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y="5143500" cx="9144000"/>
  <p:notesSz cx="6858000" cy="9144000"/>
  <p:embeddedFontLst>
    <p:embeddedFont>
      <p:font typeface="Dosis"/>
      <p:regular r:id="rId33"/>
      <p:bold r:id="rId34"/>
    </p:embeddedFont>
    <p:embeddedFont>
      <p:font typeface="Dosis Light"/>
      <p:regular r:id="rId35"/>
      <p:bold r:id="rId36"/>
    </p:embeddedFont>
    <p:embeddedFont>
      <p:font typeface="Dosis ExtraBold"/>
      <p:bold r:id="rId37"/>
    </p:embeddedFont>
    <p:embeddedFont>
      <p:font typeface="Montserrat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italic.fntdata"/><Relationship Id="rId20" Type="http://schemas.openxmlformats.org/officeDocument/2006/relationships/slide" Target="slides/slide16.xml"/><Relationship Id="rId41" Type="http://schemas.openxmlformats.org/officeDocument/2006/relationships/font" Target="fonts/Montserrat-boldItalic.fntdata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font" Target="fonts/Dosis-regular.fntdata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font" Target="fonts/DosisLight-regular.fntdata"/><Relationship Id="rId12" Type="http://schemas.openxmlformats.org/officeDocument/2006/relationships/slide" Target="slides/slide8.xml"/><Relationship Id="rId34" Type="http://schemas.openxmlformats.org/officeDocument/2006/relationships/font" Target="fonts/Dosis-bold.fntdata"/><Relationship Id="rId15" Type="http://schemas.openxmlformats.org/officeDocument/2006/relationships/slide" Target="slides/slide11.xml"/><Relationship Id="rId37" Type="http://schemas.openxmlformats.org/officeDocument/2006/relationships/font" Target="fonts/DosisExtraBold-bold.fntdata"/><Relationship Id="rId14" Type="http://schemas.openxmlformats.org/officeDocument/2006/relationships/slide" Target="slides/slide10.xml"/><Relationship Id="rId36" Type="http://schemas.openxmlformats.org/officeDocument/2006/relationships/font" Target="fonts/DosisLight-bold.fntdata"/><Relationship Id="rId17" Type="http://schemas.openxmlformats.org/officeDocument/2006/relationships/slide" Target="slides/slide13.xml"/><Relationship Id="rId39" Type="http://schemas.openxmlformats.org/officeDocument/2006/relationships/font" Target="fonts/Montserrat-bold.fntdata"/><Relationship Id="rId16" Type="http://schemas.openxmlformats.org/officeDocument/2006/relationships/slide" Target="slides/slide12.xml"/><Relationship Id="rId38" Type="http://schemas.openxmlformats.org/officeDocument/2006/relationships/font" Target="fonts/Montserrat-regular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1072c0f0d7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g1072c0f0d72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5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g1072c0f0d72_0_5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7" name="Google Shape;1077;g1072c0f0d72_0_58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8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g1072c0f0d72_0_6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0" name="Google Shape;1100;g1072c0f0d72_0_60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8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g1072c0f0d72_0_6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0" name="Google Shape;1130;g1072c0f0d72_0_6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4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g1072c0f0d72_0_6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6" name="Google Shape;1176;g1072c0f0d72_0_68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2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g1072c0f0d72_0_8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4" name="Google Shape;1324;g1072c0f0d72_0_8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6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g1072c0f0d72_0_8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8" name="Google Shape;1368;g1072c0f0d72_0_87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6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" name="Google Shape;1397;g1072c0f0d72_0_8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8" name="Google Shape;1398;g1072c0f0d72_0_89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g1072c0f0d72_0_9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8" name="Google Shape;1448;g1072c0f0d72_0_94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7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" name="Google Shape;1488;g1072c0f0d72_0_9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9" name="Google Shape;1489;g1072c0f0d72_0_98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2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g1072c0f0d72_0_10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4" name="Google Shape;1574;g1072c0f0d72_0_106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10dff69e49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2" name="Google Shape;632;g10dff69e492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8" name="Shape 1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9" name="Google Shape;1749;g1072c0f0d72_0_1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0" name="Google Shape;1750;g1072c0f0d72_0_12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7" name="Shape 1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Google Shape;1768;g1072c0f0d72_0_12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9" name="Google Shape;1769;g1072c0f0d72_0_126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6" name="Shape 1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" name="Google Shape;1787;g1072c0f0d72_0_12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8" name="Google Shape;1788;g1072c0f0d72_0_127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3" name="Shape 1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4" name="Google Shape;1814;g1072c0f0d72_0_13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5" name="Google Shape;1815;g1072c0f0d72_0_130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0" name="Shape 1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1" name="Google Shape;1901;g1072c0f0d72_0_13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2" name="Google Shape;1902;g1072c0f0d72_0_138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6" name="Shape 2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Google Shape;2067;g1072c0f0d72_0_15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8" name="Google Shape;2068;g1072c0f0d72_0_155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3" name="Shape 2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4" name="Google Shape;2134;g1072c0f0d72_0_16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5" name="Google Shape;2135;g1072c0f0d72_0_16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5" name="Shape 2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6" name="Google Shape;2236;g1072c0f0d72_0_17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7" name="Google Shape;2237;g1072c0f0d72_0_17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8" name="Shape 2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9" name="Google Shape;2619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0" name="Google Shape;2620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1072c0f0d72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7" name="Google Shape;667;g1072c0f0d72_0_18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g1072c0f0d72_0_3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5" name="Google Shape;825;g1072c0f0d72_0_3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g1072c0f0d72_0_3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1" name="Google Shape;841;g1072c0f0d72_0_35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7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g1072c0f0d72_0_4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9" name="Google Shape;889;g1072c0f0d72_0_40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g1072c0f0d72_0_4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9" name="Google Shape;909;g1072c0f0d72_0_4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9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1072c0f0d72_0_4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1" name="Google Shape;941;g1072c0f0d72_0_45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g1072c0f0d72_0_5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3" name="Google Shape;1003;g1072c0f0d72_0_5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dk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266675" y="1492600"/>
            <a:ext cx="6610500" cy="1531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Font typeface="Dosis ExtraBold"/>
              <a:buNone/>
              <a:defRPr b="0" sz="5800">
                <a:solidFill>
                  <a:schemeClr val="lt1"/>
                </a:solidFill>
                <a:latin typeface="Dosis ExtraBold"/>
                <a:ea typeface="Dosis ExtraBold"/>
                <a:cs typeface="Dosis ExtraBold"/>
                <a:sym typeface="Dosis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Font typeface="Dosis ExtraBold"/>
              <a:buNone/>
              <a:defRPr b="0" sz="6000">
                <a:latin typeface="Dosis ExtraBold"/>
                <a:ea typeface="Dosis ExtraBold"/>
                <a:cs typeface="Dosis ExtraBold"/>
                <a:sym typeface="Dosis Extra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Font typeface="Dosis ExtraBold"/>
              <a:buNone/>
              <a:defRPr b="0" sz="6000">
                <a:latin typeface="Dosis ExtraBold"/>
                <a:ea typeface="Dosis ExtraBold"/>
                <a:cs typeface="Dosis ExtraBold"/>
                <a:sym typeface="Dosis Extra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Font typeface="Dosis ExtraBold"/>
              <a:buNone/>
              <a:defRPr b="0" sz="6000">
                <a:latin typeface="Dosis ExtraBold"/>
                <a:ea typeface="Dosis ExtraBold"/>
                <a:cs typeface="Dosis ExtraBold"/>
                <a:sym typeface="Dosis Extra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Font typeface="Dosis ExtraBold"/>
              <a:buNone/>
              <a:defRPr b="0" sz="6000">
                <a:latin typeface="Dosis ExtraBold"/>
                <a:ea typeface="Dosis ExtraBold"/>
                <a:cs typeface="Dosis ExtraBold"/>
                <a:sym typeface="Dosis Extra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Font typeface="Dosis ExtraBold"/>
              <a:buNone/>
              <a:defRPr b="0" sz="6000">
                <a:latin typeface="Dosis ExtraBold"/>
                <a:ea typeface="Dosis ExtraBold"/>
                <a:cs typeface="Dosis ExtraBold"/>
                <a:sym typeface="Dosis Extra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Font typeface="Dosis ExtraBold"/>
              <a:buNone/>
              <a:defRPr b="0" sz="6000">
                <a:latin typeface="Dosis ExtraBold"/>
                <a:ea typeface="Dosis ExtraBold"/>
                <a:cs typeface="Dosis ExtraBold"/>
                <a:sym typeface="Dosis Extra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Font typeface="Dosis ExtraBold"/>
              <a:buNone/>
              <a:defRPr b="0" sz="6000">
                <a:latin typeface="Dosis ExtraBold"/>
                <a:ea typeface="Dosis ExtraBold"/>
                <a:cs typeface="Dosis ExtraBold"/>
                <a:sym typeface="Dosis Extra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Font typeface="Dosis ExtraBold"/>
              <a:buNone/>
              <a:defRPr b="0" sz="6000">
                <a:latin typeface="Dosis ExtraBold"/>
                <a:ea typeface="Dosis ExtraBold"/>
                <a:cs typeface="Dosis ExtraBold"/>
                <a:sym typeface="Dosis ExtraBold"/>
              </a:defRPr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2824735" y="3288473"/>
            <a:ext cx="3494396" cy="1342422"/>
          </a:xfrm>
          <a:custGeom>
            <a:rect b="b" l="l" r="r" t="t"/>
            <a:pathLst>
              <a:path extrusionOk="0" h="2684843" w="6988793">
                <a:moveTo>
                  <a:pt x="6981394" y="2305182"/>
                </a:moveTo>
                <a:cubicBezTo>
                  <a:pt x="6977480" y="2267481"/>
                  <a:pt x="6990618" y="2213164"/>
                  <a:pt x="6960149" y="2185377"/>
                </a:cubicBezTo>
                <a:cubicBezTo>
                  <a:pt x="6952322" y="2179373"/>
                  <a:pt x="6943237" y="2177837"/>
                  <a:pt x="6933734" y="2177558"/>
                </a:cubicBezTo>
                <a:cubicBezTo>
                  <a:pt x="6887191" y="2175882"/>
                  <a:pt x="6840510" y="2174486"/>
                  <a:pt x="6794108" y="2170995"/>
                </a:cubicBezTo>
                <a:cubicBezTo>
                  <a:pt x="6784324" y="2170855"/>
                  <a:pt x="6774541" y="2170576"/>
                  <a:pt x="6764618" y="2170437"/>
                </a:cubicBezTo>
                <a:cubicBezTo>
                  <a:pt x="6765875" y="2167225"/>
                  <a:pt x="6766854" y="2163874"/>
                  <a:pt x="6767413" y="2160523"/>
                </a:cubicBezTo>
                <a:cubicBezTo>
                  <a:pt x="6776498" y="2135110"/>
                  <a:pt x="6786561" y="2109976"/>
                  <a:pt x="6798720" y="2085819"/>
                </a:cubicBezTo>
                <a:cubicBezTo>
                  <a:pt x="6809203" y="2064734"/>
                  <a:pt x="6823598" y="2041695"/>
                  <a:pt x="6834919" y="2020191"/>
                </a:cubicBezTo>
                <a:cubicBezTo>
                  <a:pt x="6837994" y="2016282"/>
                  <a:pt x="6838553" y="2010557"/>
                  <a:pt x="6836037" y="2006089"/>
                </a:cubicBezTo>
                <a:cubicBezTo>
                  <a:pt x="6835339" y="2005111"/>
                  <a:pt x="6834640" y="2004273"/>
                  <a:pt x="6833941" y="2003575"/>
                </a:cubicBezTo>
                <a:cubicBezTo>
                  <a:pt x="6848197" y="1978720"/>
                  <a:pt x="6846800" y="1941299"/>
                  <a:pt x="6838973" y="1905413"/>
                </a:cubicBezTo>
                <a:cubicBezTo>
                  <a:pt x="6827791" y="1849700"/>
                  <a:pt x="6821362" y="1789658"/>
                  <a:pt x="6791732" y="1739948"/>
                </a:cubicBezTo>
                <a:cubicBezTo>
                  <a:pt x="6771047" y="1714396"/>
                  <a:pt x="6734428" y="1712441"/>
                  <a:pt x="6704099" y="1708112"/>
                </a:cubicBezTo>
                <a:cubicBezTo>
                  <a:pt x="6697251" y="1707414"/>
                  <a:pt x="6690402" y="1706716"/>
                  <a:pt x="6683554" y="1706018"/>
                </a:cubicBezTo>
                <a:cubicBezTo>
                  <a:pt x="6691381" y="1690518"/>
                  <a:pt x="6697670" y="1673483"/>
                  <a:pt x="6703959" y="1664407"/>
                </a:cubicBezTo>
                <a:cubicBezTo>
                  <a:pt x="6707314" y="1656727"/>
                  <a:pt x="6720731" y="1632012"/>
                  <a:pt x="6725064" y="1613720"/>
                </a:cubicBezTo>
                <a:cubicBezTo>
                  <a:pt x="6731213" y="1613581"/>
                  <a:pt x="6737084" y="1613301"/>
                  <a:pt x="6742395" y="1612743"/>
                </a:cubicBezTo>
                <a:cubicBezTo>
                  <a:pt x="6741836" y="1611067"/>
                  <a:pt x="6741277" y="1609392"/>
                  <a:pt x="6740718" y="1607716"/>
                </a:cubicBezTo>
                <a:cubicBezTo>
                  <a:pt x="6761822" y="1598919"/>
                  <a:pt x="6765456" y="1565687"/>
                  <a:pt x="6755533" y="1544462"/>
                </a:cubicBezTo>
                <a:cubicBezTo>
                  <a:pt x="6743653" y="1514581"/>
                  <a:pt x="6731353" y="1484141"/>
                  <a:pt x="6718495" y="1453282"/>
                </a:cubicBezTo>
                <a:cubicBezTo>
                  <a:pt x="6694036" y="1403992"/>
                  <a:pt x="6680758" y="1325518"/>
                  <a:pt x="6624712" y="1299127"/>
                </a:cubicBezTo>
                <a:cubicBezTo>
                  <a:pt x="6621358" y="1290470"/>
                  <a:pt x="6618143" y="1281813"/>
                  <a:pt x="6614789" y="1273295"/>
                </a:cubicBezTo>
                <a:cubicBezTo>
                  <a:pt x="6586557" y="1272178"/>
                  <a:pt x="6558324" y="1271480"/>
                  <a:pt x="6530092" y="1270922"/>
                </a:cubicBezTo>
                <a:cubicBezTo>
                  <a:pt x="6538338" y="1267710"/>
                  <a:pt x="6544907" y="1259053"/>
                  <a:pt x="6547702" y="1249977"/>
                </a:cubicBezTo>
                <a:cubicBezTo>
                  <a:pt x="6550358" y="1241459"/>
                  <a:pt x="6575655" y="1202083"/>
                  <a:pt x="6585299" y="1175832"/>
                </a:cubicBezTo>
                <a:cubicBezTo>
                  <a:pt x="6596620" y="1171084"/>
                  <a:pt x="6605285" y="1159495"/>
                  <a:pt x="6607242" y="1146648"/>
                </a:cubicBezTo>
                <a:cubicBezTo>
                  <a:pt x="6611435" y="1122492"/>
                  <a:pt x="6600953" y="1098475"/>
                  <a:pt x="6592986" y="1076134"/>
                </a:cubicBezTo>
                <a:cubicBezTo>
                  <a:pt x="6576494" y="1029636"/>
                  <a:pt x="6564474" y="981183"/>
                  <a:pt x="6541552" y="937339"/>
                </a:cubicBezTo>
                <a:cubicBezTo>
                  <a:pt x="6532328" y="921560"/>
                  <a:pt x="6522125" y="904525"/>
                  <a:pt x="6506331" y="894611"/>
                </a:cubicBezTo>
                <a:cubicBezTo>
                  <a:pt x="6498924" y="889165"/>
                  <a:pt x="6487883" y="886093"/>
                  <a:pt x="6478239" y="886512"/>
                </a:cubicBezTo>
                <a:cubicBezTo>
                  <a:pt x="6476841" y="882044"/>
                  <a:pt x="6475443" y="877576"/>
                  <a:pt x="6474046" y="872968"/>
                </a:cubicBezTo>
                <a:cubicBezTo>
                  <a:pt x="6459510" y="872828"/>
                  <a:pt x="6444975" y="872828"/>
                  <a:pt x="6430439" y="872689"/>
                </a:cubicBezTo>
                <a:cubicBezTo>
                  <a:pt x="6440502" y="854955"/>
                  <a:pt x="6448608" y="833173"/>
                  <a:pt x="6455876" y="823119"/>
                </a:cubicBezTo>
                <a:cubicBezTo>
                  <a:pt x="6460069" y="809435"/>
                  <a:pt x="6499343" y="747717"/>
                  <a:pt x="6473626" y="745064"/>
                </a:cubicBezTo>
                <a:cubicBezTo>
                  <a:pt x="6474185" y="743528"/>
                  <a:pt x="6474745" y="741992"/>
                  <a:pt x="6475164" y="740596"/>
                </a:cubicBezTo>
                <a:cubicBezTo>
                  <a:pt x="6487044" y="706246"/>
                  <a:pt x="6473487" y="670640"/>
                  <a:pt x="6459790" y="638943"/>
                </a:cubicBezTo>
                <a:cubicBezTo>
                  <a:pt x="6430439" y="581135"/>
                  <a:pt x="6426525" y="497914"/>
                  <a:pt x="6363072" y="465240"/>
                </a:cubicBezTo>
                <a:cubicBezTo>
                  <a:pt x="6360556" y="464262"/>
                  <a:pt x="6358041" y="463564"/>
                  <a:pt x="6355525" y="463145"/>
                </a:cubicBezTo>
                <a:cubicBezTo>
                  <a:pt x="6355385" y="462308"/>
                  <a:pt x="6355106" y="461470"/>
                  <a:pt x="6354966" y="460632"/>
                </a:cubicBezTo>
                <a:cubicBezTo>
                  <a:pt x="6340710" y="460772"/>
                  <a:pt x="6327292" y="460632"/>
                  <a:pt x="6315552" y="459515"/>
                </a:cubicBezTo>
                <a:cubicBezTo>
                  <a:pt x="6295146" y="459655"/>
                  <a:pt x="6274880" y="460073"/>
                  <a:pt x="6254474" y="460492"/>
                </a:cubicBezTo>
                <a:cubicBezTo>
                  <a:pt x="6263280" y="451835"/>
                  <a:pt x="6270268" y="440665"/>
                  <a:pt x="6267193" y="428516"/>
                </a:cubicBezTo>
                <a:cubicBezTo>
                  <a:pt x="6276837" y="412738"/>
                  <a:pt x="6289136" y="398356"/>
                  <a:pt x="6296683" y="381460"/>
                </a:cubicBezTo>
                <a:cubicBezTo>
                  <a:pt x="6296683" y="380483"/>
                  <a:pt x="6296404" y="379924"/>
                  <a:pt x="6296404" y="379086"/>
                </a:cubicBezTo>
                <a:cubicBezTo>
                  <a:pt x="6308983" y="358421"/>
                  <a:pt x="6320304" y="337197"/>
                  <a:pt x="6325615" y="313738"/>
                </a:cubicBezTo>
                <a:cubicBezTo>
                  <a:pt x="6339312" y="305779"/>
                  <a:pt x="6349934" y="294190"/>
                  <a:pt x="6355525" y="276875"/>
                </a:cubicBezTo>
                <a:cubicBezTo>
                  <a:pt x="6375231" y="218509"/>
                  <a:pt x="6352170" y="156651"/>
                  <a:pt x="6327153" y="103591"/>
                </a:cubicBezTo>
                <a:cubicBezTo>
                  <a:pt x="6301156" y="66588"/>
                  <a:pt x="6248744" y="66030"/>
                  <a:pt x="6207793" y="65611"/>
                </a:cubicBezTo>
                <a:cubicBezTo>
                  <a:pt x="6113312" y="69660"/>
                  <a:pt x="6017992" y="62818"/>
                  <a:pt x="5924349" y="77340"/>
                </a:cubicBezTo>
                <a:cubicBezTo>
                  <a:pt x="5906319" y="81948"/>
                  <a:pt x="5882000" y="78736"/>
                  <a:pt x="5864250" y="85997"/>
                </a:cubicBezTo>
                <a:cubicBezTo>
                  <a:pt x="5860197" y="84461"/>
                  <a:pt x="5855864" y="84042"/>
                  <a:pt x="5851671" y="85020"/>
                </a:cubicBezTo>
                <a:cubicBezTo>
                  <a:pt x="5830846" y="85578"/>
                  <a:pt x="5789755" y="108618"/>
                  <a:pt x="5760684" y="136404"/>
                </a:cubicBezTo>
                <a:cubicBezTo>
                  <a:pt x="5751879" y="93398"/>
                  <a:pt x="5736505" y="54300"/>
                  <a:pt x="5721130" y="33774"/>
                </a:cubicBezTo>
                <a:cubicBezTo>
                  <a:pt x="5667321" y="-8534"/>
                  <a:pt x="5583881" y="-296"/>
                  <a:pt x="5515675" y="2636"/>
                </a:cubicBezTo>
                <a:cubicBezTo>
                  <a:pt x="5478498" y="5010"/>
                  <a:pt x="5438525" y="6267"/>
                  <a:pt x="5403863" y="19392"/>
                </a:cubicBezTo>
                <a:cubicBezTo>
                  <a:pt x="5384855" y="27630"/>
                  <a:pt x="5373674" y="39499"/>
                  <a:pt x="5367525" y="53323"/>
                </a:cubicBezTo>
                <a:cubicBezTo>
                  <a:pt x="5351591" y="64075"/>
                  <a:pt x="5336497" y="93537"/>
                  <a:pt x="5325734" y="102753"/>
                </a:cubicBezTo>
                <a:cubicBezTo>
                  <a:pt x="5323638" y="106244"/>
                  <a:pt x="5320424" y="110014"/>
                  <a:pt x="5316650" y="114063"/>
                </a:cubicBezTo>
                <a:cubicBezTo>
                  <a:pt x="5272624" y="56116"/>
                  <a:pt x="5164725" y="67984"/>
                  <a:pt x="5092886" y="70777"/>
                </a:cubicBezTo>
                <a:cubicBezTo>
                  <a:pt x="5046065" y="78178"/>
                  <a:pt x="4981912" y="74408"/>
                  <a:pt x="4953540" y="111969"/>
                </a:cubicBezTo>
                <a:cubicBezTo>
                  <a:pt x="4948508" y="120347"/>
                  <a:pt x="4944315" y="131378"/>
                  <a:pt x="4943197" y="142269"/>
                </a:cubicBezTo>
                <a:cubicBezTo>
                  <a:pt x="4919297" y="160421"/>
                  <a:pt x="4899311" y="183321"/>
                  <a:pt x="4879604" y="206640"/>
                </a:cubicBezTo>
                <a:cubicBezTo>
                  <a:pt x="4868283" y="156093"/>
                  <a:pt x="4846200" y="103730"/>
                  <a:pt x="4838373" y="77200"/>
                </a:cubicBezTo>
                <a:cubicBezTo>
                  <a:pt x="4828171" y="43130"/>
                  <a:pt x="4795186" y="27491"/>
                  <a:pt x="4754375" y="31261"/>
                </a:cubicBezTo>
                <a:cubicBezTo>
                  <a:pt x="4697210" y="33914"/>
                  <a:pt x="4640466" y="42850"/>
                  <a:pt x="4584559" y="53044"/>
                </a:cubicBezTo>
                <a:cubicBezTo>
                  <a:pt x="4539835" y="58070"/>
                  <a:pt x="4492874" y="77061"/>
                  <a:pt x="4481133" y="114482"/>
                </a:cubicBezTo>
                <a:cubicBezTo>
                  <a:pt x="4477499" y="112108"/>
                  <a:pt x="4470791" y="109316"/>
                  <a:pt x="4467157" y="107640"/>
                </a:cubicBezTo>
                <a:cubicBezTo>
                  <a:pt x="4462265" y="106523"/>
                  <a:pt x="4460448" y="114203"/>
                  <a:pt x="4465480" y="115320"/>
                </a:cubicBezTo>
                <a:cubicBezTo>
                  <a:pt x="4468694" y="116856"/>
                  <a:pt x="4471629" y="119090"/>
                  <a:pt x="4475124" y="120067"/>
                </a:cubicBezTo>
                <a:cubicBezTo>
                  <a:pt x="4456395" y="149390"/>
                  <a:pt x="4434032" y="176060"/>
                  <a:pt x="4412509" y="203428"/>
                </a:cubicBezTo>
                <a:cubicBezTo>
                  <a:pt x="4410552" y="192816"/>
                  <a:pt x="4408875" y="182483"/>
                  <a:pt x="4407617" y="172569"/>
                </a:cubicBezTo>
                <a:cubicBezTo>
                  <a:pt x="4400768" y="145900"/>
                  <a:pt x="4402725" y="113365"/>
                  <a:pt x="4375331" y="94235"/>
                </a:cubicBezTo>
                <a:cubicBezTo>
                  <a:pt x="4312157" y="62259"/>
                  <a:pt x="4228857" y="72732"/>
                  <a:pt x="4158275" y="77479"/>
                </a:cubicBezTo>
                <a:cubicBezTo>
                  <a:pt x="4118722" y="82087"/>
                  <a:pt x="4064633" y="87812"/>
                  <a:pt x="4057645" y="127608"/>
                </a:cubicBezTo>
                <a:cubicBezTo>
                  <a:pt x="4057505" y="128445"/>
                  <a:pt x="4057365" y="129283"/>
                  <a:pt x="4057225" y="130261"/>
                </a:cubicBezTo>
                <a:cubicBezTo>
                  <a:pt x="4026617" y="148971"/>
                  <a:pt x="3991815" y="188208"/>
                  <a:pt x="3981752" y="201753"/>
                </a:cubicBezTo>
                <a:cubicBezTo>
                  <a:pt x="3978817" y="206081"/>
                  <a:pt x="3974764" y="210829"/>
                  <a:pt x="3970571" y="215856"/>
                </a:cubicBezTo>
                <a:cubicBezTo>
                  <a:pt x="3966797" y="200496"/>
                  <a:pt x="3962465" y="185136"/>
                  <a:pt x="3958271" y="170196"/>
                </a:cubicBezTo>
                <a:cubicBezTo>
                  <a:pt x="3950864" y="131657"/>
                  <a:pt x="3926405" y="93258"/>
                  <a:pt x="3877348" y="83484"/>
                </a:cubicBezTo>
                <a:cubicBezTo>
                  <a:pt x="3797961" y="68543"/>
                  <a:pt x="3711167" y="81250"/>
                  <a:pt x="3633876" y="99541"/>
                </a:cubicBezTo>
                <a:cubicBezTo>
                  <a:pt x="3604246" y="105127"/>
                  <a:pt x="3590829" y="120626"/>
                  <a:pt x="3586496" y="139337"/>
                </a:cubicBezTo>
                <a:cubicBezTo>
                  <a:pt x="3562037" y="157349"/>
                  <a:pt x="3537858" y="189744"/>
                  <a:pt x="3526677" y="203289"/>
                </a:cubicBezTo>
                <a:cubicBezTo>
                  <a:pt x="3524301" y="206779"/>
                  <a:pt x="3521086" y="210550"/>
                  <a:pt x="3517732" y="214599"/>
                </a:cubicBezTo>
                <a:cubicBezTo>
                  <a:pt x="3513818" y="184717"/>
                  <a:pt x="3506830" y="155255"/>
                  <a:pt x="3488660" y="129842"/>
                </a:cubicBezTo>
                <a:cubicBezTo>
                  <a:pt x="3455117" y="97307"/>
                  <a:pt x="3396415" y="101357"/>
                  <a:pt x="3349873" y="104149"/>
                </a:cubicBezTo>
                <a:cubicBezTo>
                  <a:pt x="3307665" y="106942"/>
                  <a:pt x="3264896" y="104429"/>
                  <a:pt x="3223107" y="110712"/>
                </a:cubicBezTo>
                <a:cubicBezTo>
                  <a:pt x="3208711" y="112946"/>
                  <a:pt x="3198368" y="122441"/>
                  <a:pt x="3191240" y="135986"/>
                </a:cubicBezTo>
                <a:cubicBezTo>
                  <a:pt x="3145397" y="127328"/>
                  <a:pt x="3104865" y="182064"/>
                  <a:pt x="3074117" y="212225"/>
                </a:cubicBezTo>
                <a:cubicBezTo>
                  <a:pt x="3069644" y="195888"/>
                  <a:pt x="3064892" y="180528"/>
                  <a:pt x="3061678" y="168101"/>
                </a:cubicBezTo>
                <a:cubicBezTo>
                  <a:pt x="3055528" y="148413"/>
                  <a:pt x="3049378" y="127468"/>
                  <a:pt x="3032467" y="111969"/>
                </a:cubicBezTo>
                <a:cubicBezTo>
                  <a:pt x="2967895" y="56953"/>
                  <a:pt x="2833301" y="79853"/>
                  <a:pt x="2756850" y="106383"/>
                </a:cubicBezTo>
                <a:cubicBezTo>
                  <a:pt x="2748743" y="110293"/>
                  <a:pt x="2742734" y="115320"/>
                  <a:pt x="2738261" y="121185"/>
                </a:cubicBezTo>
                <a:cubicBezTo>
                  <a:pt x="2720231" y="130261"/>
                  <a:pt x="2697729" y="152043"/>
                  <a:pt x="2687806" y="157070"/>
                </a:cubicBezTo>
                <a:cubicBezTo>
                  <a:pt x="2677463" y="167543"/>
                  <a:pt x="2652864" y="181227"/>
                  <a:pt x="2634974" y="196586"/>
                </a:cubicBezTo>
                <a:cubicBezTo>
                  <a:pt x="2624352" y="176898"/>
                  <a:pt x="2613870" y="160002"/>
                  <a:pt x="2605764" y="148273"/>
                </a:cubicBezTo>
                <a:cubicBezTo>
                  <a:pt x="2565232" y="106802"/>
                  <a:pt x="2491575" y="119090"/>
                  <a:pt x="2435250" y="123419"/>
                </a:cubicBezTo>
                <a:cubicBezTo>
                  <a:pt x="2407017" y="128864"/>
                  <a:pt x="2374871" y="130819"/>
                  <a:pt x="2349993" y="143665"/>
                </a:cubicBezTo>
                <a:cubicBezTo>
                  <a:pt x="2349574" y="143526"/>
                  <a:pt x="2349155" y="143247"/>
                  <a:pt x="2348595" y="143107"/>
                </a:cubicBezTo>
                <a:cubicBezTo>
                  <a:pt x="2327771" y="136963"/>
                  <a:pt x="2309881" y="147854"/>
                  <a:pt x="2293807" y="160002"/>
                </a:cubicBezTo>
                <a:cubicBezTo>
                  <a:pt x="2292689" y="160282"/>
                  <a:pt x="2291571" y="160701"/>
                  <a:pt x="2290593" y="161259"/>
                </a:cubicBezTo>
                <a:cubicBezTo>
                  <a:pt x="2267112" y="174245"/>
                  <a:pt x="2248244" y="195050"/>
                  <a:pt x="2232171" y="216973"/>
                </a:cubicBezTo>
                <a:cubicBezTo>
                  <a:pt x="2221968" y="193235"/>
                  <a:pt x="2209948" y="174385"/>
                  <a:pt x="2197509" y="165448"/>
                </a:cubicBezTo>
                <a:cubicBezTo>
                  <a:pt x="2132519" y="120207"/>
                  <a:pt x="2011482" y="159723"/>
                  <a:pt x="1937127" y="174524"/>
                </a:cubicBezTo>
                <a:cubicBezTo>
                  <a:pt x="1905959" y="185974"/>
                  <a:pt x="1897713" y="212365"/>
                  <a:pt x="1899949" y="241408"/>
                </a:cubicBezTo>
                <a:cubicBezTo>
                  <a:pt x="1877866" y="266263"/>
                  <a:pt x="1859277" y="295446"/>
                  <a:pt x="1839011" y="320720"/>
                </a:cubicBezTo>
                <a:cubicBezTo>
                  <a:pt x="1836915" y="324490"/>
                  <a:pt x="1833980" y="328819"/>
                  <a:pt x="1830625" y="333287"/>
                </a:cubicBezTo>
                <a:cubicBezTo>
                  <a:pt x="1828110" y="315414"/>
                  <a:pt x="1823498" y="297680"/>
                  <a:pt x="1819584" y="280785"/>
                </a:cubicBezTo>
                <a:cubicBezTo>
                  <a:pt x="1809801" y="228702"/>
                  <a:pt x="1766194" y="177317"/>
                  <a:pt x="1699526" y="170196"/>
                </a:cubicBezTo>
                <a:cubicBezTo>
                  <a:pt x="1650328" y="164890"/>
                  <a:pt x="1479396" y="169218"/>
                  <a:pt x="1459130" y="210131"/>
                </a:cubicBezTo>
                <a:cubicBezTo>
                  <a:pt x="1456474" y="215716"/>
                  <a:pt x="1455076" y="221999"/>
                  <a:pt x="1455216" y="228004"/>
                </a:cubicBezTo>
                <a:cubicBezTo>
                  <a:pt x="1441100" y="240850"/>
                  <a:pt x="1427962" y="258304"/>
                  <a:pt x="1420135" y="266542"/>
                </a:cubicBezTo>
                <a:cubicBezTo>
                  <a:pt x="1410072" y="279109"/>
                  <a:pt x="1400149" y="291956"/>
                  <a:pt x="1390505" y="304941"/>
                </a:cubicBezTo>
                <a:cubicBezTo>
                  <a:pt x="1380442" y="284974"/>
                  <a:pt x="1369400" y="265286"/>
                  <a:pt x="1358638" y="245877"/>
                </a:cubicBezTo>
                <a:cubicBezTo>
                  <a:pt x="1342006" y="204685"/>
                  <a:pt x="1293228" y="193235"/>
                  <a:pt x="1245568" y="198262"/>
                </a:cubicBezTo>
                <a:cubicBezTo>
                  <a:pt x="1199306" y="200915"/>
                  <a:pt x="1154022" y="210829"/>
                  <a:pt x="1109437" y="220743"/>
                </a:cubicBezTo>
                <a:cubicBezTo>
                  <a:pt x="1064572" y="232891"/>
                  <a:pt x="1012580" y="237080"/>
                  <a:pt x="975402" y="263052"/>
                </a:cubicBezTo>
                <a:cubicBezTo>
                  <a:pt x="959189" y="276317"/>
                  <a:pt x="954717" y="295027"/>
                  <a:pt x="957093" y="313180"/>
                </a:cubicBezTo>
                <a:cubicBezTo>
                  <a:pt x="935010" y="332868"/>
                  <a:pt x="911809" y="361772"/>
                  <a:pt x="902864" y="371267"/>
                </a:cubicBezTo>
                <a:cubicBezTo>
                  <a:pt x="898671" y="376713"/>
                  <a:pt x="892382" y="383555"/>
                  <a:pt x="886511" y="390955"/>
                </a:cubicBezTo>
                <a:cubicBezTo>
                  <a:pt x="863590" y="346412"/>
                  <a:pt x="838852" y="300473"/>
                  <a:pt x="774979" y="299775"/>
                </a:cubicBezTo>
                <a:cubicBezTo>
                  <a:pt x="704956" y="295586"/>
                  <a:pt x="637310" y="315972"/>
                  <a:pt x="570362" y="330215"/>
                </a:cubicBezTo>
                <a:cubicBezTo>
                  <a:pt x="539754" y="340827"/>
                  <a:pt x="496986" y="338034"/>
                  <a:pt x="474903" y="360096"/>
                </a:cubicBezTo>
                <a:cubicBezTo>
                  <a:pt x="473785" y="359119"/>
                  <a:pt x="472527" y="358281"/>
                  <a:pt x="471269" y="357583"/>
                </a:cubicBezTo>
                <a:cubicBezTo>
                  <a:pt x="450444" y="328539"/>
                  <a:pt x="377067" y="397658"/>
                  <a:pt x="313194" y="470825"/>
                </a:cubicBezTo>
                <a:cubicBezTo>
                  <a:pt x="309561" y="466497"/>
                  <a:pt x="304529" y="463145"/>
                  <a:pt x="297820" y="461749"/>
                </a:cubicBezTo>
                <a:cubicBezTo>
                  <a:pt x="277974" y="455466"/>
                  <a:pt x="164065" y="452673"/>
                  <a:pt x="139746" y="477947"/>
                </a:cubicBezTo>
                <a:cubicBezTo>
                  <a:pt x="135553" y="471663"/>
                  <a:pt x="126748" y="468731"/>
                  <a:pt x="119620" y="472361"/>
                </a:cubicBezTo>
                <a:cubicBezTo>
                  <a:pt x="106901" y="478505"/>
                  <a:pt x="100612" y="492468"/>
                  <a:pt x="94741" y="504616"/>
                </a:cubicBezTo>
                <a:cubicBezTo>
                  <a:pt x="72099" y="553628"/>
                  <a:pt x="61617" y="605012"/>
                  <a:pt x="44286" y="656258"/>
                </a:cubicBezTo>
                <a:cubicBezTo>
                  <a:pt x="30869" y="693540"/>
                  <a:pt x="16892" y="730542"/>
                  <a:pt x="5292" y="768522"/>
                </a:cubicBezTo>
                <a:cubicBezTo>
                  <a:pt x="-2116" y="785558"/>
                  <a:pt x="-3234" y="809156"/>
                  <a:pt x="11721" y="820326"/>
                </a:cubicBezTo>
                <a:cubicBezTo>
                  <a:pt x="10323" y="844902"/>
                  <a:pt x="26676" y="893075"/>
                  <a:pt x="30310" y="904106"/>
                </a:cubicBezTo>
                <a:cubicBezTo>
                  <a:pt x="76013" y="1044856"/>
                  <a:pt x="127167" y="1183511"/>
                  <a:pt x="183353" y="1320072"/>
                </a:cubicBezTo>
                <a:cubicBezTo>
                  <a:pt x="181955" y="1320631"/>
                  <a:pt x="180557" y="1321189"/>
                  <a:pt x="179160" y="1321608"/>
                </a:cubicBezTo>
                <a:cubicBezTo>
                  <a:pt x="195652" y="1367129"/>
                  <a:pt x="212843" y="1407762"/>
                  <a:pt x="217455" y="1417676"/>
                </a:cubicBezTo>
                <a:cubicBezTo>
                  <a:pt x="281887" y="1558426"/>
                  <a:pt x="332203" y="1704901"/>
                  <a:pt x="395796" y="1845930"/>
                </a:cubicBezTo>
                <a:cubicBezTo>
                  <a:pt x="496007" y="2056077"/>
                  <a:pt x="566589" y="2279350"/>
                  <a:pt x="670434" y="2487962"/>
                </a:cubicBezTo>
                <a:cubicBezTo>
                  <a:pt x="687346" y="2521055"/>
                  <a:pt x="706214" y="2553170"/>
                  <a:pt x="722986" y="2586263"/>
                </a:cubicBezTo>
                <a:cubicBezTo>
                  <a:pt x="740457" y="2613492"/>
                  <a:pt x="744230" y="2659012"/>
                  <a:pt x="779312" y="2669764"/>
                </a:cubicBezTo>
                <a:cubicBezTo>
                  <a:pt x="781967" y="2670183"/>
                  <a:pt x="784483" y="2670322"/>
                  <a:pt x="786999" y="2670322"/>
                </a:cubicBezTo>
                <a:cubicBezTo>
                  <a:pt x="800416" y="2670322"/>
                  <a:pt x="811458" y="2664877"/>
                  <a:pt x="820682" y="2655940"/>
                </a:cubicBezTo>
                <a:cubicBezTo>
                  <a:pt x="925785" y="2665296"/>
                  <a:pt x="1027535" y="2664877"/>
                  <a:pt x="1134175" y="2675908"/>
                </a:cubicBezTo>
                <a:cubicBezTo>
                  <a:pt x="1278134" y="2682191"/>
                  <a:pt x="1422371" y="2681074"/>
                  <a:pt x="1566469" y="2684704"/>
                </a:cubicBezTo>
                <a:cubicBezTo>
                  <a:pt x="1584359" y="2684844"/>
                  <a:pt x="1602389" y="2684844"/>
                  <a:pt x="1620419" y="2684844"/>
                </a:cubicBezTo>
                <a:cubicBezTo>
                  <a:pt x="1709030" y="2684844"/>
                  <a:pt x="1797781" y="2683308"/>
                  <a:pt x="1886532" y="2681772"/>
                </a:cubicBezTo>
                <a:cubicBezTo>
                  <a:pt x="2009106" y="2679678"/>
                  <a:pt x="2131680" y="2677583"/>
                  <a:pt x="2254254" y="2679678"/>
                </a:cubicBezTo>
                <a:cubicBezTo>
                  <a:pt x="2357680" y="2680934"/>
                  <a:pt x="2460967" y="2679259"/>
                  <a:pt x="2564253" y="2677444"/>
                </a:cubicBezTo>
                <a:cubicBezTo>
                  <a:pt x="2662648" y="2675768"/>
                  <a:pt x="2761182" y="2674232"/>
                  <a:pt x="2859717" y="2675209"/>
                </a:cubicBezTo>
                <a:cubicBezTo>
                  <a:pt x="3155460" y="2688754"/>
                  <a:pt x="3451343" y="2683308"/>
                  <a:pt x="3747506" y="2681493"/>
                </a:cubicBezTo>
                <a:cubicBezTo>
                  <a:pt x="3937307" y="2685263"/>
                  <a:pt x="4126409" y="2666971"/>
                  <a:pt x="4316071" y="2662503"/>
                </a:cubicBezTo>
                <a:cubicBezTo>
                  <a:pt x="4545006" y="2661525"/>
                  <a:pt x="4773662" y="2646585"/>
                  <a:pt x="5002458" y="2640162"/>
                </a:cubicBezTo>
                <a:cubicBezTo>
                  <a:pt x="5227340" y="2638346"/>
                  <a:pt x="5451663" y="2624383"/>
                  <a:pt x="5676545" y="2620194"/>
                </a:cubicBezTo>
                <a:cubicBezTo>
                  <a:pt x="5692618" y="2619915"/>
                  <a:pt x="5708831" y="2619636"/>
                  <a:pt x="5724904" y="2619217"/>
                </a:cubicBezTo>
                <a:cubicBezTo>
                  <a:pt x="5727839" y="2620194"/>
                  <a:pt x="5731054" y="2620613"/>
                  <a:pt x="5734548" y="2620753"/>
                </a:cubicBezTo>
                <a:cubicBezTo>
                  <a:pt x="5758867" y="2620194"/>
                  <a:pt x="5783186" y="2618658"/>
                  <a:pt x="5807505" y="2618518"/>
                </a:cubicBezTo>
                <a:cubicBezTo>
                  <a:pt x="5856703" y="2618658"/>
                  <a:pt x="5905481" y="2615446"/>
                  <a:pt x="5954259" y="2609023"/>
                </a:cubicBezTo>
                <a:cubicBezTo>
                  <a:pt x="6102410" y="2606370"/>
                  <a:pt x="6250561" y="2611676"/>
                  <a:pt x="6398712" y="2613911"/>
                </a:cubicBezTo>
                <a:cubicBezTo>
                  <a:pt x="6437706" y="2612933"/>
                  <a:pt x="6476701" y="2615167"/>
                  <a:pt x="6515696" y="2617541"/>
                </a:cubicBezTo>
                <a:cubicBezTo>
                  <a:pt x="6551895" y="2619636"/>
                  <a:pt x="6587954" y="2621730"/>
                  <a:pt x="6624293" y="2621311"/>
                </a:cubicBezTo>
                <a:cubicBezTo>
                  <a:pt x="6706615" y="2621311"/>
                  <a:pt x="6789076" y="2618100"/>
                  <a:pt x="6870559" y="2632063"/>
                </a:cubicBezTo>
                <a:cubicBezTo>
                  <a:pt x="6880483" y="2632482"/>
                  <a:pt x="6892363" y="2633180"/>
                  <a:pt x="6904662" y="2633180"/>
                </a:cubicBezTo>
                <a:cubicBezTo>
                  <a:pt x="6941420" y="2633180"/>
                  <a:pt x="6981533" y="2627036"/>
                  <a:pt x="6987263" y="2587520"/>
                </a:cubicBezTo>
                <a:cubicBezTo>
                  <a:pt x="6993134" y="2492849"/>
                  <a:pt x="6980136" y="2399295"/>
                  <a:pt x="6981394" y="23051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 rot="550833">
            <a:off x="7533521" y="3475884"/>
            <a:ext cx="1165395" cy="936116"/>
          </a:xfrm>
          <a:custGeom>
            <a:rect b="b" l="l" r="r" t="t"/>
            <a:pathLst>
              <a:path extrusionOk="0" h="1866919" w="2324176">
                <a:moveTo>
                  <a:pt x="2306581" y="836916"/>
                </a:moveTo>
                <a:cubicBezTo>
                  <a:pt x="2304675" y="767503"/>
                  <a:pt x="2295750" y="698461"/>
                  <a:pt x="2288360" y="629512"/>
                </a:cubicBezTo>
                <a:cubicBezTo>
                  <a:pt x="2280551" y="548483"/>
                  <a:pt x="2273113" y="468337"/>
                  <a:pt x="2268372" y="386937"/>
                </a:cubicBezTo>
                <a:cubicBezTo>
                  <a:pt x="2260749" y="319754"/>
                  <a:pt x="2265304" y="249457"/>
                  <a:pt x="2244434" y="184086"/>
                </a:cubicBezTo>
                <a:cubicBezTo>
                  <a:pt x="2233836" y="155605"/>
                  <a:pt x="2220170" y="126753"/>
                  <a:pt x="2199253" y="104265"/>
                </a:cubicBezTo>
                <a:cubicBezTo>
                  <a:pt x="2177917" y="81453"/>
                  <a:pt x="2149888" y="65935"/>
                  <a:pt x="2118792" y="61846"/>
                </a:cubicBezTo>
                <a:cubicBezTo>
                  <a:pt x="2085603" y="57293"/>
                  <a:pt x="2052182" y="53622"/>
                  <a:pt x="2018854" y="49766"/>
                </a:cubicBezTo>
                <a:cubicBezTo>
                  <a:pt x="1939648" y="45538"/>
                  <a:pt x="1860442" y="50835"/>
                  <a:pt x="1781329" y="53994"/>
                </a:cubicBezTo>
                <a:cubicBezTo>
                  <a:pt x="1734846" y="55342"/>
                  <a:pt x="1688410" y="52368"/>
                  <a:pt x="1641928" y="51578"/>
                </a:cubicBezTo>
                <a:cubicBezTo>
                  <a:pt x="1438846" y="47815"/>
                  <a:pt x="1236461" y="40009"/>
                  <a:pt x="1033891" y="23794"/>
                </a:cubicBezTo>
                <a:cubicBezTo>
                  <a:pt x="965748" y="19706"/>
                  <a:pt x="897418" y="18776"/>
                  <a:pt x="829182" y="16779"/>
                </a:cubicBezTo>
                <a:cubicBezTo>
                  <a:pt x="758575" y="13433"/>
                  <a:pt x="687968" y="9531"/>
                  <a:pt x="617222" y="8137"/>
                </a:cubicBezTo>
                <a:cubicBezTo>
                  <a:pt x="546011" y="8230"/>
                  <a:pt x="475125" y="471"/>
                  <a:pt x="403914" y="285"/>
                </a:cubicBezTo>
                <a:cubicBezTo>
                  <a:pt x="364636" y="-1063"/>
                  <a:pt x="325405" y="2794"/>
                  <a:pt x="286174" y="3072"/>
                </a:cubicBezTo>
                <a:cubicBezTo>
                  <a:pt x="272136" y="3212"/>
                  <a:pt x="258099" y="3444"/>
                  <a:pt x="244061" y="3026"/>
                </a:cubicBezTo>
                <a:cubicBezTo>
                  <a:pt x="240714" y="3769"/>
                  <a:pt x="237321" y="4513"/>
                  <a:pt x="233974" y="5303"/>
                </a:cubicBezTo>
                <a:cubicBezTo>
                  <a:pt x="197114" y="1818"/>
                  <a:pt x="159742" y="8741"/>
                  <a:pt x="123857" y="16732"/>
                </a:cubicBezTo>
                <a:cubicBezTo>
                  <a:pt x="108750" y="19102"/>
                  <a:pt x="94341" y="24259"/>
                  <a:pt x="81233" y="31646"/>
                </a:cubicBezTo>
                <a:cubicBezTo>
                  <a:pt x="80164" y="31832"/>
                  <a:pt x="79048" y="32018"/>
                  <a:pt x="77979" y="32204"/>
                </a:cubicBezTo>
                <a:cubicBezTo>
                  <a:pt x="77421" y="32901"/>
                  <a:pt x="76724" y="33551"/>
                  <a:pt x="75934" y="34062"/>
                </a:cubicBezTo>
                <a:cubicBezTo>
                  <a:pt x="73749" y="35503"/>
                  <a:pt x="71518" y="36943"/>
                  <a:pt x="69380" y="38430"/>
                </a:cubicBezTo>
                <a:cubicBezTo>
                  <a:pt x="69008" y="38708"/>
                  <a:pt x="68683" y="38987"/>
                  <a:pt x="68311" y="39219"/>
                </a:cubicBezTo>
                <a:cubicBezTo>
                  <a:pt x="67056" y="40195"/>
                  <a:pt x="65801" y="41124"/>
                  <a:pt x="64639" y="42147"/>
                </a:cubicBezTo>
                <a:cubicBezTo>
                  <a:pt x="63941" y="42751"/>
                  <a:pt x="63198" y="43355"/>
                  <a:pt x="62500" y="43959"/>
                </a:cubicBezTo>
                <a:cubicBezTo>
                  <a:pt x="61245" y="45027"/>
                  <a:pt x="59944" y="45817"/>
                  <a:pt x="58410" y="46421"/>
                </a:cubicBezTo>
                <a:cubicBezTo>
                  <a:pt x="58410" y="46421"/>
                  <a:pt x="58363" y="46421"/>
                  <a:pt x="58363" y="46467"/>
                </a:cubicBezTo>
                <a:cubicBezTo>
                  <a:pt x="57666" y="47675"/>
                  <a:pt x="57108" y="48883"/>
                  <a:pt x="56458" y="50138"/>
                </a:cubicBezTo>
                <a:cubicBezTo>
                  <a:pt x="47254" y="58966"/>
                  <a:pt x="39352" y="69234"/>
                  <a:pt x="33263" y="80710"/>
                </a:cubicBezTo>
                <a:cubicBezTo>
                  <a:pt x="30427" y="86842"/>
                  <a:pt x="21828" y="104312"/>
                  <a:pt x="15042" y="122478"/>
                </a:cubicBezTo>
                <a:cubicBezTo>
                  <a:pt x="14530" y="125777"/>
                  <a:pt x="14066" y="129076"/>
                  <a:pt x="13601" y="132328"/>
                </a:cubicBezTo>
                <a:cubicBezTo>
                  <a:pt x="13787" y="134326"/>
                  <a:pt x="13461" y="136370"/>
                  <a:pt x="13275" y="138415"/>
                </a:cubicBezTo>
                <a:cubicBezTo>
                  <a:pt x="13090" y="139994"/>
                  <a:pt x="12904" y="141620"/>
                  <a:pt x="12718" y="143200"/>
                </a:cubicBezTo>
                <a:cubicBezTo>
                  <a:pt x="12346" y="146174"/>
                  <a:pt x="11927" y="149194"/>
                  <a:pt x="11556" y="152121"/>
                </a:cubicBezTo>
                <a:cubicBezTo>
                  <a:pt x="11044" y="155048"/>
                  <a:pt x="10672" y="157975"/>
                  <a:pt x="10347" y="160856"/>
                </a:cubicBezTo>
                <a:cubicBezTo>
                  <a:pt x="10161" y="162203"/>
                  <a:pt x="10022" y="163550"/>
                  <a:pt x="9836" y="164898"/>
                </a:cubicBezTo>
                <a:cubicBezTo>
                  <a:pt x="9603" y="166663"/>
                  <a:pt x="9464" y="168475"/>
                  <a:pt x="8860" y="170148"/>
                </a:cubicBezTo>
                <a:cubicBezTo>
                  <a:pt x="8999" y="170334"/>
                  <a:pt x="9185" y="170519"/>
                  <a:pt x="9371" y="170705"/>
                </a:cubicBezTo>
                <a:cubicBezTo>
                  <a:pt x="8069" y="179998"/>
                  <a:pt x="7093" y="189336"/>
                  <a:pt x="6350" y="198629"/>
                </a:cubicBezTo>
                <a:cubicBezTo>
                  <a:pt x="1329" y="242953"/>
                  <a:pt x="772" y="287556"/>
                  <a:pt x="493" y="332112"/>
                </a:cubicBezTo>
                <a:cubicBezTo>
                  <a:pt x="-2064" y="451147"/>
                  <a:pt x="5885" y="569949"/>
                  <a:pt x="11509" y="688750"/>
                </a:cubicBezTo>
                <a:cubicBezTo>
                  <a:pt x="13833" y="839704"/>
                  <a:pt x="29079" y="990657"/>
                  <a:pt x="32240" y="1141796"/>
                </a:cubicBezTo>
                <a:cubicBezTo>
                  <a:pt x="32519" y="1175666"/>
                  <a:pt x="35076" y="1209490"/>
                  <a:pt x="38934" y="1243128"/>
                </a:cubicBezTo>
                <a:cubicBezTo>
                  <a:pt x="43489" y="1285687"/>
                  <a:pt x="44000" y="1330336"/>
                  <a:pt x="63988" y="1369225"/>
                </a:cubicBezTo>
                <a:cubicBezTo>
                  <a:pt x="82906" y="1411086"/>
                  <a:pt x="125995" y="1432180"/>
                  <a:pt x="162484" y="1456479"/>
                </a:cubicBezTo>
                <a:cubicBezTo>
                  <a:pt x="211244" y="1482869"/>
                  <a:pt x="266744" y="1491186"/>
                  <a:pt x="321082" y="1497923"/>
                </a:cubicBezTo>
                <a:cubicBezTo>
                  <a:pt x="363660" y="1504381"/>
                  <a:pt x="406517" y="1508052"/>
                  <a:pt x="449560" y="1510096"/>
                </a:cubicBezTo>
                <a:cubicBezTo>
                  <a:pt x="558794" y="1519481"/>
                  <a:pt x="669329" y="1518877"/>
                  <a:pt x="778888" y="1529192"/>
                </a:cubicBezTo>
                <a:cubicBezTo>
                  <a:pt x="808497" y="1531701"/>
                  <a:pt x="838107" y="1534209"/>
                  <a:pt x="867716" y="1536440"/>
                </a:cubicBezTo>
                <a:cubicBezTo>
                  <a:pt x="870737" y="1536161"/>
                  <a:pt x="872178" y="1540435"/>
                  <a:pt x="874363" y="1541829"/>
                </a:cubicBezTo>
                <a:cubicBezTo>
                  <a:pt x="922240" y="1594656"/>
                  <a:pt x="967142" y="1651153"/>
                  <a:pt x="1016228" y="1703283"/>
                </a:cubicBezTo>
                <a:cubicBezTo>
                  <a:pt x="1045883" y="1740638"/>
                  <a:pt x="1074935" y="1778643"/>
                  <a:pt x="1108542" y="1812746"/>
                </a:cubicBezTo>
                <a:cubicBezTo>
                  <a:pt x="1121324" y="1827381"/>
                  <a:pt x="1132806" y="1843132"/>
                  <a:pt x="1144612" y="1858510"/>
                </a:cubicBezTo>
                <a:cubicBezTo>
                  <a:pt x="1147587" y="1862506"/>
                  <a:pt x="1151538" y="1866223"/>
                  <a:pt x="1156698" y="1866920"/>
                </a:cubicBezTo>
                <a:cubicBezTo>
                  <a:pt x="1156930" y="1866920"/>
                  <a:pt x="1157116" y="1866920"/>
                  <a:pt x="1157302" y="1866920"/>
                </a:cubicBezTo>
                <a:cubicBezTo>
                  <a:pt x="1177615" y="1866920"/>
                  <a:pt x="1192024" y="1835280"/>
                  <a:pt x="1202390" y="1820412"/>
                </a:cubicBezTo>
                <a:cubicBezTo>
                  <a:pt x="1213174" y="1802849"/>
                  <a:pt x="1225166" y="1786077"/>
                  <a:pt x="1235392" y="1768143"/>
                </a:cubicBezTo>
                <a:cubicBezTo>
                  <a:pt x="1273090" y="1702260"/>
                  <a:pt x="1314505" y="1638329"/>
                  <a:pt x="1348577" y="1570449"/>
                </a:cubicBezTo>
                <a:cubicBezTo>
                  <a:pt x="1372423" y="1566082"/>
                  <a:pt x="1396965" y="1566407"/>
                  <a:pt x="1421415" y="1566686"/>
                </a:cubicBezTo>
                <a:cubicBezTo>
                  <a:pt x="1433640" y="1566825"/>
                  <a:pt x="1445818" y="1566965"/>
                  <a:pt x="1457904" y="1566547"/>
                </a:cubicBezTo>
                <a:cubicBezTo>
                  <a:pt x="1478960" y="1566732"/>
                  <a:pt x="1500063" y="1566454"/>
                  <a:pt x="1521120" y="1566175"/>
                </a:cubicBezTo>
                <a:cubicBezTo>
                  <a:pt x="1548684" y="1565803"/>
                  <a:pt x="1576248" y="1565431"/>
                  <a:pt x="1603859" y="1566128"/>
                </a:cubicBezTo>
                <a:cubicBezTo>
                  <a:pt x="1692408" y="1567476"/>
                  <a:pt x="1780864" y="1580346"/>
                  <a:pt x="1869413" y="1584713"/>
                </a:cubicBezTo>
                <a:cubicBezTo>
                  <a:pt x="1936348" y="1587408"/>
                  <a:pt x="2003004" y="1592751"/>
                  <a:pt x="2069938" y="1596607"/>
                </a:cubicBezTo>
                <a:cubicBezTo>
                  <a:pt x="2135618" y="1604738"/>
                  <a:pt x="2206225" y="1592193"/>
                  <a:pt x="2254846" y="1543687"/>
                </a:cubicBezTo>
                <a:cubicBezTo>
                  <a:pt x="2282456" y="1508841"/>
                  <a:pt x="2300677" y="1466794"/>
                  <a:pt x="2313321" y="1424375"/>
                </a:cubicBezTo>
                <a:cubicBezTo>
                  <a:pt x="2324662" y="1370247"/>
                  <a:pt x="2323733" y="1314307"/>
                  <a:pt x="2324105" y="1259204"/>
                </a:cubicBezTo>
                <a:cubicBezTo>
                  <a:pt x="2325267" y="1118333"/>
                  <a:pt x="2312159" y="977694"/>
                  <a:pt x="2306581" y="8369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" name="Google Shape;13;p2"/>
          <p:cNvGrpSpPr/>
          <p:nvPr/>
        </p:nvGrpSpPr>
        <p:grpSpPr>
          <a:xfrm rot="555193">
            <a:off x="7533402" y="3475940"/>
            <a:ext cx="1162103" cy="933471"/>
            <a:chOff x="15065973" y="6952583"/>
            <a:chExt cx="2324176" cy="1866919"/>
          </a:xfrm>
        </p:grpSpPr>
        <p:sp>
          <p:nvSpPr>
            <p:cNvPr id="14" name="Google Shape;14;p2"/>
            <p:cNvSpPr/>
            <p:nvPr/>
          </p:nvSpPr>
          <p:spPr>
            <a:xfrm>
              <a:off x="15065973" y="6952583"/>
              <a:ext cx="2324176" cy="1866919"/>
            </a:xfrm>
            <a:custGeom>
              <a:rect b="b" l="l" r="r" t="t"/>
              <a:pathLst>
                <a:path extrusionOk="0" h="1866919" w="2324176">
                  <a:moveTo>
                    <a:pt x="2306581" y="836916"/>
                  </a:moveTo>
                  <a:cubicBezTo>
                    <a:pt x="2304675" y="767503"/>
                    <a:pt x="2295750" y="698461"/>
                    <a:pt x="2288360" y="629512"/>
                  </a:cubicBezTo>
                  <a:cubicBezTo>
                    <a:pt x="2280551" y="548483"/>
                    <a:pt x="2273113" y="468337"/>
                    <a:pt x="2268372" y="386937"/>
                  </a:cubicBezTo>
                  <a:cubicBezTo>
                    <a:pt x="2260749" y="319754"/>
                    <a:pt x="2265304" y="249457"/>
                    <a:pt x="2244434" y="184086"/>
                  </a:cubicBezTo>
                  <a:cubicBezTo>
                    <a:pt x="2233836" y="155605"/>
                    <a:pt x="2220170" y="126753"/>
                    <a:pt x="2199253" y="104265"/>
                  </a:cubicBezTo>
                  <a:cubicBezTo>
                    <a:pt x="2177917" y="81453"/>
                    <a:pt x="2149888" y="65935"/>
                    <a:pt x="2118792" y="61846"/>
                  </a:cubicBezTo>
                  <a:cubicBezTo>
                    <a:pt x="2085603" y="57293"/>
                    <a:pt x="2052182" y="53622"/>
                    <a:pt x="2018854" y="49766"/>
                  </a:cubicBezTo>
                  <a:cubicBezTo>
                    <a:pt x="1939648" y="45538"/>
                    <a:pt x="1860442" y="50835"/>
                    <a:pt x="1781329" y="53994"/>
                  </a:cubicBezTo>
                  <a:cubicBezTo>
                    <a:pt x="1734846" y="55342"/>
                    <a:pt x="1688410" y="52368"/>
                    <a:pt x="1641928" y="51578"/>
                  </a:cubicBezTo>
                  <a:cubicBezTo>
                    <a:pt x="1438846" y="47815"/>
                    <a:pt x="1236461" y="40009"/>
                    <a:pt x="1033891" y="23794"/>
                  </a:cubicBezTo>
                  <a:cubicBezTo>
                    <a:pt x="965748" y="19706"/>
                    <a:pt x="897418" y="18776"/>
                    <a:pt x="829182" y="16779"/>
                  </a:cubicBezTo>
                  <a:cubicBezTo>
                    <a:pt x="758575" y="13433"/>
                    <a:pt x="687968" y="9531"/>
                    <a:pt x="617222" y="8137"/>
                  </a:cubicBezTo>
                  <a:cubicBezTo>
                    <a:pt x="546011" y="8230"/>
                    <a:pt x="475125" y="471"/>
                    <a:pt x="403914" y="285"/>
                  </a:cubicBezTo>
                  <a:cubicBezTo>
                    <a:pt x="364636" y="-1063"/>
                    <a:pt x="325405" y="2794"/>
                    <a:pt x="286174" y="3072"/>
                  </a:cubicBezTo>
                  <a:cubicBezTo>
                    <a:pt x="272136" y="3212"/>
                    <a:pt x="258099" y="3444"/>
                    <a:pt x="244061" y="3026"/>
                  </a:cubicBezTo>
                  <a:cubicBezTo>
                    <a:pt x="240714" y="3769"/>
                    <a:pt x="237321" y="4513"/>
                    <a:pt x="233974" y="5303"/>
                  </a:cubicBezTo>
                  <a:cubicBezTo>
                    <a:pt x="197114" y="1818"/>
                    <a:pt x="159742" y="8741"/>
                    <a:pt x="123857" y="16732"/>
                  </a:cubicBezTo>
                  <a:cubicBezTo>
                    <a:pt x="108750" y="19102"/>
                    <a:pt x="94341" y="24259"/>
                    <a:pt x="81233" y="31646"/>
                  </a:cubicBezTo>
                  <a:cubicBezTo>
                    <a:pt x="80164" y="31832"/>
                    <a:pt x="79048" y="32018"/>
                    <a:pt x="77979" y="32204"/>
                  </a:cubicBezTo>
                  <a:cubicBezTo>
                    <a:pt x="77421" y="32901"/>
                    <a:pt x="76724" y="33551"/>
                    <a:pt x="75934" y="34062"/>
                  </a:cubicBezTo>
                  <a:cubicBezTo>
                    <a:pt x="73749" y="35503"/>
                    <a:pt x="71518" y="36943"/>
                    <a:pt x="69380" y="38430"/>
                  </a:cubicBezTo>
                  <a:cubicBezTo>
                    <a:pt x="69008" y="38708"/>
                    <a:pt x="68683" y="38987"/>
                    <a:pt x="68311" y="39219"/>
                  </a:cubicBezTo>
                  <a:cubicBezTo>
                    <a:pt x="67056" y="40195"/>
                    <a:pt x="65801" y="41124"/>
                    <a:pt x="64639" y="42147"/>
                  </a:cubicBezTo>
                  <a:cubicBezTo>
                    <a:pt x="63941" y="42751"/>
                    <a:pt x="63198" y="43355"/>
                    <a:pt x="62500" y="43959"/>
                  </a:cubicBezTo>
                  <a:cubicBezTo>
                    <a:pt x="61245" y="45027"/>
                    <a:pt x="59944" y="45817"/>
                    <a:pt x="58410" y="46421"/>
                  </a:cubicBezTo>
                  <a:cubicBezTo>
                    <a:pt x="58410" y="46421"/>
                    <a:pt x="58363" y="46421"/>
                    <a:pt x="58363" y="46467"/>
                  </a:cubicBezTo>
                  <a:cubicBezTo>
                    <a:pt x="57666" y="47675"/>
                    <a:pt x="57108" y="48883"/>
                    <a:pt x="56458" y="50138"/>
                  </a:cubicBezTo>
                  <a:cubicBezTo>
                    <a:pt x="47254" y="58966"/>
                    <a:pt x="39352" y="69234"/>
                    <a:pt x="33263" y="80710"/>
                  </a:cubicBezTo>
                  <a:cubicBezTo>
                    <a:pt x="30427" y="86842"/>
                    <a:pt x="21828" y="104312"/>
                    <a:pt x="15042" y="122478"/>
                  </a:cubicBezTo>
                  <a:cubicBezTo>
                    <a:pt x="14530" y="125777"/>
                    <a:pt x="14066" y="129076"/>
                    <a:pt x="13601" y="132328"/>
                  </a:cubicBezTo>
                  <a:cubicBezTo>
                    <a:pt x="13787" y="134326"/>
                    <a:pt x="13461" y="136370"/>
                    <a:pt x="13275" y="138415"/>
                  </a:cubicBezTo>
                  <a:cubicBezTo>
                    <a:pt x="13090" y="139994"/>
                    <a:pt x="12904" y="141620"/>
                    <a:pt x="12718" y="143200"/>
                  </a:cubicBezTo>
                  <a:cubicBezTo>
                    <a:pt x="12346" y="146174"/>
                    <a:pt x="11927" y="149194"/>
                    <a:pt x="11556" y="152121"/>
                  </a:cubicBezTo>
                  <a:cubicBezTo>
                    <a:pt x="11044" y="155048"/>
                    <a:pt x="10672" y="157975"/>
                    <a:pt x="10347" y="160856"/>
                  </a:cubicBezTo>
                  <a:cubicBezTo>
                    <a:pt x="10161" y="162203"/>
                    <a:pt x="10022" y="163550"/>
                    <a:pt x="9836" y="164898"/>
                  </a:cubicBezTo>
                  <a:cubicBezTo>
                    <a:pt x="9603" y="166663"/>
                    <a:pt x="9464" y="168475"/>
                    <a:pt x="8860" y="170148"/>
                  </a:cubicBezTo>
                  <a:cubicBezTo>
                    <a:pt x="8999" y="170334"/>
                    <a:pt x="9185" y="170519"/>
                    <a:pt x="9371" y="170705"/>
                  </a:cubicBezTo>
                  <a:cubicBezTo>
                    <a:pt x="8069" y="179998"/>
                    <a:pt x="7093" y="189336"/>
                    <a:pt x="6350" y="198629"/>
                  </a:cubicBezTo>
                  <a:cubicBezTo>
                    <a:pt x="1329" y="242953"/>
                    <a:pt x="772" y="287556"/>
                    <a:pt x="493" y="332112"/>
                  </a:cubicBezTo>
                  <a:cubicBezTo>
                    <a:pt x="-2064" y="451147"/>
                    <a:pt x="5885" y="569949"/>
                    <a:pt x="11509" y="688750"/>
                  </a:cubicBezTo>
                  <a:cubicBezTo>
                    <a:pt x="13833" y="839704"/>
                    <a:pt x="29079" y="990657"/>
                    <a:pt x="32240" y="1141796"/>
                  </a:cubicBezTo>
                  <a:cubicBezTo>
                    <a:pt x="32519" y="1175666"/>
                    <a:pt x="35076" y="1209490"/>
                    <a:pt x="38934" y="1243128"/>
                  </a:cubicBezTo>
                  <a:cubicBezTo>
                    <a:pt x="43489" y="1285687"/>
                    <a:pt x="44000" y="1330336"/>
                    <a:pt x="63988" y="1369225"/>
                  </a:cubicBezTo>
                  <a:cubicBezTo>
                    <a:pt x="82906" y="1411086"/>
                    <a:pt x="125995" y="1432180"/>
                    <a:pt x="162484" y="1456479"/>
                  </a:cubicBezTo>
                  <a:cubicBezTo>
                    <a:pt x="211244" y="1482869"/>
                    <a:pt x="266744" y="1491186"/>
                    <a:pt x="321082" y="1497923"/>
                  </a:cubicBezTo>
                  <a:cubicBezTo>
                    <a:pt x="363660" y="1504381"/>
                    <a:pt x="406517" y="1508052"/>
                    <a:pt x="449560" y="1510096"/>
                  </a:cubicBezTo>
                  <a:cubicBezTo>
                    <a:pt x="558794" y="1519481"/>
                    <a:pt x="669329" y="1518877"/>
                    <a:pt x="778888" y="1529192"/>
                  </a:cubicBezTo>
                  <a:cubicBezTo>
                    <a:pt x="808497" y="1531701"/>
                    <a:pt x="838107" y="1534209"/>
                    <a:pt x="867716" y="1536440"/>
                  </a:cubicBezTo>
                  <a:cubicBezTo>
                    <a:pt x="870737" y="1536161"/>
                    <a:pt x="872178" y="1540435"/>
                    <a:pt x="874363" y="1541829"/>
                  </a:cubicBezTo>
                  <a:cubicBezTo>
                    <a:pt x="922240" y="1594656"/>
                    <a:pt x="967142" y="1651153"/>
                    <a:pt x="1016228" y="1703283"/>
                  </a:cubicBezTo>
                  <a:cubicBezTo>
                    <a:pt x="1045883" y="1740638"/>
                    <a:pt x="1074935" y="1778643"/>
                    <a:pt x="1108542" y="1812746"/>
                  </a:cubicBezTo>
                  <a:cubicBezTo>
                    <a:pt x="1121324" y="1827381"/>
                    <a:pt x="1132806" y="1843132"/>
                    <a:pt x="1144612" y="1858510"/>
                  </a:cubicBezTo>
                  <a:cubicBezTo>
                    <a:pt x="1147587" y="1862506"/>
                    <a:pt x="1151538" y="1866223"/>
                    <a:pt x="1156698" y="1866920"/>
                  </a:cubicBezTo>
                  <a:cubicBezTo>
                    <a:pt x="1156930" y="1866920"/>
                    <a:pt x="1157116" y="1866920"/>
                    <a:pt x="1157302" y="1866920"/>
                  </a:cubicBezTo>
                  <a:cubicBezTo>
                    <a:pt x="1177615" y="1866920"/>
                    <a:pt x="1192024" y="1835280"/>
                    <a:pt x="1202390" y="1820412"/>
                  </a:cubicBezTo>
                  <a:cubicBezTo>
                    <a:pt x="1213174" y="1802849"/>
                    <a:pt x="1225166" y="1786077"/>
                    <a:pt x="1235392" y="1768143"/>
                  </a:cubicBezTo>
                  <a:cubicBezTo>
                    <a:pt x="1273090" y="1702260"/>
                    <a:pt x="1314505" y="1638329"/>
                    <a:pt x="1348577" y="1570449"/>
                  </a:cubicBezTo>
                  <a:cubicBezTo>
                    <a:pt x="1372423" y="1566082"/>
                    <a:pt x="1396965" y="1566407"/>
                    <a:pt x="1421415" y="1566686"/>
                  </a:cubicBezTo>
                  <a:cubicBezTo>
                    <a:pt x="1433640" y="1566825"/>
                    <a:pt x="1445818" y="1566965"/>
                    <a:pt x="1457904" y="1566547"/>
                  </a:cubicBezTo>
                  <a:cubicBezTo>
                    <a:pt x="1478960" y="1566732"/>
                    <a:pt x="1500063" y="1566454"/>
                    <a:pt x="1521120" y="1566175"/>
                  </a:cubicBezTo>
                  <a:cubicBezTo>
                    <a:pt x="1548684" y="1565803"/>
                    <a:pt x="1576248" y="1565431"/>
                    <a:pt x="1603859" y="1566128"/>
                  </a:cubicBezTo>
                  <a:cubicBezTo>
                    <a:pt x="1692408" y="1567476"/>
                    <a:pt x="1780864" y="1580346"/>
                    <a:pt x="1869413" y="1584713"/>
                  </a:cubicBezTo>
                  <a:cubicBezTo>
                    <a:pt x="1936348" y="1587408"/>
                    <a:pt x="2003004" y="1592751"/>
                    <a:pt x="2069938" y="1596607"/>
                  </a:cubicBezTo>
                  <a:cubicBezTo>
                    <a:pt x="2135618" y="1604738"/>
                    <a:pt x="2206225" y="1592193"/>
                    <a:pt x="2254846" y="1543687"/>
                  </a:cubicBezTo>
                  <a:cubicBezTo>
                    <a:pt x="2282456" y="1508841"/>
                    <a:pt x="2300677" y="1466794"/>
                    <a:pt x="2313321" y="1424375"/>
                  </a:cubicBezTo>
                  <a:cubicBezTo>
                    <a:pt x="2324662" y="1370247"/>
                    <a:pt x="2323733" y="1314307"/>
                    <a:pt x="2324105" y="1259204"/>
                  </a:cubicBezTo>
                  <a:cubicBezTo>
                    <a:pt x="2325267" y="1118333"/>
                    <a:pt x="2312159" y="977694"/>
                    <a:pt x="2306581" y="836916"/>
                  </a:cubicBezTo>
                  <a:close/>
                  <a:moveTo>
                    <a:pt x="2299562" y="1250888"/>
                  </a:moveTo>
                  <a:cubicBezTo>
                    <a:pt x="2298586" y="1309104"/>
                    <a:pt x="2301700" y="1366995"/>
                    <a:pt x="2287755" y="1424467"/>
                  </a:cubicBezTo>
                  <a:cubicBezTo>
                    <a:pt x="2274833" y="1461869"/>
                    <a:pt x="2259959" y="1500293"/>
                    <a:pt x="2233417" y="1530307"/>
                  </a:cubicBezTo>
                  <a:cubicBezTo>
                    <a:pt x="2168760" y="1587640"/>
                    <a:pt x="2098200" y="1573516"/>
                    <a:pt x="2019319" y="1569241"/>
                  </a:cubicBezTo>
                  <a:cubicBezTo>
                    <a:pt x="1960658" y="1564038"/>
                    <a:pt x="1901765" y="1561947"/>
                    <a:pt x="1842918" y="1559113"/>
                  </a:cubicBezTo>
                  <a:cubicBezTo>
                    <a:pt x="1780585" y="1553444"/>
                    <a:pt x="1718252" y="1547544"/>
                    <a:pt x="1655780" y="1543502"/>
                  </a:cubicBezTo>
                  <a:cubicBezTo>
                    <a:pt x="1561095" y="1539599"/>
                    <a:pt x="1466224" y="1542015"/>
                    <a:pt x="1371493" y="1542991"/>
                  </a:cubicBezTo>
                  <a:cubicBezTo>
                    <a:pt x="1351691" y="1543595"/>
                    <a:pt x="1329938" y="1544431"/>
                    <a:pt x="1323012" y="1566779"/>
                  </a:cubicBezTo>
                  <a:cubicBezTo>
                    <a:pt x="1298330" y="1615238"/>
                    <a:pt x="1268953" y="1661700"/>
                    <a:pt x="1241853" y="1708904"/>
                  </a:cubicBezTo>
                  <a:cubicBezTo>
                    <a:pt x="1215312" y="1752485"/>
                    <a:pt x="1190909" y="1797785"/>
                    <a:pt x="1160137" y="1838532"/>
                  </a:cubicBezTo>
                  <a:cubicBezTo>
                    <a:pt x="1145867" y="1819250"/>
                    <a:pt x="1130946" y="1800387"/>
                    <a:pt x="1114399" y="1783057"/>
                  </a:cubicBezTo>
                  <a:cubicBezTo>
                    <a:pt x="1086044" y="1754530"/>
                    <a:pt x="1062849" y="1721774"/>
                    <a:pt x="1037609" y="1690599"/>
                  </a:cubicBezTo>
                  <a:cubicBezTo>
                    <a:pt x="987687" y="1637214"/>
                    <a:pt x="941949" y="1580160"/>
                    <a:pt x="892956" y="1525939"/>
                  </a:cubicBezTo>
                  <a:cubicBezTo>
                    <a:pt x="885612" y="1515253"/>
                    <a:pt x="874224" y="1511350"/>
                    <a:pt x="861952" y="1511350"/>
                  </a:cubicBezTo>
                  <a:cubicBezTo>
                    <a:pt x="861209" y="1511350"/>
                    <a:pt x="860465" y="1511397"/>
                    <a:pt x="859675" y="1511397"/>
                  </a:cubicBezTo>
                  <a:cubicBezTo>
                    <a:pt x="835550" y="1509213"/>
                    <a:pt x="807847" y="1507122"/>
                    <a:pt x="782932" y="1504985"/>
                  </a:cubicBezTo>
                  <a:cubicBezTo>
                    <a:pt x="717671" y="1498666"/>
                    <a:pt x="652177" y="1496250"/>
                    <a:pt x="586544" y="1494067"/>
                  </a:cubicBezTo>
                  <a:cubicBezTo>
                    <a:pt x="488140" y="1487562"/>
                    <a:pt x="388203" y="1485100"/>
                    <a:pt x="290311" y="1468885"/>
                  </a:cubicBezTo>
                  <a:cubicBezTo>
                    <a:pt x="237321" y="1462426"/>
                    <a:pt x="184796" y="1446862"/>
                    <a:pt x="142078" y="1413781"/>
                  </a:cubicBezTo>
                  <a:cubicBezTo>
                    <a:pt x="120232" y="1400168"/>
                    <a:pt x="97502" y="1383907"/>
                    <a:pt x="86392" y="1359375"/>
                  </a:cubicBezTo>
                  <a:cubicBezTo>
                    <a:pt x="69566" y="1326712"/>
                    <a:pt x="68032" y="1289358"/>
                    <a:pt x="64499" y="1253536"/>
                  </a:cubicBezTo>
                  <a:cubicBezTo>
                    <a:pt x="55389" y="1181102"/>
                    <a:pt x="56830" y="1107461"/>
                    <a:pt x="52600" y="1034331"/>
                  </a:cubicBezTo>
                  <a:cubicBezTo>
                    <a:pt x="48928" y="958413"/>
                    <a:pt x="44651" y="883238"/>
                    <a:pt x="39770" y="807227"/>
                  </a:cubicBezTo>
                  <a:cubicBezTo>
                    <a:pt x="36424" y="711935"/>
                    <a:pt x="33216" y="616642"/>
                    <a:pt x="27592" y="521443"/>
                  </a:cubicBezTo>
                  <a:cubicBezTo>
                    <a:pt x="23966" y="449892"/>
                    <a:pt x="24571" y="378249"/>
                    <a:pt x="25082" y="306605"/>
                  </a:cubicBezTo>
                  <a:cubicBezTo>
                    <a:pt x="26895" y="241698"/>
                    <a:pt x="25965" y="174236"/>
                    <a:pt x="47487" y="112257"/>
                  </a:cubicBezTo>
                  <a:cubicBezTo>
                    <a:pt x="58642" y="100084"/>
                    <a:pt x="62314" y="82289"/>
                    <a:pt x="71472" y="68304"/>
                  </a:cubicBezTo>
                  <a:cubicBezTo>
                    <a:pt x="81930" y="58176"/>
                    <a:pt x="94294" y="50091"/>
                    <a:pt x="108611" y="45167"/>
                  </a:cubicBezTo>
                  <a:cubicBezTo>
                    <a:pt x="141195" y="35503"/>
                    <a:pt x="174570" y="28812"/>
                    <a:pt x="208176" y="24119"/>
                  </a:cubicBezTo>
                  <a:cubicBezTo>
                    <a:pt x="261678" y="32390"/>
                    <a:pt x="316481" y="25467"/>
                    <a:pt x="370354" y="24677"/>
                  </a:cubicBezTo>
                  <a:cubicBezTo>
                    <a:pt x="446910" y="23097"/>
                    <a:pt x="523188" y="31460"/>
                    <a:pt x="599745" y="32297"/>
                  </a:cubicBezTo>
                  <a:cubicBezTo>
                    <a:pt x="728176" y="35363"/>
                    <a:pt x="856374" y="42658"/>
                    <a:pt x="984852" y="46049"/>
                  </a:cubicBezTo>
                  <a:cubicBezTo>
                    <a:pt x="1101337" y="50835"/>
                    <a:pt x="1218147" y="63937"/>
                    <a:pt x="1335004" y="66167"/>
                  </a:cubicBezTo>
                  <a:cubicBezTo>
                    <a:pt x="1459391" y="74391"/>
                    <a:pt x="1584104" y="73043"/>
                    <a:pt x="1708630" y="78108"/>
                  </a:cubicBezTo>
                  <a:cubicBezTo>
                    <a:pt x="1755485" y="79827"/>
                    <a:pt x="1802385" y="77736"/>
                    <a:pt x="1849333" y="75645"/>
                  </a:cubicBezTo>
                  <a:cubicBezTo>
                    <a:pt x="1922775" y="72393"/>
                    <a:pt x="1996217" y="69141"/>
                    <a:pt x="2069195" y="80431"/>
                  </a:cubicBezTo>
                  <a:cubicBezTo>
                    <a:pt x="2099315" y="84101"/>
                    <a:pt x="2131714" y="84566"/>
                    <a:pt x="2158116" y="101245"/>
                  </a:cubicBezTo>
                  <a:cubicBezTo>
                    <a:pt x="2189398" y="121874"/>
                    <a:pt x="2207806" y="155605"/>
                    <a:pt x="2220635" y="189894"/>
                  </a:cubicBezTo>
                  <a:cubicBezTo>
                    <a:pt x="2232767" y="223764"/>
                    <a:pt x="2234208" y="259911"/>
                    <a:pt x="2237508" y="295408"/>
                  </a:cubicBezTo>
                  <a:cubicBezTo>
                    <a:pt x="2242109" y="369049"/>
                    <a:pt x="2248013" y="442133"/>
                    <a:pt x="2252847" y="516053"/>
                  </a:cubicBezTo>
                  <a:cubicBezTo>
                    <a:pt x="2261400" y="606467"/>
                    <a:pt x="2271812" y="696742"/>
                    <a:pt x="2279853" y="787202"/>
                  </a:cubicBezTo>
                  <a:cubicBezTo>
                    <a:pt x="2282317" y="835801"/>
                    <a:pt x="2284362" y="884446"/>
                    <a:pt x="2287383" y="932998"/>
                  </a:cubicBezTo>
                  <a:cubicBezTo>
                    <a:pt x="2290637" y="1038930"/>
                    <a:pt x="2301421" y="1144816"/>
                    <a:pt x="2299562" y="1250888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5567644" y="7309648"/>
              <a:ext cx="1205715" cy="1006166"/>
            </a:xfrm>
            <a:custGeom>
              <a:rect b="b" l="l" r="r" t="t"/>
              <a:pathLst>
                <a:path extrusionOk="0" h="1006166" w="1205715">
                  <a:moveTo>
                    <a:pt x="1076623" y="24900"/>
                  </a:moveTo>
                  <a:cubicBezTo>
                    <a:pt x="1043806" y="9150"/>
                    <a:pt x="1007596" y="3063"/>
                    <a:pt x="971480" y="1159"/>
                  </a:cubicBezTo>
                  <a:cubicBezTo>
                    <a:pt x="922208" y="-3209"/>
                    <a:pt x="872425" y="4736"/>
                    <a:pt x="827477" y="25597"/>
                  </a:cubicBezTo>
                  <a:cubicBezTo>
                    <a:pt x="745110" y="57934"/>
                    <a:pt x="684822" y="108252"/>
                    <a:pt x="641082" y="185471"/>
                  </a:cubicBezTo>
                  <a:cubicBezTo>
                    <a:pt x="598504" y="92130"/>
                    <a:pt x="496615" y="44832"/>
                    <a:pt x="402441" y="19278"/>
                  </a:cubicBezTo>
                  <a:cubicBezTo>
                    <a:pt x="378363" y="10915"/>
                    <a:pt x="353123" y="6780"/>
                    <a:pt x="327605" y="5758"/>
                  </a:cubicBezTo>
                  <a:cubicBezTo>
                    <a:pt x="288792" y="3853"/>
                    <a:pt x="249328" y="3807"/>
                    <a:pt x="211956" y="15794"/>
                  </a:cubicBezTo>
                  <a:cubicBezTo>
                    <a:pt x="140652" y="34611"/>
                    <a:pt x="108161" y="76658"/>
                    <a:pt x="68697" y="134875"/>
                  </a:cubicBezTo>
                  <a:cubicBezTo>
                    <a:pt x="41970" y="177944"/>
                    <a:pt x="13615" y="222501"/>
                    <a:pt x="3947" y="272912"/>
                  </a:cubicBezTo>
                  <a:cubicBezTo>
                    <a:pt x="-2653" y="336657"/>
                    <a:pt x="-2979" y="403004"/>
                    <a:pt x="18868" y="463961"/>
                  </a:cubicBezTo>
                  <a:cubicBezTo>
                    <a:pt x="27374" y="488632"/>
                    <a:pt x="41412" y="511305"/>
                    <a:pt x="59075" y="530540"/>
                  </a:cubicBezTo>
                  <a:cubicBezTo>
                    <a:pt x="92403" y="567431"/>
                    <a:pt x="128706" y="601766"/>
                    <a:pt x="170447" y="629039"/>
                  </a:cubicBezTo>
                  <a:cubicBezTo>
                    <a:pt x="191550" y="643302"/>
                    <a:pt x="211491" y="659192"/>
                    <a:pt x="231572" y="674803"/>
                  </a:cubicBezTo>
                  <a:cubicBezTo>
                    <a:pt x="265783" y="699939"/>
                    <a:pt x="302272" y="721079"/>
                    <a:pt x="335600" y="747608"/>
                  </a:cubicBezTo>
                  <a:cubicBezTo>
                    <a:pt x="374598" y="774045"/>
                    <a:pt x="412993" y="801318"/>
                    <a:pt x="449203" y="832075"/>
                  </a:cubicBezTo>
                  <a:cubicBezTo>
                    <a:pt x="477371" y="852007"/>
                    <a:pt x="504517" y="873008"/>
                    <a:pt x="529989" y="896192"/>
                  </a:cubicBezTo>
                  <a:cubicBezTo>
                    <a:pt x="553928" y="916263"/>
                    <a:pt x="578331" y="935777"/>
                    <a:pt x="601433" y="956824"/>
                  </a:cubicBezTo>
                  <a:cubicBezTo>
                    <a:pt x="618864" y="972249"/>
                    <a:pt x="635923" y="988185"/>
                    <a:pt x="654841" y="1001799"/>
                  </a:cubicBezTo>
                  <a:cubicBezTo>
                    <a:pt x="657909" y="1003936"/>
                    <a:pt x="660930" y="1005469"/>
                    <a:pt x="664695" y="1005980"/>
                  </a:cubicBezTo>
                  <a:cubicBezTo>
                    <a:pt x="665718" y="1006120"/>
                    <a:pt x="666741" y="1006166"/>
                    <a:pt x="667763" y="1006166"/>
                  </a:cubicBezTo>
                  <a:cubicBezTo>
                    <a:pt x="676548" y="1006166"/>
                    <a:pt x="684357" y="1001195"/>
                    <a:pt x="691702" y="996688"/>
                  </a:cubicBezTo>
                  <a:cubicBezTo>
                    <a:pt x="708249" y="986327"/>
                    <a:pt x="724332" y="975362"/>
                    <a:pt x="740276" y="964165"/>
                  </a:cubicBezTo>
                  <a:cubicBezTo>
                    <a:pt x="770722" y="943118"/>
                    <a:pt x="800564" y="920816"/>
                    <a:pt x="825525" y="893311"/>
                  </a:cubicBezTo>
                  <a:cubicBezTo>
                    <a:pt x="851229" y="865156"/>
                    <a:pt x="879491" y="839695"/>
                    <a:pt x="907334" y="813723"/>
                  </a:cubicBezTo>
                  <a:cubicBezTo>
                    <a:pt x="936153" y="783802"/>
                    <a:pt x="960789" y="750303"/>
                    <a:pt x="989422" y="720056"/>
                  </a:cubicBezTo>
                  <a:cubicBezTo>
                    <a:pt x="1033905" y="666765"/>
                    <a:pt x="1072904" y="609107"/>
                    <a:pt x="1111252" y="551308"/>
                  </a:cubicBezTo>
                  <a:cubicBezTo>
                    <a:pt x="1138352" y="514372"/>
                    <a:pt x="1154760" y="468282"/>
                    <a:pt x="1171029" y="425444"/>
                  </a:cubicBezTo>
                  <a:cubicBezTo>
                    <a:pt x="1183718" y="390413"/>
                    <a:pt x="1197431" y="355195"/>
                    <a:pt x="1202079" y="317933"/>
                  </a:cubicBezTo>
                  <a:cubicBezTo>
                    <a:pt x="1219742" y="218598"/>
                    <a:pt x="1172284" y="70247"/>
                    <a:pt x="1076623" y="24900"/>
                  </a:cubicBezTo>
                  <a:close/>
                  <a:moveTo>
                    <a:pt x="1144999" y="415548"/>
                  </a:moveTo>
                  <a:cubicBezTo>
                    <a:pt x="1134401" y="445144"/>
                    <a:pt x="1121943" y="474090"/>
                    <a:pt x="1108882" y="502617"/>
                  </a:cubicBezTo>
                  <a:cubicBezTo>
                    <a:pt x="1088801" y="536534"/>
                    <a:pt x="1066676" y="569336"/>
                    <a:pt x="1043295" y="601022"/>
                  </a:cubicBezTo>
                  <a:cubicBezTo>
                    <a:pt x="1003367" y="664210"/>
                    <a:pt x="951399" y="719452"/>
                    <a:pt x="903569" y="777065"/>
                  </a:cubicBezTo>
                  <a:cubicBezTo>
                    <a:pt x="871728" y="811632"/>
                    <a:pt x="834589" y="840949"/>
                    <a:pt x="803259" y="876074"/>
                  </a:cubicBezTo>
                  <a:cubicBezTo>
                    <a:pt x="764447" y="916821"/>
                    <a:pt x="716616" y="947950"/>
                    <a:pt x="668972" y="977453"/>
                  </a:cubicBezTo>
                  <a:cubicBezTo>
                    <a:pt x="609753" y="929551"/>
                    <a:pt x="554485" y="876585"/>
                    <a:pt x="494058" y="830077"/>
                  </a:cubicBezTo>
                  <a:cubicBezTo>
                    <a:pt x="473838" y="815906"/>
                    <a:pt x="454269" y="800946"/>
                    <a:pt x="435537" y="784777"/>
                  </a:cubicBezTo>
                  <a:cubicBezTo>
                    <a:pt x="408391" y="761825"/>
                    <a:pt x="377852" y="744263"/>
                    <a:pt x="349358" y="722937"/>
                  </a:cubicBezTo>
                  <a:cubicBezTo>
                    <a:pt x="323839" y="702866"/>
                    <a:pt x="296647" y="685164"/>
                    <a:pt x="269408" y="667462"/>
                  </a:cubicBezTo>
                  <a:cubicBezTo>
                    <a:pt x="244633" y="650736"/>
                    <a:pt x="222136" y="630897"/>
                    <a:pt x="197547" y="613892"/>
                  </a:cubicBezTo>
                  <a:cubicBezTo>
                    <a:pt x="153435" y="585179"/>
                    <a:pt x="113971" y="550426"/>
                    <a:pt x="79109" y="511073"/>
                  </a:cubicBezTo>
                  <a:cubicBezTo>
                    <a:pt x="63119" y="493603"/>
                    <a:pt x="51127" y="472835"/>
                    <a:pt x="43457" y="450115"/>
                  </a:cubicBezTo>
                  <a:cubicBezTo>
                    <a:pt x="24771" y="392457"/>
                    <a:pt x="24864" y="330198"/>
                    <a:pt x="32580" y="270588"/>
                  </a:cubicBezTo>
                  <a:cubicBezTo>
                    <a:pt x="44247" y="226497"/>
                    <a:pt x="68604" y="187004"/>
                    <a:pt x="92729" y="148767"/>
                  </a:cubicBezTo>
                  <a:cubicBezTo>
                    <a:pt x="124987" y="102212"/>
                    <a:pt x="153156" y="61465"/>
                    <a:pt x="210748" y="45250"/>
                  </a:cubicBezTo>
                  <a:cubicBezTo>
                    <a:pt x="238079" y="35075"/>
                    <a:pt x="266852" y="32381"/>
                    <a:pt x="295718" y="32381"/>
                  </a:cubicBezTo>
                  <a:cubicBezTo>
                    <a:pt x="307059" y="32381"/>
                    <a:pt x="318401" y="32799"/>
                    <a:pt x="329650" y="33310"/>
                  </a:cubicBezTo>
                  <a:cubicBezTo>
                    <a:pt x="356749" y="34053"/>
                    <a:pt x="382779" y="41441"/>
                    <a:pt x="408484" y="49525"/>
                  </a:cubicBezTo>
                  <a:cubicBezTo>
                    <a:pt x="497591" y="73406"/>
                    <a:pt x="588092" y="122191"/>
                    <a:pt x="629926" y="208098"/>
                  </a:cubicBezTo>
                  <a:cubicBezTo>
                    <a:pt x="628392" y="225474"/>
                    <a:pt x="652424" y="229888"/>
                    <a:pt x="657723" y="213255"/>
                  </a:cubicBezTo>
                  <a:cubicBezTo>
                    <a:pt x="672597" y="183194"/>
                    <a:pt x="693236" y="156526"/>
                    <a:pt x="714989" y="131111"/>
                  </a:cubicBezTo>
                  <a:cubicBezTo>
                    <a:pt x="762262" y="79585"/>
                    <a:pt x="855506" y="33682"/>
                    <a:pt x="925927" y="28431"/>
                  </a:cubicBezTo>
                  <a:cubicBezTo>
                    <a:pt x="989747" y="26480"/>
                    <a:pt x="1066211" y="32845"/>
                    <a:pt x="1110648" y="85068"/>
                  </a:cubicBezTo>
                  <a:cubicBezTo>
                    <a:pt x="1152668" y="136919"/>
                    <a:pt x="1177722" y="203823"/>
                    <a:pt x="1177862" y="270681"/>
                  </a:cubicBezTo>
                  <a:cubicBezTo>
                    <a:pt x="1177908" y="321278"/>
                    <a:pt x="1163220" y="368808"/>
                    <a:pt x="1144999" y="415548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" name="Google Shape;16;p2"/>
          <p:cNvSpPr/>
          <p:nvPr/>
        </p:nvSpPr>
        <p:spPr>
          <a:xfrm rot="550833">
            <a:off x="7546003" y="3487974"/>
            <a:ext cx="1140782" cy="909788"/>
          </a:xfrm>
          <a:custGeom>
            <a:rect b="b" l="l" r="r" t="t"/>
            <a:pathLst>
              <a:path extrusionOk="0" h="1814412" w="2275090">
                <a:moveTo>
                  <a:pt x="1679147" y="650739"/>
                </a:moveTo>
                <a:cubicBezTo>
                  <a:pt x="1696764" y="551544"/>
                  <a:pt x="1649306" y="403192"/>
                  <a:pt x="1553691" y="357846"/>
                </a:cubicBezTo>
                <a:cubicBezTo>
                  <a:pt x="1520828" y="342096"/>
                  <a:pt x="1484665" y="336009"/>
                  <a:pt x="1448501" y="334104"/>
                </a:cubicBezTo>
                <a:cubicBezTo>
                  <a:pt x="1399230" y="329690"/>
                  <a:pt x="1349447" y="337682"/>
                  <a:pt x="1304499" y="358543"/>
                </a:cubicBezTo>
                <a:cubicBezTo>
                  <a:pt x="1222178" y="390880"/>
                  <a:pt x="1161844" y="441198"/>
                  <a:pt x="1118104" y="518417"/>
                </a:cubicBezTo>
                <a:cubicBezTo>
                  <a:pt x="1075526" y="425076"/>
                  <a:pt x="973637" y="377732"/>
                  <a:pt x="879463" y="352224"/>
                </a:cubicBezTo>
                <a:cubicBezTo>
                  <a:pt x="855385" y="343861"/>
                  <a:pt x="830145" y="339680"/>
                  <a:pt x="804626" y="338704"/>
                </a:cubicBezTo>
                <a:cubicBezTo>
                  <a:pt x="765814" y="336799"/>
                  <a:pt x="726396" y="336753"/>
                  <a:pt x="688978" y="348740"/>
                </a:cubicBezTo>
                <a:cubicBezTo>
                  <a:pt x="617674" y="367557"/>
                  <a:pt x="585229" y="409604"/>
                  <a:pt x="545719" y="467820"/>
                </a:cubicBezTo>
                <a:cubicBezTo>
                  <a:pt x="518992" y="510844"/>
                  <a:pt x="490637" y="555447"/>
                  <a:pt x="480969" y="605811"/>
                </a:cubicBezTo>
                <a:cubicBezTo>
                  <a:pt x="474368" y="669509"/>
                  <a:pt x="474043" y="735903"/>
                  <a:pt x="495890" y="796860"/>
                </a:cubicBezTo>
                <a:cubicBezTo>
                  <a:pt x="504396" y="821578"/>
                  <a:pt x="518434" y="844204"/>
                  <a:pt x="536097" y="863439"/>
                </a:cubicBezTo>
                <a:cubicBezTo>
                  <a:pt x="569425" y="900330"/>
                  <a:pt x="605728" y="934665"/>
                  <a:pt x="647469" y="961938"/>
                </a:cubicBezTo>
                <a:cubicBezTo>
                  <a:pt x="668572" y="976201"/>
                  <a:pt x="688513" y="992045"/>
                  <a:pt x="708594" y="1007656"/>
                </a:cubicBezTo>
                <a:cubicBezTo>
                  <a:pt x="742805" y="1032791"/>
                  <a:pt x="779293" y="1053931"/>
                  <a:pt x="812621" y="1080461"/>
                </a:cubicBezTo>
                <a:cubicBezTo>
                  <a:pt x="851620" y="1106897"/>
                  <a:pt x="890015" y="1134124"/>
                  <a:pt x="926225" y="1164928"/>
                </a:cubicBezTo>
                <a:cubicBezTo>
                  <a:pt x="954393" y="1184860"/>
                  <a:pt x="981492" y="1205860"/>
                  <a:pt x="1007011" y="1229045"/>
                </a:cubicBezTo>
                <a:cubicBezTo>
                  <a:pt x="1030950" y="1249116"/>
                  <a:pt x="1055353" y="1268630"/>
                  <a:pt x="1078455" y="1289677"/>
                </a:cubicBezTo>
                <a:cubicBezTo>
                  <a:pt x="1095886" y="1305102"/>
                  <a:pt x="1112945" y="1321038"/>
                  <a:pt x="1131863" y="1334652"/>
                </a:cubicBezTo>
                <a:cubicBezTo>
                  <a:pt x="1134884" y="1336789"/>
                  <a:pt x="1137952" y="1338322"/>
                  <a:pt x="1141717" y="1338879"/>
                </a:cubicBezTo>
                <a:cubicBezTo>
                  <a:pt x="1142740" y="1339019"/>
                  <a:pt x="1143762" y="1339065"/>
                  <a:pt x="1144785" y="1339065"/>
                </a:cubicBezTo>
                <a:cubicBezTo>
                  <a:pt x="1153570" y="1339065"/>
                  <a:pt x="1161426" y="1334094"/>
                  <a:pt x="1168723" y="1329587"/>
                </a:cubicBezTo>
                <a:cubicBezTo>
                  <a:pt x="1185271" y="1319226"/>
                  <a:pt x="1201308" y="1308215"/>
                  <a:pt x="1217298" y="1297018"/>
                </a:cubicBezTo>
                <a:cubicBezTo>
                  <a:pt x="1247744" y="1275971"/>
                  <a:pt x="1277585" y="1253669"/>
                  <a:pt x="1302593" y="1226164"/>
                </a:cubicBezTo>
                <a:cubicBezTo>
                  <a:pt x="1328298" y="1198008"/>
                  <a:pt x="1356559" y="1172547"/>
                  <a:pt x="1384402" y="1146576"/>
                </a:cubicBezTo>
                <a:cubicBezTo>
                  <a:pt x="1413268" y="1116654"/>
                  <a:pt x="1437857" y="1083156"/>
                  <a:pt x="1466490" y="1052909"/>
                </a:cubicBezTo>
                <a:cubicBezTo>
                  <a:pt x="1510974" y="999618"/>
                  <a:pt x="1549973" y="941959"/>
                  <a:pt x="1588321" y="884161"/>
                </a:cubicBezTo>
                <a:cubicBezTo>
                  <a:pt x="1615420" y="847224"/>
                  <a:pt x="1631828" y="801135"/>
                  <a:pt x="1648097" y="758297"/>
                </a:cubicBezTo>
                <a:cubicBezTo>
                  <a:pt x="1660787" y="723219"/>
                  <a:pt x="1674453" y="688001"/>
                  <a:pt x="1679147" y="650739"/>
                </a:cubicBezTo>
                <a:close/>
                <a:moveTo>
                  <a:pt x="2262642" y="908832"/>
                </a:moveTo>
                <a:cubicBezTo>
                  <a:pt x="2265988" y="1014811"/>
                  <a:pt x="2276772" y="1120696"/>
                  <a:pt x="2274867" y="1226768"/>
                </a:cubicBezTo>
                <a:cubicBezTo>
                  <a:pt x="2273891" y="1284984"/>
                  <a:pt x="2277005" y="1342875"/>
                  <a:pt x="2263060" y="1400348"/>
                </a:cubicBezTo>
                <a:cubicBezTo>
                  <a:pt x="2250138" y="1437749"/>
                  <a:pt x="2235264" y="1476173"/>
                  <a:pt x="2208722" y="1506187"/>
                </a:cubicBezTo>
                <a:cubicBezTo>
                  <a:pt x="2144065" y="1563520"/>
                  <a:pt x="2073505" y="1549396"/>
                  <a:pt x="1994624" y="1545122"/>
                </a:cubicBezTo>
                <a:cubicBezTo>
                  <a:pt x="1935963" y="1539918"/>
                  <a:pt x="1877070" y="1537827"/>
                  <a:pt x="1818223" y="1534993"/>
                </a:cubicBezTo>
                <a:cubicBezTo>
                  <a:pt x="1755890" y="1529325"/>
                  <a:pt x="1693557" y="1523424"/>
                  <a:pt x="1631085" y="1519382"/>
                </a:cubicBezTo>
                <a:cubicBezTo>
                  <a:pt x="1536400" y="1515479"/>
                  <a:pt x="1441529" y="1517895"/>
                  <a:pt x="1346798" y="1518871"/>
                </a:cubicBezTo>
                <a:cubicBezTo>
                  <a:pt x="1326996" y="1519475"/>
                  <a:pt x="1305242" y="1520311"/>
                  <a:pt x="1298317" y="1542659"/>
                </a:cubicBezTo>
                <a:cubicBezTo>
                  <a:pt x="1273634" y="1591119"/>
                  <a:pt x="1244257" y="1637580"/>
                  <a:pt x="1217158" y="1684785"/>
                </a:cubicBezTo>
                <a:cubicBezTo>
                  <a:pt x="1190617" y="1728366"/>
                  <a:pt x="1166214" y="1773666"/>
                  <a:pt x="1135442" y="1814412"/>
                </a:cubicBezTo>
                <a:cubicBezTo>
                  <a:pt x="1121172" y="1795131"/>
                  <a:pt x="1106251" y="1776267"/>
                  <a:pt x="1089703" y="1758937"/>
                </a:cubicBezTo>
                <a:cubicBezTo>
                  <a:pt x="1061349" y="1730410"/>
                  <a:pt x="1038154" y="1697655"/>
                  <a:pt x="1012914" y="1666479"/>
                </a:cubicBezTo>
                <a:cubicBezTo>
                  <a:pt x="962992" y="1613095"/>
                  <a:pt x="917253" y="1556040"/>
                  <a:pt x="868261" y="1501820"/>
                </a:cubicBezTo>
                <a:cubicBezTo>
                  <a:pt x="860917" y="1491134"/>
                  <a:pt x="849528" y="1487231"/>
                  <a:pt x="837257" y="1487231"/>
                </a:cubicBezTo>
                <a:cubicBezTo>
                  <a:pt x="836513" y="1487231"/>
                  <a:pt x="835770" y="1487277"/>
                  <a:pt x="834979" y="1487277"/>
                </a:cubicBezTo>
                <a:cubicBezTo>
                  <a:pt x="810855" y="1485094"/>
                  <a:pt x="783151" y="1483003"/>
                  <a:pt x="758237" y="1480866"/>
                </a:cubicBezTo>
                <a:cubicBezTo>
                  <a:pt x="692976" y="1474547"/>
                  <a:pt x="627482" y="1472131"/>
                  <a:pt x="561849" y="1469947"/>
                </a:cubicBezTo>
                <a:cubicBezTo>
                  <a:pt x="463445" y="1463443"/>
                  <a:pt x="363508" y="1460980"/>
                  <a:pt x="265616" y="1444765"/>
                </a:cubicBezTo>
                <a:cubicBezTo>
                  <a:pt x="212626" y="1438307"/>
                  <a:pt x="160101" y="1422742"/>
                  <a:pt x="117383" y="1389662"/>
                </a:cubicBezTo>
                <a:cubicBezTo>
                  <a:pt x="95536" y="1376049"/>
                  <a:pt x="72807" y="1359787"/>
                  <a:pt x="61697" y="1335255"/>
                </a:cubicBezTo>
                <a:cubicBezTo>
                  <a:pt x="44871" y="1302593"/>
                  <a:pt x="43337" y="1265238"/>
                  <a:pt x="39804" y="1229416"/>
                </a:cubicBezTo>
                <a:cubicBezTo>
                  <a:pt x="30693" y="1156983"/>
                  <a:pt x="32134" y="1083342"/>
                  <a:pt x="27904" y="1010211"/>
                </a:cubicBezTo>
                <a:cubicBezTo>
                  <a:pt x="24232" y="934293"/>
                  <a:pt x="19956" y="859119"/>
                  <a:pt x="15075" y="783108"/>
                </a:cubicBezTo>
                <a:cubicBezTo>
                  <a:pt x="11729" y="687815"/>
                  <a:pt x="8521" y="592523"/>
                  <a:pt x="2897" y="497323"/>
                </a:cubicBezTo>
                <a:cubicBezTo>
                  <a:pt x="-729" y="425773"/>
                  <a:pt x="-124" y="354129"/>
                  <a:pt x="387" y="282486"/>
                </a:cubicBezTo>
                <a:cubicBezTo>
                  <a:pt x="2200" y="217579"/>
                  <a:pt x="1270" y="150117"/>
                  <a:pt x="22791" y="88137"/>
                </a:cubicBezTo>
                <a:cubicBezTo>
                  <a:pt x="33901" y="76011"/>
                  <a:pt x="37526" y="58170"/>
                  <a:pt x="46683" y="44185"/>
                </a:cubicBezTo>
                <a:cubicBezTo>
                  <a:pt x="57142" y="34010"/>
                  <a:pt x="69553" y="25972"/>
                  <a:pt x="83916" y="21047"/>
                </a:cubicBezTo>
                <a:cubicBezTo>
                  <a:pt x="116454" y="11383"/>
                  <a:pt x="149874" y="4693"/>
                  <a:pt x="183481" y="0"/>
                </a:cubicBezTo>
                <a:cubicBezTo>
                  <a:pt x="236983" y="8270"/>
                  <a:pt x="291785" y="1347"/>
                  <a:pt x="345659" y="558"/>
                </a:cubicBezTo>
                <a:cubicBezTo>
                  <a:pt x="422215" y="-1022"/>
                  <a:pt x="498493" y="7341"/>
                  <a:pt x="575050" y="8177"/>
                </a:cubicBezTo>
                <a:cubicBezTo>
                  <a:pt x="703481" y="11244"/>
                  <a:pt x="831679" y="18538"/>
                  <a:pt x="960157" y="21930"/>
                </a:cubicBezTo>
                <a:cubicBezTo>
                  <a:pt x="1076642" y="26715"/>
                  <a:pt x="1193452" y="39817"/>
                  <a:pt x="1310309" y="42048"/>
                </a:cubicBezTo>
                <a:cubicBezTo>
                  <a:pt x="1434696" y="50271"/>
                  <a:pt x="1559409" y="48924"/>
                  <a:pt x="1683935" y="53988"/>
                </a:cubicBezTo>
                <a:cubicBezTo>
                  <a:pt x="1730789" y="55707"/>
                  <a:pt x="1777690" y="53617"/>
                  <a:pt x="1824638" y="51526"/>
                </a:cubicBezTo>
                <a:cubicBezTo>
                  <a:pt x="1898080" y="48273"/>
                  <a:pt x="1971522" y="45021"/>
                  <a:pt x="2044500" y="56311"/>
                </a:cubicBezTo>
                <a:cubicBezTo>
                  <a:pt x="2074620" y="59982"/>
                  <a:pt x="2107019" y="60446"/>
                  <a:pt x="2133421" y="77126"/>
                </a:cubicBezTo>
                <a:cubicBezTo>
                  <a:pt x="2164703" y="97755"/>
                  <a:pt x="2183110" y="131486"/>
                  <a:pt x="2195940" y="165774"/>
                </a:cubicBezTo>
                <a:cubicBezTo>
                  <a:pt x="2208071" y="199645"/>
                  <a:pt x="2209512" y="235792"/>
                  <a:pt x="2212813" y="271288"/>
                </a:cubicBezTo>
                <a:cubicBezTo>
                  <a:pt x="2217414" y="344930"/>
                  <a:pt x="2223318" y="418014"/>
                  <a:pt x="2228152" y="491934"/>
                </a:cubicBezTo>
                <a:cubicBezTo>
                  <a:pt x="2236705" y="582348"/>
                  <a:pt x="2247117" y="672622"/>
                  <a:pt x="2255158" y="763083"/>
                </a:cubicBezTo>
                <a:cubicBezTo>
                  <a:pt x="2257575" y="811588"/>
                  <a:pt x="2259620" y="860280"/>
                  <a:pt x="2262642" y="9088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 rot="1247444">
            <a:off x="7083632" y="52334"/>
            <a:ext cx="1494260" cy="567961"/>
          </a:xfrm>
          <a:custGeom>
            <a:rect b="b" l="l" r="r" t="t"/>
            <a:pathLst>
              <a:path extrusionOk="0" h="1137787" w="2988146">
                <a:moveTo>
                  <a:pt x="2987219" y="492814"/>
                </a:moveTo>
                <a:cubicBezTo>
                  <a:pt x="2986621" y="434484"/>
                  <a:pt x="2986920" y="373166"/>
                  <a:pt x="2983215" y="314299"/>
                </a:cubicBezTo>
                <a:cubicBezTo>
                  <a:pt x="2980107" y="285732"/>
                  <a:pt x="2971680" y="258061"/>
                  <a:pt x="2964090" y="230390"/>
                </a:cubicBezTo>
                <a:cubicBezTo>
                  <a:pt x="2957516" y="204632"/>
                  <a:pt x="2946998" y="180069"/>
                  <a:pt x="2932176" y="157956"/>
                </a:cubicBezTo>
                <a:cubicBezTo>
                  <a:pt x="2919745" y="139788"/>
                  <a:pt x="2909645" y="119827"/>
                  <a:pt x="2895063" y="103332"/>
                </a:cubicBezTo>
                <a:cubicBezTo>
                  <a:pt x="2879345" y="87913"/>
                  <a:pt x="2860041" y="75900"/>
                  <a:pt x="2838227" y="71717"/>
                </a:cubicBezTo>
                <a:cubicBezTo>
                  <a:pt x="2774638" y="57672"/>
                  <a:pt x="2709316" y="55700"/>
                  <a:pt x="2644592" y="51756"/>
                </a:cubicBezTo>
                <a:cubicBezTo>
                  <a:pt x="2553093" y="45182"/>
                  <a:pt x="2461296" y="42911"/>
                  <a:pt x="2369976" y="33886"/>
                </a:cubicBezTo>
                <a:cubicBezTo>
                  <a:pt x="2325990" y="30778"/>
                  <a:pt x="2281765" y="32034"/>
                  <a:pt x="2237778" y="29583"/>
                </a:cubicBezTo>
                <a:cubicBezTo>
                  <a:pt x="2179628" y="27013"/>
                  <a:pt x="2121836" y="19364"/>
                  <a:pt x="2063566" y="18527"/>
                </a:cubicBezTo>
                <a:cubicBezTo>
                  <a:pt x="1977865" y="14523"/>
                  <a:pt x="1892821" y="19304"/>
                  <a:pt x="1806701" y="13327"/>
                </a:cubicBezTo>
                <a:cubicBezTo>
                  <a:pt x="1751001" y="12431"/>
                  <a:pt x="1695420" y="9622"/>
                  <a:pt x="1639780" y="6395"/>
                </a:cubicBezTo>
                <a:cubicBezTo>
                  <a:pt x="1562624" y="5498"/>
                  <a:pt x="1485469" y="4960"/>
                  <a:pt x="1408374" y="1793"/>
                </a:cubicBezTo>
                <a:cubicBezTo>
                  <a:pt x="1348191" y="2689"/>
                  <a:pt x="1288128" y="1853"/>
                  <a:pt x="1227946" y="1733"/>
                </a:cubicBezTo>
                <a:cubicBezTo>
                  <a:pt x="1167584" y="4124"/>
                  <a:pt x="1107342" y="2391"/>
                  <a:pt x="1047040" y="0"/>
                </a:cubicBezTo>
                <a:cubicBezTo>
                  <a:pt x="958112" y="1793"/>
                  <a:pt x="869242" y="-1793"/>
                  <a:pt x="780373" y="1614"/>
                </a:cubicBezTo>
                <a:cubicBezTo>
                  <a:pt x="698676" y="-1375"/>
                  <a:pt x="617098" y="1016"/>
                  <a:pt x="535461" y="4841"/>
                </a:cubicBezTo>
                <a:cubicBezTo>
                  <a:pt x="490936" y="8188"/>
                  <a:pt x="446293" y="10638"/>
                  <a:pt x="401649" y="12909"/>
                </a:cubicBezTo>
                <a:cubicBezTo>
                  <a:pt x="367703" y="13686"/>
                  <a:pt x="334235" y="22412"/>
                  <a:pt x="300289" y="20619"/>
                </a:cubicBezTo>
                <a:cubicBezTo>
                  <a:pt x="294970" y="20320"/>
                  <a:pt x="288277" y="19603"/>
                  <a:pt x="285169" y="24922"/>
                </a:cubicBezTo>
                <a:cubicBezTo>
                  <a:pt x="243693" y="16794"/>
                  <a:pt x="201798" y="25101"/>
                  <a:pt x="162294" y="38189"/>
                </a:cubicBezTo>
                <a:cubicBezTo>
                  <a:pt x="125838" y="47811"/>
                  <a:pt x="91832" y="66577"/>
                  <a:pt x="69540" y="97654"/>
                </a:cubicBezTo>
                <a:cubicBezTo>
                  <a:pt x="46292" y="129210"/>
                  <a:pt x="35714" y="167817"/>
                  <a:pt x="33204" y="206485"/>
                </a:cubicBezTo>
                <a:cubicBezTo>
                  <a:pt x="27945" y="245152"/>
                  <a:pt x="25255" y="284656"/>
                  <a:pt x="18801" y="323323"/>
                </a:cubicBezTo>
                <a:cubicBezTo>
                  <a:pt x="6310" y="401913"/>
                  <a:pt x="5175" y="481519"/>
                  <a:pt x="1290" y="560825"/>
                </a:cubicBezTo>
                <a:cubicBezTo>
                  <a:pt x="-443" y="657524"/>
                  <a:pt x="-2714" y="755058"/>
                  <a:pt x="11450" y="850980"/>
                </a:cubicBezTo>
                <a:cubicBezTo>
                  <a:pt x="18143" y="895922"/>
                  <a:pt x="26988" y="940626"/>
                  <a:pt x="38702" y="984552"/>
                </a:cubicBezTo>
                <a:cubicBezTo>
                  <a:pt x="51790" y="1043181"/>
                  <a:pt x="107192" y="1067803"/>
                  <a:pt x="159904" y="1082326"/>
                </a:cubicBezTo>
                <a:cubicBezTo>
                  <a:pt x="200782" y="1092187"/>
                  <a:pt x="243394" y="1092426"/>
                  <a:pt x="285229" y="1093203"/>
                </a:cubicBezTo>
                <a:cubicBezTo>
                  <a:pt x="350491" y="1097207"/>
                  <a:pt x="414797" y="1100674"/>
                  <a:pt x="480537" y="1098104"/>
                </a:cubicBezTo>
                <a:cubicBezTo>
                  <a:pt x="615365" y="1108921"/>
                  <a:pt x="750491" y="1100674"/>
                  <a:pt x="885618" y="1102048"/>
                </a:cubicBezTo>
                <a:cubicBezTo>
                  <a:pt x="974128" y="1106829"/>
                  <a:pt x="1062997" y="1104260"/>
                  <a:pt x="1151508" y="1108682"/>
                </a:cubicBezTo>
                <a:cubicBezTo>
                  <a:pt x="1243007" y="1114360"/>
                  <a:pt x="1334864" y="1110057"/>
                  <a:pt x="1426482" y="1113583"/>
                </a:cubicBezTo>
                <a:cubicBezTo>
                  <a:pt x="1577147" y="1117109"/>
                  <a:pt x="1727155" y="1134560"/>
                  <a:pt x="1877760" y="1137787"/>
                </a:cubicBezTo>
                <a:cubicBezTo>
                  <a:pt x="1969617" y="1137369"/>
                  <a:pt x="2061355" y="1131512"/>
                  <a:pt x="2153212" y="1129898"/>
                </a:cubicBezTo>
                <a:cubicBezTo>
                  <a:pt x="2259473" y="1129301"/>
                  <a:pt x="2365554" y="1122428"/>
                  <a:pt x="2471754" y="1120157"/>
                </a:cubicBezTo>
                <a:cubicBezTo>
                  <a:pt x="2542097" y="1117467"/>
                  <a:pt x="2613395" y="1123145"/>
                  <a:pt x="2684335" y="1122189"/>
                </a:cubicBezTo>
                <a:cubicBezTo>
                  <a:pt x="2729457" y="1124460"/>
                  <a:pt x="2774698" y="1119380"/>
                  <a:pt x="2818326" y="1107487"/>
                </a:cubicBezTo>
                <a:cubicBezTo>
                  <a:pt x="2883349" y="1091530"/>
                  <a:pt x="2954767" y="1052026"/>
                  <a:pt x="2966660" y="980309"/>
                </a:cubicBezTo>
                <a:cubicBezTo>
                  <a:pt x="2976043" y="893173"/>
                  <a:pt x="2977358" y="805141"/>
                  <a:pt x="2986562" y="717945"/>
                </a:cubicBezTo>
                <a:cubicBezTo>
                  <a:pt x="2989729" y="643001"/>
                  <a:pt x="2987159" y="567818"/>
                  <a:pt x="2987219" y="49281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 rot="1247444">
            <a:off x="7266451" y="-30171"/>
            <a:ext cx="177866" cy="347464"/>
          </a:xfrm>
          <a:custGeom>
            <a:rect b="b" l="l" r="r" t="t"/>
            <a:pathLst>
              <a:path extrusionOk="0" h="696068" w="355688">
                <a:moveTo>
                  <a:pt x="35284" y="691820"/>
                </a:moveTo>
                <a:cubicBezTo>
                  <a:pt x="16159" y="685724"/>
                  <a:pt x="6956" y="667137"/>
                  <a:pt x="4804" y="648312"/>
                </a:cubicBezTo>
                <a:cubicBezTo>
                  <a:pt x="501" y="620342"/>
                  <a:pt x="-575" y="591954"/>
                  <a:pt x="262" y="563686"/>
                </a:cubicBezTo>
                <a:cubicBezTo>
                  <a:pt x="1696" y="520954"/>
                  <a:pt x="1517" y="478223"/>
                  <a:pt x="2354" y="435492"/>
                </a:cubicBezTo>
                <a:cubicBezTo>
                  <a:pt x="1876" y="376863"/>
                  <a:pt x="6059" y="318295"/>
                  <a:pt x="6836" y="259726"/>
                </a:cubicBezTo>
                <a:cubicBezTo>
                  <a:pt x="11259" y="180479"/>
                  <a:pt x="18968" y="101292"/>
                  <a:pt x="29188" y="22582"/>
                </a:cubicBezTo>
                <a:cubicBezTo>
                  <a:pt x="26439" y="17024"/>
                  <a:pt x="30562" y="10391"/>
                  <a:pt x="34328" y="6267"/>
                </a:cubicBezTo>
                <a:cubicBezTo>
                  <a:pt x="41977" y="-785"/>
                  <a:pt x="54229" y="1665"/>
                  <a:pt x="63911" y="111"/>
                </a:cubicBezTo>
                <a:cubicBezTo>
                  <a:pt x="101024" y="-965"/>
                  <a:pt x="138915" y="6088"/>
                  <a:pt x="175789" y="7343"/>
                </a:cubicBezTo>
                <a:cubicBezTo>
                  <a:pt x="203460" y="8837"/>
                  <a:pt x="231190" y="7761"/>
                  <a:pt x="258921" y="7641"/>
                </a:cubicBezTo>
                <a:cubicBezTo>
                  <a:pt x="279539" y="7641"/>
                  <a:pt x="300218" y="7163"/>
                  <a:pt x="320776" y="9076"/>
                </a:cubicBezTo>
                <a:cubicBezTo>
                  <a:pt x="330757" y="10271"/>
                  <a:pt x="341634" y="11944"/>
                  <a:pt x="349523" y="18758"/>
                </a:cubicBezTo>
                <a:cubicBezTo>
                  <a:pt x="356336" y="24256"/>
                  <a:pt x="356396" y="33579"/>
                  <a:pt x="354902" y="41468"/>
                </a:cubicBezTo>
                <a:cubicBezTo>
                  <a:pt x="352810" y="57186"/>
                  <a:pt x="346415" y="72724"/>
                  <a:pt x="333387" y="82466"/>
                </a:cubicBezTo>
                <a:cubicBezTo>
                  <a:pt x="312230" y="98005"/>
                  <a:pt x="283304" y="91789"/>
                  <a:pt x="258622" y="93761"/>
                </a:cubicBezTo>
                <a:cubicBezTo>
                  <a:pt x="230473" y="94718"/>
                  <a:pt x="201906" y="93941"/>
                  <a:pt x="173936" y="91670"/>
                </a:cubicBezTo>
                <a:cubicBezTo>
                  <a:pt x="153437" y="90773"/>
                  <a:pt x="132042" y="88622"/>
                  <a:pt x="112499" y="94299"/>
                </a:cubicBezTo>
                <a:cubicBezTo>
                  <a:pt x="114053" y="152330"/>
                  <a:pt x="108734" y="212273"/>
                  <a:pt x="117579" y="269408"/>
                </a:cubicBezTo>
                <a:cubicBezTo>
                  <a:pt x="151824" y="269408"/>
                  <a:pt x="186068" y="269766"/>
                  <a:pt x="220134" y="273113"/>
                </a:cubicBezTo>
                <a:cubicBezTo>
                  <a:pt x="246908" y="275026"/>
                  <a:pt x="271949" y="274727"/>
                  <a:pt x="297887" y="280285"/>
                </a:cubicBezTo>
                <a:cubicBezTo>
                  <a:pt x="316593" y="283632"/>
                  <a:pt x="324362" y="301860"/>
                  <a:pt x="321016" y="319251"/>
                </a:cubicBezTo>
                <a:cubicBezTo>
                  <a:pt x="319462" y="334491"/>
                  <a:pt x="315278" y="352540"/>
                  <a:pt x="300277" y="359831"/>
                </a:cubicBezTo>
                <a:cubicBezTo>
                  <a:pt x="290775" y="364014"/>
                  <a:pt x="280017" y="362998"/>
                  <a:pt x="269917" y="363417"/>
                </a:cubicBezTo>
                <a:cubicBezTo>
                  <a:pt x="256291" y="363775"/>
                  <a:pt x="242665" y="364791"/>
                  <a:pt x="229039" y="364731"/>
                </a:cubicBezTo>
                <a:cubicBezTo>
                  <a:pt x="185770" y="365030"/>
                  <a:pt x="141425" y="358456"/>
                  <a:pt x="98693" y="367002"/>
                </a:cubicBezTo>
                <a:cubicBezTo>
                  <a:pt x="98753" y="422942"/>
                  <a:pt x="97976" y="478940"/>
                  <a:pt x="100725" y="534880"/>
                </a:cubicBezTo>
                <a:cubicBezTo>
                  <a:pt x="101263" y="585380"/>
                  <a:pt x="124332" y="721762"/>
                  <a:pt x="35284" y="691820"/>
                </a:cubicBezTo>
                <a:close/>
                <a:moveTo>
                  <a:pt x="58652" y="676162"/>
                </a:moveTo>
                <a:cubicBezTo>
                  <a:pt x="97498" y="676819"/>
                  <a:pt x="79748" y="552809"/>
                  <a:pt x="80525" y="525317"/>
                </a:cubicBezTo>
                <a:cubicBezTo>
                  <a:pt x="78553" y="482586"/>
                  <a:pt x="78792" y="439795"/>
                  <a:pt x="78912" y="397064"/>
                </a:cubicBezTo>
                <a:cubicBezTo>
                  <a:pt x="78912" y="386844"/>
                  <a:pt x="78912" y="376684"/>
                  <a:pt x="78912" y="366465"/>
                </a:cubicBezTo>
                <a:cubicBezTo>
                  <a:pt x="78254" y="357201"/>
                  <a:pt x="85366" y="350209"/>
                  <a:pt x="93733" y="347699"/>
                </a:cubicBezTo>
                <a:cubicBezTo>
                  <a:pt x="136883" y="338734"/>
                  <a:pt x="181825" y="344770"/>
                  <a:pt x="225572" y="344890"/>
                </a:cubicBezTo>
                <a:cubicBezTo>
                  <a:pt x="245414" y="344830"/>
                  <a:pt x="265196" y="343635"/>
                  <a:pt x="284978" y="343097"/>
                </a:cubicBezTo>
                <a:cubicBezTo>
                  <a:pt x="301772" y="343396"/>
                  <a:pt x="301353" y="319012"/>
                  <a:pt x="301473" y="306880"/>
                </a:cubicBezTo>
                <a:cubicBezTo>
                  <a:pt x="299202" y="296302"/>
                  <a:pt x="280615" y="298393"/>
                  <a:pt x="272129" y="296541"/>
                </a:cubicBezTo>
                <a:cubicBezTo>
                  <a:pt x="261730" y="295525"/>
                  <a:pt x="252287" y="294808"/>
                  <a:pt x="243083" y="294329"/>
                </a:cubicBezTo>
                <a:cubicBezTo>
                  <a:pt x="214934" y="293015"/>
                  <a:pt x="187084" y="289847"/>
                  <a:pt x="158936" y="289668"/>
                </a:cubicBezTo>
                <a:cubicBezTo>
                  <a:pt x="145309" y="289488"/>
                  <a:pt x="131683" y="289369"/>
                  <a:pt x="117997" y="289369"/>
                </a:cubicBezTo>
                <a:cubicBezTo>
                  <a:pt x="109869" y="290385"/>
                  <a:pt x="102339" y="285903"/>
                  <a:pt x="99590" y="278133"/>
                </a:cubicBezTo>
                <a:cubicBezTo>
                  <a:pt x="91701" y="252375"/>
                  <a:pt x="94211" y="224465"/>
                  <a:pt x="92837" y="197811"/>
                </a:cubicBezTo>
                <a:cubicBezTo>
                  <a:pt x="92418" y="169781"/>
                  <a:pt x="92717" y="141752"/>
                  <a:pt x="92598" y="113723"/>
                </a:cubicBezTo>
                <a:cubicBezTo>
                  <a:pt x="92598" y="88502"/>
                  <a:pt x="88115" y="76729"/>
                  <a:pt x="118834" y="72366"/>
                </a:cubicBezTo>
                <a:cubicBezTo>
                  <a:pt x="142500" y="69139"/>
                  <a:pt x="166765" y="71290"/>
                  <a:pt x="190371" y="72964"/>
                </a:cubicBezTo>
                <a:cubicBezTo>
                  <a:pt x="218879" y="74876"/>
                  <a:pt x="247327" y="74219"/>
                  <a:pt x="275894" y="73621"/>
                </a:cubicBezTo>
                <a:cubicBezTo>
                  <a:pt x="309481" y="73501"/>
                  <a:pt x="332849" y="73980"/>
                  <a:pt x="335658" y="33280"/>
                </a:cubicBezTo>
                <a:cubicBezTo>
                  <a:pt x="315816" y="25212"/>
                  <a:pt x="293106" y="28559"/>
                  <a:pt x="272129" y="27662"/>
                </a:cubicBezTo>
                <a:cubicBezTo>
                  <a:pt x="242008" y="27662"/>
                  <a:pt x="211886" y="28678"/>
                  <a:pt x="181765" y="27722"/>
                </a:cubicBezTo>
                <a:cubicBezTo>
                  <a:pt x="134910" y="26646"/>
                  <a:pt x="88952" y="15590"/>
                  <a:pt x="42515" y="22284"/>
                </a:cubicBezTo>
                <a:cubicBezTo>
                  <a:pt x="42157" y="22702"/>
                  <a:pt x="41798" y="23120"/>
                  <a:pt x="41499" y="23598"/>
                </a:cubicBezTo>
                <a:cubicBezTo>
                  <a:pt x="40902" y="24316"/>
                  <a:pt x="40244" y="24973"/>
                  <a:pt x="39467" y="25391"/>
                </a:cubicBezTo>
                <a:cubicBezTo>
                  <a:pt x="38511" y="88741"/>
                  <a:pt x="31698" y="152151"/>
                  <a:pt x="27754" y="215560"/>
                </a:cubicBezTo>
                <a:cubicBezTo>
                  <a:pt x="23510" y="302398"/>
                  <a:pt x="22494" y="389414"/>
                  <a:pt x="21538" y="476371"/>
                </a:cubicBezTo>
                <a:cubicBezTo>
                  <a:pt x="21717" y="521134"/>
                  <a:pt x="18610" y="568108"/>
                  <a:pt x="20881" y="612393"/>
                </a:cubicBezTo>
                <a:cubicBezTo>
                  <a:pt x="24287" y="640423"/>
                  <a:pt x="19924" y="676819"/>
                  <a:pt x="58652" y="67616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 rot="1247444">
            <a:off x="7442929" y="46936"/>
            <a:ext cx="231622" cy="300616"/>
          </a:xfrm>
          <a:custGeom>
            <a:rect b="b" l="l" r="r" t="t"/>
            <a:pathLst>
              <a:path extrusionOk="0" h="602218" w="463186">
                <a:moveTo>
                  <a:pt x="228026" y="602203"/>
                </a:moveTo>
                <a:cubicBezTo>
                  <a:pt x="132702" y="601127"/>
                  <a:pt x="53634" y="532339"/>
                  <a:pt x="24888" y="443649"/>
                </a:cubicBezTo>
                <a:cubicBezTo>
                  <a:pt x="265" y="370797"/>
                  <a:pt x="-8102" y="290593"/>
                  <a:pt x="8991" y="215171"/>
                </a:cubicBezTo>
                <a:cubicBezTo>
                  <a:pt x="25784" y="93312"/>
                  <a:pt x="130850" y="-1712"/>
                  <a:pt x="255457" y="4623"/>
                </a:cubicBezTo>
                <a:cubicBezTo>
                  <a:pt x="261852" y="-5239"/>
                  <a:pt x="286176" y="3607"/>
                  <a:pt x="296276" y="4503"/>
                </a:cubicBezTo>
                <a:cubicBezTo>
                  <a:pt x="313668" y="7790"/>
                  <a:pt x="329744" y="14782"/>
                  <a:pt x="344984" y="23508"/>
                </a:cubicBezTo>
                <a:cubicBezTo>
                  <a:pt x="378153" y="40959"/>
                  <a:pt x="400027" y="71797"/>
                  <a:pt x="416402" y="104548"/>
                </a:cubicBezTo>
                <a:cubicBezTo>
                  <a:pt x="432777" y="131262"/>
                  <a:pt x="441204" y="161802"/>
                  <a:pt x="449989" y="191624"/>
                </a:cubicBezTo>
                <a:cubicBezTo>
                  <a:pt x="457998" y="222701"/>
                  <a:pt x="459372" y="254496"/>
                  <a:pt x="462898" y="285812"/>
                </a:cubicBezTo>
                <a:cubicBezTo>
                  <a:pt x="466185" y="353286"/>
                  <a:pt x="441025" y="444844"/>
                  <a:pt x="406242" y="502636"/>
                </a:cubicBezTo>
                <a:cubicBezTo>
                  <a:pt x="367336" y="560667"/>
                  <a:pt x="298966" y="603159"/>
                  <a:pt x="228026" y="602203"/>
                </a:cubicBezTo>
                <a:close/>
                <a:moveTo>
                  <a:pt x="237528" y="582421"/>
                </a:moveTo>
                <a:cubicBezTo>
                  <a:pt x="291615" y="579313"/>
                  <a:pt x="341338" y="549670"/>
                  <a:pt x="376480" y="509628"/>
                </a:cubicBezTo>
                <a:cubicBezTo>
                  <a:pt x="397756" y="484169"/>
                  <a:pt x="410904" y="451956"/>
                  <a:pt x="420825" y="420819"/>
                </a:cubicBezTo>
                <a:cubicBezTo>
                  <a:pt x="431522" y="387351"/>
                  <a:pt x="440726" y="350716"/>
                  <a:pt x="442937" y="316053"/>
                </a:cubicBezTo>
                <a:cubicBezTo>
                  <a:pt x="444073" y="299677"/>
                  <a:pt x="443057" y="283242"/>
                  <a:pt x="440845" y="266986"/>
                </a:cubicBezTo>
                <a:cubicBezTo>
                  <a:pt x="438634" y="240631"/>
                  <a:pt x="436124" y="216008"/>
                  <a:pt x="429251" y="190847"/>
                </a:cubicBezTo>
                <a:cubicBezTo>
                  <a:pt x="420287" y="161204"/>
                  <a:pt x="410904" y="131442"/>
                  <a:pt x="393990" y="105205"/>
                </a:cubicBezTo>
                <a:cubicBezTo>
                  <a:pt x="379468" y="74726"/>
                  <a:pt x="355144" y="48728"/>
                  <a:pt x="324186" y="35042"/>
                </a:cubicBezTo>
                <a:cubicBezTo>
                  <a:pt x="305301" y="25062"/>
                  <a:pt x="283606" y="21416"/>
                  <a:pt x="262510" y="19743"/>
                </a:cubicBezTo>
                <a:cubicBezTo>
                  <a:pt x="259940" y="19564"/>
                  <a:pt x="257728" y="18189"/>
                  <a:pt x="256115" y="16277"/>
                </a:cubicBezTo>
                <a:cubicBezTo>
                  <a:pt x="154815" y="18069"/>
                  <a:pt x="57041" y="89726"/>
                  <a:pt x="34510" y="190010"/>
                </a:cubicBezTo>
                <a:cubicBezTo>
                  <a:pt x="28593" y="217442"/>
                  <a:pt x="21960" y="244934"/>
                  <a:pt x="20107" y="273023"/>
                </a:cubicBezTo>
                <a:cubicBezTo>
                  <a:pt x="18732" y="320834"/>
                  <a:pt x="23334" y="369123"/>
                  <a:pt x="36661" y="415082"/>
                </a:cubicBezTo>
                <a:cubicBezTo>
                  <a:pt x="61404" y="510704"/>
                  <a:pt x="135033" y="584333"/>
                  <a:pt x="237528" y="58242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 rot="1247444">
            <a:off x="7496417" y="89625"/>
            <a:ext cx="133119" cy="195171"/>
          </a:xfrm>
          <a:custGeom>
            <a:rect b="b" l="l" r="r" t="t"/>
            <a:pathLst>
              <a:path extrusionOk="0" h="390982" w="266205">
                <a:moveTo>
                  <a:pt x="124385" y="388528"/>
                </a:moveTo>
                <a:cubicBezTo>
                  <a:pt x="65876" y="374305"/>
                  <a:pt x="21532" y="321413"/>
                  <a:pt x="13165" y="262367"/>
                </a:cubicBezTo>
                <a:cubicBezTo>
                  <a:pt x="6351" y="236130"/>
                  <a:pt x="-820" y="209774"/>
                  <a:pt x="76" y="182462"/>
                </a:cubicBezTo>
                <a:cubicBezTo>
                  <a:pt x="3303" y="147321"/>
                  <a:pt x="8204" y="110685"/>
                  <a:pt x="24998" y="79070"/>
                </a:cubicBezTo>
                <a:cubicBezTo>
                  <a:pt x="46094" y="39626"/>
                  <a:pt x="72271" y="26837"/>
                  <a:pt x="110281" y="7772"/>
                </a:cubicBezTo>
                <a:cubicBezTo>
                  <a:pt x="137952" y="-4181"/>
                  <a:pt x="185404" y="-1611"/>
                  <a:pt x="212836" y="10461"/>
                </a:cubicBezTo>
                <a:cubicBezTo>
                  <a:pt x="270807" y="46618"/>
                  <a:pt x="264831" y="123834"/>
                  <a:pt x="266205" y="183777"/>
                </a:cubicBezTo>
                <a:cubicBezTo>
                  <a:pt x="262141" y="242107"/>
                  <a:pt x="250129" y="344721"/>
                  <a:pt x="194010" y="375320"/>
                </a:cubicBezTo>
                <a:cubicBezTo>
                  <a:pt x="173212" y="388229"/>
                  <a:pt x="148470" y="394923"/>
                  <a:pt x="124385" y="388528"/>
                </a:cubicBezTo>
                <a:close/>
                <a:moveTo>
                  <a:pt x="149725" y="370898"/>
                </a:moveTo>
                <a:cubicBezTo>
                  <a:pt x="167834" y="368806"/>
                  <a:pt x="184627" y="359005"/>
                  <a:pt x="198672" y="347769"/>
                </a:cubicBezTo>
                <a:cubicBezTo>
                  <a:pt x="213732" y="331693"/>
                  <a:pt x="220665" y="310955"/>
                  <a:pt x="228255" y="291053"/>
                </a:cubicBezTo>
                <a:cubicBezTo>
                  <a:pt x="242479" y="244437"/>
                  <a:pt x="248157" y="194953"/>
                  <a:pt x="245766" y="146245"/>
                </a:cubicBezTo>
                <a:cubicBezTo>
                  <a:pt x="243973" y="104171"/>
                  <a:pt x="242658" y="53133"/>
                  <a:pt x="203334" y="27912"/>
                </a:cubicBezTo>
                <a:cubicBezTo>
                  <a:pt x="185524" y="20621"/>
                  <a:pt x="166818" y="19486"/>
                  <a:pt x="148530" y="20621"/>
                </a:cubicBezTo>
                <a:cubicBezTo>
                  <a:pt x="132573" y="20083"/>
                  <a:pt x="117692" y="24566"/>
                  <a:pt x="104066" y="32753"/>
                </a:cubicBezTo>
                <a:cubicBezTo>
                  <a:pt x="61753" y="47097"/>
                  <a:pt x="34440" y="90007"/>
                  <a:pt x="27090" y="132679"/>
                </a:cubicBezTo>
                <a:cubicBezTo>
                  <a:pt x="18543" y="169493"/>
                  <a:pt x="16989" y="207682"/>
                  <a:pt x="29121" y="243780"/>
                </a:cubicBezTo>
                <a:cubicBezTo>
                  <a:pt x="34680" y="267984"/>
                  <a:pt x="39162" y="293025"/>
                  <a:pt x="52967" y="314242"/>
                </a:cubicBezTo>
                <a:cubicBezTo>
                  <a:pt x="75558" y="344901"/>
                  <a:pt x="109683" y="372452"/>
                  <a:pt x="149725" y="37089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 rot="1247444">
            <a:off x="7669736" y="113058"/>
            <a:ext cx="177487" cy="362681"/>
          </a:xfrm>
          <a:custGeom>
            <a:rect b="b" l="l" r="r" t="t"/>
            <a:pathLst>
              <a:path extrusionOk="0" h="726552" w="354929">
                <a:moveTo>
                  <a:pt x="261867" y="726553"/>
                </a:moveTo>
                <a:cubicBezTo>
                  <a:pt x="202103" y="724700"/>
                  <a:pt x="141622" y="723565"/>
                  <a:pt x="84308" y="704380"/>
                </a:cubicBezTo>
                <a:cubicBezTo>
                  <a:pt x="62554" y="697388"/>
                  <a:pt x="39007" y="691113"/>
                  <a:pt x="21795" y="675216"/>
                </a:cubicBezTo>
                <a:cubicBezTo>
                  <a:pt x="-9402" y="644975"/>
                  <a:pt x="1595" y="603260"/>
                  <a:pt x="3089" y="564712"/>
                </a:cubicBezTo>
                <a:cubicBezTo>
                  <a:pt x="13966" y="466699"/>
                  <a:pt x="15460" y="368029"/>
                  <a:pt x="21915" y="269657"/>
                </a:cubicBezTo>
                <a:cubicBezTo>
                  <a:pt x="23528" y="223997"/>
                  <a:pt x="28728" y="178637"/>
                  <a:pt x="34047" y="133335"/>
                </a:cubicBezTo>
                <a:cubicBezTo>
                  <a:pt x="36975" y="103453"/>
                  <a:pt x="37931" y="72914"/>
                  <a:pt x="46717" y="44048"/>
                </a:cubicBezTo>
                <a:cubicBezTo>
                  <a:pt x="53769" y="25043"/>
                  <a:pt x="65184" y="1496"/>
                  <a:pt x="88073" y="2"/>
                </a:cubicBezTo>
                <a:cubicBezTo>
                  <a:pt x="111979" y="-177"/>
                  <a:pt x="139769" y="12254"/>
                  <a:pt x="148853" y="35561"/>
                </a:cubicBezTo>
                <a:cubicBezTo>
                  <a:pt x="156862" y="59168"/>
                  <a:pt x="150826" y="84508"/>
                  <a:pt x="148076" y="108533"/>
                </a:cubicBezTo>
                <a:cubicBezTo>
                  <a:pt x="143893" y="152400"/>
                  <a:pt x="140128" y="196446"/>
                  <a:pt x="138395" y="240492"/>
                </a:cubicBezTo>
                <a:cubicBezTo>
                  <a:pt x="137140" y="270613"/>
                  <a:pt x="134151" y="300675"/>
                  <a:pt x="127099" y="330019"/>
                </a:cubicBezTo>
                <a:cubicBezTo>
                  <a:pt x="120286" y="366236"/>
                  <a:pt x="118075" y="402632"/>
                  <a:pt x="114190" y="439148"/>
                </a:cubicBezTo>
                <a:cubicBezTo>
                  <a:pt x="112397" y="469209"/>
                  <a:pt x="109110" y="499091"/>
                  <a:pt x="106421" y="529093"/>
                </a:cubicBezTo>
                <a:cubicBezTo>
                  <a:pt x="104927" y="551265"/>
                  <a:pt x="100982" y="574334"/>
                  <a:pt x="106361" y="596148"/>
                </a:cubicBezTo>
                <a:cubicBezTo>
                  <a:pt x="151184" y="603917"/>
                  <a:pt x="196306" y="609834"/>
                  <a:pt x="241308" y="616647"/>
                </a:cubicBezTo>
                <a:cubicBezTo>
                  <a:pt x="270593" y="620651"/>
                  <a:pt x="301132" y="622623"/>
                  <a:pt x="327906" y="636429"/>
                </a:cubicBezTo>
                <a:cubicBezTo>
                  <a:pt x="359342" y="649218"/>
                  <a:pt x="364303" y="690336"/>
                  <a:pt x="337767" y="710656"/>
                </a:cubicBezTo>
                <a:cubicBezTo>
                  <a:pt x="315535" y="725477"/>
                  <a:pt x="287625" y="725895"/>
                  <a:pt x="261867" y="726553"/>
                </a:cubicBezTo>
                <a:close/>
                <a:moveTo>
                  <a:pt x="186684" y="703604"/>
                </a:moveTo>
                <a:cubicBezTo>
                  <a:pt x="229893" y="703544"/>
                  <a:pt x="274955" y="712807"/>
                  <a:pt x="316969" y="699360"/>
                </a:cubicBezTo>
                <a:cubicBezTo>
                  <a:pt x="331373" y="695057"/>
                  <a:pt x="338783" y="679459"/>
                  <a:pt x="332986" y="665594"/>
                </a:cubicBezTo>
                <a:cubicBezTo>
                  <a:pt x="328444" y="658302"/>
                  <a:pt x="319838" y="654717"/>
                  <a:pt x="312368" y="651190"/>
                </a:cubicBezTo>
                <a:cubicBezTo>
                  <a:pt x="293482" y="643182"/>
                  <a:pt x="272864" y="641031"/>
                  <a:pt x="252723" y="638162"/>
                </a:cubicBezTo>
                <a:cubicBezTo>
                  <a:pt x="228459" y="635293"/>
                  <a:pt x="204135" y="630811"/>
                  <a:pt x="179990" y="627584"/>
                </a:cubicBezTo>
                <a:cubicBezTo>
                  <a:pt x="162001" y="625731"/>
                  <a:pt x="144072" y="623819"/>
                  <a:pt x="126502" y="619456"/>
                </a:cubicBezTo>
                <a:cubicBezTo>
                  <a:pt x="112816" y="615153"/>
                  <a:pt x="95365" y="620292"/>
                  <a:pt x="88611" y="605351"/>
                </a:cubicBezTo>
                <a:cubicBezTo>
                  <a:pt x="79348" y="578757"/>
                  <a:pt x="85384" y="549353"/>
                  <a:pt x="87117" y="521861"/>
                </a:cubicBezTo>
                <a:cubicBezTo>
                  <a:pt x="94588" y="444885"/>
                  <a:pt x="98114" y="366953"/>
                  <a:pt x="114369" y="291232"/>
                </a:cubicBezTo>
                <a:cubicBezTo>
                  <a:pt x="121183" y="225372"/>
                  <a:pt x="121063" y="158616"/>
                  <a:pt x="130207" y="92995"/>
                </a:cubicBezTo>
                <a:cubicBezTo>
                  <a:pt x="130207" y="93054"/>
                  <a:pt x="130207" y="93174"/>
                  <a:pt x="130147" y="93234"/>
                </a:cubicBezTo>
                <a:cubicBezTo>
                  <a:pt x="130087" y="93592"/>
                  <a:pt x="130028" y="93891"/>
                  <a:pt x="130028" y="94250"/>
                </a:cubicBezTo>
                <a:cubicBezTo>
                  <a:pt x="131821" y="76022"/>
                  <a:pt x="136602" y="55941"/>
                  <a:pt x="128474" y="38609"/>
                </a:cubicBezTo>
                <a:cubicBezTo>
                  <a:pt x="120346" y="26836"/>
                  <a:pt x="104987" y="20919"/>
                  <a:pt x="91121" y="19784"/>
                </a:cubicBezTo>
                <a:cubicBezTo>
                  <a:pt x="74865" y="20979"/>
                  <a:pt x="66797" y="40104"/>
                  <a:pt x="60462" y="52714"/>
                </a:cubicBezTo>
                <a:cubicBezTo>
                  <a:pt x="48569" y="83791"/>
                  <a:pt x="53948" y="118574"/>
                  <a:pt x="49526" y="151145"/>
                </a:cubicBezTo>
                <a:cubicBezTo>
                  <a:pt x="43908" y="196924"/>
                  <a:pt x="41816" y="243002"/>
                  <a:pt x="39904" y="289080"/>
                </a:cubicBezTo>
                <a:cubicBezTo>
                  <a:pt x="36258" y="349562"/>
                  <a:pt x="34585" y="410102"/>
                  <a:pt x="31178" y="470584"/>
                </a:cubicBezTo>
                <a:cubicBezTo>
                  <a:pt x="29505" y="508355"/>
                  <a:pt x="23827" y="545767"/>
                  <a:pt x="21915" y="583538"/>
                </a:cubicBezTo>
                <a:cubicBezTo>
                  <a:pt x="19524" y="614077"/>
                  <a:pt x="14205" y="649935"/>
                  <a:pt x="45342" y="668104"/>
                </a:cubicBezTo>
                <a:cubicBezTo>
                  <a:pt x="89448" y="689141"/>
                  <a:pt x="138395" y="699719"/>
                  <a:pt x="186684" y="70360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/>
          <p:nvPr/>
        </p:nvSpPr>
        <p:spPr>
          <a:xfrm rot="1247444">
            <a:off x="7843179" y="199145"/>
            <a:ext cx="164300" cy="330868"/>
          </a:xfrm>
          <a:custGeom>
            <a:rect b="b" l="l" r="r" t="t"/>
            <a:pathLst>
              <a:path extrusionOk="0" h="662823" w="328558">
                <a:moveTo>
                  <a:pt x="259815" y="662481"/>
                </a:moveTo>
                <a:cubicBezTo>
                  <a:pt x="211227" y="657581"/>
                  <a:pt x="162818" y="655907"/>
                  <a:pt x="114229" y="651425"/>
                </a:cubicBezTo>
                <a:cubicBezTo>
                  <a:pt x="98392" y="649393"/>
                  <a:pt x="82136" y="650050"/>
                  <a:pt x="66538" y="646345"/>
                </a:cubicBezTo>
                <a:cubicBezTo>
                  <a:pt x="55242" y="643596"/>
                  <a:pt x="45142" y="637560"/>
                  <a:pt x="35102" y="631882"/>
                </a:cubicBezTo>
                <a:cubicBezTo>
                  <a:pt x="10898" y="619571"/>
                  <a:pt x="5638" y="591960"/>
                  <a:pt x="4204" y="567217"/>
                </a:cubicBezTo>
                <a:cubicBezTo>
                  <a:pt x="1993" y="530761"/>
                  <a:pt x="857" y="492393"/>
                  <a:pt x="678" y="456176"/>
                </a:cubicBezTo>
                <a:cubicBezTo>
                  <a:pt x="80" y="414461"/>
                  <a:pt x="-1055" y="372745"/>
                  <a:pt x="2292" y="331150"/>
                </a:cubicBezTo>
                <a:cubicBezTo>
                  <a:pt x="3845" y="302941"/>
                  <a:pt x="2949" y="274673"/>
                  <a:pt x="7252" y="246703"/>
                </a:cubicBezTo>
                <a:cubicBezTo>
                  <a:pt x="16456" y="193812"/>
                  <a:pt x="19025" y="140383"/>
                  <a:pt x="28886" y="87731"/>
                </a:cubicBezTo>
                <a:cubicBezTo>
                  <a:pt x="34026" y="57012"/>
                  <a:pt x="50880" y="12070"/>
                  <a:pt x="82794" y="1491"/>
                </a:cubicBezTo>
                <a:cubicBezTo>
                  <a:pt x="133473" y="-9565"/>
                  <a:pt x="150088" y="43147"/>
                  <a:pt x="143574" y="83786"/>
                </a:cubicBezTo>
                <a:cubicBezTo>
                  <a:pt x="133115" y="136439"/>
                  <a:pt x="130724" y="189808"/>
                  <a:pt x="128692" y="243297"/>
                </a:cubicBezTo>
                <a:cubicBezTo>
                  <a:pt x="127139" y="288060"/>
                  <a:pt x="125166" y="332704"/>
                  <a:pt x="119728" y="377228"/>
                </a:cubicBezTo>
                <a:cubicBezTo>
                  <a:pt x="116082" y="408723"/>
                  <a:pt x="108552" y="439621"/>
                  <a:pt x="108970" y="471296"/>
                </a:cubicBezTo>
                <a:cubicBezTo>
                  <a:pt x="109389" y="492094"/>
                  <a:pt x="105922" y="513012"/>
                  <a:pt x="108671" y="533690"/>
                </a:cubicBezTo>
                <a:cubicBezTo>
                  <a:pt x="137358" y="541220"/>
                  <a:pt x="166941" y="545224"/>
                  <a:pt x="195210" y="554308"/>
                </a:cubicBezTo>
                <a:cubicBezTo>
                  <a:pt x="214334" y="559149"/>
                  <a:pt x="233997" y="561839"/>
                  <a:pt x="252703" y="568174"/>
                </a:cubicBezTo>
                <a:cubicBezTo>
                  <a:pt x="271289" y="575883"/>
                  <a:pt x="290474" y="583115"/>
                  <a:pt x="307626" y="593753"/>
                </a:cubicBezTo>
                <a:cubicBezTo>
                  <a:pt x="335356" y="611383"/>
                  <a:pt x="336253" y="640847"/>
                  <a:pt x="306012" y="656266"/>
                </a:cubicBezTo>
                <a:cubicBezTo>
                  <a:pt x="291609" y="662481"/>
                  <a:pt x="275413" y="663497"/>
                  <a:pt x="259815" y="662481"/>
                </a:cubicBezTo>
                <a:close/>
                <a:moveTo>
                  <a:pt x="269317" y="642939"/>
                </a:moveTo>
                <a:cubicBezTo>
                  <a:pt x="283302" y="642580"/>
                  <a:pt x="306191" y="641265"/>
                  <a:pt x="308941" y="624173"/>
                </a:cubicBezTo>
                <a:cubicBezTo>
                  <a:pt x="298064" y="603434"/>
                  <a:pt x="269915" y="598653"/>
                  <a:pt x="250432" y="588553"/>
                </a:cubicBezTo>
                <a:cubicBezTo>
                  <a:pt x="230710" y="581023"/>
                  <a:pt x="209553" y="578692"/>
                  <a:pt x="189233" y="573254"/>
                </a:cubicBezTo>
                <a:cubicBezTo>
                  <a:pt x="171782" y="568174"/>
                  <a:pt x="154152" y="563572"/>
                  <a:pt x="136282" y="560404"/>
                </a:cubicBezTo>
                <a:cubicBezTo>
                  <a:pt x="125226" y="558253"/>
                  <a:pt x="114229" y="555922"/>
                  <a:pt x="103353" y="552874"/>
                </a:cubicBezTo>
                <a:cubicBezTo>
                  <a:pt x="94388" y="551559"/>
                  <a:pt x="89427" y="543431"/>
                  <a:pt x="88650" y="534945"/>
                </a:cubicBezTo>
                <a:cubicBezTo>
                  <a:pt x="86379" y="509426"/>
                  <a:pt x="89547" y="483667"/>
                  <a:pt x="89427" y="458088"/>
                </a:cubicBezTo>
                <a:cubicBezTo>
                  <a:pt x="91400" y="418883"/>
                  <a:pt x="101022" y="380574"/>
                  <a:pt x="103353" y="341549"/>
                </a:cubicBezTo>
                <a:cubicBezTo>
                  <a:pt x="108970" y="285012"/>
                  <a:pt x="108014" y="227997"/>
                  <a:pt x="112496" y="171400"/>
                </a:cubicBezTo>
                <a:cubicBezTo>
                  <a:pt x="113393" y="147196"/>
                  <a:pt x="116799" y="123111"/>
                  <a:pt x="120863" y="99265"/>
                </a:cubicBezTo>
                <a:cubicBezTo>
                  <a:pt x="124389" y="82053"/>
                  <a:pt x="126242" y="64662"/>
                  <a:pt x="123852" y="47211"/>
                </a:cubicBezTo>
                <a:cubicBezTo>
                  <a:pt x="122895" y="35915"/>
                  <a:pt x="117278" y="25457"/>
                  <a:pt x="108014" y="19182"/>
                </a:cubicBezTo>
                <a:cubicBezTo>
                  <a:pt x="78670" y="10874"/>
                  <a:pt x="65880" y="39322"/>
                  <a:pt x="55900" y="61435"/>
                </a:cubicBezTo>
                <a:cubicBezTo>
                  <a:pt x="43290" y="100042"/>
                  <a:pt x="40899" y="140502"/>
                  <a:pt x="36596" y="180186"/>
                </a:cubicBezTo>
                <a:cubicBezTo>
                  <a:pt x="31098" y="226921"/>
                  <a:pt x="21715" y="272760"/>
                  <a:pt x="22791" y="319735"/>
                </a:cubicBezTo>
                <a:cubicBezTo>
                  <a:pt x="18607" y="375554"/>
                  <a:pt x="20161" y="432330"/>
                  <a:pt x="21057" y="487612"/>
                </a:cubicBezTo>
                <a:cubicBezTo>
                  <a:pt x="22432" y="523530"/>
                  <a:pt x="21356" y="559807"/>
                  <a:pt x="28468" y="595067"/>
                </a:cubicBezTo>
                <a:cubicBezTo>
                  <a:pt x="32293" y="607797"/>
                  <a:pt x="44664" y="615088"/>
                  <a:pt x="55541" y="620527"/>
                </a:cubicBezTo>
                <a:cubicBezTo>
                  <a:pt x="68988" y="628655"/>
                  <a:pt x="84587" y="629133"/>
                  <a:pt x="99826" y="630089"/>
                </a:cubicBezTo>
                <a:cubicBezTo>
                  <a:pt x="113214" y="631524"/>
                  <a:pt x="126720" y="632241"/>
                  <a:pt x="140167" y="633197"/>
                </a:cubicBezTo>
                <a:cubicBezTo>
                  <a:pt x="183018" y="637799"/>
                  <a:pt x="226526" y="638755"/>
                  <a:pt x="269317" y="6429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2"/>
          <p:cNvSpPr/>
          <p:nvPr/>
        </p:nvSpPr>
        <p:spPr>
          <a:xfrm rot="1247444">
            <a:off x="7984809" y="262582"/>
            <a:ext cx="209802" cy="282030"/>
          </a:xfrm>
          <a:custGeom>
            <a:rect b="b" l="l" r="r" t="t"/>
            <a:pathLst>
              <a:path extrusionOk="0" h="564985" w="419552">
                <a:moveTo>
                  <a:pt x="197805" y="564974"/>
                </a:moveTo>
                <a:cubicBezTo>
                  <a:pt x="179040" y="565332"/>
                  <a:pt x="162067" y="557384"/>
                  <a:pt x="144914" y="550989"/>
                </a:cubicBezTo>
                <a:cubicBezTo>
                  <a:pt x="133260" y="547045"/>
                  <a:pt x="121009" y="544176"/>
                  <a:pt x="110490" y="537482"/>
                </a:cubicBezTo>
                <a:cubicBezTo>
                  <a:pt x="88856" y="524872"/>
                  <a:pt x="74273" y="503776"/>
                  <a:pt x="61125" y="483097"/>
                </a:cubicBezTo>
                <a:cubicBezTo>
                  <a:pt x="36144" y="447060"/>
                  <a:pt x="24669" y="404328"/>
                  <a:pt x="12776" y="362613"/>
                </a:cubicBezTo>
                <a:cubicBezTo>
                  <a:pt x="405" y="315937"/>
                  <a:pt x="-4436" y="266931"/>
                  <a:pt x="4828" y="219239"/>
                </a:cubicBezTo>
                <a:cubicBezTo>
                  <a:pt x="14629" y="183142"/>
                  <a:pt x="24012" y="145550"/>
                  <a:pt x="43913" y="113517"/>
                </a:cubicBezTo>
                <a:cubicBezTo>
                  <a:pt x="86824" y="46641"/>
                  <a:pt x="129555" y="4507"/>
                  <a:pt x="213165" y="2296"/>
                </a:cubicBezTo>
                <a:cubicBezTo>
                  <a:pt x="248784" y="-6788"/>
                  <a:pt x="284643" y="12695"/>
                  <a:pt x="313329" y="32536"/>
                </a:cubicBezTo>
                <a:cubicBezTo>
                  <a:pt x="350503" y="53514"/>
                  <a:pt x="376560" y="89850"/>
                  <a:pt x="391381" y="129354"/>
                </a:cubicBezTo>
                <a:cubicBezTo>
                  <a:pt x="407338" y="161268"/>
                  <a:pt x="414868" y="196110"/>
                  <a:pt x="417498" y="231491"/>
                </a:cubicBezTo>
                <a:cubicBezTo>
                  <a:pt x="421682" y="266572"/>
                  <a:pt x="419171" y="302072"/>
                  <a:pt x="412717" y="336795"/>
                </a:cubicBezTo>
                <a:cubicBezTo>
                  <a:pt x="404350" y="383949"/>
                  <a:pt x="387855" y="429668"/>
                  <a:pt x="366878" y="472639"/>
                </a:cubicBezTo>
                <a:cubicBezTo>
                  <a:pt x="351160" y="499054"/>
                  <a:pt x="328450" y="521525"/>
                  <a:pt x="303050" y="538678"/>
                </a:cubicBezTo>
                <a:cubicBezTo>
                  <a:pt x="271016" y="555770"/>
                  <a:pt x="234022" y="564077"/>
                  <a:pt x="197805" y="564974"/>
                </a:cubicBezTo>
                <a:close/>
                <a:moveTo>
                  <a:pt x="194279" y="544893"/>
                </a:moveTo>
                <a:cubicBezTo>
                  <a:pt x="224759" y="545431"/>
                  <a:pt x="254342" y="538140"/>
                  <a:pt x="282252" y="526844"/>
                </a:cubicBezTo>
                <a:cubicBezTo>
                  <a:pt x="300480" y="519314"/>
                  <a:pt x="314286" y="504792"/>
                  <a:pt x="328031" y="491106"/>
                </a:cubicBezTo>
                <a:cubicBezTo>
                  <a:pt x="360304" y="457638"/>
                  <a:pt x="371241" y="410185"/>
                  <a:pt x="385823" y="367394"/>
                </a:cubicBezTo>
                <a:cubicBezTo>
                  <a:pt x="395385" y="326874"/>
                  <a:pt x="402617" y="284980"/>
                  <a:pt x="398493" y="243264"/>
                </a:cubicBezTo>
                <a:cubicBezTo>
                  <a:pt x="395983" y="210215"/>
                  <a:pt x="392038" y="178361"/>
                  <a:pt x="377994" y="148419"/>
                </a:cubicBezTo>
                <a:cubicBezTo>
                  <a:pt x="367356" y="123318"/>
                  <a:pt x="357017" y="97500"/>
                  <a:pt x="337952" y="78017"/>
                </a:cubicBezTo>
                <a:cubicBezTo>
                  <a:pt x="328270" y="67618"/>
                  <a:pt x="319485" y="58952"/>
                  <a:pt x="307174" y="52378"/>
                </a:cubicBezTo>
                <a:cubicBezTo>
                  <a:pt x="291635" y="41501"/>
                  <a:pt x="275439" y="31819"/>
                  <a:pt x="257809" y="24588"/>
                </a:cubicBezTo>
                <a:cubicBezTo>
                  <a:pt x="243704" y="18133"/>
                  <a:pt x="226911" y="22257"/>
                  <a:pt x="212866" y="16878"/>
                </a:cubicBezTo>
                <a:cubicBezTo>
                  <a:pt x="131228" y="23034"/>
                  <a:pt x="94115" y="67439"/>
                  <a:pt x="54073" y="133358"/>
                </a:cubicBezTo>
                <a:cubicBezTo>
                  <a:pt x="40925" y="160730"/>
                  <a:pt x="32558" y="190433"/>
                  <a:pt x="24610" y="219717"/>
                </a:cubicBezTo>
                <a:cubicBezTo>
                  <a:pt x="14509" y="267887"/>
                  <a:pt x="20665" y="317312"/>
                  <a:pt x="33514" y="364346"/>
                </a:cubicBezTo>
                <a:cubicBezTo>
                  <a:pt x="42060" y="391539"/>
                  <a:pt x="49352" y="419449"/>
                  <a:pt x="61663" y="445207"/>
                </a:cubicBezTo>
                <a:cubicBezTo>
                  <a:pt x="75708" y="469770"/>
                  <a:pt x="89991" y="495648"/>
                  <a:pt x="111686" y="514294"/>
                </a:cubicBezTo>
                <a:cubicBezTo>
                  <a:pt x="124176" y="524633"/>
                  <a:pt x="139954" y="528219"/>
                  <a:pt x="154955" y="533419"/>
                </a:cubicBezTo>
                <a:cubicBezTo>
                  <a:pt x="167864" y="538200"/>
                  <a:pt x="180354" y="544475"/>
                  <a:pt x="194279" y="54489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"/>
          <p:cNvSpPr/>
          <p:nvPr/>
        </p:nvSpPr>
        <p:spPr>
          <a:xfrm rot="1247444">
            <a:off x="8039852" y="307708"/>
            <a:ext cx="118167" cy="183681"/>
          </a:xfrm>
          <a:custGeom>
            <a:rect b="b" l="l" r="r" t="t"/>
            <a:pathLst>
              <a:path extrusionOk="0" h="367965" w="236305">
                <a:moveTo>
                  <a:pt x="112054" y="367946"/>
                </a:moveTo>
                <a:cubicBezTo>
                  <a:pt x="53844" y="365496"/>
                  <a:pt x="17089" y="316549"/>
                  <a:pt x="7826" y="262702"/>
                </a:cubicBezTo>
                <a:cubicBezTo>
                  <a:pt x="-840" y="220568"/>
                  <a:pt x="-2932" y="176881"/>
                  <a:pt x="4718" y="134448"/>
                </a:cubicBezTo>
                <a:cubicBezTo>
                  <a:pt x="12069" y="98052"/>
                  <a:pt x="27428" y="62612"/>
                  <a:pt x="51394" y="34045"/>
                </a:cubicBezTo>
                <a:cubicBezTo>
                  <a:pt x="66215" y="15936"/>
                  <a:pt x="88328" y="7211"/>
                  <a:pt x="110859" y="3445"/>
                </a:cubicBezTo>
                <a:cubicBezTo>
                  <a:pt x="131896" y="-260"/>
                  <a:pt x="155981" y="-3487"/>
                  <a:pt x="175225" y="7868"/>
                </a:cubicBezTo>
                <a:cubicBezTo>
                  <a:pt x="208693" y="31415"/>
                  <a:pt x="227518" y="73728"/>
                  <a:pt x="233017" y="113411"/>
                </a:cubicBezTo>
                <a:cubicBezTo>
                  <a:pt x="246822" y="194451"/>
                  <a:pt x="219152" y="370098"/>
                  <a:pt x="112054" y="367946"/>
                </a:cubicBezTo>
                <a:close/>
                <a:moveTo>
                  <a:pt x="114266" y="348045"/>
                </a:moveTo>
                <a:cubicBezTo>
                  <a:pt x="159626" y="348403"/>
                  <a:pt x="183054" y="306150"/>
                  <a:pt x="197338" y="268917"/>
                </a:cubicBezTo>
                <a:cubicBezTo>
                  <a:pt x="220466" y="208735"/>
                  <a:pt x="227638" y="110782"/>
                  <a:pt x="191541" y="55141"/>
                </a:cubicBezTo>
                <a:cubicBezTo>
                  <a:pt x="174508" y="26574"/>
                  <a:pt x="159746" y="15578"/>
                  <a:pt x="125561" y="21016"/>
                </a:cubicBezTo>
                <a:cubicBezTo>
                  <a:pt x="115819" y="22391"/>
                  <a:pt x="106198" y="24602"/>
                  <a:pt x="96635" y="26873"/>
                </a:cubicBezTo>
                <a:cubicBezTo>
                  <a:pt x="94723" y="27291"/>
                  <a:pt x="92751" y="27112"/>
                  <a:pt x="91017" y="26335"/>
                </a:cubicBezTo>
                <a:cubicBezTo>
                  <a:pt x="67112" y="37033"/>
                  <a:pt x="53784" y="60520"/>
                  <a:pt x="42369" y="82693"/>
                </a:cubicBezTo>
                <a:cubicBezTo>
                  <a:pt x="18882" y="129846"/>
                  <a:pt x="15954" y="184052"/>
                  <a:pt x="23185" y="235449"/>
                </a:cubicBezTo>
                <a:cubicBezTo>
                  <a:pt x="29102" y="288699"/>
                  <a:pt x="53247" y="345654"/>
                  <a:pt x="114266" y="34804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"/>
          <p:cNvSpPr/>
          <p:nvPr/>
        </p:nvSpPr>
        <p:spPr>
          <a:xfrm rot="1247444">
            <a:off x="8201354" y="351081"/>
            <a:ext cx="257590" cy="321341"/>
          </a:xfrm>
          <a:custGeom>
            <a:rect b="b" l="l" r="r" t="t"/>
            <a:pathLst>
              <a:path extrusionOk="0" h="643736" w="515116">
                <a:moveTo>
                  <a:pt x="73999" y="640742"/>
                </a:moveTo>
                <a:cubicBezTo>
                  <a:pt x="29474" y="624785"/>
                  <a:pt x="23856" y="570280"/>
                  <a:pt x="15191" y="530118"/>
                </a:cubicBezTo>
                <a:cubicBezTo>
                  <a:pt x="369" y="465992"/>
                  <a:pt x="-886" y="399415"/>
                  <a:pt x="369" y="333973"/>
                </a:cubicBezTo>
                <a:cubicBezTo>
                  <a:pt x="-49" y="276121"/>
                  <a:pt x="3597" y="218330"/>
                  <a:pt x="10111" y="160837"/>
                </a:cubicBezTo>
                <a:cubicBezTo>
                  <a:pt x="12442" y="139561"/>
                  <a:pt x="16386" y="118464"/>
                  <a:pt x="18239" y="97128"/>
                </a:cubicBezTo>
                <a:cubicBezTo>
                  <a:pt x="20868" y="69577"/>
                  <a:pt x="16207" y="40352"/>
                  <a:pt x="30670" y="15491"/>
                </a:cubicBezTo>
                <a:cubicBezTo>
                  <a:pt x="38021" y="1327"/>
                  <a:pt x="56189" y="-3753"/>
                  <a:pt x="70413" y="2880"/>
                </a:cubicBezTo>
                <a:cubicBezTo>
                  <a:pt x="103283" y="19076"/>
                  <a:pt x="116491" y="58580"/>
                  <a:pt x="119001" y="92945"/>
                </a:cubicBezTo>
                <a:cubicBezTo>
                  <a:pt x="126890" y="162809"/>
                  <a:pt x="125635" y="232912"/>
                  <a:pt x="123005" y="303075"/>
                </a:cubicBezTo>
                <a:cubicBezTo>
                  <a:pt x="120077" y="348496"/>
                  <a:pt x="125276" y="391585"/>
                  <a:pt x="123782" y="436648"/>
                </a:cubicBezTo>
                <a:cubicBezTo>
                  <a:pt x="131073" y="416507"/>
                  <a:pt x="145596" y="400371"/>
                  <a:pt x="156234" y="382023"/>
                </a:cubicBezTo>
                <a:cubicBezTo>
                  <a:pt x="174043" y="352201"/>
                  <a:pt x="182470" y="316880"/>
                  <a:pt x="206436" y="291003"/>
                </a:cubicBezTo>
                <a:cubicBezTo>
                  <a:pt x="227233" y="268830"/>
                  <a:pt x="255143" y="238470"/>
                  <a:pt x="288551" y="251857"/>
                </a:cubicBezTo>
                <a:cubicBezTo>
                  <a:pt x="337199" y="270205"/>
                  <a:pt x="353216" y="325785"/>
                  <a:pt x="364451" y="371744"/>
                </a:cubicBezTo>
                <a:cubicBezTo>
                  <a:pt x="385488" y="285146"/>
                  <a:pt x="391286" y="195380"/>
                  <a:pt x="417880" y="110097"/>
                </a:cubicBezTo>
                <a:cubicBezTo>
                  <a:pt x="427323" y="82665"/>
                  <a:pt x="431029" y="47703"/>
                  <a:pt x="456369" y="30013"/>
                </a:cubicBezTo>
                <a:cubicBezTo>
                  <a:pt x="468560" y="23021"/>
                  <a:pt x="483203" y="29117"/>
                  <a:pt x="492884" y="37723"/>
                </a:cubicBezTo>
                <a:cubicBezTo>
                  <a:pt x="510096" y="52903"/>
                  <a:pt x="513742" y="77526"/>
                  <a:pt x="515117" y="99340"/>
                </a:cubicBezTo>
                <a:cubicBezTo>
                  <a:pt x="512666" y="169024"/>
                  <a:pt x="491629" y="237335"/>
                  <a:pt x="485354" y="306541"/>
                </a:cubicBezTo>
                <a:cubicBezTo>
                  <a:pt x="481469" y="341443"/>
                  <a:pt x="468620" y="374433"/>
                  <a:pt x="462106" y="408798"/>
                </a:cubicBezTo>
                <a:cubicBezTo>
                  <a:pt x="453500" y="450214"/>
                  <a:pt x="444057" y="491750"/>
                  <a:pt x="425530" y="530059"/>
                </a:cubicBezTo>
                <a:cubicBezTo>
                  <a:pt x="412681" y="555638"/>
                  <a:pt x="402222" y="584265"/>
                  <a:pt x="380229" y="603628"/>
                </a:cubicBezTo>
                <a:cubicBezTo>
                  <a:pt x="353216" y="626817"/>
                  <a:pt x="310305" y="628131"/>
                  <a:pt x="283830" y="603449"/>
                </a:cubicBezTo>
                <a:cubicBezTo>
                  <a:pt x="249167" y="568607"/>
                  <a:pt x="252992" y="514161"/>
                  <a:pt x="247434" y="468681"/>
                </a:cubicBezTo>
                <a:cubicBezTo>
                  <a:pt x="235600" y="508424"/>
                  <a:pt x="222094" y="548705"/>
                  <a:pt x="198068" y="582950"/>
                </a:cubicBezTo>
                <a:cubicBezTo>
                  <a:pt x="168366" y="623052"/>
                  <a:pt x="126113" y="653651"/>
                  <a:pt x="73999" y="640742"/>
                </a:cubicBezTo>
                <a:close/>
                <a:moveTo>
                  <a:pt x="95334" y="620063"/>
                </a:moveTo>
                <a:cubicBezTo>
                  <a:pt x="121810" y="620541"/>
                  <a:pt x="145476" y="607573"/>
                  <a:pt x="162509" y="587910"/>
                </a:cubicBezTo>
                <a:cubicBezTo>
                  <a:pt x="191973" y="559582"/>
                  <a:pt x="205778" y="519899"/>
                  <a:pt x="218687" y="482068"/>
                </a:cubicBezTo>
                <a:cubicBezTo>
                  <a:pt x="227353" y="452545"/>
                  <a:pt x="236557" y="423021"/>
                  <a:pt x="242891" y="392900"/>
                </a:cubicBezTo>
                <a:cubicBezTo>
                  <a:pt x="245581" y="383816"/>
                  <a:pt x="243788" y="372043"/>
                  <a:pt x="251079" y="365050"/>
                </a:cubicBezTo>
                <a:cubicBezTo>
                  <a:pt x="256518" y="360030"/>
                  <a:pt x="266259" y="361584"/>
                  <a:pt x="269427" y="368457"/>
                </a:cubicBezTo>
                <a:cubicBezTo>
                  <a:pt x="274148" y="383338"/>
                  <a:pt x="270622" y="399773"/>
                  <a:pt x="271160" y="415192"/>
                </a:cubicBezTo>
                <a:cubicBezTo>
                  <a:pt x="270204" y="440652"/>
                  <a:pt x="269666" y="466111"/>
                  <a:pt x="272953" y="491451"/>
                </a:cubicBezTo>
                <a:cubicBezTo>
                  <a:pt x="276061" y="521692"/>
                  <a:pt x="276897" y="554562"/>
                  <a:pt x="294348" y="580619"/>
                </a:cubicBezTo>
                <a:cubicBezTo>
                  <a:pt x="311799" y="602851"/>
                  <a:pt x="346343" y="603210"/>
                  <a:pt x="366484" y="584324"/>
                </a:cubicBezTo>
                <a:cubicBezTo>
                  <a:pt x="381484" y="569742"/>
                  <a:pt x="389254" y="549960"/>
                  <a:pt x="398636" y="531672"/>
                </a:cubicBezTo>
                <a:cubicBezTo>
                  <a:pt x="423200" y="484997"/>
                  <a:pt x="432642" y="432942"/>
                  <a:pt x="443938" y="381904"/>
                </a:cubicBezTo>
                <a:cubicBezTo>
                  <a:pt x="448121" y="362540"/>
                  <a:pt x="454635" y="343774"/>
                  <a:pt x="458699" y="324411"/>
                </a:cubicBezTo>
                <a:cubicBezTo>
                  <a:pt x="464138" y="289449"/>
                  <a:pt x="467186" y="254188"/>
                  <a:pt x="474656" y="219585"/>
                </a:cubicBezTo>
                <a:cubicBezTo>
                  <a:pt x="481350" y="176555"/>
                  <a:pt x="493303" y="132987"/>
                  <a:pt x="490554" y="89239"/>
                </a:cubicBezTo>
                <a:cubicBezTo>
                  <a:pt x="488462" y="76091"/>
                  <a:pt x="486012" y="61210"/>
                  <a:pt x="474477" y="52963"/>
                </a:cubicBezTo>
                <a:cubicBezTo>
                  <a:pt x="466409" y="46209"/>
                  <a:pt x="463182" y="52006"/>
                  <a:pt x="458998" y="59118"/>
                </a:cubicBezTo>
                <a:cubicBezTo>
                  <a:pt x="418179" y="154442"/>
                  <a:pt x="413697" y="260224"/>
                  <a:pt x="390987" y="360448"/>
                </a:cubicBezTo>
                <a:cubicBezTo>
                  <a:pt x="385548" y="380469"/>
                  <a:pt x="383397" y="400789"/>
                  <a:pt x="381903" y="421408"/>
                </a:cubicBezTo>
                <a:cubicBezTo>
                  <a:pt x="379213" y="433241"/>
                  <a:pt x="381066" y="447943"/>
                  <a:pt x="372819" y="457565"/>
                </a:cubicBezTo>
                <a:cubicBezTo>
                  <a:pt x="368037" y="461868"/>
                  <a:pt x="360447" y="461450"/>
                  <a:pt x="356204" y="456669"/>
                </a:cubicBezTo>
                <a:cubicBezTo>
                  <a:pt x="348734" y="446867"/>
                  <a:pt x="352379" y="429536"/>
                  <a:pt x="349510" y="418539"/>
                </a:cubicBezTo>
                <a:cubicBezTo>
                  <a:pt x="340964" y="372581"/>
                  <a:pt x="326382" y="273850"/>
                  <a:pt x="266737" y="272356"/>
                </a:cubicBezTo>
                <a:cubicBezTo>
                  <a:pt x="246119" y="280006"/>
                  <a:pt x="230999" y="298473"/>
                  <a:pt x="217014" y="314729"/>
                </a:cubicBezTo>
                <a:cubicBezTo>
                  <a:pt x="197949" y="342101"/>
                  <a:pt x="189104" y="374732"/>
                  <a:pt x="170458" y="402463"/>
                </a:cubicBezTo>
                <a:cubicBezTo>
                  <a:pt x="157907" y="420691"/>
                  <a:pt x="145656" y="438919"/>
                  <a:pt x="139619" y="460015"/>
                </a:cubicBezTo>
                <a:cubicBezTo>
                  <a:pt x="135914" y="470593"/>
                  <a:pt x="131551" y="480873"/>
                  <a:pt x="127248" y="491152"/>
                </a:cubicBezTo>
                <a:cubicBezTo>
                  <a:pt x="125157" y="496113"/>
                  <a:pt x="119897" y="499878"/>
                  <a:pt x="114459" y="499519"/>
                </a:cubicBezTo>
                <a:cubicBezTo>
                  <a:pt x="102147" y="498563"/>
                  <a:pt x="100593" y="484459"/>
                  <a:pt x="100713" y="474657"/>
                </a:cubicBezTo>
                <a:cubicBezTo>
                  <a:pt x="99159" y="442206"/>
                  <a:pt x="101789" y="409694"/>
                  <a:pt x="99398" y="377242"/>
                </a:cubicBezTo>
                <a:cubicBezTo>
                  <a:pt x="97426" y="334511"/>
                  <a:pt x="99936" y="291780"/>
                  <a:pt x="100892" y="249108"/>
                </a:cubicBezTo>
                <a:cubicBezTo>
                  <a:pt x="102805" y="205241"/>
                  <a:pt x="101490" y="161733"/>
                  <a:pt x="97605" y="118105"/>
                </a:cubicBezTo>
                <a:cubicBezTo>
                  <a:pt x="95454" y="97308"/>
                  <a:pt x="96171" y="75613"/>
                  <a:pt x="87864" y="56130"/>
                </a:cubicBezTo>
                <a:cubicBezTo>
                  <a:pt x="76927" y="27324"/>
                  <a:pt x="41786" y="-5845"/>
                  <a:pt x="32044" y="44118"/>
                </a:cubicBezTo>
                <a:cubicBezTo>
                  <a:pt x="40471" y="86550"/>
                  <a:pt x="31148" y="130058"/>
                  <a:pt x="28279" y="172610"/>
                </a:cubicBezTo>
                <a:cubicBezTo>
                  <a:pt x="24215" y="226637"/>
                  <a:pt x="21526" y="280843"/>
                  <a:pt x="22542" y="334869"/>
                </a:cubicBezTo>
                <a:cubicBezTo>
                  <a:pt x="22183" y="395410"/>
                  <a:pt x="22960" y="456788"/>
                  <a:pt x="36108" y="516134"/>
                </a:cubicBezTo>
                <a:cubicBezTo>
                  <a:pt x="46029" y="551633"/>
                  <a:pt x="46089" y="619884"/>
                  <a:pt x="95334" y="62006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"/>
          <p:cNvSpPr/>
          <p:nvPr/>
        </p:nvSpPr>
        <p:spPr>
          <a:xfrm rot="1247444">
            <a:off x="7083632" y="52334"/>
            <a:ext cx="1494260" cy="567961"/>
          </a:xfrm>
          <a:custGeom>
            <a:rect b="b" l="l" r="r" t="t"/>
            <a:pathLst>
              <a:path extrusionOk="0" h="1137787" w="2988146">
                <a:moveTo>
                  <a:pt x="1877760" y="1137787"/>
                </a:moveTo>
                <a:cubicBezTo>
                  <a:pt x="1727155" y="1134560"/>
                  <a:pt x="1577147" y="1117109"/>
                  <a:pt x="1426482" y="1113583"/>
                </a:cubicBezTo>
                <a:cubicBezTo>
                  <a:pt x="1334864" y="1110057"/>
                  <a:pt x="1243007" y="1114360"/>
                  <a:pt x="1151508" y="1108682"/>
                </a:cubicBezTo>
                <a:cubicBezTo>
                  <a:pt x="1062997" y="1104260"/>
                  <a:pt x="974128" y="1106829"/>
                  <a:pt x="885618" y="1102048"/>
                </a:cubicBezTo>
                <a:cubicBezTo>
                  <a:pt x="750491" y="1100674"/>
                  <a:pt x="615365" y="1108921"/>
                  <a:pt x="480537" y="1098104"/>
                </a:cubicBezTo>
                <a:cubicBezTo>
                  <a:pt x="414797" y="1100674"/>
                  <a:pt x="350491" y="1097207"/>
                  <a:pt x="285229" y="1093203"/>
                </a:cubicBezTo>
                <a:cubicBezTo>
                  <a:pt x="243394" y="1092426"/>
                  <a:pt x="200782" y="1092187"/>
                  <a:pt x="159904" y="1082326"/>
                </a:cubicBezTo>
                <a:cubicBezTo>
                  <a:pt x="107192" y="1067803"/>
                  <a:pt x="51790" y="1043181"/>
                  <a:pt x="38702" y="984552"/>
                </a:cubicBezTo>
                <a:cubicBezTo>
                  <a:pt x="26988" y="940626"/>
                  <a:pt x="18143" y="895922"/>
                  <a:pt x="11450" y="850980"/>
                </a:cubicBezTo>
                <a:cubicBezTo>
                  <a:pt x="-2714" y="755058"/>
                  <a:pt x="-443" y="657524"/>
                  <a:pt x="1290" y="560825"/>
                </a:cubicBezTo>
                <a:cubicBezTo>
                  <a:pt x="5175" y="481519"/>
                  <a:pt x="6310" y="401913"/>
                  <a:pt x="18801" y="323323"/>
                </a:cubicBezTo>
                <a:cubicBezTo>
                  <a:pt x="25255" y="284656"/>
                  <a:pt x="27945" y="245152"/>
                  <a:pt x="33204" y="206485"/>
                </a:cubicBezTo>
                <a:cubicBezTo>
                  <a:pt x="35714" y="167817"/>
                  <a:pt x="46292" y="129210"/>
                  <a:pt x="69540" y="97654"/>
                </a:cubicBezTo>
                <a:cubicBezTo>
                  <a:pt x="91832" y="66577"/>
                  <a:pt x="125838" y="47811"/>
                  <a:pt x="162294" y="38189"/>
                </a:cubicBezTo>
                <a:cubicBezTo>
                  <a:pt x="201798" y="25101"/>
                  <a:pt x="243693" y="16794"/>
                  <a:pt x="285169" y="24922"/>
                </a:cubicBezTo>
                <a:cubicBezTo>
                  <a:pt x="288277" y="19603"/>
                  <a:pt x="294970" y="20320"/>
                  <a:pt x="300289" y="20619"/>
                </a:cubicBezTo>
                <a:cubicBezTo>
                  <a:pt x="334235" y="22412"/>
                  <a:pt x="367703" y="13686"/>
                  <a:pt x="401649" y="12909"/>
                </a:cubicBezTo>
                <a:cubicBezTo>
                  <a:pt x="446293" y="10638"/>
                  <a:pt x="490936" y="8188"/>
                  <a:pt x="535461" y="4841"/>
                </a:cubicBezTo>
                <a:cubicBezTo>
                  <a:pt x="617098" y="1016"/>
                  <a:pt x="698676" y="-1375"/>
                  <a:pt x="780373" y="1614"/>
                </a:cubicBezTo>
                <a:cubicBezTo>
                  <a:pt x="869242" y="-1793"/>
                  <a:pt x="958112" y="1793"/>
                  <a:pt x="1047040" y="0"/>
                </a:cubicBezTo>
                <a:cubicBezTo>
                  <a:pt x="1107342" y="2391"/>
                  <a:pt x="1167584" y="4124"/>
                  <a:pt x="1227946" y="1733"/>
                </a:cubicBezTo>
                <a:cubicBezTo>
                  <a:pt x="1288128" y="1853"/>
                  <a:pt x="1348191" y="2689"/>
                  <a:pt x="1408374" y="1793"/>
                </a:cubicBezTo>
                <a:cubicBezTo>
                  <a:pt x="1485469" y="4960"/>
                  <a:pt x="1562624" y="5498"/>
                  <a:pt x="1639780" y="6395"/>
                </a:cubicBezTo>
                <a:cubicBezTo>
                  <a:pt x="1695420" y="9622"/>
                  <a:pt x="1751001" y="12431"/>
                  <a:pt x="1806701" y="13327"/>
                </a:cubicBezTo>
                <a:cubicBezTo>
                  <a:pt x="1892821" y="19304"/>
                  <a:pt x="1977865" y="14523"/>
                  <a:pt x="2063566" y="18527"/>
                </a:cubicBezTo>
                <a:cubicBezTo>
                  <a:pt x="2121836" y="19364"/>
                  <a:pt x="2179628" y="27013"/>
                  <a:pt x="2237778" y="29583"/>
                </a:cubicBezTo>
                <a:cubicBezTo>
                  <a:pt x="2281765" y="32034"/>
                  <a:pt x="2325990" y="30778"/>
                  <a:pt x="2369976" y="33886"/>
                </a:cubicBezTo>
                <a:cubicBezTo>
                  <a:pt x="2461296" y="42911"/>
                  <a:pt x="2553093" y="45182"/>
                  <a:pt x="2644592" y="51756"/>
                </a:cubicBezTo>
                <a:cubicBezTo>
                  <a:pt x="2709316" y="55700"/>
                  <a:pt x="2774638" y="57672"/>
                  <a:pt x="2838227" y="71717"/>
                </a:cubicBezTo>
                <a:cubicBezTo>
                  <a:pt x="2860041" y="75900"/>
                  <a:pt x="2879345" y="87913"/>
                  <a:pt x="2895063" y="103332"/>
                </a:cubicBezTo>
                <a:cubicBezTo>
                  <a:pt x="2909645" y="119827"/>
                  <a:pt x="2919745" y="139788"/>
                  <a:pt x="2932176" y="157956"/>
                </a:cubicBezTo>
                <a:cubicBezTo>
                  <a:pt x="2946998" y="180069"/>
                  <a:pt x="2957516" y="204632"/>
                  <a:pt x="2964090" y="230390"/>
                </a:cubicBezTo>
                <a:cubicBezTo>
                  <a:pt x="2971680" y="258061"/>
                  <a:pt x="2980107" y="285732"/>
                  <a:pt x="2983215" y="314299"/>
                </a:cubicBezTo>
                <a:cubicBezTo>
                  <a:pt x="2986920" y="373166"/>
                  <a:pt x="2986621" y="434484"/>
                  <a:pt x="2987219" y="492814"/>
                </a:cubicBezTo>
                <a:cubicBezTo>
                  <a:pt x="2987159" y="567818"/>
                  <a:pt x="2989729" y="643001"/>
                  <a:pt x="2986562" y="717945"/>
                </a:cubicBezTo>
                <a:cubicBezTo>
                  <a:pt x="2977358" y="805141"/>
                  <a:pt x="2976043" y="893173"/>
                  <a:pt x="2966660" y="980309"/>
                </a:cubicBezTo>
                <a:cubicBezTo>
                  <a:pt x="2954767" y="1052026"/>
                  <a:pt x="2883349" y="1091530"/>
                  <a:pt x="2818326" y="1107487"/>
                </a:cubicBezTo>
                <a:cubicBezTo>
                  <a:pt x="2774698" y="1119380"/>
                  <a:pt x="2729457" y="1124460"/>
                  <a:pt x="2684335" y="1122189"/>
                </a:cubicBezTo>
                <a:cubicBezTo>
                  <a:pt x="2613395" y="1123145"/>
                  <a:pt x="2542097" y="1117467"/>
                  <a:pt x="2471754" y="1120157"/>
                </a:cubicBezTo>
                <a:cubicBezTo>
                  <a:pt x="2365554" y="1122428"/>
                  <a:pt x="2259473" y="1129301"/>
                  <a:pt x="2153212" y="1129898"/>
                </a:cubicBezTo>
                <a:cubicBezTo>
                  <a:pt x="2061355" y="1131512"/>
                  <a:pt x="1969617" y="1137369"/>
                  <a:pt x="1877760" y="1137787"/>
                </a:cubicBezTo>
                <a:close/>
                <a:moveTo>
                  <a:pt x="897033" y="1076648"/>
                </a:moveTo>
                <a:cubicBezTo>
                  <a:pt x="970841" y="1079697"/>
                  <a:pt x="1044769" y="1080234"/>
                  <a:pt x="1118638" y="1081071"/>
                </a:cubicBezTo>
                <a:cubicBezTo>
                  <a:pt x="1165612" y="1083701"/>
                  <a:pt x="1212527" y="1086390"/>
                  <a:pt x="1259621" y="1085673"/>
                </a:cubicBezTo>
                <a:cubicBezTo>
                  <a:pt x="1410226" y="1085016"/>
                  <a:pt x="1560652" y="1092606"/>
                  <a:pt x="1710839" y="1103303"/>
                </a:cubicBezTo>
                <a:cubicBezTo>
                  <a:pt x="1832698" y="1115555"/>
                  <a:pt x="1955095" y="1111431"/>
                  <a:pt x="2077252" y="1106232"/>
                </a:cubicBezTo>
                <a:cubicBezTo>
                  <a:pt x="2168930" y="1102885"/>
                  <a:pt x="2260668" y="1103064"/>
                  <a:pt x="2352286" y="1098403"/>
                </a:cubicBezTo>
                <a:cubicBezTo>
                  <a:pt x="2443008" y="1093562"/>
                  <a:pt x="2533969" y="1092307"/>
                  <a:pt x="2624750" y="1096132"/>
                </a:cubicBezTo>
                <a:cubicBezTo>
                  <a:pt x="2667063" y="1095235"/>
                  <a:pt x="2709675" y="1099120"/>
                  <a:pt x="2751809" y="1094339"/>
                </a:cubicBezTo>
                <a:cubicBezTo>
                  <a:pt x="2823525" y="1083342"/>
                  <a:pt x="2917773" y="1062006"/>
                  <a:pt x="2939826" y="982460"/>
                </a:cubicBezTo>
                <a:cubicBezTo>
                  <a:pt x="2945862" y="956284"/>
                  <a:pt x="2944548" y="929091"/>
                  <a:pt x="2946878" y="902496"/>
                </a:cubicBezTo>
                <a:cubicBezTo>
                  <a:pt x="2952616" y="840461"/>
                  <a:pt x="2954050" y="778187"/>
                  <a:pt x="2960863" y="716272"/>
                </a:cubicBezTo>
                <a:cubicBezTo>
                  <a:pt x="2964270" y="630869"/>
                  <a:pt x="2960803" y="543315"/>
                  <a:pt x="2961521" y="458091"/>
                </a:cubicBezTo>
                <a:cubicBezTo>
                  <a:pt x="2960445" y="416316"/>
                  <a:pt x="2959847" y="373645"/>
                  <a:pt x="2958891" y="332587"/>
                </a:cubicBezTo>
                <a:cubicBezTo>
                  <a:pt x="2957576" y="301330"/>
                  <a:pt x="2948731" y="271090"/>
                  <a:pt x="2940424" y="241088"/>
                </a:cubicBezTo>
                <a:cubicBezTo>
                  <a:pt x="2933013" y="208457"/>
                  <a:pt x="2916638" y="179412"/>
                  <a:pt x="2897812" y="152099"/>
                </a:cubicBezTo>
                <a:cubicBezTo>
                  <a:pt x="2886816" y="133333"/>
                  <a:pt x="2874325" y="115404"/>
                  <a:pt x="2854842" y="104647"/>
                </a:cubicBezTo>
                <a:cubicBezTo>
                  <a:pt x="2821613" y="90184"/>
                  <a:pt x="2785934" y="89706"/>
                  <a:pt x="2751151" y="84984"/>
                </a:cubicBezTo>
                <a:cubicBezTo>
                  <a:pt x="2722106" y="80801"/>
                  <a:pt x="2692702" y="80502"/>
                  <a:pt x="2663418" y="79008"/>
                </a:cubicBezTo>
                <a:cubicBezTo>
                  <a:pt x="2587278" y="73151"/>
                  <a:pt x="2511019" y="70641"/>
                  <a:pt x="2434880" y="64904"/>
                </a:cubicBezTo>
                <a:cubicBezTo>
                  <a:pt x="2404998" y="63947"/>
                  <a:pt x="2375415" y="59585"/>
                  <a:pt x="2345533" y="58091"/>
                </a:cubicBezTo>
                <a:cubicBezTo>
                  <a:pt x="2315890" y="57134"/>
                  <a:pt x="2286127" y="57553"/>
                  <a:pt x="2256485" y="55939"/>
                </a:cubicBezTo>
                <a:cubicBezTo>
                  <a:pt x="2198812" y="55102"/>
                  <a:pt x="2141618" y="46676"/>
                  <a:pt x="2084065" y="45002"/>
                </a:cubicBezTo>
                <a:cubicBezTo>
                  <a:pt x="1994419" y="39922"/>
                  <a:pt x="1904714" y="45241"/>
                  <a:pt x="1815068" y="39325"/>
                </a:cubicBezTo>
                <a:cubicBezTo>
                  <a:pt x="1715620" y="37173"/>
                  <a:pt x="1616412" y="29523"/>
                  <a:pt x="1516905" y="30898"/>
                </a:cubicBezTo>
                <a:cubicBezTo>
                  <a:pt x="1453197" y="28806"/>
                  <a:pt x="1389608" y="26117"/>
                  <a:pt x="1325840" y="28209"/>
                </a:cubicBezTo>
                <a:cubicBezTo>
                  <a:pt x="1254780" y="25818"/>
                  <a:pt x="1183661" y="29703"/>
                  <a:pt x="1112542" y="28089"/>
                </a:cubicBezTo>
                <a:cubicBezTo>
                  <a:pt x="1057141" y="24264"/>
                  <a:pt x="1001560" y="25878"/>
                  <a:pt x="946099" y="26595"/>
                </a:cubicBezTo>
                <a:cubicBezTo>
                  <a:pt x="887769" y="24623"/>
                  <a:pt x="829499" y="25579"/>
                  <a:pt x="771110" y="27073"/>
                </a:cubicBezTo>
                <a:cubicBezTo>
                  <a:pt x="635027" y="21754"/>
                  <a:pt x="500080" y="32213"/>
                  <a:pt x="364416" y="38847"/>
                </a:cubicBezTo>
                <a:cubicBezTo>
                  <a:pt x="355093" y="46556"/>
                  <a:pt x="340510" y="44345"/>
                  <a:pt x="329036" y="46616"/>
                </a:cubicBezTo>
                <a:cubicBezTo>
                  <a:pt x="305250" y="50859"/>
                  <a:pt x="280208" y="44405"/>
                  <a:pt x="256960" y="43807"/>
                </a:cubicBezTo>
                <a:cubicBezTo>
                  <a:pt x="215604" y="43867"/>
                  <a:pt x="175861" y="58150"/>
                  <a:pt x="137671" y="72613"/>
                </a:cubicBezTo>
                <a:cubicBezTo>
                  <a:pt x="104741" y="87674"/>
                  <a:pt x="82748" y="118333"/>
                  <a:pt x="70078" y="151382"/>
                </a:cubicBezTo>
                <a:cubicBezTo>
                  <a:pt x="63444" y="167877"/>
                  <a:pt x="61412" y="184850"/>
                  <a:pt x="59739" y="201823"/>
                </a:cubicBezTo>
                <a:cubicBezTo>
                  <a:pt x="55735" y="232004"/>
                  <a:pt x="52687" y="261109"/>
                  <a:pt x="49519" y="291230"/>
                </a:cubicBezTo>
                <a:cubicBezTo>
                  <a:pt x="33682" y="383924"/>
                  <a:pt x="30455" y="476797"/>
                  <a:pt x="26749" y="570388"/>
                </a:cubicBezTo>
                <a:cubicBezTo>
                  <a:pt x="24897" y="681788"/>
                  <a:pt x="23462" y="794682"/>
                  <a:pt x="46711" y="903333"/>
                </a:cubicBezTo>
                <a:cubicBezTo>
                  <a:pt x="66074" y="998417"/>
                  <a:pt x="65656" y="1029375"/>
                  <a:pt x="168330" y="1057942"/>
                </a:cubicBezTo>
                <a:cubicBezTo>
                  <a:pt x="208432" y="1066728"/>
                  <a:pt x="249848" y="1066608"/>
                  <a:pt x="290667" y="1067505"/>
                </a:cubicBezTo>
                <a:cubicBezTo>
                  <a:pt x="355929" y="1072286"/>
                  <a:pt x="421849" y="1074258"/>
                  <a:pt x="487171" y="1072345"/>
                </a:cubicBezTo>
                <a:cubicBezTo>
                  <a:pt x="623433" y="1084119"/>
                  <a:pt x="760412" y="1073421"/>
                  <a:pt x="897033" y="107664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"/>
          <p:cNvSpPr/>
          <p:nvPr/>
        </p:nvSpPr>
        <p:spPr>
          <a:xfrm rot="1247444">
            <a:off x="7994913" y="271035"/>
            <a:ext cx="190060" cy="263589"/>
          </a:xfrm>
          <a:custGeom>
            <a:rect b="b" l="l" r="r" t="t"/>
            <a:pathLst>
              <a:path extrusionOk="0" h="528043" w="380072">
                <a:moveTo>
                  <a:pt x="198677" y="435500"/>
                </a:moveTo>
                <a:cubicBezTo>
                  <a:pt x="305774" y="437592"/>
                  <a:pt x="333445" y="261946"/>
                  <a:pt x="319580" y="180846"/>
                </a:cubicBezTo>
                <a:cubicBezTo>
                  <a:pt x="314081" y="141163"/>
                  <a:pt x="295256" y="98850"/>
                  <a:pt x="261788" y="75303"/>
                </a:cubicBezTo>
                <a:cubicBezTo>
                  <a:pt x="242544" y="63947"/>
                  <a:pt x="218459" y="67175"/>
                  <a:pt x="197422" y="70880"/>
                </a:cubicBezTo>
                <a:cubicBezTo>
                  <a:pt x="174891" y="74645"/>
                  <a:pt x="152778" y="83431"/>
                  <a:pt x="137897" y="101479"/>
                </a:cubicBezTo>
                <a:cubicBezTo>
                  <a:pt x="113992" y="130046"/>
                  <a:pt x="98572" y="165546"/>
                  <a:pt x="91281" y="201883"/>
                </a:cubicBezTo>
                <a:cubicBezTo>
                  <a:pt x="83572" y="244315"/>
                  <a:pt x="85723" y="288003"/>
                  <a:pt x="94389" y="330136"/>
                </a:cubicBezTo>
                <a:cubicBezTo>
                  <a:pt x="103712" y="384103"/>
                  <a:pt x="140527" y="433050"/>
                  <a:pt x="198677" y="435500"/>
                </a:cubicBezTo>
                <a:close/>
                <a:moveTo>
                  <a:pt x="378866" y="226386"/>
                </a:moveTo>
                <a:cubicBezTo>
                  <a:pt x="383049" y="268101"/>
                  <a:pt x="375758" y="309936"/>
                  <a:pt x="366196" y="350516"/>
                </a:cubicBezTo>
                <a:cubicBezTo>
                  <a:pt x="351613" y="393367"/>
                  <a:pt x="340617" y="440760"/>
                  <a:pt x="308344" y="474227"/>
                </a:cubicBezTo>
                <a:cubicBezTo>
                  <a:pt x="294598" y="487913"/>
                  <a:pt x="280793" y="502436"/>
                  <a:pt x="262565" y="509966"/>
                </a:cubicBezTo>
                <a:cubicBezTo>
                  <a:pt x="234595" y="521321"/>
                  <a:pt x="205072" y="528553"/>
                  <a:pt x="174592" y="528015"/>
                </a:cubicBezTo>
                <a:cubicBezTo>
                  <a:pt x="160667" y="527597"/>
                  <a:pt x="148177" y="521262"/>
                  <a:pt x="135387" y="516540"/>
                </a:cubicBezTo>
                <a:cubicBezTo>
                  <a:pt x="120446" y="511341"/>
                  <a:pt x="104609" y="507755"/>
                  <a:pt x="92118" y="497416"/>
                </a:cubicBezTo>
                <a:cubicBezTo>
                  <a:pt x="70424" y="478769"/>
                  <a:pt x="56140" y="452892"/>
                  <a:pt x="42096" y="428329"/>
                </a:cubicBezTo>
                <a:cubicBezTo>
                  <a:pt x="29784" y="402511"/>
                  <a:pt x="22493" y="374661"/>
                  <a:pt x="13947" y="347408"/>
                </a:cubicBezTo>
                <a:cubicBezTo>
                  <a:pt x="1097" y="300374"/>
                  <a:pt x="-5058" y="250949"/>
                  <a:pt x="5042" y="202839"/>
                </a:cubicBezTo>
                <a:cubicBezTo>
                  <a:pt x="12931" y="173614"/>
                  <a:pt x="21357" y="143852"/>
                  <a:pt x="34446" y="116480"/>
                </a:cubicBezTo>
                <a:cubicBezTo>
                  <a:pt x="74488" y="50501"/>
                  <a:pt x="111601" y="6156"/>
                  <a:pt x="193239" y="0"/>
                </a:cubicBezTo>
                <a:cubicBezTo>
                  <a:pt x="207283" y="5379"/>
                  <a:pt x="224077" y="1255"/>
                  <a:pt x="238181" y="7710"/>
                </a:cubicBezTo>
                <a:cubicBezTo>
                  <a:pt x="255811" y="14881"/>
                  <a:pt x="272008" y="24563"/>
                  <a:pt x="287546" y="35440"/>
                </a:cubicBezTo>
                <a:cubicBezTo>
                  <a:pt x="299858" y="42074"/>
                  <a:pt x="308643" y="50680"/>
                  <a:pt x="318265" y="61079"/>
                </a:cubicBezTo>
                <a:cubicBezTo>
                  <a:pt x="337330" y="80562"/>
                  <a:pt x="347669" y="106440"/>
                  <a:pt x="358307" y="131481"/>
                </a:cubicBezTo>
                <a:cubicBezTo>
                  <a:pt x="372411" y="161482"/>
                  <a:pt x="376356" y="193337"/>
                  <a:pt x="378866" y="22638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"/>
          <p:cNvSpPr/>
          <p:nvPr/>
        </p:nvSpPr>
        <p:spPr>
          <a:xfrm rot="1247444">
            <a:off x="7853334" y="208028"/>
            <a:ext cx="144498" cy="312113"/>
          </a:xfrm>
          <a:custGeom>
            <a:rect b="b" l="l" r="r" t="t"/>
            <a:pathLst>
              <a:path extrusionOk="0" h="625251" w="288959">
                <a:moveTo>
                  <a:pt x="288959" y="606545"/>
                </a:moveTo>
                <a:cubicBezTo>
                  <a:pt x="286210" y="623578"/>
                  <a:pt x="263320" y="624893"/>
                  <a:pt x="249336" y="625251"/>
                </a:cubicBezTo>
                <a:cubicBezTo>
                  <a:pt x="206545" y="621068"/>
                  <a:pt x="163036" y="620052"/>
                  <a:pt x="120186" y="615510"/>
                </a:cubicBezTo>
                <a:cubicBezTo>
                  <a:pt x="106739" y="614553"/>
                  <a:pt x="93232" y="613836"/>
                  <a:pt x="79785" y="612402"/>
                </a:cubicBezTo>
                <a:cubicBezTo>
                  <a:pt x="64545" y="611446"/>
                  <a:pt x="48947" y="610968"/>
                  <a:pt x="35500" y="602840"/>
                </a:cubicBezTo>
                <a:cubicBezTo>
                  <a:pt x="24623" y="597341"/>
                  <a:pt x="12252" y="590050"/>
                  <a:pt x="8427" y="577380"/>
                </a:cubicBezTo>
                <a:cubicBezTo>
                  <a:pt x="1315" y="542120"/>
                  <a:pt x="2391" y="505783"/>
                  <a:pt x="1016" y="469925"/>
                </a:cubicBezTo>
                <a:cubicBezTo>
                  <a:pt x="180" y="414583"/>
                  <a:pt x="-1434" y="357807"/>
                  <a:pt x="2749" y="302048"/>
                </a:cubicBezTo>
                <a:cubicBezTo>
                  <a:pt x="1674" y="255073"/>
                  <a:pt x="11057" y="209234"/>
                  <a:pt x="16615" y="162499"/>
                </a:cubicBezTo>
                <a:cubicBezTo>
                  <a:pt x="20918" y="122815"/>
                  <a:pt x="23308" y="82355"/>
                  <a:pt x="35918" y="43748"/>
                </a:cubicBezTo>
                <a:cubicBezTo>
                  <a:pt x="45899" y="21635"/>
                  <a:pt x="58689" y="-6873"/>
                  <a:pt x="88033" y="1494"/>
                </a:cubicBezTo>
                <a:cubicBezTo>
                  <a:pt x="97296" y="7829"/>
                  <a:pt x="102914" y="18288"/>
                  <a:pt x="103870" y="29524"/>
                </a:cubicBezTo>
                <a:cubicBezTo>
                  <a:pt x="106261" y="47035"/>
                  <a:pt x="104408" y="64426"/>
                  <a:pt x="100882" y="81578"/>
                </a:cubicBezTo>
                <a:cubicBezTo>
                  <a:pt x="96818" y="105484"/>
                  <a:pt x="93411" y="129509"/>
                  <a:pt x="92515" y="153773"/>
                </a:cubicBezTo>
                <a:cubicBezTo>
                  <a:pt x="88033" y="210370"/>
                  <a:pt x="88989" y="267384"/>
                  <a:pt x="83371" y="323921"/>
                </a:cubicBezTo>
                <a:cubicBezTo>
                  <a:pt x="81040" y="362887"/>
                  <a:pt x="71359" y="401196"/>
                  <a:pt x="69446" y="440401"/>
                </a:cubicBezTo>
                <a:cubicBezTo>
                  <a:pt x="69625" y="466040"/>
                  <a:pt x="66398" y="491738"/>
                  <a:pt x="68669" y="517258"/>
                </a:cubicBezTo>
                <a:cubicBezTo>
                  <a:pt x="69446" y="525744"/>
                  <a:pt x="74347" y="533872"/>
                  <a:pt x="83371" y="535247"/>
                </a:cubicBezTo>
                <a:cubicBezTo>
                  <a:pt x="94248" y="538295"/>
                  <a:pt x="105245" y="540625"/>
                  <a:pt x="116301" y="542777"/>
                </a:cubicBezTo>
                <a:cubicBezTo>
                  <a:pt x="134230" y="546004"/>
                  <a:pt x="151801" y="550546"/>
                  <a:pt x="169312" y="555686"/>
                </a:cubicBezTo>
                <a:cubicBezTo>
                  <a:pt x="189572" y="561065"/>
                  <a:pt x="210788" y="563396"/>
                  <a:pt x="230450" y="570986"/>
                </a:cubicBezTo>
                <a:cubicBezTo>
                  <a:pt x="249933" y="581026"/>
                  <a:pt x="278082" y="585807"/>
                  <a:pt x="288959" y="60654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2"/>
          <p:cNvSpPr/>
          <p:nvPr/>
        </p:nvSpPr>
        <p:spPr>
          <a:xfrm rot="1247444">
            <a:off x="7679691" y="122945"/>
            <a:ext cx="157499" cy="342844"/>
          </a:xfrm>
          <a:custGeom>
            <a:rect b="b" l="l" r="r" t="t"/>
            <a:pathLst>
              <a:path extrusionOk="0" h="686814" w="314959">
                <a:moveTo>
                  <a:pt x="312980" y="645750"/>
                </a:moveTo>
                <a:cubicBezTo>
                  <a:pt x="318777" y="659615"/>
                  <a:pt x="311366" y="675273"/>
                  <a:pt x="296963" y="679517"/>
                </a:cubicBezTo>
                <a:cubicBezTo>
                  <a:pt x="254949" y="692964"/>
                  <a:pt x="209887" y="683700"/>
                  <a:pt x="166677" y="683760"/>
                </a:cubicBezTo>
                <a:cubicBezTo>
                  <a:pt x="118388" y="679875"/>
                  <a:pt x="69501" y="669297"/>
                  <a:pt x="25336" y="648320"/>
                </a:cubicBezTo>
                <a:cubicBezTo>
                  <a:pt x="-5801" y="630152"/>
                  <a:pt x="-482" y="594293"/>
                  <a:pt x="1908" y="563754"/>
                </a:cubicBezTo>
                <a:cubicBezTo>
                  <a:pt x="3880" y="525983"/>
                  <a:pt x="9498" y="488571"/>
                  <a:pt x="11172" y="450800"/>
                </a:cubicBezTo>
                <a:cubicBezTo>
                  <a:pt x="14638" y="390319"/>
                  <a:pt x="16251" y="329778"/>
                  <a:pt x="19957" y="269297"/>
                </a:cubicBezTo>
                <a:cubicBezTo>
                  <a:pt x="21869" y="223219"/>
                  <a:pt x="24021" y="177141"/>
                  <a:pt x="29579" y="131361"/>
                </a:cubicBezTo>
                <a:cubicBezTo>
                  <a:pt x="33942" y="98790"/>
                  <a:pt x="28623" y="64007"/>
                  <a:pt x="40456" y="32930"/>
                </a:cubicBezTo>
                <a:cubicBezTo>
                  <a:pt x="46791" y="20320"/>
                  <a:pt x="54859" y="1195"/>
                  <a:pt x="71115" y="0"/>
                </a:cubicBezTo>
                <a:cubicBezTo>
                  <a:pt x="84980" y="1136"/>
                  <a:pt x="100339" y="7052"/>
                  <a:pt x="108467" y="18826"/>
                </a:cubicBezTo>
                <a:cubicBezTo>
                  <a:pt x="116595" y="36097"/>
                  <a:pt x="111874" y="56178"/>
                  <a:pt x="110021" y="74466"/>
                </a:cubicBezTo>
                <a:cubicBezTo>
                  <a:pt x="101057" y="139668"/>
                  <a:pt x="101116" y="206007"/>
                  <a:pt x="94363" y="271448"/>
                </a:cubicBezTo>
                <a:cubicBezTo>
                  <a:pt x="78107" y="347169"/>
                  <a:pt x="74581" y="425101"/>
                  <a:pt x="67111" y="502077"/>
                </a:cubicBezTo>
                <a:cubicBezTo>
                  <a:pt x="65377" y="529509"/>
                  <a:pt x="59341" y="558973"/>
                  <a:pt x="68605" y="585568"/>
                </a:cubicBezTo>
                <a:cubicBezTo>
                  <a:pt x="75358" y="600509"/>
                  <a:pt x="92809" y="595369"/>
                  <a:pt x="106495" y="599672"/>
                </a:cubicBezTo>
                <a:cubicBezTo>
                  <a:pt x="124066" y="604035"/>
                  <a:pt x="141995" y="605947"/>
                  <a:pt x="159984" y="607800"/>
                </a:cubicBezTo>
                <a:cubicBezTo>
                  <a:pt x="184129" y="611087"/>
                  <a:pt x="208452" y="615509"/>
                  <a:pt x="232717" y="618378"/>
                </a:cubicBezTo>
                <a:cubicBezTo>
                  <a:pt x="252857" y="621247"/>
                  <a:pt x="273416" y="623398"/>
                  <a:pt x="292361" y="631407"/>
                </a:cubicBezTo>
                <a:cubicBezTo>
                  <a:pt x="299891" y="634873"/>
                  <a:pt x="308438" y="638519"/>
                  <a:pt x="312980" y="64575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2"/>
          <p:cNvSpPr/>
          <p:nvPr/>
        </p:nvSpPr>
        <p:spPr>
          <a:xfrm rot="1247444">
            <a:off x="7453117" y="55260"/>
            <a:ext cx="211822" cy="282506"/>
          </a:xfrm>
          <a:custGeom>
            <a:rect b="b" l="l" r="r" t="t"/>
            <a:pathLst>
              <a:path extrusionOk="0" h="565939" w="423591">
                <a:moveTo>
                  <a:pt x="345908" y="251009"/>
                </a:moveTo>
                <a:cubicBezTo>
                  <a:pt x="344534" y="191066"/>
                  <a:pt x="350450" y="113910"/>
                  <a:pt x="292539" y="77693"/>
                </a:cubicBezTo>
                <a:cubicBezTo>
                  <a:pt x="265107" y="65561"/>
                  <a:pt x="217654" y="63051"/>
                  <a:pt x="189984" y="75004"/>
                </a:cubicBezTo>
                <a:cubicBezTo>
                  <a:pt x="152034" y="94069"/>
                  <a:pt x="125797" y="106858"/>
                  <a:pt x="104701" y="146302"/>
                </a:cubicBezTo>
                <a:cubicBezTo>
                  <a:pt x="87967" y="177917"/>
                  <a:pt x="83066" y="214493"/>
                  <a:pt x="79779" y="249694"/>
                </a:cubicBezTo>
                <a:cubicBezTo>
                  <a:pt x="78883" y="277066"/>
                  <a:pt x="86114" y="303362"/>
                  <a:pt x="92867" y="329598"/>
                </a:cubicBezTo>
                <a:cubicBezTo>
                  <a:pt x="101234" y="388645"/>
                  <a:pt x="145579" y="441536"/>
                  <a:pt x="204088" y="455760"/>
                </a:cubicBezTo>
                <a:cubicBezTo>
                  <a:pt x="228233" y="462215"/>
                  <a:pt x="252975" y="455461"/>
                  <a:pt x="273653" y="442552"/>
                </a:cubicBezTo>
                <a:cubicBezTo>
                  <a:pt x="329832" y="412013"/>
                  <a:pt x="341904" y="309398"/>
                  <a:pt x="345908" y="251009"/>
                </a:cubicBezTo>
                <a:close/>
                <a:moveTo>
                  <a:pt x="421031" y="250471"/>
                </a:moveTo>
                <a:cubicBezTo>
                  <a:pt x="423243" y="266727"/>
                  <a:pt x="424259" y="283102"/>
                  <a:pt x="423123" y="299537"/>
                </a:cubicBezTo>
                <a:cubicBezTo>
                  <a:pt x="420852" y="334200"/>
                  <a:pt x="411648" y="370836"/>
                  <a:pt x="401010" y="404303"/>
                </a:cubicBezTo>
                <a:cubicBezTo>
                  <a:pt x="391090" y="435441"/>
                  <a:pt x="377942" y="467653"/>
                  <a:pt x="356666" y="493113"/>
                </a:cubicBezTo>
                <a:cubicBezTo>
                  <a:pt x="321465" y="533155"/>
                  <a:pt x="271741" y="562798"/>
                  <a:pt x="217654" y="565905"/>
                </a:cubicBezTo>
                <a:cubicBezTo>
                  <a:pt x="115159" y="567758"/>
                  <a:pt x="41530" y="494189"/>
                  <a:pt x="16788" y="398626"/>
                </a:cubicBezTo>
                <a:cubicBezTo>
                  <a:pt x="3460" y="352608"/>
                  <a:pt x="-1141" y="304318"/>
                  <a:pt x="233" y="256507"/>
                </a:cubicBezTo>
                <a:cubicBezTo>
                  <a:pt x="2026" y="228418"/>
                  <a:pt x="8720" y="200927"/>
                  <a:pt x="14636" y="173495"/>
                </a:cubicBezTo>
                <a:cubicBezTo>
                  <a:pt x="36629" y="75601"/>
                  <a:pt x="130339" y="4960"/>
                  <a:pt x="228950" y="0"/>
                </a:cubicBezTo>
                <a:cubicBezTo>
                  <a:pt x="232476" y="2869"/>
                  <a:pt x="238154" y="3646"/>
                  <a:pt x="242217" y="5020"/>
                </a:cubicBezTo>
                <a:cubicBezTo>
                  <a:pt x="245385" y="5976"/>
                  <a:pt x="248612" y="5498"/>
                  <a:pt x="251361" y="4064"/>
                </a:cubicBezTo>
                <a:lnTo>
                  <a:pt x="251361" y="4064"/>
                </a:lnTo>
                <a:cubicBezTo>
                  <a:pt x="269649" y="6036"/>
                  <a:pt x="287997" y="9921"/>
                  <a:pt x="304312" y="18587"/>
                </a:cubicBezTo>
                <a:cubicBezTo>
                  <a:pt x="335270" y="32273"/>
                  <a:pt x="359594" y="58270"/>
                  <a:pt x="374117" y="88750"/>
                </a:cubicBezTo>
                <a:cubicBezTo>
                  <a:pt x="391030" y="114986"/>
                  <a:pt x="400413" y="144689"/>
                  <a:pt x="409377" y="174391"/>
                </a:cubicBezTo>
                <a:cubicBezTo>
                  <a:pt x="416310" y="199492"/>
                  <a:pt x="418820" y="224175"/>
                  <a:pt x="421031" y="25047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2"/>
          <p:cNvSpPr/>
          <p:nvPr/>
        </p:nvSpPr>
        <p:spPr>
          <a:xfrm rot="1247444">
            <a:off x="7276426" y="-20215"/>
            <a:ext cx="157872" cy="327565"/>
          </a:xfrm>
          <a:custGeom>
            <a:rect b="b" l="l" r="r" t="t"/>
            <a:pathLst>
              <a:path extrusionOk="0" h="656205" w="315704">
                <a:moveTo>
                  <a:pt x="252175" y="7518"/>
                </a:moveTo>
                <a:cubicBezTo>
                  <a:pt x="273212" y="8474"/>
                  <a:pt x="295863" y="5067"/>
                  <a:pt x="315705" y="13195"/>
                </a:cubicBezTo>
                <a:cubicBezTo>
                  <a:pt x="312955" y="53895"/>
                  <a:pt x="289588" y="53476"/>
                  <a:pt x="255941" y="53536"/>
                </a:cubicBezTo>
                <a:cubicBezTo>
                  <a:pt x="227433" y="54194"/>
                  <a:pt x="198926" y="54791"/>
                  <a:pt x="170418" y="52879"/>
                </a:cubicBezTo>
                <a:cubicBezTo>
                  <a:pt x="146752" y="51265"/>
                  <a:pt x="122547" y="49114"/>
                  <a:pt x="98881" y="52341"/>
                </a:cubicBezTo>
                <a:cubicBezTo>
                  <a:pt x="68162" y="56704"/>
                  <a:pt x="72644" y="68477"/>
                  <a:pt x="72644" y="93697"/>
                </a:cubicBezTo>
                <a:cubicBezTo>
                  <a:pt x="72764" y="121727"/>
                  <a:pt x="72465" y="149756"/>
                  <a:pt x="72883" y="177726"/>
                </a:cubicBezTo>
                <a:cubicBezTo>
                  <a:pt x="74198" y="204380"/>
                  <a:pt x="71748" y="232350"/>
                  <a:pt x="79637" y="258048"/>
                </a:cubicBezTo>
                <a:cubicBezTo>
                  <a:pt x="82386" y="265818"/>
                  <a:pt x="89916" y="270300"/>
                  <a:pt x="98044" y="269284"/>
                </a:cubicBezTo>
                <a:cubicBezTo>
                  <a:pt x="111670" y="269284"/>
                  <a:pt x="125296" y="269463"/>
                  <a:pt x="138923" y="269583"/>
                </a:cubicBezTo>
                <a:cubicBezTo>
                  <a:pt x="167071" y="269762"/>
                  <a:pt x="194981" y="272990"/>
                  <a:pt x="223070" y="274245"/>
                </a:cubicBezTo>
                <a:cubicBezTo>
                  <a:pt x="232274" y="274723"/>
                  <a:pt x="241717" y="275440"/>
                  <a:pt x="252116" y="276516"/>
                </a:cubicBezTo>
                <a:cubicBezTo>
                  <a:pt x="260602" y="278368"/>
                  <a:pt x="279189" y="276336"/>
                  <a:pt x="281460" y="286855"/>
                </a:cubicBezTo>
                <a:cubicBezTo>
                  <a:pt x="281340" y="298987"/>
                  <a:pt x="281759" y="323371"/>
                  <a:pt x="264965" y="323072"/>
                </a:cubicBezTo>
                <a:cubicBezTo>
                  <a:pt x="245123" y="323610"/>
                  <a:pt x="225401" y="324805"/>
                  <a:pt x="205559" y="324865"/>
                </a:cubicBezTo>
                <a:cubicBezTo>
                  <a:pt x="161812" y="324805"/>
                  <a:pt x="116810" y="318769"/>
                  <a:pt x="73660" y="327733"/>
                </a:cubicBezTo>
                <a:cubicBezTo>
                  <a:pt x="65234" y="330243"/>
                  <a:pt x="58122" y="337236"/>
                  <a:pt x="58839" y="346499"/>
                </a:cubicBezTo>
                <a:cubicBezTo>
                  <a:pt x="58839" y="356719"/>
                  <a:pt x="58839" y="366879"/>
                  <a:pt x="58839" y="377098"/>
                </a:cubicBezTo>
                <a:cubicBezTo>
                  <a:pt x="58779" y="419830"/>
                  <a:pt x="58480" y="462621"/>
                  <a:pt x="60452" y="505352"/>
                </a:cubicBezTo>
                <a:cubicBezTo>
                  <a:pt x="59676" y="532903"/>
                  <a:pt x="77485" y="656854"/>
                  <a:pt x="38579" y="656196"/>
                </a:cubicBezTo>
                <a:cubicBezTo>
                  <a:pt x="-148" y="656854"/>
                  <a:pt x="4215" y="620457"/>
                  <a:pt x="808" y="592368"/>
                </a:cubicBezTo>
                <a:cubicBezTo>
                  <a:pt x="-1403" y="548083"/>
                  <a:pt x="1645" y="501109"/>
                  <a:pt x="1465" y="456345"/>
                </a:cubicBezTo>
                <a:cubicBezTo>
                  <a:pt x="2422" y="369389"/>
                  <a:pt x="3438" y="282372"/>
                  <a:pt x="7681" y="195535"/>
                </a:cubicBezTo>
                <a:cubicBezTo>
                  <a:pt x="11685" y="132186"/>
                  <a:pt x="18498" y="68776"/>
                  <a:pt x="19514" y="5247"/>
                </a:cubicBezTo>
                <a:cubicBezTo>
                  <a:pt x="20291" y="4769"/>
                  <a:pt x="20948" y="4171"/>
                  <a:pt x="21546" y="3454"/>
                </a:cubicBezTo>
                <a:cubicBezTo>
                  <a:pt x="21845" y="3036"/>
                  <a:pt x="22204" y="2617"/>
                  <a:pt x="22562" y="2139"/>
                </a:cubicBezTo>
                <a:cubicBezTo>
                  <a:pt x="68999" y="-4555"/>
                  <a:pt x="114897" y="6502"/>
                  <a:pt x="161812" y="7578"/>
                </a:cubicBezTo>
                <a:cubicBezTo>
                  <a:pt x="191933" y="8534"/>
                  <a:pt x="222054" y="7518"/>
                  <a:pt x="252175" y="751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2"/>
          <p:cNvSpPr/>
          <p:nvPr/>
        </p:nvSpPr>
        <p:spPr>
          <a:xfrm rot="1247444">
            <a:off x="8213067" y="360211"/>
            <a:ext cx="234314" cy="300331"/>
          </a:xfrm>
          <a:custGeom>
            <a:rect b="b" l="l" r="r" t="t"/>
            <a:pathLst>
              <a:path extrusionOk="0" h="601649" w="468569">
                <a:moveTo>
                  <a:pt x="468168" y="70753"/>
                </a:moveTo>
                <a:cubicBezTo>
                  <a:pt x="470917" y="114500"/>
                  <a:pt x="458904" y="158068"/>
                  <a:pt x="452270" y="201099"/>
                </a:cubicBezTo>
                <a:cubicBezTo>
                  <a:pt x="444800" y="235762"/>
                  <a:pt x="441752" y="271022"/>
                  <a:pt x="436313" y="305925"/>
                </a:cubicBezTo>
                <a:cubicBezTo>
                  <a:pt x="432249" y="325288"/>
                  <a:pt x="425735" y="344054"/>
                  <a:pt x="421552" y="363418"/>
                </a:cubicBezTo>
                <a:cubicBezTo>
                  <a:pt x="410256" y="414456"/>
                  <a:pt x="400813" y="466451"/>
                  <a:pt x="376191" y="513186"/>
                </a:cubicBezTo>
                <a:cubicBezTo>
                  <a:pt x="366808" y="531474"/>
                  <a:pt x="359038" y="551256"/>
                  <a:pt x="344038" y="565838"/>
                </a:cubicBezTo>
                <a:cubicBezTo>
                  <a:pt x="323957" y="584724"/>
                  <a:pt x="289354" y="584305"/>
                  <a:pt x="271962" y="562133"/>
                </a:cubicBezTo>
                <a:cubicBezTo>
                  <a:pt x="254511" y="536076"/>
                  <a:pt x="253615" y="503206"/>
                  <a:pt x="250567" y="472965"/>
                </a:cubicBezTo>
                <a:cubicBezTo>
                  <a:pt x="247340" y="447625"/>
                  <a:pt x="247818" y="422166"/>
                  <a:pt x="248774" y="396706"/>
                </a:cubicBezTo>
                <a:cubicBezTo>
                  <a:pt x="248176" y="381287"/>
                  <a:pt x="251702" y="364852"/>
                  <a:pt x="247041" y="349971"/>
                </a:cubicBezTo>
                <a:cubicBezTo>
                  <a:pt x="243873" y="343158"/>
                  <a:pt x="234072" y="341544"/>
                  <a:pt x="228693" y="346564"/>
                </a:cubicBezTo>
                <a:cubicBezTo>
                  <a:pt x="221402" y="353616"/>
                  <a:pt x="223195" y="365330"/>
                  <a:pt x="220506" y="374414"/>
                </a:cubicBezTo>
                <a:cubicBezTo>
                  <a:pt x="214171" y="404595"/>
                  <a:pt x="204967" y="434059"/>
                  <a:pt x="196301" y="463582"/>
                </a:cubicBezTo>
                <a:cubicBezTo>
                  <a:pt x="183332" y="501413"/>
                  <a:pt x="169586" y="541096"/>
                  <a:pt x="140123" y="569484"/>
                </a:cubicBezTo>
                <a:cubicBezTo>
                  <a:pt x="123090" y="589146"/>
                  <a:pt x="99364" y="602115"/>
                  <a:pt x="72948" y="601637"/>
                </a:cubicBezTo>
                <a:cubicBezTo>
                  <a:pt x="23643" y="601458"/>
                  <a:pt x="23643" y="533207"/>
                  <a:pt x="13782" y="497767"/>
                </a:cubicBezTo>
                <a:cubicBezTo>
                  <a:pt x="634" y="438421"/>
                  <a:pt x="-143" y="377103"/>
                  <a:pt x="215" y="316503"/>
                </a:cubicBezTo>
                <a:cubicBezTo>
                  <a:pt x="-801" y="262416"/>
                  <a:pt x="1889" y="208210"/>
                  <a:pt x="5953" y="154244"/>
                </a:cubicBezTo>
                <a:cubicBezTo>
                  <a:pt x="8821" y="111632"/>
                  <a:pt x="18145" y="68183"/>
                  <a:pt x="9718" y="25751"/>
                </a:cubicBezTo>
                <a:cubicBezTo>
                  <a:pt x="19519" y="-24212"/>
                  <a:pt x="54660" y="8957"/>
                  <a:pt x="65537" y="37763"/>
                </a:cubicBezTo>
                <a:cubicBezTo>
                  <a:pt x="73785" y="57247"/>
                  <a:pt x="73127" y="78941"/>
                  <a:pt x="75279" y="99739"/>
                </a:cubicBezTo>
                <a:cubicBezTo>
                  <a:pt x="79164" y="143366"/>
                  <a:pt x="80419" y="186875"/>
                  <a:pt x="78506" y="230741"/>
                </a:cubicBezTo>
                <a:cubicBezTo>
                  <a:pt x="77550" y="273473"/>
                  <a:pt x="75040" y="316144"/>
                  <a:pt x="77012" y="358875"/>
                </a:cubicBezTo>
                <a:cubicBezTo>
                  <a:pt x="79403" y="391327"/>
                  <a:pt x="76773" y="423779"/>
                  <a:pt x="78327" y="456291"/>
                </a:cubicBezTo>
                <a:cubicBezTo>
                  <a:pt x="78267" y="466152"/>
                  <a:pt x="79761" y="480196"/>
                  <a:pt x="92073" y="481153"/>
                </a:cubicBezTo>
                <a:cubicBezTo>
                  <a:pt x="97511" y="481511"/>
                  <a:pt x="102770" y="477746"/>
                  <a:pt x="104862" y="472786"/>
                </a:cubicBezTo>
                <a:cubicBezTo>
                  <a:pt x="109165" y="462446"/>
                  <a:pt x="113528" y="452167"/>
                  <a:pt x="117233" y="441649"/>
                </a:cubicBezTo>
                <a:cubicBezTo>
                  <a:pt x="123269" y="420492"/>
                  <a:pt x="135581" y="402264"/>
                  <a:pt x="148072" y="384036"/>
                </a:cubicBezTo>
                <a:cubicBezTo>
                  <a:pt x="166718" y="356306"/>
                  <a:pt x="175563" y="323674"/>
                  <a:pt x="194628" y="296303"/>
                </a:cubicBezTo>
                <a:cubicBezTo>
                  <a:pt x="208612" y="279987"/>
                  <a:pt x="223733" y="261580"/>
                  <a:pt x="244351" y="253930"/>
                </a:cubicBezTo>
                <a:cubicBezTo>
                  <a:pt x="303996" y="255424"/>
                  <a:pt x="318578" y="354154"/>
                  <a:pt x="327125" y="400113"/>
                </a:cubicBezTo>
                <a:cubicBezTo>
                  <a:pt x="329993" y="411109"/>
                  <a:pt x="326348" y="428381"/>
                  <a:pt x="333818" y="438242"/>
                </a:cubicBezTo>
                <a:cubicBezTo>
                  <a:pt x="338121" y="443023"/>
                  <a:pt x="345651" y="443382"/>
                  <a:pt x="350492" y="439079"/>
                </a:cubicBezTo>
                <a:cubicBezTo>
                  <a:pt x="358740" y="429516"/>
                  <a:pt x="356827" y="414815"/>
                  <a:pt x="359576" y="402981"/>
                </a:cubicBezTo>
                <a:cubicBezTo>
                  <a:pt x="361070" y="382363"/>
                  <a:pt x="363282" y="362043"/>
                  <a:pt x="368660" y="342022"/>
                </a:cubicBezTo>
                <a:cubicBezTo>
                  <a:pt x="391371" y="241798"/>
                  <a:pt x="395913" y="136016"/>
                  <a:pt x="436672" y="40692"/>
                </a:cubicBezTo>
                <a:cubicBezTo>
                  <a:pt x="440796" y="33520"/>
                  <a:pt x="444023" y="27783"/>
                  <a:pt x="452091" y="34536"/>
                </a:cubicBezTo>
                <a:cubicBezTo>
                  <a:pt x="463625" y="42784"/>
                  <a:pt x="466136" y="57605"/>
                  <a:pt x="468168" y="7075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2"/>
          <p:cNvSpPr/>
          <p:nvPr/>
        </p:nvSpPr>
        <p:spPr>
          <a:xfrm rot="-937874">
            <a:off x="490293" y="4397279"/>
            <a:ext cx="1461359" cy="819211"/>
          </a:xfrm>
          <a:custGeom>
            <a:rect b="b" l="l" r="r" t="t"/>
            <a:pathLst>
              <a:path extrusionOk="0" h="1632839" w="2916709">
                <a:moveTo>
                  <a:pt x="2887252" y="126656"/>
                </a:moveTo>
                <a:cubicBezTo>
                  <a:pt x="2861294" y="75848"/>
                  <a:pt x="2820227" y="59631"/>
                  <a:pt x="2765511" y="58698"/>
                </a:cubicBezTo>
                <a:cubicBezTo>
                  <a:pt x="2708870" y="54965"/>
                  <a:pt x="2648204" y="46040"/>
                  <a:pt x="2593487" y="63248"/>
                </a:cubicBezTo>
                <a:cubicBezTo>
                  <a:pt x="2453255" y="66748"/>
                  <a:pt x="2313781" y="50881"/>
                  <a:pt x="2173899" y="44231"/>
                </a:cubicBezTo>
                <a:cubicBezTo>
                  <a:pt x="2078583" y="39915"/>
                  <a:pt x="1983325" y="33148"/>
                  <a:pt x="1887951" y="28131"/>
                </a:cubicBezTo>
                <a:cubicBezTo>
                  <a:pt x="1767319" y="18506"/>
                  <a:pt x="1644878" y="5148"/>
                  <a:pt x="1523370" y="1765"/>
                </a:cubicBezTo>
                <a:cubicBezTo>
                  <a:pt x="1286364" y="-4593"/>
                  <a:pt x="1049008" y="7073"/>
                  <a:pt x="812584" y="23231"/>
                </a:cubicBezTo>
                <a:cubicBezTo>
                  <a:pt x="753902" y="28248"/>
                  <a:pt x="695510" y="36823"/>
                  <a:pt x="636769" y="41373"/>
                </a:cubicBezTo>
                <a:cubicBezTo>
                  <a:pt x="583978" y="44756"/>
                  <a:pt x="530428" y="49656"/>
                  <a:pt x="478104" y="57998"/>
                </a:cubicBezTo>
                <a:cubicBezTo>
                  <a:pt x="388446" y="80398"/>
                  <a:pt x="292313" y="76139"/>
                  <a:pt x="206272" y="111897"/>
                </a:cubicBezTo>
                <a:cubicBezTo>
                  <a:pt x="78698" y="169764"/>
                  <a:pt x="56999" y="305388"/>
                  <a:pt x="47490" y="430920"/>
                </a:cubicBezTo>
                <a:cubicBezTo>
                  <a:pt x="45449" y="467611"/>
                  <a:pt x="33199" y="502436"/>
                  <a:pt x="27365" y="538486"/>
                </a:cubicBezTo>
                <a:cubicBezTo>
                  <a:pt x="23690" y="561236"/>
                  <a:pt x="22932" y="584452"/>
                  <a:pt x="21124" y="607377"/>
                </a:cubicBezTo>
                <a:cubicBezTo>
                  <a:pt x="4266" y="808801"/>
                  <a:pt x="-5009" y="1012149"/>
                  <a:pt x="2807" y="1214448"/>
                </a:cubicBezTo>
                <a:cubicBezTo>
                  <a:pt x="6307" y="1271497"/>
                  <a:pt x="2516" y="1329772"/>
                  <a:pt x="14066" y="1385946"/>
                </a:cubicBezTo>
                <a:cubicBezTo>
                  <a:pt x="36115" y="1481145"/>
                  <a:pt x="86748" y="1533587"/>
                  <a:pt x="177689" y="1566253"/>
                </a:cubicBezTo>
                <a:cubicBezTo>
                  <a:pt x="258539" y="1602361"/>
                  <a:pt x="347846" y="1615778"/>
                  <a:pt x="435754" y="1620036"/>
                </a:cubicBezTo>
                <a:cubicBezTo>
                  <a:pt x="530253" y="1631061"/>
                  <a:pt x="628252" y="1627211"/>
                  <a:pt x="723568" y="1624003"/>
                </a:cubicBezTo>
                <a:cubicBezTo>
                  <a:pt x="782893" y="1621028"/>
                  <a:pt x="842276" y="1624411"/>
                  <a:pt x="901600" y="1622428"/>
                </a:cubicBezTo>
                <a:cubicBezTo>
                  <a:pt x="1022174" y="1620619"/>
                  <a:pt x="1142632" y="1619861"/>
                  <a:pt x="1263206" y="1620969"/>
                </a:cubicBezTo>
                <a:cubicBezTo>
                  <a:pt x="1383022" y="1622486"/>
                  <a:pt x="1502662" y="1616828"/>
                  <a:pt x="1622420" y="1618636"/>
                </a:cubicBezTo>
                <a:cubicBezTo>
                  <a:pt x="1714819" y="1622953"/>
                  <a:pt x="1807335" y="1620678"/>
                  <a:pt x="1899793" y="1623361"/>
                </a:cubicBezTo>
                <a:cubicBezTo>
                  <a:pt x="1988867" y="1627619"/>
                  <a:pt x="2077941" y="1632228"/>
                  <a:pt x="2167132" y="1632636"/>
                </a:cubicBezTo>
                <a:cubicBezTo>
                  <a:pt x="2283448" y="1635028"/>
                  <a:pt x="2396439" y="1615603"/>
                  <a:pt x="2513338" y="1610936"/>
                </a:cubicBezTo>
                <a:cubicBezTo>
                  <a:pt x="2575987" y="1607436"/>
                  <a:pt x="2641670" y="1608253"/>
                  <a:pt x="2703503" y="1593961"/>
                </a:cubicBezTo>
                <a:cubicBezTo>
                  <a:pt x="2759969" y="1585153"/>
                  <a:pt x="2798761" y="1555753"/>
                  <a:pt x="2825885" y="1506112"/>
                </a:cubicBezTo>
                <a:cubicBezTo>
                  <a:pt x="2853827" y="1460846"/>
                  <a:pt x="2860418" y="1406713"/>
                  <a:pt x="2864969" y="1354680"/>
                </a:cubicBezTo>
                <a:cubicBezTo>
                  <a:pt x="2870627" y="1295880"/>
                  <a:pt x="2870627" y="1236614"/>
                  <a:pt x="2873660" y="1177581"/>
                </a:cubicBezTo>
                <a:cubicBezTo>
                  <a:pt x="2881127" y="1046332"/>
                  <a:pt x="2899035" y="915725"/>
                  <a:pt x="2901835" y="784126"/>
                </a:cubicBezTo>
                <a:cubicBezTo>
                  <a:pt x="2904751" y="715818"/>
                  <a:pt x="2911343" y="649435"/>
                  <a:pt x="2914376" y="580777"/>
                </a:cubicBezTo>
                <a:cubicBezTo>
                  <a:pt x="2915077" y="487036"/>
                  <a:pt x="2915251" y="393295"/>
                  <a:pt x="2916710" y="299554"/>
                </a:cubicBezTo>
                <a:cubicBezTo>
                  <a:pt x="2916068" y="241046"/>
                  <a:pt x="2918985" y="178339"/>
                  <a:pt x="2887252" y="12665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"/>
          <p:cNvSpPr/>
          <p:nvPr/>
        </p:nvSpPr>
        <p:spPr>
          <a:xfrm rot="-937874">
            <a:off x="631974" y="4643848"/>
            <a:ext cx="358274" cy="569531"/>
          </a:xfrm>
          <a:custGeom>
            <a:rect b="b" l="l" r="r" t="t"/>
            <a:pathLst>
              <a:path extrusionOk="0" h="1135181" w="715074">
                <a:moveTo>
                  <a:pt x="54472" y="1133802"/>
                </a:moveTo>
                <a:cubicBezTo>
                  <a:pt x="36097" y="1131819"/>
                  <a:pt x="11714" y="1128260"/>
                  <a:pt x="3781" y="1109011"/>
                </a:cubicBezTo>
                <a:cubicBezTo>
                  <a:pt x="-3394" y="1079903"/>
                  <a:pt x="1739" y="1045778"/>
                  <a:pt x="2323" y="1017603"/>
                </a:cubicBezTo>
                <a:cubicBezTo>
                  <a:pt x="6873" y="897379"/>
                  <a:pt x="18073" y="777621"/>
                  <a:pt x="27697" y="657747"/>
                </a:cubicBezTo>
                <a:cubicBezTo>
                  <a:pt x="36564" y="557648"/>
                  <a:pt x="41114" y="458424"/>
                  <a:pt x="51906" y="359083"/>
                </a:cubicBezTo>
                <a:cubicBezTo>
                  <a:pt x="58906" y="297658"/>
                  <a:pt x="65264" y="236059"/>
                  <a:pt x="71330" y="174576"/>
                </a:cubicBezTo>
                <a:cubicBezTo>
                  <a:pt x="73430" y="155034"/>
                  <a:pt x="77222" y="135785"/>
                  <a:pt x="79672" y="116301"/>
                </a:cubicBezTo>
                <a:cubicBezTo>
                  <a:pt x="80197" y="111985"/>
                  <a:pt x="81364" y="107551"/>
                  <a:pt x="80080" y="103235"/>
                </a:cubicBezTo>
                <a:cubicBezTo>
                  <a:pt x="78914" y="101018"/>
                  <a:pt x="77747" y="99093"/>
                  <a:pt x="77339" y="96527"/>
                </a:cubicBezTo>
                <a:cubicBezTo>
                  <a:pt x="75297" y="61468"/>
                  <a:pt x="106680" y="11419"/>
                  <a:pt x="141330" y="2027"/>
                </a:cubicBezTo>
                <a:cubicBezTo>
                  <a:pt x="191321" y="-8764"/>
                  <a:pt x="251404" y="24544"/>
                  <a:pt x="257762" y="77802"/>
                </a:cubicBezTo>
                <a:cubicBezTo>
                  <a:pt x="265287" y="129718"/>
                  <a:pt x="257471" y="182743"/>
                  <a:pt x="253271" y="234717"/>
                </a:cubicBezTo>
                <a:cubicBezTo>
                  <a:pt x="247029" y="292642"/>
                  <a:pt x="241954" y="350625"/>
                  <a:pt x="234721" y="408432"/>
                </a:cubicBezTo>
                <a:cubicBezTo>
                  <a:pt x="223988" y="511623"/>
                  <a:pt x="215413" y="615048"/>
                  <a:pt x="198379" y="717480"/>
                </a:cubicBezTo>
                <a:cubicBezTo>
                  <a:pt x="187063" y="799671"/>
                  <a:pt x="179071" y="882504"/>
                  <a:pt x="164138" y="964112"/>
                </a:cubicBezTo>
                <a:cubicBezTo>
                  <a:pt x="226729" y="962128"/>
                  <a:pt x="289204" y="967787"/>
                  <a:pt x="351795" y="967553"/>
                </a:cubicBezTo>
                <a:cubicBezTo>
                  <a:pt x="394786" y="969128"/>
                  <a:pt x="437428" y="962478"/>
                  <a:pt x="480361" y="963237"/>
                </a:cubicBezTo>
                <a:cubicBezTo>
                  <a:pt x="523644" y="964053"/>
                  <a:pt x="566985" y="967962"/>
                  <a:pt x="610151" y="970178"/>
                </a:cubicBezTo>
                <a:cubicBezTo>
                  <a:pt x="642993" y="974612"/>
                  <a:pt x="685634" y="966620"/>
                  <a:pt x="707567" y="997361"/>
                </a:cubicBezTo>
                <a:cubicBezTo>
                  <a:pt x="719059" y="1014220"/>
                  <a:pt x="715034" y="1036444"/>
                  <a:pt x="710717" y="1055111"/>
                </a:cubicBezTo>
                <a:cubicBezTo>
                  <a:pt x="706167" y="1075002"/>
                  <a:pt x="688609" y="1088711"/>
                  <a:pt x="670234" y="1095536"/>
                </a:cubicBezTo>
                <a:cubicBezTo>
                  <a:pt x="596268" y="1122777"/>
                  <a:pt x="516702" y="1121552"/>
                  <a:pt x="439003" y="1121494"/>
                </a:cubicBezTo>
                <a:cubicBezTo>
                  <a:pt x="358212" y="1125869"/>
                  <a:pt x="279287" y="1134852"/>
                  <a:pt x="198438" y="1132285"/>
                </a:cubicBezTo>
                <a:cubicBezTo>
                  <a:pt x="150313" y="1131527"/>
                  <a:pt x="102364" y="1137885"/>
                  <a:pt x="54472" y="1133802"/>
                </a:cubicBezTo>
                <a:close/>
                <a:moveTo>
                  <a:pt x="130830" y="1102944"/>
                </a:moveTo>
                <a:cubicBezTo>
                  <a:pt x="186596" y="1099502"/>
                  <a:pt x="242537" y="1102419"/>
                  <a:pt x="298304" y="1100377"/>
                </a:cubicBezTo>
                <a:cubicBezTo>
                  <a:pt x="344270" y="1096119"/>
                  <a:pt x="390295" y="1092969"/>
                  <a:pt x="436378" y="1090402"/>
                </a:cubicBezTo>
                <a:cubicBezTo>
                  <a:pt x="490219" y="1089177"/>
                  <a:pt x="544585" y="1092852"/>
                  <a:pt x="597376" y="1082002"/>
                </a:cubicBezTo>
                <a:cubicBezTo>
                  <a:pt x="621818" y="1076053"/>
                  <a:pt x="678284" y="1071969"/>
                  <a:pt x="681726" y="1041694"/>
                </a:cubicBezTo>
                <a:cubicBezTo>
                  <a:pt x="688142" y="1013636"/>
                  <a:pt x="679684" y="1005645"/>
                  <a:pt x="652034" y="1004186"/>
                </a:cubicBezTo>
                <a:cubicBezTo>
                  <a:pt x="619426" y="1001620"/>
                  <a:pt x="590668" y="1000628"/>
                  <a:pt x="558877" y="997886"/>
                </a:cubicBezTo>
                <a:cubicBezTo>
                  <a:pt x="509644" y="995028"/>
                  <a:pt x="460236" y="991878"/>
                  <a:pt x="411061" y="997536"/>
                </a:cubicBezTo>
                <a:cubicBezTo>
                  <a:pt x="352787" y="1000570"/>
                  <a:pt x="294454" y="997420"/>
                  <a:pt x="236238" y="995436"/>
                </a:cubicBezTo>
                <a:cubicBezTo>
                  <a:pt x="214129" y="994911"/>
                  <a:pt x="191905" y="994561"/>
                  <a:pt x="169796" y="995028"/>
                </a:cubicBezTo>
                <a:cubicBezTo>
                  <a:pt x="125288" y="999345"/>
                  <a:pt x="130130" y="963762"/>
                  <a:pt x="138180" y="932320"/>
                </a:cubicBezTo>
                <a:cubicBezTo>
                  <a:pt x="146755" y="886762"/>
                  <a:pt x="150080" y="840446"/>
                  <a:pt x="156671" y="794655"/>
                </a:cubicBezTo>
                <a:cubicBezTo>
                  <a:pt x="172363" y="679855"/>
                  <a:pt x="190038" y="565290"/>
                  <a:pt x="198904" y="449674"/>
                </a:cubicBezTo>
                <a:cubicBezTo>
                  <a:pt x="209638" y="344208"/>
                  <a:pt x="224804" y="238800"/>
                  <a:pt x="229354" y="132868"/>
                </a:cubicBezTo>
                <a:cubicBezTo>
                  <a:pt x="229529" y="104168"/>
                  <a:pt x="232621" y="69693"/>
                  <a:pt x="208996" y="48810"/>
                </a:cubicBezTo>
                <a:cubicBezTo>
                  <a:pt x="192313" y="36035"/>
                  <a:pt x="169038" y="27752"/>
                  <a:pt x="148097" y="32477"/>
                </a:cubicBezTo>
                <a:cubicBezTo>
                  <a:pt x="128730" y="39594"/>
                  <a:pt x="120447" y="60418"/>
                  <a:pt x="110705" y="76927"/>
                </a:cubicBezTo>
                <a:cubicBezTo>
                  <a:pt x="104580" y="85152"/>
                  <a:pt x="100439" y="94310"/>
                  <a:pt x="95947" y="103293"/>
                </a:cubicBezTo>
                <a:cubicBezTo>
                  <a:pt x="93147" y="213834"/>
                  <a:pt x="80664" y="323266"/>
                  <a:pt x="72147" y="433341"/>
                </a:cubicBezTo>
                <a:cubicBezTo>
                  <a:pt x="69172" y="499782"/>
                  <a:pt x="64039" y="569023"/>
                  <a:pt x="58964" y="634764"/>
                </a:cubicBezTo>
                <a:cubicBezTo>
                  <a:pt x="49864" y="788763"/>
                  <a:pt x="30089" y="942878"/>
                  <a:pt x="32539" y="1096877"/>
                </a:cubicBezTo>
                <a:cubicBezTo>
                  <a:pt x="63514" y="1108427"/>
                  <a:pt x="98339" y="1103119"/>
                  <a:pt x="130830" y="110294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"/>
          <p:cNvSpPr/>
          <p:nvPr/>
        </p:nvSpPr>
        <p:spPr>
          <a:xfrm rot="-937874">
            <a:off x="612120" y="4717686"/>
            <a:ext cx="17883" cy="51619"/>
          </a:xfrm>
          <a:custGeom>
            <a:rect b="b" l="l" r="r" t="t"/>
            <a:pathLst>
              <a:path extrusionOk="0" h="102887" w="35692">
                <a:moveTo>
                  <a:pt x="480" y="98583"/>
                </a:moveTo>
                <a:cubicBezTo>
                  <a:pt x="480" y="96424"/>
                  <a:pt x="539" y="94266"/>
                  <a:pt x="597" y="92108"/>
                </a:cubicBezTo>
                <a:cubicBezTo>
                  <a:pt x="-1153" y="71574"/>
                  <a:pt x="1472" y="50458"/>
                  <a:pt x="1764" y="29750"/>
                </a:cubicBezTo>
                <a:cubicBezTo>
                  <a:pt x="1822" y="27241"/>
                  <a:pt x="4214" y="25258"/>
                  <a:pt x="6722" y="25900"/>
                </a:cubicBezTo>
                <a:cubicBezTo>
                  <a:pt x="7247" y="25491"/>
                  <a:pt x="7889" y="25200"/>
                  <a:pt x="8530" y="25083"/>
                </a:cubicBezTo>
                <a:cubicBezTo>
                  <a:pt x="8647" y="25083"/>
                  <a:pt x="8705" y="25083"/>
                  <a:pt x="8822" y="25083"/>
                </a:cubicBezTo>
                <a:cubicBezTo>
                  <a:pt x="9114" y="21933"/>
                  <a:pt x="12964" y="19833"/>
                  <a:pt x="14714" y="23216"/>
                </a:cubicBezTo>
                <a:cubicBezTo>
                  <a:pt x="15530" y="27883"/>
                  <a:pt x="14539" y="32841"/>
                  <a:pt x="14597" y="37625"/>
                </a:cubicBezTo>
                <a:cubicBezTo>
                  <a:pt x="17164" y="26016"/>
                  <a:pt x="20022" y="14233"/>
                  <a:pt x="20372" y="2275"/>
                </a:cubicBezTo>
                <a:cubicBezTo>
                  <a:pt x="20314" y="1050"/>
                  <a:pt x="21422" y="0"/>
                  <a:pt x="22647" y="0"/>
                </a:cubicBezTo>
                <a:cubicBezTo>
                  <a:pt x="23872" y="0"/>
                  <a:pt x="24980" y="1050"/>
                  <a:pt x="24922" y="2275"/>
                </a:cubicBezTo>
                <a:cubicBezTo>
                  <a:pt x="24864" y="8225"/>
                  <a:pt x="23755" y="14058"/>
                  <a:pt x="22822" y="19950"/>
                </a:cubicBezTo>
                <a:cubicBezTo>
                  <a:pt x="23172" y="20183"/>
                  <a:pt x="23464" y="20475"/>
                  <a:pt x="23697" y="20825"/>
                </a:cubicBezTo>
                <a:cubicBezTo>
                  <a:pt x="25272" y="17500"/>
                  <a:pt x="25097" y="13358"/>
                  <a:pt x="28364" y="11550"/>
                </a:cubicBezTo>
                <a:cubicBezTo>
                  <a:pt x="28889" y="9625"/>
                  <a:pt x="30405" y="7758"/>
                  <a:pt x="32622" y="8108"/>
                </a:cubicBezTo>
                <a:cubicBezTo>
                  <a:pt x="35130" y="8400"/>
                  <a:pt x="36180" y="11083"/>
                  <a:pt x="35480" y="13300"/>
                </a:cubicBezTo>
                <a:cubicBezTo>
                  <a:pt x="33322" y="20883"/>
                  <a:pt x="30989" y="28408"/>
                  <a:pt x="29647" y="36166"/>
                </a:cubicBezTo>
                <a:cubicBezTo>
                  <a:pt x="25739" y="53841"/>
                  <a:pt x="21480" y="71458"/>
                  <a:pt x="17514" y="89133"/>
                </a:cubicBezTo>
                <a:cubicBezTo>
                  <a:pt x="16989" y="90999"/>
                  <a:pt x="15355" y="92283"/>
                  <a:pt x="13489" y="92341"/>
                </a:cubicBezTo>
                <a:cubicBezTo>
                  <a:pt x="13430" y="93099"/>
                  <a:pt x="13314" y="93858"/>
                  <a:pt x="13255" y="94558"/>
                </a:cubicBezTo>
                <a:cubicBezTo>
                  <a:pt x="13022" y="96483"/>
                  <a:pt x="11039" y="97474"/>
                  <a:pt x="9405" y="96949"/>
                </a:cubicBezTo>
                <a:cubicBezTo>
                  <a:pt x="10397" y="103483"/>
                  <a:pt x="1122" y="105466"/>
                  <a:pt x="480" y="9858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"/>
          <p:cNvSpPr/>
          <p:nvPr/>
        </p:nvSpPr>
        <p:spPr>
          <a:xfrm rot="-937874">
            <a:off x="1012256" y="4576315"/>
            <a:ext cx="118936" cy="535791"/>
          </a:xfrm>
          <a:custGeom>
            <a:rect b="b" l="l" r="r" t="t"/>
            <a:pathLst>
              <a:path extrusionOk="0" h="1067930" w="237383">
                <a:moveTo>
                  <a:pt x="90588" y="1067702"/>
                </a:moveTo>
                <a:cubicBezTo>
                  <a:pt x="-6012" y="1064786"/>
                  <a:pt x="-412" y="975536"/>
                  <a:pt x="288" y="902678"/>
                </a:cubicBezTo>
                <a:cubicBezTo>
                  <a:pt x="1688" y="816929"/>
                  <a:pt x="2972" y="731238"/>
                  <a:pt x="4138" y="645430"/>
                </a:cubicBezTo>
                <a:cubicBezTo>
                  <a:pt x="6530" y="540139"/>
                  <a:pt x="11838" y="432865"/>
                  <a:pt x="19246" y="328099"/>
                </a:cubicBezTo>
                <a:cubicBezTo>
                  <a:pt x="20821" y="260142"/>
                  <a:pt x="31263" y="193292"/>
                  <a:pt x="43221" y="126501"/>
                </a:cubicBezTo>
                <a:cubicBezTo>
                  <a:pt x="51505" y="82460"/>
                  <a:pt x="64804" y="10710"/>
                  <a:pt x="118762" y="5227"/>
                </a:cubicBezTo>
                <a:cubicBezTo>
                  <a:pt x="136612" y="-6031"/>
                  <a:pt x="162570" y="2543"/>
                  <a:pt x="177620" y="15377"/>
                </a:cubicBezTo>
                <a:cubicBezTo>
                  <a:pt x="200487" y="34627"/>
                  <a:pt x="210753" y="64085"/>
                  <a:pt x="218278" y="92084"/>
                </a:cubicBezTo>
                <a:cubicBezTo>
                  <a:pt x="224695" y="122126"/>
                  <a:pt x="231811" y="152226"/>
                  <a:pt x="235370" y="182734"/>
                </a:cubicBezTo>
                <a:cubicBezTo>
                  <a:pt x="239628" y="225084"/>
                  <a:pt x="236653" y="267725"/>
                  <a:pt x="230936" y="309783"/>
                </a:cubicBezTo>
                <a:cubicBezTo>
                  <a:pt x="226562" y="363332"/>
                  <a:pt x="219737" y="416590"/>
                  <a:pt x="214370" y="470082"/>
                </a:cubicBezTo>
                <a:cubicBezTo>
                  <a:pt x="206612" y="543056"/>
                  <a:pt x="199553" y="616206"/>
                  <a:pt x="199495" y="689588"/>
                </a:cubicBezTo>
                <a:cubicBezTo>
                  <a:pt x="199670" y="762038"/>
                  <a:pt x="195878" y="834371"/>
                  <a:pt x="190512" y="906587"/>
                </a:cubicBezTo>
                <a:cubicBezTo>
                  <a:pt x="185029" y="948411"/>
                  <a:pt x="183162" y="992978"/>
                  <a:pt x="164087" y="1031244"/>
                </a:cubicBezTo>
                <a:cubicBezTo>
                  <a:pt x="149504" y="1055861"/>
                  <a:pt x="118762" y="1069919"/>
                  <a:pt x="90588" y="1067702"/>
                </a:cubicBezTo>
                <a:close/>
                <a:moveTo>
                  <a:pt x="101496" y="1036727"/>
                </a:moveTo>
                <a:cubicBezTo>
                  <a:pt x="130954" y="1033052"/>
                  <a:pt x="143495" y="1011178"/>
                  <a:pt x="147754" y="984578"/>
                </a:cubicBezTo>
                <a:cubicBezTo>
                  <a:pt x="155162" y="948703"/>
                  <a:pt x="159654" y="912012"/>
                  <a:pt x="161754" y="875495"/>
                </a:cubicBezTo>
                <a:cubicBezTo>
                  <a:pt x="170387" y="768921"/>
                  <a:pt x="165429" y="662055"/>
                  <a:pt x="174820" y="555656"/>
                </a:cubicBezTo>
                <a:cubicBezTo>
                  <a:pt x="180537" y="480232"/>
                  <a:pt x="191503" y="405215"/>
                  <a:pt x="197862" y="329849"/>
                </a:cubicBezTo>
                <a:cubicBezTo>
                  <a:pt x="205912" y="264283"/>
                  <a:pt x="212445" y="196384"/>
                  <a:pt x="194945" y="131868"/>
                </a:cubicBezTo>
                <a:cubicBezTo>
                  <a:pt x="186837" y="97276"/>
                  <a:pt x="182637" y="51193"/>
                  <a:pt x="147754" y="33402"/>
                </a:cubicBezTo>
                <a:cubicBezTo>
                  <a:pt x="139295" y="29610"/>
                  <a:pt x="129379" y="33635"/>
                  <a:pt x="121212" y="29377"/>
                </a:cubicBezTo>
                <a:cubicBezTo>
                  <a:pt x="75246" y="50493"/>
                  <a:pt x="75596" y="129943"/>
                  <a:pt x="66321" y="173751"/>
                </a:cubicBezTo>
                <a:cubicBezTo>
                  <a:pt x="62821" y="195859"/>
                  <a:pt x="58621" y="217792"/>
                  <a:pt x="55938" y="239958"/>
                </a:cubicBezTo>
                <a:cubicBezTo>
                  <a:pt x="46838" y="361291"/>
                  <a:pt x="40830" y="480990"/>
                  <a:pt x="36338" y="602264"/>
                </a:cubicBezTo>
                <a:cubicBezTo>
                  <a:pt x="34588" y="689063"/>
                  <a:pt x="33246" y="775863"/>
                  <a:pt x="32371" y="862662"/>
                </a:cubicBezTo>
                <a:cubicBezTo>
                  <a:pt x="32080" y="906120"/>
                  <a:pt x="28055" y="950103"/>
                  <a:pt x="36163" y="993094"/>
                </a:cubicBezTo>
                <a:cubicBezTo>
                  <a:pt x="39430" y="1027044"/>
                  <a:pt x="71163" y="1038244"/>
                  <a:pt x="101496" y="103672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2"/>
          <p:cNvSpPr/>
          <p:nvPr/>
        </p:nvSpPr>
        <p:spPr>
          <a:xfrm rot="-937874">
            <a:off x="1179951" y="4484307"/>
            <a:ext cx="302593" cy="554341"/>
          </a:xfrm>
          <a:custGeom>
            <a:rect b="b" l="l" r="r" t="t"/>
            <a:pathLst>
              <a:path extrusionOk="0" h="1104904" w="603941">
                <a:moveTo>
                  <a:pt x="85230" y="1104863"/>
                </a:moveTo>
                <a:cubicBezTo>
                  <a:pt x="-10728" y="1093255"/>
                  <a:pt x="122" y="972156"/>
                  <a:pt x="589" y="899998"/>
                </a:cubicBezTo>
                <a:cubicBezTo>
                  <a:pt x="1872" y="783740"/>
                  <a:pt x="17330" y="667133"/>
                  <a:pt x="22114" y="551575"/>
                </a:cubicBezTo>
                <a:cubicBezTo>
                  <a:pt x="29114" y="440218"/>
                  <a:pt x="34305" y="329502"/>
                  <a:pt x="50055" y="219195"/>
                </a:cubicBezTo>
                <a:cubicBezTo>
                  <a:pt x="57172" y="161912"/>
                  <a:pt x="60672" y="103637"/>
                  <a:pt x="79688" y="48746"/>
                </a:cubicBezTo>
                <a:cubicBezTo>
                  <a:pt x="98180" y="-17054"/>
                  <a:pt x="196645" y="-12329"/>
                  <a:pt x="228379" y="39529"/>
                </a:cubicBezTo>
                <a:cubicBezTo>
                  <a:pt x="237070" y="55104"/>
                  <a:pt x="239870" y="72954"/>
                  <a:pt x="239054" y="90571"/>
                </a:cubicBezTo>
                <a:cubicBezTo>
                  <a:pt x="238879" y="117345"/>
                  <a:pt x="239637" y="144295"/>
                  <a:pt x="236954" y="170953"/>
                </a:cubicBezTo>
                <a:cubicBezTo>
                  <a:pt x="232112" y="198545"/>
                  <a:pt x="233629" y="226661"/>
                  <a:pt x="228845" y="254194"/>
                </a:cubicBezTo>
                <a:cubicBezTo>
                  <a:pt x="223537" y="292986"/>
                  <a:pt x="212920" y="330844"/>
                  <a:pt x="203587" y="368819"/>
                </a:cubicBezTo>
                <a:cubicBezTo>
                  <a:pt x="246870" y="321861"/>
                  <a:pt x="300536" y="286219"/>
                  <a:pt x="345103" y="240545"/>
                </a:cubicBezTo>
                <a:cubicBezTo>
                  <a:pt x="378003" y="208461"/>
                  <a:pt x="408627" y="174337"/>
                  <a:pt x="442227" y="143012"/>
                </a:cubicBezTo>
                <a:cubicBezTo>
                  <a:pt x="465210" y="118162"/>
                  <a:pt x="487843" y="92671"/>
                  <a:pt x="515610" y="72954"/>
                </a:cubicBezTo>
                <a:cubicBezTo>
                  <a:pt x="558368" y="37488"/>
                  <a:pt x="617284" y="51604"/>
                  <a:pt x="601242" y="115245"/>
                </a:cubicBezTo>
                <a:cubicBezTo>
                  <a:pt x="579193" y="176612"/>
                  <a:pt x="541918" y="231445"/>
                  <a:pt x="504468" y="284411"/>
                </a:cubicBezTo>
                <a:cubicBezTo>
                  <a:pt x="485160" y="313811"/>
                  <a:pt x="469235" y="345369"/>
                  <a:pt x="448235" y="373660"/>
                </a:cubicBezTo>
                <a:cubicBezTo>
                  <a:pt x="430910" y="397052"/>
                  <a:pt x="412769" y="420152"/>
                  <a:pt x="399527" y="446168"/>
                </a:cubicBezTo>
                <a:cubicBezTo>
                  <a:pt x="429977" y="526667"/>
                  <a:pt x="467310" y="604950"/>
                  <a:pt x="488835" y="688541"/>
                </a:cubicBezTo>
                <a:cubicBezTo>
                  <a:pt x="500968" y="730074"/>
                  <a:pt x="509543" y="772482"/>
                  <a:pt x="520626" y="814307"/>
                </a:cubicBezTo>
                <a:cubicBezTo>
                  <a:pt x="535443" y="859982"/>
                  <a:pt x="545885" y="906998"/>
                  <a:pt x="552709" y="954364"/>
                </a:cubicBezTo>
                <a:cubicBezTo>
                  <a:pt x="556734" y="998055"/>
                  <a:pt x="560293" y="1051372"/>
                  <a:pt x="528851" y="1086080"/>
                </a:cubicBezTo>
                <a:cubicBezTo>
                  <a:pt x="504643" y="1111805"/>
                  <a:pt x="456577" y="1107255"/>
                  <a:pt x="440652" y="1074647"/>
                </a:cubicBezTo>
                <a:cubicBezTo>
                  <a:pt x="414577" y="1034280"/>
                  <a:pt x="397369" y="989131"/>
                  <a:pt x="383311" y="943456"/>
                </a:cubicBezTo>
                <a:cubicBezTo>
                  <a:pt x="377244" y="910206"/>
                  <a:pt x="364644" y="878881"/>
                  <a:pt x="357411" y="845865"/>
                </a:cubicBezTo>
                <a:cubicBezTo>
                  <a:pt x="335594" y="772132"/>
                  <a:pt x="314945" y="698458"/>
                  <a:pt x="295228" y="624200"/>
                </a:cubicBezTo>
                <a:cubicBezTo>
                  <a:pt x="289220" y="596433"/>
                  <a:pt x="283737" y="568375"/>
                  <a:pt x="271720" y="542476"/>
                </a:cubicBezTo>
                <a:cubicBezTo>
                  <a:pt x="239229" y="555192"/>
                  <a:pt x="206679" y="567792"/>
                  <a:pt x="173837" y="579575"/>
                </a:cubicBezTo>
                <a:cubicBezTo>
                  <a:pt x="171971" y="632075"/>
                  <a:pt x="166604" y="685450"/>
                  <a:pt x="164679" y="737424"/>
                </a:cubicBezTo>
                <a:cubicBezTo>
                  <a:pt x="164913" y="789749"/>
                  <a:pt x="163279" y="842073"/>
                  <a:pt x="161354" y="894340"/>
                </a:cubicBezTo>
                <a:cubicBezTo>
                  <a:pt x="154762" y="951681"/>
                  <a:pt x="168937" y="1107838"/>
                  <a:pt x="85230" y="1104863"/>
                </a:cubicBezTo>
                <a:close/>
                <a:moveTo>
                  <a:pt x="89896" y="1073713"/>
                </a:moveTo>
                <a:cubicBezTo>
                  <a:pt x="133529" y="1072897"/>
                  <a:pt x="127521" y="902389"/>
                  <a:pt x="131196" y="866573"/>
                </a:cubicBezTo>
                <a:cubicBezTo>
                  <a:pt x="133704" y="793424"/>
                  <a:pt x="132829" y="720216"/>
                  <a:pt x="138954" y="647241"/>
                </a:cubicBezTo>
                <a:cubicBezTo>
                  <a:pt x="140063" y="629450"/>
                  <a:pt x="141696" y="612008"/>
                  <a:pt x="142104" y="594217"/>
                </a:cubicBezTo>
                <a:cubicBezTo>
                  <a:pt x="142979" y="584125"/>
                  <a:pt x="141521" y="573159"/>
                  <a:pt x="146246" y="563884"/>
                </a:cubicBezTo>
                <a:cubicBezTo>
                  <a:pt x="153771" y="550642"/>
                  <a:pt x="173137" y="546617"/>
                  <a:pt x="185387" y="542301"/>
                </a:cubicBezTo>
                <a:cubicBezTo>
                  <a:pt x="206037" y="535417"/>
                  <a:pt x="225987" y="526784"/>
                  <a:pt x="246170" y="518792"/>
                </a:cubicBezTo>
                <a:cubicBezTo>
                  <a:pt x="260637" y="514301"/>
                  <a:pt x="278895" y="501468"/>
                  <a:pt x="291728" y="515701"/>
                </a:cubicBezTo>
                <a:cubicBezTo>
                  <a:pt x="312611" y="545801"/>
                  <a:pt x="317511" y="584067"/>
                  <a:pt x="326028" y="619008"/>
                </a:cubicBezTo>
                <a:cubicBezTo>
                  <a:pt x="336119" y="659725"/>
                  <a:pt x="349128" y="699741"/>
                  <a:pt x="359803" y="740282"/>
                </a:cubicBezTo>
                <a:cubicBezTo>
                  <a:pt x="365753" y="769099"/>
                  <a:pt x="375378" y="796690"/>
                  <a:pt x="384244" y="824632"/>
                </a:cubicBezTo>
                <a:cubicBezTo>
                  <a:pt x="389669" y="846507"/>
                  <a:pt x="394627" y="868556"/>
                  <a:pt x="402211" y="889848"/>
                </a:cubicBezTo>
                <a:cubicBezTo>
                  <a:pt x="416619" y="950048"/>
                  <a:pt x="434935" y="1010247"/>
                  <a:pt x="469702" y="1062163"/>
                </a:cubicBezTo>
                <a:cubicBezTo>
                  <a:pt x="475068" y="1071730"/>
                  <a:pt x="487785" y="1073188"/>
                  <a:pt x="497468" y="1070038"/>
                </a:cubicBezTo>
                <a:cubicBezTo>
                  <a:pt x="527218" y="1056738"/>
                  <a:pt x="523660" y="1006164"/>
                  <a:pt x="524068" y="979681"/>
                </a:cubicBezTo>
                <a:cubicBezTo>
                  <a:pt x="519401" y="912598"/>
                  <a:pt x="497468" y="848957"/>
                  <a:pt x="481077" y="784265"/>
                </a:cubicBezTo>
                <a:cubicBezTo>
                  <a:pt x="462527" y="703066"/>
                  <a:pt x="440360" y="622217"/>
                  <a:pt x="405186" y="546442"/>
                </a:cubicBezTo>
                <a:cubicBezTo>
                  <a:pt x="396961" y="526142"/>
                  <a:pt x="389844" y="505376"/>
                  <a:pt x="381969" y="484959"/>
                </a:cubicBezTo>
                <a:cubicBezTo>
                  <a:pt x="378119" y="474926"/>
                  <a:pt x="373919" y="465009"/>
                  <a:pt x="369603" y="455151"/>
                </a:cubicBezTo>
                <a:cubicBezTo>
                  <a:pt x="365461" y="445701"/>
                  <a:pt x="369661" y="435551"/>
                  <a:pt x="374328" y="427151"/>
                </a:cubicBezTo>
                <a:cubicBezTo>
                  <a:pt x="390427" y="397635"/>
                  <a:pt x="411661" y="371444"/>
                  <a:pt x="431085" y="344144"/>
                </a:cubicBezTo>
                <a:cubicBezTo>
                  <a:pt x="458560" y="298877"/>
                  <a:pt x="487085" y="254603"/>
                  <a:pt x="516951" y="210911"/>
                </a:cubicBezTo>
                <a:cubicBezTo>
                  <a:pt x="528326" y="192945"/>
                  <a:pt x="613317" y="59888"/>
                  <a:pt x="548743" y="88879"/>
                </a:cubicBezTo>
                <a:cubicBezTo>
                  <a:pt x="517301" y="106379"/>
                  <a:pt x="493035" y="133795"/>
                  <a:pt x="468943" y="160045"/>
                </a:cubicBezTo>
                <a:cubicBezTo>
                  <a:pt x="427935" y="199128"/>
                  <a:pt x="390252" y="241536"/>
                  <a:pt x="348603" y="279978"/>
                </a:cubicBezTo>
                <a:cubicBezTo>
                  <a:pt x="315411" y="313286"/>
                  <a:pt x="276795" y="340235"/>
                  <a:pt x="242904" y="372727"/>
                </a:cubicBezTo>
                <a:cubicBezTo>
                  <a:pt x="227387" y="389002"/>
                  <a:pt x="211520" y="404985"/>
                  <a:pt x="196237" y="421493"/>
                </a:cubicBezTo>
                <a:cubicBezTo>
                  <a:pt x="189704" y="427851"/>
                  <a:pt x="185562" y="437710"/>
                  <a:pt x="176171" y="440335"/>
                </a:cubicBezTo>
                <a:cubicBezTo>
                  <a:pt x="168062" y="442843"/>
                  <a:pt x="159254" y="437476"/>
                  <a:pt x="157038" y="429485"/>
                </a:cubicBezTo>
                <a:cubicBezTo>
                  <a:pt x="154354" y="416535"/>
                  <a:pt x="162696" y="404343"/>
                  <a:pt x="165204" y="391918"/>
                </a:cubicBezTo>
                <a:cubicBezTo>
                  <a:pt x="174421" y="359252"/>
                  <a:pt x="182354" y="326236"/>
                  <a:pt x="190171" y="293277"/>
                </a:cubicBezTo>
                <a:cubicBezTo>
                  <a:pt x="198396" y="259794"/>
                  <a:pt x="201195" y="225786"/>
                  <a:pt x="203004" y="191545"/>
                </a:cubicBezTo>
                <a:cubicBezTo>
                  <a:pt x="206796" y="166462"/>
                  <a:pt x="208195" y="141962"/>
                  <a:pt x="207904" y="116704"/>
                </a:cubicBezTo>
                <a:cubicBezTo>
                  <a:pt x="207204" y="99787"/>
                  <a:pt x="210004" y="81879"/>
                  <a:pt x="205629" y="65429"/>
                </a:cubicBezTo>
                <a:cubicBezTo>
                  <a:pt x="200845" y="43904"/>
                  <a:pt x="178212" y="33521"/>
                  <a:pt x="159021" y="28504"/>
                </a:cubicBezTo>
                <a:cubicBezTo>
                  <a:pt x="126063" y="21038"/>
                  <a:pt x="99988" y="38071"/>
                  <a:pt x="91763" y="70679"/>
                </a:cubicBezTo>
                <a:cubicBezTo>
                  <a:pt x="72921" y="111279"/>
                  <a:pt x="79105" y="157362"/>
                  <a:pt x="74438" y="200820"/>
                </a:cubicBezTo>
                <a:cubicBezTo>
                  <a:pt x="69480" y="252153"/>
                  <a:pt x="64755" y="303427"/>
                  <a:pt x="62772" y="354994"/>
                </a:cubicBezTo>
                <a:cubicBezTo>
                  <a:pt x="53613" y="467868"/>
                  <a:pt x="52505" y="581209"/>
                  <a:pt x="42997" y="694083"/>
                </a:cubicBezTo>
                <a:cubicBezTo>
                  <a:pt x="36872" y="767174"/>
                  <a:pt x="32030" y="839973"/>
                  <a:pt x="31213" y="913239"/>
                </a:cubicBezTo>
                <a:cubicBezTo>
                  <a:pt x="32614" y="962647"/>
                  <a:pt x="21064" y="1069630"/>
                  <a:pt x="89896" y="107371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2"/>
          <p:cNvSpPr/>
          <p:nvPr/>
        </p:nvSpPr>
        <p:spPr>
          <a:xfrm rot="-937874">
            <a:off x="1500063" y="4416994"/>
            <a:ext cx="293168" cy="517910"/>
          </a:xfrm>
          <a:custGeom>
            <a:rect b="b" l="l" r="r" t="t"/>
            <a:pathLst>
              <a:path extrusionOk="0" h="1032290" w="585131">
                <a:moveTo>
                  <a:pt x="218885" y="1032237"/>
                </a:moveTo>
                <a:cubicBezTo>
                  <a:pt x="169535" y="1033111"/>
                  <a:pt x="120710" y="1023312"/>
                  <a:pt x="73577" y="1009428"/>
                </a:cubicBezTo>
                <a:cubicBezTo>
                  <a:pt x="34669" y="996887"/>
                  <a:pt x="10053" y="957337"/>
                  <a:pt x="5328" y="918079"/>
                </a:cubicBezTo>
                <a:cubicBezTo>
                  <a:pt x="-3130" y="864646"/>
                  <a:pt x="370" y="809930"/>
                  <a:pt x="3053" y="756089"/>
                </a:cubicBezTo>
                <a:cubicBezTo>
                  <a:pt x="5678" y="683639"/>
                  <a:pt x="13845" y="612181"/>
                  <a:pt x="16411" y="539790"/>
                </a:cubicBezTo>
                <a:cubicBezTo>
                  <a:pt x="18803" y="504324"/>
                  <a:pt x="25861" y="469324"/>
                  <a:pt x="28486" y="433858"/>
                </a:cubicBezTo>
                <a:cubicBezTo>
                  <a:pt x="31519" y="354000"/>
                  <a:pt x="35836" y="274026"/>
                  <a:pt x="45636" y="194634"/>
                </a:cubicBezTo>
                <a:cubicBezTo>
                  <a:pt x="46044" y="164418"/>
                  <a:pt x="45228" y="134202"/>
                  <a:pt x="47911" y="104043"/>
                </a:cubicBezTo>
                <a:cubicBezTo>
                  <a:pt x="50186" y="83977"/>
                  <a:pt x="44819" y="61694"/>
                  <a:pt x="56777" y="43961"/>
                </a:cubicBezTo>
                <a:cubicBezTo>
                  <a:pt x="70194" y="22144"/>
                  <a:pt x="97261" y="18994"/>
                  <a:pt x="120419" y="16427"/>
                </a:cubicBezTo>
                <a:cubicBezTo>
                  <a:pt x="150110" y="10711"/>
                  <a:pt x="180035" y="7386"/>
                  <a:pt x="210193" y="6278"/>
                </a:cubicBezTo>
                <a:cubicBezTo>
                  <a:pt x="255343" y="3303"/>
                  <a:pt x="299559" y="-2706"/>
                  <a:pt x="344767" y="1378"/>
                </a:cubicBezTo>
                <a:cubicBezTo>
                  <a:pt x="401408" y="6336"/>
                  <a:pt x="556457" y="12753"/>
                  <a:pt x="581307" y="68402"/>
                </a:cubicBezTo>
                <a:cubicBezTo>
                  <a:pt x="591223" y="90335"/>
                  <a:pt x="580957" y="117635"/>
                  <a:pt x="560890" y="130002"/>
                </a:cubicBezTo>
                <a:cubicBezTo>
                  <a:pt x="523382" y="150768"/>
                  <a:pt x="478524" y="153860"/>
                  <a:pt x="436583" y="158176"/>
                </a:cubicBezTo>
                <a:cubicBezTo>
                  <a:pt x="372183" y="165876"/>
                  <a:pt x="307609" y="158468"/>
                  <a:pt x="243209" y="157710"/>
                </a:cubicBezTo>
                <a:cubicBezTo>
                  <a:pt x="244259" y="216684"/>
                  <a:pt x="240876" y="275601"/>
                  <a:pt x="241226" y="334575"/>
                </a:cubicBezTo>
                <a:cubicBezTo>
                  <a:pt x="242334" y="370625"/>
                  <a:pt x="239126" y="406383"/>
                  <a:pt x="232709" y="441849"/>
                </a:cubicBezTo>
                <a:cubicBezTo>
                  <a:pt x="327442" y="435374"/>
                  <a:pt x="426666" y="415599"/>
                  <a:pt x="518832" y="446924"/>
                </a:cubicBezTo>
                <a:cubicBezTo>
                  <a:pt x="555640" y="460516"/>
                  <a:pt x="552549" y="494932"/>
                  <a:pt x="527174" y="518907"/>
                </a:cubicBezTo>
                <a:cubicBezTo>
                  <a:pt x="508857" y="537632"/>
                  <a:pt x="484358" y="549065"/>
                  <a:pt x="459858" y="557348"/>
                </a:cubicBezTo>
                <a:cubicBezTo>
                  <a:pt x="435125" y="565807"/>
                  <a:pt x="408933" y="565923"/>
                  <a:pt x="383092" y="566682"/>
                </a:cubicBezTo>
                <a:cubicBezTo>
                  <a:pt x="322017" y="571873"/>
                  <a:pt x="260243" y="567790"/>
                  <a:pt x="199460" y="575490"/>
                </a:cubicBezTo>
                <a:cubicBezTo>
                  <a:pt x="199401" y="676289"/>
                  <a:pt x="199285" y="777380"/>
                  <a:pt x="185810" y="877304"/>
                </a:cubicBezTo>
                <a:cubicBezTo>
                  <a:pt x="255634" y="877129"/>
                  <a:pt x="325401" y="878938"/>
                  <a:pt x="395167" y="880104"/>
                </a:cubicBezTo>
                <a:cubicBezTo>
                  <a:pt x="442008" y="880338"/>
                  <a:pt x="491591" y="872871"/>
                  <a:pt x="535224" y="894221"/>
                </a:cubicBezTo>
                <a:cubicBezTo>
                  <a:pt x="572090" y="909096"/>
                  <a:pt x="561940" y="947829"/>
                  <a:pt x="540940" y="972212"/>
                </a:cubicBezTo>
                <a:cubicBezTo>
                  <a:pt x="501974" y="1024595"/>
                  <a:pt x="432441" y="1018995"/>
                  <a:pt x="374283" y="1024945"/>
                </a:cubicBezTo>
                <a:cubicBezTo>
                  <a:pt x="322309" y="1026228"/>
                  <a:pt x="270801" y="1031420"/>
                  <a:pt x="218885" y="1032237"/>
                </a:cubicBezTo>
                <a:close/>
                <a:moveTo>
                  <a:pt x="232534" y="1000912"/>
                </a:moveTo>
                <a:cubicBezTo>
                  <a:pt x="287542" y="997820"/>
                  <a:pt x="342492" y="995953"/>
                  <a:pt x="397383" y="991753"/>
                </a:cubicBezTo>
                <a:cubicBezTo>
                  <a:pt x="423050" y="989304"/>
                  <a:pt x="449299" y="989187"/>
                  <a:pt x="474324" y="982420"/>
                </a:cubicBezTo>
                <a:cubicBezTo>
                  <a:pt x="499116" y="973495"/>
                  <a:pt x="523499" y="953954"/>
                  <a:pt x="529157" y="927179"/>
                </a:cubicBezTo>
                <a:cubicBezTo>
                  <a:pt x="496433" y="904837"/>
                  <a:pt x="453616" y="910904"/>
                  <a:pt x="415933" y="910904"/>
                </a:cubicBezTo>
                <a:cubicBezTo>
                  <a:pt x="352875" y="911429"/>
                  <a:pt x="289934" y="908746"/>
                  <a:pt x="226876" y="908454"/>
                </a:cubicBezTo>
                <a:cubicBezTo>
                  <a:pt x="211885" y="908337"/>
                  <a:pt x="196776" y="908337"/>
                  <a:pt x="181785" y="908337"/>
                </a:cubicBezTo>
                <a:cubicBezTo>
                  <a:pt x="177235" y="908454"/>
                  <a:pt x="172568" y="907637"/>
                  <a:pt x="168660" y="905246"/>
                </a:cubicBezTo>
                <a:cubicBezTo>
                  <a:pt x="151918" y="894279"/>
                  <a:pt x="153319" y="871529"/>
                  <a:pt x="156235" y="854146"/>
                </a:cubicBezTo>
                <a:cubicBezTo>
                  <a:pt x="169185" y="780297"/>
                  <a:pt x="165977" y="705397"/>
                  <a:pt x="168193" y="630848"/>
                </a:cubicBezTo>
                <a:cubicBezTo>
                  <a:pt x="168368" y="611131"/>
                  <a:pt x="168310" y="591357"/>
                  <a:pt x="168368" y="571582"/>
                </a:cubicBezTo>
                <a:cubicBezTo>
                  <a:pt x="167727" y="563940"/>
                  <a:pt x="170235" y="556182"/>
                  <a:pt x="176593" y="551457"/>
                </a:cubicBezTo>
                <a:cubicBezTo>
                  <a:pt x="194268" y="540607"/>
                  <a:pt x="217135" y="542474"/>
                  <a:pt x="237259" y="540899"/>
                </a:cubicBezTo>
                <a:cubicBezTo>
                  <a:pt x="268409" y="540899"/>
                  <a:pt x="299442" y="537807"/>
                  <a:pt x="330650" y="538099"/>
                </a:cubicBezTo>
                <a:cubicBezTo>
                  <a:pt x="379767" y="534832"/>
                  <a:pt x="432266" y="540607"/>
                  <a:pt x="477124" y="516807"/>
                </a:cubicBezTo>
                <a:cubicBezTo>
                  <a:pt x="492058" y="508290"/>
                  <a:pt x="510549" y="498082"/>
                  <a:pt x="515449" y="480641"/>
                </a:cubicBezTo>
                <a:cubicBezTo>
                  <a:pt x="491882" y="466407"/>
                  <a:pt x="463008" y="465649"/>
                  <a:pt x="436466" y="462032"/>
                </a:cubicBezTo>
                <a:cubicBezTo>
                  <a:pt x="391667" y="459699"/>
                  <a:pt x="346867" y="462499"/>
                  <a:pt x="302359" y="466874"/>
                </a:cubicBezTo>
                <a:cubicBezTo>
                  <a:pt x="277159" y="469382"/>
                  <a:pt x="252018" y="471482"/>
                  <a:pt x="226760" y="473524"/>
                </a:cubicBezTo>
                <a:cubicBezTo>
                  <a:pt x="203893" y="477549"/>
                  <a:pt x="197477" y="461799"/>
                  <a:pt x="201560" y="441791"/>
                </a:cubicBezTo>
                <a:cubicBezTo>
                  <a:pt x="211418" y="391041"/>
                  <a:pt x="210485" y="339592"/>
                  <a:pt x="210310" y="288142"/>
                </a:cubicBezTo>
                <a:cubicBezTo>
                  <a:pt x="213168" y="240192"/>
                  <a:pt x="211010" y="192009"/>
                  <a:pt x="212935" y="144176"/>
                </a:cubicBezTo>
                <a:cubicBezTo>
                  <a:pt x="221568" y="120843"/>
                  <a:pt x="252893" y="126910"/>
                  <a:pt x="272668" y="126677"/>
                </a:cubicBezTo>
                <a:cubicBezTo>
                  <a:pt x="300492" y="129127"/>
                  <a:pt x="328259" y="130818"/>
                  <a:pt x="356200" y="130527"/>
                </a:cubicBezTo>
                <a:cubicBezTo>
                  <a:pt x="398083" y="129943"/>
                  <a:pt x="526766" y="128018"/>
                  <a:pt x="551440" y="95994"/>
                </a:cubicBezTo>
                <a:cubicBezTo>
                  <a:pt x="580024" y="40636"/>
                  <a:pt x="318284" y="28677"/>
                  <a:pt x="284159" y="31711"/>
                </a:cubicBezTo>
                <a:cubicBezTo>
                  <a:pt x="229034" y="37019"/>
                  <a:pt x="174377" y="37311"/>
                  <a:pt x="120477" y="47927"/>
                </a:cubicBezTo>
                <a:cubicBezTo>
                  <a:pt x="103036" y="50786"/>
                  <a:pt x="80286" y="50902"/>
                  <a:pt x="70894" y="68285"/>
                </a:cubicBezTo>
                <a:cubicBezTo>
                  <a:pt x="81102" y="148143"/>
                  <a:pt x="63661" y="228409"/>
                  <a:pt x="62261" y="308384"/>
                </a:cubicBezTo>
                <a:cubicBezTo>
                  <a:pt x="57127" y="372141"/>
                  <a:pt x="60977" y="435433"/>
                  <a:pt x="50536" y="498666"/>
                </a:cubicBezTo>
                <a:cubicBezTo>
                  <a:pt x="43128" y="560440"/>
                  <a:pt x="43944" y="623731"/>
                  <a:pt x="37061" y="685506"/>
                </a:cubicBezTo>
                <a:cubicBezTo>
                  <a:pt x="37236" y="758830"/>
                  <a:pt x="16119" y="888913"/>
                  <a:pt x="48786" y="951154"/>
                </a:cubicBezTo>
                <a:cubicBezTo>
                  <a:pt x="61911" y="974487"/>
                  <a:pt x="86119" y="982712"/>
                  <a:pt x="110910" y="987320"/>
                </a:cubicBezTo>
                <a:cubicBezTo>
                  <a:pt x="150635" y="997470"/>
                  <a:pt x="191468" y="1002837"/>
                  <a:pt x="232534" y="10009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2"/>
          <p:cNvSpPr/>
          <p:nvPr/>
        </p:nvSpPr>
        <p:spPr>
          <a:xfrm rot="-937874">
            <a:off x="490293" y="4397279"/>
            <a:ext cx="1461359" cy="819211"/>
          </a:xfrm>
          <a:custGeom>
            <a:rect b="b" l="l" r="r" t="t"/>
            <a:pathLst>
              <a:path extrusionOk="0" h="1632839" w="2916709">
                <a:moveTo>
                  <a:pt x="2167132" y="1632636"/>
                </a:moveTo>
                <a:cubicBezTo>
                  <a:pt x="2077941" y="1632228"/>
                  <a:pt x="1988867" y="1627619"/>
                  <a:pt x="1899793" y="1623361"/>
                </a:cubicBezTo>
                <a:cubicBezTo>
                  <a:pt x="1807335" y="1620678"/>
                  <a:pt x="1714819" y="1622953"/>
                  <a:pt x="1622420" y="1618636"/>
                </a:cubicBezTo>
                <a:cubicBezTo>
                  <a:pt x="1502662" y="1616828"/>
                  <a:pt x="1383022" y="1622486"/>
                  <a:pt x="1263206" y="1620969"/>
                </a:cubicBezTo>
                <a:cubicBezTo>
                  <a:pt x="1142632" y="1619861"/>
                  <a:pt x="1022174" y="1620619"/>
                  <a:pt x="901600" y="1622428"/>
                </a:cubicBezTo>
                <a:cubicBezTo>
                  <a:pt x="842276" y="1624411"/>
                  <a:pt x="782893" y="1621028"/>
                  <a:pt x="723568" y="1624003"/>
                </a:cubicBezTo>
                <a:cubicBezTo>
                  <a:pt x="628252" y="1627211"/>
                  <a:pt x="530253" y="1631061"/>
                  <a:pt x="435754" y="1620036"/>
                </a:cubicBezTo>
                <a:cubicBezTo>
                  <a:pt x="347846" y="1615778"/>
                  <a:pt x="258539" y="1602361"/>
                  <a:pt x="177689" y="1566253"/>
                </a:cubicBezTo>
                <a:cubicBezTo>
                  <a:pt x="86748" y="1533587"/>
                  <a:pt x="36115" y="1481145"/>
                  <a:pt x="14066" y="1385946"/>
                </a:cubicBezTo>
                <a:cubicBezTo>
                  <a:pt x="2516" y="1329772"/>
                  <a:pt x="6307" y="1271497"/>
                  <a:pt x="2807" y="1214448"/>
                </a:cubicBezTo>
                <a:cubicBezTo>
                  <a:pt x="-5009" y="1012149"/>
                  <a:pt x="4266" y="808801"/>
                  <a:pt x="21124" y="607377"/>
                </a:cubicBezTo>
                <a:cubicBezTo>
                  <a:pt x="22932" y="584452"/>
                  <a:pt x="23690" y="561236"/>
                  <a:pt x="27365" y="538486"/>
                </a:cubicBezTo>
                <a:cubicBezTo>
                  <a:pt x="33199" y="502436"/>
                  <a:pt x="45449" y="467611"/>
                  <a:pt x="47490" y="430920"/>
                </a:cubicBezTo>
                <a:cubicBezTo>
                  <a:pt x="56999" y="305388"/>
                  <a:pt x="78698" y="169764"/>
                  <a:pt x="206272" y="111897"/>
                </a:cubicBezTo>
                <a:cubicBezTo>
                  <a:pt x="292313" y="76139"/>
                  <a:pt x="388446" y="80398"/>
                  <a:pt x="478104" y="57998"/>
                </a:cubicBezTo>
                <a:cubicBezTo>
                  <a:pt x="530428" y="49656"/>
                  <a:pt x="583978" y="44756"/>
                  <a:pt x="636769" y="41373"/>
                </a:cubicBezTo>
                <a:cubicBezTo>
                  <a:pt x="695510" y="36823"/>
                  <a:pt x="753902" y="28248"/>
                  <a:pt x="812584" y="23231"/>
                </a:cubicBezTo>
                <a:cubicBezTo>
                  <a:pt x="1049008" y="7073"/>
                  <a:pt x="1286364" y="-4593"/>
                  <a:pt x="1523370" y="1765"/>
                </a:cubicBezTo>
                <a:cubicBezTo>
                  <a:pt x="1644878" y="5148"/>
                  <a:pt x="1767319" y="18506"/>
                  <a:pt x="1887951" y="28131"/>
                </a:cubicBezTo>
                <a:cubicBezTo>
                  <a:pt x="1983325" y="33148"/>
                  <a:pt x="2078583" y="39915"/>
                  <a:pt x="2173899" y="44231"/>
                </a:cubicBezTo>
                <a:cubicBezTo>
                  <a:pt x="2313781" y="50881"/>
                  <a:pt x="2453255" y="66748"/>
                  <a:pt x="2593487" y="63248"/>
                </a:cubicBezTo>
                <a:cubicBezTo>
                  <a:pt x="2648204" y="46040"/>
                  <a:pt x="2708870" y="54965"/>
                  <a:pt x="2765511" y="58698"/>
                </a:cubicBezTo>
                <a:cubicBezTo>
                  <a:pt x="2820227" y="59631"/>
                  <a:pt x="2861294" y="75848"/>
                  <a:pt x="2887252" y="126656"/>
                </a:cubicBezTo>
                <a:cubicBezTo>
                  <a:pt x="2918985" y="178339"/>
                  <a:pt x="2916068" y="241046"/>
                  <a:pt x="2916710" y="299554"/>
                </a:cubicBezTo>
                <a:cubicBezTo>
                  <a:pt x="2915251" y="393295"/>
                  <a:pt x="2915077" y="487036"/>
                  <a:pt x="2914376" y="580777"/>
                </a:cubicBezTo>
                <a:cubicBezTo>
                  <a:pt x="2911343" y="649435"/>
                  <a:pt x="2904751" y="715818"/>
                  <a:pt x="2901835" y="784126"/>
                </a:cubicBezTo>
                <a:cubicBezTo>
                  <a:pt x="2899035" y="915725"/>
                  <a:pt x="2881127" y="1046332"/>
                  <a:pt x="2873660" y="1177581"/>
                </a:cubicBezTo>
                <a:cubicBezTo>
                  <a:pt x="2870627" y="1236614"/>
                  <a:pt x="2870627" y="1295880"/>
                  <a:pt x="2864969" y="1354680"/>
                </a:cubicBezTo>
                <a:cubicBezTo>
                  <a:pt x="2860418" y="1406713"/>
                  <a:pt x="2853827" y="1460846"/>
                  <a:pt x="2825885" y="1506112"/>
                </a:cubicBezTo>
                <a:cubicBezTo>
                  <a:pt x="2798761" y="1555753"/>
                  <a:pt x="2759969" y="1585153"/>
                  <a:pt x="2703503" y="1593961"/>
                </a:cubicBezTo>
                <a:cubicBezTo>
                  <a:pt x="2641670" y="1608253"/>
                  <a:pt x="2575987" y="1607436"/>
                  <a:pt x="2513338" y="1610936"/>
                </a:cubicBezTo>
                <a:cubicBezTo>
                  <a:pt x="2396439" y="1615603"/>
                  <a:pt x="2283448" y="1635028"/>
                  <a:pt x="2167132" y="1632636"/>
                </a:cubicBezTo>
                <a:close/>
                <a:moveTo>
                  <a:pt x="1576920" y="1586786"/>
                </a:moveTo>
                <a:cubicBezTo>
                  <a:pt x="1669436" y="1588711"/>
                  <a:pt x="1761894" y="1591511"/>
                  <a:pt x="1854468" y="1591045"/>
                </a:cubicBezTo>
                <a:cubicBezTo>
                  <a:pt x="1949725" y="1593203"/>
                  <a:pt x="2044808" y="1600553"/>
                  <a:pt x="2140183" y="1601195"/>
                </a:cubicBezTo>
                <a:cubicBezTo>
                  <a:pt x="2256848" y="1606036"/>
                  <a:pt x="2372989" y="1586786"/>
                  <a:pt x="2489188" y="1581303"/>
                </a:cubicBezTo>
                <a:cubicBezTo>
                  <a:pt x="2574529" y="1574187"/>
                  <a:pt x="2663137" y="1581070"/>
                  <a:pt x="2743928" y="1549103"/>
                </a:cubicBezTo>
                <a:cubicBezTo>
                  <a:pt x="2790477" y="1522387"/>
                  <a:pt x="2814627" y="1468546"/>
                  <a:pt x="2825710" y="1417971"/>
                </a:cubicBezTo>
                <a:cubicBezTo>
                  <a:pt x="2840644" y="1327497"/>
                  <a:pt x="2838660" y="1235389"/>
                  <a:pt x="2843969" y="1144098"/>
                </a:cubicBezTo>
                <a:cubicBezTo>
                  <a:pt x="2853885" y="1024982"/>
                  <a:pt x="2867127" y="906041"/>
                  <a:pt x="2870510" y="786517"/>
                </a:cubicBezTo>
                <a:cubicBezTo>
                  <a:pt x="2874069" y="695985"/>
                  <a:pt x="2885327" y="607085"/>
                  <a:pt x="2883693" y="517428"/>
                </a:cubicBezTo>
                <a:cubicBezTo>
                  <a:pt x="2883110" y="450403"/>
                  <a:pt x="2884627" y="383379"/>
                  <a:pt x="2885502" y="316354"/>
                </a:cubicBezTo>
                <a:cubicBezTo>
                  <a:pt x="2885093" y="245013"/>
                  <a:pt x="2891627" y="164164"/>
                  <a:pt x="2836502" y="110614"/>
                </a:cubicBezTo>
                <a:cubicBezTo>
                  <a:pt x="2814394" y="88739"/>
                  <a:pt x="2782369" y="93873"/>
                  <a:pt x="2754019" y="92239"/>
                </a:cubicBezTo>
                <a:cubicBezTo>
                  <a:pt x="2725786" y="91889"/>
                  <a:pt x="2697612" y="89964"/>
                  <a:pt x="2669378" y="89731"/>
                </a:cubicBezTo>
                <a:cubicBezTo>
                  <a:pt x="2570854" y="90606"/>
                  <a:pt x="2472097" y="96906"/>
                  <a:pt x="2373864" y="86056"/>
                </a:cubicBezTo>
                <a:cubicBezTo>
                  <a:pt x="2220915" y="78648"/>
                  <a:pt x="2069600" y="68906"/>
                  <a:pt x="1917001" y="60915"/>
                </a:cubicBezTo>
                <a:cubicBezTo>
                  <a:pt x="1767202" y="50648"/>
                  <a:pt x="1618045" y="32915"/>
                  <a:pt x="1468129" y="31165"/>
                </a:cubicBezTo>
                <a:cubicBezTo>
                  <a:pt x="1320372" y="28365"/>
                  <a:pt x="1172732" y="35831"/>
                  <a:pt x="1025149" y="41373"/>
                </a:cubicBezTo>
                <a:cubicBezTo>
                  <a:pt x="934092" y="45981"/>
                  <a:pt x="842976" y="50006"/>
                  <a:pt x="752443" y="60448"/>
                </a:cubicBezTo>
                <a:cubicBezTo>
                  <a:pt x="704027" y="66106"/>
                  <a:pt x="653161" y="72056"/>
                  <a:pt x="604978" y="74564"/>
                </a:cubicBezTo>
                <a:cubicBezTo>
                  <a:pt x="544603" y="79056"/>
                  <a:pt x="484637" y="87689"/>
                  <a:pt x="426071" y="99648"/>
                </a:cubicBezTo>
                <a:cubicBezTo>
                  <a:pt x="363829" y="110206"/>
                  <a:pt x="299897" y="113239"/>
                  <a:pt x="239405" y="132197"/>
                </a:cubicBezTo>
                <a:cubicBezTo>
                  <a:pt x="100982" y="178280"/>
                  <a:pt x="84998" y="322188"/>
                  <a:pt x="75315" y="448303"/>
                </a:cubicBezTo>
                <a:cubicBezTo>
                  <a:pt x="69365" y="493978"/>
                  <a:pt x="53090" y="540294"/>
                  <a:pt x="52507" y="586436"/>
                </a:cubicBezTo>
                <a:cubicBezTo>
                  <a:pt x="45915" y="682160"/>
                  <a:pt x="35474" y="776601"/>
                  <a:pt x="35007" y="872092"/>
                </a:cubicBezTo>
                <a:cubicBezTo>
                  <a:pt x="27132" y="995874"/>
                  <a:pt x="28299" y="1119948"/>
                  <a:pt x="32907" y="1243847"/>
                </a:cubicBezTo>
                <a:cubicBezTo>
                  <a:pt x="35299" y="1286430"/>
                  <a:pt x="32790" y="1330822"/>
                  <a:pt x="40082" y="1372763"/>
                </a:cubicBezTo>
                <a:cubicBezTo>
                  <a:pt x="58340" y="1461546"/>
                  <a:pt x="105181" y="1508679"/>
                  <a:pt x="189531" y="1538137"/>
                </a:cubicBezTo>
                <a:cubicBezTo>
                  <a:pt x="271897" y="1574945"/>
                  <a:pt x="362896" y="1585561"/>
                  <a:pt x="452145" y="1590170"/>
                </a:cubicBezTo>
                <a:cubicBezTo>
                  <a:pt x="573536" y="1604170"/>
                  <a:pt x="695102" y="1589703"/>
                  <a:pt x="816726" y="1591803"/>
                </a:cubicBezTo>
                <a:cubicBezTo>
                  <a:pt x="920908" y="1592970"/>
                  <a:pt x="1025091" y="1587895"/>
                  <a:pt x="1129215" y="1589061"/>
                </a:cubicBezTo>
                <a:cubicBezTo>
                  <a:pt x="1278489" y="1591395"/>
                  <a:pt x="1427763" y="1588711"/>
                  <a:pt x="1576920" y="158678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2"/>
          <p:cNvSpPr/>
          <p:nvPr/>
        </p:nvSpPr>
        <p:spPr>
          <a:xfrm rot="-937874">
            <a:off x="648064" y="4659359"/>
            <a:ext cx="326418" cy="538398"/>
          </a:xfrm>
          <a:custGeom>
            <a:rect b="b" l="l" r="r" t="t"/>
            <a:pathLst>
              <a:path extrusionOk="0" h="1073126" w="651494">
                <a:moveTo>
                  <a:pt x="619763" y="972994"/>
                </a:moveTo>
                <a:cubicBezTo>
                  <a:pt x="647471" y="974511"/>
                  <a:pt x="655871" y="982444"/>
                  <a:pt x="649454" y="1010502"/>
                </a:cubicBezTo>
                <a:cubicBezTo>
                  <a:pt x="646071" y="1040777"/>
                  <a:pt x="589546" y="1044861"/>
                  <a:pt x="565105" y="1050811"/>
                </a:cubicBezTo>
                <a:cubicBezTo>
                  <a:pt x="512313" y="1061660"/>
                  <a:pt x="457889" y="1057985"/>
                  <a:pt x="404106" y="1059210"/>
                </a:cubicBezTo>
                <a:cubicBezTo>
                  <a:pt x="358023" y="1061777"/>
                  <a:pt x="311998" y="1064927"/>
                  <a:pt x="266032" y="1069185"/>
                </a:cubicBezTo>
                <a:cubicBezTo>
                  <a:pt x="210266" y="1071227"/>
                  <a:pt x="154324" y="1068310"/>
                  <a:pt x="98558" y="1071752"/>
                </a:cubicBezTo>
                <a:cubicBezTo>
                  <a:pt x="66067" y="1071927"/>
                  <a:pt x="31242" y="1077235"/>
                  <a:pt x="209" y="1065744"/>
                </a:cubicBezTo>
                <a:cubicBezTo>
                  <a:pt x="-2241" y="911687"/>
                  <a:pt x="17476" y="757629"/>
                  <a:pt x="26634" y="603631"/>
                </a:cubicBezTo>
                <a:cubicBezTo>
                  <a:pt x="31650" y="537889"/>
                  <a:pt x="36842" y="468648"/>
                  <a:pt x="39817" y="402207"/>
                </a:cubicBezTo>
                <a:cubicBezTo>
                  <a:pt x="47225" y="306658"/>
                  <a:pt x="57609" y="211633"/>
                  <a:pt x="62042" y="115909"/>
                </a:cubicBezTo>
                <a:cubicBezTo>
                  <a:pt x="65950" y="98643"/>
                  <a:pt x="70150" y="81434"/>
                  <a:pt x="73942" y="64168"/>
                </a:cubicBezTo>
                <a:cubicBezTo>
                  <a:pt x="74992" y="57868"/>
                  <a:pt x="76742" y="51685"/>
                  <a:pt x="78550" y="45560"/>
                </a:cubicBezTo>
                <a:cubicBezTo>
                  <a:pt x="88233" y="29052"/>
                  <a:pt x="96575" y="8402"/>
                  <a:pt x="115825" y="1343"/>
                </a:cubicBezTo>
                <a:cubicBezTo>
                  <a:pt x="136766" y="-3382"/>
                  <a:pt x="160041" y="4902"/>
                  <a:pt x="176724" y="17677"/>
                </a:cubicBezTo>
                <a:cubicBezTo>
                  <a:pt x="200349" y="38560"/>
                  <a:pt x="197257" y="73034"/>
                  <a:pt x="197082" y="101734"/>
                </a:cubicBezTo>
                <a:cubicBezTo>
                  <a:pt x="192474" y="207609"/>
                  <a:pt x="177308" y="313074"/>
                  <a:pt x="166633" y="418540"/>
                </a:cubicBezTo>
                <a:cubicBezTo>
                  <a:pt x="157766" y="534156"/>
                  <a:pt x="140091" y="648722"/>
                  <a:pt x="124400" y="763521"/>
                </a:cubicBezTo>
                <a:cubicBezTo>
                  <a:pt x="117808" y="809371"/>
                  <a:pt x="114483" y="855629"/>
                  <a:pt x="105908" y="901187"/>
                </a:cubicBezTo>
                <a:cubicBezTo>
                  <a:pt x="97858" y="932686"/>
                  <a:pt x="93075" y="968269"/>
                  <a:pt x="137525" y="963894"/>
                </a:cubicBezTo>
                <a:cubicBezTo>
                  <a:pt x="159691" y="963486"/>
                  <a:pt x="181858" y="963778"/>
                  <a:pt x="203966" y="964303"/>
                </a:cubicBezTo>
                <a:cubicBezTo>
                  <a:pt x="262240" y="966286"/>
                  <a:pt x="320515" y="969436"/>
                  <a:pt x="378789" y="966403"/>
                </a:cubicBezTo>
                <a:cubicBezTo>
                  <a:pt x="427964" y="960803"/>
                  <a:pt x="477372" y="963894"/>
                  <a:pt x="526605" y="966753"/>
                </a:cubicBezTo>
                <a:cubicBezTo>
                  <a:pt x="558396" y="969436"/>
                  <a:pt x="587154" y="970369"/>
                  <a:pt x="619763" y="97299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2"/>
          <p:cNvSpPr/>
          <p:nvPr/>
        </p:nvSpPr>
        <p:spPr>
          <a:xfrm rot="-937874">
            <a:off x="1027601" y="4591001"/>
            <a:ext cx="87644" cy="505493"/>
          </a:xfrm>
          <a:custGeom>
            <a:rect b="b" l="l" r="r" t="t"/>
            <a:pathLst>
              <a:path extrusionOk="0" h="1007542" w="174928">
                <a:moveTo>
                  <a:pt x="163792" y="102549"/>
                </a:moveTo>
                <a:cubicBezTo>
                  <a:pt x="181351" y="167124"/>
                  <a:pt x="174817" y="234965"/>
                  <a:pt x="166767" y="300531"/>
                </a:cubicBezTo>
                <a:cubicBezTo>
                  <a:pt x="160467" y="375897"/>
                  <a:pt x="149443" y="450913"/>
                  <a:pt x="143726" y="526338"/>
                </a:cubicBezTo>
                <a:cubicBezTo>
                  <a:pt x="134334" y="632737"/>
                  <a:pt x="139234" y="739603"/>
                  <a:pt x="130659" y="846177"/>
                </a:cubicBezTo>
                <a:cubicBezTo>
                  <a:pt x="128618" y="882693"/>
                  <a:pt x="124068" y="919385"/>
                  <a:pt x="116659" y="955259"/>
                </a:cubicBezTo>
                <a:cubicBezTo>
                  <a:pt x="112459" y="981859"/>
                  <a:pt x="99860" y="1003734"/>
                  <a:pt x="70460" y="1007409"/>
                </a:cubicBezTo>
                <a:cubicBezTo>
                  <a:pt x="40185" y="1008926"/>
                  <a:pt x="8394" y="997726"/>
                  <a:pt x="5069" y="963718"/>
                </a:cubicBezTo>
                <a:cubicBezTo>
                  <a:pt x="-3098" y="920726"/>
                  <a:pt x="985" y="876743"/>
                  <a:pt x="1277" y="833285"/>
                </a:cubicBezTo>
                <a:cubicBezTo>
                  <a:pt x="2152" y="746486"/>
                  <a:pt x="3494" y="659687"/>
                  <a:pt x="5244" y="572887"/>
                </a:cubicBezTo>
                <a:cubicBezTo>
                  <a:pt x="9735" y="451613"/>
                  <a:pt x="15743" y="331914"/>
                  <a:pt x="24843" y="210582"/>
                </a:cubicBezTo>
                <a:cubicBezTo>
                  <a:pt x="27468" y="188415"/>
                  <a:pt x="31727" y="166482"/>
                  <a:pt x="35227" y="144374"/>
                </a:cubicBezTo>
                <a:cubicBezTo>
                  <a:pt x="44502" y="100566"/>
                  <a:pt x="44152" y="21175"/>
                  <a:pt x="90118" y="0"/>
                </a:cubicBezTo>
                <a:cubicBezTo>
                  <a:pt x="98285" y="4317"/>
                  <a:pt x="108143" y="233"/>
                  <a:pt x="116659" y="4025"/>
                </a:cubicBezTo>
                <a:cubicBezTo>
                  <a:pt x="151484" y="21875"/>
                  <a:pt x="155684" y="67958"/>
                  <a:pt x="163792" y="10254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2"/>
          <p:cNvSpPr/>
          <p:nvPr/>
        </p:nvSpPr>
        <p:spPr>
          <a:xfrm rot="-937874">
            <a:off x="1195312" y="4497681"/>
            <a:ext cx="271201" cy="525281"/>
          </a:xfrm>
          <a:custGeom>
            <a:rect b="b" l="l" r="r" t="t"/>
            <a:pathLst>
              <a:path extrusionOk="0" h="1046983" w="541287">
                <a:moveTo>
                  <a:pt x="517299" y="62208"/>
                </a:moveTo>
                <a:cubicBezTo>
                  <a:pt x="581874" y="33216"/>
                  <a:pt x="496883" y="166273"/>
                  <a:pt x="485508" y="184240"/>
                </a:cubicBezTo>
                <a:cubicBezTo>
                  <a:pt x="455641" y="227931"/>
                  <a:pt x="427058" y="272264"/>
                  <a:pt x="399642" y="317472"/>
                </a:cubicBezTo>
                <a:cubicBezTo>
                  <a:pt x="380217" y="344772"/>
                  <a:pt x="358925" y="370964"/>
                  <a:pt x="342884" y="400480"/>
                </a:cubicBezTo>
                <a:cubicBezTo>
                  <a:pt x="338217" y="408880"/>
                  <a:pt x="334017" y="419030"/>
                  <a:pt x="338159" y="428480"/>
                </a:cubicBezTo>
                <a:cubicBezTo>
                  <a:pt x="342476" y="438338"/>
                  <a:pt x="346676" y="448255"/>
                  <a:pt x="350526" y="458288"/>
                </a:cubicBezTo>
                <a:cubicBezTo>
                  <a:pt x="358400" y="478763"/>
                  <a:pt x="365517" y="499471"/>
                  <a:pt x="373742" y="519771"/>
                </a:cubicBezTo>
                <a:cubicBezTo>
                  <a:pt x="408917" y="595545"/>
                  <a:pt x="431025" y="676336"/>
                  <a:pt x="449633" y="757594"/>
                </a:cubicBezTo>
                <a:cubicBezTo>
                  <a:pt x="466025" y="822227"/>
                  <a:pt x="487958" y="885868"/>
                  <a:pt x="492624" y="953009"/>
                </a:cubicBezTo>
                <a:cubicBezTo>
                  <a:pt x="492274" y="979492"/>
                  <a:pt x="495833" y="1030067"/>
                  <a:pt x="466083" y="1043308"/>
                </a:cubicBezTo>
                <a:cubicBezTo>
                  <a:pt x="456400" y="1046458"/>
                  <a:pt x="443741" y="1045058"/>
                  <a:pt x="438316" y="1035492"/>
                </a:cubicBezTo>
                <a:cubicBezTo>
                  <a:pt x="403550" y="983517"/>
                  <a:pt x="385175" y="923376"/>
                  <a:pt x="370825" y="863118"/>
                </a:cubicBezTo>
                <a:cubicBezTo>
                  <a:pt x="363242" y="841827"/>
                  <a:pt x="358225" y="819777"/>
                  <a:pt x="352859" y="797960"/>
                </a:cubicBezTo>
                <a:cubicBezTo>
                  <a:pt x="343992" y="770019"/>
                  <a:pt x="334367" y="742369"/>
                  <a:pt x="328417" y="713553"/>
                </a:cubicBezTo>
                <a:cubicBezTo>
                  <a:pt x="317742" y="673011"/>
                  <a:pt x="304734" y="633053"/>
                  <a:pt x="294643" y="592337"/>
                </a:cubicBezTo>
                <a:cubicBezTo>
                  <a:pt x="286126" y="557337"/>
                  <a:pt x="281226" y="519071"/>
                  <a:pt x="260343" y="488971"/>
                </a:cubicBezTo>
                <a:cubicBezTo>
                  <a:pt x="247510" y="474738"/>
                  <a:pt x="229251" y="487571"/>
                  <a:pt x="214785" y="492063"/>
                </a:cubicBezTo>
                <a:cubicBezTo>
                  <a:pt x="194602" y="499996"/>
                  <a:pt x="174594" y="508688"/>
                  <a:pt x="154002" y="515571"/>
                </a:cubicBezTo>
                <a:cubicBezTo>
                  <a:pt x="141752" y="519946"/>
                  <a:pt x="122386" y="523971"/>
                  <a:pt x="114861" y="537212"/>
                </a:cubicBezTo>
                <a:cubicBezTo>
                  <a:pt x="110136" y="546429"/>
                  <a:pt x="111652" y="557454"/>
                  <a:pt x="110719" y="567545"/>
                </a:cubicBezTo>
                <a:cubicBezTo>
                  <a:pt x="110369" y="585279"/>
                  <a:pt x="108677" y="602778"/>
                  <a:pt x="107569" y="620512"/>
                </a:cubicBezTo>
                <a:cubicBezTo>
                  <a:pt x="101502" y="693486"/>
                  <a:pt x="102319" y="766636"/>
                  <a:pt x="99869" y="839843"/>
                </a:cubicBezTo>
                <a:cubicBezTo>
                  <a:pt x="96194" y="875660"/>
                  <a:pt x="102202" y="1046225"/>
                  <a:pt x="58569" y="1046983"/>
                </a:cubicBezTo>
                <a:cubicBezTo>
                  <a:pt x="-10263" y="1042900"/>
                  <a:pt x="1345" y="935918"/>
                  <a:pt x="3" y="886510"/>
                </a:cubicBezTo>
                <a:cubicBezTo>
                  <a:pt x="820" y="813244"/>
                  <a:pt x="5603" y="740386"/>
                  <a:pt x="11786" y="667353"/>
                </a:cubicBezTo>
                <a:cubicBezTo>
                  <a:pt x="21295" y="554537"/>
                  <a:pt x="22403" y="441138"/>
                  <a:pt x="31561" y="328264"/>
                </a:cubicBezTo>
                <a:cubicBezTo>
                  <a:pt x="33545" y="276698"/>
                  <a:pt x="38270" y="225423"/>
                  <a:pt x="43286" y="174090"/>
                </a:cubicBezTo>
                <a:cubicBezTo>
                  <a:pt x="47953" y="130690"/>
                  <a:pt x="41770" y="84549"/>
                  <a:pt x="60611" y="43949"/>
                </a:cubicBezTo>
                <a:cubicBezTo>
                  <a:pt x="68836" y="11341"/>
                  <a:pt x="94911" y="-5692"/>
                  <a:pt x="127869" y="1716"/>
                </a:cubicBezTo>
                <a:cubicBezTo>
                  <a:pt x="147002" y="6733"/>
                  <a:pt x="169694" y="17116"/>
                  <a:pt x="174477" y="38641"/>
                </a:cubicBezTo>
                <a:cubicBezTo>
                  <a:pt x="178910" y="55091"/>
                  <a:pt x="176052" y="72999"/>
                  <a:pt x="176752" y="89916"/>
                </a:cubicBezTo>
                <a:cubicBezTo>
                  <a:pt x="176985" y="115115"/>
                  <a:pt x="175585" y="139615"/>
                  <a:pt x="171793" y="164757"/>
                </a:cubicBezTo>
                <a:cubicBezTo>
                  <a:pt x="169985" y="198998"/>
                  <a:pt x="167185" y="232948"/>
                  <a:pt x="158960" y="266489"/>
                </a:cubicBezTo>
                <a:cubicBezTo>
                  <a:pt x="151144" y="299447"/>
                  <a:pt x="143210" y="332464"/>
                  <a:pt x="133994" y="365130"/>
                </a:cubicBezTo>
                <a:cubicBezTo>
                  <a:pt x="131485" y="377555"/>
                  <a:pt x="123202" y="389747"/>
                  <a:pt x="125827" y="402697"/>
                </a:cubicBezTo>
                <a:cubicBezTo>
                  <a:pt x="128044" y="410688"/>
                  <a:pt x="136852" y="416055"/>
                  <a:pt x="144960" y="413547"/>
                </a:cubicBezTo>
                <a:cubicBezTo>
                  <a:pt x="154294" y="410922"/>
                  <a:pt x="158494" y="401063"/>
                  <a:pt x="165027" y="394705"/>
                </a:cubicBezTo>
                <a:cubicBezTo>
                  <a:pt x="180310" y="378255"/>
                  <a:pt x="196118" y="362272"/>
                  <a:pt x="211693" y="345939"/>
                </a:cubicBezTo>
                <a:cubicBezTo>
                  <a:pt x="245585" y="313447"/>
                  <a:pt x="284201" y="286498"/>
                  <a:pt x="317392" y="253189"/>
                </a:cubicBezTo>
                <a:cubicBezTo>
                  <a:pt x="359100" y="214806"/>
                  <a:pt x="396783" y="172398"/>
                  <a:pt x="437791" y="133315"/>
                </a:cubicBezTo>
                <a:cubicBezTo>
                  <a:pt x="461591" y="107124"/>
                  <a:pt x="485858" y="79766"/>
                  <a:pt x="517299" y="6220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2"/>
          <p:cNvSpPr/>
          <p:nvPr/>
        </p:nvSpPr>
        <p:spPr>
          <a:xfrm rot="-937874">
            <a:off x="1515295" y="4432655"/>
            <a:ext cx="262110" cy="486692"/>
          </a:xfrm>
          <a:custGeom>
            <a:rect b="b" l="l" r="r" t="t"/>
            <a:pathLst>
              <a:path extrusionOk="0" h="970067" w="523143">
                <a:moveTo>
                  <a:pt x="253627" y="421"/>
                </a:moveTo>
                <a:cubicBezTo>
                  <a:pt x="287810" y="-2554"/>
                  <a:pt x="549550" y="9346"/>
                  <a:pt x="520967" y="64704"/>
                </a:cubicBezTo>
                <a:cubicBezTo>
                  <a:pt x="496292" y="96729"/>
                  <a:pt x="367551" y="98654"/>
                  <a:pt x="325727" y="99237"/>
                </a:cubicBezTo>
                <a:cubicBezTo>
                  <a:pt x="297727" y="99587"/>
                  <a:pt x="270019" y="97837"/>
                  <a:pt x="242194" y="95387"/>
                </a:cubicBezTo>
                <a:cubicBezTo>
                  <a:pt x="222361" y="95562"/>
                  <a:pt x="191094" y="89495"/>
                  <a:pt x="182461" y="112887"/>
                </a:cubicBezTo>
                <a:cubicBezTo>
                  <a:pt x="180536" y="160720"/>
                  <a:pt x="182636" y="208903"/>
                  <a:pt x="179836" y="256853"/>
                </a:cubicBezTo>
                <a:cubicBezTo>
                  <a:pt x="180011" y="308302"/>
                  <a:pt x="180944" y="359752"/>
                  <a:pt x="171086" y="410501"/>
                </a:cubicBezTo>
                <a:cubicBezTo>
                  <a:pt x="167003" y="430510"/>
                  <a:pt x="173419" y="446259"/>
                  <a:pt x="196286" y="442234"/>
                </a:cubicBezTo>
                <a:cubicBezTo>
                  <a:pt x="221486" y="440251"/>
                  <a:pt x="246686" y="438151"/>
                  <a:pt x="271885" y="435584"/>
                </a:cubicBezTo>
                <a:cubicBezTo>
                  <a:pt x="316393" y="431151"/>
                  <a:pt x="361193" y="428410"/>
                  <a:pt x="405993" y="430743"/>
                </a:cubicBezTo>
                <a:cubicBezTo>
                  <a:pt x="432592" y="434301"/>
                  <a:pt x="461409" y="435118"/>
                  <a:pt x="484975" y="449351"/>
                </a:cubicBezTo>
                <a:cubicBezTo>
                  <a:pt x="480075" y="466793"/>
                  <a:pt x="461526" y="477001"/>
                  <a:pt x="446651" y="485518"/>
                </a:cubicBezTo>
                <a:cubicBezTo>
                  <a:pt x="401793" y="509376"/>
                  <a:pt x="349235" y="503542"/>
                  <a:pt x="300177" y="506867"/>
                </a:cubicBezTo>
                <a:cubicBezTo>
                  <a:pt x="269027" y="506576"/>
                  <a:pt x="237936" y="509667"/>
                  <a:pt x="206786" y="509667"/>
                </a:cubicBezTo>
                <a:cubicBezTo>
                  <a:pt x="186719" y="511242"/>
                  <a:pt x="163795" y="509376"/>
                  <a:pt x="146120" y="520226"/>
                </a:cubicBezTo>
                <a:cubicBezTo>
                  <a:pt x="139761" y="524951"/>
                  <a:pt x="137253" y="532709"/>
                  <a:pt x="137895" y="540350"/>
                </a:cubicBezTo>
                <a:cubicBezTo>
                  <a:pt x="137836" y="560125"/>
                  <a:pt x="137953" y="579900"/>
                  <a:pt x="137720" y="599617"/>
                </a:cubicBezTo>
                <a:cubicBezTo>
                  <a:pt x="135445" y="674166"/>
                  <a:pt x="138653" y="749066"/>
                  <a:pt x="125761" y="822915"/>
                </a:cubicBezTo>
                <a:cubicBezTo>
                  <a:pt x="122787" y="840298"/>
                  <a:pt x="121445" y="863048"/>
                  <a:pt x="138186" y="874015"/>
                </a:cubicBezTo>
                <a:cubicBezTo>
                  <a:pt x="142095" y="876406"/>
                  <a:pt x="146761" y="877223"/>
                  <a:pt x="151311" y="877106"/>
                </a:cubicBezTo>
                <a:cubicBezTo>
                  <a:pt x="166303" y="877106"/>
                  <a:pt x="181353" y="877106"/>
                  <a:pt x="196403" y="877223"/>
                </a:cubicBezTo>
                <a:cubicBezTo>
                  <a:pt x="259402" y="877515"/>
                  <a:pt x="322402" y="880198"/>
                  <a:pt x="385460" y="879673"/>
                </a:cubicBezTo>
                <a:cubicBezTo>
                  <a:pt x="423084" y="879673"/>
                  <a:pt x="465901" y="873548"/>
                  <a:pt x="498684" y="895948"/>
                </a:cubicBezTo>
                <a:cubicBezTo>
                  <a:pt x="493025" y="922723"/>
                  <a:pt x="468642" y="942206"/>
                  <a:pt x="443851" y="951189"/>
                </a:cubicBezTo>
                <a:cubicBezTo>
                  <a:pt x="418826" y="957956"/>
                  <a:pt x="392576" y="958131"/>
                  <a:pt x="366910" y="960522"/>
                </a:cubicBezTo>
                <a:cubicBezTo>
                  <a:pt x="312018" y="964664"/>
                  <a:pt x="257069" y="966589"/>
                  <a:pt x="202061" y="969681"/>
                </a:cubicBezTo>
                <a:cubicBezTo>
                  <a:pt x="160995" y="971605"/>
                  <a:pt x="120103" y="966239"/>
                  <a:pt x="80378" y="955972"/>
                </a:cubicBezTo>
                <a:cubicBezTo>
                  <a:pt x="55587" y="951364"/>
                  <a:pt x="31379" y="943139"/>
                  <a:pt x="18254" y="919806"/>
                </a:cubicBezTo>
                <a:cubicBezTo>
                  <a:pt x="-14354" y="857565"/>
                  <a:pt x="6704" y="727482"/>
                  <a:pt x="6529" y="654158"/>
                </a:cubicBezTo>
                <a:cubicBezTo>
                  <a:pt x="13471" y="592383"/>
                  <a:pt x="12654" y="529092"/>
                  <a:pt x="20062" y="467318"/>
                </a:cubicBezTo>
                <a:cubicBezTo>
                  <a:pt x="30504" y="404085"/>
                  <a:pt x="26654" y="340794"/>
                  <a:pt x="31787" y="277036"/>
                </a:cubicBezTo>
                <a:cubicBezTo>
                  <a:pt x="33187" y="197061"/>
                  <a:pt x="50570" y="116795"/>
                  <a:pt x="40421" y="36996"/>
                </a:cubicBezTo>
                <a:cubicBezTo>
                  <a:pt x="49754" y="19613"/>
                  <a:pt x="72562" y="19496"/>
                  <a:pt x="90004" y="16638"/>
                </a:cubicBezTo>
                <a:cubicBezTo>
                  <a:pt x="143845" y="6021"/>
                  <a:pt x="198503" y="5729"/>
                  <a:pt x="253627" y="42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2"/>
          <p:cNvSpPr/>
          <p:nvPr/>
        </p:nvSpPr>
        <p:spPr>
          <a:xfrm>
            <a:off x="-305309" y="354143"/>
            <a:ext cx="1419498" cy="1659030"/>
          </a:xfrm>
          <a:custGeom>
            <a:rect b="b" l="l" r="r" t="t"/>
            <a:pathLst>
              <a:path extrusionOk="0" h="3318060" w="2838995">
                <a:moveTo>
                  <a:pt x="2600693" y="1740428"/>
                </a:moveTo>
                <a:cubicBezTo>
                  <a:pt x="2602751" y="1737110"/>
                  <a:pt x="2606734" y="1731071"/>
                  <a:pt x="2606602" y="1726824"/>
                </a:cubicBezTo>
                <a:cubicBezTo>
                  <a:pt x="2651214" y="1666901"/>
                  <a:pt x="2685470" y="1599413"/>
                  <a:pt x="2713552" y="1530134"/>
                </a:cubicBezTo>
                <a:cubicBezTo>
                  <a:pt x="2765003" y="1423627"/>
                  <a:pt x="2799126" y="1309687"/>
                  <a:pt x="2819175" y="1193226"/>
                </a:cubicBezTo>
                <a:cubicBezTo>
                  <a:pt x="2844005" y="1031707"/>
                  <a:pt x="2850577" y="863950"/>
                  <a:pt x="2808885" y="704621"/>
                </a:cubicBezTo>
                <a:cubicBezTo>
                  <a:pt x="2795010" y="633815"/>
                  <a:pt x="2770314" y="564668"/>
                  <a:pt x="2731344" y="503750"/>
                </a:cubicBezTo>
                <a:cubicBezTo>
                  <a:pt x="2696823" y="442036"/>
                  <a:pt x="2654467" y="384635"/>
                  <a:pt x="2601423" y="337453"/>
                </a:cubicBezTo>
                <a:cubicBezTo>
                  <a:pt x="2558537" y="294983"/>
                  <a:pt x="2513659" y="254835"/>
                  <a:pt x="2463470" y="221125"/>
                </a:cubicBezTo>
                <a:cubicBezTo>
                  <a:pt x="2435188" y="199823"/>
                  <a:pt x="2407704" y="177194"/>
                  <a:pt x="2375904" y="161135"/>
                </a:cubicBezTo>
                <a:cubicBezTo>
                  <a:pt x="2271078" y="103270"/>
                  <a:pt x="2154434" y="72545"/>
                  <a:pt x="2038654" y="45072"/>
                </a:cubicBezTo>
                <a:cubicBezTo>
                  <a:pt x="1965495" y="27089"/>
                  <a:pt x="1891804" y="8907"/>
                  <a:pt x="1816520" y="3067"/>
                </a:cubicBezTo>
                <a:cubicBezTo>
                  <a:pt x="1734067" y="877"/>
                  <a:pt x="1646568" y="-3038"/>
                  <a:pt x="1564711" y="4062"/>
                </a:cubicBezTo>
                <a:cubicBezTo>
                  <a:pt x="1506091" y="10831"/>
                  <a:pt x="1447271" y="14680"/>
                  <a:pt x="1389448" y="26956"/>
                </a:cubicBezTo>
                <a:cubicBezTo>
                  <a:pt x="1373382" y="29810"/>
                  <a:pt x="1357648" y="33990"/>
                  <a:pt x="1342047" y="38768"/>
                </a:cubicBezTo>
                <a:cubicBezTo>
                  <a:pt x="1290530" y="48191"/>
                  <a:pt x="1239411" y="59937"/>
                  <a:pt x="1189886" y="77390"/>
                </a:cubicBezTo>
                <a:cubicBezTo>
                  <a:pt x="1130070" y="92453"/>
                  <a:pt x="1073442" y="115281"/>
                  <a:pt x="1016083" y="137843"/>
                </a:cubicBezTo>
                <a:cubicBezTo>
                  <a:pt x="997228" y="145275"/>
                  <a:pt x="980632" y="157154"/>
                  <a:pt x="962707" y="166245"/>
                </a:cubicBezTo>
                <a:cubicBezTo>
                  <a:pt x="943853" y="175934"/>
                  <a:pt x="921745" y="180844"/>
                  <a:pt x="905215" y="194647"/>
                </a:cubicBezTo>
                <a:cubicBezTo>
                  <a:pt x="885498" y="209976"/>
                  <a:pt x="864320" y="223580"/>
                  <a:pt x="843474" y="237316"/>
                </a:cubicBezTo>
                <a:cubicBezTo>
                  <a:pt x="840022" y="240302"/>
                  <a:pt x="832321" y="242227"/>
                  <a:pt x="831724" y="247137"/>
                </a:cubicBezTo>
                <a:cubicBezTo>
                  <a:pt x="717006" y="323916"/>
                  <a:pt x="633224" y="432546"/>
                  <a:pt x="561857" y="588757"/>
                </a:cubicBezTo>
                <a:cubicBezTo>
                  <a:pt x="473097" y="765074"/>
                  <a:pt x="410161" y="955460"/>
                  <a:pt x="387324" y="1151884"/>
                </a:cubicBezTo>
                <a:cubicBezTo>
                  <a:pt x="379424" y="1230189"/>
                  <a:pt x="385930" y="1309289"/>
                  <a:pt x="389183" y="1387726"/>
                </a:cubicBezTo>
                <a:cubicBezTo>
                  <a:pt x="390112" y="1393433"/>
                  <a:pt x="390245" y="1399538"/>
                  <a:pt x="391174" y="1405378"/>
                </a:cubicBezTo>
                <a:cubicBezTo>
                  <a:pt x="391440" y="1442340"/>
                  <a:pt x="399738" y="1473065"/>
                  <a:pt x="414875" y="1497751"/>
                </a:cubicBezTo>
                <a:cubicBezTo>
                  <a:pt x="420650" y="1525688"/>
                  <a:pt x="433530" y="1552364"/>
                  <a:pt x="431936" y="1582094"/>
                </a:cubicBezTo>
                <a:cubicBezTo>
                  <a:pt x="431804" y="1588066"/>
                  <a:pt x="432268" y="1594304"/>
                  <a:pt x="430542" y="1600143"/>
                </a:cubicBezTo>
                <a:cubicBezTo>
                  <a:pt x="428617" y="1603992"/>
                  <a:pt x="426758" y="1608637"/>
                  <a:pt x="426692" y="1612885"/>
                </a:cubicBezTo>
                <a:cubicBezTo>
                  <a:pt x="385531" y="1626488"/>
                  <a:pt x="347557" y="1648121"/>
                  <a:pt x="309451" y="1668494"/>
                </a:cubicBezTo>
                <a:cubicBezTo>
                  <a:pt x="261983" y="1690459"/>
                  <a:pt x="226466" y="1731005"/>
                  <a:pt x="196326" y="1772678"/>
                </a:cubicBezTo>
                <a:cubicBezTo>
                  <a:pt x="177339" y="1797431"/>
                  <a:pt x="161605" y="1824439"/>
                  <a:pt x="150651" y="1853438"/>
                </a:cubicBezTo>
                <a:cubicBezTo>
                  <a:pt x="100263" y="1855230"/>
                  <a:pt x="71982" y="1870692"/>
                  <a:pt x="49410" y="1928756"/>
                </a:cubicBezTo>
                <a:cubicBezTo>
                  <a:pt x="24581" y="1998301"/>
                  <a:pt x="14025" y="2072159"/>
                  <a:pt x="6258" y="2145354"/>
                </a:cubicBezTo>
                <a:cubicBezTo>
                  <a:pt x="-6954" y="2251596"/>
                  <a:pt x="-49" y="2360293"/>
                  <a:pt x="34672" y="2462022"/>
                </a:cubicBezTo>
                <a:cubicBezTo>
                  <a:pt x="74305" y="2564149"/>
                  <a:pt x="78620" y="2611066"/>
                  <a:pt x="193339" y="2646435"/>
                </a:cubicBezTo>
                <a:cubicBezTo>
                  <a:pt x="195131" y="2646966"/>
                  <a:pt x="196791" y="2647165"/>
                  <a:pt x="198384" y="2647165"/>
                </a:cubicBezTo>
                <a:cubicBezTo>
                  <a:pt x="198650" y="2647165"/>
                  <a:pt x="198849" y="2647099"/>
                  <a:pt x="199114" y="2647099"/>
                </a:cubicBezTo>
                <a:cubicBezTo>
                  <a:pt x="216641" y="2677425"/>
                  <a:pt x="235827" y="2706889"/>
                  <a:pt x="261054" y="2731243"/>
                </a:cubicBezTo>
                <a:cubicBezTo>
                  <a:pt x="297833" y="2767409"/>
                  <a:pt x="345632" y="2788312"/>
                  <a:pt x="393697" y="2805035"/>
                </a:cubicBezTo>
                <a:cubicBezTo>
                  <a:pt x="442890" y="2824080"/>
                  <a:pt x="491818" y="2832109"/>
                  <a:pt x="543401" y="2844320"/>
                </a:cubicBezTo>
                <a:cubicBezTo>
                  <a:pt x="545194" y="2844784"/>
                  <a:pt x="546854" y="2844983"/>
                  <a:pt x="548447" y="2844983"/>
                </a:cubicBezTo>
                <a:cubicBezTo>
                  <a:pt x="549775" y="2844983"/>
                  <a:pt x="551036" y="2844784"/>
                  <a:pt x="552231" y="2844519"/>
                </a:cubicBezTo>
                <a:cubicBezTo>
                  <a:pt x="636676" y="2913135"/>
                  <a:pt x="729287" y="2937820"/>
                  <a:pt x="857880" y="2947177"/>
                </a:cubicBezTo>
                <a:cubicBezTo>
                  <a:pt x="868171" y="2947841"/>
                  <a:pt x="878527" y="2948172"/>
                  <a:pt x="889016" y="2948172"/>
                </a:cubicBezTo>
                <a:cubicBezTo>
                  <a:pt x="1022921" y="2948172"/>
                  <a:pt x="1169107" y="2893824"/>
                  <a:pt x="1267493" y="2805897"/>
                </a:cubicBezTo>
                <a:cubicBezTo>
                  <a:pt x="1295907" y="2777230"/>
                  <a:pt x="1319077" y="2742723"/>
                  <a:pt x="1337200" y="2706358"/>
                </a:cubicBezTo>
                <a:cubicBezTo>
                  <a:pt x="1335607" y="2800920"/>
                  <a:pt x="1356652" y="2858919"/>
                  <a:pt x="1406708" y="2974982"/>
                </a:cubicBezTo>
                <a:cubicBezTo>
                  <a:pt x="1431272" y="3048707"/>
                  <a:pt x="1507817" y="3067487"/>
                  <a:pt x="1570753" y="3097150"/>
                </a:cubicBezTo>
                <a:cubicBezTo>
                  <a:pt x="1593723" y="3108696"/>
                  <a:pt x="1615233" y="3122765"/>
                  <a:pt x="1637738" y="3135174"/>
                </a:cubicBezTo>
                <a:cubicBezTo>
                  <a:pt x="1677040" y="3156409"/>
                  <a:pt x="1721188" y="3166097"/>
                  <a:pt x="1762414" y="3182422"/>
                </a:cubicBezTo>
                <a:cubicBezTo>
                  <a:pt x="1763875" y="3182886"/>
                  <a:pt x="1765402" y="3183085"/>
                  <a:pt x="1766862" y="3183085"/>
                </a:cubicBezTo>
                <a:cubicBezTo>
                  <a:pt x="1768854" y="3183085"/>
                  <a:pt x="1770845" y="3182687"/>
                  <a:pt x="1772704" y="3181957"/>
                </a:cubicBezTo>
                <a:cubicBezTo>
                  <a:pt x="1798463" y="3204321"/>
                  <a:pt x="1827541" y="3222636"/>
                  <a:pt x="1858079" y="3238098"/>
                </a:cubicBezTo>
                <a:cubicBezTo>
                  <a:pt x="1939736" y="3281231"/>
                  <a:pt x="2026771" y="3321180"/>
                  <a:pt x="2121240" y="3317795"/>
                </a:cubicBezTo>
                <a:cubicBezTo>
                  <a:pt x="2125025" y="3317994"/>
                  <a:pt x="2128742" y="3318061"/>
                  <a:pt x="2132526" y="3318061"/>
                </a:cubicBezTo>
                <a:cubicBezTo>
                  <a:pt x="2205619" y="3318061"/>
                  <a:pt x="2274264" y="3289725"/>
                  <a:pt x="2341515" y="3263580"/>
                </a:cubicBezTo>
                <a:cubicBezTo>
                  <a:pt x="2394094" y="3241283"/>
                  <a:pt x="2449395" y="3218521"/>
                  <a:pt x="2496464" y="3185209"/>
                </a:cubicBezTo>
                <a:cubicBezTo>
                  <a:pt x="2497925" y="3184346"/>
                  <a:pt x="2499319" y="3183351"/>
                  <a:pt x="2500647" y="3182223"/>
                </a:cubicBezTo>
                <a:cubicBezTo>
                  <a:pt x="2524745" y="3164637"/>
                  <a:pt x="2546521" y="3144265"/>
                  <a:pt x="2564445" y="3119380"/>
                </a:cubicBezTo>
                <a:cubicBezTo>
                  <a:pt x="2590403" y="3080892"/>
                  <a:pt x="2619746" y="3044394"/>
                  <a:pt x="2640393" y="3002587"/>
                </a:cubicBezTo>
                <a:cubicBezTo>
                  <a:pt x="2642982" y="2997279"/>
                  <a:pt x="2645372" y="2991837"/>
                  <a:pt x="2647629" y="2986462"/>
                </a:cubicBezTo>
                <a:cubicBezTo>
                  <a:pt x="2742099" y="2837551"/>
                  <a:pt x="2767858" y="2646634"/>
                  <a:pt x="2751062" y="2473834"/>
                </a:cubicBezTo>
                <a:cubicBezTo>
                  <a:pt x="2737054" y="2382125"/>
                  <a:pt x="2710897" y="2291743"/>
                  <a:pt x="2672193" y="2207400"/>
                </a:cubicBezTo>
                <a:cubicBezTo>
                  <a:pt x="2644576" y="2150198"/>
                  <a:pt x="2605407" y="2099632"/>
                  <a:pt x="2574337" y="2044355"/>
                </a:cubicBezTo>
                <a:cubicBezTo>
                  <a:pt x="2558138" y="2013763"/>
                  <a:pt x="2540480" y="1983768"/>
                  <a:pt x="2526140" y="1952314"/>
                </a:cubicBezTo>
                <a:cubicBezTo>
                  <a:pt x="2509012" y="1899160"/>
                  <a:pt x="2539683" y="1848262"/>
                  <a:pt x="2567632" y="1804730"/>
                </a:cubicBezTo>
                <a:cubicBezTo>
                  <a:pt x="2579914" y="1783495"/>
                  <a:pt x="2588810" y="1761862"/>
                  <a:pt x="2600693" y="1740428"/>
                </a:cubicBezTo>
                <a:close/>
                <a:moveTo>
                  <a:pt x="726565" y="1411019"/>
                </a:moveTo>
                <a:cubicBezTo>
                  <a:pt x="726765" y="1379564"/>
                  <a:pt x="726366" y="1347911"/>
                  <a:pt x="729885" y="1316390"/>
                </a:cubicBezTo>
                <a:cubicBezTo>
                  <a:pt x="735262" y="1246579"/>
                  <a:pt x="749071" y="1177765"/>
                  <a:pt x="764340" y="1109481"/>
                </a:cubicBezTo>
                <a:cubicBezTo>
                  <a:pt x="784854" y="1029185"/>
                  <a:pt x="803907" y="948094"/>
                  <a:pt x="834910" y="870984"/>
                </a:cubicBezTo>
                <a:cubicBezTo>
                  <a:pt x="849914" y="836942"/>
                  <a:pt x="866776" y="803695"/>
                  <a:pt x="883108" y="770250"/>
                </a:cubicBezTo>
                <a:cubicBezTo>
                  <a:pt x="925198" y="680001"/>
                  <a:pt x="972599" y="592075"/>
                  <a:pt x="1029095" y="509922"/>
                </a:cubicBezTo>
                <a:cubicBezTo>
                  <a:pt x="1054123" y="475083"/>
                  <a:pt x="1082736" y="443031"/>
                  <a:pt x="1108428" y="408723"/>
                </a:cubicBezTo>
                <a:cubicBezTo>
                  <a:pt x="1150451" y="353578"/>
                  <a:pt x="1205487" y="310644"/>
                  <a:pt x="1258398" y="266647"/>
                </a:cubicBezTo>
                <a:cubicBezTo>
                  <a:pt x="1280505" y="245943"/>
                  <a:pt x="1305202" y="228291"/>
                  <a:pt x="1330097" y="211171"/>
                </a:cubicBezTo>
                <a:cubicBezTo>
                  <a:pt x="1367938" y="182901"/>
                  <a:pt x="1405248" y="153703"/>
                  <a:pt x="1445346" y="128487"/>
                </a:cubicBezTo>
                <a:cubicBezTo>
                  <a:pt x="1491884" y="130345"/>
                  <a:pt x="1538355" y="134791"/>
                  <a:pt x="1584429" y="141758"/>
                </a:cubicBezTo>
                <a:cubicBezTo>
                  <a:pt x="1667148" y="151712"/>
                  <a:pt x="1749933" y="164918"/>
                  <a:pt x="1828802" y="192656"/>
                </a:cubicBezTo>
                <a:cubicBezTo>
                  <a:pt x="1887157" y="212630"/>
                  <a:pt x="1938740" y="240701"/>
                  <a:pt x="1994041" y="269169"/>
                </a:cubicBezTo>
                <a:cubicBezTo>
                  <a:pt x="2057574" y="303344"/>
                  <a:pt x="2122701" y="336325"/>
                  <a:pt x="2178666" y="382312"/>
                </a:cubicBezTo>
                <a:cubicBezTo>
                  <a:pt x="2250829" y="439315"/>
                  <a:pt x="2310910" y="511182"/>
                  <a:pt x="2359838" y="588757"/>
                </a:cubicBezTo>
                <a:cubicBezTo>
                  <a:pt x="2470839" y="790556"/>
                  <a:pt x="2473494" y="1030977"/>
                  <a:pt x="2410094" y="1248504"/>
                </a:cubicBezTo>
                <a:cubicBezTo>
                  <a:pt x="2379024" y="1370805"/>
                  <a:pt x="2319076" y="1483749"/>
                  <a:pt x="2274331" y="1601471"/>
                </a:cubicBezTo>
                <a:cubicBezTo>
                  <a:pt x="2262846" y="1632859"/>
                  <a:pt x="2246249" y="1663185"/>
                  <a:pt x="2239212" y="1695635"/>
                </a:cubicBezTo>
                <a:cubicBezTo>
                  <a:pt x="2233369" y="1709504"/>
                  <a:pt x="2227594" y="1723440"/>
                  <a:pt x="2220756" y="1736844"/>
                </a:cubicBezTo>
                <a:cubicBezTo>
                  <a:pt x="2198118" y="1780973"/>
                  <a:pt x="2169438" y="1821652"/>
                  <a:pt x="2137439" y="1859676"/>
                </a:cubicBezTo>
                <a:cubicBezTo>
                  <a:pt x="2125556" y="1873744"/>
                  <a:pt x="2114270" y="1888343"/>
                  <a:pt x="2103117" y="1903009"/>
                </a:cubicBezTo>
                <a:cubicBezTo>
                  <a:pt x="2100926" y="1905796"/>
                  <a:pt x="2100129" y="1909247"/>
                  <a:pt x="2100461" y="1912498"/>
                </a:cubicBezTo>
                <a:cubicBezTo>
                  <a:pt x="2085590" y="1920660"/>
                  <a:pt x="2069724" y="1927429"/>
                  <a:pt x="2054454" y="1934330"/>
                </a:cubicBezTo>
                <a:cubicBezTo>
                  <a:pt x="2052529" y="1935259"/>
                  <a:pt x="2050670" y="1936188"/>
                  <a:pt x="2048745" y="1937117"/>
                </a:cubicBezTo>
                <a:cubicBezTo>
                  <a:pt x="1967951" y="1917608"/>
                  <a:pt x="1884900" y="1899558"/>
                  <a:pt x="1801384" y="1904734"/>
                </a:cubicBezTo>
                <a:cubicBezTo>
                  <a:pt x="1744158" y="1908981"/>
                  <a:pt x="1689388" y="1935790"/>
                  <a:pt x="1646037" y="1972752"/>
                </a:cubicBezTo>
                <a:cubicBezTo>
                  <a:pt x="1595582" y="2019072"/>
                  <a:pt x="1549110" y="2069969"/>
                  <a:pt x="1507618" y="2124517"/>
                </a:cubicBezTo>
                <a:cubicBezTo>
                  <a:pt x="1476349" y="2168248"/>
                  <a:pt x="1454574" y="2217885"/>
                  <a:pt x="1430674" y="2265797"/>
                </a:cubicBezTo>
                <a:cubicBezTo>
                  <a:pt x="1419389" y="2288293"/>
                  <a:pt x="1409032" y="2311187"/>
                  <a:pt x="1399804" y="2334545"/>
                </a:cubicBezTo>
                <a:cubicBezTo>
                  <a:pt x="1398941" y="2279732"/>
                  <a:pt x="1393431" y="2224985"/>
                  <a:pt x="1383207" y="2170902"/>
                </a:cubicBezTo>
                <a:cubicBezTo>
                  <a:pt x="1375373" y="2118943"/>
                  <a:pt x="1365017" y="2066784"/>
                  <a:pt x="1348088" y="2016948"/>
                </a:cubicBezTo>
                <a:cubicBezTo>
                  <a:pt x="1330031" y="1967112"/>
                  <a:pt x="1305002" y="1919665"/>
                  <a:pt x="1278182" y="1874010"/>
                </a:cubicBezTo>
                <a:cubicBezTo>
                  <a:pt x="1268091" y="1856822"/>
                  <a:pt x="1255809" y="1841361"/>
                  <a:pt x="1242797" y="1826430"/>
                </a:cubicBezTo>
                <a:cubicBezTo>
                  <a:pt x="1244125" y="1817139"/>
                  <a:pt x="1233503" y="1806787"/>
                  <a:pt x="1228258" y="1799554"/>
                </a:cubicBezTo>
                <a:cubicBezTo>
                  <a:pt x="1194334" y="1766441"/>
                  <a:pt x="1154700" y="1734256"/>
                  <a:pt x="1108295" y="1721382"/>
                </a:cubicBezTo>
                <a:cubicBezTo>
                  <a:pt x="1052795" y="1690592"/>
                  <a:pt x="980300" y="1667897"/>
                  <a:pt x="913513" y="1656151"/>
                </a:cubicBezTo>
                <a:cubicBezTo>
                  <a:pt x="912518" y="1655686"/>
                  <a:pt x="911455" y="1655222"/>
                  <a:pt x="910260" y="1654890"/>
                </a:cubicBezTo>
                <a:cubicBezTo>
                  <a:pt x="889149" y="1649714"/>
                  <a:pt x="870826" y="1637172"/>
                  <a:pt x="850047" y="1631067"/>
                </a:cubicBezTo>
                <a:cubicBezTo>
                  <a:pt x="826147" y="1621976"/>
                  <a:pt x="800853" y="1616733"/>
                  <a:pt x="777286" y="1606713"/>
                </a:cubicBezTo>
                <a:cubicBezTo>
                  <a:pt x="775161" y="1605386"/>
                  <a:pt x="772373" y="1604125"/>
                  <a:pt x="769452" y="1603262"/>
                </a:cubicBezTo>
                <a:cubicBezTo>
                  <a:pt x="768987" y="1601006"/>
                  <a:pt x="767991" y="1598750"/>
                  <a:pt x="766265" y="1596560"/>
                </a:cubicBezTo>
                <a:cubicBezTo>
                  <a:pt x="751262" y="1579506"/>
                  <a:pt x="744955" y="1557142"/>
                  <a:pt x="740772" y="1535244"/>
                </a:cubicBezTo>
                <a:cubicBezTo>
                  <a:pt x="737453" y="1518057"/>
                  <a:pt x="734200" y="1500869"/>
                  <a:pt x="731345" y="1483616"/>
                </a:cubicBezTo>
                <a:cubicBezTo>
                  <a:pt x="730084" y="1479634"/>
                  <a:pt x="729155" y="1469216"/>
                  <a:pt x="727428" y="1458997"/>
                </a:cubicBezTo>
                <a:cubicBezTo>
                  <a:pt x="729354" y="1443999"/>
                  <a:pt x="729088" y="1428206"/>
                  <a:pt x="726300" y="1412080"/>
                </a:cubicBezTo>
                <a:cubicBezTo>
                  <a:pt x="726366" y="1411748"/>
                  <a:pt x="726499" y="1411417"/>
                  <a:pt x="726565" y="141101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2"/>
          <p:cNvSpPr/>
          <p:nvPr/>
        </p:nvSpPr>
        <p:spPr>
          <a:xfrm rot="-5589833">
            <a:off x="2417111" y="398676"/>
            <a:ext cx="474883" cy="432736"/>
          </a:xfrm>
          <a:custGeom>
            <a:rect b="b" l="l" r="r" t="t"/>
            <a:pathLst>
              <a:path extrusionOk="0" h="864165" w="953084">
                <a:moveTo>
                  <a:pt x="922379" y="409363"/>
                </a:moveTo>
                <a:cubicBezTo>
                  <a:pt x="889748" y="402050"/>
                  <a:pt x="856163" y="400659"/>
                  <a:pt x="823018" y="397060"/>
                </a:cubicBezTo>
                <a:cubicBezTo>
                  <a:pt x="760443" y="390375"/>
                  <a:pt x="697467" y="386814"/>
                  <a:pt x="634549" y="389575"/>
                </a:cubicBezTo>
                <a:cubicBezTo>
                  <a:pt x="657631" y="367026"/>
                  <a:pt x="681647" y="345391"/>
                  <a:pt x="705606" y="323737"/>
                </a:cubicBezTo>
                <a:cubicBezTo>
                  <a:pt x="717690" y="311910"/>
                  <a:pt x="730575" y="300940"/>
                  <a:pt x="743174" y="289646"/>
                </a:cubicBezTo>
                <a:cubicBezTo>
                  <a:pt x="755125" y="278429"/>
                  <a:pt x="766942" y="267078"/>
                  <a:pt x="779389" y="256393"/>
                </a:cubicBezTo>
                <a:cubicBezTo>
                  <a:pt x="790634" y="246052"/>
                  <a:pt x="801651" y="235463"/>
                  <a:pt x="813831" y="226207"/>
                </a:cubicBezTo>
                <a:cubicBezTo>
                  <a:pt x="830108" y="212876"/>
                  <a:pt x="844460" y="196802"/>
                  <a:pt x="855668" y="178994"/>
                </a:cubicBezTo>
                <a:cubicBezTo>
                  <a:pt x="863140" y="165834"/>
                  <a:pt x="872117" y="150275"/>
                  <a:pt x="866837" y="134791"/>
                </a:cubicBezTo>
                <a:cubicBezTo>
                  <a:pt x="862816" y="123973"/>
                  <a:pt x="852752" y="114946"/>
                  <a:pt x="841125" y="113384"/>
                </a:cubicBezTo>
                <a:cubicBezTo>
                  <a:pt x="820464" y="111042"/>
                  <a:pt x="800889" y="120736"/>
                  <a:pt x="783601" y="131001"/>
                </a:cubicBezTo>
                <a:cubicBezTo>
                  <a:pt x="758670" y="146866"/>
                  <a:pt x="736484" y="166444"/>
                  <a:pt x="713726" y="185165"/>
                </a:cubicBezTo>
                <a:cubicBezTo>
                  <a:pt x="685898" y="208762"/>
                  <a:pt x="659328" y="233825"/>
                  <a:pt x="632700" y="258774"/>
                </a:cubicBezTo>
                <a:cubicBezTo>
                  <a:pt x="618501" y="272753"/>
                  <a:pt x="606035" y="288389"/>
                  <a:pt x="591416" y="301987"/>
                </a:cubicBezTo>
                <a:cubicBezTo>
                  <a:pt x="584306" y="308977"/>
                  <a:pt x="577712" y="316480"/>
                  <a:pt x="570907" y="323756"/>
                </a:cubicBezTo>
                <a:cubicBezTo>
                  <a:pt x="562768" y="332593"/>
                  <a:pt x="553257" y="339868"/>
                  <a:pt x="544280" y="347771"/>
                </a:cubicBezTo>
                <a:cubicBezTo>
                  <a:pt x="549579" y="270011"/>
                  <a:pt x="568029" y="193602"/>
                  <a:pt x="575729" y="116108"/>
                </a:cubicBezTo>
                <a:cubicBezTo>
                  <a:pt x="579236" y="86417"/>
                  <a:pt x="582458" y="56535"/>
                  <a:pt x="579903" y="26634"/>
                </a:cubicBezTo>
                <a:cubicBezTo>
                  <a:pt x="579675" y="5018"/>
                  <a:pt x="556440" y="-4504"/>
                  <a:pt x="537990" y="2028"/>
                </a:cubicBezTo>
                <a:cubicBezTo>
                  <a:pt x="520130" y="7513"/>
                  <a:pt x="505797" y="21549"/>
                  <a:pt x="497296" y="37890"/>
                </a:cubicBezTo>
                <a:cubicBezTo>
                  <a:pt x="473585" y="85445"/>
                  <a:pt x="465980" y="138943"/>
                  <a:pt x="455078" y="190441"/>
                </a:cubicBezTo>
                <a:cubicBezTo>
                  <a:pt x="450770" y="209885"/>
                  <a:pt x="448406" y="229654"/>
                  <a:pt x="445395" y="249328"/>
                </a:cubicBezTo>
                <a:cubicBezTo>
                  <a:pt x="439410" y="285342"/>
                  <a:pt x="433158" y="321527"/>
                  <a:pt x="430985" y="358018"/>
                </a:cubicBezTo>
                <a:cubicBezTo>
                  <a:pt x="420369" y="341315"/>
                  <a:pt x="410419" y="324098"/>
                  <a:pt x="400260" y="307053"/>
                </a:cubicBezTo>
                <a:cubicBezTo>
                  <a:pt x="389472" y="287818"/>
                  <a:pt x="380456" y="267592"/>
                  <a:pt x="368944" y="248756"/>
                </a:cubicBezTo>
                <a:cubicBezTo>
                  <a:pt x="351065" y="220132"/>
                  <a:pt x="334121" y="190917"/>
                  <a:pt x="313631" y="164044"/>
                </a:cubicBezTo>
                <a:cubicBezTo>
                  <a:pt x="307074" y="154103"/>
                  <a:pt x="301623" y="143475"/>
                  <a:pt x="294380" y="133991"/>
                </a:cubicBezTo>
                <a:cubicBezTo>
                  <a:pt x="287099" y="124335"/>
                  <a:pt x="279265" y="115098"/>
                  <a:pt x="271527" y="105823"/>
                </a:cubicBezTo>
                <a:cubicBezTo>
                  <a:pt x="252486" y="83674"/>
                  <a:pt x="230871" y="61887"/>
                  <a:pt x="203005" y="51355"/>
                </a:cubicBezTo>
                <a:cubicBezTo>
                  <a:pt x="192350" y="47032"/>
                  <a:pt x="180495" y="44708"/>
                  <a:pt x="169135" y="47412"/>
                </a:cubicBezTo>
                <a:cubicBezTo>
                  <a:pt x="152171" y="51812"/>
                  <a:pt x="155793" y="74228"/>
                  <a:pt x="158213" y="87483"/>
                </a:cubicBezTo>
                <a:cubicBezTo>
                  <a:pt x="165742" y="127192"/>
                  <a:pt x="182668" y="164349"/>
                  <a:pt x="204911" y="197906"/>
                </a:cubicBezTo>
                <a:cubicBezTo>
                  <a:pt x="213850" y="212533"/>
                  <a:pt x="221455" y="227959"/>
                  <a:pt x="230623" y="242472"/>
                </a:cubicBezTo>
                <a:cubicBezTo>
                  <a:pt x="243013" y="261574"/>
                  <a:pt x="256908" y="279724"/>
                  <a:pt x="270707" y="297835"/>
                </a:cubicBezTo>
                <a:cubicBezTo>
                  <a:pt x="290301" y="321775"/>
                  <a:pt x="308199" y="347029"/>
                  <a:pt x="329718" y="369349"/>
                </a:cubicBezTo>
                <a:cubicBezTo>
                  <a:pt x="339610" y="380834"/>
                  <a:pt x="348778" y="392889"/>
                  <a:pt x="358785" y="404259"/>
                </a:cubicBezTo>
                <a:cubicBezTo>
                  <a:pt x="364484" y="410982"/>
                  <a:pt x="370507" y="417819"/>
                  <a:pt x="373366" y="426294"/>
                </a:cubicBezTo>
                <a:cubicBezTo>
                  <a:pt x="342222" y="421152"/>
                  <a:pt x="310753" y="423685"/>
                  <a:pt x="279361" y="424142"/>
                </a:cubicBezTo>
                <a:cubicBezTo>
                  <a:pt x="239143" y="425570"/>
                  <a:pt x="198869" y="425380"/>
                  <a:pt x="158709" y="428084"/>
                </a:cubicBezTo>
                <a:cubicBezTo>
                  <a:pt x="138829" y="429151"/>
                  <a:pt x="118892" y="429303"/>
                  <a:pt x="98974" y="429989"/>
                </a:cubicBezTo>
                <a:cubicBezTo>
                  <a:pt x="68535" y="430808"/>
                  <a:pt x="36018" y="431151"/>
                  <a:pt x="8876" y="446634"/>
                </a:cubicBezTo>
                <a:cubicBezTo>
                  <a:pt x="-17580" y="466822"/>
                  <a:pt x="21627" y="494513"/>
                  <a:pt x="41583" y="499960"/>
                </a:cubicBezTo>
                <a:cubicBezTo>
                  <a:pt x="60720" y="505788"/>
                  <a:pt x="80905" y="506931"/>
                  <a:pt x="100747" y="508302"/>
                </a:cubicBezTo>
                <a:cubicBezTo>
                  <a:pt x="131129" y="509616"/>
                  <a:pt x="161606" y="508988"/>
                  <a:pt x="191969" y="507731"/>
                </a:cubicBezTo>
                <a:cubicBezTo>
                  <a:pt x="222618" y="506264"/>
                  <a:pt x="253286" y="505102"/>
                  <a:pt x="283878" y="502817"/>
                </a:cubicBezTo>
                <a:cubicBezTo>
                  <a:pt x="310391" y="500570"/>
                  <a:pt x="336961" y="498151"/>
                  <a:pt x="363588" y="499427"/>
                </a:cubicBezTo>
                <a:cubicBezTo>
                  <a:pt x="352400" y="506912"/>
                  <a:pt x="342679" y="516187"/>
                  <a:pt x="332901" y="525328"/>
                </a:cubicBezTo>
                <a:cubicBezTo>
                  <a:pt x="289253" y="558009"/>
                  <a:pt x="245586" y="590843"/>
                  <a:pt x="205426" y="627848"/>
                </a:cubicBezTo>
                <a:cubicBezTo>
                  <a:pt x="173347" y="654434"/>
                  <a:pt x="143022" y="684088"/>
                  <a:pt x="121656" y="720178"/>
                </a:cubicBezTo>
                <a:cubicBezTo>
                  <a:pt x="110544" y="737947"/>
                  <a:pt x="99546" y="758211"/>
                  <a:pt x="104158" y="779846"/>
                </a:cubicBezTo>
                <a:cubicBezTo>
                  <a:pt x="106827" y="796853"/>
                  <a:pt x="123085" y="792797"/>
                  <a:pt x="135150" y="789349"/>
                </a:cubicBezTo>
                <a:cubicBezTo>
                  <a:pt x="153753" y="783103"/>
                  <a:pt x="171746" y="774723"/>
                  <a:pt x="188481" y="764458"/>
                </a:cubicBezTo>
                <a:cubicBezTo>
                  <a:pt x="235674" y="734595"/>
                  <a:pt x="279837" y="699914"/>
                  <a:pt x="318987" y="660072"/>
                </a:cubicBezTo>
                <a:cubicBezTo>
                  <a:pt x="341726" y="639903"/>
                  <a:pt x="361511" y="616763"/>
                  <a:pt x="383868" y="596195"/>
                </a:cubicBezTo>
                <a:cubicBezTo>
                  <a:pt x="408780" y="571322"/>
                  <a:pt x="436627" y="549154"/>
                  <a:pt x="463026" y="525747"/>
                </a:cubicBezTo>
                <a:cubicBezTo>
                  <a:pt x="462930" y="578578"/>
                  <a:pt x="462988" y="631428"/>
                  <a:pt x="464741" y="684240"/>
                </a:cubicBezTo>
                <a:cubicBezTo>
                  <a:pt x="464970" y="724939"/>
                  <a:pt x="471984" y="765181"/>
                  <a:pt x="481991" y="804528"/>
                </a:cubicBezTo>
                <a:cubicBezTo>
                  <a:pt x="487080" y="820374"/>
                  <a:pt x="495809" y="858445"/>
                  <a:pt x="512392" y="863892"/>
                </a:cubicBezTo>
                <a:cubicBezTo>
                  <a:pt x="535341" y="870462"/>
                  <a:pt x="554839" y="756973"/>
                  <a:pt x="559700" y="737909"/>
                </a:cubicBezTo>
                <a:cubicBezTo>
                  <a:pt x="567571" y="699400"/>
                  <a:pt x="574052" y="660605"/>
                  <a:pt x="576873" y="621372"/>
                </a:cubicBezTo>
                <a:cubicBezTo>
                  <a:pt x="579465" y="587377"/>
                  <a:pt x="581047" y="553496"/>
                  <a:pt x="584497" y="519500"/>
                </a:cubicBezTo>
                <a:cubicBezTo>
                  <a:pt x="596009" y="531289"/>
                  <a:pt x="608723" y="541783"/>
                  <a:pt x="620502" y="553286"/>
                </a:cubicBezTo>
                <a:cubicBezTo>
                  <a:pt x="630928" y="563837"/>
                  <a:pt x="641144" y="574598"/>
                  <a:pt x="651913" y="584825"/>
                </a:cubicBezTo>
                <a:cubicBezTo>
                  <a:pt x="664893" y="598042"/>
                  <a:pt x="676482" y="612554"/>
                  <a:pt x="690129" y="625143"/>
                </a:cubicBezTo>
                <a:cubicBezTo>
                  <a:pt x="698992" y="633904"/>
                  <a:pt x="705911" y="643293"/>
                  <a:pt x="714565" y="652758"/>
                </a:cubicBezTo>
                <a:cubicBezTo>
                  <a:pt x="724876" y="663671"/>
                  <a:pt x="735893" y="673879"/>
                  <a:pt x="746986" y="683973"/>
                </a:cubicBezTo>
                <a:cubicBezTo>
                  <a:pt x="766733" y="699590"/>
                  <a:pt x="798354" y="725720"/>
                  <a:pt x="824847" y="715836"/>
                </a:cubicBezTo>
                <a:cubicBezTo>
                  <a:pt x="845261" y="706123"/>
                  <a:pt x="837637" y="685859"/>
                  <a:pt x="829498" y="670185"/>
                </a:cubicBezTo>
                <a:cubicBezTo>
                  <a:pt x="821817" y="655120"/>
                  <a:pt x="814345" y="639579"/>
                  <a:pt x="805006" y="625238"/>
                </a:cubicBezTo>
                <a:cubicBezTo>
                  <a:pt x="797458" y="614154"/>
                  <a:pt x="789033" y="603698"/>
                  <a:pt x="781295" y="592729"/>
                </a:cubicBezTo>
                <a:cubicBezTo>
                  <a:pt x="763302" y="568541"/>
                  <a:pt x="740887" y="548068"/>
                  <a:pt x="717957" y="528661"/>
                </a:cubicBezTo>
                <a:cubicBezTo>
                  <a:pt x="710409" y="521824"/>
                  <a:pt x="703471" y="514377"/>
                  <a:pt x="695847" y="507635"/>
                </a:cubicBezTo>
                <a:cubicBezTo>
                  <a:pt x="687937" y="500417"/>
                  <a:pt x="678426" y="495218"/>
                  <a:pt x="670535" y="488000"/>
                </a:cubicBezTo>
                <a:cubicBezTo>
                  <a:pt x="701851" y="487790"/>
                  <a:pt x="733015" y="492285"/>
                  <a:pt x="764331" y="490647"/>
                </a:cubicBezTo>
                <a:cubicBezTo>
                  <a:pt x="788747" y="489676"/>
                  <a:pt x="813240" y="490742"/>
                  <a:pt x="837484" y="487200"/>
                </a:cubicBezTo>
                <a:cubicBezTo>
                  <a:pt x="852485" y="485753"/>
                  <a:pt x="867676" y="485657"/>
                  <a:pt x="882448" y="482305"/>
                </a:cubicBezTo>
                <a:cubicBezTo>
                  <a:pt x="896609" y="479239"/>
                  <a:pt x="910123" y="473830"/>
                  <a:pt x="923923" y="469469"/>
                </a:cubicBezTo>
                <a:cubicBezTo>
                  <a:pt x="931280" y="467031"/>
                  <a:pt x="938961" y="464460"/>
                  <a:pt x="944489" y="458766"/>
                </a:cubicBezTo>
                <a:cubicBezTo>
                  <a:pt x="965207" y="439892"/>
                  <a:pt x="944756" y="413572"/>
                  <a:pt x="922379" y="40936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2"/>
          <p:cNvSpPr/>
          <p:nvPr/>
        </p:nvSpPr>
        <p:spPr>
          <a:xfrm rot="-5589833">
            <a:off x="2417111" y="398676"/>
            <a:ext cx="474883" cy="432736"/>
          </a:xfrm>
          <a:custGeom>
            <a:rect b="b" l="l" r="r" t="t"/>
            <a:pathLst>
              <a:path extrusionOk="0" h="864165" w="953084">
                <a:moveTo>
                  <a:pt x="512392" y="863892"/>
                </a:moveTo>
                <a:cubicBezTo>
                  <a:pt x="495809" y="858445"/>
                  <a:pt x="487080" y="820374"/>
                  <a:pt x="481991" y="804528"/>
                </a:cubicBezTo>
                <a:cubicBezTo>
                  <a:pt x="471984" y="765181"/>
                  <a:pt x="464970" y="724939"/>
                  <a:pt x="464741" y="684240"/>
                </a:cubicBezTo>
                <a:cubicBezTo>
                  <a:pt x="462988" y="631428"/>
                  <a:pt x="462930" y="578578"/>
                  <a:pt x="463026" y="525747"/>
                </a:cubicBezTo>
                <a:cubicBezTo>
                  <a:pt x="436627" y="549154"/>
                  <a:pt x="408780" y="571322"/>
                  <a:pt x="383868" y="596195"/>
                </a:cubicBezTo>
                <a:cubicBezTo>
                  <a:pt x="361511" y="616763"/>
                  <a:pt x="341726" y="639903"/>
                  <a:pt x="318987" y="660072"/>
                </a:cubicBezTo>
                <a:cubicBezTo>
                  <a:pt x="279837" y="699914"/>
                  <a:pt x="235674" y="734595"/>
                  <a:pt x="188481" y="764458"/>
                </a:cubicBezTo>
                <a:cubicBezTo>
                  <a:pt x="171746" y="774723"/>
                  <a:pt x="153753" y="783103"/>
                  <a:pt x="135150" y="789349"/>
                </a:cubicBezTo>
                <a:cubicBezTo>
                  <a:pt x="123085" y="792797"/>
                  <a:pt x="106827" y="796853"/>
                  <a:pt x="104158" y="779846"/>
                </a:cubicBezTo>
                <a:cubicBezTo>
                  <a:pt x="99546" y="758211"/>
                  <a:pt x="110544" y="737947"/>
                  <a:pt x="121656" y="720178"/>
                </a:cubicBezTo>
                <a:cubicBezTo>
                  <a:pt x="143022" y="684088"/>
                  <a:pt x="173347" y="654434"/>
                  <a:pt x="205426" y="627848"/>
                </a:cubicBezTo>
                <a:cubicBezTo>
                  <a:pt x="245586" y="590843"/>
                  <a:pt x="289253" y="558009"/>
                  <a:pt x="332901" y="525328"/>
                </a:cubicBezTo>
                <a:cubicBezTo>
                  <a:pt x="342679" y="516187"/>
                  <a:pt x="352400" y="506912"/>
                  <a:pt x="363588" y="499427"/>
                </a:cubicBezTo>
                <a:cubicBezTo>
                  <a:pt x="336961" y="498151"/>
                  <a:pt x="310391" y="500570"/>
                  <a:pt x="283878" y="502817"/>
                </a:cubicBezTo>
                <a:cubicBezTo>
                  <a:pt x="253286" y="505102"/>
                  <a:pt x="222618" y="506264"/>
                  <a:pt x="191969" y="507731"/>
                </a:cubicBezTo>
                <a:cubicBezTo>
                  <a:pt x="161606" y="508988"/>
                  <a:pt x="131129" y="509616"/>
                  <a:pt x="100747" y="508302"/>
                </a:cubicBezTo>
                <a:cubicBezTo>
                  <a:pt x="80905" y="506931"/>
                  <a:pt x="60720" y="505788"/>
                  <a:pt x="41583" y="499960"/>
                </a:cubicBezTo>
                <a:cubicBezTo>
                  <a:pt x="21627" y="494513"/>
                  <a:pt x="-17580" y="466822"/>
                  <a:pt x="8876" y="446634"/>
                </a:cubicBezTo>
                <a:cubicBezTo>
                  <a:pt x="36018" y="431151"/>
                  <a:pt x="68535" y="430808"/>
                  <a:pt x="98974" y="429989"/>
                </a:cubicBezTo>
                <a:cubicBezTo>
                  <a:pt x="118892" y="429303"/>
                  <a:pt x="138829" y="429151"/>
                  <a:pt x="158709" y="428084"/>
                </a:cubicBezTo>
                <a:cubicBezTo>
                  <a:pt x="198869" y="425380"/>
                  <a:pt x="239143" y="425570"/>
                  <a:pt x="279361" y="424142"/>
                </a:cubicBezTo>
                <a:cubicBezTo>
                  <a:pt x="310753" y="423685"/>
                  <a:pt x="342222" y="421152"/>
                  <a:pt x="373366" y="426294"/>
                </a:cubicBezTo>
                <a:cubicBezTo>
                  <a:pt x="370507" y="417819"/>
                  <a:pt x="364484" y="410982"/>
                  <a:pt x="358785" y="404259"/>
                </a:cubicBezTo>
                <a:cubicBezTo>
                  <a:pt x="348778" y="392889"/>
                  <a:pt x="339610" y="380834"/>
                  <a:pt x="329718" y="369349"/>
                </a:cubicBezTo>
                <a:cubicBezTo>
                  <a:pt x="308199" y="347029"/>
                  <a:pt x="290301" y="321775"/>
                  <a:pt x="270707" y="297835"/>
                </a:cubicBezTo>
                <a:cubicBezTo>
                  <a:pt x="256908" y="279724"/>
                  <a:pt x="243013" y="261574"/>
                  <a:pt x="230623" y="242472"/>
                </a:cubicBezTo>
                <a:cubicBezTo>
                  <a:pt x="221455" y="227959"/>
                  <a:pt x="213850" y="212533"/>
                  <a:pt x="204911" y="197906"/>
                </a:cubicBezTo>
                <a:cubicBezTo>
                  <a:pt x="182668" y="164349"/>
                  <a:pt x="165742" y="127192"/>
                  <a:pt x="158213" y="87483"/>
                </a:cubicBezTo>
                <a:cubicBezTo>
                  <a:pt x="155793" y="74228"/>
                  <a:pt x="152171" y="51812"/>
                  <a:pt x="169135" y="47412"/>
                </a:cubicBezTo>
                <a:cubicBezTo>
                  <a:pt x="180495" y="44708"/>
                  <a:pt x="192350" y="47032"/>
                  <a:pt x="203005" y="51355"/>
                </a:cubicBezTo>
                <a:cubicBezTo>
                  <a:pt x="230871" y="61887"/>
                  <a:pt x="252486" y="83674"/>
                  <a:pt x="271527" y="105823"/>
                </a:cubicBezTo>
                <a:cubicBezTo>
                  <a:pt x="279265" y="115098"/>
                  <a:pt x="287099" y="124335"/>
                  <a:pt x="294380" y="133991"/>
                </a:cubicBezTo>
                <a:cubicBezTo>
                  <a:pt x="301623" y="143475"/>
                  <a:pt x="307074" y="154103"/>
                  <a:pt x="313631" y="164044"/>
                </a:cubicBezTo>
                <a:cubicBezTo>
                  <a:pt x="334121" y="190917"/>
                  <a:pt x="351065" y="220132"/>
                  <a:pt x="368944" y="248756"/>
                </a:cubicBezTo>
                <a:cubicBezTo>
                  <a:pt x="380456" y="267592"/>
                  <a:pt x="389472" y="287818"/>
                  <a:pt x="400260" y="307053"/>
                </a:cubicBezTo>
                <a:cubicBezTo>
                  <a:pt x="410419" y="324098"/>
                  <a:pt x="420369" y="341315"/>
                  <a:pt x="430985" y="358018"/>
                </a:cubicBezTo>
                <a:cubicBezTo>
                  <a:pt x="433158" y="321527"/>
                  <a:pt x="439410" y="285342"/>
                  <a:pt x="445395" y="249328"/>
                </a:cubicBezTo>
                <a:cubicBezTo>
                  <a:pt x="448406" y="229654"/>
                  <a:pt x="450770" y="209885"/>
                  <a:pt x="455078" y="190441"/>
                </a:cubicBezTo>
                <a:cubicBezTo>
                  <a:pt x="465980" y="138943"/>
                  <a:pt x="473585" y="85445"/>
                  <a:pt x="497296" y="37890"/>
                </a:cubicBezTo>
                <a:cubicBezTo>
                  <a:pt x="505797" y="21549"/>
                  <a:pt x="520130" y="7513"/>
                  <a:pt x="537990" y="2028"/>
                </a:cubicBezTo>
                <a:cubicBezTo>
                  <a:pt x="556440" y="-4504"/>
                  <a:pt x="579675" y="5018"/>
                  <a:pt x="579903" y="26634"/>
                </a:cubicBezTo>
                <a:cubicBezTo>
                  <a:pt x="582458" y="56535"/>
                  <a:pt x="579236" y="86417"/>
                  <a:pt x="575729" y="116108"/>
                </a:cubicBezTo>
                <a:cubicBezTo>
                  <a:pt x="568029" y="193602"/>
                  <a:pt x="549579" y="270011"/>
                  <a:pt x="544280" y="347771"/>
                </a:cubicBezTo>
                <a:cubicBezTo>
                  <a:pt x="553257" y="339868"/>
                  <a:pt x="562768" y="332593"/>
                  <a:pt x="570907" y="323756"/>
                </a:cubicBezTo>
                <a:cubicBezTo>
                  <a:pt x="577712" y="316480"/>
                  <a:pt x="584306" y="308977"/>
                  <a:pt x="591416" y="301987"/>
                </a:cubicBezTo>
                <a:cubicBezTo>
                  <a:pt x="606035" y="288389"/>
                  <a:pt x="618501" y="272753"/>
                  <a:pt x="632700" y="258774"/>
                </a:cubicBezTo>
                <a:cubicBezTo>
                  <a:pt x="659328" y="233825"/>
                  <a:pt x="685898" y="208762"/>
                  <a:pt x="713726" y="185165"/>
                </a:cubicBezTo>
                <a:cubicBezTo>
                  <a:pt x="736484" y="166444"/>
                  <a:pt x="758670" y="146866"/>
                  <a:pt x="783601" y="131001"/>
                </a:cubicBezTo>
                <a:cubicBezTo>
                  <a:pt x="800889" y="120736"/>
                  <a:pt x="820464" y="111042"/>
                  <a:pt x="841125" y="113384"/>
                </a:cubicBezTo>
                <a:cubicBezTo>
                  <a:pt x="852752" y="114946"/>
                  <a:pt x="862816" y="123973"/>
                  <a:pt x="866837" y="134791"/>
                </a:cubicBezTo>
                <a:cubicBezTo>
                  <a:pt x="872117" y="150275"/>
                  <a:pt x="863140" y="165834"/>
                  <a:pt x="855668" y="178994"/>
                </a:cubicBezTo>
                <a:cubicBezTo>
                  <a:pt x="844460" y="196802"/>
                  <a:pt x="830108" y="212876"/>
                  <a:pt x="813831" y="226207"/>
                </a:cubicBezTo>
                <a:cubicBezTo>
                  <a:pt x="801651" y="235463"/>
                  <a:pt x="790634" y="246052"/>
                  <a:pt x="779389" y="256393"/>
                </a:cubicBezTo>
                <a:cubicBezTo>
                  <a:pt x="766942" y="267078"/>
                  <a:pt x="755125" y="278429"/>
                  <a:pt x="743174" y="289646"/>
                </a:cubicBezTo>
                <a:cubicBezTo>
                  <a:pt x="730575" y="300940"/>
                  <a:pt x="717690" y="311910"/>
                  <a:pt x="705606" y="323737"/>
                </a:cubicBezTo>
                <a:cubicBezTo>
                  <a:pt x="681647" y="345391"/>
                  <a:pt x="657631" y="367026"/>
                  <a:pt x="634549" y="389575"/>
                </a:cubicBezTo>
                <a:cubicBezTo>
                  <a:pt x="697467" y="386814"/>
                  <a:pt x="760443" y="390375"/>
                  <a:pt x="823018" y="397060"/>
                </a:cubicBezTo>
                <a:cubicBezTo>
                  <a:pt x="856163" y="400659"/>
                  <a:pt x="889748" y="402050"/>
                  <a:pt x="922379" y="409363"/>
                </a:cubicBezTo>
                <a:cubicBezTo>
                  <a:pt x="944756" y="413572"/>
                  <a:pt x="965207" y="439892"/>
                  <a:pt x="944489" y="458766"/>
                </a:cubicBezTo>
                <a:cubicBezTo>
                  <a:pt x="938961" y="464460"/>
                  <a:pt x="931280" y="467031"/>
                  <a:pt x="923923" y="469469"/>
                </a:cubicBezTo>
                <a:cubicBezTo>
                  <a:pt x="910123" y="473830"/>
                  <a:pt x="896609" y="479239"/>
                  <a:pt x="882448" y="482305"/>
                </a:cubicBezTo>
                <a:cubicBezTo>
                  <a:pt x="867676" y="485657"/>
                  <a:pt x="852485" y="485753"/>
                  <a:pt x="837484" y="487200"/>
                </a:cubicBezTo>
                <a:cubicBezTo>
                  <a:pt x="813240" y="490742"/>
                  <a:pt x="788747" y="489676"/>
                  <a:pt x="764331" y="490647"/>
                </a:cubicBezTo>
                <a:cubicBezTo>
                  <a:pt x="733015" y="492285"/>
                  <a:pt x="701851" y="487790"/>
                  <a:pt x="670535" y="488000"/>
                </a:cubicBezTo>
                <a:cubicBezTo>
                  <a:pt x="678426" y="495218"/>
                  <a:pt x="687937" y="500417"/>
                  <a:pt x="695847" y="507635"/>
                </a:cubicBezTo>
                <a:cubicBezTo>
                  <a:pt x="703471" y="514377"/>
                  <a:pt x="710409" y="521824"/>
                  <a:pt x="717957" y="528661"/>
                </a:cubicBezTo>
                <a:cubicBezTo>
                  <a:pt x="740887" y="548068"/>
                  <a:pt x="763302" y="568541"/>
                  <a:pt x="781295" y="592729"/>
                </a:cubicBezTo>
                <a:cubicBezTo>
                  <a:pt x="789033" y="603698"/>
                  <a:pt x="797458" y="614154"/>
                  <a:pt x="805006" y="625238"/>
                </a:cubicBezTo>
                <a:cubicBezTo>
                  <a:pt x="814345" y="639579"/>
                  <a:pt x="821817" y="655120"/>
                  <a:pt x="829498" y="670185"/>
                </a:cubicBezTo>
                <a:cubicBezTo>
                  <a:pt x="837637" y="685859"/>
                  <a:pt x="845261" y="706123"/>
                  <a:pt x="824847" y="715836"/>
                </a:cubicBezTo>
                <a:cubicBezTo>
                  <a:pt x="798354" y="725720"/>
                  <a:pt x="766733" y="699590"/>
                  <a:pt x="746986" y="683973"/>
                </a:cubicBezTo>
                <a:cubicBezTo>
                  <a:pt x="735893" y="673879"/>
                  <a:pt x="724876" y="663671"/>
                  <a:pt x="714565" y="652758"/>
                </a:cubicBezTo>
                <a:cubicBezTo>
                  <a:pt x="705911" y="643293"/>
                  <a:pt x="698992" y="633904"/>
                  <a:pt x="690129" y="625143"/>
                </a:cubicBezTo>
                <a:cubicBezTo>
                  <a:pt x="676482" y="612554"/>
                  <a:pt x="664893" y="598042"/>
                  <a:pt x="651913" y="584825"/>
                </a:cubicBezTo>
                <a:cubicBezTo>
                  <a:pt x="641144" y="574598"/>
                  <a:pt x="630928" y="563837"/>
                  <a:pt x="620502" y="553286"/>
                </a:cubicBezTo>
                <a:cubicBezTo>
                  <a:pt x="608723" y="541783"/>
                  <a:pt x="596009" y="531289"/>
                  <a:pt x="584497" y="519500"/>
                </a:cubicBezTo>
                <a:cubicBezTo>
                  <a:pt x="581047" y="553496"/>
                  <a:pt x="579465" y="587377"/>
                  <a:pt x="576873" y="621372"/>
                </a:cubicBezTo>
                <a:cubicBezTo>
                  <a:pt x="574052" y="660605"/>
                  <a:pt x="567571" y="699400"/>
                  <a:pt x="559700" y="737909"/>
                </a:cubicBezTo>
                <a:cubicBezTo>
                  <a:pt x="554839" y="756973"/>
                  <a:pt x="535341" y="870462"/>
                  <a:pt x="512392" y="863892"/>
                </a:cubicBezTo>
                <a:close/>
                <a:moveTo>
                  <a:pt x="514184" y="854026"/>
                </a:moveTo>
                <a:cubicBezTo>
                  <a:pt x="519006" y="847970"/>
                  <a:pt x="522589" y="841114"/>
                  <a:pt x="525086" y="833800"/>
                </a:cubicBezTo>
                <a:cubicBezTo>
                  <a:pt x="530385" y="818583"/>
                  <a:pt x="534845" y="803100"/>
                  <a:pt x="538466" y="787407"/>
                </a:cubicBezTo>
                <a:cubicBezTo>
                  <a:pt x="551275" y="733966"/>
                  <a:pt x="562311" y="679840"/>
                  <a:pt x="566676" y="624991"/>
                </a:cubicBezTo>
                <a:cubicBezTo>
                  <a:pt x="569916" y="587091"/>
                  <a:pt x="570945" y="549020"/>
                  <a:pt x="575653" y="511273"/>
                </a:cubicBezTo>
                <a:cubicBezTo>
                  <a:pt x="576377" y="506626"/>
                  <a:pt x="581390" y="503141"/>
                  <a:pt x="585507" y="506512"/>
                </a:cubicBezTo>
                <a:cubicBezTo>
                  <a:pt x="590444" y="511406"/>
                  <a:pt x="595209" y="516491"/>
                  <a:pt x="600317" y="521214"/>
                </a:cubicBezTo>
                <a:cubicBezTo>
                  <a:pt x="613888" y="533784"/>
                  <a:pt x="627802" y="545973"/>
                  <a:pt x="640363" y="559571"/>
                </a:cubicBezTo>
                <a:cubicBezTo>
                  <a:pt x="649817" y="569379"/>
                  <a:pt x="660033" y="578407"/>
                  <a:pt x="669068" y="588615"/>
                </a:cubicBezTo>
                <a:cubicBezTo>
                  <a:pt x="678617" y="600061"/>
                  <a:pt x="689233" y="610459"/>
                  <a:pt x="699793" y="620972"/>
                </a:cubicBezTo>
                <a:cubicBezTo>
                  <a:pt x="706959" y="628324"/>
                  <a:pt x="713287" y="636475"/>
                  <a:pt x="720035" y="644207"/>
                </a:cubicBezTo>
                <a:cubicBezTo>
                  <a:pt x="733377" y="658110"/>
                  <a:pt x="747158" y="671765"/>
                  <a:pt x="762272" y="683764"/>
                </a:cubicBezTo>
                <a:cubicBezTo>
                  <a:pt x="777883" y="694353"/>
                  <a:pt x="803729" y="715550"/>
                  <a:pt x="823037" y="705570"/>
                </a:cubicBezTo>
                <a:cubicBezTo>
                  <a:pt x="826906" y="702790"/>
                  <a:pt x="829384" y="698409"/>
                  <a:pt x="827821" y="693648"/>
                </a:cubicBezTo>
                <a:cubicBezTo>
                  <a:pt x="826601" y="687078"/>
                  <a:pt x="823875" y="680964"/>
                  <a:pt x="820921" y="675003"/>
                </a:cubicBezTo>
                <a:cubicBezTo>
                  <a:pt x="813106" y="659634"/>
                  <a:pt x="805597" y="644036"/>
                  <a:pt x="796104" y="629600"/>
                </a:cubicBezTo>
                <a:cubicBezTo>
                  <a:pt x="784535" y="614040"/>
                  <a:pt x="773651" y="597909"/>
                  <a:pt x="760995" y="583225"/>
                </a:cubicBezTo>
                <a:cubicBezTo>
                  <a:pt x="747253" y="568160"/>
                  <a:pt x="732519" y="553610"/>
                  <a:pt x="716852" y="540736"/>
                </a:cubicBezTo>
                <a:cubicBezTo>
                  <a:pt x="707150" y="532622"/>
                  <a:pt x="698573" y="523290"/>
                  <a:pt x="689176" y="514834"/>
                </a:cubicBezTo>
                <a:cubicBezTo>
                  <a:pt x="681838" y="508435"/>
                  <a:pt x="673528" y="503331"/>
                  <a:pt x="666018" y="497161"/>
                </a:cubicBezTo>
                <a:cubicBezTo>
                  <a:pt x="660776" y="492971"/>
                  <a:pt x="650446" y="482705"/>
                  <a:pt x="661062" y="478535"/>
                </a:cubicBezTo>
                <a:cubicBezTo>
                  <a:pt x="672651" y="477487"/>
                  <a:pt x="684411" y="478611"/>
                  <a:pt x="696057" y="478782"/>
                </a:cubicBezTo>
                <a:cubicBezTo>
                  <a:pt x="720626" y="480020"/>
                  <a:pt x="745137" y="482210"/>
                  <a:pt x="769744" y="480572"/>
                </a:cubicBezTo>
                <a:cubicBezTo>
                  <a:pt x="789662" y="479887"/>
                  <a:pt x="809675" y="480839"/>
                  <a:pt x="829479" y="478173"/>
                </a:cubicBezTo>
                <a:cubicBezTo>
                  <a:pt x="845356" y="476154"/>
                  <a:pt x="861443" y="476325"/>
                  <a:pt x="877206" y="473354"/>
                </a:cubicBezTo>
                <a:cubicBezTo>
                  <a:pt x="893312" y="470079"/>
                  <a:pt x="908598" y="463908"/>
                  <a:pt x="924228" y="458994"/>
                </a:cubicBezTo>
                <a:cubicBezTo>
                  <a:pt x="945099" y="452633"/>
                  <a:pt x="950550" y="435626"/>
                  <a:pt x="930613" y="422866"/>
                </a:cubicBezTo>
                <a:cubicBezTo>
                  <a:pt x="917023" y="416372"/>
                  <a:pt x="901508" y="415610"/>
                  <a:pt x="886793" y="413382"/>
                </a:cubicBezTo>
                <a:cubicBezTo>
                  <a:pt x="877206" y="412239"/>
                  <a:pt x="867600" y="411077"/>
                  <a:pt x="857974" y="410144"/>
                </a:cubicBezTo>
                <a:cubicBezTo>
                  <a:pt x="823780" y="407135"/>
                  <a:pt x="789491" y="403592"/>
                  <a:pt x="755296" y="400831"/>
                </a:cubicBezTo>
                <a:cubicBezTo>
                  <a:pt x="721159" y="399117"/>
                  <a:pt x="686965" y="397727"/>
                  <a:pt x="652790" y="398793"/>
                </a:cubicBezTo>
                <a:cubicBezTo>
                  <a:pt x="645013" y="398412"/>
                  <a:pt x="625439" y="402545"/>
                  <a:pt x="621417" y="394870"/>
                </a:cubicBezTo>
                <a:cubicBezTo>
                  <a:pt x="619415" y="390337"/>
                  <a:pt x="623857" y="386890"/>
                  <a:pt x="626506" y="383786"/>
                </a:cubicBezTo>
                <a:cubicBezTo>
                  <a:pt x="632643" y="377215"/>
                  <a:pt x="639295" y="371178"/>
                  <a:pt x="645966" y="365179"/>
                </a:cubicBezTo>
                <a:cubicBezTo>
                  <a:pt x="653324" y="358627"/>
                  <a:pt x="660452" y="351809"/>
                  <a:pt x="667467" y="344896"/>
                </a:cubicBezTo>
                <a:cubicBezTo>
                  <a:pt x="681285" y="331869"/>
                  <a:pt x="695809" y="320042"/>
                  <a:pt x="709266" y="306691"/>
                </a:cubicBezTo>
                <a:cubicBezTo>
                  <a:pt x="722818" y="294179"/>
                  <a:pt x="737113" y="282523"/>
                  <a:pt x="750169" y="269477"/>
                </a:cubicBezTo>
                <a:cubicBezTo>
                  <a:pt x="763626" y="257098"/>
                  <a:pt x="777349" y="245043"/>
                  <a:pt x="790710" y="232568"/>
                </a:cubicBezTo>
                <a:cubicBezTo>
                  <a:pt x="807331" y="218837"/>
                  <a:pt x="824218" y="205410"/>
                  <a:pt x="837313" y="188060"/>
                </a:cubicBezTo>
                <a:cubicBezTo>
                  <a:pt x="847300" y="174538"/>
                  <a:pt x="857917" y="160083"/>
                  <a:pt x="858622" y="142904"/>
                </a:cubicBezTo>
                <a:cubicBezTo>
                  <a:pt x="853952" y="116336"/>
                  <a:pt x="825305" y="120983"/>
                  <a:pt x="806797" y="129801"/>
                </a:cubicBezTo>
                <a:cubicBezTo>
                  <a:pt x="784840" y="139666"/>
                  <a:pt x="766065" y="154941"/>
                  <a:pt x="747482" y="169910"/>
                </a:cubicBezTo>
                <a:cubicBezTo>
                  <a:pt x="726801" y="186841"/>
                  <a:pt x="705968" y="204686"/>
                  <a:pt x="686088" y="222398"/>
                </a:cubicBezTo>
                <a:cubicBezTo>
                  <a:pt x="678236" y="229254"/>
                  <a:pt x="670630" y="236434"/>
                  <a:pt x="663216" y="243767"/>
                </a:cubicBezTo>
                <a:cubicBezTo>
                  <a:pt x="648864" y="257460"/>
                  <a:pt x="633673" y="270277"/>
                  <a:pt x="620978" y="285609"/>
                </a:cubicBezTo>
                <a:cubicBezTo>
                  <a:pt x="610972" y="297169"/>
                  <a:pt x="599478" y="307282"/>
                  <a:pt x="589091" y="318480"/>
                </a:cubicBezTo>
                <a:cubicBezTo>
                  <a:pt x="578341" y="330802"/>
                  <a:pt x="566695" y="342229"/>
                  <a:pt x="553848" y="352361"/>
                </a:cubicBezTo>
                <a:cubicBezTo>
                  <a:pt x="549521" y="355828"/>
                  <a:pt x="546014" y="360360"/>
                  <a:pt x="541364" y="363331"/>
                </a:cubicBezTo>
                <a:cubicBezTo>
                  <a:pt x="538543" y="364950"/>
                  <a:pt x="534731" y="363312"/>
                  <a:pt x="533854" y="360208"/>
                </a:cubicBezTo>
                <a:cubicBezTo>
                  <a:pt x="533377" y="357618"/>
                  <a:pt x="534121" y="354723"/>
                  <a:pt x="534159" y="352171"/>
                </a:cubicBezTo>
                <a:cubicBezTo>
                  <a:pt x="534902" y="338649"/>
                  <a:pt x="536103" y="325184"/>
                  <a:pt x="537780" y="311757"/>
                </a:cubicBezTo>
                <a:cubicBezTo>
                  <a:pt x="542888" y="268182"/>
                  <a:pt x="550265" y="224874"/>
                  <a:pt x="557031" y="181527"/>
                </a:cubicBezTo>
                <a:cubicBezTo>
                  <a:pt x="560653" y="162082"/>
                  <a:pt x="563169" y="142504"/>
                  <a:pt x="565151" y="122831"/>
                </a:cubicBezTo>
                <a:cubicBezTo>
                  <a:pt x="567438" y="99215"/>
                  <a:pt x="571174" y="75656"/>
                  <a:pt x="570888" y="51850"/>
                </a:cubicBezTo>
                <a:cubicBezTo>
                  <a:pt x="570526" y="41147"/>
                  <a:pt x="571612" y="29643"/>
                  <a:pt x="568410" y="19359"/>
                </a:cubicBezTo>
                <a:cubicBezTo>
                  <a:pt x="557813" y="2009"/>
                  <a:pt x="533149" y="11589"/>
                  <a:pt x="521274" y="22768"/>
                </a:cubicBezTo>
                <a:cubicBezTo>
                  <a:pt x="497925" y="43394"/>
                  <a:pt x="487785" y="89826"/>
                  <a:pt x="479780" y="119593"/>
                </a:cubicBezTo>
                <a:cubicBezTo>
                  <a:pt x="471984" y="155664"/>
                  <a:pt x="463693" y="191698"/>
                  <a:pt x="457956" y="228150"/>
                </a:cubicBezTo>
                <a:cubicBezTo>
                  <a:pt x="455611" y="247614"/>
                  <a:pt x="451132" y="266716"/>
                  <a:pt x="448445" y="286123"/>
                </a:cubicBezTo>
                <a:cubicBezTo>
                  <a:pt x="445605" y="304558"/>
                  <a:pt x="442269" y="322937"/>
                  <a:pt x="440058" y="341487"/>
                </a:cubicBezTo>
                <a:cubicBezTo>
                  <a:pt x="439315" y="347352"/>
                  <a:pt x="438571" y="353218"/>
                  <a:pt x="438114" y="359103"/>
                </a:cubicBezTo>
                <a:cubicBezTo>
                  <a:pt x="437714" y="361541"/>
                  <a:pt x="438705" y="364855"/>
                  <a:pt x="435941" y="366112"/>
                </a:cubicBezTo>
                <a:cubicBezTo>
                  <a:pt x="435750" y="369978"/>
                  <a:pt x="431081" y="372016"/>
                  <a:pt x="428069" y="369673"/>
                </a:cubicBezTo>
                <a:cubicBezTo>
                  <a:pt x="419606" y="361484"/>
                  <a:pt x="415222" y="350000"/>
                  <a:pt x="408685" y="340306"/>
                </a:cubicBezTo>
                <a:cubicBezTo>
                  <a:pt x="398049" y="322918"/>
                  <a:pt x="387471" y="305472"/>
                  <a:pt x="378703" y="287037"/>
                </a:cubicBezTo>
                <a:cubicBezTo>
                  <a:pt x="362235" y="254698"/>
                  <a:pt x="342317" y="224169"/>
                  <a:pt x="322837" y="193621"/>
                </a:cubicBezTo>
                <a:cubicBezTo>
                  <a:pt x="311401" y="178233"/>
                  <a:pt x="300575" y="162501"/>
                  <a:pt x="290873" y="145951"/>
                </a:cubicBezTo>
                <a:cubicBezTo>
                  <a:pt x="272423" y="121136"/>
                  <a:pt x="252810" y="96568"/>
                  <a:pt x="228546" y="77161"/>
                </a:cubicBezTo>
                <a:cubicBezTo>
                  <a:pt x="213317" y="65677"/>
                  <a:pt x="187681" y="50612"/>
                  <a:pt x="168697" y="58192"/>
                </a:cubicBezTo>
                <a:cubicBezTo>
                  <a:pt x="163607" y="67391"/>
                  <a:pt x="166791" y="78322"/>
                  <a:pt x="168353" y="88074"/>
                </a:cubicBezTo>
                <a:cubicBezTo>
                  <a:pt x="173347" y="111746"/>
                  <a:pt x="181295" y="134715"/>
                  <a:pt x="191988" y="156407"/>
                </a:cubicBezTo>
                <a:cubicBezTo>
                  <a:pt x="199612" y="171757"/>
                  <a:pt x="209524" y="185794"/>
                  <a:pt x="218006" y="200668"/>
                </a:cubicBezTo>
                <a:cubicBezTo>
                  <a:pt x="230833" y="224131"/>
                  <a:pt x="244309" y="247195"/>
                  <a:pt x="260910" y="268239"/>
                </a:cubicBezTo>
                <a:cubicBezTo>
                  <a:pt x="272899" y="285304"/>
                  <a:pt x="286356" y="301206"/>
                  <a:pt x="299183" y="317623"/>
                </a:cubicBezTo>
                <a:cubicBezTo>
                  <a:pt x="306255" y="326917"/>
                  <a:pt x="313155" y="336402"/>
                  <a:pt x="321046" y="345067"/>
                </a:cubicBezTo>
                <a:cubicBezTo>
                  <a:pt x="334826" y="359637"/>
                  <a:pt x="347539" y="375120"/>
                  <a:pt x="360176" y="390680"/>
                </a:cubicBezTo>
                <a:cubicBezTo>
                  <a:pt x="367724" y="400145"/>
                  <a:pt x="388614" y="420352"/>
                  <a:pt x="382515" y="433055"/>
                </a:cubicBezTo>
                <a:cubicBezTo>
                  <a:pt x="376778" y="440083"/>
                  <a:pt x="353925" y="432465"/>
                  <a:pt x="344642" y="432941"/>
                </a:cubicBezTo>
                <a:cubicBezTo>
                  <a:pt x="294571" y="432750"/>
                  <a:pt x="244518" y="435531"/>
                  <a:pt x="194447" y="436007"/>
                </a:cubicBezTo>
                <a:cubicBezTo>
                  <a:pt x="164217" y="437531"/>
                  <a:pt x="134007" y="439169"/>
                  <a:pt x="103720" y="439664"/>
                </a:cubicBezTo>
                <a:cubicBezTo>
                  <a:pt x="76845" y="440406"/>
                  <a:pt x="50847" y="440387"/>
                  <a:pt x="25554" y="449548"/>
                </a:cubicBezTo>
                <a:cubicBezTo>
                  <a:pt x="19740" y="452024"/>
                  <a:pt x="11659" y="454043"/>
                  <a:pt x="9943" y="460899"/>
                </a:cubicBezTo>
                <a:cubicBezTo>
                  <a:pt x="10572" y="473678"/>
                  <a:pt x="30090" y="485086"/>
                  <a:pt x="40878" y="489352"/>
                </a:cubicBezTo>
                <a:cubicBezTo>
                  <a:pt x="76731" y="500436"/>
                  <a:pt x="114889" y="498913"/>
                  <a:pt x="152000" y="499046"/>
                </a:cubicBezTo>
                <a:cubicBezTo>
                  <a:pt x="192465" y="498437"/>
                  <a:pt x="232892" y="495999"/>
                  <a:pt x="273299" y="493752"/>
                </a:cubicBezTo>
                <a:cubicBezTo>
                  <a:pt x="302595" y="491542"/>
                  <a:pt x="331891" y="488228"/>
                  <a:pt x="361320" y="489485"/>
                </a:cubicBezTo>
                <a:cubicBezTo>
                  <a:pt x="367610" y="490304"/>
                  <a:pt x="380342" y="488228"/>
                  <a:pt x="380361" y="497332"/>
                </a:cubicBezTo>
                <a:cubicBezTo>
                  <a:pt x="380190" y="498532"/>
                  <a:pt x="379542" y="499808"/>
                  <a:pt x="378684" y="500665"/>
                </a:cubicBezTo>
                <a:cubicBezTo>
                  <a:pt x="374167" y="504322"/>
                  <a:pt x="369135" y="507369"/>
                  <a:pt x="364522" y="510911"/>
                </a:cubicBezTo>
                <a:cubicBezTo>
                  <a:pt x="353067" y="518891"/>
                  <a:pt x="343975" y="529613"/>
                  <a:pt x="332844" y="537993"/>
                </a:cubicBezTo>
                <a:cubicBezTo>
                  <a:pt x="308580" y="555172"/>
                  <a:pt x="285441" y="573874"/>
                  <a:pt x="261959" y="592100"/>
                </a:cubicBezTo>
                <a:cubicBezTo>
                  <a:pt x="245147" y="605908"/>
                  <a:pt x="228660" y="620077"/>
                  <a:pt x="212573" y="634685"/>
                </a:cubicBezTo>
                <a:cubicBezTo>
                  <a:pt x="189148" y="654187"/>
                  <a:pt x="166752" y="675098"/>
                  <a:pt x="147864" y="699076"/>
                </a:cubicBezTo>
                <a:cubicBezTo>
                  <a:pt x="141135" y="707932"/>
                  <a:pt x="135074" y="717283"/>
                  <a:pt x="129242" y="726729"/>
                </a:cubicBezTo>
                <a:cubicBezTo>
                  <a:pt x="119502" y="742860"/>
                  <a:pt x="108390" y="761905"/>
                  <a:pt x="114927" y="781217"/>
                </a:cubicBezTo>
                <a:cubicBezTo>
                  <a:pt x="117234" y="784321"/>
                  <a:pt x="122494" y="781731"/>
                  <a:pt x="125773" y="781655"/>
                </a:cubicBezTo>
                <a:cubicBezTo>
                  <a:pt x="134540" y="779770"/>
                  <a:pt x="142794" y="776227"/>
                  <a:pt x="151009" y="772742"/>
                </a:cubicBezTo>
                <a:cubicBezTo>
                  <a:pt x="170622" y="764705"/>
                  <a:pt x="188424" y="753278"/>
                  <a:pt x="205883" y="741413"/>
                </a:cubicBezTo>
                <a:cubicBezTo>
                  <a:pt x="230662" y="723968"/>
                  <a:pt x="255040" y="705951"/>
                  <a:pt x="277741" y="685859"/>
                </a:cubicBezTo>
                <a:cubicBezTo>
                  <a:pt x="289291" y="676051"/>
                  <a:pt x="299660" y="665004"/>
                  <a:pt x="310600" y="654530"/>
                </a:cubicBezTo>
                <a:cubicBezTo>
                  <a:pt x="317958" y="647750"/>
                  <a:pt x="325487" y="641141"/>
                  <a:pt x="332482" y="633980"/>
                </a:cubicBezTo>
                <a:cubicBezTo>
                  <a:pt x="362082" y="602232"/>
                  <a:pt x="393913" y="572712"/>
                  <a:pt x="426525" y="544107"/>
                </a:cubicBezTo>
                <a:cubicBezTo>
                  <a:pt x="436055" y="535708"/>
                  <a:pt x="446253" y="528090"/>
                  <a:pt x="455516" y="519386"/>
                </a:cubicBezTo>
                <a:cubicBezTo>
                  <a:pt x="459843" y="515368"/>
                  <a:pt x="468172" y="505788"/>
                  <a:pt x="472499" y="514777"/>
                </a:cubicBezTo>
                <a:cubicBezTo>
                  <a:pt x="473490" y="519291"/>
                  <a:pt x="472670" y="524071"/>
                  <a:pt x="472918" y="528680"/>
                </a:cubicBezTo>
                <a:cubicBezTo>
                  <a:pt x="472899" y="576331"/>
                  <a:pt x="472804" y="624000"/>
                  <a:pt x="474290" y="671632"/>
                </a:cubicBezTo>
                <a:cubicBezTo>
                  <a:pt x="474500" y="706008"/>
                  <a:pt x="477512" y="740251"/>
                  <a:pt x="485002" y="773847"/>
                </a:cubicBezTo>
                <a:cubicBezTo>
                  <a:pt x="488414" y="789825"/>
                  <a:pt x="491978" y="805842"/>
                  <a:pt x="497468" y="821269"/>
                </a:cubicBezTo>
                <a:cubicBezTo>
                  <a:pt x="501890" y="832563"/>
                  <a:pt x="504501" y="845894"/>
                  <a:pt x="514184" y="85402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2"/>
          <p:cNvSpPr/>
          <p:nvPr/>
        </p:nvSpPr>
        <p:spPr>
          <a:xfrm rot="-1647854">
            <a:off x="8525119" y="1878000"/>
            <a:ext cx="475307" cy="431964"/>
          </a:xfrm>
          <a:custGeom>
            <a:rect b="b" l="l" r="r" t="t"/>
            <a:pathLst>
              <a:path extrusionOk="0" h="864165" w="953084">
                <a:moveTo>
                  <a:pt x="922379" y="409363"/>
                </a:moveTo>
                <a:cubicBezTo>
                  <a:pt x="889748" y="402050"/>
                  <a:pt x="856163" y="400659"/>
                  <a:pt x="823018" y="397060"/>
                </a:cubicBezTo>
                <a:cubicBezTo>
                  <a:pt x="760443" y="390375"/>
                  <a:pt x="697467" y="386814"/>
                  <a:pt x="634549" y="389575"/>
                </a:cubicBezTo>
                <a:cubicBezTo>
                  <a:pt x="657631" y="367026"/>
                  <a:pt x="681647" y="345391"/>
                  <a:pt x="705606" y="323737"/>
                </a:cubicBezTo>
                <a:cubicBezTo>
                  <a:pt x="717690" y="311910"/>
                  <a:pt x="730575" y="300940"/>
                  <a:pt x="743174" y="289646"/>
                </a:cubicBezTo>
                <a:cubicBezTo>
                  <a:pt x="755125" y="278429"/>
                  <a:pt x="766942" y="267078"/>
                  <a:pt x="779389" y="256393"/>
                </a:cubicBezTo>
                <a:cubicBezTo>
                  <a:pt x="790634" y="246052"/>
                  <a:pt x="801651" y="235463"/>
                  <a:pt x="813831" y="226207"/>
                </a:cubicBezTo>
                <a:cubicBezTo>
                  <a:pt x="830108" y="212876"/>
                  <a:pt x="844460" y="196802"/>
                  <a:pt x="855668" y="178994"/>
                </a:cubicBezTo>
                <a:cubicBezTo>
                  <a:pt x="863140" y="165834"/>
                  <a:pt x="872117" y="150275"/>
                  <a:pt x="866837" y="134791"/>
                </a:cubicBezTo>
                <a:cubicBezTo>
                  <a:pt x="862816" y="123973"/>
                  <a:pt x="852752" y="114946"/>
                  <a:pt x="841125" y="113384"/>
                </a:cubicBezTo>
                <a:cubicBezTo>
                  <a:pt x="820464" y="111042"/>
                  <a:pt x="800889" y="120736"/>
                  <a:pt x="783601" y="131001"/>
                </a:cubicBezTo>
                <a:cubicBezTo>
                  <a:pt x="758670" y="146866"/>
                  <a:pt x="736484" y="166444"/>
                  <a:pt x="713726" y="185165"/>
                </a:cubicBezTo>
                <a:cubicBezTo>
                  <a:pt x="685898" y="208762"/>
                  <a:pt x="659328" y="233825"/>
                  <a:pt x="632700" y="258774"/>
                </a:cubicBezTo>
                <a:cubicBezTo>
                  <a:pt x="618501" y="272753"/>
                  <a:pt x="606035" y="288389"/>
                  <a:pt x="591416" y="301987"/>
                </a:cubicBezTo>
                <a:cubicBezTo>
                  <a:pt x="584306" y="308977"/>
                  <a:pt x="577712" y="316480"/>
                  <a:pt x="570907" y="323756"/>
                </a:cubicBezTo>
                <a:cubicBezTo>
                  <a:pt x="562768" y="332593"/>
                  <a:pt x="553257" y="339868"/>
                  <a:pt x="544280" y="347771"/>
                </a:cubicBezTo>
                <a:cubicBezTo>
                  <a:pt x="549579" y="270011"/>
                  <a:pt x="568029" y="193602"/>
                  <a:pt x="575729" y="116108"/>
                </a:cubicBezTo>
                <a:cubicBezTo>
                  <a:pt x="579236" y="86417"/>
                  <a:pt x="582458" y="56535"/>
                  <a:pt x="579903" y="26634"/>
                </a:cubicBezTo>
                <a:cubicBezTo>
                  <a:pt x="579675" y="5018"/>
                  <a:pt x="556440" y="-4504"/>
                  <a:pt x="537990" y="2028"/>
                </a:cubicBezTo>
                <a:cubicBezTo>
                  <a:pt x="520130" y="7513"/>
                  <a:pt x="505797" y="21549"/>
                  <a:pt x="497296" y="37890"/>
                </a:cubicBezTo>
                <a:cubicBezTo>
                  <a:pt x="473585" y="85445"/>
                  <a:pt x="465980" y="138943"/>
                  <a:pt x="455078" y="190441"/>
                </a:cubicBezTo>
                <a:cubicBezTo>
                  <a:pt x="450770" y="209885"/>
                  <a:pt x="448406" y="229654"/>
                  <a:pt x="445395" y="249328"/>
                </a:cubicBezTo>
                <a:cubicBezTo>
                  <a:pt x="439410" y="285342"/>
                  <a:pt x="433158" y="321527"/>
                  <a:pt x="430985" y="358018"/>
                </a:cubicBezTo>
                <a:cubicBezTo>
                  <a:pt x="420369" y="341315"/>
                  <a:pt x="410419" y="324098"/>
                  <a:pt x="400260" y="307053"/>
                </a:cubicBezTo>
                <a:cubicBezTo>
                  <a:pt x="389472" y="287818"/>
                  <a:pt x="380456" y="267592"/>
                  <a:pt x="368944" y="248756"/>
                </a:cubicBezTo>
                <a:cubicBezTo>
                  <a:pt x="351065" y="220132"/>
                  <a:pt x="334121" y="190917"/>
                  <a:pt x="313631" y="164044"/>
                </a:cubicBezTo>
                <a:cubicBezTo>
                  <a:pt x="307074" y="154103"/>
                  <a:pt x="301623" y="143475"/>
                  <a:pt x="294380" y="133991"/>
                </a:cubicBezTo>
                <a:cubicBezTo>
                  <a:pt x="287099" y="124335"/>
                  <a:pt x="279265" y="115098"/>
                  <a:pt x="271527" y="105823"/>
                </a:cubicBezTo>
                <a:cubicBezTo>
                  <a:pt x="252486" y="83674"/>
                  <a:pt x="230871" y="61887"/>
                  <a:pt x="203005" y="51355"/>
                </a:cubicBezTo>
                <a:cubicBezTo>
                  <a:pt x="192350" y="47032"/>
                  <a:pt x="180495" y="44708"/>
                  <a:pt x="169135" y="47412"/>
                </a:cubicBezTo>
                <a:cubicBezTo>
                  <a:pt x="152171" y="51812"/>
                  <a:pt x="155793" y="74228"/>
                  <a:pt x="158213" y="87483"/>
                </a:cubicBezTo>
                <a:cubicBezTo>
                  <a:pt x="165742" y="127192"/>
                  <a:pt x="182668" y="164349"/>
                  <a:pt x="204911" y="197906"/>
                </a:cubicBezTo>
                <a:cubicBezTo>
                  <a:pt x="213850" y="212533"/>
                  <a:pt x="221455" y="227959"/>
                  <a:pt x="230623" y="242472"/>
                </a:cubicBezTo>
                <a:cubicBezTo>
                  <a:pt x="243013" y="261574"/>
                  <a:pt x="256908" y="279724"/>
                  <a:pt x="270707" y="297835"/>
                </a:cubicBezTo>
                <a:cubicBezTo>
                  <a:pt x="290301" y="321775"/>
                  <a:pt x="308199" y="347029"/>
                  <a:pt x="329718" y="369349"/>
                </a:cubicBezTo>
                <a:cubicBezTo>
                  <a:pt x="339610" y="380834"/>
                  <a:pt x="348778" y="392889"/>
                  <a:pt x="358785" y="404259"/>
                </a:cubicBezTo>
                <a:cubicBezTo>
                  <a:pt x="364484" y="410982"/>
                  <a:pt x="370507" y="417819"/>
                  <a:pt x="373366" y="426294"/>
                </a:cubicBezTo>
                <a:cubicBezTo>
                  <a:pt x="342222" y="421152"/>
                  <a:pt x="310753" y="423685"/>
                  <a:pt x="279361" y="424142"/>
                </a:cubicBezTo>
                <a:cubicBezTo>
                  <a:pt x="239143" y="425570"/>
                  <a:pt x="198869" y="425380"/>
                  <a:pt x="158709" y="428084"/>
                </a:cubicBezTo>
                <a:cubicBezTo>
                  <a:pt x="138829" y="429151"/>
                  <a:pt x="118892" y="429303"/>
                  <a:pt x="98974" y="429989"/>
                </a:cubicBezTo>
                <a:cubicBezTo>
                  <a:pt x="68535" y="430808"/>
                  <a:pt x="36018" y="431151"/>
                  <a:pt x="8876" y="446634"/>
                </a:cubicBezTo>
                <a:cubicBezTo>
                  <a:pt x="-17580" y="466822"/>
                  <a:pt x="21627" y="494513"/>
                  <a:pt x="41583" y="499960"/>
                </a:cubicBezTo>
                <a:cubicBezTo>
                  <a:pt x="60720" y="505788"/>
                  <a:pt x="80905" y="506931"/>
                  <a:pt x="100747" y="508302"/>
                </a:cubicBezTo>
                <a:cubicBezTo>
                  <a:pt x="131129" y="509616"/>
                  <a:pt x="161606" y="508988"/>
                  <a:pt x="191969" y="507731"/>
                </a:cubicBezTo>
                <a:cubicBezTo>
                  <a:pt x="222618" y="506264"/>
                  <a:pt x="253286" y="505102"/>
                  <a:pt x="283878" y="502817"/>
                </a:cubicBezTo>
                <a:cubicBezTo>
                  <a:pt x="310391" y="500570"/>
                  <a:pt x="336961" y="498151"/>
                  <a:pt x="363588" y="499427"/>
                </a:cubicBezTo>
                <a:cubicBezTo>
                  <a:pt x="352400" y="506912"/>
                  <a:pt x="342679" y="516187"/>
                  <a:pt x="332901" y="525328"/>
                </a:cubicBezTo>
                <a:cubicBezTo>
                  <a:pt x="289253" y="558009"/>
                  <a:pt x="245586" y="590843"/>
                  <a:pt x="205426" y="627848"/>
                </a:cubicBezTo>
                <a:cubicBezTo>
                  <a:pt x="173347" y="654434"/>
                  <a:pt x="143022" y="684088"/>
                  <a:pt x="121656" y="720178"/>
                </a:cubicBezTo>
                <a:cubicBezTo>
                  <a:pt x="110544" y="737947"/>
                  <a:pt x="99546" y="758211"/>
                  <a:pt x="104158" y="779846"/>
                </a:cubicBezTo>
                <a:cubicBezTo>
                  <a:pt x="106827" y="796853"/>
                  <a:pt x="123085" y="792797"/>
                  <a:pt x="135150" y="789349"/>
                </a:cubicBezTo>
                <a:cubicBezTo>
                  <a:pt x="153753" y="783103"/>
                  <a:pt x="171746" y="774723"/>
                  <a:pt x="188481" y="764458"/>
                </a:cubicBezTo>
                <a:cubicBezTo>
                  <a:pt x="235674" y="734595"/>
                  <a:pt x="279837" y="699914"/>
                  <a:pt x="318987" y="660072"/>
                </a:cubicBezTo>
                <a:cubicBezTo>
                  <a:pt x="341726" y="639903"/>
                  <a:pt x="361511" y="616763"/>
                  <a:pt x="383868" y="596195"/>
                </a:cubicBezTo>
                <a:cubicBezTo>
                  <a:pt x="408780" y="571322"/>
                  <a:pt x="436627" y="549154"/>
                  <a:pt x="463026" y="525747"/>
                </a:cubicBezTo>
                <a:cubicBezTo>
                  <a:pt x="462930" y="578578"/>
                  <a:pt x="462988" y="631428"/>
                  <a:pt x="464741" y="684240"/>
                </a:cubicBezTo>
                <a:cubicBezTo>
                  <a:pt x="464970" y="724939"/>
                  <a:pt x="471984" y="765181"/>
                  <a:pt x="481991" y="804528"/>
                </a:cubicBezTo>
                <a:cubicBezTo>
                  <a:pt x="487080" y="820374"/>
                  <a:pt x="495809" y="858445"/>
                  <a:pt x="512392" y="863892"/>
                </a:cubicBezTo>
                <a:cubicBezTo>
                  <a:pt x="535341" y="870462"/>
                  <a:pt x="554839" y="756973"/>
                  <a:pt x="559700" y="737909"/>
                </a:cubicBezTo>
                <a:cubicBezTo>
                  <a:pt x="567571" y="699400"/>
                  <a:pt x="574052" y="660605"/>
                  <a:pt x="576873" y="621372"/>
                </a:cubicBezTo>
                <a:cubicBezTo>
                  <a:pt x="579465" y="587377"/>
                  <a:pt x="581047" y="553496"/>
                  <a:pt x="584497" y="519500"/>
                </a:cubicBezTo>
                <a:cubicBezTo>
                  <a:pt x="596009" y="531289"/>
                  <a:pt x="608723" y="541783"/>
                  <a:pt x="620502" y="553286"/>
                </a:cubicBezTo>
                <a:cubicBezTo>
                  <a:pt x="630928" y="563837"/>
                  <a:pt x="641144" y="574598"/>
                  <a:pt x="651913" y="584825"/>
                </a:cubicBezTo>
                <a:cubicBezTo>
                  <a:pt x="664893" y="598042"/>
                  <a:pt x="676482" y="612554"/>
                  <a:pt x="690129" y="625143"/>
                </a:cubicBezTo>
                <a:cubicBezTo>
                  <a:pt x="698992" y="633904"/>
                  <a:pt x="705911" y="643293"/>
                  <a:pt x="714565" y="652758"/>
                </a:cubicBezTo>
                <a:cubicBezTo>
                  <a:pt x="724876" y="663671"/>
                  <a:pt x="735893" y="673879"/>
                  <a:pt x="746986" y="683973"/>
                </a:cubicBezTo>
                <a:cubicBezTo>
                  <a:pt x="766733" y="699590"/>
                  <a:pt x="798354" y="725720"/>
                  <a:pt x="824847" y="715836"/>
                </a:cubicBezTo>
                <a:cubicBezTo>
                  <a:pt x="845261" y="706123"/>
                  <a:pt x="837637" y="685859"/>
                  <a:pt x="829498" y="670185"/>
                </a:cubicBezTo>
                <a:cubicBezTo>
                  <a:pt x="821817" y="655120"/>
                  <a:pt x="814345" y="639579"/>
                  <a:pt x="805006" y="625238"/>
                </a:cubicBezTo>
                <a:cubicBezTo>
                  <a:pt x="797458" y="614154"/>
                  <a:pt x="789033" y="603698"/>
                  <a:pt x="781295" y="592729"/>
                </a:cubicBezTo>
                <a:cubicBezTo>
                  <a:pt x="763302" y="568541"/>
                  <a:pt x="740887" y="548068"/>
                  <a:pt x="717957" y="528661"/>
                </a:cubicBezTo>
                <a:cubicBezTo>
                  <a:pt x="710409" y="521824"/>
                  <a:pt x="703471" y="514377"/>
                  <a:pt x="695847" y="507635"/>
                </a:cubicBezTo>
                <a:cubicBezTo>
                  <a:pt x="687937" y="500417"/>
                  <a:pt x="678426" y="495218"/>
                  <a:pt x="670535" y="488000"/>
                </a:cubicBezTo>
                <a:cubicBezTo>
                  <a:pt x="701851" y="487790"/>
                  <a:pt x="733015" y="492285"/>
                  <a:pt x="764331" y="490647"/>
                </a:cubicBezTo>
                <a:cubicBezTo>
                  <a:pt x="788747" y="489676"/>
                  <a:pt x="813240" y="490742"/>
                  <a:pt x="837484" y="487200"/>
                </a:cubicBezTo>
                <a:cubicBezTo>
                  <a:pt x="852485" y="485753"/>
                  <a:pt x="867676" y="485657"/>
                  <a:pt x="882448" y="482305"/>
                </a:cubicBezTo>
                <a:cubicBezTo>
                  <a:pt x="896609" y="479239"/>
                  <a:pt x="910123" y="473830"/>
                  <a:pt x="923923" y="469469"/>
                </a:cubicBezTo>
                <a:cubicBezTo>
                  <a:pt x="931280" y="467031"/>
                  <a:pt x="938961" y="464460"/>
                  <a:pt x="944489" y="458766"/>
                </a:cubicBezTo>
                <a:cubicBezTo>
                  <a:pt x="965207" y="439892"/>
                  <a:pt x="944756" y="413572"/>
                  <a:pt x="922379" y="40936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2"/>
          <p:cNvSpPr/>
          <p:nvPr/>
        </p:nvSpPr>
        <p:spPr>
          <a:xfrm rot="-1647854">
            <a:off x="8525119" y="1878000"/>
            <a:ext cx="475307" cy="431964"/>
          </a:xfrm>
          <a:custGeom>
            <a:rect b="b" l="l" r="r" t="t"/>
            <a:pathLst>
              <a:path extrusionOk="0" h="864165" w="953084">
                <a:moveTo>
                  <a:pt x="512392" y="863892"/>
                </a:moveTo>
                <a:cubicBezTo>
                  <a:pt x="495809" y="858445"/>
                  <a:pt x="487080" y="820374"/>
                  <a:pt x="481991" y="804528"/>
                </a:cubicBezTo>
                <a:cubicBezTo>
                  <a:pt x="471984" y="765181"/>
                  <a:pt x="464970" y="724939"/>
                  <a:pt x="464741" y="684240"/>
                </a:cubicBezTo>
                <a:cubicBezTo>
                  <a:pt x="462988" y="631428"/>
                  <a:pt x="462930" y="578578"/>
                  <a:pt x="463026" y="525747"/>
                </a:cubicBezTo>
                <a:cubicBezTo>
                  <a:pt x="436627" y="549154"/>
                  <a:pt x="408780" y="571322"/>
                  <a:pt x="383868" y="596195"/>
                </a:cubicBezTo>
                <a:cubicBezTo>
                  <a:pt x="361511" y="616763"/>
                  <a:pt x="341726" y="639903"/>
                  <a:pt x="318987" y="660072"/>
                </a:cubicBezTo>
                <a:cubicBezTo>
                  <a:pt x="279837" y="699914"/>
                  <a:pt x="235674" y="734595"/>
                  <a:pt x="188481" y="764458"/>
                </a:cubicBezTo>
                <a:cubicBezTo>
                  <a:pt x="171746" y="774723"/>
                  <a:pt x="153753" y="783103"/>
                  <a:pt x="135150" y="789349"/>
                </a:cubicBezTo>
                <a:cubicBezTo>
                  <a:pt x="123085" y="792797"/>
                  <a:pt x="106827" y="796853"/>
                  <a:pt x="104158" y="779846"/>
                </a:cubicBezTo>
                <a:cubicBezTo>
                  <a:pt x="99546" y="758211"/>
                  <a:pt x="110544" y="737947"/>
                  <a:pt x="121656" y="720178"/>
                </a:cubicBezTo>
                <a:cubicBezTo>
                  <a:pt x="143022" y="684088"/>
                  <a:pt x="173347" y="654434"/>
                  <a:pt x="205426" y="627848"/>
                </a:cubicBezTo>
                <a:cubicBezTo>
                  <a:pt x="245586" y="590843"/>
                  <a:pt x="289253" y="558009"/>
                  <a:pt x="332901" y="525328"/>
                </a:cubicBezTo>
                <a:cubicBezTo>
                  <a:pt x="342679" y="516187"/>
                  <a:pt x="352400" y="506912"/>
                  <a:pt x="363588" y="499427"/>
                </a:cubicBezTo>
                <a:cubicBezTo>
                  <a:pt x="336961" y="498151"/>
                  <a:pt x="310391" y="500570"/>
                  <a:pt x="283878" y="502817"/>
                </a:cubicBezTo>
                <a:cubicBezTo>
                  <a:pt x="253286" y="505102"/>
                  <a:pt x="222618" y="506264"/>
                  <a:pt x="191969" y="507731"/>
                </a:cubicBezTo>
                <a:cubicBezTo>
                  <a:pt x="161606" y="508988"/>
                  <a:pt x="131129" y="509616"/>
                  <a:pt x="100747" y="508302"/>
                </a:cubicBezTo>
                <a:cubicBezTo>
                  <a:pt x="80905" y="506931"/>
                  <a:pt x="60720" y="505788"/>
                  <a:pt x="41583" y="499960"/>
                </a:cubicBezTo>
                <a:cubicBezTo>
                  <a:pt x="21627" y="494513"/>
                  <a:pt x="-17580" y="466822"/>
                  <a:pt x="8876" y="446634"/>
                </a:cubicBezTo>
                <a:cubicBezTo>
                  <a:pt x="36018" y="431151"/>
                  <a:pt x="68535" y="430808"/>
                  <a:pt x="98974" y="429989"/>
                </a:cubicBezTo>
                <a:cubicBezTo>
                  <a:pt x="118892" y="429303"/>
                  <a:pt x="138829" y="429151"/>
                  <a:pt x="158709" y="428084"/>
                </a:cubicBezTo>
                <a:cubicBezTo>
                  <a:pt x="198869" y="425380"/>
                  <a:pt x="239143" y="425570"/>
                  <a:pt x="279361" y="424142"/>
                </a:cubicBezTo>
                <a:cubicBezTo>
                  <a:pt x="310753" y="423685"/>
                  <a:pt x="342222" y="421152"/>
                  <a:pt x="373366" y="426294"/>
                </a:cubicBezTo>
                <a:cubicBezTo>
                  <a:pt x="370507" y="417819"/>
                  <a:pt x="364484" y="410982"/>
                  <a:pt x="358785" y="404259"/>
                </a:cubicBezTo>
                <a:cubicBezTo>
                  <a:pt x="348778" y="392889"/>
                  <a:pt x="339610" y="380834"/>
                  <a:pt x="329718" y="369349"/>
                </a:cubicBezTo>
                <a:cubicBezTo>
                  <a:pt x="308199" y="347029"/>
                  <a:pt x="290301" y="321775"/>
                  <a:pt x="270707" y="297835"/>
                </a:cubicBezTo>
                <a:cubicBezTo>
                  <a:pt x="256908" y="279724"/>
                  <a:pt x="243013" y="261574"/>
                  <a:pt x="230623" y="242472"/>
                </a:cubicBezTo>
                <a:cubicBezTo>
                  <a:pt x="221455" y="227959"/>
                  <a:pt x="213850" y="212533"/>
                  <a:pt x="204911" y="197906"/>
                </a:cubicBezTo>
                <a:cubicBezTo>
                  <a:pt x="182668" y="164349"/>
                  <a:pt x="165742" y="127192"/>
                  <a:pt x="158213" y="87483"/>
                </a:cubicBezTo>
                <a:cubicBezTo>
                  <a:pt x="155793" y="74228"/>
                  <a:pt x="152171" y="51812"/>
                  <a:pt x="169135" y="47412"/>
                </a:cubicBezTo>
                <a:cubicBezTo>
                  <a:pt x="180495" y="44708"/>
                  <a:pt x="192350" y="47032"/>
                  <a:pt x="203005" y="51355"/>
                </a:cubicBezTo>
                <a:cubicBezTo>
                  <a:pt x="230871" y="61887"/>
                  <a:pt x="252486" y="83674"/>
                  <a:pt x="271527" y="105823"/>
                </a:cubicBezTo>
                <a:cubicBezTo>
                  <a:pt x="279265" y="115098"/>
                  <a:pt x="287099" y="124335"/>
                  <a:pt x="294380" y="133991"/>
                </a:cubicBezTo>
                <a:cubicBezTo>
                  <a:pt x="301623" y="143475"/>
                  <a:pt x="307074" y="154103"/>
                  <a:pt x="313631" y="164044"/>
                </a:cubicBezTo>
                <a:cubicBezTo>
                  <a:pt x="334121" y="190917"/>
                  <a:pt x="351065" y="220132"/>
                  <a:pt x="368944" y="248756"/>
                </a:cubicBezTo>
                <a:cubicBezTo>
                  <a:pt x="380456" y="267592"/>
                  <a:pt x="389472" y="287818"/>
                  <a:pt x="400260" y="307053"/>
                </a:cubicBezTo>
                <a:cubicBezTo>
                  <a:pt x="410419" y="324098"/>
                  <a:pt x="420369" y="341315"/>
                  <a:pt x="430985" y="358018"/>
                </a:cubicBezTo>
                <a:cubicBezTo>
                  <a:pt x="433158" y="321527"/>
                  <a:pt x="439410" y="285342"/>
                  <a:pt x="445395" y="249328"/>
                </a:cubicBezTo>
                <a:cubicBezTo>
                  <a:pt x="448406" y="229654"/>
                  <a:pt x="450770" y="209885"/>
                  <a:pt x="455078" y="190441"/>
                </a:cubicBezTo>
                <a:cubicBezTo>
                  <a:pt x="465980" y="138943"/>
                  <a:pt x="473585" y="85445"/>
                  <a:pt x="497296" y="37890"/>
                </a:cubicBezTo>
                <a:cubicBezTo>
                  <a:pt x="505797" y="21549"/>
                  <a:pt x="520130" y="7513"/>
                  <a:pt x="537990" y="2028"/>
                </a:cubicBezTo>
                <a:cubicBezTo>
                  <a:pt x="556440" y="-4504"/>
                  <a:pt x="579675" y="5018"/>
                  <a:pt x="579903" y="26634"/>
                </a:cubicBezTo>
                <a:cubicBezTo>
                  <a:pt x="582458" y="56535"/>
                  <a:pt x="579236" y="86417"/>
                  <a:pt x="575729" y="116108"/>
                </a:cubicBezTo>
                <a:cubicBezTo>
                  <a:pt x="568029" y="193602"/>
                  <a:pt x="549579" y="270011"/>
                  <a:pt x="544280" y="347771"/>
                </a:cubicBezTo>
                <a:cubicBezTo>
                  <a:pt x="553257" y="339868"/>
                  <a:pt x="562768" y="332593"/>
                  <a:pt x="570907" y="323756"/>
                </a:cubicBezTo>
                <a:cubicBezTo>
                  <a:pt x="577712" y="316480"/>
                  <a:pt x="584306" y="308977"/>
                  <a:pt x="591416" y="301987"/>
                </a:cubicBezTo>
                <a:cubicBezTo>
                  <a:pt x="606035" y="288389"/>
                  <a:pt x="618501" y="272753"/>
                  <a:pt x="632700" y="258774"/>
                </a:cubicBezTo>
                <a:cubicBezTo>
                  <a:pt x="659328" y="233825"/>
                  <a:pt x="685898" y="208762"/>
                  <a:pt x="713726" y="185165"/>
                </a:cubicBezTo>
                <a:cubicBezTo>
                  <a:pt x="736484" y="166444"/>
                  <a:pt x="758670" y="146866"/>
                  <a:pt x="783601" y="131001"/>
                </a:cubicBezTo>
                <a:cubicBezTo>
                  <a:pt x="800889" y="120736"/>
                  <a:pt x="820464" y="111042"/>
                  <a:pt x="841125" y="113384"/>
                </a:cubicBezTo>
                <a:cubicBezTo>
                  <a:pt x="852752" y="114946"/>
                  <a:pt x="862816" y="123973"/>
                  <a:pt x="866837" y="134791"/>
                </a:cubicBezTo>
                <a:cubicBezTo>
                  <a:pt x="872117" y="150275"/>
                  <a:pt x="863140" y="165834"/>
                  <a:pt x="855668" y="178994"/>
                </a:cubicBezTo>
                <a:cubicBezTo>
                  <a:pt x="844460" y="196802"/>
                  <a:pt x="830108" y="212876"/>
                  <a:pt x="813831" y="226207"/>
                </a:cubicBezTo>
                <a:cubicBezTo>
                  <a:pt x="801651" y="235463"/>
                  <a:pt x="790634" y="246052"/>
                  <a:pt x="779389" y="256393"/>
                </a:cubicBezTo>
                <a:cubicBezTo>
                  <a:pt x="766942" y="267078"/>
                  <a:pt x="755125" y="278429"/>
                  <a:pt x="743174" y="289646"/>
                </a:cubicBezTo>
                <a:cubicBezTo>
                  <a:pt x="730575" y="300940"/>
                  <a:pt x="717690" y="311910"/>
                  <a:pt x="705606" y="323737"/>
                </a:cubicBezTo>
                <a:cubicBezTo>
                  <a:pt x="681647" y="345391"/>
                  <a:pt x="657631" y="367026"/>
                  <a:pt x="634549" y="389575"/>
                </a:cubicBezTo>
                <a:cubicBezTo>
                  <a:pt x="697467" y="386814"/>
                  <a:pt x="760443" y="390375"/>
                  <a:pt x="823018" y="397060"/>
                </a:cubicBezTo>
                <a:cubicBezTo>
                  <a:pt x="856163" y="400659"/>
                  <a:pt x="889748" y="402050"/>
                  <a:pt x="922379" y="409363"/>
                </a:cubicBezTo>
                <a:cubicBezTo>
                  <a:pt x="944756" y="413572"/>
                  <a:pt x="965207" y="439892"/>
                  <a:pt x="944489" y="458766"/>
                </a:cubicBezTo>
                <a:cubicBezTo>
                  <a:pt x="938961" y="464460"/>
                  <a:pt x="931280" y="467031"/>
                  <a:pt x="923923" y="469469"/>
                </a:cubicBezTo>
                <a:cubicBezTo>
                  <a:pt x="910123" y="473830"/>
                  <a:pt x="896609" y="479239"/>
                  <a:pt x="882448" y="482305"/>
                </a:cubicBezTo>
                <a:cubicBezTo>
                  <a:pt x="867676" y="485657"/>
                  <a:pt x="852485" y="485753"/>
                  <a:pt x="837484" y="487200"/>
                </a:cubicBezTo>
                <a:cubicBezTo>
                  <a:pt x="813240" y="490742"/>
                  <a:pt x="788747" y="489676"/>
                  <a:pt x="764331" y="490647"/>
                </a:cubicBezTo>
                <a:cubicBezTo>
                  <a:pt x="733015" y="492285"/>
                  <a:pt x="701851" y="487790"/>
                  <a:pt x="670535" y="488000"/>
                </a:cubicBezTo>
                <a:cubicBezTo>
                  <a:pt x="678426" y="495218"/>
                  <a:pt x="687937" y="500417"/>
                  <a:pt x="695847" y="507635"/>
                </a:cubicBezTo>
                <a:cubicBezTo>
                  <a:pt x="703471" y="514377"/>
                  <a:pt x="710409" y="521824"/>
                  <a:pt x="717957" y="528661"/>
                </a:cubicBezTo>
                <a:cubicBezTo>
                  <a:pt x="740887" y="548068"/>
                  <a:pt x="763302" y="568541"/>
                  <a:pt x="781295" y="592729"/>
                </a:cubicBezTo>
                <a:cubicBezTo>
                  <a:pt x="789033" y="603698"/>
                  <a:pt x="797458" y="614154"/>
                  <a:pt x="805006" y="625238"/>
                </a:cubicBezTo>
                <a:cubicBezTo>
                  <a:pt x="814345" y="639579"/>
                  <a:pt x="821817" y="655120"/>
                  <a:pt x="829498" y="670185"/>
                </a:cubicBezTo>
                <a:cubicBezTo>
                  <a:pt x="837637" y="685859"/>
                  <a:pt x="845261" y="706123"/>
                  <a:pt x="824847" y="715836"/>
                </a:cubicBezTo>
                <a:cubicBezTo>
                  <a:pt x="798354" y="725720"/>
                  <a:pt x="766733" y="699590"/>
                  <a:pt x="746986" y="683973"/>
                </a:cubicBezTo>
                <a:cubicBezTo>
                  <a:pt x="735893" y="673879"/>
                  <a:pt x="724876" y="663671"/>
                  <a:pt x="714565" y="652758"/>
                </a:cubicBezTo>
                <a:cubicBezTo>
                  <a:pt x="705911" y="643293"/>
                  <a:pt x="698992" y="633904"/>
                  <a:pt x="690129" y="625143"/>
                </a:cubicBezTo>
                <a:cubicBezTo>
                  <a:pt x="676482" y="612554"/>
                  <a:pt x="664893" y="598042"/>
                  <a:pt x="651913" y="584825"/>
                </a:cubicBezTo>
                <a:cubicBezTo>
                  <a:pt x="641144" y="574598"/>
                  <a:pt x="630928" y="563837"/>
                  <a:pt x="620502" y="553286"/>
                </a:cubicBezTo>
                <a:cubicBezTo>
                  <a:pt x="608723" y="541783"/>
                  <a:pt x="596009" y="531289"/>
                  <a:pt x="584497" y="519500"/>
                </a:cubicBezTo>
                <a:cubicBezTo>
                  <a:pt x="581047" y="553496"/>
                  <a:pt x="579465" y="587377"/>
                  <a:pt x="576873" y="621372"/>
                </a:cubicBezTo>
                <a:cubicBezTo>
                  <a:pt x="574052" y="660605"/>
                  <a:pt x="567571" y="699400"/>
                  <a:pt x="559700" y="737909"/>
                </a:cubicBezTo>
                <a:cubicBezTo>
                  <a:pt x="554839" y="756973"/>
                  <a:pt x="535341" y="870462"/>
                  <a:pt x="512392" y="863892"/>
                </a:cubicBezTo>
                <a:close/>
                <a:moveTo>
                  <a:pt x="514184" y="854026"/>
                </a:moveTo>
                <a:cubicBezTo>
                  <a:pt x="519006" y="847970"/>
                  <a:pt x="522589" y="841114"/>
                  <a:pt x="525086" y="833800"/>
                </a:cubicBezTo>
                <a:cubicBezTo>
                  <a:pt x="530385" y="818583"/>
                  <a:pt x="534845" y="803100"/>
                  <a:pt x="538466" y="787407"/>
                </a:cubicBezTo>
                <a:cubicBezTo>
                  <a:pt x="551275" y="733966"/>
                  <a:pt x="562311" y="679840"/>
                  <a:pt x="566676" y="624991"/>
                </a:cubicBezTo>
                <a:cubicBezTo>
                  <a:pt x="569916" y="587091"/>
                  <a:pt x="570945" y="549020"/>
                  <a:pt x="575653" y="511273"/>
                </a:cubicBezTo>
                <a:cubicBezTo>
                  <a:pt x="576377" y="506626"/>
                  <a:pt x="581390" y="503141"/>
                  <a:pt x="585507" y="506512"/>
                </a:cubicBezTo>
                <a:cubicBezTo>
                  <a:pt x="590444" y="511406"/>
                  <a:pt x="595209" y="516491"/>
                  <a:pt x="600317" y="521214"/>
                </a:cubicBezTo>
                <a:cubicBezTo>
                  <a:pt x="613888" y="533784"/>
                  <a:pt x="627802" y="545973"/>
                  <a:pt x="640363" y="559571"/>
                </a:cubicBezTo>
                <a:cubicBezTo>
                  <a:pt x="649817" y="569379"/>
                  <a:pt x="660033" y="578407"/>
                  <a:pt x="669068" y="588615"/>
                </a:cubicBezTo>
                <a:cubicBezTo>
                  <a:pt x="678617" y="600061"/>
                  <a:pt x="689233" y="610459"/>
                  <a:pt x="699793" y="620972"/>
                </a:cubicBezTo>
                <a:cubicBezTo>
                  <a:pt x="706959" y="628324"/>
                  <a:pt x="713287" y="636475"/>
                  <a:pt x="720035" y="644207"/>
                </a:cubicBezTo>
                <a:cubicBezTo>
                  <a:pt x="733377" y="658110"/>
                  <a:pt x="747158" y="671765"/>
                  <a:pt x="762272" y="683764"/>
                </a:cubicBezTo>
                <a:cubicBezTo>
                  <a:pt x="777883" y="694353"/>
                  <a:pt x="803729" y="715550"/>
                  <a:pt x="823037" y="705570"/>
                </a:cubicBezTo>
                <a:cubicBezTo>
                  <a:pt x="826906" y="702790"/>
                  <a:pt x="829384" y="698409"/>
                  <a:pt x="827821" y="693648"/>
                </a:cubicBezTo>
                <a:cubicBezTo>
                  <a:pt x="826601" y="687078"/>
                  <a:pt x="823875" y="680964"/>
                  <a:pt x="820921" y="675003"/>
                </a:cubicBezTo>
                <a:cubicBezTo>
                  <a:pt x="813106" y="659634"/>
                  <a:pt x="805597" y="644036"/>
                  <a:pt x="796104" y="629600"/>
                </a:cubicBezTo>
                <a:cubicBezTo>
                  <a:pt x="784535" y="614040"/>
                  <a:pt x="773651" y="597909"/>
                  <a:pt x="760995" y="583225"/>
                </a:cubicBezTo>
                <a:cubicBezTo>
                  <a:pt x="747253" y="568160"/>
                  <a:pt x="732519" y="553610"/>
                  <a:pt x="716852" y="540736"/>
                </a:cubicBezTo>
                <a:cubicBezTo>
                  <a:pt x="707150" y="532622"/>
                  <a:pt x="698573" y="523290"/>
                  <a:pt x="689176" y="514834"/>
                </a:cubicBezTo>
                <a:cubicBezTo>
                  <a:pt x="681838" y="508435"/>
                  <a:pt x="673528" y="503331"/>
                  <a:pt x="666018" y="497161"/>
                </a:cubicBezTo>
                <a:cubicBezTo>
                  <a:pt x="660776" y="492971"/>
                  <a:pt x="650446" y="482705"/>
                  <a:pt x="661062" y="478535"/>
                </a:cubicBezTo>
                <a:cubicBezTo>
                  <a:pt x="672651" y="477487"/>
                  <a:pt x="684411" y="478611"/>
                  <a:pt x="696057" y="478782"/>
                </a:cubicBezTo>
                <a:cubicBezTo>
                  <a:pt x="720626" y="480020"/>
                  <a:pt x="745137" y="482210"/>
                  <a:pt x="769744" y="480572"/>
                </a:cubicBezTo>
                <a:cubicBezTo>
                  <a:pt x="789662" y="479887"/>
                  <a:pt x="809675" y="480839"/>
                  <a:pt x="829479" y="478173"/>
                </a:cubicBezTo>
                <a:cubicBezTo>
                  <a:pt x="845356" y="476154"/>
                  <a:pt x="861443" y="476325"/>
                  <a:pt x="877206" y="473354"/>
                </a:cubicBezTo>
                <a:cubicBezTo>
                  <a:pt x="893312" y="470079"/>
                  <a:pt x="908598" y="463908"/>
                  <a:pt x="924228" y="458994"/>
                </a:cubicBezTo>
                <a:cubicBezTo>
                  <a:pt x="945099" y="452633"/>
                  <a:pt x="950550" y="435626"/>
                  <a:pt x="930613" y="422866"/>
                </a:cubicBezTo>
                <a:cubicBezTo>
                  <a:pt x="917023" y="416372"/>
                  <a:pt x="901508" y="415610"/>
                  <a:pt x="886793" y="413382"/>
                </a:cubicBezTo>
                <a:cubicBezTo>
                  <a:pt x="877206" y="412239"/>
                  <a:pt x="867600" y="411077"/>
                  <a:pt x="857974" y="410144"/>
                </a:cubicBezTo>
                <a:cubicBezTo>
                  <a:pt x="823780" y="407135"/>
                  <a:pt x="789491" y="403592"/>
                  <a:pt x="755296" y="400831"/>
                </a:cubicBezTo>
                <a:cubicBezTo>
                  <a:pt x="721159" y="399117"/>
                  <a:pt x="686965" y="397727"/>
                  <a:pt x="652790" y="398793"/>
                </a:cubicBezTo>
                <a:cubicBezTo>
                  <a:pt x="645013" y="398412"/>
                  <a:pt x="625439" y="402545"/>
                  <a:pt x="621417" y="394870"/>
                </a:cubicBezTo>
                <a:cubicBezTo>
                  <a:pt x="619415" y="390337"/>
                  <a:pt x="623857" y="386890"/>
                  <a:pt x="626506" y="383786"/>
                </a:cubicBezTo>
                <a:cubicBezTo>
                  <a:pt x="632643" y="377215"/>
                  <a:pt x="639295" y="371178"/>
                  <a:pt x="645966" y="365179"/>
                </a:cubicBezTo>
                <a:cubicBezTo>
                  <a:pt x="653324" y="358627"/>
                  <a:pt x="660452" y="351809"/>
                  <a:pt x="667467" y="344896"/>
                </a:cubicBezTo>
                <a:cubicBezTo>
                  <a:pt x="681285" y="331869"/>
                  <a:pt x="695809" y="320042"/>
                  <a:pt x="709266" y="306691"/>
                </a:cubicBezTo>
                <a:cubicBezTo>
                  <a:pt x="722818" y="294179"/>
                  <a:pt x="737113" y="282523"/>
                  <a:pt x="750169" y="269477"/>
                </a:cubicBezTo>
                <a:cubicBezTo>
                  <a:pt x="763626" y="257098"/>
                  <a:pt x="777349" y="245043"/>
                  <a:pt x="790710" y="232568"/>
                </a:cubicBezTo>
                <a:cubicBezTo>
                  <a:pt x="807331" y="218837"/>
                  <a:pt x="824218" y="205410"/>
                  <a:pt x="837313" y="188060"/>
                </a:cubicBezTo>
                <a:cubicBezTo>
                  <a:pt x="847300" y="174538"/>
                  <a:pt x="857917" y="160083"/>
                  <a:pt x="858622" y="142904"/>
                </a:cubicBezTo>
                <a:cubicBezTo>
                  <a:pt x="853952" y="116336"/>
                  <a:pt x="825305" y="120983"/>
                  <a:pt x="806797" y="129801"/>
                </a:cubicBezTo>
                <a:cubicBezTo>
                  <a:pt x="784840" y="139666"/>
                  <a:pt x="766065" y="154941"/>
                  <a:pt x="747482" y="169910"/>
                </a:cubicBezTo>
                <a:cubicBezTo>
                  <a:pt x="726801" y="186841"/>
                  <a:pt x="705968" y="204686"/>
                  <a:pt x="686088" y="222398"/>
                </a:cubicBezTo>
                <a:cubicBezTo>
                  <a:pt x="678236" y="229254"/>
                  <a:pt x="670630" y="236434"/>
                  <a:pt x="663216" y="243767"/>
                </a:cubicBezTo>
                <a:cubicBezTo>
                  <a:pt x="648864" y="257460"/>
                  <a:pt x="633673" y="270277"/>
                  <a:pt x="620978" y="285609"/>
                </a:cubicBezTo>
                <a:cubicBezTo>
                  <a:pt x="610972" y="297169"/>
                  <a:pt x="599478" y="307282"/>
                  <a:pt x="589091" y="318480"/>
                </a:cubicBezTo>
                <a:cubicBezTo>
                  <a:pt x="578341" y="330802"/>
                  <a:pt x="566695" y="342229"/>
                  <a:pt x="553848" y="352361"/>
                </a:cubicBezTo>
                <a:cubicBezTo>
                  <a:pt x="549521" y="355828"/>
                  <a:pt x="546014" y="360360"/>
                  <a:pt x="541364" y="363331"/>
                </a:cubicBezTo>
                <a:cubicBezTo>
                  <a:pt x="538543" y="364950"/>
                  <a:pt x="534731" y="363312"/>
                  <a:pt x="533854" y="360208"/>
                </a:cubicBezTo>
                <a:cubicBezTo>
                  <a:pt x="533377" y="357618"/>
                  <a:pt x="534121" y="354723"/>
                  <a:pt x="534159" y="352171"/>
                </a:cubicBezTo>
                <a:cubicBezTo>
                  <a:pt x="534902" y="338649"/>
                  <a:pt x="536103" y="325184"/>
                  <a:pt x="537780" y="311757"/>
                </a:cubicBezTo>
                <a:cubicBezTo>
                  <a:pt x="542888" y="268182"/>
                  <a:pt x="550265" y="224874"/>
                  <a:pt x="557031" y="181527"/>
                </a:cubicBezTo>
                <a:cubicBezTo>
                  <a:pt x="560653" y="162082"/>
                  <a:pt x="563169" y="142504"/>
                  <a:pt x="565151" y="122831"/>
                </a:cubicBezTo>
                <a:cubicBezTo>
                  <a:pt x="567438" y="99215"/>
                  <a:pt x="571174" y="75656"/>
                  <a:pt x="570888" y="51850"/>
                </a:cubicBezTo>
                <a:cubicBezTo>
                  <a:pt x="570526" y="41147"/>
                  <a:pt x="571612" y="29643"/>
                  <a:pt x="568410" y="19359"/>
                </a:cubicBezTo>
                <a:cubicBezTo>
                  <a:pt x="557813" y="2009"/>
                  <a:pt x="533149" y="11589"/>
                  <a:pt x="521274" y="22768"/>
                </a:cubicBezTo>
                <a:cubicBezTo>
                  <a:pt x="497925" y="43394"/>
                  <a:pt x="487785" y="89826"/>
                  <a:pt x="479780" y="119593"/>
                </a:cubicBezTo>
                <a:cubicBezTo>
                  <a:pt x="471984" y="155664"/>
                  <a:pt x="463693" y="191698"/>
                  <a:pt x="457956" y="228150"/>
                </a:cubicBezTo>
                <a:cubicBezTo>
                  <a:pt x="455611" y="247614"/>
                  <a:pt x="451132" y="266716"/>
                  <a:pt x="448445" y="286123"/>
                </a:cubicBezTo>
                <a:cubicBezTo>
                  <a:pt x="445605" y="304558"/>
                  <a:pt x="442269" y="322937"/>
                  <a:pt x="440058" y="341487"/>
                </a:cubicBezTo>
                <a:cubicBezTo>
                  <a:pt x="439315" y="347352"/>
                  <a:pt x="438571" y="353218"/>
                  <a:pt x="438114" y="359103"/>
                </a:cubicBezTo>
                <a:cubicBezTo>
                  <a:pt x="437714" y="361541"/>
                  <a:pt x="438705" y="364855"/>
                  <a:pt x="435941" y="366112"/>
                </a:cubicBezTo>
                <a:cubicBezTo>
                  <a:pt x="435750" y="369978"/>
                  <a:pt x="431081" y="372016"/>
                  <a:pt x="428069" y="369673"/>
                </a:cubicBezTo>
                <a:cubicBezTo>
                  <a:pt x="419606" y="361484"/>
                  <a:pt x="415222" y="350000"/>
                  <a:pt x="408685" y="340306"/>
                </a:cubicBezTo>
                <a:cubicBezTo>
                  <a:pt x="398049" y="322918"/>
                  <a:pt x="387471" y="305472"/>
                  <a:pt x="378703" y="287037"/>
                </a:cubicBezTo>
                <a:cubicBezTo>
                  <a:pt x="362235" y="254698"/>
                  <a:pt x="342317" y="224169"/>
                  <a:pt x="322837" y="193621"/>
                </a:cubicBezTo>
                <a:cubicBezTo>
                  <a:pt x="311401" y="178233"/>
                  <a:pt x="300575" y="162501"/>
                  <a:pt x="290873" y="145951"/>
                </a:cubicBezTo>
                <a:cubicBezTo>
                  <a:pt x="272423" y="121136"/>
                  <a:pt x="252810" y="96568"/>
                  <a:pt x="228546" y="77161"/>
                </a:cubicBezTo>
                <a:cubicBezTo>
                  <a:pt x="213317" y="65677"/>
                  <a:pt x="187681" y="50612"/>
                  <a:pt x="168697" y="58192"/>
                </a:cubicBezTo>
                <a:cubicBezTo>
                  <a:pt x="163607" y="67391"/>
                  <a:pt x="166791" y="78322"/>
                  <a:pt x="168353" y="88074"/>
                </a:cubicBezTo>
                <a:cubicBezTo>
                  <a:pt x="173347" y="111746"/>
                  <a:pt x="181295" y="134715"/>
                  <a:pt x="191988" y="156407"/>
                </a:cubicBezTo>
                <a:cubicBezTo>
                  <a:pt x="199612" y="171757"/>
                  <a:pt x="209524" y="185794"/>
                  <a:pt x="218006" y="200668"/>
                </a:cubicBezTo>
                <a:cubicBezTo>
                  <a:pt x="230833" y="224131"/>
                  <a:pt x="244309" y="247195"/>
                  <a:pt x="260910" y="268239"/>
                </a:cubicBezTo>
                <a:cubicBezTo>
                  <a:pt x="272899" y="285304"/>
                  <a:pt x="286356" y="301206"/>
                  <a:pt x="299183" y="317623"/>
                </a:cubicBezTo>
                <a:cubicBezTo>
                  <a:pt x="306255" y="326917"/>
                  <a:pt x="313155" y="336402"/>
                  <a:pt x="321046" y="345067"/>
                </a:cubicBezTo>
                <a:cubicBezTo>
                  <a:pt x="334826" y="359637"/>
                  <a:pt x="347539" y="375120"/>
                  <a:pt x="360176" y="390680"/>
                </a:cubicBezTo>
                <a:cubicBezTo>
                  <a:pt x="367724" y="400145"/>
                  <a:pt x="388614" y="420352"/>
                  <a:pt x="382515" y="433055"/>
                </a:cubicBezTo>
                <a:cubicBezTo>
                  <a:pt x="376778" y="440083"/>
                  <a:pt x="353925" y="432465"/>
                  <a:pt x="344642" y="432941"/>
                </a:cubicBezTo>
                <a:cubicBezTo>
                  <a:pt x="294571" y="432750"/>
                  <a:pt x="244518" y="435531"/>
                  <a:pt x="194447" y="436007"/>
                </a:cubicBezTo>
                <a:cubicBezTo>
                  <a:pt x="164217" y="437531"/>
                  <a:pt x="134007" y="439169"/>
                  <a:pt x="103720" y="439664"/>
                </a:cubicBezTo>
                <a:cubicBezTo>
                  <a:pt x="76845" y="440406"/>
                  <a:pt x="50847" y="440387"/>
                  <a:pt x="25554" y="449548"/>
                </a:cubicBezTo>
                <a:cubicBezTo>
                  <a:pt x="19740" y="452024"/>
                  <a:pt x="11659" y="454043"/>
                  <a:pt x="9943" y="460899"/>
                </a:cubicBezTo>
                <a:cubicBezTo>
                  <a:pt x="10572" y="473678"/>
                  <a:pt x="30090" y="485086"/>
                  <a:pt x="40878" y="489352"/>
                </a:cubicBezTo>
                <a:cubicBezTo>
                  <a:pt x="76731" y="500436"/>
                  <a:pt x="114889" y="498913"/>
                  <a:pt x="152000" y="499046"/>
                </a:cubicBezTo>
                <a:cubicBezTo>
                  <a:pt x="192465" y="498437"/>
                  <a:pt x="232892" y="495999"/>
                  <a:pt x="273299" y="493752"/>
                </a:cubicBezTo>
                <a:cubicBezTo>
                  <a:pt x="302595" y="491542"/>
                  <a:pt x="331891" y="488228"/>
                  <a:pt x="361320" y="489485"/>
                </a:cubicBezTo>
                <a:cubicBezTo>
                  <a:pt x="367610" y="490304"/>
                  <a:pt x="380342" y="488228"/>
                  <a:pt x="380361" y="497332"/>
                </a:cubicBezTo>
                <a:cubicBezTo>
                  <a:pt x="380190" y="498532"/>
                  <a:pt x="379542" y="499808"/>
                  <a:pt x="378684" y="500665"/>
                </a:cubicBezTo>
                <a:cubicBezTo>
                  <a:pt x="374167" y="504322"/>
                  <a:pt x="369135" y="507369"/>
                  <a:pt x="364522" y="510911"/>
                </a:cubicBezTo>
                <a:cubicBezTo>
                  <a:pt x="353067" y="518891"/>
                  <a:pt x="343975" y="529613"/>
                  <a:pt x="332844" y="537993"/>
                </a:cubicBezTo>
                <a:cubicBezTo>
                  <a:pt x="308580" y="555172"/>
                  <a:pt x="285441" y="573874"/>
                  <a:pt x="261959" y="592100"/>
                </a:cubicBezTo>
                <a:cubicBezTo>
                  <a:pt x="245147" y="605908"/>
                  <a:pt x="228660" y="620077"/>
                  <a:pt x="212573" y="634685"/>
                </a:cubicBezTo>
                <a:cubicBezTo>
                  <a:pt x="189148" y="654187"/>
                  <a:pt x="166752" y="675098"/>
                  <a:pt x="147864" y="699076"/>
                </a:cubicBezTo>
                <a:cubicBezTo>
                  <a:pt x="141135" y="707932"/>
                  <a:pt x="135074" y="717283"/>
                  <a:pt x="129242" y="726729"/>
                </a:cubicBezTo>
                <a:cubicBezTo>
                  <a:pt x="119502" y="742860"/>
                  <a:pt x="108390" y="761905"/>
                  <a:pt x="114927" y="781217"/>
                </a:cubicBezTo>
                <a:cubicBezTo>
                  <a:pt x="117234" y="784321"/>
                  <a:pt x="122494" y="781731"/>
                  <a:pt x="125773" y="781655"/>
                </a:cubicBezTo>
                <a:cubicBezTo>
                  <a:pt x="134540" y="779770"/>
                  <a:pt x="142794" y="776227"/>
                  <a:pt x="151009" y="772742"/>
                </a:cubicBezTo>
                <a:cubicBezTo>
                  <a:pt x="170622" y="764705"/>
                  <a:pt x="188424" y="753278"/>
                  <a:pt x="205883" y="741413"/>
                </a:cubicBezTo>
                <a:cubicBezTo>
                  <a:pt x="230662" y="723968"/>
                  <a:pt x="255040" y="705951"/>
                  <a:pt x="277741" y="685859"/>
                </a:cubicBezTo>
                <a:cubicBezTo>
                  <a:pt x="289291" y="676051"/>
                  <a:pt x="299660" y="665004"/>
                  <a:pt x="310600" y="654530"/>
                </a:cubicBezTo>
                <a:cubicBezTo>
                  <a:pt x="317958" y="647750"/>
                  <a:pt x="325487" y="641141"/>
                  <a:pt x="332482" y="633980"/>
                </a:cubicBezTo>
                <a:cubicBezTo>
                  <a:pt x="362082" y="602232"/>
                  <a:pt x="393913" y="572712"/>
                  <a:pt x="426525" y="544107"/>
                </a:cubicBezTo>
                <a:cubicBezTo>
                  <a:pt x="436055" y="535708"/>
                  <a:pt x="446253" y="528090"/>
                  <a:pt x="455516" y="519386"/>
                </a:cubicBezTo>
                <a:cubicBezTo>
                  <a:pt x="459843" y="515368"/>
                  <a:pt x="468172" y="505788"/>
                  <a:pt x="472499" y="514777"/>
                </a:cubicBezTo>
                <a:cubicBezTo>
                  <a:pt x="473490" y="519291"/>
                  <a:pt x="472670" y="524071"/>
                  <a:pt x="472918" y="528680"/>
                </a:cubicBezTo>
                <a:cubicBezTo>
                  <a:pt x="472899" y="576331"/>
                  <a:pt x="472804" y="624000"/>
                  <a:pt x="474290" y="671632"/>
                </a:cubicBezTo>
                <a:cubicBezTo>
                  <a:pt x="474500" y="706008"/>
                  <a:pt x="477512" y="740251"/>
                  <a:pt x="485002" y="773847"/>
                </a:cubicBezTo>
                <a:cubicBezTo>
                  <a:pt x="488414" y="789825"/>
                  <a:pt x="491978" y="805842"/>
                  <a:pt x="497468" y="821269"/>
                </a:cubicBezTo>
                <a:cubicBezTo>
                  <a:pt x="501890" y="832563"/>
                  <a:pt x="504501" y="845894"/>
                  <a:pt x="514184" y="85402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2"/>
          <p:cNvSpPr/>
          <p:nvPr/>
        </p:nvSpPr>
        <p:spPr>
          <a:xfrm rot="883741">
            <a:off x="561833" y="3172699"/>
            <a:ext cx="477952" cy="433361"/>
          </a:xfrm>
          <a:custGeom>
            <a:rect b="b" l="l" r="r" t="t"/>
            <a:pathLst>
              <a:path extrusionOk="0" h="864165" w="953084">
                <a:moveTo>
                  <a:pt x="922379" y="409363"/>
                </a:moveTo>
                <a:cubicBezTo>
                  <a:pt x="889748" y="402050"/>
                  <a:pt x="856163" y="400659"/>
                  <a:pt x="823018" y="397060"/>
                </a:cubicBezTo>
                <a:cubicBezTo>
                  <a:pt x="760443" y="390375"/>
                  <a:pt x="697467" y="386814"/>
                  <a:pt x="634549" y="389575"/>
                </a:cubicBezTo>
                <a:cubicBezTo>
                  <a:pt x="657631" y="367026"/>
                  <a:pt x="681647" y="345391"/>
                  <a:pt x="705606" y="323737"/>
                </a:cubicBezTo>
                <a:cubicBezTo>
                  <a:pt x="717690" y="311910"/>
                  <a:pt x="730575" y="300940"/>
                  <a:pt x="743174" y="289646"/>
                </a:cubicBezTo>
                <a:cubicBezTo>
                  <a:pt x="755125" y="278429"/>
                  <a:pt x="766942" y="267078"/>
                  <a:pt x="779389" y="256393"/>
                </a:cubicBezTo>
                <a:cubicBezTo>
                  <a:pt x="790634" y="246052"/>
                  <a:pt x="801651" y="235463"/>
                  <a:pt x="813831" y="226207"/>
                </a:cubicBezTo>
                <a:cubicBezTo>
                  <a:pt x="830108" y="212876"/>
                  <a:pt x="844460" y="196802"/>
                  <a:pt x="855668" y="178994"/>
                </a:cubicBezTo>
                <a:cubicBezTo>
                  <a:pt x="863140" y="165834"/>
                  <a:pt x="872117" y="150275"/>
                  <a:pt x="866837" y="134791"/>
                </a:cubicBezTo>
                <a:cubicBezTo>
                  <a:pt x="862816" y="123973"/>
                  <a:pt x="852752" y="114946"/>
                  <a:pt x="841125" y="113384"/>
                </a:cubicBezTo>
                <a:cubicBezTo>
                  <a:pt x="820464" y="111042"/>
                  <a:pt x="800889" y="120736"/>
                  <a:pt x="783601" y="131001"/>
                </a:cubicBezTo>
                <a:cubicBezTo>
                  <a:pt x="758670" y="146866"/>
                  <a:pt x="736484" y="166444"/>
                  <a:pt x="713726" y="185165"/>
                </a:cubicBezTo>
                <a:cubicBezTo>
                  <a:pt x="685898" y="208762"/>
                  <a:pt x="659328" y="233825"/>
                  <a:pt x="632700" y="258774"/>
                </a:cubicBezTo>
                <a:cubicBezTo>
                  <a:pt x="618501" y="272753"/>
                  <a:pt x="606035" y="288389"/>
                  <a:pt x="591416" y="301987"/>
                </a:cubicBezTo>
                <a:cubicBezTo>
                  <a:pt x="584306" y="308977"/>
                  <a:pt x="577712" y="316480"/>
                  <a:pt x="570907" y="323756"/>
                </a:cubicBezTo>
                <a:cubicBezTo>
                  <a:pt x="562768" y="332593"/>
                  <a:pt x="553257" y="339868"/>
                  <a:pt x="544280" y="347771"/>
                </a:cubicBezTo>
                <a:cubicBezTo>
                  <a:pt x="549579" y="270011"/>
                  <a:pt x="568029" y="193602"/>
                  <a:pt x="575729" y="116108"/>
                </a:cubicBezTo>
                <a:cubicBezTo>
                  <a:pt x="579236" y="86417"/>
                  <a:pt x="582458" y="56535"/>
                  <a:pt x="579903" y="26634"/>
                </a:cubicBezTo>
                <a:cubicBezTo>
                  <a:pt x="579675" y="5018"/>
                  <a:pt x="556440" y="-4504"/>
                  <a:pt x="537990" y="2028"/>
                </a:cubicBezTo>
                <a:cubicBezTo>
                  <a:pt x="520130" y="7513"/>
                  <a:pt x="505797" y="21549"/>
                  <a:pt x="497296" y="37890"/>
                </a:cubicBezTo>
                <a:cubicBezTo>
                  <a:pt x="473585" y="85445"/>
                  <a:pt x="465980" y="138943"/>
                  <a:pt x="455078" y="190441"/>
                </a:cubicBezTo>
                <a:cubicBezTo>
                  <a:pt x="450770" y="209885"/>
                  <a:pt x="448406" y="229654"/>
                  <a:pt x="445395" y="249328"/>
                </a:cubicBezTo>
                <a:cubicBezTo>
                  <a:pt x="439410" y="285342"/>
                  <a:pt x="433158" y="321527"/>
                  <a:pt x="430985" y="358018"/>
                </a:cubicBezTo>
                <a:cubicBezTo>
                  <a:pt x="420369" y="341315"/>
                  <a:pt x="410419" y="324098"/>
                  <a:pt x="400260" y="307053"/>
                </a:cubicBezTo>
                <a:cubicBezTo>
                  <a:pt x="389472" y="287818"/>
                  <a:pt x="380456" y="267592"/>
                  <a:pt x="368944" y="248756"/>
                </a:cubicBezTo>
                <a:cubicBezTo>
                  <a:pt x="351065" y="220132"/>
                  <a:pt x="334121" y="190917"/>
                  <a:pt x="313631" y="164044"/>
                </a:cubicBezTo>
                <a:cubicBezTo>
                  <a:pt x="307074" y="154103"/>
                  <a:pt x="301623" y="143475"/>
                  <a:pt x="294380" y="133991"/>
                </a:cubicBezTo>
                <a:cubicBezTo>
                  <a:pt x="287099" y="124335"/>
                  <a:pt x="279265" y="115098"/>
                  <a:pt x="271527" y="105823"/>
                </a:cubicBezTo>
                <a:cubicBezTo>
                  <a:pt x="252486" y="83674"/>
                  <a:pt x="230871" y="61887"/>
                  <a:pt x="203005" y="51355"/>
                </a:cubicBezTo>
                <a:cubicBezTo>
                  <a:pt x="192350" y="47032"/>
                  <a:pt x="180495" y="44708"/>
                  <a:pt x="169135" y="47412"/>
                </a:cubicBezTo>
                <a:cubicBezTo>
                  <a:pt x="152171" y="51812"/>
                  <a:pt x="155793" y="74228"/>
                  <a:pt x="158213" y="87483"/>
                </a:cubicBezTo>
                <a:cubicBezTo>
                  <a:pt x="165742" y="127192"/>
                  <a:pt x="182668" y="164349"/>
                  <a:pt x="204911" y="197906"/>
                </a:cubicBezTo>
                <a:cubicBezTo>
                  <a:pt x="213850" y="212533"/>
                  <a:pt x="221455" y="227959"/>
                  <a:pt x="230623" y="242472"/>
                </a:cubicBezTo>
                <a:cubicBezTo>
                  <a:pt x="243013" y="261574"/>
                  <a:pt x="256908" y="279724"/>
                  <a:pt x="270707" y="297835"/>
                </a:cubicBezTo>
                <a:cubicBezTo>
                  <a:pt x="290301" y="321775"/>
                  <a:pt x="308199" y="347029"/>
                  <a:pt x="329718" y="369349"/>
                </a:cubicBezTo>
                <a:cubicBezTo>
                  <a:pt x="339610" y="380834"/>
                  <a:pt x="348778" y="392889"/>
                  <a:pt x="358785" y="404259"/>
                </a:cubicBezTo>
                <a:cubicBezTo>
                  <a:pt x="364484" y="410982"/>
                  <a:pt x="370507" y="417819"/>
                  <a:pt x="373366" y="426294"/>
                </a:cubicBezTo>
                <a:cubicBezTo>
                  <a:pt x="342222" y="421152"/>
                  <a:pt x="310753" y="423685"/>
                  <a:pt x="279361" y="424142"/>
                </a:cubicBezTo>
                <a:cubicBezTo>
                  <a:pt x="239143" y="425570"/>
                  <a:pt x="198869" y="425380"/>
                  <a:pt x="158709" y="428084"/>
                </a:cubicBezTo>
                <a:cubicBezTo>
                  <a:pt x="138829" y="429151"/>
                  <a:pt x="118892" y="429303"/>
                  <a:pt x="98974" y="429989"/>
                </a:cubicBezTo>
                <a:cubicBezTo>
                  <a:pt x="68535" y="430808"/>
                  <a:pt x="36018" y="431151"/>
                  <a:pt x="8876" y="446634"/>
                </a:cubicBezTo>
                <a:cubicBezTo>
                  <a:pt x="-17580" y="466822"/>
                  <a:pt x="21627" y="494513"/>
                  <a:pt x="41583" y="499960"/>
                </a:cubicBezTo>
                <a:cubicBezTo>
                  <a:pt x="60720" y="505788"/>
                  <a:pt x="80905" y="506931"/>
                  <a:pt x="100747" y="508302"/>
                </a:cubicBezTo>
                <a:cubicBezTo>
                  <a:pt x="131129" y="509616"/>
                  <a:pt x="161606" y="508988"/>
                  <a:pt x="191969" y="507731"/>
                </a:cubicBezTo>
                <a:cubicBezTo>
                  <a:pt x="222618" y="506264"/>
                  <a:pt x="253286" y="505102"/>
                  <a:pt x="283878" y="502817"/>
                </a:cubicBezTo>
                <a:cubicBezTo>
                  <a:pt x="310391" y="500570"/>
                  <a:pt x="336961" y="498151"/>
                  <a:pt x="363588" y="499427"/>
                </a:cubicBezTo>
                <a:cubicBezTo>
                  <a:pt x="352400" y="506912"/>
                  <a:pt x="342679" y="516187"/>
                  <a:pt x="332901" y="525328"/>
                </a:cubicBezTo>
                <a:cubicBezTo>
                  <a:pt x="289253" y="558009"/>
                  <a:pt x="245586" y="590843"/>
                  <a:pt x="205426" y="627848"/>
                </a:cubicBezTo>
                <a:cubicBezTo>
                  <a:pt x="173347" y="654434"/>
                  <a:pt x="143022" y="684088"/>
                  <a:pt x="121656" y="720178"/>
                </a:cubicBezTo>
                <a:cubicBezTo>
                  <a:pt x="110544" y="737947"/>
                  <a:pt x="99546" y="758211"/>
                  <a:pt x="104158" y="779846"/>
                </a:cubicBezTo>
                <a:cubicBezTo>
                  <a:pt x="106827" y="796853"/>
                  <a:pt x="123085" y="792797"/>
                  <a:pt x="135150" y="789349"/>
                </a:cubicBezTo>
                <a:cubicBezTo>
                  <a:pt x="153753" y="783103"/>
                  <a:pt x="171746" y="774723"/>
                  <a:pt x="188481" y="764458"/>
                </a:cubicBezTo>
                <a:cubicBezTo>
                  <a:pt x="235674" y="734595"/>
                  <a:pt x="279837" y="699914"/>
                  <a:pt x="318987" y="660072"/>
                </a:cubicBezTo>
                <a:cubicBezTo>
                  <a:pt x="341726" y="639903"/>
                  <a:pt x="361511" y="616763"/>
                  <a:pt x="383868" y="596195"/>
                </a:cubicBezTo>
                <a:cubicBezTo>
                  <a:pt x="408780" y="571322"/>
                  <a:pt x="436627" y="549154"/>
                  <a:pt x="463026" y="525747"/>
                </a:cubicBezTo>
                <a:cubicBezTo>
                  <a:pt x="462930" y="578578"/>
                  <a:pt x="462988" y="631428"/>
                  <a:pt x="464741" y="684240"/>
                </a:cubicBezTo>
                <a:cubicBezTo>
                  <a:pt x="464970" y="724939"/>
                  <a:pt x="471984" y="765181"/>
                  <a:pt x="481991" y="804528"/>
                </a:cubicBezTo>
                <a:cubicBezTo>
                  <a:pt x="487080" y="820374"/>
                  <a:pt x="495809" y="858445"/>
                  <a:pt x="512392" y="863892"/>
                </a:cubicBezTo>
                <a:cubicBezTo>
                  <a:pt x="535341" y="870462"/>
                  <a:pt x="554839" y="756973"/>
                  <a:pt x="559700" y="737909"/>
                </a:cubicBezTo>
                <a:cubicBezTo>
                  <a:pt x="567571" y="699400"/>
                  <a:pt x="574052" y="660605"/>
                  <a:pt x="576873" y="621372"/>
                </a:cubicBezTo>
                <a:cubicBezTo>
                  <a:pt x="579465" y="587377"/>
                  <a:pt x="581047" y="553496"/>
                  <a:pt x="584497" y="519500"/>
                </a:cubicBezTo>
                <a:cubicBezTo>
                  <a:pt x="596009" y="531289"/>
                  <a:pt x="608723" y="541783"/>
                  <a:pt x="620502" y="553286"/>
                </a:cubicBezTo>
                <a:cubicBezTo>
                  <a:pt x="630928" y="563837"/>
                  <a:pt x="641144" y="574598"/>
                  <a:pt x="651913" y="584825"/>
                </a:cubicBezTo>
                <a:cubicBezTo>
                  <a:pt x="664893" y="598042"/>
                  <a:pt x="676482" y="612554"/>
                  <a:pt x="690129" y="625143"/>
                </a:cubicBezTo>
                <a:cubicBezTo>
                  <a:pt x="698992" y="633904"/>
                  <a:pt x="705911" y="643293"/>
                  <a:pt x="714565" y="652758"/>
                </a:cubicBezTo>
                <a:cubicBezTo>
                  <a:pt x="724876" y="663671"/>
                  <a:pt x="735893" y="673879"/>
                  <a:pt x="746986" y="683973"/>
                </a:cubicBezTo>
                <a:cubicBezTo>
                  <a:pt x="766733" y="699590"/>
                  <a:pt x="798354" y="725720"/>
                  <a:pt x="824847" y="715836"/>
                </a:cubicBezTo>
                <a:cubicBezTo>
                  <a:pt x="845261" y="706123"/>
                  <a:pt x="837637" y="685859"/>
                  <a:pt x="829498" y="670185"/>
                </a:cubicBezTo>
                <a:cubicBezTo>
                  <a:pt x="821817" y="655120"/>
                  <a:pt x="814345" y="639579"/>
                  <a:pt x="805006" y="625238"/>
                </a:cubicBezTo>
                <a:cubicBezTo>
                  <a:pt x="797458" y="614154"/>
                  <a:pt x="789033" y="603698"/>
                  <a:pt x="781295" y="592729"/>
                </a:cubicBezTo>
                <a:cubicBezTo>
                  <a:pt x="763302" y="568541"/>
                  <a:pt x="740887" y="548068"/>
                  <a:pt x="717957" y="528661"/>
                </a:cubicBezTo>
                <a:cubicBezTo>
                  <a:pt x="710409" y="521824"/>
                  <a:pt x="703471" y="514377"/>
                  <a:pt x="695847" y="507635"/>
                </a:cubicBezTo>
                <a:cubicBezTo>
                  <a:pt x="687937" y="500417"/>
                  <a:pt x="678426" y="495218"/>
                  <a:pt x="670535" y="488000"/>
                </a:cubicBezTo>
                <a:cubicBezTo>
                  <a:pt x="701851" y="487790"/>
                  <a:pt x="733015" y="492285"/>
                  <a:pt x="764331" y="490647"/>
                </a:cubicBezTo>
                <a:cubicBezTo>
                  <a:pt x="788747" y="489676"/>
                  <a:pt x="813240" y="490742"/>
                  <a:pt x="837484" y="487200"/>
                </a:cubicBezTo>
                <a:cubicBezTo>
                  <a:pt x="852485" y="485753"/>
                  <a:pt x="867676" y="485657"/>
                  <a:pt x="882448" y="482305"/>
                </a:cubicBezTo>
                <a:cubicBezTo>
                  <a:pt x="896609" y="479239"/>
                  <a:pt x="910123" y="473830"/>
                  <a:pt x="923923" y="469469"/>
                </a:cubicBezTo>
                <a:cubicBezTo>
                  <a:pt x="931280" y="467031"/>
                  <a:pt x="938961" y="464460"/>
                  <a:pt x="944489" y="458766"/>
                </a:cubicBezTo>
                <a:cubicBezTo>
                  <a:pt x="965207" y="439892"/>
                  <a:pt x="944756" y="413572"/>
                  <a:pt x="922379" y="40936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2"/>
          <p:cNvSpPr/>
          <p:nvPr/>
        </p:nvSpPr>
        <p:spPr>
          <a:xfrm rot="883741">
            <a:off x="561833" y="3172699"/>
            <a:ext cx="477952" cy="433361"/>
          </a:xfrm>
          <a:custGeom>
            <a:rect b="b" l="l" r="r" t="t"/>
            <a:pathLst>
              <a:path extrusionOk="0" h="864165" w="953084">
                <a:moveTo>
                  <a:pt x="512392" y="863892"/>
                </a:moveTo>
                <a:cubicBezTo>
                  <a:pt x="495809" y="858445"/>
                  <a:pt x="487080" y="820374"/>
                  <a:pt x="481991" y="804528"/>
                </a:cubicBezTo>
                <a:cubicBezTo>
                  <a:pt x="471984" y="765181"/>
                  <a:pt x="464970" y="724939"/>
                  <a:pt x="464741" y="684240"/>
                </a:cubicBezTo>
                <a:cubicBezTo>
                  <a:pt x="462988" y="631428"/>
                  <a:pt x="462930" y="578578"/>
                  <a:pt x="463026" y="525747"/>
                </a:cubicBezTo>
                <a:cubicBezTo>
                  <a:pt x="436627" y="549154"/>
                  <a:pt x="408780" y="571322"/>
                  <a:pt x="383868" y="596195"/>
                </a:cubicBezTo>
                <a:cubicBezTo>
                  <a:pt x="361511" y="616763"/>
                  <a:pt x="341726" y="639903"/>
                  <a:pt x="318987" y="660072"/>
                </a:cubicBezTo>
                <a:cubicBezTo>
                  <a:pt x="279837" y="699914"/>
                  <a:pt x="235674" y="734595"/>
                  <a:pt x="188481" y="764458"/>
                </a:cubicBezTo>
                <a:cubicBezTo>
                  <a:pt x="171746" y="774723"/>
                  <a:pt x="153753" y="783103"/>
                  <a:pt x="135150" y="789349"/>
                </a:cubicBezTo>
                <a:cubicBezTo>
                  <a:pt x="123085" y="792797"/>
                  <a:pt x="106827" y="796853"/>
                  <a:pt x="104158" y="779846"/>
                </a:cubicBezTo>
                <a:cubicBezTo>
                  <a:pt x="99546" y="758211"/>
                  <a:pt x="110544" y="737947"/>
                  <a:pt x="121656" y="720178"/>
                </a:cubicBezTo>
                <a:cubicBezTo>
                  <a:pt x="143022" y="684088"/>
                  <a:pt x="173347" y="654434"/>
                  <a:pt x="205426" y="627848"/>
                </a:cubicBezTo>
                <a:cubicBezTo>
                  <a:pt x="245586" y="590843"/>
                  <a:pt x="289253" y="558009"/>
                  <a:pt x="332901" y="525328"/>
                </a:cubicBezTo>
                <a:cubicBezTo>
                  <a:pt x="342679" y="516187"/>
                  <a:pt x="352400" y="506912"/>
                  <a:pt x="363588" y="499427"/>
                </a:cubicBezTo>
                <a:cubicBezTo>
                  <a:pt x="336961" y="498151"/>
                  <a:pt x="310391" y="500570"/>
                  <a:pt x="283878" y="502817"/>
                </a:cubicBezTo>
                <a:cubicBezTo>
                  <a:pt x="253286" y="505102"/>
                  <a:pt x="222618" y="506264"/>
                  <a:pt x="191969" y="507731"/>
                </a:cubicBezTo>
                <a:cubicBezTo>
                  <a:pt x="161606" y="508988"/>
                  <a:pt x="131129" y="509616"/>
                  <a:pt x="100747" y="508302"/>
                </a:cubicBezTo>
                <a:cubicBezTo>
                  <a:pt x="80905" y="506931"/>
                  <a:pt x="60720" y="505788"/>
                  <a:pt x="41583" y="499960"/>
                </a:cubicBezTo>
                <a:cubicBezTo>
                  <a:pt x="21627" y="494513"/>
                  <a:pt x="-17580" y="466822"/>
                  <a:pt x="8876" y="446634"/>
                </a:cubicBezTo>
                <a:cubicBezTo>
                  <a:pt x="36018" y="431151"/>
                  <a:pt x="68535" y="430808"/>
                  <a:pt x="98974" y="429989"/>
                </a:cubicBezTo>
                <a:cubicBezTo>
                  <a:pt x="118892" y="429303"/>
                  <a:pt x="138829" y="429151"/>
                  <a:pt x="158709" y="428084"/>
                </a:cubicBezTo>
                <a:cubicBezTo>
                  <a:pt x="198869" y="425380"/>
                  <a:pt x="239143" y="425570"/>
                  <a:pt x="279361" y="424142"/>
                </a:cubicBezTo>
                <a:cubicBezTo>
                  <a:pt x="310753" y="423685"/>
                  <a:pt x="342222" y="421152"/>
                  <a:pt x="373366" y="426294"/>
                </a:cubicBezTo>
                <a:cubicBezTo>
                  <a:pt x="370507" y="417819"/>
                  <a:pt x="364484" y="410982"/>
                  <a:pt x="358785" y="404259"/>
                </a:cubicBezTo>
                <a:cubicBezTo>
                  <a:pt x="348778" y="392889"/>
                  <a:pt x="339610" y="380834"/>
                  <a:pt x="329718" y="369349"/>
                </a:cubicBezTo>
                <a:cubicBezTo>
                  <a:pt x="308199" y="347029"/>
                  <a:pt x="290301" y="321775"/>
                  <a:pt x="270707" y="297835"/>
                </a:cubicBezTo>
                <a:cubicBezTo>
                  <a:pt x="256908" y="279724"/>
                  <a:pt x="243013" y="261574"/>
                  <a:pt x="230623" y="242472"/>
                </a:cubicBezTo>
                <a:cubicBezTo>
                  <a:pt x="221455" y="227959"/>
                  <a:pt x="213850" y="212533"/>
                  <a:pt x="204911" y="197906"/>
                </a:cubicBezTo>
                <a:cubicBezTo>
                  <a:pt x="182668" y="164349"/>
                  <a:pt x="165742" y="127192"/>
                  <a:pt x="158213" y="87483"/>
                </a:cubicBezTo>
                <a:cubicBezTo>
                  <a:pt x="155793" y="74228"/>
                  <a:pt x="152171" y="51812"/>
                  <a:pt x="169135" y="47412"/>
                </a:cubicBezTo>
                <a:cubicBezTo>
                  <a:pt x="180495" y="44708"/>
                  <a:pt x="192350" y="47032"/>
                  <a:pt x="203005" y="51355"/>
                </a:cubicBezTo>
                <a:cubicBezTo>
                  <a:pt x="230871" y="61887"/>
                  <a:pt x="252486" y="83674"/>
                  <a:pt x="271527" y="105823"/>
                </a:cubicBezTo>
                <a:cubicBezTo>
                  <a:pt x="279265" y="115098"/>
                  <a:pt x="287099" y="124335"/>
                  <a:pt x="294380" y="133991"/>
                </a:cubicBezTo>
                <a:cubicBezTo>
                  <a:pt x="301623" y="143475"/>
                  <a:pt x="307074" y="154103"/>
                  <a:pt x="313631" y="164044"/>
                </a:cubicBezTo>
                <a:cubicBezTo>
                  <a:pt x="334121" y="190917"/>
                  <a:pt x="351065" y="220132"/>
                  <a:pt x="368944" y="248756"/>
                </a:cubicBezTo>
                <a:cubicBezTo>
                  <a:pt x="380456" y="267592"/>
                  <a:pt x="389472" y="287818"/>
                  <a:pt x="400260" y="307053"/>
                </a:cubicBezTo>
                <a:cubicBezTo>
                  <a:pt x="410419" y="324098"/>
                  <a:pt x="420369" y="341315"/>
                  <a:pt x="430985" y="358018"/>
                </a:cubicBezTo>
                <a:cubicBezTo>
                  <a:pt x="433158" y="321527"/>
                  <a:pt x="439410" y="285342"/>
                  <a:pt x="445395" y="249328"/>
                </a:cubicBezTo>
                <a:cubicBezTo>
                  <a:pt x="448406" y="229654"/>
                  <a:pt x="450770" y="209885"/>
                  <a:pt x="455078" y="190441"/>
                </a:cubicBezTo>
                <a:cubicBezTo>
                  <a:pt x="465980" y="138943"/>
                  <a:pt x="473585" y="85445"/>
                  <a:pt x="497296" y="37890"/>
                </a:cubicBezTo>
                <a:cubicBezTo>
                  <a:pt x="505797" y="21549"/>
                  <a:pt x="520130" y="7513"/>
                  <a:pt x="537990" y="2028"/>
                </a:cubicBezTo>
                <a:cubicBezTo>
                  <a:pt x="556440" y="-4504"/>
                  <a:pt x="579675" y="5018"/>
                  <a:pt x="579903" y="26634"/>
                </a:cubicBezTo>
                <a:cubicBezTo>
                  <a:pt x="582458" y="56535"/>
                  <a:pt x="579236" y="86417"/>
                  <a:pt x="575729" y="116108"/>
                </a:cubicBezTo>
                <a:cubicBezTo>
                  <a:pt x="568029" y="193602"/>
                  <a:pt x="549579" y="270011"/>
                  <a:pt x="544280" y="347771"/>
                </a:cubicBezTo>
                <a:cubicBezTo>
                  <a:pt x="553257" y="339868"/>
                  <a:pt x="562768" y="332593"/>
                  <a:pt x="570907" y="323756"/>
                </a:cubicBezTo>
                <a:cubicBezTo>
                  <a:pt x="577712" y="316480"/>
                  <a:pt x="584306" y="308977"/>
                  <a:pt x="591416" y="301987"/>
                </a:cubicBezTo>
                <a:cubicBezTo>
                  <a:pt x="606035" y="288389"/>
                  <a:pt x="618501" y="272753"/>
                  <a:pt x="632700" y="258774"/>
                </a:cubicBezTo>
                <a:cubicBezTo>
                  <a:pt x="659328" y="233825"/>
                  <a:pt x="685898" y="208762"/>
                  <a:pt x="713726" y="185165"/>
                </a:cubicBezTo>
                <a:cubicBezTo>
                  <a:pt x="736484" y="166444"/>
                  <a:pt x="758670" y="146866"/>
                  <a:pt x="783601" y="131001"/>
                </a:cubicBezTo>
                <a:cubicBezTo>
                  <a:pt x="800889" y="120736"/>
                  <a:pt x="820464" y="111042"/>
                  <a:pt x="841125" y="113384"/>
                </a:cubicBezTo>
                <a:cubicBezTo>
                  <a:pt x="852752" y="114946"/>
                  <a:pt x="862816" y="123973"/>
                  <a:pt x="866837" y="134791"/>
                </a:cubicBezTo>
                <a:cubicBezTo>
                  <a:pt x="872117" y="150275"/>
                  <a:pt x="863140" y="165834"/>
                  <a:pt x="855668" y="178994"/>
                </a:cubicBezTo>
                <a:cubicBezTo>
                  <a:pt x="844460" y="196802"/>
                  <a:pt x="830108" y="212876"/>
                  <a:pt x="813831" y="226207"/>
                </a:cubicBezTo>
                <a:cubicBezTo>
                  <a:pt x="801651" y="235463"/>
                  <a:pt x="790634" y="246052"/>
                  <a:pt x="779389" y="256393"/>
                </a:cubicBezTo>
                <a:cubicBezTo>
                  <a:pt x="766942" y="267078"/>
                  <a:pt x="755125" y="278429"/>
                  <a:pt x="743174" y="289646"/>
                </a:cubicBezTo>
                <a:cubicBezTo>
                  <a:pt x="730575" y="300940"/>
                  <a:pt x="717690" y="311910"/>
                  <a:pt x="705606" y="323737"/>
                </a:cubicBezTo>
                <a:cubicBezTo>
                  <a:pt x="681647" y="345391"/>
                  <a:pt x="657631" y="367026"/>
                  <a:pt x="634549" y="389575"/>
                </a:cubicBezTo>
                <a:cubicBezTo>
                  <a:pt x="697467" y="386814"/>
                  <a:pt x="760443" y="390375"/>
                  <a:pt x="823018" y="397060"/>
                </a:cubicBezTo>
                <a:cubicBezTo>
                  <a:pt x="856163" y="400659"/>
                  <a:pt x="889748" y="402050"/>
                  <a:pt x="922379" y="409363"/>
                </a:cubicBezTo>
                <a:cubicBezTo>
                  <a:pt x="944756" y="413572"/>
                  <a:pt x="965207" y="439892"/>
                  <a:pt x="944489" y="458766"/>
                </a:cubicBezTo>
                <a:cubicBezTo>
                  <a:pt x="938961" y="464460"/>
                  <a:pt x="931280" y="467031"/>
                  <a:pt x="923923" y="469469"/>
                </a:cubicBezTo>
                <a:cubicBezTo>
                  <a:pt x="910123" y="473830"/>
                  <a:pt x="896609" y="479239"/>
                  <a:pt x="882448" y="482305"/>
                </a:cubicBezTo>
                <a:cubicBezTo>
                  <a:pt x="867676" y="485657"/>
                  <a:pt x="852485" y="485753"/>
                  <a:pt x="837484" y="487200"/>
                </a:cubicBezTo>
                <a:cubicBezTo>
                  <a:pt x="813240" y="490742"/>
                  <a:pt x="788747" y="489676"/>
                  <a:pt x="764331" y="490647"/>
                </a:cubicBezTo>
                <a:cubicBezTo>
                  <a:pt x="733015" y="492285"/>
                  <a:pt x="701851" y="487790"/>
                  <a:pt x="670535" y="488000"/>
                </a:cubicBezTo>
                <a:cubicBezTo>
                  <a:pt x="678426" y="495218"/>
                  <a:pt x="687937" y="500417"/>
                  <a:pt x="695847" y="507635"/>
                </a:cubicBezTo>
                <a:cubicBezTo>
                  <a:pt x="703471" y="514377"/>
                  <a:pt x="710409" y="521824"/>
                  <a:pt x="717957" y="528661"/>
                </a:cubicBezTo>
                <a:cubicBezTo>
                  <a:pt x="740887" y="548068"/>
                  <a:pt x="763302" y="568541"/>
                  <a:pt x="781295" y="592729"/>
                </a:cubicBezTo>
                <a:cubicBezTo>
                  <a:pt x="789033" y="603698"/>
                  <a:pt x="797458" y="614154"/>
                  <a:pt x="805006" y="625238"/>
                </a:cubicBezTo>
                <a:cubicBezTo>
                  <a:pt x="814345" y="639579"/>
                  <a:pt x="821817" y="655120"/>
                  <a:pt x="829498" y="670185"/>
                </a:cubicBezTo>
                <a:cubicBezTo>
                  <a:pt x="837637" y="685859"/>
                  <a:pt x="845261" y="706123"/>
                  <a:pt x="824847" y="715836"/>
                </a:cubicBezTo>
                <a:cubicBezTo>
                  <a:pt x="798354" y="725720"/>
                  <a:pt x="766733" y="699590"/>
                  <a:pt x="746986" y="683973"/>
                </a:cubicBezTo>
                <a:cubicBezTo>
                  <a:pt x="735893" y="673879"/>
                  <a:pt x="724876" y="663671"/>
                  <a:pt x="714565" y="652758"/>
                </a:cubicBezTo>
                <a:cubicBezTo>
                  <a:pt x="705911" y="643293"/>
                  <a:pt x="698992" y="633904"/>
                  <a:pt x="690129" y="625143"/>
                </a:cubicBezTo>
                <a:cubicBezTo>
                  <a:pt x="676482" y="612554"/>
                  <a:pt x="664893" y="598042"/>
                  <a:pt x="651913" y="584825"/>
                </a:cubicBezTo>
                <a:cubicBezTo>
                  <a:pt x="641144" y="574598"/>
                  <a:pt x="630928" y="563837"/>
                  <a:pt x="620502" y="553286"/>
                </a:cubicBezTo>
                <a:cubicBezTo>
                  <a:pt x="608723" y="541783"/>
                  <a:pt x="596009" y="531289"/>
                  <a:pt x="584497" y="519500"/>
                </a:cubicBezTo>
                <a:cubicBezTo>
                  <a:pt x="581047" y="553496"/>
                  <a:pt x="579465" y="587377"/>
                  <a:pt x="576873" y="621372"/>
                </a:cubicBezTo>
                <a:cubicBezTo>
                  <a:pt x="574052" y="660605"/>
                  <a:pt x="567571" y="699400"/>
                  <a:pt x="559700" y="737909"/>
                </a:cubicBezTo>
                <a:cubicBezTo>
                  <a:pt x="554839" y="756973"/>
                  <a:pt x="535341" y="870462"/>
                  <a:pt x="512392" y="863892"/>
                </a:cubicBezTo>
                <a:close/>
                <a:moveTo>
                  <a:pt x="514184" y="854026"/>
                </a:moveTo>
                <a:cubicBezTo>
                  <a:pt x="519006" y="847970"/>
                  <a:pt x="522589" y="841114"/>
                  <a:pt x="525086" y="833800"/>
                </a:cubicBezTo>
                <a:cubicBezTo>
                  <a:pt x="530385" y="818583"/>
                  <a:pt x="534845" y="803100"/>
                  <a:pt x="538466" y="787407"/>
                </a:cubicBezTo>
                <a:cubicBezTo>
                  <a:pt x="551275" y="733966"/>
                  <a:pt x="562311" y="679840"/>
                  <a:pt x="566676" y="624991"/>
                </a:cubicBezTo>
                <a:cubicBezTo>
                  <a:pt x="569916" y="587091"/>
                  <a:pt x="570945" y="549020"/>
                  <a:pt x="575653" y="511273"/>
                </a:cubicBezTo>
                <a:cubicBezTo>
                  <a:pt x="576377" y="506626"/>
                  <a:pt x="581390" y="503141"/>
                  <a:pt x="585507" y="506512"/>
                </a:cubicBezTo>
                <a:cubicBezTo>
                  <a:pt x="590444" y="511406"/>
                  <a:pt x="595209" y="516491"/>
                  <a:pt x="600317" y="521214"/>
                </a:cubicBezTo>
                <a:cubicBezTo>
                  <a:pt x="613888" y="533784"/>
                  <a:pt x="627802" y="545973"/>
                  <a:pt x="640363" y="559571"/>
                </a:cubicBezTo>
                <a:cubicBezTo>
                  <a:pt x="649817" y="569379"/>
                  <a:pt x="660033" y="578407"/>
                  <a:pt x="669068" y="588615"/>
                </a:cubicBezTo>
                <a:cubicBezTo>
                  <a:pt x="678617" y="600061"/>
                  <a:pt x="689233" y="610459"/>
                  <a:pt x="699793" y="620972"/>
                </a:cubicBezTo>
                <a:cubicBezTo>
                  <a:pt x="706959" y="628324"/>
                  <a:pt x="713287" y="636475"/>
                  <a:pt x="720035" y="644207"/>
                </a:cubicBezTo>
                <a:cubicBezTo>
                  <a:pt x="733377" y="658110"/>
                  <a:pt x="747158" y="671765"/>
                  <a:pt x="762272" y="683764"/>
                </a:cubicBezTo>
                <a:cubicBezTo>
                  <a:pt x="777883" y="694353"/>
                  <a:pt x="803729" y="715550"/>
                  <a:pt x="823037" y="705570"/>
                </a:cubicBezTo>
                <a:cubicBezTo>
                  <a:pt x="826906" y="702790"/>
                  <a:pt x="829384" y="698409"/>
                  <a:pt x="827821" y="693648"/>
                </a:cubicBezTo>
                <a:cubicBezTo>
                  <a:pt x="826601" y="687078"/>
                  <a:pt x="823875" y="680964"/>
                  <a:pt x="820921" y="675003"/>
                </a:cubicBezTo>
                <a:cubicBezTo>
                  <a:pt x="813106" y="659634"/>
                  <a:pt x="805597" y="644036"/>
                  <a:pt x="796104" y="629600"/>
                </a:cubicBezTo>
                <a:cubicBezTo>
                  <a:pt x="784535" y="614040"/>
                  <a:pt x="773651" y="597909"/>
                  <a:pt x="760995" y="583225"/>
                </a:cubicBezTo>
                <a:cubicBezTo>
                  <a:pt x="747253" y="568160"/>
                  <a:pt x="732519" y="553610"/>
                  <a:pt x="716852" y="540736"/>
                </a:cubicBezTo>
                <a:cubicBezTo>
                  <a:pt x="707150" y="532622"/>
                  <a:pt x="698573" y="523290"/>
                  <a:pt x="689176" y="514834"/>
                </a:cubicBezTo>
                <a:cubicBezTo>
                  <a:pt x="681838" y="508435"/>
                  <a:pt x="673528" y="503331"/>
                  <a:pt x="666018" y="497161"/>
                </a:cubicBezTo>
                <a:cubicBezTo>
                  <a:pt x="660776" y="492971"/>
                  <a:pt x="650446" y="482705"/>
                  <a:pt x="661062" y="478535"/>
                </a:cubicBezTo>
                <a:cubicBezTo>
                  <a:pt x="672651" y="477487"/>
                  <a:pt x="684411" y="478611"/>
                  <a:pt x="696057" y="478782"/>
                </a:cubicBezTo>
                <a:cubicBezTo>
                  <a:pt x="720626" y="480020"/>
                  <a:pt x="745137" y="482210"/>
                  <a:pt x="769744" y="480572"/>
                </a:cubicBezTo>
                <a:cubicBezTo>
                  <a:pt x="789662" y="479887"/>
                  <a:pt x="809675" y="480839"/>
                  <a:pt x="829479" y="478173"/>
                </a:cubicBezTo>
                <a:cubicBezTo>
                  <a:pt x="845356" y="476154"/>
                  <a:pt x="861443" y="476325"/>
                  <a:pt x="877206" y="473354"/>
                </a:cubicBezTo>
                <a:cubicBezTo>
                  <a:pt x="893312" y="470079"/>
                  <a:pt x="908598" y="463908"/>
                  <a:pt x="924228" y="458994"/>
                </a:cubicBezTo>
                <a:cubicBezTo>
                  <a:pt x="945099" y="452633"/>
                  <a:pt x="950550" y="435626"/>
                  <a:pt x="930613" y="422866"/>
                </a:cubicBezTo>
                <a:cubicBezTo>
                  <a:pt x="917023" y="416372"/>
                  <a:pt x="901508" y="415610"/>
                  <a:pt x="886793" y="413382"/>
                </a:cubicBezTo>
                <a:cubicBezTo>
                  <a:pt x="877206" y="412239"/>
                  <a:pt x="867600" y="411077"/>
                  <a:pt x="857974" y="410144"/>
                </a:cubicBezTo>
                <a:cubicBezTo>
                  <a:pt x="823780" y="407135"/>
                  <a:pt x="789491" y="403592"/>
                  <a:pt x="755296" y="400831"/>
                </a:cubicBezTo>
                <a:cubicBezTo>
                  <a:pt x="721159" y="399117"/>
                  <a:pt x="686965" y="397727"/>
                  <a:pt x="652790" y="398793"/>
                </a:cubicBezTo>
                <a:cubicBezTo>
                  <a:pt x="645013" y="398412"/>
                  <a:pt x="625439" y="402545"/>
                  <a:pt x="621417" y="394870"/>
                </a:cubicBezTo>
                <a:cubicBezTo>
                  <a:pt x="619415" y="390337"/>
                  <a:pt x="623857" y="386890"/>
                  <a:pt x="626506" y="383786"/>
                </a:cubicBezTo>
                <a:cubicBezTo>
                  <a:pt x="632643" y="377215"/>
                  <a:pt x="639295" y="371178"/>
                  <a:pt x="645966" y="365179"/>
                </a:cubicBezTo>
                <a:cubicBezTo>
                  <a:pt x="653324" y="358627"/>
                  <a:pt x="660452" y="351809"/>
                  <a:pt x="667467" y="344896"/>
                </a:cubicBezTo>
                <a:cubicBezTo>
                  <a:pt x="681285" y="331869"/>
                  <a:pt x="695809" y="320042"/>
                  <a:pt x="709266" y="306691"/>
                </a:cubicBezTo>
                <a:cubicBezTo>
                  <a:pt x="722818" y="294179"/>
                  <a:pt x="737113" y="282523"/>
                  <a:pt x="750169" y="269477"/>
                </a:cubicBezTo>
                <a:cubicBezTo>
                  <a:pt x="763626" y="257098"/>
                  <a:pt x="777349" y="245043"/>
                  <a:pt x="790710" y="232568"/>
                </a:cubicBezTo>
                <a:cubicBezTo>
                  <a:pt x="807331" y="218837"/>
                  <a:pt x="824218" y="205410"/>
                  <a:pt x="837313" y="188060"/>
                </a:cubicBezTo>
                <a:cubicBezTo>
                  <a:pt x="847300" y="174538"/>
                  <a:pt x="857917" y="160083"/>
                  <a:pt x="858622" y="142904"/>
                </a:cubicBezTo>
                <a:cubicBezTo>
                  <a:pt x="853952" y="116336"/>
                  <a:pt x="825305" y="120983"/>
                  <a:pt x="806797" y="129801"/>
                </a:cubicBezTo>
                <a:cubicBezTo>
                  <a:pt x="784840" y="139666"/>
                  <a:pt x="766065" y="154941"/>
                  <a:pt x="747482" y="169910"/>
                </a:cubicBezTo>
                <a:cubicBezTo>
                  <a:pt x="726801" y="186841"/>
                  <a:pt x="705968" y="204686"/>
                  <a:pt x="686088" y="222398"/>
                </a:cubicBezTo>
                <a:cubicBezTo>
                  <a:pt x="678236" y="229254"/>
                  <a:pt x="670630" y="236434"/>
                  <a:pt x="663216" y="243767"/>
                </a:cubicBezTo>
                <a:cubicBezTo>
                  <a:pt x="648864" y="257460"/>
                  <a:pt x="633673" y="270277"/>
                  <a:pt x="620978" y="285609"/>
                </a:cubicBezTo>
                <a:cubicBezTo>
                  <a:pt x="610972" y="297169"/>
                  <a:pt x="599478" y="307282"/>
                  <a:pt x="589091" y="318480"/>
                </a:cubicBezTo>
                <a:cubicBezTo>
                  <a:pt x="578341" y="330802"/>
                  <a:pt x="566695" y="342229"/>
                  <a:pt x="553848" y="352361"/>
                </a:cubicBezTo>
                <a:cubicBezTo>
                  <a:pt x="549521" y="355828"/>
                  <a:pt x="546014" y="360360"/>
                  <a:pt x="541364" y="363331"/>
                </a:cubicBezTo>
                <a:cubicBezTo>
                  <a:pt x="538543" y="364950"/>
                  <a:pt x="534731" y="363312"/>
                  <a:pt x="533854" y="360208"/>
                </a:cubicBezTo>
                <a:cubicBezTo>
                  <a:pt x="533377" y="357618"/>
                  <a:pt x="534121" y="354723"/>
                  <a:pt x="534159" y="352171"/>
                </a:cubicBezTo>
                <a:cubicBezTo>
                  <a:pt x="534902" y="338649"/>
                  <a:pt x="536103" y="325184"/>
                  <a:pt x="537780" y="311757"/>
                </a:cubicBezTo>
                <a:cubicBezTo>
                  <a:pt x="542888" y="268182"/>
                  <a:pt x="550265" y="224874"/>
                  <a:pt x="557031" y="181527"/>
                </a:cubicBezTo>
                <a:cubicBezTo>
                  <a:pt x="560653" y="162082"/>
                  <a:pt x="563169" y="142504"/>
                  <a:pt x="565151" y="122831"/>
                </a:cubicBezTo>
                <a:cubicBezTo>
                  <a:pt x="567438" y="99215"/>
                  <a:pt x="571174" y="75656"/>
                  <a:pt x="570888" y="51850"/>
                </a:cubicBezTo>
                <a:cubicBezTo>
                  <a:pt x="570526" y="41147"/>
                  <a:pt x="571612" y="29643"/>
                  <a:pt x="568410" y="19359"/>
                </a:cubicBezTo>
                <a:cubicBezTo>
                  <a:pt x="557813" y="2009"/>
                  <a:pt x="533149" y="11589"/>
                  <a:pt x="521274" y="22768"/>
                </a:cubicBezTo>
                <a:cubicBezTo>
                  <a:pt x="497925" y="43394"/>
                  <a:pt x="487785" y="89826"/>
                  <a:pt x="479780" y="119593"/>
                </a:cubicBezTo>
                <a:cubicBezTo>
                  <a:pt x="471984" y="155664"/>
                  <a:pt x="463693" y="191698"/>
                  <a:pt x="457956" y="228150"/>
                </a:cubicBezTo>
                <a:cubicBezTo>
                  <a:pt x="455611" y="247614"/>
                  <a:pt x="451132" y="266716"/>
                  <a:pt x="448445" y="286123"/>
                </a:cubicBezTo>
                <a:cubicBezTo>
                  <a:pt x="445605" y="304558"/>
                  <a:pt x="442269" y="322937"/>
                  <a:pt x="440058" y="341487"/>
                </a:cubicBezTo>
                <a:cubicBezTo>
                  <a:pt x="439315" y="347352"/>
                  <a:pt x="438571" y="353218"/>
                  <a:pt x="438114" y="359103"/>
                </a:cubicBezTo>
                <a:cubicBezTo>
                  <a:pt x="437714" y="361541"/>
                  <a:pt x="438705" y="364855"/>
                  <a:pt x="435941" y="366112"/>
                </a:cubicBezTo>
                <a:cubicBezTo>
                  <a:pt x="435750" y="369978"/>
                  <a:pt x="431081" y="372016"/>
                  <a:pt x="428069" y="369673"/>
                </a:cubicBezTo>
                <a:cubicBezTo>
                  <a:pt x="419606" y="361484"/>
                  <a:pt x="415222" y="350000"/>
                  <a:pt x="408685" y="340306"/>
                </a:cubicBezTo>
                <a:cubicBezTo>
                  <a:pt x="398049" y="322918"/>
                  <a:pt x="387471" y="305472"/>
                  <a:pt x="378703" y="287037"/>
                </a:cubicBezTo>
                <a:cubicBezTo>
                  <a:pt x="362235" y="254698"/>
                  <a:pt x="342317" y="224169"/>
                  <a:pt x="322837" y="193621"/>
                </a:cubicBezTo>
                <a:cubicBezTo>
                  <a:pt x="311401" y="178233"/>
                  <a:pt x="300575" y="162501"/>
                  <a:pt x="290873" y="145951"/>
                </a:cubicBezTo>
                <a:cubicBezTo>
                  <a:pt x="272423" y="121136"/>
                  <a:pt x="252810" y="96568"/>
                  <a:pt x="228546" y="77161"/>
                </a:cubicBezTo>
                <a:cubicBezTo>
                  <a:pt x="213317" y="65677"/>
                  <a:pt x="187681" y="50612"/>
                  <a:pt x="168697" y="58192"/>
                </a:cubicBezTo>
                <a:cubicBezTo>
                  <a:pt x="163607" y="67391"/>
                  <a:pt x="166791" y="78322"/>
                  <a:pt x="168353" y="88074"/>
                </a:cubicBezTo>
                <a:cubicBezTo>
                  <a:pt x="173347" y="111746"/>
                  <a:pt x="181295" y="134715"/>
                  <a:pt x="191988" y="156407"/>
                </a:cubicBezTo>
                <a:cubicBezTo>
                  <a:pt x="199612" y="171757"/>
                  <a:pt x="209524" y="185794"/>
                  <a:pt x="218006" y="200668"/>
                </a:cubicBezTo>
                <a:cubicBezTo>
                  <a:pt x="230833" y="224131"/>
                  <a:pt x="244309" y="247195"/>
                  <a:pt x="260910" y="268239"/>
                </a:cubicBezTo>
                <a:cubicBezTo>
                  <a:pt x="272899" y="285304"/>
                  <a:pt x="286356" y="301206"/>
                  <a:pt x="299183" y="317623"/>
                </a:cubicBezTo>
                <a:cubicBezTo>
                  <a:pt x="306255" y="326917"/>
                  <a:pt x="313155" y="336402"/>
                  <a:pt x="321046" y="345067"/>
                </a:cubicBezTo>
                <a:cubicBezTo>
                  <a:pt x="334826" y="359637"/>
                  <a:pt x="347539" y="375120"/>
                  <a:pt x="360176" y="390680"/>
                </a:cubicBezTo>
                <a:cubicBezTo>
                  <a:pt x="367724" y="400145"/>
                  <a:pt x="388614" y="420352"/>
                  <a:pt x="382515" y="433055"/>
                </a:cubicBezTo>
                <a:cubicBezTo>
                  <a:pt x="376778" y="440083"/>
                  <a:pt x="353925" y="432465"/>
                  <a:pt x="344642" y="432941"/>
                </a:cubicBezTo>
                <a:cubicBezTo>
                  <a:pt x="294571" y="432750"/>
                  <a:pt x="244518" y="435531"/>
                  <a:pt x="194447" y="436007"/>
                </a:cubicBezTo>
                <a:cubicBezTo>
                  <a:pt x="164217" y="437531"/>
                  <a:pt x="134007" y="439169"/>
                  <a:pt x="103720" y="439664"/>
                </a:cubicBezTo>
                <a:cubicBezTo>
                  <a:pt x="76845" y="440406"/>
                  <a:pt x="50847" y="440387"/>
                  <a:pt x="25554" y="449548"/>
                </a:cubicBezTo>
                <a:cubicBezTo>
                  <a:pt x="19740" y="452024"/>
                  <a:pt x="11659" y="454043"/>
                  <a:pt x="9943" y="460899"/>
                </a:cubicBezTo>
                <a:cubicBezTo>
                  <a:pt x="10572" y="473678"/>
                  <a:pt x="30090" y="485086"/>
                  <a:pt x="40878" y="489352"/>
                </a:cubicBezTo>
                <a:cubicBezTo>
                  <a:pt x="76731" y="500436"/>
                  <a:pt x="114889" y="498913"/>
                  <a:pt x="152000" y="499046"/>
                </a:cubicBezTo>
                <a:cubicBezTo>
                  <a:pt x="192465" y="498437"/>
                  <a:pt x="232892" y="495999"/>
                  <a:pt x="273299" y="493752"/>
                </a:cubicBezTo>
                <a:cubicBezTo>
                  <a:pt x="302595" y="491542"/>
                  <a:pt x="331891" y="488228"/>
                  <a:pt x="361320" y="489485"/>
                </a:cubicBezTo>
                <a:cubicBezTo>
                  <a:pt x="367610" y="490304"/>
                  <a:pt x="380342" y="488228"/>
                  <a:pt x="380361" y="497332"/>
                </a:cubicBezTo>
                <a:cubicBezTo>
                  <a:pt x="380190" y="498532"/>
                  <a:pt x="379542" y="499808"/>
                  <a:pt x="378684" y="500665"/>
                </a:cubicBezTo>
                <a:cubicBezTo>
                  <a:pt x="374167" y="504322"/>
                  <a:pt x="369135" y="507369"/>
                  <a:pt x="364522" y="510911"/>
                </a:cubicBezTo>
                <a:cubicBezTo>
                  <a:pt x="353067" y="518891"/>
                  <a:pt x="343975" y="529613"/>
                  <a:pt x="332844" y="537993"/>
                </a:cubicBezTo>
                <a:cubicBezTo>
                  <a:pt x="308580" y="555172"/>
                  <a:pt x="285441" y="573874"/>
                  <a:pt x="261959" y="592100"/>
                </a:cubicBezTo>
                <a:cubicBezTo>
                  <a:pt x="245147" y="605908"/>
                  <a:pt x="228660" y="620077"/>
                  <a:pt x="212573" y="634685"/>
                </a:cubicBezTo>
                <a:cubicBezTo>
                  <a:pt x="189148" y="654187"/>
                  <a:pt x="166752" y="675098"/>
                  <a:pt x="147864" y="699076"/>
                </a:cubicBezTo>
                <a:cubicBezTo>
                  <a:pt x="141135" y="707932"/>
                  <a:pt x="135074" y="717283"/>
                  <a:pt x="129242" y="726729"/>
                </a:cubicBezTo>
                <a:cubicBezTo>
                  <a:pt x="119502" y="742860"/>
                  <a:pt x="108390" y="761905"/>
                  <a:pt x="114927" y="781217"/>
                </a:cubicBezTo>
                <a:cubicBezTo>
                  <a:pt x="117234" y="784321"/>
                  <a:pt x="122494" y="781731"/>
                  <a:pt x="125773" y="781655"/>
                </a:cubicBezTo>
                <a:cubicBezTo>
                  <a:pt x="134540" y="779770"/>
                  <a:pt x="142794" y="776227"/>
                  <a:pt x="151009" y="772742"/>
                </a:cubicBezTo>
                <a:cubicBezTo>
                  <a:pt x="170622" y="764705"/>
                  <a:pt x="188424" y="753278"/>
                  <a:pt x="205883" y="741413"/>
                </a:cubicBezTo>
                <a:cubicBezTo>
                  <a:pt x="230662" y="723968"/>
                  <a:pt x="255040" y="705951"/>
                  <a:pt x="277741" y="685859"/>
                </a:cubicBezTo>
                <a:cubicBezTo>
                  <a:pt x="289291" y="676051"/>
                  <a:pt x="299660" y="665004"/>
                  <a:pt x="310600" y="654530"/>
                </a:cubicBezTo>
                <a:cubicBezTo>
                  <a:pt x="317958" y="647750"/>
                  <a:pt x="325487" y="641141"/>
                  <a:pt x="332482" y="633980"/>
                </a:cubicBezTo>
                <a:cubicBezTo>
                  <a:pt x="362082" y="602232"/>
                  <a:pt x="393913" y="572712"/>
                  <a:pt x="426525" y="544107"/>
                </a:cubicBezTo>
                <a:cubicBezTo>
                  <a:pt x="436055" y="535708"/>
                  <a:pt x="446253" y="528090"/>
                  <a:pt x="455516" y="519386"/>
                </a:cubicBezTo>
                <a:cubicBezTo>
                  <a:pt x="459843" y="515368"/>
                  <a:pt x="468172" y="505788"/>
                  <a:pt x="472499" y="514777"/>
                </a:cubicBezTo>
                <a:cubicBezTo>
                  <a:pt x="473490" y="519291"/>
                  <a:pt x="472670" y="524071"/>
                  <a:pt x="472918" y="528680"/>
                </a:cubicBezTo>
                <a:cubicBezTo>
                  <a:pt x="472899" y="576331"/>
                  <a:pt x="472804" y="624000"/>
                  <a:pt x="474290" y="671632"/>
                </a:cubicBezTo>
                <a:cubicBezTo>
                  <a:pt x="474500" y="706008"/>
                  <a:pt x="477512" y="740251"/>
                  <a:pt x="485002" y="773847"/>
                </a:cubicBezTo>
                <a:cubicBezTo>
                  <a:pt x="488414" y="789825"/>
                  <a:pt x="491978" y="805842"/>
                  <a:pt x="497468" y="821269"/>
                </a:cubicBezTo>
                <a:cubicBezTo>
                  <a:pt x="501890" y="832563"/>
                  <a:pt x="504501" y="845894"/>
                  <a:pt x="514184" y="85402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2"/>
          <p:cNvSpPr/>
          <p:nvPr/>
        </p:nvSpPr>
        <p:spPr>
          <a:xfrm rot="-5589833">
            <a:off x="2421987" y="403715"/>
            <a:ext cx="464950" cy="422713"/>
          </a:xfrm>
          <a:custGeom>
            <a:rect b="b" l="l" r="r" t="t"/>
            <a:pathLst>
              <a:path extrusionOk="0" h="844150" w="933149">
                <a:moveTo>
                  <a:pt x="920727" y="413009"/>
                </a:moveTo>
                <a:cubicBezTo>
                  <a:pt x="940664" y="425769"/>
                  <a:pt x="935194" y="442776"/>
                  <a:pt x="914342" y="449137"/>
                </a:cubicBezTo>
                <a:cubicBezTo>
                  <a:pt x="898712" y="454051"/>
                  <a:pt x="883426" y="460222"/>
                  <a:pt x="867320" y="463497"/>
                </a:cubicBezTo>
                <a:cubicBezTo>
                  <a:pt x="851576" y="466468"/>
                  <a:pt x="835470" y="466297"/>
                  <a:pt x="819593" y="468316"/>
                </a:cubicBezTo>
                <a:cubicBezTo>
                  <a:pt x="799770" y="471001"/>
                  <a:pt x="779776" y="470030"/>
                  <a:pt x="759858" y="470715"/>
                </a:cubicBezTo>
                <a:cubicBezTo>
                  <a:pt x="735251" y="472353"/>
                  <a:pt x="710720" y="470163"/>
                  <a:pt x="686171" y="468925"/>
                </a:cubicBezTo>
                <a:cubicBezTo>
                  <a:pt x="674525" y="468754"/>
                  <a:pt x="662765" y="467611"/>
                  <a:pt x="651176" y="468678"/>
                </a:cubicBezTo>
                <a:cubicBezTo>
                  <a:pt x="640560" y="472848"/>
                  <a:pt x="650871" y="483114"/>
                  <a:pt x="656132" y="487304"/>
                </a:cubicBezTo>
                <a:cubicBezTo>
                  <a:pt x="663642" y="493474"/>
                  <a:pt x="671952" y="498578"/>
                  <a:pt x="679271" y="504977"/>
                </a:cubicBezTo>
                <a:cubicBezTo>
                  <a:pt x="688668" y="513433"/>
                  <a:pt x="697245" y="522766"/>
                  <a:pt x="706947" y="530879"/>
                </a:cubicBezTo>
                <a:cubicBezTo>
                  <a:pt x="722614" y="543734"/>
                  <a:pt x="737367" y="558304"/>
                  <a:pt x="751109" y="573349"/>
                </a:cubicBezTo>
                <a:cubicBezTo>
                  <a:pt x="763765" y="588052"/>
                  <a:pt x="774668" y="604164"/>
                  <a:pt x="786218" y="619724"/>
                </a:cubicBezTo>
                <a:cubicBezTo>
                  <a:pt x="795710" y="634160"/>
                  <a:pt x="803201" y="649758"/>
                  <a:pt x="811035" y="665127"/>
                </a:cubicBezTo>
                <a:cubicBezTo>
                  <a:pt x="813989" y="671088"/>
                  <a:pt x="816715" y="677183"/>
                  <a:pt x="817935" y="683772"/>
                </a:cubicBezTo>
                <a:cubicBezTo>
                  <a:pt x="819498" y="688533"/>
                  <a:pt x="817020" y="692914"/>
                  <a:pt x="813151" y="695694"/>
                </a:cubicBezTo>
                <a:cubicBezTo>
                  <a:pt x="793823" y="705674"/>
                  <a:pt x="767978" y="684477"/>
                  <a:pt x="752386" y="673888"/>
                </a:cubicBezTo>
                <a:cubicBezTo>
                  <a:pt x="737291" y="661889"/>
                  <a:pt x="723510" y="648215"/>
                  <a:pt x="710149" y="634331"/>
                </a:cubicBezTo>
                <a:cubicBezTo>
                  <a:pt x="703401" y="626599"/>
                  <a:pt x="697092" y="618448"/>
                  <a:pt x="689907" y="611096"/>
                </a:cubicBezTo>
                <a:cubicBezTo>
                  <a:pt x="679347" y="600583"/>
                  <a:pt x="668731" y="590185"/>
                  <a:pt x="659181" y="578739"/>
                </a:cubicBezTo>
                <a:cubicBezTo>
                  <a:pt x="650147" y="568531"/>
                  <a:pt x="639931" y="559503"/>
                  <a:pt x="630477" y="549695"/>
                </a:cubicBezTo>
                <a:cubicBezTo>
                  <a:pt x="617916" y="536078"/>
                  <a:pt x="604002" y="523908"/>
                  <a:pt x="590431" y="511338"/>
                </a:cubicBezTo>
                <a:cubicBezTo>
                  <a:pt x="585323" y="506615"/>
                  <a:pt x="580558" y="501530"/>
                  <a:pt x="575621" y="496636"/>
                </a:cubicBezTo>
                <a:cubicBezTo>
                  <a:pt x="571504" y="493284"/>
                  <a:pt x="566491" y="496750"/>
                  <a:pt x="565767" y="501397"/>
                </a:cubicBezTo>
                <a:cubicBezTo>
                  <a:pt x="561059" y="539125"/>
                  <a:pt x="560030" y="577215"/>
                  <a:pt x="556790" y="615115"/>
                </a:cubicBezTo>
                <a:cubicBezTo>
                  <a:pt x="552425" y="669965"/>
                  <a:pt x="541389" y="724090"/>
                  <a:pt x="528580" y="777531"/>
                </a:cubicBezTo>
                <a:cubicBezTo>
                  <a:pt x="524978" y="793224"/>
                  <a:pt x="520499" y="808707"/>
                  <a:pt x="515200" y="823924"/>
                </a:cubicBezTo>
                <a:cubicBezTo>
                  <a:pt x="512703" y="831238"/>
                  <a:pt x="509120" y="838094"/>
                  <a:pt x="504297" y="844150"/>
                </a:cubicBezTo>
                <a:cubicBezTo>
                  <a:pt x="494615" y="835999"/>
                  <a:pt x="492004" y="822667"/>
                  <a:pt x="487543" y="811355"/>
                </a:cubicBezTo>
                <a:cubicBezTo>
                  <a:pt x="482054" y="795947"/>
                  <a:pt x="478509" y="779911"/>
                  <a:pt x="475078" y="763933"/>
                </a:cubicBezTo>
                <a:cubicBezTo>
                  <a:pt x="467568" y="730337"/>
                  <a:pt x="464557" y="696094"/>
                  <a:pt x="464366" y="661718"/>
                </a:cubicBezTo>
                <a:cubicBezTo>
                  <a:pt x="462879" y="614086"/>
                  <a:pt x="462956" y="566417"/>
                  <a:pt x="462994" y="518766"/>
                </a:cubicBezTo>
                <a:cubicBezTo>
                  <a:pt x="462746" y="514157"/>
                  <a:pt x="463566" y="509377"/>
                  <a:pt x="462574" y="504863"/>
                </a:cubicBezTo>
                <a:cubicBezTo>
                  <a:pt x="458267" y="495874"/>
                  <a:pt x="449918" y="505473"/>
                  <a:pt x="445592" y="509472"/>
                </a:cubicBezTo>
                <a:cubicBezTo>
                  <a:pt x="436328" y="518176"/>
                  <a:pt x="426131" y="525794"/>
                  <a:pt x="416601" y="534193"/>
                </a:cubicBezTo>
                <a:cubicBezTo>
                  <a:pt x="383970" y="562798"/>
                  <a:pt x="352158" y="592318"/>
                  <a:pt x="322557" y="624066"/>
                </a:cubicBezTo>
                <a:cubicBezTo>
                  <a:pt x="315562" y="631227"/>
                  <a:pt x="308053" y="637836"/>
                  <a:pt x="300676" y="644616"/>
                </a:cubicBezTo>
                <a:cubicBezTo>
                  <a:pt x="289755" y="655071"/>
                  <a:pt x="279386" y="666136"/>
                  <a:pt x="267835" y="675945"/>
                </a:cubicBezTo>
                <a:cubicBezTo>
                  <a:pt x="245135" y="696037"/>
                  <a:pt x="220756" y="714073"/>
                  <a:pt x="195978" y="731499"/>
                </a:cubicBezTo>
                <a:cubicBezTo>
                  <a:pt x="178519" y="743364"/>
                  <a:pt x="160716" y="754810"/>
                  <a:pt x="141103" y="762847"/>
                </a:cubicBezTo>
                <a:cubicBezTo>
                  <a:pt x="132888" y="766332"/>
                  <a:pt x="124635" y="769856"/>
                  <a:pt x="115868" y="771760"/>
                </a:cubicBezTo>
                <a:cubicBezTo>
                  <a:pt x="112570" y="771836"/>
                  <a:pt x="107329" y="774445"/>
                  <a:pt x="105022" y="771322"/>
                </a:cubicBezTo>
                <a:cubicBezTo>
                  <a:pt x="98466" y="752010"/>
                  <a:pt x="109597" y="732965"/>
                  <a:pt x="119337" y="716834"/>
                </a:cubicBezTo>
                <a:cubicBezTo>
                  <a:pt x="125169" y="707388"/>
                  <a:pt x="131230" y="698037"/>
                  <a:pt x="137958" y="689181"/>
                </a:cubicBezTo>
                <a:cubicBezTo>
                  <a:pt x="156866" y="665203"/>
                  <a:pt x="179262" y="644292"/>
                  <a:pt x="202668" y="624790"/>
                </a:cubicBezTo>
                <a:cubicBezTo>
                  <a:pt x="218774" y="610182"/>
                  <a:pt x="235242" y="596013"/>
                  <a:pt x="252053" y="582205"/>
                </a:cubicBezTo>
                <a:cubicBezTo>
                  <a:pt x="275555" y="563979"/>
                  <a:pt x="298694" y="545277"/>
                  <a:pt x="322939" y="528098"/>
                </a:cubicBezTo>
                <a:cubicBezTo>
                  <a:pt x="334070" y="519718"/>
                  <a:pt x="343162" y="508996"/>
                  <a:pt x="354617" y="501016"/>
                </a:cubicBezTo>
                <a:cubicBezTo>
                  <a:pt x="359249" y="497474"/>
                  <a:pt x="364261" y="494427"/>
                  <a:pt x="368779" y="490770"/>
                </a:cubicBezTo>
                <a:cubicBezTo>
                  <a:pt x="369636" y="489913"/>
                  <a:pt x="370284" y="488637"/>
                  <a:pt x="370456" y="487437"/>
                </a:cubicBezTo>
                <a:cubicBezTo>
                  <a:pt x="370418" y="478333"/>
                  <a:pt x="357705" y="480409"/>
                  <a:pt x="351415" y="479590"/>
                </a:cubicBezTo>
                <a:cubicBezTo>
                  <a:pt x="321986" y="478333"/>
                  <a:pt x="292690" y="481647"/>
                  <a:pt x="263394" y="483857"/>
                </a:cubicBezTo>
                <a:cubicBezTo>
                  <a:pt x="222986" y="486104"/>
                  <a:pt x="182560" y="488542"/>
                  <a:pt x="142095" y="489151"/>
                </a:cubicBezTo>
                <a:cubicBezTo>
                  <a:pt x="104984" y="489018"/>
                  <a:pt x="66806" y="490541"/>
                  <a:pt x="30973" y="479457"/>
                </a:cubicBezTo>
                <a:cubicBezTo>
                  <a:pt x="20128" y="475229"/>
                  <a:pt x="610" y="463821"/>
                  <a:pt x="0" y="451042"/>
                </a:cubicBezTo>
                <a:cubicBezTo>
                  <a:pt x="1734" y="444186"/>
                  <a:pt x="9816" y="442167"/>
                  <a:pt x="15610" y="439691"/>
                </a:cubicBezTo>
                <a:cubicBezTo>
                  <a:pt x="40903" y="430530"/>
                  <a:pt x="66902" y="430550"/>
                  <a:pt x="93777" y="429807"/>
                </a:cubicBezTo>
                <a:cubicBezTo>
                  <a:pt x="124044" y="429312"/>
                  <a:pt x="154274" y="427674"/>
                  <a:pt x="184504" y="426150"/>
                </a:cubicBezTo>
                <a:cubicBezTo>
                  <a:pt x="234575" y="425693"/>
                  <a:pt x="284608" y="422893"/>
                  <a:pt x="334680" y="423084"/>
                </a:cubicBezTo>
                <a:cubicBezTo>
                  <a:pt x="343962" y="422608"/>
                  <a:pt x="366815" y="430226"/>
                  <a:pt x="372553" y="423217"/>
                </a:cubicBezTo>
                <a:cubicBezTo>
                  <a:pt x="378652" y="410495"/>
                  <a:pt x="357762" y="390307"/>
                  <a:pt x="350214" y="380842"/>
                </a:cubicBezTo>
                <a:cubicBezTo>
                  <a:pt x="337577" y="365301"/>
                  <a:pt x="324864" y="349818"/>
                  <a:pt x="311102" y="335229"/>
                </a:cubicBezTo>
                <a:cubicBezTo>
                  <a:pt x="303211" y="326564"/>
                  <a:pt x="296311" y="317079"/>
                  <a:pt x="289240" y="307785"/>
                </a:cubicBezTo>
                <a:cubicBezTo>
                  <a:pt x="276412" y="291368"/>
                  <a:pt x="262956" y="275466"/>
                  <a:pt x="250967" y="258402"/>
                </a:cubicBezTo>
                <a:cubicBezTo>
                  <a:pt x="234365" y="237357"/>
                  <a:pt x="220890" y="214293"/>
                  <a:pt x="208062" y="190830"/>
                </a:cubicBezTo>
                <a:cubicBezTo>
                  <a:pt x="199599" y="175956"/>
                  <a:pt x="189669" y="161919"/>
                  <a:pt x="182045" y="146569"/>
                </a:cubicBezTo>
                <a:cubicBezTo>
                  <a:pt x="171352" y="124877"/>
                  <a:pt x="163404" y="101909"/>
                  <a:pt x="158410" y="78236"/>
                </a:cubicBezTo>
                <a:cubicBezTo>
                  <a:pt x="156847" y="68485"/>
                  <a:pt x="153664" y="57553"/>
                  <a:pt x="158753" y="48354"/>
                </a:cubicBezTo>
                <a:cubicBezTo>
                  <a:pt x="177718" y="40774"/>
                  <a:pt x="203354" y="55839"/>
                  <a:pt x="218584" y="67323"/>
                </a:cubicBezTo>
                <a:cubicBezTo>
                  <a:pt x="242847" y="86730"/>
                  <a:pt x="262460" y="111298"/>
                  <a:pt x="280911" y="136113"/>
                </a:cubicBezTo>
                <a:cubicBezTo>
                  <a:pt x="290612" y="152645"/>
                  <a:pt x="301439" y="168395"/>
                  <a:pt x="312875" y="183783"/>
                </a:cubicBezTo>
                <a:cubicBezTo>
                  <a:pt x="332354" y="214312"/>
                  <a:pt x="352292" y="244841"/>
                  <a:pt x="368741" y="277180"/>
                </a:cubicBezTo>
                <a:cubicBezTo>
                  <a:pt x="377508" y="295616"/>
                  <a:pt x="388087" y="313061"/>
                  <a:pt x="398722" y="330449"/>
                </a:cubicBezTo>
                <a:cubicBezTo>
                  <a:pt x="405260" y="340124"/>
                  <a:pt x="409644" y="351608"/>
                  <a:pt x="418107" y="359816"/>
                </a:cubicBezTo>
                <a:cubicBezTo>
                  <a:pt x="421118" y="362140"/>
                  <a:pt x="425788" y="360121"/>
                  <a:pt x="425979" y="356255"/>
                </a:cubicBezTo>
                <a:cubicBezTo>
                  <a:pt x="428742" y="354998"/>
                  <a:pt x="427751" y="351703"/>
                  <a:pt x="428152" y="349265"/>
                </a:cubicBezTo>
                <a:cubicBezTo>
                  <a:pt x="428609" y="343380"/>
                  <a:pt x="429352" y="337515"/>
                  <a:pt x="430096" y="331649"/>
                </a:cubicBezTo>
                <a:cubicBezTo>
                  <a:pt x="432307" y="313099"/>
                  <a:pt x="435661" y="294720"/>
                  <a:pt x="438482" y="276285"/>
                </a:cubicBezTo>
                <a:cubicBezTo>
                  <a:pt x="441170" y="256878"/>
                  <a:pt x="445649" y="237757"/>
                  <a:pt x="447993" y="218312"/>
                </a:cubicBezTo>
                <a:cubicBezTo>
                  <a:pt x="453730" y="181860"/>
                  <a:pt x="462003" y="145807"/>
                  <a:pt x="469817" y="109755"/>
                </a:cubicBezTo>
                <a:cubicBezTo>
                  <a:pt x="477823" y="80007"/>
                  <a:pt x="487963" y="33556"/>
                  <a:pt x="511274" y="12930"/>
                </a:cubicBezTo>
                <a:cubicBezTo>
                  <a:pt x="523148" y="1732"/>
                  <a:pt x="547831" y="-7829"/>
                  <a:pt x="558410" y="9521"/>
                </a:cubicBezTo>
                <a:cubicBezTo>
                  <a:pt x="561631" y="19786"/>
                  <a:pt x="560525" y="31309"/>
                  <a:pt x="560907" y="42012"/>
                </a:cubicBezTo>
                <a:cubicBezTo>
                  <a:pt x="561192" y="65799"/>
                  <a:pt x="557457" y="89358"/>
                  <a:pt x="555169" y="112993"/>
                </a:cubicBezTo>
                <a:cubicBezTo>
                  <a:pt x="553187" y="132666"/>
                  <a:pt x="550671" y="152264"/>
                  <a:pt x="547050" y="171690"/>
                </a:cubicBezTo>
                <a:cubicBezTo>
                  <a:pt x="540283" y="215036"/>
                  <a:pt x="532907" y="258344"/>
                  <a:pt x="527799" y="301919"/>
                </a:cubicBezTo>
                <a:cubicBezTo>
                  <a:pt x="526122" y="315346"/>
                  <a:pt x="524921" y="328811"/>
                  <a:pt x="524177" y="342333"/>
                </a:cubicBezTo>
                <a:cubicBezTo>
                  <a:pt x="524139" y="344885"/>
                  <a:pt x="523396" y="347780"/>
                  <a:pt x="523872" y="350370"/>
                </a:cubicBezTo>
                <a:cubicBezTo>
                  <a:pt x="524730" y="353474"/>
                  <a:pt x="528542" y="355112"/>
                  <a:pt x="531382" y="353493"/>
                </a:cubicBezTo>
                <a:cubicBezTo>
                  <a:pt x="536033" y="350522"/>
                  <a:pt x="539559" y="345990"/>
                  <a:pt x="543867" y="342523"/>
                </a:cubicBezTo>
                <a:cubicBezTo>
                  <a:pt x="556713" y="332391"/>
                  <a:pt x="568378" y="320964"/>
                  <a:pt x="579109" y="308642"/>
                </a:cubicBezTo>
                <a:cubicBezTo>
                  <a:pt x="589497" y="297425"/>
                  <a:pt x="600971" y="287312"/>
                  <a:pt x="610997" y="275771"/>
                </a:cubicBezTo>
                <a:cubicBezTo>
                  <a:pt x="623710" y="260439"/>
                  <a:pt x="638882" y="247622"/>
                  <a:pt x="653235" y="233929"/>
                </a:cubicBezTo>
                <a:cubicBezTo>
                  <a:pt x="660649" y="226596"/>
                  <a:pt x="668254" y="219416"/>
                  <a:pt x="676107" y="212560"/>
                </a:cubicBezTo>
                <a:cubicBezTo>
                  <a:pt x="695968" y="194848"/>
                  <a:pt x="716820" y="177003"/>
                  <a:pt x="737500" y="160072"/>
                </a:cubicBezTo>
                <a:cubicBezTo>
                  <a:pt x="756084" y="145103"/>
                  <a:pt x="774858" y="129810"/>
                  <a:pt x="796816" y="119963"/>
                </a:cubicBezTo>
                <a:cubicBezTo>
                  <a:pt x="815323" y="111145"/>
                  <a:pt x="843971" y="106498"/>
                  <a:pt x="848641" y="133066"/>
                </a:cubicBezTo>
                <a:cubicBezTo>
                  <a:pt x="847936" y="150245"/>
                  <a:pt x="837319" y="164700"/>
                  <a:pt x="827331" y="178203"/>
                </a:cubicBezTo>
                <a:cubicBezTo>
                  <a:pt x="814256" y="195553"/>
                  <a:pt x="797350" y="208980"/>
                  <a:pt x="780729" y="222711"/>
                </a:cubicBezTo>
                <a:cubicBezTo>
                  <a:pt x="767368" y="235186"/>
                  <a:pt x="753644" y="247260"/>
                  <a:pt x="740188" y="259620"/>
                </a:cubicBezTo>
                <a:cubicBezTo>
                  <a:pt x="727131" y="272647"/>
                  <a:pt x="712817" y="284322"/>
                  <a:pt x="699284" y="296834"/>
                </a:cubicBezTo>
                <a:cubicBezTo>
                  <a:pt x="685847" y="310185"/>
                  <a:pt x="671323" y="322012"/>
                  <a:pt x="657485" y="335039"/>
                </a:cubicBezTo>
                <a:cubicBezTo>
                  <a:pt x="650471" y="341933"/>
                  <a:pt x="643342" y="348770"/>
                  <a:pt x="635985" y="355322"/>
                </a:cubicBezTo>
                <a:cubicBezTo>
                  <a:pt x="629314" y="361321"/>
                  <a:pt x="622662" y="367358"/>
                  <a:pt x="616525" y="373929"/>
                </a:cubicBezTo>
                <a:cubicBezTo>
                  <a:pt x="613875" y="377014"/>
                  <a:pt x="609453" y="380461"/>
                  <a:pt x="611435" y="385013"/>
                </a:cubicBezTo>
                <a:cubicBezTo>
                  <a:pt x="615457" y="392707"/>
                  <a:pt x="635032" y="388555"/>
                  <a:pt x="642809" y="388936"/>
                </a:cubicBezTo>
                <a:cubicBezTo>
                  <a:pt x="676984" y="387870"/>
                  <a:pt x="711178" y="389260"/>
                  <a:pt x="745315" y="390974"/>
                </a:cubicBezTo>
                <a:cubicBezTo>
                  <a:pt x="779509" y="393735"/>
                  <a:pt x="813799" y="397278"/>
                  <a:pt x="847993" y="400287"/>
                </a:cubicBezTo>
                <a:cubicBezTo>
                  <a:pt x="857618" y="401220"/>
                  <a:pt x="867225" y="402382"/>
                  <a:pt x="876812" y="403525"/>
                </a:cubicBezTo>
                <a:cubicBezTo>
                  <a:pt x="891603" y="405734"/>
                  <a:pt x="907137" y="406515"/>
                  <a:pt x="920727" y="41300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2"/>
          <p:cNvSpPr/>
          <p:nvPr/>
        </p:nvSpPr>
        <p:spPr>
          <a:xfrm rot="883741">
            <a:off x="566796" y="3177612"/>
            <a:ext cx="467955" cy="423324"/>
          </a:xfrm>
          <a:custGeom>
            <a:rect b="b" l="l" r="r" t="t"/>
            <a:pathLst>
              <a:path extrusionOk="0" h="844150" w="933149">
                <a:moveTo>
                  <a:pt x="920727" y="413009"/>
                </a:moveTo>
                <a:cubicBezTo>
                  <a:pt x="940664" y="425769"/>
                  <a:pt x="935194" y="442776"/>
                  <a:pt x="914342" y="449137"/>
                </a:cubicBezTo>
                <a:cubicBezTo>
                  <a:pt x="898712" y="454051"/>
                  <a:pt x="883426" y="460222"/>
                  <a:pt x="867320" y="463497"/>
                </a:cubicBezTo>
                <a:cubicBezTo>
                  <a:pt x="851576" y="466468"/>
                  <a:pt x="835470" y="466297"/>
                  <a:pt x="819593" y="468316"/>
                </a:cubicBezTo>
                <a:cubicBezTo>
                  <a:pt x="799770" y="471001"/>
                  <a:pt x="779776" y="470030"/>
                  <a:pt x="759858" y="470715"/>
                </a:cubicBezTo>
                <a:cubicBezTo>
                  <a:pt x="735251" y="472353"/>
                  <a:pt x="710720" y="470163"/>
                  <a:pt x="686171" y="468925"/>
                </a:cubicBezTo>
                <a:cubicBezTo>
                  <a:pt x="674525" y="468754"/>
                  <a:pt x="662765" y="467611"/>
                  <a:pt x="651176" y="468678"/>
                </a:cubicBezTo>
                <a:cubicBezTo>
                  <a:pt x="640560" y="472848"/>
                  <a:pt x="650871" y="483114"/>
                  <a:pt x="656132" y="487304"/>
                </a:cubicBezTo>
                <a:cubicBezTo>
                  <a:pt x="663642" y="493474"/>
                  <a:pt x="671952" y="498578"/>
                  <a:pt x="679271" y="504977"/>
                </a:cubicBezTo>
                <a:cubicBezTo>
                  <a:pt x="688668" y="513433"/>
                  <a:pt x="697245" y="522766"/>
                  <a:pt x="706947" y="530879"/>
                </a:cubicBezTo>
                <a:cubicBezTo>
                  <a:pt x="722614" y="543734"/>
                  <a:pt x="737367" y="558304"/>
                  <a:pt x="751109" y="573349"/>
                </a:cubicBezTo>
                <a:cubicBezTo>
                  <a:pt x="763765" y="588052"/>
                  <a:pt x="774668" y="604164"/>
                  <a:pt x="786218" y="619724"/>
                </a:cubicBezTo>
                <a:cubicBezTo>
                  <a:pt x="795710" y="634160"/>
                  <a:pt x="803201" y="649758"/>
                  <a:pt x="811035" y="665127"/>
                </a:cubicBezTo>
                <a:cubicBezTo>
                  <a:pt x="813989" y="671088"/>
                  <a:pt x="816715" y="677183"/>
                  <a:pt x="817935" y="683772"/>
                </a:cubicBezTo>
                <a:cubicBezTo>
                  <a:pt x="819498" y="688533"/>
                  <a:pt x="817020" y="692914"/>
                  <a:pt x="813151" y="695694"/>
                </a:cubicBezTo>
                <a:cubicBezTo>
                  <a:pt x="793823" y="705674"/>
                  <a:pt x="767978" y="684477"/>
                  <a:pt x="752386" y="673888"/>
                </a:cubicBezTo>
                <a:cubicBezTo>
                  <a:pt x="737291" y="661889"/>
                  <a:pt x="723510" y="648215"/>
                  <a:pt x="710149" y="634331"/>
                </a:cubicBezTo>
                <a:cubicBezTo>
                  <a:pt x="703401" y="626599"/>
                  <a:pt x="697092" y="618448"/>
                  <a:pt x="689907" y="611096"/>
                </a:cubicBezTo>
                <a:cubicBezTo>
                  <a:pt x="679347" y="600583"/>
                  <a:pt x="668731" y="590185"/>
                  <a:pt x="659181" y="578739"/>
                </a:cubicBezTo>
                <a:cubicBezTo>
                  <a:pt x="650147" y="568531"/>
                  <a:pt x="639931" y="559503"/>
                  <a:pt x="630477" y="549695"/>
                </a:cubicBezTo>
                <a:cubicBezTo>
                  <a:pt x="617916" y="536078"/>
                  <a:pt x="604002" y="523908"/>
                  <a:pt x="590431" y="511338"/>
                </a:cubicBezTo>
                <a:cubicBezTo>
                  <a:pt x="585323" y="506615"/>
                  <a:pt x="580558" y="501530"/>
                  <a:pt x="575621" y="496636"/>
                </a:cubicBezTo>
                <a:cubicBezTo>
                  <a:pt x="571504" y="493284"/>
                  <a:pt x="566491" y="496750"/>
                  <a:pt x="565767" y="501397"/>
                </a:cubicBezTo>
                <a:cubicBezTo>
                  <a:pt x="561059" y="539125"/>
                  <a:pt x="560030" y="577215"/>
                  <a:pt x="556790" y="615115"/>
                </a:cubicBezTo>
                <a:cubicBezTo>
                  <a:pt x="552425" y="669965"/>
                  <a:pt x="541389" y="724090"/>
                  <a:pt x="528580" y="777531"/>
                </a:cubicBezTo>
                <a:cubicBezTo>
                  <a:pt x="524978" y="793224"/>
                  <a:pt x="520499" y="808707"/>
                  <a:pt x="515200" y="823924"/>
                </a:cubicBezTo>
                <a:cubicBezTo>
                  <a:pt x="512703" y="831238"/>
                  <a:pt x="509120" y="838094"/>
                  <a:pt x="504297" y="844150"/>
                </a:cubicBezTo>
                <a:cubicBezTo>
                  <a:pt x="494615" y="835999"/>
                  <a:pt x="492004" y="822667"/>
                  <a:pt x="487543" y="811355"/>
                </a:cubicBezTo>
                <a:cubicBezTo>
                  <a:pt x="482054" y="795947"/>
                  <a:pt x="478509" y="779911"/>
                  <a:pt x="475078" y="763933"/>
                </a:cubicBezTo>
                <a:cubicBezTo>
                  <a:pt x="467568" y="730337"/>
                  <a:pt x="464557" y="696094"/>
                  <a:pt x="464366" y="661718"/>
                </a:cubicBezTo>
                <a:cubicBezTo>
                  <a:pt x="462879" y="614086"/>
                  <a:pt x="462956" y="566417"/>
                  <a:pt x="462994" y="518766"/>
                </a:cubicBezTo>
                <a:cubicBezTo>
                  <a:pt x="462746" y="514157"/>
                  <a:pt x="463566" y="509377"/>
                  <a:pt x="462574" y="504863"/>
                </a:cubicBezTo>
                <a:cubicBezTo>
                  <a:pt x="458267" y="495874"/>
                  <a:pt x="449918" y="505473"/>
                  <a:pt x="445592" y="509472"/>
                </a:cubicBezTo>
                <a:cubicBezTo>
                  <a:pt x="436328" y="518176"/>
                  <a:pt x="426131" y="525794"/>
                  <a:pt x="416601" y="534193"/>
                </a:cubicBezTo>
                <a:cubicBezTo>
                  <a:pt x="383970" y="562798"/>
                  <a:pt x="352158" y="592318"/>
                  <a:pt x="322557" y="624066"/>
                </a:cubicBezTo>
                <a:cubicBezTo>
                  <a:pt x="315562" y="631227"/>
                  <a:pt x="308053" y="637836"/>
                  <a:pt x="300676" y="644616"/>
                </a:cubicBezTo>
                <a:cubicBezTo>
                  <a:pt x="289755" y="655071"/>
                  <a:pt x="279386" y="666136"/>
                  <a:pt x="267835" y="675945"/>
                </a:cubicBezTo>
                <a:cubicBezTo>
                  <a:pt x="245135" y="696037"/>
                  <a:pt x="220756" y="714073"/>
                  <a:pt x="195978" y="731499"/>
                </a:cubicBezTo>
                <a:cubicBezTo>
                  <a:pt x="178519" y="743364"/>
                  <a:pt x="160716" y="754810"/>
                  <a:pt x="141103" y="762847"/>
                </a:cubicBezTo>
                <a:cubicBezTo>
                  <a:pt x="132888" y="766332"/>
                  <a:pt x="124635" y="769856"/>
                  <a:pt x="115868" y="771760"/>
                </a:cubicBezTo>
                <a:cubicBezTo>
                  <a:pt x="112570" y="771836"/>
                  <a:pt x="107329" y="774445"/>
                  <a:pt x="105022" y="771322"/>
                </a:cubicBezTo>
                <a:cubicBezTo>
                  <a:pt x="98466" y="752010"/>
                  <a:pt x="109597" y="732965"/>
                  <a:pt x="119337" y="716834"/>
                </a:cubicBezTo>
                <a:cubicBezTo>
                  <a:pt x="125169" y="707388"/>
                  <a:pt x="131230" y="698037"/>
                  <a:pt x="137958" y="689181"/>
                </a:cubicBezTo>
                <a:cubicBezTo>
                  <a:pt x="156866" y="665203"/>
                  <a:pt x="179262" y="644292"/>
                  <a:pt x="202668" y="624790"/>
                </a:cubicBezTo>
                <a:cubicBezTo>
                  <a:pt x="218774" y="610182"/>
                  <a:pt x="235242" y="596013"/>
                  <a:pt x="252053" y="582205"/>
                </a:cubicBezTo>
                <a:cubicBezTo>
                  <a:pt x="275555" y="563979"/>
                  <a:pt x="298694" y="545277"/>
                  <a:pt x="322939" y="528098"/>
                </a:cubicBezTo>
                <a:cubicBezTo>
                  <a:pt x="334070" y="519718"/>
                  <a:pt x="343162" y="508996"/>
                  <a:pt x="354617" y="501016"/>
                </a:cubicBezTo>
                <a:cubicBezTo>
                  <a:pt x="359249" y="497474"/>
                  <a:pt x="364261" y="494427"/>
                  <a:pt x="368779" y="490770"/>
                </a:cubicBezTo>
                <a:cubicBezTo>
                  <a:pt x="369636" y="489913"/>
                  <a:pt x="370284" y="488637"/>
                  <a:pt x="370456" y="487437"/>
                </a:cubicBezTo>
                <a:cubicBezTo>
                  <a:pt x="370418" y="478333"/>
                  <a:pt x="357705" y="480409"/>
                  <a:pt x="351415" y="479590"/>
                </a:cubicBezTo>
                <a:cubicBezTo>
                  <a:pt x="321986" y="478333"/>
                  <a:pt x="292690" y="481647"/>
                  <a:pt x="263394" y="483857"/>
                </a:cubicBezTo>
                <a:cubicBezTo>
                  <a:pt x="222986" y="486104"/>
                  <a:pt x="182560" y="488542"/>
                  <a:pt x="142095" y="489151"/>
                </a:cubicBezTo>
                <a:cubicBezTo>
                  <a:pt x="104984" y="489018"/>
                  <a:pt x="66806" y="490541"/>
                  <a:pt x="30973" y="479457"/>
                </a:cubicBezTo>
                <a:cubicBezTo>
                  <a:pt x="20128" y="475229"/>
                  <a:pt x="610" y="463821"/>
                  <a:pt x="0" y="451042"/>
                </a:cubicBezTo>
                <a:cubicBezTo>
                  <a:pt x="1734" y="444186"/>
                  <a:pt x="9816" y="442167"/>
                  <a:pt x="15610" y="439691"/>
                </a:cubicBezTo>
                <a:cubicBezTo>
                  <a:pt x="40903" y="430530"/>
                  <a:pt x="66902" y="430550"/>
                  <a:pt x="93777" y="429807"/>
                </a:cubicBezTo>
                <a:cubicBezTo>
                  <a:pt x="124044" y="429312"/>
                  <a:pt x="154274" y="427674"/>
                  <a:pt x="184504" y="426150"/>
                </a:cubicBezTo>
                <a:cubicBezTo>
                  <a:pt x="234575" y="425693"/>
                  <a:pt x="284608" y="422893"/>
                  <a:pt x="334680" y="423084"/>
                </a:cubicBezTo>
                <a:cubicBezTo>
                  <a:pt x="343962" y="422608"/>
                  <a:pt x="366815" y="430226"/>
                  <a:pt x="372553" y="423217"/>
                </a:cubicBezTo>
                <a:cubicBezTo>
                  <a:pt x="378652" y="410495"/>
                  <a:pt x="357762" y="390307"/>
                  <a:pt x="350214" y="380842"/>
                </a:cubicBezTo>
                <a:cubicBezTo>
                  <a:pt x="337577" y="365301"/>
                  <a:pt x="324864" y="349818"/>
                  <a:pt x="311102" y="335229"/>
                </a:cubicBezTo>
                <a:cubicBezTo>
                  <a:pt x="303211" y="326564"/>
                  <a:pt x="296311" y="317079"/>
                  <a:pt x="289240" y="307785"/>
                </a:cubicBezTo>
                <a:cubicBezTo>
                  <a:pt x="276412" y="291368"/>
                  <a:pt x="262956" y="275466"/>
                  <a:pt x="250967" y="258402"/>
                </a:cubicBezTo>
                <a:cubicBezTo>
                  <a:pt x="234365" y="237357"/>
                  <a:pt x="220890" y="214293"/>
                  <a:pt x="208062" y="190830"/>
                </a:cubicBezTo>
                <a:cubicBezTo>
                  <a:pt x="199599" y="175956"/>
                  <a:pt x="189669" y="161919"/>
                  <a:pt x="182045" y="146569"/>
                </a:cubicBezTo>
                <a:cubicBezTo>
                  <a:pt x="171352" y="124877"/>
                  <a:pt x="163404" y="101909"/>
                  <a:pt x="158410" y="78236"/>
                </a:cubicBezTo>
                <a:cubicBezTo>
                  <a:pt x="156847" y="68485"/>
                  <a:pt x="153664" y="57553"/>
                  <a:pt x="158753" y="48354"/>
                </a:cubicBezTo>
                <a:cubicBezTo>
                  <a:pt x="177718" y="40774"/>
                  <a:pt x="203354" y="55839"/>
                  <a:pt x="218584" y="67323"/>
                </a:cubicBezTo>
                <a:cubicBezTo>
                  <a:pt x="242847" y="86730"/>
                  <a:pt x="262460" y="111298"/>
                  <a:pt x="280911" y="136113"/>
                </a:cubicBezTo>
                <a:cubicBezTo>
                  <a:pt x="290612" y="152645"/>
                  <a:pt x="301439" y="168395"/>
                  <a:pt x="312875" y="183783"/>
                </a:cubicBezTo>
                <a:cubicBezTo>
                  <a:pt x="332354" y="214312"/>
                  <a:pt x="352292" y="244841"/>
                  <a:pt x="368741" y="277180"/>
                </a:cubicBezTo>
                <a:cubicBezTo>
                  <a:pt x="377508" y="295616"/>
                  <a:pt x="388087" y="313061"/>
                  <a:pt x="398722" y="330449"/>
                </a:cubicBezTo>
                <a:cubicBezTo>
                  <a:pt x="405260" y="340124"/>
                  <a:pt x="409644" y="351608"/>
                  <a:pt x="418107" y="359816"/>
                </a:cubicBezTo>
                <a:cubicBezTo>
                  <a:pt x="421118" y="362140"/>
                  <a:pt x="425788" y="360121"/>
                  <a:pt x="425979" y="356255"/>
                </a:cubicBezTo>
                <a:cubicBezTo>
                  <a:pt x="428742" y="354998"/>
                  <a:pt x="427751" y="351703"/>
                  <a:pt x="428152" y="349265"/>
                </a:cubicBezTo>
                <a:cubicBezTo>
                  <a:pt x="428609" y="343380"/>
                  <a:pt x="429352" y="337515"/>
                  <a:pt x="430096" y="331649"/>
                </a:cubicBezTo>
                <a:cubicBezTo>
                  <a:pt x="432307" y="313099"/>
                  <a:pt x="435661" y="294720"/>
                  <a:pt x="438482" y="276285"/>
                </a:cubicBezTo>
                <a:cubicBezTo>
                  <a:pt x="441170" y="256878"/>
                  <a:pt x="445649" y="237757"/>
                  <a:pt x="447993" y="218312"/>
                </a:cubicBezTo>
                <a:cubicBezTo>
                  <a:pt x="453730" y="181860"/>
                  <a:pt x="462003" y="145807"/>
                  <a:pt x="469817" y="109755"/>
                </a:cubicBezTo>
                <a:cubicBezTo>
                  <a:pt x="477823" y="80007"/>
                  <a:pt x="487963" y="33556"/>
                  <a:pt x="511274" y="12930"/>
                </a:cubicBezTo>
                <a:cubicBezTo>
                  <a:pt x="523148" y="1732"/>
                  <a:pt x="547831" y="-7829"/>
                  <a:pt x="558410" y="9521"/>
                </a:cubicBezTo>
                <a:cubicBezTo>
                  <a:pt x="561631" y="19786"/>
                  <a:pt x="560525" y="31309"/>
                  <a:pt x="560907" y="42012"/>
                </a:cubicBezTo>
                <a:cubicBezTo>
                  <a:pt x="561192" y="65799"/>
                  <a:pt x="557457" y="89358"/>
                  <a:pt x="555169" y="112993"/>
                </a:cubicBezTo>
                <a:cubicBezTo>
                  <a:pt x="553187" y="132666"/>
                  <a:pt x="550671" y="152264"/>
                  <a:pt x="547050" y="171690"/>
                </a:cubicBezTo>
                <a:cubicBezTo>
                  <a:pt x="540283" y="215036"/>
                  <a:pt x="532907" y="258344"/>
                  <a:pt x="527799" y="301919"/>
                </a:cubicBezTo>
                <a:cubicBezTo>
                  <a:pt x="526122" y="315346"/>
                  <a:pt x="524921" y="328811"/>
                  <a:pt x="524177" y="342333"/>
                </a:cubicBezTo>
                <a:cubicBezTo>
                  <a:pt x="524139" y="344885"/>
                  <a:pt x="523396" y="347780"/>
                  <a:pt x="523872" y="350370"/>
                </a:cubicBezTo>
                <a:cubicBezTo>
                  <a:pt x="524730" y="353474"/>
                  <a:pt x="528542" y="355112"/>
                  <a:pt x="531382" y="353493"/>
                </a:cubicBezTo>
                <a:cubicBezTo>
                  <a:pt x="536033" y="350522"/>
                  <a:pt x="539559" y="345990"/>
                  <a:pt x="543867" y="342523"/>
                </a:cubicBezTo>
                <a:cubicBezTo>
                  <a:pt x="556713" y="332391"/>
                  <a:pt x="568378" y="320964"/>
                  <a:pt x="579109" y="308642"/>
                </a:cubicBezTo>
                <a:cubicBezTo>
                  <a:pt x="589497" y="297425"/>
                  <a:pt x="600971" y="287312"/>
                  <a:pt x="610997" y="275771"/>
                </a:cubicBezTo>
                <a:cubicBezTo>
                  <a:pt x="623710" y="260439"/>
                  <a:pt x="638882" y="247622"/>
                  <a:pt x="653235" y="233929"/>
                </a:cubicBezTo>
                <a:cubicBezTo>
                  <a:pt x="660649" y="226596"/>
                  <a:pt x="668254" y="219416"/>
                  <a:pt x="676107" y="212560"/>
                </a:cubicBezTo>
                <a:cubicBezTo>
                  <a:pt x="695968" y="194848"/>
                  <a:pt x="716820" y="177003"/>
                  <a:pt x="737500" y="160072"/>
                </a:cubicBezTo>
                <a:cubicBezTo>
                  <a:pt x="756084" y="145103"/>
                  <a:pt x="774858" y="129810"/>
                  <a:pt x="796816" y="119963"/>
                </a:cubicBezTo>
                <a:cubicBezTo>
                  <a:pt x="815323" y="111145"/>
                  <a:pt x="843971" y="106498"/>
                  <a:pt x="848641" y="133066"/>
                </a:cubicBezTo>
                <a:cubicBezTo>
                  <a:pt x="847936" y="150245"/>
                  <a:pt x="837319" y="164700"/>
                  <a:pt x="827331" y="178203"/>
                </a:cubicBezTo>
                <a:cubicBezTo>
                  <a:pt x="814256" y="195553"/>
                  <a:pt x="797350" y="208980"/>
                  <a:pt x="780729" y="222711"/>
                </a:cubicBezTo>
                <a:cubicBezTo>
                  <a:pt x="767368" y="235186"/>
                  <a:pt x="753644" y="247260"/>
                  <a:pt x="740188" y="259620"/>
                </a:cubicBezTo>
                <a:cubicBezTo>
                  <a:pt x="727131" y="272647"/>
                  <a:pt x="712817" y="284322"/>
                  <a:pt x="699284" y="296834"/>
                </a:cubicBezTo>
                <a:cubicBezTo>
                  <a:pt x="685847" y="310185"/>
                  <a:pt x="671323" y="322012"/>
                  <a:pt x="657485" y="335039"/>
                </a:cubicBezTo>
                <a:cubicBezTo>
                  <a:pt x="650471" y="341933"/>
                  <a:pt x="643342" y="348770"/>
                  <a:pt x="635985" y="355322"/>
                </a:cubicBezTo>
                <a:cubicBezTo>
                  <a:pt x="629314" y="361321"/>
                  <a:pt x="622662" y="367358"/>
                  <a:pt x="616525" y="373929"/>
                </a:cubicBezTo>
                <a:cubicBezTo>
                  <a:pt x="613875" y="377014"/>
                  <a:pt x="609453" y="380461"/>
                  <a:pt x="611435" y="385013"/>
                </a:cubicBezTo>
                <a:cubicBezTo>
                  <a:pt x="615457" y="392707"/>
                  <a:pt x="635032" y="388555"/>
                  <a:pt x="642809" y="388936"/>
                </a:cubicBezTo>
                <a:cubicBezTo>
                  <a:pt x="676984" y="387870"/>
                  <a:pt x="711178" y="389260"/>
                  <a:pt x="745315" y="390974"/>
                </a:cubicBezTo>
                <a:cubicBezTo>
                  <a:pt x="779509" y="393735"/>
                  <a:pt x="813799" y="397278"/>
                  <a:pt x="847993" y="400287"/>
                </a:cubicBezTo>
                <a:cubicBezTo>
                  <a:pt x="857618" y="401220"/>
                  <a:pt x="867225" y="402382"/>
                  <a:pt x="876812" y="403525"/>
                </a:cubicBezTo>
                <a:cubicBezTo>
                  <a:pt x="891603" y="405734"/>
                  <a:pt x="907137" y="406515"/>
                  <a:pt x="920727" y="41300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2"/>
          <p:cNvSpPr/>
          <p:nvPr/>
        </p:nvSpPr>
        <p:spPr>
          <a:xfrm rot="-1647854">
            <a:off x="8530008" y="1882949"/>
            <a:ext cx="465366" cy="421959"/>
          </a:xfrm>
          <a:custGeom>
            <a:rect b="b" l="l" r="r" t="t"/>
            <a:pathLst>
              <a:path extrusionOk="0" h="844150" w="933149">
                <a:moveTo>
                  <a:pt x="920727" y="413009"/>
                </a:moveTo>
                <a:cubicBezTo>
                  <a:pt x="940664" y="425769"/>
                  <a:pt x="935194" y="442776"/>
                  <a:pt x="914342" y="449137"/>
                </a:cubicBezTo>
                <a:cubicBezTo>
                  <a:pt x="898712" y="454051"/>
                  <a:pt x="883426" y="460222"/>
                  <a:pt x="867320" y="463497"/>
                </a:cubicBezTo>
                <a:cubicBezTo>
                  <a:pt x="851576" y="466468"/>
                  <a:pt x="835470" y="466297"/>
                  <a:pt x="819593" y="468316"/>
                </a:cubicBezTo>
                <a:cubicBezTo>
                  <a:pt x="799770" y="471001"/>
                  <a:pt x="779776" y="470030"/>
                  <a:pt x="759858" y="470715"/>
                </a:cubicBezTo>
                <a:cubicBezTo>
                  <a:pt x="735251" y="472353"/>
                  <a:pt x="710720" y="470163"/>
                  <a:pt x="686171" y="468925"/>
                </a:cubicBezTo>
                <a:cubicBezTo>
                  <a:pt x="674525" y="468754"/>
                  <a:pt x="662765" y="467611"/>
                  <a:pt x="651176" y="468678"/>
                </a:cubicBezTo>
                <a:cubicBezTo>
                  <a:pt x="640560" y="472848"/>
                  <a:pt x="650871" y="483114"/>
                  <a:pt x="656132" y="487304"/>
                </a:cubicBezTo>
                <a:cubicBezTo>
                  <a:pt x="663642" y="493474"/>
                  <a:pt x="671952" y="498578"/>
                  <a:pt x="679271" y="504977"/>
                </a:cubicBezTo>
                <a:cubicBezTo>
                  <a:pt x="688668" y="513433"/>
                  <a:pt x="697245" y="522766"/>
                  <a:pt x="706947" y="530879"/>
                </a:cubicBezTo>
                <a:cubicBezTo>
                  <a:pt x="722614" y="543734"/>
                  <a:pt x="737367" y="558304"/>
                  <a:pt x="751109" y="573349"/>
                </a:cubicBezTo>
                <a:cubicBezTo>
                  <a:pt x="763765" y="588052"/>
                  <a:pt x="774668" y="604164"/>
                  <a:pt x="786218" y="619724"/>
                </a:cubicBezTo>
                <a:cubicBezTo>
                  <a:pt x="795710" y="634160"/>
                  <a:pt x="803201" y="649758"/>
                  <a:pt x="811035" y="665127"/>
                </a:cubicBezTo>
                <a:cubicBezTo>
                  <a:pt x="813989" y="671088"/>
                  <a:pt x="816715" y="677183"/>
                  <a:pt x="817935" y="683772"/>
                </a:cubicBezTo>
                <a:cubicBezTo>
                  <a:pt x="819498" y="688533"/>
                  <a:pt x="817020" y="692914"/>
                  <a:pt x="813151" y="695694"/>
                </a:cubicBezTo>
                <a:cubicBezTo>
                  <a:pt x="793823" y="705674"/>
                  <a:pt x="767978" y="684477"/>
                  <a:pt x="752386" y="673888"/>
                </a:cubicBezTo>
                <a:cubicBezTo>
                  <a:pt x="737291" y="661889"/>
                  <a:pt x="723510" y="648215"/>
                  <a:pt x="710149" y="634331"/>
                </a:cubicBezTo>
                <a:cubicBezTo>
                  <a:pt x="703401" y="626599"/>
                  <a:pt x="697092" y="618448"/>
                  <a:pt x="689907" y="611096"/>
                </a:cubicBezTo>
                <a:cubicBezTo>
                  <a:pt x="679347" y="600583"/>
                  <a:pt x="668731" y="590185"/>
                  <a:pt x="659181" y="578739"/>
                </a:cubicBezTo>
                <a:cubicBezTo>
                  <a:pt x="650147" y="568531"/>
                  <a:pt x="639931" y="559503"/>
                  <a:pt x="630477" y="549695"/>
                </a:cubicBezTo>
                <a:cubicBezTo>
                  <a:pt x="617916" y="536078"/>
                  <a:pt x="604002" y="523908"/>
                  <a:pt x="590431" y="511338"/>
                </a:cubicBezTo>
                <a:cubicBezTo>
                  <a:pt x="585323" y="506615"/>
                  <a:pt x="580558" y="501530"/>
                  <a:pt x="575621" y="496636"/>
                </a:cubicBezTo>
                <a:cubicBezTo>
                  <a:pt x="571504" y="493284"/>
                  <a:pt x="566491" y="496750"/>
                  <a:pt x="565767" y="501397"/>
                </a:cubicBezTo>
                <a:cubicBezTo>
                  <a:pt x="561059" y="539125"/>
                  <a:pt x="560030" y="577215"/>
                  <a:pt x="556790" y="615115"/>
                </a:cubicBezTo>
                <a:cubicBezTo>
                  <a:pt x="552425" y="669965"/>
                  <a:pt x="541389" y="724090"/>
                  <a:pt x="528580" y="777531"/>
                </a:cubicBezTo>
                <a:cubicBezTo>
                  <a:pt x="524978" y="793224"/>
                  <a:pt x="520499" y="808707"/>
                  <a:pt x="515200" y="823924"/>
                </a:cubicBezTo>
                <a:cubicBezTo>
                  <a:pt x="512703" y="831238"/>
                  <a:pt x="509120" y="838094"/>
                  <a:pt x="504297" y="844150"/>
                </a:cubicBezTo>
                <a:cubicBezTo>
                  <a:pt x="494615" y="835999"/>
                  <a:pt x="492004" y="822667"/>
                  <a:pt x="487543" y="811355"/>
                </a:cubicBezTo>
                <a:cubicBezTo>
                  <a:pt x="482054" y="795947"/>
                  <a:pt x="478509" y="779911"/>
                  <a:pt x="475078" y="763933"/>
                </a:cubicBezTo>
                <a:cubicBezTo>
                  <a:pt x="467568" y="730337"/>
                  <a:pt x="464557" y="696094"/>
                  <a:pt x="464366" y="661718"/>
                </a:cubicBezTo>
                <a:cubicBezTo>
                  <a:pt x="462879" y="614086"/>
                  <a:pt x="462956" y="566417"/>
                  <a:pt x="462994" y="518766"/>
                </a:cubicBezTo>
                <a:cubicBezTo>
                  <a:pt x="462746" y="514157"/>
                  <a:pt x="463566" y="509377"/>
                  <a:pt x="462574" y="504863"/>
                </a:cubicBezTo>
                <a:cubicBezTo>
                  <a:pt x="458267" y="495874"/>
                  <a:pt x="449918" y="505473"/>
                  <a:pt x="445592" y="509472"/>
                </a:cubicBezTo>
                <a:cubicBezTo>
                  <a:pt x="436328" y="518176"/>
                  <a:pt x="426131" y="525794"/>
                  <a:pt x="416601" y="534193"/>
                </a:cubicBezTo>
                <a:cubicBezTo>
                  <a:pt x="383970" y="562798"/>
                  <a:pt x="352158" y="592318"/>
                  <a:pt x="322557" y="624066"/>
                </a:cubicBezTo>
                <a:cubicBezTo>
                  <a:pt x="315562" y="631227"/>
                  <a:pt x="308053" y="637836"/>
                  <a:pt x="300676" y="644616"/>
                </a:cubicBezTo>
                <a:cubicBezTo>
                  <a:pt x="289755" y="655071"/>
                  <a:pt x="279386" y="666136"/>
                  <a:pt x="267835" y="675945"/>
                </a:cubicBezTo>
                <a:cubicBezTo>
                  <a:pt x="245135" y="696037"/>
                  <a:pt x="220756" y="714073"/>
                  <a:pt x="195978" y="731499"/>
                </a:cubicBezTo>
                <a:cubicBezTo>
                  <a:pt x="178519" y="743364"/>
                  <a:pt x="160716" y="754810"/>
                  <a:pt x="141103" y="762847"/>
                </a:cubicBezTo>
                <a:cubicBezTo>
                  <a:pt x="132888" y="766332"/>
                  <a:pt x="124635" y="769856"/>
                  <a:pt x="115868" y="771760"/>
                </a:cubicBezTo>
                <a:cubicBezTo>
                  <a:pt x="112570" y="771836"/>
                  <a:pt x="107329" y="774445"/>
                  <a:pt x="105022" y="771322"/>
                </a:cubicBezTo>
                <a:cubicBezTo>
                  <a:pt x="98466" y="752010"/>
                  <a:pt x="109597" y="732965"/>
                  <a:pt x="119337" y="716834"/>
                </a:cubicBezTo>
                <a:cubicBezTo>
                  <a:pt x="125169" y="707388"/>
                  <a:pt x="131230" y="698037"/>
                  <a:pt x="137958" y="689181"/>
                </a:cubicBezTo>
                <a:cubicBezTo>
                  <a:pt x="156866" y="665203"/>
                  <a:pt x="179262" y="644292"/>
                  <a:pt x="202668" y="624790"/>
                </a:cubicBezTo>
                <a:cubicBezTo>
                  <a:pt x="218774" y="610182"/>
                  <a:pt x="235242" y="596013"/>
                  <a:pt x="252053" y="582205"/>
                </a:cubicBezTo>
                <a:cubicBezTo>
                  <a:pt x="275555" y="563979"/>
                  <a:pt x="298694" y="545277"/>
                  <a:pt x="322939" y="528098"/>
                </a:cubicBezTo>
                <a:cubicBezTo>
                  <a:pt x="334070" y="519718"/>
                  <a:pt x="343162" y="508996"/>
                  <a:pt x="354617" y="501016"/>
                </a:cubicBezTo>
                <a:cubicBezTo>
                  <a:pt x="359249" y="497474"/>
                  <a:pt x="364261" y="494427"/>
                  <a:pt x="368779" y="490770"/>
                </a:cubicBezTo>
                <a:cubicBezTo>
                  <a:pt x="369636" y="489913"/>
                  <a:pt x="370284" y="488637"/>
                  <a:pt x="370456" y="487437"/>
                </a:cubicBezTo>
                <a:cubicBezTo>
                  <a:pt x="370418" y="478333"/>
                  <a:pt x="357705" y="480409"/>
                  <a:pt x="351415" y="479590"/>
                </a:cubicBezTo>
                <a:cubicBezTo>
                  <a:pt x="321986" y="478333"/>
                  <a:pt x="292690" y="481647"/>
                  <a:pt x="263394" y="483857"/>
                </a:cubicBezTo>
                <a:cubicBezTo>
                  <a:pt x="222986" y="486104"/>
                  <a:pt x="182560" y="488542"/>
                  <a:pt x="142095" y="489151"/>
                </a:cubicBezTo>
                <a:cubicBezTo>
                  <a:pt x="104984" y="489018"/>
                  <a:pt x="66806" y="490541"/>
                  <a:pt x="30973" y="479457"/>
                </a:cubicBezTo>
                <a:cubicBezTo>
                  <a:pt x="20128" y="475229"/>
                  <a:pt x="610" y="463821"/>
                  <a:pt x="0" y="451042"/>
                </a:cubicBezTo>
                <a:cubicBezTo>
                  <a:pt x="1734" y="444186"/>
                  <a:pt x="9816" y="442167"/>
                  <a:pt x="15610" y="439691"/>
                </a:cubicBezTo>
                <a:cubicBezTo>
                  <a:pt x="40903" y="430530"/>
                  <a:pt x="66902" y="430550"/>
                  <a:pt x="93777" y="429807"/>
                </a:cubicBezTo>
                <a:cubicBezTo>
                  <a:pt x="124044" y="429312"/>
                  <a:pt x="154274" y="427674"/>
                  <a:pt x="184504" y="426150"/>
                </a:cubicBezTo>
                <a:cubicBezTo>
                  <a:pt x="234575" y="425693"/>
                  <a:pt x="284608" y="422893"/>
                  <a:pt x="334680" y="423084"/>
                </a:cubicBezTo>
                <a:cubicBezTo>
                  <a:pt x="343962" y="422608"/>
                  <a:pt x="366815" y="430226"/>
                  <a:pt x="372553" y="423217"/>
                </a:cubicBezTo>
                <a:cubicBezTo>
                  <a:pt x="378652" y="410495"/>
                  <a:pt x="357762" y="390307"/>
                  <a:pt x="350214" y="380842"/>
                </a:cubicBezTo>
                <a:cubicBezTo>
                  <a:pt x="337577" y="365301"/>
                  <a:pt x="324864" y="349818"/>
                  <a:pt x="311102" y="335229"/>
                </a:cubicBezTo>
                <a:cubicBezTo>
                  <a:pt x="303211" y="326564"/>
                  <a:pt x="296311" y="317079"/>
                  <a:pt x="289240" y="307785"/>
                </a:cubicBezTo>
                <a:cubicBezTo>
                  <a:pt x="276412" y="291368"/>
                  <a:pt x="262956" y="275466"/>
                  <a:pt x="250967" y="258402"/>
                </a:cubicBezTo>
                <a:cubicBezTo>
                  <a:pt x="234365" y="237357"/>
                  <a:pt x="220890" y="214293"/>
                  <a:pt x="208062" y="190830"/>
                </a:cubicBezTo>
                <a:cubicBezTo>
                  <a:pt x="199599" y="175956"/>
                  <a:pt x="189669" y="161919"/>
                  <a:pt x="182045" y="146569"/>
                </a:cubicBezTo>
                <a:cubicBezTo>
                  <a:pt x="171352" y="124877"/>
                  <a:pt x="163404" y="101909"/>
                  <a:pt x="158410" y="78236"/>
                </a:cubicBezTo>
                <a:cubicBezTo>
                  <a:pt x="156847" y="68485"/>
                  <a:pt x="153664" y="57553"/>
                  <a:pt x="158753" y="48354"/>
                </a:cubicBezTo>
                <a:cubicBezTo>
                  <a:pt x="177718" y="40774"/>
                  <a:pt x="203354" y="55839"/>
                  <a:pt x="218584" y="67323"/>
                </a:cubicBezTo>
                <a:cubicBezTo>
                  <a:pt x="242847" y="86730"/>
                  <a:pt x="262460" y="111298"/>
                  <a:pt x="280911" y="136113"/>
                </a:cubicBezTo>
                <a:cubicBezTo>
                  <a:pt x="290612" y="152645"/>
                  <a:pt x="301439" y="168395"/>
                  <a:pt x="312875" y="183783"/>
                </a:cubicBezTo>
                <a:cubicBezTo>
                  <a:pt x="332354" y="214312"/>
                  <a:pt x="352292" y="244841"/>
                  <a:pt x="368741" y="277180"/>
                </a:cubicBezTo>
                <a:cubicBezTo>
                  <a:pt x="377508" y="295616"/>
                  <a:pt x="388087" y="313061"/>
                  <a:pt x="398722" y="330449"/>
                </a:cubicBezTo>
                <a:cubicBezTo>
                  <a:pt x="405260" y="340124"/>
                  <a:pt x="409644" y="351608"/>
                  <a:pt x="418107" y="359816"/>
                </a:cubicBezTo>
                <a:cubicBezTo>
                  <a:pt x="421118" y="362140"/>
                  <a:pt x="425788" y="360121"/>
                  <a:pt x="425979" y="356255"/>
                </a:cubicBezTo>
                <a:cubicBezTo>
                  <a:pt x="428742" y="354998"/>
                  <a:pt x="427751" y="351703"/>
                  <a:pt x="428152" y="349265"/>
                </a:cubicBezTo>
                <a:cubicBezTo>
                  <a:pt x="428609" y="343380"/>
                  <a:pt x="429352" y="337515"/>
                  <a:pt x="430096" y="331649"/>
                </a:cubicBezTo>
                <a:cubicBezTo>
                  <a:pt x="432307" y="313099"/>
                  <a:pt x="435661" y="294720"/>
                  <a:pt x="438482" y="276285"/>
                </a:cubicBezTo>
                <a:cubicBezTo>
                  <a:pt x="441170" y="256878"/>
                  <a:pt x="445649" y="237757"/>
                  <a:pt x="447993" y="218312"/>
                </a:cubicBezTo>
                <a:cubicBezTo>
                  <a:pt x="453730" y="181860"/>
                  <a:pt x="462003" y="145807"/>
                  <a:pt x="469817" y="109755"/>
                </a:cubicBezTo>
                <a:cubicBezTo>
                  <a:pt x="477823" y="80007"/>
                  <a:pt x="487963" y="33556"/>
                  <a:pt x="511274" y="12930"/>
                </a:cubicBezTo>
                <a:cubicBezTo>
                  <a:pt x="523148" y="1732"/>
                  <a:pt x="547831" y="-7829"/>
                  <a:pt x="558410" y="9521"/>
                </a:cubicBezTo>
                <a:cubicBezTo>
                  <a:pt x="561631" y="19786"/>
                  <a:pt x="560525" y="31309"/>
                  <a:pt x="560907" y="42012"/>
                </a:cubicBezTo>
                <a:cubicBezTo>
                  <a:pt x="561192" y="65799"/>
                  <a:pt x="557457" y="89358"/>
                  <a:pt x="555169" y="112993"/>
                </a:cubicBezTo>
                <a:cubicBezTo>
                  <a:pt x="553187" y="132666"/>
                  <a:pt x="550671" y="152264"/>
                  <a:pt x="547050" y="171690"/>
                </a:cubicBezTo>
                <a:cubicBezTo>
                  <a:pt x="540283" y="215036"/>
                  <a:pt x="532907" y="258344"/>
                  <a:pt x="527799" y="301919"/>
                </a:cubicBezTo>
                <a:cubicBezTo>
                  <a:pt x="526122" y="315346"/>
                  <a:pt x="524921" y="328811"/>
                  <a:pt x="524177" y="342333"/>
                </a:cubicBezTo>
                <a:cubicBezTo>
                  <a:pt x="524139" y="344885"/>
                  <a:pt x="523396" y="347780"/>
                  <a:pt x="523872" y="350370"/>
                </a:cubicBezTo>
                <a:cubicBezTo>
                  <a:pt x="524730" y="353474"/>
                  <a:pt x="528542" y="355112"/>
                  <a:pt x="531382" y="353493"/>
                </a:cubicBezTo>
                <a:cubicBezTo>
                  <a:pt x="536033" y="350522"/>
                  <a:pt x="539559" y="345990"/>
                  <a:pt x="543867" y="342523"/>
                </a:cubicBezTo>
                <a:cubicBezTo>
                  <a:pt x="556713" y="332391"/>
                  <a:pt x="568378" y="320964"/>
                  <a:pt x="579109" y="308642"/>
                </a:cubicBezTo>
                <a:cubicBezTo>
                  <a:pt x="589497" y="297425"/>
                  <a:pt x="600971" y="287312"/>
                  <a:pt x="610997" y="275771"/>
                </a:cubicBezTo>
                <a:cubicBezTo>
                  <a:pt x="623710" y="260439"/>
                  <a:pt x="638882" y="247622"/>
                  <a:pt x="653235" y="233929"/>
                </a:cubicBezTo>
                <a:cubicBezTo>
                  <a:pt x="660649" y="226596"/>
                  <a:pt x="668254" y="219416"/>
                  <a:pt x="676107" y="212560"/>
                </a:cubicBezTo>
                <a:cubicBezTo>
                  <a:pt x="695968" y="194848"/>
                  <a:pt x="716820" y="177003"/>
                  <a:pt x="737500" y="160072"/>
                </a:cubicBezTo>
                <a:cubicBezTo>
                  <a:pt x="756084" y="145103"/>
                  <a:pt x="774858" y="129810"/>
                  <a:pt x="796816" y="119963"/>
                </a:cubicBezTo>
                <a:cubicBezTo>
                  <a:pt x="815323" y="111145"/>
                  <a:pt x="843971" y="106498"/>
                  <a:pt x="848641" y="133066"/>
                </a:cubicBezTo>
                <a:cubicBezTo>
                  <a:pt x="847936" y="150245"/>
                  <a:pt x="837319" y="164700"/>
                  <a:pt x="827331" y="178203"/>
                </a:cubicBezTo>
                <a:cubicBezTo>
                  <a:pt x="814256" y="195553"/>
                  <a:pt x="797350" y="208980"/>
                  <a:pt x="780729" y="222711"/>
                </a:cubicBezTo>
                <a:cubicBezTo>
                  <a:pt x="767368" y="235186"/>
                  <a:pt x="753644" y="247260"/>
                  <a:pt x="740188" y="259620"/>
                </a:cubicBezTo>
                <a:cubicBezTo>
                  <a:pt x="727131" y="272647"/>
                  <a:pt x="712817" y="284322"/>
                  <a:pt x="699284" y="296834"/>
                </a:cubicBezTo>
                <a:cubicBezTo>
                  <a:pt x="685847" y="310185"/>
                  <a:pt x="671323" y="322012"/>
                  <a:pt x="657485" y="335039"/>
                </a:cubicBezTo>
                <a:cubicBezTo>
                  <a:pt x="650471" y="341933"/>
                  <a:pt x="643342" y="348770"/>
                  <a:pt x="635985" y="355322"/>
                </a:cubicBezTo>
                <a:cubicBezTo>
                  <a:pt x="629314" y="361321"/>
                  <a:pt x="622662" y="367358"/>
                  <a:pt x="616525" y="373929"/>
                </a:cubicBezTo>
                <a:cubicBezTo>
                  <a:pt x="613875" y="377014"/>
                  <a:pt x="609453" y="380461"/>
                  <a:pt x="611435" y="385013"/>
                </a:cubicBezTo>
                <a:cubicBezTo>
                  <a:pt x="615457" y="392707"/>
                  <a:pt x="635032" y="388555"/>
                  <a:pt x="642809" y="388936"/>
                </a:cubicBezTo>
                <a:cubicBezTo>
                  <a:pt x="676984" y="387870"/>
                  <a:pt x="711178" y="389260"/>
                  <a:pt x="745315" y="390974"/>
                </a:cubicBezTo>
                <a:cubicBezTo>
                  <a:pt x="779509" y="393735"/>
                  <a:pt x="813799" y="397278"/>
                  <a:pt x="847993" y="400287"/>
                </a:cubicBezTo>
                <a:cubicBezTo>
                  <a:pt x="857618" y="401220"/>
                  <a:pt x="867225" y="402382"/>
                  <a:pt x="876812" y="403525"/>
                </a:cubicBezTo>
                <a:cubicBezTo>
                  <a:pt x="891603" y="405734"/>
                  <a:pt x="907137" y="406515"/>
                  <a:pt x="920727" y="41300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2"/>
          <p:cNvSpPr/>
          <p:nvPr/>
        </p:nvSpPr>
        <p:spPr>
          <a:xfrm rot="550833">
            <a:off x="7804269" y="3664563"/>
            <a:ext cx="576721" cy="476011"/>
          </a:xfrm>
          <a:custGeom>
            <a:rect b="b" l="l" r="r" t="t"/>
            <a:pathLst>
              <a:path extrusionOk="0" h="949320" w="1150169">
                <a:moveTo>
                  <a:pt x="1150169" y="242549"/>
                </a:moveTo>
                <a:cubicBezTo>
                  <a:pt x="1150169" y="293099"/>
                  <a:pt x="1135527" y="340629"/>
                  <a:pt x="1117260" y="387369"/>
                </a:cubicBezTo>
                <a:cubicBezTo>
                  <a:pt x="1106662" y="416965"/>
                  <a:pt x="1094204" y="445911"/>
                  <a:pt x="1081143" y="474438"/>
                </a:cubicBezTo>
                <a:cubicBezTo>
                  <a:pt x="1061063" y="508355"/>
                  <a:pt x="1038937" y="541156"/>
                  <a:pt x="1015510" y="572843"/>
                </a:cubicBezTo>
                <a:cubicBezTo>
                  <a:pt x="975581" y="636031"/>
                  <a:pt x="923614" y="691273"/>
                  <a:pt x="875783" y="748886"/>
                </a:cubicBezTo>
                <a:cubicBezTo>
                  <a:pt x="843943" y="783453"/>
                  <a:pt x="806803" y="812770"/>
                  <a:pt x="775474" y="847941"/>
                </a:cubicBezTo>
                <a:cubicBezTo>
                  <a:pt x="736661" y="888642"/>
                  <a:pt x="688831" y="919817"/>
                  <a:pt x="641186" y="949320"/>
                </a:cubicBezTo>
                <a:cubicBezTo>
                  <a:pt x="581968" y="901418"/>
                  <a:pt x="526700" y="848452"/>
                  <a:pt x="466273" y="801945"/>
                </a:cubicBezTo>
                <a:cubicBezTo>
                  <a:pt x="446099" y="787774"/>
                  <a:pt x="426484" y="772813"/>
                  <a:pt x="407798" y="756645"/>
                </a:cubicBezTo>
                <a:cubicBezTo>
                  <a:pt x="380652" y="733693"/>
                  <a:pt x="350113" y="716130"/>
                  <a:pt x="321619" y="694805"/>
                </a:cubicBezTo>
                <a:cubicBezTo>
                  <a:pt x="296054" y="674733"/>
                  <a:pt x="268862" y="657031"/>
                  <a:pt x="241670" y="639330"/>
                </a:cubicBezTo>
                <a:cubicBezTo>
                  <a:pt x="216894" y="622603"/>
                  <a:pt x="194443" y="602764"/>
                  <a:pt x="169854" y="585759"/>
                </a:cubicBezTo>
                <a:cubicBezTo>
                  <a:pt x="125789" y="557046"/>
                  <a:pt x="86279" y="522340"/>
                  <a:pt x="51417" y="482940"/>
                </a:cubicBezTo>
                <a:cubicBezTo>
                  <a:pt x="35427" y="465471"/>
                  <a:pt x="23434" y="444703"/>
                  <a:pt x="15765" y="421936"/>
                </a:cubicBezTo>
                <a:cubicBezTo>
                  <a:pt x="-2921" y="364278"/>
                  <a:pt x="-2828" y="302019"/>
                  <a:pt x="4888" y="242409"/>
                </a:cubicBezTo>
                <a:cubicBezTo>
                  <a:pt x="16555" y="198317"/>
                  <a:pt x="40912" y="158825"/>
                  <a:pt x="65036" y="120587"/>
                </a:cubicBezTo>
                <a:cubicBezTo>
                  <a:pt x="97295" y="74080"/>
                  <a:pt x="125463" y="33286"/>
                  <a:pt x="183055" y="17025"/>
                </a:cubicBezTo>
                <a:cubicBezTo>
                  <a:pt x="210387" y="6850"/>
                  <a:pt x="239160" y="4155"/>
                  <a:pt x="268025" y="4155"/>
                </a:cubicBezTo>
                <a:cubicBezTo>
                  <a:pt x="279320" y="4155"/>
                  <a:pt x="290709" y="4573"/>
                  <a:pt x="301957" y="5131"/>
                </a:cubicBezTo>
                <a:cubicBezTo>
                  <a:pt x="329103" y="5874"/>
                  <a:pt x="355087" y="13215"/>
                  <a:pt x="380792" y="21346"/>
                </a:cubicBezTo>
                <a:cubicBezTo>
                  <a:pt x="469945" y="45227"/>
                  <a:pt x="560400" y="94012"/>
                  <a:pt x="602234" y="179965"/>
                </a:cubicBezTo>
                <a:cubicBezTo>
                  <a:pt x="600700" y="197342"/>
                  <a:pt x="624732" y="201756"/>
                  <a:pt x="630031" y="185122"/>
                </a:cubicBezTo>
                <a:cubicBezTo>
                  <a:pt x="644905" y="155062"/>
                  <a:pt x="665543" y="128393"/>
                  <a:pt x="687297" y="102979"/>
                </a:cubicBezTo>
                <a:cubicBezTo>
                  <a:pt x="734570" y="51453"/>
                  <a:pt x="827767" y="5549"/>
                  <a:pt x="898234" y="299"/>
                </a:cubicBezTo>
                <a:cubicBezTo>
                  <a:pt x="962055" y="-1653"/>
                  <a:pt x="1038519" y="4713"/>
                  <a:pt x="1083002" y="56982"/>
                </a:cubicBezTo>
                <a:cubicBezTo>
                  <a:pt x="1124929" y="108786"/>
                  <a:pt x="1149983" y="175691"/>
                  <a:pt x="1150169" y="24254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2"/>
          <p:cNvSpPr/>
          <p:nvPr/>
        </p:nvSpPr>
        <p:spPr>
          <a:xfrm rot="1247444">
            <a:off x="7096561" y="65085"/>
            <a:ext cx="1468473" cy="542009"/>
          </a:xfrm>
          <a:custGeom>
            <a:rect b="b" l="l" r="r" t="t"/>
            <a:pathLst>
              <a:path extrusionOk="0" h="1085797" w="2936578">
                <a:moveTo>
                  <a:pt x="620498" y="213976"/>
                </a:moveTo>
                <a:cubicBezTo>
                  <a:pt x="621933" y="206028"/>
                  <a:pt x="621933" y="196764"/>
                  <a:pt x="615120" y="191266"/>
                </a:cubicBezTo>
                <a:cubicBezTo>
                  <a:pt x="607231" y="184453"/>
                  <a:pt x="596413" y="182779"/>
                  <a:pt x="586433" y="181584"/>
                </a:cubicBezTo>
                <a:cubicBezTo>
                  <a:pt x="565874" y="179672"/>
                  <a:pt x="545196" y="180150"/>
                  <a:pt x="524577" y="180150"/>
                </a:cubicBezTo>
                <a:cubicBezTo>
                  <a:pt x="496847" y="180269"/>
                  <a:pt x="469116" y="181345"/>
                  <a:pt x="441445" y="179851"/>
                </a:cubicBezTo>
                <a:cubicBezTo>
                  <a:pt x="404571" y="178596"/>
                  <a:pt x="366681" y="171544"/>
                  <a:pt x="329567" y="172619"/>
                </a:cubicBezTo>
                <a:cubicBezTo>
                  <a:pt x="319945" y="174173"/>
                  <a:pt x="307634" y="171783"/>
                  <a:pt x="299984" y="178775"/>
                </a:cubicBezTo>
                <a:cubicBezTo>
                  <a:pt x="296219" y="182839"/>
                  <a:pt x="292035" y="189533"/>
                  <a:pt x="294844" y="195091"/>
                </a:cubicBezTo>
                <a:cubicBezTo>
                  <a:pt x="284565" y="273800"/>
                  <a:pt x="276915" y="352987"/>
                  <a:pt x="272493" y="432234"/>
                </a:cubicBezTo>
                <a:cubicBezTo>
                  <a:pt x="271716" y="490863"/>
                  <a:pt x="267472" y="549372"/>
                  <a:pt x="268010" y="608000"/>
                </a:cubicBezTo>
                <a:cubicBezTo>
                  <a:pt x="267114" y="650791"/>
                  <a:pt x="267293" y="693463"/>
                  <a:pt x="265918" y="736254"/>
                </a:cubicBezTo>
                <a:cubicBezTo>
                  <a:pt x="265082" y="764522"/>
                  <a:pt x="266098" y="792910"/>
                  <a:pt x="270461" y="820880"/>
                </a:cubicBezTo>
                <a:cubicBezTo>
                  <a:pt x="272612" y="839646"/>
                  <a:pt x="281816" y="858232"/>
                  <a:pt x="300940" y="864328"/>
                </a:cubicBezTo>
                <a:cubicBezTo>
                  <a:pt x="389989" y="894330"/>
                  <a:pt x="366979" y="757948"/>
                  <a:pt x="366501" y="707448"/>
                </a:cubicBezTo>
                <a:cubicBezTo>
                  <a:pt x="363752" y="651508"/>
                  <a:pt x="364529" y="595569"/>
                  <a:pt x="364469" y="539570"/>
                </a:cubicBezTo>
                <a:cubicBezTo>
                  <a:pt x="407201" y="531024"/>
                  <a:pt x="451545" y="537598"/>
                  <a:pt x="494815" y="537299"/>
                </a:cubicBezTo>
                <a:cubicBezTo>
                  <a:pt x="508441" y="537359"/>
                  <a:pt x="522067" y="536343"/>
                  <a:pt x="535693" y="535985"/>
                </a:cubicBezTo>
                <a:cubicBezTo>
                  <a:pt x="545793" y="535507"/>
                  <a:pt x="556611" y="536582"/>
                  <a:pt x="566053" y="532399"/>
                </a:cubicBezTo>
                <a:cubicBezTo>
                  <a:pt x="581114" y="525108"/>
                  <a:pt x="585297" y="507059"/>
                  <a:pt x="586791" y="491819"/>
                </a:cubicBezTo>
                <a:cubicBezTo>
                  <a:pt x="590138" y="474428"/>
                  <a:pt x="582369" y="456140"/>
                  <a:pt x="563663" y="452853"/>
                </a:cubicBezTo>
                <a:cubicBezTo>
                  <a:pt x="537725" y="447235"/>
                  <a:pt x="512684" y="447594"/>
                  <a:pt x="485910" y="445681"/>
                </a:cubicBezTo>
                <a:cubicBezTo>
                  <a:pt x="451844" y="442275"/>
                  <a:pt x="417600" y="441976"/>
                  <a:pt x="383355" y="441976"/>
                </a:cubicBezTo>
                <a:cubicBezTo>
                  <a:pt x="374510" y="384782"/>
                  <a:pt x="379769" y="324838"/>
                  <a:pt x="378275" y="266808"/>
                </a:cubicBezTo>
                <a:cubicBezTo>
                  <a:pt x="397758" y="261130"/>
                  <a:pt x="419153" y="263282"/>
                  <a:pt x="439712" y="264238"/>
                </a:cubicBezTo>
                <a:cubicBezTo>
                  <a:pt x="467682" y="266509"/>
                  <a:pt x="496249" y="267286"/>
                  <a:pt x="524398" y="266329"/>
                </a:cubicBezTo>
                <a:cubicBezTo>
                  <a:pt x="549080" y="264297"/>
                  <a:pt x="578006" y="270573"/>
                  <a:pt x="599163" y="255034"/>
                </a:cubicBezTo>
                <a:cubicBezTo>
                  <a:pt x="612012" y="245233"/>
                  <a:pt x="618407" y="229694"/>
                  <a:pt x="620498" y="213976"/>
                </a:cubicBezTo>
                <a:close/>
                <a:moveTo>
                  <a:pt x="1036635" y="678821"/>
                </a:moveTo>
                <a:cubicBezTo>
                  <a:pt x="1071418" y="621029"/>
                  <a:pt x="1096638" y="529411"/>
                  <a:pt x="1093291" y="461997"/>
                </a:cubicBezTo>
                <a:cubicBezTo>
                  <a:pt x="1089765" y="430621"/>
                  <a:pt x="1088450" y="398886"/>
                  <a:pt x="1080382" y="367749"/>
                </a:cubicBezTo>
                <a:cubicBezTo>
                  <a:pt x="1071597" y="337927"/>
                  <a:pt x="1063170" y="307387"/>
                  <a:pt x="1046795" y="280673"/>
                </a:cubicBezTo>
                <a:cubicBezTo>
                  <a:pt x="1030420" y="247922"/>
                  <a:pt x="1008546" y="217084"/>
                  <a:pt x="975317" y="199633"/>
                </a:cubicBezTo>
                <a:cubicBezTo>
                  <a:pt x="960077" y="190967"/>
                  <a:pt x="944001" y="183915"/>
                  <a:pt x="926610" y="180628"/>
                </a:cubicBezTo>
                <a:cubicBezTo>
                  <a:pt x="918063" y="179851"/>
                  <a:pt x="899357" y="173456"/>
                  <a:pt x="889914" y="177401"/>
                </a:cubicBezTo>
                <a:cubicBezTo>
                  <a:pt x="887703" y="177102"/>
                  <a:pt x="885492" y="176743"/>
                  <a:pt x="883400" y="176265"/>
                </a:cubicBezTo>
                <a:cubicBezTo>
                  <a:pt x="881787" y="175966"/>
                  <a:pt x="880233" y="177341"/>
                  <a:pt x="880053" y="178895"/>
                </a:cubicBezTo>
                <a:cubicBezTo>
                  <a:pt x="874973" y="179074"/>
                  <a:pt x="869117" y="177819"/>
                  <a:pt x="864634" y="180628"/>
                </a:cubicBezTo>
                <a:cubicBezTo>
                  <a:pt x="749469" y="185409"/>
                  <a:pt x="655221" y="276430"/>
                  <a:pt x="639384" y="391296"/>
                </a:cubicBezTo>
                <a:cubicBezTo>
                  <a:pt x="622291" y="466718"/>
                  <a:pt x="630598" y="546921"/>
                  <a:pt x="655281" y="619774"/>
                </a:cubicBezTo>
                <a:cubicBezTo>
                  <a:pt x="683968" y="708464"/>
                  <a:pt x="763095" y="777252"/>
                  <a:pt x="858419" y="778328"/>
                </a:cubicBezTo>
                <a:cubicBezTo>
                  <a:pt x="929359" y="779344"/>
                  <a:pt x="997729" y="736792"/>
                  <a:pt x="1036635" y="678821"/>
                </a:cubicBezTo>
                <a:close/>
                <a:moveTo>
                  <a:pt x="1464426" y="865643"/>
                </a:moveTo>
                <a:cubicBezTo>
                  <a:pt x="1491021" y="845263"/>
                  <a:pt x="1486001" y="804205"/>
                  <a:pt x="1454565" y="791356"/>
                </a:cubicBezTo>
                <a:cubicBezTo>
                  <a:pt x="1427850" y="777551"/>
                  <a:pt x="1397311" y="775638"/>
                  <a:pt x="1367967" y="771574"/>
                </a:cubicBezTo>
                <a:cubicBezTo>
                  <a:pt x="1322964" y="764761"/>
                  <a:pt x="1277843" y="758904"/>
                  <a:pt x="1233020" y="751135"/>
                </a:cubicBezTo>
                <a:cubicBezTo>
                  <a:pt x="1227641" y="729321"/>
                  <a:pt x="1231585" y="706193"/>
                  <a:pt x="1233079" y="684080"/>
                </a:cubicBezTo>
                <a:cubicBezTo>
                  <a:pt x="1235769" y="654078"/>
                  <a:pt x="1239056" y="624196"/>
                  <a:pt x="1240849" y="594135"/>
                </a:cubicBezTo>
                <a:cubicBezTo>
                  <a:pt x="1244793" y="557619"/>
                  <a:pt x="1247004" y="521223"/>
                  <a:pt x="1253817" y="485006"/>
                </a:cubicBezTo>
                <a:cubicBezTo>
                  <a:pt x="1260870" y="455662"/>
                  <a:pt x="1263858" y="425601"/>
                  <a:pt x="1265113" y="395479"/>
                </a:cubicBezTo>
                <a:cubicBezTo>
                  <a:pt x="1266846" y="351433"/>
                  <a:pt x="1270611" y="307387"/>
                  <a:pt x="1274854" y="263521"/>
                </a:cubicBezTo>
                <a:cubicBezTo>
                  <a:pt x="1277544" y="239495"/>
                  <a:pt x="1283640" y="214096"/>
                  <a:pt x="1275631" y="190549"/>
                </a:cubicBezTo>
                <a:cubicBezTo>
                  <a:pt x="1266547" y="167181"/>
                  <a:pt x="1238757" y="154810"/>
                  <a:pt x="1214851" y="154989"/>
                </a:cubicBezTo>
                <a:cubicBezTo>
                  <a:pt x="1191962" y="156483"/>
                  <a:pt x="1180547" y="180030"/>
                  <a:pt x="1173495" y="199035"/>
                </a:cubicBezTo>
                <a:cubicBezTo>
                  <a:pt x="1164709" y="227901"/>
                  <a:pt x="1163753" y="258381"/>
                  <a:pt x="1160825" y="288323"/>
                </a:cubicBezTo>
                <a:cubicBezTo>
                  <a:pt x="1155506" y="333624"/>
                  <a:pt x="1150306" y="378985"/>
                  <a:pt x="1148693" y="424644"/>
                </a:cubicBezTo>
                <a:cubicBezTo>
                  <a:pt x="1142178" y="522956"/>
                  <a:pt x="1140744" y="621626"/>
                  <a:pt x="1129867" y="719699"/>
                </a:cubicBezTo>
                <a:cubicBezTo>
                  <a:pt x="1128373" y="758247"/>
                  <a:pt x="1117376" y="799902"/>
                  <a:pt x="1148573" y="830143"/>
                </a:cubicBezTo>
                <a:cubicBezTo>
                  <a:pt x="1165785" y="846040"/>
                  <a:pt x="1189272" y="852315"/>
                  <a:pt x="1211086" y="859308"/>
                </a:cubicBezTo>
                <a:cubicBezTo>
                  <a:pt x="1268340" y="878492"/>
                  <a:pt x="1328821" y="879628"/>
                  <a:pt x="1388585" y="881480"/>
                </a:cubicBezTo>
                <a:cubicBezTo>
                  <a:pt x="1414344" y="880763"/>
                  <a:pt x="1442253" y="880405"/>
                  <a:pt x="1464426" y="865643"/>
                </a:cubicBezTo>
                <a:close/>
                <a:moveTo>
                  <a:pt x="1807830" y="856379"/>
                </a:moveTo>
                <a:cubicBezTo>
                  <a:pt x="1838070" y="841020"/>
                  <a:pt x="1837174" y="811556"/>
                  <a:pt x="1809443" y="793926"/>
                </a:cubicBezTo>
                <a:cubicBezTo>
                  <a:pt x="1792291" y="783288"/>
                  <a:pt x="1773107" y="776057"/>
                  <a:pt x="1754520" y="768347"/>
                </a:cubicBezTo>
                <a:cubicBezTo>
                  <a:pt x="1735814" y="762012"/>
                  <a:pt x="1716152" y="759323"/>
                  <a:pt x="1697027" y="754482"/>
                </a:cubicBezTo>
                <a:cubicBezTo>
                  <a:pt x="1668759" y="745398"/>
                  <a:pt x="1639116" y="741394"/>
                  <a:pt x="1610489" y="733863"/>
                </a:cubicBezTo>
                <a:cubicBezTo>
                  <a:pt x="1607740" y="713245"/>
                  <a:pt x="1611266" y="692268"/>
                  <a:pt x="1610788" y="671470"/>
                </a:cubicBezTo>
                <a:cubicBezTo>
                  <a:pt x="1610310" y="639854"/>
                  <a:pt x="1617900" y="608897"/>
                  <a:pt x="1621545" y="577401"/>
                </a:cubicBezTo>
                <a:cubicBezTo>
                  <a:pt x="1626984" y="532937"/>
                  <a:pt x="1629016" y="488233"/>
                  <a:pt x="1630510" y="443470"/>
                </a:cubicBezTo>
                <a:cubicBezTo>
                  <a:pt x="1632542" y="389981"/>
                  <a:pt x="1634932" y="336612"/>
                  <a:pt x="1645451" y="283960"/>
                </a:cubicBezTo>
                <a:cubicBezTo>
                  <a:pt x="1651965" y="243320"/>
                  <a:pt x="1635351" y="190608"/>
                  <a:pt x="1584671" y="201665"/>
                </a:cubicBezTo>
                <a:cubicBezTo>
                  <a:pt x="1552757" y="212243"/>
                  <a:pt x="1535904" y="257186"/>
                  <a:pt x="1530764" y="287904"/>
                </a:cubicBezTo>
                <a:cubicBezTo>
                  <a:pt x="1520903" y="340616"/>
                  <a:pt x="1518333" y="393985"/>
                  <a:pt x="1509129" y="446877"/>
                </a:cubicBezTo>
                <a:cubicBezTo>
                  <a:pt x="1504767" y="474846"/>
                  <a:pt x="1505723" y="503114"/>
                  <a:pt x="1504169" y="531323"/>
                </a:cubicBezTo>
                <a:cubicBezTo>
                  <a:pt x="1500762" y="572979"/>
                  <a:pt x="1501958" y="614694"/>
                  <a:pt x="1502555" y="656409"/>
                </a:cubicBezTo>
                <a:cubicBezTo>
                  <a:pt x="1502734" y="692566"/>
                  <a:pt x="1503930" y="730995"/>
                  <a:pt x="1506141" y="767451"/>
                </a:cubicBezTo>
                <a:cubicBezTo>
                  <a:pt x="1507575" y="792193"/>
                  <a:pt x="1512835" y="819804"/>
                  <a:pt x="1537039" y="832115"/>
                </a:cubicBezTo>
                <a:cubicBezTo>
                  <a:pt x="1547079" y="837793"/>
                  <a:pt x="1557179" y="843769"/>
                  <a:pt x="1568475" y="846578"/>
                </a:cubicBezTo>
                <a:cubicBezTo>
                  <a:pt x="1584073" y="850224"/>
                  <a:pt x="1600269" y="849566"/>
                  <a:pt x="1616167" y="851598"/>
                </a:cubicBezTo>
                <a:cubicBezTo>
                  <a:pt x="1664755" y="856081"/>
                  <a:pt x="1713164" y="857754"/>
                  <a:pt x="1761752" y="862655"/>
                </a:cubicBezTo>
                <a:cubicBezTo>
                  <a:pt x="1777171" y="863671"/>
                  <a:pt x="1793367" y="862655"/>
                  <a:pt x="1807830" y="856379"/>
                </a:cubicBezTo>
                <a:close/>
                <a:moveTo>
                  <a:pt x="2204304" y="542618"/>
                </a:moveTo>
                <a:cubicBezTo>
                  <a:pt x="2210818" y="507896"/>
                  <a:pt x="2213269" y="472396"/>
                  <a:pt x="2209085" y="437314"/>
                </a:cubicBezTo>
                <a:cubicBezTo>
                  <a:pt x="2206456" y="401934"/>
                  <a:pt x="2198925" y="367092"/>
                  <a:pt x="2182968" y="335178"/>
                </a:cubicBezTo>
                <a:cubicBezTo>
                  <a:pt x="2168147" y="295674"/>
                  <a:pt x="2142090" y="259397"/>
                  <a:pt x="2104917" y="238360"/>
                </a:cubicBezTo>
                <a:cubicBezTo>
                  <a:pt x="2076230" y="218518"/>
                  <a:pt x="2040371" y="199035"/>
                  <a:pt x="2004752" y="208119"/>
                </a:cubicBezTo>
                <a:cubicBezTo>
                  <a:pt x="1921083" y="210331"/>
                  <a:pt x="1878411" y="252464"/>
                  <a:pt x="1835500" y="319340"/>
                </a:cubicBezTo>
                <a:cubicBezTo>
                  <a:pt x="1815599" y="351374"/>
                  <a:pt x="1806216" y="388965"/>
                  <a:pt x="1796415" y="425063"/>
                </a:cubicBezTo>
                <a:cubicBezTo>
                  <a:pt x="1787092" y="472754"/>
                  <a:pt x="1791932" y="521761"/>
                  <a:pt x="1804304" y="568436"/>
                </a:cubicBezTo>
                <a:cubicBezTo>
                  <a:pt x="1816137" y="610152"/>
                  <a:pt x="1827671" y="652883"/>
                  <a:pt x="1852653" y="688921"/>
                </a:cubicBezTo>
                <a:cubicBezTo>
                  <a:pt x="1865801" y="709599"/>
                  <a:pt x="1880383" y="730756"/>
                  <a:pt x="1902018" y="743306"/>
                </a:cubicBezTo>
                <a:cubicBezTo>
                  <a:pt x="1912536" y="750000"/>
                  <a:pt x="1924788" y="752868"/>
                  <a:pt x="1936442" y="756813"/>
                </a:cubicBezTo>
                <a:cubicBezTo>
                  <a:pt x="1953654" y="763207"/>
                  <a:pt x="1970567" y="771156"/>
                  <a:pt x="1989333" y="770797"/>
                </a:cubicBezTo>
                <a:cubicBezTo>
                  <a:pt x="2025490" y="769841"/>
                  <a:pt x="2062484" y="761534"/>
                  <a:pt x="2094577" y="744501"/>
                </a:cubicBezTo>
                <a:cubicBezTo>
                  <a:pt x="2119977" y="727349"/>
                  <a:pt x="2142747" y="704878"/>
                  <a:pt x="2158405" y="678462"/>
                </a:cubicBezTo>
                <a:cubicBezTo>
                  <a:pt x="2179383" y="635492"/>
                  <a:pt x="2195877" y="589772"/>
                  <a:pt x="2204304" y="542618"/>
                </a:cubicBezTo>
                <a:close/>
                <a:moveTo>
                  <a:pt x="2785031" y="298243"/>
                </a:moveTo>
                <a:cubicBezTo>
                  <a:pt x="2783656" y="276430"/>
                  <a:pt x="2780011" y="251867"/>
                  <a:pt x="2762799" y="236627"/>
                </a:cubicBezTo>
                <a:cubicBezTo>
                  <a:pt x="2753117" y="228021"/>
                  <a:pt x="2738475" y="221925"/>
                  <a:pt x="2726283" y="228917"/>
                </a:cubicBezTo>
                <a:cubicBezTo>
                  <a:pt x="2700943" y="246667"/>
                  <a:pt x="2697238" y="281629"/>
                  <a:pt x="2687795" y="309061"/>
                </a:cubicBezTo>
                <a:cubicBezTo>
                  <a:pt x="2661200" y="394344"/>
                  <a:pt x="2655403" y="484109"/>
                  <a:pt x="2634366" y="570708"/>
                </a:cubicBezTo>
                <a:cubicBezTo>
                  <a:pt x="2623130" y="524749"/>
                  <a:pt x="2607113" y="469168"/>
                  <a:pt x="2558466" y="450821"/>
                </a:cubicBezTo>
                <a:cubicBezTo>
                  <a:pt x="2525058" y="437434"/>
                  <a:pt x="2497148" y="467734"/>
                  <a:pt x="2476350" y="489907"/>
                </a:cubicBezTo>
                <a:cubicBezTo>
                  <a:pt x="2452385" y="515784"/>
                  <a:pt x="2443958" y="551165"/>
                  <a:pt x="2426148" y="580927"/>
                </a:cubicBezTo>
                <a:cubicBezTo>
                  <a:pt x="2415510" y="599275"/>
                  <a:pt x="2401047" y="615411"/>
                  <a:pt x="2393696" y="635551"/>
                </a:cubicBezTo>
                <a:cubicBezTo>
                  <a:pt x="2395190" y="590489"/>
                  <a:pt x="2389991" y="547400"/>
                  <a:pt x="2392919" y="501979"/>
                </a:cubicBezTo>
                <a:cubicBezTo>
                  <a:pt x="2395549" y="431876"/>
                  <a:pt x="2396804" y="361713"/>
                  <a:pt x="2388915" y="291849"/>
                </a:cubicBezTo>
                <a:cubicBezTo>
                  <a:pt x="2386345" y="257484"/>
                  <a:pt x="2373197" y="217980"/>
                  <a:pt x="2340267" y="201784"/>
                </a:cubicBezTo>
                <a:cubicBezTo>
                  <a:pt x="2326043" y="195151"/>
                  <a:pt x="2307935" y="200171"/>
                  <a:pt x="2300524" y="214395"/>
                </a:cubicBezTo>
                <a:cubicBezTo>
                  <a:pt x="2286061" y="239316"/>
                  <a:pt x="2290723" y="268481"/>
                  <a:pt x="2288093" y="296032"/>
                </a:cubicBezTo>
                <a:cubicBezTo>
                  <a:pt x="2286241" y="317368"/>
                  <a:pt x="2282296" y="338465"/>
                  <a:pt x="2279965" y="359741"/>
                </a:cubicBezTo>
                <a:cubicBezTo>
                  <a:pt x="2273451" y="417174"/>
                  <a:pt x="2269805" y="475025"/>
                  <a:pt x="2270224" y="532817"/>
                </a:cubicBezTo>
                <a:cubicBezTo>
                  <a:pt x="2268909" y="598259"/>
                  <a:pt x="2270164" y="664836"/>
                  <a:pt x="2285045" y="728963"/>
                </a:cubicBezTo>
                <a:cubicBezTo>
                  <a:pt x="2293651" y="769124"/>
                  <a:pt x="2299329" y="823629"/>
                  <a:pt x="2343793" y="839586"/>
                </a:cubicBezTo>
                <a:cubicBezTo>
                  <a:pt x="2395967" y="852495"/>
                  <a:pt x="2438161" y="821836"/>
                  <a:pt x="2467863" y="781734"/>
                </a:cubicBezTo>
                <a:cubicBezTo>
                  <a:pt x="2491888" y="747489"/>
                  <a:pt x="2505395" y="707209"/>
                  <a:pt x="2517229" y="667465"/>
                </a:cubicBezTo>
                <a:cubicBezTo>
                  <a:pt x="2522846" y="712886"/>
                  <a:pt x="2518962" y="767391"/>
                  <a:pt x="2553625" y="802233"/>
                </a:cubicBezTo>
                <a:cubicBezTo>
                  <a:pt x="2580100" y="826916"/>
                  <a:pt x="2623071" y="825661"/>
                  <a:pt x="2650024" y="802413"/>
                </a:cubicBezTo>
                <a:cubicBezTo>
                  <a:pt x="2672017" y="783049"/>
                  <a:pt x="2682476" y="754482"/>
                  <a:pt x="2695325" y="728843"/>
                </a:cubicBezTo>
                <a:cubicBezTo>
                  <a:pt x="2713852" y="690534"/>
                  <a:pt x="2723354" y="649058"/>
                  <a:pt x="2731901" y="607582"/>
                </a:cubicBezTo>
                <a:cubicBezTo>
                  <a:pt x="2738415" y="573158"/>
                  <a:pt x="2751264" y="540228"/>
                  <a:pt x="2755149" y="505326"/>
                </a:cubicBezTo>
                <a:cubicBezTo>
                  <a:pt x="2761603" y="436238"/>
                  <a:pt x="2782581" y="367928"/>
                  <a:pt x="2785031" y="298243"/>
                </a:cubicBezTo>
                <a:close/>
                <a:moveTo>
                  <a:pt x="2935696" y="432593"/>
                </a:moveTo>
                <a:cubicBezTo>
                  <a:pt x="2935039" y="517816"/>
                  <a:pt x="2938445" y="605371"/>
                  <a:pt x="2935039" y="690773"/>
                </a:cubicBezTo>
                <a:cubicBezTo>
                  <a:pt x="2928225" y="752689"/>
                  <a:pt x="2926791" y="815023"/>
                  <a:pt x="2921054" y="876998"/>
                </a:cubicBezTo>
                <a:cubicBezTo>
                  <a:pt x="2918723" y="903593"/>
                  <a:pt x="2920038" y="930845"/>
                  <a:pt x="2914002" y="956962"/>
                </a:cubicBezTo>
                <a:cubicBezTo>
                  <a:pt x="2891949" y="1036508"/>
                  <a:pt x="2797701" y="1057844"/>
                  <a:pt x="2725984" y="1068840"/>
                </a:cubicBezTo>
                <a:cubicBezTo>
                  <a:pt x="2683851" y="1073622"/>
                  <a:pt x="2641239" y="1069737"/>
                  <a:pt x="2598926" y="1070633"/>
                </a:cubicBezTo>
                <a:cubicBezTo>
                  <a:pt x="2508144" y="1066868"/>
                  <a:pt x="2417243" y="1068064"/>
                  <a:pt x="2326462" y="1072904"/>
                </a:cubicBezTo>
                <a:cubicBezTo>
                  <a:pt x="2234844" y="1077566"/>
                  <a:pt x="2143106" y="1077387"/>
                  <a:pt x="2051428" y="1080734"/>
                </a:cubicBezTo>
                <a:cubicBezTo>
                  <a:pt x="1929270" y="1085933"/>
                  <a:pt x="1806873" y="1089997"/>
                  <a:pt x="1685015" y="1077805"/>
                </a:cubicBezTo>
                <a:cubicBezTo>
                  <a:pt x="1534828" y="1067107"/>
                  <a:pt x="1384462" y="1059458"/>
                  <a:pt x="1233796" y="1060115"/>
                </a:cubicBezTo>
                <a:cubicBezTo>
                  <a:pt x="1186702" y="1060832"/>
                  <a:pt x="1139788" y="1058143"/>
                  <a:pt x="1092813" y="1055513"/>
                </a:cubicBezTo>
                <a:cubicBezTo>
                  <a:pt x="1018945" y="1054676"/>
                  <a:pt x="945017" y="1054139"/>
                  <a:pt x="871208" y="1051091"/>
                </a:cubicBezTo>
                <a:cubicBezTo>
                  <a:pt x="734648" y="1047863"/>
                  <a:pt x="597609" y="1058561"/>
                  <a:pt x="461347" y="1046728"/>
                </a:cubicBezTo>
                <a:cubicBezTo>
                  <a:pt x="396084" y="1048700"/>
                  <a:pt x="330105" y="1046668"/>
                  <a:pt x="264843" y="1041887"/>
                </a:cubicBezTo>
                <a:cubicBezTo>
                  <a:pt x="223964" y="1040990"/>
                  <a:pt x="182607" y="1041110"/>
                  <a:pt x="142506" y="1032325"/>
                </a:cubicBezTo>
                <a:cubicBezTo>
                  <a:pt x="39831" y="1003817"/>
                  <a:pt x="40309" y="972859"/>
                  <a:pt x="20886" y="877715"/>
                </a:cubicBezTo>
                <a:cubicBezTo>
                  <a:pt x="-2302" y="769064"/>
                  <a:pt x="-928" y="656170"/>
                  <a:pt x="925" y="544770"/>
                </a:cubicBezTo>
                <a:cubicBezTo>
                  <a:pt x="4630" y="451179"/>
                  <a:pt x="7858" y="358306"/>
                  <a:pt x="23635" y="265612"/>
                </a:cubicBezTo>
                <a:cubicBezTo>
                  <a:pt x="26803" y="235491"/>
                  <a:pt x="29851" y="206386"/>
                  <a:pt x="33855" y="176205"/>
                </a:cubicBezTo>
                <a:cubicBezTo>
                  <a:pt x="35528" y="159232"/>
                  <a:pt x="37560" y="142319"/>
                  <a:pt x="44194" y="125765"/>
                </a:cubicBezTo>
                <a:cubicBezTo>
                  <a:pt x="56864" y="92655"/>
                  <a:pt x="78857" y="61996"/>
                  <a:pt x="111787" y="46996"/>
                </a:cubicBezTo>
                <a:cubicBezTo>
                  <a:pt x="150036" y="32533"/>
                  <a:pt x="189779" y="18309"/>
                  <a:pt x="231076" y="18189"/>
                </a:cubicBezTo>
                <a:cubicBezTo>
                  <a:pt x="254264" y="18787"/>
                  <a:pt x="279365" y="25241"/>
                  <a:pt x="303092" y="21118"/>
                </a:cubicBezTo>
                <a:cubicBezTo>
                  <a:pt x="314566" y="18847"/>
                  <a:pt x="329149" y="21118"/>
                  <a:pt x="338472" y="13348"/>
                </a:cubicBezTo>
                <a:cubicBezTo>
                  <a:pt x="474136" y="6715"/>
                  <a:pt x="609083" y="-3744"/>
                  <a:pt x="745166" y="1575"/>
                </a:cubicBezTo>
                <a:cubicBezTo>
                  <a:pt x="803496" y="141"/>
                  <a:pt x="861825" y="-875"/>
                  <a:pt x="920155" y="1097"/>
                </a:cubicBezTo>
                <a:cubicBezTo>
                  <a:pt x="975616" y="439"/>
                  <a:pt x="1031197" y="-1234"/>
                  <a:pt x="1086598" y="2591"/>
                </a:cubicBezTo>
                <a:cubicBezTo>
                  <a:pt x="1157657" y="4205"/>
                  <a:pt x="1228776" y="320"/>
                  <a:pt x="1299896" y="2710"/>
                </a:cubicBezTo>
                <a:cubicBezTo>
                  <a:pt x="1363664" y="619"/>
                  <a:pt x="1427253" y="3368"/>
                  <a:pt x="1490961" y="5400"/>
                </a:cubicBezTo>
                <a:cubicBezTo>
                  <a:pt x="1590468" y="4025"/>
                  <a:pt x="1689676" y="11735"/>
                  <a:pt x="1789124" y="13827"/>
                </a:cubicBezTo>
                <a:cubicBezTo>
                  <a:pt x="1878770" y="19743"/>
                  <a:pt x="1968475" y="14424"/>
                  <a:pt x="2058121" y="19504"/>
                </a:cubicBezTo>
                <a:cubicBezTo>
                  <a:pt x="2115734" y="21178"/>
                  <a:pt x="2172928" y="29544"/>
                  <a:pt x="2230541" y="30441"/>
                </a:cubicBezTo>
                <a:cubicBezTo>
                  <a:pt x="2260243" y="32055"/>
                  <a:pt x="2289946" y="31636"/>
                  <a:pt x="2319589" y="32592"/>
                </a:cubicBezTo>
                <a:cubicBezTo>
                  <a:pt x="2349471" y="34087"/>
                  <a:pt x="2379054" y="38449"/>
                  <a:pt x="2408936" y="39406"/>
                </a:cubicBezTo>
                <a:cubicBezTo>
                  <a:pt x="2485075" y="45083"/>
                  <a:pt x="2561394" y="47653"/>
                  <a:pt x="2637474" y="53510"/>
                </a:cubicBezTo>
                <a:cubicBezTo>
                  <a:pt x="2666758" y="54944"/>
                  <a:pt x="2696162" y="55303"/>
                  <a:pt x="2725207" y="59486"/>
                </a:cubicBezTo>
                <a:cubicBezTo>
                  <a:pt x="2759930" y="64208"/>
                  <a:pt x="2795669" y="64626"/>
                  <a:pt x="2828898" y="79149"/>
                </a:cubicBezTo>
                <a:cubicBezTo>
                  <a:pt x="2848381" y="89846"/>
                  <a:pt x="2860872" y="107776"/>
                  <a:pt x="2871868" y="126541"/>
                </a:cubicBezTo>
                <a:cubicBezTo>
                  <a:pt x="2890694" y="153854"/>
                  <a:pt x="2907069" y="182959"/>
                  <a:pt x="2914480" y="215590"/>
                </a:cubicBezTo>
                <a:cubicBezTo>
                  <a:pt x="2922787" y="245591"/>
                  <a:pt x="2931632" y="275832"/>
                  <a:pt x="2932947" y="307089"/>
                </a:cubicBezTo>
                <a:cubicBezTo>
                  <a:pt x="2934023" y="348146"/>
                  <a:pt x="2934620" y="390878"/>
                  <a:pt x="2935696" y="43259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2"/>
          <p:cNvSpPr/>
          <p:nvPr/>
        </p:nvSpPr>
        <p:spPr>
          <a:xfrm rot="1247444">
            <a:off x="7506522" y="99757"/>
            <a:ext cx="112985" cy="175058"/>
          </a:xfrm>
          <a:custGeom>
            <a:rect b="b" l="l" r="r" t="t"/>
            <a:pathLst>
              <a:path extrusionOk="0" h="350690" w="225942">
                <a:moveTo>
                  <a:pt x="225393" y="125979"/>
                </a:moveTo>
                <a:cubicBezTo>
                  <a:pt x="227844" y="174687"/>
                  <a:pt x="222106" y="224112"/>
                  <a:pt x="207882" y="270788"/>
                </a:cubicBezTo>
                <a:cubicBezTo>
                  <a:pt x="200292" y="290689"/>
                  <a:pt x="193360" y="311427"/>
                  <a:pt x="178299" y="327563"/>
                </a:cubicBezTo>
                <a:cubicBezTo>
                  <a:pt x="164255" y="338739"/>
                  <a:pt x="147461" y="348600"/>
                  <a:pt x="129352" y="350632"/>
                </a:cubicBezTo>
                <a:cubicBezTo>
                  <a:pt x="89370" y="352126"/>
                  <a:pt x="55245" y="324695"/>
                  <a:pt x="32595" y="293976"/>
                </a:cubicBezTo>
                <a:cubicBezTo>
                  <a:pt x="18789" y="272760"/>
                  <a:pt x="14367" y="247719"/>
                  <a:pt x="8749" y="223514"/>
                </a:cubicBezTo>
                <a:cubicBezTo>
                  <a:pt x="-3383" y="187477"/>
                  <a:pt x="-1770" y="149287"/>
                  <a:pt x="6717" y="112473"/>
                </a:cubicBezTo>
                <a:cubicBezTo>
                  <a:pt x="14068" y="69801"/>
                  <a:pt x="41380" y="26831"/>
                  <a:pt x="83693" y="12547"/>
                </a:cubicBezTo>
                <a:cubicBezTo>
                  <a:pt x="97319" y="4360"/>
                  <a:pt x="112200" y="-182"/>
                  <a:pt x="128157" y="355"/>
                </a:cubicBezTo>
                <a:cubicBezTo>
                  <a:pt x="146445" y="-720"/>
                  <a:pt x="165151" y="355"/>
                  <a:pt x="182961" y="7647"/>
                </a:cubicBezTo>
                <a:cubicBezTo>
                  <a:pt x="222285" y="32867"/>
                  <a:pt x="223600" y="83965"/>
                  <a:pt x="225393" y="1259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2"/>
          <p:cNvSpPr/>
          <p:nvPr/>
        </p:nvSpPr>
        <p:spPr>
          <a:xfrm rot="1247444">
            <a:off x="8049715" y="317528"/>
            <a:ext cx="98464" cy="163946"/>
          </a:xfrm>
          <a:custGeom>
            <a:rect b="b" l="l" r="r" t="t"/>
            <a:pathLst>
              <a:path extrusionOk="0" h="328430" w="196904">
                <a:moveTo>
                  <a:pt x="171794" y="35525"/>
                </a:moveTo>
                <a:cubicBezTo>
                  <a:pt x="207832" y="91166"/>
                  <a:pt x="200779" y="189119"/>
                  <a:pt x="177591" y="249301"/>
                </a:cubicBezTo>
                <a:cubicBezTo>
                  <a:pt x="163307" y="286534"/>
                  <a:pt x="139940" y="328787"/>
                  <a:pt x="94519" y="328429"/>
                </a:cubicBezTo>
                <a:cubicBezTo>
                  <a:pt x="33500" y="326038"/>
                  <a:pt x="9355" y="269083"/>
                  <a:pt x="3498" y="215833"/>
                </a:cubicBezTo>
                <a:cubicBezTo>
                  <a:pt x="-3733" y="164436"/>
                  <a:pt x="-864" y="110230"/>
                  <a:pt x="22683" y="63077"/>
                </a:cubicBezTo>
                <a:cubicBezTo>
                  <a:pt x="34038" y="40844"/>
                  <a:pt x="47425" y="17357"/>
                  <a:pt x="71330" y="6719"/>
                </a:cubicBezTo>
                <a:cubicBezTo>
                  <a:pt x="73064" y="7436"/>
                  <a:pt x="75036" y="7675"/>
                  <a:pt x="76948" y="7197"/>
                </a:cubicBezTo>
                <a:cubicBezTo>
                  <a:pt x="86511" y="4926"/>
                  <a:pt x="96133" y="2715"/>
                  <a:pt x="105874" y="1340"/>
                </a:cubicBezTo>
                <a:cubicBezTo>
                  <a:pt x="140059" y="-4098"/>
                  <a:pt x="154821" y="6958"/>
                  <a:pt x="171794" y="3552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8" name="Google Shape;58;p2"/>
          <p:cNvGrpSpPr/>
          <p:nvPr/>
        </p:nvGrpSpPr>
        <p:grpSpPr>
          <a:xfrm>
            <a:off x="-305309" y="354143"/>
            <a:ext cx="1419498" cy="1659030"/>
            <a:chOff x="-610618" y="708285"/>
            <a:chExt cx="2838995" cy="3318060"/>
          </a:xfrm>
        </p:grpSpPr>
        <p:grpSp>
          <p:nvGrpSpPr>
            <p:cNvPr id="59" name="Google Shape;59;p2"/>
            <p:cNvGrpSpPr/>
            <p:nvPr/>
          </p:nvGrpSpPr>
          <p:grpSpPr>
            <a:xfrm>
              <a:off x="-610618" y="708285"/>
              <a:ext cx="2838995" cy="3318060"/>
              <a:chOff x="-610618" y="708285"/>
              <a:chExt cx="2838995" cy="3318060"/>
            </a:xfrm>
          </p:grpSpPr>
          <p:sp>
            <p:nvSpPr>
              <p:cNvPr id="60" name="Google Shape;60;p2"/>
              <p:cNvSpPr/>
              <p:nvPr/>
            </p:nvSpPr>
            <p:spPr>
              <a:xfrm>
                <a:off x="-610618" y="708285"/>
                <a:ext cx="2838995" cy="3318060"/>
              </a:xfrm>
              <a:custGeom>
                <a:rect b="b" l="l" r="r" t="t"/>
                <a:pathLst>
                  <a:path extrusionOk="0" h="3318060" w="2838995">
                    <a:moveTo>
                      <a:pt x="2600693" y="1740428"/>
                    </a:moveTo>
                    <a:cubicBezTo>
                      <a:pt x="2602751" y="1737110"/>
                      <a:pt x="2606734" y="1731071"/>
                      <a:pt x="2606602" y="1726824"/>
                    </a:cubicBezTo>
                    <a:cubicBezTo>
                      <a:pt x="2651214" y="1666901"/>
                      <a:pt x="2685470" y="1599413"/>
                      <a:pt x="2713552" y="1530134"/>
                    </a:cubicBezTo>
                    <a:cubicBezTo>
                      <a:pt x="2765003" y="1423627"/>
                      <a:pt x="2799126" y="1309687"/>
                      <a:pt x="2819175" y="1193226"/>
                    </a:cubicBezTo>
                    <a:cubicBezTo>
                      <a:pt x="2844005" y="1031707"/>
                      <a:pt x="2850577" y="863950"/>
                      <a:pt x="2808885" y="704621"/>
                    </a:cubicBezTo>
                    <a:cubicBezTo>
                      <a:pt x="2795010" y="633815"/>
                      <a:pt x="2770314" y="564668"/>
                      <a:pt x="2731344" y="503750"/>
                    </a:cubicBezTo>
                    <a:cubicBezTo>
                      <a:pt x="2696823" y="442036"/>
                      <a:pt x="2654467" y="384635"/>
                      <a:pt x="2601423" y="337453"/>
                    </a:cubicBezTo>
                    <a:cubicBezTo>
                      <a:pt x="2558537" y="294983"/>
                      <a:pt x="2513659" y="254835"/>
                      <a:pt x="2463470" y="221125"/>
                    </a:cubicBezTo>
                    <a:cubicBezTo>
                      <a:pt x="2435188" y="199823"/>
                      <a:pt x="2407704" y="177194"/>
                      <a:pt x="2375904" y="161135"/>
                    </a:cubicBezTo>
                    <a:cubicBezTo>
                      <a:pt x="2271078" y="103270"/>
                      <a:pt x="2154434" y="72545"/>
                      <a:pt x="2038654" y="45072"/>
                    </a:cubicBezTo>
                    <a:cubicBezTo>
                      <a:pt x="1965495" y="27089"/>
                      <a:pt x="1891804" y="8907"/>
                      <a:pt x="1816520" y="3067"/>
                    </a:cubicBezTo>
                    <a:cubicBezTo>
                      <a:pt x="1734067" y="877"/>
                      <a:pt x="1646568" y="-3038"/>
                      <a:pt x="1564711" y="4062"/>
                    </a:cubicBezTo>
                    <a:cubicBezTo>
                      <a:pt x="1506091" y="10831"/>
                      <a:pt x="1447271" y="14680"/>
                      <a:pt x="1389448" y="26956"/>
                    </a:cubicBezTo>
                    <a:cubicBezTo>
                      <a:pt x="1373382" y="29810"/>
                      <a:pt x="1357648" y="33990"/>
                      <a:pt x="1342047" y="38768"/>
                    </a:cubicBezTo>
                    <a:cubicBezTo>
                      <a:pt x="1290530" y="48191"/>
                      <a:pt x="1239411" y="59937"/>
                      <a:pt x="1189886" y="77390"/>
                    </a:cubicBezTo>
                    <a:cubicBezTo>
                      <a:pt x="1130070" y="92453"/>
                      <a:pt x="1073442" y="115281"/>
                      <a:pt x="1016083" y="137843"/>
                    </a:cubicBezTo>
                    <a:cubicBezTo>
                      <a:pt x="997228" y="145275"/>
                      <a:pt x="980632" y="157154"/>
                      <a:pt x="962707" y="166245"/>
                    </a:cubicBezTo>
                    <a:cubicBezTo>
                      <a:pt x="943853" y="175934"/>
                      <a:pt x="921745" y="180844"/>
                      <a:pt x="905215" y="194647"/>
                    </a:cubicBezTo>
                    <a:cubicBezTo>
                      <a:pt x="885498" y="209976"/>
                      <a:pt x="864320" y="223580"/>
                      <a:pt x="843474" y="237316"/>
                    </a:cubicBezTo>
                    <a:cubicBezTo>
                      <a:pt x="840022" y="240302"/>
                      <a:pt x="832321" y="242227"/>
                      <a:pt x="831724" y="247137"/>
                    </a:cubicBezTo>
                    <a:cubicBezTo>
                      <a:pt x="717006" y="323916"/>
                      <a:pt x="633224" y="432546"/>
                      <a:pt x="561857" y="588757"/>
                    </a:cubicBezTo>
                    <a:cubicBezTo>
                      <a:pt x="473097" y="765074"/>
                      <a:pt x="410161" y="955460"/>
                      <a:pt x="387324" y="1151884"/>
                    </a:cubicBezTo>
                    <a:cubicBezTo>
                      <a:pt x="379424" y="1230189"/>
                      <a:pt x="385930" y="1309289"/>
                      <a:pt x="389183" y="1387726"/>
                    </a:cubicBezTo>
                    <a:cubicBezTo>
                      <a:pt x="390112" y="1393433"/>
                      <a:pt x="390245" y="1399538"/>
                      <a:pt x="391174" y="1405378"/>
                    </a:cubicBezTo>
                    <a:cubicBezTo>
                      <a:pt x="391440" y="1442340"/>
                      <a:pt x="399738" y="1473065"/>
                      <a:pt x="414875" y="1497751"/>
                    </a:cubicBezTo>
                    <a:cubicBezTo>
                      <a:pt x="420650" y="1525688"/>
                      <a:pt x="433530" y="1552364"/>
                      <a:pt x="431936" y="1582094"/>
                    </a:cubicBezTo>
                    <a:cubicBezTo>
                      <a:pt x="431804" y="1588066"/>
                      <a:pt x="432268" y="1594304"/>
                      <a:pt x="430542" y="1600143"/>
                    </a:cubicBezTo>
                    <a:cubicBezTo>
                      <a:pt x="428617" y="1603992"/>
                      <a:pt x="426758" y="1608637"/>
                      <a:pt x="426692" y="1612885"/>
                    </a:cubicBezTo>
                    <a:cubicBezTo>
                      <a:pt x="385531" y="1626488"/>
                      <a:pt x="347557" y="1648121"/>
                      <a:pt x="309451" y="1668494"/>
                    </a:cubicBezTo>
                    <a:cubicBezTo>
                      <a:pt x="261983" y="1690459"/>
                      <a:pt x="226466" y="1731005"/>
                      <a:pt x="196326" y="1772678"/>
                    </a:cubicBezTo>
                    <a:cubicBezTo>
                      <a:pt x="177339" y="1797431"/>
                      <a:pt x="161605" y="1824439"/>
                      <a:pt x="150651" y="1853438"/>
                    </a:cubicBezTo>
                    <a:cubicBezTo>
                      <a:pt x="100263" y="1855230"/>
                      <a:pt x="71982" y="1870692"/>
                      <a:pt x="49410" y="1928756"/>
                    </a:cubicBezTo>
                    <a:cubicBezTo>
                      <a:pt x="24581" y="1998301"/>
                      <a:pt x="14025" y="2072159"/>
                      <a:pt x="6258" y="2145354"/>
                    </a:cubicBezTo>
                    <a:cubicBezTo>
                      <a:pt x="-6954" y="2251596"/>
                      <a:pt x="-49" y="2360293"/>
                      <a:pt x="34672" y="2462022"/>
                    </a:cubicBezTo>
                    <a:cubicBezTo>
                      <a:pt x="74305" y="2564149"/>
                      <a:pt x="78620" y="2611066"/>
                      <a:pt x="193339" y="2646435"/>
                    </a:cubicBezTo>
                    <a:cubicBezTo>
                      <a:pt x="195131" y="2646966"/>
                      <a:pt x="196791" y="2647165"/>
                      <a:pt x="198384" y="2647165"/>
                    </a:cubicBezTo>
                    <a:cubicBezTo>
                      <a:pt x="198650" y="2647165"/>
                      <a:pt x="198849" y="2647099"/>
                      <a:pt x="199114" y="2647099"/>
                    </a:cubicBezTo>
                    <a:cubicBezTo>
                      <a:pt x="216641" y="2677425"/>
                      <a:pt x="235827" y="2706889"/>
                      <a:pt x="261054" y="2731243"/>
                    </a:cubicBezTo>
                    <a:cubicBezTo>
                      <a:pt x="297833" y="2767409"/>
                      <a:pt x="345632" y="2788312"/>
                      <a:pt x="393697" y="2805035"/>
                    </a:cubicBezTo>
                    <a:cubicBezTo>
                      <a:pt x="442890" y="2824080"/>
                      <a:pt x="491818" y="2832109"/>
                      <a:pt x="543401" y="2844320"/>
                    </a:cubicBezTo>
                    <a:cubicBezTo>
                      <a:pt x="545194" y="2844784"/>
                      <a:pt x="546854" y="2844983"/>
                      <a:pt x="548447" y="2844983"/>
                    </a:cubicBezTo>
                    <a:cubicBezTo>
                      <a:pt x="549775" y="2844983"/>
                      <a:pt x="551036" y="2844784"/>
                      <a:pt x="552231" y="2844519"/>
                    </a:cubicBezTo>
                    <a:cubicBezTo>
                      <a:pt x="636676" y="2913135"/>
                      <a:pt x="729287" y="2937820"/>
                      <a:pt x="857880" y="2947177"/>
                    </a:cubicBezTo>
                    <a:cubicBezTo>
                      <a:pt x="868171" y="2947841"/>
                      <a:pt x="878527" y="2948172"/>
                      <a:pt x="889016" y="2948172"/>
                    </a:cubicBezTo>
                    <a:cubicBezTo>
                      <a:pt x="1022921" y="2948172"/>
                      <a:pt x="1169107" y="2893824"/>
                      <a:pt x="1267493" y="2805897"/>
                    </a:cubicBezTo>
                    <a:cubicBezTo>
                      <a:pt x="1295907" y="2777230"/>
                      <a:pt x="1319077" y="2742723"/>
                      <a:pt x="1337200" y="2706358"/>
                    </a:cubicBezTo>
                    <a:cubicBezTo>
                      <a:pt x="1335607" y="2800920"/>
                      <a:pt x="1356652" y="2858919"/>
                      <a:pt x="1406708" y="2974982"/>
                    </a:cubicBezTo>
                    <a:cubicBezTo>
                      <a:pt x="1431272" y="3048707"/>
                      <a:pt x="1507817" y="3067487"/>
                      <a:pt x="1570753" y="3097150"/>
                    </a:cubicBezTo>
                    <a:cubicBezTo>
                      <a:pt x="1593723" y="3108696"/>
                      <a:pt x="1615233" y="3122765"/>
                      <a:pt x="1637738" y="3135174"/>
                    </a:cubicBezTo>
                    <a:cubicBezTo>
                      <a:pt x="1677040" y="3156409"/>
                      <a:pt x="1721188" y="3166097"/>
                      <a:pt x="1762414" y="3182422"/>
                    </a:cubicBezTo>
                    <a:cubicBezTo>
                      <a:pt x="1763875" y="3182886"/>
                      <a:pt x="1765402" y="3183085"/>
                      <a:pt x="1766862" y="3183085"/>
                    </a:cubicBezTo>
                    <a:cubicBezTo>
                      <a:pt x="1768854" y="3183085"/>
                      <a:pt x="1770845" y="3182687"/>
                      <a:pt x="1772704" y="3181957"/>
                    </a:cubicBezTo>
                    <a:cubicBezTo>
                      <a:pt x="1798463" y="3204321"/>
                      <a:pt x="1827541" y="3222636"/>
                      <a:pt x="1858079" y="3238098"/>
                    </a:cubicBezTo>
                    <a:cubicBezTo>
                      <a:pt x="1939736" y="3281231"/>
                      <a:pt x="2026771" y="3321180"/>
                      <a:pt x="2121240" y="3317795"/>
                    </a:cubicBezTo>
                    <a:cubicBezTo>
                      <a:pt x="2125025" y="3317994"/>
                      <a:pt x="2128742" y="3318061"/>
                      <a:pt x="2132526" y="3318061"/>
                    </a:cubicBezTo>
                    <a:cubicBezTo>
                      <a:pt x="2205619" y="3318061"/>
                      <a:pt x="2274264" y="3289725"/>
                      <a:pt x="2341515" y="3263580"/>
                    </a:cubicBezTo>
                    <a:cubicBezTo>
                      <a:pt x="2394094" y="3241283"/>
                      <a:pt x="2449395" y="3218521"/>
                      <a:pt x="2496464" y="3185209"/>
                    </a:cubicBezTo>
                    <a:cubicBezTo>
                      <a:pt x="2497925" y="3184346"/>
                      <a:pt x="2499319" y="3183351"/>
                      <a:pt x="2500647" y="3182223"/>
                    </a:cubicBezTo>
                    <a:cubicBezTo>
                      <a:pt x="2524745" y="3164637"/>
                      <a:pt x="2546521" y="3144265"/>
                      <a:pt x="2564445" y="3119380"/>
                    </a:cubicBezTo>
                    <a:cubicBezTo>
                      <a:pt x="2590403" y="3080892"/>
                      <a:pt x="2619746" y="3044394"/>
                      <a:pt x="2640393" y="3002587"/>
                    </a:cubicBezTo>
                    <a:cubicBezTo>
                      <a:pt x="2642982" y="2997279"/>
                      <a:pt x="2645372" y="2991837"/>
                      <a:pt x="2647629" y="2986462"/>
                    </a:cubicBezTo>
                    <a:cubicBezTo>
                      <a:pt x="2742099" y="2837551"/>
                      <a:pt x="2767858" y="2646634"/>
                      <a:pt x="2751062" y="2473834"/>
                    </a:cubicBezTo>
                    <a:cubicBezTo>
                      <a:pt x="2737054" y="2382125"/>
                      <a:pt x="2710897" y="2291743"/>
                      <a:pt x="2672193" y="2207400"/>
                    </a:cubicBezTo>
                    <a:cubicBezTo>
                      <a:pt x="2644576" y="2150198"/>
                      <a:pt x="2605407" y="2099632"/>
                      <a:pt x="2574337" y="2044355"/>
                    </a:cubicBezTo>
                    <a:cubicBezTo>
                      <a:pt x="2558138" y="2013763"/>
                      <a:pt x="2540480" y="1983768"/>
                      <a:pt x="2526140" y="1952314"/>
                    </a:cubicBezTo>
                    <a:cubicBezTo>
                      <a:pt x="2509012" y="1899160"/>
                      <a:pt x="2539683" y="1848262"/>
                      <a:pt x="2567632" y="1804730"/>
                    </a:cubicBezTo>
                    <a:cubicBezTo>
                      <a:pt x="2579914" y="1783495"/>
                      <a:pt x="2588810" y="1761862"/>
                      <a:pt x="2600693" y="1740428"/>
                    </a:cubicBezTo>
                    <a:close/>
                    <a:moveTo>
                      <a:pt x="1439902" y="53168"/>
                    </a:moveTo>
                    <a:cubicBezTo>
                      <a:pt x="1491751" y="44940"/>
                      <a:pt x="1544131" y="41555"/>
                      <a:pt x="1596312" y="35517"/>
                    </a:cubicBezTo>
                    <a:cubicBezTo>
                      <a:pt x="1617291" y="34521"/>
                      <a:pt x="1640393" y="34787"/>
                      <a:pt x="1663231" y="35052"/>
                    </a:cubicBezTo>
                    <a:cubicBezTo>
                      <a:pt x="1675977" y="35185"/>
                      <a:pt x="1688591" y="35318"/>
                      <a:pt x="1700740" y="35251"/>
                    </a:cubicBezTo>
                    <a:cubicBezTo>
                      <a:pt x="1738913" y="35318"/>
                      <a:pt x="1777152" y="35119"/>
                      <a:pt x="1815392" y="37441"/>
                    </a:cubicBezTo>
                    <a:cubicBezTo>
                      <a:pt x="1911389" y="45802"/>
                      <a:pt x="2004331" y="72479"/>
                      <a:pt x="2097673" y="94842"/>
                    </a:cubicBezTo>
                    <a:cubicBezTo>
                      <a:pt x="2201304" y="121851"/>
                      <a:pt x="2303010" y="153703"/>
                      <a:pt x="2394161" y="212100"/>
                    </a:cubicBezTo>
                    <a:cubicBezTo>
                      <a:pt x="2436051" y="244151"/>
                      <a:pt x="2479934" y="273549"/>
                      <a:pt x="2520165" y="307657"/>
                    </a:cubicBezTo>
                    <a:cubicBezTo>
                      <a:pt x="2554089" y="340505"/>
                      <a:pt x="2592528" y="373818"/>
                      <a:pt x="2624394" y="409785"/>
                    </a:cubicBezTo>
                    <a:cubicBezTo>
                      <a:pt x="2694366" y="493199"/>
                      <a:pt x="2750995" y="593004"/>
                      <a:pt x="2772903" y="700639"/>
                    </a:cubicBezTo>
                    <a:cubicBezTo>
                      <a:pt x="2790031" y="774630"/>
                      <a:pt x="2804902" y="847426"/>
                      <a:pt x="2804305" y="924204"/>
                    </a:cubicBezTo>
                    <a:cubicBezTo>
                      <a:pt x="2804172" y="1022815"/>
                      <a:pt x="2799525" y="1122023"/>
                      <a:pt x="2779276" y="1218708"/>
                    </a:cubicBezTo>
                    <a:cubicBezTo>
                      <a:pt x="2759426" y="1328865"/>
                      <a:pt x="2721785" y="1434576"/>
                      <a:pt x="2673521" y="1535509"/>
                    </a:cubicBezTo>
                    <a:cubicBezTo>
                      <a:pt x="2640725" y="1615406"/>
                      <a:pt x="2597772" y="1693180"/>
                      <a:pt x="2537226" y="1755425"/>
                    </a:cubicBezTo>
                    <a:cubicBezTo>
                      <a:pt x="2516381" y="1782035"/>
                      <a:pt x="2486639" y="1797961"/>
                      <a:pt x="2456964" y="1812760"/>
                    </a:cubicBezTo>
                    <a:cubicBezTo>
                      <a:pt x="2443620" y="1819329"/>
                      <a:pt x="2429678" y="1825368"/>
                      <a:pt x="2414608" y="1826098"/>
                    </a:cubicBezTo>
                    <a:cubicBezTo>
                      <a:pt x="2380219" y="1825567"/>
                      <a:pt x="2344635" y="1823842"/>
                      <a:pt x="2314495" y="1804929"/>
                    </a:cubicBezTo>
                    <a:cubicBezTo>
                      <a:pt x="2285086" y="1782500"/>
                      <a:pt x="2265103" y="1742817"/>
                      <a:pt x="2272007" y="1705522"/>
                    </a:cubicBezTo>
                    <a:cubicBezTo>
                      <a:pt x="2282430" y="1668958"/>
                      <a:pt x="2298961" y="1634252"/>
                      <a:pt x="2312836" y="1598816"/>
                    </a:cubicBezTo>
                    <a:cubicBezTo>
                      <a:pt x="2327706" y="1559200"/>
                      <a:pt x="2343109" y="1519848"/>
                      <a:pt x="2361830" y="1481824"/>
                    </a:cubicBezTo>
                    <a:cubicBezTo>
                      <a:pt x="2413612" y="1367885"/>
                      <a:pt x="2451586" y="1247641"/>
                      <a:pt x="2473361" y="1124411"/>
                    </a:cubicBezTo>
                    <a:cubicBezTo>
                      <a:pt x="2504165" y="946369"/>
                      <a:pt x="2482788" y="758770"/>
                      <a:pt x="2402658" y="595990"/>
                    </a:cubicBezTo>
                    <a:cubicBezTo>
                      <a:pt x="2346030" y="492403"/>
                      <a:pt x="2264572" y="401755"/>
                      <a:pt x="2169372" y="332078"/>
                    </a:cubicBezTo>
                    <a:cubicBezTo>
                      <a:pt x="2116195" y="295049"/>
                      <a:pt x="2058637" y="264723"/>
                      <a:pt x="2001344" y="234596"/>
                    </a:cubicBezTo>
                    <a:cubicBezTo>
                      <a:pt x="1942126" y="203937"/>
                      <a:pt x="1882775" y="172748"/>
                      <a:pt x="1818645" y="153570"/>
                    </a:cubicBezTo>
                    <a:cubicBezTo>
                      <a:pt x="1730814" y="124837"/>
                      <a:pt x="1638667" y="114086"/>
                      <a:pt x="1547318" y="103071"/>
                    </a:cubicBezTo>
                    <a:cubicBezTo>
                      <a:pt x="1498191" y="96634"/>
                      <a:pt x="1448732" y="93382"/>
                      <a:pt x="1399273" y="93382"/>
                    </a:cubicBezTo>
                    <a:cubicBezTo>
                      <a:pt x="1350943" y="93382"/>
                      <a:pt x="1302679" y="96501"/>
                      <a:pt x="1254680" y="102938"/>
                    </a:cubicBezTo>
                    <a:cubicBezTo>
                      <a:pt x="1315624" y="83163"/>
                      <a:pt x="1375905" y="61198"/>
                      <a:pt x="1439902" y="53168"/>
                    </a:cubicBezTo>
                    <a:close/>
                    <a:moveTo>
                      <a:pt x="2239212" y="1695635"/>
                    </a:moveTo>
                    <a:cubicBezTo>
                      <a:pt x="2233369" y="1709504"/>
                      <a:pt x="2227594" y="1723440"/>
                      <a:pt x="2220756" y="1736844"/>
                    </a:cubicBezTo>
                    <a:cubicBezTo>
                      <a:pt x="2198118" y="1780973"/>
                      <a:pt x="2169438" y="1821652"/>
                      <a:pt x="2137439" y="1859676"/>
                    </a:cubicBezTo>
                    <a:cubicBezTo>
                      <a:pt x="2125556" y="1873744"/>
                      <a:pt x="2114270" y="1888343"/>
                      <a:pt x="2103117" y="1903009"/>
                    </a:cubicBezTo>
                    <a:cubicBezTo>
                      <a:pt x="2100926" y="1905796"/>
                      <a:pt x="2100129" y="1909247"/>
                      <a:pt x="2100461" y="1912498"/>
                    </a:cubicBezTo>
                    <a:cubicBezTo>
                      <a:pt x="2085590" y="1920660"/>
                      <a:pt x="2069724" y="1927429"/>
                      <a:pt x="2054454" y="1934330"/>
                    </a:cubicBezTo>
                    <a:cubicBezTo>
                      <a:pt x="2052529" y="1935259"/>
                      <a:pt x="2050670" y="1936188"/>
                      <a:pt x="2048745" y="1937117"/>
                    </a:cubicBezTo>
                    <a:cubicBezTo>
                      <a:pt x="1967951" y="1917608"/>
                      <a:pt x="1884900" y="1899558"/>
                      <a:pt x="1801384" y="1904734"/>
                    </a:cubicBezTo>
                    <a:cubicBezTo>
                      <a:pt x="1744158" y="1908981"/>
                      <a:pt x="1689388" y="1935790"/>
                      <a:pt x="1646037" y="1972752"/>
                    </a:cubicBezTo>
                    <a:cubicBezTo>
                      <a:pt x="1595582" y="2019072"/>
                      <a:pt x="1549110" y="2069969"/>
                      <a:pt x="1507618" y="2124517"/>
                    </a:cubicBezTo>
                    <a:cubicBezTo>
                      <a:pt x="1476349" y="2168248"/>
                      <a:pt x="1454574" y="2217885"/>
                      <a:pt x="1430674" y="2265797"/>
                    </a:cubicBezTo>
                    <a:cubicBezTo>
                      <a:pt x="1419389" y="2288293"/>
                      <a:pt x="1409032" y="2311187"/>
                      <a:pt x="1399804" y="2334545"/>
                    </a:cubicBezTo>
                    <a:cubicBezTo>
                      <a:pt x="1398941" y="2279732"/>
                      <a:pt x="1393431" y="2224985"/>
                      <a:pt x="1383207" y="2170902"/>
                    </a:cubicBezTo>
                    <a:cubicBezTo>
                      <a:pt x="1375373" y="2118943"/>
                      <a:pt x="1365017" y="2066784"/>
                      <a:pt x="1348088" y="2016948"/>
                    </a:cubicBezTo>
                    <a:cubicBezTo>
                      <a:pt x="1330031" y="1967112"/>
                      <a:pt x="1305002" y="1919665"/>
                      <a:pt x="1278182" y="1874010"/>
                    </a:cubicBezTo>
                    <a:cubicBezTo>
                      <a:pt x="1268091" y="1856822"/>
                      <a:pt x="1255809" y="1841361"/>
                      <a:pt x="1242797" y="1826430"/>
                    </a:cubicBezTo>
                    <a:cubicBezTo>
                      <a:pt x="1244125" y="1817139"/>
                      <a:pt x="1233503" y="1806787"/>
                      <a:pt x="1228258" y="1799554"/>
                    </a:cubicBezTo>
                    <a:cubicBezTo>
                      <a:pt x="1194334" y="1766441"/>
                      <a:pt x="1154700" y="1734256"/>
                      <a:pt x="1108295" y="1721382"/>
                    </a:cubicBezTo>
                    <a:cubicBezTo>
                      <a:pt x="1052795" y="1690592"/>
                      <a:pt x="980300" y="1667897"/>
                      <a:pt x="913513" y="1656151"/>
                    </a:cubicBezTo>
                    <a:cubicBezTo>
                      <a:pt x="912518" y="1655686"/>
                      <a:pt x="911455" y="1655222"/>
                      <a:pt x="910260" y="1654890"/>
                    </a:cubicBezTo>
                    <a:cubicBezTo>
                      <a:pt x="889149" y="1649714"/>
                      <a:pt x="870826" y="1637172"/>
                      <a:pt x="850047" y="1631067"/>
                    </a:cubicBezTo>
                    <a:cubicBezTo>
                      <a:pt x="826147" y="1621976"/>
                      <a:pt x="800853" y="1616733"/>
                      <a:pt x="777286" y="1606713"/>
                    </a:cubicBezTo>
                    <a:cubicBezTo>
                      <a:pt x="775161" y="1605386"/>
                      <a:pt x="772373" y="1604125"/>
                      <a:pt x="769452" y="1603262"/>
                    </a:cubicBezTo>
                    <a:cubicBezTo>
                      <a:pt x="768987" y="1601006"/>
                      <a:pt x="767991" y="1598750"/>
                      <a:pt x="766265" y="1596560"/>
                    </a:cubicBezTo>
                    <a:cubicBezTo>
                      <a:pt x="751262" y="1579506"/>
                      <a:pt x="744955" y="1557142"/>
                      <a:pt x="740772" y="1535244"/>
                    </a:cubicBezTo>
                    <a:cubicBezTo>
                      <a:pt x="737453" y="1518057"/>
                      <a:pt x="734200" y="1500869"/>
                      <a:pt x="731345" y="1483616"/>
                    </a:cubicBezTo>
                    <a:cubicBezTo>
                      <a:pt x="730084" y="1479634"/>
                      <a:pt x="729155" y="1469216"/>
                      <a:pt x="727428" y="1458997"/>
                    </a:cubicBezTo>
                    <a:cubicBezTo>
                      <a:pt x="729354" y="1443999"/>
                      <a:pt x="729088" y="1428206"/>
                      <a:pt x="726300" y="1412080"/>
                    </a:cubicBezTo>
                    <a:cubicBezTo>
                      <a:pt x="726366" y="1411748"/>
                      <a:pt x="726499" y="1411417"/>
                      <a:pt x="726565" y="1411019"/>
                    </a:cubicBezTo>
                    <a:cubicBezTo>
                      <a:pt x="726765" y="1379564"/>
                      <a:pt x="726366" y="1347911"/>
                      <a:pt x="729885" y="1316390"/>
                    </a:cubicBezTo>
                    <a:cubicBezTo>
                      <a:pt x="735262" y="1246579"/>
                      <a:pt x="749071" y="1177765"/>
                      <a:pt x="764340" y="1109481"/>
                    </a:cubicBezTo>
                    <a:cubicBezTo>
                      <a:pt x="784854" y="1029185"/>
                      <a:pt x="803907" y="948094"/>
                      <a:pt x="834910" y="870984"/>
                    </a:cubicBezTo>
                    <a:cubicBezTo>
                      <a:pt x="849914" y="836942"/>
                      <a:pt x="866776" y="803695"/>
                      <a:pt x="883108" y="770250"/>
                    </a:cubicBezTo>
                    <a:cubicBezTo>
                      <a:pt x="925198" y="680001"/>
                      <a:pt x="972599" y="592075"/>
                      <a:pt x="1029095" y="509922"/>
                    </a:cubicBezTo>
                    <a:cubicBezTo>
                      <a:pt x="1054123" y="475083"/>
                      <a:pt x="1082736" y="443031"/>
                      <a:pt x="1108428" y="408723"/>
                    </a:cubicBezTo>
                    <a:cubicBezTo>
                      <a:pt x="1150451" y="353578"/>
                      <a:pt x="1205487" y="310644"/>
                      <a:pt x="1258398" y="266647"/>
                    </a:cubicBezTo>
                    <a:cubicBezTo>
                      <a:pt x="1280505" y="245943"/>
                      <a:pt x="1305202" y="228291"/>
                      <a:pt x="1330097" y="211171"/>
                    </a:cubicBezTo>
                    <a:cubicBezTo>
                      <a:pt x="1367938" y="182901"/>
                      <a:pt x="1405248" y="153703"/>
                      <a:pt x="1445346" y="128487"/>
                    </a:cubicBezTo>
                    <a:cubicBezTo>
                      <a:pt x="1491884" y="130345"/>
                      <a:pt x="1538355" y="134791"/>
                      <a:pt x="1584429" y="141758"/>
                    </a:cubicBezTo>
                    <a:cubicBezTo>
                      <a:pt x="1667148" y="151712"/>
                      <a:pt x="1749933" y="164918"/>
                      <a:pt x="1828802" y="192656"/>
                    </a:cubicBezTo>
                    <a:cubicBezTo>
                      <a:pt x="1887157" y="212630"/>
                      <a:pt x="1938740" y="240701"/>
                      <a:pt x="1994041" y="269169"/>
                    </a:cubicBezTo>
                    <a:cubicBezTo>
                      <a:pt x="2057574" y="303344"/>
                      <a:pt x="2122701" y="336325"/>
                      <a:pt x="2178666" y="382312"/>
                    </a:cubicBezTo>
                    <a:cubicBezTo>
                      <a:pt x="2250829" y="439315"/>
                      <a:pt x="2310910" y="511182"/>
                      <a:pt x="2359838" y="588757"/>
                    </a:cubicBezTo>
                    <a:cubicBezTo>
                      <a:pt x="2470839" y="790556"/>
                      <a:pt x="2473494" y="1030977"/>
                      <a:pt x="2410094" y="1248504"/>
                    </a:cubicBezTo>
                    <a:cubicBezTo>
                      <a:pt x="2379024" y="1370805"/>
                      <a:pt x="2319076" y="1483749"/>
                      <a:pt x="2274331" y="1601471"/>
                    </a:cubicBezTo>
                    <a:cubicBezTo>
                      <a:pt x="2262846" y="1632859"/>
                      <a:pt x="2246249" y="1663185"/>
                      <a:pt x="2239212" y="1695635"/>
                    </a:cubicBezTo>
                    <a:close/>
                    <a:moveTo>
                      <a:pt x="477744" y="873373"/>
                    </a:moveTo>
                    <a:cubicBezTo>
                      <a:pt x="503967" y="785247"/>
                      <a:pt x="541808" y="701435"/>
                      <a:pt x="582504" y="619149"/>
                    </a:cubicBezTo>
                    <a:cubicBezTo>
                      <a:pt x="645904" y="480524"/>
                      <a:pt x="731744" y="343492"/>
                      <a:pt x="866378" y="264457"/>
                    </a:cubicBezTo>
                    <a:cubicBezTo>
                      <a:pt x="958325" y="209180"/>
                      <a:pt x="1061625" y="174009"/>
                      <a:pt x="1166650" y="152509"/>
                    </a:cubicBezTo>
                    <a:cubicBezTo>
                      <a:pt x="1252025" y="133596"/>
                      <a:pt x="1339126" y="126031"/>
                      <a:pt x="1426226" y="128088"/>
                    </a:cubicBezTo>
                    <a:cubicBezTo>
                      <a:pt x="1375905" y="152310"/>
                      <a:pt x="1330761" y="185888"/>
                      <a:pt x="1283426" y="215285"/>
                    </a:cubicBezTo>
                    <a:cubicBezTo>
                      <a:pt x="1227661" y="258220"/>
                      <a:pt x="1170501" y="300292"/>
                      <a:pt x="1121108" y="350658"/>
                    </a:cubicBezTo>
                    <a:cubicBezTo>
                      <a:pt x="1082603" y="392067"/>
                      <a:pt x="1049210" y="437921"/>
                      <a:pt x="1013626" y="481918"/>
                    </a:cubicBezTo>
                    <a:cubicBezTo>
                      <a:pt x="980963" y="527507"/>
                      <a:pt x="951753" y="575817"/>
                      <a:pt x="923206" y="624060"/>
                    </a:cubicBezTo>
                    <a:cubicBezTo>
                      <a:pt x="878394" y="710062"/>
                      <a:pt x="830927" y="795135"/>
                      <a:pt x="793949" y="884787"/>
                    </a:cubicBezTo>
                    <a:cubicBezTo>
                      <a:pt x="761618" y="976031"/>
                      <a:pt x="737121" y="1070129"/>
                      <a:pt x="718001" y="1164957"/>
                    </a:cubicBezTo>
                    <a:cubicBezTo>
                      <a:pt x="707114" y="1218576"/>
                      <a:pt x="698682" y="1272725"/>
                      <a:pt x="694898" y="1327339"/>
                    </a:cubicBezTo>
                    <a:cubicBezTo>
                      <a:pt x="693371" y="1355675"/>
                      <a:pt x="689255" y="1385072"/>
                      <a:pt x="694633" y="1413076"/>
                    </a:cubicBezTo>
                    <a:cubicBezTo>
                      <a:pt x="695961" y="1417721"/>
                      <a:pt x="699081" y="1420840"/>
                      <a:pt x="702865" y="1422565"/>
                    </a:cubicBezTo>
                    <a:cubicBezTo>
                      <a:pt x="697023" y="1498348"/>
                      <a:pt x="648427" y="1552232"/>
                      <a:pt x="568164" y="1540752"/>
                    </a:cubicBezTo>
                    <a:cubicBezTo>
                      <a:pt x="421912" y="1529404"/>
                      <a:pt x="420186" y="1437629"/>
                      <a:pt x="405381" y="1320172"/>
                    </a:cubicBezTo>
                    <a:cubicBezTo>
                      <a:pt x="406244" y="1273389"/>
                      <a:pt x="406643" y="1226472"/>
                      <a:pt x="409431" y="1179822"/>
                    </a:cubicBezTo>
                    <a:cubicBezTo>
                      <a:pt x="420717" y="1076301"/>
                      <a:pt x="446874" y="973244"/>
                      <a:pt x="477744" y="873373"/>
                    </a:cubicBezTo>
                    <a:close/>
                    <a:moveTo>
                      <a:pt x="69459" y="2457244"/>
                    </a:moveTo>
                    <a:cubicBezTo>
                      <a:pt x="35203" y="2359762"/>
                      <a:pt x="27435" y="2255179"/>
                      <a:pt x="39518" y="2152919"/>
                    </a:cubicBezTo>
                    <a:cubicBezTo>
                      <a:pt x="46489" y="2081781"/>
                      <a:pt x="56513" y="2010445"/>
                      <a:pt x="78421" y="1942227"/>
                    </a:cubicBezTo>
                    <a:cubicBezTo>
                      <a:pt x="87583" y="1917674"/>
                      <a:pt x="101059" y="1889737"/>
                      <a:pt x="128411" y="1882105"/>
                    </a:cubicBezTo>
                    <a:cubicBezTo>
                      <a:pt x="130602" y="1881375"/>
                      <a:pt x="136046" y="1879915"/>
                      <a:pt x="142618" y="1877925"/>
                    </a:cubicBezTo>
                    <a:cubicBezTo>
                      <a:pt x="142485" y="1878389"/>
                      <a:pt x="142353" y="1878854"/>
                      <a:pt x="142220" y="1879318"/>
                    </a:cubicBezTo>
                    <a:cubicBezTo>
                      <a:pt x="128478" y="1930083"/>
                      <a:pt x="112412" y="1980583"/>
                      <a:pt x="102586" y="2032343"/>
                    </a:cubicBezTo>
                    <a:cubicBezTo>
                      <a:pt x="96412" y="2070898"/>
                      <a:pt x="94089" y="2110051"/>
                      <a:pt x="87981" y="2148605"/>
                    </a:cubicBezTo>
                    <a:cubicBezTo>
                      <a:pt x="79417" y="2214036"/>
                      <a:pt x="76562" y="2281458"/>
                      <a:pt x="85259" y="2346954"/>
                    </a:cubicBezTo>
                    <a:cubicBezTo>
                      <a:pt x="92031" y="2399378"/>
                      <a:pt x="108229" y="2449546"/>
                      <a:pt x="126021" y="2499051"/>
                    </a:cubicBezTo>
                    <a:cubicBezTo>
                      <a:pt x="138569" y="2535283"/>
                      <a:pt x="154834" y="2570055"/>
                      <a:pt x="174418" y="2602970"/>
                    </a:cubicBezTo>
                    <a:cubicBezTo>
                      <a:pt x="102586" y="2573108"/>
                      <a:pt x="102719" y="2537937"/>
                      <a:pt x="69459" y="2457244"/>
                    </a:cubicBezTo>
                    <a:close/>
                    <a:moveTo>
                      <a:pt x="197853" y="2574170"/>
                    </a:moveTo>
                    <a:cubicBezTo>
                      <a:pt x="164128" y="2513915"/>
                      <a:pt x="141888" y="2447025"/>
                      <a:pt x="126021" y="2379803"/>
                    </a:cubicBezTo>
                    <a:cubicBezTo>
                      <a:pt x="112478" y="2321738"/>
                      <a:pt x="113872" y="2259094"/>
                      <a:pt x="116793" y="2199503"/>
                    </a:cubicBezTo>
                    <a:cubicBezTo>
                      <a:pt x="120644" y="2154445"/>
                      <a:pt x="128810" y="2109918"/>
                      <a:pt x="132594" y="2064860"/>
                    </a:cubicBezTo>
                    <a:cubicBezTo>
                      <a:pt x="136842" y="2022655"/>
                      <a:pt x="149788" y="1982176"/>
                      <a:pt x="160410" y="1941298"/>
                    </a:cubicBezTo>
                    <a:cubicBezTo>
                      <a:pt x="169970" y="1905729"/>
                      <a:pt x="178667" y="1869696"/>
                      <a:pt x="194799" y="1836384"/>
                    </a:cubicBezTo>
                    <a:cubicBezTo>
                      <a:pt x="220358" y="1791856"/>
                      <a:pt x="252025" y="1750514"/>
                      <a:pt x="289999" y="1715808"/>
                    </a:cubicBezTo>
                    <a:cubicBezTo>
                      <a:pt x="332023" y="1686809"/>
                      <a:pt x="375639" y="1659403"/>
                      <a:pt x="420119" y="1634186"/>
                    </a:cubicBezTo>
                    <a:cubicBezTo>
                      <a:pt x="425497" y="1630735"/>
                      <a:pt x="432268" y="1627882"/>
                      <a:pt x="437845" y="1624033"/>
                    </a:cubicBezTo>
                    <a:cubicBezTo>
                      <a:pt x="444816" y="1623967"/>
                      <a:pt x="450326" y="1616269"/>
                      <a:pt x="453446" y="1610031"/>
                    </a:cubicBezTo>
                    <a:cubicBezTo>
                      <a:pt x="464466" y="1585743"/>
                      <a:pt x="457429" y="1558470"/>
                      <a:pt x="446475" y="1533386"/>
                    </a:cubicBezTo>
                    <a:cubicBezTo>
                      <a:pt x="479868" y="1560328"/>
                      <a:pt x="526804" y="1574396"/>
                      <a:pt x="583433" y="1576387"/>
                    </a:cubicBezTo>
                    <a:cubicBezTo>
                      <a:pt x="585757" y="1576453"/>
                      <a:pt x="588080" y="1576519"/>
                      <a:pt x="590404" y="1576519"/>
                    </a:cubicBezTo>
                    <a:cubicBezTo>
                      <a:pt x="644245" y="1576519"/>
                      <a:pt x="686334" y="1550705"/>
                      <a:pt x="709238" y="1512018"/>
                    </a:cubicBezTo>
                    <a:cubicBezTo>
                      <a:pt x="712889" y="1548449"/>
                      <a:pt x="718134" y="1586407"/>
                      <a:pt x="740972" y="1616070"/>
                    </a:cubicBezTo>
                    <a:cubicBezTo>
                      <a:pt x="744424" y="1620383"/>
                      <a:pt x="748672" y="1622175"/>
                      <a:pt x="752855" y="1622175"/>
                    </a:cubicBezTo>
                    <a:cubicBezTo>
                      <a:pt x="754979" y="1622175"/>
                      <a:pt x="757104" y="1621710"/>
                      <a:pt x="759029" y="1620848"/>
                    </a:cubicBezTo>
                    <a:cubicBezTo>
                      <a:pt x="760556" y="1622241"/>
                      <a:pt x="762216" y="1623502"/>
                      <a:pt x="763610" y="1624630"/>
                    </a:cubicBezTo>
                    <a:cubicBezTo>
                      <a:pt x="776887" y="1634783"/>
                      <a:pt x="792289" y="1641154"/>
                      <a:pt x="807758" y="1647458"/>
                    </a:cubicBezTo>
                    <a:cubicBezTo>
                      <a:pt x="804173" y="1647591"/>
                      <a:pt x="800654" y="1647790"/>
                      <a:pt x="797268" y="1648055"/>
                    </a:cubicBezTo>
                    <a:cubicBezTo>
                      <a:pt x="727760" y="1652700"/>
                      <a:pt x="664227" y="1685615"/>
                      <a:pt x="605939" y="1721582"/>
                    </a:cubicBezTo>
                    <a:cubicBezTo>
                      <a:pt x="533709" y="1770289"/>
                      <a:pt x="475487" y="1838640"/>
                      <a:pt x="425497" y="1909313"/>
                    </a:cubicBezTo>
                    <a:cubicBezTo>
                      <a:pt x="395489" y="1952115"/>
                      <a:pt x="379092" y="2002017"/>
                      <a:pt x="360835" y="2050460"/>
                    </a:cubicBezTo>
                    <a:cubicBezTo>
                      <a:pt x="336139" y="2114762"/>
                      <a:pt x="314098" y="2180856"/>
                      <a:pt x="307924" y="2249870"/>
                    </a:cubicBezTo>
                    <a:cubicBezTo>
                      <a:pt x="299758" y="2320079"/>
                      <a:pt x="307592" y="2390818"/>
                      <a:pt x="323591" y="2459368"/>
                    </a:cubicBezTo>
                    <a:cubicBezTo>
                      <a:pt x="346761" y="2572245"/>
                      <a:pt x="387191" y="2672780"/>
                      <a:pt x="467321" y="2757588"/>
                    </a:cubicBezTo>
                    <a:cubicBezTo>
                      <a:pt x="479736" y="2772983"/>
                      <a:pt x="492150" y="2787118"/>
                      <a:pt x="504565" y="2800190"/>
                    </a:cubicBezTo>
                    <a:cubicBezTo>
                      <a:pt x="468184" y="2792028"/>
                      <a:pt x="431671" y="2783202"/>
                      <a:pt x="396884" y="2769665"/>
                    </a:cubicBezTo>
                    <a:cubicBezTo>
                      <a:pt x="285219" y="2733101"/>
                      <a:pt x="250100" y="2672581"/>
                      <a:pt x="197853" y="2574170"/>
                    </a:cubicBezTo>
                    <a:close/>
                    <a:moveTo>
                      <a:pt x="1231843" y="2791696"/>
                    </a:moveTo>
                    <a:cubicBezTo>
                      <a:pt x="1146601" y="2859516"/>
                      <a:pt x="1039982" y="2901057"/>
                      <a:pt x="931571" y="2912205"/>
                    </a:cubicBezTo>
                    <a:cubicBezTo>
                      <a:pt x="811143" y="2916320"/>
                      <a:pt x="678833" y="2899995"/>
                      <a:pt x="580778" y="2823748"/>
                    </a:cubicBezTo>
                    <a:cubicBezTo>
                      <a:pt x="548580" y="2798200"/>
                      <a:pt x="522025" y="2766612"/>
                      <a:pt x="494540" y="2736220"/>
                    </a:cubicBezTo>
                    <a:cubicBezTo>
                      <a:pt x="456035" y="2692356"/>
                      <a:pt x="420252" y="2645108"/>
                      <a:pt x="398809" y="2590361"/>
                    </a:cubicBezTo>
                    <a:cubicBezTo>
                      <a:pt x="356719" y="2477749"/>
                      <a:pt x="327442" y="2355183"/>
                      <a:pt x="344570" y="2234674"/>
                    </a:cubicBezTo>
                    <a:cubicBezTo>
                      <a:pt x="352736" y="2169443"/>
                      <a:pt x="375905" y="2107595"/>
                      <a:pt x="399141" y="2046478"/>
                    </a:cubicBezTo>
                    <a:cubicBezTo>
                      <a:pt x="413945" y="2007127"/>
                      <a:pt x="427555" y="1967776"/>
                      <a:pt x="451388" y="1932406"/>
                    </a:cubicBezTo>
                    <a:cubicBezTo>
                      <a:pt x="496930" y="1866644"/>
                      <a:pt x="552032" y="1802408"/>
                      <a:pt x="617158" y="1754828"/>
                    </a:cubicBezTo>
                    <a:cubicBezTo>
                      <a:pt x="672393" y="1720254"/>
                      <a:pt x="731876" y="1686875"/>
                      <a:pt x="797932" y="1681102"/>
                    </a:cubicBezTo>
                    <a:cubicBezTo>
                      <a:pt x="807824" y="1680306"/>
                      <a:pt x="817716" y="1679974"/>
                      <a:pt x="827541" y="1679974"/>
                    </a:cubicBezTo>
                    <a:cubicBezTo>
                      <a:pt x="848984" y="1679974"/>
                      <a:pt x="870295" y="1681766"/>
                      <a:pt x="891473" y="1684818"/>
                    </a:cubicBezTo>
                    <a:cubicBezTo>
                      <a:pt x="894659" y="1685946"/>
                      <a:pt x="897846" y="1687008"/>
                      <a:pt x="901165" y="1687871"/>
                    </a:cubicBezTo>
                    <a:cubicBezTo>
                      <a:pt x="902891" y="1688335"/>
                      <a:pt x="904551" y="1688534"/>
                      <a:pt x="906078" y="1688534"/>
                    </a:cubicBezTo>
                    <a:cubicBezTo>
                      <a:pt x="907671" y="1688534"/>
                      <a:pt x="909132" y="1688269"/>
                      <a:pt x="910592" y="1687804"/>
                    </a:cubicBezTo>
                    <a:cubicBezTo>
                      <a:pt x="930575" y="1691322"/>
                      <a:pt x="950491" y="1695768"/>
                      <a:pt x="970275" y="1700944"/>
                    </a:cubicBezTo>
                    <a:cubicBezTo>
                      <a:pt x="1039916" y="1717467"/>
                      <a:pt x="1111349" y="1740627"/>
                      <a:pt x="1165986" y="1788671"/>
                    </a:cubicBezTo>
                    <a:cubicBezTo>
                      <a:pt x="1168708" y="1797961"/>
                      <a:pt x="1176542" y="1804664"/>
                      <a:pt x="1182982" y="1811565"/>
                    </a:cubicBezTo>
                    <a:cubicBezTo>
                      <a:pt x="1201769" y="1833198"/>
                      <a:pt x="1223545" y="1854234"/>
                      <a:pt x="1240938" y="1879783"/>
                    </a:cubicBezTo>
                    <a:cubicBezTo>
                      <a:pt x="1270082" y="1926434"/>
                      <a:pt x="1295841" y="1975739"/>
                      <a:pt x="1315160" y="2027234"/>
                    </a:cubicBezTo>
                    <a:cubicBezTo>
                      <a:pt x="1339723" y="2098172"/>
                      <a:pt x="1348022" y="2172030"/>
                      <a:pt x="1359706" y="2246420"/>
                    </a:cubicBezTo>
                    <a:cubicBezTo>
                      <a:pt x="1373249" y="2348016"/>
                      <a:pt x="1363092" y="2453793"/>
                      <a:pt x="1343109" y="2554395"/>
                    </a:cubicBezTo>
                    <a:cubicBezTo>
                      <a:pt x="1335209" y="2589632"/>
                      <a:pt x="1331558" y="2625864"/>
                      <a:pt x="1320006" y="2660172"/>
                    </a:cubicBezTo>
                    <a:cubicBezTo>
                      <a:pt x="1300554" y="2709145"/>
                      <a:pt x="1271477" y="2756659"/>
                      <a:pt x="1231843" y="2791696"/>
                    </a:cubicBezTo>
                    <a:close/>
                    <a:moveTo>
                      <a:pt x="1592063" y="3069146"/>
                    </a:moveTo>
                    <a:cubicBezTo>
                      <a:pt x="1547915" y="3044527"/>
                      <a:pt x="1493411" y="3035634"/>
                      <a:pt x="1458624" y="2996748"/>
                    </a:cubicBezTo>
                    <a:cubicBezTo>
                      <a:pt x="1438840" y="2971465"/>
                      <a:pt x="1430276" y="2939479"/>
                      <a:pt x="1417729" y="2910414"/>
                    </a:cubicBezTo>
                    <a:cubicBezTo>
                      <a:pt x="1405779" y="2879756"/>
                      <a:pt x="1392501" y="2849496"/>
                      <a:pt x="1383606" y="2817842"/>
                    </a:cubicBezTo>
                    <a:cubicBezTo>
                      <a:pt x="1360436" y="2730447"/>
                      <a:pt x="1376967" y="2639136"/>
                      <a:pt x="1385863" y="2550878"/>
                    </a:cubicBezTo>
                    <a:cubicBezTo>
                      <a:pt x="1390709" y="2433620"/>
                      <a:pt x="1437048" y="2324259"/>
                      <a:pt x="1490888" y="2221667"/>
                    </a:cubicBezTo>
                    <a:cubicBezTo>
                      <a:pt x="1531982" y="2134471"/>
                      <a:pt x="1600229" y="2063334"/>
                      <a:pt x="1669604" y="1997770"/>
                    </a:cubicBezTo>
                    <a:cubicBezTo>
                      <a:pt x="1710765" y="1963130"/>
                      <a:pt x="1762879" y="1939241"/>
                      <a:pt x="1817118" y="1937383"/>
                    </a:cubicBezTo>
                    <a:cubicBezTo>
                      <a:pt x="1871755" y="1935657"/>
                      <a:pt x="1926060" y="1942426"/>
                      <a:pt x="1980166" y="1950190"/>
                    </a:cubicBezTo>
                    <a:cubicBezTo>
                      <a:pt x="1991253" y="1951318"/>
                      <a:pt x="2002473" y="1953110"/>
                      <a:pt x="2013758" y="1954636"/>
                    </a:cubicBezTo>
                    <a:cubicBezTo>
                      <a:pt x="1986208" y="1969036"/>
                      <a:pt x="1959188" y="1984498"/>
                      <a:pt x="1932699" y="2000823"/>
                    </a:cubicBezTo>
                    <a:cubicBezTo>
                      <a:pt x="1919753" y="2008321"/>
                      <a:pt x="1907472" y="2016815"/>
                      <a:pt x="1895588" y="2025840"/>
                    </a:cubicBezTo>
                    <a:cubicBezTo>
                      <a:pt x="1879921" y="2018076"/>
                      <a:pt x="1863324" y="2011639"/>
                      <a:pt x="1847590" y="2004273"/>
                    </a:cubicBezTo>
                    <a:cubicBezTo>
                      <a:pt x="1833250" y="1999495"/>
                      <a:pt x="1810678" y="1981047"/>
                      <a:pt x="1800587" y="2001088"/>
                    </a:cubicBezTo>
                    <a:cubicBezTo>
                      <a:pt x="1793218" y="2022390"/>
                      <a:pt x="1822163" y="2025641"/>
                      <a:pt x="1836105" y="2031547"/>
                    </a:cubicBezTo>
                    <a:cubicBezTo>
                      <a:pt x="1848254" y="2035661"/>
                      <a:pt x="1860137" y="2040373"/>
                      <a:pt x="1872153" y="2044753"/>
                    </a:cubicBezTo>
                    <a:cubicBezTo>
                      <a:pt x="1855424" y="2059086"/>
                      <a:pt x="1839424" y="2074283"/>
                      <a:pt x="1823491" y="2089413"/>
                    </a:cubicBezTo>
                    <a:cubicBezTo>
                      <a:pt x="1806629" y="2104742"/>
                      <a:pt x="1790496" y="2120934"/>
                      <a:pt x="1775161" y="2137789"/>
                    </a:cubicBezTo>
                    <a:cubicBezTo>
                      <a:pt x="1760755" y="2133409"/>
                      <a:pt x="1745884" y="2130357"/>
                      <a:pt x="1731345" y="2126640"/>
                    </a:cubicBezTo>
                    <a:cubicBezTo>
                      <a:pt x="1717470" y="2123920"/>
                      <a:pt x="1692641" y="2113302"/>
                      <a:pt x="1690782" y="2135665"/>
                    </a:cubicBezTo>
                    <a:cubicBezTo>
                      <a:pt x="1690915" y="2151393"/>
                      <a:pt x="1708574" y="2150331"/>
                      <a:pt x="1719926" y="2150795"/>
                    </a:cubicBezTo>
                    <a:cubicBezTo>
                      <a:pt x="1732075" y="2151592"/>
                      <a:pt x="1745950" y="2153848"/>
                      <a:pt x="1759560" y="2155441"/>
                    </a:cubicBezTo>
                    <a:cubicBezTo>
                      <a:pt x="1733934" y="2185302"/>
                      <a:pt x="1710632" y="2217155"/>
                      <a:pt x="1690184" y="2250799"/>
                    </a:cubicBezTo>
                    <a:cubicBezTo>
                      <a:pt x="1661903" y="2297782"/>
                      <a:pt x="1643381" y="2349741"/>
                      <a:pt x="1627713" y="2402033"/>
                    </a:cubicBezTo>
                    <a:cubicBezTo>
                      <a:pt x="1623996" y="2413248"/>
                      <a:pt x="1620544" y="2424529"/>
                      <a:pt x="1617423" y="2435876"/>
                    </a:cubicBezTo>
                    <a:cubicBezTo>
                      <a:pt x="1617025" y="2435876"/>
                      <a:pt x="1616693" y="2435876"/>
                      <a:pt x="1616295" y="2435876"/>
                    </a:cubicBezTo>
                    <a:cubicBezTo>
                      <a:pt x="1588943" y="2437004"/>
                      <a:pt x="1561790" y="2434284"/>
                      <a:pt x="1535235" y="2428112"/>
                    </a:cubicBezTo>
                    <a:cubicBezTo>
                      <a:pt x="1527070" y="2426520"/>
                      <a:pt x="1519037" y="2433288"/>
                      <a:pt x="1517974" y="2441251"/>
                    </a:cubicBezTo>
                    <a:cubicBezTo>
                      <a:pt x="1516647" y="2464544"/>
                      <a:pt x="1547185" y="2458969"/>
                      <a:pt x="1562521" y="2461491"/>
                    </a:cubicBezTo>
                    <a:cubicBezTo>
                      <a:pt x="1567367" y="2461889"/>
                      <a:pt x="1572280" y="2462088"/>
                      <a:pt x="1577126" y="2462088"/>
                    </a:cubicBezTo>
                    <a:cubicBezTo>
                      <a:pt x="1588545" y="2462088"/>
                      <a:pt x="1599963" y="2461027"/>
                      <a:pt x="1611316" y="2459699"/>
                    </a:cubicBezTo>
                    <a:cubicBezTo>
                      <a:pt x="1594188" y="2530107"/>
                      <a:pt x="1587018" y="2602505"/>
                      <a:pt x="1586155" y="2675169"/>
                    </a:cubicBezTo>
                    <a:cubicBezTo>
                      <a:pt x="1575201" y="2674505"/>
                      <a:pt x="1564247" y="2674638"/>
                      <a:pt x="1553293" y="2674970"/>
                    </a:cubicBezTo>
                    <a:cubicBezTo>
                      <a:pt x="1537028" y="2675434"/>
                      <a:pt x="1520696" y="2675833"/>
                      <a:pt x="1504630" y="2673178"/>
                    </a:cubicBezTo>
                    <a:cubicBezTo>
                      <a:pt x="1485112" y="2671386"/>
                      <a:pt x="1484050" y="2700319"/>
                      <a:pt x="1503502" y="2700386"/>
                    </a:cubicBezTo>
                    <a:cubicBezTo>
                      <a:pt x="1506290" y="2700518"/>
                      <a:pt x="1509145" y="2700651"/>
                      <a:pt x="1511933" y="2700585"/>
                    </a:cubicBezTo>
                    <a:cubicBezTo>
                      <a:pt x="1536563" y="2700585"/>
                      <a:pt x="1560927" y="2695011"/>
                      <a:pt x="1585491" y="2692356"/>
                    </a:cubicBezTo>
                    <a:cubicBezTo>
                      <a:pt x="1582304" y="2767608"/>
                      <a:pt x="1590735" y="2842860"/>
                      <a:pt x="1610253" y="2915523"/>
                    </a:cubicBezTo>
                    <a:cubicBezTo>
                      <a:pt x="1598569" y="2915192"/>
                      <a:pt x="1586885" y="2914860"/>
                      <a:pt x="1575267" y="2914064"/>
                    </a:cubicBezTo>
                    <a:cubicBezTo>
                      <a:pt x="1571549" y="2914329"/>
                      <a:pt x="1566637" y="2913665"/>
                      <a:pt x="1561392" y="2913002"/>
                    </a:cubicBezTo>
                    <a:cubicBezTo>
                      <a:pt x="1546720" y="2911277"/>
                      <a:pt x="1529460" y="2909485"/>
                      <a:pt x="1528265" y="2926672"/>
                    </a:cubicBezTo>
                    <a:cubicBezTo>
                      <a:pt x="1528265" y="2934104"/>
                      <a:pt x="1534571" y="2941337"/>
                      <a:pt x="1542206" y="2941337"/>
                    </a:cubicBezTo>
                    <a:cubicBezTo>
                      <a:pt x="1542405" y="2941337"/>
                      <a:pt x="1542671" y="2941337"/>
                      <a:pt x="1542870" y="2941337"/>
                    </a:cubicBezTo>
                    <a:cubicBezTo>
                      <a:pt x="1561126" y="2940408"/>
                      <a:pt x="1579317" y="2938749"/>
                      <a:pt x="1597507" y="2937356"/>
                    </a:cubicBezTo>
                    <a:cubicBezTo>
                      <a:pt x="1600694" y="2936626"/>
                      <a:pt x="1607930" y="2936360"/>
                      <a:pt x="1616029" y="2935829"/>
                    </a:cubicBezTo>
                    <a:cubicBezTo>
                      <a:pt x="1622469" y="2957396"/>
                      <a:pt x="1629838" y="2978698"/>
                      <a:pt x="1638269" y="2999667"/>
                    </a:cubicBezTo>
                    <a:cubicBezTo>
                      <a:pt x="1659580" y="3048774"/>
                      <a:pt x="1691047" y="3092704"/>
                      <a:pt x="1726034" y="3133117"/>
                    </a:cubicBezTo>
                    <a:cubicBezTo>
                      <a:pt x="1720922" y="3131458"/>
                      <a:pt x="1715810" y="3129799"/>
                      <a:pt x="1710831" y="3128007"/>
                    </a:cubicBezTo>
                    <a:cubicBezTo>
                      <a:pt x="1667679" y="3115664"/>
                      <a:pt x="1630834" y="3090381"/>
                      <a:pt x="1592063" y="3069146"/>
                    </a:cubicBezTo>
                    <a:close/>
                    <a:moveTo>
                      <a:pt x="2508348" y="1989475"/>
                    </a:moveTo>
                    <a:cubicBezTo>
                      <a:pt x="2533110" y="2038250"/>
                      <a:pt x="2558537" y="2086626"/>
                      <a:pt x="2589009" y="2132215"/>
                    </a:cubicBezTo>
                    <a:cubicBezTo>
                      <a:pt x="2658782" y="2233280"/>
                      <a:pt x="2696358" y="2353192"/>
                      <a:pt x="2716341" y="2473436"/>
                    </a:cubicBezTo>
                    <a:cubicBezTo>
                      <a:pt x="2729353" y="2594210"/>
                      <a:pt x="2718864" y="2719763"/>
                      <a:pt x="2680292" y="2835626"/>
                    </a:cubicBezTo>
                    <a:cubicBezTo>
                      <a:pt x="2680159" y="2835494"/>
                      <a:pt x="2680093" y="2835295"/>
                      <a:pt x="2679894" y="2835162"/>
                    </a:cubicBezTo>
                    <a:lnTo>
                      <a:pt x="2679894" y="2835162"/>
                    </a:lnTo>
                    <a:cubicBezTo>
                      <a:pt x="2678964" y="2839807"/>
                      <a:pt x="2677769" y="2844320"/>
                      <a:pt x="2676442" y="2848766"/>
                    </a:cubicBezTo>
                    <a:cubicBezTo>
                      <a:pt x="2673786" y="2857592"/>
                      <a:pt x="2670799" y="2866351"/>
                      <a:pt x="2667147" y="2874845"/>
                    </a:cubicBezTo>
                    <a:cubicBezTo>
                      <a:pt x="2665023" y="2879623"/>
                      <a:pt x="2663031" y="2884401"/>
                      <a:pt x="2660774" y="2889112"/>
                    </a:cubicBezTo>
                    <a:cubicBezTo>
                      <a:pt x="2658782" y="2893426"/>
                      <a:pt x="2656525" y="2897606"/>
                      <a:pt x="2654335" y="2901853"/>
                    </a:cubicBezTo>
                    <a:cubicBezTo>
                      <a:pt x="2649953" y="2910347"/>
                      <a:pt x="2645173" y="2918576"/>
                      <a:pt x="2640526" y="2926805"/>
                    </a:cubicBezTo>
                    <a:cubicBezTo>
                      <a:pt x="2637273" y="2932511"/>
                      <a:pt x="2634153" y="2938351"/>
                      <a:pt x="2631032" y="2944124"/>
                    </a:cubicBezTo>
                    <a:cubicBezTo>
                      <a:pt x="2630966" y="2944257"/>
                      <a:pt x="2630900" y="2944390"/>
                      <a:pt x="2630833" y="2944523"/>
                    </a:cubicBezTo>
                    <a:cubicBezTo>
                      <a:pt x="2628377" y="2949566"/>
                      <a:pt x="2625987" y="2954742"/>
                      <a:pt x="2623597" y="2959852"/>
                    </a:cubicBezTo>
                    <a:cubicBezTo>
                      <a:pt x="2623464" y="2960051"/>
                      <a:pt x="2623331" y="2960250"/>
                      <a:pt x="2623265" y="2960449"/>
                    </a:cubicBezTo>
                    <a:cubicBezTo>
                      <a:pt x="2621805" y="2963568"/>
                      <a:pt x="2620344" y="2966620"/>
                      <a:pt x="2618950" y="2969739"/>
                    </a:cubicBezTo>
                    <a:cubicBezTo>
                      <a:pt x="2618684" y="2970337"/>
                      <a:pt x="2618352" y="2971000"/>
                      <a:pt x="2618087" y="2971597"/>
                    </a:cubicBezTo>
                    <a:cubicBezTo>
                      <a:pt x="2616029" y="2976043"/>
                      <a:pt x="2613838" y="2980423"/>
                      <a:pt x="2611581" y="2984803"/>
                    </a:cubicBezTo>
                    <a:cubicBezTo>
                      <a:pt x="2610718" y="2986462"/>
                      <a:pt x="2609788" y="2988187"/>
                      <a:pt x="2608792" y="2989846"/>
                    </a:cubicBezTo>
                    <a:cubicBezTo>
                      <a:pt x="2608261" y="2990709"/>
                      <a:pt x="2607730" y="2991571"/>
                      <a:pt x="2607133" y="2992368"/>
                    </a:cubicBezTo>
                    <a:cubicBezTo>
                      <a:pt x="2605938" y="2994093"/>
                      <a:pt x="2604676" y="2995752"/>
                      <a:pt x="2602950" y="2996947"/>
                    </a:cubicBezTo>
                    <a:cubicBezTo>
                      <a:pt x="2601357" y="2998075"/>
                      <a:pt x="2599432" y="2998539"/>
                      <a:pt x="2597639" y="2998274"/>
                    </a:cubicBezTo>
                    <a:cubicBezTo>
                      <a:pt x="2567101" y="3040810"/>
                      <a:pt x="2532978" y="3081091"/>
                      <a:pt x="2502904" y="3123959"/>
                    </a:cubicBezTo>
                    <a:cubicBezTo>
                      <a:pt x="2494473" y="3135240"/>
                      <a:pt x="2486041" y="3146521"/>
                      <a:pt x="2476946" y="3157338"/>
                    </a:cubicBezTo>
                    <a:cubicBezTo>
                      <a:pt x="2475154" y="3158599"/>
                      <a:pt x="2473428" y="3159926"/>
                      <a:pt x="2471569" y="3161187"/>
                    </a:cubicBezTo>
                    <a:cubicBezTo>
                      <a:pt x="2413280" y="3197021"/>
                      <a:pt x="2350810" y="3224029"/>
                      <a:pt x="2286081" y="3247587"/>
                    </a:cubicBezTo>
                    <a:cubicBezTo>
                      <a:pt x="2243925" y="3264708"/>
                      <a:pt x="2199844" y="3278511"/>
                      <a:pt x="2153903" y="3282492"/>
                    </a:cubicBezTo>
                    <a:cubicBezTo>
                      <a:pt x="2056180" y="3291185"/>
                      <a:pt x="1971270" y="3259532"/>
                      <a:pt x="1886560" y="3213743"/>
                    </a:cubicBezTo>
                    <a:cubicBezTo>
                      <a:pt x="1823757" y="3185740"/>
                      <a:pt x="1771576" y="3139753"/>
                      <a:pt x="1730614" y="3084939"/>
                    </a:cubicBezTo>
                    <a:cubicBezTo>
                      <a:pt x="1692641" y="3038621"/>
                      <a:pt x="1665488" y="2984803"/>
                      <a:pt x="1649090" y="2927468"/>
                    </a:cubicBezTo>
                    <a:cubicBezTo>
                      <a:pt x="1650617" y="2925676"/>
                      <a:pt x="1651082" y="2923420"/>
                      <a:pt x="1649953" y="2920699"/>
                    </a:cubicBezTo>
                    <a:cubicBezTo>
                      <a:pt x="1649024" y="2919571"/>
                      <a:pt x="1647829" y="2918775"/>
                      <a:pt x="1646568" y="2918178"/>
                    </a:cubicBezTo>
                    <a:cubicBezTo>
                      <a:pt x="1644841" y="2911542"/>
                      <a:pt x="1643115" y="2904972"/>
                      <a:pt x="1641655" y="2898270"/>
                    </a:cubicBezTo>
                    <a:cubicBezTo>
                      <a:pt x="1622602" y="2828128"/>
                      <a:pt x="1616162" y="2756128"/>
                      <a:pt x="1620145" y="2683597"/>
                    </a:cubicBezTo>
                    <a:cubicBezTo>
                      <a:pt x="1621473" y="2638671"/>
                      <a:pt x="1623000" y="2593547"/>
                      <a:pt x="1628377" y="2548887"/>
                    </a:cubicBezTo>
                    <a:cubicBezTo>
                      <a:pt x="1632958" y="2516702"/>
                      <a:pt x="1639862" y="2484916"/>
                      <a:pt x="1648227" y="2453528"/>
                    </a:cubicBezTo>
                    <a:cubicBezTo>
                      <a:pt x="1648825" y="2453063"/>
                      <a:pt x="1649489" y="2452665"/>
                      <a:pt x="1650020" y="2452002"/>
                    </a:cubicBezTo>
                    <a:cubicBezTo>
                      <a:pt x="1652144" y="2449546"/>
                      <a:pt x="1652343" y="2445897"/>
                      <a:pt x="1651082" y="2442910"/>
                    </a:cubicBezTo>
                    <a:cubicBezTo>
                      <a:pt x="1660044" y="2410593"/>
                      <a:pt x="1670467" y="2378674"/>
                      <a:pt x="1681554" y="2347154"/>
                    </a:cubicBezTo>
                    <a:cubicBezTo>
                      <a:pt x="1715080" y="2255843"/>
                      <a:pt x="1776887" y="2177406"/>
                      <a:pt x="1847258" y="2111311"/>
                    </a:cubicBezTo>
                    <a:cubicBezTo>
                      <a:pt x="1907737" y="2047473"/>
                      <a:pt x="1982689" y="2001553"/>
                      <a:pt x="2059301" y="1959613"/>
                    </a:cubicBezTo>
                    <a:cubicBezTo>
                      <a:pt x="2078752" y="1949659"/>
                      <a:pt x="2099266" y="1938511"/>
                      <a:pt x="2116660" y="1924376"/>
                    </a:cubicBezTo>
                    <a:cubicBezTo>
                      <a:pt x="2121772" y="1923116"/>
                      <a:pt x="2125622" y="1918603"/>
                      <a:pt x="2129008" y="1913228"/>
                    </a:cubicBezTo>
                    <a:cubicBezTo>
                      <a:pt x="2138966" y="1903208"/>
                      <a:pt x="2147132" y="1891661"/>
                      <a:pt x="2152642" y="1878256"/>
                    </a:cubicBezTo>
                    <a:cubicBezTo>
                      <a:pt x="2181056" y="1839237"/>
                      <a:pt x="2209271" y="1799620"/>
                      <a:pt x="2230050" y="1755889"/>
                    </a:cubicBezTo>
                    <a:cubicBezTo>
                      <a:pt x="2232706" y="1750382"/>
                      <a:pt x="2235162" y="1744807"/>
                      <a:pt x="2237485" y="1739233"/>
                    </a:cubicBezTo>
                    <a:cubicBezTo>
                      <a:pt x="2242730" y="1773740"/>
                      <a:pt x="2262713" y="1806455"/>
                      <a:pt x="2288604" y="1828951"/>
                    </a:cubicBezTo>
                    <a:cubicBezTo>
                      <a:pt x="2321532" y="1853903"/>
                      <a:pt x="2364087" y="1859145"/>
                      <a:pt x="2404185" y="1860738"/>
                    </a:cubicBezTo>
                    <a:cubicBezTo>
                      <a:pt x="2406110" y="1860870"/>
                      <a:pt x="2408036" y="1860937"/>
                      <a:pt x="2409961" y="1860937"/>
                    </a:cubicBezTo>
                    <a:cubicBezTo>
                      <a:pt x="2437645" y="1860937"/>
                      <a:pt x="2463270" y="1848992"/>
                      <a:pt x="2487303" y="1835919"/>
                    </a:cubicBezTo>
                    <a:cubicBezTo>
                      <a:pt x="2507551" y="1825036"/>
                      <a:pt x="2528397" y="1814087"/>
                      <a:pt x="2544861" y="1797762"/>
                    </a:cubicBezTo>
                    <a:cubicBezTo>
                      <a:pt x="2546255" y="1796369"/>
                      <a:pt x="2547583" y="1794975"/>
                      <a:pt x="2548977" y="1793582"/>
                    </a:cubicBezTo>
                    <a:cubicBezTo>
                      <a:pt x="2545127" y="1799222"/>
                      <a:pt x="2541143" y="1804863"/>
                      <a:pt x="2536762" y="1810570"/>
                    </a:cubicBezTo>
                    <a:cubicBezTo>
                      <a:pt x="2499253" y="1860539"/>
                      <a:pt x="2472565" y="1931610"/>
                      <a:pt x="2508348" y="198947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-71895" y="2561677"/>
                <a:ext cx="704715" cy="939033"/>
              </a:xfrm>
              <a:custGeom>
                <a:rect b="b" l="l" r="r" t="t"/>
                <a:pathLst>
                  <a:path extrusionOk="0" h="939033" w="704715">
                    <a:moveTo>
                      <a:pt x="689137" y="357060"/>
                    </a:moveTo>
                    <a:cubicBezTo>
                      <a:pt x="682232" y="357724"/>
                      <a:pt x="629056" y="360113"/>
                      <a:pt x="603961" y="368142"/>
                    </a:cubicBezTo>
                    <a:cubicBezTo>
                      <a:pt x="599380" y="299526"/>
                      <a:pt x="581854" y="232304"/>
                      <a:pt x="546602" y="178951"/>
                    </a:cubicBezTo>
                    <a:cubicBezTo>
                      <a:pt x="560942" y="172315"/>
                      <a:pt x="574020" y="163025"/>
                      <a:pt x="583978" y="150616"/>
                    </a:cubicBezTo>
                    <a:cubicBezTo>
                      <a:pt x="595397" y="136879"/>
                      <a:pt x="603895" y="121019"/>
                      <a:pt x="611795" y="105093"/>
                    </a:cubicBezTo>
                    <a:cubicBezTo>
                      <a:pt x="615114" y="98391"/>
                      <a:pt x="611065" y="89963"/>
                      <a:pt x="604559" y="87242"/>
                    </a:cubicBezTo>
                    <a:cubicBezTo>
                      <a:pt x="597920" y="84455"/>
                      <a:pt x="589289" y="87574"/>
                      <a:pt x="586700" y="94475"/>
                    </a:cubicBezTo>
                    <a:cubicBezTo>
                      <a:pt x="581522" y="108145"/>
                      <a:pt x="575481" y="121417"/>
                      <a:pt x="567315" y="133627"/>
                    </a:cubicBezTo>
                    <a:cubicBezTo>
                      <a:pt x="559481" y="146103"/>
                      <a:pt x="547664" y="155062"/>
                      <a:pt x="535914" y="163821"/>
                    </a:cubicBezTo>
                    <a:cubicBezTo>
                      <a:pt x="526420" y="151478"/>
                      <a:pt x="515865" y="139932"/>
                      <a:pt x="504114" y="129579"/>
                    </a:cubicBezTo>
                    <a:cubicBezTo>
                      <a:pt x="473642" y="102107"/>
                      <a:pt x="436133" y="81734"/>
                      <a:pt x="395835" y="72709"/>
                    </a:cubicBezTo>
                    <a:cubicBezTo>
                      <a:pt x="393113" y="72311"/>
                      <a:pt x="390325" y="71780"/>
                      <a:pt x="387537" y="71249"/>
                    </a:cubicBezTo>
                    <a:cubicBezTo>
                      <a:pt x="389595" y="70652"/>
                      <a:pt x="391587" y="70055"/>
                      <a:pt x="393645" y="69524"/>
                    </a:cubicBezTo>
                    <a:cubicBezTo>
                      <a:pt x="411636" y="64348"/>
                      <a:pt x="429959" y="60167"/>
                      <a:pt x="448016" y="55190"/>
                    </a:cubicBezTo>
                    <a:cubicBezTo>
                      <a:pt x="453394" y="53598"/>
                      <a:pt x="466605" y="50943"/>
                      <a:pt x="461161" y="43046"/>
                    </a:cubicBezTo>
                    <a:cubicBezTo>
                      <a:pt x="449543" y="34884"/>
                      <a:pt x="432946" y="39397"/>
                      <a:pt x="419602" y="40525"/>
                    </a:cubicBezTo>
                    <a:cubicBezTo>
                      <a:pt x="360849" y="46895"/>
                      <a:pt x="307938" y="72908"/>
                      <a:pt x="260670" y="107084"/>
                    </a:cubicBezTo>
                    <a:cubicBezTo>
                      <a:pt x="261002" y="98059"/>
                      <a:pt x="260271" y="88901"/>
                      <a:pt x="259076" y="80473"/>
                    </a:cubicBezTo>
                    <a:cubicBezTo>
                      <a:pt x="255359" y="62954"/>
                      <a:pt x="229268" y="-16544"/>
                      <a:pt x="204174" y="3098"/>
                    </a:cubicBezTo>
                    <a:cubicBezTo>
                      <a:pt x="197601" y="8208"/>
                      <a:pt x="196738" y="17432"/>
                      <a:pt x="201452" y="24001"/>
                    </a:cubicBezTo>
                    <a:cubicBezTo>
                      <a:pt x="223293" y="52470"/>
                      <a:pt x="241683" y="90825"/>
                      <a:pt x="234646" y="126925"/>
                    </a:cubicBezTo>
                    <a:cubicBezTo>
                      <a:pt x="186714" y="164551"/>
                      <a:pt x="157238" y="219829"/>
                      <a:pt x="130682" y="274177"/>
                    </a:cubicBezTo>
                    <a:cubicBezTo>
                      <a:pt x="100874" y="251150"/>
                      <a:pt x="42121" y="208282"/>
                      <a:pt x="33690" y="230313"/>
                    </a:cubicBezTo>
                    <a:cubicBezTo>
                      <a:pt x="31300" y="235954"/>
                      <a:pt x="33955" y="243320"/>
                      <a:pt x="39864" y="245510"/>
                    </a:cubicBezTo>
                    <a:cubicBezTo>
                      <a:pt x="70203" y="254933"/>
                      <a:pt x="96559" y="272452"/>
                      <a:pt x="123911" y="287980"/>
                    </a:cubicBezTo>
                    <a:cubicBezTo>
                      <a:pt x="123048" y="289772"/>
                      <a:pt x="122185" y="291630"/>
                      <a:pt x="121255" y="293421"/>
                    </a:cubicBezTo>
                    <a:cubicBezTo>
                      <a:pt x="99414" y="350292"/>
                      <a:pt x="90850" y="411873"/>
                      <a:pt x="87331" y="472460"/>
                    </a:cubicBezTo>
                    <a:cubicBezTo>
                      <a:pt x="83348" y="522561"/>
                      <a:pt x="86136" y="572862"/>
                      <a:pt x="95231" y="622167"/>
                    </a:cubicBezTo>
                    <a:cubicBezTo>
                      <a:pt x="88061" y="635903"/>
                      <a:pt x="77904" y="647848"/>
                      <a:pt x="64162" y="656010"/>
                    </a:cubicBezTo>
                    <a:cubicBezTo>
                      <a:pt x="45308" y="668154"/>
                      <a:pt x="25391" y="678440"/>
                      <a:pt x="6537" y="690584"/>
                    </a:cubicBezTo>
                    <a:cubicBezTo>
                      <a:pt x="496" y="694432"/>
                      <a:pt x="-1960" y="702263"/>
                      <a:pt x="1757" y="708633"/>
                    </a:cubicBezTo>
                    <a:cubicBezTo>
                      <a:pt x="4413" y="713146"/>
                      <a:pt x="8330" y="714937"/>
                      <a:pt x="12512" y="714937"/>
                    </a:cubicBezTo>
                    <a:cubicBezTo>
                      <a:pt x="17358" y="714937"/>
                      <a:pt x="22537" y="712482"/>
                      <a:pt x="26454" y="709032"/>
                    </a:cubicBezTo>
                    <a:cubicBezTo>
                      <a:pt x="42719" y="698414"/>
                      <a:pt x="59183" y="688128"/>
                      <a:pt x="75049" y="676847"/>
                    </a:cubicBezTo>
                    <a:cubicBezTo>
                      <a:pt x="85871" y="670078"/>
                      <a:pt x="94567" y="661253"/>
                      <a:pt x="101339" y="651166"/>
                    </a:cubicBezTo>
                    <a:cubicBezTo>
                      <a:pt x="102335" y="655413"/>
                      <a:pt x="103264" y="659660"/>
                      <a:pt x="104326" y="663841"/>
                    </a:cubicBezTo>
                    <a:cubicBezTo>
                      <a:pt x="130085" y="743406"/>
                      <a:pt x="193950" y="809367"/>
                      <a:pt x="270761" y="845400"/>
                    </a:cubicBezTo>
                    <a:cubicBezTo>
                      <a:pt x="276536" y="861858"/>
                      <a:pt x="281914" y="878381"/>
                      <a:pt x="277798" y="896033"/>
                    </a:cubicBezTo>
                    <a:cubicBezTo>
                      <a:pt x="277333" y="909902"/>
                      <a:pt x="256355" y="926293"/>
                      <a:pt x="271757" y="937441"/>
                    </a:cubicBezTo>
                    <a:cubicBezTo>
                      <a:pt x="274080" y="938503"/>
                      <a:pt x="276138" y="939034"/>
                      <a:pt x="277997" y="939034"/>
                    </a:cubicBezTo>
                    <a:cubicBezTo>
                      <a:pt x="290146" y="939034"/>
                      <a:pt x="294262" y="919060"/>
                      <a:pt x="297449" y="908840"/>
                    </a:cubicBezTo>
                    <a:cubicBezTo>
                      <a:pt x="302162" y="890658"/>
                      <a:pt x="299108" y="871745"/>
                      <a:pt x="292138" y="854558"/>
                    </a:cubicBezTo>
                    <a:cubicBezTo>
                      <a:pt x="326526" y="867830"/>
                      <a:pt x="362841" y="875130"/>
                      <a:pt x="399155" y="875130"/>
                    </a:cubicBezTo>
                    <a:cubicBezTo>
                      <a:pt x="400084" y="875130"/>
                      <a:pt x="401080" y="875130"/>
                      <a:pt x="402009" y="875130"/>
                    </a:cubicBezTo>
                    <a:cubicBezTo>
                      <a:pt x="411436" y="875262"/>
                      <a:pt x="419270" y="867233"/>
                      <a:pt x="419270" y="857876"/>
                    </a:cubicBezTo>
                    <a:cubicBezTo>
                      <a:pt x="419270" y="848320"/>
                      <a:pt x="411436" y="840822"/>
                      <a:pt x="402009" y="840623"/>
                    </a:cubicBezTo>
                    <a:cubicBezTo>
                      <a:pt x="384018" y="840291"/>
                      <a:pt x="366094" y="838831"/>
                      <a:pt x="348434" y="835579"/>
                    </a:cubicBezTo>
                    <a:cubicBezTo>
                      <a:pt x="338078" y="833655"/>
                      <a:pt x="327854" y="831001"/>
                      <a:pt x="317896" y="827683"/>
                    </a:cubicBezTo>
                    <a:cubicBezTo>
                      <a:pt x="398823" y="821909"/>
                      <a:pt x="465675" y="768224"/>
                      <a:pt x="514537" y="701267"/>
                    </a:cubicBezTo>
                    <a:cubicBezTo>
                      <a:pt x="539897" y="705183"/>
                      <a:pt x="565788" y="711420"/>
                      <a:pt x="583447" y="730266"/>
                    </a:cubicBezTo>
                    <a:cubicBezTo>
                      <a:pt x="585970" y="733651"/>
                      <a:pt x="589555" y="735111"/>
                      <a:pt x="593140" y="735111"/>
                    </a:cubicBezTo>
                    <a:cubicBezTo>
                      <a:pt x="600376" y="735111"/>
                      <a:pt x="607679" y="729072"/>
                      <a:pt x="606285" y="720644"/>
                    </a:cubicBezTo>
                    <a:cubicBezTo>
                      <a:pt x="595463" y="697883"/>
                      <a:pt x="556029" y="688460"/>
                      <a:pt x="524760" y="686668"/>
                    </a:cubicBezTo>
                    <a:cubicBezTo>
                      <a:pt x="548859" y="650900"/>
                      <a:pt x="568045" y="612146"/>
                      <a:pt x="581655" y="575450"/>
                    </a:cubicBezTo>
                    <a:cubicBezTo>
                      <a:pt x="598119" y="519243"/>
                      <a:pt x="607480" y="451556"/>
                      <a:pt x="604891" y="384268"/>
                    </a:cubicBezTo>
                    <a:cubicBezTo>
                      <a:pt x="633304" y="383471"/>
                      <a:pt x="661519" y="381879"/>
                      <a:pt x="690995" y="384135"/>
                    </a:cubicBezTo>
                    <a:cubicBezTo>
                      <a:pt x="695112" y="384400"/>
                      <a:pt x="699360" y="382011"/>
                      <a:pt x="701817" y="378826"/>
                    </a:cubicBezTo>
                    <a:cubicBezTo>
                      <a:pt x="709451" y="369735"/>
                      <a:pt x="700887" y="355202"/>
                      <a:pt x="689137" y="357060"/>
                    </a:cubicBezTo>
                    <a:close/>
                    <a:moveTo>
                      <a:pt x="568975" y="458325"/>
                    </a:moveTo>
                    <a:cubicBezTo>
                      <a:pt x="564062" y="523424"/>
                      <a:pt x="547797" y="589319"/>
                      <a:pt x="510222" y="643866"/>
                    </a:cubicBezTo>
                    <a:cubicBezTo>
                      <a:pt x="484463" y="688261"/>
                      <a:pt x="452066" y="728408"/>
                      <a:pt x="409843" y="758337"/>
                    </a:cubicBezTo>
                    <a:cubicBezTo>
                      <a:pt x="369479" y="786075"/>
                      <a:pt x="320817" y="801139"/>
                      <a:pt x="271889" y="790189"/>
                    </a:cubicBezTo>
                    <a:cubicBezTo>
                      <a:pt x="255027" y="786340"/>
                      <a:pt x="238828" y="780169"/>
                      <a:pt x="222762" y="773931"/>
                    </a:cubicBezTo>
                    <a:cubicBezTo>
                      <a:pt x="221567" y="773002"/>
                      <a:pt x="220372" y="772007"/>
                      <a:pt x="219244" y="771078"/>
                    </a:cubicBezTo>
                    <a:cubicBezTo>
                      <a:pt x="185187" y="741680"/>
                      <a:pt x="156507" y="707373"/>
                      <a:pt x="140773" y="664571"/>
                    </a:cubicBezTo>
                    <a:cubicBezTo>
                      <a:pt x="125571" y="612611"/>
                      <a:pt x="118069" y="557665"/>
                      <a:pt x="120260" y="503516"/>
                    </a:cubicBezTo>
                    <a:cubicBezTo>
                      <a:pt x="122185" y="412802"/>
                      <a:pt x="135197" y="319102"/>
                      <a:pt x="185120" y="241263"/>
                    </a:cubicBezTo>
                    <a:cubicBezTo>
                      <a:pt x="202248" y="210007"/>
                      <a:pt x="220439" y="178486"/>
                      <a:pt x="248654" y="155393"/>
                    </a:cubicBezTo>
                    <a:cubicBezTo>
                      <a:pt x="280121" y="129646"/>
                      <a:pt x="313050" y="103766"/>
                      <a:pt x="349762" y="85981"/>
                    </a:cubicBezTo>
                    <a:cubicBezTo>
                      <a:pt x="353945" y="87375"/>
                      <a:pt x="358791" y="88237"/>
                      <a:pt x="361712" y="89100"/>
                    </a:cubicBezTo>
                    <a:cubicBezTo>
                      <a:pt x="423320" y="102306"/>
                      <a:pt x="479418" y="137543"/>
                      <a:pt x="515732" y="189370"/>
                    </a:cubicBezTo>
                    <a:cubicBezTo>
                      <a:pt x="568576" y="268669"/>
                      <a:pt x="573821" y="365023"/>
                      <a:pt x="568975" y="45832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1199735" y="2864741"/>
                <a:ext cx="873019" cy="978053"/>
              </a:xfrm>
              <a:custGeom>
                <a:rect b="b" l="l" r="r" t="t"/>
                <a:pathLst>
                  <a:path extrusionOk="0" h="978053" w="873019">
                    <a:moveTo>
                      <a:pt x="497769" y="6350"/>
                    </a:moveTo>
                    <a:cubicBezTo>
                      <a:pt x="449305" y="2302"/>
                      <a:pt x="399116" y="-5263"/>
                      <a:pt x="351118" y="5620"/>
                    </a:cubicBezTo>
                    <a:cubicBezTo>
                      <a:pt x="276432" y="20418"/>
                      <a:pt x="211836" y="66406"/>
                      <a:pt x="168352" y="128253"/>
                    </a:cubicBezTo>
                    <a:cubicBezTo>
                      <a:pt x="128719" y="178089"/>
                      <a:pt x="84836" y="226465"/>
                      <a:pt x="61335" y="286587"/>
                    </a:cubicBezTo>
                    <a:cubicBezTo>
                      <a:pt x="27345" y="367745"/>
                      <a:pt x="10548" y="455738"/>
                      <a:pt x="1254" y="542934"/>
                    </a:cubicBezTo>
                    <a:cubicBezTo>
                      <a:pt x="-2995" y="629799"/>
                      <a:pt x="1653" y="723963"/>
                      <a:pt x="45336" y="801206"/>
                    </a:cubicBezTo>
                    <a:cubicBezTo>
                      <a:pt x="63725" y="834319"/>
                      <a:pt x="95857" y="855952"/>
                      <a:pt x="126329" y="876922"/>
                    </a:cubicBezTo>
                    <a:cubicBezTo>
                      <a:pt x="155606" y="898953"/>
                      <a:pt x="186078" y="919658"/>
                      <a:pt x="220732" y="932199"/>
                    </a:cubicBezTo>
                    <a:cubicBezTo>
                      <a:pt x="267536" y="948325"/>
                      <a:pt x="316663" y="962260"/>
                      <a:pt x="366520" y="962128"/>
                    </a:cubicBezTo>
                    <a:cubicBezTo>
                      <a:pt x="391946" y="971020"/>
                      <a:pt x="414983" y="976063"/>
                      <a:pt x="442800" y="977656"/>
                    </a:cubicBezTo>
                    <a:cubicBezTo>
                      <a:pt x="448310" y="977921"/>
                      <a:pt x="453753" y="978054"/>
                      <a:pt x="459330" y="978054"/>
                    </a:cubicBezTo>
                    <a:cubicBezTo>
                      <a:pt x="514299" y="978054"/>
                      <a:pt x="571194" y="965777"/>
                      <a:pt x="618063" y="937110"/>
                    </a:cubicBezTo>
                    <a:cubicBezTo>
                      <a:pt x="661016" y="909305"/>
                      <a:pt x="692816" y="868561"/>
                      <a:pt x="728267" y="832328"/>
                    </a:cubicBezTo>
                    <a:cubicBezTo>
                      <a:pt x="791999" y="769088"/>
                      <a:pt x="824131" y="681626"/>
                      <a:pt x="844114" y="595823"/>
                    </a:cubicBezTo>
                    <a:cubicBezTo>
                      <a:pt x="868478" y="500729"/>
                      <a:pt x="881158" y="400924"/>
                      <a:pt x="867283" y="303243"/>
                    </a:cubicBezTo>
                    <a:cubicBezTo>
                      <a:pt x="853474" y="243519"/>
                      <a:pt x="841060" y="179217"/>
                      <a:pt x="800298" y="131305"/>
                    </a:cubicBezTo>
                    <a:cubicBezTo>
                      <a:pt x="756880" y="85849"/>
                      <a:pt x="702575" y="47493"/>
                      <a:pt x="641100" y="31302"/>
                    </a:cubicBezTo>
                    <a:cubicBezTo>
                      <a:pt x="593965" y="19954"/>
                      <a:pt x="545701" y="13318"/>
                      <a:pt x="497769" y="6350"/>
                    </a:cubicBezTo>
                    <a:close/>
                    <a:moveTo>
                      <a:pt x="159722" y="858408"/>
                    </a:moveTo>
                    <a:cubicBezTo>
                      <a:pt x="131573" y="837571"/>
                      <a:pt x="99110" y="820118"/>
                      <a:pt x="79061" y="790588"/>
                    </a:cubicBezTo>
                    <a:cubicBezTo>
                      <a:pt x="52041" y="750109"/>
                      <a:pt x="42813" y="701334"/>
                      <a:pt x="36772" y="653887"/>
                    </a:cubicBezTo>
                    <a:cubicBezTo>
                      <a:pt x="25884" y="582285"/>
                      <a:pt x="34050" y="510683"/>
                      <a:pt x="48921" y="438484"/>
                    </a:cubicBezTo>
                    <a:cubicBezTo>
                      <a:pt x="79658" y="284862"/>
                      <a:pt x="122810" y="234893"/>
                      <a:pt x="220732" y="118631"/>
                    </a:cubicBezTo>
                    <a:cubicBezTo>
                      <a:pt x="277361" y="55125"/>
                      <a:pt x="344147" y="34819"/>
                      <a:pt x="418369" y="34819"/>
                    </a:cubicBezTo>
                    <a:cubicBezTo>
                      <a:pt x="444924" y="34819"/>
                      <a:pt x="472408" y="37407"/>
                      <a:pt x="500756" y="41521"/>
                    </a:cubicBezTo>
                    <a:cubicBezTo>
                      <a:pt x="433572" y="44175"/>
                      <a:pt x="373159" y="76758"/>
                      <a:pt x="322306" y="118763"/>
                    </a:cubicBezTo>
                    <a:cubicBezTo>
                      <a:pt x="205131" y="198262"/>
                      <a:pt x="144585" y="348036"/>
                      <a:pt x="122345" y="483542"/>
                    </a:cubicBezTo>
                    <a:cubicBezTo>
                      <a:pt x="112255" y="560453"/>
                      <a:pt x="118030" y="638160"/>
                      <a:pt x="140801" y="712416"/>
                    </a:cubicBezTo>
                    <a:cubicBezTo>
                      <a:pt x="147838" y="737567"/>
                      <a:pt x="154942" y="761854"/>
                      <a:pt x="166361" y="785744"/>
                    </a:cubicBezTo>
                    <a:cubicBezTo>
                      <a:pt x="188800" y="830470"/>
                      <a:pt x="213562" y="876391"/>
                      <a:pt x="254324" y="907049"/>
                    </a:cubicBezTo>
                    <a:cubicBezTo>
                      <a:pt x="220002" y="897095"/>
                      <a:pt x="187804" y="880505"/>
                      <a:pt x="159722" y="858408"/>
                    </a:cubicBezTo>
                    <a:close/>
                    <a:moveTo>
                      <a:pt x="786489" y="170059"/>
                    </a:moveTo>
                    <a:cubicBezTo>
                      <a:pt x="804480" y="197930"/>
                      <a:pt x="813841" y="231907"/>
                      <a:pt x="822670" y="263825"/>
                    </a:cubicBezTo>
                    <a:cubicBezTo>
                      <a:pt x="834620" y="304769"/>
                      <a:pt x="839666" y="346974"/>
                      <a:pt x="837807" y="389577"/>
                    </a:cubicBezTo>
                    <a:cubicBezTo>
                      <a:pt x="839135" y="459255"/>
                      <a:pt x="825857" y="528003"/>
                      <a:pt x="808729" y="595358"/>
                    </a:cubicBezTo>
                    <a:cubicBezTo>
                      <a:pt x="795053" y="653887"/>
                      <a:pt x="774207" y="711421"/>
                      <a:pt x="741213" y="763181"/>
                    </a:cubicBezTo>
                    <a:cubicBezTo>
                      <a:pt x="721695" y="791185"/>
                      <a:pt x="697065" y="814809"/>
                      <a:pt x="673829" y="839628"/>
                    </a:cubicBezTo>
                    <a:cubicBezTo>
                      <a:pt x="646544" y="869158"/>
                      <a:pt x="620387" y="898024"/>
                      <a:pt x="583940" y="917202"/>
                    </a:cubicBezTo>
                    <a:cubicBezTo>
                      <a:pt x="545701" y="933991"/>
                      <a:pt x="503411" y="943481"/>
                      <a:pt x="461587" y="943879"/>
                    </a:cubicBezTo>
                    <a:cubicBezTo>
                      <a:pt x="455612" y="943945"/>
                      <a:pt x="449704" y="943547"/>
                      <a:pt x="443729" y="943215"/>
                    </a:cubicBezTo>
                    <a:cubicBezTo>
                      <a:pt x="442335" y="938636"/>
                      <a:pt x="438020" y="935451"/>
                      <a:pt x="433107" y="935385"/>
                    </a:cubicBezTo>
                    <a:cubicBezTo>
                      <a:pt x="419033" y="935053"/>
                      <a:pt x="404759" y="934788"/>
                      <a:pt x="390818" y="931934"/>
                    </a:cubicBezTo>
                    <a:cubicBezTo>
                      <a:pt x="342288" y="920586"/>
                      <a:pt x="292497" y="898356"/>
                      <a:pt x="256382" y="863053"/>
                    </a:cubicBezTo>
                    <a:cubicBezTo>
                      <a:pt x="196036" y="796560"/>
                      <a:pt x="170477" y="707240"/>
                      <a:pt x="155539" y="620508"/>
                    </a:cubicBezTo>
                    <a:cubicBezTo>
                      <a:pt x="142461" y="523092"/>
                      <a:pt x="162576" y="424681"/>
                      <a:pt x="199687" y="334565"/>
                    </a:cubicBezTo>
                    <a:cubicBezTo>
                      <a:pt x="222525" y="278159"/>
                      <a:pt x="254988" y="224740"/>
                      <a:pt x="297277" y="180876"/>
                    </a:cubicBezTo>
                    <a:cubicBezTo>
                      <a:pt x="330073" y="153071"/>
                      <a:pt x="364064" y="125930"/>
                      <a:pt x="400444" y="103036"/>
                    </a:cubicBezTo>
                    <a:cubicBezTo>
                      <a:pt x="453886" y="71515"/>
                      <a:pt x="515760" y="66207"/>
                      <a:pt x="576903" y="66207"/>
                    </a:cubicBezTo>
                    <a:cubicBezTo>
                      <a:pt x="577500" y="66207"/>
                      <a:pt x="578098" y="66207"/>
                      <a:pt x="578629" y="66207"/>
                    </a:cubicBezTo>
                    <a:cubicBezTo>
                      <a:pt x="614213" y="66406"/>
                      <a:pt x="651589" y="66074"/>
                      <a:pt x="683322" y="84323"/>
                    </a:cubicBezTo>
                    <a:cubicBezTo>
                      <a:pt x="722093" y="106819"/>
                      <a:pt x="760133" y="132699"/>
                      <a:pt x="786489" y="17005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3" name="Google Shape;63;p2"/>
            <p:cNvSpPr/>
            <p:nvPr/>
          </p:nvSpPr>
          <p:spPr>
            <a:xfrm>
              <a:off x="-205237" y="836062"/>
              <a:ext cx="1020513" cy="1414517"/>
            </a:xfrm>
            <a:custGeom>
              <a:rect b="b" l="l" r="r" t="t"/>
              <a:pathLst>
                <a:path extrusionOk="0" h="1414517" w="1020513">
                  <a:moveTo>
                    <a:pt x="761269" y="24731"/>
                  </a:moveTo>
                  <a:cubicBezTo>
                    <a:pt x="846511" y="5819"/>
                    <a:pt x="933545" y="-1680"/>
                    <a:pt x="1020513" y="311"/>
                  </a:cubicBezTo>
                  <a:cubicBezTo>
                    <a:pt x="970258" y="24466"/>
                    <a:pt x="925247" y="58110"/>
                    <a:pt x="878045" y="87508"/>
                  </a:cubicBezTo>
                  <a:cubicBezTo>
                    <a:pt x="822279" y="130442"/>
                    <a:pt x="765119" y="172514"/>
                    <a:pt x="715727" y="222881"/>
                  </a:cubicBezTo>
                  <a:cubicBezTo>
                    <a:pt x="677222" y="264290"/>
                    <a:pt x="643829" y="310144"/>
                    <a:pt x="608245" y="354140"/>
                  </a:cubicBezTo>
                  <a:cubicBezTo>
                    <a:pt x="575582" y="399730"/>
                    <a:pt x="546372" y="448039"/>
                    <a:pt x="517825" y="496283"/>
                  </a:cubicBezTo>
                  <a:cubicBezTo>
                    <a:pt x="473013" y="582285"/>
                    <a:pt x="425546" y="667358"/>
                    <a:pt x="388568" y="757010"/>
                  </a:cubicBezTo>
                  <a:cubicBezTo>
                    <a:pt x="356237" y="848254"/>
                    <a:pt x="331740" y="942352"/>
                    <a:pt x="312620" y="1037180"/>
                  </a:cubicBezTo>
                  <a:cubicBezTo>
                    <a:pt x="301733" y="1090798"/>
                    <a:pt x="293301" y="1144948"/>
                    <a:pt x="289517" y="1199562"/>
                  </a:cubicBezTo>
                  <a:cubicBezTo>
                    <a:pt x="287990" y="1227897"/>
                    <a:pt x="283874" y="1257295"/>
                    <a:pt x="289252" y="1285298"/>
                  </a:cubicBezTo>
                  <a:cubicBezTo>
                    <a:pt x="290579" y="1290010"/>
                    <a:pt x="293700" y="1293129"/>
                    <a:pt x="297484" y="1294788"/>
                  </a:cubicBezTo>
                  <a:cubicBezTo>
                    <a:pt x="291642" y="1370570"/>
                    <a:pt x="242979" y="1424454"/>
                    <a:pt x="162783" y="1412974"/>
                  </a:cubicBezTo>
                  <a:cubicBezTo>
                    <a:pt x="16597" y="1401627"/>
                    <a:pt x="14804" y="1309851"/>
                    <a:pt x="0" y="1192528"/>
                  </a:cubicBezTo>
                  <a:cubicBezTo>
                    <a:pt x="863" y="1145678"/>
                    <a:pt x="1261" y="1098762"/>
                    <a:pt x="4050" y="1052111"/>
                  </a:cubicBezTo>
                  <a:cubicBezTo>
                    <a:pt x="15269" y="948590"/>
                    <a:pt x="41360" y="845533"/>
                    <a:pt x="72230" y="745662"/>
                  </a:cubicBezTo>
                  <a:cubicBezTo>
                    <a:pt x="98453" y="657537"/>
                    <a:pt x="136294" y="573724"/>
                    <a:pt x="176990" y="491438"/>
                  </a:cubicBezTo>
                  <a:cubicBezTo>
                    <a:pt x="240390" y="352813"/>
                    <a:pt x="326230" y="215781"/>
                    <a:pt x="460864" y="136746"/>
                  </a:cubicBezTo>
                  <a:cubicBezTo>
                    <a:pt x="552944" y="81469"/>
                    <a:pt x="656243" y="46298"/>
                    <a:pt x="761269" y="247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643995" y="743094"/>
              <a:ext cx="1549641" cy="1791222"/>
            </a:xfrm>
            <a:custGeom>
              <a:rect b="b" l="l" r="r" t="t"/>
              <a:pathLst>
                <a:path extrusionOk="0" h="1791222" w="1549641">
                  <a:moveTo>
                    <a:pt x="1518223" y="665764"/>
                  </a:moveTo>
                  <a:cubicBezTo>
                    <a:pt x="1535351" y="739755"/>
                    <a:pt x="1550222" y="812551"/>
                    <a:pt x="1549624" y="889330"/>
                  </a:cubicBezTo>
                  <a:cubicBezTo>
                    <a:pt x="1549491" y="987940"/>
                    <a:pt x="1544844" y="1087148"/>
                    <a:pt x="1524596" y="1183833"/>
                  </a:cubicBezTo>
                  <a:cubicBezTo>
                    <a:pt x="1504746" y="1293990"/>
                    <a:pt x="1467104" y="1399701"/>
                    <a:pt x="1418840" y="1500634"/>
                  </a:cubicBezTo>
                  <a:cubicBezTo>
                    <a:pt x="1386045" y="1580531"/>
                    <a:pt x="1343092" y="1658305"/>
                    <a:pt x="1282546" y="1720550"/>
                  </a:cubicBezTo>
                  <a:cubicBezTo>
                    <a:pt x="1261700" y="1747160"/>
                    <a:pt x="1231958" y="1763087"/>
                    <a:pt x="1202283" y="1777885"/>
                  </a:cubicBezTo>
                  <a:cubicBezTo>
                    <a:pt x="1188939" y="1784454"/>
                    <a:pt x="1174998" y="1790493"/>
                    <a:pt x="1159928" y="1791223"/>
                  </a:cubicBezTo>
                  <a:cubicBezTo>
                    <a:pt x="1125539" y="1790692"/>
                    <a:pt x="1089955" y="1788967"/>
                    <a:pt x="1059815" y="1770054"/>
                  </a:cubicBezTo>
                  <a:cubicBezTo>
                    <a:pt x="1030405" y="1747625"/>
                    <a:pt x="1010422" y="1707942"/>
                    <a:pt x="1017327" y="1670647"/>
                  </a:cubicBezTo>
                  <a:cubicBezTo>
                    <a:pt x="1027750" y="1634083"/>
                    <a:pt x="1044280" y="1599377"/>
                    <a:pt x="1058155" y="1563941"/>
                  </a:cubicBezTo>
                  <a:cubicBezTo>
                    <a:pt x="1073026" y="1524325"/>
                    <a:pt x="1088428" y="1484973"/>
                    <a:pt x="1107149" y="1446949"/>
                  </a:cubicBezTo>
                  <a:cubicBezTo>
                    <a:pt x="1158932" y="1333010"/>
                    <a:pt x="1196906" y="1212766"/>
                    <a:pt x="1218681" y="1089536"/>
                  </a:cubicBezTo>
                  <a:cubicBezTo>
                    <a:pt x="1249485" y="911494"/>
                    <a:pt x="1228108" y="723895"/>
                    <a:pt x="1147978" y="561115"/>
                  </a:cubicBezTo>
                  <a:cubicBezTo>
                    <a:pt x="1091349" y="457528"/>
                    <a:pt x="1009891" y="366880"/>
                    <a:pt x="914691" y="297203"/>
                  </a:cubicBezTo>
                  <a:cubicBezTo>
                    <a:pt x="861515" y="260174"/>
                    <a:pt x="803956" y="229848"/>
                    <a:pt x="746664" y="199721"/>
                  </a:cubicBezTo>
                  <a:cubicBezTo>
                    <a:pt x="687446" y="169062"/>
                    <a:pt x="628095" y="137873"/>
                    <a:pt x="563964" y="118695"/>
                  </a:cubicBezTo>
                  <a:cubicBezTo>
                    <a:pt x="476133" y="89962"/>
                    <a:pt x="383987" y="79212"/>
                    <a:pt x="292637" y="68196"/>
                  </a:cubicBezTo>
                  <a:cubicBezTo>
                    <a:pt x="243511" y="61759"/>
                    <a:pt x="194052" y="58507"/>
                    <a:pt x="144593" y="58507"/>
                  </a:cubicBezTo>
                  <a:cubicBezTo>
                    <a:pt x="96262" y="58507"/>
                    <a:pt x="47998" y="61626"/>
                    <a:pt x="0" y="68063"/>
                  </a:cubicBezTo>
                  <a:cubicBezTo>
                    <a:pt x="60944" y="48421"/>
                    <a:pt x="121224" y="26389"/>
                    <a:pt x="185156" y="18360"/>
                  </a:cubicBezTo>
                  <a:cubicBezTo>
                    <a:pt x="237004" y="10131"/>
                    <a:pt x="289385" y="6747"/>
                    <a:pt x="341565" y="708"/>
                  </a:cubicBezTo>
                  <a:cubicBezTo>
                    <a:pt x="362544" y="-287"/>
                    <a:pt x="385647" y="-22"/>
                    <a:pt x="408484" y="244"/>
                  </a:cubicBezTo>
                  <a:cubicBezTo>
                    <a:pt x="421231" y="376"/>
                    <a:pt x="433844" y="509"/>
                    <a:pt x="445993" y="443"/>
                  </a:cubicBezTo>
                  <a:cubicBezTo>
                    <a:pt x="484166" y="509"/>
                    <a:pt x="522406" y="310"/>
                    <a:pt x="560645" y="2633"/>
                  </a:cubicBezTo>
                  <a:cubicBezTo>
                    <a:pt x="656642" y="10994"/>
                    <a:pt x="749585" y="37670"/>
                    <a:pt x="842926" y="60034"/>
                  </a:cubicBezTo>
                  <a:cubicBezTo>
                    <a:pt x="946557" y="87042"/>
                    <a:pt x="1048264" y="118895"/>
                    <a:pt x="1139414" y="177291"/>
                  </a:cubicBezTo>
                  <a:cubicBezTo>
                    <a:pt x="1181305" y="209343"/>
                    <a:pt x="1225187" y="238740"/>
                    <a:pt x="1265418" y="272849"/>
                  </a:cubicBezTo>
                  <a:cubicBezTo>
                    <a:pt x="1299342" y="305697"/>
                    <a:pt x="1337781" y="339009"/>
                    <a:pt x="1369647" y="374976"/>
                  </a:cubicBezTo>
                  <a:cubicBezTo>
                    <a:pt x="1439686" y="458324"/>
                    <a:pt x="1496315" y="558129"/>
                    <a:pt x="1518223" y="6657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351276" y="2930948"/>
              <a:ext cx="686641" cy="877679"/>
            </a:xfrm>
            <a:custGeom>
              <a:rect b="b" l="l" r="r" t="t"/>
              <a:pathLst>
                <a:path extrusionOk="0" h="877679" w="686641">
                  <a:moveTo>
                    <a:pt x="671129" y="197619"/>
                  </a:moveTo>
                  <a:cubicBezTo>
                    <a:pt x="683079" y="238563"/>
                    <a:pt x="688125" y="280767"/>
                    <a:pt x="686266" y="323370"/>
                  </a:cubicBezTo>
                  <a:cubicBezTo>
                    <a:pt x="687594" y="393048"/>
                    <a:pt x="674316" y="461796"/>
                    <a:pt x="657188" y="529152"/>
                  </a:cubicBezTo>
                  <a:cubicBezTo>
                    <a:pt x="643512" y="587681"/>
                    <a:pt x="622666" y="645214"/>
                    <a:pt x="589672" y="696975"/>
                  </a:cubicBezTo>
                  <a:cubicBezTo>
                    <a:pt x="570154" y="724979"/>
                    <a:pt x="545524" y="748603"/>
                    <a:pt x="522288" y="773421"/>
                  </a:cubicBezTo>
                  <a:cubicBezTo>
                    <a:pt x="495003" y="802951"/>
                    <a:pt x="468846" y="831818"/>
                    <a:pt x="432399" y="850996"/>
                  </a:cubicBezTo>
                  <a:cubicBezTo>
                    <a:pt x="394160" y="867785"/>
                    <a:pt x="351870" y="877274"/>
                    <a:pt x="310046" y="877672"/>
                  </a:cubicBezTo>
                  <a:cubicBezTo>
                    <a:pt x="304071" y="877739"/>
                    <a:pt x="298163" y="877340"/>
                    <a:pt x="292188" y="877009"/>
                  </a:cubicBezTo>
                  <a:cubicBezTo>
                    <a:pt x="290794" y="872430"/>
                    <a:pt x="286479" y="869245"/>
                    <a:pt x="281566" y="869178"/>
                  </a:cubicBezTo>
                  <a:cubicBezTo>
                    <a:pt x="267492" y="868846"/>
                    <a:pt x="253218" y="868581"/>
                    <a:pt x="239277" y="865728"/>
                  </a:cubicBezTo>
                  <a:cubicBezTo>
                    <a:pt x="190747" y="854380"/>
                    <a:pt x="140956" y="832149"/>
                    <a:pt x="104842" y="796846"/>
                  </a:cubicBezTo>
                  <a:cubicBezTo>
                    <a:pt x="44495" y="730354"/>
                    <a:pt x="18936" y="641034"/>
                    <a:pt x="3998" y="554302"/>
                  </a:cubicBezTo>
                  <a:cubicBezTo>
                    <a:pt x="-9080" y="456886"/>
                    <a:pt x="11036" y="358475"/>
                    <a:pt x="48146" y="268358"/>
                  </a:cubicBezTo>
                  <a:cubicBezTo>
                    <a:pt x="70984" y="211953"/>
                    <a:pt x="103447" y="158533"/>
                    <a:pt x="145736" y="114669"/>
                  </a:cubicBezTo>
                  <a:cubicBezTo>
                    <a:pt x="178532" y="86865"/>
                    <a:pt x="212523" y="59724"/>
                    <a:pt x="248903" y="36830"/>
                  </a:cubicBezTo>
                  <a:cubicBezTo>
                    <a:pt x="302345" y="5309"/>
                    <a:pt x="364219" y="0"/>
                    <a:pt x="425362" y="0"/>
                  </a:cubicBezTo>
                  <a:cubicBezTo>
                    <a:pt x="425959" y="0"/>
                    <a:pt x="426557" y="0"/>
                    <a:pt x="427088" y="0"/>
                  </a:cubicBezTo>
                  <a:cubicBezTo>
                    <a:pt x="462672" y="199"/>
                    <a:pt x="500048" y="-133"/>
                    <a:pt x="531781" y="18116"/>
                  </a:cubicBezTo>
                  <a:cubicBezTo>
                    <a:pt x="570486" y="40678"/>
                    <a:pt x="608526" y="66559"/>
                    <a:pt x="634882" y="103919"/>
                  </a:cubicBezTo>
                  <a:cubicBezTo>
                    <a:pt x="652939" y="131724"/>
                    <a:pt x="662233" y="165700"/>
                    <a:pt x="671129" y="1976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231436" y="2899626"/>
              <a:ext cx="468987" cy="872297"/>
            </a:xfrm>
            <a:custGeom>
              <a:rect b="b" l="l" r="r" t="t"/>
              <a:pathLst>
                <a:path extrusionOk="0" h="872297" w="468987">
                  <a:moveTo>
                    <a:pt x="386601" y="0"/>
                  </a:moveTo>
                  <a:cubicBezTo>
                    <a:pt x="413156" y="0"/>
                    <a:pt x="440640" y="2588"/>
                    <a:pt x="468988" y="6769"/>
                  </a:cubicBezTo>
                  <a:cubicBezTo>
                    <a:pt x="401804" y="9423"/>
                    <a:pt x="341391" y="42006"/>
                    <a:pt x="290538" y="84011"/>
                  </a:cubicBezTo>
                  <a:cubicBezTo>
                    <a:pt x="173363" y="163510"/>
                    <a:pt x="112817" y="313284"/>
                    <a:pt x="90577" y="448790"/>
                  </a:cubicBezTo>
                  <a:cubicBezTo>
                    <a:pt x="80487" y="525701"/>
                    <a:pt x="86262" y="603408"/>
                    <a:pt x="109033" y="677664"/>
                  </a:cubicBezTo>
                  <a:cubicBezTo>
                    <a:pt x="116071" y="702815"/>
                    <a:pt x="123174" y="727102"/>
                    <a:pt x="134593" y="750992"/>
                  </a:cubicBezTo>
                  <a:cubicBezTo>
                    <a:pt x="157032" y="795718"/>
                    <a:pt x="181794" y="841639"/>
                    <a:pt x="222556" y="872297"/>
                  </a:cubicBezTo>
                  <a:cubicBezTo>
                    <a:pt x="188234" y="862277"/>
                    <a:pt x="156036" y="845687"/>
                    <a:pt x="127954" y="823589"/>
                  </a:cubicBezTo>
                  <a:cubicBezTo>
                    <a:pt x="99805" y="802752"/>
                    <a:pt x="67342" y="785300"/>
                    <a:pt x="47293" y="755770"/>
                  </a:cubicBezTo>
                  <a:cubicBezTo>
                    <a:pt x="20273" y="715290"/>
                    <a:pt x="11045" y="666516"/>
                    <a:pt x="5004" y="619069"/>
                  </a:cubicBezTo>
                  <a:cubicBezTo>
                    <a:pt x="-5884" y="547467"/>
                    <a:pt x="2282" y="475865"/>
                    <a:pt x="17153" y="403666"/>
                  </a:cubicBezTo>
                  <a:cubicBezTo>
                    <a:pt x="47890" y="250043"/>
                    <a:pt x="91042" y="200074"/>
                    <a:pt x="188964" y="83812"/>
                  </a:cubicBezTo>
                  <a:cubicBezTo>
                    <a:pt x="245659" y="20240"/>
                    <a:pt x="312379" y="0"/>
                    <a:pt x="3866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-576508" y="2586276"/>
              <a:ext cx="140308" cy="725111"/>
            </a:xfrm>
            <a:custGeom>
              <a:rect b="b" l="l" r="r" t="t"/>
              <a:pathLst>
                <a:path extrusionOk="0" h="725111" w="140308">
                  <a:moveTo>
                    <a:pt x="108508" y="0"/>
                  </a:moveTo>
                  <a:cubicBezTo>
                    <a:pt x="108376" y="465"/>
                    <a:pt x="108243" y="929"/>
                    <a:pt x="108110" y="1394"/>
                  </a:cubicBezTo>
                  <a:cubicBezTo>
                    <a:pt x="94368" y="52159"/>
                    <a:pt x="78302" y="102658"/>
                    <a:pt x="68477" y="154419"/>
                  </a:cubicBezTo>
                  <a:cubicBezTo>
                    <a:pt x="62303" y="192974"/>
                    <a:pt x="59979" y="232126"/>
                    <a:pt x="53871" y="270681"/>
                  </a:cubicBezTo>
                  <a:cubicBezTo>
                    <a:pt x="45307" y="336112"/>
                    <a:pt x="42453" y="403533"/>
                    <a:pt x="51149" y="469030"/>
                  </a:cubicBezTo>
                  <a:cubicBezTo>
                    <a:pt x="57921" y="521454"/>
                    <a:pt x="74120" y="571622"/>
                    <a:pt x="91911" y="621126"/>
                  </a:cubicBezTo>
                  <a:cubicBezTo>
                    <a:pt x="104525" y="657425"/>
                    <a:pt x="120724" y="692197"/>
                    <a:pt x="140308" y="725112"/>
                  </a:cubicBezTo>
                  <a:cubicBezTo>
                    <a:pt x="68344" y="695117"/>
                    <a:pt x="68543" y="659946"/>
                    <a:pt x="35283" y="579253"/>
                  </a:cubicBezTo>
                  <a:cubicBezTo>
                    <a:pt x="1027" y="481771"/>
                    <a:pt x="-6741" y="377188"/>
                    <a:pt x="5342" y="274928"/>
                  </a:cubicBezTo>
                  <a:cubicBezTo>
                    <a:pt x="12313" y="203790"/>
                    <a:pt x="22337" y="132454"/>
                    <a:pt x="44245" y="64236"/>
                  </a:cubicBezTo>
                  <a:cubicBezTo>
                    <a:pt x="53407" y="39683"/>
                    <a:pt x="66883" y="11746"/>
                    <a:pt x="94235" y="4114"/>
                  </a:cubicBezTo>
                  <a:cubicBezTo>
                    <a:pt x="96492" y="3384"/>
                    <a:pt x="101936" y="1924"/>
                    <a:pt x="1085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761439" y="2645536"/>
              <a:ext cx="641501" cy="1195997"/>
            </a:xfrm>
            <a:custGeom>
              <a:rect b="b" l="l" r="r" t="t"/>
              <a:pathLst>
                <a:path extrusionOk="0" h="1195997" w="641501">
                  <a:moveTo>
                    <a:pt x="608109" y="13005"/>
                  </a:moveTo>
                  <a:cubicBezTo>
                    <a:pt x="619129" y="14133"/>
                    <a:pt x="630282" y="15925"/>
                    <a:pt x="641502" y="17451"/>
                  </a:cubicBezTo>
                  <a:cubicBezTo>
                    <a:pt x="614017" y="31852"/>
                    <a:pt x="587064" y="47380"/>
                    <a:pt x="560708" y="63638"/>
                  </a:cubicBezTo>
                  <a:cubicBezTo>
                    <a:pt x="547696" y="71136"/>
                    <a:pt x="535414" y="79564"/>
                    <a:pt x="523531" y="88589"/>
                  </a:cubicBezTo>
                  <a:cubicBezTo>
                    <a:pt x="507863" y="80891"/>
                    <a:pt x="491266" y="74454"/>
                    <a:pt x="475599" y="67088"/>
                  </a:cubicBezTo>
                  <a:cubicBezTo>
                    <a:pt x="461259" y="62311"/>
                    <a:pt x="438687" y="43863"/>
                    <a:pt x="428596" y="63903"/>
                  </a:cubicBezTo>
                  <a:cubicBezTo>
                    <a:pt x="421227" y="85205"/>
                    <a:pt x="450172" y="88456"/>
                    <a:pt x="464113" y="94362"/>
                  </a:cubicBezTo>
                  <a:cubicBezTo>
                    <a:pt x="476196" y="98477"/>
                    <a:pt x="488146" y="103188"/>
                    <a:pt x="500162" y="107634"/>
                  </a:cubicBezTo>
                  <a:cubicBezTo>
                    <a:pt x="483432" y="121902"/>
                    <a:pt x="467499" y="137164"/>
                    <a:pt x="451566" y="152228"/>
                  </a:cubicBezTo>
                  <a:cubicBezTo>
                    <a:pt x="434704" y="167557"/>
                    <a:pt x="418505" y="183682"/>
                    <a:pt x="403103" y="200538"/>
                  </a:cubicBezTo>
                  <a:cubicBezTo>
                    <a:pt x="388763" y="196158"/>
                    <a:pt x="373826" y="193172"/>
                    <a:pt x="359353" y="189456"/>
                  </a:cubicBezTo>
                  <a:cubicBezTo>
                    <a:pt x="345478" y="186735"/>
                    <a:pt x="320649" y="176117"/>
                    <a:pt x="318791" y="198480"/>
                  </a:cubicBezTo>
                  <a:cubicBezTo>
                    <a:pt x="318923" y="214208"/>
                    <a:pt x="336582" y="213146"/>
                    <a:pt x="347935" y="213611"/>
                  </a:cubicBezTo>
                  <a:cubicBezTo>
                    <a:pt x="360017" y="214407"/>
                    <a:pt x="373826" y="216663"/>
                    <a:pt x="387369" y="218256"/>
                  </a:cubicBezTo>
                  <a:cubicBezTo>
                    <a:pt x="361810" y="248117"/>
                    <a:pt x="338574" y="279970"/>
                    <a:pt x="318127" y="313614"/>
                  </a:cubicBezTo>
                  <a:cubicBezTo>
                    <a:pt x="289846" y="360597"/>
                    <a:pt x="271323" y="412557"/>
                    <a:pt x="255656" y="464848"/>
                  </a:cubicBezTo>
                  <a:cubicBezTo>
                    <a:pt x="251938" y="476063"/>
                    <a:pt x="248486" y="487344"/>
                    <a:pt x="245366" y="498691"/>
                  </a:cubicBezTo>
                  <a:cubicBezTo>
                    <a:pt x="244967" y="498758"/>
                    <a:pt x="244635" y="498691"/>
                    <a:pt x="244237" y="498691"/>
                  </a:cubicBezTo>
                  <a:cubicBezTo>
                    <a:pt x="216885" y="499819"/>
                    <a:pt x="189733" y="497099"/>
                    <a:pt x="163178" y="490927"/>
                  </a:cubicBezTo>
                  <a:cubicBezTo>
                    <a:pt x="155012" y="489335"/>
                    <a:pt x="146979" y="496103"/>
                    <a:pt x="145917" y="504066"/>
                  </a:cubicBezTo>
                  <a:cubicBezTo>
                    <a:pt x="144589" y="527359"/>
                    <a:pt x="175127" y="521784"/>
                    <a:pt x="190463" y="524306"/>
                  </a:cubicBezTo>
                  <a:cubicBezTo>
                    <a:pt x="195376" y="524771"/>
                    <a:pt x="200222" y="524903"/>
                    <a:pt x="205068" y="524903"/>
                  </a:cubicBezTo>
                  <a:cubicBezTo>
                    <a:pt x="216421" y="524903"/>
                    <a:pt x="227773" y="523908"/>
                    <a:pt x="239192" y="522581"/>
                  </a:cubicBezTo>
                  <a:cubicBezTo>
                    <a:pt x="222064" y="592922"/>
                    <a:pt x="214960" y="665320"/>
                    <a:pt x="214097" y="737918"/>
                  </a:cubicBezTo>
                  <a:cubicBezTo>
                    <a:pt x="203209" y="737188"/>
                    <a:pt x="192189" y="737520"/>
                    <a:pt x="181235" y="737785"/>
                  </a:cubicBezTo>
                  <a:cubicBezTo>
                    <a:pt x="164970" y="738250"/>
                    <a:pt x="148639" y="738648"/>
                    <a:pt x="132573" y="735993"/>
                  </a:cubicBezTo>
                  <a:cubicBezTo>
                    <a:pt x="113055" y="734202"/>
                    <a:pt x="111993" y="763134"/>
                    <a:pt x="131444" y="763201"/>
                  </a:cubicBezTo>
                  <a:cubicBezTo>
                    <a:pt x="134232" y="763400"/>
                    <a:pt x="137021" y="763466"/>
                    <a:pt x="139875" y="763466"/>
                  </a:cubicBezTo>
                  <a:cubicBezTo>
                    <a:pt x="164439" y="763466"/>
                    <a:pt x="188803" y="757826"/>
                    <a:pt x="213367" y="755238"/>
                  </a:cubicBezTo>
                  <a:cubicBezTo>
                    <a:pt x="210180" y="830556"/>
                    <a:pt x="218611" y="905741"/>
                    <a:pt x="238129" y="978471"/>
                  </a:cubicBezTo>
                  <a:cubicBezTo>
                    <a:pt x="226445" y="978139"/>
                    <a:pt x="214827" y="977808"/>
                    <a:pt x="203209" y="977011"/>
                  </a:cubicBezTo>
                  <a:cubicBezTo>
                    <a:pt x="199492" y="977277"/>
                    <a:pt x="194579" y="976613"/>
                    <a:pt x="189334" y="975950"/>
                  </a:cubicBezTo>
                  <a:cubicBezTo>
                    <a:pt x="174663" y="974224"/>
                    <a:pt x="157402" y="972432"/>
                    <a:pt x="156207" y="989620"/>
                  </a:cubicBezTo>
                  <a:cubicBezTo>
                    <a:pt x="156207" y="997052"/>
                    <a:pt x="162580" y="1004285"/>
                    <a:pt x="170215" y="1004285"/>
                  </a:cubicBezTo>
                  <a:cubicBezTo>
                    <a:pt x="170414" y="1004285"/>
                    <a:pt x="170679" y="1004285"/>
                    <a:pt x="170879" y="1004219"/>
                  </a:cubicBezTo>
                  <a:cubicBezTo>
                    <a:pt x="189135" y="1003290"/>
                    <a:pt x="207325" y="1001631"/>
                    <a:pt x="225516" y="1000237"/>
                  </a:cubicBezTo>
                  <a:cubicBezTo>
                    <a:pt x="228702" y="999507"/>
                    <a:pt x="235872" y="999242"/>
                    <a:pt x="243971" y="998711"/>
                  </a:cubicBezTo>
                  <a:cubicBezTo>
                    <a:pt x="250411" y="1020278"/>
                    <a:pt x="257847" y="1041579"/>
                    <a:pt x="266211" y="1062549"/>
                  </a:cubicBezTo>
                  <a:cubicBezTo>
                    <a:pt x="287522" y="1111655"/>
                    <a:pt x="318923" y="1155585"/>
                    <a:pt x="353976" y="1195998"/>
                  </a:cubicBezTo>
                  <a:cubicBezTo>
                    <a:pt x="348864" y="1194405"/>
                    <a:pt x="343819" y="1192746"/>
                    <a:pt x="338840" y="1190888"/>
                  </a:cubicBezTo>
                  <a:cubicBezTo>
                    <a:pt x="295820" y="1178612"/>
                    <a:pt x="259042" y="1153329"/>
                    <a:pt x="220271" y="1132094"/>
                  </a:cubicBezTo>
                  <a:cubicBezTo>
                    <a:pt x="176123" y="1107474"/>
                    <a:pt x="121619" y="1098582"/>
                    <a:pt x="86832" y="1059696"/>
                  </a:cubicBezTo>
                  <a:cubicBezTo>
                    <a:pt x="67048" y="1034412"/>
                    <a:pt x="58484" y="1002427"/>
                    <a:pt x="45937" y="973362"/>
                  </a:cubicBezTo>
                  <a:cubicBezTo>
                    <a:pt x="33987" y="942703"/>
                    <a:pt x="20709" y="912444"/>
                    <a:pt x="11813" y="880790"/>
                  </a:cubicBezTo>
                  <a:cubicBezTo>
                    <a:pt x="-11356" y="793394"/>
                    <a:pt x="5175" y="702084"/>
                    <a:pt x="14070" y="613825"/>
                  </a:cubicBezTo>
                  <a:cubicBezTo>
                    <a:pt x="18917" y="496568"/>
                    <a:pt x="65256" y="387207"/>
                    <a:pt x="119096" y="284615"/>
                  </a:cubicBezTo>
                  <a:cubicBezTo>
                    <a:pt x="160190" y="197419"/>
                    <a:pt x="228437" y="126281"/>
                    <a:pt x="297812" y="60718"/>
                  </a:cubicBezTo>
                  <a:cubicBezTo>
                    <a:pt x="338973" y="26078"/>
                    <a:pt x="391087" y="2189"/>
                    <a:pt x="445326" y="331"/>
                  </a:cubicBezTo>
                  <a:cubicBezTo>
                    <a:pt x="499697" y="-1594"/>
                    <a:pt x="554003" y="5175"/>
                    <a:pt x="608109" y="13005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-271091" y="2388259"/>
              <a:ext cx="1026289" cy="1232817"/>
            </a:xfrm>
            <a:custGeom>
              <a:rect b="b" l="l" r="r" t="t"/>
              <a:pathLst>
                <a:path extrusionOk="0" h="1232817" w="1026289">
                  <a:moveTo>
                    <a:pt x="901013" y="552377"/>
                  </a:moveTo>
                  <a:cubicBezTo>
                    <a:pt x="908582" y="543153"/>
                    <a:pt x="900018" y="528621"/>
                    <a:pt x="888333" y="530479"/>
                  </a:cubicBezTo>
                  <a:cubicBezTo>
                    <a:pt x="881429" y="531142"/>
                    <a:pt x="828252" y="533531"/>
                    <a:pt x="803224" y="541561"/>
                  </a:cubicBezTo>
                  <a:cubicBezTo>
                    <a:pt x="798643" y="473011"/>
                    <a:pt x="781250" y="405723"/>
                    <a:pt x="745931" y="352436"/>
                  </a:cubicBezTo>
                  <a:cubicBezTo>
                    <a:pt x="760271" y="345800"/>
                    <a:pt x="773283" y="336510"/>
                    <a:pt x="783175" y="324034"/>
                  </a:cubicBezTo>
                  <a:cubicBezTo>
                    <a:pt x="794594" y="310298"/>
                    <a:pt x="803091" y="294438"/>
                    <a:pt x="810991" y="278511"/>
                  </a:cubicBezTo>
                  <a:cubicBezTo>
                    <a:pt x="814311" y="271809"/>
                    <a:pt x="810261" y="263381"/>
                    <a:pt x="803755" y="260661"/>
                  </a:cubicBezTo>
                  <a:cubicBezTo>
                    <a:pt x="797116" y="257874"/>
                    <a:pt x="788486" y="260992"/>
                    <a:pt x="785897" y="267894"/>
                  </a:cubicBezTo>
                  <a:cubicBezTo>
                    <a:pt x="780719" y="281564"/>
                    <a:pt x="774677" y="294836"/>
                    <a:pt x="766512" y="307046"/>
                  </a:cubicBezTo>
                  <a:cubicBezTo>
                    <a:pt x="758678" y="319521"/>
                    <a:pt x="746861" y="328480"/>
                    <a:pt x="735177" y="337240"/>
                  </a:cubicBezTo>
                  <a:cubicBezTo>
                    <a:pt x="725683" y="324897"/>
                    <a:pt x="715061" y="313416"/>
                    <a:pt x="703310" y="303064"/>
                  </a:cubicBezTo>
                  <a:cubicBezTo>
                    <a:pt x="672838" y="275591"/>
                    <a:pt x="635329" y="255219"/>
                    <a:pt x="595032" y="246194"/>
                  </a:cubicBezTo>
                  <a:cubicBezTo>
                    <a:pt x="592310" y="245796"/>
                    <a:pt x="589522" y="245265"/>
                    <a:pt x="586601" y="244734"/>
                  </a:cubicBezTo>
                  <a:cubicBezTo>
                    <a:pt x="588659" y="244137"/>
                    <a:pt x="590717" y="243540"/>
                    <a:pt x="592841" y="243009"/>
                  </a:cubicBezTo>
                  <a:cubicBezTo>
                    <a:pt x="610832" y="237833"/>
                    <a:pt x="629155" y="233652"/>
                    <a:pt x="647213" y="228675"/>
                  </a:cubicBezTo>
                  <a:cubicBezTo>
                    <a:pt x="652590" y="227083"/>
                    <a:pt x="665801" y="224428"/>
                    <a:pt x="660358" y="216531"/>
                  </a:cubicBezTo>
                  <a:cubicBezTo>
                    <a:pt x="648740" y="208369"/>
                    <a:pt x="632143" y="212882"/>
                    <a:pt x="618799" y="214010"/>
                  </a:cubicBezTo>
                  <a:cubicBezTo>
                    <a:pt x="560112" y="220380"/>
                    <a:pt x="507134" y="246327"/>
                    <a:pt x="459933" y="280568"/>
                  </a:cubicBezTo>
                  <a:cubicBezTo>
                    <a:pt x="460265" y="271544"/>
                    <a:pt x="459468" y="262452"/>
                    <a:pt x="458273" y="253958"/>
                  </a:cubicBezTo>
                  <a:cubicBezTo>
                    <a:pt x="454555" y="236439"/>
                    <a:pt x="428465" y="156940"/>
                    <a:pt x="403370" y="176583"/>
                  </a:cubicBezTo>
                  <a:cubicBezTo>
                    <a:pt x="396798" y="181693"/>
                    <a:pt x="395935" y="190917"/>
                    <a:pt x="400648" y="197486"/>
                  </a:cubicBezTo>
                  <a:cubicBezTo>
                    <a:pt x="422490" y="225955"/>
                    <a:pt x="440946" y="264178"/>
                    <a:pt x="433909" y="300277"/>
                  </a:cubicBezTo>
                  <a:cubicBezTo>
                    <a:pt x="385910" y="337903"/>
                    <a:pt x="356434" y="393313"/>
                    <a:pt x="329813" y="447662"/>
                  </a:cubicBezTo>
                  <a:cubicBezTo>
                    <a:pt x="300005" y="424635"/>
                    <a:pt x="241251" y="381767"/>
                    <a:pt x="232820" y="403798"/>
                  </a:cubicBezTo>
                  <a:cubicBezTo>
                    <a:pt x="230430" y="409439"/>
                    <a:pt x="233086" y="416805"/>
                    <a:pt x="238994" y="418995"/>
                  </a:cubicBezTo>
                  <a:cubicBezTo>
                    <a:pt x="269333" y="428418"/>
                    <a:pt x="295689" y="445937"/>
                    <a:pt x="323041" y="461465"/>
                  </a:cubicBezTo>
                  <a:cubicBezTo>
                    <a:pt x="322178" y="463256"/>
                    <a:pt x="321315" y="465048"/>
                    <a:pt x="320386" y="466906"/>
                  </a:cubicBezTo>
                  <a:cubicBezTo>
                    <a:pt x="298544" y="523776"/>
                    <a:pt x="289980" y="585358"/>
                    <a:pt x="286461" y="645944"/>
                  </a:cubicBezTo>
                  <a:cubicBezTo>
                    <a:pt x="282478" y="696112"/>
                    <a:pt x="285200" y="746479"/>
                    <a:pt x="294295" y="795851"/>
                  </a:cubicBezTo>
                  <a:cubicBezTo>
                    <a:pt x="287192" y="809521"/>
                    <a:pt x="276968" y="821333"/>
                    <a:pt x="263292" y="829561"/>
                  </a:cubicBezTo>
                  <a:cubicBezTo>
                    <a:pt x="244438" y="841705"/>
                    <a:pt x="224522" y="851991"/>
                    <a:pt x="205667" y="864135"/>
                  </a:cubicBezTo>
                  <a:cubicBezTo>
                    <a:pt x="199626" y="867984"/>
                    <a:pt x="197170" y="875814"/>
                    <a:pt x="200888" y="882185"/>
                  </a:cubicBezTo>
                  <a:cubicBezTo>
                    <a:pt x="203543" y="886763"/>
                    <a:pt x="207460" y="888555"/>
                    <a:pt x="211642" y="888555"/>
                  </a:cubicBezTo>
                  <a:cubicBezTo>
                    <a:pt x="216489" y="888555"/>
                    <a:pt x="221667" y="886100"/>
                    <a:pt x="225584" y="882649"/>
                  </a:cubicBezTo>
                  <a:cubicBezTo>
                    <a:pt x="241849" y="872032"/>
                    <a:pt x="258313" y="861746"/>
                    <a:pt x="274180" y="850465"/>
                  </a:cubicBezTo>
                  <a:cubicBezTo>
                    <a:pt x="284934" y="843696"/>
                    <a:pt x="293631" y="834937"/>
                    <a:pt x="300403" y="824916"/>
                  </a:cubicBezTo>
                  <a:cubicBezTo>
                    <a:pt x="301399" y="829163"/>
                    <a:pt x="302395" y="833344"/>
                    <a:pt x="303523" y="837525"/>
                  </a:cubicBezTo>
                  <a:cubicBezTo>
                    <a:pt x="329282" y="917090"/>
                    <a:pt x="393213" y="983051"/>
                    <a:pt x="469957" y="1019084"/>
                  </a:cubicBezTo>
                  <a:cubicBezTo>
                    <a:pt x="475733" y="1035475"/>
                    <a:pt x="481044" y="1051999"/>
                    <a:pt x="476928" y="1069650"/>
                  </a:cubicBezTo>
                  <a:cubicBezTo>
                    <a:pt x="476463" y="1083520"/>
                    <a:pt x="455485" y="1099910"/>
                    <a:pt x="470887" y="1111059"/>
                  </a:cubicBezTo>
                  <a:cubicBezTo>
                    <a:pt x="473210" y="1112121"/>
                    <a:pt x="475268" y="1112652"/>
                    <a:pt x="477127" y="1112652"/>
                  </a:cubicBezTo>
                  <a:cubicBezTo>
                    <a:pt x="489276" y="1112652"/>
                    <a:pt x="493392" y="1092611"/>
                    <a:pt x="496579" y="1082458"/>
                  </a:cubicBezTo>
                  <a:cubicBezTo>
                    <a:pt x="501292" y="1064275"/>
                    <a:pt x="498239" y="1045429"/>
                    <a:pt x="491268" y="1028176"/>
                  </a:cubicBezTo>
                  <a:cubicBezTo>
                    <a:pt x="525657" y="1041448"/>
                    <a:pt x="561971" y="1048747"/>
                    <a:pt x="598285" y="1048747"/>
                  </a:cubicBezTo>
                  <a:cubicBezTo>
                    <a:pt x="599214" y="1048747"/>
                    <a:pt x="600144" y="1048747"/>
                    <a:pt x="601140" y="1048747"/>
                  </a:cubicBezTo>
                  <a:cubicBezTo>
                    <a:pt x="610567" y="1048880"/>
                    <a:pt x="618400" y="1040850"/>
                    <a:pt x="618400" y="1031494"/>
                  </a:cubicBezTo>
                  <a:cubicBezTo>
                    <a:pt x="618400" y="1021938"/>
                    <a:pt x="610567" y="1014439"/>
                    <a:pt x="601140" y="1014240"/>
                  </a:cubicBezTo>
                  <a:cubicBezTo>
                    <a:pt x="583148" y="1013908"/>
                    <a:pt x="565224" y="1012448"/>
                    <a:pt x="547565" y="1009197"/>
                  </a:cubicBezTo>
                  <a:cubicBezTo>
                    <a:pt x="537142" y="1007339"/>
                    <a:pt x="526918" y="1004618"/>
                    <a:pt x="516960" y="1001300"/>
                  </a:cubicBezTo>
                  <a:cubicBezTo>
                    <a:pt x="597953" y="995593"/>
                    <a:pt x="664872" y="941908"/>
                    <a:pt x="713733" y="874885"/>
                  </a:cubicBezTo>
                  <a:cubicBezTo>
                    <a:pt x="739093" y="878800"/>
                    <a:pt x="764985" y="885038"/>
                    <a:pt x="782644" y="903884"/>
                  </a:cubicBezTo>
                  <a:cubicBezTo>
                    <a:pt x="785167" y="907268"/>
                    <a:pt x="788685" y="908728"/>
                    <a:pt x="792337" y="908728"/>
                  </a:cubicBezTo>
                  <a:cubicBezTo>
                    <a:pt x="799573" y="908728"/>
                    <a:pt x="806809" y="902756"/>
                    <a:pt x="805481" y="894328"/>
                  </a:cubicBezTo>
                  <a:cubicBezTo>
                    <a:pt x="794660" y="871633"/>
                    <a:pt x="755226" y="862144"/>
                    <a:pt x="723957" y="860352"/>
                  </a:cubicBezTo>
                  <a:cubicBezTo>
                    <a:pt x="748056" y="824584"/>
                    <a:pt x="767175" y="785897"/>
                    <a:pt x="780851" y="749134"/>
                  </a:cubicBezTo>
                  <a:cubicBezTo>
                    <a:pt x="797316" y="692927"/>
                    <a:pt x="806676" y="625240"/>
                    <a:pt x="804087" y="557952"/>
                  </a:cubicBezTo>
                  <a:cubicBezTo>
                    <a:pt x="832501" y="557155"/>
                    <a:pt x="860716" y="555496"/>
                    <a:pt x="890192" y="557819"/>
                  </a:cubicBezTo>
                  <a:cubicBezTo>
                    <a:pt x="894308" y="557952"/>
                    <a:pt x="898557" y="555563"/>
                    <a:pt x="901013" y="552377"/>
                  </a:cubicBezTo>
                  <a:close/>
                  <a:moveTo>
                    <a:pt x="1020113" y="566446"/>
                  </a:moveTo>
                  <a:cubicBezTo>
                    <a:pt x="1033656" y="668042"/>
                    <a:pt x="1023499" y="773819"/>
                    <a:pt x="1003516" y="874421"/>
                  </a:cubicBezTo>
                  <a:cubicBezTo>
                    <a:pt x="995616" y="909658"/>
                    <a:pt x="991965" y="945890"/>
                    <a:pt x="980413" y="980198"/>
                  </a:cubicBezTo>
                  <a:cubicBezTo>
                    <a:pt x="960962" y="1029105"/>
                    <a:pt x="931950" y="1076685"/>
                    <a:pt x="892250" y="1111722"/>
                  </a:cubicBezTo>
                  <a:cubicBezTo>
                    <a:pt x="807008" y="1179542"/>
                    <a:pt x="700389" y="1221083"/>
                    <a:pt x="591978" y="1232231"/>
                  </a:cubicBezTo>
                  <a:cubicBezTo>
                    <a:pt x="471551" y="1236346"/>
                    <a:pt x="339240" y="1220021"/>
                    <a:pt x="241185" y="1143774"/>
                  </a:cubicBezTo>
                  <a:cubicBezTo>
                    <a:pt x="208987" y="1118226"/>
                    <a:pt x="182432" y="1086639"/>
                    <a:pt x="154947" y="1056246"/>
                  </a:cubicBezTo>
                  <a:cubicBezTo>
                    <a:pt x="116442" y="1012382"/>
                    <a:pt x="80659" y="965134"/>
                    <a:pt x="59216" y="910387"/>
                  </a:cubicBezTo>
                  <a:cubicBezTo>
                    <a:pt x="17126" y="797775"/>
                    <a:pt x="-12151" y="675209"/>
                    <a:pt x="4977" y="554700"/>
                  </a:cubicBezTo>
                  <a:cubicBezTo>
                    <a:pt x="13143" y="489468"/>
                    <a:pt x="36312" y="427621"/>
                    <a:pt x="59548" y="366504"/>
                  </a:cubicBezTo>
                  <a:cubicBezTo>
                    <a:pt x="74352" y="327153"/>
                    <a:pt x="87962" y="287802"/>
                    <a:pt x="111795" y="252432"/>
                  </a:cubicBezTo>
                  <a:cubicBezTo>
                    <a:pt x="157337" y="186670"/>
                    <a:pt x="212439" y="122434"/>
                    <a:pt x="277565" y="74854"/>
                  </a:cubicBezTo>
                  <a:cubicBezTo>
                    <a:pt x="332800" y="40280"/>
                    <a:pt x="392284" y="6901"/>
                    <a:pt x="458339" y="1128"/>
                  </a:cubicBezTo>
                  <a:cubicBezTo>
                    <a:pt x="468231" y="332"/>
                    <a:pt x="478057" y="0"/>
                    <a:pt x="487948" y="0"/>
                  </a:cubicBezTo>
                  <a:cubicBezTo>
                    <a:pt x="509259" y="0"/>
                    <a:pt x="530503" y="1725"/>
                    <a:pt x="551548" y="4712"/>
                  </a:cubicBezTo>
                  <a:cubicBezTo>
                    <a:pt x="554801" y="5906"/>
                    <a:pt x="558187" y="6968"/>
                    <a:pt x="561572" y="7897"/>
                  </a:cubicBezTo>
                  <a:cubicBezTo>
                    <a:pt x="563299" y="8361"/>
                    <a:pt x="564892" y="8560"/>
                    <a:pt x="566485" y="8560"/>
                  </a:cubicBezTo>
                  <a:cubicBezTo>
                    <a:pt x="568145" y="8560"/>
                    <a:pt x="569738" y="8295"/>
                    <a:pt x="571199" y="7830"/>
                  </a:cubicBezTo>
                  <a:cubicBezTo>
                    <a:pt x="591115" y="11348"/>
                    <a:pt x="610965" y="15860"/>
                    <a:pt x="630682" y="20970"/>
                  </a:cubicBezTo>
                  <a:cubicBezTo>
                    <a:pt x="700323" y="37493"/>
                    <a:pt x="771756" y="60653"/>
                    <a:pt x="826393" y="108697"/>
                  </a:cubicBezTo>
                  <a:cubicBezTo>
                    <a:pt x="829115" y="117987"/>
                    <a:pt x="836949" y="124690"/>
                    <a:pt x="843389" y="131525"/>
                  </a:cubicBezTo>
                  <a:cubicBezTo>
                    <a:pt x="862176" y="153158"/>
                    <a:pt x="883952" y="174194"/>
                    <a:pt x="901345" y="199742"/>
                  </a:cubicBezTo>
                  <a:cubicBezTo>
                    <a:pt x="930490" y="246393"/>
                    <a:pt x="956248" y="295698"/>
                    <a:pt x="975567" y="347193"/>
                  </a:cubicBezTo>
                  <a:cubicBezTo>
                    <a:pt x="1000197" y="418198"/>
                    <a:pt x="1008495" y="492123"/>
                    <a:pt x="1020113" y="5664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7990" y="2647725"/>
              <a:ext cx="450512" cy="707800"/>
            </a:xfrm>
            <a:custGeom>
              <a:rect b="b" l="l" r="r" t="t"/>
              <a:pathLst>
                <a:path extrusionOk="0" h="707800" w="450512">
                  <a:moveTo>
                    <a:pt x="395846" y="103322"/>
                  </a:moveTo>
                  <a:cubicBezTo>
                    <a:pt x="448758" y="182622"/>
                    <a:pt x="453936" y="279042"/>
                    <a:pt x="449090" y="372344"/>
                  </a:cubicBezTo>
                  <a:cubicBezTo>
                    <a:pt x="444177" y="437443"/>
                    <a:pt x="427912" y="503338"/>
                    <a:pt x="390336" y="557885"/>
                  </a:cubicBezTo>
                  <a:cubicBezTo>
                    <a:pt x="364578" y="602280"/>
                    <a:pt x="332181" y="642427"/>
                    <a:pt x="289958" y="672356"/>
                  </a:cubicBezTo>
                  <a:cubicBezTo>
                    <a:pt x="249594" y="700094"/>
                    <a:pt x="200932" y="715157"/>
                    <a:pt x="152004" y="704208"/>
                  </a:cubicBezTo>
                  <a:cubicBezTo>
                    <a:pt x="135142" y="700359"/>
                    <a:pt x="118943" y="694188"/>
                    <a:pt x="102877" y="687950"/>
                  </a:cubicBezTo>
                  <a:cubicBezTo>
                    <a:pt x="101682" y="687021"/>
                    <a:pt x="100487" y="686092"/>
                    <a:pt x="99359" y="685096"/>
                  </a:cubicBezTo>
                  <a:cubicBezTo>
                    <a:pt x="65302" y="655699"/>
                    <a:pt x="36622" y="621391"/>
                    <a:pt x="20888" y="578589"/>
                  </a:cubicBezTo>
                  <a:cubicBezTo>
                    <a:pt x="5685" y="526630"/>
                    <a:pt x="-1816" y="471684"/>
                    <a:pt x="374" y="417535"/>
                  </a:cubicBezTo>
                  <a:cubicBezTo>
                    <a:pt x="2300" y="326821"/>
                    <a:pt x="15312" y="233121"/>
                    <a:pt x="65235" y="155281"/>
                  </a:cubicBezTo>
                  <a:cubicBezTo>
                    <a:pt x="82363" y="124026"/>
                    <a:pt x="100553" y="92505"/>
                    <a:pt x="128768" y="69412"/>
                  </a:cubicBezTo>
                  <a:cubicBezTo>
                    <a:pt x="160236" y="43665"/>
                    <a:pt x="193098" y="17784"/>
                    <a:pt x="229877" y="0"/>
                  </a:cubicBezTo>
                  <a:cubicBezTo>
                    <a:pt x="234059" y="1460"/>
                    <a:pt x="238906" y="2323"/>
                    <a:pt x="241893" y="3119"/>
                  </a:cubicBezTo>
                  <a:cubicBezTo>
                    <a:pt x="303501" y="16258"/>
                    <a:pt x="359532" y="51495"/>
                    <a:pt x="395846" y="103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-495694" y="2220369"/>
              <a:ext cx="692900" cy="1288172"/>
            </a:xfrm>
            <a:custGeom>
              <a:rect b="b" l="l" r="r" t="t"/>
              <a:pathLst>
                <a:path extrusionOk="0" h="1288172" w="692900">
                  <a:moveTo>
                    <a:pt x="692901" y="135440"/>
                  </a:moveTo>
                  <a:cubicBezTo>
                    <a:pt x="689316" y="135573"/>
                    <a:pt x="685863" y="135772"/>
                    <a:pt x="682478" y="136037"/>
                  </a:cubicBezTo>
                  <a:cubicBezTo>
                    <a:pt x="612970" y="140682"/>
                    <a:pt x="549436" y="173597"/>
                    <a:pt x="491148" y="209564"/>
                  </a:cubicBezTo>
                  <a:cubicBezTo>
                    <a:pt x="418918" y="258271"/>
                    <a:pt x="360696" y="326622"/>
                    <a:pt x="310706" y="397295"/>
                  </a:cubicBezTo>
                  <a:cubicBezTo>
                    <a:pt x="280699" y="440097"/>
                    <a:pt x="264301" y="489999"/>
                    <a:pt x="246044" y="538442"/>
                  </a:cubicBezTo>
                  <a:cubicBezTo>
                    <a:pt x="221348" y="602744"/>
                    <a:pt x="199307" y="668838"/>
                    <a:pt x="193133" y="737852"/>
                  </a:cubicBezTo>
                  <a:cubicBezTo>
                    <a:pt x="184967" y="808061"/>
                    <a:pt x="192801" y="878800"/>
                    <a:pt x="208801" y="947350"/>
                  </a:cubicBezTo>
                  <a:cubicBezTo>
                    <a:pt x="231970" y="1060227"/>
                    <a:pt x="272400" y="1160762"/>
                    <a:pt x="352530" y="1245570"/>
                  </a:cubicBezTo>
                  <a:cubicBezTo>
                    <a:pt x="364945" y="1260965"/>
                    <a:pt x="377293" y="1275100"/>
                    <a:pt x="389707" y="1288173"/>
                  </a:cubicBezTo>
                  <a:cubicBezTo>
                    <a:pt x="353327" y="1280010"/>
                    <a:pt x="316880" y="1271118"/>
                    <a:pt x="282093" y="1257647"/>
                  </a:cubicBezTo>
                  <a:cubicBezTo>
                    <a:pt x="170362" y="1221083"/>
                    <a:pt x="135243" y="1160497"/>
                    <a:pt x="82996" y="1062152"/>
                  </a:cubicBezTo>
                  <a:cubicBezTo>
                    <a:pt x="49271" y="1001897"/>
                    <a:pt x="27031" y="935007"/>
                    <a:pt x="11164" y="867784"/>
                  </a:cubicBezTo>
                  <a:cubicBezTo>
                    <a:pt x="-2379" y="809720"/>
                    <a:pt x="-985" y="747076"/>
                    <a:pt x="1936" y="687486"/>
                  </a:cubicBezTo>
                  <a:cubicBezTo>
                    <a:pt x="5787" y="642427"/>
                    <a:pt x="13952" y="597900"/>
                    <a:pt x="17737" y="552842"/>
                  </a:cubicBezTo>
                  <a:cubicBezTo>
                    <a:pt x="21985" y="510637"/>
                    <a:pt x="34931" y="470158"/>
                    <a:pt x="45553" y="429280"/>
                  </a:cubicBezTo>
                  <a:cubicBezTo>
                    <a:pt x="55113" y="393711"/>
                    <a:pt x="63810" y="357678"/>
                    <a:pt x="79942" y="324366"/>
                  </a:cubicBezTo>
                  <a:cubicBezTo>
                    <a:pt x="105501" y="279838"/>
                    <a:pt x="137168" y="238496"/>
                    <a:pt x="175142" y="203790"/>
                  </a:cubicBezTo>
                  <a:cubicBezTo>
                    <a:pt x="217166" y="174791"/>
                    <a:pt x="260782" y="147385"/>
                    <a:pt x="305262" y="122168"/>
                  </a:cubicBezTo>
                  <a:cubicBezTo>
                    <a:pt x="310640" y="118717"/>
                    <a:pt x="317411" y="115864"/>
                    <a:pt x="323054" y="112081"/>
                  </a:cubicBezTo>
                  <a:cubicBezTo>
                    <a:pt x="330025" y="111949"/>
                    <a:pt x="335535" y="104317"/>
                    <a:pt x="338589" y="98079"/>
                  </a:cubicBezTo>
                  <a:cubicBezTo>
                    <a:pt x="349609" y="73858"/>
                    <a:pt x="342638" y="46651"/>
                    <a:pt x="331684" y="21567"/>
                  </a:cubicBezTo>
                  <a:cubicBezTo>
                    <a:pt x="365078" y="48442"/>
                    <a:pt x="412014" y="62378"/>
                    <a:pt x="468576" y="64369"/>
                  </a:cubicBezTo>
                  <a:cubicBezTo>
                    <a:pt x="470900" y="64502"/>
                    <a:pt x="473223" y="64502"/>
                    <a:pt x="475547" y="64502"/>
                  </a:cubicBezTo>
                  <a:cubicBezTo>
                    <a:pt x="529387" y="64502"/>
                    <a:pt x="571544" y="38754"/>
                    <a:pt x="594447" y="0"/>
                  </a:cubicBezTo>
                  <a:cubicBezTo>
                    <a:pt x="598099" y="36431"/>
                    <a:pt x="603343" y="74389"/>
                    <a:pt x="626181" y="104052"/>
                  </a:cubicBezTo>
                  <a:cubicBezTo>
                    <a:pt x="629567" y="108365"/>
                    <a:pt x="633882" y="110157"/>
                    <a:pt x="638064" y="110157"/>
                  </a:cubicBezTo>
                  <a:cubicBezTo>
                    <a:pt x="640189" y="110157"/>
                    <a:pt x="642313" y="109692"/>
                    <a:pt x="644238" y="108896"/>
                  </a:cubicBezTo>
                  <a:cubicBezTo>
                    <a:pt x="645765" y="110290"/>
                    <a:pt x="647425" y="111617"/>
                    <a:pt x="648885" y="112679"/>
                  </a:cubicBezTo>
                  <a:cubicBezTo>
                    <a:pt x="662097" y="122765"/>
                    <a:pt x="677499" y="129202"/>
                    <a:pt x="692901" y="1354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008333" y="2447518"/>
              <a:ext cx="1102710" cy="1544632"/>
            </a:xfrm>
            <a:custGeom>
              <a:rect b="b" l="l" r="r" t="t"/>
              <a:pathLst>
                <a:path extrusionOk="0" h="1544632" w="1102710">
                  <a:moveTo>
                    <a:pt x="1035515" y="1012979"/>
                  </a:moveTo>
                  <a:cubicBezTo>
                    <a:pt x="1059880" y="917886"/>
                    <a:pt x="1072560" y="818081"/>
                    <a:pt x="1058685" y="720400"/>
                  </a:cubicBezTo>
                  <a:cubicBezTo>
                    <a:pt x="1044876" y="660676"/>
                    <a:pt x="1032461" y="596374"/>
                    <a:pt x="991699" y="548462"/>
                  </a:cubicBezTo>
                  <a:cubicBezTo>
                    <a:pt x="948282" y="503006"/>
                    <a:pt x="893976" y="464650"/>
                    <a:pt x="832501" y="448458"/>
                  </a:cubicBezTo>
                  <a:cubicBezTo>
                    <a:pt x="785366" y="437244"/>
                    <a:pt x="737168" y="430608"/>
                    <a:pt x="689236" y="423640"/>
                  </a:cubicBezTo>
                  <a:cubicBezTo>
                    <a:pt x="640773" y="419592"/>
                    <a:pt x="590584" y="412027"/>
                    <a:pt x="542586" y="422910"/>
                  </a:cubicBezTo>
                  <a:cubicBezTo>
                    <a:pt x="467900" y="437708"/>
                    <a:pt x="403304" y="483695"/>
                    <a:pt x="359820" y="545542"/>
                  </a:cubicBezTo>
                  <a:cubicBezTo>
                    <a:pt x="320187" y="595378"/>
                    <a:pt x="276304" y="643755"/>
                    <a:pt x="252803" y="703876"/>
                  </a:cubicBezTo>
                  <a:cubicBezTo>
                    <a:pt x="218813" y="785034"/>
                    <a:pt x="202016" y="873027"/>
                    <a:pt x="192722" y="960224"/>
                  </a:cubicBezTo>
                  <a:cubicBezTo>
                    <a:pt x="188473" y="1047088"/>
                    <a:pt x="193121" y="1141253"/>
                    <a:pt x="236804" y="1218495"/>
                  </a:cubicBezTo>
                  <a:cubicBezTo>
                    <a:pt x="255193" y="1251609"/>
                    <a:pt x="287325" y="1273242"/>
                    <a:pt x="317797" y="1294212"/>
                  </a:cubicBezTo>
                  <a:cubicBezTo>
                    <a:pt x="347074" y="1316243"/>
                    <a:pt x="377546" y="1336947"/>
                    <a:pt x="412200" y="1349489"/>
                  </a:cubicBezTo>
                  <a:cubicBezTo>
                    <a:pt x="459004" y="1365614"/>
                    <a:pt x="508131" y="1379550"/>
                    <a:pt x="557988" y="1379417"/>
                  </a:cubicBezTo>
                  <a:cubicBezTo>
                    <a:pt x="583414" y="1388309"/>
                    <a:pt x="606451" y="1393353"/>
                    <a:pt x="634267" y="1394945"/>
                  </a:cubicBezTo>
                  <a:cubicBezTo>
                    <a:pt x="639711" y="1395211"/>
                    <a:pt x="645288" y="1395344"/>
                    <a:pt x="650732" y="1395344"/>
                  </a:cubicBezTo>
                  <a:cubicBezTo>
                    <a:pt x="705767" y="1395344"/>
                    <a:pt x="762661" y="1383067"/>
                    <a:pt x="809531" y="1354400"/>
                  </a:cubicBezTo>
                  <a:cubicBezTo>
                    <a:pt x="852484" y="1326595"/>
                    <a:pt x="884284" y="1285850"/>
                    <a:pt x="919735" y="1249618"/>
                  </a:cubicBezTo>
                  <a:cubicBezTo>
                    <a:pt x="983401" y="1186244"/>
                    <a:pt x="1015532" y="1098849"/>
                    <a:pt x="1035515" y="1012979"/>
                  </a:cubicBezTo>
                  <a:close/>
                  <a:moveTo>
                    <a:pt x="1097389" y="734203"/>
                  </a:moveTo>
                  <a:cubicBezTo>
                    <a:pt x="1110401" y="855044"/>
                    <a:pt x="1099978" y="980530"/>
                    <a:pt x="1061406" y="1096393"/>
                  </a:cubicBezTo>
                  <a:cubicBezTo>
                    <a:pt x="1061274" y="1096194"/>
                    <a:pt x="1061141" y="1096062"/>
                    <a:pt x="1060942" y="1095929"/>
                  </a:cubicBezTo>
                  <a:cubicBezTo>
                    <a:pt x="1060477" y="1098251"/>
                    <a:pt x="1059946" y="1100508"/>
                    <a:pt x="1059348" y="1102764"/>
                  </a:cubicBezTo>
                  <a:cubicBezTo>
                    <a:pt x="1059017" y="1103892"/>
                    <a:pt x="1058751" y="1105087"/>
                    <a:pt x="1058419" y="1106148"/>
                  </a:cubicBezTo>
                  <a:cubicBezTo>
                    <a:pt x="1058087" y="1107276"/>
                    <a:pt x="1057755" y="1108405"/>
                    <a:pt x="1057423" y="1109533"/>
                  </a:cubicBezTo>
                  <a:cubicBezTo>
                    <a:pt x="1054768" y="1118359"/>
                    <a:pt x="1051780" y="1127118"/>
                    <a:pt x="1048129" y="1135612"/>
                  </a:cubicBezTo>
                  <a:cubicBezTo>
                    <a:pt x="1046005" y="1140390"/>
                    <a:pt x="1044013" y="1145168"/>
                    <a:pt x="1041756" y="1149879"/>
                  </a:cubicBezTo>
                  <a:cubicBezTo>
                    <a:pt x="1040428" y="1152799"/>
                    <a:pt x="1038967" y="1155653"/>
                    <a:pt x="1037507" y="1158440"/>
                  </a:cubicBezTo>
                  <a:cubicBezTo>
                    <a:pt x="1036777" y="1159833"/>
                    <a:pt x="1036046" y="1161227"/>
                    <a:pt x="1035316" y="1162554"/>
                  </a:cubicBezTo>
                  <a:cubicBezTo>
                    <a:pt x="1030934" y="1171048"/>
                    <a:pt x="1026155" y="1179277"/>
                    <a:pt x="1021508" y="1187505"/>
                  </a:cubicBezTo>
                  <a:cubicBezTo>
                    <a:pt x="1018254" y="1193212"/>
                    <a:pt x="1015068" y="1199052"/>
                    <a:pt x="1012014" y="1204825"/>
                  </a:cubicBezTo>
                  <a:cubicBezTo>
                    <a:pt x="1011948" y="1204958"/>
                    <a:pt x="1011881" y="1205090"/>
                    <a:pt x="1011815" y="1205223"/>
                  </a:cubicBezTo>
                  <a:cubicBezTo>
                    <a:pt x="1009226" y="1210532"/>
                    <a:pt x="1006703" y="1215841"/>
                    <a:pt x="1004180" y="1221150"/>
                  </a:cubicBezTo>
                  <a:cubicBezTo>
                    <a:pt x="1002454" y="1224866"/>
                    <a:pt x="1000728" y="1228582"/>
                    <a:pt x="999002" y="1232298"/>
                  </a:cubicBezTo>
                  <a:cubicBezTo>
                    <a:pt x="996944" y="1236744"/>
                    <a:pt x="994753" y="1241124"/>
                    <a:pt x="992496" y="1245503"/>
                  </a:cubicBezTo>
                  <a:cubicBezTo>
                    <a:pt x="991633" y="1247162"/>
                    <a:pt x="990703" y="1248888"/>
                    <a:pt x="989708" y="1250547"/>
                  </a:cubicBezTo>
                  <a:cubicBezTo>
                    <a:pt x="989177" y="1251410"/>
                    <a:pt x="988579" y="1252272"/>
                    <a:pt x="988048" y="1253201"/>
                  </a:cubicBezTo>
                  <a:cubicBezTo>
                    <a:pt x="986919" y="1254860"/>
                    <a:pt x="985592" y="1256519"/>
                    <a:pt x="983932" y="1257647"/>
                  </a:cubicBezTo>
                  <a:cubicBezTo>
                    <a:pt x="982339" y="1258775"/>
                    <a:pt x="980480" y="1259240"/>
                    <a:pt x="978621" y="1258974"/>
                  </a:cubicBezTo>
                  <a:cubicBezTo>
                    <a:pt x="948083" y="1301511"/>
                    <a:pt x="913959" y="1341791"/>
                    <a:pt x="883886" y="1384660"/>
                  </a:cubicBezTo>
                  <a:cubicBezTo>
                    <a:pt x="875388" y="1396007"/>
                    <a:pt x="866957" y="1407355"/>
                    <a:pt x="857861" y="1418237"/>
                  </a:cubicBezTo>
                  <a:cubicBezTo>
                    <a:pt x="856135" y="1419498"/>
                    <a:pt x="854409" y="1420693"/>
                    <a:pt x="852617" y="1421887"/>
                  </a:cubicBezTo>
                  <a:cubicBezTo>
                    <a:pt x="794328" y="1457721"/>
                    <a:pt x="731858" y="1484730"/>
                    <a:pt x="667129" y="1508287"/>
                  </a:cubicBezTo>
                  <a:cubicBezTo>
                    <a:pt x="624973" y="1525408"/>
                    <a:pt x="580892" y="1539211"/>
                    <a:pt x="534951" y="1543193"/>
                  </a:cubicBezTo>
                  <a:cubicBezTo>
                    <a:pt x="437228" y="1551886"/>
                    <a:pt x="352318" y="1520232"/>
                    <a:pt x="267608" y="1474444"/>
                  </a:cubicBezTo>
                  <a:cubicBezTo>
                    <a:pt x="204805" y="1446440"/>
                    <a:pt x="152624" y="1400453"/>
                    <a:pt x="111663" y="1345640"/>
                  </a:cubicBezTo>
                  <a:cubicBezTo>
                    <a:pt x="73689" y="1299321"/>
                    <a:pt x="46470" y="1245636"/>
                    <a:pt x="30072" y="1188368"/>
                  </a:cubicBezTo>
                  <a:cubicBezTo>
                    <a:pt x="31665" y="1186510"/>
                    <a:pt x="32064" y="1184254"/>
                    <a:pt x="30935" y="1181400"/>
                  </a:cubicBezTo>
                  <a:cubicBezTo>
                    <a:pt x="29939" y="1180206"/>
                    <a:pt x="28744" y="1179409"/>
                    <a:pt x="27416" y="1178746"/>
                  </a:cubicBezTo>
                  <a:cubicBezTo>
                    <a:pt x="25690" y="1172176"/>
                    <a:pt x="24097" y="1165540"/>
                    <a:pt x="22637" y="1158904"/>
                  </a:cubicBezTo>
                  <a:cubicBezTo>
                    <a:pt x="3583" y="1088762"/>
                    <a:pt x="-2856" y="1016762"/>
                    <a:pt x="1127" y="944231"/>
                  </a:cubicBezTo>
                  <a:cubicBezTo>
                    <a:pt x="2455" y="899305"/>
                    <a:pt x="3982" y="854181"/>
                    <a:pt x="9359" y="809521"/>
                  </a:cubicBezTo>
                  <a:cubicBezTo>
                    <a:pt x="13873" y="777469"/>
                    <a:pt x="20711" y="745749"/>
                    <a:pt x="29076" y="714428"/>
                  </a:cubicBezTo>
                  <a:cubicBezTo>
                    <a:pt x="29806" y="713963"/>
                    <a:pt x="30404" y="713366"/>
                    <a:pt x="31001" y="712702"/>
                  </a:cubicBezTo>
                  <a:cubicBezTo>
                    <a:pt x="33126" y="710247"/>
                    <a:pt x="33391" y="706531"/>
                    <a:pt x="32064" y="703545"/>
                  </a:cubicBezTo>
                  <a:cubicBezTo>
                    <a:pt x="41026" y="671228"/>
                    <a:pt x="51449" y="639375"/>
                    <a:pt x="62536" y="607854"/>
                  </a:cubicBezTo>
                  <a:cubicBezTo>
                    <a:pt x="96061" y="516543"/>
                    <a:pt x="157869" y="438106"/>
                    <a:pt x="228240" y="372012"/>
                  </a:cubicBezTo>
                  <a:cubicBezTo>
                    <a:pt x="288719" y="308174"/>
                    <a:pt x="363671" y="262253"/>
                    <a:pt x="440282" y="220314"/>
                  </a:cubicBezTo>
                  <a:cubicBezTo>
                    <a:pt x="459668" y="210360"/>
                    <a:pt x="480248" y="199278"/>
                    <a:pt x="497641" y="185143"/>
                  </a:cubicBezTo>
                  <a:cubicBezTo>
                    <a:pt x="502753" y="183949"/>
                    <a:pt x="506604" y="179370"/>
                    <a:pt x="509989" y="173995"/>
                  </a:cubicBezTo>
                  <a:cubicBezTo>
                    <a:pt x="520014" y="163908"/>
                    <a:pt x="528312" y="152295"/>
                    <a:pt x="533756" y="138758"/>
                  </a:cubicBezTo>
                  <a:cubicBezTo>
                    <a:pt x="562104" y="99805"/>
                    <a:pt x="590319" y="60255"/>
                    <a:pt x="611032" y="16590"/>
                  </a:cubicBezTo>
                  <a:cubicBezTo>
                    <a:pt x="613687" y="11082"/>
                    <a:pt x="616144" y="5574"/>
                    <a:pt x="618467" y="0"/>
                  </a:cubicBezTo>
                  <a:cubicBezTo>
                    <a:pt x="623645" y="34507"/>
                    <a:pt x="643695" y="67156"/>
                    <a:pt x="669586" y="89652"/>
                  </a:cubicBezTo>
                  <a:cubicBezTo>
                    <a:pt x="702514" y="114603"/>
                    <a:pt x="745069" y="119846"/>
                    <a:pt x="785167" y="121438"/>
                  </a:cubicBezTo>
                  <a:cubicBezTo>
                    <a:pt x="787092" y="121571"/>
                    <a:pt x="789017" y="121637"/>
                    <a:pt x="790943" y="121637"/>
                  </a:cubicBezTo>
                  <a:cubicBezTo>
                    <a:pt x="818626" y="121637"/>
                    <a:pt x="844252" y="109693"/>
                    <a:pt x="868284" y="96620"/>
                  </a:cubicBezTo>
                  <a:cubicBezTo>
                    <a:pt x="888533" y="85737"/>
                    <a:pt x="909378" y="74787"/>
                    <a:pt x="925843" y="58463"/>
                  </a:cubicBezTo>
                  <a:cubicBezTo>
                    <a:pt x="927237" y="57136"/>
                    <a:pt x="928631" y="55742"/>
                    <a:pt x="929959" y="54415"/>
                  </a:cubicBezTo>
                  <a:cubicBezTo>
                    <a:pt x="926108" y="59989"/>
                    <a:pt x="922125" y="65563"/>
                    <a:pt x="917810" y="71270"/>
                  </a:cubicBezTo>
                  <a:cubicBezTo>
                    <a:pt x="880234" y="121306"/>
                    <a:pt x="853546" y="192377"/>
                    <a:pt x="889329" y="250308"/>
                  </a:cubicBezTo>
                  <a:cubicBezTo>
                    <a:pt x="914092" y="299083"/>
                    <a:pt x="939519" y="347459"/>
                    <a:pt x="969991" y="393048"/>
                  </a:cubicBezTo>
                  <a:cubicBezTo>
                    <a:pt x="1039764" y="494114"/>
                    <a:pt x="1077406" y="613959"/>
                    <a:pt x="1097389" y="7342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3" name="Google Shape;73;p2"/>
          <p:cNvSpPr/>
          <p:nvPr/>
        </p:nvSpPr>
        <p:spPr>
          <a:xfrm rot="-937874">
            <a:off x="504858" y="4412615"/>
            <a:ext cx="1431087" cy="788451"/>
          </a:xfrm>
          <a:custGeom>
            <a:rect b="b" l="l" r="r" t="t"/>
            <a:pathLst>
              <a:path extrusionOk="0" h="1571528" w="2856289">
                <a:moveTo>
                  <a:pt x="929906" y="1288482"/>
                </a:moveTo>
                <a:cubicBezTo>
                  <a:pt x="934222" y="1269815"/>
                  <a:pt x="938247" y="1247590"/>
                  <a:pt x="926756" y="1230732"/>
                </a:cubicBezTo>
                <a:cubicBezTo>
                  <a:pt x="904823" y="1199991"/>
                  <a:pt x="862240" y="1207982"/>
                  <a:pt x="829340" y="1203549"/>
                </a:cubicBezTo>
                <a:cubicBezTo>
                  <a:pt x="786173" y="1201274"/>
                  <a:pt x="742832" y="1197424"/>
                  <a:pt x="699549" y="1196607"/>
                </a:cubicBezTo>
                <a:cubicBezTo>
                  <a:pt x="656616" y="1195849"/>
                  <a:pt x="613975" y="1202499"/>
                  <a:pt x="570983" y="1200924"/>
                </a:cubicBezTo>
                <a:cubicBezTo>
                  <a:pt x="508392" y="1201157"/>
                  <a:pt x="445918" y="1195499"/>
                  <a:pt x="383327" y="1197483"/>
                </a:cubicBezTo>
                <a:cubicBezTo>
                  <a:pt x="398260" y="1115875"/>
                  <a:pt x="406193" y="1033100"/>
                  <a:pt x="417568" y="950851"/>
                </a:cubicBezTo>
                <a:cubicBezTo>
                  <a:pt x="434659" y="848418"/>
                  <a:pt x="443234" y="744994"/>
                  <a:pt x="453968" y="641803"/>
                </a:cubicBezTo>
                <a:cubicBezTo>
                  <a:pt x="461143" y="583995"/>
                  <a:pt x="466276" y="526013"/>
                  <a:pt x="472517" y="468088"/>
                </a:cubicBezTo>
                <a:cubicBezTo>
                  <a:pt x="476717" y="416113"/>
                  <a:pt x="484534" y="363089"/>
                  <a:pt x="477009" y="311172"/>
                </a:cubicBezTo>
                <a:cubicBezTo>
                  <a:pt x="470709" y="257973"/>
                  <a:pt x="410568" y="224665"/>
                  <a:pt x="360577" y="235456"/>
                </a:cubicBezTo>
                <a:cubicBezTo>
                  <a:pt x="325927" y="244790"/>
                  <a:pt x="294602" y="294839"/>
                  <a:pt x="296586" y="329956"/>
                </a:cubicBezTo>
                <a:cubicBezTo>
                  <a:pt x="296761" y="330889"/>
                  <a:pt x="296994" y="331706"/>
                  <a:pt x="297286" y="332464"/>
                </a:cubicBezTo>
                <a:cubicBezTo>
                  <a:pt x="296761" y="345297"/>
                  <a:pt x="295711" y="358305"/>
                  <a:pt x="295769" y="371139"/>
                </a:cubicBezTo>
                <a:cubicBezTo>
                  <a:pt x="293844" y="383389"/>
                  <a:pt x="291861" y="395697"/>
                  <a:pt x="290519" y="408063"/>
                </a:cubicBezTo>
                <a:cubicBezTo>
                  <a:pt x="284452" y="469546"/>
                  <a:pt x="278094" y="531146"/>
                  <a:pt x="271094" y="592570"/>
                </a:cubicBezTo>
                <a:cubicBezTo>
                  <a:pt x="260302" y="691911"/>
                  <a:pt x="255753" y="791136"/>
                  <a:pt x="246886" y="891235"/>
                </a:cubicBezTo>
                <a:cubicBezTo>
                  <a:pt x="237261" y="1011109"/>
                  <a:pt x="226061" y="1130866"/>
                  <a:pt x="221511" y="1251090"/>
                </a:cubicBezTo>
                <a:cubicBezTo>
                  <a:pt x="220986" y="1279265"/>
                  <a:pt x="215853" y="1313390"/>
                  <a:pt x="223028" y="1342498"/>
                </a:cubicBezTo>
                <a:cubicBezTo>
                  <a:pt x="230961" y="1361748"/>
                  <a:pt x="255344" y="1365306"/>
                  <a:pt x="273719" y="1367290"/>
                </a:cubicBezTo>
                <a:cubicBezTo>
                  <a:pt x="321552" y="1371373"/>
                  <a:pt x="369560" y="1365015"/>
                  <a:pt x="417510" y="1365773"/>
                </a:cubicBezTo>
                <a:cubicBezTo>
                  <a:pt x="498359" y="1368340"/>
                  <a:pt x="577283" y="1359356"/>
                  <a:pt x="658074" y="1354981"/>
                </a:cubicBezTo>
                <a:cubicBezTo>
                  <a:pt x="735715" y="1355040"/>
                  <a:pt x="815340" y="1356206"/>
                  <a:pt x="889306" y="1329023"/>
                </a:cubicBezTo>
                <a:cubicBezTo>
                  <a:pt x="907797" y="1322082"/>
                  <a:pt x="925356" y="1308315"/>
                  <a:pt x="929906" y="1288482"/>
                </a:cubicBezTo>
                <a:close/>
                <a:moveTo>
                  <a:pt x="1237203" y="556812"/>
                </a:moveTo>
                <a:cubicBezTo>
                  <a:pt x="1242920" y="514754"/>
                  <a:pt x="1245953" y="472113"/>
                  <a:pt x="1241637" y="429763"/>
                </a:cubicBezTo>
                <a:cubicBezTo>
                  <a:pt x="1238078" y="399197"/>
                  <a:pt x="1230962" y="369097"/>
                  <a:pt x="1224545" y="339114"/>
                </a:cubicBezTo>
                <a:cubicBezTo>
                  <a:pt x="1217020" y="311114"/>
                  <a:pt x="1206754" y="281656"/>
                  <a:pt x="1183887" y="262406"/>
                </a:cubicBezTo>
                <a:cubicBezTo>
                  <a:pt x="1168895" y="249631"/>
                  <a:pt x="1142879" y="240998"/>
                  <a:pt x="1125029" y="252256"/>
                </a:cubicBezTo>
                <a:cubicBezTo>
                  <a:pt x="1071071" y="257798"/>
                  <a:pt x="1057771" y="329489"/>
                  <a:pt x="1049488" y="373530"/>
                </a:cubicBezTo>
                <a:cubicBezTo>
                  <a:pt x="1037530" y="440322"/>
                  <a:pt x="1027088" y="507171"/>
                  <a:pt x="1025513" y="575129"/>
                </a:cubicBezTo>
                <a:cubicBezTo>
                  <a:pt x="1018105" y="679895"/>
                  <a:pt x="1012855" y="787169"/>
                  <a:pt x="1010405" y="892460"/>
                </a:cubicBezTo>
                <a:cubicBezTo>
                  <a:pt x="1009238" y="978267"/>
                  <a:pt x="1007955" y="1063959"/>
                  <a:pt x="1006555" y="1149708"/>
                </a:cubicBezTo>
                <a:cubicBezTo>
                  <a:pt x="1005855" y="1222566"/>
                  <a:pt x="1000197" y="1311815"/>
                  <a:pt x="1096854" y="1314732"/>
                </a:cubicBezTo>
                <a:cubicBezTo>
                  <a:pt x="1125029" y="1317007"/>
                  <a:pt x="1155829" y="1302948"/>
                  <a:pt x="1170412" y="1278332"/>
                </a:cubicBezTo>
                <a:cubicBezTo>
                  <a:pt x="1189487" y="1240124"/>
                  <a:pt x="1191354" y="1195499"/>
                  <a:pt x="1196837" y="1153674"/>
                </a:cubicBezTo>
                <a:cubicBezTo>
                  <a:pt x="1202204" y="1081517"/>
                  <a:pt x="1205995" y="1009126"/>
                  <a:pt x="1205820" y="936676"/>
                </a:cubicBezTo>
                <a:cubicBezTo>
                  <a:pt x="1205879" y="863293"/>
                  <a:pt x="1212878" y="790144"/>
                  <a:pt x="1220695" y="717169"/>
                </a:cubicBezTo>
                <a:cubicBezTo>
                  <a:pt x="1226003" y="663678"/>
                  <a:pt x="1232828" y="610420"/>
                  <a:pt x="1237203" y="556812"/>
                </a:cubicBezTo>
                <a:close/>
                <a:moveTo>
                  <a:pt x="1968348" y="325056"/>
                </a:moveTo>
                <a:cubicBezTo>
                  <a:pt x="1984389" y="261415"/>
                  <a:pt x="1925473" y="247298"/>
                  <a:pt x="1882715" y="282764"/>
                </a:cubicBezTo>
                <a:cubicBezTo>
                  <a:pt x="1854890" y="302481"/>
                  <a:pt x="1832315" y="327972"/>
                  <a:pt x="1809332" y="352822"/>
                </a:cubicBezTo>
                <a:cubicBezTo>
                  <a:pt x="1775732" y="384147"/>
                  <a:pt x="1745108" y="418330"/>
                  <a:pt x="1712208" y="450355"/>
                </a:cubicBezTo>
                <a:cubicBezTo>
                  <a:pt x="1667642" y="496029"/>
                  <a:pt x="1613975" y="531671"/>
                  <a:pt x="1570692" y="578629"/>
                </a:cubicBezTo>
                <a:cubicBezTo>
                  <a:pt x="1580026" y="540654"/>
                  <a:pt x="1590642" y="502854"/>
                  <a:pt x="1595950" y="464063"/>
                </a:cubicBezTo>
                <a:cubicBezTo>
                  <a:pt x="1600676" y="436472"/>
                  <a:pt x="1599159" y="408413"/>
                  <a:pt x="1604059" y="380822"/>
                </a:cubicBezTo>
                <a:cubicBezTo>
                  <a:pt x="1606742" y="354164"/>
                  <a:pt x="1605925" y="327214"/>
                  <a:pt x="1606100" y="300439"/>
                </a:cubicBezTo>
                <a:cubicBezTo>
                  <a:pt x="1606917" y="282764"/>
                  <a:pt x="1604117" y="264973"/>
                  <a:pt x="1595425" y="249398"/>
                </a:cubicBezTo>
                <a:cubicBezTo>
                  <a:pt x="1563751" y="197540"/>
                  <a:pt x="1465285" y="192815"/>
                  <a:pt x="1446793" y="258615"/>
                </a:cubicBezTo>
                <a:cubicBezTo>
                  <a:pt x="1427777" y="313506"/>
                  <a:pt x="1424218" y="371780"/>
                  <a:pt x="1417160" y="429063"/>
                </a:cubicBezTo>
                <a:cubicBezTo>
                  <a:pt x="1401410" y="539312"/>
                  <a:pt x="1396219" y="650028"/>
                  <a:pt x="1389219" y="761444"/>
                </a:cubicBezTo>
                <a:cubicBezTo>
                  <a:pt x="1384436" y="877060"/>
                  <a:pt x="1368977" y="993609"/>
                  <a:pt x="1367752" y="1109866"/>
                </a:cubicBezTo>
                <a:cubicBezTo>
                  <a:pt x="1367286" y="1181966"/>
                  <a:pt x="1356436" y="1303123"/>
                  <a:pt x="1452335" y="1314732"/>
                </a:cubicBezTo>
                <a:cubicBezTo>
                  <a:pt x="1536043" y="1317707"/>
                  <a:pt x="1521868" y="1161491"/>
                  <a:pt x="1528459" y="1104150"/>
                </a:cubicBezTo>
                <a:cubicBezTo>
                  <a:pt x="1530384" y="1051825"/>
                  <a:pt x="1531959" y="999501"/>
                  <a:pt x="1531784" y="947234"/>
                </a:cubicBezTo>
                <a:cubicBezTo>
                  <a:pt x="1533768" y="895260"/>
                  <a:pt x="1539134" y="841827"/>
                  <a:pt x="1541001" y="789327"/>
                </a:cubicBezTo>
                <a:cubicBezTo>
                  <a:pt x="1573842" y="777602"/>
                  <a:pt x="1606392" y="764944"/>
                  <a:pt x="1638825" y="752228"/>
                </a:cubicBezTo>
                <a:cubicBezTo>
                  <a:pt x="1650900" y="778127"/>
                  <a:pt x="1656325" y="806244"/>
                  <a:pt x="1662333" y="833952"/>
                </a:cubicBezTo>
                <a:cubicBezTo>
                  <a:pt x="1682108" y="908210"/>
                  <a:pt x="1702700" y="981884"/>
                  <a:pt x="1724516" y="1055617"/>
                </a:cubicBezTo>
                <a:cubicBezTo>
                  <a:pt x="1731691" y="1088575"/>
                  <a:pt x="1744349" y="1119958"/>
                  <a:pt x="1750416" y="1153208"/>
                </a:cubicBezTo>
                <a:cubicBezTo>
                  <a:pt x="1764533" y="1198882"/>
                  <a:pt x="1781682" y="1244090"/>
                  <a:pt x="1807757" y="1284399"/>
                </a:cubicBezTo>
                <a:cubicBezTo>
                  <a:pt x="1823682" y="1317007"/>
                  <a:pt x="1871807" y="1321557"/>
                  <a:pt x="1896015" y="1295832"/>
                </a:cubicBezTo>
                <a:cubicBezTo>
                  <a:pt x="1927515" y="1261124"/>
                  <a:pt x="1923956" y="1207807"/>
                  <a:pt x="1919873" y="1164116"/>
                </a:cubicBezTo>
                <a:cubicBezTo>
                  <a:pt x="1913048" y="1116750"/>
                  <a:pt x="1902606" y="1069675"/>
                  <a:pt x="1887790" y="1024059"/>
                </a:cubicBezTo>
                <a:cubicBezTo>
                  <a:pt x="1876707" y="982234"/>
                  <a:pt x="1868073" y="939826"/>
                  <a:pt x="1855998" y="898293"/>
                </a:cubicBezTo>
                <a:cubicBezTo>
                  <a:pt x="1834474" y="814702"/>
                  <a:pt x="1797141" y="736478"/>
                  <a:pt x="1766691" y="655920"/>
                </a:cubicBezTo>
                <a:cubicBezTo>
                  <a:pt x="1779932" y="629903"/>
                  <a:pt x="1798074" y="606804"/>
                  <a:pt x="1815399" y="583412"/>
                </a:cubicBezTo>
                <a:cubicBezTo>
                  <a:pt x="1836399" y="555062"/>
                  <a:pt x="1852382" y="523563"/>
                  <a:pt x="1871632" y="494163"/>
                </a:cubicBezTo>
                <a:cubicBezTo>
                  <a:pt x="1909023" y="441255"/>
                  <a:pt x="1946298" y="386422"/>
                  <a:pt x="1968348" y="325056"/>
                </a:cubicBezTo>
                <a:close/>
                <a:moveTo>
                  <a:pt x="2591051" y="383155"/>
                </a:moveTo>
                <a:cubicBezTo>
                  <a:pt x="2611059" y="370730"/>
                  <a:pt x="2621326" y="343431"/>
                  <a:pt x="2611468" y="321556"/>
                </a:cubicBezTo>
                <a:cubicBezTo>
                  <a:pt x="2586559" y="265906"/>
                  <a:pt x="2431569" y="259431"/>
                  <a:pt x="2374928" y="254531"/>
                </a:cubicBezTo>
                <a:cubicBezTo>
                  <a:pt x="2329720" y="250506"/>
                  <a:pt x="2285504" y="256456"/>
                  <a:pt x="2240354" y="259431"/>
                </a:cubicBezTo>
                <a:cubicBezTo>
                  <a:pt x="2210137" y="260540"/>
                  <a:pt x="2180213" y="263865"/>
                  <a:pt x="2150580" y="269581"/>
                </a:cubicBezTo>
                <a:cubicBezTo>
                  <a:pt x="2127421" y="272148"/>
                  <a:pt x="2100297" y="275298"/>
                  <a:pt x="2086938" y="297114"/>
                </a:cubicBezTo>
                <a:cubicBezTo>
                  <a:pt x="2074922" y="314789"/>
                  <a:pt x="2080347" y="337131"/>
                  <a:pt x="2078013" y="357139"/>
                </a:cubicBezTo>
                <a:cubicBezTo>
                  <a:pt x="2075330" y="387297"/>
                  <a:pt x="2076147" y="417572"/>
                  <a:pt x="2075738" y="447730"/>
                </a:cubicBezTo>
                <a:cubicBezTo>
                  <a:pt x="2065938" y="527121"/>
                  <a:pt x="2061622" y="607037"/>
                  <a:pt x="2058589" y="686953"/>
                </a:cubicBezTo>
                <a:cubicBezTo>
                  <a:pt x="2055964" y="722419"/>
                  <a:pt x="2048964" y="757419"/>
                  <a:pt x="2046572" y="792886"/>
                </a:cubicBezTo>
                <a:cubicBezTo>
                  <a:pt x="2044005" y="865277"/>
                  <a:pt x="2035839" y="936734"/>
                  <a:pt x="2033214" y="1009184"/>
                </a:cubicBezTo>
                <a:cubicBezTo>
                  <a:pt x="2030530" y="1063025"/>
                  <a:pt x="2027031" y="1117683"/>
                  <a:pt x="2035489" y="1171174"/>
                </a:cubicBezTo>
                <a:cubicBezTo>
                  <a:pt x="2040214" y="1210491"/>
                  <a:pt x="2064772" y="1249982"/>
                  <a:pt x="2103680" y="1262524"/>
                </a:cubicBezTo>
                <a:cubicBezTo>
                  <a:pt x="2150813" y="1276407"/>
                  <a:pt x="2199638" y="1286207"/>
                  <a:pt x="2248987" y="1285332"/>
                </a:cubicBezTo>
                <a:cubicBezTo>
                  <a:pt x="2300903" y="1284457"/>
                  <a:pt x="2352411" y="1279324"/>
                  <a:pt x="2404444" y="1278040"/>
                </a:cubicBezTo>
                <a:cubicBezTo>
                  <a:pt x="2462602" y="1272090"/>
                  <a:pt x="2532077" y="1277690"/>
                  <a:pt x="2571101" y="1225307"/>
                </a:cubicBezTo>
                <a:cubicBezTo>
                  <a:pt x="2592101" y="1200924"/>
                  <a:pt x="2602251" y="1162191"/>
                  <a:pt x="2565385" y="1147316"/>
                </a:cubicBezTo>
                <a:cubicBezTo>
                  <a:pt x="2521693" y="1125966"/>
                  <a:pt x="2472169" y="1133375"/>
                  <a:pt x="2425327" y="1133200"/>
                </a:cubicBezTo>
                <a:cubicBezTo>
                  <a:pt x="2355503" y="1132033"/>
                  <a:pt x="2285737" y="1130166"/>
                  <a:pt x="2215912" y="1130400"/>
                </a:cubicBezTo>
                <a:cubicBezTo>
                  <a:pt x="2229387" y="1030475"/>
                  <a:pt x="2229562" y="929443"/>
                  <a:pt x="2229562" y="828585"/>
                </a:cubicBezTo>
                <a:cubicBezTo>
                  <a:pt x="2290345" y="820885"/>
                  <a:pt x="2352178" y="824910"/>
                  <a:pt x="2413194" y="819777"/>
                </a:cubicBezTo>
                <a:cubicBezTo>
                  <a:pt x="2439036" y="819019"/>
                  <a:pt x="2465227" y="818902"/>
                  <a:pt x="2489960" y="810502"/>
                </a:cubicBezTo>
                <a:cubicBezTo>
                  <a:pt x="2514460" y="802219"/>
                  <a:pt x="2538960" y="790727"/>
                  <a:pt x="2557276" y="772061"/>
                </a:cubicBezTo>
                <a:cubicBezTo>
                  <a:pt x="2582651" y="748086"/>
                  <a:pt x="2585743" y="713669"/>
                  <a:pt x="2548935" y="700078"/>
                </a:cubicBezTo>
                <a:cubicBezTo>
                  <a:pt x="2456769" y="668695"/>
                  <a:pt x="2357545" y="688528"/>
                  <a:pt x="2262812" y="694945"/>
                </a:cubicBezTo>
                <a:cubicBezTo>
                  <a:pt x="2269170" y="659537"/>
                  <a:pt x="2272437" y="623720"/>
                  <a:pt x="2271329" y="587729"/>
                </a:cubicBezTo>
                <a:cubicBezTo>
                  <a:pt x="2270979" y="528754"/>
                  <a:pt x="2274304" y="469838"/>
                  <a:pt x="2273254" y="410863"/>
                </a:cubicBezTo>
                <a:cubicBezTo>
                  <a:pt x="2337653" y="411563"/>
                  <a:pt x="2402228" y="419030"/>
                  <a:pt x="2466627" y="411330"/>
                </a:cubicBezTo>
                <a:cubicBezTo>
                  <a:pt x="2508685" y="407013"/>
                  <a:pt x="2553543" y="403863"/>
                  <a:pt x="2591051" y="383155"/>
                </a:cubicBezTo>
                <a:close/>
                <a:moveTo>
                  <a:pt x="2807233" y="80174"/>
                </a:moveTo>
                <a:cubicBezTo>
                  <a:pt x="2862357" y="133724"/>
                  <a:pt x="2855824" y="214573"/>
                  <a:pt x="2856232" y="285914"/>
                </a:cubicBezTo>
                <a:cubicBezTo>
                  <a:pt x="2855357" y="352939"/>
                  <a:pt x="2853841" y="419963"/>
                  <a:pt x="2854424" y="486988"/>
                </a:cubicBezTo>
                <a:cubicBezTo>
                  <a:pt x="2856057" y="576645"/>
                  <a:pt x="2844799" y="665545"/>
                  <a:pt x="2841241" y="756078"/>
                </a:cubicBezTo>
                <a:cubicBezTo>
                  <a:pt x="2837916" y="875602"/>
                  <a:pt x="2824674" y="994601"/>
                  <a:pt x="2814699" y="1113658"/>
                </a:cubicBezTo>
                <a:cubicBezTo>
                  <a:pt x="2809391" y="1204949"/>
                  <a:pt x="2811374" y="1297057"/>
                  <a:pt x="2796441" y="1387531"/>
                </a:cubicBezTo>
                <a:cubicBezTo>
                  <a:pt x="2785358" y="1438047"/>
                  <a:pt x="2761208" y="1491947"/>
                  <a:pt x="2714659" y="1518663"/>
                </a:cubicBezTo>
                <a:cubicBezTo>
                  <a:pt x="2633809" y="1550688"/>
                  <a:pt x="2545260" y="1543747"/>
                  <a:pt x="2459919" y="1550863"/>
                </a:cubicBezTo>
                <a:cubicBezTo>
                  <a:pt x="2343720" y="1556347"/>
                  <a:pt x="2227637" y="1575596"/>
                  <a:pt x="2110913" y="1570755"/>
                </a:cubicBezTo>
                <a:cubicBezTo>
                  <a:pt x="2015597" y="1570171"/>
                  <a:pt x="1920515" y="1562821"/>
                  <a:pt x="1825199" y="1560605"/>
                </a:cubicBezTo>
                <a:cubicBezTo>
                  <a:pt x="1732683" y="1561071"/>
                  <a:pt x="1640225" y="1558271"/>
                  <a:pt x="1547651" y="1556347"/>
                </a:cubicBezTo>
                <a:cubicBezTo>
                  <a:pt x="1398435" y="1558271"/>
                  <a:pt x="1249220" y="1560955"/>
                  <a:pt x="1100004" y="1558563"/>
                </a:cubicBezTo>
                <a:cubicBezTo>
                  <a:pt x="995880" y="1557396"/>
                  <a:pt x="891698" y="1562530"/>
                  <a:pt x="787515" y="1561305"/>
                </a:cubicBezTo>
                <a:cubicBezTo>
                  <a:pt x="665891" y="1559263"/>
                  <a:pt x="544325" y="1573730"/>
                  <a:pt x="422935" y="1559671"/>
                </a:cubicBezTo>
                <a:cubicBezTo>
                  <a:pt x="333685" y="1555063"/>
                  <a:pt x="242686" y="1544388"/>
                  <a:pt x="160320" y="1507639"/>
                </a:cubicBezTo>
                <a:cubicBezTo>
                  <a:pt x="75912" y="1478239"/>
                  <a:pt x="29071" y="1431106"/>
                  <a:pt x="10813" y="1342323"/>
                </a:cubicBezTo>
                <a:cubicBezTo>
                  <a:pt x="3521" y="1300382"/>
                  <a:pt x="6029" y="1256049"/>
                  <a:pt x="3638" y="1213407"/>
                </a:cubicBezTo>
                <a:cubicBezTo>
                  <a:pt x="-970" y="1089508"/>
                  <a:pt x="-2137" y="965434"/>
                  <a:pt x="5738" y="841593"/>
                </a:cubicBezTo>
                <a:cubicBezTo>
                  <a:pt x="6204" y="746103"/>
                  <a:pt x="16646" y="651662"/>
                  <a:pt x="23238" y="555937"/>
                </a:cubicBezTo>
                <a:cubicBezTo>
                  <a:pt x="23821" y="509796"/>
                  <a:pt x="40096" y="463480"/>
                  <a:pt x="46046" y="417688"/>
                </a:cubicBezTo>
                <a:cubicBezTo>
                  <a:pt x="55729" y="291631"/>
                  <a:pt x="71712" y="147724"/>
                  <a:pt x="210136" y="101641"/>
                </a:cubicBezTo>
                <a:cubicBezTo>
                  <a:pt x="270627" y="82683"/>
                  <a:pt x="334560" y="79649"/>
                  <a:pt x="396801" y="69091"/>
                </a:cubicBezTo>
                <a:cubicBezTo>
                  <a:pt x="455368" y="57133"/>
                  <a:pt x="515334" y="48499"/>
                  <a:pt x="575708" y="44008"/>
                </a:cubicBezTo>
                <a:cubicBezTo>
                  <a:pt x="623891" y="41500"/>
                  <a:pt x="674699" y="35550"/>
                  <a:pt x="723174" y="29891"/>
                </a:cubicBezTo>
                <a:cubicBezTo>
                  <a:pt x="813707" y="19450"/>
                  <a:pt x="904823" y="15425"/>
                  <a:pt x="995880" y="10816"/>
                </a:cubicBezTo>
                <a:cubicBezTo>
                  <a:pt x="1143462" y="5275"/>
                  <a:pt x="1291103" y="-2192"/>
                  <a:pt x="1438860" y="608"/>
                </a:cubicBezTo>
                <a:cubicBezTo>
                  <a:pt x="1588776" y="2416"/>
                  <a:pt x="1737933" y="20091"/>
                  <a:pt x="1887732" y="30358"/>
                </a:cubicBezTo>
                <a:cubicBezTo>
                  <a:pt x="2040330" y="38408"/>
                  <a:pt x="2191646" y="48091"/>
                  <a:pt x="2344595" y="55499"/>
                </a:cubicBezTo>
                <a:cubicBezTo>
                  <a:pt x="2442827" y="66349"/>
                  <a:pt x="2541585" y="60049"/>
                  <a:pt x="2640109" y="59174"/>
                </a:cubicBezTo>
                <a:cubicBezTo>
                  <a:pt x="2668342" y="59408"/>
                  <a:pt x="2696517" y="61274"/>
                  <a:pt x="2724750" y="61683"/>
                </a:cubicBezTo>
                <a:cubicBezTo>
                  <a:pt x="2753100" y="63374"/>
                  <a:pt x="2785125" y="58299"/>
                  <a:pt x="2807233" y="8017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4" name="Google Shape;74;p2"/>
          <p:cNvGrpSpPr/>
          <p:nvPr/>
        </p:nvGrpSpPr>
        <p:grpSpPr>
          <a:xfrm>
            <a:off x="2824735" y="3288473"/>
            <a:ext cx="3494397" cy="1342422"/>
            <a:chOff x="5649470" y="6576946"/>
            <a:chExt cx="6988793" cy="2684843"/>
          </a:xfrm>
        </p:grpSpPr>
        <p:grpSp>
          <p:nvGrpSpPr>
            <p:cNvPr id="75" name="Google Shape;75;p2"/>
            <p:cNvGrpSpPr/>
            <p:nvPr/>
          </p:nvGrpSpPr>
          <p:grpSpPr>
            <a:xfrm>
              <a:off x="5649470" y="6576946"/>
              <a:ext cx="6988793" cy="2684843"/>
              <a:chOff x="5649470" y="6576946"/>
              <a:chExt cx="6988793" cy="2684843"/>
            </a:xfrm>
          </p:grpSpPr>
          <p:sp>
            <p:nvSpPr>
              <p:cNvPr id="76" name="Google Shape;76;p2"/>
              <p:cNvSpPr/>
              <p:nvPr/>
            </p:nvSpPr>
            <p:spPr>
              <a:xfrm>
                <a:off x="5649470" y="6576946"/>
                <a:ext cx="6988793" cy="2684843"/>
              </a:xfrm>
              <a:custGeom>
                <a:rect b="b" l="l" r="r" t="t"/>
                <a:pathLst>
                  <a:path extrusionOk="0" h="2684843" w="6988793">
                    <a:moveTo>
                      <a:pt x="6981394" y="2305182"/>
                    </a:moveTo>
                    <a:cubicBezTo>
                      <a:pt x="6977480" y="2267481"/>
                      <a:pt x="6990618" y="2213164"/>
                      <a:pt x="6960149" y="2185377"/>
                    </a:cubicBezTo>
                    <a:cubicBezTo>
                      <a:pt x="6952322" y="2179373"/>
                      <a:pt x="6943237" y="2177837"/>
                      <a:pt x="6933734" y="2177558"/>
                    </a:cubicBezTo>
                    <a:cubicBezTo>
                      <a:pt x="6887191" y="2175882"/>
                      <a:pt x="6840510" y="2174486"/>
                      <a:pt x="6794108" y="2170995"/>
                    </a:cubicBezTo>
                    <a:cubicBezTo>
                      <a:pt x="6784324" y="2170855"/>
                      <a:pt x="6774541" y="2170576"/>
                      <a:pt x="6764618" y="2170437"/>
                    </a:cubicBezTo>
                    <a:cubicBezTo>
                      <a:pt x="6765875" y="2167225"/>
                      <a:pt x="6766854" y="2163874"/>
                      <a:pt x="6767413" y="2160523"/>
                    </a:cubicBezTo>
                    <a:cubicBezTo>
                      <a:pt x="6776498" y="2135110"/>
                      <a:pt x="6786561" y="2109976"/>
                      <a:pt x="6798720" y="2085819"/>
                    </a:cubicBezTo>
                    <a:cubicBezTo>
                      <a:pt x="6809203" y="2064734"/>
                      <a:pt x="6823598" y="2041695"/>
                      <a:pt x="6834919" y="2020191"/>
                    </a:cubicBezTo>
                    <a:cubicBezTo>
                      <a:pt x="6837994" y="2016282"/>
                      <a:pt x="6838553" y="2010557"/>
                      <a:pt x="6836037" y="2006089"/>
                    </a:cubicBezTo>
                    <a:cubicBezTo>
                      <a:pt x="6835339" y="2005111"/>
                      <a:pt x="6834640" y="2004273"/>
                      <a:pt x="6833941" y="2003575"/>
                    </a:cubicBezTo>
                    <a:cubicBezTo>
                      <a:pt x="6848197" y="1978720"/>
                      <a:pt x="6846800" y="1941299"/>
                      <a:pt x="6838973" y="1905413"/>
                    </a:cubicBezTo>
                    <a:cubicBezTo>
                      <a:pt x="6827791" y="1849700"/>
                      <a:pt x="6821362" y="1789658"/>
                      <a:pt x="6791732" y="1739948"/>
                    </a:cubicBezTo>
                    <a:cubicBezTo>
                      <a:pt x="6771047" y="1714396"/>
                      <a:pt x="6734428" y="1712441"/>
                      <a:pt x="6704099" y="1708112"/>
                    </a:cubicBezTo>
                    <a:cubicBezTo>
                      <a:pt x="6697251" y="1707414"/>
                      <a:pt x="6690402" y="1706716"/>
                      <a:pt x="6683554" y="1706018"/>
                    </a:cubicBezTo>
                    <a:lnTo>
                      <a:pt x="6683554" y="1706018"/>
                    </a:lnTo>
                    <a:cubicBezTo>
                      <a:pt x="6691381" y="1690518"/>
                      <a:pt x="6697670" y="1673483"/>
                      <a:pt x="6703959" y="1664407"/>
                    </a:cubicBezTo>
                    <a:cubicBezTo>
                      <a:pt x="6707314" y="1656727"/>
                      <a:pt x="6720731" y="1632012"/>
                      <a:pt x="6725064" y="1613720"/>
                    </a:cubicBezTo>
                    <a:cubicBezTo>
                      <a:pt x="6731213" y="1613581"/>
                      <a:pt x="6737084" y="1613301"/>
                      <a:pt x="6742395" y="1612743"/>
                    </a:cubicBezTo>
                    <a:cubicBezTo>
                      <a:pt x="6741836" y="1611067"/>
                      <a:pt x="6741277" y="1609392"/>
                      <a:pt x="6740718" y="1607716"/>
                    </a:cubicBezTo>
                    <a:cubicBezTo>
                      <a:pt x="6761822" y="1598919"/>
                      <a:pt x="6765456" y="1565687"/>
                      <a:pt x="6755533" y="1544462"/>
                    </a:cubicBezTo>
                    <a:cubicBezTo>
                      <a:pt x="6743653" y="1514581"/>
                      <a:pt x="6731353" y="1484141"/>
                      <a:pt x="6718495" y="1453282"/>
                    </a:cubicBezTo>
                    <a:cubicBezTo>
                      <a:pt x="6694036" y="1403992"/>
                      <a:pt x="6680758" y="1325518"/>
                      <a:pt x="6624712" y="1299127"/>
                    </a:cubicBezTo>
                    <a:cubicBezTo>
                      <a:pt x="6621358" y="1290470"/>
                      <a:pt x="6618143" y="1281813"/>
                      <a:pt x="6614789" y="1273295"/>
                    </a:cubicBezTo>
                    <a:cubicBezTo>
                      <a:pt x="6586557" y="1272178"/>
                      <a:pt x="6558324" y="1271480"/>
                      <a:pt x="6530092" y="1270922"/>
                    </a:cubicBezTo>
                    <a:cubicBezTo>
                      <a:pt x="6538338" y="1267710"/>
                      <a:pt x="6544907" y="1259053"/>
                      <a:pt x="6547702" y="1249977"/>
                    </a:cubicBezTo>
                    <a:cubicBezTo>
                      <a:pt x="6550358" y="1241459"/>
                      <a:pt x="6575655" y="1202083"/>
                      <a:pt x="6585299" y="1175832"/>
                    </a:cubicBezTo>
                    <a:cubicBezTo>
                      <a:pt x="6596620" y="1171084"/>
                      <a:pt x="6605285" y="1159495"/>
                      <a:pt x="6607242" y="1146648"/>
                    </a:cubicBezTo>
                    <a:cubicBezTo>
                      <a:pt x="6611435" y="1122492"/>
                      <a:pt x="6600953" y="1098475"/>
                      <a:pt x="6592986" y="1076134"/>
                    </a:cubicBezTo>
                    <a:cubicBezTo>
                      <a:pt x="6576494" y="1029636"/>
                      <a:pt x="6564474" y="981183"/>
                      <a:pt x="6541552" y="937339"/>
                    </a:cubicBezTo>
                    <a:cubicBezTo>
                      <a:pt x="6532328" y="921560"/>
                      <a:pt x="6522125" y="904525"/>
                      <a:pt x="6506331" y="894611"/>
                    </a:cubicBezTo>
                    <a:cubicBezTo>
                      <a:pt x="6498924" y="889165"/>
                      <a:pt x="6487883" y="886093"/>
                      <a:pt x="6478239" y="886512"/>
                    </a:cubicBezTo>
                    <a:cubicBezTo>
                      <a:pt x="6476841" y="882044"/>
                      <a:pt x="6475443" y="877576"/>
                      <a:pt x="6474046" y="872968"/>
                    </a:cubicBezTo>
                    <a:cubicBezTo>
                      <a:pt x="6459510" y="872828"/>
                      <a:pt x="6444975" y="872828"/>
                      <a:pt x="6430439" y="872689"/>
                    </a:cubicBezTo>
                    <a:cubicBezTo>
                      <a:pt x="6440502" y="854955"/>
                      <a:pt x="6448608" y="833173"/>
                      <a:pt x="6455876" y="823119"/>
                    </a:cubicBezTo>
                    <a:cubicBezTo>
                      <a:pt x="6460069" y="809435"/>
                      <a:pt x="6499343" y="747717"/>
                      <a:pt x="6473626" y="745064"/>
                    </a:cubicBezTo>
                    <a:cubicBezTo>
                      <a:pt x="6474185" y="743528"/>
                      <a:pt x="6474745" y="741992"/>
                      <a:pt x="6475164" y="740596"/>
                    </a:cubicBezTo>
                    <a:cubicBezTo>
                      <a:pt x="6487044" y="706246"/>
                      <a:pt x="6473487" y="670640"/>
                      <a:pt x="6459790" y="638943"/>
                    </a:cubicBezTo>
                    <a:cubicBezTo>
                      <a:pt x="6430439" y="581135"/>
                      <a:pt x="6426525" y="497914"/>
                      <a:pt x="6363072" y="465240"/>
                    </a:cubicBezTo>
                    <a:cubicBezTo>
                      <a:pt x="6360556" y="464262"/>
                      <a:pt x="6358041" y="463564"/>
                      <a:pt x="6355525" y="463145"/>
                    </a:cubicBezTo>
                    <a:cubicBezTo>
                      <a:pt x="6355385" y="462308"/>
                      <a:pt x="6355106" y="461470"/>
                      <a:pt x="6354966" y="460632"/>
                    </a:cubicBezTo>
                    <a:cubicBezTo>
                      <a:pt x="6340710" y="460772"/>
                      <a:pt x="6327292" y="460632"/>
                      <a:pt x="6315552" y="459515"/>
                    </a:cubicBezTo>
                    <a:cubicBezTo>
                      <a:pt x="6295146" y="459655"/>
                      <a:pt x="6274880" y="460073"/>
                      <a:pt x="6254474" y="460492"/>
                    </a:cubicBezTo>
                    <a:cubicBezTo>
                      <a:pt x="6263280" y="451835"/>
                      <a:pt x="6270268" y="440665"/>
                      <a:pt x="6267193" y="428516"/>
                    </a:cubicBezTo>
                    <a:cubicBezTo>
                      <a:pt x="6276837" y="412738"/>
                      <a:pt x="6289136" y="398356"/>
                      <a:pt x="6296683" y="381460"/>
                    </a:cubicBezTo>
                    <a:cubicBezTo>
                      <a:pt x="6296683" y="380483"/>
                      <a:pt x="6296404" y="379924"/>
                      <a:pt x="6296404" y="379086"/>
                    </a:cubicBezTo>
                    <a:cubicBezTo>
                      <a:pt x="6308983" y="358421"/>
                      <a:pt x="6320304" y="337197"/>
                      <a:pt x="6325615" y="313738"/>
                    </a:cubicBezTo>
                    <a:cubicBezTo>
                      <a:pt x="6339312" y="305779"/>
                      <a:pt x="6349934" y="294190"/>
                      <a:pt x="6355525" y="276875"/>
                    </a:cubicBezTo>
                    <a:cubicBezTo>
                      <a:pt x="6375231" y="218509"/>
                      <a:pt x="6352170" y="156651"/>
                      <a:pt x="6327153" y="103591"/>
                    </a:cubicBezTo>
                    <a:cubicBezTo>
                      <a:pt x="6301156" y="66588"/>
                      <a:pt x="6248744" y="66030"/>
                      <a:pt x="6207793" y="65611"/>
                    </a:cubicBezTo>
                    <a:cubicBezTo>
                      <a:pt x="6113312" y="69660"/>
                      <a:pt x="6017992" y="62818"/>
                      <a:pt x="5924349" y="77340"/>
                    </a:cubicBezTo>
                    <a:cubicBezTo>
                      <a:pt x="5906319" y="81948"/>
                      <a:pt x="5882000" y="78736"/>
                      <a:pt x="5864250" y="85997"/>
                    </a:cubicBezTo>
                    <a:cubicBezTo>
                      <a:pt x="5860197" y="84461"/>
                      <a:pt x="5855864" y="84042"/>
                      <a:pt x="5851671" y="85020"/>
                    </a:cubicBezTo>
                    <a:cubicBezTo>
                      <a:pt x="5830846" y="85578"/>
                      <a:pt x="5789755" y="108618"/>
                      <a:pt x="5760684" y="136404"/>
                    </a:cubicBezTo>
                    <a:cubicBezTo>
                      <a:pt x="5751879" y="93398"/>
                      <a:pt x="5736505" y="54300"/>
                      <a:pt x="5721130" y="33774"/>
                    </a:cubicBezTo>
                    <a:cubicBezTo>
                      <a:pt x="5667321" y="-8534"/>
                      <a:pt x="5583881" y="-296"/>
                      <a:pt x="5515675" y="2636"/>
                    </a:cubicBezTo>
                    <a:cubicBezTo>
                      <a:pt x="5478498" y="5010"/>
                      <a:pt x="5438525" y="6267"/>
                      <a:pt x="5403863" y="19392"/>
                    </a:cubicBezTo>
                    <a:cubicBezTo>
                      <a:pt x="5384855" y="27630"/>
                      <a:pt x="5373674" y="39499"/>
                      <a:pt x="5367525" y="53323"/>
                    </a:cubicBezTo>
                    <a:cubicBezTo>
                      <a:pt x="5351591" y="64075"/>
                      <a:pt x="5336497" y="93537"/>
                      <a:pt x="5325734" y="102753"/>
                    </a:cubicBezTo>
                    <a:cubicBezTo>
                      <a:pt x="5323638" y="106244"/>
                      <a:pt x="5320424" y="110014"/>
                      <a:pt x="5316650" y="114063"/>
                    </a:cubicBezTo>
                    <a:cubicBezTo>
                      <a:pt x="5272624" y="56116"/>
                      <a:pt x="5164725" y="67984"/>
                      <a:pt x="5092886" y="70777"/>
                    </a:cubicBezTo>
                    <a:cubicBezTo>
                      <a:pt x="5046065" y="78178"/>
                      <a:pt x="4981912" y="74408"/>
                      <a:pt x="4953540" y="111969"/>
                    </a:cubicBezTo>
                    <a:cubicBezTo>
                      <a:pt x="4948508" y="120347"/>
                      <a:pt x="4944315" y="131378"/>
                      <a:pt x="4943197" y="142269"/>
                    </a:cubicBezTo>
                    <a:cubicBezTo>
                      <a:pt x="4919297" y="160421"/>
                      <a:pt x="4899311" y="183321"/>
                      <a:pt x="4879604" y="206640"/>
                    </a:cubicBezTo>
                    <a:cubicBezTo>
                      <a:pt x="4868283" y="156093"/>
                      <a:pt x="4846200" y="103730"/>
                      <a:pt x="4838373" y="77200"/>
                    </a:cubicBezTo>
                    <a:cubicBezTo>
                      <a:pt x="4828171" y="43130"/>
                      <a:pt x="4795186" y="27491"/>
                      <a:pt x="4754375" y="31261"/>
                    </a:cubicBezTo>
                    <a:cubicBezTo>
                      <a:pt x="4697210" y="33914"/>
                      <a:pt x="4640466" y="42850"/>
                      <a:pt x="4584559" y="53044"/>
                    </a:cubicBezTo>
                    <a:cubicBezTo>
                      <a:pt x="4539835" y="58070"/>
                      <a:pt x="4492874" y="77061"/>
                      <a:pt x="4481133" y="114482"/>
                    </a:cubicBezTo>
                    <a:cubicBezTo>
                      <a:pt x="4477499" y="112108"/>
                      <a:pt x="4470791" y="109316"/>
                      <a:pt x="4467157" y="107640"/>
                    </a:cubicBezTo>
                    <a:cubicBezTo>
                      <a:pt x="4462265" y="106523"/>
                      <a:pt x="4460448" y="114203"/>
                      <a:pt x="4465480" y="115320"/>
                    </a:cubicBezTo>
                    <a:cubicBezTo>
                      <a:pt x="4468694" y="116856"/>
                      <a:pt x="4471629" y="119090"/>
                      <a:pt x="4475124" y="120067"/>
                    </a:cubicBezTo>
                    <a:cubicBezTo>
                      <a:pt x="4456395" y="149390"/>
                      <a:pt x="4434032" y="176060"/>
                      <a:pt x="4412509" y="203428"/>
                    </a:cubicBezTo>
                    <a:cubicBezTo>
                      <a:pt x="4410552" y="192816"/>
                      <a:pt x="4408875" y="182483"/>
                      <a:pt x="4407617" y="172569"/>
                    </a:cubicBezTo>
                    <a:cubicBezTo>
                      <a:pt x="4400768" y="145900"/>
                      <a:pt x="4402725" y="113365"/>
                      <a:pt x="4375331" y="94235"/>
                    </a:cubicBezTo>
                    <a:cubicBezTo>
                      <a:pt x="4312157" y="62259"/>
                      <a:pt x="4228857" y="72732"/>
                      <a:pt x="4158275" y="77479"/>
                    </a:cubicBezTo>
                    <a:cubicBezTo>
                      <a:pt x="4118722" y="82087"/>
                      <a:pt x="4064633" y="87812"/>
                      <a:pt x="4057645" y="127608"/>
                    </a:cubicBezTo>
                    <a:cubicBezTo>
                      <a:pt x="4057505" y="128445"/>
                      <a:pt x="4057365" y="129283"/>
                      <a:pt x="4057225" y="130261"/>
                    </a:cubicBezTo>
                    <a:cubicBezTo>
                      <a:pt x="4026617" y="148971"/>
                      <a:pt x="3991815" y="188208"/>
                      <a:pt x="3981752" y="201753"/>
                    </a:cubicBezTo>
                    <a:cubicBezTo>
                      <a:pt x="3978817" y="206081"/>
                      <a:pt x="3974764" y="210829"/>
                      <a:pt x="3970571" y="215856"/>
                    </a:cubicBezTo>
                    <a:cubicBezTo>
                      <a:pt x="3966797" y="200496"/>
                      <a:pt x="3962465" y="185136"/>
                      <a:pt x="3958271" y="170196"/>
                    </a:cubicBezTo>
                    <a:cubicBezTo>
                      <a:pt x="3950864" y="131657"/>
                      <a:pt x="3926405" y="93258"/>
                      <a:pt x="3877348" y="83484"/>
                    </a:cubicBezTo>
                    <a:cubicBezTo>
                      <a:pt x="3797961" y="68543"/>
                      <a:pt x="3711167" y="81250"/>
                      <a:pt x="3633876" y="99541"/>
                    </a:cubicBezTo>
                    <a:cubicBezTo>
                      <a:pt x="3604246" y="105127"/>
                      <a:pt x="3590829" y="120626"/>
                      <a:pt x="3586496" y="139337"/>
                    </a:cubicBezTo>
                    <a:cubicBezTo>
                      <a:pt x="3562037" y="157349"/>
                      <a:pt x="3537858" y="189744"/>
                      <a:pt x="3526677" y="203289"/>
                    </a:cubicBezTo>
                    <a:cubicBezTo>
                      <a:pt x="3524301" y="206779"/>
                      <a:pt x="3521086" y="210550"/>
                      <a:pt x="3517732" y="214599"/>
                    </a:cubicBezTo>
                    <a:cubicBezTo>
                      <a:pt x="3513818" y="184717"/>
                      <a:pt x="3506830" y="155255"/>
                      <a:pt x="3488660" y="129842"/>
                    </a:cubicBezTo>
                    <a:cubicBezTo>
                      <a:pt x="3455117" y="97307"/>
                      <a:pt x="3396415" y="101357"/>
                      <a:pt x="3349873" y="104149"/>
                    </a:cubicBezTo>
                    <a:cubicBezTo>
                      <a:pt x="3307665" y="106942"/>
                      <a:pt x="3264896" y="104429"/>
                      <a:pt x="3223107" y="110712"/>
                    </a:cubicBezTo>
                    <a:cubicBezTo>
                      <a:pt x="3208711" y="112946"/>
                      <a:pt x="3198368" y="122441"/>
                      <a:pt x="3191240" y="135986"/>
                    </a:cubicBezTo>
                    <a:cubicBezTo>
                      <a:pt x="3145397" y="127328"/>
                      <a:pt x="3104865" y="182064"/>
                      <a:pt x="3074117" y="212225"/>
                    </a:cubicBezTo>
                    <a:cubicBezTo>
                      <a:pt x="3069644" y="195888"/>
                      <a:pt x="3064892" y="180528"/>
                      <a:pt x="3061678" y="168101"/>
                    </a:cubicBezTo>
                    <a:cubicBezTo>
                      <a:pt x="3055528" y="148413"/>
                      <a:pt x="3049378" y="127468"/>
                      <a:pt x="3032467" y="111969"/>
                    </a:cubicBezTo>
                    <a:cubicBezTo>
                      <a:pt x="2967895" y="56953"/>
                      <a:pt x="2833301" y="79853"/>
                      <a:pt x="2756850" y="106383"/>
                    </a:cubicBezTo>
                    <a:cubicBezTo>
                      <a:pt x="2748743" y="110293"/>
                      <a:pt x="2742734" y="115320"/>
                      <a:pt x="2738261" y="121185"/>
                    </a:cubicBezTo>
                    <a:cubicBezTo>
                      <a:pt x="2720231" y="130261"/>
                      <a:pt x="2697729" y="152043"/>
                      <a:pt x="2687806" y="157070"/>
                    </a:cubicBezTo>
                    <a:cubicBezTo>
                      <a:pt x="2677463" y="167543"/>
                      <a:pt x="2652864" y="181227"/>
                      <a:pt x="2634974" y="196586"/>
                    </a:cubicBezTo>
                    <a:cubicBezTo>
                      <a:pt x="2624352" y="176898"/>
                      <a:pt x="2613870" y="160002"/>
                      <a:pt x="2605764" y="148273"/>
                    </a:cubicBezTo>
                    <a:cubicBezTo>
                      <a:pt x="2565232" y="106802"/>
                      <a:pt x="2491575" y="119090"/>
                      <a:pt x="2435250" y="123419"/>
                    </a:cubicBezTo>
                    <a:cubicBezTo>
                      <a:pt x="2407017" y="128864"/>
                      <a:pt x="2374871" y="130819"/>
                      <a:pt x="2349993" y="143665"/>
                    </a:cubicBezTo>
                    <a:cubicBezTo>
                      <a:pt x="2349574" y="143526"/>
                      <a:pt x="2349155" y="143247"/>
                      <a:pt x="2348595" y="143107"/>
                    </a:cubicBezTo>
                    <a:cubicBezTo>
                      <a:pt x="2327771" y="136963"/>
                      <a:pt x="2309881" y="147854"/>
                      <a:pt x="2293807" y="160002"/>
                    </a:cubicBezTo>
                    <a:cubicBezTo>
                      <a:pt x="2292689" y="160282"/>
                      <a:pt x="2291571" y="160701"/>
                      <a:pt x="2290593" y="161259"/>
                    </a:cubicBezTo>
                    <a:cubicBezTo>
                      <a:pt x="2267112" y="174245"/>
                      <a:pt x="2248244" y="195050"/>
                      <a:pt x="2232171" y="216973"/>
                    </a:cubicBezTo>
                    <a:cubicBezTo>
                      <a:pt x="2221968" y="193235"/>
                      <a:pt x="2209948" y="174385"/>
                      <a:pt x="2197509" y="165448"/>
                    </a:cubicBezTo>
                    <a:cubicBezTo>
                      <a:pt x="2132519" y="120207"/>
                      <a:pt x="2011482" y="159723"/>
                      <a:pt x="1937127" y="174524"/>
                    </a:cubicBezTo>
                    <a:cubicBezTo>
                      <a:pt x="1905959" y="185974"/>
                      <a:pt x="1897713" y="212365"/>
                      <a:pt x="1899949" y="241408"/>
                    </a:cubicBezTo>
                    <a:cubicBezTo>
                      <a:pt x="1877866" y="266263"/>
                      <a:pt x="1859277" y="295446"/>
                      <a:pt x="1839011" y="320720"/>
                    </a:cubicBezTo>
                    <a:cubicBezTo>
                      <a:pt x="1836915" y="324490"/>
                      <a:pt x="1833980" y="328819"/>
                      <a:pt x="1830625" y="333287"/>
                    </a:cubicBezTo>
                    <a:cubicBezTo>
                      <a:pt x="1828110" y="315414"/>
                      <a:pt x="1823498" y="297680"/>
                      <a:pt x="1819584" y="280785"/>
                    </a:cubicBezTo>
                    <a:cubicBezTo>
                      <a:pt x="1809801" y="228702"/>
                      <a:pt x="1766194" y="177317"/>
                      <a:pt x="1699526" y="170196"/>
                    </a:cubicBezTo>
                    <a:cubicBezTo>
                      <a:pt x="1650328" y="164890"/>
                      <a:pt x="1479396" y="169218"/>
                      <a:pt x="1459130" y="210131"/>
                    </a:cubicBezTo>
                    <a:cubicBezTo>
                      <a:pt x="1456474" y="215716"/>
                      <a:pt x="1455076" y="221999"/>
                      <a:pt x="1455216" y="228004"/>
                    </a:cubicBezTo>
                    <a:cubicBezTo>
                      <a:pt x="1441100" y="240850"/>
                      <a:pt x="1427962" y="258304"/>
                      <a:pt x="1420135" y="266542"/>
                    </a:cubicBezTo>
                    <a:cubicBezTo>
                      <a:pt x="1410072" y="279109"/>
                      <a:pt x="1400149" y="291956"/>
                      <a:pt x="1390505" y="304941"/>
                    </a:cubicBezTo>
                    <a:cubicBezTo>
                      <a:pt x="1380442" y="284974"/>
                      <a:pt x="1369400" y="265286"/>
                      <a:pt x="1358638" y="245877"/>
                    </a:cubicBezTo>
                    <a:cubicBezTo>
                      <a:pt x="1342006" y="204685"/>
                      <a:pt x="1293228" y="193235"/>
                      <a:pt x="1245568" y="198262"/>
                    </a:cubicBezTo>
                    <a:cubicBezTo>
                      <a:pt x="1199306" y="200915"/>
                      <a:pt x="1154022" y="210829"/>
                      <a:pt x="1109437" y="220743"/>
                    </a:cubicBezTo>
                    <a:cubicBezTo>
                      <a:pt x="1064572" y="232891"/>
                      <a:pt x="1012580" y="237080"/>
                      <a:pt x="975402" y="263052"/>
                    </a:cubicBezTo>
                    <a:cubicBezTo>
                      <a:pt x="959189" y="276317"/>
                      <a:pt x="954717" y="295027"/>
                      <a:pt x="957093" y="313180"/>
                    </a:cubicBezTo>
                    <a:cubicBezTo>
                      <a:pt x="935010" y="332868"/>
                      <a:pt x="911809" y="361772"/>
                      <a:pt x="902864" y="371267"/>
                    </a:cubicBezTo>
                    <a:cubicBezTo>
                      <a:pt x="898671" y="376713"/>
                      <a:pt x="892382" y="383555"/>
                      <a:pt x="886511" y="390955"/>
                    </a:cubicBezTo>
                    <a:cubicBezTo>
                      <a:pt x="863590" y="346412"/>
                      <a:pt x="838852" y="300473"/>
                      <a:pt x="774979" y="299775"/>
                    </a:cubicBezTo>
                    <a:cubicBezTo>
                      <a:pt x="704956" y="295586"/>
                      <a:pt x="637310" y="315972"/>
                      <a:pt x="570362" y="330215"/>
                    </a:cubicBezTo>
                    <a:cubicBezTo>
                      <a:pt x="539754" y="340827"/>
                      <a:pt x="496986" y="338034"/>
                      <a:pt x="474903" y="360096"/>
                    </a:cubicBezTo>
                    <a:cubicBezTo>
                      <a:pt x="473785" y="359119"/>
                      <a:pt x="472527" y="358281"/>
                      <a:pt x="471269" y="357583"/>
                    </a:cubicBezTo>
                    <a:cubicBezTo>
                      <a:pt x="450444" y="328539"/>
                      <a:pt x="377067" y="397658"/>
                      <a:pt x="313194" y="470825"/>
                    </a:cubicBezTo>
                    <a:cubicBezTo>
                      <a:pt x="309561" y="466497"/>
                      <a:pt x="304529" y="463145"/>
                      <a:pt x="297820" y="461749"/>
                    </a:cubicBezTo>
                    <a:cubicBezTo>
                      <a:pt x="277974" y="455466"/>
                      <a:pt x="164065" y="452673"/>
                      <a:pt x="139746" y="477947"/>
                    </a:cubicBezTo>
                    <a:cubicBezTo>
                      <a:pt x="135553" y="471663"/>
                      <a:pt x="126748" y="468731"/>
                      <a:pt x="119620" y="472361"/>
                    </a:cubicBezTo>
                    <a:cubicBezTo>
                      <a:pt x="106901" y="478505"/>
                      <a:pt x="100612" y="492468"/>
                      <a:pt x="94741" y="504616"/>
                    </a:cubicBezTo>
                    <a:cubicBezTo>
                      <a:pt x="72099" y="553628"/>
                      <a:pt x="61617" y="605012"/>
                      <a:pt x="44286" y="656258"/>
                    </a:cubicBezTo>
                    <a:cubicBezTo>
                      <a:pt x="30869" y="693540"/>
                      <a:pt x="16892" y="730542"/>
                      <a:pt x="5292" y="768522"/>
                    </a:cubicBezTo>
                    <a:cubicBezTo>
                      <a:pt x="-2116" y="785558"/>
                      <a:pt x="-3234" y="809156"/>
                      <a:pt x="11721" y="820326"/>
                    </a:cubicBezTo>
                    <a:cubicBezTo>
                      <a:pt x="10323" y="844902"/>
                      <a:pt x="26676" y="893075"/>
                      <a:pt x="30310" y="904106"/>
                    </a:cubicBezTo>
                    <a:cubicBezTo>
                      <a:pt x="76013" y="1044856"/>
                      <a:pt x="127167" y="1183511"/>
                      <a:pt x="183353" y="1320072"/>
                    </a:cubicBezTo>
                    <a:lnTo>
                      <a:pt x="183353" y="1320072"/>
                    </a:lnTo>
                    <a:cubicBezTo>
                      <a:pt x="181955" y="1320631"/>
                      <a:pt x="180557" y="1321189"/>
                      <a:pt x="179160" y="1321608"/>
                    </a:cubicBezTo>
                    <a:cubicBezTo>
                      <a:pt x="195652" y="1367129"/>
                      <a:pt x="212843" y="1407762"/>
                      <a:pt x="217455" y="1417676"/>
                    </a:cubicBezTo>
                    <a:cubicBezTo>
                      <a:pt x="281887" y="1558426"/>
                      <a:pt x="332203" y="1704901"/>
                      <a:pt x="395796" y="1845930"/>
                    </a:cubicBezTo>
                    <a:cubicBezTo>
                      <a:pt x="496007" y="2056077"/>
                      <a:pt x="566589" y="2279350"/>
                      <a:pt x="670434" y="2487962"/>
                    </a:cubicBezTo>
                    <a:cubicBezTo>
                      <a:pt x="687346" y="2521055"/>
                      <a:pt x="706214" y="2553170"/>
                      <a:pt x="722986" y="2586263"/>
                    </a:cubicBezTo>
                    <a:cubicBezTo>
                      <a:pt x="740457" y="2613492"/>
                      <a:pt x="744230" y="2659012"/>
                      <a:pt x="779312" y="2669764"/>
                    </a:cubicBezTo>
                    <a:cubicBezTo>
                      <a:pt x="781967" y="2670183"/>
                      <a:pt x="784483" y="2670322"/>
                      <a:pt x="786999" y="2670322"/>
                    </a:cubicBezTo>
                    <a:cubicBezTo>
                      <a:pt x="800416" y="2670322"/>
                      <a:pt x="811458" y="2664877"/>
                      <a:pt x="820682" y="2655940"/>
                    </a:cubicBezTo>
                    <a:cubicBezTo>
                      <a:pt x="925785" y="2665296"/>
                      <a:pt x="1027535" y="2664877"/>
                      <a:pt x="1134175" y="2675908"/>
                    </a:cubicBezTo>
                    <a:cubicBezTo>
                      <a:pt x="1278134" y="2682191"/>
                      <a:pt x="1422371" y="2681074"/>
                      <a:pt x="1566469" y="2684704"/>
                    </a:cubicBezTo>
                    <a:cubicBezTo>
                      <a:pt x="1584359" y="2684844"/>
                      <a:pt x="1602389" y="2684844"/>
                      <a:pt x="1620419" y="2684844"/>
                    </a:cubicBezTo>
                    <a:cubicBezTo>
                      <a:pt x="1709030" y="2684844"/>
                      <a:pt x="1797781" y="2683308"/>
                      <a:pt x="1886532" y="2681772"/>
                    </a:cubicBezTo>
                    <a:cubicBezTo>
                      <a:pt x="2009106" y="2679678"/>
                      <a:pt x="2131680" y="2677583"/>
                      <a:pt x="2254254" y="2679678"/>
                    </a:cubicBezTo>
                    <a:cubicBezTo>
                      <a:pt x="2357680" y="2680934"/>
                      <a:pt x="2460967" y="2679259"/>
                      <a:pt x="2564253" y="2677444"/>
                    </a:cubicBezTo>
                    <a:cubicBezTo>
                      <a:pt x="2662648" y="2675768"/>
                      <a:pt x="2761182" y="2674232"/>
                      <a:pt x="2859717" y="2675209"/>
                    </a:cubicBezTo>
                    <a:cubicBezTo>
                      <a:pt x="3155460" y="2688754"/>
                      <a:pt x="3451343" y="2683308"/>
                      <a:pt x="3747506" y="2681493"/>
                    </a:cubicBezTo>
                    <a:cubicBezTo>
                      <a:pt x="3937307" y="2685263"/>
                      <a:pt x="4126409" y="2666971"/>
                      <a:pt x="4316071" y="2662503"/>
                    </a:cubicBezTo>
                    <a:cubicBezTo>
                      <a:pt x="4545006" y="2661525"/>
                      <a:pt x="4773662" y="2646585"/>
                      <a:pt x="5002458" y="2640162"/>
                    </a:cubicBezTo>
                    <a:cubicBezTo>
                      <a:pt x="5227340" y="2638346"/>
                      <a:pt x="5451663" y="2624383"/>
                      <a:pt x="5676545" y="2620194"/>
                    </a:cubicBezTo>
                    <a:cubicBezTo>
                      <a:pt x="5692618" y="2619915"/>
                      <a:pt x="5708831" y="2619636"/>
                      <a:pt x="5724904" y="2619217"/>
                    </a:cubicBezTo>
                    <a:cubicBezTo>
                      <a:pt x="5727839" y="2620194"/>
                      <a:pt x="5731054" y="2620613"/>
                      <a:pt x="5734548" y="2620753"/>
                    </a:cubicBezTo>
                    <a:cubicBezTo>
                      <a:pt x="5758867" y="2620194"/>
                      <a:pt x="5783186" y="2618658"/>
                      <a:pt x="5807505" y="2618518"/>
                    </a:cubicBezTo>
                    <a:cubicBezTo>
                      <a:pt x="5856703" y="2618658"/>
                      <a:pt x="5905481" y="2615446"/>
                      <a:pt x="5954259" y="2609023"/>
                    </a:cubicBezTo>
                    <a:cubicBezTo>
                      <a:pt x="6102410" y="2606370"/>
                      <a:pt x="6250561" y="2611676"/>
                      <a:pt x="6398712" y="2613911"/>
                    </a:cubicBezTo>
                    <a:cubicBezTo>
                      <a:pt x="6437706" y="2612933"/>
                      <a:pt x="6476701" y="2615167"/>
                      <a:pt x="6515696" y="2617541"/>
                    </a:cubicBezTo>
                    <a:cubicBezTo>
                      <a:pt x="6551895" y="2619636"/>
                      <a:pt x="6587954" y="2621730"/>
                      <a:pt x="6624293" y="2621311"/>
                    </a:cubicBezTo>
                    <a:cubicBezTo>
                      <a:pt x="6706615" y="2621311"/>
                      <a:pt x="6789076" y="2618100"/>
                      <a:pt x="6870559" y="2632063"/>
                    </a:cubicBezTo>
                    <a:cubicBezTo>
                      <a:pt x="6880483" y="2632482"/>
                      <a:pt x="6892363" y="2633180"/>
                      <a:pt x="6904662" y="2633180"/>
                    </a:cubicBezTo>
                    <a:cubicBezTo>
                      <a:pt x="6941420" y="2633180"/>
                      <a:pt x="6981533" y="2627036"/>
                      <a:pt x="6987263" y="2587520"/>
                    </a:cubicBezTo>
                    <a:cubicBezTo>
                      <a:pt x="6993134" y="2492849"/>
                      <a:pt x="6980136" y="2399295"/>
                      <a:pt x="6981394" y="2305182"/>
                    </a:cubicBezTo>
                    <a:close/>
                    <a:moveTo>
                      <a:pt x="6783625" y="2032060"/>
                    </a:moveTo>
                    <a:cubicBezTo>
                      <a:pt x="6783905" y="2032060"/>
                      <a:pt x="6784185" y="2032060"/>
                      <a:pt x="6784464" y="2032060"/>
                    </a:cubicBezTo>
                    <a:cubicBezTo>
                      <a:pt x="6785582" y="2032060"/>
                      <a:pt x="6786561" y="2031921"/>
                      <a:pt x="6787539" y="2031781"/>
                    </a:cubicBezTo>
                    <a:cubicBezTo>
                      <a:pt x="6785722" y="2034155"/>
                      <a:pt x="6783905" y="2036529"/>
                      <a:pt x="6782088" y="2038763"/>
                    </a:cubicBezTo>
                    <a:cubicBezTo>
                      <a:pt x="6780830" y="2040438"/>
                      <a:pt x="6779573" y="2042114"/>
                      <a:pt x="6778454" y="2043789"/>
                    </a:cubicBezTo>
                    <a:cubicBezTo>
                      <a:pt x="6778454" y="2043789"/>
                      <a:pt x="6778315" y="2043929"/>
                      <a:pt x="6778315" y="2044069"/>
                    </a:cubicBezTo>
                    <a:cubicBezTo>
                      <a:pt x="6776218" y="2047141"/>
                      <a:pt x="6773982" y="2050073"/>
                      <a:pt x="6771885" y="2053145"/>
                    </a:cubicBezTo>
                    <a:cubicBezTo>
                      <a:pt x="6771746" y="2053424"/>
                      <a:pt x="6771466" y="2053703"/>
                      <a:pt x="6771326" y="2054122"/>
                    </a:cubicBezTo>
                    <a:cubicBezTo>
                      <a:pt x="6769789" y="2056217"/>
                      <a:pt x="6768391" y="2058311"/>
                      <a:pt x="6766994" y="2060545"/>
                    </a:cubicBezTo>
                    <a:cubicBezTo>
                      <a:pt x="6765316" y="2063059"/>
                      <a:pt x="6763779" y="2065433"/>
                      <a:pt x="6762102" y="2067946"/>
                    </a:cubicBezTo>
                    <a:cubicBezTo>
                      <a:pt x="6760564" y="2070459"/>
                      <a:pt x="6758887" y="2072973"/>
                      <a:pt x="6757350" y="2075486"/>
                    </a:cubicBezTo>
                    <a:cubicBezTo>
                      <a:pt x="6754275" y="2080513"/>
                      <a:pt x="6751200" y="2085540"/>
                      <a:pt x="6748265" y="2090706"/>
                    </a:cubicBezTo>
                    <a:cubicBezTo>
                      <a:pt x="6746308" y="2094057"/>
                      <a:pt x="6744351" y="2097548"/>
                      <a:pt x="6742395" y="2101039"/>
                    </a:cubicBezTo>
                    <a:cubicBezTo>
                      <a:pt x="6741416" y="2102715"/>
                      <a:pt x="6740438" y="2104530"/>
                      <a:pt x="6739460" y="2106205"/>
                    </a:cubicBezTo>
                    <a:cubicBezTo>
                      <a:pt x="6737363" y="2110115"/>
                      <a:pt x="6735127" y="2114025"/>
                      <a:pt x="6733030" y="2117935"/>
                    </a:cubicBezTo>
                    <a:cubicBezTo>
                      <a:pt x="6726741" y="2129664"/>
                      <a:pt x="6720592" y="2141532"/>
                      <a:pt x="6714442" y="2153262"/>
                    </a:cubicBezTo>
                    <a:cubicBezTo>
                      <a:pt x="6713883" y="2154239"/>
                      <a:pt x="6713324" y="2155356"/>
                      <a:pt x="6712904" y="2156473"/>
                    </a:cubicBezTo>
                    <a:cubicBezTo>
                      <a:pt x="6712485" y="2157590"/>
                      <a:pt x="6712066" y="2158568"/>
                      <a:pt x="6711786" y="2159685"/>
                    </a:cubicBezTo>
                    <a:cubicBezTo>
                      <a:pt x="6711227" y="2161919"/>
                      <a:pt x="6710948" y="2164153"/>
                      <a:pt x="6710948" y="2166387"/>
                    </a:cubicBezTo>
                    <a:cubicBezTo>
                      <a:pt x="6710948" y="2167365"/>
                      <a:pt x="6710948" y="2168342"/>
                      <a:pt x="6711088" y="2169180"/>
                    </a:cubicBezTo>
                    <a:lnTo>
                      <a:pt x="6711088" y="2169320"/>
                    </a:lnTo>
                    <a:cubicBezTo>
                      <a:pt x="6676146" y="2168482"/>
                      <a:pt x="6641205" y="2167504"/>
                      <a:pt x="6606264" y="2166527"/>
                    </a:cubicBezTo>
                    <a:cubicBezTo>
                      <a:pt x="6603608" y="2166527"/>
                      <a:pt x="6600813" y="2166387"/>
                      <a:pt x="6598157" y="2166248"/>
                    </a:cubicBezTo>
                    <a:cubicBezTo>
                      <a:pt x="6590330" y="2165968"/>
                      <a:pt x="6582364" y="2165689"/>
                      <a:pt x="6574397" y="2165549"/>
                    </a:cubicBezTo>
                    <a:cubicBezTo>
                      <a:pt x="6525479" y="2164013"/>
                      <a:pt x="6476561" y="2162477"/>
                      <a:pt x="6427783" y="2160941"/>
                    </a:cubicBezTo>
                    <a:cubicBezTo>
                      <a:pt x="6411431" y="2160383"/>
                      <a:pt x="6395218" y="2159964"/>
                      <a:pt x="6379005" y="2159405"/>
                    </a:cubicBezTo>
                    <a:cubicBezTo>
                      <a:pt x="6377048" y="2159405"/>
                      <a:pt x="6375092" y="2159266"/>
                      <a:pt x="6373275" y="2159266"/>
                    </a:cubicBezTo>
                    <a:cubicBezTo>
                      <a:pt x="6360137" y="2158847"/>
                      <a:pt x="6346999" y="2158568"/>
                      <a:pt x="6333861" y="2158149"/>
                    </a:cubicBezTo>
                    <a:cubicBezTo>
                      <a:pt x="6316810" y="2157590"/>
                      <a:pt x="6299758" y="2157172"/>
                      <a:pt x="6282707" y="2156892"/>
                    </a:cubicBezTo>
                    <a:cubicBezTo>
                      <a:pt x="6278374" y="2156752"/>
                      <a:pt x="6274042" y="2156613"/>
                      <a:pt x="6269709" y="2156613"/>
                    </a:cubicBezTo>
                    <a:cubicBezTo>
                      <a:pt x="6266075" y="2156473"/>
                      <a:pt x="6262441" y="2156473"/>
                      <a:pt x="6258807" y="2156334"/>
                    </a:cubicBezTo>
                    <a:cubicBezTo>
                      <a:pt x="6241896" y="2155915"/>
                      <a:pt x="6224984" y="2155496"/>
                      <a:pt x="6208072" y="2155217"/>
                    </a:cubicBezTo>
                    <a:cubicBezTo>
                      <a:pt x="6203460" y="2154658"/>
                      <a:pt x="6198848" y="2154239"/>
                      <a:pt x="6194236" y="2153820"/>
                    </a:cubicBezTo>
                    <a:cubicBezTo>
                      <a:pt x="6190602" y="2153401"/>
                      <a:pt x="6186968" y="2153122"/>
                      <a:pt x="6183474" y="2152843"/>
                    </a:cubicBezTo>
                    <a:lnTo>
                      <a:pt x="6183474" y="2152843"/>
                    </a:lnTo>
                    <a:cubicBezTo>
                      <a:pt x="6185850" y="2147537"/>
                      <a:pt x="6187667" y="2141951"/>
                      <a:pt x="6188925" y="2136645"/>
                    </a:cubicBezTo>
                    <a:cubicBezTo>
                      <a:pt x="6204299" y="2092661"/>
                      <a:pt x="6225404" y="2050771"/>
                      <a:pt x="6238821" y="2006089"/>
                    </a:cubicBezTo>
                    <a:cubicBezTo>
                      <a:pt x="6239100" y="2005111"/>
                      <a:pt x="6239240" y="2004134"/>
                      <a:pt x="6239659" y="2003156"/>
                    </a:cubicBezTo>
                    <a:lnTo>
                      <a:pt x="6239659" y="2003156"/>
                    </a:lnTo>
                    <a:cubicBezTo>
                      <a:pt x="6240498" y="2001900"/>
                      <a:pt x="6241197" y="2000503"/>
                      <a:pt x="6241896" y="1999247"/>
                    </a:cubicBezTo>
                    <a:cubicBezTo>
                      <a:pt x="6242035" y="1998828"/>
                      <a:pt x="6242315" y="1998549"/>
                      <a:pt x="6242454" y="1998130"/>
                    </a:cubicBezTo>
                    <a:cubicBezTo>
                      <a:pt x="6243154" y="1996873"/>
                      <a:pt x="6243852" y="1995616"/>
                      <a:pt x="6244411" y="1994220"/>
                    </a:cubicBezTo>
                    <a:cubicBezTo>
                      <a:pt x="6244971" y="1993103"/>
                      <a:pt x="6245529" y="1992125"/>
                      <a:pt x="6245949" y="1991008"/>
                    </a:cubicBezTo>
                    <a:cubicBezTo>
                      <a:pt x="6246088" y="1990869"/>
                      <a:pt x="6246088" y="1990589"/>
                      <a:pt x="6246228" y="1990450"/>
                    </a:cubicBezTo>
                    <a:cubicBezTo>
                      <a:pt x="6246648" y="1989612"/>
                      <a:pt x="6246927" y="1988774"/>
                      <a:pt x="6247346" y="1987797"/>
                    </a:cubicBezTo>
                    <a:cubicBezTo>
                      <a:pt x="6248185" y="1985842"/>
                      <a:pt x="6248884" y="1983887"/>
                      <a:pt x="6249583" y="1981932"/>
                    </a:cubicBezTo>
                    <a:cubicBezTo>
                      <a:pt x="6249723" y="1981653"/>
                      <a:pt x="6249862" y="1981374"/>
                      <a:pt x="6249862" y="1981234"/>
                    </a:cubicBezTo>
                    <a:cubicBezTo>
                      <a:pt x="6250421" y="1979698"/>
                      <a:pt x="6250980" y="1978162"/>
                      <a:pt x="6251400" y="1976626"/>
                    </a:cubicBezTo>
                    <a:cubicBezTo>
                      <a:pt x="6251819" y="1975369"/>
                      <a:pt x="6252238" y="1973973"/>
                      <a:pt x="6252518" y="1972716"/>
                    </a:cubicBezTo>
                    <a:cubicBezTo>
                      <a:pt x="6252937" y="1971599"/>
                      <a:pt x="6253217" y="1970482"/>
                      <a:pt x="6253496" y="1969365"/>
                    </a:cubicBezTo>
                    <a:cubicBezTo>
                      <a:pt x="6254055" y="1967410"/>
                      <a:pt x="6254614" y="1965595"/>
                      <a:pt x="6255034" y="1963640"/>
                    </a:cubicBezTo>
                    <a:cubicBezTo>
                      <a:pt x="6255872" y="1960289"/>
                      <a:pt x="6256571" y="1956798"/>
                      <a:pt x="6257270" y="1953447"/>
                    </a:cubicBezTo>
                    <a:cubicBezTo>
                      <a:pt x="6257969" y="1949817"/>
                      <a:pt x="6258528" y="1946186"/>
                      <a:pt x="6259087" y="1942695"/>
                    </a:cubicBezTo>
                    <a:cubicBezTo>
                      <a:pt x="6259087" y="1942556"/>
                      <a:pt x="6259087" y="1942416"/>
                      <a:pt x="6259087" y="1942137"/>
                    </a:cubicBezTo>
                    <a:cubicBezTo>
                      <a:pt x="6259646" y="1938646"/>
                      <a:pt x="6260065" y="1935295"/>
                      <a:pt x="6260345" y="1931944"/>
                    </a:cubicBezTo>
                    <a:cubicBezTo>
                      <a:pt x="6260345" y="1931664"/>
                      <a:pt x="6260345" y="1931245"/>
                      <a:pt x="6260484" y="1930966"/>
                    </a:cubicBezTo>
                    <a:cubicBezTo>
                      <a:pt x="6260904" y="1927755"/>
                      <a:pt x="6261183" y="1924683"/>
                      <a:pt x="6261463" y="1921471"/>
                    </a:cubicBezTo>
                    <a:cubicBezTo>
                      <a:pt x="6262022" y="1921471"/>
                      <a:pt x="6262581" y="1921471"/>
                      <a:pt x="6263140" y="1921332"/>
                    </a:cubicBezTo>
                    <a:cubicBezTo>
                      <a:pt x="6263559" y="1921332"/>
                      <a:pt x="6264118" y="1921332"/>
                      <a:pt x="6264538" y="1921192"/>
                    </a:cubicBezTo>
                    <a:cubicBezTo>
                      <a:pt x="6264817" y="1921192"/>
                      <a:pt x="6265097" y="1921192"/>
                      <a:pt x="6265376" y="1921052"/>
                    </a:cubicBezTo>
                    <a:cubicBezTo>
                      <a:pt x="6265935" y="1920912"/>
                      <a:pt x="6266634" y="1920773"/>
                      <a:pt x="6267193" y="1920494"/>
                    </a:cubicBezTo>
                    <a:cubicBezTo>
                      <a:pt x="6272225" y="1918958"/>
                      <a:pt x="6276697" y="1915607"/>
                      <a:pt x="6280750" y="1910999"/>
                    </a:cubicBezTo>
                    <a:cubicBezTo>
                      <a:pt x="6281589" y="1910161"/>
                      <a:pt x="6282288" y="1909323"/>
                      <a:pt x="6282987" y="1908346"/>
                    </a:cubicBezTo>
                    <a:cubicBezTo>
                      <a:pt x="6289556" y="1900107"/>
                      <a:pt x="6295006" y="1889495"/>
                      <a:pt x="6300038" y="1880279"/>
                    </a:cubicBezTo>
                    <a:cubicBezTo>
                      <a:pt x="6300737" y="1879023"/>
                      <a:pt x="6301435" y="1877766"/>
                      <a:pt x="6302134" y="1876509"/>
                    </a:cubicBezTo>
                    <a:cubicBezTo>
                      <a:pt x="6302833" y="1875253"/>
                      <a:pt x="6303532" y="1874136"/>
                      <a:pt x="6304231" y="1873018"/>
                    </a:cubicBezTo>
                    <a:cubicBezTo>
                      <a:pt x="6304650" y="1872460"/>
                      <a:pt x="6304930" y="1871901"/>
                      <a:pt x="6305349" y="1871343"/>
                    </a:cubicBezTo>
                    <a:cubicBezTo>
                      <a:pt x="6307725" y="1867573"/>
                      <a:pt x="6310101" y="1863663"/>
                      <a:pt x="6312477" y="1859893"/>
                    </a:cubicBezTo>
                    <a:cubicBezTo>
                      <a:pt x="6314853" y="1856123"/>
                      <a:pt x="6317229" y="1852353"/>
                      <a:pt x="6319745" y="1848443"/>
                    </a:cubicBezTo>
                    <a:cubicBezTo>
                      <a:pt x="6325894" y="1838808"/>
                      <a:pt x="6332044" y="1829313"/>
                      <a:pt x="6338194" y="1819679"/>
                    </a:cubicBezTo>
                    <a:cubicBezTo>
                      <a:pt x="6341828" y="1814093"/>
                      <a:pt x="6345322" y="1808508"/>
                      <a:pt x="6348676" y="1802923"/>
                    </a:cubicBezTo>
                    <a:cubicBezTo>
                      <a:pt x="6348676" y="1802923"/>
                      <a:pt x="6348676" y="1802923"/>
                      <a:pt x="6348676" y="1802783"/>
                    </a:cubicBezTo>
                    <a:cubicBezTo>
                      <a:pt x="6348816" y="1805715"/>
                      <a:pt x="6349095" y="1808648"/>
                      <a:pt x="6349235" y="1811720"/>
                    </a:cubicBezTo>
                    <a:cubicBezTo>
                      <a:pt x="6349235" y="1812837"/>
                      <a:pt x="6349375" y="1813954"/>
                      <a:pt x="6349375" y="1815071"/>
                    </a:cubicBezTo>
                    <a:cubicBezTo>
                      <a:pt x="6349515" y="1818143"/>
                      <a:pt x="6349655" y="1821354"/>
                      <a:pt x="6349794" y="1824426"/>
                    </a:cubicBezTo>
                    <a:cubicBezTo>
                      <a:pt x="6350214" y="1834759"/>
                      <a:pt x="6350353" y="1845231"/>
                      <a:pt x="6350214" y="1855983"/>
                    </a:cubicBezTo>
                    <a:cubicBezTo>
                      <a:pt x="6350353" y="1859614"/>
                      <a:pt x="6350633" y="1863384"/>
                      <a:pt x="6350633" y="1867014"/>
                    </a:cubicBezTo>
                    <a:cubicBezTo>
                      <a:pt x="6350633" y="1867712"/>
                      <a:pt x="6350633" y="1868411"/>
                      <a:pt x="6350633" y="1869109"/>
                    </a:cubicBezTo>
                    <a:cubicBezTo>
                      <a:pt x="6350633" y="1872181"/>
                      <a:pt x="6350772" y="1875392"/>
                      <a:pt x="6350772" y="1878464"/>
                    </a:cubicBezTo>
                    <a:cubicBezTo>
                      <a:pt x="6350772" y="1886144"/>
                      <a:pt x="6350912" y="1893824"/>
                      <a:pt x="6351192" y="1901643"/>
                    </a:cubicBezTo>
                    <a:cubicBezTo>
                      <a:pt x="6351192" y="1903039"/>
                      <a:pt x="6351192" y="1904436"/>
                      <a:pt x="6351332" y="1905832"/>
                    </a:cubicBezTo>
                    <a:cubicBezTo>
                      <a:pt x="6351332" y="1907368"/>
                      <a:pt x="6351472" y="1908764"/>
                      <a:pt x="6351472" y="1910300"/>
                    </a:cubicBezTo>
                    <a:cubicBezTo>
                      <a:pt x="6351611" y="1912116"/>
                      <a:pt x="6351611" y="1913931"/>
                      <a:pt x="6351891" y="1915607"/>
                    </a:cubicBezTo>
                    <a:cubicBezTo>
                      <a:pt x="6351891" y="1917003"/>
                      <a:pt x="6352031" y="1918399"/>
                      <a:pt x="6352170" y="1919796"/>
                    </a:cubicBezTo>
                    <a:cubicBezTo>
                      <a:pt x="6352170" y="1919935"/>
                      <a:pt x="6352170" y="1919935"/>
                      <a:pt x="6352170" y="1920075"/>
                    </a:cubicBezTo>
                    <a:cubicBezTo>
                      <a:pt x="6352310" y="1921750"/>
                      <a:pt x="6352450" y="1923566"/>
                      <a:pt x="6352729" y="1925381"/>
                    </a:cubicBezTo>
                    <a:cubicBezTo>
                      <a:pt x="6352729" y="1925520"/>
                      <a:pt x="6352729" y="1925800"/>
                      <a:pt x="6352729" y="1925939"/>
                    </a:cubicBezTo>
                    <a:cubicBezTo>
                      <a:pt x="6352869" y="1926637"/>
                      <a:pt x="6352869" y="1927336"/>
                      <a:pt x="6353009" y="1928034"/>
                    </a:cubicBezTo>
                    <a:cubicBezTo>
                      <a:pt x="6353289" y="1930408"/>
                      <a:pt x="6353708" y="1932642"/>
                      <a:pt x="6354127" y="1935016"/>
                    </a:cubicBezTo>
                    <a:lnTo>
                      <a:pt x="6354127" y="1935155"/>
                    </a:lnTo>
                    <a:cubicBezTo>
                      <a:pt x="6354407" y="1936412"/>
                      <a:pt x="6354686" y="1937669"/>
                      <a:pt x="6354826" y="1938925"/>
                    </a:cubicBezTo>
                    <a:cubicBezTo>
                      <a:pt x="6355525" y="1941997"/>
                      <a:pt x="6356224" y="1945069"/>
                      <a:pt x="6357062" y="1948001"/>
                    </a:cubicBezTo>
                    <a:cubicBezTo>
                      <a:pt x="6357062" y="1948281"/>
                      <a:pt x="6357202" y="1948560"/>
                      <a:pt x="6357341" y="1948839"/>
                    </a:cubicBezTo>
                    <a:cubicBezTo>
                      <a:pt x="6357621" y="1949537"/>
                      <a:pt x="6357761" y="1950235"/>
                      <a:pt x="6358041" y="1950934"/>
                    </a:cubicBezTo>
                    <a:cubicBezTo>
                      <a:pt x="6358600" y="1952470"/>
                      <a:pt x="6359019" y="1953866"/>
                      <a:pt x="6359578" y="1955262"/>
                    </a:cubicBezTo>
                    <a:cubicBezTo>
                      <a:pt x="6359997" y="1956240"/>
                      <a:pt x="6360277" y="1957217"/>
                      <a:pt x="6360696" y="1958055"/>
                    </a:cubicBezTo>
                    <a:cubicBezTo>
                      <a:pt x="6361255" y="1959451"/>
                      <a:pt x="6361814" y="1960847"/>
                      <a:pt x="6362513" y="1962244"/>
                    </a:cubicBezTo>
                    <a:cubicBezTo>
                      <a:pt x="6360277" y="1962244"/>
                      <a:pt x="6358180" y="1962663"/>
                      <a:pt x="6356084" y="1963640"/>
                    </a:cubicBezTo>
                    <a:cubicBezTo>
                      <a:pt x="6336237" y="1980117"/>
                      <a:pt x="6329808" y="2011814"/>
                      <a:pt x="6314294" y="2032898"/>
                    </a:cubicBezTo>
                    <a:cubicBezTo>
                      <a:pt x="6302414" y="2053843"/>
                      <a:pt x="6289695" y="2074230"/>
                      <a:pt x="6276418" y="2094337"/>
                    </a:cubicBezTo>
                    <a:cubicBezTo>
                      <a:pt x="6264258" y="2108160"/>
                      <a:pt x="6255592" y="2126452"/>
                      <a:pt x="6272784" y="2140555"/>
                    </a:cubicBezTo>
                    <a:cubicBezTo>
                      <a:pt x="6278654" y="2144465"/>
                      <a:pt x="6283825" y="2146001"/>
                      <a:pt x="6288577" y="2146001"/>
                    </a:cubicBezTo>
                    <a:cubicBezTo>
                      <a:pt x="6309961" y="2146001"/>
                      <a:pt x="6320304" y="2111930"/>
                      <a:pt x="6329109" y="2093778"/>
                    </a:cubicBezTo>
                    <a:cubicBezTo>
                      <a:pt x="6339731" y="2069761"/>
                      <a:pt x="6352729" y="2046442"/>
                      <a:pt x="6363771" y="2022426"/>
                    </a:cubicBezTo>
                    <a:cubicBezTo>
                      <a:pt x="6364749" y="2020471"/>
                      <a:pt x="6365588" y="2018376"/>
                      <a:pt x="6366427" y="2016422"/>
                    </a:cubicBezTo>
                    <a:cubicBezTo>
                      <a:pt x="6367405" y="2014327"/>
                      <a:pt x="6368383" y="2012093"/>
                      <a:pt x="6369362" y="2009859"/>
                    </a:cubicBezTo>
                    <a:cubicBezTo>
                      <a:pt x="6370200" y="2008043"/>
                      <a:pt x="6370899" y="2006228"/>
                      <a:pt x="6371598" y="2004413"/>
                    </a:cubicBezTo>
                    <a:cubicBezTo>
                      <a:pt x="6372436" y="2002318"/>
                      <a:pt x="6373135" y="2000364"/>
                      <a:pt x="6373974" y="1998269"/>
                    </a:cubicBezTo>
                    <a:cubicBezTo>
                      <a:pt x="6374952" y="1995895"/>
                      <a:pt x="6375791" y="1993522"/>
                      <a:pt x="6376629" y="1991288"/>
                    </a:cubicBezTo>
                    <a:cubicBezTo>
                      <a:pt x="6377468" y="1989053"/>
                      <a:pt x="6378167" y="1986819"/>
                      <a:pt x="6378865" y="1984585"/>
                    </a:cubicBezTo>
                    <a:cubicBezTo>
                      <a:pt x="6379005" y="1984445"/>
                      <a:pt x="6379005" y="1984306"/>
                      <a:pt x="6379005" y="1984166"/>
                    </a:cubicBezTo>
                    <a:cubicBezTo>
                      <a:pt x="6380822" y="1985563"/>
                      <a:pt x="6382639" y="1986819"/>
                      <a:pt x="6384456" y="1988076"/>
                    </a:cubicBezTo>
                    <a:cubicBezTo>
                      <a:pt x="6386273" y="1989472"/>
                      <a:pt x="6388090" y="1990589"/>
                      <a:pt x="6390047" y="1991706"/>
                    </a:cubicBezTo>
                    <a:cubicBezTo>
                      <a:pt x="6391864" y="1992963"/>
                      <a:pt x="6393820" y="1994080"/>
                      <a:pt x="6395777" y="1995058"/>
                    </a:cubicBezTo>
                    <a:cubicBezTo>
                      <a:pt x="6397734" y="1996175"/>
                      <a:pt x="6399551" y="1997152"/>
                      <a:pt x="6401507" y="1998130"/>
                    </a:cubicBezTo>
                    <a:cubicBezTo>
                      <a:pt x="6403464" y="1999107"/>
                      <a:pt x="6405281" y="2000084"/>
                      <a:pt x="6407238" y="2000922"/>
                    </a:cubicBezTo>
                    <a:cubicBezTo>
                      <a:pt x="6409334" y="2001900"/>
                      <a:pt x="6411291" y="2002737"/>
                      <a:pt x="6413387" y="2003575"/>
                    </a:cubicBezTo>
                    <a:cubicBezTo>
                      <a:pt x="6414925" y="2004134"/>
                      <a:pt x="6416462" y="2004832"/>
                      <a:pt x="6418139" y="2005390"/>
                    </a:cubicBezTo>
                    <a:cubicBezTo>
                      <a:pt x="6418839" y="2005670"/>
                      <a:pt x="6419677" y="2005949"/>
                      <a:pt x="6420376" y="2006228"/>
                    </a:cubicBezTo>
                    <a:cubicBezTo>
                      <a:pt x="6421214" y="2006507"/>
                      <a:pt x="6422193" y="2006787"/>
                      <a:pt x="6423031" y="2007206"/>
                    </a:cubicBezTo>
                    <a:cubicBezTo>
                      <a:pt x="6423870" y="2007485"/>
                      <a:pt x="6424848" y="2007764"/>
                      <a:pt x="6425687" y="2008043"/>
                    </a:cubicBezTo>
                    <a:cubicBezTo>
                      <a:pt x="6429880" y="2009440"/>
                      <a:pt x="6434073" y="2010697"/>
                      <a:pt x="6438266" y="2011674"/>
                    </a:cubicBezTo>
                    <a:cubicBezTo>
                      <a:pt x="6440362" y="2012232"/>
                      <a:pt x="6442459" y="2012791"/>
                      <a:pt x="6444555" y="2013210"/>
                    </a:cubicBezTo>
                    <a:cubicBezTo>
                      <a:pt x="6446652" y="2013768"/>
                      <a:pt x="6448888" y="2014187"/>
                      <a:pt x="6450984" y="2014606"/>
                    </a:cubicBezTo>
                    <a:cubicBezTo>
                      <a:pt x="6452522" y="2015025"/>
                      <a:pt x="6454199" y="2015304"/>
                      <a:pt x="6455876" y="2015584"/>
                    </a:cubicBezTo>
                    <a:cubicBezTo>
                      <a:pt x="6457833" y="2016003"/>
                      <a:pt x="6459650" y="2016282"/>
                      <a:pt x="6461607" y="2016561"/>
                    </a:cubicBezTo>
                    <a:cubicBezTo>
                      <a:pt x="6462445" y="2016701"/>
                      <a:pt x="6463284" y="2016840"/>
                      <a:pt x="6464122" y="2016980"/>
                    </a:cubicBezTo>
                    <a:cubicBezTo>
                      <a:pt x="6467057" y="2017399"/>
                      <a:pt x="6469853" y="2017818"/>
                      <a:pt x="6472788" y="2018097"/>
                    </a:cubicBezTo>
                    <a:cubicBezTo>
                      <a:pt x="6476422" y="2018516"/>
                      <a:pt x="6480195" y="2018935"/>
                      <a:pt x="6483969" y="2019354"/>
                    </a:cubicBezTo>
                    <a:cubicBezTo>
                      <a:pt x="6486205" y="2019493"/>
                      <a:pt x="6488441" y="2019773"/>
                      <a:pt x="6490678" y="2019912"/>
                    </a:cubicBezTo>
                    <a:cubicBezTo>
                      <a:pt x="6495150" y="2020331"/>
                      <a:pt x="6499623" y="2020610"/>
                      <a:pt x="6504095" y="2020890"/>
                    </a:cubicBezTo>
                    <a:cubicBezTo>
                      <a:pt x="6504235" y="2020890"/>
                      <a:pt x="6504375" y="2020890"/>
                      <a:pt x="6504654" y="2020890"/>
                    </a:cubicBezTo>
                    <a:cubicBezTo>
                      <a:pt x="6505353" y="2020890"/>
                      <a:pt x="6506052" y="2020890"/>
                      <a:pt x="6506751" y="2021029"/>
                    </a:cubicBezTo>
                    <a:cubicBezTo>
                      <a:pt x="6510385" y="2021169"/>
                      <a:pt x="6514019" y="2021448"/>
                      <a:pt x="6517652" y="2021588"/>
                    </a:cubicBezTo>
                    <a:cubicBezTo>
                      <a:pt x="6519888" y="2021727"/>
                      <a:pt x="6522125" y="2021727"/>
                      <a:pt x="6524361" y="2021867"/>
                    </a:cubicBezTo>
                    <a:cubicBezTo>
                      <a:pt x="6528834" y="2022007"/>
                      <a:pt x="6533166" y="2022146"/>
                      <a:pt x="6537499" y="2022286"/>
                    </a:cubicBezTo>
                    <a:cubicBezTo>
                      <a:pt x="6538198" y="2022286"/>
                      <a:pt x="6538897" y="2022286"/>
                      <a:pt x="6539595" y="2022286"/>
                    </a:cubicBezTo>
                    <a:cubicBezTo>
                      <a:pt x="6542810" y="2022426"/>
                      <a:pt x="6546025" y="2022426"/>
                      <a:pt x="6549239" y="2022565"/>
                    </a:cubicBezTo>
                    <a:cubicBezTo>
                      <a:pt x="6554690" y="2022705"/>
                      <a:pt x="6560141" y="2022984"/>
                      <a:pt x="6565452" y="2023124"/>
                    </a:cubicBezTo>
                    <a:cubicBezTo>
                      <a:pt x="6569226" y="2023263"/>
                      <a:pt x="6572860" y="2023403"/>
                      <a:pt x="6576494" y="2023682"/>
                    </a:cubicBezTo>
                    <a:cubicBezTo>
                      <a:pt x="6578869" y="2023822"/>
                      <a:pt x="6581246" y="2023962"/>
                      <a:pt x="6583761" y="2024241"/>
                    </a:cubicBezTo>
                    <a:cubicBezTo>
                      <a:pt x="6642463" y="2030524"/>
                      <a:pt x="6701583" y="2032060"/>
                      <a:pt x="6760564" y="2031921"/>
                    </a:cubicBezTo>
                    <a:cubicBezTo>
                      <a:pt x="6766435" y="2032619"/>
                      <a:pt x="6771885" y="2033038"/>
                      <a:pt x="6777056" y="2033038"/>
                    </a:cubicBezTo>
                    <a:cubicBezTo>
                      <a:pt x="6778594" y="2033038"/>
                      <a:pt x="6780271" y="2033038"/>
                      <a:pt x="6781809" y="2032898"/>
                    </a:cubicBezTo>
                    <a:cubicBezTo>
                      <a:pt x="6782088" y="2032200"/>
                      <a:pt x="6782787" y="2032200"/>
                      <a:pt x="6783625" y="2032060"/>
                    </a:cubicBezTo>
                    <a:close/>
                    <a:moveTo>
                      <a:pt x="5888010" y="2145163"/>
                    </a:moveTo>
                    <a:cubicBezTo>
                      <a:pt x="5860197" y="2145303"/>
                      <a:pt x="5832383" y="2145303"/>
                      <a:pt x="5804430" y="2145163"/>
                    </a:cubicBezTo>
                    <a:cubicBezTo>
                      <a:pt x="5818547" y="2120727"/>
                      <a:pt x="5826374" y="2078837"/>
                      <a:pt x="5836297" y="2063617"/>
                    </a:cubicBezTo>
                    <a:cubicBezTo>
                      <a:pt x="5846919" y="2036110"/>
                      <a:pt x="5859638" y="2009300"/>
                      <a:pt x="5868582" y="1981234"/>
                    </a:cubicBezTo>
                    <a:lnTo>
                      <a:pt x="5868582" y="1981234"/>
                    </a:lnTo>
                    <a:cubicBezTo>
                      <a:pt x="5870959" y="1984306"/>
                      <a:pt x="5873474" y="1986959"/>
                      <a:pt x="5876270" y="1989612"/>
                    </a:cubicBezTo>
                    <a:cubicBezTo>
                      <a:pt x="5877668" y="1990869"/>
                      <a:pt x="5878925" y="1992125"/>
                      <a:pt x="5880463" y="1993242"/>
                    </a:cubicBezTo>
                    <a:cubicBezTo>
                      <a:pt x="5881860" y="1994359"/>
                      <a:pt x="5883258" y="1995477"/>
                      <a:pt x="5884795" y="1996594"/>
                    </a:cubicBezTo>
                    <a:cubicBezTo>
                      <a:pt x="5885914" y="1997431"/>
                      <a:pt x="5887032" y="1998130"/>
                      <a:pt x="5888150" y="1998967"/>
                    </a:cubicBezTo>
                    <a:cubicBezTo>
                      <a:pt x="5888569" y="1999247"/>
                      <a:pt x="5889128" y="1999526"/>
                      <a:pt x="5889547" y="1999945"/>
                    </a:cubicBezTo>
                    <a:cubicBezTo>
                      <a:pt x="5890945" y="2000782"/>
                      <a:pt x="5892343" y="2001620"/>
                      <a:pt x="5893740" y="2002458"/>
                    </a:cubicBezTo>
                    <a:cubicBezTo>
                      <a:pt x="5895278" y="2003296"/>
                      <a:pt x="5896955" y="2004134"/>
                      <a:pt x="5898492" y="2004972"/>
                    </a:cubicBezTo>
                    <a:cubicBezTo>
                      <a:pt x="5900030" y="2005809"/>
                      <a:pt x="5901707" y="2006507"/>
                      <a:pt x="5903384" y="2007206"/>
                    </a:cubicBezTo>
                    <a:cubicBezTo>
                      <a:pt x="5904922" y="2007764"/>
                      <a:pt x="5906459" y="2008462"/>
                      <a:pt x="5907996" y="2009021"/>
                    </a:cubicBezTo>
                    <a:cubicBezTo>
                      <a:pt x="5908276" y="2009161"/>
                      <a:pt x="5908556" y="2009300"/>
                      <a:pt x="5908835" y="2009300"/>
                    </a:cubicBezTo>
                    <a:cubicBezTo>
                      <a:pt x="5910373" y="2009859"/>
                      <a:pt x="5912050" y="2010417"/>
                      <a:pt x="5913727" y="2010836"/>
                    </a:cubicBezTo>
                    <a:cubicBezTo>
                      <a:pt x="5915264" y="2011395"/>
                      <a:pt x="5916942" y="2011814"/>
                      <a:pt x="5918479" y="2012232"/>
                    </a:cubicBezTo>
                    <a:cubicBezTo>
                      <a:pt x="5919737" y="2012651"/>
                      <a:pt x="5920994" y="2012931"/>
                      <a:pt x="5922113" y="2013210"/>
                    </a:cubicBezTo>
                    <a:cubicBezTo>
                      <a:pt x="5923650" y="2013629"/>
                      <a:pt x="5925048" y="2013908"/>
                      <a:pt x="5926585" y="2014327"/>
                    </a:cubicBezTo>
                    <a:cubicBezTo>
                      <a:pt x="5928402" y="2014746"/>
                      <a:pt x="5930359" y="2015165"/>
                      <a:pt x="5932316" y="2015444"/>
                    </a:cubicBezTo>
                    <a:cubicBezTo>
                      <a:pt x="5934272" y="2015863"/>
                      <a:pt x="5936089" y="2016142"/>
                      <a:pt x="5938046" y="2016422"/>
                    </a:cubicBezTo>
                    <a:cubicBezTo>
                      <a:pt x="5940003" y="2016701"/>
                      <a:pt x="5941959" y="2016980"/>
                      <a:pt x="5943916" y="2017259"/>
                    </a:cubicBezTo>
                    <a:cubicBezTo>
                      <a:pt x="5945733" y="2017539"/>
                      <a:pt x="5947550" y="2017678"/>
                      <a:pt x="5949367" y="2017818"/>
                    </a:cubicBezTo>
                    <a:cubicBezTo>
                      <a:pt x="5950345" y="2017957"/>
                      <a:pt x="5951464" y="2017957"/>
                      <a:pt x="5952442" y="2018097"/>
                    </a:cubicBezTo>
                    <a:cubicBezTo>
                      <a:pt x="5957473" y="2018516"/>
                      <a:pt x="5962645" y="2018935"/>
                      <a:pt x="5967676" y="2019214"/>
                    </a:cubicBezTo>
                    <a:cubicBezTo>
                      <a:pt x="5970332" y="2019354"/>
                      <a:pt x="5972987" y="2019493"/>
                      <a:pt x="5975643" y="2019633"/>
                    </a:cubicBezTo>
                    <a:cubicBezTo>
                      <a:pt x="5977600" y="2019773"/>
                      <a:pt x="5979556" y="2019773"/>
                      <a:pt x="5981373" y="2019912"/>
                    </a:cubicBezTo>
                    <a:cubicBezTo>
                      <a:pt x="5981932" y="2019912"/>
                      <a:pt x="5982491" y="2019912"/>
                      <a:pt x="5982911" y="2019912"/>
                    </a:cubicBezTo>
                    <a:cubicBezTo>
                      <a:pt x="5983050" y="2019912"/>
                      <a:pt x="5983330" y="2019912"/>
                      <a:pt x="5983470" y="2019912"/>
                    </a:cubicBezTo>
                    <a:cubicBezTo>
                      <a:pt x="5983609" y="2019912"/>
                      <a:pt x="5983749" y="2019912"/>
                      <a:pt x="5983889" y="2019912"/>
                    </a:cubicBezTo>
                    <a:cubicBezTo>
                      <a:pt x="5985986" y="2019912"/>
                      <a:pt x="5988082" y="2020052"/>
                      <a:pt x="5990038" y="2020052"/>
                    </a:cubicBezTo>
                    <a:cubicBezTo>
                      <a:pt x="5994791" y="2020191"/>
                      <a:pt x="5999682" y="2020331"/>
                      <a:pt x="6004434" y="2020471"/>
                    </a:cubicBezTo>
                    <a:cubicBezTo>
                      <a:pt x="6006391" y="2020471"/>
                      <a:pt x="6008208" y="2020610"/>
                      <a:pt x="6010025" y="2020750"/>
                    </a:cubicBezTo>
                    <a:cubicBezTo>
                      <a:pt x="6011982" y="2020750"/>
                      <a:pt x="6013799" y="2020890"/>
                      <a:pt x="6015616" y="2021029"/>
                    </a:cubicBezTo>
                    <a:cubicBezTo>
                      <a:pt x="6018131" y="2021169"/>
                      <a:pt x="6020647" y="2021309"/>
                      <a:pt x="6023163" y="2021588"/>
                    </a:cubicBezTo>
                    <a:cubicBezTo>
                      <a:pt x="6023303" y="2021588"/>
                      <a:pt x="6023303" y="2021588"/>
                      <a:pt x="6023443" y="2021588"/>
                    </a:cubicBezTo>
                    <a:cubicBezTo>
                      <a:pt x="6024421" y="2021588"/>
                      <a:pt x="6025539" y="2021727"/>
                      <a:pt x="6026517" y="2021867"/>
                    </a:cubicBezTo>
                    <a:cubicBezTo>
                      <a:pt x="6030151" y="2022146"/>
                      <a:pt x="6033646" y="2022565"/>
                      <a:pt x="6037000" y="2022984"/>
                    </a:cubicBezTo>
                    <a:cubicBezTo>
                      <a:pt x="6082284" y="2025079"/>
                      <a:pt x="6136513" y="2032060"/>
                      <a:pt x="6183753" y="2035551"/>
                    </a:cubicBezTo>
                    <a:cubicBezTo>
                      <a:pt x="6184732" y="2035551"/>
                      <a:pt x="6185710" y="2035551"/>
                      <a:pt x="6186688" y="2035412"/>
                    </a:cubicBezTo>
                    <a:cubicBezTo>
                      <a:pt x="6187387" y="2035412"/>
                      <a:pt x="6188226" y="2035412"/>
                      <a:pt x="6188925" y="2035272"/>
                    </a:cubicBezTo>
                    <a:cubicBezTo>
                      <a:pt x="6189484" y="2035272"/>
                      <a:pt x="6190182" y="2035132"/>
                      <a:pt x="6190742" y="2035132"/>
                    </a:cubicBezTo>
                    <a:cubicBezTo>
                      <a:pt x="6190742" y="2035132"/>
                      <a:pt x="6190881" y="2035132"/>
                      <a:pt x="6191021" y="2035132"/>
                    </a:cubicBezTo>
                    <a:cubicBezTo>
                      <a:pt x="6192279" y="2034993"/>
                      <a:pt x="6193537" y="2034853"/>
                      <a:pt x="6194655" y="2034574"/>
                    </a:cubicBezTo>
                    <a:lnTo>
                      <a:pt x="6194655" y="2034574"/>
                    </a:lnTo>
                    <a:cubicBezTo>
                      <a:pt x="6194795" y="2034574"/>
                      <a:pt x="6194934" y="2034574"/>
                      <a:pt x="6195074" y="2034574"/>
                    </a:cubicBezTo>
                    <a:cubicBezTo>
                      <a:pt x="6191161" y="2042253"/>
                      <a:pt x="6187247" y="2049794"/>
                      <a:pt x="6183194" y="2057334"/>
                    </a:cubicBezTo>
                    <a:cubicBezTo>
                      <a:pt x="6169358" y="2083166"/>
                      <a:pt x="6155381" y="2108858"/>
                      <a:pt x="6140147" y="2133992"/>
                    </a:cubicBezTo>
                    <a:cubicBezTo>
                      <a:pt x="6136233" y="2138740"/>
                      <a:pt x="6134696" y="2144604"/>
                      <a:pt x="6134975" y="2150329"/>
                    </a:cubicBezTo>
                    <a:cubicBezTo>
                      <a:pt x="6134975" y="2150329"/>
                      <a:pt x="6134975" y="2150329"/>
                      <a:pt x="6134835" y="2150329"/>
                    </a:cubicBezTo>
                    <a:cubicBezTo>
                      <a:pt x="6128267" y="2150050"/>
                      <a:pt x="6121698" y="2149771"/>
                      <a:pt x="6115129" y="2149771"/>
                    </a:cubicBezTo>
                    <a:cubicBezTo>
                      <a:pt x="6103248" y="2149631"/>
                      <a:pt x="6091368" y="2149631"/>
                      <a:pt x="6079489" y="2149771"/>
                    </a:cubicBezTo>
                    <a:cubicBezTo>
                      <a:pt x="6076693" y="2149771"/>
                      <a:pt x="6073898" y="2149771"/>
                      <a:pt x="6071103" y="2149911"/>
                    </a:cubicBezTo>
                    <a:cubicBezTo>
                      <a:pt x="6067469" y="2149911"/>
                      <a:pt x="6063695" y="2150050"/>
                      <a:pt x="6060061" y="2150190"/>
                    </a:cubicBezTo>
                    <a:cubicBezTo>
                      <a:pt x="6056846" y="2150190"/>
                      <a:pt x="6053632" y="2150329"/>
                      <a:pt x="6050417" y="2150469"/>
                    </a:cubicBezTo>
                    <a:cubicBezTo>
                      <a:pt x="6045246" y="2150609"/>
                      <a:pt x="6040215" y="2150888"/>
                      <a:pt x="6035183" y="2151028"/>
                    </a:cubicBezTo>
                    <a:cubicBezTo>
                      <a:pt x="6028195" y="2151307"/>
                      <a:pt x="6021206" y="2151726"/>
                      <a:pt x="6014218" y="2152145"/>
                    </a:cubicBezTo>
                    <a:cubicBezTo>
                      <a:pt x="6017992" y="2147537"/>
                      <a:pt x="6022464" y="2143487"/>
                      <a:pt x="6027496" y="2139997"/>
                    </a:cubicBezTo>
                    <a:cubicBezTo>
                      <a:pt x="5981234" y="2141951"/>
                      <a:pt x="5934692" y="2144325"/>
                      <a:pt x="5888010" y="2145163"/>
                    </a:cubicBezTo>
                    <a:close/>
                    <a:moveTo>
                      <a:pt x="884834" y="2087495"/>
                    </a:moveTo>
                    <a:cubicBezTo>
                      <a:pt x="896575" y="2078419"/>
                      <a:pt x="904541" y="2060685"/>
                      <a:pt x="913905" y="2048677"/>
                    </a:cubicBezTo>
                    <a:cubicBezTo>
                      <a:pt x="929280" y="2025777"/>
                      <a:pt x="944234" y="2002458"/>
                      <a:pt x="959609" y="1979419"/>
                    </a:cubicBezTo>
                    <a:cubicBezTo>
                      <a:pt x="975821" y="2038484"/>
                      <a:pt x="990077" y="2099922"/>
                      <a:pt x="1022223" y="2152564"/>
                    </a:cubicBezTo>
                    <a:lnTo>
                      <a:pt x="1022223" y="2152564"/>
                    </a:lnTo>
                    <a:cubicBezTo>
                      <a:pt x="1014816" y="2163595"/>
                      <a:pt x="1008806" y="2178675"/>
                      <a:pt x="1003076" y="2185377"/>
                    </a:cubicBezTo>
                    <a:cubicBezTo>
                      <a:pt x="994410" y="2202831"/>
                      <a:pt x="969951" y="2228245"/>
                      <a:pt x="972188" y="2248491"/>
                    </a:cubicBezTo>
                    <a:cubicBezTo>
                      <a:pt x="966457" y="2248491"/>
                      <a:pt x="960587" y="2248631"/>
                      <a:pt x="954857" y="2248771"/>
                    </a:cubicBezTo>
                    <a:cubicBezTo>
                      <a:pt x="928721" y="2196129"/>
                      <a:pt x="906218" y="2142091"/>
                      <a:pt x="884834" y="2087495"/>
                    </a:cubicBezTo>
                    <a:close/>
                    <a:moveTo>
                      <a:pt x="519628" y="790864"/>
                    </a:moveTo>
                    <a:cubicBezTo>
                      <a:pt x="527315" y="835267"/>
                      <a:pt x="539195" y="877296"/>
                      <a:pt x="557225" y="919885"/>
                    </a:cubicBezTo>
                    <a:cubicBezTo>
                      <a:pt x="565051" y="945437"/>
                      <a:pt x="577351" y="960937"/>
                      <a:pt x="592725" y="970432"/>
                    </a:cubicBezTo>
                    <a:cubicBezTo>
                      <a:pt x="590069" y="973364"/>
                      <a:pt x="587554" y="976296"/>
                      <a:pt x="585038" y="978670"/>
                    </a:cubicBezTo>
                    <a:cubicBezTo>
                      <a:pt x="559321" y="1009250"/>
                      <a:pt x="537657" y="1043041"/>
                      <a:pt x="513199" y="1074877"/>
                    </a:cubicBezTo>
                    <a:cubicBezTo>
                      <a:pt x="498104" y="1094984"/>
                      <a:pt x="482450" y="1114812"/>
                      <a:pt x="466936" y="1134640"/>
                    </a:cubicBezTo>
                    <a:cubicBezTo>
                      <a:pt x="464281" y="1137712"/>
                      <a:pt x="461346" y="1141063"/>
                      <a:pt x="458411" y="1144833"/>
                    </a:cubicBezTo>
                    <a:cubicBezTo>
                      <a:pt x="445832" y="1118722"/>
                      <a:pt x="433532" y="1092610"/>
                      <a:pt x="421792" y="1066080"/>
                    </a:cubicBezTo>
                    <a:cubicBezTo>
                      <a:pt x="412148" y="1042622"/>
                      <a:pt x="402644" y="1019163"/>
                      <a:pt x="393000" y="995705"/>
                    </a:cubicBezTo>
                    <a:cubicBezTo>
                      <a:pt x="404461" y="977972"/>
                      <a:pt x="411589" y="951860"/>
                      <a:pt x="422351" y="938595"/>
                    </a:cubicBezTo>
                    <a:cubicBezTo>
                      <a:pt x="452121" y="887769"/>
                      <a:pt x="482031" y="836244"/>
                      <a:pt x="519628" y="790864"/>
                    </a:cubicBezTo>
                    <a:close/>
                    <a:moveTo>
                      <a:pt x="1224184" y="636709"/>
                    </a:moveTo>
                    <a:cubicBezTo>
                      <a:pt x="1224883" y="637128"/>
                      <a:pt x="1225442" y="636988"/>
                      <a:pt x="1226001" y="637128"/>
                    </a:cubicBezTo>
                    <a:cubicBezTo>
                      <a:pt x="1230474" y="651091"/>
                      <a:pt x="1237741" y="666590"/>
                      <a:pt x="1238580" y="672036"/>
                    </a:cubicBezTo>
                    <a:cubicBezTo>
                      <a:pt x="1267092" y="738362"/>
                      <a:pt x="1278413" y="851185"/>
                      <a:pt x="1368562" y="855514"/>
                    </a:cubicBezTo>
                    <a:cubicBezTo>
                      <a:pt x="1377786" y="856212"/>
                      <a:pt x="1386871" y="856491"/>
                      <a:pt x="1396095" y="856491"/>
                    </a:cubicBezTo>
                    <a:cubicBezTo>
                      <a:pt x="1443755" y="856491"/>
                      <a:pt x="1491276" y="848532"/>
                      <a:pt x="1538097" y="840713"/>
                    </a:cubicBezTo>
                    <a:cubicBezTo>
                      <a:pt x="1542150" y="840015"/>
                      <a:pt x="1546343" y="839316"/>
                      <a:pt x="1550396" y="838479"/>
                    </a:cubicBezTo>
                    <a:cubicBezTo>
                      <a:pt x="1536979" y="858865"/>
                      <a:pt x="1525518" y="877017"/>
                      <a:pt x="1520487" y="881206"/>
                    </a:cubicBezTo>
                    <a:cubicBezTo>
                      <a:pt x="1512520" y="888886"/>
                      <a:pt x="1504414" y="899638"/>
                      <a:pt x="1503295" y="910110"/>
                    </a:cubicBezTo>
                    <a:cubicBezTo>
                      <a:pt x="1485685" y="931753"/>
                      <a:pt x="1470590" y="955631"/>
                      <a:pt x="1454098" y="977832"/>
                    </a:cubicBezTo>
                    <a:cubicBezTo>
                      <a:pt x="1448228" y="986489"/>
                      <a:pt x="1450883" y="998637"/>
                      <a:pt x="1460248" y="1003664"/>
                    </a:cubicBezTo>
                    <a:cubicBezTo>
                      <a:pt x="1462624" y="1004502"/>
                      <a:pt x="1464720" y="1004921"/>
                      <a:pt x="1466817" y="1005061"/>
                    </a:cubicBezTo>
                    <a:cubicBezTo>
                      <a:pt x="1456754" y="1017767"/>
                      <a:pt x="1447669" y="1030334"/>
                      <a:pt x="1440261" y="1038014"/>
                    </a:cubicBezTo>
                    <a:cubicBezTo>
                      <a:pt x="1432434" y="1048067"/>
                      <a:pt x="1424887" y="1058400"/>
                      <a:pt x="1417619" y="1068733"/>
                    </a:cubicBezTo>
                    <a:cubicBezTo>
                      <a:pt x="1402804" y="1035361"/>
                      <a:pt x="1388967" y="999056"/>
                      <a:pt x="1358918" y="977553"/>
                    </a:cubicBezTo>
                    <a:cubicBezTo>
                      <a:pt x="1279811" y="940829"/>
                      <a:pt x="1190920" y="966243"/>
                      <a:pt x="1107340" y="983836"/>
                    </a:cubicBezTo>
                    <a:cubicBezTo>
                      <a:pt x="1122435" y="976017"/>
                      <a:pt x="1130262" y="952140"/>
                      <a:pt x="1138927" y="936780"/>
                    </a:cubicBezTo>
                    <a:cubicBezTo>
                      <a:pt x="1153882" y="909691"/>
                      <a:pt x="1170794" y="883580"/>
                      <a:pt x="1188963" y="858446"/>
                    </a:cubicBezTo>
                    <a:cubicBezTo>
                      <a:pt x="1193715" y="851464"/>
                      <a:pt x="1194274" y="842388"/>
                      <a:pt x="1189522" y="835127"/>
                    </a:cubicBezTo>
                    <a:cubicBezTo>
                      <a:pt x="1184631" y="829542"/>
                      <a:pt x="1179459" y="826889"/>
                      <a:pt x="1174428" y="826051"/>
                    </a:cubicBezTo>
                    <a:cubicBezTo>
                      <a:pt x="1171633" y="802174"/>
                      <a:pt x="1163386" y="776900"/>
                      <a:pt x="1154162" y="754420"/>
                    </a:cubicBezTo>
                    <a:cubicBezTo>
                      <a:pt x="1156398" y="749951"/>
                      <a:pt x="1158215" y="745343"/>
                      <a:pt x="1159613" y="741015"/>
                    </a:cubicBezTo>
                    <a:cubicBezTo>
                      <a:pt x="1177642" y="704291"/>
                      <a:pt x="1196091" y="666870"/>
                      <a:pt x="1224184" y="636709"/>
                    </a:cubicBezTo>
                    <a:close/>
                    <a:moveTo>
                      <a:pt x="1425306" y="612273"/>
                    </a:moveTo>
                    <a:cubicBezTo>
                      <a:pt x="1432574" y="612553"/>
                      <a:pt x="1440541" y="612273"/>
                      <a:pt x="1448507" y="611994"/>
                    </a:cubicBezTo>
                    <a:cubicBezTo>
                      <a:pt x="1472267" y="611156"/>
                      <a:pt x="1497705" y="610318"/>
                      <a:pt x="1515595" y="624980"/>
                    </a:cubicBezTo>
                    <a:cubicBezTo>
                      <a:pt x="1525378" y="636988"/>
                      <a:pt x="1530270" y="651929"/>
                      <a:pt x="1535441" y="666311"/>
                    </a:cubicBezTo>
                    <a:cubicBezTo>
                      <a:pt x="1545085" y="700661"/>
                      <a:pt x="1561438" y="737524"/>
                      <a:pt x="1553331" y="773549"/>
                    </a:cubicBezTo>
                    <a:cubicBezTo>
                      <a:pt x="1504833" y="786256"/>
                      <a:pt x="1455216" y="793656"/>
                      <a:pt x="1404901" y="797985"/>
                    </a:cubicBezTo>
                    <a:cubicBezTo>
                      <a:pt x="1400149" y="797845"/>
                      <a:pt x="1395117" y="798125"/>
                      <a:pt x="1389946" y="798404"/>
                    </a:cubicBezTo>
                    <a:cubicBezTo>
                      <a:pt x="1374013" y="799102"/>
                      <a:pt x="1357380" y="799940"/>
                      <a:pt x="1344103" y="791003"/>
                    </a:cubicBezTo>
                    <a:cubicBezTo>
                      <a:pt x="1302033" y="750231"/>
                      <a:pt x="1284144" y="692283"/>
                      <a:pt x="1253675" y="643272"/>
                    </a:cubicBezTo>
                    <a:cubicBezTo>
                      <a:pt x="1310419" y="636988"/>
                      <a:pt x="1366884" y="614926"/>
                      <a:pt x="1425306" y="612273"/>
                    </a:cubicBezTo>
                    <a:close/>
                    <a:moveTo>
                      <a:pt x="1677303" y="605152"/>
                    </a:moveTo>
                    <a:cubicBezTo>
                      <a:pt x="1677862" y="600265"/>
                      <a:pt x="1681636" y="597472"/>
                      <a:pt x="1685689" y="595098"/>
                    </a:cubicBezTo>
                    <a:cubicBezTo>
                      <a:pt x="1692817" y="605711"/>
                      <a:pt x="1705955" y="612553"/>
                      <a:pt x="1719372" y="608503"/>
                    </a:cubicBezTo>
                    <a:cubicBezTo>
                      <a:pt x="1750959" y="599986"/>
                      <a:pt x="1777095" y="594261"/>
                      <a:pt x="1811757" y="589653"/>
                    </a:cubicBezTo>
                    <a:cubicBezTo>
                      <a:pt x="1852569" y="581833"/>
                      <a:pt x="1856482" y="623165"/>
                      <a:pt x="1868222" y="651789"/>
                    </a:cubicBezTo>
                    <a:cubicBezTo>
                      <a:pt x="1876608" y="680554"/>
                      <a:pt x="1884295" y="730403"/>
                      <a:pt x="1853268" y="747019"/>
                    </a:cubicBezTo>
                    <a:cubicBezTo>
                      <a:pt x="1826992" y="750091"/>
                      <a:pt x="1800576" y="751208"/>
                      <a:pt x="1773601" y="751068"/>
                    </a:cubicBezTo>
                    <a:cubicBezTo>
                      <a:pt x="1756829" y="750929"/>
                      <a:pt x="1741316" y="745762"/>
                      <a:pt x="1733489" y="729984"/>
                    </a:cubicBezTo>
                    <a:cubicBezTo>
                      <a:pt x="1712105" y="697868"/>
                      <a:pt x="1696730" y="663239"/>
                      <a:pt x="1681915" y="627493"/>
                    </a:cubicBezTo>
                    <a:cubicBezTo>
                      <a:pt x="1680518" y="624561"/>
                      <a:pt x="1679120" y="621349"/>
                      <a:pt x="1677722" y="618278"/>
                    </a:cubicBezTo>
                    <a:cubicBezTo>
                      <a:pt x="1678281" y="614089"/>
                      <a:pt x="1678002" y="609341"/>
                      <a:pt x="1677303" y="605152"/>
                    </a:cubicBezTo>
                    <a:close/>
                    <a:moveTo>
                      <a:pt x="1648372" y="605431"/>
                    </a:moveTo>
                    <a:cubicBezTo>
                      <a:pt x="1661090" y="652348"/>
                      <a:pt x="1672411" y="699963"/>
                      <a:pt x="1692677" y="744366"/>
                    </a:cubicBezTo>
                    <a:cubicBezTo>
                      <a:pt x="1702601" y="776900"/>
                      <a:pt x="1728178" y="800917"/>
                      <a:pt x="1762979" y="803710"/>
                    </a:cubicBezTo>
                    <a:cubicBezTo>
                      <a:pt x="1784643" y="804269"/>
                      <a:pt x="1808403" y="807480"/>
                      <a:pt x="1831464" y="807480"/>
                    </a:cubicBezTo>
                    <a:cubicBezTo>
                      <a:pt x="1848655" y="807480"/>
                      <a:pt x="1865427" y="805665"/>
                      <a:pt x="1880801" y="799661"/>
                    </a:cubicBezTo>
                    <a:cubicBezTo>
                      <a:pt x="1864728" y="834010"/>
                      <a:pt x="1850472" y="872968"/>
                      <a:pt x="1843204" y="882882"/>
                    </a:cubicBezTo>
                    <a:cubicBezTo>
                      <a:pt x="1828389" y="913741"/>
                      <a:pt x="1811617" y="943482"/>
                      <a:pt x="1793727" y="972666"/>
                    </a:cubicBezTo>
                    <a:cubicBezTo>
                      <a:pt x="1792050" y="975598"/>
                      <a:pt x="1791072" y="978810"/>
                      <a:pt x="1790932" y="982021"/>
                    </a:cubicBezTo>
                    <a:cubicBezTo>
                      <a:pt x="1790513" y="980485"/>
                      <a:pt x="1790094" y="978949"/>
                      <a:pt x="1789674" y="977553"/>
                    </a:cubicBezTo>
                    <a:cubicBezTo>
                      <a:pt x="1785062" y="963310"/>
                      <a:pt x="1777934" y="949207"/>
                      <a:pt x="1764237" y="941528"/>
                    </a:cubicBezTo>
                    <a:cubicBezTo>
                      <a:pt x="1734886" y="917790"/>
                      <a:pt x="1595121" y="928262"/>
                      <a:pt x="1531528" y="964009"/>
                    </a:cubicBezTo>
                    <a:cubicBezTo>
                      <a:pt x="1530410" y="963310"/>
                      <a:pt x="1529432" y="962612"/>
                      <a:pt x="1528174" y="962193"/>
                    </a:cubicBezTo>
                    <a:cubicBezTo>
                      <a:pt x="1517551" y="960378"/>
                      <a:pt x="1506790" y="965405"/>
                      <a:pt x="1496307" y="973922"/>
                    </a:cubicBezTo>
                    <a:cubicBezTo>
                      <a:pt x="1500081" y="964288"/>
                      <a:pt x="1503156" y="954513"/>
                      <a:pt x="1506650" y="948230"/>
                    </a:cubicBezTo>
                    <a:cubicBezTo>
                      <a:pt x="1509305" y="942365"/>
                      <a:pt x="1512240" y="936501"/>
                      <a:pt x="1515175" y="930636"/>
                    </a:cubicBezTo>
                    <a:cubicBezTo>
                      <a:pt x="1544107" y="945437"/>
                      <a:pt x="1557524" y="903129"/>
                      <a:pt x="1568845" y="883301"/>
                    </a:cubicBezTo>
                    <a:cubicBezTo>
                      <a:pt x="1579188" y="859703"/>
                      <a:pt x="1592885" y="836663"/>
                      <a:pt x="1602808" y="812646"/>
                    </a:cubicBezTo>
                    <a:cubicBezTo>
                      <a:pt x="1607001" y="807480"/>
                      <a:pt x="1610356" y="801616"/>
                      <a:pt x="1612452" y="794355"/>
                    </a:cubicBezTo>
                    <a:cubicBezTo>
                      <a:pt x="1626428" y="753442"/>
                      <a:pt x="1614129" y="709737"/>
                      <a:pt x="1602249" y="669383"/>
                    </a:cubicBezTo>
                    <a:cubicBezTo>
                      <a:pt x="1614688" y="645366"/>
                      <a:pt x="1629364" y="625259"/>
                      <a:pt x="1648372" y="605431"/>
                    </a:cubicBezTo>
                    <a:close/>
                    <a:moveTo>
                      <a:pt x="1966617" y="603476"/>
                    </a:moveTo>
                    <a:cubicBezTo>
                      <a:pt x="1969971" y="609760"/>
                      <a:pt x="1975283" y="614926"/>
                      <a:pt x="1981712" y="617719"/>
                    </a:cubicBezTo>
                    <a:cubicBezTo>
                      <a:pt x="2000580" y="731659"/>
                      <a:pt x="2018750" y="787513"/>
                      <a:pt x="2147194" y="787513"/>
                    </a:cubicBezTo>
                    <a:cubicBezTo>
                      <a:pt x="2147473" y="787513"/>
                      <a:pt x="2147753" y="787513"/>
                      <a:pt x="2148032" y="787513"/>
                    </a:cubicBezTo>
                    <a:cubicBezTo>
                      <a:pt x="2178781" y="786116"/>
                      <a:pt x="2209809" y="782207"/>
                      <a:pt x="2239858" y="775365"/>
                    </a:cubicBezTo>
                    <a:cubicBezTo>
                      <a:pt x="2237342" y="778855"/>
                      <a:pt x="2234966" y="782207"/>
                      <a:pt x="2232311" y="785558"/>
                    </a:cubicBezTo>
                    <a:cubicBezTo>
                      <a:pt x="2217915" y="805106"/>
                      <a:pt x="2203100" y="824376"/>
                      <a:pt x="2187865" y="843086"/>
                    </a:cubicBezTo>
                    <a:cubicBezTo>
                      <a:pt x="2174728" y="857469"/>
                      <a:pt x="2153623" y="878553"/>
                      <a:pt x="2169417" y="897404"/>
                    </a:cubicBezTo>
                    <a:cubicBezTo>
                      <a:pt x="2165922" y="894611"/>
                      <a:pt x="2162288" y="891958"/>
                      <a:pt x="2158375" y="889584"/>
                    </a:cubicBezTo>
                    <a:cubicBezTo>
                      <a:pt x="2111554" y="865428"/>
                      <a:pt x="2056346" y="874085"/>
                      <a:pt x="2006869" y="883301"/>
                    </a:cubicBezTo>
                    <a:cubicBezTo>
                      <a:pt x="1965778" y="894471"/>
                      <a:pt x="1894918" y="889026"/>
                      <a:pt x="1883597" y="940969"/>
                    </a:cubicBezTo>
                    <a:cubicBezTo>
                      <a:pt x="1883317" y="942365"/>
                      <a:pt x="1883177" y="943762"/>
                      <a:pt x="1882898" y="945158"/>
                    </a:cubicBezTo>
                    <a:cubicBezTo>
                      <a:pt x="1870179" y="950464"/>
                      <a:pt x="1856342" y="963450"/>
                      <a:pt x="1843204" y="978949"/>
                    </a:cubicBezTo>
                    <a:cubicBezTo>
                      <a:pt x="1844043" y="977134"/>
                      <a:pt x="1844742" y="975319"/>
                      <a:pt x="1845441" y="973643"/>
                    </a:cubicBezTo>
                    <a:cubicBezTo>
                      <a:pt x="1859976" y="943064"/>
                      <a:pt x="1873254" y="912065"/>
                      <a:pt x="1885553" y="880508"/>
                    </a:cubicBezTo>
                    <a:cubicBezTo>
                      <a:pt x="1901347" y="840573"/>
                      <a:pt x="1913926" y="799381"/>
                      <a:pt x="1931256" y="760284"/>
                    </a:cubicBezTo>
                    <a:cubicBezTo>
                      <a:pt x="1933493" y="756235"/>
                      <a:pt x="1935449" y="751208"/>
                      <a:pt x="1932514" y="746879"/>
                    </a:cubicBezTo>
                    <a:cubicBezTo>
                      <a:pt x="1931396" y="745762"/>
                      <a:pt x="1930278" y="744925"/>
                      <a:pt x="1929020" y="744226"/>
                    </a:cubicBezTo>
                    <a:cubicBezTo>
                      <a:pt x="1937965" y="719092"/>
                      <a:pt x="1938664" y="691166"/>
                      <a:pt x="1934192" y="663658"/>
                    </a:cubicBezTo>
                    <a:cubicBezTo>
                      <a:pt x="1937406" y="656816"/>
                      <a:pt x="1939922" y="649416"/>
                      <a:pt x="1942578" y="643691"/>
                    </a:cubicBezTo>
                    <a:cubicBezTo>
                      <a:pt x="1949426" y="629588"/>
                      <a:pt x="1957253" y="615904"/>
                      <a:pt x="1966617" y="603476"/>
                    </a:cubicBezTo>
                    <a:close/>
                    <a:moveTo>
                      <a:pt x="2024899" y="571919"/>
                    </a:moveTo>
                    <a:cubicBezTo>
                      <a:pt x="2081225" y="547763"/>
                      <a:pt x="2146914" y="544551"/>
                      <a:pt x="2207852" y="543574"/>
                    </a:cubicBezTo>
                    <a:cubicBezTo>
                      <a:pt x="2222527" y="596774"/>
                      <a:pt x="2247825" y="657095"/>
                      <a:pt x="2238181" y="713088"/>
                    </a:cubicBezTo>
                    <a:cubicBezTo>
                      <a:pt x="2229236" y="715741"/>
                      <a:pt x="2220011" y="717696"/>
                      <a:pt x="2210927" y="719651"/>
                    </a:cubicBezTo>
                    <a:cubicBezTo>
                      <a:pt x="2189962" y="723840"/>
                      <a:pt x="2168997" y="727191"/>
                      <a:pt x="2147753" y="728867"/>
                    </a:cubicBezTo>
                    <a:cubicBezTo>
                      <a:pt x="2043069" y="732497"/>
                      <a:pt x="2047681" y="692841"/>
                      <a:pt x="2019029" y="607386"/>
                    </a:cubicBezTo>
                    <a:cubicBezTo>
                      <a:pt x="2027555" y="597053"/>
                      <a:pt x="2023362" y="583788"/>
                      <a:pt x="2024899" y="571919"/>
                    </a:cubicBezTo>
                    <a:close/>
                    <a:moveTo>
                      <a:pt x="2760204" y="664077"/>
                    </a:moveTo>
                    <a:cubicBezTo>
                      <a:pt x="2761881" y="673014"/>
                      <a:pt x="2766633" y="680973"/>
                      <a:pt x="2774600" y="685581"/>
                    </a:cubicBezTo>
                    <a:cubicBezTo>
                      <a:pt x="2776137" y="756374"/>
                      <a:pt x="2822819" y="784022"/>
                      <a:pt x="2887670" y="792260"/>
                    </a:cubicBezTo>
                    <a:cubicBezTo>
                      <a:pt x="2904442" y="794075"/>
                      <a:pt x="2925546" y="795891"/>
                      <a:pt x="2947489" y="795891"/>
                    </a:cubicBezTo>
                    <a:cubicBezTo>
                      <a:pt x="2951543" y="795891"/>
                      <a:pt x="2955596" y="795751"/>
                      <a:pt x="2959649" y="795611"/>
                    </a:cubicBezTo>
                    <a:cubicBezTo>
                      <a:pt x="2952940" y="802593"/>
                      <a:pt x="2946232" y="809575"/>
                      <a:pt x="2938964" y="816137"/>
                    </a:cubicBezTo>
                    <a:cubicBezTo>
                      <a:pt x="2924149" y="827029"/>
                      <a:pt x="2911290" y="845321"/>
                      <a:pt x="2927503" y="861239"/>
                    </a:cubicBezTo>
                    <a:cubicBezTo>
                      <a:pt x="2954198" y="883021"/>
                      <a:pt x="2972088" y="843785"/>
                      <a:pt x="2986624" y="826610"/>
                    </a:cubicBezTo>
                    <a:cubicBezTo>
                      <a:pt x="2996687" y="813903"/>
                      <a:pt x="3006331" y="800778"/>
                      <a:pt x="3015555" y="787513"/>
                    </a:cubicBezTo>
                    <a:cubicBezTo>
                      <a:pt x="3035542" y="781229"/>
                      <a:pt x="3052593" y="771036"/>
                      <a:pt x="3062796" y="754699"/>
                    </a:cubicBezTo>
                    <a:cubicBezTo>
                      <a:pt x="3080127" y="720349"/>
                      <a:pt x="3079148" y="679995"/>
                      <a:pt x="3075375" y="642713"/>
                    </a:cubicBezTo>
                    <a:cubicBezTo>
                      <a:pt x="3073977" y="633218"/>
                      <a:pt x="3072719" y="623723"/>
                      <a:pt x="3071321" y="614089"/>
                    </a:cubicBezTo>
                    <a:cubicBezTo>
                      <a:pt x="3087394" y="602778"/>
                      <a:pt x="3098576" y="575550"/>
                      <a:pt x="3111993" y="563262"/>
                    </a:cubicBezTo>
                    <a:cubicBezTo>
                      <a:pt x="3115487" y="559213"/>
                      <a:pt x="3118981" y="555024"/>
                      <a:pt x="3122615" y="550974"/>
                    </a:cubicBezTo>
                    <a:cubicBezTo>
                      <a:pt x="3125411" y="568847"/>
                      <a:pt x="3131141" y="586441"/>
                      <a:pt x="3138269" y="602499"/>
                    </a:cubicBezTo>
                    <a:cubicBezTo>
                      <a:pt x="3141484" y="610598"/>
                      <a:pt x="3148192" y="616183"/>
                      <a:pt x="3156159" y="618557"/>
                    </a:cubicBezTo>
                    <a:cubicBezTo>
                      <a:pt x="3158535" y="711273"/>
                      <a:pt x="3168878" y="742272"/>
                      <a:pt x="3268530" y="751208"/>
                    </a:cubicBezTo>
                    <a:cubicBezTo>
                      <a:pt x="3289495" y="751906"/>
                      <a:pt x="3314792" y="754420"/>
                      <a:pt x="3339950" y="754420"/>
                    </a:cubicBezTo>
                    <a:cubicBezTo>
                      <a:pt x="3351411" y="754420"/>
                      <a:pt x="3362732" y="753861"/>
                      <a:pt x="3373634" y="752465"/>
                    </a:cubicBezTo>
                    <a:lnTo>
                      <a:pt x="3373634" y="752465"/>
                    </a:lnTo>
                    <a:cubicBezTo>
                      <a:pt x="3358399" y="769640"/>
                      <a:pt x="3343165" y="786814"/>
                      <a:pt x="3326533" y="802593"/>
                    </a:cubicBezTo>
                    <a:cubicBezTo>
                      <a:pt x="3315491" y="810133"/>
                      <a:pt x="3308223" y="823119"/>
                      <a:pt x="3310739" y="835127"/>
                    </a:cubicBezTo>
                    <a:cubicBezTo>
                      <a:pt x="3273003" y="834429"/>
                      <a:pt x="3235266" y="838618"/>
                      <a:pt x="3199207" y="849789"/>
                    </a:cubicBezTo>
                    <a:cubicBezTo>
                      <a:pt x="3178382" y="856352"/>
                      <a:pt x="3157417" y="864869"/>
                      <a:pt x="3140924" y="879670"/>
                    </a:cubicBezTo>
                    <a:cubicBezTo>
                      <a:pt x="3139806" y="880787"/>
                      <a:pt x="3138968" y="882044"/>
                      <a:pt x="3138129" y="883161"/>
                    </a:cubicBezTo>
                    <a:cubicBezTo>
                      <a:pt x="3119820" y="890562"/>
                      <a:pt x="3081385" y="923236"/>
                      <a:pt x="3054689" y="956748"/>
                    </a:cubicBezTo>
                    <a:cubicBezTo>
                      <a:pt x="3051056" y="941947"/>
                      <a:pt x="3047422" y="928123"/>
                      <a:pt x="3044487" y="915975"/>
                    </a:cubicBezTo>
                    <a:cubicBezTo>
                      <a:pt x="3019468" y="854536"/>
                      <a:pt x="2909893" y="868360"/>
                      <a:pt x="2855105" y="870175"/>
                    </a:cubicBezTo>
                    <a:cubicBezTo>
                      <a:pt x="2827571" y="876738"/>
                      <a:pt x="2768730" y="874364"/>
                      <a:pt x="2760623" y="907597"/>
                    </a:cubicBezTo>
                    <a:cubicBezTo>
                      <a:pt x="2759365" y="907178"/>
                      <a:pt x="2758108" y="906899"/>
                      <a:pt x="2756710" y="906759"/>
                    </a:cubicBezTo>
                    <a:cubicBezTo>
                      <a:pt x="2750141" y="904944"/>
                      <a:pt x="2736863" y="907597"/>
                      <a:pt x="2722887" y="912763"/>
                    </a:cubicBezTo>
                    <a:cubicBezTo>
                      <a:pt x="2703180" y="909831"/>
                      <a:pt x="2666841" y="922119"/>
                      <a:pt x="2641543" y="939712"/>
                    </a:cubicBezTo>
                    <a:cubicBezTo>
                      <a:pt x="2636931" y="927564"/>
                      <a:pt x="2632459" y="916114"/>
                      <a:pt x="2628825" y="905642"/>
                    </a:cubicBezTo>
                    <a:cubicBezTo>
                      <a:pt x="2613031" y="884697"/>
                      <a:pt x="2590389" y="874085"/>
                      <a:pt x="2564952" y="869058"/>
                    </a:cubicBezTo>
                    <a:cubicBezTo>
                      <a:pt x="2579068" y="868919"/>
                      <a:pt x="2590809" y="854257"/>
                      <a:pt x="2596679" y="840713"/>
                    </a:cubicBezTo>
                    <a:cubicBezTo>
                      <a:pt x="2615267" y="807480"/>
                      <a:pt x="2633157" y="773968"/>
                      <a:pt x="2649510" y="739618"/>
                    </a:cubicBezTo>
                    <a:cubicBezTo>
                      <a:pt x="2651607" y="737384"/>
                      <a:pt x="2653563" y="735150"/>
                      <a:pt x="2655380" y="732637"/>
                    </a:cubicBezTo>
                    <a:cubicBezTo>
                      <a:pt x="2657197" y="735011"/>
                      <a:pt x="2661949" y="735011"/>
                      <a:pt x="2662508" y="730822"/>
                    </a:cubicBezTo>
                    <a:cubicBezTo>
                      <a:pt x="2663067" y="727610"/>
                      <a:pt x="2662927" y="724259"/>
                      <a:pt x="2662089" y="721187"/>
                    </a:cubicBezTo>
                    <a:cubicBezTo>
                      <a:pt x="2671174" y="701918"/>
                      <a:pt x="2673829" y="676923"/>
                      <a:pt x="2672292" y="648997"/>
                    </a:cubicBezTo>
                    <a:cubicBezTo>
                      <a:pt x="2672012" y="645925"/>
                      <a:pt x="2671733" y="642853"/>
                      <a:pt x="2671453" y="639781"/>
                    </a:cubicBezTo>
                    <a:cubicBezTo>
                      <a:pt x="2674388" y="636290"/>
                      <a:pt x="2677044" y="632660"/>
                      <a:pt x="2679420" y="629309"/>
                    </a:cubicBezTo>
                    <a:cubicBezTo>
                      <a:pt x="2695213" y="610598"/>
                      <a:pt x="2711845" y="592585"/>
                      <a:pt x="2731692" y="577924"/>
                    </a:cubicBezTo>
                    <a:cubicBezTo>
                      <a:pt x="2739239" y="572199"/>
                      <a:pt x="2747206" y="567312"/>
                      <a:pt x="2755312" y="562704"/>
                    </a:cubicBezTo>
                    <a:cubicBezTo>
                      <a:pt x="2753915" y="596634"/>
                      <a:pt x="2753915" y="630705"/>
                      <a:pt x="2760204" y="664077"/>
                    </a:cubicBezTo>
                    <a:close/>
                    <a:moveTo>
                      <a:pt x="2820583" y="539525"/>
                    </a:moveTo>
                    <a:cubicBezTo>
                      <a:pt x="2833721" y="536034"/>
                      <a:pt x="2858459" y="533800"/>
                      <a:pt x="2885294" y="533800"/>
                    </a:cubicBezTo>
                    <a:cubicBezTo>
                      <a:pt x="2931137" y="533800"/>
                      <a:pt x="2983549" y="540642"/>
                      <a:pt x="2996827" y="560609"/>
                    </a:cubicBezTo>
                    <a:cubicBezTo>
                      <a:pt x="3008148" y="611854"/>
                      <a:pt x="3025059" y="672315"/>
                      <a:pt x="3008707" y="724957"/>
                    </a:cubicBezTo>
                    <a:cubicBezTo>
                      <a:pt x="2990397" y="732078"/>
                      <a:pt x="2970830" y="735290"/>
                      <a:pt x="2951403" y="737245"/>
                    </a:cubicBezTo>
                    <a:cubicBezTo>
                      <a:pt x="2911989" y="737943"/>
                      <a:pt x="2867404" y="739618"/>
                      <a:pt x="2833581" y="716300"/>
                    </a:cubicBezTo>
                    <a:cubicBezTo>
                      <a:pt x="2822959" y="703733"/>
                      <a:pt x="2821142" y="685860"/>
                      <a:pt x="2816809" y="670500"/>
                    </a:cubicBezTo>
                    <a:cubicBezTo>
                      <a:pt x="2821282" y="627493"/>
                      <a:pt x="2814014" y="582811"/>
                      <a:pt x="2820583" y="539525"/>
                    </a:cubicBezTo>
                    <a:close/>
                    <a:moveTo>
                      <a:pt x="3524301" y="620093"/>
                    </a:moveTo>
                    <a:cubicBezTo>
                      <a:pt x="3534643" y="647321"/>
                      <a:pt x="3526956" y="700242"/>
                      <a:pt x="3564972" y="703733"/>
                    </a:cubicBezTo>
                    <a:cubicBezTo>
                      <a:pt x="3576014" y="753302"/>
                      <a:pt x="3629264" y="769500"/>
                      <a:pt x="3674268" y="772851"/>
                    </a:cubicBezTo>
                    <a:cubicBezTo>
                      <a:pt x="3689084" y="773689"/>
                      <a:pt x="3706415" y="774666"/>
                      <a:pt x="3724444" y="774666"/>
                    </a:cubicBezTo>
                    <a:cubicBezTo>
                      <a:pt x="3740098" y="774666"/>
                      <a:pt x="3756171" y="773968"/>
                      <a:pt x="3771545" y="771734"/>
                    </a:cubicBezTo>
                    <a:cubicBezTo>
                      <a:pt x="3770427" y="772851"/>
                      <a:pt x="3769449" y="773829"/>
                      <a:pt x="3768470" y="774527"/>
                    </a:cubicBezTo>
                    <a:cubicBezTo>
                      <a:pt x="3754773" y="789328"/>
                      <a:pt x="3734647" y="806922"/>
                      <a:pt x="3756450" y="824934"/>
                    </a:cubicBezTo>
                    <a:cubicBezTo>
                      <a:pt x="3787618" y="843226"/>
                      <a:pt x="3798380" y="796589"/>
                      <a:pt x="3812496" y="778018"/>
                    </a:cubicBezTo>
                    <a:cubicBezTo>
                      <a:pt x="3817528" y="768941"/>
                      <a:pt x="3823538" y="760424"/>
                      <a:pt x="3828849" y="751627"/>
                    </a:cubicBezTo>
                    <a:cubicBezTo>
                      <a:pt x="3846040" y="739618"/>
                      <a:pt x="3857501" y="721606"/>
                      <a:pt x="3858899" y="694796"/>
                    </a:cubicBezTo>
                    <a:cubicBezTo>
                      <a:pt x="3861694" y="659330"/>
                      <a:pt x="3856243" y="624142"/>
                      <a:pt x="3848975" y="589513"/>
                    </a:cubicBezTo>
                    <a:cubicBezTo>
                      <a:pt x="3850792" y="588256"/>
                      <a:pt x="3852609" y="586721"/>
                      <a:pt x="3853867" y="584766"/>
                    </a:cubicBezTo>
                    <a:cubicBezTo>
                      <a:pt x="3870220" y="557816"/>
                      <a:pt x="3889787" y="533102"/>
                      <a:pt x="3909913" y="508805"/>
                    </a:cubicBezTo>
                    <a:cubicBezTo>
                      <a:pt x="3909354" y="513413"/>
                      <a:pt x="3908655" y="518021"/>
                      <a:pt x="3908655" y="523048"/>
                    </a:cubicBezTo>
                    <a:cubicBezTo>
                      <a:pt x="3904042" y="580856"/>
                      <a:pt x="3912428" y="644529"/>
                      <a:pt x="3943876" y="693819"/>
                    </a:cubicBezTo>
                    <a:cubicBezTo>
                      <a:pt x="3976581" y="728727"/>
                      <a:pt x="4028015" y="740177"/>
                      <a:pt x="4073718" y="746740"/>
                    </a:cubicBezTo>
                    <a:cubicBezTo>
                      <a:pt x="4080846" y="748415"/>
                      <a:pt x="4087554" y="749393"/>
                      <a:pt x="4093984" y="750091"/>
                    </a:cubicBezTo>
                    <a:cubicBezTo>
                      <a:pt x="4084899" y="765590"/>
                      <a:pt x="4075954" y="781089"/>
                      <a:pt x="4065192" y="795611"/>
                    </a:cubicBezTo>
                    <a:cubicBezTo>
                      <a:pt x="4054011" y="805386"/>
                      <a:pt x="4050936" y="822840"/>
                      <a:pt x="4062676" y="833452"/>
                    </a:cubicBezTo>
                    <a:cubicBezTo>
                      <a:pt x="4101950" y="859982"/>
                      <a:pt x="4114249" y="794075"/>
                      <a:pt x="4127807" y="769500"/>
                    </a:cubicBezTo>
                    <a:cubicBezTo>
                      <a:pt x="4130602" y="761820"/>
                      <a:pt x="4134516" y="754001"/>
                      <a:pt x="4138708" y="746181"/>
                    </a:cubicBezTo>
                    <a:cubicBezTo>
                      <a:pt x="4185390" y="730403"/>
                      <a:pt x="4201323" y="677342"/>
                      <a:pt x="4202721" y="621629"/>
                    </a:cubicBezTo>
                    <a:cubicBezTo>
                      <a:pt x="4210688" y="609201"/>
                      <a:pt x="4218095" y="596774"/>
                      <a:pt x="4225503" y="589513"/>
                    </a:cubicBezTo>
                    <a:cubicBezTo>
                      <a:pt x="4240318" y="571919"/>
                      <a:pt x="4257788" y="553209"/>
                      <a:pt x="4277635" y="538547"/>
                    </a:cubicBezTo>
                    <a:cubicBezTo>
                      <a:pt x="4268690" y="597472"/>
                      <a:pt x="4283086" y="657514"/>
                      <a:pt x="4306706" y="711273"/>
                    </a:cubicBezTo>
                    <a:cubicBezTo>
                      <a:pt x="4331585" y="760843"/>
                      <a:pt x="4387770" y="780671"/>
                      <a:pt x="4440322" y="781508"/>
                    </a:cubicBezTo>
                    <a:cubicBezTo>
                      <a:pt x="4450245" y="781927"/>
                      <a:pt x="4459609" y="782067"/>
                      <a:pt x="4468275" y="782067"/>
                    </a:cubicBezTo>
                    <a:cubicBezTo>
                      <a:pt x="4490218" y="782067"/>
                      <a:pt x="4508388" y="780671"/>
                      <a:pt x="4523762" y="777319"/>
                    </a:cubicBezTo>
                    <a:cubicBezTo>
                      <a:pt x="4497346" y="808876"/>
                      <a:pt x="4476661" y="847555"/>
                      <a:pt x="4449267" y="876738"/>
                    </a:cubicBezTo>
                    <a:cubicBezTo>
                      <a:pt x="4437806" y="893494"/>
                      <a:pt x="4409294" y="913741"/>
                      <a:pt x="4409154" y="934267"/>
                    </a:cubicBezTo>
                    <a:cubicBezTo>
                      <a:pt x="4407757" y="935244"/>
                      <a:pt x="4406499" y="936222"/>
                      <a:pt x="4405520" y="937059"/>
                    </a:cubicBezTo>
                    <a:cubicBezTo>
                      <a:pt x="4388609" y="951721"/>
                      <a:pt x="4372675" y="967220"/>
                      <a:pt x="4356882" y="982999"/>
                    </a:cubicBezTo>
                    <a:cubicBezTo>
                      <a:pt x="4356602" y="962333"/>
                      <a:pt x="4356044" y="941667"/>
                      <a:pt x="4354785" y="921141"/>
                    </a:cubicBezTo>
                    <a:cubicBezTo>
                      <a:pt x="4355904" y="842249"/>
                      <a:pt x="4267153" y="829402"/>
                      <a:pt x="4205376" y="829821"/>
                    </a:cubicBezTo>
                    <a:cubicBezTo>
                      <a:pt x="4150449" y="830799"/>
                      <a:pt x="4094682" y="837222"/>
                      <a:pt x="4041572" y="851604"/>
                    </a:cubicBezTo>
                    <a:cubicBezTo>
                      <a:pt x="4024800" y="857469"/>
                      <a:pt x="4010683" y="875761"/>
                      <a:pt x="4010404" y="893075"/>
                    </a:cubicBezTo>
                    <a:cubicBezTo>
                      <a:pt x="3986644" y="901034"/>
                      <a:pt x="3967077" y="926028"/>
                      <a:pt x="3948488" y="941109"/>
                    </a:cubicBezTo>
                    <a:cubicBezTo>
                      <a:pt x="3941081" y="950045"/>
                      <a:pt x="3926266" y="961355"/>
                      <a:pt x="3914944" y="973783"/>
                    </a:cubicBezTo>
                    <a:cubicBezTo>
                      <a:pt x="3912149" y="956468"/>
                      <a:pt x="3909074" y="939154"/>
                      <a:pt x="3905999" y="921979"/>
                    </a:cubicBezTo>
                    <a:cubicBezTo>
                      <a:pt x="3901807" y="897264"/>
                      <a:pt x="3890905" y="872130"/>
                      <a:pt x="3869101" y="857748"/>
                    </a:cubicBezTo>
                    <a:cubicBezTo>
                      <a:pt x="3797402" y="814741"/>
                      <a:pt x="3703899" y="830101"/>
                      <a:pt x="3625630" y="844762"/>
                    </a:cubicBezTo>
                    <a:cubicBezTo>
                      <a:pt x="3612912" y="847555"/>
                      <a:pt x="3599774" y="854536"/>
                      <a:pt x="3589012" y="864171"/>
                    </a:cubicBezTo>
                    <a:cubicBezTo>
                      <a:pt x="3588173" y="864171"/>
                      <a:pt x="3587474" y="863892"/>
                      <a:pt x="3586636" y="864031"/>
                    </a:cubicBezTo>
                    <a:cubicBezTo>
                      <a:pt x="3545964" y="871153"/>
                      <a:pt x="3511023" y="897822"/>
                      <a:pt x="3483210" y="927285"/>
                    </a:cubicBezTo>
                    <a:cubicBezTo>
                      <a:pt x="3479855" y="930916"/>
                      <a:pt x="3475662" y="934825"/>
                      <a:pt x="3471609" y="939014"/>
                    </a:cubicBezTo>
                    <a:cubicBezTo>
                      <a:pt x="3467975" y="927285"/>
                      <a:pt x="3464341" y="915835"/>
                      <a:pt x="3460568" y="904385"/>
                    </a:cubicBezTo>
                    <a:cubicBezTo>
                      <a:pt x="3451064" y="860820"/>
                      <a:pt x="3405919" y="844902"/>
                      <a:pt x="3366366" y="839316"/>
                    </a:cubicBezTo>
                    <a:cubicBezTo>
                      <a:pt x="3365527" y="839177"/>
                      <a:pt x="3364689" y="839177"/>
                      <a:pt x="3363710" y="839037"/>
                    </a:cubicBezTo>
                    <a:cubicBezTo>
                      <a:pt x="3379783" y="822002"/>
                      <a:pt x="3393620" y="795751"/>
                      <a:pt x="3405360" y="784022"/>
                    </a:cubicBezTo>
                    <a:cubicBezTo>
                      <a:pt x="3418778" y="765311"/>
                      <a:pt x="3433733" y="747578"/>
                      <a:pt x="3447290" y="729006"/>
                    </a:cubicBezTo>
                    <a:cubicBezTo>
                      <a:pt x="3451762" y="722444"/>
                      <a:pt x="3451483" y="713926"/>
                      <a:pt x="3447150" y="707643"/>
                    </a:cubicBezTo>
                    <a:cubicBezTo>
                      <a:pt x="3450365" y="700521"/>
                      <a:pt x="3452881" y="692562"/>
                      <a:pt x="3454138" y="683346"/>
                    </a:cubicBezTo>
                    <a:cubicBezTo>
                      <a:pt x="3459589" y="661703"/>
                      <a:pt x="3459589" y="637268"/>
                      <a:pt x="3457353" y="612832"/>
                    </a:cubicBezTo>
                    <a:cubicBezTo>
                      <a:pt x="3463503" y="607247"/>
                      <a:pt x="3468395" y="598729"/>
                      <a:pt x="3472028" y="591468"/>
                    </a:cubicBezTo>
                    <a:cubicBezTo>
                      <a:pt x="3486284" y="568568"/>
                      <a:pt x="3502357" y="546925"/>
                      <a:pt x="3518989" y="525841"/>
                    </a:cubicBezTo>
                    <a:cubicBezTo>
                      <a:pt x="3512840" y="556420"/>
                      <a:pt x="3517312" y="589932"/>
                      <a:pt x="3524301" y="620093"/>
                    </a:cubicBezTo>
                    <a:close/>
                    <a:moveTo>
                      <a:pt x="3794327" y="703035"/>
                    </a:moveTo>
                    <a:cubicBezTo>
                      <a:pt x="3772943" y="712390"/>
                      <a:pt x="3749323" y="715183"/>
                      <a:pt x="3726401" y="717836"/>
                    </a:cubicBezTo>
                    <a:cubicBezTo>
                      <a:pt x="3718015" y="717417"/>
                      <a:pt x="3708790" y="717557"/>
                      <a:pt x="3699287" y="717836"/>
                    </a:cubicBezTo>
                    <a:cubicBezTo>
                      <a:pt x="3664764" y="718674"/>
                      <a:pt x="3625910" y="719511"/>
                      <a:pt x="3607880" y="689351"/>
                    </a:cubicBezTo>
                    <a:cubicBezTo>
                      <a:pt x="3596140" y="667847"/>
                      <a:pt x="3589851" y="640479"/>
                      <a:pt x="3587055" y="615625"/>
                    </a:cubicBezTo>
                    <a:cubicBezTo>
                      <a:pt x="3582443" y="587419"/>
                      <a:pt x="3574616" y="558235"/>
                      <a:pt x="3583002" y="530030"/>
                    </a:cubicBezTo>
                    <a:cubicBezTo>
                      <a:pt x="3601032" y="504896"/>
                      <a:pt x="3642123" y="495680"/>
                      <a:pt x="3682515" y="495680"/>
                    </a:cubicBezTo>
                    <a:cubicBezTo>
                      <a:pt x="3711027" y="495680"/>
                      <a:pt x="3739120" y="500427"/>
                      <a:pt x="3758267" y="507409"/>
                    </a:cubicBezTo>
                    <a:cubicBezTo>
                      <a:pt x="3773362" y="518859"/>
                      <a:pt x="3772384" y="543714"/>
                      <a:pt x="3778673" y="560749"/>
                    </a:cubicBezTo>
                    <a:cubicBezTo>
                      <a:pt x="3787758" y="606828"/>
                      <a:pt x="3805648" y="656118"/>
                      <a:pt x="3794327" y="703035"/>
                    </a:cubicBezTo>
                    <a:close/>
                    <a:moveTo>
                      <a:pt x="3996288" y="488419"/>
                    </a:moveTo>
                    <a:cubicBezTo>
                      <a:pt x="4012361" y="483951"/>
                      <a:pt x="4028993" y="483113"/>
                      <a:pt x="4045625" y="483113"/>
                    </a:cubicBezTo>
                    <a:cubicBezTo>
                      <a:pt x="4054430" y="483113"/>
                      <a:pt x="4063095" y="483392"/>
                      <a:pt x="4071761" y="483532"/>
                    </a:cubicBezTo>
                    <a:cubicBezTo>
                      <a:pt x="4085877" y="485766"/>
                      <a:pt x="4104885" y="484230"/>
                      <a:pt x="4113970" y="497076"/>
                    </a:cubicBezTo>
                    <a:cubicBezTo>
                      <a:pt x="4131301" y="531147"/>
                      <a:pt x="4141923" y="573036"/>
                      <a:pt x="4140945" y="613530"/>
                    </a:cubicBezTo>
                    <a:cubicBezTo>
                      <a:pt x="4132139" y="625120"/>
                      <a:pt x="4127527" y="637407"/>
                      <a:pt x="4136612" y="650114"/>
                    </a:cubicBezTo>
                    <a:cubicBezTo>
                      <a:pt x="4133677" y="663239"/>
                      <a:pt x="4129484" y="675806"/>
                      <a:pt x="4123334" y="687675"/>
                    </a:cubicBezTo>
                    <a:cubicBezTo>
                      <a:pt x="4122496" y="687815"/>
                      <a:pt x="4121657" y="688094"/>
                      <a:pt x="4120818" y="688234"/>
                    </a:cubicBezTo>
                    <a:cubicBezTo>
                      <a:pt x="4117884" y="688653"/>
                      <a:pt x="4115088" y="689071"/>
                      <a:pt x="4112013" y="689351"/>
                    </a:cubicBezTo>
                    <a:cubicBezTo>
                      <a:pt x="4067149" y="688373"/>
                      <a:pt x="4004254" y="687117"/>
                      <a:pt x="3973366" y="648578"/>
                    </a:cubicBezTo>
                    <a:cubicBezTo>
                      <a:pt x="3986924" y="625957"/>
                      <a:pt x="3967496" y="598589"/>
                      <a:pt x="3969034" y="573874"/>
                    </a:cubicBezTo>
                    <a:cubicBezTo>
                      <a:pt x="3971409" y="545668"/>
                      <a:pt x="3962045" y="498891"/>
                      <a:pt x="3996288" y="488419"/>
                    </a:cubicBezTo>
                    <a:close/>
                    <a:moveTo>
                      <a:pt x="4682116" y="676225"/>
                    </a:moveTo>
                    <a:cubicBezTo>
                      <a:pt x="4688685" y="704710"/>
                      <a:pt x="4689383" y="738641"/>
                      <a:pt x="4709230" y="761680"/>
                    </a:cubicBezTo>
                    <a:cubicBezTo>
                      <a:pt x="4729496" y="781369"/>
                      <a:pt x="4757589" y="784860"/>
                      <a:pt x="4785123" y="784860"/>
                    </a:cubicBezTo>
                    <a:cubicBezTo>
                      <a:pt x="4793649" y="784860"/>
                      <a:pt x="4802174" y="784441"/>
                      <a:pt x="4810420" y="784161"/>
                    </a:cubicBezTo>
                    <a:cubicBezTo>
                      <a:pt x="4848017" y="782346"/>
                      <a:pt x="4885474" y="780252"/>
                      <a:pt x="4923071" y="779693"/>
                    </a:cubicBezTo>
                    <a:cubicBezTo>
                      <a:pt x="4928522" y="779274"/>
                      <a:pt x="4934112" y="779274"/>
                      <a:pt x="4939703" y="779414"/>
                    </a:cubicBezTo>
                    <a:cubicBezTo>
                      <a:pt x="4933134" y="788350"/>
                      <a:pt x="4927404" y="796170"/>
                      <a:pt x="4923490" y="799521"/>
                    </a:cubicBezTo>
                    <a:cubicBezTo>
                      <a:pt x="4912728" y="811390"/>
                      <a:pt x="4896935" y="824515"/>
                      <a:pt x="4900429" y="839316"/>
                    </a:cubicBezTo>
                    <a:cubicBezTo>
                      <a:pt x="4890366" y="840713"/>
                      <a:pt x="4880443" y="842249"/>
                      <a:pt x="4870659" y="844343"/>
                    </a:cubicBezTo>
                    <a:cubicBezTo>
                      <a:pt x="4839212" y="848951"/>
                      <a:pt x="4806926" y="862077"/>
                      <a:pt x="4793229" y="892796"/>
                    </a:cubicBezTo>
                    <a:cubicBezTo>
                      <a:pt x="4789735" y="898940"/>
                      <a:pt x="4788757" y="906201"/>
                      <a:pt x="4789735" y="913043"/>
                    </a:cubicBezTo>
                    <a:cubicBezTo>
                      <a:pt x="4785542" y="917650"/>
                      <a:pt x="4781349" y="922119"/>
                      <a:pt x="4776597" y="925191"/>
                    </a:cubicBezTo>
                    <a:cubicBezTo>
                      <a:pt x="4767233" y="931753"/>
                      <a:pt x="4756052" y="942086"/>
                      <a:pt x="4753536" y="953117"/>
                    </a:cubicBezTo>
                    <a:cubicBezTo>
                      <a:pt x="4749902" y="932591"/>
                      <a:pt x="4746408" y="913043"/>
                      <a:pt x="4744311" y="896007"/>
                    </a:cubicBezTo>
                    <a:cubicBezTo>
                      <a:pt x="4725163" y="834708"/>
                      <a:pt x="4599934" y="828984"/>
                      <a:pt x="4525718" y="852302"/>
                    </a:cubicBezTo>
                    <a:cubicBezTo>
                      <a:pt x="4544447" y="822560"/>
                      <a:pt x="4561778" y="791841"/>
                      <a:pt x="4580646" y="762099"/>
                    </a:cubicBezTo>
                    <a:cubicBezTo>
                      <a:pt x="4585538" y="753721"/>
                      <a:pt x="4601052" y="732078"/>
                      <a:pt x="4583581" y="730403"/>
                    </a:cubicBezTo>
                    <a:cubicBezTo>
                      <a:pt x="4586656" y="723281"/>
                      <a:pt x="4589311" y="715183"/>
                      <a:pt x="4591548" y="706107"/>
                    </a:cubicBezTo>
                    <a:cubicBezTo>
                      <a:pt x="4591688" y="705827"/>
                      <a:pt x="4591828" y="705548"/>
                      <a:pt x="4592107" y="705269"/>
                    </a:cubicBezTo>
                    <a:cubicBezTo>
                      <a:pt x="4596580" y="695913"/>
                      <a:pt x="4643401" y="624142"/>
                      <a:pt x="4670376" y="573595"/>
                    </a:cubicBezTo>
                    <a:cubicBezTo>
                      <a:pt x="4666043" y="610877"/>
                      <a:pt x="4671214" y="650393"/>
                      <a:pt x="4682116" y="676225"/>
                    </a:cubicBezTo>
                    <a:close/>
                    <a:moveTo>
                      <a:pt x="4733410" y="633777"/>
                    </a:moveTo>
                    <a:cubicBezTo>
                      <a:pt x="4731872" y="602499"/>
                      <a:pt x="4731173" y="568708"/>
                      <a:pt x="4744032" y="539525"/>
                    </a:cubicBezTo>
                    <a:cubicBezTo>
                      <a:pt x="4758288" y="527377"/>
                      <a:pt x="4779113" y="525841"/>
                      <a:pt x="4796584" y="521233"/>
                    </a:cubicBezTo>
                    <a:cubicBezTo>
                      <a:pt x="4823977" y="516066"/>
                      <a:pt x="4856962" y="508386"/>
                      <a:pt x="4888689" y="508386"/>
                    </a:cubicBezTo>
                    <a:cubicBezTo>
                      <a:pt x="4903783" y="508386"/>
                      <a:pt x="4918599" y="510062"/>
                      <a:pt x="4932435" y="514670"/>
                    </a:cubicBezTo>
                    <a:cubicBezTo>
                      <a:pt x="4951443" y="579739"/>
                      <a:pt x="4961646" y="651650"/>
                      <a:pt x="4947110" y="718534"/>
                    </a:cubicBezTo>
                    <a:cubicBezTo>
                      <a:pt x="4921673" y="720070"/>
                      <a:pt x="4896376" y="721047"/>
                      <a:pt x="4870939" y="722863"/>
                    </a:cubicBezTo>
                    <a:cubicBezTo>
                      <a:pt x="4844663" y="724817"/>
                      <a:pt x="4818387" y="727052"/>
                      <a:pt x="4792111" y="728867"/>
                    </a:cubicBezTo>
                    <a:lnTo>
                      <a:pt x="4795884" y="728588"/>
                    </a:lnTo>
                    <a:cubicBezTo>
                      <a:pt x="4742774" y="732358"/>
                      <a:pt x="4741516" y="726493"/>
                      <a:pt x="4727959" y="677203"/>
                    </a:cubicBezTo>
                    <a:cubicBezTo>
                      <a:pt x="4739280" y="665473"/>
                      <a:pt x="4734528" y="648299"/>
                      <a:pt x="4733410" y="633777"/>
                    </a:cubicBezTo>
                    <a:close/>
                    <a:moveTo>
                      <a:pt x="5017133" y="1242436"/>
                    </a:moveTo>
                    <a:cubicBezTo>
                      <a:pt x="5016015" y="1242297"/>
                      <a:pt x="5015176" y="1242018"/>
                      <a:pt x="5013779" y="1242018"/>
                    </a:cubicBezTo>
                    <a:cubicBezTo>
                      <a:pt x="5000361" y="1245927"/>
                      <a:pt x="4982890" y="1260868"/>
                      <a:pt x="4987642" y="1274412"/>
                    </a:cubicBezTo>
                    <a:cubicBezTo>
                      <a:pt x="4969752" y="1274273"/>
                      <a:pt x="4952002" y="1274133"/>
                      <a:pt x="4934672" y="1273016"/>
                    </a:cubicBezTo>
                    <a:cubicBezTo>
                      <a:pt x="4923770" y="1273156"/>
                      <a:pt x="4912728" y="1273016"/>
                      <a:pt x="4901827" y="1272876"/>
                    </a:cubicBezTo>
                    <a:cubicBezTo>
                      <a:pt x="4882399" y="1272597"/>
                      <a:pt x="4862972" y="1272318"/>
                      <a:pt x="4843684" y="1273993"/>
                    </a:cubicBezTo>
                    <a:cubicBezTo>
                      <a:pt x="4833062" y="1275250"/>
                      <a:pt x="4824816" y="1286560"/>
                      <a:pt x="4822859" y="1299546"/>
                    </a:cubicBezTo>
                    <a:cubicBezTo>
                      <a:pt x="4815591" y="1287817"/>
                      <a:pt x="4807625" y="1298988"/>
                      <a:pt x="4808184" y="1310577"/>
                    </a:cubicBezTo>
                    <a:cubicBezTo>
                      <a:pt x="4807904" y="1315883"/>
                      <a:pt x="4807765" y="1321050"/>
                      <a:pt x="4807625" y="1326356"/>
                    </a:cubicBezTo>
                    <a:cubicBezTo>
                      <a:pt x="4782048" y="1357354"/>
                      <a:pt x="4762621" y="1393519"/>
                      <a:pt x="4738441" y="1425914"/>
                    </a:cubicBezTo>
                    <a:cubicBezTo>
                      <a:pt x="4737183" y="1393659"/>
                      <a:pt x="4735925" y="1361543"/>
                      <a:pt x="4733689" y="1329428"/>
                    </a:cubicBezTo>
                    <a:cubicBezTo>
                      <a:pt x="4733130" y="1304015"/>
                      <a:pt x="4727260" y="1277345"/>
                      <a:pt x="4707413" y="1266174"/>
                    </a:cubicBezTo>
                    <a:cubicBezTo>
                      <a:pt x="4642702" y="1233640"/>
                      <a:pt x="4569605" y="1250954"/>
                      <a:pt x="4502238" y="1257936"/>
                    </a:cubicBezTo>
                    <a:cubicBezTo>
                      <a:pt x="4464501" y="1263242"/>
                      <a:pt x="4392103" y="1250256"/>
                      <a:pt x="4381900" y="1308483"/>
                    </a:cubicBezTo>
                    <a:cubicBezTo>
                      <a:pt x="4362752" y="1313230"/>
                      <a:pt x="4321941" y="1366570"/>
                      <a:pt x="4290913" y="1410275"/>
                    </a:cubicBezTo>
                    <a:cubicBezTo>
                      <a:pt x="4289655" y="1395614"/>
                      <a:pt x="4288397" y="1380952"/>
                      <a:pt x="4287139" y="1366291"/>
                    </a:cubicBezTo>
                    <a:cubicBezTo>
                      <a:pt x="4285322" y="1333477"/>
                      <a:pt x="4282946" y="1302758"/>
                      <a:pt x="4255552" y="1290331"/>
                    </a:cubicBezTo>
                    <a:cubicBezTo>
                      <a:pt x="4263799" y="1279998"/>
                      <a:pt x="4268970" y="1264359"/>
                      <a:pt x="4274420" y="1253607"/>
                    </a:cubicBezTo>
                    <a:cubicBezTo>
                      <a:pt x="4287838" y="1225122"/>
                      <a:pt x="4305309" y="1198731"/>
                      <a:pt x="4317608" y="1169827"/>
                    </a:cubicBezTo>
                    <a:cubicBezTo>
                      <a:pt x="4338293" y="1157959"/>
                      <a:pt x="4347937" y="1134361"/>
                      <a:pt x="4352410" y="1098754"/>
                    </a:cubicBezTo>
                    <a:cubicBezTo>
                      <a:pt x="4353947" y="1081998"/>
                      <a:pt x="4354925" y="1065242"/>
                      <a:pt x="4355764" y="1048486"/>
                    </a:cubicBezTo>
                    <a:cubicBezTo>
                      <a:pt x="4362612" y="1040108"/>
                      <a:pt x="4368203" y="1028938"/>
                      <a:pt x="4374073" y="1021537"/>
                    </a:cubicBezTo>
                    <a:cubicBezTo>
                      <a:pt x="4389867" y="999475"/>
                      <a:pt x="4406778" y="978251"/>
                      <a:pt x="4423131" y="956468"/>
                    </a:cubicBezTo>
                    <a:cubicBezTo>
                      <a:pt x="4434592" y="962752"/>
                      <a:pt x="4449826" y="959401"/>
                      <a:pt x="4457513" y="948509"/>
                    </a:cubicBezTo>
                    <a:cubicBezTo>
                      <a:pt x="4460169" y="945018"/>
                      <a:pt x="4462824" y="941528"/>
                      <a:pt x="4465480" y="938037"/>
                    </a:cubicBezTo>
                    <a:cubicBezTo>
                      <a:pt x="4459190" y="993192"/>
                      <a:pt x="4454997" y="1049045"/>
                      <a:pt x="4464641" y="1104060"/>
                    </a:cubicBezTo>
                    <a:cubicBezTo>
                      <a:pt x="4475683" y="1183372"/>
                      <a:pt x="4595042" y="1167873"/>
                      <a:pt x="4654303" y="1173737"/>
                    </a:cubicBezTo>
                    <a:cubicBezTo>
                      <a:pt x="4658495" y="1174016"/>
                      <a:pt x="4662549" y="1174156"/>
                      <a:pt x="4666462" y="1174156"/>
                    </a:cubicBezTo>
                    <a:cubicBezTo>
                      <a:pt x="4675826" y="1174156"/>
                      <a:pt x="4684352" y="1173458"/>
                      <a:pt x="4692039" y="1172062"/>
                    </a:cubicBezTo>
                    <a:cubicBezTo>
                      <a:pt x="4683374" y="1186164"/>
                      <a:pt x="4674289" y="1200128"/>
                      <a:pt x="4663527" y="1214091"/>
                    </a:cubicBezTo>
                    <a:cubicBezTo>
                      <a:pt x="4654861" y="1225960"/>
                      <a:pt x="4659194" y="1243274"/>
                      <a:pt x="4671913" y="1249977"/>
                    </a:cubicBezTo>
                    <a:cubicBezTo>
                      <a:pt x="4710209" y="1265616"/>
                      <a:pt x="4718455" y="1204317"/>
                      <a:pt x="4733549" y="1181138"/>
                    </a:cubicBezTo>
                    <a:cubicBezTo>
                      <a:pt x="4738581" y="1167174"/>
                      <a:pt x="4746547" y="1151815"/>
                      <a:pt x="4748644" y="1136595"/>
                    </a:cubicBezTo>
                    <a:cubicBezTo>
                      <a:pt x="4774640" y="1095822"/>
                      <a:pt x="4766115" y="1028100"/>
                      <a:pt x="4755772" y="967080"/>
                    </a:cubicBezTo>
                    <a:cubicBezTo>
                      <a:pt x="4756890" y="968896"/>
                      <a:pt x="4758008" y="970571"/>
                      <a:pt x="4759825" y="972386"/>
                    </a:cubicBezTo>
                    <a:cubicBezTo>
                      <a:pt x="4773382" y="983976"/>
                      <a:pt x="4785542" y="976994"/>
                      <a:pt x="4795605" y="966243"/>
                    </a:cubicBezTo>
                    <a:cubicBezTo>
                      <a:pt x="4796584" y="1003804"/>
                      <a:pt x="4800218" y="1041365"/>
                      <a:pt x="4801475" y="1078787"/>
                    </a:cubicBezTo>
                    <a:cubicBezTo>
                      <a:pt x="4795884" y="1149720"/>
                      <a:pt x="4855145" y="1187002"/>
                      <a:pt x="4919018" y="1192867"/>
                    </a:cubicBezTo>
                    <a:cubicBezTo>
                      <a:pt x="4925028" y="1193425"/>
                      <a:pt x="4930898" y="1193705"/>
                      <a:pt x="4936908" y="1193705"/>
                    </a:cubicBezTo>
                    <a:cubicBezTo>
                      <a:pt x="4969473" y="1193705"/>
                      <a:pt x="5001479" y="1186025"/>
                      <a:pt x="5033625" y="1182255"/>
                    </a:cubicBezTo>
                    <a:cubicBezTo>
                      <a:pt x="5040613" y="1181975"/>
                      <a:pt x="5047742" y="1181277"/>
                      <a:pt x="5054590" y="1179881"/>
                    </a:cubicBezTo>
                    <a:cubicBezTo>
                      <a:pt x="5049279" y="1185885"/>
                      <a:pt x="5043968" y="1191889"/>
                      <a:pt x="5038517" y="1197614"/>
                    </a:cubicBezTo>
                    <a:cubicBezTo>
                      <a:pt x="5027056" y="1209483"/>
                      <a:pt x="5010285" y="1227496"/>
                      <a:pt x="5017133" y="1242436"/>
                    </a:cubicBezTo>
                    <a:close/>
                    <a:moveTo>
                      <a:pt x="5606523" y="1434152"/>
                    </a:moveTo>
                    <a:cubicBezTo>
                      <a:pt x="5620360" y="1406505"/>
                      <a:pt x="5635873" y="1379137"/>
                      <a:pt x="5655580" y="1355120"/>
                    </a:cubicBezTo>
                    <a:cubicBezTo>
                      <a:pt x="5650409" y="1407482"/>
                      <a:pt x="5653205" y="1483024"/>
                      <a:pt x="5653484" y="1493776"/>
                    </a:cubicBezTo>
                    <a:cubicBezTo>
                      <a:pt x="5648732" y="1562056"/>
                      <a:pt x="5714421" y="1573087"/>
                      <a:pt x="5765436" y="1575740"/>
                    </a:cubicBezTo>
                    <a:cubicBezTo>
                      <a:pt x="5813795" y="1578393"/>
                      <a:pt x="5862713" y="1582722"/>
                      <a:pt x="5911770" y="1583280"/>
                    </a:cubicBezTo>
                    <a:cubicBezTo>
                      <a:pt x="5915404" y="1583699"/>
                      <a:pt x="5918479" y="1583699"/>
                      <a:pt x="5921833" y="1583839"/>
                    </a:cubicBezTo>
                    <a:cubicBezTo>
                      <a:pt x="5897235" y="1613999"/>
                      <a:pt x="5873195" y="1650025"/>
                      <a:pt x="5867325" y="1658961"/>
                    </a:cubicBezTo>
                    <a:cubicBezTo>
                      <a:pt x="5861035" y="1668875"/>
                      <a:pt x="5866067" y="1683257"/>
                      <a:pt x="5876829" y="1687586"/>
                    </a:cubicBezTo>
                    <a:cubicBezTo>
                      <a:pt x="5886612" y="1691635"/>
                      <a:pt x="5899331" y="1687167"/>
                      <a:pt x="5903105" y="1676974"/>
                    </a:cubicBezTo>
                    <a:cubicBezTo>
                      <a:pt x="5914565" y="1642903"/>
                      <a:pt x="5933154" y="1612045"/>
                      <a:pt x="5952861" y="1582024"/>
                    </a:cubicBezTo>
                    <a:cubicBezTo>
                      <a:pt x="6013519" y="1569038"/>
                      <a:pt x="6010305" y="1500618"/>
                      <a:pt x="5994791" y="1433873"/>
                    </a:cubicBezTo>
                    <a:cubicBezTo>
                      <a:pt x="5996049" y="1431639"/>
                      <a:pt x="5997167" y="1429684"/>
                      <a:pt x="5998564" y="1428009"/>
                    </a:cubicBezTo>
                    <a:cubicBezTo>
                      <a:pt x="6006531" y="1415442"/>
                      <a:pt x="6014637" y="1403014"/>
                      <a:pt x="6023303" y="1390866"/>
                    </a:cubicBezTo>
                    <a:cubicBezTo>
                      <a:pt x="6029732" y="1435130"/>
                      <a:pt x="6043569" y="1479254"/>
                      <a:pt x="6054890" y="1522540"/>
                    </a:cubicBezTo>
                    <a:cubicBezTo>
                      <a:pt x="6068866" y="1616653"/>
                      <a:pt x="6203740" y="1611905"/>
                      <a:pt x="6294028" y="1609252"/>
                    </a:cubicBezTo>
                    <a:cubicBezTo>
                      <a:pt x="6367405" y="1606878"/>
                      <a:pt x="6440781" y="1608554"/>
                      <a:pt x="6514158" y="1610229"/>
                    </a:cubicBezTo>
                    <a:cubicBezTo>
                      <a:pt x="6561818" y="1611347"/>
                      <a:pt x="6609618" y="1612324"/>
                      <a:pt x="6657417" y="1612324"/>
                    </a:cubicBezTo>
                    <a:cubicBezTo>
                      <a:pt x="6670695" y="1612883"/>
                      <a:pt x="6682715" y="1613301"/>
                      <a:pt x="6693896" y="1613581"/>
                    </a:cubicBezTo>
                    <a:cubicBezTo>
                      <a:pt x="6672652" y="1642485"/>
                      <a:pt x="6656299" y="1674879"/>
                      <a:pt x="6631561" y="1702108"/>
                    </a:cubicBezTo>
                    <a:cubicBezTo>
                      <a:pt x="6617585" y="1701270"/>
                      <a:pt x="6603608" y="1700572"/>
                      <a:pt x="6589771" y="1700013"/>
                    </a:cubicBezTo>
                    <a:cubicBezTo>
                      <a:pt x="6543229" y="1699874"/>
                      <a:pt x="6364330" y="1682001"/>
                      <a:pt x="6348117" y="1731012"/>
                    </a:cubicBezTo>
                    <a:cubicBezTo>
                      <a:pt x="6347418" y="1731431"/>
                      <a:pt x="6346720" y="1731989"/>
                      <a:pt x="6346021" y="1732548"/>
                    </a:cubicBezTo>
                    <a:cubicBezTo>
                      <a:pt x="6344343" y="1734363"/>
                      <a:pt x="6343505" y="1736597"/>
                      <a:pt x="6343505" y="1738831"/>
                    </a:cubicBezTo>
                    <a:lnTo>
                      <a:pt x="6343505" y="1738831"/>
                    </a:lnTo>
                    <a:cubicBezTo>
                      <a:pt x="6343645" y="1742322"/>
                      <a:pt x="6343924" y="1745673"/>
                      <a:pt x="6344064" y="1749164"/>
                    </a:cubicBezTo>
                    <a:cubicBezTo>
                      <a:pt x="6344204" y="1752515"/>
                      <a:pt x="6344483" y="1755867"/>
                      <a:pt x="6344763" y="1759218"/>
                    </a:cubicBezTo>
                    <a:cubicBezTo>
                      <a:pt x="6343924" y="1759916"/>
                      <a:pt x="6343086" y="1760754"/>
                      <a:pt x="6342107" y="1761591"/>
                    </a:cubicBezTo>
                    <a:cubicBezTo>
                      <a:pt x="6340151" y="1763267"/>
                      <a:pt x="6338194" y="1765222"/>
                      <a:pt x="6336237" y="1767316"/>
                    </a:cubicBezTo>
                    <a:cubicBezTo>
                      <a:pt x="6332603" y="1770947"/>
                      <a:pt x="6328830" y="1774996"/>
                      <a:pt x="6325196" y="1779325"/>
                    </a:cubicBezTo>
                    <a:cubicBezTo>
                      <a:pt x="6319046" y="1786167"/>
                      <a:pt x="6312757" y="1793707"/>
                      <a:pt x="6306747" y="1801387"/>
                    </a:cubicBezTo>
                    <a:cubicBezTo>
                      <a:pt x="6306048" y="1802225"/>
                      <a:pt x="6305349" y="1803063"/>
                      <a:pt x="6304650" y="1804040"/>
                    </a:cubicBezTo>
                    <a:cubicBezTo>
                      <a:pt x="6299898" y="1809904"/>
                      <a:pt x="6295146" y="1815909"/>
                      <a:pt x="6290674" y="1821633"/>
                    </a:cubicBezTo>
                    <a:cubicBezTo>
                      <a:pt x="6289416" y="1823169"/>
                      <a:pt x="6288158" y="1824845"/>
                      <a:pt x="6286900" y="1826381"/>
                    </a:cubicBezTo>
                    <a:cubicBezTo>
                      <a:pt x="6284245" y="1829732"/>
                      <a:pt x="6281729" y="1832944"/>
                      <a:pt x="6279353" y="1836016"/>
                    </a:cubicBezTo>
                    <a:cubicBezTo>
                      <a:pt x="6278374" y="1837133"/>
                      <a:pt x="6277536" y="1838390"/>
                      <a:pt x="6276697" y="1839507"/>
                    </a:cubicBezTo>
                    <a:cubicBezTo>
                      <a:pt x="6273343" y="1843696"/>
                      <a:pt x="6270268" y="1847466"/>
                      <a:pt x="6267612" y="1850817"/>
                    </a:cubicBezTo>
                    <a:cubicBezTo>
                      <a:pt x="6267193" y="1851375"/>
                      <a:pt x="6266774" y="1851934"/>
                      <a:pt x="6266355" y="1852353"/>
                    </a:cubicBezTo>
                    <a:cubicBezTo>
                      <a:pt x="6263978" y="1855146"/>
                      <a:pt x="6261882" y="1857380"/>
                      <a:pt x="6260205" y="1859055"/>
                    </a:cubicBezTo>
                    <a:cubicBezTo>
                      <a:pt x="6259506" y="1853051"/>
                      <a:pt x="6258528" y="1847047"/>
                      <a:pt x="6257270" y="1841182"/>
                    </a:cubicBezTo>
                    <a:cubicBezTo>
                      <a:pt x="6256711" y="1838250"/>
                      <a:pt x="6256152" y="1835318"/>
                      <a:pt x="6255453" y="1832246"/>
                    </a:cubicBezTo>
                    <a:cubicBezTo>
                      <a:pt x="6255034" y="1830151"/>
                      <a:pt x="6254614" y="1828057"/>
                      <a:pt x="6254195" y="1825962"/>
                    </a:cubicBezTo>
                    <a:cubicBezTo>
                      <a:pt x="6253357" y="1822192"/>
                      <a:pt x="6252518" y="1818282"/>
                      <a:pt x="6251540" y="1814512"/>
                    </a:cubicBezTo>
                    <a:cubicBezTo>
                      <a:pt x="6250980" y="1811999"/>
                      <a:pt x="6250421" y="1809486"/>
                      <a:pt x="6249862" y="1806972"/>
                    </a:cubicBezTo>
                    <a:cubicBezTo>
                      <a:pt x="6248325" y="1800689"/>
                      <a:pt x="6246788" y="1794405"/>
                      <a:pt x="6245390" y="1787982"/>
                    </a:cubicBezTo>
                    <a:cubicBezTo>
                      <a:pt x="6241616" y="1773740"/>
                      <a:pt x="6241057" y="1749862"/>
                      <a:pt x="6233929" y="1735201"/>
                    </a:cubicBezTo>
                    <a:cubicBezTo>
                      <a:pt x="6219952" y="1707693"/>
                      <a:pt x="6186409" y="1702108"/>
                      <a:pt x="6158456" y="1699036"/>
                    </a:cubicBezTo>
                    <a:cubicBezTo>
                      <a:pt x="6109957" y="1695545"/>
                      <a:pt x="6061179" y="1695824"/>
                      <a:pt x="6012401" y="1695964"/>
                    </a:cubicBezTo>
                    <a:cubicBezTo>
                      <a:pt x="5991856" y="1696104"/>
                      <a:pt x="5971171" y="1696104"/>
                      <a:pt x="5950625" y="1695964"/>
                    </a:cubicBezTo>
                    <a:cubicBezTo>
                      <a:pt x="5913587" y="1696383"/>
                      <a:pt x="5876549" y="1699595"/>
                      <a:pt x="5839791" y="1704621"/>
                    </a:cubicBezTo>
                    <a:cubicBezTo>
                      <a:pt x="5822879" y="1707274"/>
                      <a:pt x="5810580" y="1722774"/>
                      <a:pt x="5812956" y="1739948"/>
                    </a:cubicBezTo>
                    <a:cubicBezTo>
                      <a:pt x="5813096" y="1740926"/>
                      <a:pt x="5813236" y="1741903"/>
                      <a:pt x="5813515" y="1742881"/>
                    </a:cubicBezTo>
                    <a:lnTo>
                      <a:pt x="5813515" y="1743020"/>
                    </a:lnTo>
                    <a:cubicBezTo>
                      <a:pt x="5813795" y="1743858"/>
                      <a:pt x="5814074" y="1744696"/>
                      <a:pt x="5814214" y="1745673"/>
                    </a:cubicBezTo>
                    <a:cubicBezTo>
                      <a:pt x="5814354" y="1745813"/>
                      <a:pt x="5814354" y="1746092"/>
                      <a:pt x="5814493" y="1746232"/>
                    </a:cubicBezTo>
                    <a:cubicBezTo>
                      <a:pt x="5814773" y="1747070"/>
                      <a:pt x="5815053" y="1747768"/>
                      <a:pt x="5815472" y="1748606"/>
                    </a:cubicBezTo>
                    <a:cubicBezTo>
                      <a:pt x="5815891" y="1749443"/>
                      <a:pt x="5816310" y="1750142"/>
                      <a:pt x="5816730" y="1750979"/>
                    </a:cubicBezTo>
                    <a:cubicBezTo>
                      <a:pt x="5817010" y="1751538"/>
                      <a:pt x="5817289" y="1751957"/>
                      <a:pt x="5817568" y="1752376"/>
                    </a:cubicBezTo>
                    <a:cubicBezTo>
                      <a:pt x="5818127" y="1753213"/>
                      <a:pt x="5818687" y="1754051"/>
                      <a:pt x="5819385" y="1754889"/>
                    </a:cubicBezTo>
                    <a:cubicBezTo>
                      <a:pt x="5819665" y="1755448"/>
                      <a:pt x="5820084" y="1756006"/>
                      <a:pt x="5820504" y="1756425"/>
                    </a:cubicBezTo>
                    <a:cubicBezTo>
                      <a:pt x="5820504" y="1756565"/>
                      <a:pt x="5820643" y="1756565"/>
                      <a:pt x="5820643" y="1756704"/>
                    </a:cubicBezTo>
                    <a:cubicBezTo>
                      <a:pt x="5821342" y="1757542"/>
                      <a:pt x="5822181" y="1758380"/>
                      <a:pt x="5823019" y="1759078"/>
                    </a:cubicBezTo>
                    <a:cubicBezTo>
                      <a:pt x="5823019" y="1759078"/>
                      <a:pt x="5823159" y="1759218"/>
                      <a:pt x="5823299" y="1759357"/>
                    </a:cubicBezTo>
                    <a:cubicBezTo>
                      <a:pt x="5823578" y="1759497"/>
                      <a:pt x="5823858" y="1759776"/>
                      <a:pt x="5823998" y="1760055"/>
                    </a:cubicBezTo>
                    <a:cubicBezTo>
                      <a:pt x="5824417" y="1760335"/>
                      <a:pt x="5824696" y="1760614"/>
                      <a:pt x="5825116" y="1760893"/>
                    </a:cubicBezTo>
                    <a:lnTo>
                      <a:pt x="5825116" y="1760893"/>
                    </a:lnTo>
                    <a:lnTo>
                      <a:pt x="5825116" y="1760893"/>
                    </a:lnTo>
                    <a:lnTo>
                      <a:pt x="5825116" y="1760893"/>
                    </a:lnTo>
                    <a:cubicBezTo>
                      <a:pt x="5825256" y="1761033"/>
                      <a:pt x="5825395" y="1761033"/>
                      <a:pt x="5825535" y="1761173"/>
                    </a:cubicBezTo>
                    <a:cubicBezTo>
                      <a:pt x="5810860" y="1757961"/>
                      <a:pt x="5777176" y="1809486"/>
                      <a:pt x="5769769" y="1816746"/>
                    </a:cubicBezTo>
                    <a:cubicBezTo>
                      <a:pt x="5768790" y="1817864"/>
                      <a:pt x="5768092" y="1819120"/>
                      <a:pt x="5767533" y="1820377"/>
                    </a:cubicBezTo>
                    <a:lnTo>
                      <a:pt x="5767533" y="1820377"/>
                    </a:lnTo>
                    <a:lnTo>
                      <a:pt x="5767533" y="1820377"/>
                    </a:lnTo>
                    <a:cubicBezTo>
                      <a:pt x="5762361" y="1797617"/>
                      <a:pt x="5757469" y="1776672"/>
                      <a:pt x="5755233" y="1759218"/>
                    </a:cubicBezTo>
                    <a:cubicBezTo>
                      <a:pt x="5751040" y="1696662"/>
                      <a:pt x="5679341" y="1690239"/>
                      <a:pt x="5630004" y="1686329"/>
                    </a:cubicBezTo>
                    <a:cubicBezTo>
                      <a:pt x="5592826" y="1683676"/>
                      <a:pt x="5555648" y="1683537"/>
                      <a:pt x="5518611" y="1685212"/>
                    </a:cubicBezTo>
                    <a:cubicBezTo>
                      <a:pt x="5527695" y="1668596"/>
                      <a:pt x="5537060" y="1652119"/>
                      <a:pt x="5546424" y="1635503"/>
                    </a:cubicBezTo>
                    <a:cubicBezTo>
                      <a:pt x="5559282" y="1612883"/>
                      <a:pt x="5571721" y="1590262"/>
                      <a:pt x="5583601" y="1567223"/>
                    </a:cubicBezTo>
                    <a:cubicBezTo>
                      <a:pt x="5587235" y="1560660"/>
                      <a:pt x="5586956" y="1553120"/>
                      <a:pt x="5583881" y="1546836"/>
                    </a:cubicBezTo>
                    <a:cubicBezTo>
                      <a:pt x="5589891" y="1525193"/>
                      <a:pt x="5590031" y="1496987"/>
                      <a:pt x="5590170" y="1472412"/>
                    </a:cubicBezTo>
                    <a:cubicBezTo>
                      <a:pt x="5595062" y="1459286"/>
                      <a:pt x="5600653" y="1446719"/>
                      <a:pt x="5606523" y="1434152"/>
                    </a:cubicBezTo>
                    <a:close/>
                    <a:moveTo>
                      <a:pt x="5942938" y="1520306"/>
                    </a:moveTo>
                    <a:cubicBezTo>
                      <a:pt x="5893880" y="1524495"/>
                      <a:pt x="5844403" y="1519468"/>
                      <a:pt x="5795206" y="1518211"/>
                    </a:cubicBezTo>
                    <a:cubicBezTo>
                      <a:pt x="5786820" y="1517374"/>
                      <a:pt x="5777596" y="1517374"/>
                      <a:pt x="5768371" y="1517374"/>
                    </a:cubicBezTo>
                    <a:cubicBezTo>
                      <a:pt x="5744611" y="1517374"/>
                      <a:pt x="5719453" y="1517374"/>
                      <a:pt x="5702122" y="1503550"/>
                    </a:cubicBezTo>
                    <a:cubicBezTo>
                      <a:pt x="5688705" y="1449791"/>
                      <a:pt x="5690382" y="1393380"/>
                      <a:pt x="5685770" y="1338504"/>
                    </a:cubicBezTo>
                    <a:cubicBezTo>
                      <a:pt x="5702542" y="1359868"/>
                      <a:pt x="5731753" y="1345346"/>
                      <a:pt x="5753975" y="1344508"/>
                    </a:cubicBezTo>
                    <a:cubicBezTo>
                      <a:pt x="5806527" y="1338923"/>
                      <a:pt x="5860057" y="1335851"/>
                      <a:pt x="5912748" y="1339621"/>
                    </a:cubicBezTo>
                    <a:cubicBezTo>
                      <a:pt x="5920575" y="1399803"/>
                      <a:pt x="5947690" y="1459147"/>
                      <a:pt x="5942938" y="1520306"/>
                    </a:cubicBezTo>
                    <a:close/>
                    <a:moveTo>
                      <a:pt x="5859218" y="1765780"/>
                    </a:moveTo>
                    <a:cubicBezTo>
                      <a:pt x="5901148" y="1759916"/>
                      <a:pt x="5943217" y="1758938"/>
                      <a:pt x="5985426" y="1758938"/>
                    </a:cubicBezTo>
                    <a:cubicBezTo>
                      <a:pt x="6003037" y="1758938"/>
                      <a:pt x="6020647" y="1759078"/>
                      <a:pt x="6038258" y="1759078"/>
                    </a:cubicBezTo>
                    <a:cubicBezTo>
                      <a:pt x="6050976" y="1759357"/>
                      <a:pt x="6063974" y="1759357"/>
                      <a:pt x="6076833" y="1759218"/>
                    </a:cubicBezTo>
                    <a:cubicBezTo>
                      <a:pt x="6110656" y="1759078"/>
                      <a:pt x="6144619" y="1758799"/>
                      <a:pt x="6177604" y="1766199"/>
                    </a:cubicBezTo>
                    <a:cubicBezTo>
                      <a:pt x="6188785" y="1833642"/>
                      <a:pt x="6217157" y="1907089"/>
                      <a:pt x="6183334" y="1972577"/>
                    </a:cubicBezTo>
                    <a:cubicBezTo>
                      <a:pt x="6099894" y="1963082"/>
                      <a:pt x="6015756" y="1964199"/>
                      <a:pt x="5932316" y="1955123"/>
                    </a:cubicBezTo>
                    <a:cubicBezTo>
                      <a:pt x="5900729" y="1953447"/>
                      <a:pt x="5904223" y="1915467"/>
                      <a:pt x="5894719" y="1892707"/>
                    </a:cubicBezTo>
                    <a:cubicBezTo>
                      <a:pt x="5881860" y="1850677"/>
                      <a:pt x="5872916" y="1807531"/>
                      <a:pt x="5859218" y="1765780"/>
                    </a:cubicBezTo>
                    <a:close/>
                    <a:moveTo>
                      <a:pt x="5830986" y="1766898"/>
                    </a:moveTo>
                    <a:cubicBezTo>
                      <a:pt x="5830567" y="1765641"/>
                      <a:pt x="5830147" y="1764384"/>
                      <a:pt x="5829448" y="1763546"/>
                    </a:cubicBezTo>
                    <a:lnTo>
                      <a:pt x="5829448" y="1763546"/>
                    </a:lnTo>
                    <a:cubicBezTo>
                      <a:pt x="5829728" y="1763686"/>
                      <a:pt x="5830147" y="1763826"/>
                      <a:pt x="5830427" y="1764105"/>
                    </a:cubicBezTo>
                    <a:cubicBezTo>
                      <a:pt x="5830567" y="1764803"/>
                      <a:pt x="5830567" y="1765501"/>
                      <a:pt x="5830706" y="1766199"/>
                    </a:cubicBezTo>
                    <a:cubicBezTo>
                      <a:pt x="5830986" y="1766339"/>
                      <a:pt x="5830986" y="1766618"/>
                      <a:pt x="5830986" y="1766898"/>
                    </a:cubicBezTo>
                    <a:close/>
                    <a:moveTo>
                      <a:pt x="5559422" y="1746232"/>
                    </a:moveTo>
                    <a:cubicBezTo>
                      <a:pt x="5603868" y="1746232"/>
                      <a:pt x="5648033" y="1750421"/>
                      <a:pt x="5691081" y="1760893"/>
                    </a:cubicBezTo>
                    <a:cubicBezTo>
                      <a:pt x="5700864" y="1826660"/>
                      <a:pt x="5732871" y="1902341"/>
                      <a:pt x="5717496" y="1971599"/>
                    </a:cubicBezTo>
                    <a:cubicBezTo>
                      <a:pt x="5707713" y="1973415"/>
                      <a:pt x="5697790" y="1974252"/>
                      <a:pt x="5687866" y="1974811"/>
                    </a:cubicBezTo>
                    <a:cubicBezTo>
                      <a:pt x="5663128" y="1976068"/>
                      <a:pt x="5638250" y="1976068"/>
                      <a:pt x="5613511" y="1976068"/>
                    </a:cubicBezTo>
                    <a:cubicBezTo>
                      <a:pt x="5548800" y="1977324"/>
                      <a:pt x="5484648" y="1971879"/>
                      <a:pt x="5420216" y="1967131"/>
                    </a:cubicBezTo>
                    <a:cubicBezTo>
                      <a:pt x="5381920" y="1964338"/>
                      <a:pt x="5342646" y="1968248"/>
                      <a:pt x="5305189" y="1958334"/>
                    </a:cubicBezTo>
                    <a:lnTo>
                      <a:pt x="5305189" y="1958334"/>
                    </a:lnTo>
                    <a:cubicBezTo>
                      <a:pt x="5293309" y="1904855"/>
                      <a:pt x="5290793" y="1848164"/>
                      <a:pt x="5278354" y="1794405"/>
                    </a:cubicBezTo>
                    <a:cubicBezTo>
                      <a:pt x="5284085" y="1791194"/>
                      <a:pt x="5288837" y="1786167"/>
                      <a:pt x="5291632" y="1780163"/>
                    </a:cubicBezTo>
                    <a:cubicBezTo>
                      <a:pt x="5378007" y="1763267"/>
                      <a:pt x="5469413" y="1746232"/>
                      <a:pt x="5559422" y="1746232"/>
                    </a:cubicBezTo>
                    <a:close/>
                    <a:moveTo>
                      <a:pt x="5538457" y="1519049"/>
                    </a:moveTo>
                    <a:cubicBezTo>
                      <a:pt x="5489260" y="1520027"/>
                      <a:pt x="5440621" y="1510392"/>
                      <a:pt x="5391704" y="1506063"/>
                    </a:cubicBezTo>
                    <a:cubicBezTo>
                      <a:pt x="5352290" y="1499780"/>
                      <a:pt x="5311479" y="1505784"/>
                      <a:pt x="5272903" y="1494474"/>
                    </a:cubicBezTo>
                    <a:cubicBezTo>
                      <a:pt x="5259905" y="1443089"/>
                      <a:pt x="5257529" y="1388772"/>
                      <a:pt x="5249702" y="1335851"/>
                    </a:cubicBezTo>
                    <a:cubicBezTo>
                      <a:pt x="5250541" y="1333337"/>
                      <a:pt x="5251240" y="1331103"/>
                      <a:pt x="5251938" y="1329428"/>
                    </a:cubicBezTo>
                    <a:cubicBezTo>
                      <a:pt x="5261582" y="1335572"/>
                      <a:pt x="5272903" y="1334175"/>
                      <a:pt x="5284085" y="1332639"/>
                    </a:cubicBezTo>
                    <a:cubicBezTo>
                      <a:pt x="5291632" y="1331662"/>
                      <a:pt x="5299179" y="1330684"/>
                      <a:pt x="5306307" y="1332081"/>
                    </a:cubicBezTo>
                    <a:cubicBezTo>
                      <a:pt x="5383458" y="1332081"/>
                      <a:pt x="5456974" y="1330405"/>
                      <a:pt x="5534544" y="1341017"/>
                    </a:cubicBezTo>
                    <a:cubicBezTo>
                      <a:pt x="5540693" y="1399803"/>
                      <a:pt x="5544467" y="1459845"/>
                      <a:pt x="5538457" y="1519049"/>
                    </a:cubicBezTo>
                    <a:close/>
                    <a:moveTo>
                      <a:pt x="5226641" y="1391983"/>
                    </a:moveTo>
                    <a:cubicBezTo>
                      <a:pt x="5228318" y="1429824"/>
                      <a:pt x="5229716" y="1467664"/>
                      <a:pt x="5234048" y="1505225"/>
                    </a:cubicBezTo>
                    <a:cubicBezTo>
                      <a:pt x="5235306" y="1521981"/>
                      <a:pt x="5243832" y="1537481"/>
                      <a:pt x="5256132" y="1544183"/>
                    </a:cubicBezTo>
                    <a:cubicBezTo>
                      <a:pt x="5283386" y="1558984"/>
                      <a:pt x="5314134" y="1557588"/>
                      <a:pt x="5343066" y="1560101"/>
                    </a:cubicBezTo>
                    <a:cubicBezTo>
                      <a:pt x="5403724" y="1565268"/>
                      <a:pt x="5464522" y="1577974"/>
                      <a:pt x="5525459" y="1580627"/>
                    </a:cubicBezTo>
                    <a:cubicBezTo>
                      <a:pt x="5518750" y="1591658"/>
                      <a:pt x="5511902" y="1602689"/>
                      <a:pt x="5505193" y="1613720"/>
                    </a:cubicBezTo>
                    <a:cubicBezTo>
                      <a:pt x="5490518" y="1637877"/>
                      <a:pt x="5475143" y="1661475"/>
                      <a:pt x="5460049" y="1685492"/>
                    </a:cubicBezTo>
                    <a:cubicBezTo>
                      <a:pt x="5459210" y="1686748"/>
                      <a:pt x="5458651" y="1688005"/>
                      <a:pt x="5458232" y="1689401"/>
                    </a:cubicBezTo>
                    <a:cubicBezTo>
                      <a:pt x="5458232" y="1689401"/>
                      <a:pt x="5458232" y="1689401"/>
                      <a:pt x="5458092" y="1689401"/>
                    </a:cubicBezTo>
                    <a:cubicBezTo>
                      <a:pt x="5396036" y="1695405"/>
                      <a:pt x="5334540" y="1706157"/>
                      <a:pt x="5273742" y="1719702"/>
                    </a:cubicBezTo>
                    <a:cubicBezTo>
                      <a:pt x="5249563" y="1721098"/>
                      <a:pt x="5231533" y="1747768"/>
                      <a:pt x="5234048" y="1770249"/>
                    </a:cubicBezTo>
                    <a:lnTo>
                      <a:pt x="5234048" y="1770249"/>
                    </a:lnTo>
                    <a:cubicBezTo>
                      <a:pt x="5221610" y="1780302"/>
                      <a:pt x="5211267" y="1794266"/>
                      <a:pt x="5199666" y="1804179"/>
                    </a:cubicBezTo>
                    <a:cubicBezTo>
                      <a:pt x="5190302" y="1818143"/>
                      <a:pt x="5161650" y="1835876"/>
                      <a:pt x="5152146" y="1853889"/>
                    </a:cubicBezTo>
                    <a:lnTo>
                      <a:pt x="5152146" y="1853749"/>
                    </a:lnTo>
                    <a:cubicBezTo>
                      <a:pt x="5148372" y="1829453"/>
                      <a:pt x="5144459" y="1806274"/>
                      <a:pt x="5142502" y="1786446"/>
                    </a:cubicBezTo>
                    <a:cubicBezTo>
                      <a:pt x="5143900" y="1742322"/>
                      <a:pt x="5119581" y="1723192"/>
                      <a:pt x="5084500" y="1716350"/>
                    </a:cubicBezTo>
                    <a:cubicBezTo>
                      <a:pt x="5095821" y="1695545"/>
                      <a:pt x="5108400" y="1673483"/>
                      <a:pt x="5121118" y="1651421"/>
                    </a:cubicBezTo>
                    <a:cubicBezTo>
                      <a:pt x="5130203" y="1632710"/>
                      <a:pt x="5143201" y="1614418"/>
                      <a:pt x="5151866" y="1595149"/>
                    </a:cubicBezTo>
                    <a:cubicBezTo>
                      <a:pt x="5169058" y="1565687"/>
                      <a:pt x="5166961" y="1513045"/>
                      <a:pt x="5163747" y="1471155"/>
                    </a:cubicBezTo>
                    <a:cubicBezTo>
                      <a:pt x="5182475" y="1436386"/>
                      <a:pt x="5203440" y="1400082"/>
                      <a:pt x="5225523" y="1366430"/>
                    </a:cubicBezTo>
                    <a:cubicBezTo>
                      <a:pt x="5226082" y="1374948"/>
                      <a:pt x="5226501" y="1383466"/>
                      <a:pt x="5226641" y="1391983"/>
                    </a:cubicBezTo>
                    <a:close/>
                    <a:moveTo>
                      <a:pt x="4708531" y="1760614"/>
                    </a:moveTo>
                    <a:cubicBezTo>
                      <a:pt x="4719992" y="1777370"/>
                      <a:pt x="4739559" y="1775834"/>
                      <a:pt x="4758707" y="1774298"/>
                    </a:cubicBezTo>
                    <a:cubicBezTo>
                      <a:pt x="4767512" y="1773600"/>
                      <a:pt x="4776178" y="1772902"/>
                      <a:pt x="4784005" y="1774019"/>
                    </a:cubicBezTo>
                    <a:cubicBezTo>
                      <a:pt x="4821881" y="1775555"/>
                      <a:pt x="4859618" y="1774717"/>
                      <a:pt x="4897214" y="1774019"/>
                    </a:cubicBezTo>
                    <a:cubicBezTo>
                      <a:pt x="4957733" y="1772902"/>
                      <a:pt x="5017972" y="1771785"/>
                      <a:pt x="5078490" y="1779744"/>
                    </a:cubicBezTo>
                    <a:cubicBezTo>
                      <a:pt x="5083801" y="1834340"/>
                      <a:pt x="5095122" y="1888238"/>
                      <a:pt x="5099035" y="1942974"/>
                    </a:cubicBezTo>
                    <a:cubicBezTo>
                      <a:pt x="5099455" y="1955960"/>
                      <a:pt x="5098057" y="1969784"/>
                      <a:pt x="5091069" y="1981094"/>
                    </a:cubicBezTo>
                    <a:cubicBezTo>
                      <a:pt x="5023423" y="1983189"/>
                      <a:pt x="4955916" y="1978860"/>
                      <a:pt x="4888269" y="1976068"/>
                    </a:cubicBezTo>
                    <a:cubicBezTo>
                      <a:pt x="4849275" y="1974113"/>
                      <a:pt x="4807765" y="1976626"/>
                      <a:pt x="4771006" y="1961406"/>
                    </a:cubicBezTo>
                    <a:cubicBezTo>
                      <a:pt x="4750321" y="1894662"/>
                      <a:pt x="4736484" y="1825264"/>
                      <a:pt x="4708531" y="1760614"/>
                    </a:cubicBezTo>
                    <a:close/>
                    <a:moveTo>
                      <a:pt x="4704898" y="1752376"/>
                    </a:moveTo>
                    <a:cubicBezTo>
                      <a:pt x="4702941" y="1748466"/>
                      <a:pt x="4701264" y="1744417"/>
                      <a:pt x="4699027" y="1740646"/>
                    </a:cubicBezTo>
                    <a:cubicBezTo>
                      <a:pt x="4697210" y="1733246"/>
                      <a:pt x="4685889" y="1731291"/>
                      <a:pt x="4681976" y="1738552"/>
                    </a:cubicBezTo>
                    <a:cubicBezTo>
                      <a:pt x="4679879" y="1742462"/>
                      <a:pt x="4678901" y="1745953"/>
                      <a:pt x="4678482" y="1750281"/>
                    </a:cubicBezTo>
                    <a:cubicBezTo>
                      <a:pt x="4656539" y="1768573"/>
                      <a:pt x="4626769" y="1816467"/>
                      <a:pt x="4617544" y="1823728"/>
                    </a:cubicBezTo>
                    <a:cubicBezTo>
                      <a:pt x="4613631" y="1829453"/>
                      <a:pt x="4606782" y="1836295"/>
                      <a:pt x="4599514" y="1843696"/>
                    </a:cubicBezTo>
                    <a:cubicBezTo>
                      <a:pt x="4589591" y="1822751"/>
                      <a:pt x="4579808" y="1801527"/>
                      <a:pt x="4571282" y="1779883"/>
                    </a:cubicBezTo>
                    <a:cubicBezTo>
                      <a:pt x="4565412" y="1765082"/>
                      <a:pt x="4558703" y="1748885"/>
                      <a:pt x="4542071" y="1743579"/>
                    </a:cubicBezTo>
                    <a:cubicBezTo>
                      <a:pt x="4441021" y="1726823"/>
                      <a:pt x="4334939" y="1735480"/>
                      <a:pt x="4232631" y="1738273"/>
                    </a:cubicBezTo>
                    <a:cubicBezTo>
                      <a:pt x="4223965" y="1738831"/>
                      <a:pt x="4215160" y="1739390"/>
                      <a:pt x="4206495" y="1739809"/>
                    </a:cubicBezTo>
                    <a:lnTo>
                      <a:pt x="4206495" y="1739809"/>
                    </a:lnTo>
                    <a:cubicBezTo>
                      <a:pt x="4207613" y="1738412"/>
                      <a:pt x="4208591" y="1736737"/>
                      <a:pt x="4209430" y="1735061"/>
                    </a:cubicBezTo>
                    <a:cubicBezTo>
                      <a:pt x="4225503" y="1697500"/>
                      <a:pt x="4234168" y="1659380"/>
                      <a:pt x="4250241" y="1621400"/>
                    </a:cubicBezTo>
                    <a:cubicBezTo>
                      <a:pt x="4253735" y="1613162"/>
                      <a:pt x="4257369" y="1604923"/>
                      <a:pt x="4261282" y="1596825"/>
                    </a:cubicBezTo>
                    <a:cubicBezTo>
                      <a:pt x="4289096" y="1577835"/>
                      <a:pt x="4292870" y="1527427"/>
                      <a:pt x="4294267" y="1481628"/>
                    </a:cubicBezTo>
                    <a:cubicBezTo>
                      <a:pt x="4294267" y="1478556"/>
                      <a:pt x="4294127" y="1475623"/>
                      <a:pt x="4294127" y="1472691"/>
                    </a:cubicBezTo>
                    <a:cubicBezTo>
                      <a:pt x="4319145" y="1429544"/>
                      <a:pt x="4347238" y="1388911"/>
                      <a:pt x="4374353" y="1347022"/>
                    </a:cubicBezTo>
                    <a:cubicBezTo>
                      <a:pt x="4373235" y="1369782"/>
                      <a:pt x="4373934" y="1392681"/>
                      <a:pt x="4373934" y="1415442"/>
                    </a:cubicBezTo>
                    <a:cubicBezTo>
                      <a:pt x="4374213" y="1456075"/>
                      <a:pt x="4376030" y="1492798"/>
                      <a:pt x="4378686" y="1533990"/>
                    </a:cubicBezTo>
                    <a:cubicBezTo>
                      <a:pt x="4379664" y="1549070"/>
                      <a:pt x="4379244" y="1565826"/>
                      <a:pt x="4388609" y="1576997"/>
                    </a:cubicBezTo>
                    <a:cubicBezTo>
                      <a:pt x="4409853" y="1600874"/>
                      <a:pt x="4441719" y="1589843"/>
                      <a:pt x="4467716" y="1589424"/>
                    </a:cubicBezTo>
                    <a:cubicBezTo>
                      <a:pt x="4541233" y="1582303"/>
                      <a:pt x="4613351" y="1591100"/>
                      <a:pt x="4686868" y="1597802"/>
                    </a:cubicBezTo>
                    <a:cubicBezTo>
                      <a:pt x="4675127" y="1620283"/>
                      <a:pt x="4663247" y="1642903"/>
                      <a:pt x="4650808" y="1665245"/>
                    </a:cubicBezTo>
                    <a:cubicBezTo>
                      <a:pt x="4633477" y="1696662"/>
                      <a:pt x="4617125" y="1728778"/>
                      <a:pt x="4597697" y="1758938"/>
                    </a:cubicBezTo>
                    <a:cubicBezTo>
                      <a:pt x="4590290" y="1770388"/>
                      <a:pt x="4595322" y="1786446"/>
                      <a:pt x="4606643" y="1793148"/>
                    </a:cubicBezTo>
                    <a:cubicBezTo>
                      <a:pt x="4617964" y="1799711"/>
                      <a:pt x="4634596" y="1796220"/>
                      <a:pt x="4640885" y="1784212"/>
                    </a:cubicBezTo>
                    <a:cubicBezTo>
                      <a:pt x="4659334" y="1746092"/>
                      <a:pt x="4675127" y="1706855"/>
                      <a:pt x="4693996" y="1668875"/>
                    </a:cubicBezTo>
                    <a:cubicBezTo>
                      <a:pt x="4709230" y="1637039"/>
                      <a:pt x="4723207" y="1604504"/>
                      <a:pt x="4736065" y="1571691"/>
                    </a:cubicBezTo>
                    <a:cubicBezTo>
                      <a:pt x="4739978" y="1564151"/>
                      <a:pt x="4741516" y="1553678"/>
                      <a:pt x="4736624" y="1547255"/>
                    </a:cubicBezTo>
                    <a:cubicBezTo>
                      <a:pt x="4740118" y="1529242"/>
                      <a:pt x="4740817" y="1508577"/>
                      <a:pt x="4740538" y="1488888"/>
                    </a:cubicBezTo>
                    <a:cubicBezTo>
                      <a:pt x="4760524" y="1484001"/>
                      <a:pt x="4764996" y="1450210"/>
                      <a:pt x="4776737" y="1433454"/>
                    </a:cubicBezTo>
                    <a:cubicBezTo>
                      <a:pt x="4787080" y="1414604"/>
                      <a:pt x="4796584" y="1393799"/>
                      <a:pt x="4806647" y="1373272"/>
                    </a:cubicBezTo>
                    <a:cubicBezTo>
                      <a:pt x="4806647" y="1393380"/>
                      <a:pt x="4807066" y="1413487"/>
                      <a:pt x="4808184" y="1433594"/>
                    </a:cubicBezTo>
                    <a:cubicBezTo>
                      <a:pt x="4810281" y="1468642"/>
                      <a:pt x="4814473" y="1504807"/>
                      <a:pt x="4819924" y="1539296"/>
                    </a:cubicBezTo>
                    <a:cubicBezTo>
                      <a:pt x="4821881" y="1570434"/>
                      <a:pt x="4841169" y="1591658"/>
                      <a:pt x="4864649" y="1596545"/>
                    </a:cubicBezTo>
                    <a:cubicBezTo>
                      <a:pt x="4939983" y="1609950"/>
                      <a:pt x="5019229" y="1607158"/>
                      <a:pt x="5096240" y="1615396"/>
                    </a:cubicBezTo>
                    <a:cubicBezTo>
                      <a:pt x="5075835" y="1647651"/>
                      <a:pt x="5055289" y="1679906"/>
                      <a:pt x="5034464" y="1711882"/>
                    </a:cubicBezTo>
                    <a:cubicBezTo>
                      <a:pt x="4999522" y="1710207"/>
                      <a:pt x="4964581" y="1710765"/>
                      <a:pt x="4929640" y="1711324"/>
                    </a:cubicBezTo>
                    <a:cubicBezTo>
                      <a:pt x="4898892" y="1711742"/>
                      <a:pt x="4868143" y="1712301"/>
                      <a:pt x="4837395" y="1711324"/>
                    </a:cubicBezTo>
                    <a:cubicBezTo>
                      <a:pt x="4828031" y="1711324"/>
                      <a:pt x="4818666" y="1711324"/>
                      <a:pt x="4809442" y="1711184"/>
                    </a:cubicBezTo>
                    <a:cubicBezTo>
                      <a:pt x="4783306" y="1711044"/>
                      <a:pt x="4757170" y="1710765"/>
                      <a:pt x="4731034" y="1712441"/>
                    </a:cubicBezTo>
                    <a:cubicBezTo>
                      <a:pt x="4712305" y="1713977"/>
                      <a:pt x="4699167" y="1734782"/>
                      <a:pt x="4704898" y="1752376"/>
                    </a:cubicBezTo>
                    <a:close/>
                    <a:moveTo>
                      <a:pt x="2821561" y="1804319"/>
                    </a:moveTo>
                    <a:cubicBezTo>
                      <a:pt x="2948468" y="1780582"/>
                      <a:pt x="3078310" y="1772902"/>
                      <a:pt x="3207033" y="1765920"/>
                    </a:cubicBezTo>
                    <a:cubicBezTo>
                      <a:pt x="3234847" y="1763826"/>
                      <a:pt x="3262800" y="1762988"/>
                      <a:pt x="3290613" y="1762988"/>
                    </a:cubicBezTo>
                    <a:cubicBezTo>
                      <a:pt x="3369720" y="1762988"/>
                      <a:pt x="3448967" y="1769550"/>
                      <a:pt x="3527934" y="1769690"/>
                    </a:cubicBezTo>
                    <a:cubicBezTo>
                      <a:pt x="3716478" y="1771785"/>
                      <a:pt x="3904462" y="1780861"/>
                      <a:pt x="4092027" y="1800130"/>
                    </a:cubicBezTo>
                    <a:cubicBezTo>
                      <a:pt x="4158555" y="1804878"/>
                      <a:pt x="4225223" y="1802364"/>
                      <a:pt x="4291891" y="1799991"/>
                    </a:cubicBezTo>
                    <a:cubicBezTo>
                      <a:pt x="4365128" y="1797338"/>
                      <a:pt x="4438365" y="1794684"/>
                      <a:pt x="4511463" y="1801527"/>
                    </a:cubicBezTo>
                    <a:cubicBezTo>
                      <a:pt x="4526278" y="1839507"/>
                      <a:pt x="4545425" y="1875532"/>
                      <a:pt x="4561358" y="1913093"/>
                    </a:cubicBezTo>
                    <a:cubicBezTo>
                      <a:pt x="4570723" y="1944231"/>
                      <a:pt x="4578829" y="1975928"/>
                      <a:pt x="4589311" y="2006647"/>
                    </a:cubicBezTo>
                    <a:cubicBezTo>
                      <a:pt x="4477779" y="2005111"/>
                      <a:pt x="4366666" y="1985842"/>
                      <a:pt x="4254853" y="1991706"/>
                    </a:cubicBezTo>
                    <a:cubicBezTo>
                      <a:pt x="4157856" y="1996314"/>
                      <a:pt x="4060859" y="1995756"/>
                      <a:pt x="3963862" y="1996175"/>
                    </a:cubicBezTo>
                    <a:cubicBezTo>
                      <a:pt x="3884475" y="1998130"/>
                      <a:pt x="3806906" y="2006228"/>
                      <a:pt x="3726261" y="2007485"/>
                    </a:cubicBezTo>
                    <a:cubicBezTo>
                      <a:pt x="3674828" y="2009161"/>
                      <a:pt x="3623534" y="2005809"/>
                      <a:pt x="3572100" y="2002458"/>
                    </a:cubicBezTo>
                    <a:cubicBezTo>
                      <a:pt x="3525139" y="1999386"/>
                      <a:pt x="3478038" y="1996314"/>
                      <a:pt x="3430937" y="1997152"/>
                    </a:cubicBezTo>
                    <a:cubicBezTo>
                      <a:pt x="3306686" y="1996314"/>
                      <a:pt x="3184112" y="2013070"/>
                      <a:pt x="3057764" y="2017539"/>
                    </a:cubicBezTo>
                    <a:cubicBezTo>
                      <a:pt x="2996268" y="2015584"/>
                      <a:pt x="2921074" y="2023543"/>
                      <a:pt x="2868382" y="1987797"/>
                    </a:cubicBezTo>
                    <a:cubicBezTo>
                      <a:pt x="2850912" y="1927196"/>
                      <a:pt x="2834699" y="1866037"/>
                      <a:pt x="2821561" y="1804319"/>
                    </a:cubicBezTo>
                    <a:close/>
                    <a:moveTo>
                      <a:pt x="2808563" y="1742881"/>
                    </a:moveTo>
                    <a:cubicBezTo>
                      <a:pt x="2791511" y="1747489"/>
                      <a:pt x="2781448" y="1766479"/>
                      <a:pt x="2787039" y="1783095"/>
                    </a:cubicBezTo>
                    <a:cubicBezTo>
                      <a:pt x="2786620" y="1787284"/>
                      <a:pt x="2786480" y="1791473"/>
                      <a:pt x="2786340" y="1795662"/>
                    </a:cubicBezTo>
                    <a:lnTo>
                      <a:pt x="2786340" y="1795662"/>
                    </a:lnTo>
                    <a:cubicBezTo>
                      <a:pt x="2758527" y="1825823"/>
                      <a:pt x="2740917" y="1863803"/>
                      <a:pt x="2718554" y="1898013"/>
                    </a:cubicBezTo>
                    <a:cubicBezTo>
                      <a:pt x="2715619" y="1900945"/>
                      <a:pt x="2712963" y="1904436"/>
                      <a:pt x="2710867" y="1907927"/>
                    </a:cubicBezTo>
                    <a:lnTo>
                      <a:pt x="2710867" y="1907927"/>
                    </a:lnTo>
                    <a:cubicBezTo>
                      <a:pt x="2709330" y="1902341"/>
                      <a:pt x="2707652" y="1896896"/>
                      <a:pt x="2706115" y="1891450"/>
                    </a:cubicBezTo>
                    <a:cubicBezTo>
                      <a:pt x="2704577" y="1886004"/>
                      <a:pt x="2702900" y="1880698"/>
                      <a:pt x="2701363" y="1875392"/>
                    </a:cubicBezTo>
                    <a:cubicBezTo>
                      <a:pt x="2700105" y="1871064"/>
                      <a:pt x="2698707" y="1866875"/>
                      <a:pt x="2697450" y="1862686"/>
                    </a:cubicBezTo>
                    <a:cubicBezTo>
                      <a:pt x="2695632" y="1856961"/>
                      <a:pt x="2693816" y="1851236"/>
                      <a:pt x="2692138" y="1845790"/>
                    </a:cubicBezTo>
                    <a:cubicBezTo>
                      <a:pt x="2691300" y="1842998"/>
                      <a:pt x="2690461" y="1840344"/>
                      <a:pt x="2689623" y="1837691"/>
                    </a:cubicBezTo>
                    <a:cubicBezTo>
                      <a:pt x="2688924" y="1835318"/>
                      <a:pt x="2688225" y="1832944"/>
                      <a:pt x="2687526" y="1830710"/>
                    </a:cubicBezTo>
                    <a:cubicBezTo>
                      <a:pt x="2683473" y="1817026"/>
                      <a:pt x="2680119" y="1804598"/>
                      <a:pt x="2678162" y="1794266"/>
                    </a:cubicBezTo>
                    <a:cubicBezTo>
                      <a:pt x="2673550" y="1740646"/>
                      <a:pt x="2632459" y="1737156"/>
                      <a:pt x="2588013" y="1736178"/>
                    </a:cubicBezTo>
                    <a:cubicBezTo>
                      <a:pt x="2569005" y="1735620"/>
                      <a:pt x="2549997" y="1735759"/>
                      <a:pt x="2530989" y="1736597"/>
                    </a:cubicBezTo>
                    <a:lnTo>
                      <a:pt x="2530849" y="1736597"/>
                    </a:lnTo>
                    <a:cubicBezTo>
                      <a:pt x="2534344" y="1730593"/>
                      <a:pt x="2536440" y="1723053"/>
                      <a:pt x="2536580" y="1716071"/>
                    </a:cubicBezTo>
                    <a:cubicBezTo>
                      <a:pt x="2539654" y="1693311"/>
                      <a:pt x="2549997" y="1671528"/>
                      <a:pt x="2556566" y="1649327"/>
                    </a:cubicBezTo>
                    <a:cubicBezTo>
                      <a:pt x="2575015" y="1641507"/>
                      <a:pt x="2587454" y="1623913"/>
                      <a:pt x="2586196" y="1584537"/>
                    </a:cubicBezTo>
                    <a:cubicBezTo>
                      <a:pt x="2583541" y="1554516"/>
                      <a:pt x="2580745" y="1524216"/>
                      <a:pt x="2577251" y="1494055"/>
                    </a:cubicBezTo>
                    <a:cubicBezTo>
                      <a:pt x="2581584" y="1491681"/>
                      <a:pt x="2585078" y="1487911"/>
                      <a:pt x="2586755" y="1483303"/>
                    </a:cubicBezTo>
                    <a:cubicBezTo>
                      <a:pt x="2597238" y="1459845"/>
                      <a:pt x="2613171" y="1403433"/>
                      <a:pt x="2635813" y="1371178"/>
                    </a:cubicBezTo>
                    <a:cubicBezTo>
                      <a:pt x="2638748" y="1396870"/>
                      <a:pt x="2643780" y="1423820"/>
                      <a:pt x="2644059" y="1430941"/>
                    </a:cubicBezTo>
                    <a:cubicBezTo>
                      <a:pt x="2651327" y="1486934"/>
                      <a:pt x="2656778" y="1543345"/>
                      <a:pt x="2667959" y="1598361"/>
                    </a:cubicBezTo>
                    <a:cubicBezTo>
                      <a:pt x="2676764" y="1646813"/>
                      <a:pt x="2722887" y="1649885"/>
                      <a:pt x="2754753" y="1651282"/>
                    </a:cubicBezTo>
                    <a:cubicBezTo>
                      <a:pt x="2760064" y="1651421"/>
                      <a:pt x="2765096" y="1651421"/>
                      <a:pt x="2770267" y="1651421"/>
                    </a:cubicBezTo>
                    <a:cubicBezTo>
                      <a:pt x="2844203" y="1651421"/>
                      <a:pt x="2917160" y="1643322"/>
                      <a:pt x="2990817" y="1635922"/>
                    </a:cubicBezTo>
                    <a:cubicBezTo>
                      <a:pt x="2975862" y="1662871"/>
                      <a:pt x="2942178" y="1699315"/>
                      <a:pt x="2975862" y="1717607"/>
                    </a:cubicBezTo>
                    <a:cubicBezTo>
                      <a:pt x="2976980" y="1718166"/>
                      <a:pt x="2978238" y="1718445"/>
                      <a:pt x="2979496" y="1718724"/>
                    </a:cubicBezTo>
                    <a:cubicBezTo>
                      <a:pt x="2979496" y="1718724"/>
                      <a:pt x="2979496" y="1718724"/>
                      <a:pt x="2979356" y="1718724"/>
                    </a:cubicBezTo>
                    <a:lnTo>
                      <a:pt x="2979356" y="1718724"/>
                    </a:lnTo>
                    <a:cubicBezTo>
                      <a:pt x="2922332" y="1724309"/>
                      <a:pt x="2865168" y="1731989"/>
                      <a:pt x="2808563" y="1742881"/>
                    </a:cubicBezTo>
                    <a:close/>
                    <a:moveTo>
                      <a:pt x="2157816" y="1850956"/>
                    </a:moveTo>
                    <a:cubicBezTo>
                      <a:pt x="2231752" y="1837133"/>
                      <a:pt x="2305967" y="1824426"/>
                      <a:pt x="2380741" y="1815909"/>
                    </a:cubicBezTo>
                    <a:cubicBezTo>
                      <a:pt x="2458311" y="1805017"/>
                      <a:pt x="2536720" y="1793288"/>
                      <a:pt x="2615128" y="1801247"/>
                    </a:cubicBezTo>
                    <a:cubicBezTo>
                      <a:pt x="2630222" y="1875811"/>
                      <a:pt x="2668937" y="1949537"/>
                      <a:pt x="2663067" y="2026754"/>
                    </a:cubicBezTo>
                    <a:cubicBezTo>
                      <a:pt x="2569984" y="2039740"/>
                      <a:pt x="2470890" y="2041136"/>
                      <a:pt x="2375850" y="2041974"/>
                    </a:cubicBezTo>
                    <a:cubicBezTo>
                      <a:pt x="2363690" y="2041555"/>
                      <a:pt x="2351531" y="2041416"/>
                      <a:pt x="2339231" y="2041416"/>
                    </a:cubicBezTo>
                    <a:cubicBezTo>
                      <a:pt x="2336576" y="2041416"/>
                      <a:pt x="2333780" y="2041416"/>
                      <a:pt x="2331125" y="2041416"/>
                    </a:cubicBezTo>
                    <a:cubicBezTo>
                      <a:pt x="2294786" y="2041555"/>
                      <a:pt x="2258028" y="2041695"/>
                      <a:pt x="2222947" y="2033038"/>
                    </a:cubicBezTo>
                    <a:lnTo>
                      <a:pt x="2222947" y="2033038"/>
                    </a:lnTo>
                    <a:cubicBezTo>
                      <a:pt x="2197370" y="1974392"/>
                      <a:pt x="2181716" y="1910719"/>
                      <a:pt x="2157816" y="1850956"/>
                    </a:cubicBezTo>
                    <a:close/>
                    <a:moveTo>
                      <a:pt x="2125251" y="1838948"/>
                    </a:moveTo>
                    <a:cubicBezTo>
                      <a:pt x="2125251" y="1840763"/>
                      <a:pt x="2125251" y="1842578"/>
                      <a:pt x="2125251" y="1844394"/>
                    </a:cubicBezTo>
                    <a:lnTo>
                      <a:pt x="2125251" y="1844533"/>
                    </a:lnTo>
                    <a:cubicBezTo>
                      <a:pt x="2121477" y="1847466"/>
                      <a:pt x="2118262" y="1851236"/>
                      <a:pt x="2115188" y="1854866"/>
                    </a:cubicBezTo>
                    <a:cubicBezTo>
                      <a:pt x="2097018" y="1877347"/>
                      <a:pt x="2082343" y="1902202"/>
                      <a:pt x="2067807" y="1927056"/>
                    </a:cubicBezTo>
                    <a:cubicBezTo>
                      <a:pt x="2067108" y="1924264"/>
                      <a:pt x="2066549" y="1921471"/>
                      <a:pt x="2065850" y="1918679"/>
                    </a:cubicBezTo>
                    <a:cubicBezTo>
                      <a:pt x="2065152" y="1915467"/>
                      <a:pt x="2064453" y="1912255"/>
                      <a:pt x="2063754" y="1908904"/>
                    </a:cubicBezTo>
                    <a:cubicBezTo>
                      <a:pt x="2055368" y="1882653"/>
                      <a:pt x="2056067" y="1849421"/>
                      <a:pt x="2033425" y="1830710"/>
                    </a:cubicBezTo>
                    <a:cubicBezTo>
                      <a:pt x="2005332" y="1812837"/>
                      <a:pt x="1971649" y="1814233"/>
                      <a:pt x="1938804" y="1815769"/>
                    </a:cubicBezTo>
                    <a:cubicBezTo>
                      <a:pt x="1927483" y="1816328"/>
                      <a:pt x="1916162" y="1816746"/>
                      <a:pt x="1905260" y="1816467"/>
                    </a:cubicBezTo>
                    <a:cubicBezTo>
                      <a:pt x="1851031" y="1816886"/>
                      <a:pt x="1796663" y="1817305"/>
                      <a:pt x="1742573" y="1821633"/>
                    </a:cubicBezTo>
                    <a:cubicBezTo>
                      <a:pt x="1737961" y="1821913"/>
                      <a:pt x="1733349" y="1822192"/>
                      <a:pt x="1728597" y="1822471"/>
                    </a:cubicBezTo>
                    <a:cubicBezTo>
                      <a:pt x="1728178" y="1822471"/>
                      <a:pt x="1727619" y="1822471"/>
                      <a:pt x="1727199" y="1822471"/>
                    </a:cubicBezTo>
                    <a:cubicBezTo>
                      <a:pt x="1726640" y="1822471"/>
                      <a:pt x="1726221" y="1822471"/>
                      <a:pt x="1725662" y="1822471"/>
                    </a:cubicBezTo>
                    <a:cubicBezTo>
                      <a:pt x="1720910" y="1822611"/>
                      <a:pt x="1715878" y="1822890"/>
                      <a:pt x="1710986" y="1823030"/>
                    </a:cubicBezTo>
                    <a:cubicBezTo>
                      <a:pt x="1707492" y="1823169"/>
                      <a:pt x="1703858" y="1823309"/>
                      <a:pt x="1700364" y="1823309"/>
                    </a:cubicBezTo>
                    <a:lnTo>
                      <a:pt x="1700364" y="1823309"/>
                    </a:lnTo>
                    <a:cubicBezTo>
                      <a:pt x="1706514" y="1813116"/>
                      <a:pt x="1706654" y="1796779"/>
                      <a:pt x="1708471" y="1785608"/>
                    </a:cubicBezTo>
                    <a:cubicBezTo>
                      <a:pt x="1711685" y="1767735"/>
                      <a:pt x="1715459" y="1750002"/>
                      <a:pt x="1720351" y="1732408"/>
                    </a:cubicBezTo>
                    <a:cubicBezTo>
                      <a:pt x="1790094" y="1732269"/>
                      <a:pt x="1782686" y="1661195"/>
                      <a:pt x="1770387" y="1605342"/>
                    </a:cubicBezTo>
                    <a:cubicBezTo>
                      <a:pt x="1761582" y="1562615"/>
                      <a:pt x="1746347" y="1521842"/>
                      <a:pt x="1730973" y="1481209"/>
                    </a:cubicBezTo>
                    <a:cubicBezTo>
                      <a:pt x="1737682" y="1472970"/>
                      <a:pt x="1742154" y="1460962"/>
                      <a:pt x="1747046" y="1452584"/>
                    </a:cubicBezTo>
                    <a:cubicBezTo>
                      <a:pt x="1756829" y="1434990"/>
                      <a:pt x="1768151" y="1417955"/>
                      <a:pt x="1781847" y="1403014"/>
                    </a:cubicBezTo>
                    <a:cubicBezTo>
                      <a:pt x="1782966" y="1405248"/>
                      <a:pt x="1784084" y="1407482"/>
                      <a:pt x="1785621" y="1409158"/>
                    </a:cubicBezTo>
                    <a:cubicBezTo>
                      <a:pt x="1788696" y="1481069"/>
                      <a:pt x="1811198" y="1548232"/>
                      <a:pt x="1828250" y="1615954"/>
                    </a:cubicBezTo>
                    <a:cubicBezTo>
                      <a:pt x="1842086" y="1662173"/>
                      <a:pt x="1857041" y="1691635"/>
                      <a:pt x="1898691" y="1695824"/>
                    </a:cubicBezTo>
                    <a:cubicBezTo>
                      <a:pt x="1908056" y="1696802"/>
                      <a:pt x="1917280" y="1697081"/>
                      <a:pt x="1926504" y="1697081"/>
                    </a:cubicBezTo>
                    <a:cubicBezTo>
                      <a:pt x="1944115" y="1697081"/>
                      <a:pt x="1961306" y="1695685"/>
                      <a:pt x="1978777" y="1694428"/>
                    </a:cubicBezTo>
                    <a:cubicBezTo>
                      <a:pt x="2003515" y="1692473"/>
                      <a:pt x="2028673" y="1690658"/>
                      <a:pt x="2055228" y="1692613"/>
                    </a:cubicBezTo>
                    <a:cubicBezTo>
                      <a:pt x="2070882" y="1691915"/>
                      <a:pt x="2089471" y="1692752"/>
                      <a:pt x="2107081" y="1691356"/>
                    </a:cubicBezTo>
                    <a:cubicBezTo>
                      <a:pt x="2093524" y="1724449"/>
                      <a:pt x="2081225" y="1760614"/>
                      <a:pt x="2074376" y="1769690"/>
                    </a:cubicBezTo>
                    <a:cubicBezTo>
                      <a:pt x="2063474" y="1788959"/>
                      <a:pt x="2043767" y="1813395"/>
                      <a:pt x="2072000" y="1828057"/>
                    </a:cubicBezTo>
                    <a:cubicBezTo>
                      <a:pt x="2113650" y="1843835"/>
                      <a:pt x="2122455" y="1751538"/>
                      <a:pt x="2133077" y="1724728"/>
                    </a:cubicBezTo>
                    <a:cubicBezTo>
                      <a:pt x="2135593" y="1710626"/>
                      <a:pt x="2139926" y="1696523"/>
                      <a:pt x="2143839" y="1682280"/>
                    </a:cubicBezTo>
                    <a:cubicBezTo>
                      <a:pt x="2162848" y="1672506"/>
                      <a:pt x="2175426" y="1653097"/>
                      <a:pt x="2172631" y="1614279"/>
                    </a:cubicBezTo>
                    <a:cubicBezTo>
                      <a:pt x="2169417" y="1582582"/>
                      <a:pt x="2162428" y="1551863"/>
                      <a:pt x="2155021" y="1521283"/>
                    </a:cubicBezTo>
                    <a:cubicBezTo>
                      <a:pt x="2157117" y="1515977"/>
                      <a:pt x="2159074" y="1510671"/>
                      <a:pt x="2161031" y="1506343"/>
                    </a:cubicBezTo>
                    <a:cubicBezTo>
                      <a:pt x="2173330" y="1477578"/>
                      <a:pt x="2190241" y="1450210"/>
                      <a:pt x="2208271" y="1423401"/>
                    </a:cubicBezTo>
                    <a:cubicBezTo>
                      <a:pt x="2210647" y="1420189"/>
                      <a:pt x="2213023" y="1416698"/>
                      <a:pt x="2215399" y="1413347"/>
                    </a:cubicBezTo>
                    <a:cubicBezTo>
                      <a:pt x="2221689" y="1462638"/>
                      <a:pt x="2234827" y="1520446"/>
                      <a:pt x="2237342" y="1537620"/>
                    </a:cubicBezTo>
                    <a:cubicBezTo>
                      <a:pt x="2250480" y="1598221"/>
                      <a:pt x="2252437" y="1635782"/>
                      <a:pt x="2309741" y="1642066"/>
                    </a:cubicBezTo>
                    <a:cubicBezTo>
                      <a:pt x="2370539" y="1646953"/>
                      <a:pt x="2431476" y="1650583"/>
                      <a:pt x="2492414" y="1654633"/>
                    </a:cubicBezTo>
                    <a:cubicBezTo>
                      <a:pt x="2500380" y="1654633"/>
                      <a:pt x="2508347" y="1655052"/>
                      <a:pt x="2516314" y="1655052"/>
                    </a:cubicBezTo>
                    <a:cubicBezTo>
                      <a:pt x="2516593" y="1655052"/>
                      <a:pt x="2516873" y="1655052"/>
                      <a:pt x="2517152" y="1655052"/>
                    </a:cubicBezTo>
                    <a:cubicBezTo>
                      <a:pt x="2509605" y="1669573"/>
                      <a:pt x="2503735" y="1682978"/>
                      <a:pt x="2501359" y="1687865"/>
                    </a:cubicBezTo>
                    <a:cubicBezTo>
                      <a:pt x="2494930" y="1702806"/>
                      <a:pt x="2483050" y="1725287"/>
                      <a:pt x="2492274" y="1738831"/>
                    </a:cubicBezTo>
                    <a:lnTo>
                      <a:pt x="2492134" y="1738831"/>
                    </a:lnTo>
                    <a:cubicBezTo>
                      <a:pt x="2484168" y="1739390"/>
                      <a:pt x="2476201" y="1740228"/>
                      <a:pt x="2468095" y="1740926"/>
                    </a:cubicBezTo>
                    <a:cubicBezTo>
                      <a:pt x="2464042" y="1741345"/>
                      <a:pt x="2460128" y="1741764"/>
                      <a:pt x="2456075" y="1742182"/>
                    </a:cubicBezTo>
                    <a:cubicBezTo>
                      <a:pt x="2448248" y="1743020"/>
                      <a:pt x="2440282" y="1743858"/>
                      <a:pt x="2432455" y="1744836"/>
                    </a:cubicBezTo>
                    <a:cubicBezTo>
                      <a:pt x="2432315" y="1744836"/>
                      <a:pt x="2432315" y="1744836"/>
                      <a:pt x="2432175" y="1744836"/>
                    </a:cubicBezTo>
                    <a:cubicBezTo>
                      <a:pt x="2424208" y="1745813"/>
                      <a:pt x="2416242" y="1746930"/>
                      <a:pt x="2408275" y="1747907"/>
                    </a:cubicBezTo>
                    <a:cubicBezTo>
                      <a:pt x="2394299" y="1749723"/>
                      <a:pt x="2380462" y="1751678"/>
                      <a:pt x="2366625" y="1753632"/>
                    </a:cubicBezTo>
                    <a:cubicBezTo>
                      <a:pt x="2361174" y="1754470"/>
                      <a:pt x="2355584" y="1755168"/>
                      <a:pt x="2350133" y="1756006"/>
                    </a:cubicBezTo>
                    <a:cubicBezTo>
                      <a:pt x="2341607" y="1757263"/>
                      <a:pt x="2333081" y="1758380"/>
                      <a:pt x="2324556" y="1759637"/>
                    </a:cubicBezTo>
                    <a:cubicBezTo>
                      <a:pt x="2316589" y="1760754"/>
                      <a:pt x="2308623" y="1761731"/>
                      <a:pt x="2300656" y="1762848"/>
                    </a:cubicBezTo>
                    <a:cubicBezTo>
                      <a:pt x="2258028" y="1767596"/>
                      <a:pt x="2217216" y="1775974"/>
                      <a:pt x="2175007" y="1783933"/>
                    </a:cubicBezTo>
                    <a:cubicBezTo>
                      <a:pt x="2146914" y="1784212"/>
                      <a:pt x="2107780" y="1806832"/>
                      <a:pt x="2125251" y="1838948"/>
                    </a:cubicBezTo>
                    <a:close/>
                    <a:moveTo>
                      <a:pt x="1542290" y="1886982"/>
                    </a:moveTo>
                    <a:cubicBezTo>
                      <a:pt x="1615108" y="1889635"/>
                      <a:pt x="1688065" y="1886563"/>
                      <a:pt x="1761022" y="1883491"/>
                    </a:cubicBezTo>
                    <a:cubicBezTo>
                      <a:pt x="1837893" y="1880279"/>
                      <a:pt x="1914904" y="1876928"/>
                      <a:pt x="1991775" y="1880559"/>
                    </a:cubicBezTo>
                    <a:cubicBezTo>
                      <a:pt x="2005192" y="1945628"/>
                      <a:pt x="2031468" y="2010836"/>
                      <a:pt x="2029651" y="2077720"/>
                    </a:cubicBezTo>
                    <a:cubicBezTo>
                      <a:pt x="1922172" y="2077999"/>
                      <a:pt x="1814832" y="2088053"/>
                      <a:pt x="1707353" y="2081909"/>
                    </a:cubicBezTo>
                    <a:cubicBezTo>
                      <a:pt x="1677583" y="2080094"/>
                      <a:pt x="1646834" y="2082188"/>
                      <a:pt x="1617763" y="2074090"/>
                    </a:cubicBezTo>
                    <a:cubicBezTo>
                      <a:pt x="1593025" y="2011674"/>
                      <a:pt x="1567867" y="1949258"/>
                      <a:pt x="1542290" y="1886982"/>
                    </a:cubicBezTo>
                    <a:close/>
                    <a:moveTo>
                      <a:pt x="846259" y="1532175"/>
                    </a:moveTo>
                    <a:cubicBezTo>
                      <a:pt x="850732" y="1525333"/>
                      <a:pt x="848495" y="1516536"/>
                      <a:pt x="851570" y="1509135"/>
                    </a:cubicBezTo>
                    <a:cubicBezTo>
                      <a:pt x="996926" y="1479673"/>
                      <a:pt x="1146195" y="1481348"/>
                      <a:pt x="1293508" y="1467944"/>
                    </a:cubicBezTo>
                    <a:cubicBezTo>
                      <a:pt x="1371916" y="1458588"/>
                      <a:pt x="1449626" y="1443647"/>
                      <a:pt x="1527894" y="1432477"/>
                    </a:cubicBezTo>
                    <a:cubicBezTo>
                      <a:pt x="1551514" y="1427171"/>
                      <a:pt x="1575694" y="1423959"/>
                      <a:pt x="1599873" y="1423959"/>
                    </a:cubicBezTo>
                    <a:cubicBezTo>
                      <a:pt x="1615527" y="1423959"/>
                      <a:pt x="1631041" y="1425356"/>
                      <a:pt x="1646555" y="1428567"/>
                    </a:cubicBezTo>
                    <a:cubicBezTo>
                      <a:pt x="1673390" y="1507460"/>
                      <a:pt x="1713502" y="1584118"/>
                      <a:pt x="1718254" y="1669155"/>
                    </a:cubicBezTo>
                    <a:cubicBezTo>
                      <a:pt x="1584639" y="1673343"/>
                      <a:pt x="1450045" y="1670272"/>
                      <a:pt x="1317827" y="1692054"/>
                    </a:cubicBezTo>
                    <a:cubicBezTo>
                      <a:pt x="1205875" y="1697360"/>
                      <a:pt x="1094203" y="1712022"/>
                      <a:pt x="982810" y="1726404"/>
                    </a:cubicBezTo>
                    <a:cubicBezTo>
                      <a:pt x="958630" y="1726963"/>
                      <a:pt x="924947" y="1731989"/>
                      <a:pt x="916281" y="1701549"/>
                    </a:cubicBezTo>
                    <a:cubicBezTo>
                      <a:pt x="892521" y="1645277"/>
                      <a:pt x="867503" y="1589564"/>
                      <a:pt x="846259" y="1532175"/>
                    </a:cubicBezTo>
                    <a:close/>
                    <a:moveTo>
                      <a:pt x="1459968" y="1318676"/>
                    </a:moveTo>
                    <a:cubicBezTo>
                      <a:pt x="1464021" y="1305411"/>
                      <a:pt x="1492254" y="1252211"/>
                      <a:pt x="1472687" y="1246486"/>
                    </a:cubicBezTo>
                    <a:cubicBezTo>
                      <a:pt x="1480234" y="1202920"/>
                      <a:pt x="1459549" y="1162427"/>
                      <a:pt x="1440820" y="1122492"/>
                    </a:cubicBezTo>
                    <a:cubicBezTo>
                      <a:pt x="1441938" y="1120258"/>
                      <a:pt x="1443196" y="1118163"/>
                      <a:pt x="1444314" y="1116208"/>
                    </a:cubicBezTo>
                    <a:cubicBezTo>
                      <a:pt x="1462763" y="1083813"/>
                      <a:pt x="1483728" y="1052815"/>
                      <a:pt x="1506091" y="1022934"/>
                    </a:cubicBezTo>
                    <a:cubicBezTo>
                      <a:pt x="1506929" y="1024190"/>
                      <a:pt x="1507488" y="1025447"/>
                      <a:pt x="1508467" y="1026704"/>
                    </a:cubicBezTo>
                    <a:cubicBezTo>
                      <a:pt x="1524679" y="1098475"/>
                      <a:pt x="1553611" y="1167314"/>
                      <a:pt x="1576253" y="1237270"/>
                    </a:cubicBezTo>
                    <a:cubicBezTo>
                      <a:pt x="1603647" y="1274412"/>
                      <a:pt x="1658295" y="1269665"/>
                      <a:pt x="1699666" y="1273575"/>
                    </a:cubicBezTo>
                    <a:cubicBezTo>
                      <a:pt x="1709449" y="1274412"/>
                      <a:pt x="1718674" y="1274831"/>
                      <a:pt x="1727619" y="1274831"/>
                    </a:cubicBezTo>
                    <a:cubicBezTo>
                      <a:pt x="1745229" y="1274831"/>
                      <a:pt x="1760743" y="1272876"/>
                      <a:pt x="1774440" y="1269525"/>
                    </a:cubicBezTo>
                    <a:cubicBezTo>
                      <a:pt x="1761022" y="1294799"/>
                      <a:pt x="1749142" y="1321329"/>
                      <a:pt x="1733069" y="1344787"/>
                    </a:cubicBezTo>
                    <a:cubicBezTo>
                      <a:pt x="1725941" y="1356656"/>
                      <a:pt x="1732790" y="1373412"/>
                      <a:pt x="1745648" y="1377880"/>
                    </a:cubicBezTo>
                    <a:cubicBezTo>
                      <a:pt x="1780590" y="1390308"/>
                      <a:pt x="1790793" y="1320770"/>
                      <a:pt x="1803371" y="1297871"/>
                    </a:cubicBezTo>
                    <a:cubicBezTo>
                      <a:pt x="1805468" y="1291029"/>
                      <a:pt x="1814832" y="1267431"/>
                      <a:pt x="1818746" y="1247882"/>
                    </a:cubicBezTo>
                    <a:cubicBezTo>
                      <a:pt x="1852569" y="1218140"/>
                      <a:pt x="1855364" y="1165219"/>
                      <a:pt x="1826013" y="1095543"/>
                    </a:cubicBezTo>
                    <a:cubicBezTo>
                      <a:pt x="1825035" y="1092890"/>
                      <a:pt x="1824336" y="1090237"/>
                      <a:pt x="1823358" y="1087584"/>
                    </a:cubicBezTo>
                    <a:cubicBezTo>
                      <a:pt x="1833001" y="1077251"/>
                      <a:pt x="1836636" y="1057283"/>
                      <a:pt x="1842925" y="1045554"/>
                    </a:cubicBezTo>
                    <a:cubicBezTo>
                      <a:pt x="1853827" y="1023632"/>
                      <a:pt x="1865707" y="997520"/>
                      <a:pt x="1883037" y="977972"/>
                    </a:cubicBezTo>
                    <a:cubicBezTo>
                      <a:pt x="1885413" y="994588"/>
                      <a:pt x="1890166" y="1011204"/>
                      <a:pt x="1892681" y="1027262"/>
                    </a:cubicBezTo>
                    <a:cubicBezTo>
                      <a:pt x="1910571" y="1085210"/>
                      <a:pt x="1922032" y="1178485"/>
                      <a:pt x="1988421" y="1199848"/>
                    </a:cubicBezTo>
                    <a:cubicBezTo>
                      <a:pt x="2002816" y="1203339"/>
                      <a:pt x="2017352" y="1204736"/>
                      <a:pt x="2031888" y="1204736"/>
                    </a:cubicBezTo>
                    <a:cubicBezTo>
                      <a:pt x="2074376" y="1204736"/>
                      <a:pt x="2117144" y="1193146"/>
                      <a:pt x="2159214" y="1189376"/>
                    </a:cubicBezTo>
                    <a:cubicBezTo>
                      <a:pt x="2162149" y="1189236"/>
                      <a:pt x="2165084" y="1189097"/>
                      <a:pt x="2168159" y="1188957"/>
                    </a:cubicBezTo>
                    <a:cubicBezTo>
                      <a:pt x="2151247" y="1224424"/>
                      <a:pt x="2135593" y="1261008"/>
                      <a:pt x="2113790" y="1293961"/>
                    </a:cubicBezTo>
                    <a:cubicBezTo>
                      <a:pt x="2110156" y="1300943"/>
                      <a:pt x="2103867" y="1309041"/>
                      <a:pt x="2097996" y="1317419"/>
                    </a:cubicBezTo>
                    <a:cubicBezTo>
                      <a:pt x="2087933" y="1311415"/>
                      <a:pt x="2074376" y="1308902"/>
                      <a:pt x="2055648" y="1309739"/>
                    </a:cubicBezTo>
                    <a:cubicBezTo>
                      <a:pt x="1989399" y="1307785"/>
                      <a:pt x="1926225" y="1339062"/>
                      <a:pt x="1860535" y="1344089"/>
                    </a:cubicBezTo>
                    <a:cubicBezTo>
                      <a:pt x="1838033" y="1346882"/>
                      <a:pt x="1814972" y="1348837"/>
                      <a:pt x="1793448" y="1357634"/>
                    </a:cubicBezTo>
                    <a:cubicBezTo>
                      <a:pt x="1789115" y="1359588"/>
                      <a:pt x="1785342" y="1363917"/>
                      <a:pt x="1782826" y="1368804"/>
                    </a:cubicBezTo>
                    <a:cubicBezTo>
                      <a:pt x="1766613" y="1375786"/>
                      <a:pt x="1751938" y="1388353"/>
                      <a:pt x="1740197" y="1400780"/>
                    </a:cubicBezTo>
                    <a:cubicBezTo>
                      <a:pt x="1734467" y="1408600"/>
                      <a:pt x="1722867" y="1419770"/>
                      <a:pt x="1712664" y="1431639"/>
                    </a:cubicBezTo>
                    <a:cubicBezTo>
                      <a:pt x="1704837" y="1408041"/>
                      <a:pt x="1697569" y="1383326"/>
                      <a:pt x="1675207" y="1372016"/>
                    </a:cubicBezTo>
                    <a:cubicBezTo>
                      <a:pt x="1610635" y="1347859"/>
                      <a:pt x="1541591" y="1366849"/>
                      <a:pt x="1476181" y="1376763"/>
                    </a:cubicBezTo>
                    <a:cubicBezTo>
                      <a:pt x="1461645" y="1378439"/>
                      <a:pt x="1447249" y="1380533"/>
                      <a:pt x="1432714" y="1382907"/>
                    </a:cubicBezTo>
                    <a:cubicBezTo>
                      <a:pt x="1445013" y="1365174"/>
                      <a:pt x="1450604" y="1333198"/>
                      <a:pt x="1459968" y="1318676"/>
                    </a:cubicBezTo>
                    <a:close/>
                    <a:moveTo>
                      <a:pt x="764916" y="1317699"/>
                    </a:moveTo>
                    <a:cubicBezTo>
                      <a:pt x="751219" y="1300803"/>
                      <a:pt x="738081" y="1285583"/>
                      <a:pt x="728157" y="1265616"/>
                    </a:cubicBezTo>
                    <a:cubicBezTo>
                      <a:pt x="710827" y="1227077"/>
                      <a:pt x="687905" y="1189376"/>
                      <a:pt x="681755" y="1146928"/>
                    </a:cubicBezTo>
                    <a:cubicBezTo>
                      <a:pt x="681476" y="1141203"/>
                      <a:pt x="681616" y="1135059"/>
                      <a:pt x="684411" y="1129892"/>
                    </a:cubicBezTo>
                    <a:cubicBezTo>
                      <a:pt x="686368" y="1129753"/>
                      <a:pt x="688324" y="1129613"/>
                      <a:pt x="690281" y="1129473"/>
                    </a:cubicBezTo>
                    <a:cubicBezTo>
                      <a:pt x="696291" y="1134640"/>
                      <a:pt x="704397" y="1137293"/>
                      <a:pt x="712504" y="1136036"/>
                    </a:cubicBezTo>
                    <a:cubicBezTo>
                      <a:pt x="742973" y="1130172"/>
                      <a:pt x="772044" y="1119141"/>
                      <a:pt x="802233" y="1111880"/>
                    </a:cubicBezTo>
                    <a:cubicBezTo>
                      <a:pt x="929280" y="1082836"/>
                      <a:pt x="1053671" y="1058680"/>
                      <a:pt x="1181975" y="1032848"/>
                    </a:cubicBezTo>
                    <a:cubicBezTo>
                      <a:pt x="1224603" y="1025028"/>
                      <a:pt x="1268630" y="1016929"/>
                      <a:pt x="1311817" y="1025028"/>
                    </a:cubicBezTo>
                    <a:cubicBezTo>
                      <a:pt x="1330685" y="1026564"/>
                      <a:pt x="1337534" y="1044018"/>
                      <a:pt x="1345081" y="1058819"/>
                    </a:cubicBezTo>
                    <a:cubicBezTo>
                      <a:pt x="1357520" y="1083115"/>
                      <a:pt x="1367304" y="1108249"/>
                      <a:pt x="1378066" y="1133383"/>
                    </a:cubicBezTo>
                    <a:cubicBezTo>
                      <a:pt x="1378206" y="1133663"/>
                      <a:pt x="1378345" y="1134081"/>
                      <a:pt x="1378485" y="1134361"/>
                    </a:cubicBezTo>
                    <a:cubicBezTo>
                      <a:pt x="1376668" y="1144135"/>
                      <a:pt x="1379044" y="1153211"/>
                      <a:pt x="1389946" y="1159913"/>
                    </a:cubicBezTo>
                    <a:cubicBezTo>
                      <a:pt x="1402944" y="1185606"/>
                      <a:pt x="1418039" y="1211717"/>
                      <a:pt x="1413287" y="1240202"/>
                    </a:cubicBezTo>
                    <a:cubicBezTo>
                      <a:pt x="1229356" y="1285862"/>
                      <a:pt x="1038297" y="1293961"/>
                      <a:pt x="851151" y="1321748"/>
                    </a:cubicBezTo>
                    <a:cubicBezTo>
                      <a:pt x="822359" y="1322446"/>
                      <a:pt x="793008" y="1324261"/>
                      <a:pt x="764916" y="1317699"/>
                    </a:cubicBezTo>
                    <a:close/>
                    <a:moveTo>
                      <a:pt x="1724404" y="1223027"/>
                    </a:moveTo>
                    <a:cubicBezTo>
                      <a:pt x="1724404" y="1223027"/>
                      <a:pt x="1724823" y="1223027"/>
                      <a:pt x="1725103" y="1223027"/>
                    </a:cubicBezTo>
                    <a:cubicBezTo>
                      <a:pt x="1715599" y="1222888"/>
                      <a:pt x="1705815" y="1223307"/>
                      <a:pt x="1695752" y="1223726"/>
                    </a:cubicBezTo>
                    <a:cubicBezTo>
                      <a:pt x="1665563" y="1224982"/>
                      <a:pt x="1633976" y="1226379"/>
                      <a:pt x="1608958" y="1211578"/>
                    </a:cubicBezTo>
                    <a:cubicBezTo>
                      <a:pt x="1580586" y="1153630"/>
                      <a:pt x="1551235" y="1092610"/>
                      <a:pt x="1524260" y="1033406"/>
                    </a:cubicBezTo>
                    <a:cubicBezTo>
                      <a:pt x="1525378" y="1033546"/>
                      <a:pt x="1526496" y="1033406"/>
                      <a:pt x="1527614" y="1033406"/>
                    </a:cubicBezTo>
                    <a:cubicBezTo>
                      <a:pt x="1527894" y="1033406"/>
                      <a:pt x="1528174" y="1033406"/>
                      <a:pt x="1528453" y="1033406"/>
                    </a:cubicBezTo>
                    <a:cubicBezTo>
                      <a:pt x="1535022" y="1033127"/>
                      <a:pt x="1541591" y="1030613"/>
                      <a:pt x="1546203" y="1025587"/>
                    </a:cubicBezTo>
                    <a:cubicBezTo>
                      <a:pt x="1600852" y="998777"/>
                      <a:pt x="1668777" y="984814"/>
                      <a:pt x="1729715" y="994867"/>
                    </a:cubicBezTo>
                    <a:cubicBezTo>
                      <a:pt x="1745089" y="1045414"/>
                      <a:pt x="1761302" y="1097358"/>
                      <a:pt x="1780170" y="1146928"/>
                    </a:cubicBezTo>
                    <a:cubicBezTo>
                      <a:pt x="1800856" y="1203060"/>
                      <a:pt x="1780729" y="1220235"/>
                      <a:pt x="1724404" y="1223027"/>
                    </a:cubicBezTo>
                    <a:close/>
                    <a:moveTo>
                      <a:pt x="1805608" y="1032429"/>
                    </a:moveTo>
                    <a:cubicBezTo>
                      <a:pt x="1802113" y="1020560"/>
                      <a:pt x="1798619" y="1008831"/>
                      <a:pt x="1795265" y="996962"/>
                    </a:cubicBezTo>
                    <a:cubicBezTo>
                      <a:pt x="1797362" y="1000034"/>
                      <a:pt x="1800157" y="1002826"/>
                      <a:pt x="1803511" y="1004502"/>
                    </a:cubicBezTo>
                    <a:cubicBezTo>
                      <a:pt x="1811478" y="1008412"/>
                      <a:pt x="1817907" y="1007993"/>
                      <a:pt x="1823358" y="1005340"/>
                    </a:cubicBezTo>
                    <a:cubicBezTo>
                      <a:pt x="1816789" y="1014695"/>
                      <a:pt x="1810779" y="1024051"/>
                      <a:pt x="1805608" y="1032429"/>
                    </a:cubicBezTo>
                    <a:close/>
                    <a:moveTo>
                      <a:pt x="2292829" y="982580"/>
                    </a:moveTo>
                    <a:cubicBezTo>
                      <a:pt x="2295485" y="998498"/>
                      <a:pt x="2299119" y="1013578"/>
                      <a:pt x="2300097" y="1022934"/>
                    </a:cubicBezTo>
                    <a:cubicBezTo>
                      <a:pt x="2323717" y="1119978"/>
                      <a:pt x="2332523" y="1189795"/>
                      <a:pt x="2450764" y="1189376"/>
                    </a:cubicBezTo>
                    <a:cubicBezTo>
                      <a:pt x="2456774" y="1189795"/>
                      <a:pt x="2462784" y="1190074"/>
                      <a:pt x="2468794" y="1190074"/>
                    </a:cubicBezTo>
                    <a:cubicBezTo>
                      <a:pt x="2500800" y="1190074"/>
                      <a:pt x="2532387" y="1184349"/>
                      <a:pt x="2564113" y="1180719"/>
                    </a:cubicBezTo>
                    <a:cubicBezTo>
                      <a:pt x="2573618" y="1179462"/>
                      <a:pt x="2583401" y="1179043"/>
                      <a:pt x="2593185" y="1178205"/>
                    </a:cubicBezTo>
                    <a:cubicBezTo>
                      <a:pt x="2581864" y="1197195"/>
                      <a:pt x="2570682" y="1216325"/>
                      <a:pt x="2559082" y="1235315"/>
                    </a:cubicBezTo>
                    <a:cubicBezTo>
                      <a:pt x="2547621" y="1257238"/>
                      <a:pt x="2510863" y="1288376"/>
                      <a:pt x="2543428" y="1308762"/>
                    </a:cubicBezTo>
                    <a:cubicBezTo>
                      <a:pt x="2555448" y="1315325"/>
                      <a:pt x="2570682" y="1310438"/>
                      <a:pt x="2577531" y="1298429"/>
                    </a:cubicBezTo>
                    <a:cubicBezTo>
                      <a:pt x="2603527" y="1252490"/>
                      <a:pt x="2626029" y="1204736"/>
                      <a:pt x="2651047" y="1158377"/>
                    </a:cubicBezTo>
                    <a:cubicBezTo>
                      <a:pt x="2692418" y="1116627"/>
                      <a:pt x="2680398" y="1050581"/>
                      <a:pt x="2660132" y="989980"/>
                    </a:cubicBezTo>
                    <a:cubicBezTo>
                      <a:pt x="2669496" y="983697"/>
                      <a:pt x="2678861" y="974900"/>
                      <a:pt x="2688085" y="967080"/>
                    </a:cubicBezTo>
                    <a:cubicBezTo>
                      <a:pt x="2694654" y="969175"/>
                      <a:pt x="2702201" y="967918"/>
                      <a:pt x="2706953" y="962612"/>
                    </a:cubicBezTo>
                    <a:cubicBezTo>
                      <a:pt x="2711286" y="957725"/>
                      <a:pt x="2715759" y="952559"/>
                      <a:pt x="2720511" y="947532"/>
                    </a:cubicBezTo>
                    <a:cubicBezTo>
                      <a:pt x="2727639" y="945158"/>
                      <a:pt x="2735745" y="945158"/>
                      <a:pt x="2743153" y="943482"/>
                    </a:cubicBezTo>
                    <a:cubicBezTo>
                      <a:pt x="2741475" y="973085"/>
                      <a:pt x="2749442" y="1016650"/>
                      <a:pt x="2750141" y="1029077"/>
                    </a:cubicBezTo>
                    <a:cubicBezTo>
                      <a:pt x="2759505" y="1073481"/>
                      <a:pt x="2763139" y="1125005"/>
                      <a:pt x="2792909" y="1161170"/>
                    </a:cubicBezTo>
                    <a:cubicBezTo>
                      <a:pt x="2810659" y="1177647"/>
                      <a:pt x="2835817" y="1182953"/>
                      <a:pt x="2859298" y="1185047"/>
                    </a:cubicBezTo>
                    <a:cubicBezTo>
                      <a:pt x="2867264" y="1185606"/>
                      <a:pt x="2875371" y="1185885"/>
                      <a:pt x="2883477" y="1185885"/>
                    </a:cubicBezTo>
                    <a:cubicBezTo>
                      <a:pt x="2910032" y="1185885"/>
                      <a:pt x="2936727" y="1183511"/>
                      <a:pt x="2963283" y="1182674"/>
                    </a:cubicBezTo>
                    <a:cubicBezTo>
                      <a:pt x="2974604" y="1181417"/>
                      <a:pt x="2986763" y="1181417"/>
                      <a:pt x="2998783" y="1180719"/>
                    </a:cubicBezTo>
                    <a:cubicBezTo>
                      <a:pt x="2982151" y="1203758"/>
                      <a:pt x="2967336" y="1227915"/>
                      <a:pt x="2949446" y="1249977"/>
                    </a:cubicBezTo>
                    <a:cubicBezTo>
                      <a:pt x="2940781" y="1263661"/>
                      <a:pt x="2921493" y="1277205"/>
                      <a:pt x="2907796" y="1292006"/>
                    </a:cubicBezTo>
                    <a:cubicBezTo>
                      <a:pt x="2873554" y="1293682"/>
                      <a:pt x="2839311" y="1300244"/>
                      <a:pt x="2818346" y="1301501"/>
                    </a:cubicBezTo>
                    <a:cubicBezTo>
                      <a:pt x="2782147" y="1304154"/>
                      <a:pt x="2744830" y="1306109"/>
                      <a:pt x="2708491" y="1309321"/>
                    </a:cubicBezTo>
                    <a:cubicBezTo>
                      <a:pt x="2690601" y="1311694"/>
                      <a:pt x="2665024" y="1309460"/>
                      <a:pt x="2647553" y="1319933"/>
                    </a:cubicBezTo>
                    <a:cubicBezTo>
                      <a:pt x="2637770" y="1313091"/>
                      <a:pt x="2634276" y="1322306"/>
                      <a:pt x="2633856" y="1337806"/>
                    </a:cubicBezTo>
                    <a:cubicBezTo>
                      <a:pt x="2601990" y="1356656"/>
                      <a:pt x="2585917" y="1392961"/>
                      <a:pt x="2567608" y="1423820"/>
                    </a:cubicBezTo>
                    <a:cubicBezTo>
                      <a:pt x="2562297" y="1391564"/>
                      <a:pt x="2555728" y="1359868"/>
                      <a:pt x="2547062" y="1329009"/>
                    </a:cubicBezTo>
                    <a:cubicBezTo>
                      <a:pt x="2517711" y="1262125"/>
                      <a:pt x="2380741" y="1297452"/>
                      <a:pt x="2329308" y="1302199"/>
                    </a:cubicBezTo>
                    <a:cubicBezTo>
                      <a:pt x="2302752" y="1306947"/>
                      <a:pt x="2235246" y="1301780"/>
                      <a:pt x="2221269" y="1337666"/>
                    </a:cubicBezTo>
                    <a:cubicBezTo>
                      <a:pt x="2214421" y="1339761"/>
                      <a:pt x="2211765" y="1351769"/>
                      <a:pt x="2211765" y="1368944"/>
                    </a:cubicBezTo>
                    <a:cubicBezTo>
                      <a:pt x="2182974" y="1393240"/>
                      <a:pt x="2158934" y="1422842"/>
                      <a:pt x="2138528" y="1454818"/>
                    </a:cubicBezTo>
                    <a:cubicBezTo>
                      <a:pt x="2134475" y="1436805"/>
                      <a:pt x="2130981" y="1418793"/>
                      <a:pt x="2128605" y="1400361"/>
                    </a:cubicBezTo>
                    <a:cubicBezTo>
                      <a:pt x="2127207" y="1386957"/>
                      <a:pt x="2125670" y="1375227"/>
                      <a:pt x="2123574" y="1365034"/>
                    </a:cubicBezTo>
                    <a:cubicBezTo>
                      <a:pt x="2142302" y="1349954"/>
                      <a:pt x="2153204" y="1309460"/>
                      <a:pt x="2164525" y="1292984"/>
                    </a:cubicBezTo>
                    <a:cubicBezTo>
                      <a:pt x="2169277" y="1283628"/>
                      <a:pt x="2197090" y="1221491"/>
                      <a:pt x="2207572" y="1178485"/>
                    </a:cubicBezTo>
                    <a:cubicBezTo>
                      <a:pt x="2214980" y="1173877"/>
                      <a:pt x="2221269" y="1167593"/>
                      <a:pt x="2225742" y="1158796"/>
                    </a:cubicBezTo>
                    <a:cubicBezTo>
                      <a:pt x="2242374" y="1129055"/>
                      <a:pt x="2241116" y="1095124"/>
                      <a:pt x="2234966" y="1062450"/>
                    </a:cubicBezTo>
                    <a:cubicBezTo>
                      <a:pt x="2244051" y="1054072"/>
                      <a:pt x="2248104" y="1037036"/>
                      <a:pt x="2254813" y="1027123"/>
                    </a:cubicBezTo>
                    <a:cubicBezTo>
                      <a:pt x="2265295" y="1011344"/>
                      <a:pt x="2277595" y="994728"/>
                      <a:pt x="2292829" y="982580"/>
                    </a:cubicBezTo>
                    <a:close/>
                    <a:moveTo>
                      <a:pt x="2323717" y="948090"/>
                    </a:moveTo>
                    <a:cubicBezTo>
                      <a:pt x="2345800" y="956468"/>
                      <a:pt x="2369421" y="940271"/>
                      <a:pt x="2391923" y="938037"/>
                    </a:cubicBezTo>
                    <a:cubicBezTo>
                      <a:pt x="2451742" y="931055"/>
                      <a:pt x="2517152" y="918628"/>
                      <a:pt x="2575295" y="938735"/>
                    </a:cubicBezTo>
                    <a:cubicBezTo>
                      <a:pt x="2590809" y="994309"/>
                      <a:pt x="2629384" y="1054491"/>
                      <a:pt x="2610096" y="1113136"/>
                    </a:cubicBezTo>
                    <a:cubicBezTo>
                      <a:pt x="2560619" y="1120397"/>
                      <a:pt x="2510583" y="1128915"/>
                      <a:pt x="2460548" y="1130730"/>
                    </a:cubicBezTo>
                    <a:cubicBezTo>
                      <a:pt x="2436228" y="1129194"/>
                      <a:pt x="2407297" y="1132266"/>
                      <a:pt x="2386751" y="1117325"/>
                    </a:cubicBezTo>
                    <a:cubicBezTo>
                      <a:pt x="2357540" y="1073201"/>
                      <a:pt x="2342865" y="1021118"/>
                      <a:pt x="2329587" y="970152"/>
                    </a:cubicBezTo>
                    <a:cubicBezTo>
                      <a:pt x="2331404" y="970292"/>
                      <a:pt x="2333221" y="969594"/>
                      <a:pt x="2333641" y="967360"/>
                    </a:cubicBezTo>
                    <a:cubicBezTo>
                      <a:pt x="2334200" y="963869"/>
                      <a:pt x="2334898" y="960099"/>
                      <a:pt x="2333361" y="956608"/>
                    </a:cubicBezTo>
                    <a:cubicBezTo>
                      <a:pt x="2330566" y="954095"/>
                      <a:pt x="2327631" y="952559"/>
                      <a:pt x="2324556" y="951162"/>
                    </a:cubicBezTo>
                    <a:cubicBezTo>
                      <a:pt x="2324276" y="950324"/>
                      <a:pt x="2323997" y="949207"/>
                      <a:pt x="2323717" y="948090"/>
                    </a:cubicBezTo>
                    <a:close/>
                    <a:moveTo>
                      <a:pt x="3137990" y="917511"/>
                    </a:moveTo>
                    <a:cubicBezTo>
                      <a:pt x="3140924" y="921839"/>
                      <a:pt x="3144698" y="925330"/>
                      <a:pt x="3149730" y="927425"/>
                    </a:cubicBezTo>
                    <a:cubicBezTo>
                      <a:pt x="3149730" y="981044"/>
                      <a:pt x="3160492" y="1034663"/>
                      <a:pt x="3168179" y="1087723"/>
                    </a:cubicBezTo>
                    <a:cubicBezTo>
                      <a:pt x="3173210" y="1142878"/>
                      <a:pt x="3210388" y="1166197"/>
                      <a:pt x="3262800" y="1168850"/>
                    </a:cubicBezTo>
                    <a:cubicBezTo>
                      <a:pt x="3272444" y="1169548"/>
                      <a:pt x="3282087" y="1169827"/>
                      <a:pt x="3291871" y="1169827"/>
                    </a:cubicBezTo>
                    <a:cubicBezTo>
                      <a:pt x="3340509" y="1169827"/>
                      <a:pt x="3389008" y="1161868"/>
                      <a:pt x="3436528" y="1152234"/>
                    </a:cubicBezTo>
                    <a:cubicBezTo>
                      <a:pt x="3425906" y="1169548"/>
                      <a:pt x="3416961" y="1185746"/>
                      <a:pt x="3411929" y="1191610"/>
                    </a:cubicBezTo>
                    <a:cubicBezTo>
                      <a:pt x="3394319" y="1219257"/>
                      <a:pt x="3376010" y="1246625"/>
                      <a:pt x="3355464" y="1272178"/>
                    </a:cubicBezTo>
                    <a:cubicBezTo>
                      <a:pt x="3349314" y="1278462"/>
                      <a:pt x="3342047" y="1285862"/>
                      <a:pt x="3336456" y="1293961"/>
                    </a:cubicBezTo>
                    <a:cubicBezTo>
                      <a:pt x="3319265" y="1292565"/>
                      <a:pt x="3301515" y="1293821"/>
                      <a:pt x="3286141" y="1291866"/>
                    </a:cubicBezTo>
                    <a:cubicBezTo>
                      <a:pt x="3263219" y="1291866"/>
                      <a:pt x="3240298" y="1292984"/>
                      <a:pt x="3217376" y="1294101"/>
                    </a:cubicBezTo>
                    <a:cubicBezTo>
                      <a:pt x="3191240" y="1295357"/>
                      <a:pt x="3165244" y="1296754"/>
                      <a:pt x="3139108" y="1296335"/>
                    </a:cubicBezTo>
                    <a:cubicBezTo>
                      <a:pt x="3137151" y="1296335"/>
                      <a:pt x="3135334" y="1296335"/>
                      <a:pt x="3133377" y="1296335"/>
                    </a:cubicBezTo>
                    <a:cubicBezTo>
                      <a:pt x="3120798" y="1296335"/>
                      <a:pt x="3106962" y="1296335"/>
                      <a:pt x="3098715" y="1309879"/>
                    </a:cubicBezTo>
                    <a:cubicBezTo>
                      <a:pt x="3094103" y="1317140"/>
                      <a:pt x="3092845" y="1326635"/>
                      <a:pt x="3094383" y="1335292"/>
                    </a:cubicBezTo>
                    <a:cubicBezTo>
                      <a:pt x="3072160" y="1359030"/>
                      <a:pt x="3053432" y="1386119"/>
                      <a:pt x="3035122" y="1413068"/>
                    </a:cubicBezTo>
                    <a:cubicBezTo>
                      <a:pt x="3028274" y="1380394"/>
                      <a:pt x="3020727" y="1352746"/>
                      <a:pt x="3015695" y="1338225"/>
                    </a:cubicBezTo>
                    <a:cubicBezTo>
                      <a:pt x="3009545" y="1319514"/>
                      <a:pt x="2996547" y="1307924"/>
                      <a:pt x="2979915" y="1300943"/>
                    </a:cubicBezTo>
                    <a:cubicBezTo>
                      <a:pt x="2986065" y="1292146"/>
                      <a:pt x="2991795" y="1284047"/>
                      <a:pt x="2996407" y="1278462"/>
                    </a:cubicBezTo>
                    <a:cubicBezTo>
                      <a:pt x="3022963" y="1233919"/>
                      <a:pt x="3047282" y="1189655"/>
                      <a:pt x="3076353" y="1146509"/>
                    </a:cubicBezTo>
                    <a:cubicBezTo>
                      <a:pt x="3079288" y="1138550"/>
                      <a:pt x="3074117" y="1131289"/>
                      <a:pt x="3066989" y="1128636"/>
                    </a:cubicBezTo>
                    <a:cubicBezTo>
                      <a:pt x="3076213" y="1098615"/>
                      <a:pt x="3074816" y="1062450"/>
                      <a:pt x="3069365" y="1026424"/>
                    </a:cubicBezTo>
                    <a:cubicBezTo>
                      <a:pt x="3080406" y="1012880"/>
                      <a:pt x="3085997" y="988584"/>
                      <a:pt x="3095780" y="976017"/>
                    </a:cubicBezTo>
                    <a:cubicBezTo>
                      <a:pt x="3107800" y="954932"/>
                      <a:pt x="3124432" y="937199"/>
                      <a:pt x="3137990" y="917511"/>
                    </a:cubicBezTo>
                    <a:close/>
                    <a:moveTo>
                      <a:pt x="3396555" y="913461"/>
                    </a:moveTo>
                    <a:cubicBezTo>
                      <a:pt x="3415983" y="969454"/>
                      <a:pt x="3441699" y="1033825"/>
                      <a:pt x="3420595" y="1092610"/>
                    </a:cubicBezTo>
                    <a:cubicBezTo>
                      <a:pt x="3412209" y="1094844"/>
                      <a:pt x="3403683" y="1096660"/>
                      <a:pt x="3395297" y="1098475"/>
                    </a:cubicBezTo>
                    <a:cubicBezTo>
                      <a:pt x="3366785" y="1104060"/>
                      <a:pt x="3337994" y="1108249"/>
                      <a:pt x="3308922" y="1110623"/>
                    </a:cubicBezTo>
                    <a:cubicBezTo>
                      <a:pt x="3302214" y="1110483"/>
                      <a:pt x="3294946" y="1110623"/>
                      <a:pt x="3287538" y="1111042"/>
                    </a:cubicBezTo>
                    <a:cubicBezTo>
                      <a:pt x="3263079" y="1112159"/>
                      <a:pt x="3236524" y="1113136"/>
                      <a:pt x="3219193" y="1096520"/>
                    </a:cubicBezTo>
                    <a:cubicBezTo>
                      <a:pt x="3194315" y="1044018"/>
                      <a:pt x="3187187" y="984674"/>
                      <a:pt x="3170135" y="929380"/>
                    </a:cubicBezTo>
                    <a:cubicBezTo>
                      <a:pt x="3212065" y="909412"/>
                      <a:pt x="3260144" y="897124"/>
                      <a:pt x="3307525" y="897124"/>
                    </a:cubicBezTo>
                    <a:cubicBezTo>
                      <a:pt x="3337994" y="896845"/>
                      <a:pt x="3368323" y="902012"/>
                      <a:pt x="3396555" y="913461"/>
                    </a:cubicBezTo>
                    <a:close/>
                    <a:moveTo>
                      <a:pt x="3917041" y="1129055"/>
                    </a:moveTo>
                    <a:cubicBezTo>
                      <a:pt x="3924448" y="1094705"/>
                      <a:pt x="3924728" y="1059657"/>
                      <a:pt x="3921653" y="1024888"/>
                    </a:cubicBezTo>
                    <a:cubicBezTo>
                      <a:pt x="3947650" y="1026843"/>
                      <a:pt x="3961626" y="980625"/>
                      <a:pt x="3979795" y="965265"/>
                    </a:cubicBezTo>
                    <a:cubicBezTo>
                      <a:pt x="3983849" y="957446"/>
                      <a:pt x="4007888" y="935523"/>
                      <a:pt x="4021865" y="917092"/>
                    </a:cubicBezTo>
                    <a:cubicBezTo>
                      <a:pt x="4014597" y="980066"/>
                      <a:pt x="4016833" y="1044437"/>
                      <a:pt x="4027036" y="1106993"/>
                    </a:cubicBezTo>
                    <a:cubicBezTo>
                      <a:pt x="4055269" y="1178345"/>
                      <a:pt x="4196711" y="1175273"/>
                      <a:pt x="4261982" y="1177228"/>
                    </a:cubicBezTo>
                    <a:cubicBezTo>
                      <a:pt x="4265616" y="1177647"/>
                      <a:pt x="4268970" y="1177647"/>
                      <a:pt x="4272324" y="1177786"/>
                    </a:cubicBezTo>
                    <a:cubicBezTo>
                      <a:pt x="4265476" y="1187561"/>
                      <a:pt x="4259745" y="1196218"/>
                      <a:pt x="4256391" y="1199709"/>
                    </a:cubicBezTo>
                    <a:cubicBezTo>
                      <a:pt x="4246887" y="1219397"/>
                      <a:pt x="4211526" y="1252071"/>
                      <a:pt x="4212085" y="1276786"/>
                    </a:cubicBezTo>
                    <a:cubicBezTo>
                      <a:pt x="4168478" y="1267570"/>
                      <a:pt x="4123614" y="1268548"/>
                      <a:pt x="4079168" y="1269386"/>
                    </a:cubicBezTo>
                    <a:cubicBezTo>
                      <a:pt x="4061418" y="1269805"/>
                      <a:pt x="4043948" y="1270084"/>
                      <a:pt x="4026477" y="1269944"/>
                    </a:cubicBezTo>
                    <a:cubicBezTo>
                      <a:pt x="4004953" y="1270922"/>
                      <a:pt x="3983290" y="1270223"/>
                      <a:pt x="3961766" y="1269246"/>
                    </a:cubicBezTo>
                    <a:cubicBezTo>
                      <a:pt x="3959390" y="1269246"/>
                      <a:pt x="3957014" y="1269106"/>
                      <a:pt x="3954498" y="1268967"/>
                    </a:cubicBezTo>
                    <a:cubicBezTo>
                      <a:pt x="3945413" y="1268408"/>
                      <a:pt x="3936049" y="1267989"/>
                      <a:pt x="3928362" y="1274692"/>
                    </a:cubicBezTo>
                    <a:cubicBezTo>
                      <a:pt x="3917740" y="1282651"/>
                      <a:pt x="3913826" y="1299965"/>
                      <a:pt x="3918299" y="1313510"/>
                    </a:cubicBezTo>
                    <a:cubicBezTo>
                      <a:pt x="3904042" y="1326216"/>
                      <a:pt x="3890346" y="1341436"/>
                      <a:pt x="3885314" y="1345765"/>
                    </a:cubicBezTo>
                    <a:cubicBezTo>
                      <a:pt x="3879584" y="1353584"/>
                      <a:pt x="3866585" y="1364615"/>
                      <a:pt x="3853587" y="1376624"/>
                    </a:cubicBezTo>
                    <a:cubicBezTo>
                      <a:pt x="3852050" y="1363498"/>
                      <a:pt x="3850233" y="1350512"/>
                      <a:pt x="3848136" y="1337526"/>
                    </a:cubicBezTo>
                    <a:cubicBezTo>
                      <a:pt x="3845901" y="1313370"/>
                      <a:pt x="3835558" y="1290749"/>
                      <a:pt x="3816130" y="1285024"/>
                    </a:cubicBezTo>
                    <a:cubicBezTo>
                      <a:pt x="3814174" y="1284466"/>
                      <a:pt x="3812217" y="1284047"/>
                      <a:pt x="3810400" y="1283489"/>
                    </a:cubicBezTo>
                    <a:cubicBezTo>
                      <a:pt x="3833880" y="1258913"/>
                      <a:pt x="3854985" y="1213253"/>
                      <a:pt x="3870359" y="1182115"/>
                    </a:cubicBezTo>
                    <a:cubicBezTo>
                      <a:pt x="3893421" y="1174715"/>
                      <a:pt x="3911311" y="1159774"/>
                      <a:pt x="3917041" y="1129055"/>
                    </a:cubicBezTo>
                    <a:close/>
                    <a:moveTo>
                      <a:pt x="4293988" y="1007434"/>
                    </a:moveTo>
                    <a:cubicBezTo>
                      <a:pt x="4292450" y="1044577"/>
                      <a:pt x="4295665" y="1079345"/>
                      <a:pt x="4284903" y="1116208"/>
                    </a:cubicBezTo>
                    <a:cubicBezTo>
                      <a:pt x="4266454" y="1117186"/>
                      <a:pt x="4248005" y="1117325"/>
                      <a:pt x="4229556" y="1117465"/>
                    </a:cubicBezTo>
                    <a:cubicBezTo>
                      <a:pt x="4177004" y="1116907"/>
                      <a:pt x="4119001" y="1115929"/>
                      <a:pt x="4072180" y="1090237"/>
                    </a:cubicBezTo>
                    <a:cubicBezTo>
                      <a:pt x="4053312" y="1036059"/>
                      <a:pt x="4048420" y="979368"/>
                      <a:pt x="4047162" y="922119"/>
                    </a:cubicBezTo>
                    <a:cubicBezTo>
                      <a:pt x="4054011" y="920583"/>
                      <a:pt x="4060440" y="916813"/>
                      <a:pt x="4064912" y="911088"/>
                    </a:cubicBezTo>
                    <a:cubicBezTo>
                      <a:pt x="4065192" y="910669"/>
                      <a:pt x="4065472" y="910250"/>
                      <a:pt x="4065751" y="909971"/>
                    </a:cubicBezTo>
                    <a:cubicBezTo>
                      <a:pt x="4108799" y="900476"/>
                      <a:pt x="4157018" y="892935"/>
                      <a:pt x="4203141" y="892935"/>
                    </a:cubicBezTo>
                    <a:cubicBezTo>
                      <a:pt x="4211387" y="892935"/>
                      <a:pt x="4219633" y="893215"/>
                      <a:pt x="4227739" y="893634"/>
                    </a:cubicBezTo>
                    <a:cubicBezTo>
                      <a:pt x="4247726" y="897124"/>
                      <a:pt x="4274840" y="894192"/>
                      <a:pt x="4289375" y="910389"/>
                    </a:cubicBezTo>
                    <a:cubicBezTo>
                      <a:pt x="4296084" y="942086"/>
                      <a:pt x="4293708" y="975040"/>
                      <a:pt x="4293988" y="1007434"/>
                    </a:cubicBezTo>
                    <a:close/>
                    <a:moveTo>
                      <a:pt x="4170295" y="1740367"/>
                    </a:moveTo>
                    <a:cubicBezTo>
                      <a:pt x="4170156" y="1740367"/>
                      <a:pt x="4170156" y="1740367"/>
                      <a:pt x="4170295" y="1740367"/>
                    </a:cubicBezTo>
                    <a:cubicBezTo>
                      <a:pt x="4086017" y="1740088"/>
                      <a:pt x="4001739" y="1728219"/>
                      <a:pt x="3917320" y="1719841"/>
                    </a:cubicBezTo>
                    <a:cubicBezTo>
                      <a:pt x="3853028" y="1717747"/>
                      <a:pt x="3789016" y="1715373"/>
                      <a:pt x="3724724" y="1710765"/>
                    </a:cubicBezTo>
                    <a:cubicBezTo>
                      <a:pt x="3569445" y="1709788"/>
                      <a:pt x="3414305" y="1700293"/>
                      <a:pt x="3258886" y="1700293"/>
                    </a:cubicBezTo>
                    <a:cubicBezTo>
                      <a:pt x="3171533" y="1704761"/>
                      <a:pt x="3083761" y="1708671"/>
                      <a:pt x="2996407" y="1716909"/>
                    </a:cubicBezTo>
                    <a:cubicBezTo>
                      <a:pt x="2996268" y="1716909"/>
                      <a:pt x="2996268" y="1716909"/>
                      <a:pt x="2996128" y="1716909"/>
                    </a:cubicBezTo>
                    <a:cubicBezTo>
                      <a:pt x="3001579" y="1714396"/>
                      <a:pt x="3006191" y="1710207"/>
                      <a:pt x="3008427" y="1704342"/>
                    </a:cubicBezTo>
                    <a:cubicBezTo>
                      <a:pt x="3015695" y="1684095"/>
                      <a:pt x="3024360" y="1664407"/>
                      <a:pt x="3033166" y="1644719"/>
                    </a:cubicBezTo>
                    <a:cubicBezTo>
                      <a:pt x="3038337" y="1622936"/>
                      <a:pt x="3075794" y="1582722"/>
                      <a:pt x="3050636" y="1566385"/>
                    </a:cubicBezTo>
                    <a:lnTo>
                      <a:pt x="3050496" y="1566385"/>
                    </a:lnTo>
                    <a:cubicBezTo>
                      <a:pt x="3052453" y="1539156"/>
                      <a:pt x="3050077" y="1506761"/>
                      <a:pt x="3045744" y="1474646"/>
                    </a:cubicBezTo>
                    <a:cubicBezTo>
                      <a:pt x="3048819" y="1467245"/>
                      <a:pt x="3051615" y="1459566"/>
                      <a:pt x="3054829" y="1453980"/>
                    </a:cubicBezTo>
                    <a:cubicBezTo>
                      <a:pt x="3069644" y="1423820"/>
                      <a:pt x="3087255" y="1395334"/>
                      <a:pt x="3104026" y="1366291"/>
                    </a:cubicBezTo>
                    <a:cubicBezTo>
                      <a:pt x="3098855" y="1433594"/>
                      <a:pt x="3106542" y="1501455"/>
                      <a:pt x="3115208" y="1567781"/>
                    </a:cubicBezTo>
                    <a:cubicBezTo>
                      <a:pt x="3117304" y="1582024"/>
                      <a:pt x="3117584" y="1597104"/>
                      <a:pt x="3125131" y="1608693"/>
                    </a:cubicBezTo>
                    <a:cubicBezTo>
                      <a:pt x="3147633" y="1637318"/>
                      <a:pt x="3184391" y="1631035"/>
                      <a:pt x="3213602" y="1636341"/>
                    </a:cubicBezTo>
                    <a:cubicBezTo>
                      <a:pt x="3234148" y="1638016"/>
                      <a:pt x="3254833" y="1638715"/>
                      <a:pt x="3275379" y="1638715"/>
                    </a:cubicBezTo>
                    <a:cubicBezTo>
                      <a:pt x="3296623" y="1638715"/>
                      <a:pt x="3318007" y="1637597"/>
                      <a:pt x="3339251" y="1636062"/>
                    </a:cubicBezTo>
                    <a:cubicBezTo>
                      <a:pt x="3326812" y="1655610"/>
                      <a:pt x="3309342" y="1678650"/>
                      <a:pt x="3332263" y="1691635"/>
                    </a:cubicBezTo>
                    <a:cubicBezTo>
                      <a:pt x="3363571" y="1700851"/>
                      <a:pt x="3362592" y="1655191"/>
                      <a:pt x="3371118" y="1633548"/>
                    </a:cubicBezTo>
                    <a:cubicBezTo>
                      <a:pt x="3371677" y="1633548"/>
                      <a:pt x="3372096" y="1633408"/>
                      <a:pt x="3372655" y="1633408"/>
                    </a:cubicBezTo>
                    <a:cubicBezTo>
                      <a:pt x="3413886" y="1609112"/>
                      <a:pt x="3405919" y="1523238"/>
                      <a:pt x="3403264" y="1466966"/>
                    </a:cubicBezTo>
                    <a:cubicBezTo>
                      <a:pt x="3405919" y="1460403"/>
                      <a:pt x="3407876" y="1453561"/>
                      <a:pt x="3409693" y="1447697"/>
                    </a:cubicBezTo>
                    <a:cubicBezTo>
                      <a:pt x="3418918" y="1421027"/>
                      <a:pt x="3431357" y="1395753"/>
                      <a:pt x="3445752" y="1371597"/>
                    </a:cubicBezTo>
                    <a:cubicBezTo>
                      <a:pt x="3453579" y="1358471"/>
                      <a:pt x="3461826" y="1345765"/>
                      <a:pt x="3471469" y="1334036"/>
                    </a:cubicBezTo>
                    <a:cubicBezTo>
                      <a:pt x="3476501" y="1358471"/>
                      <a:pt x="3481812" y="1382907"/>
                      <a:pt x="3485446" y="1407762"/>
                    </a:cubicBezTo>
                    <a:cubicBezTo>
                      <a:pt x="3492993" y="1456075"/>
                      <a:pt x="3496767" y="1504807"/>
                      <a:pt x="3499842" y="1553818"/>
                    </a:cubicBezTo>
                    <a:cubicBezTo>
                      <a:pt x="3500680" y="1564988"/>
                      <a:pt x="3502357" y="1576438"/>
                      <a:pt x="3507808" y="1585654"/>
                    </a:cubicBezTo>
                    <a:cubicBezTo>
                      <a:pt x="3537159" y="1628382"/>
                      <a:pt x="3588313" y="1620283"/>
                      <a:pt x="3628705" y="1625589"/>
                    </a:cubicBezTo>
                    <a:cubicBezTo>
                      <a:pt x="3673710" y="1630197"/>
                      <a:pt x="3718574" y="1637737"/>
                      <a:pt x="3763718" y="1637877"/>
                    </a:cubicBezTo>
                    <a:cubicBezTo>
                      <a:pt x="3772384" y="1639133"/>
                      <a:pt x="3780351" y="1639832"/>
                      <a:pt x="3787618" y="1639832"/>
                    </a:cubicBezTo>
                    <a:cubicBezTo>
                      <a:pt x="3789575" y="1639832"/>
                      <a:pt x="3791112" y="1639552"/>
                      <a:pt x="3792929" y="1639413"/>
                    </a:cubicBezTo>
                    <a:cubicBezTo>
                      <a:pt x="3792929" y="1639552"/>
                      <a:pt x="3792789" y="1639552"/>
                      <a:pt x="3792789" y="1639692"/>
                    </a:cubicBezTo>
                    <a:cubicBezTo>
                      <a:pt x="3785382" y="1660078"/>
                      <a:pt x="3750720" y="1692892"/>
                      <a:pt x="3782447" y="1709090"/>
                    </a:cubicBezTo>
                    <a:cubicBezTo>
                      <a:pt x="3794327" y="1714116"/>
                      <a:pt x="3809142" y="1707414"/>
                      <a:pt x="3812636" y="1694428"/>
                    </a:cubicBezTo>
                    <a:cubicBezTo>
                      <a:pt x="3814034" y="1687446"/>
                      <a:pt x="3824377" y="1655889"/>
                      <a:pt x="3829408" y="1629359"/>
                    </a:cubicBezTo>
                    <a:cubicBezTo>
                      <a:pt x="3871198" y="1603946"/>
                      <a:pt x="3868123" y="1533990"/>
                      <a:pt x="3861414" y="1454120"/>
                    </a:cubicBezTo>
                    <a:cubicBezTo>
                      <a:pt x="3860716" y="1446999"/>
                      <a:pt x="3860156" y="1440017"/>
                      <a:pt x="3859457" y="1432896"/>
                    </a:cubicBezTo>
                    <a:cubicBezTo>
                      <a:pt x="3866026" y="1423121"/>
                      <a:pt x="3870499" y="1409856"/>
                      <a:pt x="3877348" y="1402037"/>
                    </a:cubicBezTo>
                    <a:cubicBezTo>
                      <a:pt x="3892582" y="1380533"/>
                      <a:pt x="3908236" y="1359030"/>
                      <a:pt x="3925287" y="1338783"/>
                    </a:cubicBezTo>
                    <a:cubicBezTo>
                      <a:pt x="3927803" y="1408460"/>
                      <a:pt x="3938425" y="1477299"/>
                      <a:pt x="3947650" y="1545998"/>
                    </a:cubicBezTo>
                    <a:cubicBezTo>
                      <a:pt x="3950864" y="1607576"/>
                      <a:pt x="3985386" y="1618887"/>
                      <a:pt x="4027455" y="1619026"/>
                    </a:cubicBezTo>
                    <a:cubicBezTo>
                      <a:pt x="4028573" y="1619026"/>
                      <a:pt x="4029692" y="1619026"/>
                      <a:pt x="4030810" y="1619026"/>
                    </a:cubicBezTo>
                    <a:cubicBezTo>
                      <a:pt x="4095940" y="1619026"/>
                      <a:pt x="4159533" y="1608554"/>
                      <a:pt x="4224804" y="1603806"/>
                    </a:cubicBezTo>
                    <a:cubicBezTo>
                      <a:pt x="4225083" y="1603806"/>
                      <a:pt x="4225223" y="1603806"/>
                      <a:pt x="4225363" y="1603806"/>
                    </a:cubicBezTo>
                    <a:cubicBezTo>
                      <a:pt x="4209989" y="1630895"/>
                      <a:pt x="4197270" y="1659659"/>
                      <a:pt x="4183294" y="1687586"/>
                    </a:cubicBezTo>
                    <a:cubicBezTo>
                      <a:pt x="4175467" y="1703923"/>
                      <a:pt x="4157577" y="1725706"/>
                      <a:pt x="4170295" y="1740367"/>
                    </a:cubicBezTo>
                    <a:close/>
                    <a:moveTo>
                      <a:pt x="2803671" y="1365593"/>
                    </a:moveTo>
                    <a:cubicBezTo>
                      <a:pt x="2859018" y="1362660"/>
                      <a:pt x="2915343" y="1345625"/>
                      <a:pt x="2970271" y="1362521"/>
                    </a:cubicBezTo>
                    <a:cubicBezTo>
                      <a:pt x="2989000" y="1428567"/>
                      <a:pt x="3007868" y="1500757"/>
                      <a:pt x="2999482" y="1571970"/>
                    </a:cubicBezTo>
                    <a:cubicBezTo>
                      <a:pt x="2923170" y="1580767"/>
                      <a:pt x="2846859" y="1589564"/>
                      <a:pt x="2770127" y="1591100"/>
                    </a:cubicBezTo>
                    <a:cubicBezTo>
                      <a:pt x="2767053" y="1590820"/>
                      <a:pt x="2763838" y="1590820"/>
                      <a:pt x="2760623" y="1590820"/>
                    </a:cubicBezTo>
                    <a:cubicBezTo>
                      <a:pt x="2757968" y="1590820"/>
                      <a:pt x="2755312" y="1590820"/>
                      <a:pt x="2752657" y="1590820"/>
                    </a:cubicBezTo>
                    <a:cubicBezTo>
                      <a:pt x="2736304" y="1591100"/>
                      <a:pt x="2719253" y="1591519"/>
                      <a:pt x="2706814" y="1580488"/>
                    </a:cubicBezTo>
                    <a:cubicBezTo>
                      <a:pt x="2686827" y="1515140"/>
                      <a:pt x="2679979" y="1444625"/>
                      <a:pt x="2663766" y="1377741"/>
                    </a:cubicBezTo>
                    <a:cubicBezTo>
                      <a:pt x="2710168" y="1369642"/>
                      <a:pt x="2756430" y="1369502"/>
                      <a:pt x="2803671" y="1365593"/>
                    </a:cubicBezTo>
                    <a:close/>
                    <a:moveTo>
                      <a:pt x="3349175" y="1360287"/>
                    </a:moveTo>
                    <a:cubicBezTo>
                      <a:pt x="3351132" y="1429544"/>
                      <a:pt x="3362592" y="1504108"/>
                      <a:pt x="3352529" y="1574204"/>
                    </a:cubicBezTo>
                    <a:cubicBezTo>
                      <a:pt x="3345820" y="1574763"/>
                      <a:pt x="3339391" y="1575321"/>
                      <a:pt x="3332682" y="1575880"/>
                    </a:cubicBezTo>
                    <a:cubicBezTo>
                      <a:pt x="3311857" y="1577695"/>
                      <a:pt x="3287818" y="1579231"/>
                      <a:pt x="3263778" y="1579510"/>
                    </a:cubicBezTo>
                    <a:cubicBezTo>
                      <a:pt x="3227020" y="1578952"/>
                      <a:pt x="3193336" y="1579371"/>
                      <a:pt x="3156019" y="1571132"/>
                    </a:cubicBezTo>
                    <a:cubicBezTo>
                      <a:pt x="3138129" y="1502852"/>
                      <a:pt x="3127926" y="1431360"/>
                      <a:pt x="3122615" y="1359588"/>
                    </a:cubicBezTo>
                    <a:cubicBezTo>
                      <a:pt x="3150429" y="1360147"/>
                      <a:pt x="3178242" y="1358611"/>
                      <a:pt x="3205915" y="1357215"/>
                    </a:cubicBezTo>
                    <a:cubicBezTo>
                      <a:pt x="3253575" y="1354701"/>
                      <a:pt x="3301235" y="1352048"/>
                      <a:pt x="3349175" y="1360287"/>
                    </a:cubicBezTo>
                    <a:close/>
                    <a:moveTo>
                      <a:pt x="3798939" y="1344089"/>
                    </a:moveTo>
                    <a:cubicBezTo>
                      <a:pt x="3807465" y="1396033"/>
                      <a:pt x="3811937" y="1449093"/>
                      <a:pt x="3815851" y="1501874"/>
                    </a:cubicBezTo>
                    <a:cubicBezTo>
                      <a:pt x="3816270" y="1525891"/>
                      <a:pt x="3818227" y="1551723"/>
                      <a:pt x="3809701" y="1573925"/>
                    </a:cubicBezTo>
                    <a:cubicBezTo>
                      <a:pt x="3806347" y="1574623"/>
                      <a:pt x="3803132" y="1575042"/>
                      <a:pt x="3799778" y="1575461"/>
                    </a:cubicBezTo>
                    <a:cubicBezTo>
                      <a:pt x="3785941" y="1576438"/>
                      <a:pt x="3771126" y="1576019"/>
                      <a:pt x="3756450" y="1575740"/>
                    </a:cubicBezTo>
                    <a:cubicBezTo>
                      <a:pt x="3701663" y="1575321"/>
                      <a:pt x="3646176" y="1564569"/>
                      <a:pt x="3590270" y="1562894"/>
                    </a:cubicBezTo>
                    <a:cubicBezTo>
                      <a:pt x="3574896" y="1558286"/>
                      <a:pt x="3540933" y="1564849"/>
                      <a:pt x="3539116" y="1538319"/>
                    </a:cubicBezTo>
                    <a:cubicBezTo>
                      <a:pt x="3530450" y="1469898"/>
                      <a:pt x="3520247" y="1400082"/>
                      <a:pt x="3502078" y="1334315"/>
                    </a:cubicBezTo>
                    <a:cubicBezTo>
                      <a:pt x="3546244" y="1340040"/>
                      <a:pt x="3591108" y="1338504"/>
                      <a:pt x="3635973" y="1336689"/>
                    </a:cubicBezTo>
                    <a:cubicBezTo>
                      <a:pt x="3690481" y="1334734"/>
                      <a:pt x="3745269" y="1332639"/>
                      <a:pt x="3798939" y="1344089"/>
                    </a:cubicBezTo>
                    <a:close/>
                    <a:moveTo>
                      <a:pt x="4235985" y="1347859"/>
                    </a:moveTo>
                    <a:cubicBezTo>
                      <a:pt x="4238780" y="1390447"/>
                      <a:pt x="4245489" y="1434292"/>
                      <a:pt x="4245210" y="1477439"/>
                    </a:cubicBezTo>
                    <a:cubicBezTo>
                      <a:pt x="4231233" y="1499501"/>
                      <a:pt x="4218235" y="1522121"/>
                      <a:pt x="4206075" y="1545160"/>
                    </a:cubicBezTo>
                    <a:cubicBezTo>
                      <a:pt x="4163447" y="1549908"/>
                      <a:pt x="4120818" y="1554795"/>
                      <a:pt x="4078050" y="1558845"/>
                    </a:cubicBezTo>
                    <a:cubicBezTo>
                      <a:pt x="4049259" y="1559682"/>
                      <a:pt x="4018929" y="1567502"/>
                      <a:pt x="3991116" y="1556191"/>
                    </a:cubicBezTo>
                    <a:cubicBezTo>
                      <a:pt x="3970431" y="1483722"/>
                      <a:pt x="3959250" y="1407064"/>
                      <a:pt x="3946950" y="1331662"/>
                    </a:cubicBezTo>
                    <a:cubicBezTo>
                      <a:pt x="3982032" y="1334594"/>
                      <a:pt x="4017672" y="1333617"/>
                      <a:pt x="4053312" y="1332639"/>
                    </a:cubicBezTo>
                    <a:cubicBezTo>
                      <a:pt x="4114809" y="1330684"/>
                      <a:pt x="4176445" y="1329009"/>
                      <a:pt x="4235985" y="1347859"/>
                    </a:cubicBezTo>
                    <a:close/>
                    <a:moveTo>
                      <a:pt x="3853448" y="1123050"/>
                    </a:moveTo>
                    <a:cubicBezTo>
                      <a:pt x="3825075" y="1126681"/>
                      <a:pt x="3796424" y="1129055"/>
                      <a:pt x="3767911" y="1129194"/>
                    </a:cubicBezTo>
                    <a:cubicBezTo>
                      <a:pt x="3727240" y="1127239"/>
                      <a:pt x="3681676" y="1128775"/>
                      <a:pt x="3645337" y="1109087"/>
                    </a:cubicBezTo>
                    <a:cubicBezTo>
                      <a:pt x="3616546" y="1057283"/>
                      <a:pt x="3599215" y="999196"/>
                      <a:pt x="3593205" y="939154"/>
                    </a:cubicBezTo>
                    <a:cubicBezTo>
                      <a:pt x="3609557" y="941109"/>
                      <a:pt x="3620878" y="927844"/>
                      <a:pt x="3627727" y="914439"/>
                    </a:cubicBezTo>
                    <a:cubicBezTo>
                      <a:pt x="3641703" y="899638"/>
                      <a:pt x="3666581" y="901872"/>
                      <a:pt x="3685590" y="897962"/>
                    </a:cubicBezTo>
                    <a:cubicBezTo>
                      <a:pt x="3715359" y="893773"/>
                      <a:pt x="3745269" y="892377"/>
                      <a:pt x="3775179" y="894332"/>
                    </a:cubicBezTo>
                    <a:cubicBezTo>
                      <a:pt x="3803132" y="896566"/>
                      <a:pt x="3842965" y="899498"/>
                      <a:pt x="3844503" y="935244"/>
                    </a:cubicBezTo>
                    <a:cubicBezTo>
                      <a:pt x="3854147" y="996543"/>
                      <a:pt x="3870918" y="1061891"/>
                      <a:pt x="3853448" y="1123050"/>
                    </a:cubicBezTo>
                    <a:close/>
                    <a:moveTo>
                      <a:pt x="3567768" y="918349"/>
                    </a:moveTo>
                    <a:cubicBezTo>
                      <a:pt x="3568187" y="920024"/>
                      <a:pt x="3568606" y="921560"/>
                      <a:pt x="3569305" y="923236"/>
                    </a:cubicBezTo>
                    <a:cubicBezTo>
                      <a:pt x="3560500" y="991656"/>
                      <a:pt x="3571401" y="1062869"/>
                      <a:pt x="3595022" y="1127379"/>
                    </a:cubicBezTo>
                    <a:cubicBezTo>
                      <a:pt x="3619621" y="1186444"/>
                      <a:pt x="3703480" y="1183232"/>
                      <a:pt x="3757569" y="1188817"/>
                    </a:cubicBezTo>
                    <a:cubicBezTo>
                      <a:pt x="3769030" y="1187980"/>
                      <a:pt x="3781748" y="1188259"/>
                      <a:pt x="3794746" y="1188399"/>
                    </a:cubicBezTo>
                    <a:cubicBezTo>
                      <a:pt x="3805788" y="1188538"/>
                      <a:pt x="3816969" y="1188678"/>
                      <a:pt x="3828010" y="1188259"/>
                    </a:cubicBezTo>
                    <a:cubicBezTo>
                      <a:pt x="3815571" y="1204736"/>
                      <a:pt x="3803412" y="1221631"/>
                      <a:pt x="3789016" y="1236432"/>
                    </a:cubicBezTo>
                    <a:cubicBezTo>
                      <a:pt x="3777834" y="1246346"/>
                      <a:pt x="3759386" y="1258913"/>
                      <a:pt x="3755752" y="1273435"/>
                    </a:cubicBezTo>
                    <a:cubicBezTo>
                      <a:pt x="3723466" y="1270642"/>
                      <a:pt x="3690901" y="1272318"/>
                      <a:pt x="3658335" y="1273993"/>
                    </a:cubicBezTo>
                    <a:cubicBezTo>
                      <a:pt x="3629544" y="1275529"/>
                      <a:pt x="3600752" y="1276926"/>
                      <a:pt x="3572380" y="1275390"/>
                    </a:cubicBezTo>
                    <a:cubicBezTo>
                      <a:pt x="3552813" y="1273993"/>
                      <a:pt x="3525558" y="1271759"/>
                      <a:pt x="3504594" y="1272039"/>
                    </a:cubicBezTo>
                    <a:cubicBezTo>
                      <a:pt x="3497046" y="1272318"/>
                      <a:pt x="3490198" y="1276647"/>
                      <a:pt x="3485725" y="1283489"/>
                    </a:cubicBezTo>
                    <a:cubicBezTo>
                      <a:pt x="3477759" y="1275111"/>
                      <a:pt x="3464202" y="1283907"/>
                      <a:pt x="3464621" y="1297173"/>
                    </a:cubicBezTo>
                    <a:cubicBezTo>
                      <a:pt x="3465040" y="1299546"/>
                      <a:pt x="3465459" y="1301780"/>
                      <a:pt x="3465879" y="1304015"/>
                    </a:cubicBezTo>
                    <a:cubicBezTo>
                      <a:pt x="3460428" y="1307366"/>
                      <a:pt x="3455257" y="1311834"/>
                      <a:pt x="3451343" y="1315325"/>
                    </a:cubicBezTo>
                    <a:cubicBezTo>
                      <a:pt x="3442678" y="1323424"/>
                      <a:pt x="3420595" y="1349535"/>
                      <a:pt x="3400189" y="1378858"/>
                    </a:cubicBezTo>
                    <a:cubicBezTo>
                      <a:pt x="3399350" y="1359449"/>
                      <a:pt x="3397394" y="1340459"/>
                      <a:pt x="3391663" y="1322586"/>
                    </a:cubicBezTo>
                    <a:cubicBezTo>
                      <a:pt x="3391104" y="1321748"/>
                      <a:pt x="3390545" y="1321050"/>
                      <a:pt x="3389986" y="1320212"/>
                    </a:cubicBezTo>
                    <a:cubicBezTo>
                      <a:pt x="3407876" y="1298569"/>
                      <a:pt x="3422412" y="1265895"/>
                      <a:pt x="3433034" y="1251094"/>
                    </a:cubicBezTo>
                    <a:cubicBezTo>
                      <a:pt x="3456934" y="1208925"/>
                      <a:pt x="3477619" y="1164940"/>
                      <a:pt x="3497186" y="1120537"/>
                    </a:cubicBezTo>
                    <a:cubicBezTo>
                      <a:pt x="3499562" y="1114672"/>
                      <a:pt x="3501379" y="1108529"/>
                      <a:pt x="3498584" y="1102664"/>
                    </a:cubicBezTo>
                    <a:cubicBezTo>
                      <a:pt x="3494531" y="1097637"/>
                      <a:pt x="3489779" y="1096380"/>
                      <a:pt x="3484887" y="1097358"/>
                    </a:cubicBezTo>
                    <a:cubicBezTo>
                      <a:pt x="3493273" y="1064824"/>
                      <a:pt x="3492434" y="1031870"/>
                      <a:pt x="3486704" y="999196"/>
                    </a:cubicBezTo>
                    <a:cubicBezTo>
                      <a:pt x="3499422" y="992633"/>
                      <a:pt x="3509486" y="976017"/>
                      <a:pt x="3518151" y="964986"/>
                    </a:cubicBezTo>
                    <a:cubicBezTo>
                      <a:pt x="3530031" y="950185"/>
                      <a:pt x="3543728" y="935663"/>
                      <a:pt x="3558962" y="924074"/>
                    </a:cubicBezTo>
                    <a:cubicBezTo>
                      <a:pt x="3561758" y="922119"/>
                      <a:pt x="3564693" y="920164"/>
                      <a:pt x="3567768" y="918349"/>
                    </a:cubicBezTo>
                    <a:close/>
                    <a:moveTo>
                      <a:pt x="3005911" y="1118582"/>
                    </a:moveTo>
                    <a:cubicBezTo>
                      <a:pt x="2986903" y="1121933"/>
                      <a:pt x="2967476" y="1123330"/>
                      <a:pt x="2948328" y="1124726"/>
                    </a:cubicBezTo>
                    <a:cubicBezTo>
                      <a:pt x="2927084" y="1126262"/>
                      <a:pt x="2905979" y="1128217"/>
                      <a:pt x="2884735" y="1129613"/>
                    </a:cubicBezTo>
                    <a:lnTo>
                      <a:pt x="2888509" y="1129334"/>
                    </a:lnTo>
                    <a:cubicBezTo>
                      <a:pt x="2884036" y="1129334"/>
                      <a:pt x="2879424" y="1129334"/>
                      <a:pt x="2874672" y="1129473"/>
                    </a:cubicBezTo>
                    <a:cubicBezTo>
                      <a:pt x="2855943" y="1130032"/>
                      <a:pt x="2835817" y="1130730"/>
                      <a:pt x="2821840" y="1118303"/>
                    </a:cubicBezTo>
                    <a:cubicBezTo>
                      <a:pt x="2790393" y="1063008"/>
                      <a:pt x="2778373" y="999475"/>
                      <a:pt x="2767612" y="937199"/>
                    </a:cubicBezTo>
                    <a:cubicBezTo>
                      <a:pt x="2768450" y="937339"/>
                      <a:pt x="2769429" y="937339"/>
                      <a:pt x="2770127" y="936920"/>
                    </a:cubicBezTo>
                    <a:cubicBezTo>
                      <a:pt x="2783545" y="949906"/>
                      <a:pt x="2804090" y="942924"/>
                      <a:pt x="2820862" y="939573"/>
                    </a:cubicBezTo>
                    <a:cubicBezTo>
                      <a:pt x="2871876" y="929240"/>
                      <a:pt x="2934631" y="924632"/>
                      <a:pt x="2986484" y="939433"/>
                    </a:cubicBezTo>
                    <a:cubicBezTo>
                      <a:pt x="3000041" y="997241"/>
                      <a:pt x="3020028" y="1059378"/>
                      <a:pt x="3005911" y="1118582"/>
                    </a:cubicBezTo>
                    <a:close/>
                    <a:moveTo>
                      <a:pt x="2244890" y="1378858"/>
                    </a:moveTo>
                    <a:cubicBezTo>
                      <a:pt x="2244890" y="1378858"/>
                      <a:pt x="2244890" y="1378718"/>
                      <a:pt x="2245030" y="1378718"/>
                    </a:cubicBezTo>
                    <a:cubicBezTo>
                      <a:pt x="2283325" y="1370480"/>
                      <a:pt x="2322459" y="1365174"/>
                      <a:pt x="2361594" y="1361543"/>
                    </a:cubicBezTo>
                    <a:cubicBezTo>
                      <a:pt x="2408415" y="1352607"/>
                      <a:pt x="2457193" y="1346742"/>
                      <a:pt x="2503735" y="1360007"/>
                    </a:cubicBezTo>
                    <a:cubicBezTo>
                      <a:pt x="2521066" y="1434571"/>
                      <a:pt x="2532107" y="1513464"/>
                      <a:pt x="2536720" y="1590820"/>
                    </a:cubicBezTo>
                    <a:cubicBezTo>
                      <a:pt x="2534344" y="1591239"/>
                      <a:pt x="2532107" y="1591519"/>
                      <a:pt x="2529871" y="1591658"/>
                    </a:cubicBezTo>
                    <a:cubicBezTo>
                      <a:pt x="2515615" y="1592775"/>
                      <a:pt x="2501499" y="1592636"/>
                      <a:pt x="2487242" y="1592496"/>
                    </a:cubicBezTo>
                    <a:cubicBezTo>
                      <a:pt x="2453140" y="1593334"/>
                      <a:pt x="2419456" y="1586213"/>
                      <a:pt x="2385214" y="1585794"/>
                    </a:cubicBezTo>
                    <a:cubicBezTo>
                      <a:pt x="2378365" y="1585654"/>
                      <a:pt x="2371517" y="1585794"/>
                      <a:pt x="2364529" y="1585794"/>
                    </a:cubicBezTo>
                    <a:cubicBezTo>
                      <a:pt x="2339930" y="1586213"/>
                      <a:pt x="2315052" y="1586492"/>
                      <a:pt x="2291571" y="1576857"/>
                    </a:cubicBezTo>
                    <a:cubicBezTo>
                      <a:pt x="2269209" y="1515000"/>
                      <a:pt x="2255512" y="1448674"/>
                      <a:pt x="2240557" y="1382907"/>
                    </a:cubicBezTo>
                    <a:cubicBezTo>
                      <a:pt x="2242094" y="1381511"/>
                      <a:pt x="2243492" y="1380114"/>
                      <a:pt x="2244890" y="1378858"/>
                    </a:cubicBezTo>
                    <a:close/>
                    <a:moveTo>
                      <a:pt x="1920774" y="1398546"/>
                    </a:moveTo>
                    <a:cubicBezTo>
                      <a:pt x="1964101" y="1387515"/>
                      <a:pt x="2007848" y="1373272"/>
                      <a:pt x="2052293" y="1373272"/>
                    </a:cubicBezTo>
                    <a:cubicBezTo>
                      <a:pt x="2059701" y="1373272"/>
                      <a:pt x="2066969" y="1373691"/>
                      <a:pt x="2074376" y="1374529"/>
                    </a:cubicBezTo>
                    <a:cubicBezTo>
                      <a:pt x="2081504" y="1421725"/>
                      <a:pt x="2091008" y="1472831"/>
                      <a:pt x="2102329" y="1521004"/>
                    </a:cubicBezTo>
                    <a:cubicBezTo>
                      <a:pt x="2099115" y="1529941"/>
                      <a:pt x="2101910" y="1539994"/>
                      <a:pt x="2108479" y="1546557"/>
                    </a:cubicBezTo>
                    <a:cubicBezTo>
                      <a:pt x="2108619" y="1547395"/>
                      <a:pt x="2108898" y="1548232"/>
                      <a:pt x="2109038" y="1548931"/>
                    </a:cubicBezTo>
                    <a:cubicBezTo>
                      <a:pt x="2114489" y="1574064"/>
                      <a:pt x="2124272" y="1599198"/>
                      <a:pt x="2122735" y="1625589"/>
                    </a:cubicBezTo>
                    <a:cubicBezTo>
                      <a:pt x="2062776" y="1635922"/>
                      <a:pt x="1999043" y="1626008"/>
                      <a:pt x="1937965" y="1636201"/>
                    </a:cubicBezTo>
                    <a:cubicBezTo>
                      <a:pt x="1920215" y="1637179"/>
                      <a:pt x="1901626" y="1638435"/>
                      <a:pt x="1884854" y="1629918"/>
                    </a:cubicBezTo>
                    <a:cubicBezTo>
                      <a:pt x="1850472" y="1565826"/>
                      <a:pt x="1833840" y="1488609"/>
                      <a:pt x="1813155" y="1416140"/>
                    </a:cubicBezTo>
                    <a:cubicBezTo>
                      <a:pt x="1848655" y="1406226"/>
                      <a:pt x="1885274" y="1407064"/>
                      <a:pt x="1920774" y="1398546"/>
                    </a:cubicBezTo>
                    <a:close/>
                    <a:moveTo>
                      <a:pt x="2172212" y="1126402"/>
                    </a:moveTo>
                    <a:cubicBezTo>
                      <a:pt x="2125390" y="1130591"/>
                      <a:pt x="2079687" y="1142040"/>
                      <a:pt x="2032726" y="1145671"/>
                    </a:cubicBezTo>
                    <a:cubicBezTo>
                      <a:pt x="1993312" y="1153351"/>
                      <a:pt x="1974863" y="1122073"/>
                      <a:pt x="1960048" y="1091214"/>
                    </a:cubicBezTo>
                    <a:cubicBezTo>
                      <a:pt x="1941320" y="1051977"/>
                      <a:pt x="1927064" y="1012880"/>
                      <a:pt x="1913227" y="971409"/>
                    </a:cubicBezTo>
                    <a:cubicBezTo>
                      <a:pt x="1932095" y="969315"/>
                      <a:pt x="1949146" y="956049"/>
                      <a:pt x="1969273" y="954095"/>
                    </a:cubicBezTo>
                    <a:cubicBezTo>
                      <a:pt x="1997785" y="951860"/>
                      <a:pt x="2046143" y="936222"/>
                      <a:pt x="2085417" y="936222"/>
                    </a:cubicBezTo>
                    <a:cubicBezTo>
                      <a:pt x="2109457" y="936222"/>
                      <a:pt x="2130282" y="942086"/>
                      <a:pt x="2140904" y="960657"/>
                    </a:cubicBezTo>
                    <a:cubicBezTo>
                      <a:pt x="2151387" y="982300"/>
                      <a:pt x="2156698" y="1005759"/>
                      <a:pt x="2162848" y="1028798"/>
                    </a:cubicBezTo>
                    <a:cubicBezTo>
                      <a:pt x="2169277" y="1060355"/>
                      <a:pt x="2184371" y="1094705"/>
                      <a:pt x="2172212" y="1126402"/>
                    </a:cubicBezTo>
                    <a:close/>
                    <a:moveTo>
                      <a:pt x="4688126" y="1536364"/>
                    </a:moveTo>
                    <a:cubicBezTo>
                      <a:pt x="4602729" y="1530080"/>
                      <a:pt x="4517053" y="1523657"/>
                      <a:pt x="4431796" y="1537620"/>
                    </a:cubicBezTo>
                    <a:cubicBezTo>
                      <a:pt x="4427044" y="1537900"/>
                      <a:pt x="4422292" y="1538039"/>
                      <a:pt x="4417680" y="1537760"/>
                    </a:cubicBezTo>
                    <a:cubicBezTo>
                      <a:pt x="4417121" y="1537620"/>
                      <a:pt x="4416562" y="1537620"/>
                      <a:pt x="4416143" y="1537481"/>
                    </a:cubicBezTo>
                    <a:cubicBezTo>
                      <a:pt x="4404402" y="1481348"/>
                      <a:pt x="4400489" y="1422982"/>
                      <a:pt x="4392941" y="1365872"/>
                    </a:cubicBezTo>
                    <a:cubicBezTo>
                      <a:pt x="4403005" y="1363777"/>
                      <a:pt x="4388329" y="1348557"/>
                      <a:pt x="4388888" y="1341297"/>
                    </a:cubicBezTo>
                    <a:cubicBezTo>
                      <a:pt x="4400628" y="1353445"/>
                      <a:pt x="4419078" y="1347440"/>
                      <a:pt x="4425507" y="1330266"/>
                    </a:cubicBezTo>
                    <a:cubicBezTo>
                      <a:pt x="4454857" y="1318257"/>
                      <a:pt x="4487842" y="1323982"/>
                      <a:pt x="4518311" y="1319235"/>
                    </a:cubicBezTo>
                    <a:cubicBezTo>
                      <a:pt x="4572680" y="1312393"/>
                      <a:pt x="4629704" y="1302060"/>
                      <a:pt x="4683234" y="1320910"/>
                    </a:cubicBezTo>
                    <a:cubicBezTo>
                      <a:pt x="4687147" y="1390587"/>
                      <a:pt x="4696232" y="1465709"/>
                      <a:pt x="4688126" y="1536364"/>
                    </a:cubicBezTo>
                    <a:close/>
                    <a:moveTo>
                      <a:pt x="5115807" y="1515279"/>
                    </a:moveTo>
                    <a:cubicBezTo>
                      <a:pt x="5115947" y="1515279"/>
                      <a:pt x="5115947" y="1515419"/>
                      <a:pt x="5116087" y="1515419"/>
                    </a:cubicBezTo>
                    <a:cubicBezTo>
                      <a:pt x="5115807" y="1528544"/>
                      <a:pt x="5114969" y="1541809"/>
                      <a:pt x="5113152" y="1555074"/>
                    </a:cubicBezTo>
                    <a:cubicBezTo>
                      <a:pt x="5105884" y="1554935"/>
                      <a:pt x="5098476" y="1554237"/>
                      <a:pt x="5091348" y="1553678"/>
                    </a:cubicBezTo>
                    <a:cubicBezTo>
                      <a:pt x="5016294" y="1541390"/>
                      <a:pt x="4937327" y="1555214"/>
                      <a:pt x="4863251" y="1535386"/>
                    </a:cubicBezTo>
                    <a:cubicBezTo>
                      <a:pt x="4845641" y="1469619"/>
                      <a:pt x="4838653" y="1401199"/>
                      <a:pt x="4829428" y="1331941"/>
                    </a:cubicBezTo>
                    <a:cubicBezTo>
                      <a:pt x="4829987" y="1330964"/>
                      <a:pt x="4830686" y="1330126"/>
                      <a:pt x="4831245" y="1329149"/>
                    </a:cubicBezTo>
                    <a:cubicBezTo>
                      <a:pt x="4838094" y="1336549"/>
                      <a:pt x="4847877" y="1336968"/>
                      <a:pt x="4856822" y="1335991"/>
                    </a:cubicBezTo>
                    <a:cubicBezTo>
                      <a:pt x="4879744" y="1336968"/>
                      <a:pt x="4903085" y="1336549"/>
                      <a:pt x="4926426" y="1336130"/>
                    </a:cubicBezTo>
                    <a:cubicBezTo>
                      <a:pt x="4985965" y="1335013"/>
                      <a:pt x="5046065" y="1334036"/>
                      <a:pt x="5102949" y="1355958"/>
                    </a:cubicBezTo>
                    <a:cubicBezTo>
                      <a:pt x="5106723" y="1395474"/>
                      <a:pt x="5113012" y="1434990"/>
                      <a:pt x="5115388" y="1474646"/>
                    </a:cubicBezTo>
                    <a:cubicBezTo>
                      <a:pt x="5105185" y="1488749"/>
                      <a:pt x="5099455" y="1503131"/>
                      <a:pt x="5115807" y="1515279"/>
                    </a:cubicBezTo>
                    <a:close/>
                    <a:moveTo>
                      <a:pt x="4695114" y="1106713"/>
                    </a:moveTo>
                    <a:cubicBezTo>
                      <a:pt x="4683653" y="1110623"/>
                      <a:pt x="4677504" y="1111740"/>
                      <a:pt x="4663667" y="1112857"/>
                    </a:cubicBezTo>
                    <a:cubicBezTo>
                      <a:pt x="4659334" y="1112857"/>
                      <a:pt x="4655001" y="1112718"/>
                      <a:pt x="4650669" y="1112718"/>
                    </a:cubicBezTo>
                    <a:cubicBezTo>
                      <a:pt x="4646336" y="1112718"/>
                      <a:pt x="4642003" y="1112718"/>
                      <a:pt x="4637671" y="1112718"/>
                    </a:cubicBezTo>
                    <a:cubicBezTo>
                      <a:pt x="4597278" y="1112857"/>
                      <a:pt x="4556187" y="1113136"/>
                      <a:pt x="4517612" y="1099173"/>
                    </a:cubicBezTo>
                    <a:cubicBezTo>
                      <a:pt x="4497346" y="1046532"/>
                      <a:pt x="4502657" y="990818"/>
                      <a:pt x="4499443" y="933987"/>
                    </a:cubicBezTo>
                    <a:cubicBezTo>
                      <a:pt x="4504194" y="934267"/>
                      <a:pt x="4508946" y="933429"/>
                      <a:pt x="4513419" y="931614"/>
                    </a:cubicBezTo>
                    <a:cubicBezTo>
                      <a:pt x="4520128" y="928681"/>
                      <a:pt x="4525020" y="923794"/>
                      <a:pt x="4528514" y="917650"/>
                    </a:cubicBezTo>
                    <a:cubicBezTo>
                      <a:pt x="4577152" y="900476"/>
                      <a:pt x="4636273" y="895728"/>
                      <a:pt x="4684352" y="915696"/>
                    </a:cubicBezTo>
                    <a:cubicBezTo>
                      <a:pt x="4689523" y="938595"/>
                      <a:pt x="4690781" y="962333"/>
                      <a:pt x="4694275" y="985512"/>
                    </a:cubicBezTo>
                    <a:cubicBezTo>
                      <a:pt x="4698468" y="1025307"/>
                      <a:pt x="4712724" y="1068733"/>
                      <a:pt x="4695114" y="1106713"/>
                    </a:cubicBezTo>
                    <a:close/>
                    <a:moveTo>
                      <a:pt x="5043688" y="1119141"/>
                    </a:moveTo>
                    <a:cubicBezTo>
                      <a:pt x="5008887" y="1123190"/>
                      <a:pt x="4974784" y="1131987"/>
                      <a:pt x="4939983" y="1135059"/>
                    </a:cubicBezTo>
                    <a:cubicBezTo>
                      <a:pt x="4910073" y="1135059"/>
                      <a:pt x="4870100" y="1130730"/>
                      <a:pt x="4853468" y="1102524"/>
                    </a:cubicBezTo>
                    <a:cubicBezTo>
                      <a:pt x="4840050" y="1048905"/>
                      <a:pt x="4835718" y="993192"/>
                      <a:pt x="4824676" y="939014"/>
                    </a:cubicBezTo>
                    <a:cubicBezTo>
                      <a:pt x="4837535" y="937478"/>
                      <a:pt x="4844663" y="926726"/>
                      <a:pt x="4851651" y="917092"/>
                    </a:cubicBezTo>
                    <a:cubicBezTo>
                      <a:pt x="4879324" y="904665"/>
                      <a:pt x="4910632" y="898800"/>
                      <a:pt x="4942079" y="898800"/>
                    </a:cubicBezTo>
                    <a:cubicBezTo>
                      <a:pt x="4972268" y="898800"/>
                      <a:pt x="5002737" y="904106"/>
                      <a:pt x="5030271" y="914160"/>
                    </a:cubicBezTo>
                    <a:cubicBezTo>
                      <a:pt x="5069405" y="920722"/>
                      <a:pt x="5059482" y="1089259"/>
                      <a:pt x="5043688" y="1119141"/>
                    </a:cubicBezTo>
                    <a:close/>
                    <a:moveTo>
                      <a:pt x="4537319" y="650952"/>
                    </a:moveTo>
                    <a:cubicBezTo>
                      <a:pt x="4534104" y="673014"/>
                      <a:pt x="4534104" y="698566"/>
                      <a:pt x="4520128" y="716858"/>
                    </a:cubicBezTo>
                    <a:cubicBezTo>
                      <a:pt x="4495669" y="722304"/>
                      <a:pt x="4470232" y="724538"/>
                      <a:pt x="4445214" y="724678"/>
                    </a:cubicBezTo>
                    <a:cubicBezTo>
                      <a:pt x="4400489" y="726912"/>
                      <a:pt x="4352130" y="711133"/>
                      <a:pt x="4336616" y="665055"/>
                    </a:cubicBezTo>
                    <a:cubicBezTo>
                      <a:pt x="4342347" y="658771"/>
                      <a:pt x="4345561" y="650253"/>
                      <a:pt x="4344024" y="641736"/>
                    </a:cubicBezTo>
                    <a:cubicBezTo>
                      <a:pt x="4337175" y="601661"/>
                      <a:pt x="4332423" y="557537"/>
                      <a:pt x="4347658" y="518719"/>
                    </a:cubicBezTo>
                    <a:cubicBezTo>
                      <a:pt x="4367923" y="515927"/>
                      <a:pt x="4417260" y="507269"/>
                      <a:pt x="4458491" y="507269"/>
                    </a:cubicBezTo>
                    <a:cubicBezTo>
                      <a:pt x="4488960" y="507269"/>
                      <a:pt x="4515236" y="512017"/>
                      <a:pt x="4522084" y="527377"/>
                    </a:cubicBezTo>
                    <a:cubicBezTo>
                      <a:pt x="4540114" y="565776"/>
                      <a:pt x="4539835" y="609481"/>
                      <a:pt x="4537319" y="650952"/>
                    </a:cubicBezTo>
                    <a:close/>
                    <a:moveTo>
                      <a:pt x="3387191" y="687675"/>
                    </a:moveTo>
                    <a:cubicBezTo>
                      <a:pt x="3384815" y="688234"/>
                      <a:pt x="3382439" y="688932"/>
                      <a:pt x="3379923" y="689490"/>
                    </a:cubicBezTo>
                    <a:cubicBezTo>
                      <a:pt x="3363710" y="692562"/>
                      <a:pt x="3347358" y="694238"/>
                      <a:pt x="3331005" y="695494"/>
                    </a:cubicBezTo>
                    <a:cubicBezTo>
                      <a:pt x="3322340" y="695355"/>
                      <a:pt x="3313255" y="695494"/>
                      <a:pt x="3304310" y="695634"/>
                    </a:cubicBezTo>
                    <a:cubicBezTo>
                      <a:pt x="3272164" y="696332"/>
                      <a:pt x="3238620" y="697030"/>
                      <a:pt x="3210667" y="681810"/>
                    </a:cubicBezTo>
                    <a:cubicBezTo>
                      <a:pt x="3196691" y="659749"/>
                      <a:pt x="3194315" y="632101"/>
                      <a:pt x="3188305" y="606967"/>
                    </a:cubicBezTo>
                    <a:cubicBezTo>
                      <a:pt x="3192777" y="600265"/>
                      <a:pt x="3194455" y="591747"/>
                      <a:pt x="3192218" y="583509"/>
                    </a:cubicBezTo>
                    <a:cubicBezTo>
                      <a:pt x="3184252" y="556699"/>
                      <a:pt x="3177962" y="527237"/>
                      <a:pt x="3189004" y="500427"/>
                    </a:cubicBezTo>
                    <a:cubicBezTo>
                      <a:pt x="3221010" y="492189"/>
                      <a:pt x="3252457" y="489396"/>
                      <a:pt x="3285022" y="489396"/>
                    </a:cubicBezTo>
                    <a:cubicBezTo>
                      <a:pt x="3296763" y="489396"/>
                      <a:pt x="3308643" y="489815"/>
                      <a:pt x="3320802" y="490374"/>
                    </a:cubicBezTo>
                    <a:cubicBezTo>
                      <a:pt x="3357141" y="489955"/>
                      <a:pt x="3380342" y="506990"/>
                      <a:pt x="3383837" y="543993"/>
                    </a:cubicBezTo>
                    <a:cubicBezTo>
                      <a:pt x="3390266" y="590491"/>
                      <a:pt x="3407876" y="642713"/>
                      <a:pt x="3387191" y="687675"/>
                    </a:cubicBezTo>
                    <a:close/>
                    <a:moveTo>
                      <a:pt x="2605903" y="697449"/>
                    </a:moveTo>
                    <a:cubicBezTo>
                      <a:pt x="2605764" y="697449"/>
                      <a:pt x="2605484" y="697449"/>
                      <a:pt x="2605344" y="697589"/>
                    </a:cubicBezTo>
                    <a:cubicBezTo>
                      <a:pt x="2601012" y="698287"/>
                      <a:pt x="2596679" y="698706"/>
                      <a:pt x="2592346" y="698985"/>
                    </a:cubicBezTo>
                    <a:cubicBezTo>
                      <a:pt x="2547621" y="700382"/>
                      <a:pt x="2502477" y="700521"/>
                      <a:pt x="2458172" y="692981"/>
                    </a:cubicBezTo>
                    <a:cubicBezTo>
                      <a:pt x="2438884" y="691864"/>
                      <a:pt x="2434411" y="673293"/>
                      <a:pt x="2428821" y="657933"/>
                    </a:cubicBezTo>
                    <a:cubicBezTo>
                      <a:pt x="2427842" y="656118"/>
                      <a:pt x="2428262" y="654163"/>
                      <a:pt x="2427982" y="652069"/>
                    </a:cubicBezTo>
                    <a:cubicBezTo>
                      <a:pt x="2425606" y="607247"/>
                      <a:pt x="2414006" y="560749"/>
                      <a:pt x="2425327" y="516485"/>
                    </a:cubicBezTo>
                    <a:cubicBezTo>
                      <a:pt x="2454398" y="503779"/>
                      <a:pt x="2486544" y="497495"/>
                      <a:pt x="2518690" y="497495"/>
                    </a:cubicBezTo>
                    <a:cubicBezTo>
                      <a:pt x="2541751" y="497495"/>
                      <a:pt x="2564812" y="500707"/>
                      <a:pt x="2586895" y="507130"/>
                    </a:cubicBezTo>
                    <a:cubicBezTo>
                      <a:pt x="2599474" y="532403"/>
                      <a:pt x="2599754" y="561866"/>
                      <a:pt x="2604366" y="589234"/>
                    </a:cubicBezTo>
                    <a:cubicBezTo>
                      <a:pt x="2607580" y="624840"/>
                      <a:pt x="2616525" y="662122"/>
                      <a:pt x="2605903" y="697449"/>
                    </a:cubicBezTo>
                    <a:close/>
                    <a:moveTo>
                      <a:pt x="2361733" y="599846"/>
                    </a:moveTo>
                    <a:cubicBezTo>
                      <a:pt x="2365228" y="621070"/>
                      <a:pt x="2369560" y="641875"/>
                      <a:pt x="2374452" y="662960"/>
                    </a:cubicBezTo>
                    <a:cubicBezTo>
                      <a:pt x="2376548" y="671617"/>
                      <a:pt x="2383117" y="678180"/>
                      <a:pt x="2391084" y="681112"/>
                    </a:cubicBezTo>
                    <a:cubicBezTo>
                      <a:pt x="2400588" y="769221"/>
                      <a:pt x="2514916" y="751627"/>
                      <a:pt x="2579348" y="758469"/>
                    </a:cubicBezTo>
                    <a:cubicBezTo>
                      <a:pt x="2584519" y="759027"/>
                      <a:pt x="2589411" y="759307"/>
                      <a:pt x="2594163" y="759307"/>
                    </a:cubicBezTo>
                    <a:cubicBezTo>
                      <a:pt x="2582423" y="777459"/>
                      <a:pt x="2572499" y="794355"/>
                      <a:pt x="2567747" y="799521"/>
                    </a:cubicBezTo>
                    <a:cubicBezTo>
                      <a:pt x="2557684" y="814601"/>
                      <a:pt x="2535881" y="834429"/>
                      <a:pt x="2541751" y="852163"/>
                    </a:cubicBezTo>
                    <a:cubicBezTo>
                      <a:pt x="2540214" y="856910"/>
                      <a:pt x="2540074" y="862077"/>
                      <a:pt x="2542170" y="865986"/>
                    </a:cubicBezTo>
                    <a:cubicBezTo>
                      <a:pt x="2506390" y="863054"/>
                      <a:pt x="2468095" y="867662"/>
                      <a:pt x="2437207" y="868779"/>
                    </a:cubicBezTo>
                    <a:cubicBezTo>
                      <a:pt x="2397793" y="875621"/>
                      <a:pt x="2325255" y="872130"/>
                      <a:pt x="2308203" y="915416"/>
                    </a:cubicBezTo>
                    <a:cubicBezTo>
                      <a:pt x="2293388" y="919745"/>
                      <a:pt x="2289475" y="935384"/>
                      <a:pt x="2289754" y="953955"/>
                    </a:cubicBezTo>
                    <a:cubicBezTo>
                      <a:pt x="2264317" y="965265"/>
                      <a:pt x="2238600" y="991935"/>
                      <a:pt x="2225882" y="1007295"/>
                    </a:cubicBezTo>
                    <a:cubicBezTo>
                      <a:pt x="2224903" y="1008412"/>
                      <a:pt x="2223925" y="1009668"/>
                      <a:pt x="2222807" y="1010925"/>
                    </a:cubicBezTo>
                    <a:cubicBezTo>
                      <a:pt x="2213442" y="971968"/>
                      <a:pt x="2203799" y="930078"/>
                      <a:pt x="2175566" y="902849"/>
                    </a:cubicBezTo>
                    <a:cubicBezTo>
                      <a:pt x="2204498" y="921979"/>
                      <a:pt x="2223366" y="879531"/>
                      <a:pt x="2237622" y="859144"/>
                    </a:cubicBezTo>
                    <a:cubicBezTo>
                      <a:pt x="2261102" y="819628"/>
                      <a:pt x="2292410" y="783184"/>
                      <a:pt x="2308902" y="740317"/>
                    </a:cubicBezTo>
                    <a:cubicBezTo>
                      <a:pt x="2309881" y="732497"/>
                      <a:pt x="2305827" y="726214"/>
                      <a:pt x="2299957" y="722444"/>
                    </a:cubicBezTo>
                    <a:cubicBezTo>
                      <a:pt x="2301355" y="716998"/>
                      <a:pt x="2302333" y="711552"/>
                      <a:pt x="2302752" y="706107"/>
                    </a:cubicBezTo>
                    <a:cubicBezTo>
                      <a:pt x="2306107" y="660447"/>
                      <a:pt x="2291991" y="615345"/>
                      <a:pt x="2281928" y="571221"/>
                    </a:cubicBezTo>
                    <a:cubicBezTo>
                      <a:pt x="2281648" y="570244"/>
                      <a:pt x="2281368" y="569266"/>
                      <a:pt x="2281089" y="568289"/>
                    </a:cubicBezTo>
                    <a:cubicBezTo>
                      <a:pt x="2301634" y="574293"/>
                      <a:pt x="2315471" y="547484"/>
                      <a:pt x="2329587" y="534777"/>
                    </a:cubicBezTo>
                    <a:cubicBezTo>
                      <a:pt x="2339091" y="526818"/>
                      <a:pt x="2349434" y="518719"/>
                      <a:pt x="2360615" y="512436"/>
                    </a:cubicBezTo>
                    <a:cubicBezTo>
                      <a:pt x="2354466" y="540781"/>
                      <a:pt x="2358239" y="573316"/>
                      <a:pt x="2361733" y="599846"/>
                    </a:cubicBezTo>
                    <a:close/>
                    <a:moveTo>
                      <a:pt x="1112512" y="846996"/>
                    </a:moveTo>
                    <a:cubicBezTo>
                      <a:pt x="977359" y="871711"/>
                      <a:pt x="843883" y="929938"/>
                      <a:pt x="703559" y="925191"/>
                    </a:cubicBezTo>
                    <a:cubicBezTo>
                      <a:pt x="675326" y="924074"/>
                      <a:pt x="651007" y="925749"/>
                      <a:pt x="622355" y="919466"/>
                    </a:cubicBezTo>
                    <a:cubicBezTo>
                      <a:pt x="591607" y="872130"/>
                      <a:pt x="572739" y="818651"/>
                      <a:pt x="555967" y="764613"/>
                    </a:cubicBezTo>
                    <a:cubicBezTo>
                      <a:pt x="607540" y="735569"/>
                      <a:pt x="668198" y="725516"/>
                      <a:pt x="726480" y="715741"/>
                    </a:cubicBezTo>
                    <a:cubicBezTo>
                      <a:pt x="782806" y="706665"/>
                      <a:pt x="838292" y="692981"/>
                      <a:pt x="894199" y="681950"/>
                    </a:cubicBezTo>
                    <a:cubicBezTo>
                      <a:pt x="933473" y="673991"/>
                      <a:pt x="972886" y="666590"/>
                      <a:pt x="1012999" y="663658"/>
                    </a:cubicBezTo>
                    <a:cubicBezTo>
                      <a:pt x="1016074" y="663239"/>
                      <a:pt x="1019149" y="663100"/>
                      <a:pt x="1022084" y="663100"/>
                    </a:cubicBezTo>
                    <a:cubicBezTo>
                      <a:pt x="1038995" y="663100"/>
                      <a:pt x="1051015" y="670221"/>
                      <a:pt x="1057165" y="688653"/>
                    </a:cubicBezTo>
                    <a:cubicBezTo>
                      <a:pt x="1077571" y="738222"/>
                      <a:pt x="1109996" y="792120"/>
                      <a:pt x="1112512" y="846996"/>
                    </a:cubicBezTo>
                    <a:close/>
                    <a:moveTo>
                      <a:pt x="497824" y="1170944"/>
                    </a:moveTo>
                    <a:cubicBezTo>
                      <a:pt x="519767" y="1136036"/>
                      <a:pt x="543667" y="1102524"/>
                      <a:pt x="564912" y="1067197"/>
                    </a:cubicBezTo>
                    <a:cubicBezTo>
                      <a:pt x="582522" y="1038433"/>
                      <a:pt x="598316" y="1008691"/>
                      <a:pt x="616066" y="980066"/>
                    </a:cubicBezTo>
                    <a:cubicBezTo>
                      <a:pt x="637869" y="985791"/>
                      <a:pt x="663306" y="985652"/>
                      <a:pt x="690561" y="986769"/>
                    </a:cubicBezTo>
                    <a:cubicBezTo>
                      <a:pt x="701742" y="987467"/>
                      <a:pt x="712923" y="987886"/>
                      <a:pt x="724104" y="987886"/>
                    </a:cubicBezTo>
                    <a:cubicBezTo>
                      <a:pt x="848076" y="987886"/>
                      <a:pt x="966457" y="943203"/>
                      <a:pt x="1087075" y="917092"/>
                    </a:cubicBezTo>
                    <a:cubicBezTo>
                      <a:pt x="1070303" y="939992"/>
                      <a:pt x="1055767" y="964986"/>
                      <a:pt x="1082602" y="982859"/>
                    </a:cubicBezTo>
                    <a:cubicBezTo>
                      <a:pt x="1087354" y="985093"/>
                      <a:pt x="1091687" y="986210"/>
                      <a:pt x="1095600" y="986350"/>
                    </a:cubicBezTo>
                    <a:cubicBezTo>
                      <a:pt x="1084838" y="988444"/>
                      <a:pt x="1074216" y="990539"/>
                      <a:pt x="1063734" y="992075"/>
                    </a:cubicBezTo>
                    <a:cubicBezTo>
                      <a:pt x="1009505" y="1012042"/>
                      <a:pt x="662328" y="1050721"/>
                      <a:pt x="680358" y="1111321"/>
                    </a:cubicBezTo>
                    <a:cubicBezTo>
                      <a:pt x="678401" y="1111880"/>
                      <a:pt x="677143" y="1112997"/>
                      <a:pt x="675466" y="1113835"/>
                    </a:cubicBezTo>
                    <a:cubicBezTo>
                      <a:pt x="675047" y="1104758"/>
                      <a:pt x="666661" y="1096380"/>
                      <a:pt x="656877" y="1098615"/>
                    </a:cubicBezTo>
                    <a:cubicBezTo>
                      <a:pt x="647513" y="1100569"/>
                      <a:pt x="639267" y="1106015"/>
                      <a:pt x="631580" y="1111740"/>
                    </a:cubicBezTo>
                    <a:cubicBezTo>
                      <a:pt x="585317" y="1150837"/>
                      <a:pt x="550376" y="1200966"/>
                      <a:pt x="516693" y="1250814"/>
                    </a:cubicBezTo>
                    <a:cubicBezTo>
                      <a:pt x="515435" y="1253188"/>
                      <a:pt x="513897" y="1255702"/>
                      <a:pt x="512220" y="1258215"/>
                    </a:cubicBezTo>
                    <a:cubicBezTo>
                      <a:pt x="508866" y="1250675"/>
                      <a:pt x="505511" y="1243274"/>
                      <a:pt x="502157" y="1235874"/>
                    </a:cubicBezTo>
                    <a:cubicBezTo>
                      <a:pt x="495309" y="1221212"/>
                      <a:pt x="488320" y="1206551"/>
                      <a:pt x="481192" y="1191889"/>
                    </a:cubicBezTo>
                    <a:cubicBezTo>
                      <a:pt x="481192" y="1191889"/>
                      <a:pt x="481192" y="1191889"/>
                      <a:pt x="481192" y="1191750"/>
                    </a:cubicBezTo>
                    <a:cubicBezTo>
                      <a:pt x="488460" y="1187002"/>
                      <a:pt x="494190" y="1178904"/>
                      <a:pt x="497824" y="1170944"/>
                    </a:cubicBezTo>
                    <a:close/>
                    <a:moveTo>
                      <a:pt x="558203" y="1289912"/>
                    </a:moveTo>
                    <a:cubicBezTo>
                      <a:pt x="584479" y="1241180"/>
                      <a:pt x="616066" y="1195520"/>
                      <a:pt x="651426" y="1152792"/>
                    </a:cubicBezTo>
                    <a:cubicBezTo>
                      <a:pt x="653942" y="1149720"/>
                      <a:pt x="656318" y="1146648"/>
                      <a:pt x="658694" y="1143576"/>
                    </a:cubicBezTo>
                    <a:cubicBezTo>
                      <a:pt x="656318" y="1190633"/>
                      <a:pt x="701882" y="1272178"/>
                      <a:pt x="710407" y="1301641"/>
                    </a:cubicBezTo>
                    <a:cubicBezTo>
                      <a:pt x="722846" y="1328730"/>
                      <a:pt x="731372" y="1350373"/>
                      <a:pt x="750660" y="1363079"/>
                    </a:cubicBezTo>
                    <a:cubicBezTo>
                      <a:pt x="726061" y="1393799"/>
                      <a:pt x="697968" y="1443229"/>
                      <a:pt x="693216" y="1452444"/>
                    </a:cubicBezTo>
                    <a:cubicBezTo>
                      <a:pt x="676165" y="1483024"/>
                      <a:pt x="658275" y="1513185"/>
                      <a:pt x="640385" y="1543066"/>
                    </a:cubicBezTo>
                    <a:cubicBezTo>
                      <a:pt x="631021" y="1524914"/>
                      <a:pt x="621656" y="1506761"/>
                      <a:pt x="612292" y="1488609"/>
                    </a:cubicBezTo>
                    <a:cubicBezTo>
                      <a:pt x="586575" y="1436805"/>
                      <a:pt x="563933" y="1380394"/>
                      <a:pt x="540872" y="1324680"/>
                    </a:cubicBezTo>
                    <a:lnTo>
                      <a:pt x="540872" y="1324680"/>
                    </a:lnTo>
                    <a:cubicBezTo>
                      <a:pt x="547441" y="1312951"/>
                      <a:pt x="552612" y="1299407"/>
                      <a:pt x="558203" y="1289912"/>
                    </a:cubicBezTo>
                    <a:close/>
                    <a:moveTo>
                      <a:pt x="683013" y="1568758"/>
                    </a:moveTo>
                    <a:cubicBezTo>
                      <a:pt x="694194" y="1545579"/>
                      <a:pt x="705515" y="1522261"/>
                      <a:pt x="716417" y="1498942"/>
                    </a:cubicBezTo>
                    <a:cubicBezTo>
                      <a:pt x="734447" y="1456494"/>
                      <a:pt x="755412" y="1414883"/>
                      <a:pt x="773721" y="1372714"/>
                    </a:cubicBezTo>
                    <a:cubicBezTo>
                      <a:pt x="778333" y="1373831"/>
                      <a:pt x="783365" y="1374669"/>
                      <a:pt x="788955" y="1375088"/>
                    </a:cubicBezTo>
                    <a:cubicBezTo>
                      <a:pt x="805867" y="1377741"/>
                      <a:pt x="822779" y="1378858"/>
                      <a:pt x="839690" y="1378858"/>
                    </a:cubicBezTo>
                    <a:cubicBezTo>
                      <a:pt x="890704" y="1378858"/>
                      <a:pt x="941719" y="1369083"/>
                      <a:pt x="992733" y="1364615"/>
                    </a:cubicBezTo>
                    <a:cubicBezTo>
                      <a:pt x="1096159" y="1356098"/>
                      <a:pt x="1199586" y="1345765"/>
                      <a:pt x="1301754" y="1326495"/>
                    </a:cubicBezTo>
                    <a:cubicBezTo>
                      <a:pt x="1336835" y="1317559"/>
                      <a:pt x="1387849" y="1317559"/>
                      <a:pt x="1425446" y="1301780"/>
                    </a:cubicBezTo>
                    <a:cubicBezTo>
                      <a:pt x="1415523" y="1319933"/>
                      <a:pt x="1406019" y="1338504"/>
                      <a:pt x="1394558" y="1355260"/>
                    </a:cubicBezTo>
                    <a:cubicBezTo>
                      <a:pt x="1386032" y="1365313"/>
                      <a:pt x="1385893" y="1380673"/>
                      <a:pt x="1394977" y="1389609"/>
                    </a:cubicBezTo>
                    <a:cubicBezTo>
                      <a:pt x="1353188" y="1396731"/>
                      <a:pt x="1311398" y="1403992"/>
                      <a:pt x="1269049" y="1407203"/>
                    </a:cubicBezTo>
                    <a:cubicBezTo>
                      <a:pt x="1154861" y="1415581"/>
                      <a:pt x="1042629" y="1420329"/>
                      <a:pt x="928022" y="1432477"/>
                    </a:cubicBezTo>
                    <a:cubicBezTo>
                      <a:pt x="892521" y="1443089"/>
                      <a:pt x="824875" y="1434711"/>
                      <a:pt x="804330" y="1471574"/>
                    </a:cubicBezTo>
                    <a:cubicBezTo>
                      <a:pt x="802932" y="1471295"/>
                      <a:pt x="801394" y="1471295"/>
                      <a:pt x="799577" y="1471574"/>
                    </a:cubicBezTo>
                    <a:cubicBezTo>
                      <a:pt x="777774" y="1487213"/>
                      <a:pt x="771065" y="1515419"/>
                      <a:pt x="760303" y="1538737"/>
                    </a:cubicBezTo>
                    <a:cubicBezTo>
                      <a:pt x="750240" y="1562056"/>
                      <a:pt x="738919" y="1584956"/>
                      <a:pt x="727738" y="1607716"/>
                    </a:cubicBezTo>
                    <a:cubicBezTo>
                      <a:pt x="719632" y="1623774"/>
                      <a:pt x="709988" y="1642345"/>
                      <a:pt x="700484" y="1661056"/>
                    </a:cubicBezTo>
                    <a:lnTo>
                      <a:pt x="700484" y="1661056"/>
                    </a:lnTo>
                    <a:cubicBezTo>
                      <a:pt x="687066" y="1634805"/>
                      <a:pt x="673649" y="1608554"/>
                      <a:pt x="660092" y="1582303"/>
                    </a:cubicBezTo>
                    <a:cubicBezTo>
                      <a:pt x="660092" y="1582303"/>
                      <a:pt x="660092" y="1582303"/>
                      <a:pt x="660092" y="1582163"/>
                    </a:cubicBezTo>
                    <a:cubicBezTo>
                      <a:pt x="669456" y="1582024"/>
                      <a:pt x="678820" y="1577416"/>
                      <a:pt x="683013" y="1568758"/>
                    </a:cubicBezTo>
                    <a:close/>
                    <a:moveTo>
                      <a:pt x="752057" y="1676695"/>
                    </a:moveTo>
                    <a:cubicBezTo>
                      <a:pt x="757788" y="1661894"/>
                      <a:pt x="791751" y="1591100"/>
                      <a:pt x="807824" y="1536783"/>
                    </a:cubicBezTo>
                    <a:cubicBezTo>
                      <a:pt x="809501" y="1538598"/>
                      <a:pt x="811458" y="1540413"/>
                      <a:pt x="813694" y="1541809"/>
                    </a:cubicBezTo>
                    <a:cubicBezTo>
                      <a:pt x="827111" y="1601851"/>
                      <a:pt x="848216" y="1659520"/>
                      <a:pt x="865407" y="1718445"/>
                    </a:cubicBezTo>
                    <a:cubicBezTo>
                      <a:pt x="866525" y="1723192"/>
                      <a:pt x="867923" y="1727661"/>
                      <a:pt x="869460" y="1731989"/>
                    </a:cubicBezTo>
                    <a:cubicBezTo>
                      <a:pt x="868901" y="1732408"/>
                      <a:pt x="868342" y="1732827"/>
                      <a:pt x="867783" y="1733106"/>
                    </a:cubicBezTo>
                    <a:cubicBezTo>
                      <a:pt x="864568" y="1733665"/>
                      <a:pt x="863869" y="1737994"/>
                      <a:pt x="865966" y="1739948"/>
                    </a:cubicBezTo>
                    <a:cubicBezTo>
                      <a:pt x="842765" y="1786167"/>
                      <a:pt x="824735" y="1835876"/>
                      <a:pt x="806845" y="1884748"/>
                    </a:cubicBezTo>
                    <a:lnTo>
                      <a:pt x="806845" y="1884748"/>
                    </a:lnTo>
                    <a:cubicBezTo>
                      <a:pt x="797481" y="1861289"/>
                      <a:pt x="787837" y="1837971"/>
                      <a:pt x="777634" y="1814792"/>
                    </a:cubicBezTo>
                    <a:cubicBezTo>
                      <a:pt x="762679" y="1783933"/>
                      <a:pt x="747445" y="1753213"/>
                      <a:pt x="732071" y="1722634"/>
                    </a:cubicBezTo>
                    <a:lnTo>
                      <a:pt x="732071" y="1722634"/>
                    </a:lnTo>
                    <a:cubicBezTo>
                      <a:pt x="740317" y="1708252"/>
                      <a:pt x="745349" y="1688843"/>
                      <a:pt x="752057" y="1676695"/>
                    </a:cubicBezTo>
                    <a:close/>
                    <a:moveTo>
                      <a:pt x="845980" y="1902062"/>
                    </a:moveTo>
                    <a:cubicBezTo>
                      <a:pt x="854226" y="1861708"/>
                      <a:pt x="867503" y="1816048"/>
                      <a:pt x="877706" y="1774019"/>
                    </a:cubicBezTo>
                    <a:cubicBezTo>
                      <a:pt x="878265" y="1769690"/>
                      <a:pt x="880362" y="1761871"/>
                      <a:pt x="881759" y="1753912"/>
                    </a:cubicBezTo>
                    <a:cubicBezTo>
                      <a:pt x="896575" y="1773600"/>
                      <a:pt x="918937" y="1786027"/>
                      <a:pt x="944794" y="1787005"/>
                    </a:cubicBezTo>
                    <a:cubicBezTo>
                      <a:pt x="951642" y="1787424"/>
                      <a:pt x="958351" y="1787563"/>
                      <a:pt x="965059" y="1787563"/>
                    </a:cubicBezTo>
                    <a:cubicBezTo>
                      <a:pt x="1039694" y="1787563"/>
                      <a:pt x="1113770" y="1768852"/>
                      <a:pt x="1188265" y="1763826"/>
                    </a:cubicBezTo>
                    <a:cubicBezTo>
                      <a:pt x="1302872" y="1759776"/>
                      <a:pt x="1419157" y="1737156"/>
                      <a:pt x="1534603" y="1737016"/>
                    </a:cubicBezTo>
                    <a:cubicBezTo>
                      <a:pt x="1585617" y="1734642"/>
                      <a:pt x="1636771" y="1733944"/>
                      <a:pt x="1687786" y="1732827"/>
                    </a:cubicBezTo>
                    <a:cubicBezTo>
                      <a:pt x="1678281" y="1756844"/>
                      <a:pt x="1670175" y="1781419"/>
                      <a:pt x="1662768" y="1805995"/>
                    </a:cubicBezTo>
                    <a:cubicBezTo>
                      <a:pt x="1661090" y="1812418"/>
                      <a:pt x="1662628" y="1818981"/>
                      <a:pt x="1666262" y="1824147"/>
                    </a:cubicBezTo>
                    <a:cubicBezTo>
                      <a:pt x="1666262" y="1824147"/>
                      <a:pt x="1666262" y="1824147"/>
                      <a:pt x="1666122" y="1824147"/>
                    </a:cubicBezTo>
                    <a:cubicBezTo>
                      <a:pt x="1642502" y="1824426"/>
                      <a:pt x="1618881" y="1824287"/>
                      <a:pt x="1595960" y="1824426"/>
                    </a:cubicBezTo>
                    <a:cubicBezTo>
                      <a:pt x="1588692" y="1825124"/>
                      <a:pt x="1580725" y="1824705"/>
                      <a:pt x="1572619" y="1824147"/>
                    </a:cubicBezTo>
                    <a:cubicBezTo>
                      <a:pt x="1552073" y="1823030"/>
                      <a:pt x="1530550" y="1821773"/>
                      <a:pt x="1519089" y="1840205"/>
                    </a:cubicBezTo>
                    <a:cubicBezTo>
                      <a:pt x="1514616" y="1837831"/>
                      <a:pt x="1510843" y="1836714"/>
                      <a:pt x="1507768" y="1836714"/>
                    </a:cubicBezTo>
                    <a:cubicBezTo>
                      <a:pt x="1507069" y="1836714"/>
                      <a:pt x="1506370" y="1836714"/>
                      <a:pt x="1505671" y="1836993"/>
                    </a:cubicBezTo>
                    <a:cubicBezTo>
                      <a:pt x="1504973" y="1837133"/>
                      <a:pt x="1504274" y="1837273"/>
                      <a:pt x="1503715" y="1837552"/>
                    </a:cubicBezTo>
                    <a:cubicBezTo>
                      <a:pt x="1503156" y="1837831"/>
                      <a:pt x="1502457" y="1838250"/>
                      <a:pt x="1501898" y="1838669"/>
                    </a:cubicBezTo>
                    <a:cubicBezTo>
                      <a:pt x="1501758" y="1838808"/>
                      <a:pt x="1501618" y="1838948"/>
                      <a:pt x="1501478" y="1839088"/>
                    </a:cubicBezTo>
                    <a:cubicBezTo>
                      <a:pt x="1501339" y="1839227"/>
                      <a:pt x="1501059" y="1839367"/>
                      <a:pt x="1500919" y="1839646"/>
                    </a:cubicBezTo>
                    <a:cubicBezTo>
                      <a:pt x="1500500" y="1840065"/>
                      <a:pt x="1500081" y="1840484"/>
                      <a:pt x="1499801" y="1841043"/>
                    </a:cubicBezTo>
                    <a:cubicBezTo>
                      <a:pt x="1499522" y="1841601"/>
                      <a:pt x="1499102" y="1842160"/>
                      <a:pt x="1498683" y="1842718"/>
                    </a:cubicBezTo>
                    <a:cubicBezTo>
                      <a:pt x="1498543" y="1843137"/>
                      <a:pt x="1498264" y="1843556"/>
                      <a:pt x="1498124" y="1844114"/>
                    </a:cubicBezTo>
                    <a:cubicBezTo>
                      <a:pt x="1497845" y="1844673"/>
                      <a:pt x="1497705" y="1845231"/>
                      <a:pt x="1497565" y="1845790"/>
                    </a:cubicBezTo>
                    <a:cubicBezTo>
                      <a:pt x="1497285" y="1846628"/>
                      <a:pt x="1497146" y="1847466"/>
                      <a:pt x="1497006" y="1848303"/>
                    </a:cubicBezTo>
                    <a:cubicBezTo>
                      <a:pt x="1496028" y="1852911"/>
                      <a:pt x="1495888" y="1858497"/>
                      <a:pt x="1496307" y="1865059"/>
                    </a:cubicBezTo>
                    <a:cubicBezTo>
                      <a:pt x="1496307" y="1866176"/>
                      <a:pt x="1496447" y="1867293"/>
                      <a:pt x="1496587" y="1868550"/>
                    </a:cubicBezTo>
                    <a:cubicBezTo>
                      <a:pt x="1496726" y="1869667"/>
                      <a:pt x="1496866" y="1870924"/>
                      <a:pt x="1497006" y="1872181"/>
                    </a:cubicBezTo>
                    <a:cubicBezTo>
                      <a:pt x="1497146" y="1873717"/>
                      <a:pt x="1497425" y="1875253"/>
                      <a:pt x="1497565" y="1876928"/>
                    </a:cubicBezTo>
                    <a:cubicBezTo>
                      <a:pt x="1497565" y="1877068"/>
                      <a:pt x="1497565" y="1877068"/>
                      <a:pt x="1497565" y="1877208"/>
                    </a:cubicBezTo>
                    <a:cubicBezTo>
                      <a:pt x="1486524" y="1892288"/>
                      <a:pt x="1475901" y="1914769"/>
                      <a:pt x="1470590" y="1920912"/>
                    </a:cubicBezTo>
                    <a:cubicBezTo>
                      <a:pt x="1464301" y="1931525"/>
                      <a:pt x="1457872" y="1942137"/>
                      <a:pt x="1451582" y="1952749"/>
                    </a:cubicBezTo>
                    <a:lnTo>
                      <a:pt x="1451582" y="1952749"/>
                    </a:lnTo>
                    <a:cubicBezTo>
                      <a:pt x="1438444" y="1919935"/>
                      <a:pt x="1427822" y="1886004"/>
                      <a:pt x="1413007" y="1854447"/>
                    </a:cubicBezTo>
                    <a:cubicBezTo>
                      <a:pt x="1370518" y="1812697"/>
                      <a:pt x="1306786" y="1830291"/>
                      <a:pt x="1250181" y="1830291"/>
                    </a:cubicBezTo>
                    <a:cubicBezTo>
                      <a:pt x="1186308" y="1831268"/>
                      <a:pt x="1114049" y="1842439"/>
                      <a:pt x="1048919" y="1850677"/>
                    </a:cubicBezTo>
                    <a:cubicBezTo>
                      <a:pt x="1028653" y="1852772"/>
                      <a:pt x="1002517" y="1850817"/>
                      <a:pt x="981831" y="1857938"/>
                    </a:cubicBezTo>
                    <a:cubicBezTo>
                      <a:pt x="946610" y="1878045"/>
                      <a:pt x="927183" y="1917003"/>
                      <a:pt x="904122" y="1948839"/>
                    </a:cubicBezTo>
                    <a:cubicBezTo>
                      <a:pt x="887909" y="1973135"/>
                      <a:pt x="873933" y="1998688"/>
                      <a:pt x="860515" y="2024660"/>
                    </a:cubicBezTo>
                    <a:cubicBezTo>
                      <a:pt x="849334" y="1995058"/>
                      <a:pt x="838153" y="1965455"/>
                      <a:pt x="826832" y="1935993"/>
                    </a:cubicBezTo>
                    <a:lnTo>
                      <a:pt x="826832" y="1935853"/>
                    </a:lnTo>
                    <a:cubicBezTo>
                      <a:pt x="839550" y="1931944"/>
                      <a:pt x="844722" y="1915746"/>
                      <a:pt x="845980" y="1902062"/>
                    </a:cubicBezTo>
                    <a:close/>
                    <a:moveTo>
                      <a:pt x="989938" y="1936691"/>
                    </a:moveTo>
                    <a:cubicBezTo>
                      <a:pt x="994410" y="1930966"/>
                      <a:pt x="999162" y="1925241"/>
                      <a:pt x="1003914" y="1919656"/>
                    </a:cubicBezTo>
                    <a:cubicBezTo>
                      <a:pt x="1004753" y="1918679"/>
                      <a:pt x="1005731" y="1917701"/>
                      <a:pt x="1006570" y="1916863"/>
                    </a:cubicBezTo>
                    <a:cubicBezTo>
                      <a:pt x="1094482" y="1911557"/>
                      <a:pt x="1181416" y="1894103"/>
                      <a:pt x="1270167" y="1892148"/>
                    </a:cubicBezTo>
                    <a:cubicBezTo>
                      <a:pt x="1286799" y="1892009"/>
                      <a:pt x="1304829" y="1890193"/>
                      <a:pt x="1322719" y="1890193"/>
                    </a:cubicBezTo>
                    <a:cubicBezTo>
                      <a:pt x="1336416" y="1890193"/>
                      <a:pt x="1350113" y="1891310"/>
                      <a:pt x="1362831" y="1894662"/>
                    </a:cubicBezTo>
                    <a:cubicBezTo>
                      <a:pt x="1382538" y="1963082"/>
                      <a:pt x="1416641" y="2025777"/>
                      <a:pt x="1448507" y="2089031"/>
                    </a:cubicBezTo>
                    <a:cubicBezTo>
                      <a:pt x="1353048" y="2107462"/>
                      <a:pt x="1256190" y="2106345"/>
                      <a:pt x="1159193" y="2117655"/>
                    </a:cubicBezTo>
                    <a:cubicBezTo>
                      <a:pt x="1129004" y="2118772"/>
                      <a:pt x="1097697" y="2121705"/>
                      <a:pt x="1068066" y="2114444"/>
                    </a:cubicBezTo>
                    <a:cubicBezTo>
                      <a:pt x="1031308" y="2060406"/>
                      <a:pt x="1012160" y="1997431"/>
                      <a:pt x="989938" y="1936691"/>
                    </a:cubicBezTo>
                    <a:close/>
                    <a:moveTo>
                      <a:pt x="1034243" y="2206183"/>
                    </a:moveTo>
                    <a:cubicBezTo>
                      <a:pt x="1038436" y="2194453"/>
                      <a:pt x="1043188" y="2183003"/>
                      <a:pt x="1047940" y="2171693"/>
                    </a:cubicBezTo>
                    <a:cubicBezTo>
                      <a:pt x="1071141" y="2181188"/>
                      <a:pt x="1099793" y="2179932"/>
                      <a:pt x="1124392" y="2180909"/>
                    </a:cubicBezTo>
                    <a:cubicBezTo>
                      <a:pt x="1215659" y="2175882"/>
                      <a:pt x="1306646" y="2168621"/>
                      <a:pt x="1398052" y="2161360"/>
                    </a:cubicBezTo>
                    <a:cubicBezTo>
                      <a:pt x="1419576" y="2155217"/>
                      <a:pt x="1448787" y="2154658"/>
                      <a:pt x="1472687" y="2149073"/>
                    </a:cubicBezTo>
                    <a:cubicBezTo>
                      <a:pt x="1462763" y="2166946"/>
                      <a:pt x="1454797" y="2185796"/>
                      <a:pt x="1444314" y="2203390"/>
                    </a:cubicBezTo>
                    <a:cubicBezTo>
                      <a:pt x="1437745" y="2215259"/>
                      <a:pt x="1441240" y="2230199"/>
                      <a:pt x="1452421" y="2237460"/>
                    </a:cubicBezTo>
                    <a:lnTo>
                      <a:pt x="1452421" y="2237460"/>
                    </a:lnTo>
                    <a:cubicBezTo>
                      <a:pt x="1308882" y="2240532"/>
                      <a:pt x="1165343" y="2245001"/>
                      <a:pt x="1022084" y="2247793"/>
                    </a:cubicBezTo>
                    <a:cubicBezTo>
                      <a:pt x="1027674" y="2234109"/>
                      <a:pt x="1030190" y="2217074"/>
                      <a:pt x="1034243" y="2206183"/>
                    </a:cubicBezTo>
                    <a:close/>
                    <a:moveTo>
                      <a:pt x="1489738" y="2226010"/>
                    </a:moveTo>
                    <a:cubicBezTo>
                      <a:pt x="1493372" y="2209813"/>
                      <a:pt x="1522723" y="2145303"/>
                      <a:pt x="1512520" y="2123939"/>
                    </a:cubicBezTo>
                    <a:cubicBezTo>
                      <a:pt x="1517272" y="2114165"/>
                      <a:pt x="1518110" y="2100899"/>
                      <a:pt x="1512939" y="2082887"/>
                    </a:cubicBezTo>
                    <a:cubicBezTo>
                      <a:pt x="1505112" y="2052726"/>
                      <a:pt x="1487362" y="2026894"/>
                      <a:pt x="1472966" y="1999665"/>
                    </a:cubicBezTo>
                    <a:cubicBezTo>
                      <a:pt x="1471988" y="1997990"/>
                      <a:pt x="1471149" y="1996175"/>
                      <a:pt x="1470171" y="1994359"/>
                    </a:cubicBezTo>
                    <a:cubicBezTo>
                      <a:pt x="1481073" y="1966852"/>
                      <a:pt x="1493093" y="1939903"/>
                      <a:pt x="1504833" y="1912814"/>
                    </a:cubicBezTo>
                    <a:lnTo>
                      <a:pt x="1504833" y="1912814"/>
                    </a:lnTo>
                    <a:cubicBezTo>
                      <a:pt x="1505671" y="1916165"/>
                      <a:pt x="1506510" y="1919516"/>
                      <a:pt x="1507488" y="1923007"/>
                    </a:cubicBezTo>
                    <a:cubicBezTo>
                      <a:pt x="1509305" y="1929989"/>
                      <a:pt x="1511262" y="1937250"/>
                      <a:pt x="1513498" y="1944510"/>
                    </a:cubicBezTo>
                    <a:cubicBezTo>
                      <a:pt x="1513918" y="1945907"/>
                      <a:pt x="1514337" y="1947443"/>
                      <a:pt x="1514756" y="1948839"/>
                    </a:cubicBezTo>
                    <a:cubicBezTo>
                      <a:pt x="1518949" y="1963082"/>
                      <a:pt x="1523422" y="1977324"/>
                      <a:pt x="1527894" y="1991148"/>
                    </a:cubicBezTo>
                    <a:cubicBezTo>
                      <a:pt x="1528453" y="1992963"/>
                      <a:pt x="1529012" y="1994778"/>
                      <a:pt x="1529711" y="1996454"/>
                    </a:cubicBezTo>
                    <a:cubicBezTo>
                      <a:pt x="1531388" y="2001481"/>
                      <a:pt x="1533065" y="2006368"/>
                      <a:pt x="1534603" y="2011255"/>
                    </a:cubicBezTo>
                    <a:cubicBezTo>
                      <a:pt x="1535581" y="2013908"/>
                      <a:pt x="1536420" y="2016561"/>
                      <a:pt x="1537258" y="2019214"/>
                    </a:cubicBezTo>
                    <a:cubicBezTo>
                      <a:pt x="1537538" y="2020052"/>
                      <a:pt x="1537817" y="2020890"/>
                      <a:pt x="1538097" y="2021867"/>
                    </a:cubicBezTo>
                    <a:cubicBezTo>
                      <a:pt x="1539215" y="2025358"/>
                      <a:pt x="1540473" y="2028709"/>
                      <a:pt x="1541591" y="2031921"/>
                    </a:cubicBezTo>
                    <a:cubicBezTo>
                      <a:pt x="1545225" y="2042812"/>
                      <a:pt x="1548579" y="2052447"/>
                      <a:pt x="1551095" y="2060266"/>
                    </a:cubicBezTo>
                    <a:cubicBezTo>
                      <a:pt x="1551654" y="2061802"/>
                      <a:pt x="1552073" y="2063338"/>
                      <a:pt x="1552493" y="2064595"/>
                    </a:cubicBezTo>
                    <a:cubicBezTo>
                      <a:pt x="1553331" y="2067248"/>
                      <a:pt x="1554030" y="2069482"/>
                      <a:pt x="1554729" y="2071576"/>
                    </a:cubicBezTo>
                    <a:cubicBezTo>
                      <a:pt x="1555009" y="2072554"/>
                      <a:pt x="1555288" y="2073392"/>
                      <a:pt x="1555428" y="2074230"/>
                    </a:cubicBezTo>
                    <a:cubicBezTo>
                      <a:pt x="1555568" y="2074509"/>
                      <a:pt x="1555568" y="2074788"/>
                      <a:pt x="1555707" y="2075067"/>
                    </a:cubicBezTo>
                    <a:cubicBezTo>
                      <a:pt x="1555987" y="2076184"/>
                      <a:pt x="1556266" y="2077022"/>
                      <a:pt x="1556406" y="2077860"/>
                    </a:cubicBezTo>
                    <a:cubicBezTo>
                      <a:pt x="1556546" y="2078698"/>
                      <a:pt x="1556825" y="2079396"/>
                      <a:pt x="1556825" y="2079954"/>
                    </a:cubicBezTo>
                    <a:cubicBezTo>
                      <a:pt x="1557245" y="2081909"/>
                      <a:pt x="1557664" y="2083724"/>
                      <a:pt x="1558083" y="2085540"/>
                    </a:cubicBezTo>
                    <a:cubicBezTo>
                      <a:pt x="1558083" y="2085819"/>
                      <a:pt x="1558223" y="2085959"/>
                      <a:pt x="1558223" y="2086238"/>
                    </a:cubicBezTo>
                    <a:cubicBezTo>
                      <a:pt x="1558223" y="2086377"/>
                      <a:pt x="1558223" y="2086517"/>
                      <a:pt x="1558363" y="2086657"/>
                    </a:cubicBezTo>
                    <a:cubicBezTo>
                      <a:pt x="1558363" y="2086796"/>
                      <a:pt x="1558363" y="2087076"/>
                      <a:pt x="1558503" y="2087215"/>
                    </a:cubicBezTo>
                    <a:cubicBezTo>
                      <a:pt x="1558782" y="2088193"/>
                      <a:pt x="1559062" y="2089031"/>
                      <a:pt x="1559341" y="2090008"/>
                    </a:cubicBezTo>
                    <a:lnTo>
                      <a:pt x="1559341" y="2090008"/>
                    </a:lnTo>
                    <a:cubicBezTo>
                      <a:pt x="1559201" y="2090287"/>
                      <a:pt x="1559062" y="2090567"/>
                      <a:pt x="1558922" y="2090846"/>
                    </a:cubicBezTo>
                    <a:cubicBezTo>
                      <a:pt x="1546203" y="2117097"/>
                      <a:pt x="1535162" y="2144046"/>
                      <a:pt x="1521744" y="2169878"/>
                    </a:cubicBezTo>
                    <a:cubicBezTo>
                      <a:pt x="1512101" y="2183143"/>
                      <a:pt x="1512520" y="2204088"/>
                      <a:pt x="1529571" y="2211070"/>
                    </a:cubicBezTo>
                    <a:cubicBezTo>
                      <a:pt x="1532506" y="2212326"/>
                      <a:pt x="1535581" y="2213025"/>
                      <a:pt x="1538656" y="2213025"/>
                    </a:cubicBezTo>
                    <a:cubicBezTo>
                      <a:pt x="1549138" y="2213025"/>
                      <a:pt x="1559201" y="2205903"/>
                      <a:pt x="1562137" y="2195291"/>
                    </a:cubicBezTo>
                    <a:cubicBezTo>
                      <a:pt x="1564932" y="2184400"/>
                      <a:pt x="1578349" y="2152564"/>
                      <a:pt x="1584639" y="2124777"/>
                    </a:cubicBezTo>
                    <a:cubicBezTo>
                      <a:pt x="1584639" y="2124777"/>
                      <a:pt x="1584639" y="2124777"/>
                      <a:pt x="1584779" y="2124777"/>
                    </a:cubicBezTo>
                    <a:lnTo>
                      <a:pt x="1584779" y="2124777"/>
                    </a:lnTo>
                    <a:cubicBezTo>
                      <a:pt x="1586036" y="2125754"/>
                      <a:pt x="1587434" y="2126592"/>
                      <a:pt x="1588832" y="2127430"/>
                    </a:cubicBezTo>
                    <a:cubicBezTo>
                      <a:pt x="1588972" y="2127430"/>
                      <a:pt x="1589111" y="2127569"/>
                      <a:pt x="1589251" y="2127569"/>
                    </a:cubicBezTo>
                    <a:cubicBezTo>
                      <a:pt x="1589391" y="2127709"/>
                      <a:pt x="1589530" y="2127849"/>
                      <a:pt x="1589810" y="2127849"/>
                    </a:cubicBezTo>
                    <a:cubicBezTo>
                      <a:pt x="1589810" y="2127849"/>
                      <a:pt x="1589950" y="2127849"/>
                      <a:pt x="1589950" y="2127988"/>
                    </a:cubicBezTo>
                    <a:cubicBezTo>
                      <a:pt x="1590509" y="2128267"/>
                      <a:pt x="1591068" y="2128547"/>
                      <a:pt x="1591767" y="2128966"/>
                    </a:cubicBezTo>
                    <a:lnTo>
                      <a:pt x="1591767" y="2128966"/>
                    </a:lnTo>
                    <a:cubicBezTo>
                      <a:pt x="1592186" y="2129105"/>
                      <a:pt x="1592605" y="2129385"/>
                      <a:pt x="1593025" y="2129524"/>
                    </a:cubicBezTo>
                    <a:cubicBezTo>
                      <a:pt x="1593164" y="2129524"/>
                      <a:pt x="1593444" y="2129664"/>
                      <a:pt x="1593584" y="2129803"/>
                    </a:cubicBezTo>
                    <a:cubicBezTo>
                      <a:pt x="1593723" y="2129943"/>
                      <a:pt x="1593863" y="2129943"/>
                      <a:pt x="1594003" y="2130083"/>
                    </a:cubicBezTo>
                    <a:cubicBezTo>
                      <a:pt x="1594003" y="2130083"/>
                      <a:pt x="1594143" y="2130222"/>
                      <a:pt x="1594283" y="2130222"/>
                    </a:cubicBezTo>
                    <a:cubicBezTo>
                      <a:pt x="1594422" y="2130362"/>
                      <a:pt x="1594562" y="2130362"/>
                      <a:pt x="1594842" y="2130502"/>
                    </a:cubicBezTo>
                    <a:cubicBezTo>
                      <a:pt x="1595960" y="2131060"/>
                      <a:pt x="1597078" y="2131619"/>
                      <a:pt x="1598336" y="2132038"/>
                    </a:cubicBezTo>
                    <a:lnTo>
                      <a:pt x="1598336" y="2132038"/>
                    </a:lnTo>
                    <a:cubicBezTo>
                      <a:pt x="1599314" y="2132456"/>
                      <a:pt x="1600153" y="2132875"/>
                      <a:pt x="1601131" y="2133155"/>
                    </a:cubicBezTo>
                    <a:cubicBezTo>
                      <a:pt x="1601271" y="2133155"/>
                      <a:pt x="1601271" y="2133155"/>
                      <a:pt x="1601411" y="2133294"/>
                    </a:cubicBezTo>
                    <a:cubicBezTo>
                      <a:pt x="1602389" y="2133713"/>
                      <a:pt x="1603507" y="2134132"/>
                      <a:pt x="1604485" y="2134411"/>
                    </a:cubicBezTo>
                    <a:cubicBezTo>
                      <a:pt x="1604905" y="2134551"/>
                      <a:pt x="1605184" y="2134691"/>
                      <a:pt x="1605604" y="2134830"/>
                    </a:cubicBezTo>
                    <a:cubicBezTo>
                      <a:pt x="1607001" y="2135389"/>
                      <a:pt x="1608399" y="2135668"/>
                      <a:pt x="1609797" y="2136087"/>
                    </a:cubicBezTo>
                    <a:cubicBezTo>
                      <a:pt x="1610775" y="2136366"/>
                      <a:pt x="1611753" y="2136645"/>
                      <a:pt x="1612592" y="2136645"/>
                    </a:cubicBezTo>
                    <a:cubicBezTo>
                      <a:pt x="1612732" y="2136645"/>
                      <a:pt x="1612871" y="2136645"/>
                      <a:pt x="1613011" y="2136785"/>
                    </a:cubicBezTo>
                    <a:cubicBezTo>
                      <a:pt x="1614129" y="2137064"/>
                      <a:pt x="1615108" y="2137343"/>
                      <a:pt x="1616226" y="2137483"/>
                    </a:cubicBezTo>
                    <a:cubicBezTo>
                      <a:pt x="1620139" y="2138321"/>
                      <a:pt x="1624192" y="2138740"/>
                      <a:pt x="1628385" y="2139019"/>
                    </a:cubicBezTo>
                    <a:cubicBezTo>
                      <a:pt x="1685409" y="2144744"/>
                      <a:pt x="1742993" y="2145163"/>
                      <a:pt x="1800296" y="2146420"/>
                    </a:cubicBezTo>
                    <a:cubicBezTo>
                      <a:pt x="1806027" y="2146559"/>
                      <a:pt x="1811617" y="2146559"/>
                      <a:pt x="1817348" y="2146559"/>
                    </a:cubicBezTo>
                    <a:cubicBezTo>
                      <a:pt x="1847817" y="2146559"/>
                      <a:pt x="1878285" y="2145163"/>
                      <a:pt x="1908894" y="2143627"/>
                    </a:cubicBezTo>
                    <a:cubicBezTo>
                      <a:pt x="1944674" y="2141951"/>
                      <a:pt x="1980314" y="2140276"/>
                      <a:pt x="2016234" y="2140974"/>
                    </a:cubicBezTo>
                    <a:cubicBezTo>
                      <a:pt x="2017771" y="2141114"/>
                      <a:pt x="2019309" y="2141253"/>
                      <a:pt x="2020706" y="2141393"/>
                    </a:cubicBezTo>
                    <a:cubicBezTo>
                      <a:pt x="2021405" y="2141393"/>
                      <a:pt x="2022244" y="2141532"/>
                      <a:pt x="2022803" y="2141532"/>
                    </a:cubicBezTo>
                    <a:cubicBezTo>
                      <a:pt x="2023502" y="2141532"/>
                      <a:pt x="2024200" y="2141532"/>
                      <a:pt x="2024899" y="2141532"/>
                    </a:cubicBezTo>
                    <a:cubicBezTo>
                      <a:pt x="2021685" y="2148095"/>
                      <a:pt x="2018470" y="2154658"/>
                      <a:pt x="2015255" y="2161221"/>
                    </a:cubicBezTo>
                    <a:cubicBezTo>
                      <a:pt x="2010503" y="2177139"/>
                      <a:pt x="1989678" y="2203530"/>
                      <a:pt x="1982271" y="2225871"/>
                    </a:cubicBezTo>
                    <a:cubicBezTo>
                      <a:pt x="1982271" y="2225871"/>
                      <a:pt x="1982271" y="2225871"/>
                      <a:pt x="1982131" y="2225871"/>
                    </a:cubicBezTo>
                    <a:cubicBezTo>
                      <a:pt x="1888488" y="2229362"/>
                      <a:pt x="1794985" y="2232294"/>
                      <a:pt x="1701482" y="2234388"/>
                    </a:cubicBezTo>
                    <a:cubicBezTo>
                      <a:pt x="1627966" y="2234388"/>
                      <a:pt x="1554310" y="2235226"/>
                      <a:pt x="1480653" y="2236622"/>
                    </a:cubicBezTo>
                    <a:cubicBezTo>
                      <a:pt x="1484986" y="2234109"/>
                      <a:pt x="1488061" y="2230479"/>
                      <a:pt x="1489738" y="2226010"/>
                    </a:cubicBezTo>
                    <a:close/>
                    <a:moveTo>
                      <a:pt x="2052153" y="2178256"/>
                    </a:moveTo>
                    <a:cubicBezTo>
                      <a:pt x="2059142" y="2160662"/>
                      <a:pt x="2066549" y="2143208"/>
                      <a:pt x="2073957" y="2125754"/>
                    </a:cubicBezTo>
                    <a:lnTo>
                      <a:pt x="2073957" y="2125754"/>
                    </a:lnTo>
                    <a:cubicBezTo>
                      <a:pt x="2074096" y="2125754"/>
                      <a:pt x="2074096" y="2125614"/>
                      <a:pt x="2074096" y="2125614"/>
                    </a:cubicBezTo>
                    <a:cubicBezTo>
                      <a:pt x="2075494" y="2124358"/>
                      <a:pt x="2076752" y="2123101"/>
                      <a:pt x="2077731" y="2121705"/>
                    </a:cubicBezTo>
                    <a:cubicBezTo>
                      <a:pt x="2078988" y="2120308"/>
                      <a:pt x="2080106" y="2118772"/>
                      <a:pt x="2081225" y="2117237"/>
                    </a:cubicBezTo>
                    <a:cubicBezTo>
                      <a:pt x="2082343" y="2115840"/>
                      <a:pt x="2083181" y="2114304"/>
                      <a:pt x="2084020" y="2112768"/>
                    </a:cubicBezTo>
                    <a:cubicBezTo>
                      <a:pt x="2084858" y="2111372"/>
                      <a:pt x="2085557" y="2109976"/>
                      <a:pt x="2086116" y="2108579"/>
                    </a:cubicBezTo>
                    <a:cubicBezTo>
                      <a:pt x="2086256" y="2108021"/>
                      <a:pt x="2086536" y="2107602"/>
                      <a:pt x="2086815" y="2107043"/>
                    </a:cubicBezTo>
                    <a:cubicBezTo>
                      <a:pt x="2087095" y="2106485"/>
                      <a:pt x="2087234" y="2105926"/>
                      <a:pt x="2087374" y="2105507"/>
                    </a:cubicBezTo>
                    <a:cubicBezTo>
                      <a:pt x="2087933" y="2104251"/>
                      <a:pt x="2088353" y="2102994"/>
                      <a:pt x="2088772" y="2101737"/>
                    </a:cubicBezTo>
                    <a:cubicBezTo>
                      <a:pt x="2089051" y="2101179"/>
                      <a:pt x="2089191" y="2100480"/>
                      <a:pt x="2089331" y="2099922"/>
                    </a:cubicBezTo>
                    <a:cubicBezTo>
                      <a:pt x="2089331" y="2099922"/>
                      <a:pt x="2089331" y="2099922"/>
                      <a:pt x="2089331" y="2099782"/>
                    </a:cubicBezTo>
                    <a:cubicBezTo>
                      <a:pt x="2089890" y="2098246"/>
                      <a:pt x="2090170" y="2096850"/>
                      <a:pt x="2090589" y="2095314"/>
                    </a:cubicBezTo>
                    <a:cubicBezTo>
                      <a:pt x="2090729" y="2094756"/>
                      <a:pt x="2090729" y="2094337"/>
                      <a:pt x="2090868" y="2093778"/>
                    </a:cubicBezTo>
                    <a:cubicBezTo>
                      <a:pt x="2090868" y="2093638"/>
                      <a:pt x="2090868" y="2093499"/>
                      <a:pt x="2091008" y="2093220"/>
                    </a:cubicBezTo>
                    <a:cubicBezTo>
                      <a:pt x="2091427" y="2091404"/>
                      <a:pt x="2091707" y="2089589"/>
                      <a:pt x="2092126" y="2087634"/>
                    </a:cubicBezTo>
                    <a:cubicBezTo>
                      <a:pt x="2092546" y="2085260"/>
                      <a:pt x="2092825" y="2082887"/>
                      <a:pt x="2092965" y="2080373"/>
                    </a:cubicBezTo>
                    <a:cubicBezTo>
                      <a:pt x="2093244" y="2075626"/>
                      <a:pt x="2093524" y="2070878"/>
                      <a:pt x="2093524" y="2066131"/>
                    </a:cubicBezTo>
                    <a:cubicBezTo>
                      <a:pt x="2093524" y="2063617"/>
                      <a:pt x="2093524" y="2061104"/>
                      <a:pt x="2093384" y="2058590"/>
                    </a:cubicBezTo>
                    <a:cubicBezTo>
                      <a:pt x="2093384" y="2057613"/>
                      <a:pt x="2093384" y="2056496"/>
                      <a:pt x="2093244" y="2055519"/>
                    </a:cubicBezTo>
                    <a:cubicBezTo>
                      <a:pt x="2093105" y="2052307"/>
                      <a:pt x="2092825" y="2049235"/>
                      <a:pt x="2092685" y="2046163"/>
                    </a:cubicBezTo>
                    <a:cubicBezTo>
                      <a:pt x="2092546" y="2043371"/>
                      <a:pt x="2092266" y="2040578"/>
                      <a:pt x="2091847" y="2037785"/>
                    </a:cubicBezTo>
                    <a:cubicBezTo>
                      <a:pt x="2091847" y="2037227"/>
                      <a:pt x="2091707" y="2036668"/>
                      <a:pt x="2091707" y="2036110"/>
                    </a:cubicBezTo>
                    <a:cubicBezTo>
                      <a:pt x="2091707" y="2035551"/>
                      <a:pt x="2091567" y="2034993"/>
                      <a:pt x="2091567" y="2034434"/>
                    </a:cubicBezTo>
                    <a:cubicBezTo>
                      <a:pt x="2091567" y="2034434"/>
                      <a:pt x="2091567" y="2034434"/>
                      <a:pt x="2091567" y="2034294"/>
                    </a:cubicBezTo>
                    <a:cubicBezTo>
                      <a:pt x="2091567" y="2033876"/>
                      <a:pt x="2091427" y="2033457"/>
                      <a:pt x="2091427" y="2033038"/>
                    </a:cubicBezTo>
                    <a:cubicBezTo>
                      <a:pt x="2091148" y="2030943"/>
                      <a:pt x="2090868" y="2028709"/>
                      <a:pt x="2090449" y="2026475"/>
                    </a:cubicBezTo>
                    <a:cubicBezTo>
                      <a:pt x="2090030" y="2023822"/>
                      <a:pt x="2089610" y="2021169"/>
                      <a:pt x="2089191" y="2018516"/>
                    </a:cubicBezTo>
                    <a:cubicBezTo>
                      <a:pt x="2088912" y="2016840"/>
                      <a:pt x="2088632" y="2015165"/>
                      <a:pt x="2088353" y="2013629"/>
                    </a:cubicBezTo>
                    <a:cubicBezTo>
                      <a:pt x="2088073" y="2011953"/>
                      <a:pt x="2087794" y="2010138"/>
                      <a:pt x="2087374" y="2008323"/>
                    </a:cubicBezTo>
                    <a:cubicBezTo>
                      <a:pt x="2086955" y="2006647"/>
                      <a:pt x="2086675" y="2004832"/>
                      <a:pt x="2086256" y="2003156"/>
                    </a:cubicBezTo>
                    <a:cubicBezTo>
                      <a:pt x="2085557" y="1999665"/>
                      <a:pt x="2084719" y="1996175"/>
                      <a:pt x="2084020" y="1992684"/>
                    </a:cubicBezTo>
                    <a:cubicBezTo>
                      <a:pt x="2083181" y="1989193"/>
                      <a:pt x="2082482" y="1985842"/>
                      <a:pt x="2081644" y="1982351"/>
                    </a:cubicBezTo>
                    <a:lnTo>
                      <a:pt x="2081644" y="1982351"/>
                    </a:lnTo>
                    <a:lnTo>
                      <a:pt x="2081644" y="1982351"/>
                    </a:lnTo>
                    <a:cubicBezTo>
                      <a:pt x="2100931" y="1975369"/>
                      <a:pt x="2104006" y="1939484"/>
                      <a:pt x="2114768" y="1922588"/>
                    </a:cubicBezTo>
                    <a:cubicBezTo>
                      <a:pt x="2119381" y="1912255"/>
                      <a:pt x="2124412" y="1902062"/>
                      <a:pt x="2129444" y="1892009"/>
                    </a:cubicBezTo>
                    <a:cubicBezTo>
                      <a:pt x="2129863" y="1895220"/>
                      <a:pt x="2130422" y="1898571"/>
                      <a:pt x="2130981" y="1901783"/>
                    </a:cubicBezTo>
                    <a:cubicBezTo>
                      <a:pt x="2131261" y="1903738"/>
                      <a:pt x="2131680" y="1905832"/>
                      <a:pt x="2132099" y="1907787"/>
                    </a:cubicBezTo>
                    <a:cubicBezTo>
                      <a:pt x="2132798" y="1911836"/>
                      <a:pt x="2133637" y="1915886"/>
                      <a:pt x="2134475" y="1920075"/>
                    </a:cubicBezTo>
                    <a:cubicBezTo>
                      <a:pt x="2135314" y="1923984"/>
                      <a:pt x="2136013" y="1927894"/>
                      <a:pt x="2136991" y="1931804"/>
                    </a:cubicBezTo>
                    <a:cubicBezTo>
                      <a:pt x="2137969" y="1936272"/>
                      <a:pt x="2138948" y="1940741"/>
                      <a:pt x="2139926" y="1945069"/>
                    </a:cubicBezTo>
                    <a:cubicBezTo>
                      <a:pt x="2140765" y="1948699"/>
                      <a:pt x="2141603" y="1952330"/>
                      <a:pt x="2142442" y="1955960"/>
                    </a:cubicBezTo>
                    <a:cubicBezTo>
                      <a:pt x="2143001" y="1958195"/>
                      <a:pt x="2143560" y="1960568"/>
                      <a:pt x="2144119" y="1962802"/>
                    </a:cubicBezTo>
                    <a:cubicBezTo>
                      <a:pt x="2145517" y="1968667"/>
                      <a:pt x="2146914" y="1974532"/>
                      <a:pt x="2148312" y="1980396"/>
                    </a:cubicBezTo>
                    <a:cubicBezTo>
                      <a:pt x="2152505" y="1997990"/>
                      <a:pt x="2156698" y="2015584"/>
                      <a:pt x="2160052" y="2033317"/>
                    </a:cubicBezTo>
                    <a:cubicBezTo>
                      <a:pt x="2160332" y="2035272"/>
                      <a:pt x="2160611" y="2037227"/>
                      <a:pt x="2161031" y="2039042"/>
                    </a:cubicBezTo>
                    <a:cubicBezTo>
                      <a:pt x="2161031" y="2039461"/>
                      <a:pt x="2161170" y="2039880"/>
                      <a:pt x="2161310" y="2040159"/>
                    </a:cubicBezTo>
                    <a:cubicBezTo>
                      <a:pt x="2161590" y="2041835"/>
                      <a:pt x="2162009" y="2043510"/>
                      <a:pt x="2162428" y="2045046"/>
                    </a:cubicBezTo>
                    <a:cubicBezTo>
                      <a:pt x="2162428" y="2045325"/>
                      <a:pt x="2162568" y="2045465"/>
                      <a:pt x="2162568" y="2045744"/>
                    </a:cubicBezTo>
                    <a:cubicBezTo>
                      <a:pt x="2162848" y="2046722"/>
                      <a:pt x="2163127" y="2047699"/>
                      <a:pt x="2163407" y="2048677"/>
                    </a:cubicBezTo>
                    <a:cubicBezTo>
                      <a:pt x="2163826" y="2049794"/>
                      <a:pt x="2164105" y="2051050"/>
                      <a:pt x="2164525" y="2052167"/>
                    </a:cubicBezTo>
                    <a:cubicBezTo>
                      <a:pt x="2164665" y="2052726"/>
                      <a:pt x="2164944" y="2053285"/>
                      <a:pt x="2165224" y="2053843"/>
                    </a:cubicBezTo>
                    <a:cubicBezTo>
                      <a:pt x="2165363" y="2054402"/>
                      <a:pt x="2165643" y="2054960"/>
                      <a:pt x="2165922" y="2055519"/>
                    </a:cubicBezTo>
                    <a:cubicBezTo>
                      <a:pt x="2166342" y="2056496"/>
                      <a:pt x="2166761" y="2057474"/>
                      <a:pt x="2167180" y="2058451"/>
                    </a:cubicBezTo>
                    <a:cubicBezTo>
                      <a:pt x="2167180" y="2058590"/>
                      <a:pt x="2167320" y="2058870"/>
                      <a:pt x="2167460" y="2059009"/>
                    </a:cubicBezTo>
                    <a:cubicBezTo>
                      <a:pt x="2167879" y="2059847"/>
                      <a:pt x="2168298" y="2060685"/>
                      <a:pt x="2168857" y="2061523"/>
                    </a:cubicBezTo>
                    <a:cubicBezTo>
                      <a:pt x="2150967" y="2103971"/>
                      <a:pt x="2130143" y="2145442"/>
                      <a:pt x="2110016" y="2187053"/>
                    </a:cubicBezTo>
                    <a:cubicBezTo>
                      <a:pt x="2104146" y="2199620"/>
                      <a:pt x="2112392" y="2214840"/>
                      <a:pt x="2125251" y="2218331"/>
                    </a:cubicBezTo>
                    <a:cubicBezTo>
                      <a:pt x="2127767" y="2218889"/>
                      <a:pt x="2130003" y="2219168"/>
                      <a:pt x="2132099" y="2219168"/>
                    </a:cubicBezTo>
                    <a:cubicBezTo>
                      <a:pt x="2155021" y="2219168"/>
                      <a:pt x="2157397" y="2186355"/>
                      <a:pt x="2164665" y="2168761"/>
                    </a:cubicBezTo>
                    <a:cubicBezTo>
                      <a:pt x="2173889" y="2141672"/>
                      <a:pt x="2186049" y="2114444"/>
                      <a:pt x="2193456" y="2086377"/>
                    </a:cubicBezTo>
                    <a:lnTo>
                      <a:pt x="2193456" y="2086377"/>
                    </a:lnTo>
                    <a:lnTo>
                      <a:pt x="2193456" y="2086377"/>
                    </a:lnTo>
                    <a:cubicBezTo>
                      <a:pt x="2194574" y="2087076"/>
                      <a:pt x="2195832" y="2087774"/>
                      <a:pt x="2197090" y="2088332"/>
                    </a:cubicBezTo>
                    <a:cubicBezTo>
                      <a:pt x="2198348" y="2089031"/>
                      <a:pt x="2199606" y="2089589"/>
                      <a:pt x="2200864" y="2090287"/>
                    </a:cubicBezTo>
                    <a:cubicBezTo>
                      <a:pt x="2202122" y="2090846"/>
                      <a:pt x="2203379" y="2091404"/>
                      <a:pt x="2204637" y="2091823"/>
                    </a:cubicBezTo>
                    <a:cubicBezTo>
                      <a:pt x="2206594" y="2092661"/>
                      <a:pt x="2208551" y="2093359"/>
                      <a:pt x="2210647" y="2094057"/>
                    </a:cubicBezTo>
                    <a:cubicBezTo>
                      <a:pt x="2212744" y="2094756"/>
                      <a:pt x="2214700" y="2095314"/>
                      <a:pt x="2216937" y="2096012"/>
                    </a:cubicBezTo>
                    <a:cubicBezTo>
                      <a:pt x="2218334" y="2096431"/>
                      <a:pt x="2219732" y="2096850"/>
                      <a:pt x="2221130" y="2097129"/>
                    </a:cubicBezTo>
                    <a:cubicBezTo>
                      <a:pt x="2222527" y="2097548"/>
                      <a:pt x="2224065" y="2097828"/>
                      <a:pt x="2225462" y="2098246"/>
                    </a:cubicBezTo>
                    <a:cubicBezTo>
                      <a:pt x="2226860" y="2098526"/>
                      <a:pt x="2228258" y="2098805"/>
                      <a:pt x="2229655" y="2099084"/>
                    </a:cubicBezTo>
                    <a:cubicBezTo>
                      <a:pt x="2229935" y="2099084"/>
                      <a:pt x="2230214" y="2099224"/>
                      <a:pt x="2230494" y="2099224"/>
                    </a:cubicBezTo>
                    <a:cubicBezTo>
                      <a:pt x="2231752" y="2099503"/>
                      <a:pt x="2233010" y="2099643"/>
                      <a:pt x="2234268" y="2099782"/>
                    </a:cubicBezTo>
                    <a:cubicBezTo>
                      <a:pt x="2234268" y="2099782"/>
                      <a:pt x="2234407" y="2099782"/>
                      <a:pt x="2234547" y="2099782"/>
                    </a:cubicBezTo>
                    <a:cubicBezTo>
                      <a:pt x="2237482" y="2100341"/>
                      <a:pt x="2240277" y="2100620"/>
                      <a:pt x="2243213" y="2101039"/>
                    </a:cubicBezTo>
                    <a:cubicBezTo>
                      <a:pt x="2246427" y="2101458"/>
                      <a:pt x="2249642" y="2101737"/>
                      <a:pt x="2252996" y="2102016"/>
                    </a:cubicBezTo>
                    <a:cubicBezTo>
                      <a:pt x="2254533" y="2102156"/>
                      <a:pt x="2255931" y="2102296"/>
                      <a:pt x="2257469" y="2102296"/>
                    </a:cubicBezTo>
                    <a:cubicBezTo>
                      <a:pt x="2263758" y="2102715"/>
                      <a:pt x="2270047" y="2102994"/>
                      <a:pt x="2276477" y="2103133"/>
                    </a:cubicBezTo>
                    <a:cubicBezTo>
                      <a:pt x="2277315" y="2103133"/>
                      <a:pt x="2278294" y="2103133"/>
                      <a:pt x="2279132" y="2103133"/>
                    </a:cubicBezTo>
                    <a:cubicBezTo>
                      <a:pt x="2281368" y="2103133"/>
                      <a:pt x="2283605" y="2103133"/>
                      <a:pt x="2285981" y="2103133"/>
                    </a:cubicBezTo>
                    <a:cubicBezTo>
                      <a:pt x="2295485" y="2103273"/>
                      <a:pt x="2304709" y="2103273"/>
                      <a:pt x="2313514" y="2103413"/>
                    </a:cubicBezTo>
                    <a:cubicBezTo>
                      <a:pt x="2315052" y="2103413"/>
                      <a:pt x="2316450" y="2103413"/>
                      <a:pt x="2317847" y="2103413"/>
                    </a:cubicBezTo>
                    <a:cubicBezTo>
                      <a:pt x="2319385" y="2103413"/>
                      <a:pt x="2320782" y="2103413"/>
                      <a:pt x="2322180" y="2103552"/>
                    </a:cubicBezTo>
                    <a:cubicBezTo>
                      <a:pt x="2322320" y="2103552"/>
                      <a:pt x="2322320" y="2103552"/>
                      <a:pt x="2322459" y="2103552"/>
                    </a:cubicBezTo>
                    <a:cubicBezTo>
                      <a:pt x="2323717" y="2103552"/>
                      <a:pt x="2325115" y="2103552"/>
                      <a:pt x="2326373" y="2103692"/>
                    </a:cubicBezTo>
                    <a:cubicBezTo>
                      <a:pt x="2329168" y="2103692"/>
                      <a:pt x="2331824" y="2103832"/>
                      <a:pt x="2334479" y="2104111"/>
                    </a:cubicBezTo>
                    <a:cubicBezTo>
                      <a:pt x="2352928" y="2104669"/>
                      <a:pt x="2371238" y="2104809"/>
                      <a:pt x="2389686" y="2104809"/>
                    </a:cubicBezTo>
                    <a:cubicBezTo>
                      <a:pt x="2477040" y="2104809"/>
                      <a:pt x="2564393" y="2099643"/>
                      <a:pt x="2651467" y="2092521"/>
                    </a:cubicBezTo>
                    <a:cubicBezTo>
                      <a:pt x="2652166" y="2092521"/>
                      <a:pt x="2653004" y="2092521"/>
                      <a:pt x="2653563" y="2092382"/>
                    </a:cubicBezTo>
                    <a:cubicBezTo>
                      <a:pt x="2635673" y="2123520"/>
                      <a:pt x="2623374" y="2158428"/>
                      <a:pt x="2608279" y="2190683"/>
                    </a:cubicBezTo>
                    <a:cubicBezTo>
                      <a:pt x="2606742" y="2194314"/>
                      <a:pt x="2606323" y="2198084"/>
                      <a:pt x="2606742" y="2201714"/>
                    </a:cubicBezTo>
                    <a:lnTo>
                      <a:pt x="2606602" y="2201714"/>
                    </a:lnTo>
                    <a:cubicBezTo>
                      <a:pt x="2553212" y="2204926"/>
                      <a:pt x="2499821" y="2207439"/>
                      <a:pt x="2446152" y="2208556"/>
                    </a:cubicBezTo>
                    <a:cubicBezTo>
                      <a:pt x="2308623" y="2212885"/>
                      <a:pt x="2171094" y="2218610"/>
                      <a:pt x="2033565" y="2223776"/>
                    </a:cubicBezTo>
                    <a:cubicBezTo>
                      <a:pt x="2039574" y="2208696"/>
                      <a:pt x="2045724" y="2193476"/>
                      <a:pt x="2052153" y="2178256"/>
                    </a:cubicBezTo>
                    <a:close/>
                    <a:moveTo>
                      <a:pt x="2662369" y="2167784"/>
                    </a:moveTo>
                    <a:cubicBezTo>
                      <a:pt x="2662508" y="2159545"/>
                      <a:pt x="2678721" y="2115980"/>
                      <a:pt x="2684312" y="2086936"/>
                    </a:cubicBezTo>
                    <a:lnTo>
                      <a:pt x="2684312" y="2086936"/>
                    </a:lnTo>
                    <a:cubicBezTo>
                      <a:pt x="2685709" y="2086377"/>
                      <a:pt x="2686967" y="2085959"/>
                      <a:pt x="2688085" y="2085400"/>
                    </a:cubicBezTo>
                    <a:cubicBezTo>
                      <a:pt x="2689343" y="2084842"/>
                      <a:pt x="2690601" y="2084283"/>
                      <a:pt x="2691719" y="2083724"/>
                    </a:cubicBezTo>
                    <a:cubicBezTo>
                      <a:pt x="2693257" y="2083026"/>
                      <a:pt x="2694654" y="2082188"/>
                      <a:pt x="2696052" y="2081351"/>
                    </a:cubicBezTo>
                    <a:cubicBezTo>
                      <a:pt x="2696890" y="2080932"/>
                      <a:pt x="2697589" y="2080373"/>
                      <a:pt x="2698428" y="2079815"/>
                    </a:cubicBezTo>
                    <a:cubicBezTo>
                      <a:pt x="2699825" y="2078977"/>
                      <a:pt x="2701083" y="2077999"/>
                      <a:pt x="2702341" y="2077022"/>
                    </a:cubicBezTo>
                    <a:cubicBezTo>
                      <a:pt x="2703320" y="2076324"/>
                      <a:pt x="2704158" y="2075486"/>
                      <a:pt x="2704997" y="2074788"/>
                    </a:cubicBezTo>
                    <a:cubicBezTo>
                      <a:pt x="2705137" y="2074648"/>
                      <a:pt x="2705276" y="2074509"/>
                      <a:pt x="2705416" y="2074369"/>
                    </a:cubicBezTo>
                    <a:cubicBezTo>
                      <a:pt x="2705975" y="2073811"/>
                      <a:pt x="2706534" y="2073252"/>
                      <a:pt x="2707093" y="2072833"/>
                    </a:cubicBezTo>
                    <a:cubicBezTo>
                      <a:pt x="2708211" y="2071716"/>
                      <a:pt x="2709190" y="2070739"/>
                      <a:pt x="2710168" y="2069622"/>
                    </a:cubicBezTo>
                    <a:cubicBezTo>
                      <a:pt x="2713243" y="2066131"/>
                      <a:pt x="2715898" y="2062221"/>
                      <a:pt x="2717995" y="2058172"/>
                    </a:cubicBezTo>
                    <a:cubicBezTo>
                      <a:pt x="2718554" y="2057194"/>
                      <a:pt x="2718973" y="2056357"/>
                      <a:pt x="2719393" y="2055379"/>
                    </a:cubicBezTo>
                    <a:cubicBezTo>
                      <a:pt x="2719532" y="2055100"/>
                      <a:pt x="2719672" y="2054821"/>
                      <a:pt x="2719812" y="2054541"/>
                    </a:cubicBezTo>
                    <a:cubicBezTo>
                      <a:pt x="2720091" y="2053843"/>
                      <a:pt x="2720371" y="2053145"/>
                      <a:pt x="2720790" y="2052447"/>
                    </a:cubicBezTo>
                    <a:cubicBezTo>
                      <a:pt x="2722328" y="2048677"/>
                      <a:pt x="2723725" y="2044627"/>
                      <a:pt x="2724843" y="2040578"/>
                    </a:cubicBezTo>
                    <a:cubicBezTo>
                      <a:pt x="2725263" y="2038623"/>
                      <a:pt x="2725682" y="2036808"/>
                      <a:pt x="2726101" y="2034853"/>
                    </a:cubicBezTo>
                    <a:cubicBezTo>
                      <a:pt x="2726381" y="2033317"/>
                      <a:pt x="2726660" y="2031921"/>
                      <a:pt x="2726940" y="2030385"/>
                    </a:cubicBezTo>
                    <a:cubicBezTo>
                      <a:pt x="2727080" y="2028988"/>
                      <a:pt x="2727359" y="2027732"/>
                      <a:pt x="2727499" y="2026335"/>
                    </a:cubicBezTo>
                    <a:cubicBezTo>
                      <a:pt x="2727639" y="2024799"/>
                      <a:pt x="2727779" y="2023403"/>
                      <a:pt x="2727918" y="2022007"/>
                    </a:cubicBezTo>
                    <a:cubicBezTo>
                      <a:pt x="2728058" y="2020471"/>
                      <a:pt x="2728198" y="2019075"/>
                      <a:pt x="2728198" y="2017539"/>
                    </a:cubicBezTo>
                    <a:cubicBezTo>
                      <a:pt x="2728198" y="2016422"/>
                      <a:pt x="2728338" y="2015165"/>
                      <a:pt x="2728338" y="2014048"/>
                    </a:cubicBezTo>
                    <a:cubicBezTo>
                      <a:pt x="2728477" y="2010138"/>
                      <a:pt x="2728477" y="2006228"/>
                      <a:pt x="2728338" y="2002318"/>
                    </a:cubicBezTo>
                    <a:cubicBezTo>
                      <a:pt x="2728338" y="2000084"/>
                      <a:pt x="2728198" y="1997850"/>
                      <a:pt x="2727918" y="1995477"/>
                    </a:cubicBezTo>
                    <a:cubicBezTo>
                      <a:pt x="2727779" y="1993242"/>
                      <a:pt x="2727639" y="1990869"/>
                      <a:pt x="2727359" y="1988634"/>
                    </a:cubicBezTo>
                    <a:cubicBezTo>
                      <a:pt x="2727220" y="1986400"/>
                      <a:pt x="2726940" y="1984027"/>
                      <a:pt x="2726660" y="1981653"/>
                    </a:cubicBezTo>
                    <a:cubicBezTo>
                      <a:pt x="2726381" y="1979558"/>
                      <a:pt x="2726101" y="1977604"/>
                      <a:pt x="2725822" y="1975509"/>
                    </a:cubicBezTo>
                    <a:cubicBezTo>
                      <a:pt x="2725403" y="1972297"/>
                      <a:pt x="2724843" y="1968946"/>
                      <a:pt x="2724284" y="1965595"/>
                    </a:cubicBezTo>
                    <a:cubicBezTo>
                      <a:pt x="2724284" y="1965455"/>
                      <a:pt x="2724284" y="1965316"/>
                      <a:pt x="2724284" y="1965176"/>
                    </a:cubicBezTo>
                    <a:cubicBezTo>
                      <a:pt x="2724005" y="1963501"/>
                      <a:pt x="2723725" y="1961965"/>
                      <a:pt x="2723306" y="1960289"/>
                    </a:cubicBezTo>
                    <a:cubicBezTo>
                      <a:pt x="2723027" y="1958614"/>
                      <a:pt x="2722747" y="1956798"/>
                      <a:pt x="2722328" y="1954983"/>
                    </a:cubicBezTo>
                    <a:cubicBezTo>
                      <a:pt x="2721769" y="1952330"/>
                      <a:pt x="2721210" y="1949677"/>
                      <a:pt x="2720651" y="1946884"/>
                    </a:cubicBezTo>
                    <a:cubicBezTo>
                      <a:pt x="2720651" y="1946745"/>
                      <a:pt x="2720651" y="1946605"/>
                      <a:pt x="2720511" y="1946465"/>
                    </a:cubicBezTo>
                    <a:cubicBezTo>
                      <a:pt x="2723865" y="1948001"/>
                      <a:pt x="2727080" y="1948979"/>
                      <a:pt x="2730155" y="1948979"/>
                    </a:cubicBezTo>
                    <a:cubicBezTo>
                      <a:pt x="2750840" y="1948979"/>
                      <a:pt x="2763558" y="1917841"/>
                      <a:pt x="2770267" y="1899270"/>
                    </a:cubicBezTo>
                    <a:cubicBezTo>
                      <a:pt x="2776137" y="1884049"/>
                      <a:pt x="2782287" y="1868969"/>
                      <a:pt x="2788716" y="1854028"/>
                    </a:cubicBezTo>
                    <a:cubicBezTo>
                      <a:pt x="2793748" y="1900806"/>
                      <a:pt x="2804649" y="1947443"/>
                      <a:pt x="2810520" y="1993661"/>
                    </a:cubicBezTo>
                    <a:cubicBezTo>
                      <a:pt x="2813175" y="2006926"/>
                      <a:pt x="2818207" y="2017957"/>
                      <a:pt x="2825055" y="2027313"/>
                    </a:cubicBezTo>
                    <a:cubicBezTo>
                      <a:pt x="2825055" y="2027313"/>
                      <a:pt x="2825055" y="2027313"/>
                      <a:pt x="2825055" y="2027452"/>
                    </a:cubicBezTo>
                    <a:cubicBezTo>
                      <a:pt x="2809681" y="2048677"/>
                      <a:pt x="2798080" y="2072833"/>
                      <a:pt x="2784803" y="2095454"/>
                    </a:cubicBezTo>
                    <a:cubicBezTo>
                      <a:pt x="2768730" y="2124777"/>
                      <a:pt x="2753216" y="2154239"/>
                      <a:pt x="2737143" y="2183562"/>
                    </a:cubicBezTo>
                    <a:cubicBezTo>
                      <a:pt x="2735466" y="2186634"/>
                      <a:pt x="2734487" y="2189846"/>
                      <a:pt x="2734208" y="2193197"/>
                    </a:cubicBezTo>
                    <a:lnTo>
                      <a:pt x="2734208" y="2193197"/>
                    </a:lnTo>
                    <a:cubicBezTo>
                      <a:pt x="2707792" y="2195291"/>
                      <a:pt x="2681516" y="2197246"/>
                      <a:pt x="2655101" y="2199201"/>
                    </a:cubicBezTo>
                    <a:lnTo>
                      <a:pt x="2654961" y="2199201"/>
                    </a:lnTo>
                    <a:cubicBezTo>
                      <a:pt x="2658036" y="2188170"/>
                      <a:pt x="2659713" y="2176441"/>
                      <a:pt x="2662369" y="2167784"/>
                    </a:cubicBezTo>
                    <a:close/>
                    <a:moveTo>
                      <a:pt x="2818906" y="2111093"/>
                    </a:moveTo>
                    <a:cubicBezTo>
                      <a:pt x="2821561" y="2101318"/>
                      <a:pt x="2838473" y="2069482"/>
                      <a:pt x="2844343" y="2045744"/>
                    </a:cubicBezTo>
                    <a:cubicBezTo>
                      <a:pt x="2887810" y="2076463"/>
                      <a:pt x="2961326" y="2075207"/>
                      <a:pt x="3010524" y="2079535"/>
                    </a:cubicBezTo>
                    <a:cubicBezTo>
                      <a:pt x="3017232" y="2079675"/>
                      <a:pt x="3023801" y="2079675"/>
                      <a:pt x="3030510" y="2079675"/>
                    </a:cubicBezTo>
                    <a:cubicBezTo>
                      <a:pt x="3095641" y="2079675"/>
                      <a:pt x="3159374" y="2074648"/>
                      <a:pt x="3223386" y="2069761"/>
                    </a:cubicBezTo>
                    <a:cubicBezTo>
                      <a:pt x="3291871" y="2064455"/>
                      <a:pt x="3360496" y="2059149"/>
                      <a:pt x="3431217" y="2059987"/>
                    </a:cubicBezTo>
                    <a:cubicBezTo>
                      <a:pt x="3509625" y="2058730"/>
                      <a:pt x="3587474" y="2067946"/>
                      <a:pt x="3665603" y="2070459"/>
                    </a:cubicBezTo>
                    <a:cubicBezTo>
                      <a:pt x="3743452" y="2071856"/>
                      <a:pt x="3821442" y="2067387"/>
                      <a:pt x="3899011" y="2061662"/>
                    </a:cubicBezTo>
                    <a:cubicBezTo>
                      <a:pt x="3947650" y="2058590"/>
                      <a:pt x="3996427" y="2058730"/>
                      <a:pt x="4045205" y="2059009"/>
                    </a:cubicBezTo>
                    <a:cubicBezTo>
                      <a:pt x="4081964" y="2059149"/>
                      <a:pt x="4118862" y="2059289"/>
                      <a:pt x="4155760" y="2058032"/>
                    </a:cubicBezTo>
                    <a:cubicBezTo>
                      <a:pt x="4254993" y="2052167"/>
                      <a:pt x="4353807" y="2053983"/>
                      <a:pt x="4452901" y="2060825"/>
                    </a:cubicBezTo>
                    <a:cubicBezTo>
                      <a:pt x="4493712" y="2065433"/>
                      <a:pt x="4534803" y="2068923"/>
                      <a:pt x="4575754" y="2069342"/>
                    </a:cubicBezTo>
                    <a:lnTo>
                      <a:pt x="4575754" y="2069342"/>
                    </a:lnTo>
                    <a:cubicBezTo>
                      <a:pt x="4569046" y="2080234"/>
                      <a:pt x="4563315" y="2091404"/>
                      <a:pt x="4559402" y="2096152"/>
                    </a:cubicBezTo>
                    <a:cubicBezTo>
                      <a:pt x="4552554" y="2114025"/>
                      <a:pt x="4523762" y="2142510"/>
                      <a:pt x="4529352" y="2162338"/>
                    </a:cubicBezTo>
                    <a:cubicBezTo>
                      <a:pt x="4529352" y="2162338"/>
                      <a:pt x="4529352" y="2162338"/>
                      <a:pt x="4529213" y="2162338"/>
                    </a:cubicBezTo>
                    <a:lnTo>
                      <a:pt x="4529213" y="2162338"/>
                    </a:lnTo>
                    <a:cubicBezTo>
                      <a:pt x="4333541" y="2168063"/>
                      <a:pt x="4137870" y="2164712"/>
                      <a:pt x="3942338" y="2161221"/>
                    </a:cubicBezTo>
                    <a:cubicBezTo>
                      <a:pt x="3762740" y="2158009"/>
                      <a:pt x="3583142" y="2154937"/>
                      <a:pt x="3403404" y="2158987"/>
                    </a:cubicBezTo>
                    <a:cubicBezTo>
                      <a:pt x="3216398" y="2165968"/>
                      <a:pt x="3029252" y="2169738"/>
                      <a:pt x="2842666" y="2183841"/>
                    </a:cubicBezTo>
                    <a:cubicBezTo>
                      <a:pt x="2824077" y="2185377"/>
                      <a:pt x="2805488" y="2186913"/>
                      <a:pt x="2787039" y="2188449"/>
                    </a:cubicBezTo>
                    <a:cubicBezTo>
                      <a:pt x="2797521" y="2162617"/>
                      <a:pt x="2808144" y="2136785"/>
                      <a:pt x="2818906" y="2111093"/>
                    </a:cubicBezTo>
                    <a:close/>
                    <a:moveTo>
                      <a:pt x="4588613" y="2110813"/>
                    </a:moveTo>
                    <a:cubicBezTo>
                      <a:pt x="4594343" y="2097129"/>
                      <a:pt x="4600633" y="2083724"/>
                      <a:pt x="4606643" y="2070040"/>
                    </a:cubicBezTo>
                    <a:lnTo>
                      <a:pt x="4606782" y="2070040"/>
                    </a:lnTo>
                    <a:cubicBezTo>
                      <a:pt x="4627887" y="2068923"/>
                      <a:pt x="4646895" y="2056915"/>
                      <a:pt x="4651787" y="2034574"/>
                    </a:cubicBezTo>
                    <a:cubicBezTo>
                      <a:pt x="4658356" y="2011115"/>
                      <a:pt x="4650389" y="1987378"/>
                      <a:pt x="4642562" y="1965176"/>
                    </a:cubicBezTo>
                    <a:cubicBezTo>
                      <a:pt x="4633897" y="1940182"/>
                      <a:pt x="4629285" y="1913931"/>
                      <a:pt x="4620200" y="1889216"/>
                    </a:cubicBezTo>
                    <a:lnTo>
                      <a:pt x="4620200" y="1889216"/>
                    </a:lnTo>
                    <a:cubicBezTo>
                      <a:pt x="4628306" y="1878743"/>
                      <a:pt x="4635714" y="1867014"/>
                      <a:pt x="4643121" y="1860591"/>
                    </a:cubicBezTo>
                    <a:cubicBezTo>
                      <a:pt x="4659474" y="1838948"/>
                      <a:pt x="4666741" y="1815909"/>
                      <a:pt x="4680718" y="1792031"/>
                    </a:cubicBezTo>
                    <a:cubicBezTo>
                      <a:pt x="4681417" y="1790495"/>
                      <a:pt x="4682256" y="1788959"/>
                      <a:pt x="4683094" y="1787424"/>
                    </a:cubicBezTo>
                    <a:cubicBezTo>
                      <a:pt x="4684072" y="1793707"/>
                      <a:pt x="4685191" y="1799991"/>
                      <a:pt x="4686309" y="1806274"/>
                    </a:cubicBezTo>
                    <a:cubicBezTo>
                      <a:pt x="4687287" y="1811580"/>
                      <a:pt x="4688265" y="1816886"/>
                      <a:pt x="4689244" y="1822192"/>
                    </a:cubicBezTo>
                    <a:cubicBezTo>
                      <a:pt x="4690781" y="1830012"/>
                      <a:pt x="4692458" y="1837831"/>
                      <a:pt x="4693996" y="1845790"/>
                    </a:cubicBezTo>
                    <a:cubicBezTo>
                      <a:pt x="4694834" y="1849700"/>
                      <a:pt x="4695533" y="1853610"/>
                      <a:pt x="4696372" y="1857519"/>
                    </a:cubicBezTo>
                    <a:cubicBezTo>
                      <a:pt x="4697490" y="1862686"/>
                      <a:pt x="4698468" y="1867852"/>
                      <a:pt x="4699586" y="1873158"/>
                    </a:cubicBezTo>
                    <a:cubicBezTo>
                      <a:pt x="4700844" y="1879442"/>
                      <a:pt x="4702102" y="1885865"/>
                      <a:pt x="4703360" y="1892148"/>
                    </a:cubicBezTo>
                    <a:cubicBezTo>
                      <a:pt x="4703500" y="1892707"/>
                      <a:pt x="4703640" y="1893405"/>
                      <a:pt x="4703779" y="1893963"/>
                    </a:cubicBezTo>
                    <a:cubicBezTo>
                      <a:pt x="4703919" y="1894941"/>
                      <a:pt x="4704198" y="1895918"/>
                      <a:pt x="4704338" y="1896896"/>
                    </a:cubicBezTo>
                    <a:cubicBezTo>
                      <a:pt x="4704478" y="1897594"/>
                      <a:pt x="4704618" y="1898432"/>
                      <a:pt x="4704758" y="1899130"/>
                    </a:cubicBezTo>
                    <a:cubicBezTo>
                      <a:pt x="4705177" y="1901085"/>
                      <a:pt x="4705457" y="1903179"/>
                      <a:pt x="4705876" y="1905134"/>
                    </a:cubicBezTo>
                    <a:cubicBezTo>
                      <a:pt x="4706575" y="1908904"/>
                      <a:pt x="4707273" y="1912814"/>
                      <a:pt x="4707833" y="1916584"/>
                    </a:cubicBezTo>
                    <a:cubicBezTo>
                      <a:pt x="4708112" y="1918399"/>
                      <a:pt x="4708392" y="1920214"/>
                      <a:pt x="4708811" y="1922169"/>
                    </a:cubicBezTo>
                    <a:cubicBezTo>
                      <a:pt x="4709370" y="1925381"/>
                      <a:pt x="4709929" y="1928453"/>
                      <a:pt x="4710348" y="1931664"/>
                    </a:cubicBezTo>
                    <a:cubicBezTo>
                      <a:pt x="4710907" y="1935016"/>
                      <a:pt x="4711327" y="1938367"/>
                      <a:pt x="4711746" y="1941718"/>
                    </a:cubicBezTo>
                    <a:cubicBezTo>
                      <a:pt x="4711886" y="1943533"/>
                      <a:pt x="4712025" y="1945209"/>
                      <a:pt x="4712165" y="1946884"/>
                    </a:cubicBezTo>
                    <a:cubicBezTo>
                      <a:pt x="4712165" y="1948001"/>
                      <a:pt x="4712305" y="1949118"/>
                      <a:pt x="4712445" y="1950096"/>
                    </a:cubicBezTo>
                    <a:cubicBezTo>
                      <a:pt x="4712445" y="1950934"/>
                      <a:pt x="4712584" y="1951632"/>
                      <a:pt x="4712584" y="1952470"/>
                    </a:cubicBezTo>
                    <a:cubicBezTo>
                      <a:pt x="4712724" y="1953866"/>
                      <a:pt x="4712864" y="1955262"/>
                      <a:pt x="4713144" y="1956519"/>
                    </a:cubicBezTo>
                    <a:cubicBezTo>
                      <a:pt x="4713144" y="1956659"/>
                      <a:pt x="4713144" y="1956938"/>
                      <a:pt x="4713144" y="1957078"/>
                    </a:cubicBezTo>
                    <a:cubicBezTo>
                      <a:pt x="4713284" y="1958474"/>
                      <a:pt x="4713563" y="1959731"/>
                      <a:pt x="4713703" y="1960987"/>
                    </a:cubicBezTo>
                    <a:cubicBezTo>
                      <a:pt x="4714122" y="1963640"/>
                      <a:pt x="4714541" y="1966154"/>
                      <a:pt x="4714961" y="1968388"/>
                    </a:cubicBezTo>
                    <a:cubicBezTo>
                      <a:pt x="4715380" y="1970203"/>
                      <a:pt x="4715659" y="1971879"/>
                      <a:pt x="4716079" y="1973554"/>
                    </a:cubicBezTo>
                    <a:cubicBezTo>
                      <a:pt x="4716358" y="1974811"/>
                      <a:pt x="4716638" y="1976207"/>
                      <a:pt x="4717057" y="1977324"/>
                    </a:cubicBezTo>
                    <a:lnTo>
                      <a:pt x="4717057" y="1977324"/>
                    </a:lnTo>
                    <a:cubicBezTo>
                      <a:pt x="4713423" y="1981094"/>
                      <a:pt x="4711047" y="1986540"/>
                      <a:pt x="4707972" y="1990729"/>
                    </a:cubicBezTo>
                    <a:cubicBezTo>
                      <a:pt x="4687706" y="2028430"/>
                      <a:pt x="4667720" y="2066410"/>
                      <a:pt x="4645218" y="2102854"/>
                    </a:cubicBezTo>
                    <a:cubicBezTo>
                      <a:pt x="4636832" y="2119750"/>
                      <a:pt x="4613491" y="2142510"/>
                      <a:pt x="4620619" y="2160941"/>
                    </a:cubicBezTo>
                    <a:cubicBezTo>
                      <a:pt x="4603428" y="2161360"/>
                      <a:pt x="4586376" y="2161640"/>
                      <a:pt x="4569186" y="2161919"/>
                    </a:cubicBezTo>
                    <a:lnTo>
                      <a:pt x="4569186" y="2161919"/>
                    </a:lnTo>
                    <a:cubicBezTo>
                      <a:pt x="4577292" y="2146559"/>
                      <a:pt x="4580507" y="2122542"/>
                      <a:pt x="4588613" y="2110813"/>
                    </a:cubicBezTo>
                    <a:close/>
                    <a:moveTo>
                      <a:pt x="4682256" y="2121705"/>
                    </a:moveTo>
                    <a:cubicBezTo>
                      <a:pt x="4685750" y="2109417"/>
                      <a:pt x="4720272" y="2044348"/>
                      <a:pt x="4730894" y="2004692"/>
                    </a:cubicBezTo>
                    <a:cubicBezTo>
                      <a:pt x="4730894" y="2004692"/>
                      <a:pt x="4730894" y="2004832"/>
                      <a:pt x="4731034" y="2004832"/>
                    </a:cubicBezTo>
                    <a:cubicBezTo>
                      <a:pt x="4731593" y="2005390"/>
                      <a:pt x="4732012" y="2005949"/>
                      <a:pt x="4732431" y="2006368"/>
                    </a:cubicBezTo>
                    <a:cubicBezTo>
                      <a:pt x="4732851" y="2006926"/>
                      <a:pt x="4733410" y="2007345"/>
                      <a:pt x="4733969" y="2007764"/>
                    </a:cubicBezTo>
                    <a:cubicBezTo>
                      <a:pt x="4734528" y="2008323"/>
                      <a:pt x="4734947" y="2008742"/>
                      <a:pt x="4735506" y="2009161"/>
                    </a:cubicBezTo>
                    <a:cubicBezTo>
                      <a:pt x="4736065" y="2009719"/>
                      <a:pt x="4736624" y="2010138"/>
                      <a:pt x="4737043" y="2010557"/>
                    </a:cubicBezTo>
                    <a:cubicBezTo>
                      <a:pt x="4738162" y="2011534"/>
                      <a:pt x="4739280" y="2012372"/>
                      <a:pt x="4740398" y="2013210"/>
                    </a:cubicBezTo>
                    <a:cubicBezTo>
                      <a:pt x="4740817" y="2013489"/>
                      <a:pt x="4741237" y="2013908"/>
                      <a:pt x="4741795" y="2014187"/>
                    </a:cubicBezTo>
                    <a:cubicBezTo>
                      <a:pt x="4742355" y="2014467"/>
                      <a:pt x="4742774" y="2014746"/>
                      <a:pt x="4743333" y="2015165"/>
                    </a:cubicBezTo>
                    <a:cubicBezTo>
                      <a:pt x="4743472" y="2015165"/>
                      <a:pt x="4743472" y="2015304"/>
                      <a:pt x="4743612" y="2015304"/>
                    </a:cubicBezTo>
                    <a:cubicBezTo>
                      <a:pt x="4743752" y="2015444"/>
                      <a:pt x="4743892" y="2015444"/>
                      <a:pt x="4744032" y="2015584"/>
                    </a:cubicBezTo>
                    <a:cubicBezTo>
                      <a:pt x="4744731" y="2016142"/>
                      <a:pt x="4745569" y="2016561"/>
                      <a:pt x="4746268" y="2016840"/>
                    </a:cubicBezTo>
                    <a:cubicBezTo>
                      <a:pt x="4747107" y="2017399"/>
                      <a:pt x="4748085" y="2017957"/>
                      <a:pt x="4748924" y="2018376"/>
                    </a:cubicBezTo>
                    <a:cubicBezTo>
                      <a:pt x="4750181" y="2019075"/>
                      <a:pt x="4751439" y="2019633"/>
                      <a:pt x="4752837" y="2020331"/>
                    </a:cubicBezTo>
                    <a:cubicBezTo>
                      <a:pt x="4753955" y="2020890"/>
                      <a:pt x="4755073" y="2021309"/>
                      <a:pt x="4756191" y="2021727"/>
                    </a:cubicBezTo>
                    <a:cubicBezTo>
                      <a:pt x="4756890" y="2022007"/>
                      <a:pt x="4757589" y="2022286"/>
                      <a:pt x="4758288" y="2022565"/>
                    </a:cubicBezTo>
                    <a:cubicBezTo>
                      <a:pt x="4759406" y="2022984"/>
                      <a:pt x="4760384" y="2023403"/>
                      <a:pt x="4761502" y="2023682"/>
                    </a:cubicBezTo>
                    <a:cubicBezTo>
                      <a:pt x="4761642" y="2023682"/>
                      <a:pt x="4761782" y="2023822"/>
                      <a:pt x="4761922" y="2023822"/>
                    </a:cubicBezTo>
                    <a:cubicBezTo>
                      <a:pt x="4763040" y="2024241"/>
                      <a:pt x="4764158" y="2024660"/>
                      <a:pt x="4765416" y="2024939"/>
                    </a:cubicBezTo>
                    <a:cubicBezTo>
                      <a:pt x="4766115" y="2025218"/>
                      <a:pt x="4766813" y="2025358"/>
                      <a:pt x="4767512" y="2025498"/>
                    </a:cubicBezTo>
                    <a:cubicBezTo>
                      <a:pt x="4768071" y="2025637"/>
                      <a:pt x="4768630" y="2025777"/>
                      <a:pt x="4769190" y="2026056"/>
                    </a:cubicBezTo>
                    <a:cubicBezTo>
                      <a:pt x="4769329" y="2026056"/>
                      <a:pt x="4769469" y="2026056"/>
                      <a:pt x="4769609" y="2026056"/>
                    </a:cubicBezTo>
                    <a:cubicBezTo>
                      <a:pt x="4771705" y="2026615"/>
                      <a:pt x="4773802" y="2027173"/>
                      <a:pt x="4775898" y="2027592"/>
                    </a:cubicBezTo>
                    <a:cubicBezTo>
                      <a:pt x="4776877" y="2027871"/>
                      <a:pt x="4777994" y="2028151"/>
                      <a:pt x="4778973" y="2028290"/>
                    </a:cubicBezTo>
                    <a:cubicBezTo>
                      <a:pt x="4779812" y="2028430"/>
                      <a:pt x="4780790" y="2028709"/>
                      <a:pt x="4781629" y="2028849"/>
                    </a:cubicBezTo>
                    <a:cubicBezTo>
                      <a:pt x="4783446" y="2029268"/>
                      <a:pt x="4785402" y="2029547"/>
                      <a:pt x="4787359" y="2029966"/>
                    </a:cubicBezTo>
                    <a:cubicBezTo>
                      <a:pt x="4788896" y="2030245"/>
                      <a:pt x="4790294" y="2030524"/>
                      <a:pt x="4791832" y="2030804"/>
                    </a:cubicBezTo>
                    <a:cubicBezTo>
                      <a:pt x="4796444" y="2031502"/>
                      <a:pt x="4801335" y="2032340"/>
                      <a:pt x="4806507" y="2032898"/>
                    </a:cubicBezTo>
                    <a:cubicBezTo>
                      <a:pt x="4886592" y="2039182"/>
                      <a:pt x="4966957" y="2042812"/>
                      <a:pt x="5047182" y="2044069"/>
                    </a:cubicBezTo>
                    <a:cubicBezTo>
                      <a:pt x="5049139" y="2044348"/>
                      <a:pt x="5050956" y="2044627"/>
                      <a:pt x="5052773" y="2044767"/>
                    </a:cubicBezTo>
                    <a:cubicBezTo>
                      <a:pt x="5053332" y="2044767"/>
                      <a:pt x="5053891" y="2044907"/>
                      <a:pt x="5054311" y="2044907"/>
                    </a:cubicBezTo>
                    <a:cubicBezTo>
                      <a:pt x="5054450" y="2044907"/>
                      <a:pt x="5054590" y="2044907"/>
                      <a:pt x="5054870" y="2044907"/>
                    </a:cubicBezTo>
                    <a:cubicBezTo>
                      <a:pt x="5055988" y="2045046"/>
                      <a:pt x="5057106" y="2045186"/>
                      <a:pt x="5058224" y="2045325"/>
                    </a:cubicBezTo>
                    <a:cubicBezTo>
                      <a:pt x="5059202" y="2045325"/>
                      <a:pt x="5060181" y="2045465"/>
                      <a:pt x="5061159" y="2045465"/>
                    </a:cubicBezTo>
                    <a:cubicBezTo>
                      <a:pt x="5063255" y="2045605"/>
                      <a:pt x="5065212" y="2045744"/>
                      <a:pt x="5067169" y="2045884"/>
                    </a:cubicBezTo>
                    <a:cubicBezTo>
                      <a:pt x="5068567" y="2045884"/>
                      <a:pt x="5069964" y="2045884"/>
                      <a:pt x="5071362" y="2045884"/>
                    </a:cubicBezTo>
                    <a:cubicBezTo>
                      <a:pt x="5067169" y="2053564"/>
                      <a:pt x="5063675" y="2060126"/>
                      <a:pt x="5061019" y="2063897"/>
                    </a:cubicBezTo>
                    <a:cubicBezTo>
                      <a:pt x="5046065" y="2091404"/>
                      <a:pt x="5030970" y="2118772"/>
                      <a:pt x="5015875" y="2146140"/>
                    </a:cubicBezTo>
                    <a:cubicBezTo>
                      <a:pt x="4899031" y="2149771"/>
                      <a:pt x="4782328" y="2156194"/>
                      <a:pt x="4665624" y="2159685"/>
                    </a:cubicBezTo>
                    <a:lnTo>
                      <a:pt x="4665484" y="2159685"/>
                    </a:lnTo>
                    <a:cubicBezTo>
                      <a:pt x="4672193" y="2147956"/>
                      <a:pt x="4676805" y="2131758"/>
                      <a:pt x="4682256" y="2121705"/>
                    </a:cubicBezTo>
                    <a:close/>
                    <a:moveTo>
                      <a:pt x="5126849" y="2032340"/>
                    </a:moveTo>
                    <a:cubicBezTo>
                      <a:pt x="5128526" y="2031362"/>
                      <a:pt x="5130063" y="2030105"/>
                      <a:pt x="5131461" y="2028849"/>
                    </a:cubicBezTo>
                    <a:cubicBezTo>
                      <a:pt x="5132998" y="2027732"/>
                      <a:pt x="5134396" y="2026335"/>
                      <a:pt x="5135654" y="2025079"/>
                    </a:cubicBezTo>
                    <a:cubicBezTo>
                      <a:pt x="5135654" y="2025079"/>
                      <a:pt x="5135654" y="2025079"/>
                      <a:pt x="5135794" y="2024939"/>
                    </a:cubicBezTo>
                    <a:lnTo>
                      <a:pt x="5135933" y="2024799"/>
                    </a:lnTo>
                    <a:lnTo>
                      <a:pt x="5135933" y="2024799"/>
                    </a:lnTo>
                    <a:cubicBezTo>
                      <a:pt x="5136213" y="2024660"/>
                      <a:pt x="5136353" y="2024380"/>
                      <a:pt x="5136493" y="2024241"/>
                    </a:cubicBezTo>
                    <a:cubicBezTo>
                      <a:pt x="5136912" y="2023822"/>
                      <a:pt x="5137331" y="2023403"/>
                      <a:pt x="5137750" y="2022984"/>
                    </a:cubicBezTo>
                    <a:cubicBezTo>
                      <a:pt x="5138309" y="2022426"/>
                      <a:pt x="5139008" y="2021588"/>
                      <a:pt x="5139567" y="2020890"/>
                    </a:cubicBezTo>
                    <a:cubicBezTo>
                      <a:pt x="5140825" y="2019493"/>
                      <a:pt x="5142083" y="2017957"/>
                      <a:pt x="5143062" y="2016282"/>
                    </a:cubicBezTo>
                    <a:cubicBezTo>
                      <a:pt x="5144180" y="2014746"/>
                      <a:pt x="5145297" y="2013070"/>
                      <a:pt x="5146276" y="2011534"/>
                    </a:cubicBezTo>
                    <a:cubicBezTo>
                      <a:pt x="5147254" y="2009859"/>
                      <a:pt x="5148233" y="2008183"/>
                      <a:pt x="5149071" y="2006368"/>
                    </a:cubicBezTo>
                    <a:cubicBezTo>
                      <a:pt x="5149631" y="2005530"/>
                      <a:pt x="5149910" y="2004553"/>
                      <a:pt x="5150329" y="2003715"/>
                    </a:cubicBezTo>
                    <a:cubicBezTo>
                      <a:pt x="5150749" y="2002737"/>
                      <a:pt x="5151168" y="2001900"/>
                      <a:pt x="5151447" y="2000922"/>
                    </a:cubicBezTo>
                    <a:cubicBezTo>
                      <a:pt x="5152006" y="1999386"/>
                      <a:pt x="5152705" y="1997850"/>
                      <a:pt x="5153264" y="1996314"/>
                    </a:cubicBezTo>
                    <a:cubicBezTo>
                      <a:pt x="5153404" y="1995756"/>
                      <a:pt x="5153683" y="1995197"/>
                      <a:pt x="5153823" y="1994639"/>
                    </a:cubicBezTo>
                    <a:cubicBezTo>
                      <a:pt x="5154383" y="1993103"/>
                      <a:pt x="5154941" y="1991567"/>
                      <a:pt x="5155361" y="1989891"/>
                    </a:cubicBezTo>
                    <a:cubicBezTo>
                      <a:pt x="5155500" y="1989333"/>
                      <a:pt x="5155640" y="1988774"/>
                      <a:pt x="5155920" y="1988216"/>
                    </a:cubicBezTo>
                    <a:cubicBezTo>
                      <a:pt x="5156339" y="1986819"/>
                      <a:pt x="5156619" y="1985283"/>
                      <a:pt x="5157038" y="1983887"/>
                    </a:cubicBezTo>
                    <a:cubicBezTo>
                      <a:pt x="5157178" y="1983328"/>
                      <a:pt x="5157318" y="1982630"/>
                      <a:pt x="5157457" y="1981932"/>
                    </a:cubicBezTo>
                    <a:cubicBezTo>
                      <a:pt x="5157597" y="1981653"/>
                      <a:pt x="5157597" y="1981374"/>
                      <a:pt x="5157737" y="1980955"/>
                    </a:cubicBezTo>
                    <a:cubicBezTo>
                      <a:pt x="5157737" y="1980815"/>
                      <a:pt x="5157737" y="1980536"/>
                      <a:pt x="5157877" y="1980256"/>
                    </a:cubicBezTo>
                    <a:lnTo>
                      <a:pt x="5157877" y="1980256"/>
                    </a:lnTo>
                    <a:cubicBezTo>
                      <a:pt x="5158296" y="1978720"/>
                      <a:pt x="5158435" y="1977185"/>
                      <a:pt x="5158715" y="1975649"/>
                    </a:cubicBezTo>
                    <a:cubicBezTo>
                      <a:pt x="5158855" y="1974811"/>
                      <a:pt x="5158995" y="1973973"/>
                      <a:pt x="5159135" y="1972996"/>
                    </a:cubicBezTo>
                    <a:cubicBezTo>
                      <a:pt x="5159414" y="1971180"/>
                      <a:pt x="5159694" y="1969365"/>
                      <a:pt x="5159833" y="1967410"/>
                    </a:cubicBezTo>
                    <a:cubicBezTo>
                      <a:pt x="5159973" y="1966852"/>
                      <a:pt x="5159973" y="1966293"/>
                      <a:pt x="5159973" y="1965735"/>
                    </a:cubicBezTo>
                    <a:cubicBezTo>
                      <a:pt x="5160113" y="1964478"/>
                      <a:pt x="5160252" y="1963221"/>
                      <a:pt x="5160392" y="1961965"/>
                    </a:cubicBezTo>
                    <a:cubicBezTo>
                      <a:pt x="5160532" y="1960708"/>
                      <a:pt x="5160532" y="1959451"/>
                      <a:pt x="5160672" y="1958195"/>
                    </a:cubicBezTo>
                    <a:cubicBezTo>
                      <a:pt x="5160812" y="1956519"/>
                      <a:pt x="5160812" y="1954704"/>
                      <a:pt x="5160952" y="1952889"/>
                    </a:cubicBezTo>
                    <a:cubicBezTo>
                      <a:pt x="5161371" y="1945907"/>
                      <a:pt x="5161231" y="1938646"/>
                      <a:pt x="5160952" y="1931106"/>
                    </a:cubicBezTo>
                    <a:cubicBezTo>
                      <a:pt x="5160952" y="1929430"/>
                      <a:pt x="5160812" y="1927615"/>
                      <a:pt x="5160812" y="1925800"/>
                    </a:cubicBezTo>
                    <a:cubicBezTo>
                      <a:pt x="5160812" y="1925520"/>
                      <a:pt x="5160812" y="1925241"/>
                      <a:pt x="5160812" y="1924822"/>
                    </a:cubicBezTo>
                    <a:cubicBezTo>
                      <a:pt x="5160672" y="1923007"/>
                      <a:pt x="5160532" y="1921192"/>
                      <a:pt x="5160392" y="1919376"/>
                    </a:cubicBezTo>
                    <a:cubicBezTo>
                      <a:pt x="5160252" y="1916724"/>
                      <a:pt x="5159973" y="1914071"/>
                      <a:pt x="5159833" y="1911557"/>
                    </a:cubicBezTo>
                    <a:cubicBezTo>
                      <a:pt x="5159414" y="1906251"/>
                      <a:pt x="5158855" y="1901085"/>
                      <a:pt x="5158296" y="1895779"/>
                    </a:cubicBezTo>
                    <a:cubicBezTo>
                      <a:pt x="5157737" y="1890473"/>
                      <a:pt x="5157038" y="1885166"/>
                      <a:pt x="5156200" y="1879861"/>
                    </a:cubicBezTo>
                    <a:lnTo>
                      <a:pt x="5156200" y="1879861"/>
                    </a:lnTo>
                    <a:lnTo>
                      <a:pt x="5156200" y="1879721"/>
                    </a:lnTo>
                    <a:cubicBezTo>
                      <a:pt x="5156619" y="1880140"/>
                      <a:pt x="5156898" y="1880559"/>
                      <a:pt x="5157318" y="1880838"/>
                    </a:cubicBezTo>
                    <a:cubicBezTo>
                      <a:pt x="5161790" y="1883770"/>
                      <a:pt x="5166123" y="1885027"/>
                      <a:pt x="5170036" y="1885027"/>
                    </a:cubicBezTo>
                    <a:cubicBezTo>
                      <a:pt x="5193097" y="1885027"/>
                      <a:pt x="5208612" y="1842998"/>
                      <a:pt x="5224684" y="1828894"/>
                    </a:cubicBezTo>
                    <a:cubicBezTo>
                      <a:pt x="5233070" y="1818562"/>
                      <a:pt x="5241456" y="1808089"/>
                      <a:pt x="5249982" y="1797896"/>
                    </a:cubicBezTo>
                    <a:cubicBezTo>
                      <a:pt x="5252917" y="1849700"/>
                      <a:pt x="5253755" y="1901643"/>
                      <a:pt x="5255153" y="1953587"/>
                    </a:cubicBezTo>
                    <a:cubicBezTo>
                      <a:pt x="5255153" y="1955542"/>
                      <a:pt x="5255293" y="1957496"/>
                      <a:pt x="5255293" y="1959591"/>
                    </a:cubicBezTo>
                    <a:lnTo>
                      <a:pt x="5255293" y="1959591"/>
                    </a:lnTo>
                    <a:cubicBezTo>
                      <a:pt x="5247746" y="1961266"/>
                      <a:pt x="5240617" y="1967271"/>
                      <a:pt x="5237683" y="1975509"/>
                    </a:cubicBezTo>
                    <a:cubicBezTo>
                      <a:pt x="5222448" y="2000922"/>
                      <a:pt x="5206795" y="2026056"/>
                      <a:pt x="5191840" y="2051609"/>
                    </a:cubicBezTo>
                    <a:cubicBezTo>
                      <a:pt x="5175068" y="2079675"/>
                      <a:pt x="5159135" y="2108300"/>
                      <a:pt x="5141524" y="2135807"/>
                    </a:cubicBezTo>
                    <a:cubicBezTo>
                      <a:pt x="5139428" y="2138181"/>
                      <a:pt x="5138030" y="2140974"/>
                      <a:pt x="5136772" y="2143767"/>
                    </a:cubicBezTo>
                    <a:lnTo>
                      <a:pt x="5136632" y="2143767"/>
                    </a:lnTo>
                    <a:cubicBezTo>
                      <a:pt x="5123634" y="2143906"/>
                      <a:pt x="5110636" y="2144046"/>
                      <a:pt x="5097638" y="2144325"/>
                    </a:cubicBezTo>
                    <a:cubicBezTo>
                      <a:pt x="5089951" y="2144465"/>
                      <a:pt x="5082403" y="2144604"/>
                      <a:pt x="5074716" y="2144884"/>
                    </a:cubicBezTo>
                    <a:lnTo>
                      <a:pt x="5074716" y="2144884"/>
                    </a:lnTo>
                    <a:cubicBezTo>
                      <a:pt x="5090789" y="2106764"/>
                      <a:pt x="5106303" y="2068086"/>
                      <a:pt x="5126849" y="2032340"/>
                    </a:cubicBezTo>
                    <a:close/>
                    <a:moveTo>
                      <a:pt x="5212106" y="2109976"/>
                    </a:moveTo>
                    <a:cubicBezTo>
                      <a:pt x="5230554" y="2072694"/>
                      <a:pt x="5250261" y="2036249"/>
                      <a:pt x="5269549" y="1999386"/>
                    </a:cubicBezTo>
                    <a:lnTo>
                      <a:pt x="5269549" y="1999386"/>
                    </a:lnTo>
                    <a:cubicBezTo>
                      <a:pt x="5306167" y="2028569"/>
                      <a:pt x="5361095" y="2020471"/>
                      <a:pt x="5405261" y="2025079"/>
                    </a:cubicBezTo>
                    <a:cubicBezTo>
                      <a:pt x="5475563" y="2031641"/>
                      <a:pt x="5546005" y="2038204"/>
                      <a:pt x="5616726" y="2038204"/>
                    </a:cubicBezTo>
                    <a:cubicBezTo>
                      <a:pt x="5622456" y="2038204"/>
                      <a:pt x="5628187" y="2038204"/>
                      <a:pt x="5633917" y="2038064"/>
                    </a:cubicBezTo>
                    <a:cubicBezTo>
                      <a:pt x="5643002" y="2037646"/>
                      <a:pt x="5652366" y="2037646"/>
                      <a:pt x="5661730" y="2037785"/>
                    </a:cubicBezTo>
                    <a:cubicBezTo>
                      <a:pt x="5685490" y="2037785"/>
                      <a:pt x="5709670" y="2037925"/>
                      <a:pt x="5732311" y="2032200"/>
                    </a:cubicBezTo>
                    <a:lnTo>
                      <a:pt x="5732451" y="2032200"/>
                    </a:lnTo>
                    <a:cubicBezTo>
                      <a:pt x="5720711" y="2044208"/>
                      <a:pt x="5711766" y="2060406"/>
                      <a:pt x="5701144" y="2072694"/>
                    </a:cubicBezTo>
                    <a:cubicBezTo>
                      <a:pt x="5692339" y="2091265"/>
                      <a:pt x="5655021" y="2122263"/>
                      <a:pt x="5658655" y="2144744"/>
                    </a:cubicBezTo>
                    <a:cubicBezTo>
                      <a:pt x="5628746" y="2144604"/>
                      <a:pt x="5598696" y="2144325"/>
                      <a:pt x="5568786" y="2144046"/>
                    </a:cubicBezTo>
                    <a:cubicBezTo>
                      <a:pt x="5444675" y="2143068"/>
                      <a:pt x="5320563" y="2142091"/>
                      <a:pt x="5196452" y="2143208"/>
                    </a:cubicBezTo>
                    <a:cubicBezTo>
                      <a:pt x="5201763" y="2130781"/>
                      <a:pt x="5206375" y="2118214"/>
                      <a:pt x="5212106" y="2109976"/>
                    </a:cubicBezTo>
                    <a:close/>
                    <a:moveTo>
                      <a:pt x="5749083" y="2046163"/>
                    </a:moveTo>
                    <a:cubicBezTo>
                      <a:pt x="5749782" y="2050632"/>
                      <a:pt x="5757190" y="2050492"/>
                      <a:pt x="5756910" y="2045605"/>
                    </a:cubicBezTo>
                    <a:cubicBezTo>
                      <a:pt x="5756491" y="2040299"/>
                      <a:pt x="5757190" y="2035132"/>
                      <a:pt x="5757889" y="2029687"/>
                    </a:cubicBezTo>
                    <a:cubicBezTo>
                      <a:pt x="5759845" y="2026615"/>
                      <a:pt x="5759147" y="2023124"/>
                      <a:pt x="5757050" y="2020750"/>
                    </a:cubicBezTo>
                    <a:lnTo>
                      <a:pt x="5757190" y="2020610"/>
                    </a:lnTo>
                    <a:cubicBezTo>
                      <a:pt x="5798560" y="1982630"/>
                      <a:pt x="5787239" y="1908485"/>
                      <a:pt x="5772704" y="1842439"/>
                    </a:cubicBezTo>
                    <a:lnTo>
                      <a:pt x="5772704" y="1842439"/>
                    </a:lnTo>
                    <a:lnTo>
                      <a:pt x="5772704" y="1842439"/>
                    </a:lnTo>
                    <a:cubicBezTo>
                      <a:pt x="5773542" y="1843137"/>
                      <a:pt x="5774381" y="1843835"/>
                      <a:pt x="5775359" y="1844394"/>
                    </a:cubicBezTo>
                    <a:cubicBezTo>
                      <a:pt x="5778853" y="1846069"/>
                      <a:pt x="5782068" y="1846907"/>
                      <a:pt x="5785003" y="1846907"/>
                    </a:cubicBezTo>
                    <a:cubicBezTo>
                      <a:pt x="5808204" y="1846907"/>
                      <a:pt x="5812956" y="1798036"/>
                      <a:pt x="5825395" y="1781559"/>
                    </a:cubicBezTo>
                    <a:cubicBezTo>
                      <a:pt x="5831265" y="1781419"/>
                      <a:pt x="5829868" y="1773321"/>
                      <a:pt x="5831405" y="1768992"/>
                    </a:cubicBezTo>
                    <a:cubicBezTo>
                      <a:pt x="5832523" y="1777230"/>
                      <a:pt x="5833641" y="1785469"/>
                      <a:pt x="5834760" y="1793847"/>
                    </a:cubicBezTo>
                    <a:lnTo>
                      <a:pt x="5834760" y="1793847"/>
                    </a:lnTo>
                    <a:cubicBezTo>
                      <a:pt x="5835877" y="1802225"/>
                      <a:pt x="5836996" y="1810603"/>
                      <a:pt x="5837974" y="1819120"/>
                    </a:cubicBezTo>
                    <a:cubicBezTo>
                      <a:pt x="5839092" y="1827498"/>
                      <a:pt x="5840071" y="1836016"/>
                      <a:pt x="5841189" y="1844394"/>
                    </a:cubicBezTo>
                    <a:cubicBezTo>
                      <a:pt x="5842027" y="1850677"/>
                      <a:pt x="5842866" y="1857100"/>
                      <a:pt x="5843704" y="1863384"/>
                    </a:cubicBezTo>
                    <a:cubicBezTo>
                      <a:pt x="5844683" y="1869667"/>
                      <a:pt x="5845521" y="1875951"/>
                      <a:pt x="5846360" y="1882374"/>
                    </a:cubicBezTo>
                    <a:cubicBezTo>
                      <a:pt x="5846919" y="1885585"/>
                      <a:pt x="5847338" y="1888937"/>
                      <a:pt x="5847898" y="1892148"/>
                    </a:cubicBezTo>
                    <a:cubicBezTo>
                      <a:pt x="5848177" y="1894103"/>
                      <a:pt x="5848457" y="1896058"/>
                      <a:pt x="5848876" y="1898013"/>
                    </a:cubicBezTo>
                    <a:cubicBezTo>
                      <a:pt x="5849575" y="1902481"/>
                      <a:pt x="5850273" y="1906949"/>
                      <a:pt x="5851112" y="1911278"/>
                    </a:cubicBezTo>
                    <a:cubicBezTo>
                      <a:pt x="5851671" y="1914210"/>
                      <a:pt x="5852090" y="1917143"/>
                      <a:pt x="5852649" y="1920075"/>
                    </a:cubicBezTo>
                    <a:cubicBezTo>
                      <a:pt x="5853348" y="1923845"/>
                      <a:pt x="5854047" y="1927755"/>
                      <a:pt x="5854746" y="1931664"/>
                    </a:cubicBezTo>
                    <a:cubicBezTo>
                      <a:pt x="5855724" y="1936551"/>
                      <a:pt x="5856703" y="1941439"/>
                      <a:pt x="5857821" y="1946326"/>
                    </a:cubicBezTo>
                    <a:cubicBezTo>
                      <a:pt x="5857821" y="1946326"/>
                      <a:pt x="5857821" y="1946465"/>
                      <a:pt x="5857821" y="1946605"/>
                    </a:cubicBezTo>
                    <a:cubicBezTo>
                      <a:pt x="5858520" y="1950235"/>
                      <a:pt x="5859358" y="1953726"/>
                      <a:pt x="5860197" y="1957357"/>
                    </a:cubicBezTo>
                    <a:cubicBezTo>
                      <a:pt x="5861035" y="1960987"/>
                      <a:pt x="5861874" y="1964618"/>
                      <a:pt x="5862852" y="1968108"/>
                    </a:cubicBezTo>
                    <a:cubicBezTo>
                      <a:pt x="5862852" y="1968388"/>
                      <a:pt x="5862992" y="1968667"/>
                      <a:pt x="5863132" y="1969086"/>
                    </a:cubicBezTo>
                    <a:cubicBezTo>
                      <a:pt x="5863132" y="1969226"/>
                      <a:pt x="5863132" y="1969505"/>
                      <a:pt x="5863272" y="1969644"/>
                    </a:cubicBezTo>
                    <a:lnTo>
                      <a:pt x="5863272" y="1969644"/>
                    </a:lnTo>
                    <a:cubicBezTo>
                      <a:pt x="5825256" y="2012512"/>
                      <a:pt x="5804291" y="2069063"/>
                      <a:pt x="5771167" y="2115980"/>
                    </a:cubicBezTo>
                    <a:cubicBezTo>
                      <a:pt x="5763898" y="2125056"/>
                      <a:pt x="5757889" y="2135528"/>
                      <a:pt x="5759286" y="2145163"/>
                    </a:cubicBezTo>
                    <a:lnTo>
                      <a:pt x="5759147" y="2145163"/>
                    </a:lnTo>
                    <a:cubicBezTo>
                      <a:pt x="5739859" y="2145163"/>
                      <a:pt x="5720571" y="2145023"/>
                      <a:pt x="5701284" y="2144884"/>
                    </a:cubicBezTo>
                    <a:cubicBezTo>
                      <a:pt x="5715819" y="2111232"/>
                      <a:pt x="5731892" y="2078698"/>
                      <a:pt x="5749083" y="2046163"/>
                    </a:cubicBezTo>
                    <a:close/>
                    <a:moveTo>
                      <a:pt x="6723666" y="1774438"/>
                    </a:moveTo>
                    <a:cubicBezTo>
                      <a:pt x="6731074" y="1777091"/>
                      <a:pt x="6743094" y="1775694"/>
                      <a:pt x="6744911" y="1784910"/>
                    </a:cubicBezTo>
                    <a:cubicBezTo>
                      <a:pt x="6764338" y="1843696"/>
                      <a:pt x="6780690" y="1906251"/>
                      <a:pt x="6780690" y="1968527"/>
                    </a:cubicBezTo>
                    <a:cubicBezTo>
                      <a:pt x="6757489" y="1969226"/>
                      <a:pt x="6734149" y="1968807"/>
                      <a:pt x="6710948" y="1968667"/>
                    </a:cubicBezTo>
                    <a:cubicBezTo>
                      <a:pt x="6662030" y="1969226"/>
                      <a:pt x="6613671" y="1963919"/>
                      <a:pt x="6564893" y="1962383"/>
                    </a:cubicBezTo>
                    <a:cubicBezTo>
                      <a:pt x="6514438" y="1960149"/>
                      <a:pt x="6459230" y="1964757"/>
                      <a:pt x="6413667" y="1939763"/>
                    </a:cubicBezTo>
                    <a:cubicBezTo>
                      <a:pt x="6379984" y="1892427"/>
                      <a:pt x="6393960" y="1825124"/>
                      <a:pt x="6375511" y="1771086"/>
                    </a:cubicBezTo>
                    <a:cubicBezTo>
                      <a:pt x="6490258" y="1751678"/>
                      <a:pt x="6608639" y="1760754"/>
                      <a:pt x="6723666" y="1774438"/>
                    </a:cubicBezTo>
                    <a:close/>
                    <a:moveTo>
                      <a:pt x="6681318" y="1527008"/>
                    </a:moveTo>
                    <a:cubicBezTo>
                      <a:pt x="6683414" y="1533571"/>
                      <a:pt x="6686349" y="1539994"/>
                      <a:pt x="6689144" y="1546417"/>
                    </a:cubicBezTo>
                    <a:cubicBezTo>
                      <a:pt x="6621777" y="1545579"/>
                      <a:pt x="6554271" y="1545998"/>
                      <a:pt x="6486904" y="1544183"/>
                    </a:cubicBezTo>
                    <a:cubicBezTo>
                      <a:pt x="6466918" y="1542787"/>
                      <a:pt x="6446931" y="1542228"/>
                      <a:pt x="6426945" y="1542228"/>
                    </a:cubicBezTo>
                    <a:cubicBezTo>
                      <a:pt x="6398852" y="1542228"/>
                      <a:pt x="6370479" y="1543345"/>
                      <a:pt x="6342247" y="1544323"/>
                    </a:cubicBezTo>
                    <a:cubicBezTo>
                      <a:pt x="6278654" y="1546557"/>
                      <a:pt x="6214921" y="1548791"/>
                      <a:pt x="6152306" y="1539854"/>
                    </a:cubicBezTo>
                    <a:cubicBezTo>
                      <a:pt x="6133018" y="1535526"/>
                      <a:pt x="6127847" y="1519189"/>
                      <a:pt x="6121698" y="1505784"/>
                    </a:cubicBezTo>
                    <a:cubicBezTo>
                      <a:pt x="6100034" y="1455377"/>
                      <a:pt x="6084101" y="1398686"/>
                      <a:pt x="6068307" y="1343251"/>
                    </a:cubicBezTo>
                    <a:cubicBezTo>
                      <a:pt x="6215061" y="1336270"/>
                      <a:pt x="6362094" y="1336968"/>
                      <a:pt x="6508987" y="1337387"/>
                    </a:cubicBezTo>
                    <a:cubicBezTo>
                      <a:pt x="6541412" y="1338225"/>
                      <a:pt x="6574257" y="1337666"/>
                      <a:pt x="6606962" y="1338504"/>
                    </a:cubicBezTo>
                    <a:cubicBezTo>
                      <a:pt x="6642323" y="1396172"/>
                      <a:pt x="6654343" y="1465151"/>
                      <a:pt x="6681318" y="1527008"/>
                    </a:cubicBezTo>
                    <a:close/>
                    <a:moveTo>
                      <a:pt x="6506890" y="1237689"/>
                    </a:moveTo>
                    <a:cubicBezTo>
                      <a:pt x="6499204" y="1247603"/>
                      <a:pt x="6501999" y="1262962"/>
                      <a:pt x="6513040" y="1269106"/>
                    </a:cubicBezTo>
                    <a:cubicBezTo>
                      <a:pt x="6514298" y="1269805"/>
                      <a:pt x="6515416" y="1270223"/>
                      <a:pt x="6516674" y="1270642"/>
                    </a:cubicBezTo>
                    <a:cubicBezTo>
                      <a:pt x="6385714" y="1268548"/>
                      <a:pt x="6254335" y="1271480"/>
                      <a:pt x="6123654" y="1274552"/>
                    </a:cubicBezTo>
                    <a:cubicBezTo>
                      <a:pt x="6084241" y="1274552"/>
                      <a:pt x="6009466" y="1272458"/>
                      <a:pt x="6021206" y="1319793"/>
                    </a:cubicBezTo>
                    <a:cubicBezTo>
                      <a:pt x="6019669" y="1334036"/>
                      <a:pt x="6019809" y="1348278"/>
                      <a:pt x="6020647" y="1362660"/>
                    </a:cubicBezTo>
                    <a:cubicBezTo>
                      <a:pt x="6008767" y="1374529"/>
                      <a:pt x="5997726" y="1386957"/>
                      <a:pt x="5986824" y="1399663"/>
                    </a:cubicBezTo>
                    <a:cubicBezTo>
                      <a:pt x="5979836" y="1366989"/>
                      <a:pt x="5974385" y="1333756"/>
                      <a:pt x="5963344" y="1302618"/>
                    </a:cubicBezTo>
                    <a:cubicBezTo>
                      <a:pt x="5939444" y="1270503"/>
                      <a:pt x="5897794" y="1273016"/>
                      <a:pt x="5858799" y="1275529"/>
                    </a:cubicBezTo>
                    <a:cubicBezTo>
                      <a:pt x="5843565" y="1276507"/>
                      <a:pt x="5828610" y="1277484"/>
                      <a:pt x="5815332" y="1276507"/>
                    </a:cubicBezTo>
                    <a:cubicBezTo>
                      <a:pt x="5778574" y="1277484"/>
                      <a:pt x="5741676" y="1281813"/>
                      <a:pt x="5705477" y="1287817"/>
                    </a:cubicBezTo>
                    <a:cubicBezTo>
                      <a:pt x="5694156" y="1289632"/>
                      <a:pt x="5684372" y="1297731"/>
                      <a:pt x="5680878" y="1309321"/>
                    </a:cubicBezTo>
                    <a:cubicBezTo>
                      <a:pt x="5671933" y="1300105"/>
                      <a:pt x="5665783" y="1306109"/>
                      <a:pt x="5661590" y="1320491"/>
                    </a:cubicBezTo>
                    <a:cubicBezTo>
                      <a:pt x="5636573" y="1336968"/>
                      <a:pt x="5608060" y="1377182"/>
                      <a:pt x="5589472" y="1405807"/>
                    </a:cubicBezTo>
                    <a:cubicBezTo>
                      <a:pt x="5588493" y="1391006"/>
                      <a:pt x="5587235" y="1376205"/>
                      <a:pt x="5585978" y="1361404"/>
                    </a:cubicBezTo>
                    <a:cubicBezTo>
                      <a:pt x="5584161" y="1340598"/>
                      <a:pt x="5584161" y="1316861"/>
                      <a:pt x="5573398" y="1299686"/>
                    </a:cubicBezTo>
                    <a:cubicBezTo>
                      <a:pt x="5552993" y="1269106"/>
                      <a:pt x="5517353" y="1277764"/>
                      <a:pt x="5489260" y="1273295"/>
                    </a:cubicBezTo>
                    <a:cubicBezTo>
                      <a:pt x="5445094" y="1268967"/>
                      <a:pt x="5393940" y="1268967"/>
                      <a:pt x="5348377" y="1269106"/>
                    </a:cubicBezTo>
                    <a:cubicBezTo>
                      <a:pt x="5340550" y="1270363"/>
                      <a:pt x="5328809" y="1269665"/>
                      <a:pt x="5316091" y="1268967"/>
                    </a:cubicBezTo>
                    <a:cubicBezTo>
                      <a:pt x="5285063" y="1267152"/>
                      <a:pt x="5247606" y="1265336"/>
                      <a:pt x="5240757" y="1293263"/>
                    </a:cubicBezTo>
                    <a:cubicBezTo>
                      <a:pt x="5237543" y="1282371"/>
                      <a:pt x="5225104" y="1279718"/>
                      <a:pt x="5223147" y="1292704"/>
                    </a:cubicBezTo>
                    <a:cubicBezTo>
                      <a:pt x="5222448" y="1306528"/>
                      <a:pt x="5223007" y="1320770"/>
                      <a:pt x="5223706" y="1334873"/>
                    </a:cubicBezTo>
                    <a:cubicBezTo>
                      <a:pt x="5198828" y="1358890"/>
                      <a:pt x="5178702" y="1387655"/>
                      <a:pt x="5158715" y="1416140"/>
                    </a:cubicBezTo>
                    <a:cubicBezTo>
                      <a:pt x="5155500" y="1374669"/>
                      <a:pt x="5157877" y="1326775"/>
                      <a:pt x="5129085" y="1302479"/>
                    </a:cubicBezTo>
                    <a:cubicBezTo>
                      <a:pt x="5095262" y="1282092"/>
                      <a:pt x="5058084" y="1276786"/>
                      <a:pt x="5020627" y="1275111"/>
                    </a:cubicBezTo>
                    <a:cubicBezTo>
                      <a:pt x="5023702" y="1268967"/>
                      <a:pt x="5026917" y="1259751"/>
                      <a:pt x="5026358" y="1252350"/>
                    </a:cubicBezTo>
                    <a:cubicBezTo>
                      <a:pt x="5026777" y="1252630"/>
                      <a:pt x="5027056" y="1252909"/>
                      <a:pt x="5027615" y="1253188"/>
                    </a:cubicBezTo>
                    <a:cubicBezTo>
                      <a:pt x="5060041" y="1267152"/>
                      <a:pt x="5067868" y="1219956"/>
                      <a:pt x="5080587" y="1200128"/>
                    </a:cubicBezTo>
                    <a:cubicBezTo>
                      <a:pt x="5088833" y="1183232"/>
                      <a:pt x="5099035" y="1167174"/>
                      <a:pt x="5105045" y="1149301"/>
                    </a:cubicBezTo>
                    <a:cubicBezTo>
                      <a:pt x="5106303" y="1147207"/>
                      <a:pt x="5105884" y="1143856"/>
                      <a:pt x="5102809" y="1143157"/>
                    </a:cubicBezTo>
                    <a:cubicBezTo>
                      <a:pt x="5102250" y="1142878"/>
                      <a:pt x="5101551" y="1142878"/>
                      <a:pt x="5100992" y="1142878"/>
                    </a:cubicBezTo>
                    <a:cubicBezTo>
                      <a:pt x="5111475" y="1118722"/>
                      <a:pt x="5118463" y="1080043"/>
                      <a:pt x="5120419" y="1038712"/>
                    </a:cubicBezTo>
                    <a:cubicBezTo>
                      <a:pt x="5128247" y="1032708"/>
                      <a:pt x="5133977" y="1020979"/>
                      <a:pt x="5138729" y="1012880"/>
                    </a:cubicBezTo>
                    <a:cubicBezTo>
                      <a:pt x="5153823" y="989980"/>
                      <a:pt x="5169617" y="967080"/>
                      <a:pt x="5189743" y="948230"/>
                    </a:cubicBezTo>
                    <a:cubicBezTo>
                      <a:pt x="5187227" y="978670"/>
                      <a:pt x="5185271" y="1009110"/>
                      <a:pt x="5184292" y="1039550"/>
                    </a:cubicBezTo>
                    <a:cubicBezTo>
                      <a:pt x="5178841" y="1135478"/>
                      <a:pt x="5189044" y="1200826"/>
                      <a:pt x="5300996" y="1204596"/>
                    </a:cubicBezTo>
                    <a:cubicBezTo>
                      <a:pt x="5309102" y="1205015"/>
                      <a:pt x="5317069" y="1205294"/>
                      <a:pt x="5325176" y="1205294"/>
                    </a:cubicBezTo>
                    <a:cubicBezTo>
                      <a:pt x="5355225" y="1205294"/>
                      <a:pt x="5385414" y="1202501"/>
                      <a:pt x="5415324" y="1198731"/>
                    </a:cubicBezTo>
                    <a:cubicBezTo>
                      <a:pt x="5420495" y="1198033"/>
                      <a:pt x="5425806" y="1196916"/>
                      <a:pt x="5430838" y="1195659"/>
                    </a:cubicBezTo>
                    <a:cubicBezTo>
                      <a:pt x="5426086" y="1202222"/>
                      <a:pt x="5421334" y="1208506"/>
                      <a:pt x="5416023" y="1214091"/>
                    </a:cubicBezTo>
                    <a:cubicBezTo>
                      <a:pt x="5403863" y="1227077"/>
                      <a:pt x="5383178" y="1247603"/>
                      <a:pt x="5404283" y="1263800"/>
                    </a:cubicBezTo>
                    <a:cubicBezTo>
                      <a:pt x="5429301" y="1279858"/>
                      <a:pt x="5441460" y="1246765"/>
                      <a:pt x="5450265" y="1229032"/>
                    </a:cubicBezTo>
                    <a:cubicBezTo>
                      <a:pt x="5454039" y="1215487"/>
                      <a:pt x="5500721" y="1153770"/>
                      <a:pt x="5482272" y="1145392"/>
                    </a:cubicBezTo>
                    <a:cubicBezTo>
                      <a:pt x="5490378" y="1126262"/>
                      <a:pt x="5494990" y="1105736"/>
                      <a:pt x="5497087" y="1084372"/>
                    </a:cubicBezTo>
                    <a:cubicBezTo>
                      <a:pt x="5500301" y="1082976"/>
                      <a:pt x="5503376" y="1081161"/>
                      <a:pt x="5505333" y="1078089"/>
                    </a:cubicBezTo>
                    <a:cubicBezTo>
                      <a:pt x="5528674" y="1045135"/>
                      <a:pt x="5550337" y="1010367"/>
                      <a:pt x="5576194" y="979368"/>
                    </a:cubicBezTo>
                    <a:cubicBezTo>
                      <a:pt x="5572700" y="1025447"/>
                      <a:pt x="5574237" y="1072084"/>
                      <a:pt x="5578290" y="1117884"/>
                    </a:cubicBezTo>
                    <a:cubicBezTo>
                      <a:pt x="5584161" y="1208087"/>
                      <a:pt x="5702402" y="1199290"/>
                      <a:pt x="5768790" y="1203758"/>
                    </a:cubicBezTo>
                    <a:cubicBezTo>
                      <a:pt x="5772005" y="1204177"/>
                      <a:pt x="5774800" y="1204317"/>
                      <a:pt x="5777735" y="1204456"/>
                    </a:cubicBezTo>
                    <a:cubicBezTo>
                      <a:pt x="5770747" y="1214929"/>
                      <a:pt x="5765017" y="1223167"/>
                      <a:pt x="5762081" y="1225960"/>
                    </a:cubicBezTo>
                    <a:cubicBezTo>
                      <a:pt x="5748943" y="1238108"/>
                      <a:pt x="5736505" y="1259192"/>
                      <a:pt x="5755093" y="1272597"/>
                    </a:cubicBezTo>
                    <a:cubicBezTo>
                      <a:pt x="5785562" y="1290749"/>
                      <a:pt x="5799678" y="1245927"/>
                      <a:pt x="5810441" y="1225262"/>
                    </a:cubicBezTo>
                    <a:cubicBezTo>
                      <a:pt x="5814913" y="1213532"/>
                      <a:pt x="5820504" y="1202083"/>
                      <a:pt x="5826094" y="1190772"/>
                    </a:cubicBezTo>
                    <a:cubicBezTo>
                      <a:pt x="5862293" y="1162706"/>
                      <a:pt x="5869701" y="1098335"/>
                      <a:pt x="5871378" y="1048207"/>
                    </a:cubicBezTo>
                    <a:cubicBezTo>
                      <a:pt x="5889547" y="1056585"/>
                      <a:pt x="5899890" y="1035640"/>
                      <a:pt x="5905760" y="1021118"/>
                    </a:cubicBezTo>
                    <a:cubicBezTo>
                      <a:pt x="5917221" y="996822"/>
                      <a:pt x="5932455" y="974341"/>
                      <a:pt x="5946851" y="951581"/>
                    </a:cubicBezTo>
                    <a:cubicBezTo>
                      <a:pt x="5946152" y="999475"/>
                      <a:pt x="5952442" y="1047509"/>
                      <a:pt x="5959290" y="1094844"/>
                    </a:cubicBezTo>
                    <a:cubicBezTo>
                      <a:pt x="5967956" y="1165778"/>
                      <a:pt x="6078650" y="1159634"/>
                      <a:pt x="6133018" y="1165080"/>
                    </a:cubicBezTo>
                    <a:cubicBezTo>
                      <a:pt x="6226661" y="1168152"/>
                      <a:pt x="6320723" y="1165918"/>
                      <a:pt x="6414366" y="1169967"/>
                    </a:cubicBezTo>
                    <a:cubicBezTo>
                      <a:pt x="6459091" y="1174715"/>
                      <a:pt x="6503676" y="1179183"/>
                      <a:pt x="6548401" y="1181836"/>
                    </a:cubicBezTo>
                    <a:cubicBezTo>
                      <a:pt x="6533726" y="1199569"/>
                      <a:pt x="6520867" y="1219397"/>
                      <a:pt x="6506890" y="1237689"/>
                    </a:cubicBezTo>
                    <a:close/>
                    <a:moveTo>
                      <a:pt x="5300996" y="1148882"/>
                    </a:moveTo>
                    <a:cubicBezTo>
                      <a:pt x="5260744" y="1147626"/>
                      <a:pt x="5232511" y="1139806"/>
                      <a:pt x="5226222" y="1095263"/>
                    </a:cubicBezTo>
                    <a:cubicBezTo>
                      <a:pt x="5215879" y="1042343"/>
                      <a:pt x="5215180" y="989142"/>
                      <a:pt x="5211407" y="935105"/>
                    </a:cubicBezTo>
                    <a:cubicBezTo>
                      <a:pt x="5225662" y="940969"/>
                      <a:pt x="5238661" y="934686"/>
                      <a:pt x="5251938" y="928402"/>
                    </a:cubicBezTo>
                    <a:cubicBezTo>
                      <a:pt x="5262002" y="923655"/>
                      <a:pt x="5272205" y="918907"/>
                      <a:pt x="5283246" y="919466"/>
                    </a:cubicBezTo>
                    <a:cubicBezTo>
                      <a:pt x="5288557" y="919605"/>
                      <a:pt x="5296803" y="919605"/>
                      <a:pt x="5306447" y="919466"/>
                    </a:cubicBezTo>
                    <a:cubicBezTo>
                      <a:pt x="5349914" y="919047"/>
                      <a:pt x="5425387" y="918628"/>
                      <a:pt x="5428462" y="948090"/>
                    </a:cubicBezTo>
                    <a:cubicBezTo>
                      <a:pt x="5436009" y="1006178"/>
                      <a:pt x="5442998" y="1071526"/>
                      <a:pt x="5422871" y="1129473"/>
                    </a:cubicBezTo>
                    <a:cubicBezTo>
                      <a:pt x="5420635" y="1136455"/>
                      <a:pt x="5413926" y="1137572"/>
                      <a:pt x="5407637" y="1138689"/>
                    </a:cubicBezTo>
                    <a:cubicBezTo>
                      <a:pt x="5371158" y="1144973"/>
                      <a:pt x="5334120" y="1149720"/>
                      <a:pt x="5297083" y="1148464"/>
                    </a:cubicBezTo>
                    <a:lnTo>
                      <a:pt x="5300996" y="1148882"/>
                    </a:lnTo>
                    <a:close/>
                    <a:moveTo>
                      <a:pt x="5598836" y="943622"/>
                    </a:moveTo>
                    <a:cubicBezTo>
                      <a:pt x="5612393" y="947253"/>
                      <a:pt x="5626370" y="944181"/>
                      <a:pt x="5640625" y="941109"/>
                    </a:cubicBezTo>
                    <a:cubicBezTo>
                      <a:pt x="5651108" y="938735"/>
                      <a:pt x="5661590" y="936501"/>
                      <a:pt x="5672073" y="936920"/>
                    </a:cubicBezTo>
                    <a:cubicBezTo>
                      <a:pt x="5681018" y="937059"/>
                      <a:pt x="5690662" y="936641"/>
                      <a:pt x="5700585" y="936222"/>
                    </a:cubicBezTo>
                    <a:cubicBezTo>
                      <a:pt x="5735945" y="934686"/>
                      <a:pt x="5774661" y="933289"/>
                      <a:pt x="5798560" y="958982"/>
                    </a:cubicBezTo>
                    <a:cubicBezTo>
                      <a:pt x="5816171" y="1004502"/>
                      <a:pt x="5809602" y="1055468"/>
                      <a:pt x="5803732" y="1102943"/>
                    </a:cubicBezTo>
                    <a:cubicBezTo>
                      <a:pt x="5795346" y="1150698"/>
                      <a:pt x="5787659" y="1144693"/>
                      <a:pt x="5744192" y="1144414"/>
                    </a:cubicBezTo>
                    <a:cubicBezTo>
                      <a:pt x="5706036" y="1143018"/>
                      <a:pt x="5663128" y="1146509"/>
                      <a:pt x="5629584" y="1125703"/>
                    </a:cubicBezTo>
                    <a:cubicBezTo>
                      <a:pt x="5618822" y="1111321"/>
                      <a:pt x="5617564" y="1091493"/>
                      <a:pt x="5612952" y="1074598"/>
                    </a:cubicBezTo>
                    <a:cubicBezTo>
                      <a:pt x="5608480" y="1051558"/>
                      <a:pt x="5605545" y="1027821"/>
                      <a:pt x="5603308" y="1003944"/>
                    </a:cubicBezTo>
                    <a:cubicBezTo>
                      <a:pt x="5606942" y="988025"/>
                      <a:pt x="5604846" y="970990"/>
                      <a:pt x="5601351" y="955072"/>
                    </a:cubicBezTo>
                    <a:cubicBezTo>
                      <a:pt x="5600793" y="954234"/>
                      <a:pt x="5600094" y="953815"/>
                      <a:pt x="5599534" y="953117"/>
                    </a:cubicBezTo>
                    <a:cubicBezTo>
                      <a:pt x="5599255" y="950045"/>
                      <a:pt x="5598976" y="946834"/>
                      <a:pt x="5598836" y="943622"/>
                    </a:cubicBezTo>
                    <a:close/>
                    <a:moveTo>
                      <a:pt x="6472368" y="936361"/>
                    </a:moveTo>
                    <a:cubicBezTo>
                      <a:pt x="6474185" y="936361"/>
                      <a:pt x="6476142" y="936361"/>
                      <a:pt x="6477959" y="936361"/>
                    </a:cubicBezTo>
                    <a:cubicBezTo>
                      <a:pt x="6503676" y="970432"/>
                      <a:pt x="6510664" y="1014835"/>
                      <a:pt x="6523103" y="1054909"/>
                    </a:cubicBezTo>
                    <a:cubicBezTo>
                      <a:pt x="6526038" y="1073760"/>
                      <a:pt x="6537359" y="1096520"/>
                      <a:pt x="6542251" y="1118163"/>
                    </a:cubicBezTo>
                    <a:cubicBezTo>
                      <a:pt x="6469433" y="1113416"/>
                      <a:pt x="6396057" y="1103083"/>
                      <a:pt x="6322959" y="1105177"/>
                    </a:cubicBezTo>
                    <a:cubicBezTo>
                      <a:pt x="6290114" y="1103502"/>
                      <a:pt x="6256851" y="1103921"/>
                      <a:pt x="6223447" y="1104479"/>
                    </a:cubicBezTo>
                    <a:cubicBezTo>
                      <a:pt x="6153005" y="1105596"/>
                      <a:pt x="6082144" y="1106713"/>
                      <a:pt x="6014637" y="1086606"/>
                    </a:cubicBezTo>
                    <a:cubicBezTo>
                      <a:pt x="5995350" y="1036757"/>
                      <a:pt x="5988921" y="983138"/>
                      <a:pt x="5982212" y="929938"/>
                    </a:cubicBezTo>
                    <a:cubicBezTo>
                      <a:pt x="6118063" y="933987"/>
                      <a:pt x="6254055" y="934127"/>
                      <a:pt x="6390047" y="936082"/>
                    </a:cubicBezTo>
                    <a:cubicBezTo>
                      <a:pt x="6417161" y="936780"/>
                      <a:pt x="6444835" y="936501"/>
                      <a:pt x="6472368" y="936361"/>
                    </a:cubicBezTo>
                    <a:close/>
                    <a:moveTo>
                      <a:pt x="6279213" y="871013"/>
                    </a:moveTo>
                    <a:cubicBezTo>
                      <a:pt x="6211287" y="869617"/>
                      <a:pt x="6143082" y="870734"/>
                      <a:pt x="6075295" y="869617"/>
                    </a:cubicBezTo>
                    <a:cubicBezTo>
                      <a:pt x="6066351" y="870175"/>
                      <a:pt x="6053352" y="869058"/>
                      <a:pt x="6038817" y="867941"/>
                    </a:cubicBezTo>
                    <a:cubicBezTo>
                      <a:pt x="5991436" y="864311"/>
                      <a:pt x="5928961" y="860820"/>
                      <a:pt x="5947270" y="913182"/>
                    </a:cubicBezTo>
                    <a:cubicBezTo>
                      <a:pt x="5933154" y="928123"/>
                      <a:pt x="5918339" y="946694"/>
                      <a:pt x="5914985" y="950185"/>
                    </a:cubicBezTo>
                    <a:cubicBezTo>
                      <a:pt x="5899750" y="968756"/>
                      <a:pt x="5885215" y="987746"/>
                      <a:pt x="5871238" y="1007295"/>
                    </a:cubicBezTo>
                    <a:cubicBezTo>
                      <a:pt x="5869561" y="969035"/>
                      <a:pt x="5862573" y="928123"/>
                      <a:pt x="5831825" y="902989"/>
                    </a:cubicBezTo>
                    <a:cubicBezTo>
                      <a:pt x="5796743" y="876459"/>
                      <a:pt x="5752578" y="872130"/>
                      <a:pt x="5708971" y="872828"/>
                    </a:cubicBezTo>
                    <a:cubicBezTo>
                      <a:pt x="5723367" y="849789"/>
                      <a:pt x="5736645" y="826051"/>
                      <a:pt x="5744052" y="799940"/>
                    </a:cubicBezTo>
                    <a:cubicBezTo>
                      <a:pt x="5745170" y="794634"/>
                      <a:pt x="5747546" y="786675"/>
                      <a:pt x="5748245" y="779135"/>
                    </a:cubicBezTo>
                    <a:cubicBezTo>
                      <a:pt x="5765715" y="773829"/>
                      <a:pt x="5780111" y="765451"/>
                      <a:pt x="5788497" y="752185"/>
                    </a:cubicBezTo>
                    <a:cubicBezTo>
                      <a:pt x="5799120" y="730123"/>
                      <a:pt x="5804151" y="701219"/>
                      <a:pt x="5804850" y="670221"/>
                    </a:cubicBezTo>
                    <a:cubicBezTo>
                      <a:pt x="5825395" y="663100"/>
                      <a:pt x="5839791" y="638385"/>
                      <a:pt x="5856004" y="624840"/>
                    </a:cubicBezTo>
                    <a:cubicBezTo>
                      <a:pt x="5864390" y="612692"/>
                      <a:pt x="5886193" y="598031"/>
                      <a:pt x="5899191" y="582671"/>
                    </a:cubicBezTo>
                    <a:cubicBezTo>
                      <a:pt x="5900869" y="609201"/>
                      <a:pt x="5904223" y="635592"/>
                      <a:pt x="5907018" y="661983"/>
                    </a:cubicBezTo>
                    <a:cubicBezTo>
                      <a:pt x="5913447" y="690049"/>
                      <a:pt x="5904083" y="725516"/>
                      <a:pt x="5925886" y="747578"/>
                    </a:cubicBezTo>
                    <a:cubicBezTo>
                      <a:pt x="5943217" y="763356"/>
                      <a:pt x="5968096" y="764333"/>
                      <a:pt x="5990038" y="767824"/>
                    </a:cubicBezTo>
                    <a:cubicBezTo>
                      <a:pt x="6028893" y="772851"/>
                      <a:pt x="6068028" y="773689"/>
                      <a:pt x="6107022" y="774108"/>
                    </a:cubicBezTo>
                    <a:cubicBezTo>
                      <a:pt x="6172292" y="774946"/>
                      <a:pt x="6237563" y="774946"/>
                      <a:pt x="6302833" y="774946"/>
                    </a:cubicBezTo>
                    <a:cubicBezTo>
                      <a:pt x="6327572" y="774946"/>
                      <a:pt x="6352310" y="774946"/>
                      <a:pt x="6377048" y="774946"/>
                    </a:cubicBezTo>
                    <a:cubicBezTo>
                      <a:pt x="6386553" y="775085"/>
                      <a:pt x="6395917" y="775225"/>
                      <a:pt x="6405421" y="775225"/>
                    </a:cubicBezTo>
                    <a:cubicBezTo>
                      <a:pt x="6410592" y="775225"/>
                      <a:pt x="6415764" y="775085"/>
                      <a:pt x="6420795" y="774946"/>
                    </a:cubicBezTo>
                    <a:cubicBezTo>
                      <a:pt x="6425827" y="777878"/>
                      <a:pt x="6430858" y="779414"/>
                      <a:pt x="6435610" y="779414"/>
                    </a:cubicBezTo>
                    <a:cubicBezTo>
                      <a:pt x="6437427" y="779414"/>
                      <a:pt x="6439244" y="779135"/>
                      <a:pt x="6440921" y="778716"/>
                    </a:cubicBezTo>
                    <a:cubicBezTo>
                      <a:pt x="6430718" y="794634"/>
                      <a:pt x="6421354" y="811111"/>
                      <a:pt x="6410313" y="826470"/>
                    </a:cubicBezTo>
                    <a:cubicBezTo>
                      <a:pt x="6403045" y="840015"/>
                      <a:pt x="6383757" y="856770"/>
                      <a:pt x="6379425" y="872689"/>
                    </a:cubicBezTo>
                    <a:cubicBezTo>
                      <a:pt x="6346021" y="872549"/>
                      <a:pt x="6312617" y="872130"/>
                      <a:pt x="6279213" y="871013"/>
                    </a:cubicBezTo>
                    <a:close/>
                    <a:moveTo>
                      <a:pt x="5660053" y="509922"/>
                    </a:moveTo>
                    <a:cubicBezTo>
                      <a:pt x="5662289" y="509922"/>
                      <a:pt x="5664386" y="509922"/>
                      <a:pt x="5666203" y="510062"/>
                    </a:cubicBezTo>
                    <a:cubicBezTo>
                      <a:pt x="5702542" y="511598"/>
                      <a:pt x="5711067" y="520116"/>
                      <a:pt x="5721410" y="554186"/>
                    </a:cubicBezTo>
                    <a:cubicBezTo>
                      <a:pt x="5739160" y="606688"/>
                      <a:pt x="5750481" y="664496"/>
                      <a:pt x="5736085" y="719232"/>
                    </a:cubicBezTo>
                    <a:cubicBezTo>
                      <a:pt x="5718056" y="725097"/>
                      <a:pt x="5698908" y="725934"/>
                      <a:pt x="5680319" y="727610"/>
                    </a:cubicBezTo>
                    <a:cubicBezTo>
                      <a:pt x="5671374" y="727331"/>
                      <a:pt x="5662010" y="727750"/>
                      <a:pt x="5652506" y="728169"/>
                    </a:cubicBezTo>
                    <a:cubicBezTo>
                      <a:pt x="5620919" y="729286"/>
                      <a:pt x="5586956" y="730542"/>
                      <a:pt x="5563056" y="710435"/>
                    </a:cubicBezTo>
                    <a:cubicBezTo>
                      <a:pt x="5534124" y="668406"/>
                      <a:pt x="5522803" y="610877"/>
                      <a:pt x="5531749" y="560749"/>
                    </a:cubicBezTo>
                    <a:cubicBezTo>
                      <a:pt x="5538178" y="522070"/>
                      <a:pt x="5621338" y="509922"/>
                      <a:pt x="5660053" y="509922"/>
                    </a:cubicBezTo>
                    <a:close/>
                    <a:moveTo>
                      <a:pt x="6355245" y="523467"/>
                    </a:moveTo>
                    <a:cubicBezTo>
                      <a:pt x="6373834" y="551952"/>
                      <a:pt x="6376629" y="591608"/>
                      <a:pt x="6389068" y="622606"/>
                    </a:cubicBezTo>
                    <a:cubicBezTo>
                      <a:pt x="6397594" y="651650"/>
                      <a:pt x="6413807" y="679157"/>
                      <a:pt x="6416882" y="709318"/>
                    </a:cubicBezTo>
                    <a:cubicBezTo>
                      <a:pt x="6417022" y="710296"/>
                      <a:pt x="6416742" y="711133"/>
                      <a:pt x="6416742" y="711971"/>
                    </a:cubicBezTo>
                    <a:cubicBezTo>
                      <a:pt x="6365029" y="713228"/>
                      <a:pt x="6313176" y="713228"/>
                      <a:pt x="6261323" y="712949"/>
                    </a:cubicBezTo>
                    <a:cubicBezTo>
                      <a:pt x="6217716" y="712809"/>
                      <a:pt x="6173970" y="712530"/>
                      <a:pt x="6130363" y="713228"/>
                    </a:cubicBezTo>
                    <a:cubicBezTo>
                      <a:pt x="6075156" y="712809"/>
                      <a:pt x="6019389" y="714345"/>
                      <a:pt x="5964881" y="704850"/>
                    </a:cubicBezTo>
                    <a:cubicBezTo>
                      <a:pt x="5954958" y="651371"/>
                      <a:pt x="5944335" y="598170"/>
                      <a:pt x="5936229" y="544551"/>
                    </a:cubicBezTo>
                    <a:cubicBezTo>
                      <a:pt x="6075295" y="528912"/>
                      <a:pt x="6215480" y="521233"/>
                      <a:pt x="6355245" y="523467"/>
                    </a:cubicBezTo>
                    <a:close/>
                    <a:moveTo>
                      <a:pt x="5935251" y="139895"/>
                    </a:moveTo>
                    <a:cubicBezTo>
                      <a:pt x="5978578" y="132076"/>
                      <a:pt x="6022185" y="130959"/>
                      <a:pt x="6066211" y="132216"/>
                    </a:cubicBezTo>
                    <a:cubicBezTo>
                      <a:pt x="6134835" y="134450"/>
                      <a:pt x="6207374" y="118252"/>
                      <a:pt x="6273762" y="138080"/>
                    </a:cubicBezTo>
                    <a:cubicBezTo>
                      <a:pt x="6289136" y="175641"/>
                      <a:pt x="6310241" y="219765"/>
                      <a:pt x="6294447" y="261097"/>
                    </a:cubicBezTo>
                    <a:cubicBezTo>
                      <a:pt x="6234208" y="274781"/>
                      <a:pt x="6173131" y="262214"/>
                      <a:pt x="6112054" y="266961"/>
                    </a:cubicBezTo>
                    <a:cubicBezTo>
                      <a:pt x="6054051" y="270033"/>
                      <a:pt x="5996747" y="280087"/>
                      <a:pt x="5939304" y="287348"/>
                    </a:cubicBezTo>
                    <a:cubicBezTo>
                      <a:pt x="5880183" y="294190"/>
                      <a:pt x="5875571" y="185695"/>
                      <a:pt x="5863272" y="144782"/>
                    </a:cubicBezTo>
                    <a:cubicBezTo>
                      <a:pt x="5886612" y="149949"/>
                      <a:pt x="5911351" y="141152"/>
                      <a:pt x="5935251" y="139895"/>
                    </a:cubicBezTo>
                    <a:close/>
                    <a:moveTo>
                      <a:pt x="5789056" y="189605"/>
                    </a:moveTo>
                    <a:cubicBezTo>
                      <a:pt x="5803033" y="172988"/>
                      <a:pt x="5819665" y="158466"/>
                      <a:pt x="5838114" y="147017"/>
                    </a:cubicBezTo>
                    <a:cubicBezTo>
                      <a:pt x="5838673" y="156232"/>
                      <a:pt x="5839232" y="165588"/>
                      <a:pt x="5839651" y="174664"/>
                    </a:cubicBezTo>
                    <a:cubicBezTo>
                      <a:pt x="5845242" y="229400"/>
                      <a:pt x="5846360" y="302149"/>
                      <a:pt x="5899191" y="333566"/>
                    </a:cubicBezTo>
                    <a:cubicBezTo>
                      <a:pt x="5937207" y="348646"/>
                      <a:pt x="5979277" y="334823"/>
                      <a:pt x="6018411" y="332170"/>
                    </a:cubicBezTo>
                    <a:cubicBezTo>
                      <a:pt x="6054470" y="328400"/>
                      <a:pt x="6084660" y="326026"/>
                      <a:pt x="6122536" y="324769"/>
                    </a:cubicBezTo>
                    <a:cubicBezTo>
                      <a:pt x="6162509" y="320720"/>
                      <a:pt x="6229456" y="334125"/>
                      <a:pt x="6282008" y="327283"/>
                    </a:cubicBezTo>
                    <a:cubicBezTo>
                      <a:pt x="6267053" y="351858"/>
                      <a:pt x="6250142" y="375177"/>
                      <a:pt x="6232112" y="397518"/>
                    </a:cubicBezTo>
                    <a:cubicBezTo>
                      <a:pt x="6222887" y="406175"/>
                      <a:pt x="6215340" y="418463"/>
                      <a:pt x="6217996" y="429634"/>
                    </a:cubicBezTo>
                    <a:cubicBezTo>
                      <a:pt x="6215899" y="432426"/>
                      <a:pt x="6213943" y="435079"/>
                      <a:pt x="6211846" y="437593"/>
                    </a:cubicBezTo>
                    <a:cubicBezTo>
                      <a:pt x="6206116" y="444435"/>
                      <a:pt x="6199966" y="453371"/>
                      <a:pt x="6198149" y="462168"/>
                    </a:cubicBezTo>
                    <a:cubicBezTo>
                      <a:pt x="6138050" y="464262"/>
                      <a:pt x="6077951" y="467474"/>
                      <a:pt x="6018131" y="472501"/>
                    </a:cubicBezTo>
                    <a:cubicBezTo>
                      <a:pt x="5984588" y="476411"/>
                      <a:pt x="5950765" y="478226"/>
                      <a:pt x="5917361" y="483532"/>
                    </a:cubicBezTo>
                    <a:cubicBezTo>
                      <a:pt x="5892902" y="486185"/>
                      <a:pt x="5881301" y="518440"/>
                      <a:pt x="5898492" y="535894"/>
                    </a:cubicBezTo>
                    <a:cubicBezTo>
                      <a:pt x="5898353" y="538128"/>
                      <a:pt x="5898492" y="540223"/>
                      <a:pt x="5898353" y="542457"/>
                    </a:cubicBezTo>
                    <a:cubicBezTo>
                      <a:pt x="5898213" y="542317"/>
                      <a:pt x="5898073" y="542178"/>
                      <a:pt x="5897933" y="542038"/>
                    </a:cubicBezTo>
                    <a:cubicBezTo>
                      <a:pt x="5901148" y="525282"/>
                      <a:pt x="5879345" y="529611"/>
                      <a:pt x="5870679" y="535475"/>
                    </a:cubicBezTo>
                    <a:cubicBezTo>
                      <a:pt x="5843285" y="550416"/>
                      <a:pt x="5818547" y="570802"/>
                      <a:pt x="5798141" y="594680"/>
                    </a:cubicBezTo>
                    <a:cubicBezTo>
                      <a:pt x="5788917" y="545250"/>
                      <a:pt x="5770328" y="498333"/>
                      <a:pt x="5745729" y="470127"/>
                    </a:cubicBezTo>
                    <a:cubicBezTo>
                      <a:pt x="5727001" y="456862"/>
                      <a:pt x="5699327" y="449461"/>
                      <a:pt x="5668578" y="447507"/>
                    </a:cubicBezTo>
                    <a:cubicBezTo>
                      <a:pt x="5695134" y="408549"/>
                      <a:pt x="5717496" y="366380"/>
                      <a:pt x="5732871" y="321697"/>
                    </a:cubicBezTo>
                    <a:cubicBezTo>
                      <a:pt x="5734128" y="318346"/>
                      <a:pt x="5735526" y="312342"/>
                      <a:pt x="5735666" y="307175"/>
                    </a:cubicBezTo>
                    <a:cubicBezTo>
                      <a:pt x="5757469" y="286789"/>
                      <a:pt x="5766833" y="253277"/>
                      <a:pt x="5768092" y="215995"/>
                    </a:cubicBezTo>
                    <a:cubicBezTo>
                      <a:pt x="5777036" y="209991"/>
                      <a:pt x="5784304" y="199239"/>
                      <a:pt x="5789056" y="189605"/>
                    </a:cubicBezTo>
                    <a:close/>
                    <a:moveTo>
                      <a:pt x="5529512" y="65192"/>
                    </a:moveTo>
                    <a:cubicBezTo>
                      <a:pt x="5548939" y="65192"/>
                      <a:pt x="5571581" y="63237"/>
                      <a:pt x="5593804" y="63237"/>
                    </a:cubicBezTo>
                    <a:cubicBezTo>
                      <a:pt x="5620220" y="63237"/>
                      <a:pt x="5646076" y="66030"/>
                      <a:pt x="5665504" y="78596"/>
                    </a:cubicBezTo>
                    <a:cubicBezTo>
                      <a:pt x="5682276" y="137382"/>
                      <a:pt x="5708831" y="204964"/>
                      <a:pt x="5681158" y="265006"/>
                    </a:cubicBezTo>
                    <a:cubicBezTo>
                      <a:pt x="5668299" y="265146"/>
                      <a:pt x="5655441" y="264727"/>
                      <a:pt x="5642722" y="264727"/>
                    </a:cubicBezTo>
                    <a:cubicBezTo>
                      <a:pt x="5628187" y="264727"/>
                      <a:pt x="5613651" y="265286"/>
                      <a:pt x="5599115" y="265705"/>
                    </a:cubicBezTo>
                    <a:cubicBezTo>
                      <a:pt x="5562497" y="265984"/>
                      <a:pt x="5524620" y="270033"/>
                      <a:pt x="5488421" y="264169"/>
                    </a:cubicBezTo>
                    <a:cubicBezTo>
                      <a:pt x="5459210" y="204685"/>
                      <a:pt x="5461447" y="137382"/>
                      <a:pt x="5441460" y="75385"/>
                    </a:cubicBezTo>
                    <a:cubicBezTo>
                      <a:pt x="5469693" y="67565"/>
                      <a:pt x="5500022" y="67426"/>
                      <a:pt x="5529512" y="65192"/>
                    </a:cubicBezTo>
                    <a:close/>
                    <a:moveTo>
                      <a:pt x="5362073" y="115460"/>
                    </a:moveTo>
                    <a:cubicBezTo>
                      <a:pt x="5362633" y="114622"/>
                      <a:pt x="5363192" y="113784"/>
                      <a:pt x="5363890" y="112807"/>
                    </a:cubicBezTo>
                    <a:cubicBezTo>
                      <a:pt x="5368223" y="136684"/>
                      <a:pt x="5376749" y="160701"/>
                      <a:pt x="5382060" y="180249"/>
                    </a:cubicBezTo>
                    <a:cubicBezTo>
                      <a:pt x="5394499" y="204266"/>
                      <a:pt x="5392961" y="245458"/>
                      <a:pt x="5424269" y="257327"/>
                    </a:cubicBezTo>
                    <a:cubicBezTo>
                      <a:pt x="5425108" y="330355"/>
                      <a:pt x="5511343" y="327702"/>
                      <a:pt x="5586816" y="325188"/>
                    </a:cubicBezTo>
                    <a:cubicBezTo>
                      <a:pt x="5612393" y="324211"/>
                      <a:pt x="5636852" y="323373"/>
                      <a:pt x="5656280" y="325467"/>
                    </a:cubicBezTo>
                    <a:cubicBezTo>
                      <a:pt x="5664526" y="326864"/>
                      <a:pt x="5672213" y="327422"/>
                      <a:pt x="5679341" y="327422"/>
                    </a:cubicBezTo>
                    <a:cubicBezTo>
                      <a:pt x="5689264" y="327422"/>
                      <a:pt x="5698209" y="326026"/>
                      <a:pt x="5706315" y="323652"/>
                    </a:cubicBezTo>
                    <a:cubicBezTo>
                      <a:pt x="5689264" y="348646"/>
                      <a:pt x="5672911" y="374199"/>
                      <a:pt x="5653903" y="397797"/>
                    </a:cubicBezTo>
                    <a:cubicBezTo>
                      <a:pt x="5643700" y="412319"/>
                      <a:pt x="5618403" y="430611"/>
                      <a:pt x="5620499" y="448763"/>
                    </a:cubicBezTo>
                    <a:cubicBezTo>
                      <a:pt x="5547402" y="456722"/>
                      <a:pt x="5473886" y="492189"/>
                      <a:pt x="5468714" y="553488"/>
                    </a:cubicBezTo>
                    <a:cubicBezTo>
                      <a:pt x="5466059" y="583369"/>
                      <a:pt x="5453061" y="640479"/>
                      <a:pt x="5494990" y="646344"/>
                    </a:cubicBezTo>
                    <a:cubicBezTo>
                      <a:pt x="5499323" y="712809"/>
                      <a:pt x="5523642" y="778995"/>
                      <a:pt x="5599814" y="783463"/>
                    </a:cubicBezTo>
                    <a:cubicBezTo>
                      <a:pt x="5619801" y="784720"/>
                      <a:pt x="5648872" y="787513"/>
                      <a:pt x="5678642" y="787513"/>
                    </a:cubicBezTo>
                    <a:cubicBezTo>
                      <a:pt x="5694715" y="787513"/>
                      <a:pt x="5710927" y="786675"/>
                      <a:pt x="5726162" y="784161"/>
                    </a:cubicBezTo>
                    <a:cubicBezTo>
                      <a:pt x="5714002" y="803431"/>
                      <a:pt x="5701144" y="822421"/>
                      <a:pt x="5686748" y="840154"/>
                    </a:cubicBezTo>
                    <a:cubicBezTo>
                      <a:pt x="5679899" y="850487"/>
                      <a:pt x="5664805" y="862495"/>
                      <a:pt x="5658515" y="875062"/>
                    </a:cubicBezTo>
                    <a:cubicBezTo>
                      <a:pt x="5658236" y="875062"/>
                      <a:pt x="5657957" y="875062"/>
                      <a:pt x="5657677" y="875062"/>
                    </a:cubicBezTo>
                    <a:cubicBezTo>
                      <a:pt x="5627208" y="877576"/>
                      <a:pt x="5567529" y="882463"/>
                      <a:pt x="5582483" y="927006"/>
                    </a:cubicBezTo>
                    <a:cubicBezTo>
                      <a:pt x="5580946" y="935803"/>
                      <a:pt x="5579828" y="944739"/>
                      <a:pt x="5578710" y="953536"/>
                    </a:cubicBezTo>
                    <a:cubicBezTo>
                      <a:pt x="5554670" y="965963"/>
                      <a:pt x="5521825" y="1005200"/>
                      <a:pt x="5511483" y="1013997"/>
                    </a:cubicBezTo>
                    <a:cubicBezTo>
                      <a:pt x="5508548" y="1018326"/>
                      <a:pt x="5503656" y="1023213"/>
                      <a:pt x="5498345" y="1028100"/>
                    </a:cubicBezTo>
                    <a:cubicBezTo>
                      <a:pt x="5497227" y="999196"/>
                      <a:pt x="5494012" y="970432"/>
                      <a:pt x="5491776" y="944181"/>
                    </a:cubicBezTo>
                    <a:cubicBezTo>
                      <a:pt x="5489260" y="889026"/>
                      <a:pt x="5435450" y="863612"/>
                      <a:pt x="5386392" y="860541"/>
                    </a:cubicBezTo>
                    <a:cubicBezTo>
                      <a:pt x="5332723" y="857469"/>
                      <a:pt x="5274580" y="847136"/>
                      <a:pt x="5224405" y="871572"/>
                    </a:cubicBezTo>
                    <a:cubicBezTo>
                      <a:pt x="5210987" y="878134"/>
                      <a:pt x="5195334" y="886512"/>
                      <a:pt x="5193796" y="902989"/>
                    </a:cubicBezTo>
                    <a:cubicBezTo>
                      <a:pt x="5192818" y="911786"/>
                      <a:pt x="5192259" y="920722"/>
                      <a:pt x="5191560" y="929659"/>
                    </a:cubicBezTo>
                    <a:cubicBezTo>
                      <a:pt x="5172133" y="927006"/>
                      <a:pt x="5135235" y="970292"/>
                      <a:pt x="5124892" y="979787"/>
                    </a:cubicBezTo>
                    <a:cubicBezTo>
                      <a:pt x="5123634" y="981463"/>
                      <a:pt x="5121957" y="983278"/>
                      <a:pt x="5120140" y="985233"/>
                    </a:cubicBezTo>
                    <a:cubicBezTo>
                      <a:pt x="5116786" y="934546"/>
                      <a:pt x="5104906" y="888327"/>
                      <a:pt x="5081425" y="869477"/>
                    </a:cubicBezTo>
                    <a:cubicBezTo>
                      <a:pt x="5042570" y="846298"/>
                      <a:pt x="4997845" y="836663"/>
                      <a:pt x="4952841" y="836105"/>
                    </a:cubicBezTo>
                    <a:cubicBezTo>
                      <a:pt x="4959550" y="825213"/>
                      <a:pt x="4964721" y="812507"/>
                      <a:pt x="4969054" y="803850"/>
                    </a:cubicBezTo>
                    <a:cubicBezTo>
                      <a:pt x="4974924" y="791562"/>
                      <a:pt x="4981633" y="779693"/>
                      <a:pt x="4988202" y="767685"/>
                    </a:cubicBezTo>
                    <a:cubicBezTo>
                      <a:pt x="5012940" y="745343"/>
                      <a:pt x="5020348" y="678180"/>
                      <a:pt x="5015595" y="611994"/>
                    </a:cubicBezTo>
                    <a:cubicBezTo>
                      <a:pt x="5036141" y="588536"/>
                      <a:pt x="5057246" y="564938"/>
                      <a:pt x="5080307" y="543853"/>
                    </a:cubicBezTo>
                    <a:cubicBezTo>
                      <a:pt x="5079329" y="568429"/>
                      <a:pt x="5083242" y="593981"/>
                      <a:pt x="5087435" y="615066"/>
                    </a:cubicBezTo>
                    <a:cubicBezTo>
                      <a:pt x="5089391" y="623165"/>
                      <a:pt x="5095122" y="629588"/>
                      <a:pt x="5102390" y="633079"/>
                    </a:cubicBezTo>
                    <a:cubicBezTo>
                      <a:pt x="5100014" y="766707"/>
                      <a:pt x="5142363" y="775923"/>
                      <a:pt x="5264937" y="780531"/>
                    </a:cubicBezTo>
                    <a:cubicBezTo>
                      <a:pt x="5283525" y="780531"/>
                      <a:pt x="5300437" y="779833"/>
                      <a:pt x="5315532" y="778018"/>
                    </a:cubicBezTo>
                    <a:cubicBezTo>
                      <a:pt x="5314553" y="778995"/>
                      <a:pt x="5313855" y="779833"/>
                      <a:pt x="5313156" y="780391"/>
                    </a:cubicBezTo>
                    <a:cubicBezTo>
                      <a:pt x="5301415" y="793517"/>
                      <a:pt x="5280591" y="813205"/>
                      <a:pt x="5300717" y="828844"/>
                    </a:cubicBezTo>
                    <a:cubicBezTo>
                      <a:pt x="5310500" y="835965"/>
                      <a:pt x="5324756" y="832614"/>
                      <a:pt x="5330626" y="821862"/>
                    </a:cubicBezTo>
                    <a:cubicBezTo>
                      <a:pt x="5340130" y="802733"/>
                      <a:pt x="5352290" y="784161"/>
                      <a:pt x="5361794" y="764752"/>
                    </a:cubicBezTo>
                    <a:cubicBezTo>
                      <a:pt x="5387511" y="750510"/>
                      <a:pt x="5402605" y="723700"/>
                      <a:pt x="5404562" y="673712"/>
                    </a:cubicBezTo>
                    <a:cubicBezTo>
                      <a:pt x="5404422" y="661703"/>
                      <a:pt x="5404842" y="648159"/>
                      <a:pt x="5404981" y="633916"/>
                    </a:cubicBezTo>
                    <a:cubicBezTo>
                      <a:pt x="5417560" y="606688"/>
                      <a:pt x="5431956" y="580297"/>
                      <a:pt x="5447610" y="554745"/>
                    </a:cubicBezTo>
                    <a:cubicBezTo>
                      <a:pt x="5451523" y="546227"/>
                      <a:pt x="5461586" y="536732"/>
                      <a:pt x="5462425" y="526539"/>
                    </a:cubicBezTo>
                    <a:cubicBezTo>
                      <a:pt x="5459350" y="511738"/>
                      <a:pt x="5442578" y="521372"/>
                      <a:pt x="5436848" y="529192"/>
                    </a:cubicBezTo>
                    <a:cubicBezTo>
                      <a:pt x="5424688" y="542178"/>
                      <a:pt x="5413647" y="556001"/>
                      <a:pt x="5403164" y="570383"/>
                    </a:cubicBezTo>
                    <a:cubicBezTo>
                      <a:pt x="5399111" y="530448"/>
                      <a:pt x="5387651" y="493166"/>
                      <a:pt x="5356064" y="473478"/>
                    </a:cubicBezTo>
                    <a:cubicBezTo>
                      <a:pt x="5333701" y="461470"/>
                      <a:pt x="5304770" y="454488"/>
                      <a:pt x="5273882" y="451556"/>
                    </a:cubicBezTo>
                    <a:cubicBezTo>
                      <a:pt x="5285063" y="435777"/>
                      <a:pt x="5291073" y="409526"/>
                      <a:pt x="5299039" y="395982"/>
                    </a:cubicBezTo>
                    <a:cubicBezTo>
                      <a:pt x="5301415" y="390816"/>
                      <a:pt x="5304350" y="384811"/>
                      <a:pt x="5307425" y="378528"/>
                    </a:cubicBezTo>
                    <a:cubicBezTo>
                      <a:pt x="5355784" y="349624"/>
                      <a:pt x="5347258" y="290280"/>
                      <a:pt x="5342646" y="246575"/>
                    </a:cubicBezTo>
                    <a:cubicBezTo>
                      <a:pt x="5337894" y="220184"/>
                      <a:pt x="5335239" y="193375"/>
                      <a:pt x="5330766" y="166844"/>
                    </a:cubicBezTo>
                    <a:cubicBezTo>
                      <a:pt x="5342367" y="150787"/>
                      <a:pt x="5351451" y="126351"/>
                      <a:pt x="5362073" y="115460"/>
                    </a:cubicBezTo>
                    <a:close/>
                    <a:moveTo>
                      <a:pt x="5147674" y="524305"/>
                    </a:moveTo>
                    <a:cubicBezTo>
                      <a:pt x="5164446" y="519278"/>
                      <a:pt x="5205816" y="512855"/>
                      <a:pt x="5245509" y="512855"/>
                    </a:cubicBezTo>
                    <a:cubicBezTo>
                      <a:pt x="5290933" y="512855"/>
                      <a:pt x="5334120" y="521233"/>
                      <a:pt x="5335658" y="549857"/>
                    </a:cubicBezTo>
                    <a:cubicBezTo>
                      <a:pt x="5342786" y="601242"/>
                      <a:pt x="5349495" y="655141"/>
                      <a:pt x="5336636" y="705967"/>
                    </a:cubicBezTo>
                    <a:cubicBezTo>
                      <a:pt x="5335518" y="708620"/>
                      <a:pt x="5334680" y="711832"/>
                      <a:pt x="5332443" y="713786"/>
                    </a:cubicBezTo>
                    <a:cubicBezTo>
                      <a:pt x="5314413" y="719372"/>
                      <a:pt x="5295825" y="722304"/>
                      <a:pt x="5277096" y="723980"/>
                    </a:cubicBezTo>
                    <a:cubicBezTo>
                      <a:pt x="5268151" y="723840"/>
                      <a:pt x="5258787" y="723980"/>
                      <a:pt x="5249563" y="724259"/>
                    </a:cubicBezTo>
                    <a:cubicBezTo>
                      <a:pt x="5218255" y="724957"/>
                      <a:pt x="5185690" y="725795"/>
                      <a:pt x="5158156" y="711692"/>
                    </a:cubicBezTo>
                    <a:cubicBezTo>
                      <a:pt x="5141245" y="687396"/>
                      <a:pt x="5141524" y="654722"/>
                      <a:pt x="5136073" y="626376"/>
                    </a:cubicBezTo>
                    <a:cubicBezTo>
                      <a:pt x="5140825" y="621210"/>
                      <a:pt x="5143620" y="614507"/>
                      <a:pt x="5143341" y="607526"/>
                    </a:cubicBezTo>
                    <a:cubicBezTo>
                      <a:pt x="5143341" y="579739"/>
                      <a:pt x="5139567" y="551254"/>
                      <a:pt x="5147674" y="524305"/>
                    </a:cubicBezTo>
                    <a:close/>
                    <a:moveTo>
                      <a:pt x="5014338" y="147017"/>
                    </a:moveTo>
                    <a:cubicBezTo>
                      <a:pt x="5058923" y="138080"/>
                      <a:pt x="5107561" y="130400"/>
                      <a:pt x="5155081" y="130400"/>
                    </a:cubicBezTo>
                    <a:cubicBezTo>
                      <a:pt x="5187507" y="130400"/>
                      <a:pt x="5219513" y="134031"/>
                      <a:pt x="5249423" y="143386"/>
                    </a:cubicBezTo>
                    <a:cubicBezTo>
                      <a:pt x="5256551" y="204266"/>
                      <a:pt x="5282827" y="268358"/>
                      <a:pt x="5265356" y="328819"/>
                    </a:cubicBezTo>
                    <a:cubicBezTo>
                      <a:pt x="5252078" y="330634"/>
                      <a:pt x="5238661" y="331611"/>
                      <a:pt x="5225383" y="332589"/>
                    </a:cubicBezTo>
                    <a:cubicBezTo>
                      <a:pt x="5205956" y="333706"/>
                      <a:pt x="5181916" y="333845"/>
                      <a:pt x="5157877" y="334544"/>
                    </a:cubicBezTo>
                    <a:cubicBezTo>
                      <a:pt x="5146695" y="334264"/>
                      <a:pt x="5135095" y="334962"/>
                      <a:pt x="5123355" y="335661"/>
                    </a:cubicBezTo>
                    <a:cubicBezTo>
                      <a:pt x="5096380" y="337197"/>
                      <a:pt x="5068846" y="338872"/>
                      <a:pt x="5045505" y="328260"/>
                    </a:cubicBezTo>
                    <a:cubicBezTo>
                      <a:pt x="5020208" y="278830"/>
                      <a:pt x="5013918" y="224094"/>
                      <a:pt x="5001619" y="171452"/>
                    </a:cubicBezTo>
                    <a:cubicBezTo>
                      <a:pt x="5009586" y="165029"/>
                      <a:pt x="5010983" y="155395"/>
                      <a:pt x="5014338" y="147017"/>
                    </a:cubicBezTo>
                    <a:close/>
                    <a:moveTo>
                      <a:pt x="4949487" y="168799"/>
                    </a:moveTo>
                    <a:cubicBezTo>
                      <a:pt x="4954239" y="174804"/>
                      <a:pt x="4961786" y="178993"/>
                      <a:pt x="4973386" y="180249"/>
                    </a:cubicBezTo>
                    <a:cubicBezTo>
                      <a:pt x="4975343" y="226049"/>
                      <a:pt x="4978977" y="270592"/>
                      <a:pt x="4986804" y="316810"/>
                    </a:cubicBezTo>
                    <a:cubicBezTo>
                      <a:pt x="4986804" y="374060"/>
                      <a:pt x="5041592" y="386627"/>
                      <a:pt x="5099315" y="389419"/>
                    </a:cubicBezTo>
                    <a:lnTo>
                      <a:pt x="5101971" y="389419"/>
                    </a:lnTo>
                    <a:lnTo>
                      <a:pt x="5105045" y="389419"/>
                    </a:lnTo>
                    <a:lnTo>
                      <a:pt x="5108120" y="389419"/>
                    </a:lnTo>
                    <a:lnTo>
                      <a:pt x="5111055" y="389419"/>
                    </a:lnTo>
                    <a:lnTo>
                      <a:pt x="5113850" y="389419"/>
                    </a:lnTo>
                    <a:lnTo>
                      <a:pt x="5116506" y="389419"/>
                    </a:lnTo>
                    <a:lnTo>
                      <a:pt x="5119161" y="389419"/>
                    </a:lnTo>
                    <a:lnTo>
                      <a:pt x="5121817" y="389419"/>
                    </a:lnTo>
                    <a:lnTo>
                      <a:pt x="5124473" y="389419"/>
                    </a:lnTo>
                    <a:lnTo>
                      <a:pt x="5126988" y="389419"/>
                    </a:lnTo>
                    <a:lnTo>
                      <a:pt x="5129504" y="389419"/>
                    </a:lnTo>
                    <a:lnTo>
                      <a:pt x="5132160" y="389419"/>
                    </a:lnTo>
                    <a:lnTo>
                      <a:pt x="5134955" y="389419"/>
                    </a:lnTo>
                    <a:lnTo>
                      <a:pt x="5137890" y="389419"/>
                    </a:lnTo>
                    <a:lnTo>
                      <a:pt x="5140965" y="389419"/>
                    </a:lnTo>
                    <a:lnTo>
                      <a:pt x="5144180" y="389559"/>
                    </a:lnTo>
                    <a:lnTo>
                      <a:pt x="5145997" y="389559"/>
                    </a:lnTo>
                    <a:cubicBezTo>
                      <a:pt x="5146975" y="389559"/>
                      <a:pt x="5148093" y="389559"/>
                      <a:pt x="5149071" y="389559"/>
                    </a:cubicBezTo>
                    <a:cubicBezTo>
                      <a:pt x="5160252" y="389559"/>
                      <a:pt x="5171015" y="389559"/>
                      <a:pt x="5180938" y="389699"/>
                    </a:cubicBezTo>
                    <a:cubicBezTo>
                      <a:pt x="5191001" y="389419"/>
                      <a:pt x="5201343" y="389559"/>
                      <a:pt x="5211546" y="389559"/>
                    </a:cubicBezTo>
                    <a:cubicBezTo>
                      <a:pt x="5228039" y="389699"/>
                      <a:pt x="5244811" y="389838"/>
                      <a:pt x="5261023" y="388442"/>
                    </a:cubicBezTo>
                    <a:cubicBezTo>
                      <a:pt x="5250960" y="403801"/>
                      <a:pt x="5242015" y="417765"/>
                      <a:pt x="5236005" y="423490"/>
                    </a:cubicBezTo>
                    <a:cubicBezTo>
                      <a:pt x="5229157" y="430192"/>
                      <a:pt x="5227479" y="440665"/>
                      <a:pt x="5230694" y="449182"/>
                    </a:cubicBezTo>
                    <a:cubicBezTo>
                      <a:pt x="5189044" y="450020"/>
                      <a:pt x="5147674" y="457002"/>
                      <a:pt x="5116786" y="468312"/>
                    </a:cubicBezTo>
                    <a:cubicBezTo>
                      <a:pt x="5106023" y="474875"/>
                      <a:pt x="5098197" y="483532"/>
                      <a:pt x="5092466" y="493446"/>
                    </a:cubicBezTo>
                    <a:cubicBezTo>
                      <a:pt x="5090510" y="494284"/>
                      <a:pt x="5088693" y="495261"/>
                      <a:pt x="5087016" y="496238"/>
                    </a:cubicBezTo>
                    <a:cubicBezTo>
                      <a:pt x="5058503" y="512994"/>
                      <a:pt x="5033625" y="535196"/>
                      <a:pt x="5008328" y="556281"/>
                    </a:cubicBezTo>
                    <a:cubicBezTo>
                      <a:pt x="4999802" y="509504"/>
                      <a:pt x="4985267" y="470965"/>
                      <a:pt x="4966817" y="461191"/>
                    </a:cubicBezTo>
                    <a:cubicBezTo>
                      <a:pt x="4916223" y="437593"/>
                      <a:pt x="4859059" y="442619"/>
                      <a:pt x="4804270" y="454488"/>
                    </a:cubicBezTo>
                    <a:cubicBezTo>
                      <a:pt x="4816989" y="433823"/>
                      <a:pt x="4824676" y="401567"/>
                      <a:pt x="4833481" y="387604"/>
                    </a:cubicBezTo>
                    <a:cubicBezTo>
                      <a:pt x="4836277" y="375177"/>
                      <a:pt x="4857102" y="341804"/>
                      <a:pt x="4859897" y="321418"/>
                    </a:cubicBezTo>
                    <a:cubicBezTo>
                      <a:pt x="4881002" y="307315"/>
                      <a:pt x="4887431" y="281483"/>
                      <a:pt x="4886033" y="251322"/>
                    </a:cubicBezTo>
                    <a:cubicBezTo>
                      <a:pt x="4906299" y="223535"/>
                      <a:pt x="4927124" y="195609"/>
                      <a:pt x="4949487" y="168799"/>
                    </a:cubicBezTo>
                    <a:close/>
                    <a:moveTo>
                      <a:pt x="4620200" y="111271"/>
                    </a:moveTo>
                    <a:cubicBezTo>
                      <a:pt x="4668139" y="103591"/>
                      <a:pt x="4716498" y="95352"/>
                      <a:pt x="4765416" y="94515"/>
                    </a:cubicBezTo>
                    <a:cubicBezTo>
                      <a:pt x="4785961" y="152881"/>
                      <a:pt x="4812936" y="212784"/>
                      <a:pt x="4810700" y="274222"/>
                    </a:cubicBezTo>
                    <a:cubicBezTo>
                      <a:pt x="4787918" y="276736"/>
                      <a:pt x="4764857" y="277573"/>
                      <a:pt x="4741935" y="279389"/>
                    </a:cubicBezTo>
                    <a:cubicBezTo>
                      <a:pt x="4713144" y="281483"/>
                      <a:pt x="4684492" y="284415"/>
                      <a:pt x="4655700" y="286789"/>
                    </a:cubicBezTo>
                    <a:lnTo>
                      <a:pt x="4656259" y="286789"/>
                    </a:lnTo>
                    <a:cubicBezTo>
                      <a:pt x="4627607" y="288744"/>
                      <a:pt x="4586936" y="291956"/>
                      <a:pt x="4580786" y="261236"/>
                    </a:cubicBezTo>
                    <a:cubicBezTo>
                      <a:pt x="4571561" y="221441"/>
                      <a:pt x="4551156" y="185695"/>
                      <a:pt x="4552693" y="143805"/>
                    </a:cubicBezTo>
                    <a:cubicBezTo>
                      <a:pt x="4550037" y="114203"/>
                      <a:pt x="4595880" y="118252"/>
                      <a:pt x="4620200" y="111271"/>
                    </a:cubicBezTo>
                    <a:close/>
                    <a:moveTo>
                      <a:pt x="4430678" y="243503"/>
                    </a:moveTo>
                    <a:cubicBezTo>
                      <a:pt x="4442279" y="222139"/>
                      <a:pt x="4454019" y="200915"/>
                      <a:pt x="4465340" y="179411"/>
                    </a:cubicBezTo>
                    <a:cubicBezTo>
                      <a:pt x="4468415" y="171732"/>
                      <a:pt x="4473027" y="163493"/>
                      <a:pt x="4477080" y="155115"/>
                    </a:cubicBezTo>
                    <a:cubicBezTo>
                      <a:pt x="4478618" y="199658"/>
                      <a:pt x="4497625" y="243643"/>
                      <a:pt x="4519149" y="283996"/>
                    </a:cubicBezTo>
                    <a:cubicBezTo>
                      <a:pt x="4523622" y="291537"/>
                      <a:pt x="4531309" y="297122"/>
                      <a:pt x="4540394" y="299356"/>
                    </a:cubicBezTo>
                    <a:cubicBezTo>
                      <a:pt x="4545006" y="308432"/>
                      <a:pt x="4552134" y="316531"/>
                      <a:pt x="4561778" y="322675"/>
                    </a:cubicBezTo>
                    <a:cubicBezTo>
                      <a:pt x="4572819" y="329796"/>
                      <a:pt x="4586097" y="335102"/>
                      <a:pt x="4599934" y="337476"/>
                    </a:cubicBezTo>
                    <a:cubicBezTo>
                      <a:pt x="4619082" y="339850"/>
                      <a:pt x="4638369" y="340687"/>
                      <a:pt x="4657797" y="340687"/>
                    </a:cubicBezTo>
                    <a:cubicBezTo>
                      <a:pt x="4712864" y="340687"/>
                      <a:pt x="4768351" y="333706"/>
                      <a:pt x="4823279" y="333147"/>
                    </a:cubicBezTo>
                    <a:cubicBezTo>
                      <a:pt x="4810420" y="354092"/>
                      <a:pt x="4798261" y="375456"/>
                      <a:pt x="4785263" y="396261"/>
                    </a:cubicBezTo>
                    <a:cubicBezTo>
                      <a:pt x="4775619" y="416229"/>
                      <a:pt x="4742774" y="444993"/>
                      <a:pt x="4761642" y="465519"/>
                    </a:cubicBezTo>
                    <a:cubicBezTo>
                      <a:pt x="4752278" y="468033"/>
                      <a:pt x="4743193" y="470546"/>
                      <a:pt x="4734248" y="472920"/>
                    </a:cubicBezTo>
                    <a:cubicBezTo>
                      <a:pt x="4709370" y="480181"/>
                      <a:pt x="4692878" y="499729"/>
                      <a:pt x="4682535" y="524305"/>
                    </a:cubicBezTo>
                    <a:cubicBezTo>
                      <a:pt x="4651787" y="553907"/>
                      <a:pt x="4626489" y="588536"/>
                      <a:pt x="4600633" y="622606"/>
                    </a:cubicBezTo>
                    <a:cubicBezTo>
                      <a:pt x="4601891" y="551254"/>
                      <a:pt x="4587495" y="456583"/>
                      <a:pt x="4503915" y="448065"/>
                    </a:cubicBezTo>
                    <a:cubicBezTo>
                      <a:pt x="4465620" y="442340"/>
                      <a:pt x="4426904" y="446250"/>
                      <a:pt x="4388469" y="449322"/>
                    </a:cubicBezTo>
                    <a:cubicBezTo>
                      <a:pt x="4380503" y="449741"/>
                      <a:pt x="4372955" y="450299"/>
                      <a:pt x="4365687" y="450997"/>
                    </a:cubicBezTo>
                    <a:cubicBezTo>
                      <a:pt x="4378686" y="425165"/>
                      <a:pt x="4414605" y="345993"/>
                      <a:pt x="4404822" y="326445"/>
                    </a:cubicBezTo>
                    <a:cubicBezTo>
                      <a:pt x="4419357" y="304383"/>
                      <a:pt x="4421733" y="278830"/>
                      <a:pt x="4419637" y="252579"/>
                    </a:cubicBezTo>
                    <a:cubicBezTo>
                      <a:pt x="4424109" y="251183"/>
                      <a:pt x="4428302" y="247971"/>
                      <a:pt x="4430678" y="243503"/>
                    </a:cubicBezTo>
                    <a:close/>
                    <a:moveTo>
                      <a:pt x="4127667" y="146737"/>
                    </a:moveTo>
                    <a:cubicBezTo>
                      <a:pt x="4164844" y="139616"/>
                      <a:pt x="4203699" y="135567"/>
                      <a:pt x="4242275" y="135567"/>
                    </a:cubicBezTo>
                    <a:cubicBezTo>
                      <a:pt x="4269948" y="135567"/>
                      <a:pt x="4297622" y="137661"/>
                      <a:pt x="4324457" y="142269"/>
                    </a:cubicBezTo>
                    <a:cubicBezTo>
                      <a:pt x="4334100" y="192677"/>
                      <a:pt x="4351571" y="245039"/>
                      <a:pt x="4341647" y="296145"/>
                    </a:cubicBezTo>
                    <a:cubicBezTo>
                      <a:pt x="4294267" y="300892"/>
                      <a:pt x="4247306" y="308432"/>
                      <a:pt x="4199926" y="313180"/>
                    </a:cubicBezTo>
                    <a:cubicBezTo>
                      <a:pt x="4181477" y="314017"/>
                      <a:pt x="4161770" y="315135"/>
                      <a:pt x="4144858" y="307874"/>
                    </a:cubicBezTo>
                    <a:cubicBezTo>
                      <a:pt x="4151427" y="254534"/>
                      <a:pt x="4119281" y="200775"/>
                      <a:pt x="4127667" y="146737"/>
                    </a:cubicBezTo>
                    <a:close/>
                    <a:moveTo>
                      <a:pt x="4021026" y="222977"/>
                    </a:moveTo>
                    <a:cubicBezTo>
                      <a:pt x="4032067" y="207757"/>
                      <a:pt x="4043249" y="192397"/>
                      <a:pt x="4055828" y="178155"/>
                    </a:cubicBezTo>
                    <a:cubicBezTo>
                      <a:pt x="4058483" y="200496"/>
                      <a:pt x="4064633" y="222698"/>
                      <a:pt x="4071341" y="244201"/>
                    </a:cubicBezTo>
                    <a:cubicBezTo>
                      <a:pt x="4078610" y="283996"/>
                      <a:pt x="4071341" y="337755"/>
                      <a:pt x="4124732" y="356606"/>
                    </a:cubicBezTo>
                    <a:cubicBezTo>
                      <a:pt x="4147514" y="365123"/>
                      <a:pt x="4171413" y="367916"/>
                      <a:pt x="4195733" y="367916"/>
                    </a:cubicBezTo>
                    <a:cubicBezTo>
                      <a:pt x="4237243" y="367916"/>
                      <a:pt x="4280011" y="359677"/>
                      <a:pt x="4320823" y="357723"/>
                    </a:cubicBezTo>
                    <a:cubicBezTo>
                      <a:pt x="4336057" y="356187"/>
                      <a:pt x="4352689" y="356326"/>
                      <a:pt x="4367504" y="352975"/>
                    </a:cubicBezTo>
                    <a:cubicBezTo>
                      <a:pt x="4353667" y="374060"/>
                      <a:pt x="4343325" y="398914"/>
                      <a:pt x="4329488" y="419161"/>
                    </a:cubicBezTo>
                    <a:cubicBezTo>
                      <a:pt x="4322080" y="439129"/>
                      <a:pt x="4286161" y="466357"/>
                      <a:pt x="4288956" y="490234"/>
                    </a:cubicBezTo>
                    <a:cubicBezTo>
                      <a:pt x="4257230" y="497216"/>
                      <a:pt x="4223406" y="525701"/>
                      <a:pt x="4197550" y="551393"/>
                    </a:cubicBezTo>
                    <a:cubicBezTo>
                      <a:pt x="4189583" y="496099"/>
                      <a:pt x="4165404" y="429773"/>
                      <a:pt x="4101531" y="423629"/>
                    </a:cubicBezTo>
                    <a:cubicBezTo>
                      <a:pt x="4033186" y="413715"/>
                      <a:pt x="3943876" y="416787"/>
                      <a:pt x="3916761" y="481996"/>
                    </a:cubicBezTo>
                    <a:cubicBezTo>
                      <a:pt x="3916202" y="481856"/>
                      <a:pt x="3915783" y="481717"/>
                      <a:pt x="3914944" y="481717"/>
                    </a:cubicBezTo>
                    <a:cubicBezTo>
                      <a:pt x="3900409" y="485347"/>
                      <a:pt x="3889088" y="496099"/>
                      <a:pt x="3877767" y="505315"/>
                    </a:cubicBezTo>
                    <a:cubicBezTo>
                      <a:pt x="3879025" y="503080"/>
                      <a:pt x="3880143" y="500846"/>
                      <a:pt x="3881401" y="498891"/>
                    </a:cubicBezTo>
                    <a:cubicBezTo>
                      <a:pt x="3904881" y="449461"/>
                      <a:pt x="3940382" y="401428"/>
                      <a:pt x="3955336" y="348367"/>
                    </a:cubicBezTo>
                    <a:cubicBezTo>
                      <a:pt x="3965679" y="340687"/>
                      <a:pt x="3972807" y="329936"/>
                      <a:pt x="3975463" y="318486"/>
                    </a:cubicBezTo>
                    <a:cubicBezTo>
                      <a:pt x="3979236" y="303126"/>
                      <a:pt x="3980215" y="287767"/>
                      <a:pt x="3979516" y="272407"/>
                    </a:cubicBezTo>
                    <a:cubicBezTo>
                      <a:pt x="3998245" y="268358"/>
                      <a:pt x="4008308" y="236940"/>
                      <a:pt x="4021026" y="222977"/>
                    </a:cubicBezTo>
                    <a:close/>
                    <a:moveTo>
                      <a:pt x="3750021" y="144364"/>
                    </a:moveTo>
                    <a:cubicBezTo>
                      <a:pt x="3771545" y="142828"/>
                      <a:pt x="3794746" y="139337"/>
                      <a:pt x="3817248" y="139337"/>
                    </a:cubicBezTo>
                    <a:cubicBezTo>
                      <a:pt x="3835558" y="139337"/>
                      <a:pt x="3853308" y="141711"/>
                      <a:pt x="3869381" y="149390"/>
                    </a:cubicBezTo>
                    <a:cubicBezTo>
                      <a:pt x="3894678" y="194911"/>
                      <a:pt x="3906838" y="250903"/>
                      <a:pt x="3903903" y="301311"/>
                    </a:cubicBezTo>
                    <a:cubicBezTo>
                      <a:pt x="3844363" y="311225"/>
                      <a:pt x="3777415" y="323652"/>
                      <a:pt x="3715080" y="330215"/>
                    </a:cubicBezTo>
                    <a:cubicBezTo>
                      <a:pt x="3705995" y="330494"/>
                      <a:pt x="3696771" y="331192"/>
                      <a:pt x="3687546" y="329936"/>
                    </a:cubicBezTo>
                    <a:cubicBezTo>
                      <a:pt x="3682794" y="321697"/>
                      <a:pt x="3678741" y="313180"/>
                      <a:pt x="3674967" y="304662"/>
                    </a:cubicBezTo>
                    <a:cubicBezTo>
                      <a:pt x="3674688" y="303824"/>
                      <a:pt x="3674408" y="303126"/>
                      <a:pt x="3674129" y="302288"/>
                    </a:cubicBezTo>
                    <a:cubicBezTo>
                      <a:pt x="3686288" y="255092"/>
                      <a:pt x="3660712" y="206640"/>
                      <a:pt x="3658895" y="159165"/>
                    </a:cubicBezTo>
                    <a:cubicBezTo>
                      <a:pt x="3687826" y="149530"/>
                      <a:pt x="3719413" y="147435"/>
                      <a:pt x="3750021" y="144364"/>
                    </a:cubicBezTo>
                    <a:close/>
                    <a:moveTo>
                      <a:pt x="3525139" y="284834"/>
                    </a:moveTo>
                    <a:cubicBezTo>
                      <a:pt x="3524440" y="279807"/>
                      <a:pt x="3524021" y="274781"/>
                      <a:pt x="3523462" y="269614"/>
                    </a:cubicBezTo>
                    <a:cubicBezTo>
                      <a:pt x="3544846" y="265006"/>
                      <a:pt x="3552952" y="225909"/>
                      <a:pt x="3566789" y="210410"/>
                    </a:cubicBezTo>
                    <a:cubicBezTo>
                      <a:pt x="3569724" y="205802"/>
                      <a:pt x="3578390" y="192537"/>
                      <a:pt x="3588453" y="179411"/>
                    </a:cubicBezTo>
                    <a:cubicBezTo>
                      <a:pt x="3590968" y="189465"/>
                      <a:pt x="3594463" y="199239"/>
                      <a:pt x="3598376" y="208176"/>
                    </a:cubicBezTo>
                    <a:cubicBezTo>
                      <a:pt x="3616965" y="248949"/>
                      <a:pt x="3614309" y="293771"/>
                      <a:pt x="3628705" y="335661"/>
                    </a:cubicBezTo>
                    <a:cubicBezTo>
                      <a:pt x="3631920" y="367916"/>
                      <a:pt x="3663507" y="384951"/>
                      <a:pt x="3699706" y="384951"/>
                    </a:cubicBezTo>
                    <a:cubicBezTo>
                      <a:pt x="3701383" y="384951"/>
                      <a:pt x="3703060" y="384951"/>
                      <a:pt x="3704738" y="384811"/>
                    </a:cubicBezTo>
                    <a:cubicBezTo>
                      <a:pt x="3776717" y="382717"/>
                      <a:pt x="3847997" y="370150"/>
                      <a:pt x="3918997" y="360096"/>
                    </a:cubicBezTo>
                    <a:cubicBezTo>
                      <a:pt x="3899990" y="387883"/>
                      <a:pt x="3880842" y="418463"/>
                      <a:pt x="3876509" y="422373"/>
                    </a:cubicBezTo>
                    <a:cubicBezTo>
                      <a:pt x="3859597" y="446948"/>
                      <a:pt x="3842127" y="471244"/>
                      <a:pt x="3825355" y="495819"/>
                    </a:cubicBezTo>
                    <a:cubicBezTo>
                      <a:pt x="3821861" y="486883"/>
                      <a:pt x="3817528" y="478226"/>
                      <a:pt x="3811798" y="470406"/>
                    </a:cubicBezTo>
                    <a:cubicBezTo>
                      <a:pt x="3758128" y="413995"/>
                      <a:pt x="3597258" y="421116"/>
                      <a:pt x="3540653" y="480041"/>
                    </a:cubicBezTo>
                    <a:cubicBezTo>
                      <a:pt x="3534503" y="477947"/>
                      <a:pt x="3524580" y="480600"/>
                      <a:pt x="3519968" y="484649"/>
                    </a:cubicBezTo>
                    <a:cubicBezTo>
                      <a:pt x="3492294" y="503639"/>
                      <a:pt x="3470351" y="529052"/>
                      <a:pt x="3449526" y="555303"/>
                    </a:cubicBezTo>
                    <a:cubicBezTo>
                      <a:pt x="3445473" y="528214"/>
                      <a:pt x="3439603" y="499031"/>
                      <a:pt x="3425067" y="475992"/>
                    </a:cubicBezTo>
                    <a:cubicBezTo>
                      <a:pt x="3433872" y="476550"/>
                      <a:pt x="3442957" y="472222"/>
                      <a:pt x="3447290" y="463844"/>
                    </a:cubicBezTo>
                    <a:cubicBezTo>
                      <a:pt x="3455257" y="443876"/>
                      <a:pt x="3477339" y="413436"/>
                      <a:pt x="3483210" y="387046"/>
                    </a:cubicBezTo>
                    <a:cubicBezTo>
                      <a:pt x="3514657" y="370569"/>
                      <a:pt x="3530870" y="339570"/>
                      <a:pt x="3525139" y="284834"/>
                    </a:cubicBezTo>
                    <a:close/>
                    <a:moveTo>
                      <a:pt x="3257768" y="170475"/>
                    </a:moveTo>
                    <a:cubicBezTo>
                      <a:pt x="3278733" y="170894"/>
                      <a:pt x="3299977" y="169358"/>
                      <a:pt x="3321361" y="167822"/>
                    </a:cubicBezTo>
                    <a:cubicBezTo>
                      <a:pt x="3358259" y="165169"/>
                      <a:pt x="3395297" y="162655"/>
                      <a:pt x="3430518" y="169916"/>
                    </a:cubicBezTo>
                    <a:cubicBezTo>
                      <a:pt x="3443796" y="221022"/>
                      <a:pt x="3459869" y="282600"/>
                      <a:pt x="3446312" y="336498"/>
                    </a:cubicBezTo>
                    <a:cubicBezTo>
                      <a:pt x="3425766" y="344039"/>
                      <a:pt x="3403404" y="346971"/>
                      <a:pt x="3381181" y="348926"/>
                    </a:cubicBezTo>
                    <a:cubicBezTo>
                      <a:pt x="3340928" y="347250"/>
                      <a:pt x="3273841" y="354232"/>
                      <a:pt x="3263778" y="311644"/>
                    </a:cubicBezTo>
                    <a:cubicBezTo>
                      <a:pt x="3278174" y="298518"/>
                      <a:pt x="3269928" y="280366"/>
                      <a:pt x="3265875" y="265006"/>
                    </a:cubicBezTo>
                    <a:cubicBezTo>
                      <a:pt x="3257908" y="234427"/>
                      <a:pt x="3252317" y="201892"/>
                      <a:pt x="3257768" y="170475"/>
                    </a:cubicBezTo>
                    <a:close/>
                    <a:moveTo>
                      <a:pt x="2802972" y="158048"/>
                    </a:moveTo>
                    <a:cubicBezTo>
                      <a:pt x="2852868" y="147017"/>
                      <a:pt x="2913526" y="134729"/>
                      <a:pt x="2966498" y="148134"/>
                    </a:cubicBezTo>
                    <a:cubicBezTo>
                      <a:pt x="2988021" y="157070"/>
                      <a:pt x="2986344" y="181785"/>
                      <a:pt x="2994031" y="198541"/>
                    </a:cubicBezTo>
                    <a:cubicBezTo>
                      <a:pt x="3004094" y="233170"/>
                      <a:pt x="3017232" y="269614"/>
                      <a:pt x="3009685" y="305500"/>
                    </a:cubicBezTo>
                    <a:cubicBezTo>
                      <a:pt x="2979356" y="314017"/>
                      <a:pt x="2948048" y="320580"/>
                      <a:pt x="2916741" y="326166"/>
                    </a:cubicBezTo>
                    <a:cubicBezTo>
                      <a:pt x="2902765" y="328400"/>
                      <a:pt x="2888788" y="330215"/>
                      <a:pt x="2874532" y="331332"/>
                    </a:cubicBezTo>
                    <a:cubicBezTo>
                      <a:pt x="2873833" y="331332"/>
                      <a:pt x="2873134" y="331332"/>
                      <a:pt x="2872575" y="331332"/>
                    </a:cubicBezTo>
                    <a:cubicBezTo>
                      <a:pt x="2871178" y="331332"/>
                      <a:pt x="2869920" y="331332"/>
                      <a:pt x="2868382" y="331332"/>
                    </a:cubicBezTo>
                    <a:cubicBezTo>
                      <a:pt x="2848116" y="331332"/>
                      <a:pt x="2822260" y="331332"/>
                      <a:pt x="2812057" y="315274"/>
                    </a:cubicBezTo>
                    <a:cubicBezTo>
                      <a:pt x="2816669" y="309549"/>
                      <a:pt x="2818766" y="302428"/>
                      <a:pt x="2817787" y="295167"/>
                    </a:cubicBezTo>
                    <a:cubicBezTo>
                      <a:pt x="2812197" y="249647"/>
                      <a:pt x="2801295" y="203987"/>
                      <a:pt x="2802972" y="158048"/>
                    </a:cubicBezTo>
                    <a:close/>
                    <a:moveTo>
                      <a:pt x="2713662" y="184159"/>
                    </a:moveTo>
                    <a:cubicBezTo>
                      <a:pt x="2717995" y="179970"/>
                      <a:pt x="2722328" y="175641"/>
                      <a:pt x="2726521" y="171452"/>
                    </a:cubicBezTo>
                    <a:cubicBezTo>
                      <a:pt x="2726660" y="178574"/>
                      <a:pt x="2727220" y="185416"/>
                      <a:pt x="2727639" y="191978"/>
                    </a:cubicBezTo>
                    <a:cubicBezTo>
                      <a:pt x="2734208" y="234147"/>
                      <a:pt x="2732111" y="282321"/>
                      <a:pt x="2758667" y="319603"/>
                    </a:cubicBezTo>
                    <a:cubicBezTo>
                      <a:pt x="2759925" y="327003"/>
                      <a:pt x="2761881" y="334404"/>
                      <a:pt x="2765375" y="341106"/>
                    </a:cubicBezTo>
                    <a:cubicBezTo>
                      <a:pt x="2788996" y="375596"/>
                      <a:pt x="2829248" y="386347"/>
                      <a:pt x="2873973" y="386347"/>
                    </a:cubicBezTo>
                    <a:cubicBezTo>
                      <a:pt x="2920515" y="386347"/>
                      <a:pt x="2971809" y="374758"/>
                      <a:pt x="3014158" y="366101"/>
                    </a:cubicBezTo>
                    <a:cubicBezTo>
                      <a:pt x="3005073" y="378947"/>
                      <a:pt x="2996128" y="391793"/>
                      <a:pt x="2985785" y="403103"/>
                    </a:cubicBezTo>
                    <a:cubicBezTo>
                      <a:pt x="2973067" y="416508"/>
                      <a:pt x="2953779" y="437453"/>
                      <a:pt x="2975582" y="454209"/>
                    </a:cubicBezTo>
                    <a:cubicBezTo>
                      <a:pt x="3001159" y="470965"/>
                      <a:pt x="3016254" y="437453"/>
                      <a:pt x="3026597" y="419161"/>
                    </a:cubicBezTo>
                    <a:cubicBezTo>
                      <a:pt x="3031069" y="409387"/>
                      <a:pt x="3058044" y="370010"/>
                      <a:pt x="3067408" y="342922"/>
                    </a:cubicBezTo>
                    <a:cubicBezTo>
                      <a:pt x="3087255" y="322116"/>
                      <a:pt x="3089491" y="291397"/>
                      <a:pt x="3084879" y="259561"/>
                    </a:cubicBezTo>
                    <a:cubicBezTo>
                      <a:pt x="3089631" y="251741"/>
                      <a:pt x="3094243" y="244061"/>
                      <a:pt x="3099275" y="239035"/>
                    </a:cubicBezTo>
                    <a:cubicBezTo>
                      <a:pt x="3124852" y="206779"/>
                      <a:pt x="3147913" y="167263"/>
                      <a:pt x="3186209" y="149111"/>
                    </a:cubicBezTo>
                    <a:cubicBezTo>
                      <a:pt x="3168319" y="203289"/>
                      <a:pt x="3187187" y="297541"/>
                      <a:pt x="3215559" y="317648"/>
                    </a:cubicBezTo>
                    <a:cubicBezTo>
                      <a:pt x="3217236" y="378947"/>
                      <a:pt x="3283485" y="397239"/>
                      <a:pt x="3346100" y="402684"/>
                    </a:cubicBezTo>
                    <a:cubicBezTo>
                      <a:pt x="3360775" y="403522"/>
                      <a:pt x="3374892" y="404081"/>
                      <a:pt x="3388169" y="404081"/>
                    </a:cubicBezTo>
                    <a:cubicBezTo>
                      <a:pt x="3405360" y="404081"/>
                      <a:pt x="3421293" y="403243"/>
                      <a:pt x="3435829" y="401148"/>
                    </a:cubicBezTo>
                    <a:cubicBezTo>
                      <a:pt x="3435689" y="401288"/>
                      <a:pt x="3435410" y="401567"/>
                      <a:pt x="3435270" y="401707"/>
                    </a:cubicBezTo>
                    <a:cubicBezTo>
                      <a:pt x="3427164" y="416368"/>
                      <a:pt x="3405640" y="435219"/>
                      <a:pt x="3403823" y="452394"/>
                    </a:cubicBezTo>
                    <a:cubicBezTo>
                      <a:pt x="3399490" y="449043"/>
                      <a:pt x="3394738" y="445971"/>
                      <a:pt x="3389427" y="443318"/>
                    </a:cubicBezTo>
                    <a:cubicBezTo>
                      <a:pt x="3342885" y="417625"/>
                      <a:pt x="3166502" y="415950"/>
                      <a:pt x="3137011" y="464961"/>
                    </a:cubicBezTo>
                    <a:cubicBezTo>
                      <a:pt x="3132818" y="471663"/>
                      <a:pt x="3129883" y="478645"/>
                      <a:pt x="3127367" y="485906"/>
                    </a:cubicBezTo>
                    <a:cubicBezTo>
                      <a:pt x="3112832" y="497635"/>
                      <a:pt x="3099414" y="511319"/>
                      <a:pt x="3091867" y="517044"/>
                    </a:cubicBezTo>
                    <a:cubicBezTo>
                      <a:pt x="3084739" y="525701"/>
                      <a:pt x="3071042" y="537011"/>
                      <a:pt x="3058603" y="549439"/>
                    </a:cubicBezTo>
                    <a:cubicBezTo>
                      <a:pt x="3056087" y="541340"/>
                      <a:pt x="3053292" y="533381"/>
                      <a:pt x="3049798" y="525701"/>
                    </a:cubicBezTo>
                    <a:cubicBezTo>
                      <a:pt x="3037079" y="500148"/>
                      <a:pt x="2998364" y="484090"/>
                      <a:pt x="2953639" y="476271"/>
                    </a:cubicBezTo>
                    <a:cubicBezTo>
                      <a:pt x="2946092" y="475433"/>
                      <a:pt x="2938545" y="474456"/>
                      <a:pt x="2931137" y="473059"/>
                    </a:cubicBezTo>
                    <a:cubicBezTo>
                      <a:pt x="2873274" y="466636"/>
                      <a:pt x="2811079" y="472501"/>
                      <a:pt x="2782986" y="488140"/>
                    </a:cubicBezTo>
                    <a:cubicBezTo>
                      <a:pt x="2774740" y="485347"/>
                      <a:pt x="2769988" y="494423"/>
                      <a:pt x="2768730" y="501544"/>
                    </a:cubicBezTo>
                    <a:cubicBezTo>
                      <a:pt x="2765236" y="506571"/>
                      <a:pt x="2762860" y="512157"/>
                      <a:pt x="2761043" y="518161"/>
                    </a:cubicBezTo>
                    <a:cubicBezTo>
                      <a:pt x="2755452" y="519836"/>
                      <a:pt x="2750001" y="521791"/>
                      <a:pt x="2744970" y="523606"/>
                    </a:cubicBezTo>
                    <a:cubicBezTo>
                      <a:pt x="2715479" y="534777"/>
                      <a:pt x="2689203" y="552510"/>
                      <a:pt x="2665723" y="573316"/>
                    </a:cubicBezTo>
                    <a:cubicBezTo>
                      <a:pt x="2662089" y="540362"/>
                      <a:pt x="2656219" y="507968"/>
                      <a:pt x="2642522" y="478086"/>
                    </a:cubicBezTo>
                    <a:cubicBezTo>
                      <a:pt x="2640286" y="474176"/>
                      <a:pt x="2637490" y="470686"/>
                      <a:pt x="2634415" y="467474"/>
                    </a:cubicBezTo>
                    <a:cubicBezTo>
                      <a:pt x="2651467" y="457979"/>
                      <a:pt x="2657616" y="425445"/>
                      <a:pt x="2667959" y="409526"/>
                    </a:cubicBezTo>
                    <a:cubicBezTo>
                      <a:pt x="2673969" y="393608"/>
                      <a:pt x="2686967" y="378528"/>
                      <a:pt x="2686408" y="360934"/>
                    </a:cubicBezTo>
                    <a:cubicBezTo>
                      <a:pt x="2685849" y="357304"/>
                      <a:pt x="2684312" y="354232"/>
                      <a:pt x="2681936" y="351718"/>
                    </a:cubicBezTo>
                    <a:cubicBezTo>
                      <a:pt x="2685010" y="319463"/>
                      <a:pt x="2673270" y="279528"/>
                      <a:pt x="2657197" y="242525"/>
                    </a:cubicBezTo>
                    <a:cubicBezTo>
                      <a:pt x="2674808" y="221441"/>
                      <a:pt x="2694235" y="202870"/>
                      <a:pt x="2713662" y="184159"/>
                    </a:cubicBezTo>
                    <a:close/>
                    <a:moveTo>
                      <a:pt x="2392062" y="196586"/>
                    </a:moveTo>
                    <a:cubicBezTo>
                      <a:pt x="2412608" y="191978"/>
                      <a:pt x="2465858" y="181087"/>
                      <a:pt x="2505692" y="181087"/>
                    </a:cubicBezTo>
                    <a:cubicBezTo>
                      <a:pt x="2527635" y="181087"/>
                      <a:pt x="2545525" y="184438"/>
                      <a:pt x="2551814" y="193933"/>
                    </a:cubicBezTo>
                    <a:cubicBezTo>
                      <a:pt x="2575854" y="244899"/>
                      <a:pt x="2610236" y="297401"/>
                      <a:pt x="2607161" y="353394"/>
                    </a:cubicBezTo>
                    <a:cubicBezTo>
                      <a:pt x="2554609" y="364565"/>
                      <a:pt x="2503176" y="380762"/>
                      <a:pt x="2448807" y="385510"/>
                    </a:cubicBezTo>
                    <a:cubicBezTo>
                      <a:pt x="2440701" y="385510"/>
                      <a:pt x="2431896" y="386627"/>
                      <a:pt x="2424069" y="383974"/>
                    </a:cubicBezTo>
                    <a:cubicBezTo>
                      <a:pt x="2405899" y="353673"/>
                      <a:pt x="2403523" y="319882"/>
                      <a:pt x="2397234" y="287068"/>
                    </a:cubicBezTo>
                    <a:cubicBezTo>
                      <a:pt x="2392342" y="257327"/>
                      <a:pt x="2383537" y="226328"/>
                      <a:pt x="2392062" y="196586"/>
                    </a:cubicBezTo>
                    <a:close/>
                    <a:moveTo>
                      <a:pt x="2257608" y="261097"/>
                    </a:moveTo>
                    <a:cubicBezTo>
                      <a:pt x="2267811" y="238476"/>
                      <a:pt x="2280809" y="218229"/>
                      <a:pt x="2296183" y="198262"/>
                    </a:cubicBezTo>
                    <a:cubicBezTo>
                      <a:pt x="2297581" y="196447"/>
                      <a:pt x="2299119" y="194631"/>
                      <a:pt x="2300656" y="192956"/>
                    </a:cubicBezTo>
                    <a:cubicBezTo>
                      <a:pt x="2301914" y="192397"/>
                      <a:pt x="2303172" y="191978"/>
                      <a:pt x="2304290" y="191420"/>
                    </a:cubicBezTo>
                    <a:cubicBezTo>
                      <a:pt x="2308762" y="190163"/>
                      <a:pt x="2312955" y="188488"/>
                      <a:pt x="2317288" y="186812"/>
                    </a:cubicBezTo>
                    <a:cubicBezTo>
                      <a:pt x="2308064" y="219626"/>
                      <a:pt x="2317847" y="257187"/>
                      <a:pt x="2323717" y="289302"/>
                    </a:cubicBezTo>
                    <a:cubicBezTo>
                      <a:pt x="2333641" y="315693"/>
                      <a:pt x="2329308" y="356606"/>
                      <a:pt x="2360196" y="372524"/>
                    </a:cubicBezTo>
                    <a:cubicBezTo>
                      <a:pt x="2360476" y="373501"/>
                      <a:pt x="2360615" y="374479"/>
                      <a:pt x="2360895" y="375456"/>
                    </a:cubicBezTo>
                    <a:cubicBezTo>
                      <a:pt x="2364109" y="389280"/>
                      <a:pt x="2366066" y="404500"/>
                      <a:pt x="2375990" y="416229"/>
                    </a:cubicBezTo>
                    <a:cubicBezTo>
                      <a:pt x="2395696" y="434521"/>
                      <a:pt x="2422391" y="440665"/>
                      <a:pt x="2451742" y="440665"/>
                    </a:cubicBezTo>
                    <a:cubicBezTo>
                      <a:pt x="2504573" y="440665"/>
                      <a:pt x="2565791" y="420697"/>
                      <a:pt x="2610096" y="414972"/>
                    </a:cubicBezTo>
                    <a:cubicBezTo>
                      <a:pt x="2611494" y="414832"/>
                      <a:pt x="2612752" y="414553"/>
                      <a:pt x="2614010" y="414414"/>
                    </a:cubicBezTo>
                    <a:cubicBezTo>
                      <a:pt x="2607161" y="424607"/>
                      <a:pt x="2600732" y="435219"/>
                      <a:pt x="2600033" y="445133"/>
                    </a:cubicBezTo>
                    <a:cubicBezTo>
                      <a:pt x="2587594" y="440525"/>
                      <a:pt x="2573757" y="437313"/>
                      <a:pt x="2558942" y="435638"/>
                    </a:cubicBezTo>
                    <a:lnTo>
                      <a:pt x="2556566" y="435777"/>
                    </a:lnTo>
                    <a:lnTo>
                      <a:pt x="2549159" y="436057"/>
                    </a:lnTo>
                    <a:lnTo>
                      <a:pt x="2541751" y="436336"/>
                    </a:lnTo>
                    <a:lnTo>
                      <a:pt x="2534344" y="436755"/>
                    </a:lnTo>
                    <a:lnTo>
                      <a:pt x="2526796" y="437174"/>
                    </a:lnTo>
                    <a:lnTo>
                      <a:pt x="2519249" y="437593"/>
                    </a:lnTo>
                    <a:lnTo>
                      <a:pt x="2511701" y="438011"/>
                    </a:lnTo>
                    <a:lnTo>
                      <a:pt x="2503875" y="438430"/>
                    </a:lnTo>
                    <a:lnTo>
                      <a:pt x="2495908" y="438849"/>
                    </a:lnTo>
                    <a:lnTo>
                      <a:pt x="2487802" y="439408"/>
                    </a:lnTo>
                    <a:lnTo>
                      <a:pt x="2479416" y="439966"/>
                    </a:lnTo>
                    <a:lnTo>
                      <a:pt x="2470890" y="440525"/>
                    </a:lnTo>
                    <a:lnTo>
                      <a:pt x="2462364" y="441083"/>
                    </a:lnTo>
                    <a:lnTo>
                      <a:pt x="2454817" y="441502"/>
                    </a:lnTo>
                    <a:cubicBezTo>
                      <a:pt x="2429520" y="446669"/>
                      <a:pt x="2407157" y="454209"/>
                      <a:pt x="2392062" y="462866"/>
                    </a:cubicBezTo>
                    <a:cubicBezTo>
                      <a:pt x="2390385" y="463983"/>
                      <a:pt x="2388848" y="465380"/>
                      <a:pt x="2387310" y="466636"/>
                    </a:cubicBezTo>
                    <a:cubicBezTo>
                      <a:pt x="2387171" y="466636"/>
                      <a:pt x="2386891" y="466636"/>
                      <a:pt x="2386612" y="466636"/>
                    </a:cubicBezTo>
                    <a:cubicBezTo>
                      <a:pt x="2359218" y="463285"/>
                      <a:pt x="2288636" y="491770"/>
                      <a:pt x="2268370" y="525142"/>
                    </a:cubicBezTo>
                    <a:cubicBezTo>
                      <a:pt x="2263199" y="511039"/>
                      <a:pt x="2255931" y="498193"/>
                      <a:pt x="2242793" y="490095"/>
                    </a:cubicBezTo>
                    <a:cubicBezTo>
                      <a:pt x="2236504" y="486743"/>
                      <a:pt x="2230075" y="484509"/>
                      <a:pt x="2223506" y="482973"/>
                    </a:cubicBezTo>
                    <a:cubicBezTo>
                      <a:pt x="2223645" y="482694"/>
                      <a:pt x="2223785" y="482554"/>
                      <a:pt x="2223925" y="482275"/>
                    </a:cubicBezTo>
                    <a:cubicBezTo>
                      <a:pt x="2227978" y="466357"/>
                      <a:pt x="2249782" y="427679"/>
                      <a:pt x="2250900" y="402405"/>
                    </a:cubicBezTo>
                    <a:cubicBezTo>
                      <a:pt x="2264876" y="371546"/>
                      <a:pt x="2261801" y="318486"/>
                      <a:pt x="2249782" y="269754"/>
                    </a:cubicBezTo>
                    <a:cubicBezTo>
                      <a:pt x="2252996" y="267380"/>
                      <a:pt x="2255931" y="264587"/>
                      <a:pt x="2257608" y="261097"/>
                    </a:cubicBezTo>
                    <a:close/>
                    <a:moveTo>
                      <a:pt x="2156838" y="225909"/>
                    </a:moveTo>
                    <a:cubicBezTo>
                      <a:pt x="2173190" y="274222"/>
                      <a:pt x="2191360" y="325188"/>
                      <a:pt x="2183533" y="375875"/>
                    </a:cubicBezTo>
                    <a:cubicBezTo>
                      <a:pt x="2136851" y="384253"/>
                      <a:pt x="2091847" y="398356"/>
                      <a:pt x="2044187" y="402126"/>
                    </a:cubicBezTo>
                    <a:cubicBezTo>
                      <a:pt x="2031608" y="402545"/>
                      <a:pt x="2018750" y="402545"/>
                      <a:pt x="2007009" y="398775"/>
                    </a:cubicBezTo>
                    <a:cubicBezTo>
                      <a:pt x="1994291" y="379785"/>
                      <a:pt x="1989259" y="356745"/>
                      <a:pt x="1981013" y="335940"/>
                    </a:cubicBezTo>
                    <a:cubicBezTo>
                      <a:pt x="1985905" y="330634"/>
                      <a:pt x="1988421" y="323652"/>
                      <a:pt x="1987023" y="316810"/>
                    </a:cubicBezTo>
                    <a:cubicBezTo>
                      <a:pt x="1981712" y="288325"/>
                      <a:pt x="1974584" y="259980"/>
                      <a:pt x="1974723" y="231076"/>
                    </a:cubicBezTo>
                    <a:cubicBezTo>
                      <a:pt x="1999182" y="228283"/>
                      <a:pt x="2069205" y="207897"/>
                      <a:pt x="2115188" y="207897"/>
                    </a:cubicBezTo>
                    <a:cubicBezTo>
                      <a:pt x="2137131" y="207757"/>
                      <a:pt x="2153623" y="212365"/>
                      <a:pt x="2156838" y="225909"/>
                    </a:cubicBezTo>
                    <a:close/>
                    <a:moveTo>
                      <a:pt x="1846139" y="385370"/>
                    </a:moveTo>
                    <a:cubicBezTo>
                      <a:pt x="1858858" y="359957"/>
                      <a:pt x="1871996" y="334823"/>
                      <a:pt x="1887091" y="310806"/>
                    </a:cubicBezTo>
                    <a:cubicBezTo>
                      <a:pt x="1890445" y="305779"/>
                      <a:pt x="1898132" y="293352"/>
                      <a:pt x="1907776" y="279109"/>
                    </a:cubicBezTo>
                    <a:cubicBezTo>
                      <a:pt x="1914625" y="301590"/>
                      <a:pt x="1924548" y="322954"/>
                      <a:pt x="1932514" y="337755"/>
                    </a:cubicBezTo>
                    <a:cubicBezTo>
                      <a:pt x="1943835" y="386627"/>
                      <a:pt x="1937546" y="451835"/>
                      <a:pt x="2015814" y="457420"/>
                    </a:cubicBezTo>
                    <a:cubicBezTo>
                      <a:pt x="2025458" y="458677"/>
                      <a:pt x="2035102" y="459096"/>
                      <a:pt x="2044746" y="459096"/>
                    </a:cubicBezTo>
                    <a:cubicBezTo>
                      <a:pt x="2092685" y="459096"/>
                      <a:pt x="2139646" y="445831"/>
                      <a:pt x="2186468" y="437593"/>
                    </a:cubicBezTo>
                    <a:cubicBezTo>
                      <a:pt x="2189543" y="437034"/>
                      <a:pt x="2192618" y="436615"/>
                      <a:pt x="2195832" y="436057"/>
                    </a:cubicBezTo>
                    <a:cubicBezTo>
                      <a:pt x="2186328" y="451277"/>
                      <a:pt x="2175846" y="467334"/>
                      <a:pt x="2179200" y="480460"/>
                    </a:cubicBezTo>
                    <a:cubicBezTo>
                      <a:pt x="2168019" y="481298"/>
                      <a:pt x="2156977" y="482834"/>
                      <a:pt x="2146215" y="483951"/>
                    </a:cubicBezTo>
                    <a:cubicBezTo>
                      <a:pt x="2098276" y="486185"/>
                      <a:pt x="2046842" y="493166"/>
                      <a:pt x="2001419" y="513413"/>
                    </a:cubicBezTo>
                    <a:cubicBezTo>
                      <a:pt x="1974863" y="522350"/>
                      <a:pt x="1962284" y="547763"/>
                      <a:pt x="1961586" y="574014"/>
                    </a:cubicBezTo>
                    <a:cubicBezTo>
                      <a:pt x="1946351" y="583509"/>
                      <a:pt x="1932654" y="600125"/>
                      <a:pt x="1921752" y="614368"/>
                    </a:cubicBezTo>
                    <a:cubicBezTo>
                      <a:pt x="1919097" y="606967"/>
                      <a:pt x="1916162" y="599846"/>
                      <a:pt x="1913087" y="593004"/>
                    </a:cubicBezTo>
                    <a:cubicBezTo>
                      <a:pt x="1905819" y="573176"/>
                      <a:pt x="1896036" y="552790"/>
                      <a:pt x="1877307" y="541479"/>
                    </a:cubicBezTo>
                    <a:cubicBezTo>
                      <a:pt x="1847817" y="523467"/>
                      <a:pt x="1813295" y="524863"/>
                      <a:pt x="1780310" y="530728"/>
                    </a:cubicBezTo>
                    <a:cubicBezTo>
                      <a:pt x="1785901" y="514670"/>
                      <a:pt x="1789534" y="496797"/>
                      <a:pt x="1795125" y="487023"/>
                    </a:cubicBezTo>
                    <a:cubicBezTo>
                      <a:pt x="1803791" y="464123"/>
                      <a:pt x="1811897" y="442200"/>
                      <a:pt x="1822379" y="419859"/>
                    </a:cubicBezTo>
                    <a:cubicBezTo>
                      <a:pt x="1826293" y="413715"/>
                      <a:pt x="1828529" y="404639"/>
                      <a:pt x="1825175" y="399752"/>
                    </a:cubicBezTo>
                    <a:cubicBezTo>
                      <a:pt x="1825734" y="398495"/>
                      <a:pt x="1826432" y="397239"/>
                      <a:pt x="1826852" y="395982"/>
                    </a:cubicBezTo>
                    <a:cubicBezTo>
                      <a:pt x="1834399" y="396541"/>
                      <a:pt x="1842366" y="392631"/>
                      <a:pt x="1846139" y="385370"/>
                    </a:cubicBezTo>
                    <a:close/>
                    <a:moveTo>
                      <a:pt x="1519648" y="246994"/>
                    </a:moveTo>
                    <a:cubicBezTo>
                      <a:pt x="1559062" y="238895"/>
                      <a:pt x="1603088" y="230657"/>
                      <a:pt x="1646135" y="230657"/>
                    </a:cubicBezTo>
                    <a:cubicBezTo>
                      <a:pt x="1665982" y="230657"/>
                      <a:pt x="1685829" y="232472"/>
                      <a:pt x="1704697" y="236661"/>
                    </a:cubicBezTo>
                    <a:cubicBezTo>
                      <a:pt x="1734188" y="248809"/>
                      <a:pt x="1742853" y="277992"/>
                      <a:pt x="1748723" y="302707"/>
                    </a:cubicBezTo>
                    <a:cubicBezTo>
                      <a:pt x="1753615" y="324350"/>
                      <a:pt x="1759904" y="349764"/>
                      <a:pt x="1757109" y="373222"/>
                    </a:cubicBezTo>
                    <a:cubicBezTo>
                      <a:pt x="1710008" y="377271"/>
                      <a:pt x="1663327" y="382857"/>
                      <a:pt x="1616086" y="385928"/>
                    </a:cubicBezTo>
                    <a:cubicBezTo>
                      <a:pt x="1573737" y="391793"/>
                      <a:pt x="1544386" y="368614"/>
                      <a:pt x="1534882" y="335800"/>
                    </a:cubicBezTo>
                    <a:cubicBezTo>
                      <a:pt x="1523841" y="310108"/>
                      <a:pt x="1513219" y="283438"/>
                      <a:pt x="1504274" y="257047"/>
                    </a:cubicBezTo>
                    <a:cubicBezTo>
                      <a:pt x="1510423" y="254953"/>
                      <a:pt x="1515734" y="251462"/>
                      <a:pt x="1519648" y="246994"/>
                    </a:cubicBezTo>
                    <a:close/>
                    <a:moveTo>
                      <a:pt x="1468075" y="252160"/>
                    </a:moveTo>
                    <a:cubicBezTo>
                      <a:pt x="1470590" y="253975"/>
                      <a:pt x="1473386" y="255511"/>
                      <a:pt x="1476740" y="256628"/>
                    </a:cubicBezTo>
                    <a:cubicBezTo>
                      <a:pt x="1483169" y="296703"/>
                      <a:pt x="1492533" y="336638"/>
                      <a:pt x="1501618" y="376433"/>
                    </a:cubicBezTo>
                    <a:cubicBezTo>
                      <a:pt x="1510423" y="412040"/>
                      <a:pt x="1552632" y="437872"/>
                      <a:pt x="1594981" y="441223"/>
                    </a:cubicBezTo>
                    <a:cubicBezTo>
                      <a:pt x="1601271" y="441502"/>
                      <a:pt x="1607421" y="441502"/>
                      <a:pt x="1613710" y="441502"/>
                    </a:cubicBezTo>
                    <a:cubicBezTo>
                      <a:pt x="1656338" y="441502"/>
                      <a:pt x="1698967" y="436894"/>
                      <a:pt x="1741595" y="434940"/>
                    </a:cubicBezTo>
                    <a:cubicBezTo>
                      <a:pt x="1754034" y="434800"/>
                      <a:pt x="1770666" y="434381"/>
                      <a:pt x="1785621" y="431030"/>
                    </a:cubicBezTo>
                    <a:cubicBezTo>
                      <a:pt x="1773462" y="451975"/>
                      <a:pt x="1764656" y="475992"/>
                      <a:pt x="1752357" y="495959"/>
                    </a:cubicBezTo>
                    <a:cubicBezTo>
                      <a:pt x="1746766" y="508805"/>
                      <a:pt x="1732091" y="525841"/>
                      <a:pt x="1730414" y="540502"/>
                    </a:cubicBezTo>
                    <a:cubicBezTo>
                      <a:pt x="1711126" y="544132"/>
                      <a:pt x="1691978" y="549159"/>
                      <a:pt x="1682754" y="566613"/>
                    </a:cubicBezTo>
                    <a:cubicBezTo>
                      <a:pt x="1681217" y="569825"/>
                      <a:pt x="1680657" y="573176"/>
                      <a:pt x="1680378" y="576527"/>
                    </a:cubicBezTo>
                    <a:cubicBezTo>
                      <a:pt x="1678980" y="576807"/>
                      <a:pt x="1677443" y="576807"/>
                      <a:pt x="1676045" y="577225"/>
                    </a:cubicBezTo>
                    <a:cubicBezTo>
                      <a:pt x="1675626" y="575829"/>
                      <a:pt x="1675207" y="574433"/>
                      <a:pt x="1674088" y="572757"/>
                    </a:cubicBezTo>
                    <a:cubicBezTo>
                      <a:pt x="1648651" y="546506"/>
                      <a:pt x="1607421" y="594819"/>
                      <a:pt x="1584779" y="620232"/>
                    </a:cubicBezTo>
                    <a:cubicBezTo>
                      <a:pt x="1572339" y="592166"/>
                      <a:pt x="1554170" y="567032"/>
                      <a:pt x="1523841" y="557258"/>
                    </a:cubicBezTo>
                    <a:cubicBezTo>
                      <a:pt x="1482610" y="546786"/>
                      <a:pt x="1440261" y="546925"/>
                      <a:pt x="1398192" y="551952"/>
                    </a:cubicBezTo>
                    <a:cubicBezTo>
                      <a:pt x="1408255" y="533381"/>
                      <a:pt x="1429360" y="491072"/>
                      <a:pt x="1425726" y="470686"/>
                    </a:cubicBezTo>
                    <a:cubicBezTo>
                      <a:pt x="1429360" y="465100"/>
                      <a:pt x="1431596" y="458677"/>
                      <a:pt x="1431596" y="450858"/>
                    </a:cubicBezTo>
                    <a:cubicBezTo>
                      <a:pt x="1432574" y="415531"/>
                      <a:pt x="1423629" y="381181"/>
                      <a:pt x="1410072" y="347809"/>
                    </a:cubicBezTo>
                    <a:cubicBezTo>
                      <a:pt x="1427962" y="315833"/>
                      <a:pt x="1444314" y="280087"/>
                      <a:pt x="1468075" y="252160"/>
                    </a:cubicBezTo>
                    <a:close/>
                    <a:moveTo>
                      <a:pt x="1269748" y="261795"/>
                    </a:moveTo>
                    <a:cubicBezTo>
                      <a:pt x="1274500" y="261795"/>
                      <a:pt x="1279252" y="261934"/>
                      <a:pt x="1284004" y="262074"/>
                    </a:cubicBezTo>
                    <a:cubicBezTo>
                      <a:pt x="1317827" y="317229"/>
                      <a:pt x="1350672" y="375037"/>
                      <a:pt x="1359197" y="437174"/>
                    </a:cubicBezTo>
                    <a:cubicBezTo>
                      <a:pt x="1291831" y="451137"/>
                      <a:pt x="1222926" y="459934"/>
                      <a:pt x="1153603" y="463844"/>
                    </a:cubicBezTo>
                    <a:cubicBezTo>
                      <a:pt x="1133477" y="464262"/>
                      <a:pt x="1111953" y="466217"/>
                      <a:pt x="1092805" y="459794"/>
                    </a:cubicBezTo>
                    <a:cubicBezTo>
                      <a:pt x="1071700" y="432426"/>
                      <a:pt x="1058702" y="401009"/>
                      <a:pt x="1041651" y="371826"/>
                    </a:cubicBezTo>
                    <a:cubicBezTo>
                      <a:pt x="1054929" y="350881"/>
                      <a:pt x="1030470" y="329098"/>
                      <a:pt x="1031728" y="307175"/>
                    </a:cubicBezTo>
                    <a:cubicBezTo>
                      <a:pt x="1108039" y="286370"/>
                      <a:pt x="1188684" y="261795"/>
                      <a:pt x="1269748" y="261795"/>
                    </a:cubicBezTo>
                    <a:close/>
                    <a:moveTo>
                      <a:pt x="757648" y="360376"/>
                    </a:moveTo>
                    <a:cubicBezTo>
                      <a:pt x="769668" y="360376"/>
                      <a:pt x="781688" y="361213"/>
                      <a:pt x="793707" y="363029"/>
                    </a:cubicBezTo>
                    <a:cubicBezTo>
                      <a:pt x="814113" y="382577"/>
                      <a:pt x="821660" y="409806"/>
                      <a:pt x="836895" y="432426"/>
                    </a:cubicBezTo>
                    <a:cubicBezTo>
                      <a:pt x="851011" y="459934"/>
                      <a:pt x="873513" y="487023"/>
                      <a:pt x="875750" y="517323"/>
                    </a:cubicBezTo>
                    <a:cubicBezTo>
                      <a:pt x="791751" y="528773"/>
                      <a:pt x="711386" y="554046"/>
                      <a:pt x="627666" y="565077"/>
                    </a:cubicBezTo>
                    <a:cubicBezTo>
                      <a:pt x="588252" y="572199"/>
                      <a:pt x="571201" y="541619"/>
                      <a:pt x="555827" y="517323"/>
                    </a:cubicBezTo>
                    <a:cubicBezTo>
                      <a:pt x="535281" y="485626"/>
                      <a:pt x="514037" y="444993"/>
                      <a:pt x="499082" y="408549"/>
                    </a:cubicBezTo>
                    <a:cubicBezTo>
                      <a:pt x="584898" y="402545"/>
                      <a:pt x="670295" y="360376"/>
                      <a:pt x="757648" y="360376"/>
                    </a:cubicBezTo>
                    <a:close/>
                    <a:moveTo>
                      <a:pt x="448487" y="386068"/>
                    </a:moveTo>
                    <a:cubicBezTo>
                      <a:pt x="453938" y="414972"/>
                      <a:pt x="461765" y="443597"/>
                      <a:pt x="470011" y="472082"/>
                    </a:cubicBezTo>
                    <a:cubicBezTo>
                      <a:pt x="492793" y="532543"/>
                      <a:pt x="513478" y="623863"/>
                      <a:pt x="607820" y="626376"/>
                    </a:cubicBezTo>
                    <a:cubicBezTo>
                      <a:pt x="609637" y="626376"/>
                      <a:pt x="611454" y="626376"/>
                      <a:pt x="613270" y="626376"/>
                    </a:cubicBezTo>
                    <a:cubicBezTo>
                      <a:pt x="694614" y="626376"/>
                      <a:pt x="771764" y="597333"/>
                      <a:pt x="850871" y="583928"/>
                    </a:cubicBezTo>
                    <a:cubicBezTo>
                      <a:pt x="855903" y="583090"/>
                      <a:pt x="860515" y="582252"/>
                      <a:pt x="865127" y="581275"/>
                    </a:cubicBezTo>
                    <a:cubicBezTo>
                      <a:pt x="865127" y="581414"/>
                      <a:pt x="864988" y="581554"/>
                      <a:pt x="864988" y="581554"/>
                    </a:cubicBezTo>
                    <a:cubicBezTo>
                      <a:pt x="858139" y="593004"/>
                      <a:pt x="863730" y="608643"/>
                      <a:pt x="875051" y="614647"/>
                    </a:cubicBezTo>
                    <a:cubicBezTo>
                      <a:pt x="909852" y="629727"/>
                      <a:pt x="917819" y="579878"/>
                      <a:pt x="928721" y="557398"/>
                    </a:cubicBezTo>
                    <a:cubicBezTo>
                      <a:pt x="929839" y="553767"/>
                      <a:pt x="931236" y="550137"/>
                      <a:pt x="932494" y="546506"/>
                    </a:cubicBezTo>
                    <a:cubicBezTo>
                      <a:pt x="951782" y="519557"/>
                      <a:pt x="940740" y="481856"/>
                      <a:pt x="914604" y="438849"/>
                    </a:cubicBezTo>
                    <a:cubicBezTo>
                      <a:pt x="912647" y="436196"/>
                      <a:pt x="910831" y="433404"/>
                      <a:pt x="909014" y="430751"/>
                    </a:cubicBezTo>
                    <a:cubicBezTo>
                      <a:pt x="915722" y="421954"/>
                      <a:pt x="919915" y="408689"/>
                      <a:pt x="925785" y="400590"/>
                    </a:cubicBezTo>
                    <a:cubicBezTo>
                      <a:pt x="937665" y="381739"/>
                      <a:pt x="951782" y="361632"/>
                      <a:pt x="967016" y="342782"/>
                    </a:cubicBezTo>
                    <a:cubicBezTo>
                      <a:pt x="973865" y="358002"/>
                      <a:pt x="979875" y="375875"/>
                      <a:pt x="997485" y="383694"/>
                    </a:cubicBezTo>
                    <a:cubicBezTo>
                      <a:pt x="1010763" y="416368"/>
                      <a:pt x="1023202" y="449461"/>
                      <a:pt x="1038157" y="481717"/>
                    </a:cubicBezTo>
                    <a:cubicBezTo>
                      <a:pt x="1051015" y="507968"/>
                      <a:pt x="1086655" y="518021"/>
                      <a:pt x="1118242" y="519976"/>
                    </a:cubicBezTo>
                    <a:cubicBezTo>
                      <a:pt x="1129843" y="520535"/>
                      <a:pt x="1141443" y="520674"/>
                      <a:pt x="1153184" y="520674"/>
                    </a:cubicBezTo>
                    <a:cubicBezTo>
                      <a:pt x="1220970" y="520674"/>
                      <a:pt x="1288616" y="512436"/>
                      <a:pt x="1354865" y="501405"/>
                    </a:cubicBezTo>
                    <a:cubicBezTo>
                      <a:pt x="1363670" y="500148"/>
                      <a:pt x="1373034" y="498472"/>
                      <a:pt x="1381979" y="496099"/>
                    </a:cubicBezTo>
                    <a:cubicBezTo>
                      <a:pt x="1381420" y="496797"/>
                      <a:pt x="1381001" y="497635"/>
                      <a:pt x="1380582" y="498472"/>
                    </a:cubicBezTo>
                    <a:cubicBezTo>
                      <a:pt x="1371217" y="516346"/>
                      <a:pt x="1342985" y="539664"/>
                      <a:pt x="1354306" y="558515"/>
                    </a:cubicBezTo>
                    <a:cubicBezTo>
                      <a:pt x="1335996" y="562006"/>
                      <a:pt x="1317967" y="566055"/>
                      <a:pt x="1300217" y="570244"/>
                    </a:cubicBezTo>
                    <a:cubicBezTo>
                      <a:pt x="1275478" y="577225"/>
                      <a:pt x="1234108" y="576527"/>
                      <a:pt x="1229076" y="607526"/>
                    </a:cubicBezTo>
                    <a:cubicBezTo>
                      <a:pt x="1226980" y="606129"/>
                      <a:pt x="1224603" y="605292"/>
                      <a:pt x="1221948" y="605012"/>
                    </a:cubicBezTo>
                    <a:cubicBezTo>
                      <a:pt x="1214121" y="603895"/>
                      <a:pt x="1207273" y="607247"/>
                      <a:pt x="1200983" y="611715"/>
                    </a:cubicBezTo>
                    <a:cubicBezTo>
                      <a:pt x="1171073" y="634196"/>
                      <a:pt x="1151646" y="667568"/>
                      <a:pt x="1131660" y="698706"/>
                    </a:cubicBezTo>
                    <a:cubicBezTo>
                      <a:pt x="1121177" y="673014"/>
                      <a:pt x="1109437" y="647740"/>
                      <a:pt x="1092386" y="626097"/>
                    </a:cubicBezTo>
                    <a:cubicBezTo>
                      <a:pt x="1035641" y="564798"/>
                      <a:pt x="849194" y="633498"/>
                      <a:pt x="771065" y="643691"/>
                    </a:cubicBezTo>
                    <a:cubicBezTo>
                      <a:pt x="716417" y="657933"/>
                      <a:pt x="535561" y="670361"/>
                      <a:pt x="521025" y="728448"/>
                    </a:cubicBezTo>
                    <a:cubicBezTo>
                      <a:pt x="520047" y="729565"/>
                      <a:pt x="519488" y="730682"/>
                      <a:pt x="518789" y="731939"/>
                    </a:cubicBezTo>
                    <a:cubicBezTo>
                      <a:pt x="518649" y="731939"/>
                      <a:pt x="518649" y="732078"/>
                      <a:pt x="518510" y="732078"/>
                    </a:cubicBezTo>
                    <a:cubicBezTo>
                      <a:pt x="460787" y="780252"/>
                      <a:pt x="419975" y="844483"/>
                      <a:pt x="380142" y="907457"/>
                    </a:cubicBezTo>
                    <a:cubicBezTo>
                      <a:pt x="377347" y="914020"/>
                      <a:pt x="372036" y="921979"/>
                      <a:pt x="366305" y="930636"/>
                    </a:cubicBezTo>
                    <a:cubicBezTo>
                      <a:pt x="362951" y="922817"/>
                      <a:pt x="359597" y="914858"/>
                      <a:pt x="356102" y="907038"/>
                    </a:cubicBezTo>
                    <a:cubicBezTo>
                      <a:pt x="355404" y="905363"/>
                      <a:pt x="354565" y="903547"/>
                      <a:pt x="353866" y="901732"/>
                    </a:cubicBezTo>
                    <a:cubicBezTo>
                      <a:pt x="350652" y="894192"/>
                      <a:pt x="347297" y="886652"/>
                      <a:pt x="343943" y="879112"/>
                    </a:cubicBezTo>
                    <a:cubicBezTo>
                      <a:pt x="340728" y="871851"/>
                      <a:pt x="337514" y="864590"/>
                      <a:pt x="334159" y="857469"/>
                    </a:cubicBezTo>
                    <a:cubicBezTo>
                      <a:pt x="329687" y="847694"/>
                      <a:pt x="325075" y="837920"/>
                      <a:pt x="320462" y="828146"/>
                    </a:cubicBezTo>
                    <a:cubicBezTo>
                      <a:pt x="320462" y="828146"/>
                      <a:pt x="320462" y="828285"/>
                      <a:pt x="320462" y="828425"/>
                    </a:cubicBezTo>
                    <a:lnTo>
                      <a:pt x="320462" y="828425"/>
                    </a:lnTo>
                    <a:cubicBezTo>
                      <a:pt x="295864" y="772572"/>
                      <a:pt x="269448" y="717557"/>
                      <a:pt x="241495" y="663239"/>
                    </a:cubicBezTo>
                    <a:cubicBezTo>
                      <a:pt x="256729" y="638245"/>
                      <a:pt x="272663" y="610598"/>
                      <a:pt x="287617" y="586162"/>
                    </a:cubicBezTo>
                    <a:cubicBezTo>
                      <a:pt x="334159" y="515787"/>
                      <a:pt x="388109" y="446669"/>
                      <a:pt x="448487" y="386068"/>
                    </a:cubicBezTo>
                    <a:close/>
                    <a:moveTo>
                      <a:pt x="158894" y="506432"/>
                    </a:moveTo>
                    <a:cubicBezTo>
                      <a:pt x="193975" y="506152"/>
                      <a:pt x="228776" y="509224"/>
                      <a:pt x="263298" y="515647"/>
                    </a:cubicBezTo>
                    <a:cubicBezTo>
                      <a:pt x="267212" y="516206"/>
                      <a:pt x="270985" y="516764"/>
                      <a:pt x="274899" y="517323"/>
                    </a:cubicBezTo>
                    <a:cubicBezTo>
                      <a:pt x="241635" y="558515"/>
                      <a:pt x="216197" y="594121"/>
                      <a:pt x="210747" y="605850"/>
                    </a:cubicBezTo>
                    <a:cubicBezTo>
                      <a:pt x="193136" y="573455"/>
                      <a:pt x="174827" y="541479"/>
                      <a:pt x="155819" y="509783"/>
                    </a:cubicBezTo>
                    <a:cubicBezTo>
                      <a:pt x="157077" y="508945"/>
                      <a:pt x="158195" y="507828"/>
                      <a:pt x="158894" y="506432"/>
                    </a:cubicBezTo>
                    <a:close/>
                    <a:moveTo>
                      <a:pt x="539195" y="2023682"/>
                    </a:moveTo>
                    <a:cubicBezTo>
                      <a:pt x="535421" y="2014746"/>
                      <a:pt x="531648" y="2005949"/>
                      <a:pt x="527874" y="1997152"/>
                    </a:cubicBezTo>
                    <a:cubicBezTo>
                      <a:pt x="524100" y="1988216"/>
                      <a:pt x="520187" y="1979419"/>
                      <a:pt x="516273" y="1970622"/>
                    </a:cubicBezTo>
                    <a:cubicBezTo>
                      <a:pt x="513758" y="1965037"/>
                      <a:pt x="511382" y="1959312"/>
                      <a:pt x="508866" y="1953866"/>
                    </a:cubicBezTo>
                    <a:cubicBezTo>
                      <a:pt x="508307" y="1952330"/>
                      <a:pt x="507608" y="1950934"/>
                      <a:pt x="506909" y="1949537"/>
                    </a:cubicBezTo>
                    <a:cubicBezTo>
                      <a:pt x="506210" y="1947862"/>
                      <a:pt x="505372" y="1946186"/>
                      <a:pt x="504673" y="1944510"/>
                    </a:cubicBezTo>
                    <a:cubicBezTo>
                      <a:pt x="501179" y="1936691"/>
                      <a:pt x="497685" y="1928872"/>
                      <a:pt x="494190" y="1921052"/>
                    </a:cubicBezTo>
                    <a:cubicBezTo>
                      <a:pt x="490696" y="1913233"/>
                      <a:pt x="487062" y="1905413"/>
                      <a:pt x="483568" y="1897734"/>
                    </a:cubicBezTo>
                    <a:cubicBezTo>
                      <a:pt x="475741" y="1880419"/>
                      <a:pt x="467775" y="1863244"/>
                      <a:pt x="459948" y="1846069"/>
                    </a:cubicBezTo>
                    <a:cubicBezTo>
                      <a:pt x="453938" y="1832944"/>
                      <a:pt x="447788" y="1819818"/>
                      <a:pt x="441918" y="1806693"/>
                    </a:cubicBezTo>
                    <a:cubicBezTo>
                      <a:pt x="438843" y="1800130"/>
                      <a:pt x="435908" y="1793567"/>
                      <a:pt x="432973" y="1787005"/>
                    </a:cubicBezTo>
                    <a:cubicBezTo>
                      <a:pt x="426963" y="1773879"/>
                      <a:pt x="421093" y="1760754"/>
                      <a:pt x="415083" y="1747628"/>
                    </a:cubicBezTo>
                    <a:cubicBezTo>
                      <a:pt x="409213" y="1734503"/>
                      <a:pt x="403343" y="1721377"/>
                      <a:pt x="397613" y="1708112"/>
                    </a:cubicBezTo>
                    <a:cubicBezTo>
                      <a:pt x="397613" y="1707972"/>
                      <a:pt x="397473" y="1707833"/>
                      <a:pt x="397473" y="1707693"/>
                    </a:cubicBezTo>
                    <a:cubicBezTo>
                      <a:pt x="398172" y="1704482"/>
                      <a:pt x="398312" y="1701270"/>
                      <a:pt x="397054" y="1698059"/>
                    </a:cubicBezTo>
                    <a:cubicBezTo>
                      <a:pt x="381400" y="1656448"/>
                      <a:pt x="364908" y="1615117"/>
                      <a:pt x="347856" y="1574064"/>
                    </a:cubicBezTo>
                    <a:cubicBezTo>
                      <a:pt x="299777" y="1437504"/>
                      <a:pt x="244570" y="1303735"/>
                      <a:pt x="187406" y="1170665"/>
                    </a:cubicBezTo>
                    <a:cubicBezTo>
                      <a:pt x="141423" y="1054211"/>
                      <a:pt x="94043" y="937059"/>
                      <a:pt x="37997" y="825353"/>
                    </a:cubicBezTo>
                    <a:cubicBezTo>
                      <a:pt x="59521" y="819349"/>
                      <a:pt x="62595" y="787094"/>
                      <a:pt x="68326" y="766707"/>
                    </a:cubicBezTo>
                    <a:cubicBezTo>
                      <a:pt x="80206" y="725236"/>
                      <a:pt x="94881" y="684603"/>
                      <a:pt x="105084" y="642713"/>
                    </a:cubicBezTo>
                    <a:cubicBezTo>
                      <a:pt x="112631" y="609760"/>
                      <a:pt x="119899" y="576667"/>
                      <a:pt x="128565" y="543993"/>
                    </a:cubicBezTo>
                    <a:cubicBezTo>
                      <a:pt x="137370" y="567591"/>
                      <a:pt x="148411" y="590770"/>
                      <a:pt x="157496" y="613809"/>
                    </a:cubicBezTo>
                    <a:cubicBezTo>
                      <a:pt x="164904" y="629309"/>
                      <a:pt x="172032" y="644947"/>
                      <a:pt x="179160" y="660726"/>
                    </a:cubicBezTo>
                    <a:cubicBezTo>
                      <a:pt x="175666" y="673991"/>
                      <a:pt x="178321" y="686139"/>
                      <a:pt x="194115" y="694517"/>
                    </a:cubicBezTo>
                    <a:cubicBezTo>
                      <a:pt x="211445" y="734173"/>
                      <a:pt x="228357" y="773968"/>
                      <a:pt x="245828" y="813624"/>
                    </a:cubicBezTo>
                    <a:cubicBezTo>
                      <a:pt x="302992" y="933569"/>
                      <a:pt x="337514" y="1064405"/>
                      <a:pt x="413266" y="1174994"/>
                    </a:cubicBezTo>
                    <a:cubicBezTo>
                      <a:pt x="414245" y="1176530"/>
                      <a:pt x="415503" y="1177926"/>
                      <a:pt x="416900" y="1179183"/>
                    </a:cubicBezTo>
                    <a:lnTo>
                      <a:pt x="416900" y="1179322"/>
                    </a:lnTo>
                    <a:cubicBezTo>
                      <a:pt x="427942" y="1203479"/>
                      <a:pt x="438564" y="1227635"/>
                      <a:pt x="449046" y="1251931"/>
                    </a:cubicBezTo>
                    <a:cubicBezTo>
                      <a:pt x="451702" y="1257936"/>
                      <a:pt x="454357" y="1264080"/>
                      <a:pt x="456873" y="1270223"/>
                    </a:cubicBezTo>
                    <a:cubicBezTo>
                      <a:pt x="470430" y="1302060"/>
                      <a:pt x="483708" y="1334175"/>
                      <a:pt x="496846" y="1366151"/>
                    </a:cubicBezTo>
                    <a:cubicBezTo>
                      <a:pt x="499781" y="1373133"/>
                      <a:pt x="502576" y="1380254"/>
                      <a:pt x="505511" y="1387236"/>
                    </a:cubicBezTo>
                    <a:cubicBezTo>
                      <a:pt x="517112" y="1415442"/>
                      <a:pt x="528712" y="1443647"/>
                      <a:pt x="540453" y="1471853"/>
                    </a:cubicBezTo>
                    <a:cubicBezTo>
                      <a:pt x="599573" y="1598500"/>
                      <a:pt x="666940" y="1721098"/>
                      <a:pt x="725921" y="1847885"/>
                    </a:cubicBezTo>
                    <a:cubicBezTo>
                      <a:pt x="769109" y="1944231"/>
                      <a:pt x="797481" y="2046442"/>
                      <a:pt x="840529" y="2142929"/>
                    </a:cubicBezTo>
                    <a:cubicBezTo>
                      <a:pt x="858279" y="2184539"/>
                      <a:pt x="874212" y="2226988"/>
                      <a:pt x="894199" y="2267621"/>
                    </a:cubicBezTo>
                    <a:cubicBezTo>
                      <a:pt x="896994" y="2273765"/>
                      <a:pt x="900069" y="2279909"/>
                      <a:pt x="903842" y="2285494"/>
                    </a:cubicBezTo>
                    <a:cubicBezTo>
                      <a:pt x="902445" y="2285773"/>
                      <a:pt x="900907" y="2286332"/>
                      <a:pt x="899510" y="2286890"/>
                    </a:cubicBezTo>
                    <a:cubicBezTo>
                      <a:pt x="897972" y="2287449"/>
                      <a:pt x="896575" y="2288287"/>
                      <a:pt x="895177" y="2289125"/>
                    </a:cubicBezTo>
                    <a:cubicBezTo>
                      <a:pt x="873793" y="2306299"/>
                      <a:pt x="870858" y="2338136"/>
                      <a:pt x="859677" y="2362152"/>
                    </a:cubicBezTo>
                    <a:cubicBezTo>
                      <a:pt x="831584" y="2433365"/>
                      <a:pt x="814672" y="2508069"/>
                      <a:pt x="790353" y="2580538"/>
                    </a:cubicBezTo>
                    <a:cubicBezTo>
                      <a:pt x="691539" y="2401808"/>
                      <a:pt x="616206" y="2212466"/>
                      <a:pt x="539195" y="2023682"/>
                    </a:cubicBezTo>
                    <a:close/>
                    <a:moveTo>
                      <a:pt x="6924369" y="2568111"/>
                    </a:moveTo>
                    <a:cubicBezTo>
                      <a:pt x="6878107" y="2574953"/>
                      <a:pt x="6832543" y="2559733"/>
                      <a:pt x="6786281" y="2559035"/>
                    </a:cubicBezTo>
                    <a:cubicBezTo>
                      <a:pt x="6621358" y="2558476"/>
                      <a:pt x="6456855" y="2551634"/>
                      <a:pt x="6292071" y="2548562"/>
                    </a:cubicBezTo>
                    <a:cubicBezTo>
                      <a:pt x="6216318" y="2547166"/>
                      <a:pt x="6140147" y="2544792"/>
                      <a:pt x="6064254" y="2544792"/>
                    </a:cubicBezTo>
                    <a:cubicBezTo>
                      <a:pt x="6053492" y="2544792"/>
                      <a:pt x="6042730" y="2544792"/>
                      <a:pt x="6031829" y="2544932"/>
                    </a:cubicBezTo>
                    <a:cubicBezTo>
                      <a:pt x="6032667" y="2542977"/>
                      <a:pt x="6033646" y="2541022"/>
                      <a:pt x="6034484" y="2539067"/>
                    </a:cubicBezTo>
                    <a:cubicBezTo>
                      <a:pt x="5822041" y="2558057"/>
                      <a:pt x="5607222" y="2556661"/>
                      <a:pt x="5394080" y="2565877"/>
                    </a:cubicBezTo>
                    <a:cubicBezTo>
                      <a:pt x="5221610" y="2574534"/>
                      <a:pt x="5049139" y="2575511"/>
                      <a:pt x="4876529" y="2580957"/>
                    </a:cubicBezTo>
                    <a:cubicBezTo>
                      <a:pt x="4651647" y="2594083"/>
                      <a:pt x="4426625" y="2596875"/>
                      <a:pt x="4201603" y="2603717"/>
                    </a:cubicBezTo>
                    <a:cubicBezTo>
                      <a:pt x="3973366" y="2619915"/>
                      <a:pt x="3744850" y="2620054"/>
                      <a:pt x="3516194" y="2620753"/>
                    </a:cubicBezTo>
                    <a:cubicBezTo>
                      <a:pt x="3285302" y="2627734"/>
                      <a:pt x="3054550" y="2619496"/>
                      <a:pt x="2823797" y="2614469"/>
                    </a:cubicBezTo>
                    <a:cubicBezTo>
                      <a:pt x="2477739" y="2621590"/>
                      <a:pt x="2131400" y="2617820"/>
                      <a:pt x="1785481" y="2628153"/>
                    </a:cubicBezTo>
                    <a:cubicBezTo>
                      <a:pt x="1559341" y="2632482"/>
                      <a:pt x="1332922" y="2630527"/>
                      <a:pt x="1106782" y="2628153"/>
                    </a:cubicBezTo>
                    <a:cubicBezTo>
                      <a:pt x="1058283" y="2626058"/>
                      <a:pt x="1009225" y="2624104"/>
                      <a:pt x="960307" y="2624104"/>
                    </a:cubicBezTo>
                    <a:cubicBezTo>
                      <a:pt x="953739" y="2624104"/>
                      <a:pt x="947170" y="2624104"/>
                      <a:pt x="940740" y="2624243"/>
                    </a:cubicBezTo>
                    <a:cubicBezTo>
                      <a:pt x="934171" y="2624243"/>
                      <a:pt x="927602" y="2624383"/>
                      <a:pt x="921033" y="2624662"/>
                    </a:cubicBezTo>
                    <a:cubicBezTo>
                      <a:pt x="917819" y="2624662"/>
                      <a:pt x="914744" y="2624802"/>
                      <a:pt x="911669" y="2624942"/>
                    </a:cubicBezTo>
                    <a:cubicBezTo>
                      <a:pt x="908455" y="2624942"/>
                      <a:pt x="905380" y="2625081"/>
                      <a:pt x="902165" y="2625361"/>
                    </a:cubicBezTo>
                    <a:cubicBezTo>
                      <a:pt x="901327" y="2625361"/>
                      <a:pt x="900488" y="2625361"/>
                      <a:pt x="899649" y="2625361"/>
                    </a:cubicBezTo>
                    <a:cubicBezTo>
                      <a:pt x="895317" y="2625500"/>
                      <a:pt x="890984" y="2625779"/>
                      <a:pt x="886651" y="2625919"/>
                    </a:cubicBezTo>
                    <a:cubicBezTo>
                      <a:pt x="884974" y="2626058"/>
                      <a:pt x="883157" y="2626058"/>
                      <a:pt x="881480" y="2626198"/>
                    </a:cubicBezTo>
                    <a:cubicBezTo>
                      <a:pt x="877566" y="2626338"/>
                      <a:pt x="873653" y="2626617"/>
                      <a:pt x="869740" y="2626896"/>
                    </a:cubicBezTo>
                    <a:cubicBezTo>
                      <a:pt x="869041" y="2626896"/>
                      <a:pt x="868482" y="2626896"/>
                      <a:pt x="867783" y="2627036"/>
                    </a:cubicBezTo>
                    <a:cubicBezTo>
                      <a:pt x="867783" y="2627036"/>
                      <a:pt x="867783" y="2627036"/>
                      <a:pt x="867643" y="2627036"/>
                    </a:cubicBezTo>
                    <a:cubicBezTo>
                      <a:pt x="863171" y="2627315"/>
                      <a:pt x="858698" y="2627594"/>
                      <a:pt x="854365" y="2628013"/>
                    </a:cubicBezTo>
                    <a:cubicBezTo>
                      <a:pt x="849334" y="2628432"/>
                      <a:pt x="844302" y="2628851"/>
                      <a:pt x="839271" y="2629270"/>
                    </a:cubicBezTo>
                    <a:cubicBezTo>
                      <a:pt x="839830" y="2628153"/>
                      <a:pt x="840389" y="2626896"/>
                      <a:pt x="840948" y="2625779"/>
                    </a:cubicBezTo>
                    <a:cubicBezTo>
                      <a:pt x="841507" y="2624802"/>
                      <a:pt x="841926" y="2623685"/>
                      <a:pt x="842346" y="2622707"/>
                    </a:cubicBezTo>
                    <a:cubicBezTo>
                      <a:pt x="842485" y="2622289"/>
                      <a:pt x="842765" y="2622009"/>
                      <a:pt x="842905" y="2621590"/>
                    </a:cubicBezTo>
                    <a:cubicBezTo>
                      <a:pt x="843743" y="2619636"/>
                      <a:pt x="844582" y="2617820"/>
                      <a:pt x="845420" y="2615865"/>
                    </a:cubicBezTo>
                    <a:cubicBezTo>
                      <a:pt x="851989" y="2599808"/>
                      <a:pt x="857021" y="2582214"/>
                      <a:pt x="861633" y="2565737"/>
                    </a:cubicBezTo>
                    <a:cubicBezTo>
                      <a:pt x="862053" y="2564201"/>
                      <a:pt x="862472" y="2562665"/>
                      <a:pt x="862891" y="2561269"/>
                    </a:cubicBezTo>
                    <a:cubicBezTo>
                      <a:pt x="863171" y="2560152"/>
                      <a:pt x="863450" y="2559174"/>
                      <a:pt x="863730" y="2558057"/>
                    </a:cubicBezTo>
                    <a:cubicBezTo>
                      <a:pt x="864289" y="2556242"/>
                      <a:pt x="864708" y="2554427"/>
                      <a:pt x="865267" y="2552612"/>
                    </a:cubicBezTo>
                    <a:cubicBezTo>
                      <a:pt x="866525" y="2547864"/>
                      <a:pt x="867923" y="2543256"/>
                      <a:pt x="869181" y="2538928"/>
                    </a:cubicBezTo>
                    <a:cubicBezTo>
                      <a:pt x="869740" y="2537112"/>
                      <a:pt x="870299" y="2535297"/>
                      <a:pt x="870858" y="2533482"/>
                    </a:cubicBezTo>
                    <a:cubicBezTo>
                      <a:pt x="871557" y="2531108"/>
                      <a:pt x="872395" y="2528735"/>
                      <a:pt x="873094" y="2526640"/>
                    </a:cubicBezTo>
                    <a:cubicBezTo>
                      <a:pt x="873653" y="2525383"/>
                      <a:pt x="874072" y="2524127"/>
                      <a:pt x="874492" y="2523010"/>
                    </a:cubicBezTo>
                    <a:cubicBezTo>
                      <a:pt x="891124" y="2454869"/>
                      <a:pt x="919077" y="2390219"/>
                      <a:pt x="938644" y="2323055"/>
                    </a:cubicBezTo>
                    <a:cubicBezTo>
                      <a:pt x="939063" y="2321799"/>
                      <a:pt x="939343" y="2320402"/>
                      <a:pt x="939482" y="2319146"/>
                    </a:cubicBezTo>
                    <a:cubicBezTo>
                      <a:pt x="939902" y="2316213"/>
                      <a:pt x="939902" y="2313421"/>
                      <a:pt x="939343" y="2310768"/>
                    </a:cubicBezTo>
                    <a:cubicBezTo>
                      <a:pt x="939343" y="2310628"/>
                      <a:pt x="939343" y="2310488"/>
                      <a:pt x="939343" y="2310349"/>
                    </a:cubicBezTo>
                    <a:cubicBezTo>
                      <a:pt x="941858" y="2311047"/>
                      <a:pt x="944374" y="2311605"/>
                      <a:pt x="946890" y="2312024"/>
                    </a:cubicBezTo>
                    <a:cubicBezTo>
                      <a:pt x="948148" y="2312304"/>
                      <a:pt x="949406" y="2312443"/>
                      <a:pt x="950664" y="2312583"/>
                    </a:cubicBezTo>
                    <a:cubicBezTo>
                      <a:pt x="951922" y="2312723"/>
                      <a:pt x="953319" y="2313002"/>
                      <a:pt x="954577" y="2313141"/>
                    </a:cubicBezTo>
                    <a:cubicBezTo>
                      <a:pt x="955136" y="2313281"/>
                      <a:pt x="955835" y="2313281"/>
                      <a:pt x="956534" y="2313281"/>
                    </a:cubicBezTo>
                    <a:cubicBezTo>
                      <a:pt x="957233" y="2313421"/>
                      <a:pt x="957932" y="2313421"/>
                      <a:pt x="958491" y="2313421"/>
                    </a:cubicBezTo>
                    <a:cubicBezTo>
                      <a:pt x="962404" y="2313700"/>
                      <a:pt x="966317" y="2313839"/>
                      <a:pt x="970371" y="2313839"/>
                    </a:cubicBezTo>
                    <a:cubicBezTo>
                      <a:pt x="988400" y="2313839"/>
                      <a:pt x="1006989" y="2311326"/>
                      <a:pt x="1024599" y="2311047"/>
                    </a:cubicBezTo>
                    <a:cubicBezTo>
                      <a:pt x="1208950" y="2308254"/>
                      <a:pt x="1393021" y="2298619"/>
                      <a:pt x="1577371" y="2299457"/>
                    </a:cubicBezTo>
                    <a:cubicBezTo>
                      <a:pt x="1890026" y="2296944"/>
                      <a:pt x="2202122" y="2278792"/>
                      <a:pt x="2514497" y="2269995"/>
                    </a:cubicBezTo>
                    <a:cubicBezTo>
                      <a:pt x="2782846" y="2254775"/>
                      <a:pt x="3050357" y="2229920"/>
                      <a:pt x="3319405" y="2225312"/>
                    </a:cubicBezTo>
                    <a:cubicBezTo>
                      <a:pt x="3519269" y="2216655"/>
                      <a:pt x="3719133" y="2220704"/>
                      <a:pt x="3918997" y="2224754"/>
                    </a:cubicBezTo>
                    <a:cubicBezTo>
                      <a:pt x="4094123" y="2228245"/>
                      <a:pt x="4269389" y="2231735"/>
                      <a:pt x="4444655" y="2226848"/>
                    </a:cubicBezTo>
                    <a:cubicBezTo>
                      <a:pt x="4632359" y="2227267"/>
                      <a:pt x="4819645" y="2217353"/>
                      <a:pt x="5007210" y="2210092"/>
                    </a:cubicBezTo>
                    <a:cubicBezTo>
                      <a:pt x="5284923" y="2202133"/>
                      <a:pt x="5562777" y="2208836"/>
                      <a:pt x="5840490" y="2208836"/>
                    </a:cubicBezTo>
                    <a:cubicBezTo>
                      <a:pt x="5893041" y="2209394"/>
                      <a:pt x="5945174" y="2207160"/>
                      <a:pt x="5997726" y="2204647"/>
                    </a:cubicBezTo>
                    <a:cubicBezTo>
                      <a:pt x="5997726" y="2202552"/>
                      <a:pt x="5997726" y="2200458"/>
                      <a:pt x="5997726" y="2198223"/>
                    </a:cubicBezTo>
                    <a:cubicBezTo>
                      <a:pt x="5997726" y="2197386"/>
                      <a:pt x="5997726" y="2196548"/>
                      <a:pt x="5997865" y="2195710"/>
                    </a:cubicBezTo>
                    <a:cubicBezTo>
                      <a:pt x="6002478" y="2196269"/>
                      <a:pt x="6006950" y="2196687"/>
                      <a:pt x="6011562" y="2196967"/>
                    </a:cubicBezTo>
                    <a:cubicBezTo>
                      <a:pt x="6015756" y="2197386"/>
                      <a:pt x="6020088" y="2197665"/>
                      <a:pt x="6024281" y="2197944"/>
                    </a:cubicBezTo>
                    <a:cubicBezTo>
                      <a:pt x="6025399" y="2197944"/>
                      <a:pt x="6026378" y="2198084"/>
                      <a:pt x="6027496" y="2198084"/>
                    </a:cubicBezTo>
                    <a:cubicBezTo>
                      <a:pt x="6031269" y="2198363"/>
                      <a:pt x="6035043" y="2198503"/>
                      <a:pt x="6038817" y="2198642"/>
                    </a:cubicBezTo>
                    <a:cubicBezTo>
                      <a:pt x="6049719" y="2199201"/>
                      <a:pt x="6060620" y="2199480"/>
                      <a:pt x="6071522" y="2199899"/>
                    </a:cubicBezTo>
                    <a:cubicBezTo>
                      <a:pt x="6077532" y="2200039"/>
                      <a:pt x="6083541" y="2200318"/>
                      <a:pt x="6089552" y="2200597"/>
                    </a:cubicBezTo>
                    <a:cubicBezTo>
                      <a:pt x="6095561" y="2200876"/>
                      <a:pt x="6101571" y="2201156"/>
                      <a:pt x="6107581" y="2201575"/>
                    </a:cubicBezTo>
                    <a:cubicBezTo>
                      <a:pt x="6157477" y="2205764"/>
                      <a:pt x="6207094" y="2215538"/>
                      <a:pt x="6257409" y="2215817"/>
                    </a:cubicBezTo>
                    <a:cubicBezTo>
                      <a:pt x="6477819" y="2224335"/>
                      <a:pt x="6695434" y="2231317"/>
                      <a:pt x="6916402" y="2239974"/>
                    </a:cubicBezTo>
                    <a:cubicBezTo>
                      <a:pt x="6916542" y="2349865"/>
                      <a:pt x="6927165" y="2456963"/>
                      <a:pt x="6924369" y="256811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9936329" y="6966924"/>
                <a:ext cx="25437" cy="418"/>
              </a:xfrm>
              <a:custGeom>
                <a:rect b="b" l="l" r="r" t="t"/>
                <a:pathLst>
                  <a:path extrusionOk="0" h="418" w="25437">
                    <a:moveTo>
                      <a:pt x="25437" y="140"/>
                    </a:moveTo>
                    <a:lnTo>
                      <a:pt x="23900" y="140"/>
                    </a:lnTo>
                    <a:lnTo>
                      <a:pt x="21244" y="0"/>
                    </a:lnTo>
                    <a:lnTo>
                      <a:pt x="18728" y="0"/>
                    </a:lnTo>
                    <a:lnTo>
                      <a:pt x="16352" y="0"/>
                    </a:lnTo>
                    <a:lnTo>
                      <a:pt x="13977" y="0"/>
                    </a:lnTo>
                    <a:lnTo>
                      <a:pt x="11740" y="0"/>
                    </a:lnTo>
                    <a:lnTo>
                      <a:pt x="9644" y="0"/>
                    </a:lnTo>
                    <a:lnTo>
                      <a:pt x="7547" y="0"/>
                    </a:lnTo>
                    <a:lnTo>
                      <a:pt x="5451" y="0"/>
                    </a:lnTo>
                    <a:lnTo>
                      <a:pt x="3354" y="0"/>
                    </a:lnTo>
                    <a:lnTo>
                      <a:pt x="1258" y="0"/>
                    </a:lnTo>
                    <a:lnTo>
                      <a:pt x="0" y="0"/>
                    </a:lnTo>
                    <a:cubicBezTo>
                      <a:pt x="5870" y="140"/>
                      <a:pt x="11880" y="419"/>
                      <a:pt x="17611" y="419"/>
                    </a:cubicBezTo>
                    <a:cubicBezTo>
                      <a:pt x="20266" y="140"/>
                      <a:pt x="22921" y="140"/>
                      <a:pt x="25437" y="14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9923191" y="6966086"/>
                <a:ext cx="13137" cy="279"/>
              </a:xfrm>
              <a:custGeom>
                <a:rect b="b" l="l" r="r" t="t"/>
                <a:pathLst>
                  <a:path extrusionOk="0" h="279" w="13137">
                    <a:moveTo>
                      <a:pt x="2096" y="279"/>
                    </a:moveTo>
                    <a:lnTo>
                      <a:pt x="4752" y="279"/>
                    </a:lnTo>
                    <a:lnTo>
                      <a:pt x="7268" y="279"/>
                    </a:lnTo>
                    <a:lnTo>
                      <a:pt x="9784" y="279"/>
                    </a:lnTo>
                    <a:lnTo>
                      <a:pt x="12160" y="279"/>
                    </a:lnTo>
                    <a:lnTo>
                      <a:pt x="13138" y="279"/>
                    </a:lnTo>
                    <a:cubicBezTo>
                      <a:pt x="8665" y="140"/>
                      <a:pt x="4333" y="279"/>
                      <a:pt x="0" y="0"/>
                    </a:cubicBezTo>
                    <a:lnTo>
                      <a:pt x="2096" y="279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10222142" y="7379679"/>
                <a:ext cx="7981" cy="7959"/>
              </a:xfrm>
              <a:custGeom>
                <a:rect b="b" l="l" r="r" t="t"/>
                <a:pathLst>
                  <a:path extrusionOk="0" h="7959" w="7981">
                    <a:moveTo>
                      <a:pt x="3781" y="0"/>
                    </a:moveTo>
                    <a:cubicBezTo>
                      <a:pt x="1685" y="0"/>
                      <a:pt x="-132" y="2095"/>
                      <a:pt x="8" y="4189"/>
                    </a:cubicBezTo>
                    <a:cubicBezTo>
                      <a:pt x="147" y="6423"/>
                      <a:pt x="1964" y="7959"/>
                      <a:pt x="4200" y="7959"/>
                    </a:cubicBezTo>
                    <a:cubicBezTo>
                      <a:pt x="6297" y="7959"/>
                      <a:pt x="8114" y="5865"/>
                      <a:pt x="7974" y="3770"/>
                    </a:cubicBezTo>
                    <a:cubicBezTo>
                      <a:pt x="7834" y="1536"/>
                      <a:pt x="6017" y="0"/>
                      <a:pt x="378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0" name="Google Shape;80;p2"/>
            <p:cNvSpPr/>
            <p:nvPr/>
          </p:nvSpPr>
          <p:spPr>
            <a:xfrm>
              <a:off x="5890685" y="6919309"/>
              <a:ext cx="1140763" cy="588133"/>
            </a:xfrm>
            <a:custGeom>
              <a:rect b="b" l="l" r="r" t="t"/>
              <a:pathLst>
                <a:path extrusionOk="0" h="588133" w="1140763">
                  <a:moveTo>
                    <a:pt x="1140764" y="153736"/>
                  </a:moveTo>
                  <a:cubicBezTo>
                    <a:pt x="1140205" y="154574"/>
                    <a:pt x="1139646" y="155272"/>
                    <a:pt x="1139087" y="156110"/>
                  </a:cubicBezTo>
                  <a:cubicBezTo>
                    <a:pt x="1129862" y="173983"/>
                    <a:pt x="1101350" y="197162"/>
                    <a:pt x="1112671" y="216152"/>
                  </a:cubicBezTo>
                  <a:cubicBezTo>
                    <a:pt x="1094502" y="219643"/>
                    <a:pt x="1076472" y="223552"/>
                    <a:pt x="1058722" y="227741"/>
                  </a:cubicBezTo>
                  <a:cubicBezTo>
                    <a:pt x="1033983" y="234583"/>
                    <a:pt x="992613" y="234025"/>
                    <a:pt x="987581" y="264884"/>
                  </a:cubicBezTo>
                  <a:cubicBezTo>
                    <a:pt x="985485" y="263627"/>
                    <a:pt x="983109" y="262789"/>
                    <a:pt x="980453" y="262510"/>
                  </a:cubicBezTo>
                  <a:cubicBezTo>
                    <a:pt x="972626" y="261393"/>
                    <a:pt x="965778" y="264744"/>
                    <a:pt x="959488" y="269212"/>
                  </a:cubicBezTo>
                  <a:cubicBezTo>
                    <a:pt x="929578" y="291833"/>
                    <a:pt x="910151" y="325205"/>
                    <a:pt x="890165" y="356203"/>
                  </a:cubicBezTo>
                  <a:cubicBezTo>
                    <a:pt x="879682" y="330511"/>
                    <a:pt x="867942" y="305237"/>
                    <a:pt x="850891" y="283594"/>
                  </a:cubicBezTo>
                  <a:cubicBezTo>
                    <a:pt x="794146" y="222296"/>
                    <a:pt x="607699" y="290995"/>
                    <a:pt x="529570" y="301188"/>
                  </a:cubicBezTo>
                  <a:cubicBezTo>
                    <a:pt x="474922" y="315431"/>
                    <a:pt x="294066" y="327858"/>
                    <a:pt x="279530" y="385945"/>
                  </a:cubicBezTo>
                  <a:cubicBezTo>
                    <a:pt x="278412" y="387202"/>
                    <a:pt x="277574" y="388459"/>
                    <a:pt x="276875" y="389855"/>
                  </a:cubicBezTo>
                  <a:cubicBezTo>
                    <a:pt x="219152" y="437889"/>
                    <a:pt x="178480" y="502120"/>
                    <a:pt x="138647" y="564955"/>
                  </a:cubicBezTo>
                  <a:cubicBezTo>
                    <a:pt x="135852" y="571657"/>
                    <a:pt x="130541" y="579616"/>
                    <a:pt x="124810" y="588134"/>
                  </a:cubicBezTo>
                  <a:cubicBezTo>
                    <a:pt x="110135" y="553644"/>
                    <a:pt x="95040" y="519295"/>
                    <a:pt x="78828" y="485643"/>
                  </a:cubicBezTo>
                  <a:cubicBezTo>
                    <a:pt x="78828" y="485643"/>
                    <a:pt x="78828" y="485783"/>
                    <a:pt x="78828" y="485922"/>
                  </a:cubicBezTo>
                  <a:cubicBezTo>
                    <a:pt x="54229" y="430069"/>
                    <a:pt x="28093" y="374914"/>
                    <a:pt x="0" y="320597"/>
                  </a:cubicBezTo>
                  <a:cubicBezTo>
                    <a:pt x="15234" y="295603"/>
                    <a:pt x="31028" y="267955"/>
                    <a:pt x="45983" y="243659"/>
                  </a:cubicBezTo>
                  <a:cubicBezTo>
                    <a:pt x="93084" y="173284"/>
                    <a:pt x="146893" y="104166"/>
                    <a:pt x="207132" y="43565"/>
                  </a:cubicBezTo>
                  <a:cubicBezTo>
                    <a:pt x="212583" y="72469"/>
                    <a:pt x="220410" y="101094"/>
                    <a:pt x="228796" y="129579"/>
                  </a:cubicBezTo>
                  <a:cubicBezTo>
                    <a:pt x="251438" y="190040"/>
                    <a:pt x="272263" y="281360"/>
                    <a:pt x="366604" y="283874"/>
                  </a:cubicBezTo>
                  <a:cubicBezTo>
                    <a:pt x="368421" y="283874"/>
                    <a:pt x="370238" y="283874"/>
                    <a:pt x="372055" y="283874"/>
                  </a:cubicBezTo>
                  <a:cubicBezTo>
                    <a:pt x="453398" y="283874"/>
                    <a:pt x="530549" y="254830"/>
                    <a:pt x="609656" y="241425"/>
                  </a:cubicBezTo>
                  <a:cubicBezTo>
                    <a:pt x="614548" y="240727"/>
                    <a:pt x="619300" y="239889"/>
                    <a:pt x="623772" y="238772"/>
                  </a:cubicBezTo>
                  <a:cubicBezTo>
                    <a:pt x="623772" y="238772"/>
                    <a:pt x="623772" y="238912"/>
                    <a:pt x="623632" y="239051"/>
                  </a:cubicBezTo>
                  <a:cubicBezTo>
                    <a:pt x="616784" y="250501"/>
                    <a:pt x="622375" y="266140"/>
                    <a:pt x="633696" y="272144"/>
                  </a:cubicBezTo>
                  <a:cubicBezTo>
                    <a:pt x="668497" y="287225"/>
                    <a:pt x="676324" y="237376"/>
                    <a:pt x="687365" y="214895"/>
                  </a:cubicBezTo>
                  <a:cubicBezTo>
                    <a:pt x="688483" y="211544"/>
                    <a:pt x="689741" y="208053"/>
                    <a:pt x="690999" y="204562"/>
                  </a:cubicBezTo>
                  <a:cubicBezTo>
                    <a:pt x="710846" y="177613"/>
                    <a:pt x="699525" y="139493"/>
                    <a:pt x="673249" y="96347"/>
                  </a:cubicBezTo>
                  <a:cubicBezTo>
                    <a:pt x="671292" y="93694"/>
                    <a:pt x="669475" y="91041"/>
                    <a:pt x="667658" y="88248"/>
                  </a:cubicBezTo>
                  <a:cubicBezTo>
                    <a:pt x="674367" y="79451"/>
                    <a:pt x="678560" y="66186"/>
                    <a:pt x="684430" y="57948"/>
                  </a:cubicBezTo>
                  <a:cubicBezTo>
                    <a:pt x="696310" y="39097"/>
                    <a:pt x="710287" y="18850"/>
                    <a:pt x="725521" y="0"/>
                  </a:cubicBezTo>
                  <a:cubicBezTo>
                    <a:pt x="732370" y="15360"/>
                    <a:pt x="738380" y="33372"/>
                    <a:pt x="756130" y="41052"/>
                  </a:cubicBezTo>
                  <a:cubicBezTo>
                    <a:pt x="769408" y="73726"/>
                    <a:pt x="781847" y="106819"/>
                    <a:pt x="796662" y="139074"/>
                  </a:cubicBezTo>
                  <a:cubicBezTo>
                    <a:pt x="809520" y="165325"/>
                    <a:pt x="845160" y="175379"/>
                    <a:pt x="876747" y="177334"/>
                  </a:cubicBezTo>
                  <a:cubicBezTo>
                    <a:pt x="888348" y="177892"/>
                    <a:pt x="899948" y="178172"/>
                    <a:pt x="911549" y="178172"/>
                  </a:cubicBezTo>
                  <a:cubicBezTo>
                    <a:pt x="979335" y="178172"/>
                    <a:pt x="1046981" y="169933"/>
                    <a:pt x="1113230" y="158902"/>
                  </a:cubicBezTo>
                  <a:cubicBezTo>
                    <a:pt x="1122315" y="157785"/>
                    <a:pt x="1131679" y="156110"/>
                    <a:pt x="1140764" y="1537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6148692" y="6937322"/>
              <a:ext cx="376667" cy="205611"/>
            </a:xfrm>
            <a:custGeom>
              <a:rect b="b" l="l" r="r" t="t"/>
              <a:pathLst>
                <a:path extrusionOk="0" h="205611" w="376667">
                  <a:moveTo>
                    <a:pt x="337813" y="71911"/>
                  </a:moveTo>
                  <a:cubicBezTo>
                    <a:pt x="351929" y="99419"/>
                    <a:pt x="374431" y="126507"/>
                    <a:pt x="376667" y="156808"/>
                  </a:cubicBezTo>
                  <a:cubicBezTo>
                    <a:pt x="292668" y="168258"/>
                    <a:pt x="212443" y="193531"/>
                    <a:pt x="128584" y="204562"/>
                  </a:cubicBezTo>
                  <a:cubicBezTo>
                    <a:pt x="89170" y="211683"/>
                    <a:pt x="72119" y="181104"/>
                    <a:pt x="56745" y="156808"/>
                  </a:cubicBezTo>
                  <a:cubicBezTo>
                    <a:pt x="36199" y="125111"/>
                    <a:pt x="14955" y="84478"/>
                    <a:pt x="0" y="48034"/>
                  </a:cubicBezTo>
                  <a:cubicBezTo>
                    <a:pt x="85676" y="42309"/>
                    <a:pt x="171073" y="0"/>
                    <a:pt x="258426" y="0"/>
                  </a:cubicBezTo>
                  <a:cubicBezTo>
                    <a:pt x="270446" y="0"/>
                    <a:pt x="282466" y="838"/>
                    <a:pt x="294485" y="2653"/>
                  </a:cubicBezTo>
                  <a:cubicBezTo>
                    <a:pt x="314891" y="22062"/>
                    <a:pt x="322578" y="49290"/>
                    <a:pt x="337813" y="719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6681290" y="6838602"/>
              <a:ext cx="327377" cy="202744"/>
            </a:xfrm>
            <a:custGeom>
              <a:rect b="b" l="l" r="r" t="t"/>
              <a:pathLst>
                <a:path extrusionOk="0" h="202744" w="327377">
                  <a:moveTo>
                    <a:pt x="252183" y="419"/>
                  </a:moveTo>
                  <a:cubicBezTo>
                    <a:pt x="286007" y="55574"/>
                    <a:pt x="318852" y="113382"/>
                    <a:pt x="327377" y="175519"/>
                  </a:cubicBezTo>
                  <a:cubicBezTo>
                    <a:pt x="260150" y="189482"/>
                    <a:pt x="191386" y="198279"/>
                    <a:pt x="122202" y="202188"/>
                  </a:cubicBezTo>
                  <a:lnTo>
                    <a:pt x="121084" y="202188"/>
                  </a:lnTo>
                  <a:cubicBezTo>
                    <a:pt x="101097" y="202607"/>
                    <a:pt x="79993" y="204423"/>
                    <a:pt x="61124" y="197999"/>
                  </a:cubicBezTo>
                  <a:cubicBezTo>
                    <a:pt x="40020" y="170631"/>
                    <a:pt x="26882" y="139214"/>
                    <a:pt x="9970" y="110031"/>
                  </a:cubicBezTo>
                  <a:cubicBezTo>
                    <a:pt x="23248" y="89086"/>
                    <a:pt x="-1211" y="67303"/>
                    <a:pt x="47" y="45381"/>
                  </a:cubicBezTo>
                  <a:cubicBezTo>
                    <a:pt x="76219" y="24436"/>
                    <a:pt x="156864" y="0"/>
                    <a:pt x="237927" y="0"/>
                  </a:cubicBezTo>
                  <a:cubicBezTo>
                    <a:pt x="242680" y="140"/>
                    <a:pt x="247432" y="279"/>
                    <a:pt x="252183" y="4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7047941" y="6829246"/>
              <a:ext cx="387289" cy="367932"/>
            </a:xfrm>
            <a:custGeom>
              <a:rect b="b" l="l" r="r" t="t"/>
              <a:pathLst>
                <a:path extrusionOk="0" h="367932" w="387289">
                  <a:moveTo>
                    <a:pt x="387289" y="178730"/>
                  </a:moveTo>
                  <a:cubicBezTo>
                    <a:pt x="375130" y="199675"/>
                    <a:pt x="366464" y="223692"/>
                    <a:pt x="354165" y="243659"/>
                  </a:cubicBezTo>
                  <a:cubicBezTo>
                    <a:pt x="348575" y="256366"/>
                    <a:pt x="333899" y="273541"/>
                    <a:pt x="332082" y="288202"/>
                  </a:cubicBezTo>
                  <a:cubicBezTo>
                    <a:pt x="312795" y="291833"/>
                    <a:pt x="293647" y="296859"/>
                    <a:pt x="284422" y="314453"/>
                  </a:cubicBezTo>
                  <a:cubicBezTo>
                    <a:pt x="282885" y="317665"/>
                    <a:pt x="282186" y="320876"/>
                    <a:pt x="281906" y="324088"/>
                  </a:cubicBezTo>
                  <a:cubicBezTo>
                    <a:pt x="280509" y="324367"/>
                    <a:pt x="279251" y="324646"/>
                    <a:pt x="277853" y="324926"/>
                  </a:cubicBezTo>
                  <a:cubicBezTo>
                    <a:pt x="277434" y="323669"/>
                    <a:pt x="276735" y="322133"/>
                    <a:pt x="275757" y="320597"/>
                  </a:cubicBezTo>
                  <a:cubicBezTo>
                    <a:pt x="250320" y="294346"/>
                    <a:pt x="209229" y="342519"/>
                    <a:pt x="186587" y="367933"/>
                  </a:cubicBezTo>
                  <a:cubicBezTo>
                    <a:pt x="174147" y="340006"/>
                    <a:pt x="155838" y="314872"/>
                    <a:pt x="125509" y="304958"/>
                  </a:cubicBezTo>
                  <a:cubicBezTo>
                    <a:pt x="84278" y="294486"/>
                    <a:pt x="42069" y="294486"/>
                    <a:pt x="0" y="299513"/>
                  </a:cubicBezTo>
                  <a:cubicBezTo>
                    <a:pt x="10063" y="280802"/>
                    <a:pt x="31028" y="238912"/>
                    <a:pt x="27534" y="218525"/>
                  </a:cubicBezTo>
                  <a:cubicBezTo>
                    <a:pt x="31168" y="212940"/>
                    <a:pt x="33264" y="206377"/>
                    <a:pt x="33264" y="198558"/>
                  </a:cubicBezTo>
                  <a:cubicBezTo>
                    <a:pt x="34243" y="163231"/>
                    <a:pt x="25297" y="128881"/>
                    <a:pt x="11740" y="95509"/>
                  </a:cubicBezTo>
                  <a:cubicBezTo>
                    <a:pt x="29351" y="63812"/>
                    <a:pt x="45563" y="28066"/>
                    <a:pt x="69324" y="0"/>
                  </a:cubicBezTo>
                  <a:cubicBezTo>
                    <a:pt x="71839" y="1815"/>
                    <a:pt x="74774" y="3212"/>
                    <a:pt x="78129" y="4468"/>
                  </a:cubicBezTo>
                  <a:cubicBezTo>
                    <a:pt x="84418" y="44543"/>
                    <a:pt x="93922" y="84478"/>
                    <a:pt x="103007" y="124273"/>
                  </a:cubicBezTo>
                  <a:cubicBezTo>
                    <a:pt x="111812" y="159880"/>
                    <a:pt x="154021" y="185712"/>
                    <a:pt x="196370" y="189063"/>
                  </a:cubicBezTo>
                  <a:cubicBezTo>
                    <a:pt x="202660" y="189342"/>
                    <a:pt x="208949" y="189342"/>
                    <a:pt x="215099" y="189342"/>
                  </a:cubicBezTo>
                  <a:cubicBezTo>
                    <a:pt x="257727" y="189342"/>
                    <a:pt x="300355" y="184734"/>
                    <a:pt x="342984" y="182779"/>
                  </a:cubicBezTo>
                  <a:cubicBezTo>
                    <a:pt x="355703" y="182500"/>
                    <a:pt x="372335" y="182081"/>
                    <a:pt x="387289" y="1787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153603" y="6807603"/>
              <a:ext cx="253525" cy="156180"/>
            </a:xfrm>
            <a:custGeom>
              <a:rect b="b" l="l" r="r" t="t"/>
              <a:pathLst>
                <a:path extrusionOk="0" h="156180" w="253525">
                  <a:moveTo>
                    <a:pt x="244589" y="72051"/>
                  </a:moveTo>
                  <a:cubicBezTo>
                    <a:pt x="249341" y="93694"/>
                    <a:pt x="255631" y="119107"/>
                    <a:pt x="252835" y="142565"/>
                  </a:cubicBezTo>
                  <a:cubicBezTo>
                    <a:pt x="205734" y="146615"/>
                    <a:pt x="159053" y="152200"/>
                    <a:pt x="111812" y="155272"/>
                  </a:cubicBezTo>
                  <a:cubicBezTo>
                    <a:pt x="69324" y="161136"/>
                    <a:pt x="40113" y="137957"/>
                    <a:pt x="30609" y="105144"/>
                  </a:cubicBezTo>
                  <a:cubicBezTo>
                    <a:pt x="19567" y="79451"/>
                    <a:pt x="9085" y="52781"/>
                    <a:pt x="0" y="26391"/>
                  </a:cubicBezTo>
                  <a:cubicBezTo>
                    <a:pt x="6150" y="24296"/>
                    <a:pt x="11601" y="20805"/>
                    <a:pt x="15374" y="16337"/>
                  </a:cubicBezTo>
                  <a:cubicBezTo>
                    <a:pt x="54788" y="8238"/>
                    <a:pt x="98814" y="0"/>
                    <a:pt x="141862" y="0"/>
                  </a:cubicBezTo>
                  <a:cubicBezTo>
                    <a:pt x="161708" y="0"/>
                    <a:pt x="181415" y="1676"/>
                    <a:pt x="200423" y="6004"/>
                  </a:cubicBezTo>
                  <a:cubicBezTo>
                    <a:pt x="230054" y="18292"/>
                    <a:pt x="238719" y="47336"/>
                    <a:pt x="244589" y="7205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624325" y="6784840"/>
              <a:ext cx="210553" cy="194415"/>
            </a:xfrm>
            <a:custGeom>
              <a:rect b="b" l="l" r="r" t="t"/>
              <a:pathLst>
                <a:path extrusionOk="0" h="194415" w="210553">
                  <a:moveTo>
                    <a:pt x="181982" y="18016"/>
                  </a:moveTo>
                  <a:cubicBezTo>
                    <a:pt x="198335" y="66329"/>
                    <a:pt x="216504" y="117295"/>
                    <a:pt x="208677" y="167981"/>
                  </a:cubicBezTo>
                  <a:cubicBezTo>
                    <a:pt x="161996" y="176359"/>
                    <a:pt x="117131" y="190462"/>
                    <a:pt x="69331" y="194232"/>
                  </a:cubicBezTo>
                  <a:cubicBezTo>
                    <a:pt x="56753" y="194651"/>
                    <a:pt x="44034" y="194651"/>
                    <a:pt x="32154" y="190881"/>
                  </a:cubicBezTo>
                  <a:cubicBezTo>
                    <a:pt x="19435" y="171891"/>
                    <a:pt x="14404" y="148852"/>
                    <a:pt x="6158" y="128046"/>
                  </a:cubicBezTo>
                  <a:cubicBezTo>
                    <a:pt x="11049" y="122740"/>
                    <a:pt x="13565" y="115759"/>
                    <a:pt x="12167" y="108917"/>
                  </a:cubicBezTo>
                  <a:cubicBezTo>
                    <a:pt x="6856" y="80432"/>
                    <a:pt x="-272" y="52086"/>
                    <a:pt x="8" y="23182"/>
                  </a:cubicBezTo>
                  <a:cubicBezTo>
                    <a:pt x="24467" y="20389"/>
                    <a:pt x="94489" y="3"/>
                    <a:pt x="140472" y="3"/>
                  </a:cubicBezTo>
                  <a:cubicBezTo>
                    <a:pt x="162275" y="-137"/>
                    <a:pt x="178768" y="4471"/>
                    <a:pt x="181982" y="180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7429780" y="6855916"/>
              <a:ext cx="415382" cy="335118"/>
            </a:xfrm>
            <a:custGeom>
              <a:rect b="b" l="l" r="r" t="t"/>
              <a:pathLst>
                <a:path extrusionOk="0" h="335118" w="415382">
                  <a:moveTo>
                    <a:pt x="406018" y="158483"/>
                  </a:moveTo>
                  <a:cubicBezTo>
                    <a:pt x="409093" y="157925"/>
                    <a:pt x="412168" y="157506"/>
                    <a:pt x="415382" y="157087"/>
                  </a:cubicBezTo>
                  <a:cubicBezTo>
                    <a:pt x="405878" y="172307"/>
                    <a:pt x="395396" y="188365"/>
                    <a:pt x="398610" y="201351"/>
                  </a:cubicBezTo>
                  <a:cubicBezTo>
                    <a:pt x="387569" y="202188"/>
                    <a:pt x="376527" y="203724"/>
                    <a:pt x="365766" y="204841"/>
                  </a:cubicBezTo>
                  <a:cubicBezTo>
                    <a:pt x="317826" y="207076"/>
                    <a:pt x="266393" y="214057"/>
                    <a:pt x="220969" y="234304"/>
                  </a:cubicBezTo>
                  <a:cubicBezTo>
                    <a:pt x="194413" y="243240"/>
                    <a:pt x="181555" y="268793"/>
                    <a:pt x="180996" y="294905"/>
                  </a:cubicBezTo>
                  <a:cubicBezTo>
                    <a:pt x="165762" y="304400"/>
                    <a:pt x="152204" y="320876"/>
                    <a:pt x="141442" y="335119"/>
                  </a:cubicBezTo>
                  <a:cubicBezTo>
                    <a:pt x="138787" y="327718"/>
                    <a:pt x="135852" y="320597"/>
                    <a:pt x="132777" y="313755"/>
                  </a:cubicBezTo>
                  <a:cubicBezTo>
                    <a:pt x="125509" y="293927"/>
                    <a:pt x="115726" y="273541"/>
                    <a:pt x="96997" y="262231"/>
                  </a:cubicBezTo>
                  <a:cubicBezTo>
                    <a:pt x="67507" y="244218"/>
                    <a:pt x="32985" y="245475"/>
                    <a:pt x="0" y="251339"/>
                  </a:cubicBezTo>
                  <a:cubicBezTo>
                    <a:pt x="5451" y="235421"/>
                    <a:pt x="9224" y="217408"/>
                    <a:pt x="14815" y="207774"/>
                  </a:cubicBezTo>
                  <a:cubicBezTo>
                    <a:pt x="23481" y="184874"/>
                    <a:pt x="31587" y="163091"/>
                    <a:pt x="42209" y="140610"/>
                  </a:cubicBezTo>
                  <a:cubicBezTo>
                    <a:pt x="46122" y="134606"/>
                    <a:pt x="48359" y="125670"/>
                    <a:pt x="45284" y="120782"/>
                  </a:cubicBezTo>
                  <a:cubicBezTo>
                    <a:pt x="45843" y="119526"/>
                    <a:pt x="46402" y="118129"/>
                    <a:pt x="46821" y="116873"/>
                  </a:cubicBezTo>
                  <a:cubicBezTo>
                    <a:pt x="54508" y="117431"/>
                    <a:pt x="62335" y="113522"/>
                    <a:pt x="66109" y="106261"/>
                  </a:cubicBezTo>
                  <a:cubicBezTo>
                    <a:pt x="78688" y="80847"/>
                    <a:pt x="91965" y="55714"/>
                    <a:pt x="107060" y="31697"/>
                  </a:cubicBezTo>
                  <a:cubicBezTo>
                    <a:pt x="110415" y="26670"/>
                    <a:pt x="118102" y="14382"/>
                    <a:pt x="127746" y="0"/>
                  </a:cubicBezTo>
                  <a:cubicBezTo>
                    <a:pt x="134594" y="22481"/>
                    <a:pt x="144517" y="43845"/>
                    <a:pt x="152484" y="58506"/>
                  </a:cubicBezTo>
                  <a:cubicBezTo>
                    <a:pt x="163805" y="107378"/>
                    <a:pt x="157515" y="172586"/>
                    <a:pt x="235784" y="178172"/>
                  </a:cubicBezTo>
                  <a:cubicBezTo>
                    <a:pt x="245428" y="179428"/>
                    <a:pt x="255072" y="179987"/>
                    <a:pt x="264715" y="179987"/>
                  </a:cubicBezTo>
                  <a:cubicBezTo>
                    <a:pt x="312375" y="180126"/>
                    <a:pt x="359336" y="166722"/>
                    <a:pt x="406018" y="1584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7872975" y="6764038"/>
              <a:ext cx="390504" cy="337911"/>
            </a:xfrm>
            <a:custGeom>
              <a:rect b="b" l="l" r="r" t="t"/>
              <a:pathLst>
                <a:path extrusionOk="0" h="337911" w="390504">
                  <a:moveTo>
                    <a:pt x="386730" y="227881"/>
                  </a:moveTo>
                  <a:cubicBezTo>
                    <a:pt x="387988" y="227741"/>
                    <a:pt x="389386" y="227602"/>
                    <a:pt x="390504" y="227462"/>
                  </a:cubicBezTo>
                  <a:cubicBezTo>
                    <a:pt x="383656" y="237655"/>
                    <a:pt x="377366" y="248128"/>
                    <a:pt x="376528" y="258042"/>
                  </a:cubicBezTo>
                  <a:cubicBezTo>
                    <a:pt x="364228" y="253294"/>
                    <a:pt x="350252" y="250222"/>
                    <a:pt x="335576" y="248547"/>
                  </a:cubicBezTo>
                  <a:lnTo>
                    <a:pt x="333200" y="248686"/>
                  </a:lnTo>
                  <a:lnTo>
                    <a:pt x="325793" y="248965"/>
                  </a:lnTo>
                  <a:lnTo>
                    <a:pt x="318385" y="249245"/>
                  </a:lnTo>
                  <a:lnTo>
                    <a:pt x="310978" y="249664"/>
                  </a:lnTo>
                  <a:lnTo>
                    <a:pt x="303430" y="250082"/>
                  </a:lnTo>
                  <a:lnTo>
                    <a:pt x="295883" y="250501"/>
                  </a:lnTo>
                  <a:lnTo>
                    <a:pt x="288336" y="250920"/>
                  </a:lnTo>
                  <a:lnTo>
                    <a:pt x="280509" y="251339"/>
                  </a:lnTo>
                  <a:lnTo>
                    <a:pt x="272542" y="251758"/>
                  </a:lnTo>
                  <a:lnTo>
                    <a:pt x="264436" y="252317"/>
                  </a:lnTo>
                  <a:lnTo>
                    <a:pt x="256050" y="252875"/>
                  </a:lnTo>
                  <a:lnTo>
                    <a:pt x="247524" y="253434"/>
                  </a:lnTo>
                  <a:lnTo>
                    <a:pt x="238999" y="253992"/>
                  </a:lnTo>
                  <a:lnTo>
                    <a:pt x="231451" y="254411"/>
                  </a:lnTo>
                  <a:cubicBezTo>
                    <a:pt x="206154" y="259577"/>
                    <a:pt x="183791" y="267118"/>
                    <a:pt x="168697" y="275775"/>
                  </a:cubicBezTo>
                  <a:cubicBezTo>
                    <a:pt x="167019" y="276892"/>
                    <a:pt x="165342" y="278149"/>
                    <a:pt x="163665" y="279405"/>
                  </a:cubicBezTo>
                  <a:cubicBezTo>
                    <a:pt x="163525" y="279405"/>
                    <a:pt x="163386" y="279405"/>
                    <a:pt x="163246" y="279405"/>
                  </a:cubicBezTo>
                  <a:cubicBezTo>
                    <a:pt x="135852" y="275915"/>
                    <a:pt x="65410" y="304539"/>
                    <a:pt x="45004" y="337912"/>
                  </a:cubicBezTo>
                  <a:cubicBezTo>
                    <a:pt x="39833" y="323809"/>
                    <a:pt x="32565" y="311102"/>
                    <a:pt x="19288" y="303003"/>
                  </a:cubicBezTo>
                  <a:cubicBezTo>
                    <a:pt x="13138" y="299652"/>
                    <a:pt x="6709" y="297278"/>
                    <a:pt x="0" y="295742"/>
                  </a:cubicBezTo>
                  <a:cubicBezTo>
                    <a:pt x="140" y="295603"/>
                    <a:pt x="280" y="295324"/>
                    <a:pt x="280" y="295184"/>
                  </a:cubicBezTo>
                  <a:cubicBezTo>
                    <a:pt x="4473" y="279266"/>
                    <a:pt x="26136" y="240587"/>
                    <a:pt x="27394" y="215314"/>
                  </a:cubicBezTo>
                  <a:cubicBezTo>
                    <a:pt x="41371" y="184455"/>
                    <a:pt x="38296" y="131255"/>
                    <a:pt x="26276" y="82663"/>
                  </a:cubicBezTo>
                  <a:cubicBezTo>
                    <a:pt x="29490" y="80708"/>
                    <a:pt x="32286" y="77776"/>
                    <a:pt x="33963" y="74285"/>
                  </a:cubicBezTo>
                  <a:cubicBezTo>
                    <a:pt x="44166" y="51664"/>
                    <a:pt x="57164" y="31417"/>
                    <a:pt x="72538" y="11450"/>
                  </a:cubicBezTo>
                  <a:cubicBezTo>
                    <a:pt x="73936" y="9635"/>
                    <a:pt x="75333" y="7819"/>
                    <a:pt x="77011" y="6144"/>
                  </a:cubicBezTo>
                  <a:cubicBezTo>
                    <a:pt x="78269" y="5585"/>
                    <a:pt x="79526" y="5027"/>
                    <a:pt x="80784" y="4608"/>
                  </a:cubicBezTo>
                  <a:cubicBezTo>
                    <a:pt x="85117" y="3351"/>
                    <a:pt x="89450" y="1676"/>
                    <a:pt x="93783" y="0"/>
                  </a:cubicBezTo>
                  <a:cubicBezTo>
                    <a:pt x="84558" y="32674"/>
                    <a:pt x="94342" y="70375"/>
                    <a:pt x="100352" y="102491"/>
                  </a:cubicBezTo>
                  <a:cubicBezTo>
                    <a:pt x="110275" y="128881"/>
                    <a:pt x="105942" y="169794"/>
                    <a:pt x="136830" y="185712"/>
                  </a:cubicBezTo>
                  <a:cubicBezTo>
                    <a:pt x="137110" y="186689"/>
                    <a:pt x="137250" y="187667"/>
                    <a:pt x="137529" y="188644"/>
                  </a:cubicBezTo>
                  <a:cubicBezTo>
                    <a:pt x="140744" y="202468"/>
                    <a:pt x="142700" y="217688"/>
                    <a:pt x="152624" y="229417"/>
                  </a:cubicBezTo>
                  <a:cubicBezTo>
                    <a:pt x="172331" y="247709"/>
                    <a:pt x="199026" y="253853"/>
                    <a:pt x="228376" y="253853"/>
                  </a:cubicBezTo>
                  <a:cubicBezTo>
                    <a:pt x="281068" y="253713"/>
                    <a:pt x="342425" y="233606"/>
                    <a:pt x="386730" y="22788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8038100" y="6758169"/>
              <a:ext cx="218722" cy="204520"/>
            </a:xfrm>
            <a:custGeom>
              <a:rect b="b" l="l" r="r" t="t"/>
              <a:pathLst>
                <a:path extrusionOk="0" h="204520" w="218722">
                  <a:moveTo>
                    <a:pt x="163183" y="12711"/>
                  </a:moveTo>
                  <a:cubicBezTo>
                    <a:pt x="187223" y="63677"/>
                    <a:pt x="221605" y="116179"/>
                    <a:pt x="218530" y="172172"/>
                  </a:cubicBezTo>
                  <a:cubicBezTo>
                    <a:pt x="165978" y="183342"/>
                    <a:pt x="114545" y="199540"/>
                    <a:pt x="60176" y="204287"/>
                  </a:cubicBezTo>
                  <a:cubicBezTo>
                    <a:pt x="51930" y="204287"/>
                    <a:pt x="43265" y="205404"/>
                    <a:pt x="35438" y="202751"/>
                  </a:cubicBezTo>
                  <a:cubicBezTo>
                    <a:pt x="17268" y="172451"/>
                    <a:pt x="14892" y="138660"/>
                    <a:pt x="8603" y="105846"/>
                  </a:cubicBezTo>
                  <a:cubicBezTo>
                    <a:pt x="3851" y="76104"/>
                    <a:pt x="-4954" y="45245"/>
                    <a:pt x="3571" y="15503"/>
                  </a:cubicBezTo>
                  <a:cubicBezTo>
                    <a:pt x="24117" y="10896"/>
                    <a:pt x="77367" y="4"/>
                    <a:pt x="117200" y="4"/>
                  </a:cubicBezTo>
                  <a:cubicBezTo>
                    <a:pt x="139004" y="-135"/>
                    <a:pt x="156894" y="3216"/>
                    <a:pt x="163183" y="127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8284164" y="6726057"/>
              <a:ext cx="801274" cy="423646"/>
            </a:xfrm>
            <a:custGeom>
              <a:rect b="b" l="l" r="r" t="t"/>
              <a:pathLst>
                <a:path extrusionOk="0" h="423646" w="801274">
                  <a:moveTo>
                    <a:pt x="801274" y="251758"/>
                  </a:moveTo>
                  <a:cubicBezTo>
                    <a:pt x="801134" y="252037"/>
                    <a:pt x="800855" y="252177"/>
                    <a:pt x="800715" y="252317"/>
                  </a:cubicBezTo>
                  <a:cubicBezTo>
                    <a:pt x="792748" y="266978"/>
                    <a:pt x="771085" y="285829"/>
                    <a:pt x="769128" y="303003"/>
                  </a:cubicBezTo>
                  <a:cubicBezTo>
                    <a:pt x="764795" y="299652"/>
                    <a:pt x="760043" y="296580"/>
                    <a:pt x="754732" y="294067"/>
                  </a:cubicBezTo>
                  <a:cubicBezTo>
                    <a:pt x="708190" y="268374"/>
                    <a:pt x="531807" y="266699"/>
                    <a:pt x="502316" y="315710"/>
                  </a:cubicBezTo>
                  <a:cubicBezTo>
                    <a:pt x="498123" y="322552"/>
                    <a:pt x="494909" y="329534"/>
                    <a:pt x="492393" y="336934"/>
                  </a:cubicBezTo>
                  <a:cubicBezTo>
                    <a:pt x="477997" y="348524"/>
                    <a:pt x="464719" y="362068"/>
                    <a:pt x="457312" y="367793"/>
                  </a:cubicBezTo>
                  <a:cubicBezTo>
                    <a:pt x="450184" y="376450"/>
                    <a:pt x="436627" y="387760"/>
                    <a:pt x="424188" y="400048"/>
                  </a:cubicBezTo>
                  <a:cubicBezTo>
                    <a:pt x="421672" y="391949"/>
                    <a:pt x="418876" y="384130"/>
                    <a:pt x="415243" y="376450"/>
                  </a:cubicBezTo>
                  <a:cubicBezTo>
                    <a:pt x="402524" y="350758"/>
                    <a:pt x="363809" y="334840"/>
                    <a:pt x="319084" y="327020"/>
                  </a:cubicBezTo>
                  <a:cubicBezTo>
                    <a:pt x="311537" y="326182"/>
                    <a:pt x="303989" y="325065"/>
                    <a:pt x="296582" y="323809"/>
                  </a:cubicBezTo>
                  <a:cubicBezTo>
                    <a:pt x="238719" y="317386"/>
                    <a:pt x="176384" y="323250"/>
                    <a:pt x="148431" y="338889"/>
                  </a:cubicBezTo>
                  <a:cubicBezTo>
                    <a:pt x="140185" y="336096"/>
                    <a:pt x="135433" y="345172"/>
                    <a:pt x="134175" y="352294"/>
                  </a:cubicBezTo>
                  <a:cubicBezTo>
                    <a:pt x="130681" y="357321"/>
                    <a:pt x="128165" y="362906"/>
                    <a:pt x="126348" y="368770"/>
                  </a:cubicBezTo>
                  <a:cubicBezTo>
                    <a:pt x="120757" y="370446"/>
                    <a:pt x="115446" y="372401"/>
                    <a:pt x="110275" y="374216"/>
                  </a:cubicBezTo>
                  <a:cubicBezTo>
                    <a:pt x="80924" y="385387"/>
                    <a:pt x="54509" y="402841"/>
                    <a:pt x="31168" y="423646"/>
                  </a:cubicBezTo>
                  <a:cubicBezTo>
                    <a:pt x="27534" y="390832"/>
                    <a:pt x="21524" y="358577"/>
                    <a:pt x="7967" y="328835"/>
                  </a:cubicBezTo>
                  <a:cubicBezTo>
                    <a:pt x="5730" y="325065"/>
                    <a:pt x="3075" y="321435"/>
                    <a:pt x="0" y="318223"/>
                  </a:cubicBezTo>
                  <a:cubicBezTo>
                    <a:pt x="16912" y="308589"/>
                    <a:pt x="23201" y="276194"/>
                    <a:pt x="33404" y="260276"/>
                  </a:cubicBezTo>
                  <a:cubicBezTo>
                    <a:pt x="39554" y="244358"/>
                    <a:pt x="52412" y="229277"/>
                    <a:pt x="51853" y="211683"/>
                  </a:cubicBezTo>
                  <a:cubicBezTo>
                    <a:pt x="51294" y="208053"/>
                    <a:pt x="49756" y="204981"/>
                    <a:pt x="47520" y="202468"/>
                  </a:cubicBezTo>
                  <a:cubicBezTo>
                    <a:pt x="50595" y="170212"/>
                    <a:pt x="38715" y="130138"/>
                    <a:pt x="22782" y="93135"/>
                  </a:cubicBezTo>
                  <a:cubicBezTo>
                    <a:pt x="40252" y="72609"/>
                    <a:pt x="59680" y="54038"/>
                    <a:pt x="79107" y="35467"/>
                  </a:cubicBezTo>
                  <a:cubicBezTo>
                    <a:pt x="83440" y="31278"/>
                    <a:pt x="87773" y="27089"/>
                    <a:pt x="92105" y="22900"/>
                  </a:cubicBezTo>
                  <a:cubicBezTo>
                    <a:pt x="92245" y="29881"/>
                    <a:pt x="92804" y="36863"/>
                    <a:pt x="93223" y="43286"/>
                  </a:cubicBezTo>
                  <a:cubicBezTo>
                    <a:pt x="99792" y="85455"/>
                    <a:pt x="97696" y="133629"/>
                    <a:pt x="124251" y="170911"/>
                  </a:cubicBezTo>
                  <a:cubicBezTo>
                    <a:pt x="125509" y="178311"/>
                    <a:pt x="127466" y="185712"/>
                    <a:pt x="130960" y="192414"/>
                  </a:cubicBezTo>
                  <a:cubicBezTo>
                    <a:pt x="154580" y="227043"/>
                    <a:pt x="194833" y="237655"/>
                    <a:pt x="239558" y="237655"/>
                  </a:cubicBezTo>
                  <a:cubicBezTo>
                    <a:pt x="286099" y="237655"/>
                    <a:pt x="337393" y="226066"/>
                    <a:pt x="379882" y="217408"/>
                  </a:cubicBezTo>
                  <a:cubicBezTo>
                    <a:pt x="370937" y="230255"/>
                    <a:pt x="361992" y="243101"/>
                    <a:pt x="351510" y="254411"/>
                  </a:cubicBezTo>
                  <a:cubicBezTo>
                    <a:pt x="338791" y="267816"/>
                    <a:pt x="319364" y="288761"/>
                    <a:pt x="341307" y="305517"/>
                  </a:cubicBezTo>
                  <a:cubicBezTo>
                    <a:pt x="366884" y="322273"/>
                    <a:pt x="381978" y="288761"/>
                    <a:pt x="392321" y="270469"/>
                  </a:cubicBezTo>
                  <a:cubicBezTo>
                    <a:pt x="396654" y="260834"/>
                    <a:pt x="423349" y="221737"/>
                    <a:pt x="432853" y="194788"/>
                  </a:cubicBezTo>
                  <a:cubicBezTo>
                    <a:pt x="453119" y="174122"/>
                    <a:pt x="455215" y="142844"/>
                    <a:pt x="450463" y="110869"/>
                  </a:cubicBezTo>
                  <a:cubicBezTo>
                    <a:pt x="455355" y="103049"/>
                    <a:pt x="459967" y="95369"/>
                    <a:pt x="464999" y="90342"/>
                  </a:cubicBezTo>
                  <a:cubicBezTo>
                    <a:pt x="490716" y="58087"/>
                    <a:pt x="513498" y="18152"/>
                    <a:pt x="551933" y="0"/>
                  </a:cubicBezTo>
                  <a:cubicBezTo>
                    <a:pt x="533903" y="54178"/>
                    <a:pt x="552772" y="148709"/>
                    <a:pt x="581144" y="168816"/>
                  </a:cubicBezTo>
                  <a:cubicBezTo>
                    <a:pt x="582821" y="230115"/>
                    <a:pt x="648930" y="248407"/>
                    <a:pt x="711685" y="253853"/>
                  </a:cubicBezTo>
                  <a:cubicBezTo>
                    <a:pt x="726360" y="254690"/>
                    <a:pt x="740476" y="255249"/>
                    <a:pt x="753754" y="255249"/>
                  </a:cubicBezTo>
                  <a:cubicBezTo>
                    <a:pt x="770805" y="254690"/>
                    <a:pt x="786739" y="253853"/>
                    <a:pt x="801274" y="2517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8451991" y="6719218"/>
              <a:ext cx="209262" cy="189060"/>
            </a:xfrm>
            <a:custGeom>
              <a:rect b="b" l="l" r="r" t="t"/>
              <a:pathLst>
                <a:path extrusionOk="0" h="189060" w="209262">
                  <a:moveTo>
                    <a:pt x="191370" y="56270"/>
                  </a:moveTo>
                  <a:cubicBezTo>
                    <a:pt x="201433" y="90899"/>
                    <a:pt x="214571" y="127343"/>
                    <a:pt x="207024" y="163229"/>
                  </a:cubicBezTo>
                  <a:cubicBezTo>
                    <a:pt x="176695" y="171746"/>
                    <a:pt x="145388" y="178309"/>
                    <a:pt x="114080" y="183894"/>
                  </a:cubicBezTo>
                  <a:cubicBezTo>
                    <a:pt x="100104" y="186128"/>
                    <a:pt x="86127" y="187944"/>
                    <a:pt x="72011" y="189061"/>
                  </a:cubicBezTo>
                  <a:cubicBezTo>
                    <a:pt x="71312" y="189061"/>
                    <a:pt x="70613" y="189061"/>
                    <a:pt x="69914" y="189061"/>
                  </a:cubicBezTo>
                  <a:cubicBezTo>
                    <a:pt x="68517" y="189061"/>
                    <a:pt x="67259" y="189061"/>
                    <a:pt x="65721" y="189061"/>
                  </a:cubicBezTo>
                  <a:cubicBezTo>
                    <a:pt x="45455" y="189061"/>
                    <a:pt x="19599" y="189061"/>
                    <a:pt x="9396" y="173003"/>
                  </a:cubicBezTo>
                  <a:cubicBezTo>
                    <a:pt x="14008" y="167278"/>
                    <a:pt x="16244" y="160157"/>
                    <a:pt x="15126" y="152896"/>
                  </a:cubicBezTo>
                  <a:cubicBezTo>
                    <a:pt x="9536" y="107375"/>
                    <a:pt x="-1506" y="61715"/>
                    <a:pt x="171" y="15776"/>
                  </a:cubicBezTo>
                  <a:cubicBezTo>
                    <a:pt x="50068" y="4745"/>
                    <a:pt x="110726" y="-7542"/>
                    <a:pt x="163697" y="5862"/>
                  </a:cubicBezTo>
                  <a:cubicBezTo>
                    <a:pt x="185500" y="14799"/>
                    <a:pt x="183683" y="39514"/>
                    <a:pt x="191370" y="5627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8905145" y="6742236"/>
              <a:ext cx="195954" cy="183775"/>
            </a:xfrm>
            <a:custGeom>
              <a:rect b="b" l="l" r="r" t="t"/>
              <a:pathLst>
                <a:path extrusionOk="0" h="183775" w="195954">
                  <a:moveTo>
                    <a:pt x="174983" y="4767"/>
                  </a:moveTo>
                  <a:cubicBezTo>
                    <a:pt x="188121" y="55872"/>
                    <a:pt x="204473" y="117450"/>
                    <a:pt x="190776" y="171349"/>
                  </a:cubicBezTo>
                  <a:cubicBezTo>
                    <a:pt x="170231" y="178889"/>
                    <a:pt x="147868" y="181821"/>
                    <a:pt x="125646" y="183776"/>
                  </a:cubicBezTo>
                  <a:cubicBezTo>
                    <a:pt x="85393" y="182100"/>
                    <a:pt x="18306" y="189082"/>
                    <a:pt x="8243" y="146494"/>
                  </a:cubicBezTo>
                  <a:cubicBezTo>
                    <a:pt x="22499" y="133369"/>
                    <a:pt x="14253" y="115216"/>
                    <a:pt x="10339" y="99857"/>
                  </a:cubicBezTo>
                  <a:cubicBezTo>
                    <a:pt x="2373" y="69137"/>
                    <a:pt x="-3358" y="36743"/>
                    <a:pt x="2233" y="5325"/>
                  </a:cubicBezTo>
                  <a:cubicBezTo>
                    <a:pt x="23198" y="5744"/>
                    <a:pt x="44442" y="4208"/>
                    <a:pt x="65826" y="2672"/>
                  </a:cubicBezTo>
                  <a:cubicBezTo>
                    <a:pt x="102724" y="19"/>
                    <a:pt x="139622" y="-2494"/>
                    <a:pt x="174983" y="476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9308504" y="6716144"/>
              <a:ext cx="245265" cy="191324"/>
            </a:xfrm>
            <a:custGeom>
              <a:rect b="b" l="l" r="r" t="t"/>
              <a:pathLst>
                <a:path extrusionOk="0" h="191324" w="245265">
                  <a:moveTo>
                    <a:pt x="210347" y="10054"/>
                  </a:moveTo>
                  <a:cubicBezTo>
                    <a:pt x="235644" y="55574"/>
                    <a:pt x="247664" y="111567"/>
                    <a:pt x="244869" y="161974"/>
                  </a:cubicBezTo>
                  <a:cubicBezTo>
                    <a:pt x="185329" y="171888"/>
                    <a:pt x="118521" y="184315"/>
                    <a:pt x="56046" y="190878"/>
                  </a:cubicBezTo>
                  <a:cubicBezTo>
                    <a:pt x="46961" y="191157"/>
                    <a:pt x="37737" y="191856"/>
                    <a:pt x="28652" y="190599"/>
                  </a:cubicBezTo>
                  <a:cubicBezTo>
                    <a:pt x="23900" y="182361"/>
                    <a:pt x="19847" y="173843"/>
                    <a:pt x="16073" y="165325"/>
                  </a:cubicBezTo>
                  <a:cubicBezTo>
                    <a:pt x="15794" y="164488"/>
                    <a:pt x="15514" y="163789"/>
                    <a:pt x="15234" y="162952"/>
                  </a:cubicBezTo>
                  <a:cubicBezTo>
                    <a:pt x="27394" y="115756"/>
                    <a:pt x="1817" y="67303"/>
                    <a:pt x="0" y="19828"/>
                  </a:cubicBezTo>
                  <a:cubicBezTo>
                    <a:pt x="28932" y="10193"/>
                    <a:pt x="60519" y="8099"/>
                    <a:pt x="91267" y="5027"/>
                  </a:cubicBezTo>
                  <a:cubicBezTo>
                    <a:pt x="112791" y="3491"/>
                    <a:pt x="135992" y="0"/>
                    <a:pt x="158494" y="0"/>
                  </a:cubicBezTo>
                  <a:cubicBezTo>
                    <a:pt x="176524" y="140"/>
                    <a:pt x="194413" y="2513"/>
                    <a:pt x="210347" y="100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9074397" y="6756358"/>
              <a:ext cx="494069" cy="376031"/>
            </a:xfrm>
            <a:custGeom>
              <a:rect b="b" l="l" r="r" t="t"/>
              <a:pathLst>
                <a:path extrusionOk="0" h="376031" w="494069">
                  <a:moveTo>
                    <a:pt x="494070" y="180964"/>
                  </a:moveTo>
                  <a:cubicBezTo>
                    <a:pt x="475062" y="208751"/>
                    <a:pt x="455914" y="239331"/>
                    <a:pt x="451442" y="243240"/>
                  </a:cubicBezTo>
                  <a:cubicBezTo>
                    <a:pt x="434530" y="267816"/>
                    <a:pt x="417059" y="291972"/>
                    <a:pt x="400288" y="316548"/>
                  </a:cubicBezTo>
                  <a:cubicBezTo>
                    <a:pt x="396793" y="307611"/>
                    <a:pt x="392461" y="299094"/>
                    <a:pt x="386590" y="291274"/>
                  </a:cubicBezTo>
                  <a:cubicBezTo>
                    <a:pt x="332921" y="234862"/>
                    <a:pt x="171771" y="241844"/>
                    <a:pt x="115166" y="300769"/>
                  </a:cubicBezTo>
                  <a:cubicBezTo>
                    <a:pt x="109017" y="298675"/>
                    <a:pt x="99373" y="301328"/>
                    <a:pt x="94761" y="305517"/>
                  </a:cubicBezTo>
                  <a:cubicBezTo>
                    <a:pt x="67087" y="324367"/>
                    <a:pt x="45004" y="349780"/>
                    <a:pt x="24319" y="376031"/>
                  </a:cubicBezTo>
                  <a:cubicBezTo>
                    <a:pt x="20406" y="348943"/>
                    <a:pt x="14396" y="319759"/>
                    <a:pt x="0" y="296580"/>
                  </a:cubicBezTo>
                  <a:cubicBezTo>
                    <a:pt x="8805" y="297139"/>
                    <a:pt x="17750" y="292810"/>
                    <a:pt x="22083" y="284432"/>
                  </a:cubicBezTo>
                  <a:cubicBezTo>
                    <a:pt x="30049" y="264604"/>
                    <a:pt x="52132" y="234025"/>
                    <a:pt x="58002" y="207634"/>
                  </a:cubicBezTo>
                  <a:cubicBezTo>
                    <a:pt x="89729" y="191157"/>
                    <a:pt x="105802" y="160159"/>
                    <a:pt x="100072" y="105423"/>
                  </a:cubicBezTo>
                  <a:cubicBezTo>
                    <a:pt x="99513" y="100396"/>
                    <a:pt x="98954" y="95369"/>
                    <a:pt x="98395" y="90342"/>
                  </a:cubicBezTo>
                  <a:cubicBezTo>
                    <a:pt x="119919" y="85874"/>
                    <a:pt x="127885" y="46498"/>
                    <a:pt x="141722" y="30999"/>
                  </a:cubicBezTo>
                  <a:cubicBezTo>
                    <a:pt x="144517" y="26391"/>
                    <a:pt x="153183" y="13125"/>
                    <a:pt x="163246" y="0"/>
                  </a:cubicBezTo>
                  <a:cubicBezTo>
                    <a:pt x="165622" y="10054"/>
                    <a:pt x="169256" y="19828"/>
                    <a:pt x="173169" y="28764"/>
                  </a:cubicBezTo>
                  <a:cubicBezTo>
                    <a:pt x="191758" y="69537"/>
                    <a:pt x="188963" y="114359"/>
                    <a:pt x="203498" y="156249"/>
                  </a:cubicBezTo>
                  <a:cubicBezTo>
                    <a:pt x="206713" y="188504"/>
                    <a:pt x="238160" y="205679"/>
                    <a:pt x="274499" y="205679"/>
                  </a:cubicBezTo>
                  <a:cubicBezTo>
                    <a:pt x="276176" y="205679"/>
                    <a:pt x="277853" y="205679"/>
                    <a:pt x="279530" y="205540"/>
                  </a:cubicBezTo>
                  <a:cubicBezTo>
                    <a:pt x="351789" y="203585"/>
                    <a:pt x="423069" y="190878"/>
                    <a:pt x="494070" y="1809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9527097" y="6755241"/>
              <a:ext cx="489876" cy="372959"/>
            </a:xfrm>
            <a:custGeom>
              <a:rect b="b" l="l" r="r" t="t"/>
              <a:pathLst>
                <a:path extrusionOk="0" h="372959" w="489876">
                  <a:moveTo>
                    <a:pt x="426843" y="211823"/>
                  </a:moveTo>
                  <a:cubicBezTo>
                    <a:pt x="429499" y="211823"/>
                    <a:pt x="432154" y="211823"/>
                    <a:pt x="434809" y="211823"/>
                  </a:cubicBezTo>
                  <a:lnTo>
                    <a:pt x="433272" y="211823"/>
                  </a:lnTo>
                  <a:lnTo>
                    <a:pt x="430617" y="211683"/>
                  </a:lnTo>
                  <a:lnTo>
                    <a:pt x="428101" y="211683"/>
                  </a:lnTo>
                  <a:lnTo>
                    <a:pt x="425725" y="211683"/>
                  </a:lnTo>
                  <a:lnTo>
                    <a:pt x="423349" y="211683"/>
                  </a:lnTo>
                  <a:lnTo>
                    <a:pt x="421113" y="211683"/>
                  </a:lnTo>
                  <a:lnTo>
                    <a:pt x="419016" y="211683"/>
                  </a:lnTo>
                  <a:lnTo>
                    <a:pt x="416919" y="211683"/>
                  </a:lnTo>
                  <a:lnTo>
                    <a:pt x="414823" y="211683"/>
                  </a:lnTo>
                  <a:lnTo>
                    <a:pt x="412727" y="211683"/>
                  </a:lnTo>
                  <a:lnTo>
                    <a:pt x="410630" y="211683"/>
                  </a:lnTo>
                  <a:lnTo>
                    <a:pt x="408394" y="211683"/>
                  </a:lnTo>
                  <a:lnTo>
                    <a:pt x="406018" y="211683"/>
                  </a:lnTo>
                  <a:lnTo>
                    <a:pt x="403502" y="211683"/>
                  </a:lnTo>
                  <a:lnTo>
                    <a:pt x="400986" y="211683"/>
                  </a:lnTo>
                  <a:lnTo>
                    <a:pt x="398331" y="211683"/>
                  </a:lnTo>
                  <a:lnTo>
                    <a:pt x="396095" y="211683"/>
                  </a:lnTo>
                  <a:cubicBezTo>
                    <a:pt x="406298" y="211683"/>
                    <a:pt x="416640" y="211823"/>
                    <a:pt x="426843" y="211823"/>
                  </a:cubicBezTo>
                  <a:close/>
                  <a:moveTo>
                    <a:pt x="489877" y="174541"/>
                  </a:moveTo>
                  <a:cubicBezTo>
                    <a:pt x="475900" y="195626"/>
                    <a:pt x="465837" y="220480"/>
                    <a:pt x="451861" y="240727"/>
                  </a:cubicBezTo>
                  <a:cubicBezTo>
                    <a:pt x="444453" y="260555"/>
                    <a:pt x="408673" y="287783"/>
                    <a:pt x="411189" y="311661"/>
                  </a:cubicBezTo>
                  <a:cubicBezTo>
                    <a:pt x="379602" y="318642"/>
                    <a:pt x="345640" y="347267"/>
                    <a:pt x="319922" y="372959"/>
                  </a:cubicBezTo>
                  <a:cubicBezTo>
                    <a:pt x="311956" y="317665"/>
                    <a:pt x="287777" y="251339"/>
                    <a:pt x="223904" y="245335"/>
                  </a:cubicBezTo>
                  <a:cubicBezTo>
                    <a:pt x="155559" y="235421"/>
                    <a:pt x="65969" y="238353"/>
                    <a:pt x="38855" y="303562"/>
                  </a:cubicBezTo>
                  <a:cubicBezTo>
                    <a:pt x="38296" y="303562"/>
                    <a:pt x="37876" y="303422"/>
                    <a:pt x="37317" y="303422"/>
                  </a:cubicBezTo>
                  <a:cubicBezTo>
                    <a:pt x="22782" y="307053"/>
                    <a:pt x="11461" y="317804"/>
                    <a:pt x="0" y="327020"/>
                  </a:cubicBezTo>
                  <a:cubicBezTo>
                    <a:pt x="1258" y="324786"/>
                    <a:pt x="2376" y="322552"/>
                    <a:pt x="3634" y="320597"/>
                  </a:cubicBezTo>
                  <a:cubicBezTo>
                    <a:pt x="27114" y="271167"/>
                    <a:pt x="62894" y="223133"/>
                    <a:pt x="77849" y="169933"/>
                  </a:cubicBezTo>
                  <a:cubicBezTo>
                    <a:pt x="88052" y="162253"/>
                    <a:pt x="95040" y="151502"/>
                    <a:pt x="97836" y="140191"/>
                  </a:cubicBezTo>
                  <a:cubicBezTo>
                    <a:pt x="101609" y="124971"/>
                    <a:pt x="102728" y="109612"/>
                    <a:pt x="102028" y="94252"/>
                  </a:cubicBezTo>
                  <a:cubicBezTo>
                    <a:pt x="120617" y="90063"/>
                    <a:pt x="130681" y="58506"/>
                    <a:pt x="143399" y="44683"/>
                  </a:cubicBezTo>
                  <a:cubicBezTo>
                    <a:pt x="154440" y="29463"/>
                    <a:pt x="165622" y="14243"/>
                    <a:pt x="178061" y="0"/>
                  </a:cubicBezTo>
                  <a:cubicBezTo>
                    <a:pt x="180716" y="22341"/>
                    <a:pt x="187006" y="44543"/>
                    <a:pt x="193714" y="65767"/>
                  </a:cubicBezTo>
                  <a:cubicBezTo>
                    <a:pt x="200982" y="105562"/>
                    <a:pt x="193714" y="159321"/>
                    <a:pt x="247245" y="178172"/>
                  </a:cubicBezTo>
                  <a:cubicBezTo>
                    <a:pt x="270027" y="186689"/>
                    <a:pt x="293926" y="189482"/>
                    <a:pt x="318245" y="189482"/>
                  </a:cubicBezTo>
                  <a:cubicBezTo>
                    <a:pt x="359756" y="189482"/>
                    <a:pt x="402524" y="181243"/>
                    <a:pt x="443475" y="179149"/>
                  </a:cubicBezTo>
                  <a:cubicBezTo>
                    <a:pt x="458430" y="177613"/>
                    <a:pt x="474922" y="177892"/>
                    <a:pt x="489877" y="1745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9775870" y="6712513"/>
              <a:ext cx="218395" cy="178084"/>
            </a:xfrm>
            <a:custGeom>
              <a:rect b="b" l="l" r="r" t="t"/>
              <a:pathLst>
                <a:path extrusionOk="0" h="178084" w="218395">
                  <a:moveTo>
                    <a:pt x="198196" y="6563"/>
                  </a:moveTo>
                  <a:cubicBezTo>
                    <a:pt x="207839" y="56970"/>
                    <a:pt x="225450" y="109333"/>
                    <a:pt x="215386" y="160438"/>
                  </a:cubicBezTo>
                  <a:cubicBezTo>
                    <a:pt x="168006" y="165186"/>
                    <a:pt x="121045" y="172726"/>
                    <a:pt x="73665" y="177473"/>
                  </a:cubicBezTo>
                  <a:cubicBezTo>
                    <a:pt x="55216" y="178311"/>
                    <a:pt x="35509" y="179428"/>
                    <a:pt x="18597" y="172167"/>
                  </a:cubicBezTo>
                  <a:cubicBezTo>
                    <a:pt x="25166" y="118967"/>
                    <a:pt x="-6980" y="65069"/>
                    <a:pt x="1406" y="11171"/>
                  </a:cubicBezTo>
                  <a:cubicBezTo>
                    <a:pt x="38583" y="4049"/>
                    <a:pt x="77438" y="0"/>
                    <a:pt x="116014" y="0"/>
                  </a:cubicBezTo>
                  <a:cubicBezTo>
                    <a:pt x="143547" y="0"/>
                    <a:pt x="171221" y="2094"/>
                    <a:pt x="198196" y="6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0201923" y="6671321"/>
              <a:ext cx="258236" cy="193440"/>
            </a:xfrm>
            <a:custGeom>
              <a:rect b="b" l="l" r="r" t="t"/>
              <a:pathLst>
                <a:path extrusionOk="0" h="193440" w="258236">
                  <a:moveTo>
                    <a:pt x="212822" y="0"/>
                  </a:moveTo>
                  <a:cubicBezTo>
                    <a:pt x="233368" y="58367"/>
                    <a:pt x="260343" y="118269"/>
                    <a:pt x="258106" y="179708"/>
                  </a:cubicBezTo>
                  <a:cubicBezTo>
                    <a:pt x="235324" y="182221"/>
                    <a:pt x="212263" y="183059"/>
                    <a:pt x="189342" y="184874"/>
                  </a:cubicBezTo>
                  <a:cubicBezTo>
                    <a:pt x="160550" y="186968"/>
                    <a:pt x="131898" y="189901"/>
                    <a:pt x="103107" y="192274"/>
                  </a:cubicBezTo>
                  <a:lnTo>
                    <a:pt x="103665" y="192274"/>
                  </a:lnTo>
                  <a:cubicBezTo>
                    <a:pt x="75014" y="194229"/>
                    <a:pt x="34202" y="197441"/>
                    <a:pt x="28192" y="166722"/>
                  </a:cubicBezTo>
                  <a:cubicBezTo>
                    <a:pt x="18828" y="126926"/>
                    <a:pt x="-1438" y="91180"/>
                    <a:pt x="100" y="49290"/>
                  </a:cubicBezTo>
                  <a:cubicBezTo>
                    <a:pt x="-2416" y="19688"/>
                    <a:pt x="43287" y="23598"/>
                    <a:pt x="67606" y="16756"/>
                  </a:cubicBezTo>
                  <a:cubicBezTo>
                    <a:pt x="115546" y="9216"/>
                    <a:pt x="164044" y="977"/>
                    <a:pt x="212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0015017" y="6732481"/>
              <a:ext cx="457591" cy="467071"/>
            </a:xfrm>
            <a:custGeom>
              <a:rect b="b" l="l" r="r" t="t"/>
              <a:pathLst>
                <a:path extrusionOk="0" h="467071" w="457591">
                  <a:moveTo>
                    <a:pt x="457591" y="177613"/>
                  </a:moveTo>
                  <a:cubicBezTo>
                    <a:pt x="444733" y="198558"/>
                    <a:pt x="432853" y="219922"/>
                    <a:pt x="419715" y="240727"/>
                  </a:cubicBezTo>
                  <a:cubicBezTo>
                    <a:pt x="410071" y="260695"/>
                    <a:pt x="377086" y="289459"/>
                    <a:pt x="395955" y="309985"/>
                  </a:cubicBezTo>
                  <a:cubicBezTo>
                    <a:pt x="386730" y="312498"/>
                    <a:pt x="377506" y="315012"/>
                    <a:pt x="368561" y="317386"/>
                  </a:cubicBezTo>
                  <a:cubicBezTo>
                    <a:pt x="343683" y="324646"/>
                    <a:pt x="326771" y="344195"/>
                    <a:pt x="316428" y="369050"/>
                  </a:cubicBezTo>
                  <a:cubicBezTo>
                    <a:pt x="285820" y="398512"/>
                    <a:pt x="260662" y="433141"/>
                    <a:pt x="234945" y="467072"/>
                  </a:cubicBezTo>
                  <a:cubicBezTo>
                    <a:pt x="236203" y="395859"/>
                    <a:pt x="221667" y="301048"/>
                    <a:pt x="138228" y="292531"/>
                  </a:cubicBezTo>
                  <a:cubicBezTo>
                    <a:pt x="99932" y="286806"/>
                    <a:pt x="61217" y="290716"/>
                    <a:pt x="22782" y="293788"/>
                  </a:cubicBezTo>
                  <a:cubicBezTo>
                    <a:pt x="14815" y="294206"/>
                    <a:pt x="7268" y="294765"/>
                    <a:pt x="0" y="295463"/>
                  </a:cubicBezTo>
                  <a:cubicBezTo>
                    <a:pt x="12998" y="269491"/>
                    <a:pt x="48778" y="190599"/>
                    <a:pt x="39134" y="170911"/>
                  </a:cubicBezTo>
                  <a:cubicBezTo>
                    <a:pt x="53810" y="148988"/>
                    <a:pt x="56046" y="123296"/>
                    <a:pt x="53949" y="97184"/>
                  </a:cubicBezTo>
                  <a:cubicBezTo>
                    <a:pt x="58562" y="95649"/>
                    <a:pt x="62615" y="92437"/>
                    <a:pt x="64991" y="87829"/>
                  </a:cubicBezTo>
                  <a:cubicBezTo>
                    <a:pt x="76591" y="66465"/>
                    <a:pt x="88332" y="45241"/>
                    <a:pt x="99653" y="23738"/>
                  </a:cubicBezTo>
                  <a:cubicBezTo>
                    <a:pt x="102728" y="16197"/>
                    <a:pt x="107200" y="8238"/>
                    <a:pt x="111253" y="0"/>
                  </a:cubicBezTo>
                  <a:cubicBezTo>
                    <a:pt x="112791" y="44403"/>
                    <a:pt x="131938" y="88108"/>
                    <a:pt x="153462" y="128323"/>
                  </a:cubicBezTo>
                  <a:cubicBezTo>
                    <a:pt x="157935" y="135863"/>
                    <a:pt x="165622" y="141448"/>
                    <a:pt x="174707" y="143682"/>
                  </a:cubicBezTo>
                  <a:cubicBezTo>
                    <a:pt x="179458" y="152758"/>
                    <a:pt x="186447" y="160857"/>
                    <a:pt x="196091" y="167001"/>
                  </a:cubicBezTo>
                  <a:cubicBezTo>
                    <a:pt x="207132" y="174122"/>
                    <a:pt x="220410" y="179428"/>
                    <a:pt x="234246" y="181802"/>
                  </a:cubicBezTo>
                  <a:cubicBezTo>
                    <a:pt x="253394" y="184176"/>
                    <a:pt x="272682" y="185014"/>
                    <a:pt x="292109" y="185014"/>
                  </a:cubicBezTo>
                  <a:cubicBezTo>
                    <a:pt x="347177" y="185153"/>
                    <a:pt x="402664" y="178172"/>
                    <a:pt x="457591" y="1776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0453740" y="6745885"/>
              <a:ext cx="456613" cy="388039"/>
            </a:xfrm>
            <a:custGeom>
              <a:rect b="b" l="l" r="r" t="t"/>
              <a:pathLst>
                <a:path extrusionOk="0" h="388039" w="456613">
                  <a:moveTo>
                    <a:pt x="456613" y="220201"/>
                  </a:moveTo>
                  <a:cubicBezTo>
                    <a:pt x="446550" y="235561"/>
                    <a:pt x="437745" y="249524"/>
                    <a:pt x="431595" y="255249"/>
                  </a:cubicBezTo>
                  <a:cubicBezTo>
                    <a:pt x="424747" y="261951"/>
                    <a:pt x="422930" y="272284"/>
                    <a:pt x="426144" y="280802"/>
                  </a:cubicBezTo>
                  <a:cubicBezTo>
                    <a:pt x="384634" y="281640"/>
                    <a:pt x="343263" y="288621"/>
                    <a:pt x="312375" y="300071"/>
                  </a:cubicBezTo>
                  <a:cubicBezTo>
                    <a:pt x="301474" y="306634"/>
                    <a:pt x="293507" y="315291"/>
                    <a:pt x="287916" y="325345"/>
                  </a:cubicBezTo>
                  <a:cubicBezTo>
                    <a:pt x="286099" y="326182"/>
                    <a:pt x="284282" y="327160"/>
                    <a:pt x="282605" y="327998"/>
                  </a:cubicBezTo>
                  <a:cubicBezTo>
                    <a:pt x="254233" y="344754"/>
                    <a:pt x="229215" y="366816"/>
                    <a:pt x="204057" y="388040"/>
                  </a:cubicBezTo>
                  <a:cubicBezTo>
                    <a:pt x="195532" y="341263"/>
                    <a:pt x="180856" y="302864"/>
                    <a:pt x="162547" y="293089"/>
                  </a:cubicBezTo>
                  <a:cubicBezTo>
                    <a:pt x="112092" y="269491"/>
                    <a:pt x="54928" y="274518"/>
                    <a:pt x="0" y="286387"/>
                  </a:cubicBezTo>
                  <a:cubicBezTo>
                    <a:pt x="12579" y="265721"/>
                    <a:pt x="20406" y="233466"/>
                    <a:pt x="29071" y="219503"/>
                  </a:cubicBezTo>
                  <a:cubicBezTo>
                    <a:pt x="31727" y="207076"/>
                    <a:pt x="52831" y="173703"/>
                    <a:pt x="55627" y="153317"/>
                  </a:cubicBezTo>
                  <a:cubicBezTo>
                    <a:pt x="76731" y="139214"/>
                    <a:pt x="83160" y="113382"/>
                    <a:pt x="81623" y="83082"/>
                  </a:cubicBezTo>
                  <a:cubicBezTo>
                    <a:pt x="101749" y="54736"/>
                    <a:pt x="122574" y="26670"/>
                    <a:pt x="144797" y="0"/>
                  </a:cubicBezTo>
                  <a:cubicBezTo>
                    <a:pt x="149549" y="6004"/>
                    <a:pt x="157236" y="10333"/>
                    <a:pt x="168837" y="11590"/>
                  </a:cubicBezTo>
                  <a:cubicBezTo>
                    <a:pt x="170793" y="57389"/>
                    <a:pt x="174427" y="101932"/>
                    <a:pt x="182254" y="148150"/>
                  </a:cubicBezTo>
                  <a:cubicBezTo>
                    <a:pt x="182254" y="205400"/>
                    <a:pt x="237042" y="217967"/>
                    <a:pt x="294765" y="220620"/>
                  </a:cubicBezTo>
                  <a:lnTo>
                    <a:pt x="297420" y="220620"/>
                  </a:lnTo>
                  <a:lnTo>
                    <a:pt x="300495" y="220620"/>
                  </a:lnTo>
                  <a:lnTo>
                    <a:pt x="303570" y="220620"/>
                  </a:lnTo>
                  <a:lnTo>
                    <a:pt x="306505" y="220620"/>
                  </a:lnTo>
                  <a:lnTo>
                    <a:pt x="309301" y="220620"/>
                  </a:lnTo>
                  <a:lnTo>
                    <a:pt x="311956" y="220620"/>
                  </a:lnTo>
                  <a:lnTo>
                    <a:pt x="314612" y="220620"/>
                  </a:lnTo>
                  <a:lnTo>
                    <a:pt x="317267" y="220620"/>
                  </a:lnTo>
                  <a:lnTo>
                    <a:pt x="319923" y="220620"/>
                  </a:lnTo>
                  <a:lnTo>
                    <a:pt x="322438" y="220620"/>
                  </a:lnTo>
                  <a:lnTo>
                    <a:pt x="324954" y="220620"/>
                  </a:lnTo>
                  <a:lnTo>
                    <a:pt x="327610" y="220620"/>
                  </a:lnTo>
                  <a:lnTo>
                    <a:pt x="330405" y="220620"/>
                  </a:lnTo>
                  <a:lnTo>
                    <a:pt x="333340" y="220620"/>
                  </a:lnTo>
                  <a:lnTo>
                    <a:pt x="336415" y="220620"/>
                  </a:lnTo>
                  <a:lnTo>
                    <a:pt x="339630" y="220760"/>
                  </a:lnTo>
                  <a:lnTo>
                    <a:pt x="341447" y="220760"/>
                  </a:lnTo>
                  <a:cubicBezTo>
                    <a:pt x="342425" y="220760"/>
                    <a:pt x="343543" y="220760"/>
                    <a:pt x="344521" y="220760"/>
                  </a:cubicBezTo>
                  <a:cubicBezTo>
                    <a:pt x="355703" y="220760"/>
                    <a:pt x="366464" y="220760"/>
                    <a:pt x="376388" y="220899"/>
                  </a:cubicBezTo>
                  <a:cubicBezTo>
                    <a:pt x="386311" y="220620"/>
                    <a:pt x="396794" y="220760"/>
                    <a:pt x="406996" y="220760"/>
                  </a:cubicBezTo>
                  <a:cubicBezTo>
                    <a:pt x="423768" y="221458"/>
                    <a:pt x="440400" y="221458"/>
                    <a:pt x="456613" y="2202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0651088" y="6707347"/>
              <a:ext cx="269626" cy="206393"/>
            </a:xfrm>
            <a:custGeom>
              <a:rect b="b" l="l" r="r" t="t"/>
              <a:pathLst>
                <a:path extrusionOk="0" h="206393" w="269626">
                  <a:moveTo>
                    <a:pt x="247804" y="12986"/>
                  </a:moveTo>
                  <a:cubicBezTo>
                    <a:pt x="254932" y="73866"/>
                    <a:pt x="281208" y="137957"/>
                    <a:pt x="263737" y="198418"/>
                  </a:cubicBezTo>
                  <a:cubicBezTo>
                    <a:pt x="250599" y="200234"/>
                    <a:pt x="237042" y="201211"/>
                    <a:pt x="223764" y="202188"/>
                  </a:cubicBezTo>
                  <a:cubicBezTo>
                    <a:pt x="204337" y="203305"/>
                    <a:pt x="180297" y="203445"/>
                    <a:pt x="156258" y="204143"/>
                  </a:cubicBezTo>
                  <a:cubicBezTo>
                    <a:pt x="145216" y="203864"/>
                    <a:pt x="133476" y="204562"/>
                    <a:pt x="121736" y="205260"/>
                  </a:cubicBezTo>
                  <a:cubicBezTo>
                    <a:pt x="94761" y="206796"/>
                    <a:pt x="67227" y="208472"/>
                    <a:pt x="43886" y="197860"/>
                  </a:cubicBezTo>
                  <a:cubicBezTo>
                    <a:pt x="18589" y="148430"/>
                    <a:pt x="12299" y="93694"/>
                    <a:pt x="0" y="41052"/>
                  </a:cubicBezTo>
                  <a:cubicBezTo>
                    <a:pt x="7827" y="34769"/>
                    <a:pt x="9085" y="24994"/>
                    <a:pt x="12579" y="16616"/>
                  </a:cubicBezTo>
                  <a:cubicBezTo>
                    <a:pt x="57164" y="7680"/>
                    <a:pt x="105802" y="0"/>
                    <a:pt x="153322" y="0"/>
                  </a:cubicBezTo>
                  <a:cubicBezTo>
                    <a:pt x="186028" y="0"/>
                    <a:pt x="217894" y="3630"/>
                    <a:pt x="247804" y="129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1090929" y="6640318"/>
              <a:ext cx="251567" cy="203953"/>
            </a:xfrm>
            <a:custGeom>
              <a:rect b="b" l="l" r="r" t="t"/>
              <a:pathLst>
                <a:path extrusionOk="0" h="203953" w="251567">
                  <a:moveTo>
                    <a:pt x="223904" y="15225"/>
                  </a:moveTo>
                  <a:cubicBezTo>
                    <a:pt x="240676" y="74010"/>
                    <a:pt x="267231" y="141592"/>
                    <a:pt x="239558" y="201635"/>
                  </a:cubicBezTo>
                  <a:cubicBezTo>
                    <a:pt x="226699" y="201774"/>
                    <a:pt x="213841" y="201355"/>
                    <a:pt x="201122" y="201355"/>
                  </a:cubicBezTo>
                  <a:cubicBezTo>
                    <a:pt x="186587" y="201355"/>
                    <a:pt x="172051" y="201914"/>
                    <a:pt x="157516" y="202333"/>
                  </a:cubicBezTo>
                  <a:cubicBezTo>
                    <a:pt x="120757" y="202612"/>
                    <a:pt x="83021" y="206661"/>
                    <a:pt x="46821" y="200797"/>
                  </a:cubicBezTo>
                  <a:cubicBezTo>
                    <a:pt x="17611" y="141313"/>
                    <a:pt x="19847" y="74010"/>
                    <a:pt x="0" y="12013"/>
                  </a:cubicBezTo>
                  <a:cubicBezTo>
                    <a:pt x="28372" y="4473"/>
                    <a:pt x="58562" y="4333"/>
                    <a:pt x="88052" y="2099"/>
                  </a:cubicBezTo>
                  <a:cubicBezTo>
                    <a:pt x="107479" y="2099"/>
                    <a:pt x="130121" y="5"/>
                    <a:pt x="152344" y="5"/>
                  </a:cubicBezTo>
                  <a:cubicBezTo>
                    <a:pt x="178760" y="-135"/>
                    <a:pt x="204616" y="2797"/>
                    <a:pt x="223904" y="152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0601891" y="6689613"/>
              <a:ext cx="773460" cy="915433"/>
            </a:xfrm>
            <a:custGeom>
              <a:rect b="b" l="l" r="r" t="t"/>
              <a:pathLst>
                <a:path extrusionOk="0" h="915433" w="773460">
                  <a:moveTo>
                    <a:pt x="773461" y="671494"/>
                  </a:moveTo>
                  <a:cubicBezTo>
                    <a:pt x="761441" y="690764"/>
                    <a:pt x="748583" y="709614"/>
                    <a:pt x="734047" y="727348"/>
                  </a:cubicBezTo>
                  <a:cubicBezTo>
                    <a:pt x="727198" y="737680"/>
                    <a:pt x="712104" y="749689"/>
                    <a:pt x="705674" y="762256"/>
                  </a:cubicBezTo>
                  <a:cubicBezTo>
                    <a:pt x="705395" y="762256"/>
                    <a:pt x="705116" y="762256"/>
                    <a:pt x="704836" y="762256"/>
                  </a:cubicBezTo>
                  <a:cubicBezTo>
                    <a:pt x="674367" y="764769"/>
                    <a:pt x="614688" y="769656"/>
                    <a:pt x="629642" y="814199"/>
                  </a:cubicBezTo>
                  <a:cubicBezTo>
                    <a:pt x="628105" y="822996"/>
                    <a:pt x="626987" y="831793"/>
                    <a:pt x="625869" y="840590"/>
                  </a:cubicBezTo>
                  <a:cubicBezTo>
                    <a:pt x="601829" y="853157"/>
                    <a:pt x="568984" y="892394"/>
                    <a:pt x="558642" y="901191"/>
                  </a:cubicBezTo>
                  <a:cubicBezTo>
                    <a:pt x="555707" y="905659"/>
                    <a:pt x="550815" y="910406"/>
                    <a:pt x="545504" y="915433"/>
                  </a:cubicBezTo>
                  <a:cubicBezTo>
                    <a:pt x="544386" y="886529"/>
                    <a:pt x="541171" y="857765"/>
                    <a:pt x="538935" y="831374"/>
                  </a:cubicBezTo>
                  <a:cubicBezTo>
                    <a:pt x="536419" y="776219"/>
                    <a:pt x="482609" y="750806"/>
                    <a:pt x="433552" y="747734"/>
                  </a:cubicBezTo>
                  <a:cubicBezTo>
                    <a:pt x="379882" y="744662"/>
                    <a:pt x="321739" y="734329"/>
                    <a:pt x="271564" y="758765"/>
                  </a:cubicBezTo>
                  <a:cubicBezTo>
                    <a:pt x="258146" y="765328"/>
                    <a:pt x="242493" y="773706"/>
                    <a:pt x="240955" y="790182"/>
                  </a:cubicBezTo>
                  <a:cubicBezTo>
                    <a:pt x="239977" y="798979"/>
                    <a:pt x="239139" y="807916"/>
                    <a:pt x="238439" y="816713"/>
                  </a:cubicBezTo>
                  <a:cubicBezTo>
                    <a:pt x="219012" y="814618"/>
                    <a:pt x="182393" y="857485"/>
                    <a:pt x="172051" y="866980"/>
                  </a:cubicBezTo>
                  <a:cubicBezTo>
                    <a:pt x="170793" y="868656"/>
                    <a:pt x="169116" y="870471"/>
                    <a:pt x="167299" y="872426"/>
                  </a:cubicBezTo>
                  <a:cubicBezTo>
                    <a:pt x="164084" y="821739"/>
                    <a:pt x="152065" y="775521"/>
                    <a:pt x="128584" y="756671"/>
                  </a:cubicBezTo>
                  <a:cubicBezTo>
                    <a:pt x="89729" y="733491"/>
                    <a:pt x="45004" y="723857"/>
                    <a:pt x="0" y="723298"/>
                  </a:cubicBezTo>
                  <a:cubicBezTo>
                    <a:pt x="6709" y="712267"/>
                    <a:pt x="11880" y="699700"/>
                    <a:pt x="16213" y="690903"/>
                  </a:cubicBezTo>
                  <a:cubicBezTo>
                    <a:pt x="21943" y="678616"/>
                    <a:pt x="28792" y="666747"/>
                    <a:pt x="35221" y="655018"/>
                  </a:cubicBezTo>
                  <a:cubicBezTo>
                    <a:pt x="59959" y="632816"/>
                    <a:pt x="67367" y="565234"/>
                    <a:pt x="62615" y="499048"/>
                  </a:cubicBezTo>
                  <a:cubicBezTo>
                    <a:pt x="83160" y="475590"/>
                    <a:pt x="104125" y="451992"/>
                    <a:pt x="127326" y="430907"/>
                  </a:cubicBezTo>
                  <a:cubicBezTo>
                    <a:pt x="126208" y="455482"/>
                    <a:pt x="130401" y="481175"/>
                    <a:pt x="134454" y="502259"/>
                  </a:cubicBezTo>
                  <a:cubicBezTo>
                    <a:pt x="136411" y="510358"/>
                    <a:pt x="142141" y="516781"/>
                    <a:pt x="149409" y="520272"/>
                  </a:cubicBezTo>
                  <a:cubicBezTo>
                    <a:pt x="147033" y="653901"/>
                    <a:pt x="189382" y="663116"/>
                    <a:pt x="311956" y="667724"/>
                  </a:cubicBezTo>
                  <a:cubicBezTo>
                    <a:pt x="330405" y="667724"/>
                    <a:pt x="347317" y="667166"/>
                    <a:pt x="362411" y="665351"/>
                  </a:cubicBezTo>
                  <a:cubicBezTo>
                    <a:pt x="361573" y="666328"/>
                    <a:pt x="360874" y="667166"/>
                    <a:pt x="360175" y="667585"/>
                  </a:cubicBezTo>
                  <a:cubicBezTo>
                    <a:pt x="348435" y="680710"/>
                    <a:pt x="327610" y="700398"/>
                    <a:pt x="347736" y="715898"/>
                  </a:cubicBezTo>
                  <a:cubicBezTo>
                    <a:pt x="357659" y="723019"/>
                    <a:pt x="371776" y="719668"/>
                    <a:pt x="377645" y="708916"/>
                  </a:cubicBezTo>
                  <a:cubicBezTo>
                    <a:pt x="387150" y="689786"/>
                    <a:pt x="399169" y="671355"/>
                    <a:pt x="408673" y="652086"/>
                  </a:cubicBezTo>
                  <a:cubicBezTo>
                    <a:pt x="434530" y="637843"/>
                    <a:pt x="449485" y="610894"/>
                    <a:pt x="451442" y="560905"/>
                  </a:cubicBezTo>
                  <a:cubicBezTo>
                    <a:pt x="451302" y="548757"/>
                    <a:pt x="451721" y="535213"/>
                    <a:pt x="451861" y="520970"/>
                  </a:cubicBezTo>
                  <a:cubicBezTo>
                    <a:pt x="464440" y="493742"/>
                    <a:pt x="478836" y="467351"/>
                    <a:pt x="494489" y="441938"/>
                  </a:cubicBezTo>
                  <a:cubicBezTo>
                    <a:pt x="498403" y="433420"/>
                    <a:pt x="508606" y="423925"/>
                    <a:pt x="509305" y="413732"/>
                  </a:cubicBezTo>
                  <a:cubicBezTo>
                    <a:pt x="506230" y="398931"/>
                    <a:pt x="489458" y="408566"/>
                    <a:pt x="483728" y="416385"/>
                  </a:cubicBezTo>
                  <a:cubicBezTo>
                    <a:pt x="471568" y="429231"/>
                    <a:pt x="460527" y="442915"/>
                    <a:pt x="450044" y="457018"/>
                  </a:cubicBezTo>
                  <a:cubicBezTo>
                    <a:pt x="445991" y="417223"/>
                    <a:pt x="434251" y="380220"/>
                    <a:pt x="402803" y="360532"/>
                  </a:cubicBezTo>
                  <a:cubicBezTo>
                    <a:pt x="380441" y="348524"/>
                    <a:pt x="351649" y="341542"/>
                    <a:pt x="320761" y="338470"/>
                  </a:cubicBezTo>
                  <a:cubicBezTo>
                    <a:pt x="331803" y="322692"/>
                    <a:pt x="337813" y="296441"/>
                    <a:pt x="345779" y="282896"/>
                  </a:cubicBezTo>
                  <a:cubicBezTo>
                    <a:pt x="348155" y="277730"/>
                    <a:pt x="350951" y="271865"/>
                    <a:pt x="354026" y="265721"/>
                  </a:cubicBezTo>
                  <a:cubicBezTo>
                    <a:pt x="402664" y="236817"/>
                    <a:pt x="393998" y="177334"/>
                    <a:pt x="389246" y="133489"/>
                  </a:cubicBezTo>
                  <a:cubicBezTo>
                    <a:pt x="384494" y="107098"/>
                    <a:pt x="381839" y="80289"/>
                    <a:pt x="377366" y="53759"/>
                  </a:cubicBezTo>
                  <a:cubicBezTo>
                    <a:pt x="389386" y="37980"/>
                    <a:pt x="398471" y="13405"/>
                    <a:pt x="409093" y="2653"/>
                  </a:cubicBezTo>
                  <a:cubicBezTo>
                    <a:pt x="409652" y="1815"/>
                    <a:pt x="410211" y="838"/>
                    <a:pt x="410770" y="0"/>
                  </a:cubicBezTo>
                  <a:cubicBezTo>
                    <a:pt x="415103" y="23877"/>
                    <a:pt x="423628" y="47894"/>
                    <a:pt x="428940" y="67443"/>
                  </a:cubicBezTo>
                  <a:cubicBezTo>
                    <a:pt x="441379" y="91460"/>
                    <a:pt x="439841" y="132651"/>
                    <a:pt x="471148" y="144520"/>
                  </a:cubicBezTo>
                  <a:cubicBezTo>
                    <a:pt x="471987" y="217548"/>
                    <a:pt x="558222" y="214895"/>
                    <a:pt x="633695" y="212382"/>
                  </a:cubicBezTo>
                  <a:cubicBezTo>
                    <a:pt x="659273" y="211404"/>
                    <a:pt x="683732" y="210566"/>
                    <a:pt x="703159" y="212661"/>
                  </a:cubicBezTo>
                  <a:cubicBezTo>
                    <a:pt x="711405" y="214057"/>
                    <a:pt x="719092" y="214755"/>
                    <a:pt x="726220" y="214755"/>
                  </a:cubicBezTo>
                  <a:cubicBezTo>
                    <a:pt x="736144" y="214755"/>
                    <a:pt x="744948" y="213499"/>
                    <a:pt x="753055" y="211125"/>
                  </a:cubicBezTo>
                  <a:cubicBezTo>
                    <a:pt x="736004" y="235980"/>
                    <a:pt x="719791" y="261532"/>
                    <a:pt x="700923" y="285130"/>
                  </a:cubicBezTo>
                  <a:cubicBezTo>
                    <a:pt x="690859" y="299513"/>
                    <a:pt x="665283" y="317944"/>
                    <a:pt x="667379" y="335957"/>
                  </a:cubicBezTo>
                  <a:cubicBezTo>
                    <a:pt x="594282" y="343776"/>
                    <a:pt x="520765" y="379522"/>
                    <a:pt x="515594" y="440681"/>
                  </a:cubicBezTo>
                  <a:cubicBezTo>
                    <a:pt x="512939" y="470563"/>
                    <a:pt x="499940" y="527673"/>
                    <a:pt x="541870" y="533537"/>
                  </a:cubicBezTo>
                  <a:cubicBezTo>
                    <a:pt x="546203" y="600002"/>
                    <a:pt x="570522" y="666188"/>
                    <a:pt x="646694" y="670657"/>
                  </a:cubicBezTo>
                  <a:cubicBezTo>
                    <a:pt x="666680" y="671913"/>
                    <a:pt x="695751" y="674706"/>
                    <a:pt x="725521" y="674706"/>
                  </a:cubicBezTo>
                  <a:cubicBezTo>
                    <a:pt x="742153" y="674706"/>
                    <a:pt x="758506" y="673868"/>
                    <a:pt x="773461" y="6714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11318188" y="6724103"/>
              <a:ext cx="613429" cy="447662"/>
            </a:xfrm>
            <a:custGeom>
              <a:rect b="b" l="l" r="r" t="t"/>
              <a:pathLst>
                <a:path extrusionOk="0" h="447662" w="613429">
                  <a:moveTo>
                    <a:pt x="453958" y="177613"/>
                  </a:moveTo>
                  <a:cubicBezTo>
                    <a:pt x="493930" y="173564"/>
                    <a:pt x="560878" y="187108"/>
                    <a:pt x="613430" y="180266"/>
                  </a:cubicBezTo>
                  <a:cubicBezTo>
                    <a:pt x="598615" y="204841"/>
                    <a:pt x="581423" y="228020"/>
                    <a:pt x="563534" y="250501"/>
                  </a:cubicBezTo>
                  <a:cubicBezTo>
                    <a:pt x="554309" y="259159"/>
                    <a:pt x="546482" y="271586"/>
                    <a:pt x="549277" y="282896"/>
                  </a:cubicBezTo>
                  <a:cubicBezTo>
                    <a:pt x="547181" y="285549"/>
                    <a:pt x="545364" y="288202"/>
                    <a:pt x="543267" y="290716"/>
                  </a:cubicBezTo>
                  <a:cubicBezTo>
                    <a:pt x="537537" y="297418"/>
                    <a:pt x="531387" y="306355"/>
                    <a:pt x="529431" y="315151"/>
                  </a:cubicBezTo>
                  <a:cubicBezTo>
                    <a:pt x="469332" y="317246"/>
                    <a:pt x="409233" y="320597"/>
                    <a:pt x="349413" y="325624"/>
                  </a:cubicBezTo>
                  <a:cubicBezTo>
                    <a:pt x="315869" y="329534"/>
                    <a:pt x="282046" y="331349"/>
                    <a:pt x="248642" y="336655"/>
                  </a:cubicBezTo>
                  <a:cubicBezTo>
                    <a:pt x="225441" y="339168"/>
                    <a:pt x="213841" y="368212"/>
                    <a:pt x="227258" y="386085"/>
                  </a:cubicBezTo>
                  <a:cubicBezTo>
                    <a:pt x="222087" y="380639"/>
                    <a:pt x="208250" y="383990"/>
                    <a:pt x="201821" y="388459"/>
                  </a:cubicBezTo>
                  <a:cubicBezTo>
                    <a:pt x="174427" y="403399"/>
                    <a:pt x="149549" y="423646"/>
                    <a:pt x="129283" y="447663"/>
                  </a:cubicBezTo>
                  <a:cubicBezTo>
                    <a:pt x="120058" y="398233"/>
                    <a:pt x="101470" y="351456"/>
                    <a:pt x="76731" y="323110"/>
                  </a:cubicBezTo>
                  <a:cubicBezTo>
                    <a:pt x="58142" y="309985"/>
                    <a:pt x="30609" y="302445"/>
                    <a:pt x="0" y="300490"/>
                  </a:cubicBezTo>
                  <a:cubicBezTo>
                    <a:pt x="26555" y="261532"/>
                    <a:pt x="48638" y="219363"/>
                    <a:pt x="63873" y="174820"/>
                  </a:cubicBezTo>
                  <a:cubicBezTo>
                    <a:pt x="65271" y="171469"/>
                    <a:pt x="66668" y="165465"/>
                    <a:pt x="66668" y="160299"/>
                  </a:cubicBezTo>
                  <a:cubicBezTo>
                    <a:pt x="88332" y="140052"/>
                    <a:pt x="97556" y="106540"/>
                    <a:pt x="98814" y="69398"/>
                  </a:cubicBezTo>
                  <a:cubicBezTo>
                    <a:pt x="108039" y="63393"/>
                    <a:pt x="115166" y="52362"/>
                    <a:pt x="120058" y="42588"/>
                  </a:cubicBezTo>
                  <a:cubicBezTo>
                    <a:pt x="134035" y="25972"/>
                    <a:pt x="150527" y="11310"/>
                    <a:pt x="169116" y="0"/>
                  </a:cubicBezTo>
                  <a:cubicBezTo>
                    <a:pt x="169675" y="9355"/>
                    <a:pt x="170374" y="18571"/>
                    <a:pt x="170653" y="27787"/>
                  </a:cubicBezTo>
                  <a:cubicBezTo>
                    <a:pt x="176244" y="82523"/>
                    <a:pt x="177502" y="155272"/>
                    <a:pt x="230193" y="186689"/>
                  </a:cubicBezTo>
                  <a:cubicBezTo>
                    <a:pt x="268210" y="201769"/>
                    <a:pt x="310279" y="188085"/>
                    <a:pt x="349413" y="185293"/>
                  </a:cubicBezTo>
                  <a:cubicBezTo>
                    <a:pt x="385752" y="181383"/>
                    <a:pt x="415941" y="178870"/>
                    <a:pt x="453958" y="1776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11512601" y="6705036"/>
              <a:ext cx="436827" cy="159567"/>
            </a:xfrm>
            <a:custGeom>
              <a:rect b="b" l="l" r="r" t="t"/>
              <a:pathLst>
                <a:path extrusionOk="0" h="159567" w="436827">
                  <a:moveTo>
                    <a:pt x="410490" y="9991"/>
                  </a:moveTo>
                  <a:cubicBezTo>
                    <a:pt x="425865" y="47552"/>
                    <a:pt x="447109" y="91676"/>
                    <a:pt x="431176" y="133007"/>
                  </a:cubicBezTo>
                  <a:cubicBezTo>
                    <a:pt x="370937" y="146691"/>
                    <a:pt x="309720" y="134124"/>
                    <a:pt x="248782" y="138732"/>
                  </a:cubicBezTo>
                  <a:cubicBezTo>
                    <a:pt x="190779" y="141804"/>
                    <a:pt x="133476" y="151858"/>
                    <a:pt x="76032" y="159258"/>
                  </a:cubicBezTo>
                  <a:cubicBezTo>
                    <a:pt x="16772" y="166100"/>
                    <a:pt x="12299" y="57605"/>
                    <a:pt x="0" y="16693"/>
                  </a:cubicBezTo>
                  <a:cubicBezTo>
                    <a:pt x="23480" y="21859"/>
                    <a:pt x="48359" y="13063"/>
                    <a:pt x="72119" y="11806"/>
                  </a:cubicBezTo>
                  <a:cubicBezTo>
                    <a:pt x="115586" y="3986"/>
                    <a:pt x="159053" y="2869"/>
                    <a:pt x="203079" y="4126"/>
                  </a:cubicBezTo>
                  <a:cubicBezTo>
                    <a:pt x="271564" y="6360"/>
                    <a:pt x="344102" y="-9837"/>
                    <a:pt x="410490" y="99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1358580" y="7159897"/>
              <a:ext cx="731670" cy="424064"/>
            </a:xfrm>
            <a:custGeom>
              <a:rect b="b" l="l" r="r" t="t"/>
              <a:pathLst>
                <a:path extrusionOk="0" h="424064" w="731670">
                  <a:moveTo>
                    <a:pt x="726499" y="196463"/>
                  </a:moveTo>
                  <a:cubicBezTo>
                    <a:pt x="728316" y="196463"/>
                    <a:pt x="729994" y="196324"/>
                    <a:pt x="731671" y="195905"/>
                  </a:cubicBezTo>
                  <a:cubicBezTo>
                    <a:pt x="721608" y="211823"/>
                    <a:pt x="712243" y="228300"/>
                    <a:pt x="701342" y="243520"/>
                  </a:cubicBezTo>
                  <a:cubicBezTo>
                    <a:pt x="693934" y="257204"/>
                    <a:pt x="674647" y="273820"/>
                    <a:pt x="670314" y="289738"/>
                  </a:cubicBezTo>
                  <a:cubicBezTo>
                    <a:pt x="636910" y="289599"/>
                    <a:pt x="603506" y="289180"/>
                    <a:pt x="570102" y="288202"/>
                  </a:cubicBezTo>
                  <a:cubicBezTo>
                    <a:pt x="502176" y="286806"/>
                    <a:pt x="433971" y="287923"/>
                    <a:pt x="366185" y="286806"/>
                  </a:cubicBezTo>
                  <a:cubicBezTo>
                    <a:pt x="357240" y="287364"/>
                    <a:pt x="344241" y="286247"/>
                    <a:pt x="329706" y="285130"/>
                  </a:cubicBezTo>
                  <a:cubicBezTo>
                    <a:pt x="282186" y="281500"/>
                    <a:pt x="219292" y="277869"/>
                    <a:pt x="238020" y="330651"/>
                  </a:cubicBezTo>
                  <a:cubicBezTo>
                    <a:pt x="223904" y="345452"/>
                    <a:pt x="209229" y="364023"/>
                    <a:pt x="205874" y="367374"/>
                  </a:cubicBezTo>
                  <a:cubicBezTo>
                    <a:pt x="190779" y="385806"/>
                    <a:pt x="176104" y="404656"/>
                    <a:pt x="162267" y="424065"/>
                  </a:cubicBezTo>
                  <a:cubicBezTo>
                    <a:pt x="160590" y="385806"/>
                    <a:pt x="153462" y="345172"/>
                    <a:pt x="122853" y="320039"/>
                  </a:cubicBezTo>
                  <a:cubicBezTo>
                    <a:pt x="87633" y="293508"/>
                    <a:pt x="43607" y="289040"/>
                    <a:pt x="0" y="289878"/>
                  </a:cubicBezTo>
                  <a:cubicBezTo>
                    <a:pt x="14396" y="266838"/>
                    <a:pt x="27673" y="243101"/>
                    <a:pt x="35081" y="216989"/>
                  </a:cubicBezTo>
                  <a:cubicBezTo>
                    <a:pt x="36199" y="211683"/>
                    <a:pt x="38435" y="203864"/>
                    <a:pt x="39274" y="196324"/>
                  </a:cubicBezTo>
                  <a:cubicBezTo>
                    <a:pt x="56745" y="191018"/>
                    <a:pt x="71140" y="182500"/>
                    <a:pt x="79526" y="169235"/>
                  </a:cubicBezTo>
                  <a:cubicBezTo>
                    <a:pt x="90148" y="147173"/>
                    <a:pt x="95320" y="118409"/>
                    <a:pt x="95879" y="87410"/>
                  </a:cubicBezTo>
                  <a:cubicBezTo>
                    <a:pt x="116424" y="80289"/>
                    <a:pt x="130680" y="55434"/>
                    <a:pt x="146893" y="41890"/>
                  </a:cubicBezTo>
                  <a:cubicBezTo>
                    <a:pt x="155279" y="29742"/>
                    <a:pt x="176803" y="15220"/>
                    <a:pt x="189941" y="0"/>
                  </a:cubicBezTo>
                  <a:cubicBezTo>
                    <a:pt x="191478" y="26391"/>
                    <a:pt x="195252" y="52781"/>
                    <a:pt x="197907" y="79032"/>
                  </a:cubicBezTo>
                  <a:cubicBezTo>
                    <a:pt x="204337" y="107098"/>
                    <a:pt x="194972" y="142565"/>
                    <a:pt x="216776" y="164627"/>
                  </a:cubicBezTo>
                  <a:cubicBezTo>
                    <a:pt x="234107" y="180406"/>
                    <a:pt x="258985" y="181383"/>
                    <a:pt x="280928" y="184874"/>
                  </a:cubicBezTo>
                  <a:cubicBezTo>
                    <a:pt x="319782" y="189901"/>
                    <a:pt x="358917" y="190738"/>
                    <a:pt x="397912" y="191157"/>
                  </a:cubicBezTo>
                  <a:cubicBezTo>
                    <a:pt x="463182" y="191995"/>
                    <a:pt x="528452" y="191995"/>
                    <a:pt x="593722" y="191995"/>
                  </a:cubicBezTo>
                  <a:cubicBezTo>
                    <a:pt x="618461" y="191995"/>
                    <a:pt x="643199" y="191995"/>
                    <a:pt x="667938" y="191995"/>
                  </a:cubicBezTo>
                  <a:cubicBezTo>
                    <a:pt x="677442" y="192135"/>
                    <a:pt x="686806" y="192274"/>
                    <a:pt x="696310" y="192274"/>
                  </a:cubicBezTo>
                  <a:cubicBezTo>
                    <a:pt x="701342" y="192274"/>
                    <a:pt x="706513" y="192274"/>
                    <a:pt x="711544" y="192274"/>
                  </a:cubicBezTo>
                  <a:cubicBezTo>
                    <a:pt x="716576" y="195207"/>
                    <a:pt x="721608" y="196463"/>
                    <a:pt x="726499" y="1964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1585838" y="7099990"/>
              <a:ext cx="480792" cy="190184"/>
            </a:xfrm>
            <a:custGeom>
              <a:rect b="b" l="l" r="r" t="t"/>
              <a:pathLst>
                <a:path extrusionOk="0" h="190184" w="480792">
                  <a:moveTo>
                    <a:pt x="480653" y="186275"/>
                  </a:moveTo>
                  <a:cubicBezTo>
                    <a:pt x="480792" y="187252"/>
                    <a:pt x="480792" y="188230"/>
                    <a:pt x="480792" y="189068"/>
                  </a:cubicBezTo>
                  <a:cubicBezTo>
                    <a:pt x="428940" y="190324"/>
                    <a:pt x="376947" y="190185"/>
                    <a:pt x="325094" y="189905"/>
                  </a:cubicBezTo>
                  <a:cubicBezTo>
                    <a:pt x="281487" y="189766"/>
                    <a:pt x="237741" y="189487"/>
                    <a:pt x="194134" y="190185"/>
                  </a:cubicBezTo>
                  <a:cubicBezTo>
                    <a:pt x="138927" y="189766"/>
                    <a:pt x="83160" y="191302"/>
                    <a:pt x="28652" y="181807"/>
                  </a:cubicBezTo>
                  <a:cubicBezTo>
                    <a:pt x="18728" y="128327"/>
                    <a:pt x="8107" y="75127"/>
                    <a:pt x="0" y="21508"/>
                  </a:cubicBezTo>
                  <a:cubicBezTo>
                    <a:pt x="138927" y="5730"/>
                    <a:pt x="279251" y="-1950"/>
                    <a:pt x="419156" y="424"/>
                  </a:cubicBezTo>
                  <a:cubicBezTo>
                    <a:pt x="437745" y="28909"/>
                    <a:pt x="440260" y="68704"/>
                    <a:pt x="452700" y="99703"/>
                  </a:cubicBezTo>
                  <a:cubicBezTo>
                    <a:pt x="461365" y="128607"/>
                    <a:pt x="477438" y="156114"/>
                    <a:pt x="480653" y="1862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1631681" y="7506605"/>
              <a:ext cx="560039" cy="188364"/>
            </a:xfrm>
            <a:custGeom>
              <a:rect b="b" l="l" r="r" t="t"/>
              <a:pathLst>
                <a:path extrusionOk="0" h="188364" w="560039">
                  <a:moveTo>
                    <a:pt x="540892" y="125111"/>
                  </a:moveTo>
                  <a:cubicBezTo>
                    <a:pt x="543827" y="143961"/>
                    <a:pt x="555148" y="166722"/>
                    <a:pt x="560039" y="188365"/>
                  </a:cubicBezTo>
                  <a:cubicBezTo>
                    <a:pt x="487222" y="183617"/>
                    <a:pt x="413705" y="173145"/>
                    <a:pt x="340748" y="175239"/>
                  </a:cubicBezTo>
                  <a:cubicBezTo>
                    <a:pt x="307903" y="173564"/>
                    <a:pt x="274639" y="173983"/>
                    <a:pt x="241235" y="174541"/>
                  </a:cubicBezTo>
                  <a:cubicBezTo>
                    <a:pt x="170793" y="175658"/>
                    <a:pt x="99932" y="176775"/>
                    <a:pt x="32426" y="156668"/>
                  </a:cubicBezTo>
                  <a:cubicBezTo>
                    <a:pt x="13138" y="106819"/>
                    <a:pt x="6709" y="53200"/>
                    <a:pt x="0" y="0"/>
                  </a:cubicBezTo>
                  <a:cubicBezTo>
                    <a:pt x="135852" y="4049"/>
                    <a:pt x="271844" y="4189"/>
                    <a:pt x="407835" y="6144"/>
                  </a:cubicBezTo>
                  <a:cubicBezTo>
                    <a:pt x="435089" y="7121"/>
                    <a:pt x="462623" y="6842"/>
                    <a:pt x="490157" y="6702"/>
                  </a:cubicBezTo>
                  <a:cubicBezTo>
                    <a:pt x="492114" y="6702"/>
                    <a:pt x="493930" y="6702"/>
                    <a:pt x="495887" y="6702"/>
                  </a:cubicBezTo>
                  <a:cubicBezTo>
                    <a:pt x="521604" y="40633"/>
                    <a:pt x="528452" y="85036"/>
                    <a:pt x="540892" y="1251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0670096" y="7525595"/>
              <a:ext cx="1527633" cy="467630"/>
            </a:xfrm>
            <a:custGeom>
              <a:rect b="b" l="l" r="r" t="t"/>
              <a:pathLst>
                <a:path extrusionOk="0" h="467630" w="1527633">
                  <a:moveTo>
                    <a:pt x="1492273" y="320457"/>
                  </a:moveTo>
                  <a:cubicBezTo>
                    <a:pt x="1493252" y="321016"/>
                    <a:pt x="1494090" y="321574"/>
                    <a:pt x="1495069" y="321993"/>
                  </a:cubicBezTo>
                  <a:cubicBezTo>
                    <a:pt x="1364388" y="319899"/>
                    <a:pt x="1233288" y="322971"/>
                    <a:pt x="1102887" y="326043"/>
                  </a:cubicBezTo>
                  <a:cubicBezTo>
                    <a:pt x="1063474" y="326043"/>
                    <a:pt x="988699" y="323948"/>
                    <a:pt x="1000439" y="371284"/>
                  </a:cubicBezTo>
                  <a:cubicBezTo>
                    <a:pt x="998902" y="385526"/>
                    <a:pt x="998762" y="399909"/>
                    <a:pt x="999741" y="414151"/>
                  </a:cubicBezTo>
                  <a:cubicBezTo>
                    <a:pt x="988000" y="425880"/>
                    <a:pt x="976819" y="438308"/>
                    <a:pt x="966057" y="451014"/>
                  </a:cubicBezTo>
                  <a:cubicBezTo>
                    <a:pt x="959069" y="418340"/>
                    <a:pt x="953618" y="385107"/>
                    <a:pt x="942577" y="353969"/>
                  </a:cubicBezTo>
                  <a:cubicBezTo>
                    <a:pt x="918677" y="321854"/>
                    <a:pt x="877027" y="324367"/>
                    <a:pt x="838032" y="326880"/>
                  </a:cubicBezTo>
                  <a:cubicBezTo>
                    <a:pt x="822798" y="327858"/>
                    <a:pt x="807843" y="328835"/>
                    <a:pt x="794565" y="327858"/>
                  </a:cubicBezTo>
                  <a:cubicBezTo>
                    <a:pt x="757807" y="328835"/>
                    <a:pt x="720909" y="333164"/>
                    <a:pt x="684710" y="339168"/>
                  </a:cubicBezTo>
                  <a:cubicBezTo>
                    <a:pt x="673389" y="340983"/>
                    <a:pt x="663605" y="349082"/>
                    <a:pt x="660111" y="360672"/>
                  </a:cubicBezTo>
                  <a:cubicBezTo>
                    <a:pt x="651166" y="351456"/>
                    <a:pt x="645016" y="357460"/>
                    <a:pt x="640824" y="371842"/>
                  </a:cubicBezTo>
                  <a:cubicBezTo>
                    <a:pt x="615806" y="388319"/>
                    <a:pt x="587293" y="428533"/>
                    <a:pt x="568705" y="457158"/>
                  </a:cubicBezTo>
                  <a:cubicBezTo>
                    <a:pt x="567726" y="442357"/>
                    <a:pt x="566468" y="427556"/>
                    <a:pt x="565211" y="412894"/>
                  </a:cubicBezTo>
                  <a:cubicBezTo>
                    <a:pt x="563394" y="392089"/>
                    <a:pt x="563394" y="368351"/>
                    <a:pt x="552632" y="351177"/>
                  </a:cubicBezTo>
                  <a:cubicBezTo>
                    <a:pt x="532226" y="320597"/>
                    <a:pt x="496586" y="329254"/>
                    <a:pt x="468493" y="324786"/>
                  </a:cubicBezTo>
                  <a:cubicBezTo>
                    <a:pt x="424327" y="320457"/>
                    <a:pt x="373173" y="320457"/>
                    <a:pt x="327610" y="320597"/>
                  </a:cubicBezTo>
                  <a:cubicBezTo>
                    <a:pt x="319783" y="321854"/>
                    <a:pt x="308043" y="321156"/>
                    <a:pt x="295324" y="320457"/>
                  </a:cubicBezTo>
                  <a:cubicBezTo>
                    <a:pt x="264296" y="318642"/>
                    <a:pt x="226839" y="316827"/>
                    <a:pt x="219990" y="344753"/>
                  </a:cubicBezTo>
                  <a:cubicBezTo>
                    <a:pt x="216776" y="333862"/>
                    <a:pt x="204337" y="331209"/>
                    <a:pt x="202380" y="344195"/>
                  </a:cubicBezTo>
                  <a:cubicBezTo>
                    <a:pt x="201681" y="358019"/>
                    <a:pt x="202100" y="372122"/>
                    <a:pt x="202939" y="386364"/>
                  </a:cubicBezTo>
                  <a:cubicBezTo>
                    <a:pt x="178061" y="410381"/>
                    <a:pt x="158074" y="439145"/>
                    <a:pt x="138088" y="467630"/>
                  </a:cubicBezTo>
                  <a:cubicBezTo>
                    <a:pt x="134873" y="426159"/>
                    <a:pt x="137250" y="378265"/>
                    <a:pt x="108458" y="353969"/>
                  </a:cubicBezTo>
                  <a:cubicBezTo>
                    <a:pt x="74635" y="333583"/>
                    <a:pt x="37457" y="328277"/>
                    <a:pt x="0" y="326601"/>
                  </a:cubicBezTo>
                  <a:cubicBezTo>
                    <a:pt x="2935" y="320597"/>
                    <a:pt x="6290" y="311381"/>
                    <a:pt x="5730" y="304120"/>
                  </a:cubicBezTo>
                  <a:cubicBezTo>
                    <a:pt x="6010" y="304260"/>
                    <a:pt x="6290" y="304539"/>
                    <a:pt x="6709" y="304679"/>
                  </a:cubicBezTo>
                  <a:cubicBezTo>
                    <a:pt x="39134" y="318503"/>
                    <a:pt x="46961" y="271446"/>
                    <a:pt x="59680" y="251618"/>
                  </a:cubicBezTo>
                  <a:cubicBezTo>
                    <a:pt x="67926" y="234723"/>
                    <a:pt x="78129" y="218525"/>
                    <a:pt x="84278" y="200652"/>
                  </a:cubicBezTo>
                  <a:cubicBezTo>
                    <a:pt x="85536" y="198558"/>
                    <a:pt x="85117" y="195346"/>
                    <a:pt x="82042" y="194648"/>
                  </a:cubicBezTo>
                  <a:cubicBezTo>
                    <a:pt x="81483" y="194369"/>
                    <a:pt x="80924" y="194229"/>
                    <a:pt x="80505" y="194090"/>
                  </a:cubicBezTo>
                  <a:cubicBezTo>
                    <a:pt x="90847" y="169933"/>
                    <a:pt x="97836" y="131115"/>
                    <a:pt x="99792" y="90063"/>
                  </a:cubicBezTo>
                  <a:cubicBezTo>
                    <a:pt x="107619" y="84059"/>
                    <a:pt x="113210" y="72330"/>
                    <a:pt x="118102" y="64371"/>
                  </a:cubicBezTo>
                  <a:cubicBezTo>
                    <a:pt x="133196" y="41611"/>
                    <a:pt x="148710" y="18711"/>
                    <a:pt x="168836" y="0"/>
                  </a:cubicBezTo>
                  <a:cubicBezTo>
                    <a:pt x="166321" y="30300"/>
                    <a:pt x="164643" y="60740"/>
                    <a:pt x="163665" y="91180"/>
                  </a:cubicBezTo>
                  <a:cubicBezTo>
                    <a:pt x="158214" y="187108"/>
                    <a:pt x="168417" y="252456"/>
                    <a:pt x="280369" y="256226"/>
                  </a:cubicBezTo>
                  <a:cubicBezTo>
                    <a:pt x="288475" y="256645"/>
                    <a:pt x="296442" y="256785"/>
                    <a:pt x="304549" y="256785"/>
                  </a:cubicBezTo>
                  <a:cubicBezTo>
                    <a:pt x="334598" y="256785"/>
                    <a:pt x="364787" y="253992"/>
                    <a:pt x="394557" y="250222"/>
                  </a:cubicBezTo>
                  <a:cubicBezTo>
                    <a:pt x="399729" y="249524"/>
                    <a:pt x="404900" y="248546"/>
                    <a:pt x="410071" y="247290"/>
                  </a:cubicBezTo>
                  <a:cubicBezTo>
                    <a:pt x="405319" y="253713"/>
                    <a:pt x="400567" y="259857"/>
                    <a:pt x="395396" y="265442"/>
                  </a:cubicBezTo>
                  <a:cubicBezTo>
                    <a:pt x="383236" y="278568"/>
                    <a:pt x="362551" y="298954"/>
                    <a:pt x="383656" y="315151"/>
                  </a:cubicBezTo>
                  <a:cubicBezTo>
                    <a:pt x="408534" y="331209"/>
                    <a:pt x="420833" y="298116"/>
                    <a:pt x="429638" y="280383"/>
                  </a:cubicBezTo>
                  <a:cubicBezTo>
                    <a:pt x="433272" y="266978"/>
                    <a:pt x="480094" y="205260"/>
                    <a:pt x="461784" y="196882"/>
                  </a:cubicBezTo>
                  <a:cubicBezTo>
                    <a:pt x="469891" y="177892"/>
                    <a:pt x="474363" y="157366"/>
                    <a:pt x="476600" y="136002"/>
                  </a:cubicBezTo>
                  <a:cubicBezTo>
                    <a:pt x="479814" y="134746"/>
                    <a:pt x="482749" y="132512"/>
                    <a:pt x="484846" y="129300"/>
                  </a:cubicBezTo>
                  <a:cubicBezTo>
                    <a:pt x="508326" y="96347"/>
                    <a:pt x="529710" y="61019"/>
                    <a:pt x="555846" y="30021"/>
                  </a:cubicBezTo>
                  <a:cubicBezTo>
                    <a:pt x="552213" y="76240"/>
                    <a:pt x="553890" y="123017"/>
                    <a:pt x="557943" y="169095"/>
                  </a:cubicBezTo>
                  <a:cubicBezTo>
                    <a:pt x="563813" y="259298"/>
                    <a:pt x="682054" y="250501"/>
                    <a:pt x="748443" y="254970"/>
                  </a:cubicBezTo>
                  <a:cubicBezTo>
                    <a:pt x="751517" y="255388"/>
                    <a:pt x="754453" y="255668"/>
                    <a:pt x="757388" y="255807"/>
                  </a:cubicBezTo>
                  <a:cubicBezTo>
                    <a:pt x="750400" y="266140"/>
                    <a:pt x="744809" y="274379"/>
                    <a:pt x="741874" y="277032"/>
                  </a:cubicBezTo>
                  <a:cubicBezTo>
                    <a:pt x="728736" y="289180"/>
                    <a:pt x="716157" y="310264"/>
                    <a:pt x="734885" y="323669"/>
                  </a:cubicBezTo>
                  <a:cubicBezTo>
                    <a:pt x="765355" y="341961"/>
                    <a:pt x="779471" y="296999"/>
                    <a:pt x="790093" y="276333"/>
                  </a:cubicBezTo>
                  <a:cubicBezTo>
                    <a:pt x="794565" y="264744"/>
                    <a:pt x="799877" y="253573"/>
                    <a:pt x="805327" y="242403"/>
                  </a:cubicBezTo>
                  <a:cubicBezTo>
                    <a:pt x="841806" y="214616"/>
                    <a:pt x="849353" y="149826"/>
                    <a:pt x="850891" y="99419"/>
                  </a:cubicBezTo>
                  <a:cubicBezTo>
                    <a:pt x="869200" y="107796"/>
                    <a:pt x="879403" y="86572"/>
                    <a:pt x="885273" y="72051"/>
                  </a:cubicBezTo>
                  <a:cubicBezTo>
                    <a:pt x="896734" y="47894"/>
                    <a:pt x="911828" y="25413"/>
                    <a:pt x="926224" y="2793"/>
                  </a:cubicBezTo>
                  <a:cubicBezTo>
                    <a:pt x="925525" y="50547"/>
                    <a:pt x="931815" y="98581"/>
                    <a:pt x="938803" y="145777"/>
                  </a:cubicBezTo>
                  <a:cubicBezTo>
                    <a:pt x="947469" y="216710"/>
                    <a:pt x="1058162" y="210566"/>
                    <a:pt x="1112531" y="216012"/>
                  </a:cubicBezTo>
                  <a:cubicBezTo>
                    <a:pt x="1206174" y="219084"/>
                    <a:pt x="1300236" y="216850"/>
                    <a:pt x="1393879" y="220899"/>
                  </a:cubicBezTo>
                  <a:cubicBezTo>
                    <a:pt x="1438463" y="225647"/>
                    <a:pt x="1482909" y="230255"/>
                    <a:pt x="1527634" y="232908"/>
                  </a:cubicBezTo>
                  <a:cubicBezTo>
                    <a:pt x="1513098" y="250920"/>
                    <a:pt x="1500519" y="270748"/>
                    <a:pt x="1486683" y="289040"/>
                  </a:cubicBezTo>
                  <a:cubicBezTo>
                    <a:pt x="1478576" y="298954"/>
                    <a:pt x="1481232" y="314314"/>
                    <a:pt x="1492273" y="3204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1717776" y="7914229"/>
              <a:ext cx="620837" cy="209177"/>
            </a:xfrm>
            <a:custGeom>
              <a:rect b="b" l="l" r="r" t="t"/>
              <a:pathLst>
                <a:path extrusionOk="0" h="209177" w="620837">
                  <a:moveTo>
                    <a:pt x="613011" y="189726"/>
                  </a:moveTo>
                  <a:cubicBezTo>
                    <a:pt x="615107" y="196288"/>
                    <a:pt x="618042" y="202711"/>
                    <a:pt x="620837" y="209135"/>
                  </a:cubicBezTo>
                  <a:cubicBezTo>
                    <a:pt x="553470" y="208297"/>
                    <a:pt x="485964" y="208855"/>
                    <a:pt x="418597" y="207040"/>
                  </a:cubicBezTo>
                  <a:cubicBezTo>
                    <a:pt x="398611" y="205644"/>
                    <a:pt x="378624" y="205085"/>
                    <a:pt x="358638" y="205085"/>
                  </a:cubicBezTo>
                  <a:cubicBezTo>
                    <a:pt x="330545" y="205085"/>
                    <a:pt x="302172" y="206202"/>
                    <a:pt x="273940" y="207180"/>
                  </a:cubicBezTo>
                  <a:cubicBezTo>
                    <a:pt x="210347" y="209414"/>
                    <a:pt x="146614" y="211648"/>
                    <a:pt x="83999" y="202711"/>
                  </a:cubicBezTo>
                  <a:cubicBezTo>
                    <a:pt x="64711" y="198383"/>
                    <a:pt x="59540" y="182046"/>
                    <a:pt x="53390" y="168641"/>
                  </a:cubicBezTo>
                  <a:cubicBezTo>
                    <a:pt x="31727" y="118233"/>
                    <a:pt x="15794" y="61543"/>
                    <a:pt x="0" y="6108"/>
                  </a:cubicBezTo>
                  <a:cubicBezTo>
                    <a:pt x="146753" y="-873"/>
                    <a:pt x="293787" y="-175"/>
                    <a:pt x="440680" y="244"/>
                  </a:cubicBezTo>
                  <a:cubicBezTo>
                    <a:pt x="473105" y="1082"/>
                    <a:pt x="505950" y="663"/>
                    <a:pt x="538795" y="1361"/>
                  </a:cubicBezTo>
                  <a:cubicBezTo>
                    <a:pt x="574016" y="58890"/>
                    <a:pt x="586175" y="128008"/>
                    <a:pt x="613011" y="1897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1168080" y="7931787"/>
              <a:ext cx="1175285" cy="504074"/>
            </a:xfrm>
            <a:custGeom>
              <a:rect b="b" l="l" r="r" t="t"/>
              <a:pathLst>
                <a:path extrusionOk="0" h="504074" w="1175285">
                  <a:moveTo>
                    <a:pt x="1138947" y="257623"/>
                  </a:moveTo>
                  <a:cubicBezTo>
                    <a:pt x="1152085" y="258181"/>
                    <a:pt x="1164244" y="258600"/>
                    <a:pt x="1175286" y="258879"/>
                  </a:cubicBezTo>
                  <a:cubicBezTo>
                    <a:pt x="1154181" y="287783"/>
                    <a:pt x="1137829" y="320178"/>
                    <a:pt x="1113230" y="347267"/>
                  </a:cubicBezTo>
                  <a:cubicBezTo>
                    <a:pt x="1099253" y="346429"/>
                    <a:pt x="1085277" y="345731"/>
                    <a:pt x="1071300" y="345172"/>
                  </a:cubicBezTo>
                  <a:cubicBezTo>
                    <a:pt x="1024759" y="345033"/>
                    <a:pt x="845859" y="327160"/>
                    <a:pt x="829646" y="376171"/>
                  </a:cubicBezTo>
                  <a:cubicBezTo>
                    <a:pt x="828948" y="376590"/>
                    <a:pt x="828248" y="377148"/>
                    <a:pt x="827550" y="377707"/>
                  </a:cubicBezTo>
                  <a:cubicBezTo>
                    <a:pt x="825873" y="379522"/>
                    <a:pt x="825034" y="381756"/>
                    <a:pt x="825034" y="383990"/>
                  </a:cubicBezTo>
                  <a:lnTo>
                    <a:pt x="825034" y="383990"/>
                  </a:lnTo>
                  <a:cubicBezTo>
                    <a:pt x="825313" y="390832"/>
                    <a:pt x="825733" y="397674"/>
                    <a:pt x="826292" y="404377"/>
                  </a:cubicBezTo>
                  <a:cubicBezTo>
                    <a:pt x="798479" y="428394"/>
                    <a:pt x="756409" y="489413"/>
                    <a:pt x="741594" y="504075"/>
                  </a:cubicBezTo>
                  <a:cubicBezTo>
                    <a:pt x="738380" y="480197"/>
                    <a:pt x="732230" y="456599"/>
                    <a:pt x="726919" y="433141"/>
                  </a:cubicBezTo>
                  <a:cubicBezTo>
                    <a:pt x="723145" y="418899"/>
                    <a:pt x="722586" y="395021"/>
                    <a:pt x="715458" y="380360"/>
                  </a:cubicBezTo>
                  <a:cubicBezTo>
                    <a:pt x="701482" y="352852"/>
                    <a:pt x="667938" y="347267"/>
                    <a:pt x="639985" y="344195"/>
                  </a:cubicBezTo>
                  <a:cubicBezTo>
                    <a:pt x="591487" y="340704"/>
                    <a:pt x="542708" y="340983"/>
                    <a:pt x="493930" y="341123"/>
                  </a:cubicBezTo>
                  <a:cubicBezTo>
                    <a:pt x="473385" y="341263"/>
                    <a:pt x="452699" y="341263"/>
                    <a:pt x="432154" y="341123"/>
                  </a:cubicBezTo>
                  <a:cubicBezTo>
                    <a:pt x="395116" y="341542"/>
                    <a:pt x="358078" y="344754"/>
                    <a:pt x="321320" y="349780"/>
                  </a:cubicBezTo>
                  <a:cubicBezTo>
                    <a:pt x="304409" y="352433"/>
                    <a:pt x="292109" y="367933"/>
                    <a:pt x="294485" y="385107"/>
                  </a:cubicBezTo>
                  <a:cubicBezTo>
                    <a:pt x="295603" y="393346"/>
                    <a:pt x="300076" y="400886"/>
                    <a:pt x="306645" y="405913"/>
                  </a:cubicBezTo>
                  <a:cubicBezTo>
                    <a:pt x="291690" y="404098"/>
                    <a:pt x="258705" y="454645"/>
                    <a:pt x="251298" y="461766"/>
                  </a:cubicBezTo>
                  <a:cubicBezTo>
                    <a:pt x="250459" y="462883"/>
                    <a:pt x="249760" y="464000"/>
                    <a:pt x="249062" y="465257"/>
                  </a:cubicBezTo>
                  <a:cubicBezTo>
                    <a:pt x="243890" y="442497"/>
                    <a:pt x="238999" y="421552"/>
                    <a:pt x="236762" y="404098"/>
                  </a:cubicBezTo>
                  <a:cubicBezTo>
                    <a:pt x="232569" y="341542"/>
                    <a:pt x="160869" y="335119"/>
                    <a:pt x="111532" y="331209"/>
                  </a:cubicBezTo>
                  <a:cubicBezTo>
                    <a:pt x="74355" y="328556"/>
                    <a:pt x="37178" y="328416"/>
                    <a:pt x="0" y="330092"/>
                  </a:cubicBezTo>
                  <a:cubicBezTo>
                    <a:pt x="9085" y="313476"/>
                    <a:pt x="18449" y="296999"/>
                    <a:pt x="27813" y="280383"/>
                  </a:cubicBezTo>
                  <a:cubicBezTo>
                    <a:pt x="40672" y="257762"/>
                    <a:pt x="53111" y="235142"/>
                    <a:pt x="64991" y="212102"/>
                  </a:cubicBezTo>
                  <a:cubicBezTo>
                    <a:pt x="68625" y="205540"/>
                    <a:pt x="68625" y="197720"/>
                    <a:pt x="65550" y="191437"/>
                  </a:cubicBezTo>
                  <a:cubicBezTo>
                    <a:pt x="71420" y="169514"/>
                    <a:pt x="71560" y="141029"/>
                    <a:pt x="71560" y="116314"/>
                  </a:cubicBezTo>
                  <a:cubicBezTo>
                    <a:pt x="76452" y="103747"/>
                    <a:pt x="82182" y="91460"/>
                    <a:pt x="87912" y="79311"/>
                  </a:cubicBezTo>
                  <a:cubicBezTo>
                    <a:pt x="101749" y="51525"/>
                    <a:pt x="117263" y="24017"/>
                    <a:pt x="136970" y="0"/>
                  </a:cubicBezTo>
                  <a:cubicBezTo>
                    <a:pt x="131799" y="52362"/>
                    <a:pt x="134594" y="128323"/>
                    <a:pt x="134873" y="139074"/>
                  </a:cubicBezTo>
                  <a:cubicBezTo>
                    <a:pt x="130121" y="207355"/>
                    <a:pt x="195811" y="218386"/>
                    <a:pt x="246825" y="221039"/>
                  </a:cubicBezTo>
                  <a:cubicBezTo>
                    <a:pt x="295184" y="223692"/>
                    <a:pt x="344102" y="228021"/>
                    <a:pt x="393160" y="228579"/>
                  </a:cubicBezTo>
                  <a:cubicBezTo>
                    <a:pt x="396514" y="228998"/>
                    <a:pt x="399868" y="229277"/>
                    <a:pt x="403083" y="229417"/>
                  </a:cubicBezTo>
                  <a:cubicBezTo>
                    <a:pt x="378484" y="259438"/>
                    <a:pt x="354724" y="295463"/>
                    <a:pt x="348854" y="304260"/>
                  </a:cubicBezTo>
                  <a:cubicBezTo>
                    <a:pt x="342564" y="314174"/>
                    <a:pt x="347596" y="328556"/>
                    <a:pt x="358358" y="332885"/>
                  </a:cubicBezTo>
                  <a:cubicBezTo>
                    <a:pt x="368002" y="336934"/>
                    <a:pt x="380860" y="332466"/>
                    <a:pt x="384634" y="322273"/>
                  </a:cubicBezTo>
                  <a:cubicBezTo>
                    <a:pt x="396095" y="288342"/>
                    <a:pt x="414544" y="257483"/>
                    <a:pt x="434251" y="227741"/>
                  </a:cubicBezTo>
                  <a:cubicBezTo>
                    <a:pt x="495328" y="215035"/>
                    <a:pt x="491973" y="146196"/>
                    <a:pt x="476320" y="79311"/>
                  </a:cubicBezTo>
                  <a:cubicBezTo>
                    <a:pt x="477438" y="77077"/>
                    <a:pt x="478696" y="75122"/>
                    <a:pt x="480094" y="73447"/>
                  </a:cubicBezTo>
                  <a:cubicBezTo>
                    <a:pt x="487920" y="60880"/>
                    <a:pt x="496027" y="48453"/>
                    <a:pt x="504692" y="36305"/>
                  </a:cubicBezTo>
                  <a:cubicBezTo>
                    <a:pt x="511122" y="80568"/>
                    <a:pt x="525098" y="124692"/>
                    <a:pt x="536419" y="167978"/>
                  </a:cubicBezTo>
                  <a:cubicBezTo>
                    <a:pt x="550396" y="262091"/>
                    <a:pt x="685269" y="257343"/>
                    <a:pt x="775557" y="254690"/>
                  </a:cubicBezTo>
                  <a:cubicBezTo>
                    <a:pt x="848934" y="252317"/>
                    <a:pt x="922311" y="253992"/>
                    <a:pt x="995687" y="255668"/>
                  </a:cubicBezTo>
                  <a:cubicBezTo>
                    <a:pt x="1043347" y="256645"/>
                    <a:pt x="1091147" y="257623"/>
                    <a:pt x="1138947" y="2576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2024981" y="8336959"/>
              <a:ext cx="405179" cy="209046"/>
            </a:xfrm>
            <a:custGeom>
              <a:rect b="b" l="l" r="r" t="t"/>
              <a:pathLst>
                <a:path extrusionOk="0" h="209046" w="405179">
                  <a:moveTo>
                    <a:pt x="405179" y="208654"/>
                  </a:moveTo>
                  <a:cubicBezTo>
                    <a:pt x="381978" y="209352"/>
                    <a:pt x="358638" y="208934"/>
                    <a:pt x="335437" y="208794"/>
                  </a:cubicBezTo>
                  <a:cubicBezTo>
                    <a:pt x="286519" y="209352"/>
                    <a:pt x="238160" y="204047"/>
                    <a:pt x="189382" y="202511"/>
                  </a:cubicBezTo>
                  <a:cubicBezTo>
                    <a:pt x="138927" y="200276"/>
                    <a:pt x="83719" y="204884"/>
                    <a:pt x="38156" y="179890"/>
                  </a:cubicBezTo>
                  <a:cubicBezTo>
                    <a:pt x="4473" y="132554"/>
                    <a:pt x="18449" y="65251"/>
                    <a:pt x="0" y="11214"/>
                  </a:cubicBezTo>
                  <a:cubicBezTo>
                    <a:pt x="114747" y="-8335"/>
                    <a:pt x="232988" y="881"/>
                    <a:pt x="348155" y="14565"/>
                  </a:cubicBezTo>
                  <a:cubicBezTo>
                    <a:pt x="355563" y="17218"/>
                    <a:pt x="367582" y="15821"/>
                    <a:pt x="369399" y="25037"/>
                  </a:cubicBezTo>
                  <a:cubicBezTo>
                    <a:pt x="388827" y="83823"/>
                    <a:pt x="405179" y="146378"/>
                    <a:pt x="405179" y="2086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1832524" y="8379590"/>
              <a:ext cx="604345" cy="366536"/>
            </a:xfrm>
            <a:custGeom>
              <a:rect b="b" l="l" r="r" t="t"/>
              <a:pathLst>
                <a:path extrusionOk="0" h="366536" w="604345">
                  <a:moveTo>
                    <a:pt x="593443" y="229696"/>
                  </a:moveTo>
                  <a:cubicBezTo>
                    <a:pt x="597217" y="229696"/>
                    <a:pt x="600851" y="229556"/>
                    <a:pt x="604345" y="229137"/>
                  </a:cubicBezTo>
                  <a:cubicBezTo>
                    <a:pt x="575134" y="266140"/>
                    <a:pt x="553051" y="308589"/>
                    <a:pt x="531248" y="350478"/>
                  </a:cubicBezTo>
                  <a:cubicBezTo>
                    <a:pt x="528313" y="355505"/>
                    <a:pt x="527194" y="361090"/>
                    <a:pt x="527894" y="366536"/>
                  </a:cubicBezTo>
                  <a:cubicBezTo>
                    <a:pt x="360175" y="362487"/>
                    <a:pt x="192317" y="355505"/>
                    <a:pt x="24599" y="352433"/>
                  </a:cubicBezTo>
                  <a:cubicBezTo>
                    <a:pt x="16353" y="351456"/>
                    <a:pt x="8247" y="350758"/>
                    <a:pt x="0" y="350059"/>
                  </a:cubicBezTo>
                  <a:cubicBezTo>
                    <a:pt x="2376" y="344753"/>
                    <a:pt x="4193" y="339168"/>
                    <a:pt x="5311" y="333862"/>
                  </a:cubicBezTo>
                  <a:cubicBezTo>
                    <a:pt x="20685" y="289878"/>
                    <a:pt x="41790" y="247988"/>
                    <a:pt x="55207" y="203305"/>
                  </a:cubicBezTo>
                  <a:cubicBezTo>
                    <a:pt x="55487" y="202328"/>
                    <a:pt x="55767" y="201351"/>
                    <a:pt x="56046" y="200373"/>
                  </a:cubicBezTo>
                  <a:cubicBezTo>
                    <a:pt x="70023" y="177473"/>
                    <a:pt x="75753" y="146056"/>
                    <a:pt x="77989" y="118548"/>
                  </a:cubicBezTo>
                  <a:cubicBezTo>
                    <a:pt x="99094" y="118269"/>
                    <a:pt x="110694" y="85595"/>
                    <a:pt x="121596" y="68560"/>
                  </a:cubicBezTo>
                  <a:cubicBezTo>
                    <a:pt x="135572" y="45381"/>
                    <a:pt x="150807" y="23039"/>
                    <a:pt x="164923" y="0"/>
                  </a:cubicBezTo>
                  <a:cubicBezTo>
                    <a:pt x="166041" y="17314"/>
                    <a:pt x="166880" y="34768"/>
                    <a:pt x="166460" y="53200"/>
                  </a:cubicBezTo>
                  <a:cubicBezTo>
                    <a:pt x="168557" y="87410"/>
                    <a:pt x="163665" y="127904"/>
                    <a:pt x="179040" y="159461"/>
                  </a:cubicBezTo>
                  <a:cubicBezTo>
                    <a:pt x="176803" y="159461"/>
                    <a:pt x="174707" y="159880"/>
                    <a:pt x="172610" y="160857"/>
                  </a:cubicBezTo>
                  <a:cubicBezTo>
                    <a:pt x="152764" y="177334"/>
                    <a:pt x="146334" y="209030"/>
                    <a:pt x="130820" y="230115"/>
                  </a:cubicBezTo>
                  <a:cubicBezTo>
                    <a:pt x="118940" y="251060"/>
                    <a:pt x="106222" y="271446"/>
                    <a:pt x="92944" y="291553"/>
                  </a:cubicBezTo>
                  <a:cubicBezTo>
                    <a:pt x="80785" y="305377"/>
                    <a:pt x="72119" y="323669"/>
                    <a:pt x="89310" y="337772"/>
                  </a:cubicBezTo>
                  <a:cubicBezTo>
                    <a:pt x="95181" y="341681"/>
                    <a:pt x="100352" y="343217"/>
                    <a:pt x="105104" y="343217"/>
                  </a:cubicBezTo>
                  <a:cubicBezTo>
                    <a:pt x="126488" y="343217"/>
                    <a:pt x="136830" y="309147"/>
                    <a:pt x="145636" y="290995"/>
                  </a:cubicBezTo>
                  <a:cubicBezTo>
                    <a:pt x="161848" y="254411"/>
                    <a:pt x="183512" y="219224"/>
                    <a:pt x="195532" y="181243"/>
                  </a:cubicBezTo>
                  <a:cubicBezTo>
                    <a:pt x="253115" y="224529"/>
                    <a:pt x="332082" y="216152"/>
                    <a:pt x="400288" y="221039"/>
                  </a:cubicBezTo>
                  <a:cubicBezTo>
                    <a:pt x="458989" y="227322"/>
                    <a:pt x="518110" y="228858"/>
                    <a:pt x="577091" y="228718"/>
                  </a:cubicBezTo>
                  <a:cubicBezTo>
                    <a:pt x="582821" y="229277"/>
                    <a:pt x="588412" y="229696"/>
                    <a:pt x="593443" y="2296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1508408" y="8335745"/>
              <a:ext cx="340316" cy="213777"/>
            </a:xfrm>
            <a:custGeom>
              <a:rect b="b" l="l" r="r" t="t"/>
              <a:pathLst>
                <a:path extrusionOk="0" h="213777" w="340316">
                  <a:moveTo>
                    <a:pt x="318525" y="7401"/>
                  </a:moveTo>
                  <a:cubicBezTo>
                    <a:pt x="329706" y="74843"/>
                    <a:pt x="358078" y="148290"/>
                    <a:pt x="324255" y="213778"/>
                  </a:cubicBezTo>
                  <a:cubicBezTo>
                    <a:pt x="240815" y="204283"/>
                    <a:pt x="156677" y="205400"/>
                    <a:pt x="73237" y="196324"/>
                  </a:cubicBezTo>
                  <a:cubicBezTo>
                    <a:pt x="41650" y="194648"/>
                    <a:pt x="45144" y="156668"/>
                    <a:pt x="35640" y="133908"/>
                  </a:cubicBezTo>
                  <a:cubicBezTo>
                    <a:pt x="22781" y="91878"/>
                    <a:pt x="13697" y="48732"/>
                    <a:pt x="0" y="6842"/>
                  </a:cubicBezTo>
                  <a:cubicBezTo>
                    <a:pt x="41930" y="977"/>
                    <a:pt x="83999" y="0"/>
                    <a:pt x="126208" y="0"/>
                  </a:cubicBezTo>
                  <a:cubicBezTo>
                    <a:pt x="143818" y="0"/>
                    <a:pt x="161429" y="140"/>
                    <a:pt x="179039" y="140"/>
                  </a:cubicBezTo>
                  <a:cubicBezTo>
                    <a:pt x="191758" y="419"/>
                    <a:pt x="204756" y="419"/>
                    <a:pt x="217614" y="279"/>
                  </a:cubicBezTo>
                  <a:cubicBezTo>
                    <a:pt x="251717" y="279"/>
                    <a:pt x="285680" y="0"/>
                    <a:pt x="318525" y="74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1453760" y="8558180"/>
              <a:ext cx="391202" cy="170631"/>
            </a:xfrm>
            <a:custGeom>
              <a:rect b="b" l="l" r="r" t="t"/>
              <a:pathLst>
                <a:path extrusionOk="0" h="170631" w="391202">
                  <a:moveTo>
                    <a:pt x="391203" y="52921"/>
                  </a:moveTo>
                  <a:cubicBezTo>
                    <a:pt x="387289" y="60601"/>
                    <a:pt x="383376" y="68141"/>
                    <a:pt x="379323" y="75681"/>
                  </a:cubicBezTo>
                  <a:cubicBezTo>
                    <a:pt x="365486" y="101513"/>
                    <a:pt x="351509" y="127206"/>
                    <a:pt x="336275" y="152340"/>
                  </a:cubicBezTo>
                  <a:cubicBezTo>
                    <a:pt x="332362" y="157087"/>
                    <a:pt x="330685" y="162952"/>
                    <a:pt x="330964" y="168677"/>
                  </a:cubicBezTo>
                  <a:cubicBezTo>
                    <a:pt x="290712" y="167280"/>
                    <a:pt x="250459" y="168118"/>
                    <a:pt x="210207" y="170631"/>
                  </a:cubicBezTo>
                  <a:cubicBezTo>
                    <a:pt x="213981" y="166023"/>
                    <a:pt x="218453" y="161974"/>
                    <a:pt x="223484" y="158483"/>
                  </a:cubicBezTo>
                  <a:cubicBezTo>
                    <a:pt x="176803" y="160717"/>
                    <a:pt x="130261" y="163091"/>
                    <a:pt x="83579" y="163789"/>
                  </a:cubicBezTo>
                  <a:cubicBezTo>
                    <a:pt x="55766" y="163929"/>
                    <a:pt x="27813" y="163929"/>
                    <a:pt x="0" y="163789"/>
                  </a:cubicBezTo>
                  <a:cubicBezTo>
                    <a:pt x="14256" y="139354"/>
                    <a:pt x="21943" y="97464"/>
                    <a:pt x="31866" y="82383"/>
                  </a:cubicBezTo>
                  <a:cubicBezTo>
                    <a:pt x="42488" y="54876"/>
                    <a:pt x="55487" y="28066"/>
                    <a:pt x="64152" y="0"/>
                  </a:cubicBezTo>
                  <a:cubicBezTo>
                    <a:pt x="102727" y="48034"/>
                    <a:pt x="178061" y="34070"/>
                    <a:pt x="233128" y="41192"/>
                  </a:cubicBezTo>
                  <a:cubicBezTo>
                    <a:pt x="278412" y="43286"/>
                    <a:pt x="332641" y="50268"/>
                    <a:pt x="379882" y="53759"/>
                  </a:cubicBezTo>
                  <a:cubicBezTo>
                    <a:pt x="383935" y="53898"/>
                    <a:pt x="387709" y="53619"/>
                    <a:pt x="391203" y="529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1350753" y="8345519"/>
              <a:ext cx="161987" cy="376450"/>
            </a:xfrm>
            <a:custGeom>
              <a:rect b="b" l="l" r="r" t="t"/>
              <a:pathLst>
                <a:path extrusionOk="0" h="376450" w="161987">
                  <a:moveTo>
                    <a:pt x="129981" y="0"/>
                  </a:moveTo>
                  <a:cubicBezTo>
                    <a:pt x="139485" y="66884"/>
                    <a:pt x="145356" y="135723"/>
                    <a:pt x="161988" y="200792"/>
                  </a:cubicBezTo>
                  <a:cubicBezTo>
                    <a:pt x="123972" y="243659"/>
                    <a:pt x="103007" y="300211"/>
                    <a:pt x="69883" y="347267"/>
                  </a:cubicBezTo>
                  <a:cubicBezTo>
                    <a:pt x="62615" y="356343"/>
                    <a:pt x="56465" y="366816"/>
                    <a:pt x="57863" y="376450"/>
                  </a:cubicBezTo>
                  <a:cubicBezTo>
                    <a:pt x="38575" y="376450"/>
                    <a:pt x="19287" y="376311"/>
                    <a:pt x="0" y="376171"/>
                  </a:cubicBezTo>
                  <a:cubicBezTo>
                    <a:pt x="14535" y="342520"/>
                    <a:pt x="30748" y="310125"/>
                    <a:pt x="47799" y="277451"/>
                  </a:cubicBezTo>
                  <a:cubicBezTo>
                    <a:pt x="48498" y="281919"/>
                    <a:pt x="55906" y="281779"/>
                    <a:pt x="55626" y="276892"/>
                  </a:cubicBezTo>
                  <a:cubicBezTo>
                    <a:pt x="55207" y="271586"/>
                    <a:pt x="55906" y="266420"/>
                    <a:pt x="56605" y="260974"/>
                  </a:cubicBezTo>
                  <a:cubicBezTo>
                    <a:pt x="58561" y="257902"/>
                    <a:pt x="58002" y="254132"/>
                    <a:pt x="55906" y="251898"/>
                  </a:cubicBezTo>
                  <a:cubicBezTo>
                    <a:pt x="97276" y="213918"/>
                    <a:pt x="85956" y="139773"/>
                    <a:pt x="71420" y="73726"/>
                  </a:cubicBezTo>
                  <a:cubicBezTo>
                    <a:pt x="72258" y="74424"/>
                    <a:pt x="73097" y="74983"/>
                    <a:pt x="74075" y="75541"/>
                  </a:cubicBezTo>
                  <a:cubicBezTo>
                    <a:pt x="77570" y="77217"/>
                    <a:pt x="80784" y="78055"/>
                    <a:pt x="83719" y="78055"/>
                  </a:cubicBezTo>
                  <a:cubicBezTo>
                    <a:pt x="106920" y="78055"/>
                    <a:pt x="111672" y="29183"/>
                    <a:pt x="124111" y="12707"/>
                  </a:cubicBezTo>
                  <a:cubicBezTo>
                    <a:pt x="129981" y="12707"/>
                    <a:pt x="128444" y="4468"/>
                    <a:pt x="1299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0927824" y="8323178"/>
              <a:ext cx="443251" cy="229879"/>
            </a:xfrm>
            <a:custGeom>
              <a:rect b="b" l="l" r="r" t="t"/>
              <a:pathLst>
                <a:path extrusionOk="0" h="229879" w="443251">
                  <a:moveTo>
                    <a:pt x="412727" y="14522"/>
                  </a:moveTo>
                  <a:cubicBezTo>
                    <a:pt x="422510" y="80289"/>
                    <a:pt x="454516" y="155970"/>
                    <a:pt x="439142" y="225228"/>
                  </a:cubicBezTo>
                  <a:cubicBezTo>
                    <a:pt x="429359" y="227043"/>
                    <a:pt x="419436" y="227881"/>
                    <a:pt x="409512" y="228439"/>
                  </a:cubicBezTo>
                  <a:cubicBezTo>
                    <a:pt x="384774" y="229696"/>
                    <a:pt x="359895" y="229696"/>
                    <a:pt x="335157" y="229696"/>
                  </a:cubicBezTo>
                  <a:cubicBezTo>
                    <a:pt x="270446" y="230953"/>
                    <a:pt x="206294" y="225507"/>
                    <a:pt x="141862" y="220760"/>
                  </a:cubicBezTo>
                  <a:cubicBezTo>
                    <a:pt x="103566" y="217967"/>
                    <a:pt x="64292" y="221877"/>
                    <a:pt x="26835" y="211963"/>
                  </a:cubicBezTo>
                  <a:lnTo>
                    <a:pt x="26835" y="211963"/>
                  </a:lnTo>
                  <a:cubicBezTo>
                    <a:pt x="14955" y="158483"/>
                    <a:pt x="12439" y="101792"/>
                    <a:pt x="0" y="48034"/>
                  </a:cubicBezTo>
                  <a:cubicBezTo>
                    <a:pt x="5730" y="44822"/>
                    <a:pt x="10482" y="39795"/>
                    <a:pt x="13277" y="33791"/>
                  </a:cubicBezTo>
                  <a:cubicBezTo>
                    <a:pt x="99653" y="17035"/>
                    <a:pt x="191059" y="0"/>
                    <a:pt x="281068" y="0"/>
                  </a:cubicBezTo>
                  <a:cubicBezTo>
                    <a:pt x="325513" y="0"/>
                    <a:pt x="369679" y="4049"/>
                    <a:pt x="412727" y="145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0845921" y="8576472"/>
              <a:ext cx="535859" cy="145218"/>
            </a:xfrm>
            <a:custGeom>
              <a:rect b="b" l="l" r="r" t="t"/>
              <a:pathLst>
                <a:path extrusionOk="0" h="145218" w="535859">
                  <a:moveTo>
                    <a:pt x="535860" y="32674"/>
                  </a:moveTo>
                  <a:cubicBezTo>
                    <a:pt x="524120" y="44682"/>
                    <a:pt x="515315" y="60880"/>
                    <a:pt x="504832" y="73168"/>
                  </a:cubicBezTo>
                  <a:cubicBezTo>
                    <a:pt x="496027" y="91739"/>
                    <a:pt x="458710" y="122737"/>
                    <a:pt x="462204" y="145218"/>
                  </a:cubicBezTo>
                  <a:cubicBezTo>
                    <a:pt x="432294" y="145079"/>
                    <a:pt x="402244" y="144799"/>
                    <a:pt x="372335" y="144520"/>
                  </a:cubicBezTo>
                  <a:cubicBezTo>
                    <a:pt x="248223" y="143543"/>
                    <a:pt x="124112" y="142565"/>
                    <a:pt x="0" y="143682"/>
                  </a:cubicBezTo>
                  <a:cubicBezTo>
                    <a:pt x="5311" y="131395"/>
                    <a:pt x="9924" y="118827"/>
                    <a:pt x="15514" y="110589"/>
                  </a:cubicBezTo>
                  <a:cubicBezTo>
                    <a:pt x="33963" y="73307"/>
                    <a:pt x="53810" y="36863"/>
                    <a:pt x="72957" y="0"/>
                  </a:cubicBezTo>
                  <a:cubicBezTo>
                    <a:pt x="109576" y="29183"/>
                    <a:pt x="164504" y="21084"/>
                    <a:pt x="208670" y="25692"/>
                  </a:cubicBezTo>
                  <a:cubicBezTo>
                    <a:pt x="278972" y="32255"/>
                    <a:pt x="349413" y="38818"/>
                    <a:pt x="420134" y="38818"/>
                  </a:cubicBezTo>
                  <a:cubicBezTo>
                    <a:pt x="425865" y="38818"/>
                    <a:pt x="431595" y="38818"/>
                    <a:pt x="437326" y="38678"/>
                  </a:cubicBezTo>
                  <a:cubicBezTo>
                    <a:pt x="446410" y="38259"/>
                    <a:pt x="455775" y="38259"/>
                    <a:pt x="465139" y="38399"/>
                  </a:cubicBezTo>
                  <a:cubicBezTo>
                    <a:pt x="489039" y="38259"/>
                    <a:pt x="513218" y="38399"/>
                    <a:pt x="535860" y="326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0724325" y="8374703"/>
              <a:ext cx="180436" cy="347127"/>
            </a:xfrm>
            <a:custGeom>
              <a:rect b="b" l="l" r="r" t="t"/>
              <a:pathLst>
                <a:path extrusionOk="0" h="347127" w="180436">
                  <a:moveTo>
                    <a:pt x="180297" y="155830"/>
                  </a:moveTo>
                  <a:cubicBezTo>
                    <a:pt x="180297" y="157785"/>
                    <a:pt x="180437" y="159740"/>
                    <a:pt x="180437" y="161834"/>
                  </a:cubicBezTo>
                  <a:cubicBezTo>
                    <a:pt x="172890" y="163510"/>
                    <a:pt x="165761" y="169654"/>
                    <a:pt x="162826" y="177892"/>
                  </a:cubicBezTo>
                  <a:cubicBezTo>
                    <a:pt x="147592" y="203305"/>
                    <a:pt x="131938" y="228439"/>
                    <a:pt x="116983" y="253992"/>
                  </a:cubicBezTo>
                  <a:cubicBezTo>
                    <a:pt x="100211" y="282058"/>
                    <a:pt x="84278" y="310683"/>
                    <a:pt x="66668" y="338191"/>
                  </a:cubicBezTo>
                  <a:cubicBezTo>
                    <a:pt x="64571" y="340565"/>
                    <a:pt x="63034" y="343218"/>
                    <a:pt x="61916" y="346010"/>
                  </a:cubicBezTo>
                  <a:cubicBezTo>
                    <a:pt x="48918" y="346150"/>
                    <a:pt x="35920" y="346290"/>
                    <a:pt x="22921" y="346569"/>
                  </a:cubicBezTo>
                  <a:cubicBezTo>
                    <a:pt x="15234" y="346708"/>
                    <a:pt x="7687" y="346848"/>
                    <a:pt x="0" y="347127"/>
                  </a:cubicBezTo>
                  <a:cubicBezTo>
                    <a:pt x="16073" y="309008"/>
                    <a:pt x="31447" y="270469"/>
                    <a:pt x="51993" y="234723"/>
                  </a:cubicBezTo>
                  <a:cubicBezTo>
                    <a:pt x="92105" y="207634"/>
                    <a:pt x="89869" y="144380"/>
                    <a:pt x="81343" y="82244"/>
                  </a:cubicBezTo>
                  <a:cubicBezTo>
                    <a:pt x="81623" y="82523"/>
                    <a:pt x="82042" y="82942"/>
                    <a:pt x="82461" y="83221"/>
                  </a:cubicBezTo>
                  <a:cubicBezTo>
                    <a:pt x="86934" y="86153"/>
                    <a:pt x="91267" y="87410"/>
                    <a:pt x="95180" y="87410"/>
                  </a:cubicBezTo>
                  <a:cubicBezTo>
                    <a:pt x="118241" y="87410"/>
                    <a:pt x="133755" y="45381"/>
                    <a:pt x="149828" y="31278"/>
                  </a:cubicBezTo>
                  <a:cubicBezTo>
                    <a:pt x="158214" y="20805"/>
                    <a:pt x="166460" y="10193"/>
                    <a:pt x="175126" y="0"/>
                  </a:cubicBezTo>
                  <a:cubicBezTo>
                    <a:pt x="177921" y="51804"/>
                    <a:pt x="178759" y="103887"/>
                    <a:pt x="180297" y="1558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0358000" y="8337421"/>
              <a:ext cx="390571" cy="221173"/>
            </a:xfrm>
            <a:custGeom>
              <a:rect b="b" l="l" r="r" t="t"/>
              <a:pathLst>
                <a:path extrusionOk="0" h="221173" w="390571">
                  <a:moveTo>
                    <a:pt x="390504" y="182500"/>
                  </a:moveTo>
                  <a:cubicBezTo>
                    <a:pt x="390923" y="195486"/>
                    <a:pt x="389526" y="209310"/>
                    <a:pt x="382538" y="220620"/>
                  </a:cubicBezTo>
                  <a:cubicBezTo>
                    <a:pt x="314891" y="222714"/>
                    <a:pt x="247385" y="218386"/>
                    <a:pt x="179738" y="215593"/>
                  </a:cubicBezTo>
                  <a:cubicBezTo>
                    <a:pt x="140744" y="213638"/>
                    <a:pt x="99233" y="216152"/>
                    <a:pt x="62475" y="200932"/>
                  </a:cubicBezTo>
                  <a:cubicBezTo>
                    <a:pt x="41790" y="134047"/>
                    <a:pt x="27953" y="64650"/>
                    <a:pt x="0" y="0"/>
                  </a:cubicBezTo>
                  <a:cubicBezTo>
                    <a:pt x="11461" y="16756"/>
                    <a:pt x="31028" y="15220"/>
                    <a:pt x="50176" y="13684"/>
                  </a:cubicBezTo>
                  <a:cubicBezTo>
                    <a:pt x="58981" y="12986"/>
                    <a:pt x="67647" y="12288"/>
                    <a:pt x="75474" y="13405"/>
                  </a:cubicBezTo>
                  <a:cubicBezTo>
                    <a:pt x="113350" y="14941"/>
                    <a:pt x="151087" y="14103"/>
                    <a:pt x="188683" y="13405"/>
                  </a:cubicBezTo>
                  <a:cubicBezTo>
                    <a:pt x="249202" y="12288"/>
                    <a:pt x="309440" y="11171"/>
                    <a:pt x="369959" y="19130"/>
                  </a:cubicBezTo>
                  <a:cubicBezTo>
                    <a:pt x="375270" y="73866"/>
                    <a:pt x="386591" y="127764"/>
                    <a:pt x="390504" y="1825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0314674" y="8581499"/>
              <a:ext cx="405877" cy="155411"/>
            </a:xfrm>
            <a:custGeom>
              <a:rect b="b" l="l" r="r" t="t"/>
              <a:pathLst>
                <a:path extrusionOk="0" h="155411" w="405877">
                  <a:moveTo>
                    <a:pt x="405878" y="41611"/>
                  </a:moveTo>
                  <a:cubicBezTo>
                    <a:pt x="401685" y="49290"/>
                    <a:pt x="398191" y="55853"/>
                    <a:pt x="395535" y="59623"/>
                  </a:cubicBezTo>
                  <a:cubicBezTo>
                    <a:pt x="380580" y="87131"/>
                    <a:pt x="365626" y="114499"/>
                    <a:pt x="350391" y="141867"/>
                  </a:cubicBezTo>
                  <a:cubicBezTo>
                    <a:pt x="233548" y="145497"/>
                    <a:pt x="116844" y="151921"/>
                    <a:pt x="0" y="155411"/>
                  </a:cubicBezTo>
                  <a:cubicBezTo>
                    <a:pt x="6988" y="143263"/>
                    <a:pt x="11600" y="127206"/>
                    <a:pt x="17051" y="117012"/>
                  </a:cubicBezTo>
                  <a:cubicBezTo>
                    <a:pt x="20546" y="104725"/>
                    <a:pt x="55068" y="39795"/>
                    <a:pt x="65689" y="0"/>
                  </a:cubicBezTo>
                  <a:cubicBezTo>
                    <a:pt x="80504" y="16896"/>
                    <a:pt x="104544" y="23458"/>
                    <a:pt x="140883" y="28345"/>
                  </a:cubicBezTo>
                  <a:cubicBezTo>
                    <a:pt x="220969" y="34629"/>
                    <a:pt x="301334" y="38259"/>
                    <a:pt x="381559" y="39516"/>
                  </a:cubicBezTo>
                  <a:cubicBezTo>
                    <a:pt x="390504" y="40913"/>
                    <a:pt x="398470" y="41471"/>
                    <a:pt x="405878" y="416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0218515" y="8363951"/>
              <a:ext cx="147871" cy="375053"/>
            </a:xfrm>
            <a:custGeom>
              <a:rect b="b" l="l" r="r" t="t"/>
              <a:pathLst>
                <a:path extrusionOk="0" h="375053" w="147871">
                  <a:moveTo>
                    <a:pt x="142421" y="154574"/>
                  </a:moveTo>
                  <a:cubicBezTo>
                    <a:pt x="143259" y="168677"/>
                    <a:pt x="145076" y="180406"/>
                    <a:pt x="147871" y="190320"/>
                  </a:cubicBezTo>
                  <a:cubicBezTo>
                    <a:pt x="144098" y="194090"/>
                    <a:pt x="141862" y="199535"/>
                    <a:pt x="138787" y="203864"/>
                  </a:cubicBezTo>
                  <a:cubicBezTo>
                    <a:pt x="118521" y="241565"/>
                    <a:pt x="98534" y="279545"/>
                    <a:pt x="76032" y="315989"/>
                  </a:cubicBezTo>
                  <a:cubicBezTo>
                    <a:pt x="67646" y="332885"/>
                    <a:pt x="44305" y="355645"/>
                    <a:pt x="51434" y="374077"/>
                  </a:cubicBezTo>
                  <a:cubicBezTo>
                    <a:pt x="34242" y="374495"/>
                    <a:pt x="17191" y="374775"/>
                    <a:pt x="0" y="375054"/>
                  </a:cubicBezTo>
                  <a:cubicBezTo>
                    <a:pt x="8246" y="359415"/>
                    <a:pt x="11461" y="335538"/>
                    <a:pt x="19427" y="323809"/>
                  </a:cubicBezTo>
                  <a:cubicBezTo>
                    <a:pt x="25158" y="310125"/>
                    <a:pt x="31587" y="296720"/>
                    <a:pt x="37597" y="283036"/>
                  </a:cubicBezTo>
                  <a:cubicBezTo>
                    <a:pt x="58701" y="281919"/>
                    <a:pt x="77709" y="269910"/>
                    <a:pt x="82601" y="247569"/>
                  </a:cubicBezTo>
                  <a:cubicBezTo>
                    <a:pt x="89170" y="224111"/>
                    <a:pt x="81204" y="200373"/>
                    <a:pt x="73377" y="178172"/>
                  </a:cubicBezTo>
                  <a:cubicBezTo>
                    <a:pt x="64711" y="153177"/>
                    <a:pt x="60099" y="126926"/>
                    <a:pt x="51014" y="102211"/>
                  </a:cubicBezTo>
                  <a:cubicBezTo>
                    <a:pt x="59120" y="91739"/>
                    <a:pt x="66528" y="80010"/>
                    <a:pt x="73796" y="73447"/>
                  </a:cubicBezTo>
                  <a:cubicBezTo>
                    <a:pt x="90148" y="51804"/>
                    <a:pt x="97416" y="28764"/>
                    <a:pt x="111393" y="4887"/>
                  </a:cubicBezTo>
                  <a:cubicBezTo>
                    <a:pt x="112092" y="3211"/>
                    <a:pt x="112930" y="1536"/>
                    <a:pt x="113769" y="0"/>
                  </a:cubicBezTo>
                  <a:cubicBezTo>
                    <a:pt x="122015" y="51245"/>
                    <a:pt x="135293" y="101234"/>
                    <a:pt x="142421" y="1545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8470891" y="8339934"/>
              <a:ext cx="1768030" cy="254410"/>
            </a:xfrm>
            <a:custGeom>
              <a:rect b="b" l="l" r="r" t="t"/>
              <a:pathLst>
                <a:path extrusionOk="0" h="254410" w="1768030">
                  <a:moveTo>
                    <a:pt x="1740077" y="149966"/>
                  </a:moveTo>
                  <a:cubicBezTo>
                    <a:pt x="1749442" y="181104"/>
                    <a:pt x="1757548" y="212800"/>
                    <a:pt x="1768030" y="243520"/>
                  </a:cubicBezTo>
                  <a:cubicBezTo>
                    <a:pt x="1656497" y="241984"/>
                    <a:pt x="1545384" y="222714"/>
                    <a:pt x="1433572" y="228579"/>
                  </a:cubicBezTo>
                  <a:cubicBezTo>
                    <a:pt x="1336575" y="233187"/>
                    <a:pt x="1239578" y="232628"/>
                    <a:pt x="1142581" y="233047"/>
                  </a:cubicBezTo>
                  <a:cubicBezTo>
                    <a:pt x="1063194" y="235002"/>
                    <a:pt x="985624" y="242961"/>
                    <a:pt x="904980" y="244357"/>
                  </a:cubicBezTo>
                  <a:cubicBezTo>
                    <a:pt x="853546" y="246033"/>
                    <a:pt x="802252" y="242682"/>
                    <a:pt x="750819" y="239331"/>
                  </a:cubicBezTo>
                  <a:cubicBezTo>
                    <a:pt x="703858" y="236259"/>
                    <a:pt x="656757" y="233187"/>
                    <a:pt x="609656" y="234025"/>
                  </a:cubicBezTo>
                  <a:cubicBezTo>
                    <a:pt x="485405" y="233187"/>
                    <a:pt x="362831" y="249943"/>
                    <a:pt x="236483" y="254411"/>
                  </a:cubicBezTo>
                  <a:cubicBezTo>
                    <a:pt x="174986" y="252456"/>
                    <a:pt x="99792" y="260415"/>
                    <a:pt x="47101" y="224669"/>
                  </a:cubicBezTo>
                  <a:cubicBezTo>
                    <a:pt x="29211" y="164208"/>
                    <a:pt x="13138" y="103049"/>
                    <a:pt x="0" y="41331"/>
                  </a:cubicBezTo>
                  <a:cubicBezTo>
                    <a:pt x="126907" y="17594"/>
                    <a:pt x="256749" y="9914"/>
                    <a:pt x="385473" y="2932"/>
                  </a:cubicBezTo>
                  <a:cubicBezTo>
                    <a:pt x="413286" y="838"/>
                    <a:pt x="441239" y="0"/>
                    <a:pt x="469052" y="0"/>
                  </a:cubicBezTo>
                  <a:cubicBezTo>
                    <a:pt x="548159" y="0"/>
                    <a:pt x="627406" y="6563"/>
                    <a:pt x="706374" y="6702"/>
                  </a:cubicBezTo>
                  <a:cubicBezTo>
                    <a:pt x="894917" y="8797"/>
                    <a:pt x="1082901" y="17873"/>
                    <a:pt x="1270466" y="37142"/>
                  </a:cubicBezTo>
                  <a:cubicBezTo>
                    <a:pt x="1336994" y="41890"/>
                    <a:pt x="1403662" y="39376"/>
                    <a:pt x="1470330" y="37003"/>
                  </a:cubicBezTo>
                  <a:cubicBezTo>
                    <a:pt x="1543567" y="34350"/>
                    <a:pt x="1616804" y="31697"/>
                    <a:pt x="1689901" y="38539"/>
                  </a:cubicBezTo>
                  <a:cubicBezTo>
                    <a:pt x="1705136" y="76519"/>
                    <a:pt x="1724144" y="112544"/>
                    <a:pt x="1740077" y="14996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8436369" y="8622691"/>
              <a:ext cx="1788854" cy="142844"/>
            </a:xfrm>
            <a:custGeom>
              <a:rect b="b" l="l" r="r" t="t"/>
              <a:pathLst>
                <a:path extrusionOk="0" h="142844" w="1788854">
                  <a:moveTo>
                    <a:pt x="1788855" y="23738"/>
                  </a:moveTo>
                  <a:cubicBezTo>
                    <a:pt x="1782286" y="34629"/>
                    <a:pt x="1776556" y="45800"/>
                    <a:pt x="1772503" y="50547"/>
                  </a:cubicBezTo>
                  <a:cubicBezTo>
                    <a:pt x="1765654" y="68420"/>
                    <a:pt x="1736863" y="96766"/>
                    <a:pt x="1742313" y="116733"/>
                  </a:cubicBezTo>
                  <a:cubicBezTo>
                    <a:pt x="1546642" y="122458"/>
                    <a:pt x="1350971" y="119107"/>
                    <a:pt x="1155439" y="115616"/>
                  </a:cubicBezTo>
                  <a:cubicBezTo>
                    <a:pt x="975841" y="112405"/>
                    <a:pt x="796243" y="109333"/>
                    <a:pt x="616504" y="113382"/>
                  </a:cubicBezTo>
                  <a:cubicBezTo>
                    <a:pt x="429499" y="120364"/>
                    <a:pt x="242353" y="124134"/>
                    <a:pt x="55766" y="138237"/>
                  </a:cubicBezTo>
                  <a:cubicBezTo>
                    <a:pt x="37178" y="139773"/>
                    <a:pt x="18449" y="141309"/>
                    <a:pt x="0" y="142845"/>
                  </a:cubicBezTo>
                  <a:cubicBezTo>
                    <a:pt x="10343" y="116873"/>
                    <a:pt x="21105" y="91041"/>
                    <a:pt x="31866" y="65348"/>
                  </a:cubicBezTo>
                  <a:cubicBezTo>
                    <a:pt x="34522" y="55574"/>
                    <a:pt x="51434" y="23738"/>
                    <a:pt x="57304" y="0"/>
                  </a:cubicBezTo>
                  <a:cubicBezTo>
                    <a:pt x="100771" y="30719"/>
                    <a:pt x="174287" y="29463"/>
                    <a:pt x="223485" y="33791"/>
                  </a:cubicBezTo>
                  <a:cubicBezTo>
                    <a:pt x="230193" y="33931"/>
                    <a:pt x="236762" y="33931"/>
                    <a:pt x="243471" y="33931"/>
                  </a:cubicBezTo>
                  <a:cubicBezTo>
                    <a:pt x="308602" y="33931"/>
                    <a:pt x="372335" y="28904"/>
                    <a:pt x="436347" y="24017"/>
                  </a:cubicBezTo>
                  <a:cubicBezTo>
                    <a:pt x="504832" y="18711"/>
                    <a:pt x="573457" y="13405"/>
                    <a:pt x="644178" y="14243"/>
                  </a:cubicBezTo>
                  <a:cubicBezTo>
                    <a:pt x="722586" y="12986"/>
                    <a:pt x="800436" y="22202"/>
                    <a:pt x="878564" y="24715"/>
                  </a:cubicBezTo>
                  <a:cubicBezTo>
                    <a:pt x="956413" y="26111"/>
                    <a:pt x="1034403" y="21643"/>
                    <a:pt x="1111972" y="15918"/>
                  </a:cubicBezTo>
                  <a:cubicBezTo>
                    <a:pt x="1160611" y="12846"/>
                    <a:pt x="1209388" y="12986"/>
                    <a:pt x="1258167" y="13265"/>
                  </a:cubicBezTo>
                  <a:cubicBezTo>
                    <a:pt x="1294925" y="13405"/>
                    <a:pt x="1331823" y="13544"/>
                    <a:pt x="1368721" y="12288"/>
                  </a:cubicBezTo>
                  <a:cubicBezTo>
                    <a:pt x="1467954" y="6423"/>
                    <a:pt x="1566768" y="8239"/>
                    <a:pt x="1665862" y="15080"/>
                  </a:cubicBezTo>
                  <a:cubicBezTo>
                    <a:pt x="1706813" y="19688"/>
                    <a:pt x="1747904" y="23319"/>
                    <a:pt x="1788855" y="237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8304570" y="8430835"/>
              <a:ext cx="169954" cy="345032"/>
            </a:xfrm>
            <a:custGeom>
              <a:rect b="b" l="l" r="r" t="t"/>
              <a:pathLst>
                <a:path extrusionOk="0" h="345032" w="169954">
                  <a:moveTo>
                    <a:pt x="155419" y="139493"/>
                  </a:moveTo>
                  <a:cubicBezTo>
                    <a:pt x="158074" y="152758"/>
                    <a:pt x="163106" y="163789"/>
                    <a:pt x="169955" y="173145"/>
                  </a:cubicBezTo>
                  <a:cubicBezTo>
                    <a:pt x="154580" y="194369"/>
                    <a:pt x="143119" y="218525"/>
                    <a:pt x="129842" y="241286"/>
                  </a:cubicBezTo>
                  <a:cubicBezTo>
                    <a:pt x="113769" y="270608"/>
                    <a:pt x="98255" y="300071"/>
                    <a:pt x="82182" y="329394"/>
                  </a:cubicBezTo>
                  <a:cubicBezTo>
                    <a:pt x="80505" y="332466"/>
                    <a:pt x="79526" y="335677"/>
                    <a:pt x="79107" y="339029"/>
                  </a:cubicBezTo>
                  <a:cubicBezTo>
                    <a:pt x="52692" y="341123"/>
                    <a:pt x="26416" y="343078"/>
                    <a:pt x="0" y="345033"/>
                  </a:cubicBezTo>
                  <a:cubicBezTo>
                    <a:pt x="3075" y="334421"/>
                    <a:pt x="4612" y="322552"/>
                    <a:pt x="7268" y="314034"/>
                  </a:cubicBezTo>
                  <a:cubicBezTo>
                    <a:pt x="7408" y="305796"/>
                    <a:pt x="23620" y="262231"/>
                    <a:pt x="29211" y="233187"/>
                  </a:cubicBezTo>
                  <a:cubicBezTo>
                    <a:pt x="79247" y="214616"/>
                    <a:pt x="78967" y="155551"/>
                    <a:pt x="65410" y="92856"/>
                  </a:cubicBezTo>
                  <a:cubicBezTo>
                    <a:pt x="68764" y="94252"/>
                    <a:pt x="71979" y="94950"/>
                    <a:pt x="74914" y="94950"/>
                  </a:cubicBezTo>
                  <a:cubicBezTo>
                    <a:pt x="95599" y="94950"/>
                    <a:pt x="108318" y="63812"/>
                    <a:pt x="115027" y="45241"/>
                  </a:cubicBezTo>
                  <a:cubicBezTo>
                    <a:pt x="120897" y="30021"/>
                    <a:pt x="127047" y="14941"/>
                    <a:pt x="133476" y="0"/>
                  </a:cubicBezTo>
                  <a:cubicBezTo>
                    <a:pt x="138647" y="46637"/>
                    <a:pt x="149549" y="93275"/>
                    <a:pt x="155419" y="1394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7807146" y="8375715"/>
              <a:ext cx="505991" cy="243345"/>
            </a:xfrm>
            <a:custGeom>
              <a:rect b="b" l="l" r="r" t="t"/>
              <a:pathLst>
                <a:path extrusionOk="0" h="243345" w="505991">
                  <a:moveTo>
                    <a:pt x="457452" y="2619"/>
                  </a:moveTo>
                  <a:cubicBezTo>
                    <a:pt x="472546" y="77183"/>
                    <a:pt x="511261" y="150909"/>
                    <a:pt x="505391" y="228126"/>
                  </a:cubicBezTo>
                  <a:cubicBezTo>
                    <a:pt x="412307" y="241112"/>
                    <a:pt x="313214" y="242508"/>
                    <a:pt x="218174" y="243346"/>
                  </a:cubicBezTo>
                  <a:cubicBezTo>
                    <a:pt x="206014" y="242927"/>
                    <a:pt x="193854" y="242787"/>
                    <a:pt x="181555" y="242787"/>
                  </a:cubicBezTo>
                  <a:cubicBezTo>
                    <a:pt x="178899" y="242787"/>
                    <a:pt x="176104" y="242787"/>
                    <a:pt x="173448" y="242787"/>
                  </a:cubicBezTo>
                  <a:cubicBezTo>
                    <a:pt x="137110" y="242927"/>
                    <a:pt x="100351" y="243066"/>
                    <a:pt x="65270" y="234409"/>
                  </a:cubicBezTo>
                  <a:lnTo>
                    <a:pt x="65270" y="234409"/>
                  </a:lnTo>
                  <a:cubicBezTo>
                    <a:pt x="39693" y="175484"/>
                    <a:pt x="24040" y="111951"/>
                    <a:pt x="0" y="52188"/>
                  </a:cubicBezTo>
                  <a:cubicBezTo>
                    <a:pt x="73936" y="38365"/>
                    <a:pt x="148151" y="25658"/>
                    <a:pt x="222925" y="17141"/>
                  </a:cubicBezTo>
                  <a:cubicBezTo>
                    <a:pt x="300635" y="6389"/>
                    <a:pt x="379043" y="-5340"/>
                    <a:pt x="457452" y="26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7682894" y="8468955"/>
              <a:ext cx="620138" cy="332046"/>
            </a:xfrm>
            <a:custGeom>
              <a:rect b="b" l="l" r="r" t="t"/>
              <a:pathLst>
                <a:path extrusionOk="0" h="332046" w="620138">
                  <a:moveTo>
                    <a:pt x="618042" y="200792"/>
                  </a:moveTo>
                  <a:cubicBezTo>
                    <a:pt x="618741" y="200792"/>
                    <a:pt x="619579" y="200792"/>
                    <a:pt x="620138" y="200652"/>
                  </a:cubicBezTo>
                  <a:cubicBezTo>
                    <a:pt x="602248" y="231791"/>
                    <a:pt x="589949" y="266699"/>
                    <a:pt x="574854" y="298954"/>
                  </a:cubicBezTo>
                  <a:cubicBezTo>
                    <a:pt x="573317" y="302584"/>
                    <a:pt x="572898" y="306355"/>
                    <a:pt x="573177" y="309985"/>
                  </a:cubicBezTo>
                  <a:cubicBezTo>
                    <a:pt x="519787" y="313196"/>
                    <a:pt x="466396" y="315710"/>
                    <a:pt x="412727" y="316827"/>
                  </a:cubicBezTo>
                  <a:cubicBezTo>
                    <a:pt x="275058" y="321156"/>
                    <a:pt x="137669" y="326881"/>
                    <a:pt x="0" y="332047"/>
                  </a:cubicBezTo>
                  <a:cubicBezTo>
                    <a:pt x="5870" y="316687"/>
                    <a:pt x="12299" y="301607"/>
                    <a:pt x="18728" y="286387"/>
                  </a:cubicBezTo>
                  <a:cubicBezTo>
                    <a:pt x="25717" y="268793"/>
                    <a:pt x="33264" y="251339"/>
                    <a:pt x="40532" y="233885"/>
                  </a:cubicBezTo>
                  <a:cubicBezTo>
                    <a:pt x="51294" y="223692"/>
                    <a:pt x="58002" y="208612"/>
                    <a:pt x="59540" y="188644"/>
                  </a:cubicBezTo>
                  <a:cubicBezTo>
                    <a:pt x="61776" y="155411"/>
                    <a:pt x="55766" y="122877"/>
                    <a:pt x="48079" y="90622"/>
                  </a:cubicBezTo>
                  <a:cubicBezTo>
                    <a:pt x="67367" y="83640"/>
                    <a:pt x="70442" y="47615"/>
                    <a:pt x="81204" y="30859"/>
                  </a:cubicBezTo>
                  <a:cubicBezTo>
                    <a:pt x="85956" y="20386"/>
                    <a:pt x="90847" y="10193"/>
                    <a:pt x="95879" y="0"/>
                  </a:cubicBezTo>
                  <a:cubicBezTo>
                    <a:pt x="102867" y="47615"/>
                    <a:pt x="117542" y="94392"/>
                    <a:pt x="126487" y="141448"/>
                  </a:cubicBezTo>
                  <a:cubicBezTo>
                    <a:pt x="127885" y="152619"/>
                    <a:pt x="130960" y="162114"/>
                    <a:pt x="135432" y="169933"/>
                  </a:cubicBezTo>
                  <a:cubicBezTo>
                    <a:pt x="117542" y="212381"/>
                    <a:pt x="96578" y="253713"/>
                    <a:pt x="76591" y="295323"/>
                  </a:cubicBezTo>
                  <a:cubicBezTo>
                    <a:pt x="70721" y="307891"/>
                    <a:pt x="78967" y="323110"/>
                    <a:pt x="91826" y="326601"/>
                  </a:cubicBezTo>
                  <a:cubicBezTo>
                    <a:pt x="94342" y="327160"/>
                    <a:pt x="96578" y="327439"/>
                    <a:pt x="98674" y="327439"/>
                  </a:cubicBezTo>
                  <a:cubicBezTo>
                    <a:pt x="121596" y="327439"/>
                    <a:pt x="123972" y="294625"/>
                    <a:pt x="131240" y="277032"/>
                  </a:cubicBezTo>
                  <a:cubicBezTo>
                    <a:pt x="140464" y="249943"/>
                    <a:pt x="152763" y="222714"/>
                    <a:pt x="160031" y="194648"/>
                  </a:cubicBezTo>
                  <a:cubicBezTo>
                    <a:pt x="197907" y="216710"/>
                    <a:pt x="258985" y="209868"/>
                    <a:pt x="301194" y="212521"/>
                  </a:cubicBezTo>
                  <a:cubicBezTo>
                    <a:pt x="319643" y="213080"/>
                    <a:pt x="337952" y="213219"/>
                    <a:pt x="356401" y="213219"/>
                  </a:cubicBezTo>
                  <a:cubicBezTo>
                    <a:pt x="443615" y="213080"/>
                    <a:pt x="530968" y="207913"/>
                    <a:pt x="618042" y="20079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7119641" y="8489481"/>
              <a:ext cx="555287" cy="324087"/>
            </a:xfrm>
            <a:custGeom>
              <a:rect b="b" l="l" r="r" t="t"/>
              <a:pathLst>
                <a:path extrusionOk="0" h="324087" w="555287">
                  <a:moveTo>
                    <a:pt x="555287" y="228998"/>
                  </a:moveTo>
                  <a:cubicBezTo>
                    <a:pt x="552073" y="235561"/>
                    <a:pt x="548858" y="242123"/>
                    <a:pt x="545504" y="248686"/>
                  </a:cubicBezTo>
                  <a:cubicBezTo>
                    <a:pt x="540752" y="264604"/>
                    <a:pt x="519927" y="290995"/>
                    <a:pt x="512379" y="313336"/>
                  </a:cubicBezTo>
                  <a:cubicBezTo>
                    <a:pt x="418736" y="316827"/>
                    <a:pt x="325234" y="319759"/>
                    <a:pt x="231731" y="321854"/>
                  </a:cubicBezTo>
                  <a:cubicBezTo>
                    <a:pt x="158074" y="321854"/>
                    <a:pt x="84558" y="322692"/>
                    <a:pt x="10902" y="324088"/>
                  </a:cubicBezTo>
                  <a:cubicBezTo>
                    <a:pt x="14815" y="321435"/>
                    <a:pt x="17890" y="317804"/>
                    <a:pt x="19567" y="313196"/>
                  </a:cubicBezTo>
                  <a:cubicBezTo>
                    <a:pt x="23201" y="296999"/>
                    <a:pt x="52552" y="232489"/>
                    <a:pt x="42349" y="211125"/>
                  </a:cubicBezTo>
                  <a:cubicBezTo>
                    <a:pt x="47101" y="201351"/>
                    <a:pt x="47939" y="188085"/>
                    <a:pt x="42768" y="170073"/>
                  </a:cubicBezTo>
                  <a:cubicBezTo>
                    <a:pt x="34941" y="139912"/>
                    <a:pt x="17191" y="114080"/>
                    <a:pt x="2795" y="86852"/>
                  </a:cubicBezTo>
                  <a:cubicBezTo>
                    <a:pt x="1817" y="85036"/>
                    <a:pt x="839" y="83221"/>
                    <a:pt x="0" y="81406"/>
                  </a:cubicBezTo>
                  <a:cubicBezTo>
                    <a:pt x="10762" y="54038"/>
                    <a:pt x="23061" y="27089"/>
                    <a:pt x="34662" y="0"/>
                  </a:cubicBezTo>
                  <a:cubicBezTo>
                    <a:pt x="51014" y="66046"/>
                    <a:pt x="84558" y="153317"/>
                    <a:pt x="86794" y="167141"/>
                  </a:cubicBezTo>
                  <a:cubicBezTo>
                    <a:pt x="87493" y="170631"/>
                    <a:pt x="88332" y="173982"/>
                    <a:pt x="89450" y="177054"/>
                  </a:cubicBezTo>
                  <a:cubicBezTo>
                    <a:pt x="89310" y="177334"/>
                    <a:pt x="89170" y="177613"/>
                    <a:pt x="89030" y="177892"/>
                  </a:cubicBezTo>
                  <a:cubicBezTo>
                    <a:pt x="76312" y="204143"/>
                    <a:pt x="65270" y="231092"/>
                    <a:pt x="51853" y="256924"/>
                  </a:cubicBezTo>
                  <a:cubicBezTo>
                    <a:pt x="42209" y="270189"/>
                    <a:pt x="42628" y="291134"/>
                    <a:pt x="59680" y="298116"/>
                  </a:cubicBezTo>
                  <a:cubicBezTo>
                    <a:pt x="62615" y="299373"/>
                    <a:pt x="65690" y="300071"/>
                    <a:pt x="68764" y="300071"/>
                  </a:cubicBezTo>
                  <a:cubicBezTo>
                    <a:pt x="79247" y="300071"/>
                    <a:pt x="89310" y="292950"/>
                    <a:pt x="92245" y="282338"/>
                  </a:cubicBezTo>
                  <a:cubicBezTo>
                    <a:pt x="95040" y="271446"/>
                    <a:pt x="108458" y="239610"/>
                    <a:pt x="114887" y="211963"/>
                  </a:cubicBezTo>
                  <a:cubicBezTo>
                    <a:pt x="126907" y="220341"/>
                    <a:pt x="141722" y="225088"/>
                    <a:pt x="158494" y="226345"/>
                  </a:cubicBezTo>
                  <a:cubicBezTo>
                    <a:pt x="215518" y="232070"/>
                    <a:pt x="273101" y="232489"/>
                    <a:pt x="330405" y="233745"/>
                  </a:cubicBezTo>
                  <a:cubicBezTo>
                    <a:pt x="336135" y="233885"/>
                    <a:pt x="341726" y="233885"/>
                    <a:pt x="347456" y="233885"/>
                  </a:cubicBezTo>
                  <a:cubicBezTo>
                    <a:pt x="377925" y="233885"/>
                    <a:pt x="408394" y="232489"/>
                    <a:pt x="439003" y="230953"/>
                  </a:cubicBezTo>
                  <a:cubicBezTo>
                    <a:pt x="474782" y="229277"/>
                    <a:pt x="510422" y="227602"/>
                    <a:pt x="546342" y="228300"/>
                  </a:cubicBezTo>
                  <a:cubicBezTo>
                    <a:pt x="549417" y="228858"/>
                    <a:pt x="552492" y="228998"/>
                    <a:pt x="555287" y="2289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639407" y="8467127"/>
              <a:ext cx="458709" cy="228871"/>
            </a:xfrm>
            <a:custGeom>
              <a:rect b="b" l="l" r="r" t="t"/>
              <a:pathLst>
                <a:path extrusionOk="0" h="228871" w="458709">
                  <a:moveTo>
                    <a:pt x="373033" y="4341"/>
                  </a:moveTo>
                  <a:cubicBezTo>
                    <a:pt x="392740" y="72762"/>
                    <a:pt x="426843" y="135457"/>
                    <a:pt x="458709" y="198710"/>
                  </a:cubicBezTo>
                  <a:cubicBezTo>
                    <a:pt x="363250" y="217142"/>
                    <a:pt x="266392" y="216025"/>
                    <a:pt x="169395" y="227335"/>
                  </a:cubicBezTo>
                  <a:cubicBezTo>
                    <a:pt x="139206" y="228452"/>
                    <a:pt x="107899" y="231385"/>
                    <a:pt x="78269" y="224124"/>
                  </a:cubicBezTo>
                  <a:cubicBezTo>
                    <a:pt x="41370" y="170225"/>
                    <a:pt x="22223" y="107390"/>
                    <a:pt x="0" y="46511"/>
                  </a:cubicBezTo>
                  <a:cubicBezTo>
                    <a:pt x="4472" y="40786"/>
                    <a:pt x="9224" y="35061"/>
                    <a:pt x="13977" y="29475"/>
                  </a:cubicBezTo>
                  <a:cubicBezTo>
                    <a:pt x="14815" y="28498"/>
                    <a:pt x="15793" y="27520"/>
                    <a:pt x="16632" y="26683"/>
                  </a:cubicBezTo>
                  <a:cubicBezTo>
                    <a:pt x="104544" y="21377"/>
                    <a:pt x="191478" y="3922"/>
                    <a:pt x="280229" y="1968"/>
                  </a:cubicBezTo>
                  <a:cubicBezTo>
                    <a:pt x="296861" y="1828"/>
                    <a:pt x="314891" y="13"/>
                    <a:pt x="332781" y="13"/>
                  </a:cubicBezTo>
                  <a:cubicBezTo>
                    <a:pt x="346618" y="-127"/>
                    <a:pt x="360175" y="851"/>
                    <a:pt x="373033" y="43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6534304" y="8556365"/>
              <a:ext cx="137249" cy="269351"/>
            </a:xfrm>
            <a:custGeom>
              <a:rect b="b" l="l" r="r" t="t"/>
              <a:pathLst>
                <a:path extrusionOk="0" h="269351" w="137249">
                  <a:moveTo>
                    <a:pt x="137249" y="173145"/>
                  </a:moveTo>
                  <a:lnTo>
                    <a:pt x="137249" y="173145"/>
                  </a:lnTo>
                  <a:cubicBezTo>
                    <a:pt x="129842" y="184315"/>
                    <a:pt x="123832" y="199256"/>
                    <a:pt x="118102" y="205958"/>
                  </a:cubicBezTo>
                  <a:cubicBezTo>
                    <a:pt x="109436" y="223413"/>
                    <a:pt x="84977" y="248826"/>
                    <a:pt x="87213" y="269073"/>
                  </a:cubicBezTo>
                  <a:cubicBezTo>
                    <a:pt x="81483" y="269073"/>
                    <a:pt x="75613" y="269212"/>
                    <a:pt x="69883" y="269352"/>
                  </a:cubicBezTo>
                  <a:cubicBezTo>
                    <a:pt x="43886" y="216710"/>
                    <a:pt x="21244" y="162672"/>
                    <a:pt x="0" y="108076"/>
                  </a:cubicBezTo>
                  <a:cubicBezTo>
                    <a:pt x="11740" y="99000"/>
                    <a:pt x="19707" y="81266"/>
                    <a:pt x="29071" y="69258"/>
                  </a:cubicBezTo>
                  <a:cubicBezTo>
                    <a:pt x="44445" y="46358"/>
                    <a:pt x="59400" y="23040"/>
                    <a:pt x="74774" y="0"/>
                  </a:cubicBezTo>
                  <a:cubicBezTo>
                    <a:pt x="90987" y="59065"/>
                    <a:pt x="105104" y="120503"/>
                    <a:pt x="137249" y="1731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671553" y="8725879"/>
              <a:ext cx="450603" cy="98720"/>
            </a:xfrm>
            <a:custGeom>
              <a:rect b="b" l="l" r="r" t="t"/>
              <a:pathLst>
                <a:path extrusionOk="0" h="98720" w="450603">
                  <a:moveTo>
                    <a:pt x="450603" y="0"/>
                  </a:moveTo>
                  <a:cubicBezTo>
                    <a:pt x="440680" y="17873"/>
                    <a:pt x="432713" y="36724"/>
                    <a:pt x="422231" y="54317"/>
                  </a:cubicBezTo>
                  <a:cubicBezTo>
                    <a:pt x="415662" y="66186"/>
                    <a:pt x="419156" y="81127"/>
                    <a:pt x="430337" y="88388"/>
                  </a:cubicBezTo>
                  <a:cubicBezTo>
                    <a:pt x="286798" y="91460"/>
                    <a:pt x="143259" y="95928"/>
                    <a:pt x="0" y="98721"/>
                  </a:cubicBezTo>
                  <a:cubicBezTo>
                    <a:pt x="5451" y="85037"/>
                    <a:pt x="7967" y="68141"/>
                    <a:pt x="12160" y="57250"/>
                  </a:cubicBezTo>
                  <a:cubicBezTo>
                    <a:pt x="16353" y="45520"/>
                    <a:pt x="21105" y="34070"/>
                    <a:pt x="25857" y="22760"/>
                  </a:cubicBezTo>
                  <a:cubicBezTo>
                    <a:pt x="49058" y="32255"/>
                    <a:pt x="77710" y="30999"/>
                    <a:pt x="102308" y="31976"/>
                  </a:cubicBezTo>
                  <a:cubicBezTo>
                    <a:pt x="193575" y="26949"/>
                    <a:pt x="284562" y="19688"/>
                    <a:pt x="375968" y="12427"/>
                  </a:cubicBezTo>
                  <a:cubicBezTo>
                    <a:pt x="397632" y="6144"/>
                    <a:pt x="426843" y="5585"/>
                    <a:pt x="4506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7191759" y="8455929"/>
              <a:ext cx="487450" cy="204911"/>
            </a:xfrm>
            <a:custGeom>
              <a:rect b="b" l="l" r="r" t="t"/>
              <a:pathLst>
                <a:path extrusionOk="0" h="204911" w="487450">
                  <a:moveTo>
                    <a:pt x="449485" y="1576"/>
                  </a:moveTo>
                  <a:cubicBezTo>
                    <a:pt x="462902" y="66645"/>
                    <a:pt x="489178" y="131853"/>
                    <a:pt x="487361" y="198737"/>
                  </a:cubicBezTo>
                  <a:cubicBezTo>
                    <a:pt x="379882" y="199016"/>
                    <a:pt x="272542" y="209070"/>
                    <a:pt x="165063" y="202926"/>
                  </a:cubicBezTo>
                  <a:cubicBezTo>
                    <a:pt x="135293" y="201111"/>
                    <a:pt x="104544" y="203206"/>
                    <a:pt x="75473" y="195107"/>
                  </a:cubicBezTo>
                  <a:cubicBezTo>
                    <a:pt x="50875" y="132551"/>
                    <a:pt x="25577" y="70135"/>
                    <a:pt x="0" y="7999"/>
                  </a:cubicBezTo>
                  <a:cubicBezTo>
                    <a:pt x="72818" y="10652"/>
                    <a:pt x="145775" y="7580"/>
                    <a:pt x="218733" y="4508"/>
                  </a:cubicBezTo>
                  <a:cubicBezTo>
                    <a:pt x="295743" y="1297"/>
                    <a:pt x="372614" y="-2055"/>
                    <a:pt x="449485" y="157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6476441" y="8309773"/>
              <a:ext cx="860953" cy="291693"/>
            </a:xfrm>
            <a:custGeom>
              <a:rect b="b" l="l" r="r" t="t"/>
              <a:pathLst>
                <a:path extrusionOk="0" h="291693" w="860953">
                  <a:moveTo>
                    <a:pt x="860954" y="0"/>
                  </a:moveTo>
                  <a:cubicBezTo>
                    <a:pt x="851450" y="24017"/>
                    <a:pt x="843343" y="48592"/>
                    <a:pt x="835936" y="73168"/>
                  </a:cubicBezTo>
                  <a:cubicBezTo>
                    <a:pt x="834259" y="79591"/>
                    <a:pt x="835656" y="86154"/>
                    <a:pt x="839290" y="91180"/>
                  </a:cubicBezTo>
                  <a:cubicBezTo>
                    <a:pt x="815670" y="91459"/>
                    <a:pt x="792050" y="91320"/>
                    <a:pt x="769128" y="91459"/>
                  </a:cubicBezTo>
                  <a:cubicBezTo>
                    <a:pt x="761860" y="92158"/>
                    <a:pt x="753894" y="91739"/>
                    <a:pt x="745787" y="91180"/>
                  </a:cubicBezTo>
                  <a:cubicBezTo>
                    <a:pt x="725242" y="90063"/>
                    <a:pt x="703718" y="88806"/>
                    <a:pt x="692257" y="107238"/>
                  </a:cubicBezTo>
                  <a:cubicBezTo>
                    <a:pt x="670733" y="95928"/>
                    <a:pt x="666540" y="113801"/>
                    <a:pt x="670733" y="144241"/>
                  </a:cubicBezTo>
                  <a:cubicBezTo>
                    <a:pt x="659692" y="159321"/>
                    <a:pt x="649070" y="181942"/>
                    <a:pt x="643759" y="187946"/>
                  </a:cubicBezTo>
                  <a:cubicBezTo>
                    <a:pt x="637469" y="198558"/>
                    <a:pt x="631040" y="209170"/>
                    <a:pt x="624751" y="219782"/>
                  </a:cubicBezTo>
                  <a:cubicBezTo>
                    <a:pt x="611613" y="186969"/>
                    <a:pt x="600990" y="153038"/>
                    <a:pt x="586175" y="121481"/>
                  </a:cubicBezTo>
                  <a:cubicBezTo>
                    <a:pt x="543687" y="79730"/>
                    <a:pt x="479954" y="97324"/>
                    <a:pt x="423349" y="97324"/>
                  </a:cubicBezTo>
                  <a:cubicBezTo>
                    <a:pt x="359476" y="98302"/>
                    <a:pt x="287218" y="109472"/>
                    <a:pt x="222087" y="117711"/>
                  </a:cubicBezTo>
                  <a:cubicBezTo>
                    <a:pt x="201821" y="119805"/>
                    <a:pt x="175685" y="117850"/>
                    <a:pt x="155000" y="124971"/>
                  </a:cubicBezTo>
                  <a:cubicBezTo>
                    <a:pt x="119779" y="145079"/>
                    <a:pt x="100351" y="184036"/>
                    <a:pt x="77290" y="215872"/>
                  </a:cubicBezTo>
                  <a:cubicBezTo>
                    <a:pt x="61077" y="240169"/>
                    <a:pt x="47101" y="265721"/>
                    <a:pt x="33683" y="291693"/>
                  </a:cubicBezTo>
                  <a:cubicBezTo>
                    <a:pt x="22502" y="262091"/>
                    <a:pt x="11321" y="232489"/>
                    <a:pt x="0" y="203026"/>
                  </a:cubicBezTo>
                  <a:cubicBezTo>
                    <a:pt x="12579" y="199256"/>
                    <a:pt x="17610" y="182919"/>
                    <a:pt x="18868" y="169095"/>
                  </a:cubicBezTo>
                  <a:cubicBezTo>
                    <a:pt x="27114" y="128741"/>
                    <a:pt x="40392" y="83082"/>
                    <a:pt x="50595" y="41052"/>
                  </a:cubicBezTo>
                  <a:cubicBezTo>
                    <a:pt x="51154" y="36863"/>
                    <a:pt x="53251" y="29183"/>
                    <a:pt x="54788" y="21364"/>
                  </a:cubicBezTo>
                  <a:cubicBezTo>
                    <a:pt x="69603" y="40912"/>
                    <a:pt x="91966" y="53061"/>
                    <a:pt x="117822" y="54038"/>
                  </a:cubicBezTo>
                  <a:cubicBezTo>
                    <a:pt x="124671" y="54457"/>
                    <a:pt x="131379" y="54597"/>
                    <a:pt x="138088" y="54597"/>
                  </a:cubicBezTo>
                  <a:cubicBezTo>
                    <a:pt x="212723" y="54597"/>
                    <a:pt x="286798" y="35886"/>
                    <a:pt x="361293" y="30859"/>
                  </a:cubicBezTo>
                  <a:cubicBezTo>
                    <a:pt x="475901" y="26809"/>
                    <a:pt x="592185" y="4189"/>
                    <a:pt x="707631" y="4049"/>
                  </a:cubicBezTo>
                  <a:cubicBezTo>
                    <a:pt x="758785" y="1815"/>
                    <a:pt x="809939" y="1117"/>
                    <a:pt x="8609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6495729" y="8001036"/>
              <a:ext cx="871995" cy="302957"/>
            </a:xfrm>
            <a:custGeom>
              <a:rect b="b" l="l" r="r" t="t"/>
              <a:pathLst>
                <a:path extrusionOk="0" h="302957" w="871995">
                  <a:moveTo>
                    <a:pt x="800296" y="4477"/>
                  </a:moveTo>
                  <a:cubicBezTo>
                    <a:pt x="827131" y="83370"/>
                    <a:pt x="867243" y="160028"/>
                    <a:pt x="871995" y="245064"/>
                  </a:cubicBezTo>
                  <a:cubicBezTo>
                    <a:pt x="738380" y="249253"/>
                    <a:pt x="603786" y="246181"/>
                    <a:pt x="471568" y="267964"/>
                  </a:cubicBezTo>
                  <a:cubicBezTo>
                    <a:pt x="359616" y="273270"/>
                    <a:pt x="247944" y="287932"/>
                    <a:pt x="136551" y="302314"/>
                  </a:cubicBezTo>
                  <a:cubicBezTo>
                    <a:pt x="112371" y="302872"/>
                    <a:pt x="78688" y="307899"/>
                    <a:pt x="70022" y="277459"/>
                  </a:cubicBezTo>
                  <a:cubicBezTo>
                    <a:pt x="46262" y="221187"/>
                    <a:pt x="21244" y="165613"/>
                    <a:pt x="0" y="108224"/>
                  </a:cubicBezTo>
                  <a:cubicBezTo>
                    <a:pt x="4472" y="101382"/>
                    <a:pt x="2236" y="92585"/>
                    <a:pt x="5311" y="85185"/>
                  </a:cubicBezTo>
                  <a:cubicBezTo>
                    <a:pt x="150667" y="55722"/>
                    <a:pt x="299936" y="57398"/>
                    <a:pt x="447249" y="43993"/>
                  </a:cubicBezTo>
                  <a:cubicBezTo>
                    <a:pt x="525657" y="34638"/>
                    <a:pt x="603367" y="19697"/>
                    <a:pt x="681635" y="8526"/>
                  </a:cubicBezTo>
                  <a:cubicBezTo>
                    <a:pt x="705255" y="3220"/>
                    <a:pt x="729435" y="9"/>
                    <a:pt x="753614" y="9"/>
                  </a:cubicBezTo>
                  <a:cubicBezTo>
                    <a:pt x="769128" y="-131"/>
                    <a:pt x="784782" y="1405"/>
                    <a:pt x="800296" y="447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6381680" y="8114008"/>
              <a:ext cx="137249" cy="347546"/>
            </a:xfrm>
            <a:custGeom>
              <a:rect b="b" l="l" r="r" t="t"/>
              <a:pathLst>
                <a:path extrusionOk="0" h="347546" w="137249">
                  <a:moveTo>
                    <a:pt x="137249" y="194788"/>
                  </a:moveTo>
                  <a:cubicBezTo>
                    <a:pt x="136690" y="195207"/>
                    <a:pt x="136131" y="195626"/>
                    <a:pt x="135712" y="195905"/>
                  </a:cubicBezTo>
                  <a:cubicBezTo>
                    <a:pt x="132497" y="196463"/>
                    <a:pt x="131799" y="200792"/>
                    <a:pt x="133895" y="202747"/>
                  </a:cubicBezTo>
                  <a:cubicBezTo>
                    <a:pt x="110694" y="248965"/>
                    <a:pt x="92804" y="298675"/>
                    <a:pt x="74774" y="347546"/>
                  </a:cubicBezTo>
                  <a:cubicBezTo>
                    <a:pt x="65410" y="324088"/>
                    <a:pt x="55766" y="300769"/>
                    <a:pt x="45563" y="277730"/>
                  </a:cubicBezTo>
                  <a:cubicBezTo>
                    <a:pt x="30609" y="246871"/>
                    <a:pt x="15374" y="216152"/>
                    <a:pt x="0" y="185572"/>
                  </a:cubicBezTo>
                  <a:cubicBezTo>
                    <a:pt x="8246" y="171329"/>
                    <a:pt x="13138" y="151921"/>
                    <a:pt x="19986" y="139772"/>
                  </a:cubicBezTo>
                  <a:cubicBezTo>
                    <a:pt x="25717" y="124971"/>
                    <a:pt x="59680" y="54317"/>
                    <a:pt x="75753" y="0"/>
                  </a:cubicBezTo>
                  <a:cubicBezTo>
                    <a:pt x="77430" y="1815"/>
                    <a:pt x="79387" y="3491"/>
                    <a:pt x="81623" y="4887"/>
                  </a:cubicBezTo>
                  <a:cubicBezTo>
                    <a:pt x="95040" y="64929"/>
                    <a:pt x="116145" y="122598"/>
                    <a:pt x="133336" y="181523"/>
                  </a:cubicBezTo>
                  <a:cubicBezTo>
                    <a:pt x="134175" y="185991"/>
                    <a:pt x="135572" y="190459"/>
                    <a:pt x="137249" y="1947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7350113" y="7980100"/>
              <a:ext cx="816508" cy="523762"/>
            </a:xfrm>
            <a:custGeom>
              <a:rect b="b" l="l" r="r" t="t"/>
              <a:pathLst>
                <a:path extrusionOk="0" h="523762" w="816508">
                  <a:moveTo>
                    <a:pt x="815670" y="252037"/>
                  </a:moveTo>
                  <a:cubicBezTo>
                    <a:pt x="815949" y="252037"/>
                    <a:pt x="816229" y="252037"/>
                    <a:pt x="816509" y="252037"/>
                  </a:cubicBezTo>
                  <a:cubicBezTo>
                    <a:pt x="808961" y="266420"/>
                    <a:pt x="803091" y="279964"/>
                    <a:pt x="800855" y="284711"/>
                  </a:cubicBezTo>
                  <a:cubicBezTo>
                    <a:pt x="794426" y="299652"/>
                    <a:pt x="782406" y="322133"/>
                    <a:pt x="791630" y="335677"/>
                  </a:cubicBezTo>
                  <a:cubicBezTo>
                    <a:pt x="727618" y="340844"/>
                    <a:pt x="664025" y="351596"/>
                    <a:pt x="600152" y="359834"/>
                  </a:cubicBezTo>
                  <a:cubicBezTo>
                    <a:pt x="557523" y="364581"/>
                    <a:pt x="516712" y="372959"/>
                    <a:pt x="474503" y="380918"/>
                  </a:cubicBezTo>
                  <a:cubicBezTo>
                    <a:pt x="446410" y="380918"/>
                    <a:pt x="407136" y="403679"/>
                    <a:pt x="424746" y="435655"/>
                  </a:cubicBezTo>
                  <a:cubicBezTo>
                    <a:pt x="424746" y="437470"/>
                    <a:pt x="424746" y="439285"/>
                    <a:pt x="424746" y="441100"/>
                  </a:cubicBezTo>
                  <a:cubicBezTo>
                    <a:pt x="420973" y="444172"/>
                    <a:pt x="417898" y="447942"/>
                    <a:pt x="414823" y="451573"/>
                  </a:cubicBezTo>
                  <a:cubicBezTo>
                    <a:pt x="396654" y="474054"/>
                    <a:pt x="381978" y="498908"/>
                    <a:pt x="367443" y="523763"/>
                  </a:cubicBezTo>
                  <a:cubicBezTo>
                    <a:pt x="366045" y="517759"/>
                    <a:pt x="364648" y="511754"/>
                    <a:pt x="363389" y="505750"/>
                  </a:cubicBezTo>
                  <a:cubicBezTo>
                    <a:pt x="355004" y="479499"/>
                    <a:pt x="355703" y="446267"/>
                    <a:pt x="333060" y="427556"/>
                  </a:cubicBezTo>
                  <a:cubicBezTo>
                    <a:pt x="304968" y="409683"/>
                    <a:pt x="271284" y="411079"/>
                    <a:pt x="238440" y="412615"/>
                  </a:cubicBezTo>
                  <a:cubicBezTo>
                    <a:pt x="227118" y="413174"/>
                    <a:pt x="215797" y="413593"/>
                    <a:pt x="204896" y="413313"/>
                  </a:cubicBezTo>
                  <a:cubicBezTo>
                    <a:pt x="150667" y="413732"/>
                    <a:pt x="96298" y="414151"/>
                    <a:pt x="42209" y="418480"/>
                  </a:cubicBezTo>
                  <a:cubicBezTo>
                    <a:pt x="28512" y="419318"/>
                    <a:pt x="14396" y="419876"/>
                    <a:pt x="0" y="420295"/>
                  </a:cubicBezTo>
                  <a:cubicBezTo>
                    <a:pt x="6150" y="410102"/>
                    <a:pt x="6289" y="393765"/>
                    <a:pt x="8106" y="382594"/>
                  </a:cubicBezTo>
                  <a:cubicBezTo>
                    <a:pt x="11321" y="364721"/>
                    <a:pt x="14955" y="347127"/>
                    <a:pt x="19707" y="329534"/>
                  </a:cubicBezTo>
                  <a:cubicBezTo>
                    <a:pt x="89869" y="329534"/>
                    <a:pt x="82182" y="258181"/>
                    <a:pt x="69883" y="202188"/>
                  </a:cubicBezTo>
                  <a:cubicBezTo>
                    <a:pt x="61077" y="159461"/>
                    <a:pt x="45843" y="118688"/>
                    <a:pt x="30469" y="78194"/>
                  </a:cubicBezTo>
                  <a:cubicBezTo>
                    <a:pt x="37177" y="69956"/>
                    <a:pt x="41650" y="57948"/>
                    <a:pt x="46542" y="49570"/>
                  </a:cubicBezTo>
                  <a:cubicBezTo>
                    <a:pt x="56325" y="31976"/>
                    <a:pt x="67367" y="14801"/>
                    <a:pt x="81204" y="0"/>
                  </a:cubicBezTo>
                  <a:cubicBezTo>
                    <a:pt x="82322" y="2374"/>
                    <a:pt x="83580" y="4468"/>
                    <a:pt x="85117" y="6284"/>
                  </a:cubicBezTo>
                  <a:cubicBezTo>
                    <a:pt x="88192" y="78194"/>
                    <a:pt x="110694" y="145358"/>
                    <a:pt x="127745" y="213080"/>
                  </a:cubicBezTo>
                  <a:cubicBezTo>
                    <a:pt x="141582" y="259298"/>
                    <a:pt x="156537" y="288761"/>
                    <a:pt x="198187" y="292950"/>
                  </a:cubicBezTo>
                  <a:cubicBezTo>
                    <a:pt x="207551" y="293927"/>
                    <a:pt x="216776" y="294206"/>
                    <a:pt x="226000" y="294206"/>
                  </a:cubicBezTo>
                  <a:cubicBezTo>
                    <a:pt x="243611" y="294206"/>
                    <a:pt x="260802" y="292810"/>
                    <a:pt x="278273" y="291553"/>
                  </a:cubicBezTo>
                  <a:cubicBezTo>
                    <a:pt x="303011" y="289599"/>
                    <a:pt x="328169" y="287783"/>
                    <a:pt x="354724" y="289738"/>
                  </a:cubicBezTo>
                  <a:cubicBezTo>
                    <a:pt x="370378" y="289040"/>
                    <a:pt x="388967" y="289878"/>
                    <a:pt x="406577" y="288482"/>
                  </a:cubicBezTo>
                  <a:cubicBezTo>
                    <a:pt x="393020" y="321574"/>
                    <a:pt x="380860" y="357739"/>
                    <a:pt x="373872" y="366816"/>
                  </a:cubicBezTo>
                  <a:cubicBezTo>
                    <a:pt x="362970" y="386085"/>
                    <a:pt x="343263" y="410521"/>
                    <a:pt x="371496" y="425182"/>
                  </a:cubicBezTo>
                  <a:cubicBezTo>
                    <a:pt x="413146" y="440961"/>
                    <a:pt x="421951" y="348803"/>
                    <a:pt x="432434" y="321854"/>
                  </a:cubicBezTo>
                  <a:cubicBezTo>
                    <a:pt x="434949" y="307751"/>
                    <a:pt x="439282" y="293648"/>
                    <a:pt x="443056" y="279545"/>
                  </a:cubicBezTo>
                  <a:cubicBezTo>
                    <a:pt x="462064" y="269771"/>
                    <a:pt x="474643" y="250222"/>
                    <a:pt x="471987" y="211404"/>
                  </a:cubicBezTo>
                  <a:cubicBezTo>
                    <a:pt x="468773" y="179708"/>
                    <a:pt x="461924" y="148988"/>
                    <a:pt x="454377" y="118409"/>
                  </a:cubicBezTo>
                  <a:cubicBezTo>
                    <a:pt x="456473" y="113103"/>
                    <a:pt x="458430" y="107936"/>
                    <a:pt x="460387" y="103608"/>
                  </a:cubicBezTo>
                  <a:cubicBezTo>
                    <a:pt x="472686" y="74704"/>
                    <a:pt x="489737" y="47336"/>
                    <a:pt x="507767" y="20666"/>
                  </a:cubicBezTo>
                  <a:cubicBezTo>
                    <a:pt x="510143" y="17454"/>
                    <a:pt x="512519" y="14103"/>
                    <a:pt x="514895" y="10612"/>
                  </a:cubicBezTo>
                  <a:cubicBezTo>
                    <a:pt x="521185" y="59903"/>
                    <a:pt x="534323" y="117711"/>
                    <a:pt x="536978" y="134885"/>
                  </a:cubicBezTo>
                  <a:cubicBezTo>
                    <a:pt x="550116" y="195486"/>
                    <a:pt x="552073" y="233047"/>
                    <a:pt x="609376" y="239331"/>
                  </a:cubicBezTo>
                  <a:cubicBezTo>
                    <a:pt x="670174" y="244218"/>
                    <a:pt x="731112" y="247848"/>
                    <a:pt x="792050" y="251898"/>
                  </a:cubicBezTo>
                  <a:cubicBezTo>
                    <a:pt x="799737" y="251758"/>
                    <a:pt x="807703" y="252037"/>
                    <a:pt x="815670" y="2520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7890026" y="7929173"/>
              <a:ext cx="296162" cy="240362"/>
            </a:xfrm>
            <a:custGeom>
              <a:rect b="b" l="l" r="r" t="t"/>
              <a:pathLst>
                <a:path extrusionOk="0" h="240362" w="296162">
                  <a:moveTo>
                    <a:pt x="296163" y="238594"/>
                  </a:moveTo>
                  <a:cubicBezTo>
                    <a:pt x="293787" y="239012"/>
                    <a:pt x="291550" y="239292"/>
                    <a:pt x="289314" y="239431"/>
                  </a:cubicBezTo>
                  <a:cubicBezTo>
                    <a:pt x="275058" y="240548"/>
                    <a:pt x="260942" y="240409"/>
                    <a:pt x="246686" y="240269"/>
                  </a:cubicBezTo>
                  <a:cubicBezTo>
                    <a:pt x="212583" y="241107"/>
                    <a:pt x="178900" y="233986"/>
                    <a:pt x="144657" y="233567"/>
                  </a:cubicBezTo>
                  <a:cubicBezTo>
                    <a:pt x="137809" y="233427"/>
                    <a:pt x="130960" y="233567"/>
                    <a:pt x="123972" y="233567"/>
                  </a:cubicBezTo>
                  <a:cubicBezTo>
                    <a:pt x="99373" y="233986"/>
                    <a:pt x="74495" y="234265"/>
                    <a:pt x="51014" y="224630"/>
                  </a:cubicBezTo>
                  <a:cubicBezTo>
                    <a:pt x="28652" y="162633"/>
                    <a:pt x="14955" y="96308"/>
                    <a:pt x="0" y="30401"/>
                  </a:cubicBezTo>
                  <a:cubicBezTo>
                    <a:pt x="1398" y="29005"/>
                    <a:pt x="2795" y="27748"/>
                    <a:pt x="4193" y="26631"/>
                  </a:cubicBezTo>
                  <a:cubicBezTo>
                    <a:pt x="4193" y="26631"/>
                    <a:pt x="4333" y="26491"/>
                    <a:pt x="4473" y="26351"/>
                  </a:cubicBezTo>
                  <a:cubicBezTo>
                    <a:pt x="42768" y="18113"/>
                    <a:pt x="81902" y="12807"/>
                    <a:pt x="121037" y="9316"/>
                  </a:cubicBezTo>
                  <a:cubicBezTo>
                    <a:pt x="167858" y="380"/>
                    <a:pt x="216636" y="-5485"/>
                    <a:pt x="263178" y="7780"/>
                  </a:cubicBezTo>
                  <a:cubicBezTo>
                    <a:pt x="280509" y="82344"/>
                    <a:pt x="291550" y="161097"/>
                    <a:pt x="296163" y="2385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7462764" y="7950219"/>
              <a:ext cx="309741" cy="263487"/>
            </a:xfrm>
            <a:custGeom>
              <a:rect b="b" l="l" r="r" t="t"/>
              <a:pathLst>
                <a:path extrusionOk="0" h="263487" w="309741">
                  <a:moveTo>
                    <a:pt x="295883" y="175519"/>
                  </a:moveTo>
                  <a:cubicBezTo>
                    <a:pt x="301334" y="200652"/>
                    <a:pt x="311117" y="225786"/>
                    <a:pt x="309580" y="252177"/>
                  </a:cubicBezTo>
                  <a:cubicBezTo>
                    <a:pt x="249621" y="262510"/>
                    <a:pt x="185888" y="252596"/>
                    <a:pt x="124810" y="262789"/>
                  </a:cubicBezTo>
                  <a:cubicBezTo>
                    <a:pt x="107060" y="263766"/>
                    <a:pt x="88471" y="265023"/>
                    <a:pt x="71699" y="256506"/>
                  </a:cubicBezTo>
                  <a:cubicBezTo>
                    <a:pt x="37317" y="192414"/>
                    <a:pt x="20685" y="115197"/>
                    <a:pt x="0" y="42728"/>
                  </a:cubicBezTo>
                  <a:cubicBezTo>
                    <a:pt x="35361" y="32953"/>
                    <a:pt x="71979" y="33791"/>
                    <a:pt x="107479" y="25274"/>
                  </a:cubicBezTo>
                  <a:cubicBezTo>
                    <a:pt x="150807" y="14243"/>
                    <a:pt x="194553" y="0"/>
                    <a:pt x="238998" y="0"/>
                  </a:cubicBezTo>
                  <a:cubicBezTo>
                    <a:pt x="246406" y="0"/>
                    <a:pt x="253674" y="419"/>
                    <a:pt x="261081" y="1257"/>
                  </a:cubicBezTo>
                  <a:cubicBezTo>
                    <a:pt x="268209" y="48453"/>
                    <a:pt x="277574" y="99698"/>
                    <a:pt x="288895" y="147732"/>
                  </a:cubicBezTo>
                  <a:cubicBezTo>
                    <a:pt x="285680" y="156668"/>
                    <a:pt x="288475" y="166722"/>
                    <a:pt x="295184" y="173284"/>
                  </a:cubicBezTo>
                  <a:cubicBezTo>
                    <a:pt x="295464" y="173983"/>
                    <a:pt x="295603" y="174681"/>
                    <a:pt x="295883" y="1755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8313235" y="7932096"/>
              <a:ext cx="337764" cy="235949"/>
            </a:xfrm>
            <a:custGeom>
              <a:rect b="b" l="l" r="r" t="t"/>
              <a:pathLst>
                <a:path extrusionOk="0" h="235949" w="337764">
                  <a:moveTo>
                    <a:pt x="306505" y="7371"/>
                  </a:moveTo>
                  <a:cubicBezTo>
                    <a:pt x="325234" y="73417"/>
                    <a:pt x="344102" y="145607"/>
                    <a:pt x="335716" y="216820"/>
                  </a:cubicBezTo>
                  <a:cubicBezTo>
                    <a:pt x="259404" y="225617"/>
                    <a:pt x="183093" y="234414"/>
                    <a:pt x="106361" y="235950"/>
                  </a:cubicBezTo>
                  <a:cubicBezTo>
                    <a:pt x="103286" y="235670"/>
                    <a:pt x="100072" y="235670"/>
                    <a:pt x="96857" y="235670"/>
                  </a:cubicBezTo>
                  <a:cubicBezTo>
                    <a:pt x="94202" y="235670"/>
                    <a:pt x="91546" y="235670"/>
                    <a:pt x="88891" y="235670"/>
                  </a:cubicBezTo>
                  <a:cubicBezTo>
                    <a:pt x="72538" y="235950"/>
                    <a:pt x="55487" y="236368"/>
                    <a:pt x="43048" y="225338"/>
                  </a:cubicBezTo>
                  <a:cubicBezTo>
                    <a:pt x="23061" y="159989"/>
                    <a:pt x="16213" y="89475"/>
                    <a:pt x="0" y="22591"/>
                  </a:cubicBezTo>
                  <a:cubicBezTo>
                    <a:pt x="46542" y="14352"/>
                    <a:pt x="92804" y="14213"/>
                    <a:pt x="139905" y="10442"/>
                  </a:cubicBezTo>
                  <a:cubicBezTo>
                    <a:pt x="195252" y="7510"/>
                    <a:pt x="251577" y="-9525"/>
                    <a:pt x="306505" y="73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8180598" y="7947705"/>
              <a:ext cx="459827" cy="537167"/>
            </a:xfrm>
            <a:custGeom>
              <a:rect b="b" l="l" r="r" t="t"/>
              <a:pathLst>
                <a:path extrusionOk="0" h="537167" w="459827">
                  <a:moveTo>
                    <a:pt x="445012" y="346708"/>
                  </a:moveTo>
                  <a:cubicBezTo>
                    <a:pt x="446131" y="347267"/>
                    <a:pt x="447249" y="347546"/>
                    <a:pt x="448507" y="347826"/>
                  </a:cubicBezTo>
                  <a:cubicBezTo>
                    <a:pt x="391203" y="353550"/>
                    <a:pt x="334039" y="361230"/>
                    <a:pt x="277434" y="372122"/>
                  </a:cubicBezTo>
                  <a:cubicBezTo>
                    <a:pt x="260382" y="376730"/>
                    <a:pt x="250319" y="395720"/>
                    <a:pt x="255910" y="412336"/>
                  </a:cubicBezTo>
                  <a:cubicBezTo>
                    <a:pt x="255491" y="416525"/>
                    <a:pt x="255351" y="420714"/>
                    <a:pt x="255211" y="424903"/>
                  </a:cubicBezTo>
                  <a:cubicBezTo>
                    <a:pt x="227398" y="455063"/>
                    <a:pt x="209788" y="493044"/>
                    <a:pt x="187425" y="527254"/>
                  </a:cubicBezTo>
                  <a:cubicBezTo>
                    <a:pt x="184490" y="530186"/>
                    <a:pt x="181834" y="533537"/>
                    <a:pt x="179738" y="537168"/>
                  </a:cubicBezTo>
                  <a:cubicBezTo>
                    <a:pt x="167439" y="493044"/>
                    <a:pt x="152344" y="450874"/>
                    <a:pt x="147173" y="423367"/>
                  </a:cubicBezTo>
                  <a:cubicBezTo>
                    <a:pt x="142560" y="369748"/>
                    <a:pt x="101469" y="366257"/>
                    <a:pt x="57024" y="365280"/>
                  </a:cubicBezTo>
                  <a:cubicBezTo>
                    <a:pt x="38016" y="364721"/>
                    <a:pt x="19008" y="364861"/>
                    <a:pt x="0" y="365699"/>
                  </a:cubicBezTo>
                  <a:cubicBezTo>
                    <a:pt x="3494" y="359694"/>
                    <a:pt x="5311" y="352154"/>
                    <a:pt x="5591" y="345172"/>
                  </a:cubicBezTo>
                  <a:cubicBezTo>
                    <a:pt x="8805" y="322412"/>
                    <a:pt x="19148" y="300630"/>
                    <a:pt x="25717" y="278568"/>
                  </a:cubicBezTo>
                  <a:cubicBezTo>
                    <a:pt x="44166" y="270748"/>
                    <a:pt x="56465" y="253154"/>
                    <a:pt x="55207" y="213638"/>
                  </a:cubicBezTo>
                  <a:cubicBezTo>
                    <a:pt x="52552" y="183617"/>
                    <a:pt x="49756" y="153317"/>
                    <a:pt x="46262" y="123156"/>
                  </a:cubicBezTo>
                  <a:cubicBezTo>
                    <a:pt x="50455" y="120782"/>
                    <a:pt x="54089" y="117012"/>
                    <a:pt x="55766" y="112265"/>
                  </a:cubicBezTo>
                  <a:cubicBezTo>
                    <a:pt x="66249" y="88807"/>
                    <a:pt x="82182" y="32395"/>
                    <a:pt x="104824" y="0"/>
                  </a:cubicBezTo>
                  <a:cubicBezTo>
                    <a:pt x="107759" y="25693"/>
                    <a:pt x="112790" y="52642"/>
                    <a:pt x="113070" y="59903"/>
                  </a:cubicBezTo>
                  <a:cubicBezTo>
                    <a:pt x="120338" y="115895"/>
                    <a:pt x="125789" y="172307"/>
                    <a:pt x="136970" y="227322"/>
                  </a:cubicBezTo>
                  <a:cubicBezTo>
                    <a:pt x="145775" y="275775"/>
                    <a:pt x="191898" y="278847"/>
                    <a:pt x="223764" y="280243"/>
                  </a:cubicBezTo>
                  <a:cubicBezTo>
                    <a:pt x="229075" y="280383"/>
                    <a:pt x="234107" y="280383"/>
                    <a:pt x="239278" y="280383"/>
                  </a:cubicBezTo>
                  <a:cubicBezTo>
                    <a:pt x="313214" y="280383"/>
                    <a:pt x="386171" y="272284"/>
                    <a:pt x="459828" y="264884"/>
                  </a:cubicBezTo>
                  <a:cubicBezTo>
                    <a:pt x="445012" y="291833"/>
                    <a:pt x="411329" y="328417"/>
                    <a:pt x="445012" y="34670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8772085" y="7931664"/>
              <a:ext cx="233997" cy="224792"/>
            </a:xfrm>
            <a:custGeom>
              <a:rect b="b" l="l" r="r" t="t"/>
              <a:pathLst>
                <a:path extrusionOk="0" h="224792" w="233997">
                  <a:moveTo>
                    <a:pt x="226560" y="5569"/>
                  </a:moveTo>
                  <a:cubicBezTo>
                    <a:pt x="228516" y="74827"/>
                    <a:pt x="239977" y="149391"/>
                    <a:pt x="229914" y="219487"/>
                  </a:cubicBezTo>
                  <a:cubicBezTo>
                    <a:pt x="223205" y="220045"/>
                    <a:pt x="216776" y="220604"/>
                    <a:pt x="210067" y="221163"/>
                  </a:cubicBezTo>
                  <a:cubicBezTo>
                    <a:pt x="189242" y="222978"/>
                    <a:pt x="165203" y="224514"/>
                    <a:pt x="141163" y="224793"/>
                  </a:cubicBezTo>
                  <a:cubicBezTo>
                    <a:pt x="104405" y="224235"/>
                    <a:pt x="70721" y="224653"/>
                    <a:pt x="33404" y="216415"/>
                  </a:cubicBezTo>
                  <a:cubicBezTo>
                    <a:pt x="15514" y="148135"/>
                    <a:pt x="5311" y="76643"/>
                    <a:pt x="0" y="4871"/>
                  </a:cubicBezTo>
                  <a:cubicBezTo>
                    <a:pt x="27813" y="5430"/>
                    <a:pt x="55626" y="3894"/>
                    <a:pt x="83300" y="2497"/>
                  </a:cubicBezTo>
                  <a:cubicBezTo>
                    <a:pt x="130960" y="-16"/>
                    <a:pt x="178620" y="-2669"/>
                    <a:pt x="226560" y="55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8645877" y="7910423"/>
              <a:ext cx="1229095" cy="406750"/>
            </a:xfrm>
            <a:custGeom>
              <a:rect b="b" l="l" r="r" t="t"/>
              <a:pathLst>
                <a:path extrusionOk="0" h="406750" w="1229095">
                  <a:moveTo>
                    <a:pt x="1228536" y="270608"/>
                  </a:moveTo>
                  <a:cubicBezTo>
                    <a:pt x="1228676" y="270608"/>
                    <a:pt x="1228956" y="270608"/>
                    <a:pt x="1229095" y="270608"/>
                  </a:cubicBezTo>
                  <a:cubicBezTo>
                    <a:pt x="1213721" y="297697"/>
                    <a:pt x="1201142" y="326322"/>
                    <a:pt x="1187166" y="354249"/>
                  </a:cubicBezTo>
                  <a:cubicBezTo>
                    <a:pt x="1179059" y="370306"/>
                    <a:pt x="1161030" y="391949"/>
                    <a:pt x="1173748" y="406751"/>
                  </a:cubicBezTo>
                  <a:cubicBezTo>
                    <a:pt x="1089610" y="406471"/>
                    <a:pt x="1005331" y="394603"/>
                    <a:pt x="920913" y="386224"/>
                  </a:cubicBezTo>
                  <a:cubicBezTo>
                    <a:pt x="856621" y="384130"/>
                    <a:pt x="792609" y="381756"/>
                    <a:pt x="728317" y="377148"/>
                  </a:cubicBezTo>
                  <a:cubicBezTo>
                    <a:pt x="573037" y="376031"/>
                    <a:pt x="417898" y="366676"/>
                    <a:pt x="262479" y="366676"/>
                  </a:cubicBezTo>
                  <a:cubicBezTo>
                    <a:pt x="175126" y="371144"/>
                    <a:pt x="87353" y="375054"/>
                    <a:pt x="0" y="383292"/>
                  </a:cubicBezTo>
                  <a:cubicBezTo>
                    <a:pt x="5311" y="380779"/>
                    <a:pt x="9923" y="376450"/>
                    <a:pt x="12020" y="370725"/>
                  </a:cubicBezTo>
                  <a:cubicBezTo>
                    <a:pt x="19288" y="350478"/>
                    <a:pt x="27953" y="330790"/>
                    <a:pt x="36758" y="311102"/>
                  </a:cubicBezTo>
                  <a:cubicBezTo>
                    <a:pt x="41930" y="289319"/>
                    <a:pt x="79387" y="249105"/>
                    <a:pt x="54229" y="232768"/>
                  </a:cubicBezTo>
                  <a:lnTo>
                    <a:pt x="54229" y="232768"/>
                  </a:lnTo>
                  <a:cubicBezTo>
                    <a:pt x="56186" y="205540"/>
                    <a:pt x="53810" y="173145"/>
                    <a:pt x="49477" y="141029"/>
                  </a:cubicBezTo>
                  <a:cubicBezTo>
                    <a:pt x="52552" y="133629"/>
                    <a:pt x="55347" y="125949"/>
                    <a:pt x="58562" y="120363"/>
                  </a:cubicBezTo>
                  <a:cubicBezTo>
                    <a:pt x="73377" y="90342"/>
                    <a:pt x="90987" y="61857"/>
                    <a:pt x="107619" y="32953"/>
                  </a:cubicBezTo>
                  <a:cubicBezTo>
                    <a:pt x="102448" y="100117"/>
                    <a:pt x="110275" y="167978"/>
                    <a:pt x="118940" y="234164"/>
                  </a:cubicBezTo>
                  <a:cubicBezTo>
                    <a:pt x="121037" y="248407"/>
                    <a:pt x="121316" y="263487"/>
                    <a:pt x="128864" y="275077"/>
                  </a:cubicBezTo>
                  <a:cubicBezTo>
                    <a:pt x="151366" y="303701"/>
                    <a:pt x="188124" y="297418"/>
                    <a:pt x="217335" y="302724"/>
                  </a:cubicBezTo>
                  <a:cubicBezTo>
                    <a:pt x="237880" y="304400"/>
                    <a:pt x="258566" y="305098"/>
                    <a:pt x="279111" y="305098"/>
                  </a:cubicBezTo>
                  <a:cubicBezTo>
                    <a:pt x="300356" y="305098"/>
                    <a:pt x="321600" y="304260"/>
                    <a:pt x="342704" y="302864"/>
                  </a:cubicBezTo>
                  <a:cubicBezTo>
                    <a:pt x="330405" y="322412"/>
                    <a:pt x="313214" y="345172"/>
                    <a:pt x="335996" y="358019"/>
                  </a:cubicBezTo>
                  <a:cubicBezTo>
                    <a:pt x="367303" y="367234"/>
                    <a:pt x="366325" y="321714"/>
                    <a:pt x="374711" y="299931"/>
                  </a:cubicBezTo>
                  <a:cubicBezTo>
                    <a:pt x="375270" y="299931"/>
                    <a:pt x="375829" y="299792"/>
                    <a:pt x="376248" y="299792"/>
                  </a:cubicBezTo>
                  <a:cubicBezTo>
                    <a:pt x="417479" y="275496"/>
                    <a:pt x="409372" y="189621"/>
                    <a:pt x="406857" y="133489"/>
                  </a:cubicBezTo>
                  <a:cubicBezTo>
                    <a:pt x="409512" y="126926"/>
                    <a:pt x="411609" y="119945"/>
                    <a:pt x="413286" y="114080"/>
                  </a:cubicBezTo>
                  <a:cubicBezTo>
                    <a:pt x="422371" y="87410"/>
                    <a:pt x="434810" y="62137"/>
                    <a:pt x="449205" y="37840"/>
                  </a:cubicBezTo>
                  <a:cubicBezTo>
                    <a:pt x="457032" y="24715"/>
                    <a:pt x="465278" y="11729"/>
                    <a:pt x="474922" y="0"/>
                  </a:cubicBezTo>
                  <a:cubicBezTo>
                    <a:pt x="479954" y="24575"/>
                    <a:pt x="485405" y="49011"/>
                    <a:pt x="488899" y="74005"/>
                  </a:cubicBezTo>
                  <a:cubicBezTo>
                    <a:pt x="496446" y="122318"/>
                    <a:pt x="500220" y="171050"/>
                    <a:pt x="503294" y="220061"/>
                  </a:cubicBezTo>
                  <a:cubicBezTo>
                    <a:pt x="504133" y="231232"/>
                    <a:pt x="505810" y="242682"/>
                    <a:pt x="511261" y="251898"/>
                  </a:cubicBezTo>
                  <a:cubicBezTo>
                    <a:pt x="540612" y="294625"/>
                    <a:pt x="591766" y="286527"/>
                    <a:pt x="632158" y="291833"/>
                  </a:cubicBezTo>
                  <a:cubicBezTo>
                    <a:pt x="677162" y="296441"/>
                    <a:pt x="722027" y="303981"/>
                    <a:pt x="767171" y="304120"/>
                  </a:cubicBezTo>
                  <a:cubicBezTo>
                    <a:pt x="775837" y="305377"/>
                    <a:pt x="783803" y="306075"/>
                    <a:pt x="791071" y="306075"/>
                  </a:cubicBezTo>
                  <a:cubicBezTo>
                    <a:pt x="792888" y="306075"/>
                    <a:pt x="794565" y="306075"/>
                    <a:pt x="796242" y="305936"/>
                  </a:cubicBezTo>
                  <a:lnTo>
                    <a:pt x="796242" y="305936"/>
                  </a:lnTo>
                  <a:cubicBezTo>
                    <a:pt x="788835" y="326322"/>
                    <a:pt x="754173" y="359136"/>
                    <a:pt x="785900" y="375333"/>
                  </a:cubicBezTo>
                  <a:cubicBezTo>
                    <a:pt x="797920" y="380360"/>
                    <a:pt x="812735" y="373518"/>
                    <a:pt x="816089" y="360672"/>
                  </a:cubicBezTo>
                  <a:cubicBezTo>
                    <a:pt x="817487" y="353690"/>
                    <a:pt x="827829" y="322273"/>
                    <a:pt x="832861" y="295882"/>
                  </a:cubicBezTo>
                  <a:cubicBezTo>
                    <a:pt x="874791" y="270608"/>
                    <a:pt x="871576" y="200373"/>
                    <a:pt x="864867" y="120363"/>
                  </a:cubicBezTo>
                  <a:cubicBezTo>
                    <a:pt x="864168" y="113382"/>
                    <a:pt x="863609" y="106261"/>
                    <a:pt x="862911" y="99279"/>
                  </a:cubicBezTo>
                  <a:cubicBezTo>
                    <a:pt x="869480" y="89505"/>
                    <a:pt x="873952" y="76100"/>
                    <a:pt x="880801" y="68420"/>
                  </a:cubicBezTo>
                  <a:cubicBezTo>
                    <a:pt x="896035" y="46917"/>
                    <a:pt x="911549" y="25274"/>
                    <a:pt x="928600" y="5027"/>
                  </a:cubicBezTo>
                  <a:cubicBezTo>
                    <a:pt x="931116" y="74704"/>
                    <a:pt x="941878" y="143682"/>
                    <a:pt x="951102" y="212382"/>
                  </a:cubicBezTo>
                  <a:cubicBezTo>
                    <a:pt x="954317" y="273960"/>
                    <a:pt x="988839" y="285270"/>
                    <a:pt x="1030908" y="285410"/>
                  </a:cubicBezTo>
                  <a:cubicBezTo>
                    <a:pt x="1032027" y="285410"/>
                    <a:pt x="1033145" y="285410"/>
                    <a:pt x="1034262" y="285410"/>
                  </a:cubicBezTo>
                  <a:cubicBezTo>
                    <a:pt x="1099812" y="285829"/>
                    <a:pt x="1163266" y="275356"/>
                    <a:pt x="1228536" y="27060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9151547" y="7911401"/>
              <a:ext cx="314262" cy="241758"/>
            </a:xfrm>
            <a:custGeom>
              <a:rect b="b" l="l" r="r" t="t"/>
              <a:pathLst>
                <a:path extrusionOk="0" h="241758" w="314262">
                  <a:moveTo>
                    <a:pt x="313773" y="167559"/>
                  </a:moveTo>
                  <a:cubicBezTo>
                    <a:pt x="314192" y="191576"/>
                    <a:pt x="316149" y="217408"/>
                    <a:pt x="307623" y="239610"/>
                  </a:cubicBezTo>
                  <a:cubicBezTo>
                    <a:pt x="304269" y="240308"/>
                    <a:pt x="301054" y="240727"/>
                    <a:pt x="297700" y="241146"/>
                  </a:cubicBezTo>
                  <a:cubicBezTo>
                    <a:pt x="283863" y="242123"/>
                    <a:pt x="269048" y="241704"/>
                    <a:pt x="254373" y="241425"/>
                  </a:cubicBezTo>
                  <a:cubicBezTo>
                    <a:pt x="199585" y="241006"/>
                    <a:pt x="144098" y="230255"/>
                    <a:pt x="88192" y="228579"/>
                  </a:cubicBezTo>
                  <a:cubicBezTo>
                    <a:pt x="72818" y="223971"/>
                    <a:pt x="38855" y="230534"/>
                    <a:pt x="37038" y="204004"/>
                  </a:cubicBezTo>
                  <a:cubicBezTo>
                    <a:pt x="28373" y="135584"/>
                    <a:pt x="18170" y="65767"/>
                    <a:pt x="0" y="0"/>
                  </a:cubicBezTo>
                  <a:cubicBezTo>
                    <a:pt x="44166" y="5725"/>
                    <a:pt x="89031" y="4189"/>
                    <a:pt x="133895" y="2374"/>
                  </a:cubicBezTo>
                  <a:cubicBezTo>
                    <a:pt x="188403" y="279"/>
                    <a:pt x="243192" y="-1815"/>
                    <a:pt x="296861" y="9774"/>
                  </a:cubicBezTo>
                  <a:cubicBezTo>
                    <a:pt x="305387" y="61578"/>
                    <a:pt x="309859" y="114639"/>
                    <a:pt x="313773" y="1675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9596420" y="7908399"/>
              <a:ext cx="298407" cy="230663"/>
            </a:xfrm>
            <a:custGeom>
              <a:rect b="b" l="l" r="r" t="t"/>
              <a:pathLst>
                <a:path extrusionOk="0" h="230663" w="298407">
                  <a:moveTo>
                    <a:pt x="289034" y="16406"/>
                  </a:moveTo>
                  <a:cubicBezTo>
                    <a:pt x="291830" y="58715"/>
                    <a:pt x="298678" y="102281"/>
                    <a:pt x="298399" y="145148"/>
                  </a:cubicBezTo>
                  <a:cubicBezTo>
                    <a:pt x="284282" y="167350"/>
                    <a:pt x="271144" y="190249"/>
                    <a:pt x="258845" y="213568"/>
                  </a:cubicBezTo>
                  <a:cubicBezTo>
                    <a:pt x="216217" y="218316"/>
                    <a:pt x="173728" y="223063"/>
                    <a:pt x="131100" y="227252"/>
                  </a:cubicBezTo>
                  <a:cubicBezTo>
                    <a:pt x="102308" y="228090"/>
                    <a:pt x="71979" y="235909"/>
                    <a:pt x="44166" y="224599"/>
                  </a:cubicBezTo>
                  <a:cubicBezTo>
                    <a:pt x="23480" y="152130"/>
                    <a:pt x="12299" y="75471"/>
                    <a:pt x="0" y="69"/>
                  </a:cubicBezTo>
                  <a:cubicBezTo>
                    <a:pt x="35081" y="3002"/>
                    <a:pt x="70721" y="2024"/>
                    <a:pt x="106362" y="1047"/>
                  </a:cubicBezTo>
                  <a:cubicBezTo>
                    <a:pt x="167858" y="-768"/>
                    <a:pt x="229495" y="-2444"/>
                    <a:pt x="289034" y="16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0038342" y="7887171"/>
              <a:ext cx="302517" cy="227687"/>
            </a:xfrm>
            <a:custGeom>
              <a:rect b="b" l="l" r="r" t="t"/>
              <a:pathLst>
                <a:path extrusionOk="0" h="227687" w="302517">
                  <a:moveTo>
                    <a:pt x="294501" y="10686"/>
                  </a:moveTo>
                  <a:cubicBezTo>
                    <a:pt x="298275" y="80223"/>
                    <a:pt x="307360" y="155485"/>
                    <a:pt x="299253" y="226139"/>
                  </a:cubicBezTo>
                  <a:cubicBezTo>
                    <a:pt x="213857" y="219856"/>
                    <a:pt x="128181" y="213433"/>
                    <a:pt x="42924" y="227396"/>
                  </a:cubicBezTo>
                  <a:cubicBezTo>
                    <a:pt x="38172" y="227675"/>
                    <a:pt x="33420" y="227815"/>
                    <a:pt x="28807" y="227536"/>
                  </a:cubicBezTo>
                  <a:cubicBezTo>
                    <a:pt x="28248" y="227396"/>
                    <a:pt x="27689" y="227396"/>
                    <a:pt x="27270" y="227256"/>
                  </a:cubicBezTo>
                  <a:cubicBezTo>
                    <a:pt x="15530" y="171124"/>
                    <a:pt x="11616" y="112757"/>
                    <a:pt x="4069" y="55648"/>
                  </a:cubicBezTo>
                  <a:cubicBezTo>
                    <a:pt x="14132" y="53553"/>
                    <a:pt x="-543" y="38333"/>
                    <a:pt x="16" y="31072"/>
                  </a:cubicBezTo>
                  <a:cubicBezTo>
                    <a:pt x="11756" y="43220"/>
                    <a:pt x="30205" y="37216"/>
                    <a:pt x="36634" y="20041"/>
                  </a:cubicBezTo>
                  <a:cubicBezTo>
                    <a:pt x="65985" y="8033"/>
                    <a:pt x="98970" y="13758"/>
                    <a:pt x="129438" y="9010"/>
                  </a:cubicBezTo>
                  <a:cubicBezTo>
                    <a:pt x="183947" y="2308"/>
                    <a:pt x="240971" y="-8165"/>
                    <a:pt x="294501" y="106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0478898" y="7905816"/>
              <a:ext cx="286937" cy="226205"/>
            </a:xfrm>
            <a:custGeom>
              <a:rect b="b" l="l" r="r" t="t"/>
              <a:pathLst>
                <a:path extrusionOk="0" h="226205" w="286937">
                  <a:moveTo>
                    <a:pt x="286379" y="186410"/>
                  </a:moveTo>
                  <a:cubicBezTo>
                    <a:pt x="286519" y="186410"/>
                    <a:pt x="286658" y="186550"/>
                    <a:pt x="286938" y="186689"/>
                  </a:cubicBezTo>
                  <a:cubicBezTo>
                    <a:pt x="286658" y="199815"/>
                    <a:pt x="285680" y="212940"/>
                    <a:pt x="283723" y="226205"/>
                  </a:cubicBezTo>
                  <a:cubicBezTo>
                    <a:pt x="276456" y="226066"/>
                    <a:pt x="269048" y="225367"/>
                    <a:pt x="261920" y="224809"/>
                  </a:cubicBezTo>
                  <a:cubicBezTo>
                    <a:pt x="186866" y="212521"/>
                    <a:pt x="107899" y="226345"/>
                    <a:pt x="33823" y="206517"/>
                  </a:cubicBezTo>
                  <a:cubicBezTo>
                    <a:pt x="16213" y="140750"/>
                    <a:pt x="9085" y="72190"/>
                    <a:pt x="0" y="2653"/>
                  </a:cubicBezTo>
                  <a:cubicBezTo>
                    <a:pt x="559" y="1815"/>
                    <a:pt x="1118" y="977"/>
                    <a:pt x="1677" y="0"/>
                  </a:cubicBezTo>
                  <a:cubicBezTo>
                    <a:pt x="8525" y="7540"/>
                    <a:pt x="18449" y="7819"/>
                    <a:pt x="27394" y="6982"/>
                  </a:cubicBezTo>
                  <a:cubicBezTo>
                    <a:pt x="50315" y="7959"/>
                    <a:pt x="73656" y="7540"/>
                    <a:pt x="96997" y="7121"/>
                  </a:cubicBezTo>
                  <a:cubicBezTo>
                    <a:pt x="156537" y="6004"/>
                    <a:pt x="216636" y="5027"/>
                    <a:pt x="273520" y="26949"/>
                  </a:cubicBezTo>
                  <a:cubicBezTo>
                    <a:pt x="277294" y="66465"/>
                    <a:pt x="283583" y="105842"/>
                    <a:pt x="285960" y="145497"/>
                  </a:cubicBezTo>
                  <a:cubicBezTo>
                    <a:pt x="275617" y="159740"/>
                    <a:pt x="269887" y="174262"/>
                    <a:pt x="286379" y="1864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9855824" y="7924387"/>
              <a:ext cx="889885" cy="496394"/>
            </a:xfrm>
            <a:custGeom>
              <a:rect b="b" l="l" r="r" t="t"/>
              <a:pathLst>
                <a:path extrusionOk="0" h="496394" w="889885">
                  <a:moveTo>
                    <a:pt x="889885" y="267816"/>
                  </a:moveTo>
                  <a:cubicBezTo>
                    <a:pt x="869480" y="300071"/>
                    <a:pt x="848934" y="332326"/>
                    <a:pt x="827969" y="364302"/>
                  </a:cubicBezTo>
                  <a:cubicBezTo>
                    <a:pt x="793028" y="362627"/>
                    <a:pt x="758087" y="363185"/>
                    <a:pt x="723006" y="363744"/>
                  </a:cubicBezTo>
                  <a:cubicBezTo>
                    <a:pt x="692257" y="364163"/>
                    <a:pt x="661509" y="364721"/>
                    <a:pt x="630761" y="363744"/>
                  </a:cubicBezTo>
                  <a:cubicBezTo>
                    <a:pt x="621397" y="363744"/>
                    <a:pt x="612032" y="363744"/>
                    <a:pt x="602807" y="363604"/>
                  </a:cubicBezTo>
                  <a:cubicBezTo>
                    <a:pt x="576671" y="363464"/>
                    <a:pt x="550535" y="363185"/>
                    <a:pt x="524399" y="364861"/>
                  </a:cubicBezTo>
                  <a:cubicBezTo>
                    <a:pt x="505810" y="366536"/>
                    <a:pt x="492672" y="387342"/>
                    <a:pt x="498403" y="404935"/>
                  </a:cubicBezTo>
                  <a:cubicBezTo>
                    <a:pt x="496446" y="401026"/>
                    <a:pt x="494769" y="396976"/>
                    <a:pt x="492533" y="393206"/>
                  </a:cubicBezTo>
                  <a:cubicBezTo>
                    <a:pt x="490716" y="385806"/>
                    <a:pt x="479395" y="383851"/>
                    <a:pt x="475482" y="391112"/>
                  </a:cubicBezTo>
                  <a:cubicBezTo>
                    <a:pt x="473385" y="395021"/>
                    <a:pt x="472267" y="398512"/>
                    <a:pt x="471987" y="402841"/>
                  </a:cubicBezTo>
                  <a:cubicBezTo>
                    <a:pt x="450044" y="421133"/>
                    <a:pt x="420274" y="469027"/>
                    <a:pt x="411050" y="476427"/>
                  </a:cubicBezTo>
                  <a:cubicBezTo>
                    <a:pt x="407136" y="482152"/>
                    <a:pt x="400288" y="488994"/>
                    <a:pt x="393020" y="496395"/>
                  </a:cubicBezTo>
                  <a:cubicBezTo>
                    <a:pt x="383097" y="475310"/>
                    <a:pt x="373313" y="454226"/>
                    <a:pt x="364787" y="432583"/>
                  </a:cubicBezTo>
                  <a:cubicBezTo>
                    <a:pt x="358917" y="417782"/>
                    <a:pt x="352209" y="401584"/>
                    <a:pt x="335576" y="396278"/>
                  </a:cubicBezTo>
                  <a:cubicBezTo>
                    <a:pt x="234526" y="379522"/>
                    <a:pt x="128444" y="388179"/>
                    <a:pt x="26136" y="390972"/>
                  </a:cubicBezTo>
                  <a:cubicBezTo>
                    <a:pt x="17471" y="391531"/>
                    <a:pt x="8665" y="392089"/>
                    <a:pt x="0" y="392508"/>
                  </a:cubicBezTo>
                  <a:cubicBezTo>
                    <a:pt x="1118" y="391112"/>
                    <a:pt x="2096" y="389436"/>
                    <a:pt x="2795" y="387760"/>
                  </a:cubicBezTo>
                  <a:cubicBezTo>
                    <a:pt x="19008" y="350199"/>
                    <a:pt x="27534" y="312079"/>
                    <a:pt x="43607" y="274099"/>
                  </a:cubicBezTo>
                  <a:cubicBezTo>
                    <a:pt x="47101" y="265861"/>
                    <a:pt x="50735" y="257623"/>
                    <a:pt x="54648" y="249524"/>
                  </a:cubicBezTo>
                  <a:cubicBezTo>
                    <a:pt x="82601" y="230673"/>
                    <a:pt x="86375" y="180126"/>
                    <a:pt x="87773" y="134187"/>
                  </a:cubicBezTo>
                  <a:cubicBezTo>
                    <a:pt x="87773" y="130976"/>
                    <a:pt x="87773" y="127764"/>
                    <a:pt x="87773" y="124552"/>
                  </a:cubicBezTo>
                  <a:cubicBezTo>
                    <a:pt x="112511" y="81685"/>
                    <a:pt x="140744" y="41471"/>
                    <a:pt x="167718" y="0"/>
                  </a:cubicBezTo>
                  <a:cubicBezTo>
                    <a:pt x="166600" y="22620"/>
                    <a:pt x="167579" y="45241"/>
                    <a:pt x="167439" y="67862"/>
                  </a:cubicBezTo>
                  <a:cubicBezTo>
                    <a:pt x="167718" y="108495"/>
                    <a:pt x="169535" y="145218"/>
                    <a:pt x="172191" y="186410"/>
                  </a:cubicBezTo>
                  <a:cubicBezTo>
                    <a:pt x="173169" y="201490"/>
                    <a:pt x="172750" y="218246"/>
                    <a:pt x="182114" y="229417"/>
                  </a:cubicBezTo>
                  <a:cubicBezTo>
                    <a:pt x="203359" y="253294"/>
                    <a:pt x="235225" y="242263"/>
                    <a:pt x="261221" y="241844"/>
                  </a:cubicBezTo>
                  <a:cubicBezTo>
                    <a:pt x="334738" y="234723"/>
                    <a:pt x="406857" y="243520"/>
                    <a:pt x="480513" y="250222"/>
                  </a:cubicBezTo>
                  <a:cubicBezTo>
                    <a:pt x="468773" y="272843"/>
                    <a:pt x="456753" y="295324"/>
                    <a:pt x="444454" y="317665"/>
                  </a:cubicBezTo>
                  <a:cubicBezTo>
                    <a:pt x="427122" y="349082"/>
                    <a:pt x="410770" y="381198"/>
                    <a:pt x="391343" y="411358"/>
                  </a:cubicBezTo>
                  <a:cubicBezTo>
                    <a:pt x="383935" y="422808"/>
                    <a:pt x="388967" y="438866"/>
                    <a:pt x="400288" y="445569"/>
                  </a:cubicBezTo>
                  <a:cubicBezTo>
                    <a:pt x="411609" y="452131"/>
                    <a:pt x="428241" y="448640"/>
                    <a:pt x="434530" y="436632"/>
                  </a:cubicBezTo>
                  <a:cubicBezTo>
                    <a:pt x="452979" y="398512"/>
                    <a:pt x="468773" y="359275"/>
                    <a:pt x="487641" y="321295"/>
                  </a:cubicBezTo>
                  <a:cubicBezTo>
                    <a:pt x="502875" y="289459"/>
                    <a:pt x="516852" y="256924"/>
                    <a:pt x="529710" y="224111"/>
                  </a:cubicBezTo>
                  <a:cubicBezTo>
                    <a:pt x="533624" y="216571"/>
                    <a:pt x="535161" y="206238"/>
                    <a:pt x="530269" y="199675"/>
                  </a:cubicBezTo>
                  <a:cubicBezTo>
                    <a:pt x="533763" y="181802"/>
                    <a:pt x="534463" y="161136"/>
                    <a:pt x="534183" y="141448"/>
                  </a:cubicBezTo>
                  <a:cubicBezTo>
                    <a:pt x="554169" y="136701"/>
                    <a:pt x="558642" y="102770"/>
                    <a:pt x="570382" y="85874"/>
                  </a:cubicBezTo>
                  <a:cubicBezTo>
                    <a:pt x="580725" y="67024"/>
                    <a:pt x="590229" y="46079"/>
                    <a:pt x="600292" y="25553"/>
                  </a:cubicBezTo>
                  <a:cubicBezTo>
                    <a:pt x="600292" y="45660"/>
                    <a:pt x="600711" y="65907"/>
                    <a:pt x="601829" y="86014"/>
                  </a:cubicBezTo>
                  <a:cubicBezTo>
                    <a:pt x="603926" y="121062"/>
                    <a:pt x="608119" y="157227"/>
                    <a:pt x="613569" y="191716"/>
                  </a:cubicBezTo>
                  <a:cubicBezTo>
                    <a:pt x="615526" y="222854"/>
                    <a:pt x="634814" y="244078"/>
                    <a:pt x="658294" y="248965"/>
                  </a:cubicBezTo>
                  <a:cubicBezTo>
                    <a:pt x="733488" y="262370"/>
                    <a:pt x="812875" y="259577"/>
                    <a:pt x="889885" y="2678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0899171" y="7906374"/>
              <a:ext cx="291781" cy="189690"/>
            </a:xfrm>
            <a:custGeom>
              <a:rect b="b" l="l" r="r" t="t"/>
              <a:pathLst>
                <a:path extrusionOk="0" h="189690" w="291781">
                  <a:moveTo>
                    <a:pt x="284702" y="11590"/>
                  </a:moveTo>
                  <a:cubicBezTo>
                    <a:pt x="290991" y="70375"/>
                    <a:pt x="294765" y="130417"/>
                    <a:pt x="288755" y="189621"/>
                  </a:cubicBezTo>
                  <a:cubicBezTo>
                    <a:pt x="239558" y="190599"/>
                    <a:pt x="190919" y="180964"/>
                    <a:pt x="142002" y="176636"/>
                  </a:cubicBezTo>
                  <a:cubicBezTo>
                    <a:pt x="102588" y="170352"/>
                    <a:pt x="61776" y="176356"/>
                    <a:pt x="23201" y="165046"/>
                  </a:cubicBezTo>
                  <a:cubicBezTo>
                    <a:pt x="10203" y="113521"/>
                    <a:pt x="7827" y="59065"/>
                    <a:pt x="0" y="6283"/>
                  </a:cubicBezTo>
                  <a:cubicBezTo>
                    <a:pt x="839" y="3770"/>
                    <a:pt x="1538" y="1536"/>
                    <a:pt x="2097" y="0"/>
                  </a:cubicBezTo>
                  <a:cubicBezTo>
                    <a:pt x="11741" y="6144"/>
                    <a:pt x="23062" y="4747"/>
                    <a:pt x="34383" y="3351"/>
                  </a:cubicBezTo>
                  <a:cubicBezTo>
                    <a:pt x="41930" y="2374"/>
                    <a:pt x="49477" y="1396"/>
                    <a:pt x="56605" y="2793"/>
                  </a:cubicBezTo>
                  <a:cubicBezTo>
                    <a:pt x="133616" y="2513"/>
                    <a:pt x="207272" y="977"/>
                    <a:pt x="284702" y="115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0733969" y="7943098"/>
              <a:ext cx="440819" cy="487597"/>
            </a:xfrm>
            <a:custGeom>
              <a:rect b="b" l="l" r="r" t="t"/>
              <a:pathLst>
                <a:path extrusionOk="0" h="487597" w="440819">
                  <a:moveTo>
                    <a:pt x="440819" y="214476"/>
                  </a:moveTo>
                  <a:cubicBezTo>
                    <a:pt x="434111" y="225507"/>
                    <a:pt x="427262" y="236538"/>
                    <a:pt x="420554" y="247569"/>
                  </a:cubicBezTo>
                  <a:cubicBezTo>
                    <a:pt x="405878" y="271726"/>
                    <a:pt x="390504" y="295324"/>
                    <a:pt x="375409" y="319340"/>
                  </a:cubicBezTo>
                  <a:cubicBezTo>
                    <a:pt x="374571" y="320597"/>
                    <a:pt x="374011" y="321854"/>
                    <a:pt x="373453" y="323250"/>
                  </a:cubicBezTo>
                  <a:cubicBezTo>
                    <a:pt x="311397" y="329254"/>
                    <a:pt x="249900" y="340006"/>
                    <a:pt x="189102" y="353550"/>
                  </a:cubicBezTo>
                  <a:cubicBezTo>
                    <a:pt x="164923" y="354947"/>
                    <a:pt x="146893" y="381617"/>
                    <a:pt x="149409" y="404098"/>
                  </a:cubicBezTo>
                  <a:cubicBezTo>
                    <a:pt x="136970" y="414151"/>
                    <a:pt x="126627" y="428254"/>
                    <a:pt x="115166" y="438028"/>
                  </a:cubicBezTo>
                  <a:cubicBezTo>
                    <a:pt x="105802" y="451992"/>
                    <a:pt x="77290" y="469585"/>
                    <a:pt x="67646" y="487598"/>
                  </a:cubicBezTo>
                  <a:cubicBezTo>
                    <a:pt x="63872" y="463302"/>
                    <a:pt x="59959" y="440123"/>
                    <a:pt x="58002" y="420295"/>
                  </a:cubicBezTo>
                  <a:cubicBezTo>
                    <a:pt x="59400" y="376171"/>
                    <a:pt x="35081" y="357041"/>
                    <a:pt x="0" y="350199"/>
                  </a:cubicBezTo>
                  <a:cubicBezTo>
                    <a:pt x="11181" y="329394"/>
                    <a:pt x="23900" y="307332"/>
                    <a:pt x="36618" y="285270"/>
                  </a:cubicBezTo>
                  <a:cubicBezTo>
                    <a:pt x="45563" y="266838"/>
                    <a:pt x="58282" y="248965"/>
                    <a:pt x="66947" y="230115"/>
                  </a:cubicBezTo>
                  <a:cubicBezTo>
                    <a:pt x="66947" y="230115"/>
                    <a:pt x="66947" y="229975"/>
                    <a:pt x="67087" y="229975"/>
                  </a:cubicBezTo>
                  <a:cubicBezTo>
                    <a:pt x="84837" y="200652"/>
                    <a:pt x="82601" y="147033"/>
                    <a:pt x="79387" y="104725"/>
                  </a:cubicBezTo>
                  <a:cubicBezTo>
                    <a:pt x="98115" y="70096"/>
                    <a:pt x="119080" y="33512"/>
                    <a:pt x="141023" y="0"/>
                  </a:cubicBezTo>
                  <a:cubicBezTo>
                    <a:pt x="141582" y="8797"/>
                    <a:pt x="142002" y="17454"/>
                    <a:pt x="142141" y="26111"/>
                  </a:cubicBezTo>
                  <a:cubicBezTo>
                    <a:pt x="143818" y="63952"/>
                    <a:pt x="145216" y="101792"/>
                    <a:pt x="149549" y="139354"/>
                  </a:cubicBezTo>
                  <a:cubicBezTo>
                    <a:pt x="150806" y="156110"/>
                    <a:pt x="159332" y="171609"/>
                    <a:pt x="171632" y="178311"/>
                  </a:cubicBezTo>
                  <a:cubicBezTo>
                    <a:pt x="198886" y="193112"/>
                    <a:pt x="229634" y="191716"/>
                    <a:pt x="258566" y="194229"/>
                  </a:cubicBezTo>
                  <a:cubicBezTo>
                    <a:pt x="319224" y="199256"/>
                    <a:pt x="379882" y="211963"/>
                    <a:pt x="440819" y="21447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1335239" y="7914769"/>
              <a:ext cx="257722" cy="184120"/>
            </a:xfrm>
            <a:custGeom>
              <a:rect b="b" l="l" r="r" t="t"/>
              <a:pathLst>
                <a:path extrusionOk="0" h="184120" w="257722">
                  <a:moveTo>
                    <a:pt x="227118" y="1659"/>
                  </a:moveTo>
                  <a:cubicBezTo>
                    <a:pt x="234805" y="61981"/>
                    <a:pt x="261920" y="121324"/>
                    <a:pt x="257168" y="182484"/>
                  </a:cubicBezTo>
                  <a:cubicBezTo>
                    <a:pt x="208111" y="186673"/>
                    <a:pt x="158634" y="181646"/>
                    <a:pt x="109436" y="180389"/>
                  </a:cubicBezTo>
                  <a:cubicBezTo>
                    <a:pt x="101050" y="179551"/>
                    <a:pt x="91826" y="179551"/>
                    <a:pt x="82601" y="179551"/>
                  </a:cubicBezTo>
                  <a:cubicBezTo>
                    <a:pt x="58841" y="179551"/>
                    <a:pt x="33683" y="179551"/>
                    <a:pt x="16353" y="165728"/>
                  </a:cubicBezTo>
                  <a:cubicBezTo>
                    <a:pt x="2935" y="111969"/>
                    <a:pt x="4612" y="55557"/>
                    <a:pt x="0" y="682"/>
                  </a:cubicBezTo>
                  <a:cubicBezTo>
                    <a:pt x="16772" y="22045"/>
                    <a:pt x="45983" y="7524"/>
                    <a:pt x="68205" y="6686"/>
                  </a:cubicBezTo>
                  <a:cubicBezTo>
                    <a:pt x="120897" y="961"/>
                    <a:pt x="174427" y="-2111"/>
                    <a:pt x="227118" y="16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1248445" y="7512517"/>
              <a:ext cx="210843" cy="209366"/>
            </a:xfrm>
            <a:custGeom>
              <a:rect b="b" l="l" r="r" t="t"/>
              <a:pathLst>
                <a:path extrusionOk="0" h="209366" w="210843">
                  <a:moveTo>
                    <a:pt x="199445" y="23551"/>
                  </a:moveTo>
                  <a:cubicBezTo>
                    <a:pt x="217055" y="69071"/>
                    <a:pt x="210486" y="120037"/>
                    <a:pt x="204616" y="167512"/>
                  </a:cubicBezTo>
                  <a:cubicBezTo>
                    <a:pt x="196230" y="215267"/>
                    <a:pt x="188543" y="209262"/>
                    <a:pt x="145076" y="208983"/>
                  </a:cubicBezTo>
                  <a:cubicBezTo>
                    <a:pt x="106920" y="207587"/>
                    <a:pt x="64012" y="211078"/>
                    <a:pt x="30469" y="190272"/>
                  </a:cubicBezTo>
                  <a:cubicBezTo>
                    <a:pt x="19707" y="175890"/>
                    <a:pt x="18449" y="156062"/>
                    <a:pt x="13837" y="139167"/>
                  </a:cubicBezTo>
                  <a:cubicBezTo>
                    <a:pt x="9364" y="116267"/>
                    <a:pt x="6429" y="92529"/>
                    <a:pt x="4193" y="68792"/>
                  </a:cubicBezTo>
                  <a:cubicBezTo>
                    <a:pt x="7827" y="52734"/>
                    <a:pt x="5870" y="35699"/>
                    <a:pt x="2376" y="19641"/>
                  </a:cubicBezTo>
                  <a:cubicBezTo>
                    <a:pt x="1817" y="18664"/>
                    <a:pt x="1258" y="17965"/>
                    <a:pt x="559" y="17267"/>
                  </a:cubicBezTo>
                  <a:cubicBezTo>
                    <a:pt x="419" y="14195"/>
                    <a:pt x="139" y="11123"/>
                    <a:pt x="0" y="8052"/>
                  </a:cubicBezTo>
                  <a:cubicBezTo>
                    <a:pt x="13557" y="11682"/>
                    <a:pt x="27534" y="8610"/>
                    <a:pt x="41790" y="5538"/>
                  </a:cubicBezTo>
                  <a:cubicBezTo>
                    <a:pt x="52272" y="3164"/>
                    <a:pt x="62754" y="930"/>
                    <a:pt x="73237" y="1349"/>
                  </a:cubicBezTo>
                  <a:cubicBezTo>
                    <a:pt x="82182" y="1489"/>
                    <a:pt x="91826" y="1070"/>
                    <a:pt x="101749" y="651"/>
                  </a:cubicBezTo>
                  <a:cubicBezTo>
                    <a:pt x="136830" y="-745"/>
                    <a:pt x="175545" y="-2281"/>
                    <a:pt x="199445" y="2355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0860736" y="7496453"/>
              <a:ext cx="224784" cy="229515"/>
            </a:xfrm>
            <a:custGeom>
              <a:rect b="b" l="l" r="r" t="t"/>
              <a:pathLst>
                <a:path extrusionOk="0" h="229515" w="224784">
                  <a:moveTo>
                    <a:pt x="217195" y="28863"/>
                  </a:moveTo>
                  <a:cubicBezTo>
                    <a:pt x="224743" y="86951"/>
                    <a:pt x="231731" y="152299"/>
                    <a:pt x="211605" y="210246"/>
                  </a:cubicBezTo>
                  <a:cubicBezTo>
                    <a:pt x="209368" y="217228"/>
                    <a:pt x="202660" y="218345"/>
                    <a:pt x="196370" y="219462"/>
                  </a:cubicBezTo>
                  <a:cubicBezTo>
                    <a:pt x="159891" y="225746"/>
                    <a:pt x="122854" y="230493"/>
                    <a:pt x="85816" y="229236"/>
                  </a:cubicBezTo>
                  <a:lnTo>
                    <a:pt x="89590" y="229516"/>
                  </a:lnTo>
                  <a:cubicBezTo>
                    <a:pt x="49337" y="228259"/>
                    <a:pt x="21105" y="220440"/>
                    <a:pt x="14816" y="175897"/>
                  </a:cubicBezTo>
                  <a:cubicBezTo>
                    <a:pt x="4473" y="122976"/>
                    <a:pt x="3774" y="69776"/>
                    <a:pt x="0" y="15738"/>
                  </a:cubicBezTo>
                  <a:cubicBezTo>
                    <a:pt x="14256" y="21602"/>
                    <a:pt x="27254" y="15319"/>
                    <a:pt x="40532" y="9035"/>
                  </a:cubicBezTo>
                  <a:cubicBezTo>
                    <a:pt x="50595" y="4288"/>
                    <a:pt x="60798" y="-460"/>
                    <a:pt x="71840" y="99"/>
                  </a:cubicBezTo>
                  <a:cubicBezTo>
                    <a:pt x="77151" y="239"/>
                    <a:pt x="85397" y="239"/>
                    <a:pt x="95041" y="99"/>
                  </a:cubicBezTo>
                  <a:cubicBezTo>
                    <a:pt x="138647" y="-320"/>
                    <a:pt x="214120" y="-739"/>
                    <a:pt x="217195" y="288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1178228" y="7086869"/>
              <a:ext cx="213879" cy="218777"/>
            </a:xfrm>
            <a:custGeom>
              <a:rect b="b" l="l" r="r" t="t"/>
              <a:pathLst>
                <a:path extrusionOk="0" h="218777" w="213879">
                  <a:moveTo>
                    <a:pt x="192651" y="44264"/>
                  </a:moveTo>
                  <a:cubicBezTo>
                    <a:pt x="210402" y="96766"/>
                    <a:pt x="221723" y="154574"/>
                    <a:pt x="207327" y="209310"/>
                  </a:cubicBezTo>
                  <a:cubicBezTo>
                    <a:pt x="189297" y="215174"/>
                    <a:pt x="170149" y="216012"/>
                    <a:pt x="151561" y="217688"/>
                  </a:cubicBezTo>
                  <a:cubicBezTo>
                    <a:pt x="142616" y="217408"/>
                    <a:pt x="133251" y="217827"/>
                    <a:pt x="123747" y="218246"/>
                  </a:cubicBezTo>
                  <a:cubicBezTo>
                    <a:pt x="92161" y="219363"/>
                    <a:pt x="58197" y="220620"/>
                    <a:pt x="34298" y="200513"/>
                  </a:cubicBezTo>
                  <a:cubicBezTo>
                    <a:pt x="5366" y="158483"/>
                    <a:pt x="-5955" y="100955"/>
                    <a:pt x="2990" y="50826"/>
                  </a:cubicBezTo>
                  <a:cubicBezTo>
                    <a:pt x="9839" y="12148"/>
                    <a:pt x="92859" y="0"/>
                    <a:pt x="131574" y="0"/>
                  </a:cubicBezTo>
                  <a:cubicBezTo>
                    <a:pt x="133810" y="0"/>
                    <a:pt x="135767" y="0"/>
                    <a:pt x="137724" y="0"/>
                  </a:cubicBezTo>
                  <a:cubicBezTo>
                    <a:pt x="173784" y="1676"/>
                    <a:pt x="182309" y="10193"/>
                    <a:pt x="192651" y="442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0785543" y="7089801"/>
              <a:ext cx="207830" cy="211724"/>
            </a:xfrm>
            <a:custGeom>
              <a:rect b="b" l="l" r="r" t="t"/>
              <a:pathLst>
                <a:path extrusionOk="0" h="211724" w="207830">
                  <a:moveTo>
                    <a:pt x="199585" y="37003"/>
                  </a:moveTo>
                  <a:cubicBezTo>
                    <a:pt x="206712" y="88388"/>
                    <a:pt x="213421" y="142286"/>
                    <a:pt x="200563" y="193112"/>
                  </a:cubicBezTo>
                  <a:cubicBezTo>
                    <a:pt x="199445" y="195765"/>
                    <a:pt x="198606" y="198977"/>
                    <a:pt x="196370" y="200932"/>
                  </a:cubicBezTo>
                  <a:cubicBezTo>
                    <a:pt x="178340" y="206517"/>
                    <a:pt x="159752" y="209449"/>
                    <a:pt x="141023" y="211125"/>
                  </a:cubicBezTo>
                  <a:cubicBezTo>
                    <a:pt x="132078" y="210985"/>
                    <a:pt x="122714" y="211125"/>
                    <a:pt x="113489" y="211404"/>
                  </a:cubicBezTo>
                  <a:cubicBezTo>
                    <a:pt x="82182" y="212102"/>
                    <a:pt x="49616" y="212940"/>
                    <a:pt x="22083" y="198837"/>
                  </a:cubicBezTo>
                  <a:cubicBezTo>
                    <a:pt x="5171" y="174541"/>
                    <a:pt x="5451" y="141867"/>
                    <a:pt x="0" y="113522"/>
                  </a:cubicBezTo>
                  <a:cubicBezTo>
                    <a:pt x="4752" y="108355"/>
                    <a:pt x="7547" y="101653"/>
                    <a:pt x="7268" y="94671"/>
                  </a:cubicBezTo>
                  <a:cubicBezTo>
                    <a:pt x="7268" y="67024"/>
                    <a:pt x="3634" y="38399"/>
                    <a:pt x="11600" y="11590"/>
                  </a:cubicBezTo>
                  <a:cubicBezTo>
                    <a:pt x="28372" y="6423"/>
                    <a:pt x="69743" y="0"/>
                    <a:pt x="109436" y="0"/>
                  </a:cubicBezTo>
                  <a:cubicBezTo>
                    <a:pt x="154860" y="0"/>
                    <a:pt x="198047" y="8378"/>
                    <a:pt x="199585" y="370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0377568" y="7085333"/>
              <a:ext cx="226032" cy="221133"/>
            </a:xfrm>
            <a:custGeom>
              <a:rect b="b" l="l" r="r" t="t"/>
              <a:pathLst>
                <a:path extrusionOk="0" h="221133" w="226032">
                  <a:moveTo>
                    <a:pt x="204477" y="6283"/>
                  </a:moveTo>
                  <a:cubicBezTo>
                    <a:pt x="223484" y="71352"/>
                    <a:pt x="233687" y="143263"/>
                    <a:pt x="219152" y="210147"/>
                  </a:cubicBezTo>
                  <a:cubicBezTo>
                    <a:pt x="193714" y="211683"/>
                    <a:pt x="168417" y="212661"/>
                    <a:pt x="142980" y="214476"/>
                  </a:cubicBezTo>
                  <a:cubicBezTo>
                    <a:pt x="116704" y="216431"/>
                    <a:pt x="90428" y="218665"/>
                    <a:pt x="64152" y="220480"/>
                  </a:cubicBezTo>
                  <a:lnTo>
                    <a:pt x="67926" y="220201"/>
                  </a:lnTo>
                  <a:cubicBezTo>
                    <a:pt x="14815" y="223971"/>
                    <a:pt x="13557" y="218107"/>
                    <a:pt x="0" y="168816"/>
                  </a:cubicBezTo>
                  <a:cubicBezTo>
                    <a:pt x="11041" y="157087"/>
                    <a:pt x="6289" y="139912"/>
                    <a:pt x="5311" y="125390"/>
                  </a:cubicBezTo>
                  <a:cubicBezTo>
                    <a:pt x="3774" y="94113"/>
                    <a:pt x="3075" y="60321"/>
                    <a:pt x="15933" y="31138"/>
                  </a:cubicBezTo>
                  <a:cubicBezTo>
                    <a:pt x="30189" y="18990"/>
                    <a:pt x="51014" y="17454"/>
                    <a:pt x="68485" y="12846"/>
                  </a:cubicBezTo>
                  <a:cubicBezTo>
                    <a:pt x="95879" y="7680"/>
                    <a:pt x="128864" y="0"/>
                    <a:pt x="160590" y="0"/>
                  </a:cubicBezTo>
                  <a:cubicBezTo>
                    <a:pt x="175824" y="0"/>
                    <a:pt x="190640" y="1815"/>
                    <a:pt x="204477" y="62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0474146" y="7475744"/>
              <a:ext cx="232922" cy="236261"/>
            </a:xfrm>
            <a:custGeom>
              <a:rect b="b" l="l" r="r" t="t"/>
              <a:pathLst>
                <a:path extrusionOk="0" h="236261" w="232922">
                  <a:moveTo>
                    <a:pt x="205595" y="15223"/>
                  </a:moveTo>
                  <a:cubicBezTo>
                    <a:pt x="244729" y="22065"/>
                    <a:pt x="234805" y="190462"/>
                    <a:pt x="219012" y="220343"/>
                  </a:cubicBezTo>
                  <a:cubicBezTo>
                    <a:pt x="184210" y="224393"/>
                    <a:pt x="150108" y="233190"/>
                    <a:pt x="115306" y="236262"/>
                  </a:cubicBezTo>
                  <a:cubicBezTo>
                    <a:pt x="85396" y="236262"/>
                    <a:pt x="45424" y="231933"/>
                    <a:pt x="28792" y="203727"/>
                  </a:cubicBezTo>
                  <a:cubicBezTo>
                    <a:pt x="15374" y="150108"/>
                    <a:pt x="11041" y="94395"/>
                    <a:pt x="0" y="40217"/>
                  </a:cubicBezTo>
                  <a:cubicBezTo>
                    <a:pt x="12858" y="38681"/>
                    <a:pt x="19986" y="27929"/>
                    <a:pt x="26975" y="18295"/>
                  </a:cubicBezTo>
                  <a:cubicBezTo>
                    <a:pt x="54648" y="5728"/>
                    <a:pt x="85956" y="3"/>
                    <a:pt x="117403" y="3"/>
                  </a:cubicBezTo>
                  <a:cubicBezTo>
                    <a:pt x="147592" y="-137"/>
                    <a:pt x="178061" y="5169"/>
                    <a:pt x="205595" y="152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0175188" y="7150821"/>
              <a:ext cx="413984" cy="378823"/>
            </a:xfrm>
            <a:custGeom>
              <a:rect b="b" l="l" r="r" t="t"/>
              <a:pathLst>
                <a:path extrusionOk="0" h="378823" w="413984">
                  <a:moveTo>
                    <a:pt x="51154" y="236817"/>
                  </a:moveTo>
                  <a:cubicBezTo>
                    <a:pt x="53251" y="236817"/>
                    <a:pt x="55068" y="234723"/>
                    <a:pt x="54928" y="232628"/>
                  </a:cubicBezTo>
                  <a:cubicBezTo>
                    <a:pt x="54788" y="230394"/>
                    <a:pt x="52971" y="228858"/>
                    <a:pt x="50735" y="228858"/>
                  </a:cubicBezTo>
                  <a:cubicBezTo>
                    <a:pt x="48638" y="228858"/>
                    <a:pt x="46821" y="230953"/>
                    <a:pt x="46961" y="233047"/>
                  </a:cubicBezTo>
                  <a:cubicBezTo>
                    <a:pt x="47101" y="235281"/>
                    <a:pt x="48918" y="236817"/>
                    <a:pt x="51154" y="236817"/>
                  </a:cubicBezTo>
                  <a:close/>
                  <a:moveTo>
                    <a:pt x="397352" y="205819"/>
                  </a:moveTo>
                  <a:cubicBezTo>
                    <a:pt x="402664" y="205400"/>
                    <a:pt x="408394" y="205400"/>
                    <a:pt x="413985" y="205540"/>
                  </a:cubicBezTo>
                  <a:cubicBezTo>
                    <a:pt x="407416" y="214476"/>
                    <a:pt x="401825" y="222296"/>
                    <a:pt x="397772" y="225647"/>
                  </a:cubicBezTo>
                  <a:cubicBezTo>
                    <a:pt x="387010" y="237376"/>
                    <a:pt x="371216" y="250501"/>
                    <a:pt x="374571" y="265442"/>
                  </a:cubicBezTo>
                  <a:cubicBezTo>
                    <a:pt x="364508" y="266838"/>
                    <a:pt x="354584" y="268514"/>
                    <a:pt x="344801" y="270609"/>
                  </a:cubicBezTo>
                  <a:cubicBezTo>
                    <a:pt x="313354" y="275216"/>
                    <a:pt x="281068" y="288342"/>
                    <a:pt x="267371" y="319061"/>
                  </a:cubicBezTo>
                  <a:cubicBezTo>
                    <a:pt x="263877" y="325345"/>
                    <a:pt x="262619" y="332605"/>
                    <a:pt x="263737" y="339447"/>
                  </a:cubicBezTo>
                  <a:cubicBezTo>
                    <a:pt x="259544" y="343916"/>
                    <a:pt x="255351" y="348384"/>
                    <a:pt x="250879" y="351316"/>
                  </a:cubicBezTo>
                  <a:cubicBezTo>
                    <a:pt x="241654" y="357879"/>
                    <a:pt x="230333" y="368072"/>
                    <a:pt x="227678" y="378824"/>
                  </a:cubicBezTo>
                  <a:cubicBezTo>
                    <a:pt x="224044" y="358298"/>
                    <a:pt x="220550" y="339029"/>
                    <a:pt x="218453" y="322133"/>
                  </a:cubicBezTo>
                  <a:cubicBezTo>
                    <a:pt x="199305" y="260834"/>
                    <a:pt x="74215" y="254970"/>
                    <a:pt x="0" y="278288"/>
                  </a:cubicBezTo>
                  <a:cubicBezTo>
                    <a:pt x="18728" y="248546"/>
                    <a:pt x="35920" y="217827"/>
                    <a:pt x="54788" y="188225"/>
                  </a:cubicBezTo>
                  <a:cubicBezTo>
                    <a:pt x="59819" y="179847"/>
                    <a:pt x="75473" y="158204"/>
                    <a:pt x="58002" y="156528"/>
                  </a:cubicBezTo>
                  <a:cubicBezTo>
                    <a:pt x="61217" y="149268"/>
                    <a:pt x="63733" y="141169"/>
                    <a:pt x="65969" y="131953"/>
                  </a:cubicBezTo>
                  <a:cubicBezTo>
                    <a:pt x="66109" y="131813"/>
                    <a:pt x="66249" y="131534"/>
                    <a:pt x="66388" y="131395"/>
                  </a:cubicBezTo>
                  <a:cubicBezTo>
                    <a:pt x="70861" y="122039"/>
                    <a:pt x="117403" y="50547"/>
                    <a:pt x="144517" y="0"/>
                  </a:cubicBezTo>
                  <a:cubicBezTo>
                    <a:pt x="140324" y="37422"/>
                    <a:pt x="145636" y="76798"/>
                    <a:pt x="156537" y="102491"/>
                  </a:cubicBezTo>
                  <a:cubicBezTo>
                    <a:pt x="163106" y="130976"/>
                    <a:pt x="163805" y="164906"/>
                    <a:pt x="183652" y="187946"/>
                  </a:cubicBezTo>
                  <a:cubicBezTo>
                    <a:pt x="203917" y="207634"/>
                    <a:pt x="232010" y="211125"/>
                    <a:pt x="259404" y="211125"/>
                  </a:cubicBezTo>
                  <a:cubicBezTo>
                    <a:pt x="268070" y="211125"/>
                    <a:pt x="276596" y="210706"/>
                    <a:pt x="284702" y="210427"/>
                  </a:cubicBezTo>
                  <a:cubicBezTo>
                    <a:pt x="322159" y="208472"/>
                    <a:pt x="359756" y="206377"/>
                    <a:pt x="397352" y="2058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9905301" y="7515402"/>
              <a:ext cx="798758" cy="487597"/>
            </a:xfrm>
            <a:custGeom>
              <a:rect b="b" l="l" r="r" t="t"/>
              <a:pathLst>
                <a:path extrusionOk="0" h="487597" w="798758">
                  <a:moveTo>
                    <a:pt x="798758" y="241425"/>
                  </a:moveTo>
                  <a:cubicBezTo>
                    <a:pt x="793447" y="247290"/>
                    <a:pt x="788276" y="253294"/>
                    <a:pt x="782965" y="259019"/>
                  </a:cubicBezTo>
                  <a:cubicBezTo>
                    <a:pt x="771364" y="270888"/>
                    <a:pt x="754732" y="288761"/>
                    <a:pt x="761022" y="303701"/>
                  </a:cubicBezTo>
                  <a:cubicBezTo>
                    <a:pt x="760043" y="303562"/>
                    <a:pt x="759065" y="303562"/>
                    <a:pt x="757947" y="303701"/>
                  </a:cubicBezTo>
                  <a:cubicBezTo>
                    <a:pt x="744529" y="307611"/>
                    <a:pt x="726919" y="322552"/>
                    <a:pt x="731811" y="336096"/>
                  </a:cubicBezTo>
                  <a:cubicBezTo>
                    <a:pt x="713921" y="335957"/>
                    <a:pt x="696171" y="335817"/>
                    <a:pt x="678840" y="334700"/>
                  </a:cubicBezTo>
                  <a:cubicBezTo>
                    <a:pt x="667938" y="334840"/>
                    <a:pt x="656897" y="334700"/>
                    <a:pt x="645995" y="334560"/>
                  </a:cubicBezTo>
                  <a:cubicBezTo>
                    <a:pt x="626567" y="334281"/>
                    <a:pt x="607140" y="334002"/>
                    <a:pt x="587853" y="335677"/>
                  </a:cubicBezTo>
                  <a:cubicBezTo>
                    <a:pt x="577230" y="336934"/>
                    <a:pt x="568984" y="348244"/>
                    <a:pt x="567028" y="361230"/>
                  </a:cubicBezTo>
                  <a:cubicBezTo>
                    <a:pt x="559760" y="349501"/>
                    <a:pt x="551793" y="360672"/>
                    <a:pt x="552352" y="372261"/>
                  </a:cubicBezTo>
                  <a:cubicBezTo>
                    <a:pt x="552073" y="377567"/>
                    <a:pt x="551793" y="382734"/>
                    <a:pt x="551653" y="387900"/>
                  </a:cubicBezTo>
                  <a:cubicBezTo>
                    <a:pt x="526076" y="418899"/>
                    <a:pt x="506649" y="455203"/>
                    <a:pt x="482609" y="487598"/>
                  </a:cubicBezTo>
                  <a:cubicBezTo>
                    <a:pt x="481351" y="455343"/>
                    <a:pt x="480094" y="423227"/>
                    <a:pt x="477857" y="391112"/>
                  </a:cubicBezTo>
                  <a:cubicBezTo>
                    <a:pt x="477298" y="365699"/>
                    <a:pt x="471428" y="339029"/>
                    <a:pt x="451581" y="327858"/>
                  </a:cubicBezTo>
                  <a:cubicBezTo>
                    <a:pt x="386870" y="295324"/>
                    <a:pt x="313773" y="312638"/>
                    <a:pt x="246406" y="319620"/>
                  </a:cubicBezTo>
                  <a:cubicBezTo>
                    <a:pt x="208530" y="324926"/>
                    <a:pt x="135992" y="311800"/>
                    <a:pt x="125929" y="370167"/>
                  </a:cubicBezTo>
                  <a:cubicBezTo>
                    <a:pt x="106780" y="375194"/>
                    <a:pt x="65969" y="428394"/>
                    <a:pt x="35221" y="471819"/>
                  </a:cubicBezTo>
                  <a:cubicBezTo>
                    <a:pt x="34103" y="457158"/>
                    <a:pt x="32705" y="442497"/>
                    <a:pt x="31447" y="427835"/>
                  </a:cubicBezTo>
                  <a:cubicBezTo>
                    <a:pt x="29630" y="395161"/>
                    <a:pt x="27394" y="364302"/>
                    <a:pt x="0" y="351875"/>
                  </a:cubicBezTo>
                  <a:cubicBezTo>
                    <a:pt x="8106" y="341542"/>
                    <a:pt x="13278" y="325764"/>
                    <a:pt x="18728" y="315151"/>
                  </a:cubicBezTo>
                  <a:cubicBezTo>
                    <a:pt x="32146" y="286806"/>
                    <a:pt x="49756" y="260555"/>
                    <a:pt x="62056" y="231651"/>
                  </a:cubicBezTo>
                  <a:cubicBezTo>
                    <a:pt x="82741" y="219922"/>
                    <a:pt x="92245" y="195905"/>
                    <a:pt x="96718" y="160299"/>
                  </a:cubicBezTo>
                  <a:cubicBezTo>
                    <a:pt x="98255" y="143543"/>
                    <a:pt x="99373" y="126647"/>
                    <a:pt x="100212" y="109891"/>
                  </a:cubicBezTo>
                  <a:cubicBezTo>
                    <a:pt x="107060" y="101513"/>
                    <a:pt x="112651" y="90482"/>
                    <a:pt x="118381" y="83082"/>
                  </a:cubicBezTo>
                  <a:cubicBezTo>
                    <a:pt x="134175" y="61020"/>
                    <a:pt x="151086" y="39795"/>
                    <a:pt x="167299" y="18152"/>
                  </a:cubicBezTo>
                  <a:cubicBezTo>
                    <a:pt x="178760" y="24436"/>
                    <a:pt x="194134" y="20945"/>
                    <a:pt x="201681" y="10193"/>
                  </a:cubicBezTo>
                  <a:cubicBezTo>
                    <a:pt x="204337" y="6842"/>
                    <a:pt x="206992" y="3351"/>
                    <a:pt x="209508" y="0"/>
                  </a:cubicBezTo>
                  <a:cubicBezTo>
                    <a:pt x="203219" y="55155"/>
                    <a:pt x="199026" y="110729"/>
                    <a:pt x="208669" y="165605"/>
                  </a:cubicBezTo>
                  <a:cubicBezTo>
                    <a:pt x="219711" y="244916"/>
                    <a:pt x="339071" y="229417"/>
                    <a:pt x="398331" y="235281"/>
                  </a:cubicBezTo>
                  <a:cubicBezTo>
                    <a:pt x="402524" y="235561"/>
                    <a:pt x="406577" y="235700"/>
                    <a:pt x="410490" y="235700"/>
                  </a:cubicBezTo>
                  <a:cubicBezTo>
                    <a:pt x="419855" y="235700"/>
                    <a:pt x="428380" y="235002"/>
                    <a:pt x="436207" y="233606"/>
                  </a:cubicBezTo>
                  <a:cubicBezTo>
                    <a:pt x="427542" y="247709"/>
                    <a:pt x="418317" y="261812"/>
                    <a:pt x="407555" y="275775"/>
                  </a:cubicBezTo>
                  <a:cubicBezTo>
                    <a:pt x="398890" y="287644"/>
                    <a:pt x="403223" y="304958"/>
                    <a:pt x="415941" y="311661"/>
                  </a:cubicBezTo>
                  <a:cubicBezTo>
                    <a:pt x="454237" y="327299"/>
                    <a:pt x="462483" y="266001"/>
                    <a:pt x="477578" y="242822"/>
                  </a:cubicBezTo>
                  <a:cubicBezTo>
                    <a:pt x="482749" y="228858"/>
                    <a:pt x="490855" y="213359"/>
                    <a:pt x="492812" y="197999"/>
                  </a:cubicBezTo>
                  <a:cubicBezTo>
                    <a:pt x="518529" y="157227"/>
                    <a:pt x="510143" y="90063"/>
                    <a:pt x="499940" y="29323"/>
                  </a:cubicBezTo>
                  <a:cubicBezTo>
                    <a:pt x="500919" y="30859"/>
                    <a:pt x="502176" y="32534"/>
                    <a:pt x="503853" y="34070"/>
                  </a:cubicBezTo>
                  <a:cubicBezTo>
                    <a:pt x="517271" y="45660"/>
                    <a:pt x="529570" y="38678"/>
                    <a:pt x="539633" y="27927"/>
                  </a:cubicBezTo>
                  <a:cubicBezTo>
                    <a:pt x="540752" y="65488"/>
                    <a:pt x="544386" y="103049"/>
                    <a:pt x="545644" y="140471"/>
                  </a:cubicBezTo>
                  <a:cubicBezTo>
                    <a:pt x="540053" y="211404"/>
                    <a:pt x="599313" y="248686"/>
                    <a:pt x="663186" y="254551"/>
                  </a:cubicBezTo>
                  <a:cubicBezTo>
                    <a:pt x="669196" y="255109"/>
                    <a:pt x="675206" y="255389"/>
                    <a:pt x="681076" y="255389"/>
                  </a:cubicBezTo>
                  <a:cubicBezTo>
                    <a:pt x="713641" y="255389"/>
                    <a:pt x="745648" y="247709"/>
                    <a:pt x="777793" y="243939"/>
                  </a:cubicBezTo>
                  <a:cubicBezTo>
                    <a:pt x="784922" y="243240"/>
                    <a:pt x="791910" y="242682"/>
                    <a:pt x="798758" y="2414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0148912" y="7479579"/>
              <a:ext cx="204264" cy="210117"/>
            </a:xfrm>
            <a:custGeom>
              <a:rect b="b" l="l" r="r" t="t"/>
              <a:pathLst>
                <a:path extrusionOk="0" h="210117" w="204264">
                  <a:moveTo>
                    <a:pt x="194973" y="83019"/>
                  </a:moveTo>
                  <a:cubicBezTo>
                    <a:pt x="199026" y="122535"/>
                    <a:pt x="213282" y="165961"/>
                    <a:pt x="195671" y="203941"/>
                  </a:cubicBezTo>
                  <a:cubicBezTo>
                    <a:pt x="184210" y="207851"/>
                    <a:pt x="178061" y="208968"/>
                    <a:pt x="164224" y="210085"/>
                  </a:cubicBezTo>
                  <a:cubicBezTo>
                    <a:pt x="159891" y="210085"/>
                    <a:pt x="155559" y="210085"/>
                    <a:pt x="151226" y="210085"/>
                  </a:cubicBezTo>
                  <a:cubicBezTo>
                    <a:pt x="146893" y="210085"/>
                    <a:pt x="142561" y="210085"/>
                    <a:pt x="138228" y="210085"/>
                  </a:cubicBezTo>
                  <a:cubicBezTo>
                    <a:pt x="97836" y="210225"/>
                    <a:pt x="56745" y="210504"/>
                    <a:pt x="18170" y="196541"/>
                  </a:cubicBezTo>
                  <a:cubicBezTo>
                    <a:pt x="-2096" y="143899"/>
                    <a:pt x="3215" y="88186"/>
                    <a:pt x="0" y="31355"/>
                  </a:cubicBezTo>
                  <a:cubicBezTo>
                    <a:pt x="4752" y="31634"/>
                    <a:pt x="9504" y="30797"/>
                    <a:pt x="13977" y="28981"/>
                  </a:cubicBezTo>
                  <a:cubicBezTo>
                    <a:pt x="20685" y="26049"/>
                    <a:pt x="25577" y="21162"/>
                    <a:pt x="29071" y="15018"/>
                  </a:cubicBezTo>
                  <a:cubicBezTo>
                    <a:pt x="77709" y="-2157"/>
                    <a:pt x="136830" y="-6904"/>
                    <a:pt x="184910" y="13063"/>
                  </a:cubicBezTo>
                  <a:cubicBezTo>
                    <a:pt x="190081" y="36103"/>
                    <a:pt x="191339" y="59840"/>
                    <a:pt x="194973" y="830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9986085" y="7084216"/>
              <a:ext cx="201847" cy="217613"/>
            </a:xfrm>
            <a:custGeom>
              <a:rect b="b" l="l" r="r" t="t"/>
              <a:pathLst>
                <a:path extrusionOk="0" h="217613" w="201847">
                  <a:moveTo>
                    <a:pt x="185189" y="20247"/>
                  </a:moveTo>
                  <a:cubicBezTo>
                    <a:pt x="203358" y="58646"/>
                    <a:pt x="203079" y="102211"/>
                    <a:pt x="200703" y="143682"/>
                  </a:cubicBezTo>
                  <a:cubicBezTo>
                    <a:pt x="197488" y="165744"/>
                    <a:pt x="197488" y="191297"/>
                    <a:pt x="183512" y="209589"/>
                  </a:cubicBezTo>
                  <a:cubicBezTo>
                    <a:pt x="159053" y="215035"/>
                    <a:pt x="133616" y="217269"/>
                    <a:pt x="108597" y="217408"/>
                  </a:cubicBezTo>
                  <a:cubicBezTo>
                    <a:pt x="63873" y="219642"/>
                    <a:pt x="15514" y="203864"/>
                    <a:pt x="0" y="157785"/>
                  </a:cubicBezTo>
                  <a:cubicBezTo>
                    <a:pt x="5730" y="151502"/>
                    <a:pt x="8945" y="142984"/>
                    <a:pt x="7408" y="134466"/>
                  </a:cubicBezTo>
                  <a:cubicBezTo>
                    <a:pt x="559" y="94392"/>
                    <a:pt x="-4193" y="50268"/>
                    <a:pt x="11042" y="11450"/>
                  </a:cubicBezTo>
                  <a:cubicBezTo>
                    <a:pt x="31447" y="8657"/>
                    <a:pt x="80644" y="0"/>
                    <a:pt x="121875" y="0"/>
                  </a:cubicBezTo>
                  <a:cubicBezTo>
                    <a:pt x="152205" y="140"/>
                    <a:pt x="178341" y="4887"/>
                    <a:pt x="185189" y="202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9013319" y="7085752"/>
              <a:ext cx="1159632" cy="473495"/>
            </a:xfrm>
            <a:custGeom>
              <a:rect b="b" l="l" r="r" t="t"/>
              <a:pathLst>
                <a:path extrusionOk="0" h="473495" w="1159632">
                  <a:moveTo>
                    <a:pt x="1104285" y="273122"/>
                  </a:moveTo>
                  <a:cubicBezTo>
                    <a:pt x="1126089" y="273122"/>
                    <a:pt x="1144398" y="271726"/>
                    <a:pt x="1159632" y="268374"/>
                  </a:cubicBezTo>
                  <a:cubicBezTo>
                    <a:pt x="1133356" y="299931"/>
                    <a:pt x="1112531" y="338470"/>
                    <a:pt x="1085277" y="367653"/>
                  </a:cubicBezTo>
                  <a:cubicBezTo>
                    <a:pt x="1073816" y="384270"/>
                    <a:pt x="1045304" y="404656"/>
                    <a:pt x="1045304" y="425042"/>
                  </a:cubicBezTo>
                  <a:cubicBezTo>
                    <a:pt x="1043906" y="426160"/>
                    <a:pt x="1042649" y="427137"/>
                    <a:pt x="1041670" y="427835"/>
                  </a:cubicBezTo>
                  <a:cubicBezTo>
                    <a:pt x="1024899" y="442357"/>
                    <a:pt x="1009105" y="457856"/>
                    <a:pt x="993312" y="473495"/>
                  </a:cubicBezTo>
                  <a:cubicBezTo>
                    <a:pt x="993032" y="452969"/>
                    <a:pt x="992333" y="432443"/>
                    <a:pt x="991075" y="411917"/>
                  </a:cubicBezTo>
                  <a:cubicBezTo>
                    <a:pt x="992194" y="333024"/>
                    <a:pt x="903443" y="320178"/>
                    <a:pt x="841666" y="320597"/>
                  </a:cubicBezTo>
                  <a:cubicBezTo>
                    <a:pt x="786739" y="321574"/>
                    <a:pt x="730972" y="327998"/>
                    <a:pt x="677861" y="342380"/>
                  </a:cubicBezTo>
                  <a:cubicBezTo>
                    <a:pt x="661229" y="348244"/>
                    <a:pt x="647113" y="366397"/>
                    <a:pt x="646694" y="383572"/>
                  </a:cubicBezTo>
                  <a:cubicBezTo>
                    <a:pt x="622934" y="391391"/>
                    <a:pt x="603506" y="416664"/>
                    <a:pt x="584778" y="431884"/>
                  </a:cubicBezTo>
                  <a:cubicBezTo>
                    <a:pt x="577370" y="440821"/>
                    <a:pt x="562555" y="452131"/>
                    <a:pt x="551234" y="464419"/>
                  </a:cubicBezTo>
                  <a:cubicBezTo>
                    <a:pt x="548439" y="447104"/>
                    <a:pt x="545364" y="429790"/>
                    <a:pt x="542289" y="412755"/>
                  </a:cubicBezTo>
                  <a:cubicBezTo>
                    <a:pt x="538096" y="388040"/>
                    <a:pt x="527194" y="362906"/>
                    <a:pt x="505391" y="348524"/>
                  </a:cubicBezTo>
                  <a:cubicBezTo>
                    <a:pt x="433691" y="305517"/>
                    <a:pt x="340189" y="320876"/>
                    <a:pt x="261920" y="335538"/>
                  </a:cubicBezTo>
                  <a:cubicBezTo>
                    <a:pt x="249341" y="338330"/>
                    <a:pt x="236203" y="345172"/>
                    <a:pt x="225581" y="354528"/>
                  </a:cubicBezTo>
                  <a:cubicBezTo>
                    <a:pt x="224743" y="354528"/>
                    <a:pt x="223904" y="354528"/>
                    <a:pt x="222926" y="354668"/>
                  </a:cubicBezTo>
                  <a:cubicBezTo>
                    <a:pt x="182254" y="361789"/>
                    <a:pt x="147313" y="388459"/>
                    <a:pt x="119499" y="417921"/>
                  </a:cubicBezTo>
                  <a:cubicBezTo>
                    <a:pt x="116145" y="421552"/>
                    <a:pt x="112092" y="425461"/>
                    <a:pt x="107899" y="429650"/>
                  </a:cubicBezTo>
                  <a:cubicBezTo>
                    <a:pt x="104265" y="418061"/>
                    <a:pt x="100491" y="406471"/>
                    <a:pt x="96718" y="395021"/>
                  </a:cubicBezTo>
                  <a:cubicBezTo>
                    <a:pt x="87214" y="351456"/>
                    <a:pt x="42069" y="335538"/>
                    <a:pt x="2516" y="329952"/>
                  </a:cubicBezTo>
                  <a:cubicBezTo>
                    <a:pt x="1677" y="329813"/>
                    <a:pt x="839" y="329673"/>
                    <a:pt x="0" y="329673"/>
                  </a:cubicBezTo>
                  <a:cubicBezTo>
                    <a:pt x="16073" y="312638"/>
                    <a:pt x="29910" y="286387"/>
                    <a:pt x="41510" y="274797"/>
                  </a:cubicBezTo>
                  <a:cubicBezTo>
                    <a:pt x="54928" y="256087"/>
                    <a:pt x="69883" y="238353"/>
                    <a:pt x="83440" y="219782"/>
                  </a:cubicBezTo>
                  <a:cubicBezTo>
                    <a:pt x="87912" y="213219"/>
                    <a:pt x="87912" y="204562"/>
                    <a:pt x="83580" y="198279"/>
                  </a:cubicBezTo>
                  <a:cubicBezTo>
                    <a:pt x="86794" y="191297"/>
                    <a:pt x="89031" y="183198"/>
                    <a:pt x="90288" y="174122"/>
                  </a:cubicBezTo>
                  <a:cubicBezTo>
                    <a:pt x="95739" y="152479"/>
                    <a:pt x="95739" y="128043"/>
                    <a:pt x="93503" y="103608"/>
                  </a:cubicBezTo>
                  <a:cubicBezTo>
                    <a:pt x="99792" y="98022"/>
                    <a:pt x="104545" y="89505"/>
                    <a:pt x="108178" y="82244"/>
                  </a:cubicBezTo>
                  <a:cubicBezTo>
                    <a:pt x="122295" y="59484"/>
                    <a:pt x="138228" y="38120"/>
                    <a:pt x="154720" y="17035"/>
                  </a:cubicBezTo>
                  <a:cubicBezTo>
                    <a:pt x="148710" y="47754"/>
                    <a:pt x="153462" y="81127"/>
                    <a:pt x="160451" y="111148"/>
                  </a:cubicBezTo>
                  <a:cubicBezTo>
                    <a:pt x="170793" y="138376"/>
                    <a:pt x="163106" y="191297"/>
                    <a:pt x="201122" y="194788"/>
                  </a:cubicBezTo>
                  <a:cubicBezTo>
                    <a:pt x="212164" y="244358"/>
                    <a:pt x="265414" y="260555"/>
                    <a:pt x="310418" y="263906"/>
                  </a:cubicBezTo>
                  <a:cubicBezTo>
                    <a:pt x="325094" y="264604"/>
                    <a:pt x="342565" y="265582"/>
                    <a:pt x="360595" y="265582"/>
                  </a:cubicBezTo>
                  <a:cubicBezTo>
                    <a:pt x="376248" y="265582"/>
                    <a:pt x="392321" y="264884"/>
                    <a:pt x="407695" y="262649"/>
                  </a:cubicBezTo>
                  <a:cubicBezTo>
                    <a:pt x="406577" y="263766"/>
                    <a:pt x="405599" y="264744"/>
                    <a:pt x="404620" y="265442"/>
                  </a:cubicBezTo>
                  <a:cubicBezTo>
                    <a:pt x="390923" y="280104"/>
                    <a:pt x="370937" y="297837"/>
                    <a:pt x="392461" y="315850"/>
                  </a:cubicBezTo>
                  <a:cubicBezTo>
                    <a:pt x="423489" y="334141"/>
                    <a:pt x="434530" y="287504"/>
                    <a:pt x="448507" y="268933"/>
                  </a:cubicBezTo>
                  <a:cubicBezTo>
                    <a:pt x="453538" y="259857"/>
                    <a:pt x="459548" y="251479"/>
                    <a:pt x="464859" y="242682"/>
                  </a:cubicBezTo>
                  <a:cubicBezTo>
                    <a:pt x="482051" y="230674"/>
                    <a:pt x="493511" y="212661"/>
                    <a:pt x="494909" y="185712"/>
                  </a:cubicBezTo>
                  <a:cubicBezTo>
                    <a:pt x="497704" y="150385"/>
                    <a:pt x="492253" y="115197"/>
                    <a:pt x="484985" y="80568"/>
                  </a:cubicBezTo>
                  <a:cubicBezTo>
                    <a:pt x="486803" y="79311"/>
                    <a:pt x="488480" y="77636"/>
                    <a:pt x="489737" y="75681"/>
                  </a:cubicBezTo>
                  <a:cubicBezTo>
                    <a:pt x="506090" y="48872"/>
                    <a:pt x="525517" y="24156"/>
                    <a:pt x="545504" y="0"/>
                  </a:cubicBezTo>
                  <a:cubicBezTo>
                    <a:pt x="544945" y="4468"/>
                    <a:pt x="544525" y="9076"/>
                    <a:pt x="544386" y="13963"/>
                  </a:cubicBezTo>
                  <a:cubicBezTo>
                    <a:pt x="539773" y="71771"/>
                    <a:pt x="548159" y="135444"/>
                    <a:pt x="579606" y="184734"/>
                  </a:cubicBezTo>
                  <a:cubicBezTo>
                    <a:pt x="612311" y="219642"/>
                    <a:pt x="663745" y="231092"/>
                    <a:pt x="709448" y="237655"/>
                  </a:cubicBezTo>
                  <a:cubicBezTo>
                    <a:pt x="716577" y="239331"/>
                    <a:pt x="723285" y="240448"/>
                    <a:pt x="729714" y="241146"/>
                  </a:cubicBezTo>
                  <a:cubicBezTo>
                    <a:pt x="720629" y="256645"/>
                    <a:pt x="711685" y="272144"/>
                    <a:pt x="700923" y="286527"/>
                  </a:cubicBezTo>
                  <a:cubicBezTo>
                    <a:pt x="689881" y="296301"/>
                    <a:pt x="686667" y="313755"/>
                    <a:pt x="698407" y="324367"/>
                  </a:cubicBezTo>
                  <a:cubicBezTo>
                    <a:pt x="737541" y="350897"/>
                    <a:pt x="749980" y="284991"/>
                    <a:pt x="763537" y="260415"/>
                  </a:cubicBezTo>
                  <a:cubicBezTo>
                    <a:pt x="766333" y="252735"/>
                    <a:pt x="770106" y="245056"/>
                    <a:pt x="774299" y="237236"/>
                  </a:cubicBezTo>
                  <a:cubicBezTo>
                    <a:pt x="820981" y="221458"/>
                    <a:pt x="837054" y="168397"/>
                    <a:pt x="838312" y="112544"/>
                  </a:cubicBezTo>
                  <a:cubicBezTo>
                    <a:pt x="846279" y="100117"/>
                    <a:pt x="853686" y="87829"/>
                    <a:pt x="860954" y="80429"/>
                  </a:cubicBezTo>
                  <a:cubicBezTo>
                    <a:pt x="875769" y="62974"/>
                    <a:pt x="893240" y="44124"/>
                    <a:pt x="912947" y="29602"/>
                  </a:cubicBezTo>
                  <a:cubicBezTo>
                    <a:pt x="904001" y="88388"/>
                    <a:pt x="918677" y="148430"/>
                    <a:pt x="942297" y="202188"/>
                  </a:cubicBezTo>
                  <a:cubicBezTo>
                    <a:pt x="967176" y="251758"/>
                    <a:pt x="1023361" y="271586"/>
                    <a:pt x="1075913" y="272424"/>
                  </a:cubicBezTo>
                  <a:cubicBezTo>
                    <a:pt x="1086255" y="272843"/>
                    <a:pt x="1095480" y="273122"/>
                    <a:pt x="1104285" y="2731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9696632" y="7469882"/>
              <a:ext cx="246975" cy="224529"/>
            </a:xfrm>
            <a:custGeom>
              <a:rect b="b" l="l" r="r" t="t"/>
              <a:pathLst>
                <a:path extrusionOk="0" h="224529" w="246975">
                  <a:moveTo>
                    <a:pt x="242213" y="17315"/>
                  </a:moveTo>
                  <a:cubicBezTo>
                    <a:pt x="248782" y="49151"/>
                    <a:pt x="246546" y="82104"/>
                    <a:pt x="246825" y="114499"/>
                  </a:cubicBezTo>
                  <a:cubicBezTo>
                    <a:pt x="245288" y="151641"/>
                    <a:pt x="248503" y="186410"/>
                    <a:pt x="237740" y="223273"/>
                  </a:cubicBezTo>
                  <a:cubicBezTo>
                    <a:pt x="219292" y="224250"/>
                    <a:pt x="200843" y="224390"/>
                    <a:pt x="182393" y="224530"/>
                  </a:cubicBezTo>
                  <a:cubicBezTo>
                    <a:pt x="129842" y="223971"/>
                    <a:pt x="71839" y="222994"/>
                    <a:pt x="25018" y="197301"/>
                  </a:cubicBezTo>
                  <a:cubicBezTo>
                    <a:pt x="6150" y="143124"/>
                    <a:pt x="1258" y="86433"/>
                    <a:pt x="0" y="29183"/>
                  </a:cubicBezTo>
                  <a:cubicBezTo>
                    <a:pt x="6848" y="27647"/>
                    <a:pt x="13277" y="23877"/>
                    <a:pt x="17750" y="18152"/>
                  </a:cubicBezTo>
                  <a:cubicBezTo>
                    <a:pt x="18029" y="17733"/>
                    <a:pt x="18309" y="17315"/>
                    <a:pt x="18589" y="17035"/>
                  </a:cubicBezTo>
                  <a:cubicBezTo>
                    <a:pt x="61637" y="7540"/>
                    <a:pt x="109855" y="0"/>
                    <a:pt x="155978" y="0"/>
                  </a:cubicBezTo>
                  <a:cubicBezTo>
                    <a:pt x="164224" y="0"/>
                    <a:pt x="172470" y="279"/>
                    <a:pt x="180576" y="838"/>
                  </a:cubicBezTo>
                  <a:cubicBezTo>
                    <a:pt x="200703" y="4049"/>
                    <a:pt x="227677" y="1257"/>
                    <a:pt x="242213" y="173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9460009" y="7494038"/>
              <a:ext cx="461505" cy="459252"/>
            </a:xfrm>
            <a:custGeom>
              <a:rect b="b" l="l" r="r" t="t"/>
              <a:pathLst>
                <a:path extrusionOk="0" h="459252" w="461505">
                  <a:moveTo>
                    <a:pt x="451302" y="260136"/>
                  </a:moveTo>
                  <a:cubicBezTo>
                    <a:pt x="454796" y="260555"/>
                    <a:pt x="458290" y="260834"/>
                    <a:pt x="461505" y="260974"/>
                  </a:cubicBezTo>
                  <a:cubicBezTo>
                    <a:pt x="454657" y="270608"/>
                    <a:pt x="449066" y="279126"/>
                    <a:pt x="445712" y="282477"/>
                  </a:cubicBezTo>
                  <a:cubicBezTo>
                    <a:pt x="436208" y="302166"/>
                    <a:pt x="400847" y="334840"/>
                    <a:pt x="401266" y="359555"/>
                  </a:cubicBezTo>
                  <a:cubicBezTo>
                    <a:pt x="357799" y="350478"/>
                    <a:pt x="312795" y="351316"/>
                    <a:pt x="268489" y="352154"/>
                  </a:cubicBezTo>
                  <a:cubicBezTo>
                    <a:pt x="250739" y="352573"/>
                    <a:pt x="233268" y="352852"/>
                    <a:pt x="215798" y="352713"/>
                  </a:cubicBezTo>
                  <a:cubicBezTo>
                    <a:pt x="194274" y="353690"/>
                    <a:pt x="172610" y="352992"/>
                    <a:pt x="151087" y="352014"/>
                  </a:cubicBezTo>
                  <a:cubicBezTo>
                    <a:pt x="148710" y="352014"/>
                    <a:pt x="146334" y="351875"/>
                    <a:pt x="143819" y="351735"/>
                  </a:cubicBezTo>
                  <a:cubicBezTo>
                    <a:pt x="134734" y="351177"/>
                    <a:pt x="125369" y="350758"/>
                    <a:pt x="117683" y="357460"/>
                  </a:cubicBezTo>
                  <a:cubicBezTo>
                    <a:pt x="107060" y="365419"/>
                    <a:pt x="103147" y="382734"/>
                    <a:pt x="107619" y="396278"/>
                  </a:cubicBezTo>
                  <a:cubicBezTo>
                    <a:pt x="93363" y="408985"/>
                    <a:pt x="79666" y="424205"/>
                    <a:pt x="74635" y="428394"/>
                  </a:cubicBezTo>
                  <a:cubicBezTo>
                    <a:pt x="69044" y="436213"/>
                    <a:pt x="55906" y="447104"/>
                    <a:pt x="43048" y="459252"/>
                  </a:cubicBezTo>
                  <a:cubicBezTo>
                    <a:pt x="41510" y="446127"/>
                    <a:pt x="39694" y="433141"/>
                    <a:pt x="37597" y="420295"/>
                  </a:cubicBezTo>
                  <a:cubicBezTo>
                    <a:pt x="35361" y="396138"/>
                    <a:pt x="25018" y="373518"/>
                    <a:pt x="5591" y="367793"/>
                  </a:cubicBezTo>
                  <a:cubicBezTo>
                    <a:pt x="3774" y="367234"/>
                    <a:pt x="1817" y="366676"/>
                    <a:pt x="0" y="366117"/>
                  </a:cubicBezTo>
                  <a:cubicBezTo>
                    <a:pt x="23341" y="341402"/>
                    <a:pt x="44446" y="295882"/>
                    <a:pt x="59820" y="264884"/>
                  </a:cubicBezTo>
                  <a:cubicBezTo>
                    <a:pt x="82881" y="257623"/>
                    <a:pt x="100771" y="242682"/>
                    <a:pt x="106362" y="211963"/>
                  </a:cubicBezTo>
                  <a:cubicBezTo>
                    <a:pt x="113769" y="177613"/>
                    <a:pt x="114048" y="142565"/>
                    <a:pt x="110974" y="107797"/>
                  </a:cubicBezTo>
                  <a:cubicBezTo>
                    <a:pt x="136970" y="109751"/>
                    <a:pt x="150947" y="63533"/>
                    <a:pt x="169116" y="48034"/>
                  </a:cubicBezTo>
                  <a:cubicBezTo>
                    <a:pt x="173169" y="40214"/>
                    <a:pt x="197069" y="18292"/>
                    <a:pt x="211185" y="0"/>
                  </a:cubicBezTo>
                  <a:cubicBezTo>
                    <a:pt x="203778" y="62974"/>
                    <a:pt x="206294" y="127206"/>
                    <a:pt x="216357" y="189761"/>
                  </a:cubicBezTo>
                  <a:cubicBezTo>
                    <a:pt x="244589" y="261113"/>
                    <a:pt x="386032" y="258181"/>
                    <a:pt x="451302" y="2601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9618555" y="7060059"/>
              <a:ext cx="172045" cy="206237"/>
            </a:xfrm>
            <a:custGeom>
              <a:rect b="b" l="l" r="r" t="t"/>
              <a:pathLst>
                <a:path extrusionOk="0" h="206237" w="172045">
                  <a:moveTo>
                    <a:pt x="144884" y="13963"/>
                  </a:moveTo>
                  <a:cubicBezTo>
                    <a:pt x="162215" y="48034"/>
                    <a:pt x="172837" y="89924"/>
                    <a:pt x="171999" y="130417"/>
                  </a:cubicBezTo>
                  <a:cubicBezTo>
                    <a:pt x="163054" y="142146"/>
                    <a:pt x="158302" y="154434"/>
                    <a:pt x="167666" y="167280"/>
                  </a:cubicBezTo>
                  <a:cubicBezTo>
                    <a:pt x="164871" y="180406"/>
                    <a:pt x="160398" y="192973"/>
                    <a:pt x="154388" y="204562"/>
                  </a:cubicBezTo>
                  <a:cubicBezTo>
                    <a:pt x="153550" y="204702"/>
                    <a:pt x="152711" y="204981"/>
                    <a:pt x="151873" y="205121"/>
                  </a:cubicBezTo>
                  <a:cubicBezTo>
                    <a:pt x="148937" y="205540"/>
                    <a:pt x="146142" y="205958"/>
                    <a:pt x="143067" y="206238"/>
                  </a:cubicBezTo>
                  <a:cubicBezTo>
                    <a:pt x="98203" y="205260"/>
                    <a:pt x="35309" y="204004"/>
                    <a:pt x="4420" y="165465"/>
                  </a:cubicBezTo>
                  <a:cubicBezTo>
                    <a:pt x="17977" y="142844"/>
                    <a:pt x="-1450" y="115476"/>
                    <a:pt x="87" y="90761"/>
                  </a:cubicBezTo>
                  <a:cubicBezTo>
                    <a:pt x="2184" y="62556"/>
                    <a:pt x="-7180" y="15779"/>
                    <a:pt x="27202" y="5306"/>
                  </a:cubicBezTo>
                  <a:cubicBezTo>
                    <a:pt x="43275" y="977"/>
                    <a:pt x="59767" y="0"/>
                    <a:pt x="76539" y="0"/>
                  </a:cubicBezTo>
                  <a:cubicBezTo>
                    <a:pt x="85344" y="0"/>
                    <a:pt x="94010" y="279"/>
                    <a:pt x="102675" y="419"/>
                  </a:cubicBezTo>
                  <a:cubicBezTo>
                    <a:pt x="116791" y="2653"/>
                    <a:pt x="135800" y="1117"/>
                    <a:pt x="144884" y="139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9228765" y="7072487"/>
              <a:ext cx="218611" cy="222571"/>
            </a:xfrm>
            <a:custGeom>
              <a:rect b="b" l="l" r="r" t="t"/>
              <a:pathLst>
                <a:path extrusionOk="0" h="222571" w="218611">
                  <a:moveTo>
                    <a:pt x="199238" y="65069"/>
                  </a:moveTo>
                  <a:cubicBezTo>
                    <a:pt x="208463" y="111287"/>
                    <a:pt x="226213" y="160438"/>
                    <a:pt x="215032" y="207494"/>
                  </a:cubicBezTo>
                  <a:cubicBezTo>
                    <a:pt x="193648" y="216850"/>
                    <a:pt x="170027" y="219642"/>
                    <a:pt x="147106" y="222296"/>
                  </a:cubicBezTo>
                  <a:cubicBezTo>
                    <a:pt x="138720" y="221877"/>
                    <a:pt x="129495" y="222016"/>
                    <a:pt x="119991" y="222296"/>
                  </a:cubicBezTo>
                  <a:cubicBezTo>
                    <a:pt x="85469" y="223133"/>
                    <a:pt x="46614" y="223971"/>
                    <a:pt x="28585" y="193810"/>
                  </a:cubicBezTo>
                  <a:cubicBezTo>
                    <a:pt x="16844" y="172307"/>
                    <a:pt x="10555" y="144939"/>
                    <a:pt x="7760" y="120084"/>
                  </a:cubicBezTo>
                  <a:cubicBezTo>
                    <a:pt x="3148" y="91878"/>
                    <a:pt x="-4679" y="62695"/>
                    <a:pt x="3706" y="34489"/>
                  </a:cubicBezTo>
                  <a:cubicBezTo>
                    <a:pt x="21736" y="9355"/>
                    <a:pt x="62967" y="0"/>
                    <a:pt x="103080" y="0"/>
                  </a:cubicBezTo>
                  <a:cubicBezTo>
                    <a:pt x="131592" y="0"/>
                    <a:pt x="159684" y="4748"/>
                    <a:pt x="178832" y="11729"/>
                  </a:cubicBezTo>
                  <a:cubicBezTo>
                    <a:pt x="193927" y="23179"/>
                    <a:pt x="192949" y="48173"/>
                    <a:pt x="199238" y="650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8832534" y="7066203"/>
              <a:ext cx="213955" cy="206669"/>
            </a:xfrm>
            <a:custGeom>
              <a:rect b="b" l="l" r="r" t="t"/>
              <a:pathLst>
                <a:path extrusionOk="0" h="206669" w="213955">
                  <a:moveTo>
                    <a:pt x="200772" y="54736"/>
                  </a:moveTo>
                  <a:cubicBezTo>
                    <a:pt x="207201" y="101234"/>
                    <a:pt x="224952" y="153457"/>
                    <a:pt x="204127" y="198418"/>
                  </a:cubicBezTo>
                  <a:cubicBezTo>
                    <a:pt x="201751" y="198977"/>
                    <a:pt x="199375" y="199675"/>
                    <a:pt x="196859" y="200234"/>
                  </a:cubicBezTo>
                  <a:cubicBezTo>
                    <a:pt x="180646" y="203305"/>
                    <a:pt x="164294" y="204981"/>
                    <a:pt x="147941" y="206238"/>
                  </a:cubicBezTo>
                  <a:cubicBezTo>
                    <a:pt x="139275" y="206098"/>
                    <a:pt x="130191" y="206238"/>
                    <a:pt x="121246" y="206377"/>
                  </a:cubicBezTo>
                  <a:cubicBezTo>
                    <a:pt x="89100" y="207076"/>
                    <a:pt x="55556" y="207774"/>
                    <a:pt x="27603" y="192554"/>
                  </a:cubicBezTo>
                  <a:cubicBezTo>
                    <a:pt x="13627" y="170492"/>
                    <a:pt x="11251" y="142844"/>
                    <a:pt x="5241" y="117711"/>
                  </a:cubicBezTo>
                  <a:cubicBezTo>
                    <a:pt x="9713" y="111008"/>
                    <a:pt x="11390" y="102491"/>
                    <a:pt x="9154" y="94252"/>
                  </a:cubicBezTo>
                  <a:cubicBezTo>
                    <a:pt x="1188" y="67443"/>
                    <a:pt x="-5102" y="37980"/>
                    <a:pt x="5940" y="11171"/>
                  </a:cubicBezTo>
                  <a:cubicBezTo>
                    <a:pt x="38086" y="2932"/>
                    <a:pt x="69393" y="0"/>
                    <a:pt x="101958" y="0"/>
                  </a:cubicBezTo>
                  <a:cubicBezTo>
                    <a:pt x="113699" y="0"/>
                    <a:pt x="125579" y="419"/>
                    <a:pt x="137738" y="1117"/>
                  </a:cubicBezTo>
                  <a:cubicBezTo>
                    <a:pt x="173937" y="559"/>
                    <a:pt x="197278" y="17594"/>
                    <a:pt x="200772" y="547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8466418" y="7110884"/>
              <a:ext cx="198683" cy="203636"/>
            </a:xfrm>
            <a:custGeom>
              <a:rect b="b" l="l" r="r" t="t"/>
              <a:pathLst>
                <a:path extrusionOk="0" h="203636" w="198683">
                  <a:moveTo>
                    <a:pt x="180017" y="26672"/>
                  </a:moveTo>
                  <a:cubicBezTo>
                    <a:pt x="191339" y="77917"/>
                    <a:pt x="208250" y="138378"/>
                    <a:pt x="191898" y="191020"/>
                  </a:cubicBezTo>
                  <a:cubicBezTo>
                    <a:pt x="173588" y="198141"/>
                    <a:pt x="154021" y="201353"/>
                    <a:pt x="134594" y="203308"/>
                  </a:cubicBezTo>
                  <a:cubicBezTo>
                    <a:pt x="95180" y="204006"/>
                    <a:pt x="50595" y="205681"/>
                    <a:pt x="16772" y="182363"/>
                  </a:cubicBezTo>
                  <a:cubicBezTo>
                    <a:pt x="6150" y="169796"/>
                    <a:pt x="4333" y="151923"/>
                    <a:pt x="0" y="136563"/>
                  </a:cubicBezTo>
                  <a:cubicBezTo>
                    <a:pt x="4333" y="93556"/>
                    <a:pt x="-2935" y="48874"/>
                    <a:pt x="3634" y="5727"/>
                  </a:cubicBezTo>
                  <a:cubicBezTo>
                    <a:pt x="16772" y="2236"/>
                    <a:pt x="41510" y="2"/>
                    <a:pt x="68345" y="2"/>
                  </a:cubicBezTo>
                  <a:cubicBezTo>
                    <a:pt x="114328" y="-138"/>
                    <a:pt x="166600" y="6704"/>
                    <a:pt x="180017" y="266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8069916" y="7074441"/>
              <a:ext cx="190464" cy="202235"/>
            </a:xfrm>
            <a:custGeom>
              <a:rect b="b" l="l" r="r" t="t"/>
              <a:pathLst>
                <a:path extrusionOk="0" h="202235" w="190464">
                  <a:moveTo>
                    <a:pt x="183780" y="91599"/>
                  </a:moveTo>
                  <a:cubicBezTo>
                    <a:pt x="186994" y="127345"/>
                    <a:pt x="196079" y="164627"/>
                    <a:pt x="185457" y="199954"/>
                  </a:cubicBezTo>
                  <a:cubicBezTo>
                    <a:pt x="185317" y="199954"/>
                    <a:pt x="185038" y="199954"/>
                    <a:pt x="184898" y="200094"/>
                  </a:cubicBezTo>
                  <a:cubicBezTo>
                    <a:pt x="180565" y="200792"/>
                    <a:pt x="176232" y="201211"/>
                    <a:pt x="171900" y="201490"/>
                  </a:cubicBezTo>
                  <a:cubicBezTo>
                    <a:pt x="127175" y="202887"/>
                    <a:pt x="82031" y="203026"/>
                    <a:pt x="37725" y="195486"/>
                  </a:cubicBezTo>
                  <a:cubicBezTo>
                    <a:pt x="18437" y="194369"/>
                    <a:pt x="13965" y="175798"/>
                    <a:pt x="8374" y="160438"/>
                  </a:cubicBezTo>
                  <a:cubicBezTo>
                    <a:pt x="7396" y="158623"/>
                    <a:pt x="7815" y="156668"/>
                    <a:pt x="7536" y="154574"/>
                  </a:cubicBezTo>
                  <a:cubicBezTo>
                    <a:pt x="5160" y="109751"/>
                    <a:pt x="-6441" y="63254"/>
                    <a:pt x="4880" y="18990"/>
                  </a:cubicBezTo>
                  <a:cubicBezTo>
                    <a:pt x="33951" y="6283"/>
                    <a:pt x="66097" y="0"/>
                    <a:pt x="98243" y="0"/>
                  </a:cubicBezTo>
                  <a:cubicBezTo>
                    <a:pt x="121305" y="0"/>
                    <a:pt x="144506" y="3212"/>
                    <a:pt x="166449" y="9635"/>
                  </a:cubicBezTo>
                  <a:cubicBezTo>
                    <a:pt x="178888" y="34769"/>
                    <a:pt x="179167" y="64231"/>
                    <a:pt x="183780" y="915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7668498" y="7120381"/>
              <a:ext cx="221287" cy="185520"/>
            </a:xfrm>
            <a:custGeom>
              <a:rect b="b" l="l" r="r" t="t"/>
              <a:pathLst>
                <a:path extrusionOk="0" h="185520" w="221287">
                  <a:moveTo>
                    <a:pt x="188823" y="0"/>
                  </a:moveTo>
                  <a:cubicBezTo>
                    <a:pt x="203498" y="53200"/>
                    <a:pt x="228796" y="113522"/>
                    <a:pt x="219152" y="169514"/>
                  </a:cubicBezTo>
                  <a:cubicBezTo>
                    <a:pt x="210207" y="172167"/>
                    <a:pt x="200982" y="174122"/>
                    <a:pt x="191898" y="176077"/>
                  </a:cubicBezTo>
                  <a:cubicBezTo>
                    <a:pt x="170933" y="180266"/>
                    <a:pt x="149968" y="183617"/>
                    <a:pt x="128724" y="185293"/>
                  </a:cubicBezTo>
                  <a:cubicBezTo>
                    <a:pt x="24040" y="188923"/>
                    <a:pt x="28652" y="149268"/>
                    <a:pt x="0" y="63812"/>
                  </a:cubicBezTo>
                  <a:cubicBezTo>
                    <a:pt x="8666" y="53619"/>
                    <a:pt x="4333" y="40354"/>
                    <a:pt x="5870" y="28485"/>
                  </a:cubicBezTo>
                  <a:cubicBezTo>
                    <a:pt x="62056" y="4329"/>
                    <a:pt x="127885" y="1117"/>
                    <a:pt x="1888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7326912" y="7165603"/>
              <a:ext cx="198351" cy="162423"/>
            </a:xfrm>
            <a:custGeom>
              <a:rect b="b" l="l" r="r" t="t"/>
              <a:pathLst>
                <a:path extrusionOk="0" h="162423" w="198351">
                  <a:moveTo>
                    <a:pt x="190919" y="63133"/>
                  </a:moveTo>
                  <a:cubicBezTo>
                    <a:pt x="199305" y="91897"/>
                    <a:pt x="206992" y="141746"/>
                    <a:pt x="175964" y="158363"/>
                  </a:cubicBezTo>
                  <a:cubicBezTo>
                    <a:pt x="149689" y="161435"/>
                    <a:pt x="123273" y="162552"/>
                    <a:pt x="96298" y="162412"/>
                  </a:cubicBezTo>
                  <a:cubicBezTo>
                    <a:pt x="79526" y="162272"/>
                    <a:pt x="64012" y="157106"/>
                    <a:pt x="56186" y="141327"/>
                  </a:cubicBezTo>
                  <a:cubicBezTo>
                    <a:pt x="34802" y="109212"/>
                    <a:pt x="19427" y="74583"/>
                    <a:pt x="4612" y="38837"/>
                  </a:cubicBezTo>
                  <a:cubicBezTo>
                    <a:pt x="3075" y="35905"/>
                    <a:pt x="1817" y="32833"/>
                    <a:pt x="419" y="29621"/>
                  </a:cubicBezTo>
                  <a:lnTo>
                    <a:pt x="419" y="29621"/>
                  </a:lnTo>
                  <a:cubicBezTo>
                    <a:pt x="978" y="25432"/>
                    <a:pt x="699" y="20685"/>
                    <a:pt x="0" y="16496"/>
                  </a:cubicBezTo>
                  <a:cubicBezTo>
                    <a:pt x="559" y="11748"/>
                    <a:pt x="4193" y="8816"/>
                    <a:pt x="8246" y="6582"/>
                  </a:cubicBezTo>
                  <a:cubicBezTo>
                    <a:pt x="15374" y="17333"/>
                    <a:pt x="28792" y="23896"/>
                    <a:pt x="42209" y="19847"/>
                  </a:cubicBezTo>
                  <a:cubicBezTo>
                    <a:pt x="73796" y="11329"/>
                    <a:pt x="99932" y="5604"/>
                    <a:pt x="134594" y="996"/>
                  </a:cubicBezTo>
                  <a:cubicBezTo>
                    <a:pt x="175266" y="-6963"/>
                    <a:pt x="179179" y="34508"/>
                    <a:pt x="190919" y="631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6903005" y="7188691"/>
              <a:ext cx="301842" cy="187061"/>
            </a:xfrm>
            <a:custGeom>
              <a:rect b="b" l="l" r="r" t="t"/>
              <a:pathLst>
                <a:path extrusionOk="0" h="187061" w="301842">
                  <a:moveTo>
                    <a:pt x="281767" y="54567"/>
                  </a:moveTo>
                  <a:cubicBezTo>
                    <a:pt x="291410" y="88917"/>
                    <a:pt x="307763" y="125780"/>
                    <a:pt x="299657" y="161805"/>
                  </a:cubicBezTo>
                  <a:cubicBezTo>
                    <a:pt x="251158" y="174512"/>
                    <a:pt x="201541" y="181912"/>
                    <a:pt x="151226" y="186241"/>
                  </a:cubicBezTo>
                  <a:cubicBezTo>
                    <a:pt x="146474" y="186101"/>
                    <a:pt x="141442" y="186381"/>
                    <a:pt x="136271" y="186660"/>
                  </a:cubicBezTo>
                  <a:cubicBezTo>
                    <a:pt x="120338" y="187358"/>
                    <a:pt x="103706" y="188196"/>
                    <a:pt x="90428" y="179259"/>
                  </a:cubicBezTo>
                  <a:cubicBezTo>
                    <a:pt x="48359" y="138486"/>
                    <a:pt x="30469" y="80539"/>
                    <a:pt x="0" y="31528"/>
                  </a:cubicBezTo>
                  <a:cubicBezTo>
                    <a:pt x="57024" y="25244"/>
                    <a:pt x="113489" y="3322"/>
                    <a:pt x="171771" y="669"/>
                  </a:cubicBezTo>
                  <a:cubicBezTo>
                    <a:pt x="179039" y="948"/>
                    <a:pt x="187006" y="669"/>
                    <a:pt x="194972" y="390"/>
                  </a:cubicBezTo>
                  <a:cubicBezTo>
                    <a:pt x="218732" y="-448"/>
                    <a:pt x="244170" y="-1286"/>
                    <a:pt x="262060" y="13375"/>
                  </a:cubicBezTo>
                  <a:cubicBezTo>
                    <a:pt x="271704" y="25244"/>
                    <a:pt x="276735" y="40185"/>
                    <a:pt x="281767" y="5456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6205436" y="7240046"/>
              <a:ext cx="556545" cy="262364"/>
            </a:xfrm>
            <a:custGeom>
              <a:rect b="b" l="l" r="r" t="t"/>
              <a:pathLst>
                <a:path extrusionOk="0" h="262364" w="556545">
                  <a:moveTo>
                    <a:pt x="501198" y="25553"/>
                  </a:moveTo>
                  <a:cubicBezTo>
                    <a:pt x="521604" y="75122"/>
                    <a:pt x="554029" y="129021"/>
                    <a:pt x="556545" y="183897"/>
                  </a:cubicBezTo>
                  <a:cubicBezTo>
                    <a:pt x="421392" y="208612"/>
                    <a:pt x="287916" y="266838"/>
                    <a:pt x="147592" y="262091"/>
                  </a:cubicBezTo>
                  <a:cubicBezTo>
                    <a:pt x="119360" y="260974"/>
                    <a:pt x="95040" y="262649"/>
                    <a:pt x="66388" y="256366"/>
                  </a:cubicBezTo>
                  <a:cubicBezTo>
                    <a:pt x="35640" y="209030"/>
                    <a:pt x="16772" y="155551"/>
                    <a:pt x="0" y="101513"/>
                  </a:cubicBezTo>
                  <a:cubicBezTo>
                    <a:pt x="51573" y="72469"/>
                    <a:pt x="112231" y="62416"/>
                    <a:pt x="170514" y="52642"/>
                  </a:cubicBezTo>
                  <a:cubicBezTo>
                    <a:pt x="226839" y="43565"/>
                    <a:pt x="282326" y="29881"/>
                    <a:pt x="338232" y="18850"/>
                  </a:cubicBezTo>
                  <a:cubicBezTo>
                    <a:pt x="377506" y="10891"/>
                    <a:pt x="416920" y="3491"/>
                    <a:pt x="457032" y="559"/>
                  </a:cubicBezTo>
                  <a:cubicBezTo>
                    <a:pt x="460247" y="140"/>
                    <a:pt x="463182" y="0"/>
                    <a:pt x="465977" y="0"/>
                  </a:cubicBezTo>
                  <a:cubicBezTo>
                    <a:pt x="482889" y="0"/>
                    <a:pt x="495048" y="7121"/>
                    <a:pt x="501198" y="255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6042470" y="7368089"/>
              <a:ext cx="199584" cy="353690"/>
            </a:xfrm>
            <a:custGeom>
              <a:rect b="b" l="l" r="r" t="t"/>
              <a:pathLst>
                <a:path extrusionOk="0" h="353690" w="199584">
                  <a:moveTo>
                    <a:pt x="199585" y="179289"/>
                  </a:moveTo>
                  <a:cubicBezTo>
                    <a:pt x="196929" y="182221"/>
                    <a:pt x="194413" y="185014"/>
                    <a:pt x="191898" y="187527"/>
                  </a:cubicBezTo>
                  <a:cubicBezTo>
                    <a:pt x="166181" y="218107"/>
                    <a:pt x="144517" y="251898"/>
                    <a:pt x="120058" y="283734"/>
                  </a:cubicBezTo>
                  <a:cubicBezTo>
                    <a:pt x="104964" y="303841"/>
                    <a:pt x="89310" y="323669"/>
                    <a:pt x="73796" y="343497"/>
                  </a:cubicBezTo>
                  <a:cubicBezTo>
                    <a:pt x="71141" y="346569"/>
                    <a:pt x="68066" y="349920"/>
                    <a:pt x="65410" y="353690"/>
                  </a:cubicBezTo>
                  <a:cubicBezTo>
                    <a:pt x="52831" y="327579"/>
                    <a:pt x="40532" y="301467"/>
                    <a:pt x="28792" y="274937"/>
                  </a:cubicBezTo>
                  <a:cubicBezTo>
                    <a:pt x="19148" y="251479"/>
                    <a:pt x="9644" y="228020"/>
                    <a:pt x="0" y="204562"/>
                  </a:cubicBezTo>
                  <a:cubicBezTo>
                    <a:pt x="11461" y="186829"/>
                    <a:pt x="18589" y="160857"/>
                    <a:pt x="29351" y="147452"/>
                  </a:cubicBezTo>
                  <a:cubicBezTo>
                    <a:pt x="58981" y="96905"/>
                    <a:pt x="88751" y="45241"/>
                    <a:pt x="126208" y="0"/>
                  </a:cubicBezTo>
                  <a:cubicBezTo>
                    <a:pt x="133895" y="44543"/>
                    <a:pt x="146055" y="86293"/>
                    <a:pt x="164084" y="128741"/>
                  </a:cubicBezTo>
                  <a:cubicBezTo>
                    <a:pt x="172051" y="154294"/>
                    <a:pt x="184211" y="169794"/>
                    <a:pt x="199585" y="1792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6130662" y="7493899"/>
              <a:ext cx="613988" cy="341402"/>
            </a:xfrm>
            <a:custGeom>
              <a:rect b="b" l="l" r="r" t="t"/>
              <a:pathLst>
                <a:path extrusionOk="0" h="341402" w="613988">
                  <a:moveTo>
                    <a:pt x="601410" y="65907"/>
                  </a:moveTo>
                  <a:cubicBezTo>
                    <a:pt x="606022" y="68001"/>
                    <a:pt x="610215" y="69258"/>
                    <a:pt x="613989" y="69537"/>
                  </a:cubicBezTo>
                  <a:cubicBezTo>
                    <a:pt x="603366" y="71632"/>
                    <a:pt x="592884" y="73587"/>
                    <a:pt x="582402" y="75262"/>
                  </a:cubicBezTo>
                  <a:cubicBezTo>
                    <a:pt x="528173" y="95230"/>
                    <a:pt x="180996" y="133908"/>
                    <a:pt x="199026" y="194509"/>
                  </a:cubicBezTo>
                  <a:cubicBezTo>
                    <a:pt x="197348" y="195067"/>
                    <a:pt x="195671" y="195765"/>
                    <a:pt x="194274" y="196463"/>
                  </a:cubicBezTo>
                  <a:cubicBezTo>
                    <a:pt x="193575" y="187667"/>
                    <a:pt x="185189" y="179568"/>
                    <a:pt x="175685" y="181802"/>
                  </a:cubicBezTo>
                  <a:cubicBezTo>
                    <a:pt x="166321" y="183757"/>
                    <a:pt x="158074" y="189203"/>
                    <a:pt x="150387" y="194927"/>
                  </a:cubicBezTo>
                  <a:cubicBezTo>
                    <a:pt x="104125" y="233885"/>
                    <a:pt x="69184" y="284153"/>
                    <a:pt x="35500" y="334002"/>
                  </a:cubicBezTo>
                  <a:cubicBezTo>
                    <a:pt x="34242" y="336376"/>
                    <a:pt x="32705" y="338749"/>
                    <a:pt x="31028" y="341402"/>
                  </a:cubicBezTo>
                  <a:cubicBezTo>
                    <a:pt x="27674" y="333862"/>
                    <a:pt x="24319" y="326462"/>
                    <a:pt x="20965" y="319061"/>
                  </a:cubicBezTo>
                  <a:cubicBezTo>
                    <a:pt x="14116" y="304400"/>
                    <a:pt x="7128" y="289738"/>
                    <a:pt x="0" y="275077"/>
                  </a:cubicBezTo>
                  <a:cubicBezTo>
                    <a:pt x="7128" y="270469"/>
                    <a:pt x="12858" y="262231"/>
                    <a:pt x="16492" y="254132"/>
                  </a:cubicBezTo>
                  <a:cubicBezTo>
                    <a:pt x="38435" y="219224"/>
                    <a:pt x="62195" y="185712"/>
                    <a:pt x="83580" y="150385"/>
                  </a:cubicBezTo>
                  <a:cubicBezTo>
                    <a:pt x="101190" y="121620"/>
                    <a:pt x="116844" y="91878"/>
                    <a:pt x="134594" y="63254"/>
                  </a:cubicBezTo>
                  <a:cubicBezTo>
                    <a:pt x="156397" y="68979"/>
                    <a:pt x="181974" y="68839"/>
                    <a:pt x="209229" y="69816"/>
                  </a:cubicBezTo>
                  <a:cubicBezTo>
                    <a:pt x="220410" y="70654"/>
                    <a:pt x="231591" y="70934"/>
                    <a:pt x="242772" y="70934"/>
                  </a:cubicBezTo>
                  <a:cubicBezTo>
                    <a:pt x="366884" y="70934"/>
                    <a:pt x="485265" y="26251"/>
                    <a:pt x="605882" y="0"/>
                  </a:cubicBezTo>
                  <a:cubicBezTo>
                    <a:pt x="589250" y="22900"/>
                    <a:pt x="574435" y="47894"/>
                    <a:pt x="601410" y="659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6756810" y="7213795"/>
              <a:ext cx="443195" cy="431884"/>
            </a:xfrm>
            <a:custGeom>
              <a:rect b="b" l="l" r="r" t="t"/>
              <a:pathLst>
                <a:path extrusionOk="0" h="431884" w="443195">
                  <a:moveTo>
                    <a:pt x="430896" y="203864"/>
                  </a:moveTo>
                  <a:cubicBezTo>
                    <a:pt x="434949" y="203166"/>
                    <a:pt x="439142" y="202468"/>
                    <a:pt x="443196" y="201630"/>
                  </a:cubicBezTo>
                  <a:cubicBezTo>
                    <a:pt x="429778" y="222016"/>
                    <a:pt x="418317" y="240168"/>
                    <a:pt x="413286" y="244358"/>
                  </a:cubicBezTo>
                  <a:cubicBezTo>
                    <a:pt x="405319" y="252037"/>
                    <a:pt x="396933" y="262789"/>
                    <a:pt x="395955" y="273262"/>
                  </a:cubicBezTo>
                  <a:lnTo>
                    <a:pt x="395955" y="273262"/>
                  </a:lnTo>
                  <a:cubicBezTo>
                    <a:pt x="378344" y="294765"/>
                    <a:pt x="363250" y="318782"/>
                    <a:pt x="346897" y="340844"/>
                  </a:cubicBezTo>
                  <a:cubicBezTo>
                    <a:pt x="341027" y="349501"/>
                    <a:pt x="343683" y="361649"/>
                    <a:pt x="353047" y="366676"/>
                  </a:cubicBezTo>
                  <a:cubicBezTo>
                    <a:pt x="355283" y="367514"/>
                    <a:pt x="357380" y="368072"/>
                    <a:pt x="359336" y="368212"/>
                  </a:cubicBezTo>
                  <a:cubicBezTo>
                    <a:pt x="349273" y="380918"/>
                    <a:pt x="340189" y="393346"/>
                    <a:pt x="332921" y="401165"/>
                  </a:cubicBezTo>
                  <a:cubicBezTo>
                    <a:pt x="325094" y="411219"/>
                    <a:pt x="317686" y="421552"/>
                    <a:pt x="310279" y="431884"/>
                  </a:cubicBezTo>
                  <a:cubicBezTo>
                    <a:pt x="295464" y="398652"/>
                    <a:pt x="281487" y="362208"/>
                    <a:pt x="251438" y="340844"/>
                  </a:cubicBezTo>
                  <a:cubicBezTo>
                    <a:pt x="172470" y="304120"/>
                    <a:pt x="83580" y="329534"/>
                    <a:pt x="0" y="347127"/>
                  </a:cubicBezTo>
                  <a:cubicBezTo>
                    <a:pt x="15095" y="339308"/>
                    <a:pt x="22782" y="315431"/>
                    <a:pt x="31447" y="300071"/>
                  </a:cubicBezTo>
                  <a:cubicBezTo>
                    <a:pt x="46402" y="272843"/>
                    <a:pt x="63314" y="246871"/>
                    <a:pt x="81483" y="221737"/>
                  </a:cubicBezTo>
                  <a:cubicBezTo>
                    <a:pt x="86235" y="214755"/>
                    <a:pt x="86794" y="205679"/>
                    <a:pt x="82042" y="198418"/>
                  </a:cubicBezTo>
                  <a:cubicBezTo>
                    <a:pt x="77150" y="192833"/>
                    <a:pt x="72119" y="190040"/>
                    <a:pt x="66948" y="189063"/>
                  </a:cubicBezTo>
                  <a:cubicBezTo>
                    <a:pt x="64292" y="165325"/>
                    <a:pt x="55906" y="139912"/>
                    <a:pt x="46542" y="117571"/>
                  </a:cubicBezTo>
                  <a:cubicBezTo>
                    <a:pt x="48778" y="113103"/>
                    <a:pt x="50595" y="108495"/>
                    <a:pt x="51993" y="104166"/>
                  </a:cubicBezTo>
                  <a:cubicBezTo>
                    <a:pt x="69883" y="67582"/>
                    <a:pt x="88332" y="30021"/>
                    <a:pt x="116424" y="0"/>
                  </a:cubicBezTo>
                  <a:cubicBezTo>
                    <a:pt x="117123" y="419"/>
                    <a:pt x="117682" y="558"/>
                    <a:pt x="118381" y="698"/>
                  </a:cubicBezTo>
                  <a:cubicBezTo>
                    <a:pt x="122854" y="14661"/>
                    <a:pt x="129982" y="29881"/>
                    <a:pt x="130820" y="35327"/>
                  </a:cubicBezTo>
                  <a:cubicBezTo>
                    <a:pt x="159332" y="101653"/>
                    <a:pt x="170653" y="214476"/>
                    <a:pt x="260802" y="218805"/>
                  </a:cubicBezTo>
                  <a:cubicBezTo>
                    <a:pt x="270026" y="219503"/>
                    <a:pt x="279251" y="219782"/>
                    <a:pt x="288336" y="219782"/>
                  </a:cubicBezTo>
                  <a:cubicBezTo>
                    <a:pt x="336555" y="219642"/>
                    <a:pt x="384075" y="211683"/>
                    <a:pt x="430896" y="2038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7145777" y="7182238"/>
              <a:ext cx="384354" cy="376589"/>
            </a:xfrm>
            <a:custGeom>
              <a:rect b="b" l="l" r="r" t="t"/>
              <a:pathLst>
                <a:path extrusionOk="0" h="376589" w="384354">
                  <a:moveTo>
                    <a:pt x="384354" y="194509"/>
                  </a:moveTo>
                  <a:cubicBezTo>
                    <a:pt x="368281" y="228858"/>
                    <a:pt x="354165" y="267816"/>
                    <a:pt x="346897" y="277590"/>
                  </a:cubicBezTo>
                  <a:cubicBezTo>
                    <a:pt x="332222" y="308449"/>
                    <a:pt x="315310" y="338191"/>
                    <a:pt x="297420" y="367374"/>
                  </a:cubicBezTo>
                  <a:cubicBezTo>
                    <a:pt x="295743" y="370167"/>
                    <a:pt x="294765" y="373378"/>
                    <a:pt x="294625" y="376590"/>
                  </a:cubicBezTo>
                  <a:cubicBezTo>
                    <a:pt x="294206" y="375054"/>
                    <a:pt x="293787" y="373658"/>
                    <a:pt x="293367" y="372261"/>
                  </a:cubicBezTo>
                  <a:cubicBezTo>
                    <a:pt x="288755" y="358019"/>
                    <a:pt x="281627" y="343916"/>
                    <a:pt x="267930" y="336236"/>
                  </a:cubicBezTo>
                  <a:cubicBezTo>
                    <a:pt x="238579" y="312638"/>
                    <a:pt x="99094" y="322971"/>
                    <a:pt x="35361" y="358577"/>
                  </a:cubicBezTo>
                  <a:cubicBezTo>
                    <a:pt x="34243" y="357879"/>
                    <a:pt x="33124" y="357321"/>
                    <a:pt x="31866" y="356902"/>
                  </a:cubicBezTo>
                  <a:cubicBezTo>
                    <a:pt x="21244" y="355086"/>
                    <a:pt x="10482" y="360113"/>
                    <a:pt x="0" y="368491"/>
                  </a:cubicBezTo>
                  <a:cubicBezTo>
                    <a:pt x="3634" y="358856"/>
                    <a:pt x="6848" y="349082"/>
                    <a:pt x="10343" y="342799"/>
                  </a:cubicBezTo>
                  <a:cubicBezTo>
                    <a:pt x="12998" y="336934"/>
                    <a:pt x="15794" y="331070"/>
                    <a:pt x="18729" y="325345"/>
                  </a:cubicBezTo>
                  <a:cubicBezTo>
                    <a:pt x="47660" y="340285"/>
                    <a:pt x="61217" y="297697"/>
                    <a:pt x="72398" y="278009"/>
                  </a:cubicBezTo>
                  <a:cubicBezTo>
                    <a:pt x="82741" y="254551"/>
                    <a:pt x="96298" y="231651"/>
                    <a:pt x="106222" y="207774"/>
                  </a:cubicBezTo>
                  <a:cubicBezTo>
                    <a:pt x="110415" y="202607"/>
                    <a:pt x="113909" y="196324"/>
                    <a:pt x="116005" y="188923"/>
                  </a:cubicBezTo>
                  <a:cubicBezTo>
                    <a:pt x="129982" y="147871"/>
                    <a:pt x="117682" y="104306"/>
                    <a:pt x="105662" y="63812"/>
                  </a:cubicBezTo>
                  <a:cubicBezTo>
                    <a:pt x="118381" y="39935"/>
                    <a:pt x="132917" y="19828"/>
                    <a:pt x="151925" y="0"/>
                  </a:cubicBezTo>
                  <a:cubicBezTo>
                    <a:pt x="164643" y="46917"/>
                    <a:pt x="175964" y="94671"/>
                    <a:pt x="196230" y="139074"/>
                  </a:cubicBezTo>
                  <a:cubicBezTo>
                    <a:pt x="206154" y="171609"/>
                    <a:pt x="231731" y="195626"/>
                    <a:pt x="266532" y="198418"/>
                  </a:cubicBezTo>
                  <a:cubicBezTo>
                    <a:pt x="288056" y="198977"/>
                    <a:pt x="311816" y="202188"/>
                    <a:pt x="335017" y="202188"/>
                  </a:cubicBezTo>
                  <a:cubicBezTo>
                    <a:pt x="352348" y="202188"/>
                    <a:pt x="369120" y="200513"/>
                    <a:pt x="384354" y="19450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7492953" y="7180283"/>
              <a:ext cx="396514" cy="375751"/>
            </a:xfrm>
            <a:custGeom>
              <a:rect b="b" l="l" r="r" t="t"/>
              <a:pathLst>
                <a:path extrusionOk="0" h="375751" w="396514">
                  <a:moveTo>
                    <a:pt x="396514" y="172167"/>
                  </a:moveTo>
                  <a:cubicBezTo>
                    <a:pt x="394138" y="175658"/>
                    <a:pt x="391622" y="179009"/>
                    <a:pt x="388967" y="182221"/>
                  </a:cubicBezTo>
                  <a:cubicBezTo>
                    <a:pt x="374571" y="201770"/>
                    <a:pt x="359756" y="221039"/>
                    <a:pt x="344521" y="239750"/>
                  </a:cubicBezTo>
                  <a:cubicBezTo>
                    <a:pt x="331523" y="254132"/>
                    <a:pt x="310419" y="274937"/>
                    <a:pt x="325653" y="293788"/>
                  </a:cubicBezTo>
                  <a:cubicBezTo>
                    <a:pt x="322299" y="291135"/>
                    <a:pt x="318804" y="288621"/>
                    <a:pt x="315031" y="286387"/>
                  </a:cubicBezTo>
                  <a:cubicBezTo>
                    <a:pt x="268210" y="262231"/>
                    <a:pt x="213002" y="270888"/>
                    <a:pt x="163525" y="280104"/>
                  </a:cubicBezTo>
                  <a:cubicBezTo>
                    <a:pt x="122434" y="291274"/>
                    <a:pt x="51573" y="285829"/>
                    <a:pt x="40252" y="337772"/>
                  </a:cubicBezTo>
                  <a:cubicBezTo>
                    <a:pt x="39833" y="339168"/>
                    <a:pt x="39693" y="340565"/>
                    <a:pt x="39414" y="341961"/>
                  </a:cubicBezTo>
                  <a:cubicBezTo>
                    <a:pt x="26695" y="347267"/>
                    <a:pt x="12858" y="360253"/>
                    <a:pt x="0" y="375752"/>
                  </a:cubicBezTo>
                  <a:cubicBezTo>
                    <a:pt x="839" y="373937"/>
                    <a:pt x="1537" y="372122"/>
                    <a:pt x="2236" y="370446"/>
                  </a:cubicBezTo>
                  <a:cubicBezTo>
                    <a:pt x="16912" y="339866"/>
                    <a:pt x="30050" y="308868"/>
                    <a:pt x="42349" y="277311"/>
                  </a:cubicBezTo>
                  <a:cubicBezTo>
                    <a:pt x="58142" y="237376"/>
                    <a:pt x="70721" y="196184"/>
                    <a:pt x="88052" y="156947"/>
                  </a:cubicBezTo>
                  <a:cubicBezTo>
                    <a:pt x="90288" y="152898"/>
                    <a:pt x="92245" y="147871"/>
                    <a:pt x="89310" y="143543"/>
                  </a:cubicBezTo>
                  <a:cubicBezTo>
                    <a:pt x="88192" y="142426"/>
                    <a:pt x="87074" y="141588"/>
                    <a:pt x="85956" y="140890"/>
                  </a:cubicBezTo>
                  <a:cubicBezTo>
                    <a:pt x="94901" y="115756"/>
                    <a:pt x="95460" y="87689"/>
                    <a:pt x="91127" y="60182"/>
                  </a:cubicBezTo>
                  <a:cubicBezTo>
                    <a:pt x="94342" y="53340"/>
                    <a:pt x="96857" y="45939"/>
                    <a:pt x="99373" y="40214"/>
                  </a:cubicBezTo>
                  <a:cubicBezTo>
                    <a:pt x="105802" y="26111"/>
                    <a:pt x="113490" y="12427"/>
                    <a:pt x="122854" y="0"/>
                  </a:cubicBezTo>
                  <a:cubicBezTo>
                    <a:pt x="126208" y="6423"/>
                    <a:pt x="131799" y="11450"/>
                    <a:pt x="138228" y="14243"/>
                  </a:cubicBezTo>
                  <a:cubicBezTo>
                    <a:pt x="157096" y="128323"/>
                    <a:pt x="175266" y="184036"/>
                    <a:pt x="303710" y="184036"/>
                  </a:cubicBezTo>
                  <a:cubicBezTo>
                    <a:pt x="303989" y="184036"/>
                    <a:pt x="304269" y="184036"/>
                    <a:pt x="304549" y="184036"/>
                  </a:cubicBezTo>
                  <a:cubicBezTo>
                    <a:pt x="335437" y="182919"/>
                    <a:pt x="366464" y="179009"/>
                    <a:pt x="396514" y="17216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8214841" y="7127781"/>
              <a:ext cx="808401" cy="405773"/>
            </a:xfrm>
            <a:custGeom>
              <a:rect b="b" l="l" r="r" t="t"/>
              <a:pathLst>
                <a:path extrusionOk="0" h="405773" w="808401">
                  <a:moveTo>
                    <a:pt x="774719" y="203305"/>
                  </a:moveTo>
                  <a:cubicBezTo>
                    <a:pt x="786179" y="203305"/>
                    <a:pt x="797500" y="202747"/>
                    <a:pt x="808402" y="201351"/>
                  </a:cubicBezTo>
                  <a:cubicBezTo>
                    <a:pt x="793168" y="218525"/>
                    <a:pt x="777933" y="235561"/>
                    <a:pt x="761301" y="251479"/>
                  </a:cubicBezTo>
                  <a:cubicBezTo>
                    <a:pt x="750400" y="258879"/>
                    <a:pt x="742992" y="271865"/>
                    <a:pt x="745368" y="283874"/>
                  </a:cubicBezTo>
                  <a:cubicBezTo>
                    <a:pt x="707771" y="283315"/>
                    <a:pt x="670035" y="287504"/>
                    <a:pt x="633975" y="298675"/>
                  </a:cubicBezTo>
                  <a:cubicBezTo>
                    <a:pt x="613150" y="305237"/>
                    <a:pt x="592185" y="313755"/>
                    <a:pt x="575693" y="328556"/>
                  </a:cubicBezTo>
                  <a:cubicBezTo>
                    <a:pt x="574435" y="329673"/>
                    <a:pt x="573457" y="330930"/>
                    <a:pt x="572478" y="332187"/>
                  </a:cubicBezTo>
                  <a:cubicBezTo>
                    <a:pt x="554029" y="339866"/>
                    <a:pt x="515873" y="372541"/>
                    <a:pt x="489458" y="405773"/>
                  </a:cubicBezTo>
                  <a:cubicBezTo>
                    <a:pt x="485824" y="390972"/>
                    <a:pt x="482190" y="377148"/>
                    <a:pt x="479255" y="365000"/>
                  </a:cubicBezTo>
                  <a:cubicBezTo>
                    <a:pt x="454237" y="303562"/>
                    <a:pt x="344661" y="317386"/>
                    <a:pt x="289873" y="319201"/>
                  </a:cubicBezTo>
                  <a:cubicBezTo>
                    <a:pt x="262339" y="325764"/>
                    <a:pt x="203638" y="323390"/>
                    <a:pt x="195392" y="356483"/>
                  </a:cubicBezTo>
                  <a:cubicBezTo>
                    <a:pt x="194134" y="356203"/>
                    <a:pt x="192876" y="355924"/>
                    <a:pt x="191478" y="355785"/>
                  </a:cubicBezTo>
                  <a:cubicBezTo>
                    <a:pt x="184909" y="353969"/>
                    <a:pt x="171632" y="356622"/>
                    <a:pt x="157655" y="361789"/>
                  </a:cubicBezTo>
                  <a:cubicBezTo>
                    <a:pt x="137948" y="358996"/>
                    <a:pt x="101609" y="371144"/>
                    <a:pt x="76312" y="388738"/>
                  </a:cubicBezTo>
                  <a:cubicBezTo>
                    <a:pt x="71560" y="376590"/>
                    <a:pt x="67227" y="365140"/>
                    <a:pt x="63593" y="354807"/>
                  </a:cubicBezTo>
                  <a:cubicBezTo>
                    <a:pt x="47800" y="334002"/>
                    <a:pt x="25297" y="323390"/>
                    <a:pt x="0" y="318223"/>
                  </a:cubicBezTo>
                  <a:cubicBezTo>
                    <a:pt x="13977" y="317944"/>
                    <a:pt x="25577" y="303283"/>
                    <a:pt x="31447" y="289878"/>
                  </a:cubicBezTo>
                  <a:cubicBezTo>
                    <a:pt x="50036" y="256506"/>
                    <a:pt x="68205" y="222854"/>
                    <a:pt x="84698" y="188504"/>
                  </a:cubicBezTo>
                  <a:cubicBezTo>
                    <a:pt x="86654" y="186410"/>
                    <a:pt x="88471" y="184315"/>
                    <a:pt x="90149" y="181942"/>
                  </a:cubicBezTo>
                  <a:cubicBezTo>
                    <a:pt x="92105" y="184176"/>
                    <a:pt x="96578" y="184036"/>
                    <a:pt x="97276" y="179987"/>
                  </a:cubicBezTo>
                  <a:cubicBezTo>
                    <a:pt x="97836" y="176775"/>
                    <a:pt x="97836" y="173424"/>
                    <a:pt x="96997" y="170352"/>
                  </a:cubicBezTo>
                  <a:cubicBezTo>
                    <a:pt x="106082" y="151083"/>
                    <a:pt x="108597" y="125949"/>
                    <a:pt x="107060" y="98162"/>
                  </a:cubicBezTo>
                  <a:cubicBezTo>
                    <a:pt x="106781" y="95090"/>
                    <a:pt x="106501" y="92158"/>
                    <a:pt x="106082" y="89086"/>
                  </a:cubicBezTo>
                  <a:cubicBezTo>
                    <a:pt x="109017" y="85455"/>
                    <a:pt x="111672" y="81825"/>
                    <a:pt x="114048" y="78613"/>
                  </a:cubicBezTo>
                  <a:cubicBezTo>
                    <a:pt x="129842" y="59903"/>
                    <a:pt x="146474" y="41890"/>
                    <a:pt x="166321" y="27228"/>
                  </a:cubicBezTo>
                  <a:cubicBezTo>
                    <a:pt x="173728" y="21503"/>
                    <a:pt x="181695" y="16616"/>
                    <a:pt x="189941" y="12008"/>
                  </a:cubicBezTo>
                  <a:cubicBezTo>
                    <a:pt x="188264" y="45939"/>
                    <a:pt x="188403" y="80010"/>
                    <a:pt x="194693" y="113382"/>
                  </a:cubicBezTo>
                  <a:cubicBezTo>
                    <a:pt x="196370" y="122318"/>
                    <a:pt x="201122" y="130277"/>
                    <a:pt x="209089" y="134885"/>
                  </a:cubicBezTo>
                  <a:cubicBezTo>
                    <a:pt x="210626" y="205679"/>
                    <a:pt x="257308" y="233327"/>
                    <a:pt x="322159" y="241565"/>
                  </a:cubicBezTo>
                  <a:cubicBezTo>
                    <a:pt x="338931" y="243380"/>
                    <a:pt x="360035" y="245195"/>
                    <a:pt x="381978" y="245195"/>
                  </a:cubicBezTo>
                  <a:cubicBezTo>
                    <a:pt x="386031" y="245195"/>
                    <a:pt x="390085" y="245195"/>
                    <a:pt x="394138" y="244916"/>
                  </a:cubicBezTo>
                  <a:cubicBezTo>
                    <a:pt x="387569" y="251898"/>
                    <a:pt x="380720" y="258740"/>
                    <a:pt x="373592" y="265302"/>
                  </a:cubicBezTo>
                  <a:cubicBezTo>
                    <a:pt x="358917" y="276194"/>
                    <a:pt x="345919" y="294486"/>
                    <a:pt x="362132" y="310404"/>
                  </a:cubicBezTo>
                  <a:cubicBezTo>
                    <a:pt x="388827" y="332047"/>
                    <a:pt x="406717" y="293089"/>
                    <a:pt x="421252" y="275775"/>
                  </a:cubicBezTo>
                  <a:cubicBezTo>
                    <a:pt x="431315" y="263068"/>
                    <a:pt x="440959" y="250083"/>
                    <a:pt x="450184" y="236678"/>
                  </a:cubicBezTo>
                  <a:cubicBezTo>
                    <a:pt x="470170" y="230534"/>
                    <a:pt x="487222" y="220201"/>
                    <a:pt x="497424" y="203724"/>
                  </a:cubicBezTo>
                  <a:cubicBezTo>
                    <a:pt x="514755" y="169375"/>
                    <a:pt x="513777" y="129021"/>
                    <a:pt x="510003" y="91739"/>
                  </a:cubicBezTo>
                  <a:cubicBezTo>
                    <a:pt x="508606" y="82244"/>
                    <a:pt x="507348" y="72749"/>
                    <a:pt x="505950" y="63254"/>
                  </a:cubicBezTo>
                  <a:cubicBezTo>
                    <a:pt x="522023" y="51943"/>
                    <a:pt x="533204" y="24715"/>
                    <a:pt x="546482" y="12288"/>
                  </a:cubicBezTo>
                  <a:cubicBezTo>
                    <a:pt x="549976" y="8238"/>
                    <a:pt x="553470" y="4049"/>
                    <a:pt x="557104" y="0"/>
                  </a:cubicBezTo>
                  <a:cubicBezTo>
                    <a:pt x="560039" y="17873"/>
                    <a:pt x="565630" y="35467"/>
                    <a:pt x="572898" y="51525"/>
                  </a:cubicBezTo>
                  <a:cubicBezTo>
                    <a:pt x="576112" y="59623"/>
                    <a:pt x="582821" y="65209"/>
                    <a:pt x="590787" y="67582"/>
                  </a:cubicBezTo>
                  <a:cubicBezTo>
                    <a:pt x="593164" y="160299"/>
                    <a:pt x="603506" y="191297"/>
                    <a:pt x="703159" y="200234"/>
                  </a:cubicBezTo>
                  <a:cubicBezTo>
                    <a:pt x="724263" y="200932"/>
                    <a:pt x="749561" y="203305"/>
                    <a:pt x="774719" y="20330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8629384" y="7495016"/>
              <a:ext cx="456473" cy="494858"/>
            </a:xfrm>
            <a:custGeom>
              <a:rect b="b" l="l" r="r" t="t"/>
              <a:pathLst>
                <a:path extrusionOk="0" h="494858" w="456473">
                  <a:moveTo>
                    <a:pt x="456473" y="234025"/>
                  </a:moveTo>
                  <a:cubicBezTo>
                    <a:pt x="445851" y="251339"/>
                    <a:pt x="436906" y="267676"/>
                    <a:pt x="431875" y="273401"/>
                  </a:cubicBezTo>
                  <a:cubicBezTo>
                    <a:pt x="414264" y="301048"/>
                    <a:pt x="395955" y="328416"/>
                    <a:pt x="375409" y="353969"/>
                  </a:cubicBezTo>
                  <a:cubicBezTo>
                    <a:pt x="369260" y="360253"/>
                    <a:pt x="361852" y="367653"/>
                    <a:pt x="356401" y="375752"/>
                  </a:cubicBezTo>
                  <a:cubicBezTo>
                    <a:pt x="339210" y="374356"/>
                    <a:pt x="321460" y="375612"/>
                    <a:pt x="306226" y="373658"/>
                  </a:cubicBezTo>
                  <a:cubicBezTo>
                    <a:pt x="283304" y="373658"/>
                    <a:pt x="260383" y="374775"/>
                    <a:pt x="237461" y="375892"/>
                  </a:cubicBezTo>
                  <a:cubicBezTo>
                    <a:pt x="211325" y="377148"/>
                    <a:pt x="185329" y="378545"/>
                    <a:pt x="159193" y="378126"/>
                  </a:cubicBezTo>
                  <a:cubicBezTo>
                    <a:pt x="157236" y="378126"/>
                    <a:pt x="155419" y="378126"/>
                    <a:pt x="153462" y="378126"/>
                  </a:cubicBezTo>
                  <a:cubicBezTo>
                    <a:pt x="140883" y="378126"/>
                    <a:pt x="127047" y="378126"/>
                    <a:pt x="118800" y="391670"/>
                  </a:cubicBezTo>
                  <a:cubicBezTo>
                    <a:pt x="114188" y="398931"/>
                    <a:pt x="112930" y="408286"/>
                    <a:pt x="114328" y="416944"/>
                  </a:cubicBezTo>
                  <a:cubicBezTo>
                    <a:pt x="92105" y="440681"/>
                    <a:pt x="73517" y="467910"/>
                    <a:pt x="55207" y="494859"/>
                  </a:cubicBezTo>
                  <a:cubicBezTo>
                    <a:pt x="48359" y="462185"/>
                    <a:pt x="40951" y="434537"/>
                    <a:pt x="35780" y="420016"/>
                  </a:cubicBezTo>
                  <a:cubicBezTo>
                    <a:pt x="29490" y="401305"/>
                    <a:pt x="16632" y="389715"/>
                    <a:pt x="0" y="382734"/>
                  </a:cubicBezTo>
                  <a:cubicBezTo>
                    <a:pt x="6150" y="373937"/>
                    <a:pt x="11740" y="365978"/>
                    <a:pt x="16492" y="360392"/>
                  </a:cubicBezTo>
                  <a:cubicBezTo>
                    <a:pt x="43048" y="315849"/>
                    <a:pt x="67367" y="271586"/>
                    <a:pt x="96438" y="228439"/>
                  </a:cubicBezTo>
                  <a:cubicBezTo>
                    <a:pt x="99373" y="220480"/>
                    <a:pt x="94202" y="213219"/>
                    <a:pt x="87074" y="210566"/>
                  </a:cubicBezTo>
                  <a:cubicBezTo>
                    <a:pt x="96298" y="180685"/>
                    <a:pt x="94901" y="144380"/>
                    <a:pt x="89450" y="108495"/>
                  </a:cubicBezTo>
                  <a:cubicBezTo>
                    <a:pt x="100491" y="94950"/>
                    <a:pt x="105942" y="70654"/>
                    <a:pt x="115726" y="58087"/>
                  </a:cubicBezTo>
                  <a:cubicBezTo>
                    <a:pt x="127746" y="37282"/>
                    <a:pt x="144378" y="19688"/>
                    <a:pt x="157795" y="0"/>
                  </a:cubicBezTo>
                  <a:cubicBezTo>
                    <a:pt x="160590" y="4189"/>
                    <a:pt x="164644" y="7680"/>
                    <a:pt x="169535" y="9635"/>
                  </a:cubicBezTo>
                  <a:cubicBezTo>
                    <a:pt x="169535" y="63254"/>
                    <a:pt x="180297" y="116873"/>
                    <a:pt x="187984" y="169933"/>
                  </a:cubicBezTo>
                  <a:cubicBezTo>
                    <a:pt x="193016" y="225088"/>
                    <a:pt x="230193" y="248407"/>
                    <a:pt x="282605" y="251060"/>
                  </a:cubicBezTo>
                  <a:cubicBezTo>
                    <a:pt x="292249" y="251758"/>
                    <a:pt x="302033" y="252177"/>
                    <a:pt x="311537" y="252177"/>
                  </a:cubicBezTo>
                  <a:cubicBezTo>
                    <a:pt x="360455" y="251618"/>
                    <a:pt x="408953" y="243659"/>
                    <a:pt x="456473" y="2340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9039595" y="7495295"/>
              <a:ext cx="437604" cy="460509"/>
            </a:xfrm>
            <a:custGeom>
              <a:rect b="b" l="l" r="r" t="t"/>
              <a:pathLst>
                <a:path extrusionOk="0" h="460509" w="437604">
                  <a:moveTo>
                    <a:pt x="404481" y="270050"/>
                  </a:moveTo>
                  <a:cubicBezTo>
                    <a:pt x="415522" y="270190"/>
                    <a:pt x="426703" y="270329"/>
                    <a:pt x="437605" y="269910"/>
                  </a:cubicBezTo>
                  <a:cubicBezTo>
                    <a:pt x="425166" y="286387"/>
                    <a:pt x="413146" y="303143"/>
                    <a:pt x="398750" y="318084"/>
                  </a:cubicBezTo>
                  <a:cubicBezTo>
                    <a:pt x="387569" y="327998"/>
                    <a:pt x="368980" y="340704"/>
                    <a:pt x="365486" y="355086"/>
                  </a:cubicBezTo>
                  <a:cubicBezTo>
                    <a:pt x="333200" y="352294"/>
                    <a:pt x="300635" y="353969"/>
                    <a:pt x="268070" y="355645"/>
                  </a:cubicBezTo>
                  <a:cubicBezTo>
                    <a:pt x="239278" y="357181"/>
                    <a:pt x="210486" y="358577"/>
                    <a:pt x="182114" y="357041"/>
                  </a:cubicBezTo>
                  <a:cubicBezTo>
                    <a:pt x="162547" y="355645"/>
                    <a:pt x="135293" y="353411"/>
                    <a:pt x="114328" y="353690"/>
                  </a:cubicBezTo>
                  <a:cubicBezTo>
                    <a:pt x="106781" y="353969"/>
                    <a:pt x="99932" y="358298"/>
                    <a:pt x="95460" y="365140"/>
                  </a:cubicBezTo>
                  <a:cubicBezTo>
                    <a:pt x="87493" y="356762"/>
                    <a:pt x="73936" y="365559"/>
                    <a:pt x="74355" y="378824"/>
                  </a:cubicBezTo>
                  <a:cubicBezTo>
                    <a:pt x="74774" y="381058"/>
                    <a:pt x="75194" y="383432"/>
                    <a:pt x="75613" y="385666"/>
                  </a:cubicBezTo>
                  <a:cubicBezTo>
                    <a:pt x="70162" y="389017"/>
                    <a:pt x="65131" y="393485"/>
                    <a:pt x="61217" y="396976"/>
                  </a:cubicBezTo>
                  <a:cubicBezTo>
                    <a:pt x="52552" y="405075"/>
                    <a:pt x="30469" y="431047"/>
                    <a:pt x="10203" y="460509"/>
                  </a:cubicBezTo>
                  <a:cubicBezTo>
                    <a:pt x="9364" y="441100"/>
                    <a:pt x="7268" y="422110"/>
                    <a:pt x="1537" y="404377"/>
                  </a:cubicBezTo>
                  <a:cubicBezTo>
                    <a:pt x="978" y="403539"/>
                    <a:pt x="419" y="402701"/>
                    <a:pt x="0" y="402003"/>
                  </a:cubicBezTo>
                  <a:cubicBezTo>
                    <a:pt x="17890" y="380360"/>
                    <a:pt x="32426" y="347686"/>
                    <a:pt x="43048" y="332885"/>
                  </a:cubicBezTo>
                  <a:cubicBezTo>
                    <a:pt x="66948" y="290716"/>
                    <a:pt x="87633" y="246731"/>
                    <a:pt x="107200" y="202328"/>
                  </a:cubicBezTo>
                  <a:cubicBezTo>
                    <a:pt x="109436" y="196463"/>
                    <a:pt x="111393" y="190320"/>
                    <a:pt x="108598" y="184455"/>
                  </a:cubicBezTo>
                  <a:cubicBezTo>
                    <a:pt x="104544" y="179428"/>
                    <a:pt x="99932" y="177892"/>
                    <a:pt x="94901" y="179009"/>
                  </a:cubicBezTo>
                  <a:cubicBezTo>
                    <a:pt x="103286" y="146615"/>
                    <a:pt x="102308" y="113661"/>
                    <a:pt x="96718" y="81127"/>
                  </a:cubicBezTo>
                  <a:cubicBezTo>
                    <a:pt x="109436" y="74564"/>
                    <a:pt x="119639" y="57948"/>
                    <a:pt x="128305" y="46917"/>
                  </a:cubicBezTo>
                  <a:cubicBezTo>
                    <a:pt x="140185" y="32116"/>
                    <a:pt x="153881" y="17594"/>
                    <a:pt x="169116" y="6004"/>
                  </a:cubicBezTo>
                  <a:cubicBezTo>
                    <a:pt x="171911" y="3910"/>
                    <a:pt x="174846" y="1815"/>
                    <a:pt x="177781" y="0"/>
                  </a:cubicBezTo>
                  <a:cubicBezTo>
                    <a:pt x="178201" y="1676"/>
                    <a:pt x="178760" y="3212"/>
                    <a:pt x="179319" y="4887"/>
                  </a:cubicBezTo>
                  <a:cubicBezTo>
                    <a:pt x="170514" y="73307"/>
                    <a:pt x="181415" y="144520"/>
                    <a:pt x="205036" y="209030"/>
                  </a:cubicBezTo>
                  <a:cubicBezTo>
                    <a:pt x="229634" y="268095"/>
                    <a:pt x="313493" y="264884"/>
                    <a:pt x="367582" y="270469"/>
                  </a:cubicBezTo>
                  <a:cubicBezTo>
                    <a:pt x="378904" y="269631"/>
                    <a:pt x="391483" y="269910"/>
                    <a:pt x="404481" y="2700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9242674" y="7470548"/>
              <a:ext cx="267852" cy="235732"/>
            </a:xfrm>
            <a:custGeom>
              <a:rect b="b" l="l" r="r" t="t"/>
              <a:pathLst>
                <a:path extrusionOk="0" h="235732" w="267852">
                  <a:moveTo>
                    <a:pt x="251298" y="41642"/>
                  </a:moveTo>
                  <a:cubicBezTo>
                    <a:pt x="260942" y="103081"/>
                    <a:pt x="277713" y="168289"/>
                    <a:pt x="260243" y="229588"/>
                  </a:cubicBezTo>
                  <a:cubicBezTo>
                    <a:pt x="231870" y="233219"/>
                    <a:pt x="203219" y="235592"/>
                    <a:pt x="174707" y="235732"/>
                  </a:cubicBezTo>
                  <a:cubicBezTo>
                    <a:pt x="134035" y="233777"/>
                    <a:pt x="88472" y="235313"/>
                    <a:pt x="52133" y="215625"/>
                  </a:cubicBezTo>
                  <a:cubicBezTo>
                    <a:pt x="23341" y="163821"/>
                    <a:pt x="6010" y="105734"/>
                    <a:pt x="0" y="45692"/>
                  </a:cubicBezTo>
                  <a:cubicBezTo>
                    <a:pt x="16353" y="47647"/>
                    <a:pt x="27674" y="34382"/>
                    <a:pt x="34522" y="20977"/>
                  </a:cubicBezTo>
                  <a:cubicBezTo>
                    <a:pt x="48499" y="6176"/>
                    <a:pt x="73377" y="8410"/>
                    <a:pt x="92385" y="4500"/>
                  </a:cubicBezTo>
                  <a:cubicBezTo>
                    <a:pt x="122155" y="311"/>
                    <a:pt x="152065" y="-1085"/>
                    <a:pt x="181974" y="870"/>
                  </a:cubicBezTo>
                  <a:cubicBezTo>
                    <a:pt x="209927" y="2964"/>
                    <a:pt x="249760" y="5896"/>
                    <a:pt x="251298" y="4164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8819605" y="7474187"/>
              <a:ext cx="258361" cy="214340"/>
            </a:xfrm>
            <a:custGeom>
              <a:rect b="b" l="l" r="r" t="t"/>
              <a:pathLst>
                <a:path extrusionOk="0" h="214340" w="258361">
                  <a:moveTo>
                    <a:pt x="226420" y="16221"/>
                  </a:moveTo>
                  <a:cubicBezTo>
                    <a:pt x="245847" y="72214"/>
                    <a:pt x="271564" y="136584"/>
                    <a:pt x="250459" y="195370"/>
                  </a:cubicBezTo>
                  <a:cubicBezTo>
                    <a:pt x="242073" y="197604"/>
                    <a:pt x="233548" y="199419"/>
                    <a:pt x="225162" y="201234"/>
                  </a:cubicBezTo>
                  <a:cubicBezTo>
                    <a:pt x="196650" y="206820"/>
                    <a:pt x="167858" y="211009"/>
                    <a:pt x="138787" y="213383"/>
                  </a:cubicBezTo>
                  <a:cubicBezTo>
                    <a:pt x="132078" y="213243"/>
                    <a:pt x="124810" y="213383"/>
                    <a:pt x="117403" y="213801"/>
                  </a:cubicBezTo>
                  <a:cubicBezTo>
                    <a:pt x="92944" y="214919"/>
                    <a:pt x="66388" y="215896"/>
                    <a:pt x="49058" y="199280"/>
                  </a:cubicBezTo>
                  <a:cubicBezTo>
                    <a:pt x="24180" y="146778"/>
                    <a:pt x="17051" y="87434"/>
                    <a:pt x="0" y="32139"/>
                  </a:cubicBezTo>
                  <a:cubicBezTo>
                    <a:pt x="42069" y="12172"/>
                    <a:pt x="90009" y="24"/>
                    <a:pt x="137389" y="24"/>
                  </a:cubicBezTo>
                  <a:cubicBezTo>
                    <a:pt x="167858" y="-395"/>
                    <a:pt x="198187" y="4771"/>
                    <a:pt x="226420" y="16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8417081" y="7507081"/>
              <a:ext cx="243189" cy="199586"/>
            </a:xfrm>
            <a:custGeom>
              <a:rect b="b" l="l" r="r" t="t"/>
              <a:pathLst>
                <a:path extrusionOk="0" h="199586" w="243189">
                  <a:moveTo>
                    <a:pt x="218872" y="9438"/>
                  </a:moveTo>
                  <a:cubicBezTo>
                    <a:pt x="232429" y="67106"/>
                    <a:pt x="252556" y="129243"/>
                    <a:pt x="238300" y="188447"/>
                  </a:cubicBezTo>
                  <a:cubicBezTo>
                    <a:pt x="219291" y="191799"/>
                    <a:pt x="199864" y="193195"/>
                    <a:pt x="180716" y="194591"/>
                  </a:cubicBezTo>
                  <a:cubicBezTo>
                    <a:pt x="160730" y="195988"/>
                    <a:pt x="140883" y="197803"/>
                    <a:pt x="120897" y="199199"/>
                  </a:cubicBezTo>
                  <a:cubicBezTo>
                    <a:pt x="116424" y="199199"/>
                    <a:pt x="111812" y="199199"/>
                    <a:pt x="107060" y="199339"/>
                  </a:cubicBezTo>
                  <a:cubicBezTo>
                    <a:pt x="88332" y="199897"/>
                    <a:pt x="68205" y="200595"/>
                    <a:pt x="54229" y="188168"/>
                  </a:cubicBezTo>
                  <a:cubicBezTo>
                    <a:pt x="22782" y="132874"/>
                    <a:pt x="10622" y="69341"/>
                    <a:pt x="0" y="7204"/>
                  </a:cubicBezTo>
                  <a:cubicBezTo>
                    <a:pt x="699" y="7344"/>
                    <a:pt x="1537" y="7204"/>
                    <a:pt x="2236" y="6925"/>
                  </a:cubicBezTo>
                  <a:cubicBezTo>
                    <a:pt x="15654" y="20190"/>
                    <a:pt x="36339" y="12789"/>
                    <a:pt x="53251" y="9578"/>
                  </a:cubicBezTo>
                  <a:cubicBezTo>
                    <a:pt x="104265" y="-755"/>
                    <a:pt x="167019" y="-5363"/>
                    <a:pt x="218872" y="94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7773322" y="7520987"/>
              <a:ext cx="874790" cy="510916"/>
            </a:xfrm>
            <a:custGeom>
              <a:rect b="b" l="l" r="r" t="t"/>
              <a:pathLst>
                <a:path extrusionOk="0" h="510916" w="874790">
                  <a:moveTo>
                    <a:pt x="839430" y="238633"/>
                  </a:moveTo>
                  <a:cubicBezTo>
                    <a:pt x="850751" y="237376"/>
                    <a:pt x="862911" y="237515"/>
                    <a:pt x="874791" y="236817"/>
                  </a:cubicBezTo>
                  <a:cubicBezTo>
                    <a:pt x="858298" y="259717"/>
                    <a:pt x="843344" y="284013"/>
                    <a:pt x="825593" y="306075"/>
                  </a:cubicBezTo>
                  <a:cubicBezTo>
                    <a:pt x="816928" y="319759"/>
                    <a:pt x="797640" y="333304"/>
                    <a:pt x="783943" y="348105"/>
                  </a:cubicBezTo>
                  <a:cubicBezTo>
                    <a:pt x="749701" y="349780"/>
                    <a:pt x="715598" y="356343"/>
                    <a:pt x="694493" y="357600"/>
                  </a:cubicBezTo>
                  <a:cubicBezTo>
                    <a:pt x="658294" y="360253"/>
                    <a:pt x="620977" y="362208"/>
                    <a:pt x="584638" y="365419"/>
                  </a:cubicBezTo>
                  <a:cubicBezTo>
                    <a:pt x="566748" y="367793"/>
                    <a:pt x="541171" y="365559"/>
                    <a:pt x="523700" y="376031"/>
                  </a:cubicBezTo>
                  <a:cubicBezTo>
                    <a:pt x="513917" y="369189"/>
                    <a:pt x="510423" y="378265"/>
                    <a:pt x="510003" y="393765"/>
                  </a:cubicBezTo>
                  <a:cubicBezTo>
                    <a:pt x="478137" y="412615"/>
                    <a:pt x="462064" y="448920"/>
                    <a:pt x="443894" y="479779"/>
                  </a:cubicBezTo>
                  <a:cubicBezTo>
                    <a:pt x="438583" y="447663"/>
                    <a:pt x="431875" y="415827"/>
                    <a:pt x="423349" y="385107"/>
                  </a:cubicBezTo>
                  <a:cubicBezTo>
                    <a:pt x="393998" y="318223"/>
                    <a:pt x="257028" y="353550"/>
                    <a:pt x="205595" y="358298"/>
                  </a:cubicBezTo>
                  <a:cubicBezTo>
                    <a:pt x="179039" y="363045"/>
                    <a:pt x="111533" y="357879"/>
                    <a:pt x="97556" y="393765"/>
                  </a:cubicBezTo>
                  <a:cubicBezTo>
                    <a:pt x="90708" y="395859"/>
                    <a:pt x="88052" y="407728"/>
                    <a:pt x="88052" y="424903"/>
                  </a:cubicBezTo>
                  <a:cubicBezTo>
                    <a:pt x="59121" y="449059"/>
                    <a:pt x="35221" y="478941"/>
                    <a:pt x="14955" y="510917"/>
                  </a:cubicBezTo>
                  <a:cubicBezTo>
                    <a:pt x="10902" y="493044"/>
                    <a:pt x="7547" y="474891"/>
                    <a:pt x="5032" y="456460"/>
                  </a:cubicBezTo>
                  <a:cubicBezTo>
                    <a:pt x="3634" y="443195"/>
                    <a:pt x="2097" y="431466"/>
                    <a:pt x="0" y="421272"/>
                  </a:cubicBezTo>
                  <a:cubicBezTo>
                    <a:pt x="18729" y="406192"/>
                    <a:pt x="29490" y="365419"/>
                    <a:pt x="40812" y="349082"/>
                  </a:cubicBezTo>
                  <a:cubicBezTo>
                    <a:pt x="45564" y="339587"/>
                    <a:pt x="73377" y="277590"/>
                    <a:pt x="83859" y="234723"/>
                  </a:cubicBezTo>
                  <a:cubicBezTo>
                    <a:pt x="91267" y="230255"/>
                    <a:pt x="97556" y="223831"/>
                    <a:pt x="102029" y="214895"/>
                  </a:cubicBezTo>
                  <a:cubicBezTo>
                    <a:pt x="118661" y="185153"/>
                    <a:pt x="117543" y="151083"/>
                    <a:pt x="111393" y="118548"/>
                  </a:cubicBezTo>
                  <a:cubicBezTo>
                    <a:pt x="120338" y="110310"/>
                    <a:pt x="124531" y="93135"/>
                    <a:pt x="131240" y="83221"/>
                  </a:cubicBezTo>
                  <a:cubicBezTo>
                    <a:pt x="141443" y="67582"/>
                    <a:pt x="153742" y="51106"/>
                    <a:pt x="168976" y="38818"/>
                  </a:cubicBezTo>
                  <a:cubicBezTo>
                    <a:pt x="171632" y="54736"/>
                    <a:pt x="175266" y="69816"/>
                    <a:pt x="176244" y="79172"/>
                  </a:cubicBezTo>
                  <a:cubicBezTo>
                    <a:pt x="199864" y="176217"/>
                    <a:pt x="208670" y="246033"/>
                    <a:pt x="326911" y="245614"/>
                  </a:cubicBezTo>
                  <a:cubicBezTo>
                    <a:pt x="332921" y="246033"/>
                    <a:pt x="338931" y="246312"/>
                    <a:pt x="344941" y="246312"/>
                  </a:cubicBezTo>
                  <a:cubicBezTo>
                    <a:pt x="376947" y="246312"/>
                    <a:pt x="408534" y="240587"/>
                    <a:pt x="440260" y="236957"/>
                  </a:cubicBezTo>
                  <a:cubicBezTo>
                    <a:pt x="449765" y="235700"/>
                    <a:pt x="459548" y="235281"/>
                    <a:pt x="469332" y="234444"/>
                  </a:cubicBezTo>
                  <a:cubicBezTo>
                    <a:pt x="458011" y="253434"/>
                    <a:pt x="446829" y="272703"/>
                    <a:pt x="435369" y="291553"/>
                  </a:cubicBezTo>
                  <a:cubicBezTo>
                    <a:pt x="423768" y="313476"/>
                    <a:pt x="387150" y="344614"/>
                    <a:pt x="419575" y="365000"/>
                  </a:cubicBezTo>
                  <a:cubicBezTo>
                    <a:pt x="431595" y="371563"/>
                    <a:pt x="446829" y="366676"/>
                    <a:pt x="453678" y="354668"/>
                  </a:cubicBezTo>
                  <a:cubicBezTo>
                    <a:pt x="479395" y="309287"/>
                    <a:pt x="501478" y="261812"/>
                    <a:pt x="526216" y="216012"/>
                  </a:cubicBezTo>
                  <a:cubicBezTo>
                    <a:pt x="569124" y="174541"/>
                    <a:pt x="556825" y="107517"/>
                    <a:pt x="536419" y="46358"/>
                  </a:cubicBezTo>
                  <a:cubicBezTo>
                    <a:pt x="545644" y="40075"/>
                    <a:pt x="554868" y="31417"/>
                    <a:pt x="563953" y="23738"/>
                  </a:cubicBezTo>
                  <a:cubicBezTo>
                    <a:pt x="570522" y="25972"/>
                    <a:pt x="578349" y="24436"/>
                    <a:pt x="583101" y="18990"/>
                  </a:cubicBezTo>
                  <a:cubicBezTo>
                    <a:pt x="587433" y="14103"/>
                    <a:pt x="591906" y="8936"/>
                    <a:pt x="596658" y="3910"/>
                  </a:cubicBezTo>
                  <a:cubicBezTo>
                    <a:pt x="603786" y="1536"/>
                    <a:pt x="612032" y="1536"/>
                    <a:pt x="619300" y="0"/>
                  </a:cubicBezTo>
                  <a:cubicBezTo>
                    <a:pt x="617623" y="29602"/>
                    <a:pt x="625589" y="73168"/>
                    <a:pt x="626288" y="85455"/>
                  </a:cubicBezTo>
                  <a:cubicBezTo>
                    <a:pt x="635652" y="129859"/>
                    <a:pt x="639286" y="181383"/>
                    <a:pt x="669056" y="217548"/>
                  </a:cubicBezTo>
                  <a:cubicBezTo>
                    <a:pt x="686807" y="234025"/>
                    <a:pt x="711964" y="239331"/>
                    <a:pt x="735445" y="241425"/>
                  </a:cubicBezTo>
                  <a:cubicBezTo>
                    <a:pt x="743411" y="241984"/>
                    <a:pt x="751518" y="242123"/>
                    <a:pt x="759624" y="242123"/>
                  </a:cubicBezTo>
                  <a:cubicBezTo>
                    <a:pt x="786179" y="241704"/>
                    <a:pt x="812875" y="239331"/>
                    <a:pt x="839430" y="2386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7973187" y="7504758"/>
              <a:ext cx="291662" cy="203058"/>
            </a:xfrm>
            <a:custGeom>
              <a:rect b="b" l="l" r="r" t="t"/>
              <a:pathLst>
                <a:path extrusionOk="0" h="203058" w="291662">
                  <a:moveTo>
                    <a:pt x="251577" y="11063"/>
                  </a:moveTo>
                  <a:cubicBezTo>
                    <a:pt x="267091" y="66637"/>
                    <a:pt x="305667" y="126819"/>
                    <a:pt x="286379" y="185465"/>
                  </a:cubicBezTo>
                  <a:cubicBezTo>
                    <a:pt x="236902" y="192726"/>
                    <a:pt x="186866" y="201243"/>
                    <a:pt x="136830" y="203059"/>
                  </a:cubicBezTo>
                  <a:cubicBezTo>
                    <a:pt x="112511" y="201523"/>
                    <a:pt x="83580" y="204595"/>
                    <a:pt x="63034" y="189654"/>
                  </a:cubicBezTo>
                  <a:cubicBezTo>
                    <a:pt x="33823" y="145530"/>
                    <a:pt x="19148" y="93586"/>
                    <a:pt x="5870" y="42481"/>
                  </a:cubicBezTo>
                  <a:cubicBezTo>
                    <a:pt x="7547" y="42620"/>
                    <a:pt x="9504" y="41783"/>
                    <a:pt x="9923" y="39549"/>
                  </a:cubicBezTo>
                  <a:cubicBezTo>
                    <a:pt x="10482" y="35918"/>
                    <a:pt x="11181" y="32148"/>
                    <a:pt x="9644" y="28797"/>
                  </a:cubicBezTo>
                  <a:cubicBezTo>
                    <a:pt x="6849" y="26283"/>
                    <a:pt x="3913" y="24468"/>
                    <a:pt x="839" y="23212"/>
                  </a:cubicBezTo>
                  <a:cubicBezTo>
                    <a:pt x="559" y="22234"/>
                    <a:pt x="280" y="21117"/>
                    <a:pt x="0" y="20140"/>
                  </a:cubicBezTo>
                  <a:cubicBezTo>
                    <a:pt x="22083" y="28518"/>
                    <a:pt x="45703" y="12320"/>
                    <a:pt x="68205" y="10086"/>
                  </a:cubicBezTo>
                  <a:cubicBezTo>
                    <a:pt x="128025" y="3244"/>
                    <a:pt x="193435" y="-9183"/>
                    <a:pt x="251577" y="110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7825455" y="7089382"/>
              <a:ext cx="418317" cy="498628"/>
            </a:xfrm>
            <a:custGeom>
              <a:rect b="b" l="l" r="r" t="t"/>
              <a:pathLst>
                <a:path extrusionOk="0" h="498628" w="418317">
                  <a:moveTo>
                    <a:pt x="403362" y="246033"/>
                  </a:moveTo>
                  <a:cubicBezTo>
                    <a:pt x="408673" y="246592"/>
                    <a:pt x="413565" y="246871"/>
                    <a:pt x="418317" y="246871"/>
                  </a:cubicBezTo>
                  <a:cubicBezTo>
                    <a:pt x="406577" y="265023"/>
                    <a:pt x="396654" y="281919"/>
                    <a:pt x="391902" y="287085"/>
                  </a:cubicBezTo>
                  <a:cubicBezTo>
                    <a:pt x="381978" y="302166"/>
                    <a:pt x="360175" y="321714"/>
                    <a:pt x="365905" y="339587"/>
                  </a:cubicBezTo>
                  <a:cubicBezTo>
                    <a:pt x="364368" y="344335"/>
                    <a:pt x="364228" y="349641"/>
                    <a:pt x="366325" y="353550"/>
                  </a:cubicBezTo>
                  <a:cubicBezTo>
                    <a:pt x="330545" y="350618"/>
                    <a:pt x="292109" y="355366"/>
                    <a:pt x="261221" y="356483"/>
                  </a:cubicBezTo>
                  <a:cubicBezTo>
                    <a:pt x="221807" y="363325"/>
                    <a:pt x="149269" y="359834"/>
                    <a:pt x="132218" y="403120"/>
                  </a:cubicBezTo>
                  <a:cubicBezTo>
                    <a:pt x="117543" y="407449"/>
                    <a:pt x="113350" y="423088"/>
                    <a:pt x="113769" y="441659"/>
                  </a:cubicBezTo>
                  <a:cubicBezTo>
                    <a:pt x="88332" y="452969"/>
                    <a:pt x="62615" y="479639"/>
                    <a:pt x="49896" y="494999"/>
                  </a:cubicBezTo>
                  <a:cubicBezTo>
                    <a:pt x="48918" y="496116"/>
                    <a:pt x="47939" y="497372"/>
                    <a:pt x="46821" y="498629"/>
                  </a:cubicBezTo>
                  <a:cubicBezTo>
                    <a:pt x="37457" y="459811"/>
                    <a:pt x="27953" y="418061"/>
                    <a:pt x="0" y="390832"/>
                  </a:cubicBezTo>
                  <a:cubicBezTo>
                    <a:pt x="28792" y="409543"/>
                    <a:pt x="47520" y="367095"/>
                    <a:pt x="61637" y="346708"/>
                  </a:cubicBezTo>
                  <a:cubicBezTo>
                    <a:pt x="85117" y="307192"/>
                    <a:pt x="116424" y="270748"/>
                    <a:pt x="132917" y="227881"/>
                  </a:cubicBezTo>
                  <a:cubicBezTo>
                    <a:pt x="133895" y="220201"/>
                    <a:pt x="129842" y="213638"/>
                    <a:pt x="123972" y="209868"/>
                  </a:cubicBezTo>
                  <a:cubicBezTo>
                    <a:pt x="125369" y="204562"/>
                    <a:pt x="126208" y="199117"/>
                    <a:pt x="126627" y="193671"/>
                  </a:cubicBezTo>
                  <a:cubicBezTo>
                    <a:pt x="129982" y="148011"/>
                    <a:pt x="115865" y="102909"/>
                    <a:pt x="105802" y="58785"/>
                  </a:cubicBezTo>
                  <a:cubicBezTo>
                    <a:pt x="105523" y="57808"/>
                    <a:pt x="105103" y="56831"/>
                    <a:pt x="104824" y="55853"/>
                  </a:cubicBezTo>
                  <a:cubicBezTo>
                    <a:pt x="125369" y="61997"/>
                    <a:pt x="139206" y="35048"/>
                    <a:pt x="153322" y="22341"/>
                  </a:cubicBezTo>
                  <a:cubicBezTo>
                    <a:pt x="162826" y="14382"/>
                    <a:pt x="173169" y="6283"/>
                    <a:pt x="184210" y="0"/>
                  </a:cubicBezTo>
                  <a:cubicBezTo>
                    <a:pt x="178061" y="28346"/>
                    <a:pt x="181974" y="60740"/>
                    <a:pt x="185468" y="87410"/>
                  </a:cubicBezTo>
                  <a:cubicBezTo>
                    <a:pt x="188962" y="108634"/>
                    <a:pt x="193295" y="129440"/>
                    <a:pt x="198187" y="150524"/>
                  </a:cubicBezTo>
                  <a:cubicBezTo>
                    <a:pt x="200284" y="159181"/>
                    <a:pt x="206853" y="165744"/>
                    <a:pt x="214819" y="168677"/>
                  </a:cubicBezTo>
                  <a:cubicBezTo>
                    <a:pt x="224603" y="256785"/>
                    <a:pt x="338931" y="239191"/>
                    <a:pt x="403362" y="2460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7562696" y="7513308"/>
              <a:ext cx="263580" cy="210625"/>
            </a:xfrm>
            <a:custGeom>
              <a:rect b="b" l="l" r="r" t="t"/>
              <a:pathLst>
                <a:path extrusionOk="0" h="210625" w="263580">
                  <a:moveTo>
                    <a:pt x="249621" y="92437"/>
                  </a:moveTo>
                  <a:cubicBezTo>
                    <a:pt x="256050" y="123994"/>
                    <a:pt x="271144" y="158344"/>
                    <a:pt x="258985" y="190180"/>
                  </a:cubicBezTo>
                  <a:cubicBezTo>
                    <a:pt x="212164" y="194369"/>
                    <a:pt x="166460" y="205819"/>
                    <a:pt x="119499" y="209449"/>
                  </a:cubicBezTo>
                  <a:cubicBezTo>
                    <a:pt x="80085" y="217129"/>
                    <a:pt x="61637" y="185851"/>
                    <a:pt x="46821" y="154992"/>
                  </a:cubicBezTo>
                  <a:cubicBezTo>
                    <a:pt x="28093" y="115756"/>
                    <a:pt x="13837" y="76658"/>
                    <a:pt x="0" y="35188"/>
                  </a:cubicBezTo>
                  <a:cubicBezTo>
                    <a:pt x="18868" y="33093"/>
                    <a:pt x="35920" y="19828"/>
                    <a:pt x="56046" y="17873"/>
                  </a:cubicBezTo>
                  <a:cubicBezTo>
                    <a:pt x="84558" y="15639"/>
                    <a:pt x="132917" y="0"/>
                    <a:pt x="172331" y="0"/>
                  </a:cubicBezTo>
                  <a:cubicBezTo>
                    <a:pt x="196370" y="0"/>
                    <a:pt x="217055" y="5865"/>
                    <a:pt x="227817" y="24436"/>
                  </a:cubicBezTo>
                  <a:cubicBezTo>
                    <a:pt x="238160" y="45939"/>
                    <a:pt x="243611" y="69258"/>
                    <a:pt x="249621" y="924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7082323" y="7555337"/>
              <a:ext cx="735304" cy="453667"/>
            </a:xfrm>
            <a:custGeom>
              <a:rect b="b" l="l" r="r" t="t"/>
              <a:pathLst>
                <a:path extrusionOk="0" h="453667" w="735304">
                  <a:moveTo>
                    <a:pt x="726360" y="211264"/>
                  </a:moveTo>
                  <a:cubicBezTo>
                    <a:pt x="729295" y="211264"/>
                    <a:pt x="732230" y="211125"/>
                    <a:pt x="735305" y="210846"/>
                  </a:cubicBezTo>
                  <a:cubicBezTo>
                    <a:pt x="718393" y="246312"/>
                    <a:pt x="702740" y="282896"/>
                    <a:pt x="680936" y="315850"/>
                  </a:cubicBezTo>
                  <a:cubicBezTo>
                    <a:pt x="677302" y="322831"/>
                    <a:pt x="671013" y="330930"/>
                    <a:pt x="665143" y="339308"/>
                  </a:cubicBezTo>
                  <a:cubicBezTo>
                    <a:pt x="655080" y="333164"/>
                    <a:pt x="641522" y="330790"/>
                    <a:pt x="622794" y="331628"/>
                  </a:cubicBezTo>
                  <a:cubicBezTo>
                    <a:pt x="556545" y="329673"/>
                    <a:pt x="493371" y="360951"/>
                    <a:pt x="427682" y="365978"/>
                  </a:cubicBezTo>
                  <a:cubicBezTo>
                    <a:pt x="405179" y="368770"/>
                    <a:pt x="382118" y="370725"/>
                    <a:pt x="360594" y="379522"/>
                  </a:cubicBezTo>
                  <a:cubicBezTo>
                    <a:pt x="356401" y="381477"/>
                    <a:pt x="352768" y="385666"/>
                    <a:pt x="350112" y="390553"/>
                  </a:cubicBezTo>
                  <a:cubicBezTo>
                    <a:pt x="333759" y="397535"/>
                    <a:pt x="319084" y="410381"/>
                    <a:pt x="307344" y="422808"/>
                  </a:cubicBezTo>
                  <a:cubicBezTo>
                    <a:pt x="301613" y="430628"/>
                    <a:pt x="290013" y="441659"/>
                    <a:pt x="279950" y="453667"/>
                  </a:cubicBezTo>
                  <a:cubicBezTo>
                    <a:pt x="272123" y="430069"/>
                    <a:pt x="264715" y="405354"/>
                    <a:pt x="242493" y="394044"/>
                  </a:cubicBezTo>
                  <a:cubicBezTo>
                    <a:pt x="177921" y="369887"/>
                    <a:pt x="108877" y="388878"/>
                    <a:pt x="43467" y="398791"/>
                  </a:cubicBezTo>
                  <a:cubicBezTo>
                    <a:pt x="28931" y="400467"/>
                    <a:pt x="14536" y="402562"/>
                    <a:pt x="0" y="404796"/>
                  </a:cubicBezTo>
                  <a:cubicBezTo>
                    <a:pt x="12299" y="386923"/>
                    <a:pt x="17890" y="354947"/>
                    <a:pt x="27394" y="340425"/>
                  </a:cubicBezTo>
                  <a:cubicBezTo>
                    <a:pt x="31447" y="327299"/>
                    <a:pt x="59819" y="273820"/>
                    <a:pt x="40252" y="268235"/>
                  </a:cubicBezTo>
                  <a:cubicBezTo>
                    <a:pt x="47660" y="224669"/>
                    <a:pt x="26975" y="184176"/>
                    <a:pt x="8246" y="144241"/>
                  </a:cubicBezTo>
                  <a:cubicBezTo>
                    <a:pt x="9364" y="142007"/>
                    <a:pt x="10482" y="139912"/>
                    <a:pt x="11740" y="137957"/>
                  </a:cubicBezTo>
                  <a:cubicBezTo>
                    <a:pt x="30189" y="105562"/>
                    <a:pt x="51154" y="74564"/>
                    <a:pt x="73377" y="44822"/>
                  </a:cubicBezTo>
                  <a:cubicBezTo>
                    <a:pt x="74076" y="46079"/>
                    <a:pt x="74914" y="47336"/>
                    <a:pt x="75893" y="48592"/>
                  </a:cubicBezTo>
                  <a:cubicBezTo>
                    <a:pt x="92105" y="120364"/>
                    <a:pt x="121037" y="189202"/>
                    <a:pt x="143679" y="259159"/>
                  </a:cubicBezTo>
                  <a:cubicBezTo>
                    <a:pt x="171073" y="296301"/>
                    <a:pt x="225721" y="291553"/>
                    <a:pt x="267091" y="295463"/>
                  </a:cubicBezTo>
                  <a:cubicBezTo>
                    <a:pt x="276875" y="296301"/>
                    <a:pt x="286099" y="296720"/>
                    <a:pt x="294905" y="296720"/>
                  </a:cubicBezTo>
                  <a:cubicBezTo>
                    <a:pt x="312375" y="296720"/>
                    <a:pt x="327889" y="295044"/>
                    <a:pt x="341586" y="291693"/>
                  </a:cubicBezTo>
                  <a:cubicBezTo>
                    <a:pt x="328309" y="316967"/>
                    <a:pt x="316428" y="343218"/>
                    <a:pt x="300356" y="366816"/>
                  </a:cubicBezTo>
                  <a:cubicBezTo>
                    <a:pt x="293227" y="378684"/>
                    <a:pt x="300076" y="395440"/>
                    <a:pt x="312934" y="399909"/>
                  </a:cubicBezTo>
                  <a:cubicBezTo>
                    <a:pt x="347876" y="412336"/>
                    <a:pt x="358218" y="342659"/>
                    <a:pt x="370657" y="319899"/>
                  </a:cubicBezTo>
                  <a:cubicBezTo>
                    <a:pt x="372754" y="313057"/>
                    <a:pt x="382118" y="289459"/>
                    <a:pt x="386032" y="270050"/>
                  </a:cubicBezTo>
                  <a:cubicBezTo>
                    <a:pt x="419855" y="240448"/>
                    <a:pt x="422790" y="187387"/>
                    <a:pt x="393299" y="117571"/>
                  </a:cubicBezTo>
                  <a:cubicBezTo>
                    <a:pt x="392321" y="114918"/>
                    <a:pt x="391482" y="112265"/>
                    <a:pt x="390644" y="109751"/>
                  </a:cubicBezTo>
                  <a:cubicBezTo>
                    <a:pt x="400288" y="99419"/>
                    <a:pt x="403922" y="79311"/>
                    <a:pt x="410211" y="67582"/>
                  </a:cubicBezTo>
                  <a:cubicBezTo>
                    <a:pt x="421113" y="45660"/>
                    <a:pt x="432993" y="19688"/>
                    <a:pt x="450184" y="0"/>
                  </a:cubicBezTo>
                  <a:cubicBezTo>
                    <a:pt x="452560" y="16616"/>
                    <a:pt x="457452" y="33233"/>
                    <a:pt x="459967" y="49290"/>
                  </a:cubicBezTo>
                  <a:cubicBezTo>
                    <a:pt x="477857" y="107238"/>
                    <a:pt x="489318" y="200513"/>
                    <a:pt x="555707" y="221877"/>
                  </a:cubicBezTo>
                  <a:cubicBezTo>
                    <a:pt x="570102" y="225367"/>
                    <a:pt x="584638" y="226624"/>
                    <a:pt x="599174" y="226624"/>
                  </a:cubicBezTo>
                  <a:cubicBezTo>
                    <a:pt x="641383" y="226624"/>
                    <a:pt x="684291" y="215035"/>
                    <a:pt x="726360" y="2112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6331125" y="7598613"/>
              <a:ext cx="732491" cy="300849"/>
            </a:xfrm>
            <a:custGeom>
              <a:rect b="b" l="l" r="r" t="t"/>
              <a:pathLst>
                <a:path extrusionOk="0" h="300849" w="732491">
                  <a:moveTo>
                    <a:pt x="708290" y="138387"/>
                  </a:moveTo>
                  <a:cubicBezTo>
                    <a:pt x="721428" y="164079"/>
                    <a:pt x="736243" y="190051"/>
                    <a:pt x="731631" y="218536"/>
                  </a:cubicBezTo>
                  <a:cubicBezTo>
                    <a:pt x="547700" y="264196"/>
                    <a:pt x="356641" y="272295"/>
                    <a:pt x="169495" y="300081"/>
                  </a:cubicBezTo>
                  <a:cubicBezTo>
                    <a:pt x="140844" y="300780"/>
                    <a:pt x="111493" y="302595"/>
                    <a:pt x="83260" y="296032"/>
                  </a:cubicBezTo>
                  <a:cubicBezTo>
                    <a:pt x="69563" y="279137"/>
                    <a:pt x="56425" y="263917"/>
                    <a:pt x="46502" y="243949"/>
                  </a:cubicBezTo>
                  <a:cubicBezTo>
                    <a:pt x="29171" y="205410"/>
                    <a:pt x="6250" y="167710"/>
                    <a:pt x="100" y="125261"/>
                  </a:cubicBezTo>
                  <a:cubicBezTo>
                    <a:pt x="-180" y="119536"/>
                    <a:pt x="-40" y="113392"/>
                    <a:pt x="2755" y="108226"/>
                  </a:cubicBezTo>
                  <a:cubicBezTo>
                    <a:pt x="4712" y="108086"/>
                    <a:pt x="6669" y="107947"/>
                    <a:pt x="8626" y="107807"/>
                  </a:cubicBezTo>
                  <a:cubicBezTo>
                    <a:pt x="14636" y="112973"/>
                    <a:pt x="22742" y="115626"/>
                    <a:pt x="30848" y="114370"/>
                  </a:cubicBezTo>
                  <a:cubicBezTo>
                    <a:pt x="61317" y="108505"/>
                    <a:pt x="90388" y="97474"/>
                    <a:pt x="120578" y="90213"/>
                  </a:cubicBezTo>
                  <a:cubicBezTo>
                    <a:pt x="247624" y="61170"/>
                    <a:pt x="372015" y="37013"/>
                    <a:pt x="500320" y="11181"/>
                  </a:cubicBezTo>
                  <a:cubicBezTo>
                    <a:pt x="542948" y="3362"/>
                    <a:pt x="586974" y="-4737"/>
                    <a:pt x="630162" y="3362"/>
                  </a:cubicBezTo>
                  <a:cubicBezTo>
                    <a:pt x="649030" y="4898"/>
                    <a:pt x="655878" y="22352"/>
                    <a:pt x="663426" y="37153"/>
                  </a:cubicBezTo>
                  <a:cubicBezTo>
                    <a:pt x="675865" y="61449"/>
                    <a:pt x="685648" y="86583"/>
                    <a:pt x="696410" y="111717"/>
                  </a:cubicBezTo>
                  <a:cubicBezTo>
                    <a:pt x="696550" y="112136"/>
                    <a:pt x="696690" y="112415"/>
                    <a:pt x="696830" y="112834"/>
                  </a:cubicBezTo>
                  <a:cubicBezTo>
                    <a:pt x="694873" y="122608"/>
                    <a:pt x="697249" y="131684"/>
                    <a:pt x="708290" y="1383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6190342" y="7720662"/>
              <a:ext cx="209647" cy="399489"/>
            </a:xfrm>
            <a:custGeom>
              <a:rect b="b" l="l" r="r" t="t"/>
              <a:pathLst>
                <a:path extrusionOk="0" h="399489" w="209647">
                  <a:moveTo>
                    <a:pt x="169535" y="158064"/>
                  </a:moveTo>
                  <a:cubicBezTo>
                    <a:pt x="181974" y="185153"/>
                    <a:pt x="190360" y="206796"/>
                    <a:pt x="209648" y="219503"/>
                  </a:cubicBezTo>
                  <a:cubicBezTo>
                    <a:pt x="185049" y="250222"/>
                    <a:pt x="156956" y="299652"/>
                    <a:pt x="152344" y="308868"/>
                  </a:cubicBezTo>
                  <a:cubicBezTo>
                    <a:pt x="135293" y="339448"/>
                    <a:pt x="117543" y="369608"/>
                    <a:pt x="99513" y="399490"/>
                  </a:cubicBezTo>
                  <a:cubicBezTo>
                    <a:pt x="90149" y="381337"/>
                    <a:pt x="80784" y="363185"/>
                    <a:pt x="71420" y="345033"/>
                  </a:cubicBezTo>
                  <a:cubicBezTo>
                    <a:pt x="45703" y="293229"/>
                    <a:pt x="23061" y="236817"/>
                    <a:pt x="0" y="181104"/>
                  </a:cubicBezTo>
                  <a:cubicBezTo>
                    <a:pt x="6569" y="169375"/>
                    <a:pt x="11880" y="155691"/>
                    <a:pt x="17331" y="146056"/>
                  </a:cubicBezTo>
                  <a:cubicBezTo>
                    <a:pt x="43607" y="97324"/>
                    <a:pt x="75194" y="51664"/>
                    <a:pt x="110554" y="8936"/>
                  </a:cubicBezTo>
                  <a:cubicBezTo>
                    <a:pt x="112930" y="6004"/>
                    <a:pt x="115446" y="3072"/>
                    <a:pt x="117822" y="0"/>
                  </a:cubicBezTo>
                  <a:cubicBezTo>
                    <a:pt x="115586" y="47196"/>
                    <a:pt x="160870" y="128602"/>
                    <a:pt x="169535" y="1580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6309701" y="7878587"/>
              <a:ext cx="765074" cy="358996"/>
            </a:xfrm>
            <a:custGeom>
              <a:rect b="b" l="l" r="r" t="t"/>
              <a:pathLst>
                <a:path extrusionOk="0" h="358996" w="765074">
                  <a:moveTo>
                    <a:pt x="765075" y="0"/>
                  </a:moveTo>
                  <a:cubicBezTo>
                    <a:pt x="755151" y="18013"/>
                    <a:pt x="745647" y="36584"/>
                    <a:pt x="734327" y="53340"/>
                  </a:cubicBezTo>
                  <a:cubicBezTo>
                    <a:pt x="725801" y="63393"/>
                    <a:pt x="725661" y="78892"/>
                    <a:pt x="734746" y="87689"/>
                  </a:cubicBezTo>
                  <a:cubicBezTo>
                    <a:pt x="692956" y="94811"/>
                    <a:pt x="651166" y="102072"/>
                    <a:pt x="608957" y="105144"/>
                  </a:cubicBezTo>
                  <a:cubicBezTo>
                    <a:pt x="494769" y="113521"/>
                    <a:pt x="382537" y="118269"/>
                    <a:pt x="267930" y="130417"/>
                  </a:cubicBezTo>
                  <a:cubicBezTo>
                    <a:pt x="232430" y="141029"/>
                    <a:pt x="164643" y="132512"/>
                    <a:pt x="144098" y="169514"/>
                  </a:cubicBezTo>
                  <a:cubicBezTo>
                    <a:pt x="142700" y="169235"/>
                    <a:pt x="141163" y="169235"/>
                    <a:pt x="139486" y="169514"/>
                  </a:cubicBezTo>
                  <a:cubicBezTo>
                    <a:pt x="117682" y="185153"/>
                    <a:pt x="111113" y="213359"/>
                    <a:pt x="100212" y="236678"/>
                  </a:cubicBezTo>
                  <a:cubicBezTo>
                    <a:pt x="90149" y="259996"/>
                    <a:pt x="78828" y="282896"/>
                    <a:pt x="67646" y="305656"/>
                  </a:cubicBezTo>
                  <a:cubicBezTo>
                    <a:pt x="59540" y="321854"/>
                    <a:pt x="49896" y="340285"/>
                    <a:pt x="40392" y="358996"/>
                  </a:cubicBezTo>
                  <a:cubicBezTo>
                    <a:pt x="26975" y="332745"/>
                    <a:pt x="13557" y="306494"/>
                    <a:pt x="0" y="280243"/>
                  </a:cubicBezTo>
                  <a:cubicBezTo>
                    <a:pt x="9225" y="280522"/>
                    <a:pt x="18589" y="275914"/>
                    <a:pt x="22782" y="267257"/>
                  </a:cubicBezTo>
                  <a:cubicBezTo>
                    <a:pt x="33963" y="244078"/>
                    <a:pt x="45284" y="220760"/>
                    <a:pt x="56186" y="197441"/>
                  </a:cubicBezTo>
                  <a:cubicBezTo>
                    <a:pt x="74215" y="154992"/>
                    <a:pt x="95320" y="113382"/>
                    <a:pt x="113629" y="71213"/>
                  </a:cubicBezTo>
                  <a:cubicBezTo>
                    <a:pt x="118241" y="72330"/>
                    <a:pt x="123273" y="73028"/>
                    <a:pt x="128724" y="73447"/>
                  </a:cubicBezTo>
                  <a:cubicBezTo>
                    <a:pt x="145635" y="76100"/>
                    <a:pt x="162547" y="77217"/>
                    <a:pt x="179459" y="77217"/>
                  </a:cubicBezTo>
                  <a:cubicBezTo>
                    <a:pt x="230473" y="77217"/>
                    <a:pt x="281487" y="67443"/>
                    <a:pt x="332501" y="62974"/>
                  </a:cubicBezTo>
                  <a:cubicBezTo>
                    <a:pt x="435928" y="54457"/>
                    <a:pt x="539354" y="44124"/>
                    <a:pt x="641522" y="24855"/>
                  </a:cubicBezTo>
                  <a:cubicBezTo>
                    <a:pt x="676464" y="15639"/>
                    <a:pt x="727478" y="15778"/>
                    <a:pt x="7650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7173730" y="7568407"/>
              <a:ext cx="263909" cy="232995"/>
            </a:xfrm>
            <a:custGeom>
              <a:rect b="b" l="l" r="r" t="t"/>
              <a:pathLst>
                <a:path extrusionOk="0" h="232995" w="263909">
                  <a:moveTo>
                    <a:pt x="256050" y="155327"/>
                  </a:moveTo>
                  <a:cubicBezTo>
                    <a:pt x="276596" y="211599"/>
                    <a:pt x="256469" y="228914"/>
                    <a:pt x="200284" y="231567"/>
                  </a:cubicBezTo>
                  <a:cubicBezTo>
                    <a:pt x="200284" y="231567"/>
                    <a:pt x="200703" y="231567"/>
                    <a:pt x="200843" y="231567"/>
                  </a:cubicBezTo>
                  <a:cubicBezTo>
                    <a:pt x="191339" y="231427"/>
                    <a:pt x="181555" y="231846"/>
                    <a:pt x="171492" y="232265"/>
                  </a:cubicBezTo>
                  <a:cubicBezTo>
                    <a:pt x="141303" y="233522"/>
                    <a:pt x="109716" y="234918"/>
                    <a:pt x="84698" y="220117"/>
                  </a:cubicBezTo>
                  <a:cubicBezTo>
                    <a:pt x="56325" y="162169"/>
                    <a:pt x="26975" y="101150"/>
                    <a:pt x="0" y="41945"/>
                  </a:cubicBezTo>
                  <a:cubicBezTo>
                    <a:pt x="1258" y="42085"/>
                    <a:pt x="2516" y="42085"/>
                    <a:pt x="3774" y="41945"/>
                  </a:cubicBezTo>
                  <a:cubicBezTo>
                    <a:pt x="10622" y="41806"/>
                    <a:pt x="17191" y="39153"/>
                    <a:pt x="22083" y="33986"/>
                  </a:cubicBezTo>
                  <a:cubicBezTo>
                    <a:pt x="76731" y="7177"/>
                    <a:pt x="144657" y="-6786"/>
                    <a:pt x="205595" y="3267"/>
                  </a:cubicBezTo>
                  <a:cubicBezTo>
                    <a:pt x="220829" y="53675"/>
                    <a:pt x="237042" y="105618"/>
                    <a:pt x="256050" y="1553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6488601" y="8772656"/>
              <a:ext cx="6085706" cy="435007"/>
            </a:xfrm>
            <a:custGeom>
              <a:rect b="b" l="l" r="r" t="t"/>
              <a:pathLst>
                <a:path extrusionOk="0" h="435007" w="6085706">
                  <a:moveTo>
                    <a:pt x="6077271" y="43984"/>
                  </a:moveTo>
                  <a:cubicBezTo>
                    <a:pt x="6077411" y="154155"/>
                    <a:pt x="6088034" y="261253"/>
                    <a:pt x="6085238" y="372401"/>
                  </a:cubicBezTo>
                  <a:cubicBezTo>
                    <a:pt x="6038976" y="379243"/>
                    <a:pt x="5993412" y="364023"/>
                    <a:pt x="5947150" y="363325"/>
                  </a:cubicBezTo>
                  <a:cubicBezTo>
                    <a:pt x="5782227" y="362766"/>
                    <a:pt x="5617724" y="355924"/>
                    <a:pt x="5452940" y="352852"/>
                  </a:cubicBezTo>
                  <a:cubicBezTo>
                    <a:pt x="5366426" y="351316"/>
                    <a:pt x="5279352" y="348244"/>
                    <a:pt x="5192698" y="349222"/>
                  </a:cubicBezTo>
                  <a:cubicBezTo>
                    <a:pt x="5193536" y="347267"/>
                    <a:pt x="5194515" y="345312"/>
                    <a:pt x="5195353" y="343357"/>
                  </a:cubicBezTo>
                  <a:cubicBezTo>
                    <a:pt x="4982910" y="362347"/>
                    <a:pt x="4768091" y="360951"/>
                    <a:pt x="4554949" y="370167"/>
                  </a:cubicBezTo>
                  <a:cubicBezTo>
                    <a:pt x="4382479" y="378824"/>
                    <a:pt x="4210008" y="379801"/>
                    <a:pt x="4037398" y="385247"/>
                  </a:cubicBezTo>
                  <a:cubicBezTo>
                    <a:pt x="3812516" y="398373"/>
                    <a:pt x="3587494" y="401165"/>
                    <a:pt x="3362472" y="408007"/>
                  </a:cubicBezTo>
                  <a:cubicBezTo>
                    <a:pt x="3134235" y="424205"/>
                    <a:pt x="2905719" y="424344"/>
                    <a:pt x="2677063" y="425042"/>
                  </a:cubicBezTo>
                  <a:cubicBezTo>
                    <a:pt x="2446171" y="432024"/>
                    <a:pt x="2215419" y="423786"/>
                    <a:pt x="1984666" y="418759"/>
                  </a:cubicBezTo>
                  <a:cubicBezTo>
                    <a:pt x="1638608" y="425880"/>
                    <a:pt x="1292269" y="422110"/>
                    <a:pt x="946350" y="432443"/>
                  </a:cubicBezTo>
                  <a:cubicBezTo>
                    <a:pt x="720210" y="436772"/>
                    <a:pt x="493791" y="434817"/>
                    <a:pt x="267650" y="432443"/>
                  </a:cubicBezTo>
                  <a:cubicBezTo>
                    <a:pt x="178760" y="428673"/>
                    <a:pt x="88611" y="425042"/>
                    <a:pt x="0" y="433560"/>
                  </a:cubicBezTo>
                  <a:cubicBezTo>
                    <a:pt x="17191" y="399490"/>
                    <a:pt x="25298" y="352713"/>
                    <a:pt x="34941" y="327160"/>
                  </a:cubicBezTo>
                  <a:cubicBezTo>
                    <a:pt x="51573" y="259019"/>
                    <a:pt x="79526" y="194369"/>
                    <a:pt x="99094" y="127206"/>
                  </a:cubicBezTo>
                  <a:cubicBezTo>
                    <a:pt x="100351" y="122877"/>
                    <a:pt x="100491" y="118409"/>
                    <a:pt x="99792" y="114499"/>
                  </a:cubicBezTo>
                  <a:cubicBezTo>
                    <a:pt x="109716" y="117292"/>
                    <a:pt x="120338" y="118129"/>
                    <a:pt x="130960" y="118129"/>
                  </a:cubicBezTo>
                  <a:cubicBezTo>
                    <a:pt x="148990" y="118129"/>
                    <a:pt x="167579" y="115616"/>
                    <a:pt x="185189" y="115337"/>
                  </a:cubicBezTo>
                  <a:cubicBezTo>
                    <a:pt x="369539" y="112544"/>
                    <a:pt x="553610" y="102909"/>
                    <a:pt x="737960" y="103747"/>
                  </a:cubicBezTo>
                  <a:cubicBezTo>
                    <a:pt x="1050615" y="101234"/>
                    <a:pt x="1362711" y="83082"/>
                    <a:pt x="1675086" y="74285"/>
                  </a:cubicBezTo>
                  <a:cubicBezTo>
                    <a:pt x="1943435" y="59065"/>
                    <a:pt x="2210946" y="34210"/>
                    <a:pt x="2479994" y="29602"/>
                  </a:cubicBezTo>
                  <a:cubicBezTo>
                    <a:pt x="2679858" y="20945"/>
                    <a:pt x="2879723" y="24994"/>
                    <a:pt x="3079587" y="29044"/>
                  </a:cubicBezTo>
                  <a:cubicBezTo>
                    <a:pt x="3254713" y="32534"/>
                    <a:pt x="3429979" y="36025"/>
                    <a:pt x="3605244" y="31138"/>
                  </a:cubicBezTo>
                  <a:cubicBezTo>
                    <a:pt x="3792949" y="31557"/>
                    <a:pt x="3980234" y="21643"/>
                    <a:pt x="4167799" y="14382"/>
                  </a:cubicBezTo>
                  <a:cubicBezTo>
                    <a:pt x="4445512" y="6423"/>
                    <a:pt x="4723366" y="13126"/>
                    <a:pt x="5001079" y="13126"/>
                  </a:cubicBezTo>
                  <a:cubicBezTo>
                    <a:pt x="5053631" y="13684"/>
                    <a:pt x="5105764" y="11450"/>
                    <a:pt x="5158315" y="8936"/>
                  </a:cubicBezTo>
                  <a:cubicBezTo>
                    <a:pt x="5158176" y="6004"/>
                    <a:pt x="5158315" y="2932"/>
                    <a:pt x="5158455" y="0"/>
                  </a:cubicBezTo>
                  <a:cubicBezTo>
                    <a:pt x="5194794" y="4049"/>
                    <a:pt x="5231832" y="3491"/>
                    <a:pt x="5268311" y="6004"/>
                  </a:cubicBezTo>
                  <a:cubicBezTo>
                    <a:pt x="5318207" y="10193"/>
                    <a:pt x="5367823" y="19967"/>
                    <a:pt x="5418139" y="20247"/>
                  </a:cubicBezTo>
                  <a:cubicBezTo>
                    <a:pt x="5638549" y="28345"/>
                    <a:pt x="5856163" y="35188"/>
                    <a:pt x="6077271" y="439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5687606" y="7121219"/>
              <a:ext cx="865565" cy="2036405"/>
            </a:xfrm>
            <a:custGeom>
              <a:rect b="b" l="l" r="r" t="t"/>
              <a:pathLst>
                <a:path extrusionOk="0" h="2036405" w="865565">
                  <a:moveTo>
                    <a:pt x="865566" y="1741362"/>
                  </a:moveTo>
                  <a:cubicBezTo>
                    <a:pt x="862631" y="1741920"/>
                    <a:pt x="859836" y="1743177"/>
                    <a:pt x="856901" y="1744992"/>
                  </a:cubicBezTo>
                  <a:cubicBezTo>
                    <a:pt x="835517" y="1762167"/>
                    <a:pt x="832581" y="1794003"/>
                    <a:pt x="821400" y="1818020"/>
                  </a:cubicBezTo>
                  <a:cubicBezTo>
                    <a:pt x="793307" y="1889233"/>
                    <a:pt x="776396" y="1963936"/>
                    <a:pt x="752077" y="2036406"/>
                  </a:cubicBezTo>
                  <a:cubicBezTo>
                    <a:pt x="653263" y="1857676"/>
                    <a:pt x="577929" y="1668333"/>
                    <a:pt x="500919" y="1479410"/>
                  </a:cubicBezTo>
                  <a:cubicBezTo>
                    <a:pt x="456194" y="1373010"/>
                    <a:pt x="405319" y="1269402"/>
                    <a:pt x="359197" y="1163700"/>
                  </a:cubicBezTo>
                  <a:cubicBezTo>
                    <a:pt x="359895" y="1160489"/>
                    <a:pt x="359756" y="1156998"/>
                    <a:pt x="358638" y="1153786"/>
                  </a:cubicBezTo>
                  <a:cubicBezTo>
                    <a:pt x="342984" y="1112176"/>
                    <a:pt x="326492" y="1070844"/>
                    <a:pt x="309440" y="1029792"/>
                  </a:cubicBezTo>
                  <a:cubicBezTo>
                    <a:pt x="261361" y="893231"/>
                    <a:pt x="206154" y="759463"/>
                    <a:pt x="148990" y="626393"/>
                  </a:cubicBezTo>
                  <a:cubicBezTo>
                    <a:pt x="103147" y="510079"/>
                    <a:pt x="55906" y="392927"/>
                    <a:pt x="0" y="281221"/>
                  </a:cubicBezTo>
                  <a:cubicBezTo>
                    <a:pt x="21524" y="275216"/>
                    <a:pt x="24319" y="242822"/>
                    <a:pt x="30189" y="222575"/>
                  </a:cubicBezTo>
                  <a:cubicBezTo>
                    <a:pt x="42069" y="181104"/>
                    <a:pt x="56745" y="140610"/>
                    <a:pt x="66948" y="98581"/>
                  </a:cubicBezTo>
                  <a:cubicBezTo>
                    <a:pt x="74495" y="65627"/>
                    <a:pt x="81623" y="32674"/>
                    <a:pt x="90288" y="0"/>
                  </a:cubicBezTo>
                  <a:cubicBezTo>
                    <a:pt x="99233" y="23598"/>
                    <a:pt x="110275" y="46777"/>
                    <a:pt x="119220" y="69816"/>
                  </a:cubicBezTo>
                  <a:cubicBezTo>
                    <a:pt x="126627" y="85316"/>
                    <a:pt x="133755" y="100815"/>
                    <a:pt x="140883" y="116593"/>
                  </a:cubicBezTo>
                  <a:cubicBezTo>
                    <a:pt x="137249" y="129998"/>
                    <a:pt x="139765" y="142426"/>
                    <a:pt x="156118" y="150803"/>
                  </a:cubicBezTo>
                  <a:cubicBezTo>
                    <a:pt x="173449" y="190320"/>
                    <a:pt x="190360" y="230115"/>
                    <a:pt x="207691" y="269631"/>
                  </a:cubicBezTo>
                  <a:cubicBezTo>
                    <a:pt x="264855" y="389436"/>
                    <a:pt x="299377" y="520412"/>
                    <a:pt x="375130" y="631001"/>
                  </a:cubicBezTo>
                  <a:cubicBezTo>
                    <a:pt x="376248" y="632537"/>
                    <a:pt x="377506" y="634073"/>
                    <a:pt x="378764" y="635330"/>
                  </a:cubicBezTo>
                  <a:cubicBezTo>
                    <a:pt x="422930" y="731537"/>
                    <a:pt x="461365" y="830257"/>
                    <a:pt x="502316" y="927860"/>
                  </a:cubicBezTo>
                  <a:cubicBezTo>
                    <a:pt x="561437" y="1054507"/>
                    <a:pt x="628804" y="1177105"/>
                    <a:pt x="687785" y="1303892"/>
                  </a:cubicBezTo>
                  <a:cubicBezTo>
                    <a:pt x="730972" y="1400238"/>
                    <a:pt x="759344" y="1502450"/>
                    <a:pt x="802392" y="1598936"/>
                  </a:cubicBezTo>
                  <a:cubicBezTo>
                    <a:pt x="820142" y="1640547"/>
                    <a:pt x="836076" y="1682995"/>
                    <a:pt x="856062" y="1723628"/>
                  </a:cubicBezTo>
                  <a:cubicBezTo>
                    <a:pt x="858718" y="1729632"/>
                    <a:pt x="861792" y="1735776"/>
                    <a:pt x="865566" y="17413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5805428" y="7083480"/>
              <a:ext cx="118800" cy="99037"/>
            </a:xfrm>
            <a:custGeom>
              <a:rect b="b" l="l" r="r" t="t"/>
              <a:pathLst>
                <a:path extrusionOk="0" h="99037" w="118800">
                  <a:moveTo>
                    <a:pt x="107200" y="9114"/>
                  </a:moveTo>
                  <a:cubicBezTo>
                    <a:pt x="111113" y="9672"/>
                    <a:pt x="114887" y="10231"/>
                    <a:pt x="118800" y="10789"/>
                  </a:cubicBezTo>
                  <a:cubicBezTo>
                    <a:pt x="85816" y="51562"/>
                    <a:pt x="60518" y="87029"/>
                    <a:pt x="54648" y="99037"/>
                  </a:cubicBezTo>
                  <a:cubicBezTo>
                    <a:pt x="37038" y="66643"/>
                    <a:pt x="18868" y="34806"/>
                    <a:pt x="0" y="3249"/>
                  </a:cubicBezTo>
                  <a:cubicBezTo>
                    <a:pt x="1258" y="2411"/>
                    <a:pt x="2236" y="1294"/>
                    <a:pt x="2935" y="38"/>
                  </a:cubicBezTo>
                  <a:cubicBezTo>
                    <a:pt x="38016" y="-381"/>
                    <a:pt x="72818" y="2691"/>
                    <a:pt x="107200" y="9114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"/>
          <p:cNvSpPr/>
          <p:nvPr/>
        </p:nvSpPr>
        <p:spPr>
          <a:xfrm rot="-103101">
            <a:off x="1052324" y="964427"/>
            <a:ext cx="2335405" cy="3444336"/>
          </a:xfrm>
          <a:custGeom>
            <a:rect b="b" l="l" r="r" t="t"/>
            <a:pathLst>
              <a:path extrusionOk="0" h="6885574" w="4668710">
                <a:moveTo>
                  <a:pt x="4644233" y="2394460"/>
                </a:moveTo>
                <a:cubicBezTo>
                  <a:pt x="4622469" y="2077179"/>
                  <a:pt x="4622607" y="1756455"/>
                  <a:pt x="4575085" y="1441791"/>
                </a:cubicBezTo>
                <a:cubicBezTo>
                  <a:pt x="4554561" y="1265937"/>
                  <a:pt x="4522741" y="1090496"/>
                  <a:pt x="4482520" y="917258"/>
                </a:cubicBezTo>
                <a:cubicBezTo>
                  <a:pt x="4485274" y="909409"/>
                  <a:pt x="4486514" y="900458"/>
                  <a:pt x="4485274" y="890681"/>
                </a:cubicBezTo>
                <a:cubicBezTo>
                  <a:pt x="4456486" y="763162"/>
                  <a:pt x="4437477" y="641428"/>
                  <a:pt x="4403040" y="513083"/>
                </a:cubicBezTo>
                <a:cubicBezTo>
                  <a:pt x="4357033" y="320016"/>
                  <a:pt x="4188846" y="210537"/>
                  <a:pt x="4025755" y="157106"/>
                </a:cubicBezTo>
                <a:cubicBezTo>
                  <a:pt x="3859358" y="111249"/>
                  <a:pt x="3685936" y="117584"/>
                  <a:pt x="3516509" y="89216"/>
                </a:cubicBezTo>
                <a:cubicBezTo>
                  <a:pt x="3337578" y="77235"/>
                  <a:pt x="3159197" y="58507"/>
                  <a:pt x="2979852" y="51071"/>
                </a:cubicBezTo>
                <a:cubicBezTo>
                  <a:pt x="2852713" y="50107"/>
                  <a:pt x="2725711" y="49969"/>
                  <a:pt x="2598848" y="40329"/>
                </a:cubicBezTo>
                <a:cubicBezTo>
                  <a:pt x="2346360" y="9896"/>
                  <a:pt x="2092908" y="7004"/>
                  <a:pt x="1839180" y="5489"/>
                </a:cubicBezTo>
                <a:cubicBezTo>
                  <a:pt x="1621266" y="-1259"/>
                  <a:pt x="1400460" y="-8833"/>
                  <a:pt x="1184613" y="29726"/>
                </a:cubicBezTo>
                <a:cubicBezTo>
                  <a:pt x="928406" y="59884"/>
                  <a:pt x="646027" y="97754"/>
                  <a:pt x="456902" y="311615"/>
                </a:cubicBezTo>
                <a:cubicBezTo>
                  <a:pt x="410207" y="369591"/>
                  <a:pt x="377285" y="440511"/>
                  <a:pt x="348910" y="511982"/>
                </a:cubicBezTo>
                <a:cubicBezTo>
                  <a:pt x="325769" y="518454"/>
                  <a:pt x="326457" y="554121"/>
                  <a:pt x="317917" y="576016"/>
                </a:cubicBezTo>
                <a:cubicBezTo>
                  <a:pt x="264058" y="717719"/>
                  <a:pt x="236234" y="871264"/>
                  <a:pt x="211164" y="1022330"/>
                </a:cubicBezTo>
                <a:cubicBezTo>
                  <a:pt x="148628" y="1351867"/>
                  <a:pt x="116395" y="1686775"/>
                  <a:pt x="73556" y="2019892"/>
                </a:cubicBezTo>
                <a:cubicBezTo>
                  <a:pt x="36778" y="2355764"/>
                  <a:pt x="6199" y="2693288"/>
                  <a:pt x="0" y="3031638"/>
                </a:cubicBezTo>
                <a:cubicBezTo>
                  <a:pt x="2617" y="3368336"/>
                  <a:pt x="52619" y="3703657"/>
                  <a:pt x="112676" y="4033056"/>
                </a:cubicBezTo>
                <a:cubicBezTo>
                  <a:pt x="161025" y="4290434"/>
                  <a:pt x="215296" y="4547398"/>
                  <a:pt x="294776" y="4795412"/>
                </a:cubicBezTo>
                <a:cubicBezTo>
                  <a:pt x="362960" y="4985036"/>
                  <a:pt x="415028" y="5180996"/>
                  <a:pt x="484865" y="5370070"/>
                </a:cubicBezTo>
                <a:cubicBezTo>
                  <a:pt x="556906" y="5558318"/>
                  <a:pt x="657873" y="5731831"/>
                  <a:pt x="754846" y="5905206"/>
                </a:cubicBezTo>
                <a:cubicBezTo>
                  <a:pt x="827163" y="6019367"/>
                  <a:pt x="908984" y="6125402"/>
                  <a:pt x="981162" y="6239701"/>
                </a:cubicBezTo>
                <a:cubicBezTo>
                  <a:pt x="1070008" y="6371212"/>
                  <a:pt x="1177588" y="6487439"/>
                  <a:pt x="1293019" y="6590169"/>
                </a:cubicBezTo>
                <a:cubicBezTo>
                  <a:pt x="1393573" y="6662466"/>
                  <a:pt x="1499224" y="6729531"/>
                  <a:pt x="1611211" y="6777729"/>
                </a:cubicBezTo>
                <a:cubicBezTo>
                  <a:pt x="1811906" y="6847685"/>
                  <a:pt x="2025137" y="6873849"/>
                  <a:pt x="2234648" y="6883902"/>
                </a:cubicBezTo>
                <a:cubicBezTo>
                  <a:pt x="2504216" y="6897673"/>
                  <a:pt x="2770341" y="6824825"/>
                  <a:pt x="3021865" y="6723058"/>
                </a:cubicBezTo>
                <a:cubicBezTo>
                  <a:pt x="3158508" y="6660539"/>
                  <a:pt x="3299698" y="6609036"/>
                  <a:pt x="3422567" y="6515669"/>
                </a:cubicBezTo>
                <a:cubicBezTo>
                  <a:pt x="3520366" y="6459622"/>
                  <a:pt x="3592683" y="6367494"/>
                  <a:pt x="3659765" y="6273302"/>
                </a:cubicBezTo>
                <a:cubicBezTo>
                  <a:pt x="3744754" y="6175666"/>
                  <a:pt x="3823269" y="6070319"/>
                  <a:pt x="3885805" y="5953266"/>
                </a:cubicBezTo>
                <a:cubicBezTo>
                  <a:pt x="3964733" y="5816109"/>
                  <a:pt x="4048621" y="5680328"/>
                  <a:pt x="4112535" y="5531878"/>
                </a:cubicBezTo>
                <a:cubicBezTo>
                  <a:pt x="4176862" y="5360431"/>
                  <a:pt x="4245735" y="5191737"/>
                  <a:pt x="4322046" y="5026349"/>
                </a:cubicBezTo>
                <a:cubicBezTo>
                  <a:pt x="4408826" y="4808494"/>
                  <a:pt x="4462684" y="4577143"/>
                  <a:pt x="4515303" y="4346894"/>
                </a:cubicBezTo>
                <a:cubicBezTo>
                  <a:pt x="4580181" y="4092959"/>
                  <a:pt x="4631836" y="3835582"/>
                  <a:pt x="4657043" y="3572971"/>
                </a:cubicBezTo>
                <a:cubicBezTo>
                  <a:pt x="4657594" y="3564709"/>
                  <a:pt x="4658008" y="3556446"/>
                  <a:pt x="4658559" y="3548184"/>
                </a:cubicBezTo>
                <a:cubicBezTo>
                  <a:pt x="4668890" y="3532347"/>
                  <a:pt x="4668614" y="3512379"/>
                  <a:pt x="4661589" y="3495717"/>
                </a:cubicBezTo>
                <a:cubicBezTo>
                  <a:pt x="4680047" y="3129136"/>
                  <a:pt x="4658421" y="2760903"/>
                  <a:pt x="4644233" y="239446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3563352" y="514356"/>
            <a:ext cx="612261" cy="555139"/>
          </a:xfrm>
          <a:custGeom>
            <a:rect b="b" l="l" r="r" t="t"/>
            <a:pathLst>
              <a:path extrusionOk="0" h="1110278" w="1224521">
                <a:moveTo>
                  <a:pt x="1185071" y="525949"/>
                </a:moveTo>
                <a:cubicBezTo>
                  <a:pt x="1143146" y="516553"/>
                  <a:pt x="1099997" y="514767"/>
                  <a:pt x="1057412" y="510142"/>
                </a:cubicBezTo>
                <a:cubicBezTo>
                  <a:pt x="977015" y="501553"/>
                  <a:pt x="896105" y="496978"/>
                  <a:pt x="815268" y="500526"/>
                </a:cubicBezTo>
                <a:cubicBezTo>
                  <a:pt x="844924" y="471554"/>
                  <a:pt x="875779" y="443757"/>
                  <a:pt x="906562" y="415936"/>
                </a:cubicBezTo>
                <a:cubicBezTo>
                  <a:pt x="922087" y="400741"/>
                  <a:pt x="938642" y="386647"/>
                  <a:pt x="954829" y="372137"/>
                </a:cubicBezTo>
                <a:cubicBezTo>
                  <a:pt x="970183" y="357724"/>
                  <a:pt x="985366" y="343141"/>
                  <a:pt x="1001357" y="329414"/>
                </a:cubicBezTo>
                <a:cubicBezTo>
                  <a:pt x="1015805" y="316127"/>
                  <a:pt x="1029960" y="302522"/>
                  <a:pt x="1045608" y="290630"/>
                </a:cubicBezTo>
                <a:cubicBezTo>
                  <a:pt x="1066521" y="273502"/>
                  <a:pt x="1084961" y="252850"/>
                  <a:pt x="1099361" y="229972"/>
                </a:cubicBezTo>
                <a:cubicBezTo>
                  <a:pt x="1108960" y="213064"/>
                  <a:pt x="1120494" y="193073"/>
                  <a:pt x="1113711" y="173179"/>
                </a:cubicBezTo>
                <a:cubicBezTo>
                  <a:pt x="1108544" y="159281"/>
                  <a:pt x="1095614" y="147682"/>
                  <a:pt x="1080676" y="145676"/>
                </a:cubicBezTo>
                <a:cubicBezTo>
                  <a:pt x="1054130" y="142666"/>
                  <a:pt x="1028980" y="155121"/>
                  <a:pt x="1006769" y="168310"/>
                </a:cubicBezTo>
                <a:cubicBezTo>
                  <a:pt x="974738" y="188693"/>
                  <a:pt x="946233" y="213847"/>
                  <a:pt x="916994" y="237900"/>
                </a:cubicBezTo>
                <a:cubicBezTo>
                  <a:pt x="881240" y="268217"/>
                  <a:pt x="847103" y="300418"/>
                  <a:pt x="812892" y="332472"/>
                </a:cubicBezTo>
                <a:cubicBezTo>
                  <a:pt x="794648" y="350433"/>
                  <a:pt x="778633" y="370522"/>
                  <a:pt x="759850" y="387993"/>
                </a:cubicBezTo>
                <a:cubicBezTo>
                  <a:pt x="750716" y="396973"/>
                  <a:pt x="742243" y="406614"/>
                  <a:pt x="733500" y="415961"/>
                </a:cubicBezTo>
                <a:cubicBezTo>
                  <a:pt x="723044" y="427314"/>
                  <a:pt x="710824" y="436662"/>
                  <a:pt x="699290" y="446816"/>
                </a:cubicBezTo>
                <a:cubicBezTo>
                  <a:pt x="706098" y="346909"/>
                  <a:pt x="729803" y="248739"/>
                  <a:pt x="739696" y="149175"/>
                </a:cubicBezTo>
                <a:cubicBezTo>
                  <a:pt x="744202" y="111028"/>
                  <a:pt x="748340" y="72636"/>
                  <a:pt x="745059" y="34220"/>
                </a:cubicBezTo>
                <a:cubicBezTo>
                  <a:pt x="744765" y="6447"/>
                  <a:pt x="714913" y="-5787"/>
                  <a:pt x="691208" y="2606"/>
                </a:cubicBezTo>
                <a:cubicBezTo>
                  <a:pt x="668263" y="9653"/>
                  <a:pt x="649847" y="27686"/>
                  <a:pt x="638925" y="48681"/>
                </a:cubicBezTo>
                <a:cubicBezTo>
                  <a:pt x="608461" y="109780"/>
                  <a:pt x="598690" y="178513"/>
                  <a:pt x="584683" y="244678"/>
                </a:cubicBezTo>
                <a:cubicBezTo>
                  <a:pt x="579148" y="269660"/>
                  <a:pt x="576112" y="295059"/>
                  <a:pt x="572243" y="320336"/>
                </a:cubicBezTo>
                <a:cubicBezTo>
                  <a:pt x="564553" y="366607"/>
                  <a:pt x="556521" y="413098"/>
                  <a:pt x="553729" y="459980"/>
                </a:cubicBezTo>
                <a:cubicBezTo>
                  <a:pt x="540089" y="438521"/>
                  <a:pt x="527306" y="416401"/>
                  <a:pt x="514253" y="394501"/>
                </a:cubicBezTo>
                <a:cubicBezTo>
                  <a:pt x="500393" y="369788"/>
                  <a:pt x="488810" y="343802"/>
                  <a:pt x="474019" y="319602"/>
                </a:cubicBezTo>
                <a:cubicBezTo>
                  <a:pt x="451048" y="282825"/>
                  <a:pt x="429278" y="245289"/>
                  <a:pt x="402953" y="210764"/>
                </a:cubicBezTo>
                <a:cubicBezTo>
                  <a:pt x="394529" y="197991"/>
                  <a:pt x="387525" y="184337"/>
                  <a:pt x="378219" y="172151"/>
                </a:cubicBezTo>
                <a:cubicBezTo>
                  <a:pt x="368864" y="159746"/>
                  <a:pt x="358800" y="147878"/>
                  <a:pt x="348857" y="135962"/>
                </a:cubicBezTo>
                <a:cubicBezTo>
                  <a:pt x="324393" y="107504"/>
                  <a:pt x="296623" y="79512"/>
                  <a:pt x="260821" y="65980"/>
                </a:cubicBezTo>
                <a:cubicBezTo>
                  <a:pt x="247131" y="60426"/>
                  <a:pt x="231899" y="57441"/>
                  <a:pt x="217304" y="60915"/>
                </a:cubicBezTo>
                <a:cubicBezTo>
                  <a:pt x="195509" y="66568"/>
                  <a:pt x="200162" y="95368"/>
                  <a:pt x="203272" y="112398"/>
                </a:cubicBezTo>
                <a:cubicBezTo>
                  <a:pt x="212945" y="163416"/>
                  <a:pt x="234691" y="211155"/>
                  <a:pt x="263269" y="254269"/>
                </a:cubicBezTo>
                <a:cubicBezTo>
                  <a:pt x="274755" y="273062"/>
                  <a:pt x="284526" y="292882"/>
                  <a:pt x="296305" y="311527"/>
                </a:cubicBezTo>
                <a:cubicBezTo>
                  <a:pt x="312222" y="336069"/>
                  <a:pt x="330074" y="359388"/>
                  <a:pt x="347804" y="382658"/>
                </a:cubicBezTo>
                <a:cubicBezTo>
                  <a:pt x="372979" y="413416"/>
                  <a:pt x="395973" y="445862"/>
                  <a:pt x="423621" y="474540"/>
                </a:cubicBezTo>
                <a:cubicBezTo>
                  <a:pt x="436331" y="489294"/>
                  <a:pt x="448110" y="504783"/>
                  <a:pt x="460966" y="519391"/>
                </a:cubicBezTo>
                <a:cubicBezTo>
                  <a:pt x="468288" y="528029"/>
                  <a:pt x="476027" y="536813"/>
                  <a:pt x="479700" y="547702"/>
                </a:cubicBezTo>
                <a:cubicBezTo>
                  <a:pt x="439686" y="541095"/>
                  <a:pt x="399255" y="544350"/>
                  <a:pt x="358922" y="544937"/>
                </a:cubicBezTo>
                <a:cubicBezTo>
                  <a:pt x="307251" y="546772"/>
                  <a:pt x="255507" y="546527"/>
                  <a:pt x="203909" y="550002"/>
                </a:cubicBezTo>
                <a:cubicBezTo>
                  <a:pt x="178367" y="551372"/>
                  <a:pt x="152752" y="551568"/>
                  <a:pt x="127162" y="552449"/>
                </a:cubicBezTo>
                <a:cubicBezTo>
                  <a:pt x="88053" y="553501"/>
                  <a:pt x="46276" y="553941"/>
                  <a:pt x="11404" y="573835"/>
                </a:cubicBezTo>
                <a:cubicBezTo>
                  <a:pt x="-22586" y="599772"/>
                  <a:pt x="27787" y="635350"/>
                  <a:pt x="53426" y="642348"/>
                </a:cubicBezTo>
                <a:cubicBezTo>
                  <a:pt x="78013" y="649835"/>
                  <a:pt x="103946" y="651304"/>
                  <a:pt x="129439" y="653065"/>
                </a:cubicBezTo>
                <a:cubicBezTo>
                  <a:pt x="168474" y="654754"/>
                  <a:pt x="207631" y="653946"/>
                  <a:pt x="246642" y="652331"/>
                </a:cubicBezTo>
                <a:cubicBezTo>
                  <a:pt x="286019" y="650447"/>
                  <a:pt x="325422" y="648955"/>
                  <a:pt x="364726" y="646018"/>
                </a:cubicBezTo>
                <a:cubicBezTo>
                  <a:pt x="398790" y="643131"/>
                  <a:pt x="432927" y="640023"/>
                  <a:pt x="467137" y="641663"/>
                </a:cubicBezTo>
                <a:cubicBezTo>
                  <a:pt x="452763" y="651279"/>
                  <a:pt x="440273" y="663196"/>
                  <a:pt x="427711" y="674941"/>
                </a:cubicBezTo>
                <a:cubicBezTo>
                  <a:pt x="371632" y="716930"/>
                  <a:pt x="315528" y="759114"/>
                  <a:pt x="263931" y="806657"/>
                </a:cubicBezTo>
                <a:cubicBezTo>
                  <a:pt x="222716" y="840816"/>
                  <a:pt x="183755" y="878914"/>
                  <a:pt x="156303" y="925283"/>
                </a:cubicBezTo>
                <a:cubicBezTo>
                  <a:pt x="142026" y="948113"/>
                  <a:pt x="127896" y="974148"/>
                  <a:pt x="133822" y="1001945"/>
                </a:cubicBezTo>
                <a:cubicBezTo>
                  <a:pt x="137251" y="1023795"/>
                  <a:pt x="158140" y="1018583"/>
                  <a:pt x="173641" y="1014155"/>
                </a:cubicBezTo>
                <a:cubicBezTo>
                  <a:pt x="197542" y="1006129"/>
                  <a:pt x="220659" y="995362"/>
                  <a:pt x="242160" y="982174"/>
                </a:cubicBezTo>
                <a:cubicBezTo>
                  <a:pt x="302794" y="943806"/>
                  <a:pt x="359534" y="899248"/>
                  <a:pt x="409834" y="848059"/>
                </a:cubicBezTo>
                <a:cubicBezTo>
                  <a:pt x="439049" y="822146"/>
                  <a:pt x="464468" y="792416"/>
                  <a:pt x="493193" y="765990"/>
                </a:cubicBezTo>
                <a:cubicBezTo>
                  <a:pt x="525200" y="734033"/>
                  <a:pt x="560978" y="705551"/>
                  <a:pt x="594895" y="675479"/>
                </a:cubicBezTo>
                <a:cubicBezTo>
                  <a:pt x="594772" y="743356"/>
                  <a:pt x="594846" y="811258"/>
                  <a:pt x="597099" y="879110"/>
                </a:cubicBezTo>
                <a:cubicBezTo>
                  <a:pt x="597392" y="931400"/>
                  <a:pt x="606404" y="983103"/>
                  <a:pt x="619261" y="1033656"/>
                </a:cubicBezTo>
                <a:cubicBezTo>
                  <a:pt x="625799" y="1054015"/>
                  <a:pt x="637015" y="1102928"/>
                  <a:pt x="658320" y="1109926"/>
                </a:cubicBezTo>
                <a:cubicBezTo>
                  <a:pt x="687805" y="1118368"/>
                  <a:pt x="712856" y="972557"/>
                  <a:pt x="719101" y="948064"/>
                </a:cubicBezTo>
                <a:cubicBezTo>
                  <a:pt x="729215" y="898587"/>
                  <a:pt x="737541" y="848744"/>
                  <a:pt x="741165" y="798338"/>
                </a:cubicBezTo>
                <a:cubicBezTo>
                  <a:pt x="744496" y="754661"/>
                  <a:pt x="746528" y="711130"/>
                  <a:pt x="750961" y="667453"/>
                </a:cubicBezTo>
                <a:cubicBezTo>
                  <a:pt x="765752" y="682600"/>
                  <a:pt x="782086" y="696082"/>
                  <a:pt x="797220" y="710861"/>
                </a:cubicBezTo>
                <a:cubicBezTo>
                  <a:pt x="810615" y="724417"/>
                  <a:pt x="823741" y="738242"/>
                  <a:pt x="837577" y="751382"/>
                </a:cubicBezTo>
                <a:cubicBezTo>
                  <a:pt x="854254" y="768363"/>
                  <a:pt x="869143" y="787009"/>
                  <a:pt x="886677" y="803183"/>
                </a:cubicBezTo>
                <a:cubicBezTo>
                  <a:pt x="898064" y="814439"/>
                  <a:pt x="906953" y="826502"/>
                  <a:pt x="918071" y="838663"/>
                </a:cubicBezTo>
                <a:cubicBezTo>
                  <a:pt x="931320" y="852684"/>
                  <a:pt x="945474" y="865799"/>
                  <a:pt x="959726" y="878768"/>
                </a:cubicBezTo>
                <a:cubicBezTo>
                  <a:pt x="985097" y="898832"/>
                  <a:pt x="1025723" y="932404"/>
                  <a:pt x="1059762" y="919704"/>
                </a:cubicBezTo>
                <a:cubicBezTo>
                  <a:pt x="1085990" y="907225"/>
                  <a:pt x="1076194" y="881190"/>
                  <a:pt x="1065738" y="861052"/>
                </a:cubicBezTo>
                <a:cubicBezTo>
                  <a:pt x="1055869" y="841697"/>
                  <a:pt x="1046269" y="821730"/>
                  <a:pt x="1034270" y="803305"/>
                </a:cubicBezTo>
                <a:cubicBezTo>
                  <a:pt x="1024572" y="789064"/>
                  <a:pt x="1013748" y="775631"/>
                  <a:pt x="1003806" y="761537"/>
                </a:cubicBezTo>
                <a:cubicBezTo>
                  <a:pt x="980689" y="730461"/>
                  <a:pt x="951890" y="704157"/>
                  <a:pt x="922430" y="679223"/>
                </a:cubicBezTo>
                <a:cubicBezTo>
                  <a:pt x="912733" y="670438"/>
                  <a:pt x="903819" y="660871"/>
                  <a:pt x="894023" y="652209"/>
                </a:cubicBezTo>
                <a:cubicBezTo>
                  <a:pt x="883861" y="642935"/>
                  <a:pt x="871641" y="636255"/>
                  <a:pt x="861502" y="626981"/>
                </a:cubicBezTo>
                <a:cubicBezTo>
                  <a:pt x="901737" y="626712"/>
                  <a:pt x="941776" y="632487"/>
                  <a:pt x="982011" y="630383"/>
                </a:cubicBezTo>
                <a:cubicBezTo>
                  <a:pt x="1013381" y="629135"/>
                  <a:pt x="1044849" y="630505"/>
                  <a:pt x="1075998" y="625954"/>
                </a:cubicBezTo>
                <a:cubicBezTo>
                  <a:pt x="1095271" y="624094"/>
                  <a:pt x="1114788" y="623972"/>
                  <a:pt x="1133767" y="619665"/>
                </a:cubicBezTo>
                <a:cubicBezTo>
                  <a:pt x="1151962" y="615726"/>
                  <a:pt x="1169325" y="608777"/>
                  <a:pt x="1187054" y="603173"/>
                </a:cubicBezTo>
                <a:cubicBezTo>
                  <a:pt x="1196507" y="600041"/>
                  <a:pt x="1206376" y="596738"/>
                  <a:pt x="1213478" y="589422"/>
                </a:cubicBezTo>
                <a:cubicBezTo>
                  <a:pt x="1240097" y="565173"/>
                  <a:pt x="1213821" y="531357"/>
                  <a:pt x="1185071" y="52594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3563352" y="514356"/>
            <a:ext cx="612261" cy="555139"/>
          </a:xfrm>
          <a:custGeom>
            <a:rect b="b" l="l" r="r" t="t"/>
            <a:pathLst>
              <a:path extrusionOk="0" h="1110278" w="1224521">
                <a:moveTo>
                  <a:pt x="658320" y="1109926"/>
                </a:moveTo>
                <a:cubicBezTo>
                  <a:pt x="637015" y="1102928"/>
                  <a:pt x="625799" y="1054015"/>
                  <a:pt x="619261" y="1033656"/>
                </a:cubicBezTo>
                <a:cubicBezTo>
                  <a:pt x="606404" y="983103"/>
                  <a:pt x="597392" y="931400"/>
                  <a:pt x="597099" y="879110"/>
                </a:cubicBezTo>
                <a:cubicBezTo>
                  <a:pt x="594846" y="811258"/>
                  <a:pt x="594772" y="743356"/>
                  <a:pt x="594895" y="675479"/>
                </a:cubicBezTo>
                <a:cubicBezTo>
                  <a:pt x="560978" y="705551"/>
                  <a:pt x="525200" y="734033"/>
                  <a:pt x="493193" y="765990"/>
                </a:cubicBezTo>
                <a:cubicBezTo>
                  <a:pt x="464468" y="792416"/>
                  <a:pt x="439049" y="822146"/>
                  <a:pt x="409834" y="848059"/>
                </a:cubicBezTo>
                <a:cubicBezTo>
                  <a:pt x="359534" y="899248"/>
                  <a:pt x="302794" y="943806"/>
                  <a:pt x="242160" y="982174"/>
                </a:cubicBezTo>
                <a:cubicBezTo>
                  <a:pt x="220659" y="995362"/>
                  <a:pt x="197542" y="1006129"/>
                  <a:pt x="173641" y="1014155"/>
                </a:cubicBezTo>
                <a:cubicBezTo>
                  <a:pt x="158140" y="1018583"/>
                  <a:pt x="137251" y="1023795"/>
                  <a:pt x="133822" y="1001945"/>
                </a:cubicBezTo>
                <a:cubicBezTo>
                  <a:pt x="127896" y="974148"/>
                  <a:pt x="142026" y="948113"/>
                  <a:pt x="156303" y="925283"/>
                </a:cubicBezTo>
                <a:cubicBezTo>
                  <a:pt x="183755" y="878914"/>
                  <a:pt x="222716" y="840816"/>
                  <a:pt x="263931" y="806657"/>
                </a:cubicBezTo>
                <a:cubicBezTo>
                  <a:pt x="315528" y="759114"/>
                  <a:pt x="371632" y="716930"/>
                  <a:pt x="427711" y="674941"/>
                </a:cubicBezTo>
                <a:cubicBezTo>
                  <a:pt x="440273" y="663196"/>
                  <a:pt x="452763" y="651279"/>
                  <a:pt x="467137" y="641663"/>
                </a:cubicBezTo>
                <a:cubicBezTo>
                  <a:pt x="432927" y="640023"/>
                  <a:pt x="398790" y="643131"/>
                  <a:pt x="364726" y="646018"/>
                </a:cubicBezTo>
                <a:cubicBezTo>
                  <a:pt x="325422" y="648955"/>
                  <a:pt x="286019" y="650447"/>
                  <a:pt x="246642" y="652331"/>
                </a:cubicBezTo>
                <a:cubicBezTo>
                  <a:pt x="207631" y="653946"/>
                  <a:pt x="168474" y="654754"/>
                  <a:pt x="129439" y="653065"/>
                </a:cubicBezTo>
                <a:cubicBezTo>
                  <a:pt x="103946" y="651304"/>
                  <a:pt x="78013" y="649835"/>
                  <a:pt x="53426" y="642348"/>
                </a:cubicBezTo>
                <a:cubicBezTo>
                  <a:pt x="27787" y="635350"/>
                  <a:pt x="-22586" y="599772"/>
                  <a:pt x="11404" y="573835"/>
                </a:cubicBezTo>
                <a:cubicBezTo>
                  <a:pt x="46276" y="553941"/>
                  <a:pt x="88053" y="553501"/>
                  <a:pt x="127162" y="552449"/>
                </a:cubicBezTo>
                <a:cubicBezTo>
                  <a:pt x="152752" y="551568"/>
                  <a:pt x="178367" y="551372"/>
                  <a:pt x="203909" y="550002"/>
                </a:cubicBezTo>
                <a:cubicBezTo>
                  <a:pt x="255507" y="546527"/>
                  <a:pt x="307251" y="546772"/>
                  <a:pt x="358922" y="544937"/>
                </a:cubicBezTo>
                <a:cubicBezTo>
                  <a:pt x="399255" y="544350"/>
                  <a:pt x="439686" y="541095"/>
                  <a:pt x="479700" y="547702"/>
                </a:cubicBezTo>
                <a:cubicBezTo>
                  <a:pt x="476027" y="536813"/>
                  <a:pt x="468288" y="528029"/>
                  <a:pt x="460966" y="519391"/>
                </a:cubicBezTo>
                <a:cubicBezTo>
                  <a:pt x="448110" y="504783"/>
                  <a:pt x="436331" y="489294"/>
                  <a:pt x="423621" y="474540"/>
                </a:cubicBezTo>
                <a:cubicBezTo>
                  <a:pt x="395973" y="445862"/>
                  <a:pt x="372979" y="413416"/>
                  <a:pt x="347804" y="382658"/>
                </a:cubicBezTo>
                <a:cubicBezTo>
                  <a:pt x="330074" y="359388"/>
                  <a:pt x="312222" y="336069"/>
                  <a:pt x="296305" y="311527"/>
                </a:cubicBezTo>
                <a:cubicBezTo>
                  <a:pt x="284526" y="292882"/>
                  <a:pt x="274755" y="273062"/>
                  <a:pt x="263269" y="254269"/>
                </a:cubicBezTo>
                <a:cubicBezTo>
                  <a:pt x="234691" y="211155"/>
                  <a:pt x="212945" y="163416"/>
                  <a:pt x="203272" y="112398"/>
                </a:cubicBezTo>
                <a:cubicBezTo>
                  <a:pt x="200162" y="95368"/>
                  <a:pt x="195509" y="66568"/>
                  <a:pt x="217304" y="60915"/>
                </a:cubicBezTo>
                <a:cubicBezTo>
                  <a:pt x="231899" y="57441"/>
                  <a:pt x="247131" y="60426"/>
                  <a:pt x="260821" y="65980"/>
                </a:cubicBezTo>
                <a:cubicBezTo>
                  <a:pt x="296623" y="79512"/>
                  <a:pt x="324393" y="107504"/>
                  <a:pt x="348857" y="135962"/>
                </a:cubicBezTo>
                <a:cubicBezTo>
                  <a:pt x="358800" y="147878"/>
                  <a:pt x="368864" y="159746"/>
                  <a:pt x="378219" y="172151"/>
                </a:cubicBezTo>
                <a:cubicBezTo>
                  <a:pt x="387525" y="184337"/>
                  <a:pt x="394529" y="197991"/>
                  <a:pt x="402953" y="210764"/>
                </a:cubicBezTo>
                <a:cubicBezTo>
                  <a:pt x="429278" y="245289"/>
                  <a:pt x="451048" y="282825"/>
                  <a:pt x="474019" y="319602"/>
                </a:cubicBezTo>
                <a:cubicBezTo>
                  <a:pt x="488810" y="343802"/>
                  <a:pt x="500393" y="369788"/>
                  <a:pt x="514253" y="394501"/>
                </a:cubicBezTo>
                <a:cubicBezTo>
                  <a:pt x="527306" y="416401"/>
                  <a:pt x="540089" y="438521"/>
                  <a:pt x="553729" y="459980"/>
                </a:cubicBezTo>
                <a:cubicBezTo>
                  <a:pt x="556521" y="413098"/>
                  <a:pt x="564553" y="366607"/>
                  <a:pt x="572243" y="320336"/>
                </a:cubicBezTo>
                <a:cubicBezTo>
                  <a:pt x="576112" y="295059"/>
                  <a:pt x="579148" y="269660"/>
                  <a:pt x="584683" y="244678"/>
                </a:cubicBezTo>
                <a:cubicBezTo>
                  <a:pt x="598690" y="178513"/>
                  <a:pt x="608461" y="109780"/>
                  <a:pt x="638925" y="48681"/>
                </a:cubicBezTo>
                <a:cubicBezTo>
                  <a:pt x="649847" y="27686"/>
                  <a:pt x="668263" y="9653"/>
                  <a:pt x="691208" y="2606"/>
                </a:cubicBezTo>
                <a:cubicBezTo>
                  <a:pt x="714913" y="-5787"/>
                  <a:pt x="744765" y="6447"/>
                  <a:pt x="745059" y="34220"/>
                </a:cubicBezTo>
                <a:cubicBezTo>
                  <a:pt x="748340" y="72636"/>
                  <a:pt x="744202" y="111028"/>
                  <a:pt x="739696" y="149175"/>
                </a:cubicBezTo>
                <a:cubicBezTo>
                  <a:pt x="729803" y="248739"/>
                  <a:pt x="706098" y="346909"/>
                  <a:pt x="699290" y="446816"/>
                </a:cubicBezTo>
                <a:cubicBezTo>
                  <a:pt x="710824" y="436662"/>
                  <a:pt x="723044" y="427314"/>
                  <a:pt x="733500" y="415961"/>
                </a:cubicBezTo>
                <a:cubicBezTo>
                  <a:pt x="742243" y="406614"/>
                  <a:pt x="750716" y="396973"/>
                  <a:pt x="759850" y="387993"/>
                </a:cubicBezTo>
                <a:cubicBezTo>
                  <a:pt x="778633" y="370522"/>
                  <a:pt x="794648" y="350433"/>
                  <a:pt x="812892" y="332472"/>
                </a:cubicBezTo>
                <a:cubicBezTo>
                  <a:pt x="847103" y="300418"/>
                  <a:pt x="881240" y="268217"/>
                  <a:pt x="916994" y="237900"/>
                </a:cubicBezTo>
                <a:cubicBezTo>
                  <a:pt x="946233" y="213847"/>
                  <a:pt x="974738" y="188693"/>
                  <a:pt x="1006769" y="168310"/>
                </a:cubicBezTo>
                <a:cubicBezTo>
                  <a:pt x="1028980" y="155121"/>
                  <a:pt x="1054130" y="142666"/>
                  <a:pt x="1080676" y="145676"/>
                </a:cubicBezTo>
                <a:cubicBezTo>
                  <a:pt x="1095614" y="147682"/>
                  <a:pt x="1108544" y="159281"/>
                  <a:pt x="1113711" y="173179"/>
                </a:cubicBezTo>
                <a:cubicBezTo>
                  <a:pt x="1120494" y="193073"/>
                  <a:pt x="1108960" y="213064"/>
                  <a:pt x="1099361" y="229972"/>
                </a:cubicBezTo>
                <a:cubicBezTo>
                  <a:pt x="1084961" y="252850"/>
                  <a:pt x="1066521" y="273502"/>
                  <a:pt x="1045608" y="290630"/>
                </a:cubicBezTo>
                <a:cubicBezTo>
                  <a:pt x="1029960" y="302522"/>
                  <a:pt x="1015805" y="316127"/>
                  <a:pt x="1001357" y="329414"/>
                </a:cubicBezTo>
                <a:cubicBezTo>
                  <a:pt x="985366" y="343141"/>
                  <a:pt x="970183" y="357724"/>
                  <a:pt x="954829" y="372137"/>
                </a:cubicBezTo>
                <a:cubicBezTo>
                  <a:pt x="938642" y="386647"/>
                  <a:pt x="922087" y="400741"/>
                  <a:pt x="906562" y="415936"/>
                </a:cubicBezTo>
                <a:cubicBezTo>
                  <a:pt x="875779" y="443757"/>
                  <a:pt x="844924" y="471554"/>
                  <a:pt x="815268" y="500526"/>
                </a:cubicBezTo>
                <a:cubicBezTo>
                  <a:pt x="896105" y="496978"/>
                  <a:pt x="977015" y="501553"/>
                  <a:pt x="1057412" y="510142"/>
                </a:cubicBezTo>
                <a:cubicBezTo>
                  <a:pt x="1099997" y="514767"/>
                  <a:pt x="1143146" y="516553"/>
                  <a:pt x="1185071" y="525949"/>
                </a:cubicBezTo>
                <a:cubicBezTo>
                  <a:pt x="1213821" y="531357"/>
                  <a:pt x="1240097" y="565173"/>
                  <a:pt x="1213478" y="589422"/>
                </a:cubicBezTo>
                <a:cubicBezTo>
                  <a:pt x="1206376" y="596738"/>
                  <a:pt x="1196507" y="600041"/>
                  <a:pt x="1187054" y="603173"/>
                </a:cubicBezTo>
                <a:cubicBezTo>
                  <a:pt x="1169325" y="608777"/>
                  <a:pt x="1151962" y="615726"/>
                  <a:pt x="1133767" y="619665"/>
                </a:cubicBezTo>
                <a:cubicBezTo>
                  <a:pt x="1114788" y="623972"/>
                  <a:pt x="1095271" y="624094"/>
                  <a:pt x="1075998" y="625954"/>
                </a:cubicBezTo>
                <a:cubicBezTo>
                  <a:pt x="1044849" y="630505"/>
                  <a:pt x="1013381" y="629135"/>
                  <a:pt x="982011" y="630383"/>
                </a:cubicBezTo>
                <a:cubicBezTo>
                  <a:pt x="941776" y="632487"/>
                  <a:pt x="901737" y="626712"/>
                  <a:pt x="861502" y="626981"/>
                </a:cubicBezTo>
                <a:cubicBezTo>
                  <a:pt x="871641" y="636255"/>
                  <a:pt x="883861" y="642935"/>
                  <a:pt x="894023" y="652209"/>
                </a:cubicBezTo>
                <a:cubicBezTo>
                  <a:pt x="903819" y="660871"/>
                  <a:pt x="912733" y="670438"/>
                  <a:pt x="922430" y="679223"/>
                </a:cubicBezTo>
                <a:cubicBezTo>
                  <a:pt x="951890" y="704157"/>
                  <a:pt x="980689" y="730461"/>
                  <a:pt x="1003806" y="761537"/>
                </a:cubicBezTo>
                <a:cubicBezTo>
                  <a:pt x="1013748" y="775631"/>
                  <a:pt x="1024572" y="789064"/>
                  <a:pt x="1034270" y="803305"/>
                </a:cubicBezTo>
                <a:cubicBezTo>
                  <a:pt x="1046269" y="821730"/>
                  <a:pt x="1055869" y="841697"/>
                  <a:pt x="1065738" y="861052"/>
                </a:cubicBezTo>
                <a:cubicBezTo>
                  <a:pt x="1076194" y="881190"/>
                  <a:pt x="1085990" y="907225"/>
                  <a:pt x="1059762" y="919704"/>
                </a:cubicBezTo>
                <a:cubicBezTo>
                  <a:pt x="1025723" y="932404"/>
                  <a:pt x="985097" y="898832"/>
                  <a:pt x="959726" y="878768"/>
                </a:cubicBezTo>
                <a:cubicBezTo>
                  <a:pt x="945474" y="865799"/>
                  <a:pt x="931320" y="852684"/>
                  <a:pt x="918071" y="838663"/>
                </a:cubicBezTo>
                <a:cubicBezTo>
                  <a:pt x="906953" y="826502"/>
                  <a:pt x="898064" y="814439"/>
                  <a:pt x="886677" y="803183"/>
                </a:cubicBezTo>
                <a:cubicBezTo>
                  <a:pt x="869143" y="787009"/>
                  <a:pt x="854254" y="768363"/>
                  <a:pt x="837577" y="751382"/>
                </a:cubicBezTo>
                <a:cubicBezTo>
                  <a:pt x="823741" y="738242"/>
                  <a:pt x="810615" y="724417"/>
                  <a:pt x="797220" y="710861"/>
                </a:cubicBezTo>
                <a:cubicBezTo>
                  <a:pt x="782086" y="696082"/>
                  <a:pt x="765752" y="682600"/>
                  <a:pt x="750961" y="667453"/>
                </a:cubicBezTo>
                <a:cubicBezTo>
                  <a:pt x="746528" y="711130"/>
                  <a:pt x="744496" y="754661"/>
                  <a:pt x="741165" y="798338"/>
                </a:cubicBezTo>
                <a:cubicBezTo>
                  <a:pt x="737541" y="848744"/>
                  <a:pt x="729215" y="898587"/>
                  <a:pt x="719101" y="948064"/>
                </a:cubicBezTo>
                <a:cubicBezTo>
                  <a:pt x="712856" y="972557"/>
                  <a:pt x="687805" y="1118368"/>
                  <a:pt x="658320" y="1109926"/>
                </a:cubicBezTo>
                <a:close/>
                <a:moveTo>
                  <a:pt x="660622" y="1097251"/>
                </a:moveTo>
                <a:cubicBezTo>
                  <a:pt x="666818" y="1089470"/>
                  <a:pt x="671422" y="1080661"/>
                  <a:pt x="674630" y="1071265"/>
                </a:cubicBezTo>
                <a:cubicBezTo>
                  <a:pt x="681437" y="1051715"/>
                  <a:pt x="687168" y="1031821"/>
                  <a:pt x="691821" y="1011659"/>
                </a:cubicBezTo>
                <a:cubicBezTo>
                  <a:pt x="708277" y="942999"/>
                  <a:pt x="722456" y="873458"/>
                  <a:pt x="728064" y="802987"/>
                </a:cubicBezTo>
                <a:cubicBezTo>
                  <a:pt x="732227" y="754294"/>
                  <a:pt x="733549" y="705380"/>
                  <a:pt x="739598" y="656883"/>
                </a:cubicBezTo>
                <a:cubicBezTo>
                  <a:pt x="740529" y="650912"/>
                  <a:pt x="746969" y="646434"/>
                  <a:pt x="752259" y="650765"/>
                </a:cubicBezTo>
                <a:cubicBezTo>
                  <a:pt x="758601" y="657054"/>
                  <a:pt x="764723" y="663587"/>
                  <a:pt x="771286" y="669655"/>
                </a:cubicBezTo>
                <a:cubicBezTo>
                  <a:pt x="788722" y="685805"/>
                  <a:pt x="806599" y="701465"/>
                  <a:pt x="822737" y="718936"/>
                </a:cubicBezTo>
                <a:cubicBezTo>
                  <a:pt x="834883" y="731538"/>
                  <a:pt x="848009" y="743136"/>
                  <a:pt x="859617" y="756251"/>
                </a:cubicBezTo>
                <a:cubicBezTo>
                  <a:pt x="871886" y="770957"/>
                  <a:pt x="885526" y="784317"/>
                  <a:pt x="899093" y="797824"/>
                </a:cubicBezTo>
                <a:cubicBezTo>
                  <a:pt x="908300" y="807269"/>
                  <a:pt x="916430" y="817742"/>
                  <a:pt x="925099" y="827676"/>
                </a:cubicBezTo>
                <a:cubicBezTo>
                  <a:pt x="942241" y="845539"/>
                  <a:pt x="959947" y="863083"/>
                  <a:pt x="979366" y="878498"/>
                </a:cubicBezTo>
                <a:cubicBezTo>
                  <a:pt x="999422" y="892103"/>
                  <a:pt x="1032629" y="919337"/>
                  <a:pt x="1057436" y="906515"/>
                </a:cubicBezTo>
                <a:cubicBezTo>
                  <a:pt x="1062407" y="902943"/>
                  <a:pt x="1065591" y="897315"/>
                  <a:pt x="1063583" y="891198"/>
                </a:cubicBezTo>
                <a:cubicBezTo>
                  <a:pt x="1062015" y="882756"/>
                  <a:pt x="1058514" y="874901"/>
                  <a:pt x="1054718" y="867243"/>
                </a:cubicBezTo>
                <a:cubicBezTo>
                  <a:pt x="1044677" y="847496"/>
                  <a:pt x="1035029" y="827456"/>
                  <a:pt x="1022834" y="808909"/>
                </a:cubicBezTo>
                <a:cubicBezTo>
                  <a:pt x="1007969" y="788917"/>
                  <a:pt x="993986" y="768192"/>
                  <a:pt x="977725" y="749326"/>
                </a:cubicBezTo>
                <a:cubicBezTo>
                  <a:pt x="960069" y="729971"/>
                  <a:pt x="941139" y="711277"/>
                  <a:pt x="921010" y="694736"/>
                </a:cubicBezTo>
                <a:cubicBezTo>
                  <a:pt x="908545" y="684312"/>
                  <a:pt x="897525" y="672322"/>
                  <a:pt x="885452" y="661458"/>
                </a:cubicBezTo>
                <a:cubicBezTo>
                  <a:pt x="876024" y="653237"/>
                  <a:pt x="865347" y="646679"/>
                  <a:pt x="855699" y="638751"/>
                </a:cubicBezTo>
                <a:cubicBezTo>
                  <a:pt x="848964" y="633368"/>
                  <a:pt x="835691" y="620179"/>
                  <a:pt x="849332" y="614820"/>
                </a:cubicBezTo>
                <a:cubicBezTo>
                  <a:pt x="864221" y="613475"/>
                  <a:pt x="879330" y="614918"/>
                  <a:pt x="894293" y="615138"/>
                </a:cubicBezTo>
                <a:cubicBezTo>
                  <a:pt x="925859" y="616729"/>
                  <a:pt x="957351" y="619543"/>
                  <a:pt x="988966" y="617439"/>
                </a:cubicBezTo>
                <a:cubicBezTo>
                  <a:pt x="1014556" y="616558"/>
                  <a:pt x="1040270" y="617781"/>
                  <a:pt x="1065713" y="614355"/>
                </a:cubicBezTo>
                <a:cubicBezTo>
                  <a:pt x="1086112" y="611762"/>
                  <a:pt x="1106781" y="611982"/>
                  <a:pt x="1127033" y="608165"/>
                </a:cubicBezTo>
                <a:cubicBezTo>
                  <a:pt x="1147726" y="603956"/>
                  <a:pt x="1167366" y="596028"/>
                  <a:pt x="1187446" y="589715"/>
                </a:cubicBezTo>
                <a:cubicBezTo>
                  <a:pt x="1214261" y="581542"/>
                  <a:pt x="1221265" y="559692"/>
                  <a:pt x="1195650" y="543297"/>
                </a:cubicBezTo>
                <a:cubicBezTo>
                  <a:pt x="1178190" y="534954"/>
                  <a:pt x="1158256" y="533975"/>
                  <a:pt x="1139351" y="531112"/>
                </a:cubicBezTo>
                <a:cubicBezTo>
                  <a:pt x="1127033" y="529644"/>
                  <a:pt x="1114691" y="528151"/>
                  <a:pt x="1102324" y="526952"/>
                </a:cubicBezTo>
                <a:cubicBezTo>
                  <a:pt x="1058391" y="523086"/>
                  <a:pt x="1014336" y="518535"/>
                  <a:pt x="970403" y="514987"/>
                </a:cubicBezTo>
                <a:cubicBezTo>
                  <a:pt x="926544" y="512785"/>
                  <a:pt x="882612" y="510998"/>
                  <a:pt x="838704" y="512369"/>
                </a:cubicBezTo>
                <a:cubicBezTo>
                  <a:pt x="828712" y="511879"/>
                  <a:pt x="803562" y="517189"/>
                  <a:pt x="798395" y="507328"/>
                </a:cubicBezTo>
                <a:cubicBezTo>
                  <a:pt x="795824" y="501504"/>
                  <a:pt x="801530" y="497075"/>
                  <a:pt x="804934" y="493087"/>
                </a:cubicBezTo>
                <a:cubicBezTo>
                  <a:pt x="812819" y="484645"/>
                  <a:pt x="821366" y="476889"/>
                  <a:pt x="829937" y="469181"/>
                </a:cubicBezTo>
                <a:cubicBezTo>
                  <a:pt x="839389" y="460763"/>
                  <a:pt x="848548" y="452004"/>
                  <a:pt x="857560" y="443121"/>
                </a:cubicBezTo>
                <a:cubicBezTo>
                  <a:pt x="875314" y="426384"/>
                  <a:pt x="893974" y="411189"/>
                  <a:pt x="911263" y="394036"/>
                </a:cubicBezTo>
                <a:cubicBezTo>
                  <a:pt x="928675" y="377960"/>
                  <a:pt x="947041" y="362985"/>
                  <a:pt x="963816" y="346224"/>
                </a:cubicBezTo>
                <a:cubicBezTo>
                  <a:pt x="981105" y="330319"/>
                  <a:pt x="998737" y="314830"/>
                  <a:pt x="1015903" y="298803"/>
                </a:cubicBezTo>
                <a:cubicBezTo>
                  <a:pt x="1037257" y="281161"/>
                  <a:pt x="1058954" y="263910"/>
                  <a:pt x="1075778" y="241619"/>
                </a:cubicBezTo>
                <a:cubicBezTo>
                  <a:pt x="1088610" y="224246"/>
                  <a:pt x="1102250" y="205674"/>
                  <a:pt x="1103156" y="183603"/>
                </a:cubicBezTo>
                <a:cubicBezTo>
                  <a:pt x="1097157" y="149469"/>
                  <a:pt x="1060350" y="155439"/>
                  <a:pt x="1036572" y="166768"/>
                </a:cubicBezTo>
                <a:cubicBezTo>
                  <a:pt x="1008361" y="179443"/>
                  <a:pt x="984239" y="199067"/>
                  <a:pt x="960363" y="218300"/>
                </a:cubicBezTo>
                <a:cubicBezTo>
                  <a:pt x="933793" y="240053"/>
                  <a:pt x="907027" y="262980"/>
                  <a:pt x="881485" y="285737"/>
                </a:cubicBezTo>
                <a:cubicBezTo>
                  <a:pt x="871396" y="294545"/>
                  <a:pt x="861625" y="303770"/>
                  <a:pt x="852099" y="313191"/>
                </a:cubicBezTo>
                <a:cubicBezTo>
                  <a:pt x="833659" y="330784"/>
                  <a:pt x="814141" y="347252"/>
                  <a:pt x="797832" y="366949"/>
                </a:cubicBezTo>
                <a:cubicBezTo>
                  <a:pt x="784975" y="381802"/>
                  <a:pt x="770209" y="394795"/>
                  <a:pt x="756862" y="409183"/>
                </a:cubicBezTo>
                <a:cubicBezTo>
                  <a:pt x="743051" y="425014"/>
                  <a:pt x="728088" y="439696"/>
                  <a:pt x="711583" y="452713"/>
                </a:cubicBezTo>
                <a:cubicBezTo>
                  <a:pt x="706024" y="457167"/>
                  <a:pt x="701518" y="462990"/>
                  <a:pt x="695543" y="466807"/>
                </a:cubicBezTo>
                <a:cubicBezTo>
                  <a:pt x="691919" y="468887"/>
                  <a:pt x="687021" y="466783"/>
                  <a:pt x="685894" y="462794"/>
                </a:cubicBezTo>
                <a:cubicBezTo>
                  <a:pt x="685282" y="459467"/>
                  <a:pt x="686237" y="455747"/>
                  <a:pt x="686286" y="452468"/>
                </a:cubicBezTo>
                <a:cubicBezTo>
                  <a:pt x="687241" y="435095"/>
                  <a:pt x="688784" y="417796"/>
                  <a:pt x="690939" y="400545"/>
                </a:cubicBezTo>
                <a:cubicBezTo>
                  <a:pt x="697502" y="344560"/>
                  <a:pt x="706979" y="288918"/>
                  <a:pt x="715673" y="233226"/>
                </a:cubicBezTo>
                <a:cubicBezTo>
                  <a:pt x="720325" y="208243"/>
                  <a:pt x="723558" y="183089"/>
                  <a:pt x="726105" y="157813"/>
                </a:cubicBezTo>
                <a:cubicBezTo>
                  <a:pt x="729043" y="127471"/>
                  <a:pt x="733843" y="97203"/>
                  <a:pt x="733476" y="66617"/>
                </a:cubicBezTo>
                <a:cubicBezTo>
                  <a:pt x="733011" y="52865"/>
                  <a:pt x="734406" y="38086"/>
                  <a:pt x="730292" y="24873"/>
                </a:cubicBezTo>
                <a:cubicBezTo>
                  <a:pt x="716677" y="2581"/>
                  <a:pt x="684988" y="14889"/>
                  <a:pt x="669732" y="29252"/>
                </a:cubicBezTo>
                <a:cubicBezTo>
                  <a:pt x="639733" y="55752"/>
                  <a:pt x="626705" y="115408"/>
                  <a:pt x="616420" y="153653"/>
                </a:cubicBezTo>
                <a:cubicBezTo>
                  <a:pt x="606404" y="199997"/>
                  <a:pt x="595752" y="246293"/>
                  <a:pt x="588381" y="293126"/>
                </a:cubicBezTo>
                <a:cubicBezTo>
                  <a:pt x="585369" y="318134"/>
                  <a:pt x="579614" y="342676"/>
                  <a:pt x="576161" y="367610"/>
                </a:cubicBezTo>
                <a:cubicBezTo>
                  <a:pt x="572512" y="391296"/>
                  <a:pt x="568226" y="414909"/>
                  <a:pt x="565386" y="438741"/>
                </a:cubicBezTo>
                <a:cubicBezTo>
                  <a:pt x="564431" y="446278"/>
                  <a:pt x="563476" y="453814"/>
                  <a:pt x="562888" y="461375"/>
                </a:cubicBezTo>
                <a:cubicBezTo>
                  <a:pt x="562374" y="464507"/>
                  <a:pt x="563647" y="468765"/>
                  <a:pt x="560096" y="470380"/>
                </a:cubicBezTo>
                <a:cubicBezTo>
                  <a:pt x="559851" y="475347"/>
                  <a:pt x="553852" y="477965"/>
                  <a:pt x="549982" y="474955"/>
                </a:cubicBezTo>
                <a:cubicBezTo>
                  <a:pt x="539110" y="464434"/>
                  <a:pt x="533477" y="449679"/>
                  <a:pt x="525077" y="437224"/>
                </a:cubicBezTo>
                <a:cubicBezTo>
                  <a:pt x="511413" y="414884"/>
                  <a:pt x="497822" y="392470"/>
                  <a:pt x="486557" y="368784"/>
                </a:cubicBezTo>
                <a:cubicBezTo>
                  <a:pt x="465399" y="327236"/>
                  <a:pt x="439808" y="288012"/>
                  <a:pt x="414781" y="248764"/>
                </a:cubicBezTo>
                <a:cubicBezTo>
                  <a:pt x="400087" y="228993"/>
                  <a:pt x="386178" y="208782"/>
                  <a:pt x="373713" y="187518"/>
                </a:cubicBezTo>
                <a:cubicBezTo>
                  <a:pt x="350008" y="155635"/>
                  <a:pt x="324809" y="124070"/>
                  <a:pt x="293635" y="99136"/>
                </a:cubicBezTo>
                <a:cubicBezTo>
                  <a:pt x="274069" y="84381"/>
                  <a:pt x="241132" y="65026"/>
                  <a:pt x="216741" y="74765"/>
                </a:cubicBezTo>
                <a:cubicBezTo>
                  <a:pt x="210203" y="86583"/>
                  <a:pt x="214292" y="100629"/>
                  <a:pt x="216300" y="113157"/>
                </a:cubicBezTo>
                <a:cubicBezTo>
                  <a:pt x="222716" y="143572"/>
                  <a:pt x="232928" y="173081"/>
                  <a:pt x="246666" y="200952"/>
                </a:cubicBezTo>
                <a:cubicBezTo>
                  <a:pt x="256462" y="220674"/>
                  <a:pt x="269196" y="238707"/>
                  <a:pt x="280093" y="257817"/>
                </a:cubicBezTo>
                <a:cubicBezTo>
                  <a:pt x="296574" y="287963"/>
                  <a:pt x="313887" y="317595"/>
                  <a:pt x="335217" y="344634"/>
                </a:cubicBezTo>
                <a:cubicBezTo>
                  <a:pt x="350620" y="366558"/>
                  <a:pt x="367909" y="386989"/>
                  <a:pt x="384390" y="408082"/>
                </a:cubicBezTo>
                <a:cubicBezTo>
                  <a:pt x="393476" y="420023"/>
                  <a:pt x="402340" y="432208"/>
                  <a:pt x="412479" y="443342"/>
                </a:cubicBezTo>
                <a:cubicBezTo>
                  <a:pt x="430184" y="462060"/>
                  <a:pt x="446518" y="481954"/>
                  <a:pt x="462754" y="501945"/>
                </a:cubicBezTo>
                <a:cubicBezTo>
                  <a:pt x="472451" y="514106"/>
                  <a:pt x="499291" y="540068"/>
                  <a:pt x="491455" y="556388"/>
                </a:cubicBezTo>
                <a:cubicBezTo>
                  <a:pt x="484084" y="565417"/>
                  <a:pt x="454722" y="555630"/>
                  <a:pt x="442796" y="556242"/>
                </a:cubicBezTo>
                <a:cubicBezTo>
                  <a:pt x="378464" y="555997"/>
                  <a:pt x="314157" y="559569"/>
                  <a:pt x="249825" y="560181"/>
                </a:cubicBezTo>
                <a:cubicBezTo>
                  <a:pt x="210986" y="562139"/>
                  <a:pt x="172172" y="564243"/>
                  <a:pt x="133259" y="564879"/>
                </a:cubicBezTo>
                <a:cubicBezTo>
                  <a:pt x="98730" y="565833"/>
                  <a:pt x="65328" y="565809"/>
                  <a:pt x="32831" y="577579"/>
                </a:cubicBezTo>
                <a:cubicBezTo>
                  <a:pt x="25362" y="580760"/>
                  <a:pt x="14979" y="583353"/>
                  <a:pt x="12775" y="592162"/>
                </a:cubicBezTo>
                <a:cubicBezTo>
                  <a:pt x="13583" y="608581"/>
                  <a:pt x="38660" y="623238"/>
                  <a:pt x="52520" y="628719"/>
                </a:cubicBezTo>
                <a:cubicBezTo>
                  <a:pt x="98583" y="642960"/>
                  <a:pt x="147610" y="641002"/>
                  <a:pt x="195289" y="641173"/>
                </a:cubicBezTo>
                <a:cubicBezTo>
                  <a:pt x="247278" y="640390"/>
                  <a:pt x="299219" y="637258"/>
                  <a:pt x="351135" y="634371"/>
                </a:cubicBezTo>
                <a:cubicBezTo>
                  <a:pt x="388774" y="631533"/>
                  <a:pt x="426413" y="627275"/>
                  <a:pt x="464223" y="628890"/>
                </a:cubicBezTo>
                <a:cubicBezTo>
                  <a:pt x="472304" y="629942"/>
                  <a:pt x="488663" y="627275"/>
                  <a:pt x="488687" y="638971"/>
                </a:cubicBezTo>
                <a:cubicBezTo>
                  <a:pt x="488467" y="640513"/>
                  <a:pt x="487634" y="642152"/>
                  <a:pt x="486532" y="643253"/>
                </a:cubicBezTo>
                <a:cubicBezTo>
                  <a:pt x="480729" y="647951"/>
                  <a:pt x="474264" y="651866"/>
                  <a:pt x="468337" y="656418"/>
                </a:cubicBezTo>
                <a:cubicBezTo>
                  <a:pt x="453620" y="666670"/>
                  <a:pt x="441939" y="680446"/>
                  <a:pt x="427637" y="691213"/>
                </a:cubicBezTo>
                <a:cubicBezTo>
                  <a:pt x="396463" y="713284"/>
                  <a:pt x="366734" y="737312"/>
                  <a:pt x="336564" y="760729"/>
                </a:cubicBezTo>
                <a:cubicBezTo>
                  <a:pt x="314965" y="778469"/>
                  <a:pt x="293782" y="796674"/>
                  <a:pt x="273114" y="815442"/>
                </a:cubicBezTo>
                <a:cubicBezTo>
                  <a:pt x="243017" y="840498"/>
                  <a:pt x="214243" y="867365"/>
                  <a:pt x="189975" y="898171"/>
                </a:cubicBezTo>
                <a:cubicBezTo>
                  <a:pt x="181330" y="909550"/>
                  <a:pt x="173543" y="921564"/>
                  <a:pt x="166050" y="933700"/>
                </a:cubicBezTo>
                <a:cubicBezTo>
                  <a:pt x="153536" y="954426"/>
                  <a:pt x="139259" y="978895"/>
                  <a:pt x="147659" y="1003706"/>
                </a:cubicBezTo>
                <a:cubicBezTo>
                  <a:pt x="150622" y="1007695"/>
                  <a:pt x="157381" y="1004367"/>
                  <a:pt x="161593" y="1004269"/>
                </a:cubicBezTo>
                <a:cubicBezTo>
                  <a:pt x="172857" y="1001847"/>
                  <a:pt x="183461" y="997295"/>
                  <a:pt x="194016" y="992818"/>
                </a:cubicBezTo>
                <a:cubicBezTo>
                  <a:pt x="219214" y="982492"/>
                  <a:pt x="242087" y="967810"/>
                  <a:pt x="264518" y="952566"/>
                </a:cubicBezTo>
                <a:cubicBezTo>
                  <a:pt x="296354" y="930153"/>
                  <a:pt x="327675" y="907005"/>
                  <a:pt x="356841" y="881190"/>
                </a:cubicBezTo>
                <a:cubicBezTo>
                  <a:pt x="371681" y="868588"/>
                  <a:pt x="385002" y="854396"/>
                  <a:pt x="399059" y="840938"/>
                </a:cubicBezTo>
                <a:cubicBezTo>
                  <a:pt x="408512" y="832227"/>
                  <a:pt x="418185" y="823737"/>
                  <a:pt x="427172" y="814536"/>
                </a:cubicBezTo>
                <a:cubicBezTo>
                  <a:pt x="465203" y="773747"/>
                  <a:pt x="506099" y="735820"/>
                  <a:pt x="547999" y="699067"/>
                </a:cubicBezTo>
                <a:cubicBezTo>
                  <a:pt x="560243" y="688276"/>
                  <a:pt x="573345" y="678489"/>
                  <a:pt x="585246" y="667306"/>
                </a:cubicBezTo>
                <a:cubicBezTo>
                  <a:pt x="590805" y="662143"/>
                  <a:pt x="601507" y="649835"/>
                  <a:pt x="607065" y="661385"/>
                </a:cubicBezTo>
                <a:cubicBezTo>
                  <a:pt x="608339" y="667184"/>
                  <a:pt x="607286" y="673326"/>
                  <a:pt x="607604" y="679247"/>
                </a:cubicBezTo>
                <a:cubicBezTo>
                  <a:pt x="607580" y="740469"/>
                  <a:pt x="607457" y="801715"/>
                  <a:pt x="609367" y="862912"/>
                </a:cubicBezTo>
                <a:cubicBezTo>
                  <a:pt x="609637" y="907078"/>
                  <a:pt x="613506" y="951073"/>
                  <a:pt x="623130" y="994237"/>
                </a:cubicBezTo>
                <a:cubicBezTo>
                  <a:pt x="627514" y="1014766"/>
                  <a:pt x="632093" y="1035345"/>
                  <a:pt x="639146" y="1055165"/>
                </a:cubicBezTo>
                <a:cubicBezTo>
                  <a:pt x="644827" y="1069675"/>
                  <a:pt x="648182" y="1086803"/>
                  <a:pt x="660622" y="109725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8" name="Google Shape;198;p3"/>
          <p:cNvGrpSpPr/>
          <p:nvPr/>
        </p:nvGrpSpPr>
        <p:grpSpPr>
          <a:xfrm rot="-99707">
            <a:off x="1051082" y="965786"/>
            <a:ext cx="2334403" cy="3442878"/>
            <a:chOff x="2101686" y="1930981"/>
            <a:chExt cx="4668710" cy="6885574"/>
          </a:xfrm>
        </p:grpSpPr>
        <p:grpSp>
          <p:nvGrpSpPr>
            <p:cNvPr id="199" name="Google Shape;199;p3"/>
            <p:cNvGrpSpPr/>
            <p:nvPr/>
          </p:nvGrpSpPr>
          <p:grpSpPr>
            <a:xfrm>
              <a:off x="2101686" y="1930981"/>
              <a:ext cx="4668710" cy="6885574"/>
              <a:chOff x="2101686" y="1930981"/>
              <a:chExt cx="4668710" cy="6885574"/>
            </a:xfrm>
          </p:grpSpPr>
          <p:sp>
            <p:nvSpPr>
              <p:cNvPr id="200" name="Google Shape;200;p3"/>
              <p:cNvSpPr/>
              <p:nvPr/>
            </p:nvSpPr>
            <p:spPr>
              <a:xfrm>
                <a:off x="2281995" y="5635326"/>
                <a:ext cx="12121" cy="13495"/>
              </a:xfrm>
              <a:custGeom>
                <a:rect b="b" l="l" r="r" t="t"/>
                <a:pathLst>
                  <a:path extrusionOk="0" h="13495" w="12121">
                    <a:moveTo>
                      <a:pt x="6061" y="0"/>
                    </a:moveTo>
                    <a:cubicBezTo>
                      <a:pt x="2755" y="0"/>
                      <a:pt x="0" y="3030"/>
                      <a:pt x="0" y="6748"/>
                    </a:cubicBezTo>
                    <a:cubicBezTo>
                      <a:pt x="0" y="10466"/>
                      <a:pt x="2755" y="13496"/>
                      <a:pt x="6061" y="13496"/>
                    </a:cubicBezTo>
                    <a:cubicBezTo>
                      <a:pt x="9367" y="13496"/>
                      <a:pt x="12122" y="10466"/>
                      <a:pt x="12122" y="6748"/>
                    </a:cubicBezTo>
                    <a:cubicBezTo>
                      <a:pt x="12122" y="3030"/>
                      <a:pt x="9367" y="0"/>
                      <a:pt x="606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201;p3"/>
              <p:cNvSpPr/>
              <p:nvPr/>
            </p:nvSpPr>
            <p:spPr>
              <a:xfrm>
                <a:off x="2101686" y="1930981"/>
                <a:ext cx="4668710" cy="6885574"/>
              </a:xfrm>
              <a:custGeom>
                <a:rect b="b" l="l" r="r" t="t"/>
                <a:pathLst>
                  <a:path extrusionOk="0" h="6885574" w="4668710">
                    <a:moveTo>
                      <a:pt x="4661589" y="3495717"/>
                    </a:moveTo>
                    <a:cubicBezTo>
                      <a:pt x="4680047" y="3129136"/>
                      <a:pt x="4658421" y="2760903"/>
                      <a:pt x="4644233" y="2394460"/>
                    </a:cubicBezTo>
                    <a:cubicBezTo>
                      <a:pt x="4622469" y="2077179"/>
                      <a:pt x="4622607" y="1756455"/>
                      <a:pt x="4575085" y="1441791"/>
                    </a:cubicBezTo>
                    <a:cubicBezTo>
                      <a:pt x="4554561" y="1265937"/>
                      <a:pt x="4522741" y="1090496"/>
                      <a:pt x="4482520" y="917258"/>
                    </a:cubicBezTo>
                    <a:cubicBezTo>
                      <a:pt x="4485274" y="909409"/>
                      <a:pt x="4486514" y="900458"/>
                      <a:pt x="4485274" y="890681"/>
                    </a:cubicBezTo>
                    <a:cubicBezTo>
                      <a:pt x="4456486" y="763162"/>
                      <a:pt x="4437477" y="641428"/>
                      <a:pt x="4403040" y="513083"/>
                    </a:cubicBezTo>
                    <a:cubicBezTo>
                      <a:pt x="4357033" y="320016"/>
                      <a:pt x="4188846" y="210537"/>
                      <a:pt x="4025755" y="157106"/>
                    </a:cubicBezTo>
                    <a:cubicBezTo>
                      <a:pt x="3859358" y="111249"/>
                      <a:pt x="3685936" y="117584"/>
                      <a:pt x="3516509" y="89216"/>
                    </a:cubicBezTo>
                    <a:cubicBezTo>
                      <a:pt x="3337578" y="77235"/>
                      <a:pt x="3159197" y="58507"/>
                      <a:pt x="2979852" y="51071"/>
                    </a:cubicBezTo>
                    <a:cubicBezTo>
                      <a:pt x="2852713" y="50107"/>
                      <a:pt x="2725711" y="49969"/>
                      <a:pt x="2598848" y="40329"/>
                    </a:cubicBezTo>
                    <a:cubicBezTo>
                      <a:pt x="2346360" y="9896"/>
                      <a:pt x="2092908" y="7004"/>
                      <a:pt x="1839180" y="5489"/>
                    </a:cubicBezTo>
                    <a:cubicBezTo>
                      <a:pt x="1621266" y="-1259"/>
                      <a:pt x="1400460" y="-8833"/>
                      <a:pt x="1184613" y="29726"/>
                    </a:cubicBezTo>
                    <a:cubicBezTo>
                      <a:pt x="928406" y="59884"/>
                      <a:pt x="646027" y="97754"/>
                      <a:pt x="456902" y="311615"/>
                    </a:cubicBezTo>
                    <a:cubicBezTo>
                      <a:pt x="410207" y="369591"/>
                      <a:pt x="377285" y="440511"/>
                      <a:pt x="348910" y="511982"/>
                    </a:cubicBezTo>
                    <a:cubicBezTo>
                      <a:pt x="325769" y="518454"/>
                      <a:pt x="326457" y="554121"/>
                      <a:pt x="317917" y="576016"/>
                    </a:cubicBezTo>
                    <a:cubicBezTo>
                      <a:pt x="264058" y="717719"/>
                      <a:pt x="236234" y="871264"/>
                      <a:pt x="211164" y="1022330"/>
                    </a:cubicBezTo>
                    <a:cubicBezTo>
                      <a:pt x="148628" y="1351867"/>
                      <a:pt x="116395" y="1686775"/>
                      <a:pt x="73556" y="2019892"/>
                    </a:cubicBezTo>
                    <a:cubicBezTo>
                      <a:pt x="36778" y="2355764"/>
                      <a:pt x="6199" y="2693288"/>
                      <a:pt x="0" y="3031638"/>
                    </a:cubicBezTo>
                    <a:cubicBezTo>
                      <a:pt x="2617" y="3368336"/>
                      <a:pt x="52619" y="3703657"/>
                      <a:pt x="112676" y="4033056"/>
                    </a:cubicBezTo>
                    <a:cubicBezTo>
                      <a:pt x="161025" y="4290434"/>
                      <a:pt x="215296" y="4547398"/>
                      <a:pt x="294776" y="4795412"/>
                    </a:cubicBezTo>
                    <a:cubicBezTo>
                      <a:pt x="362960" y="4985036"/>
                      <a:pt x="415028" y="5180996"/>
                      <a:pt x="484865" y="5370070"/>
                    </a:cubicBezTo>
                    <a:cubicBezTo>
                      <a:pt x="556906" y="5558318"/>
                      <a:pt x="657873" y="5731831"/>
                      <a:pt x="754846" y="5905206"/>
                    </a:cubicBezTo>
                    <a:cubicBezTo>
                      <a:pt x="827163" y="6019367"/>
                      <a:pt x="908984" y="6125402"/>
                      <a:pt x="981162" y="6239701"/>
                    </a:cubicBezTo>
                    <a:cubicBezTo>
                      <a:pt x="1070008" y="6371212"/>
                      <a:pt x="1177588" y="6487439"/>
                      <a:pt x="1293019" y="6590169"/>
                    </a:cubicBezTo>
                    <a:cubicBezTo>
                      <a:pt x="1393573" y="6662466"/>
                      <a:pt x="1499224" y="6729531"/>
                      <a:pt x="1611211" y="6777729"/>
                    </a:cubicBezTo>
                    <a:cubicBezTo>
                      <a:pt x="1811906" y="6847685"/>
                      <a:pt x="2025137" y="6873849"/>
                      <a:pt x="2234648" y="6883902"/>
                    </a:cubicBezTo>
                    <a:cubicBezTo>
                      <a:pt x="2504216" y="6897673"/>
                      <a:pt x="2770341" y="6824825"/>
                      <a:pt x="3021865" y="6723058"/>
                    </a:cubicBezTo>
                    <a:cubicBezTo>
                      <a:pt x="3158508" y="6660539"/>
                      <a:pt x="3299698" y="6609036"/>
                      <a:pt x="3422567" y="6515669"/>
                    </a:cubicBezTo>
                    <a:cubicBezTo>
                      <a:pt x="3520366" y="6459622"/>
                      <a:pt x="3592683" y="6367494"/>
                      <a:pt x="3659765" y="6273302"/>
                    </a:cubicBezTo>
                    <a:cubicBezTo>
                      <a:pt x="3744754" y="6175666"/>
                      <a:pt x="3823269" y="6070319"/>
                      <a:pt x="3885805" y="5953266"/>
                    </a:cubicBezTo>
                    <a:cubicBezTo>
                      <a:pt x="3964733" y="5816109"/>
                      <a:pt x="4048621" y="5680328"/>
                      <a:pt x="4112535" y="5531878"/>
                    </a:cubicBezTo>
                    <a:cubicBezTo>
                      <a:pt x="4176862" y="5360431"/>
                      <a:pt x="4245735" y="5191737"/>
                      <a:pt x="4322046" y="5026349"/>
                    </a:cubicBezTo>
                    <a:cubicBezTo>
                      <a:pt x="4408826" y="4808494"/>
                      <a:pt x="4462684" y="4577143"/>
                      <a:pt x="4515303" y="4346894"/>
                    </a:cubicBezTo>
                    <a:cubicBezTo>
                      <a:pt x="4580181" y="4092959"/>
                      <a:pt x="4631836" y="3835582"/>
                      <a:pt x="4657043" y="3572971"/>
                    </a:cubicBezTo>
                    <a:cubicBezTo>
                      <a:pt x="4657594" y="3564709"/>
                      <a:pt x="4658008" y="3556446"/>
                      <a:pt x="4658559" y="3548184"/>
                    </a:cubicBezTo>
                    <a:cubicBezTo>
                      <a:pt x="4668890" y="3532347"/>
                      <a:pt x="4668614" y="3512379"/>
                      <a:pt x="4661589" y="3495717"/>
                    </a:cubicBezTo>
                    <a:close/>
                    <a:moveTo>
                      <a:pt x="3406175" y="189468"/>
                    </a:moveTo>
                    <a:cubicBezTo>
                      <a:pt x="3519815" y="194425"/>
                      <a:pt x="3635108" y="214531"/>
                      <a:pt x="3751779" y="225272"/>
                    </a:cubicBezTo>
                    <a:cubicBezTo>
                      <a:pt x="3919966" y="232708"/>
                      <a:pt x="4113361" y="266722"/>
                      <a:pt x="4234991" y="403743"/>
                    </a:cubicBezTo>
                    <a:cubicBezTo>
                      <a:pt x="4234853" y="416550"/>
                      <a:pt x="4238021" y="429081"/>
                      <a:pt x="4244633" y="440373"/>
                    </a:cubicBezTo>
                    <a:cubicBezTo>
                      <a:pt x="4265433" y="490912"/>
                      <a:pt x="4279207" y="541864"/>
                      <a:pt x="4297527" y="594745"/>
                    </a:cubicBezTo>
                    <a:cubicBezTo>
                      <a:pt x="4362956" y="844824"/>
                      <a:pt x="4431003" y="1091598"/>
                      <a:pt x="4465439" y="1350215"/>
                    </a:cubicBezTo>
                    <a:cubicBezTo>
                      <a:pt x="4514614" y="1671351"/>
                      <a:pt x="4524532" y="1996482"/>
                      <a:pt x="4542852" y="2321061"/>
                    </a:cubicBezTo>
                    <a:cubicBezTo>
                      <a:pt x="4557453" y="2579816"/>
                      <a:pt x="4564616" y="2842564"/>
                      <a:pt x="4570264" y="3102558"/>
                    </a:cubicBezTo>
                    <a:cubicBezTo>
                      <a:pt x="4571090" y="3229939"/>
                      <a:pt x="4572192" y="3357044"/>
                      <a:pt x="4565167" y="3483874"/>
                    </a:cubicBezTo>
                    <a:cubicBezTo>
                      <a:pt x="4546296" y="3492687"/>
                      <a:pt x="4527425" y="3501500"/>
                      <a:pt x="4508691" y="3510589"/>
                    </a:cubicBezTo>
                    <a:cubicBezTo>
                      <a:pt x="4357998" y="3580683"/>
                      <a:pt x="4196146" y="3602579"/>
                      <a:pt x="4037601" y="3651328"/>
                    </a:cubicBezTo>
                    <a:cubicBezTo>
                      <a:pt x="3814315" y="3690299"/>
                      <a:pt x="3587310" y="3697598"/>
                      <a:pt x="3362234" y="3719631"/>
                    </a:cubicBezTo>
                    <a:cubicBezTo>
                      <a:pt x="3049965" y="3744556"/>
                      <a:pt x="2733425" y="3747861"/>
                      <a:pt x="2417437" y="3733539"/>
                    </a:cubicBezTo>
                    <a:cubicBezTo>
                      <a:pt x="2419641" y="3724038"/>
                      <a:pt x="2420054" y="3713572"/>
                      <a:pt x="2419641" y="3704345"/>
                    </a:cubicBezTo>
                    <a:cubicBezTo>
                      <a:pt x="2420191" y="3649537"/>
                      <a:pt x="2421707" y="3594729"/>
                      <a:pt x="2423084" y="3539921"/>
                    </a:cubicBezTo>
                    <a:cubicBezTo>
                      <a:pt x="2423635" y="3537442"/>
                      <a:pt x="2424186" y="3534826"/>
                      <a:pt x="2424461" y="3532072"/>
                    </a:cubicBezTo>
                    <a:cubicBezTo>
                      <a:pt x="2431487" y="3410613"/>
                      <a:pt x="2426115" y="3288603"/>
                      <a:pt x="2426665" y="3167006"/>
                    </a:cubicBezTo>
                    <a:cubicBezTo>
                      <a:pt x="2420742" y="2879332"/>
                      <a:pt x="2428181" y="2591659"/>
                      <a:pt x="2417712" y="2304123"/>
                    </a:cubicBezTo>
                    <a:cubicBezTo>
                      <a:pt x="2416197" y="2292418"/>
                      <a:pt x="2415784" y="2278785"/>
                      <a:pt x="2414406" y="2265289"/>
                    </a:cubicBezTo>
                    <a:cubicBezTo>
                      <a:pt x="2503528" y="2264876"/>
                      <a:pt x="2600225" y="2244633"/>
                      <a:pt x="2624193" y="2139010"/>
                    </a:cubicBezTo>
                    <a:cubicBezTo>
                      <a:pt x="2659456" y="1980645"/>
                      <a:pt x="2654359" y="1814431"/>
                      <a:pt x="2658216" y="1652348"/>
                    </a:cubicBezTo>
                    <a:cubicBezTo>
                      <a:pt x="2659318" y="1505688"/>
                      <a:pt x="2663588" y="1358753"/>
                      <a:pt x="2652017" y="1212506"/>
                    </a:cubicBezTo>
                    <a:cubicBezTo>
                      <a:pt x="2644717" y="1117212"/>
                      <a:pt x="2645130" y="1008422"/>
                      <a:pt x="2581354" y="934885"/>
                    </a:cubicBezTo>
                    <a:cubicBezTo>
                      <a:pt x="2550223" y="897015"/>
                      <a:pt x="2487136" y="854876"/>
                      <a:pt x="2435619" y="860798"/>
                    </a:cubicBezTo>
                    <a:cubicBezTo>
                      <a:pt x="2440991" y="776520"/>
                      <a:pt x="2429145" y="690865"/>
                      <a:pt x="2421431" y="607138"/>
                    </a:cubicBezTo>
                    <a:cubicBezTo>
                      <a:pt x="2402698" y="449324"/>
                      <a:pt x="2417023" y="286552"/>
                      <a:pt x="2396637" y="129565"/>
                    </a:cubicBezTo>
                    <a:cubicBezTo>
                      <a:pt x="2451735" y="133558"/>
                      <a:pt x="2506834" y="138653"/>
                      <a:pt x="2561794" y="145539"/>
                    </a:cubicBezTo>
                    <a:cubicBezTo>
                      <a:pt x="2845137" y="164543"/>
                      <a:pt x="3120628" y="156693"/>
                      <a:pt x="3406175" y="189468"/>
                    </a:cubicBezTo>
                    <a:close/>
                    <a:moveTo>
                      <a:pt x="2375837" y="935298"/>
                    </a:moveTo>
                    <a:cubicBezTo>
                      <a:pt x="2379143" y="936262"/>
                      <a:pt x="2382587" y="936813"/>
                      <a:pt x="2386031" y="936813"/>
                    </a:cubicBezTo>
                    <a:cubicBezTo>
                      <a:pt x="2397877" y="967660"/>
                      <a:pt x="2431073" y="967522"/>
                      <a:pt x="2457383" y="971103"/>
                    </a:cubicBezTo>
                    <a:cubicBezTo>
                      <a:pt x="2478733" y="977850"/>
                      <a:pt x="2497054" y="993411"/>
                      <a:pt x="2512068" y="1010900"/>
                    </a:cubicBezTo>
                    <a:cubicBezTo>
                      <a:pt x="2553254" y="1067223"/>
                      <a:pt x="2546780" y="1147094"/>
                      <a:pt x="2554356" y="1215536"/>
                    </a:cubicBezTo>
                    <a:cubicBezTo>
                      <a:pt x="2561932" y="1315788"/>
                      <a:pt x="2563447" y="1416315"/>
                      <a:pt x="2561519" y="1516842"/>
                    </a:cubicBezTo>
                    <a:cubicBezTo>
                      <a:pt x="2559590" y="1676584"/>
                      <a:pt x="2561932" y="1829441"/>
                      <a:pt x="2547744" y="1989596"/>
                    </a:cubicBezTo>
                    <a:cubicBezTo>
                      <a:pt x="2541408" y="2039309"/>
                      <a:pt x="2543198" y="2095632"/>
                      <a:pt x="2515925" y="2138046"/>
                    </a:cubicBezTo>
                    <a:cubicBezTo>
                      <a:pt x="2489477" y="2150578"/>
                      <a:pt x="2460413" y="2153745"/>
                      <a:pt x="2431900" y="2156362"/>
                    </a:cubicBezTo>
                    <a:cubicBezTo>
                      <a:pt x="2338784" y="2164624"/>
                      <a:pt x="2228449" y="2147135"/>
                      <a:pt x="2233133" y="2017138"/>
                    </a:cubicBezTo>
                    <a:cubicBezTo>
                      <a:pt x="2232444" y="1888380"/>
                      <a:pt x="2206135" y="1760587"/>
                      <a:pt x="2204206" y="1631416"/>
                    </a:cubicBezTo>
                    <a:cubicBezTo>
                      <a:pt x="2189192" y="1492743"/>
                      <a:pt x="2191947" y="1352418"/>
                      <a:pt x="2196217" y="1213057"/>
                    </a:cubicBezTo>
                    <a:cubicBezTo>
                      <a:pt x="2210680" y="1040232"/>
                      <a:pt x="2203104" y="961601"/>
                      <a:pt x="2375837" y="935298"/>
                    </a:cubicBezTo>
                    <a:close/>
                    <a:moveTo>
                      <a:pt x="97524" y="2988398"/>
                    </a:moveTo>
                    <a:cubicBezTo>
                      <a:pt x="120803" y="2300405"/>
                      <a:pt x="212404" y="1612687"/>
                      <a:pt x="307724" y="932406"/>
                    </a:cubicBezTo>
                    <a:cubicBezTo>
                      <a:pt x="316126" y="868785"/>
                      <a:pt x="322738" y="805164"/>
                      <a:pt x="333620" y="742093"/>
                    </a:cubicBezTo>
                    <a:cubicBezTo>
                      <a:pt x="340094" y="702020"/>
                      <a:pt x="351389" y="661946"/>
                      <a:pt x="361031" y="621598"/>
                    </a:cubicBezTo>
                    <a:cubicBezTo>
                      <a:pt x="364062" y="616089"/>
                      <a:pt x="366954" y="610581"/>
                      <a:pt x="369985" y="605348"/>
                    </a:cubicBezTo>
                    <a:cubicBezTo>
                      <a:pt x="421226" y="519556"/>
                      <a:pt x="467647" y="426465"/>
                      <a:pt x="540101" y="357886"/>
                    </a:cubicBezTo>
                    <a:cubicBezTo>
                      <a:pt x="695616" y="215357"/>
                      <a:pt x="902647" y="172254"/>
                      <a:pt x="1098384" y="147604"/>
                    </a:cubicBezTo>
                    <a:cubicBezTo>
                      <a:pt x="1337648" y="110423"/>
                      <a:pt x="1579254" y="99131"/>
                      <a:pt x="1820860" y="112902"/>
                    </a:cubicBezTo>
                    <a:cubicBezTo>
                      <a:pt x="1994419" y="114967"/>
                      <a:pt x="2167841" y="115243"/>
                      <a:pt x="2340988" y="125709"/>
                    </a:cubicBezTo>
                    <a:cubicBezTo>
                      <a:pt x="2332585" y="190845"/>
                      <a:pt x="2335202" y="286277"/>
                      <a:pt x="2331621" y="305556"/>
                    </a:cubicBezTo>
                    <a:cubicBezTo>
                      <a:pt x="2325147" y="444229"/>
                      <a:pt x="2323907" y="583315"/>
                      <a:pt x="2336718" y="721574"/>
                    </a:cubicBezTo>
                    <a:cubicBezTo>
                      <a:pt x="2341126" y="772664"/>
                      <a:pt x="2335753" y="824994"/>
                      <a:pt x="2340850" y="875946"/>
                    </a:cubicBezTo>
                    <a:cubicBezTo>
                      <a:pt x="2182856" y="867959"/>
                      <a:pt x="2122248" y="977024"/>
                      <a:pt x="2110539" y="1160452"/>
                    </a:cubicBezTo>
                    <a:cubicBezTo>
                      <a:pt x="2097316" y="1322122"/>
                      <a:pt x="2094561" y="1485858"/>
                      <a:pt x="2109437" y="1647528"/>
                    </a:cubicBezTo>
                    <a:cubicBezTo>
                      <a:pt x="2108748" y="1744062"/>
                      <a:pt x="2125140" y="1838392"/>
                      <a:pt x="2133129" y="1934100"/>
                    </a:cubicBezTo>
                    <a:cubicBezTo>
                      <a:pt x="2127206" y="2106649"/>
                      <a:pt x="2168668" y="2249040"/>
                      <a:pt x="2345671" y="2262397"/>
                    </a:cubicBezTo>
                    <a:cubicBezTo>
                      <a:pt x="2347599" y="2262535"/>
                      <a:pt x="2349528" y="2262673"/>
                      <a:pt x="2351456" y="2262810"/>
                    </a:cubicBezTo>
                    <a:cubicBezTo>
                      <a:pt x="2313714" y="2680756"/>
                      <a:pt x="2337820" y="3104899"/>
                      <a:pt x="2327489" y="3524773"/>
                    </a:cubicBezTo>
                    <a:cubicBezTo>
                      <a:pt x="2327489" y="3530970"/>
                      <a:pt x="2328728" y="3537029"/>
                      <a:pt x="2330519" y="3542537"/>
                    </a:cubicBezTo>
                    <a:cubicBezTo>
                      <a:pt x="2325147" y="3574348"/>
                      <a:pt x="2324871" y="3611392"/>
                      <a:pt x="2322117" y="3629569"/>
                    </a:cubicBezTo>
                    <a:cubicBezTo>
                      <a:pt x="2324183" y="3657249"/>
                      <a:pt x="2312199" y="3700765"/>
                      <a:pt x="2322392" y="3728720"/>
                    </a:cubicBezTo>
                    <a:cubicBezTo>
                      <a:pt x="2137537" y="3718254"/>
                      <a:pt x="1952958" y="3702004"/>
                      <a:pt x="1769894" y="3680384"/>
                    </a:cubicBezTo>
                    <a:cubicBezTo>
                      <a:pt x="1548950" y="3649400"/>
                      <a:pt x="1325664" y="3640173"/>
                      <a:pt x="1105271" y="3604506"/>
                    </a:cubicBezTo>
                    <a:cubicBezTo>
                      <a:pt x="884189" y="3562643"/>
                      <a:pt x="666689" y="3511691"/>
                      <a:pt x="450979" y="3433610"/>
                    </a:cubicBezTo>
                    <a:cubicBezTo>
                      <a:pt x="350976" y="3406757"/>
                      <a:pt x="255380" y="3366959"/>
                      <a:pt x="163366" y="3315869"/>
                    </a:cubicBezTo>
                    <a:cubicBezTo>
                      <a:pt x="163917" y="3307331"/>
                      <a:pt x="153449" y="3308020"/>
                      <a:pt x="147801" y="3307744"/>
                    </a:cubicBezTo>
                    <a:cubicBezTo>
                      <a:pt x="136093" y="3300996"/>
                      <a:pt x="118048" y="3292459"/>
                      <a:pt x="108957" y="3304990"/>
                    </a:cubicBezTo>
                    <a:cubicBezTo>
                      <a:pt x="100692" y="3199918"/>
                      <a:pt x="96009" y="3094433"/>
                      <a:pt x="97524" y="2988398"/>
                    </a:cubicBezTo>
                    <a:close/>
                    <a:moveTo>
                      <a:pt x="4404556" y="4394266"/>
                    </a:moveTo>
                    <a:cubicBezTo>
                      <a:pt x="4373563" y="4520820"/>
                      <a:pt x="4342846" y="4647788"/>
                      <a:pt x="4306343" y="4772690"/>
                    </a:cubicBezTo>
                    <a:cubicBezTo>
                      <a:pt x="4257856" y="4944275"/>
                      <a:pt x="4176999" y="5100161"/>
                      <a:pt x="4109917" y="5262933"/>
                    </a:cubicBezTo>
                    <a:cubicBezTo>
                      <a:pt x="4064048" y="5380674"/>
                      <a:pt x="4023413" y="5500894"/>
                      <a:pt x="3963769" y="5611336"/>
                    </a:cubicBezTo>
                    <a:cubicBezTo>
                      <a:pt x="3905778" y="5731831"/>
                      <a:pt x="3830156" y="5840208"/>
                      <a:pt x="3766931" y="5960014"/>
                    </a:cubicBezTo>
                    <a:cubicBezTo>
                      <a:pt x="3713072" y="6049525"/>
                      <a:pt x="3645302" y="6134078"/>
                      <a:pt x="3577806" y="6213398"/>
                    </a:cubicBezTo>
                    <a:cubicBezTo>
                      <a:pt x="3512790" y="6310759"/>
                      <a:pt x="3433586" y="6392833"/>
                      <a:pt x="3335374" y="6447503"/>
                    </a:cubicBezTo>
                    <a:cubicBezTo>
                      <a:pt x="3260440" y="6503964"/>
                      <a:pt x="3176553" y="6539630"/>
                      <a:pt x="3091977" y="6573920"/>
                    </a:cubicBezTo>
                    <a:cubicBezTo>
                      <a:pt x="2898995" y="6665909"/>
                      <a:pt x="2694168" y="6733662"/>
                      <a:pt x="2485758" y="6765473"/>
                    </a:cubicBezTo>
                    <a:cubicBezTo>
                      <a:pt x="2250489" y="6795769"/>
                      <a:pt x="2014117" y="6762856"/>
                      <a:pt x="1782154" y="6717275"/>
                    </a:cubicBezTo>
                    <a:cubicBezTo>
                      <a:pt x="1437789" y="6640158"/>
                      <a:pt x="1176623" y="6373967"/>
                      <a:pt x="984193" y="6061506"/>
                    </a:cubicBezTo>
                    <a:cubicBezTo>
                      <a:pt x="836805" y="5864858"/>
                      <a:pt x="719032" y="5644662"/>
                      <a:pt x="611453" y="5419232"/>
                    </a:cubicBezTo>
                    <a:cubicBezTo>
                      <a:pt x="538035" y="5244204"/>
                      <a:pt x="489410" y="5068626"/>
                      <a:pt x="430042" y="4885335"/>
                    </a:cubicBezTo>
                    <a:cubicBezTo>
                      <a:pt x="318881" y="4580035"/>
                      <a:pt x="253865" y="4257659"/>
                      <a:pt x="193257" y="3936384"/>
                    </a:cubicBezTo>
                    <a:cubicBezTo>
                      <a:pt x="161989" y="3739048"/>
                      <a:pt x="130307" y="3541161"/>
                      <a:pt x="112400" y="3341758"/>
                    </a:cubicBezTo>
                    <a:cubicBezTo>
                      <a:pt x="112538" y="3341896"/>
                      <a:pt x="112538" y="3342034"/>
                      <a:pt x="112676" y="3342171"/>
                    </a:cubicBezTo>
                    <a:cubicBezTo>
                      <a:pt x="130996" y="3365444"/>
                      <a:pt x="154964" y="3382520"/>
                      <a:pt x="177830" y="3399871"/>
                    </a:cubicBezTo>
                    <a:cubicBezTo>
                      <a:pt x="267502" y="3465145"/>
                      <a:pt x="372189" y="3495579"/>
                      <a:pt x="473019" y="3532622"/>
                    </a:cubicBezTo>
                    <a:cubicBezTo>
                      <a:pt x="542856" y="3561403"/>
                      <a:pt x="614483" y="3584952"/>
                      <a:pt x="686662" y="3605608"/>
                    </a:cubicBezTo>
                    <a:cubicBezTo>
                      <a:pt x="987086" y="3698699"/>
                      <a:pt x="1296462" y="3737533"/>
                      <a:pt x="1606528" y="3766590"/>
                    </a:cubicBezTo>
                    <a:cubicBezTo>
                      <a:pt x="1982298" y="3815063"/>
                      <a:pt x="2359170" y="3849352"/>
                      <a:pt x="2737695" y="3848802"/>
                    </a:cubicBezTo>
                    <a:cubicBezTo>
                      <a:pt x="3072693" y="3856100"/>
                      <a:pt x="3406864" y="3824840"/>
                      <a:pt x="3740621" y="3795646"/>
                    </a:cubicBezTo>
                    <a:cubicBezTo>
                      <a:pt x="3831120" y="3787384"/>
                      <a:pt x="3921895" y="3779948"/>
                      <a:pt x="4011980" y="3765901"/>
                    </a:cubicBezTo>
                    <a:cubicBezTo>
                      <a:pt x="4102204" y="3749789"/>
                      <a:pt x="4189121" y="3716877"/>
                      <a:pt x="4278656" y="3697598"/>
                    </a:cubicBezTo>
                    <a:cubicBezTo>
                      <a:pt x="4372599" y="3679420"/>
                      <a:pt x="4465990" y="3646508"/>
                      <a:pt x="4555387" y="3606021"/>
                    </a:cubicBezTo>
                    <a:cubicBezTo>
                      <a:pt x="4551393" y="3644304"/>
                      <a:pt x="4546434" y="3682450"/>
                      <a:pt x="4540097" y="3720457"/>
                    </a:cubicBezTo>
                    <a:cubicBezTo>
                      <a:pt x="4516129" y="3949742"/>
                      <a:pt x="4454006" y="4170489"/>
                      <a:pt x="4404556" y="439426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2" name="Google Shape;202;p3"/>
            <p:cNvGrpSpPr/>
            <p:nvPr/>
          </p:nvGrpSpPr>
          <p:grpSpPr>
            <a:xfrm>
              <a:off x="2198915" y="2038087"/>
              <a:ext cx="4473498" cy="6670213"/>
              <a:chOff x="2198915" y="2038087"/>
              <a:chExt cx="4473498" cy="6670213"/>
            </a:xfrm>
          </p:grpSpPr>
          <p:sp>
            <p:nvSpPr>
              <p:cNvPr id="203" name="Google Shape;203;p3"/>
              <p:cNvSpPr/>
              <p:nvPr/>
            </p:nvSpPr>
            <p:spPr>
              <a:xfrm>
                <a:off x="2198915" y="2038087"/>
                <a:ext cx="2254226" cy="3621475"/>
              </a:xfrm>
              <a:custGeom>
                <a:rect b="b" l="l" r="r" t="t"/>
                <a:pathLst>
                  <a:path extrusionOk="0" h="3621475" w="2254226">
                    <a:moveTo>
                      <a:pt x="50847" y="3200638"/>
                    </a:moveTo>
                    <a:cubicBezTo>
                      <a:pt x="56494" y="3200913"/>
                      <a:pt x="66825" y="3200087"/>
                      <a:pt x="66412" y="3208625"/>
                    </a:cubicBezTo>
                    <a:cubicBezTo>
                      <a:pt x="158289" y="3259715"/>
                      <a:pt x="254022" y="3299513"/>
                      <a:pt x="354025" y="3326366"/>
                    </a:cubicBezTo>
                    <a:cubicBezTo>
                      <a:pt x="569597" y="3404447"/>
                      <a:pt x="787097" y="3455399"/>
                      <a:pt x="1008317" y="3497263"/>
                    </a:cubicBezTo>
                    <a:cubicBezTo>
                      <a:pt x="1228848" y="3533067"/>
                      <a:pt x="1451858" y="3542293"/>
                      <a:pt x="1672940" y="3573140"/>
                    </a:cubicBezTo>
                    <a:cubicBezTo>
                      <a:pt x="1856004" y="3594622"/>
                      <a:pt x="2040583" y="3611148"/>
                      <a:pt x="2225438" y="3621476"/>
                    </a:cubicBezTo>
                    <a:cubicBezTo>
                      <a:pt x="2215245" y="3593521"/>
                      <a:pt x="2227091" y="3550005"/>
                      <a:pt x="2225162" y="3522325"/>
                    </a:cubicBezTo>
                    <a:cubicBezTo>
                      <a:pt x="2227917" y="3504148"/>
                      <a:pt x="2228193" y="3467380"/>
                      <a:pt x="2233565" y="3435569"/>
                    </a:cubicBezTo>
                    <a:cubicBezTo>
                      <a:pt x="2231499" y="3429923"/>
                      <a:pt x="2230535" y="3423726"/>
                      <a:pt x="2230535" y="3417391"/>
                    </a:cubicBezTo>
                    <a:cubicBezTo>
                      <a:pt x="2240865" y="2997655"/>
                      <a:pt x="2216622" y="2573512"/>
                      <a:pt x="2254227" y="2155566"/>
                    </a:cubicBezTo>
                    <a:cubicBezTo>
                      <a:pt x="2252298" y="2155429"/>
                      <a:pt x="2250370" y="2155291"/>
                      <a:pt x="2248579" y="2155153"/>
                    </a:cubicBezTo>
                    <a:cubicBezTo>
                      <a:pt x="2071438" y="2141796"/>
                      <a:pt x="2030114" y="1999267"/>
                      <a:pt x="2036037" y="1826856"/>
                    </a:cubicBezTo>
                    <a:cubicBezTo>
                      <a:pt x="2028186" y="1731148"/>
                      <a:pt x="2011657" y="1636680"/>
                      <a:pt x="2012345" y="1540146"/>
                    </a:cubicBezTo>
                    <a:cubicBezTo>
                      <a:pt x="1997331" y="1378614"/>
                      <a:pt x="2000086" y="1214740"/>
                      <a:pt x="2013447" y="1053070"/>
                    </a:cubicBezTo>
                    <a:cubicBezTo>
                      <a:pt x="2025156" y="869642"/>
                      <a:pt x="2085764" y="760577"/>
                      <a:pt x="2243620" y="768564"/>
                    </a:cubicBezTo>
                    <a:cubicBezTo>
                      <a:pt x="2238524" y="717612"/>
                      <a:pt x="2244034" y="665283"/>
                      <a:pt x="2239626" y="614330"/>
                    </a:cubicBezTo>
                    <a:cubicBezTo>
                      <a:pt x="2226815" y="476071"/>
                      <a:pt x="2228055" y="336985"/>
                      <a:pt x="2234529" y="198312"/>
                    </a:cubicBezTo>
                    <a:cubicBezTo>
                      <a:pt x="2238110" y="179033"/>
                      <a:pt x="2235355" y="83463"/>
                      <a:pt x="2243896" y="18327"/>
                    </a:cubicBezTo>
                    <a:cubicBezTo>
                      <a:pt x="2070887" y="7861"/>
                      <a:pt x="1897328" y="7723"/>
                      <a:pt x="1723768" y="5658"/>
                    </a:cubicBezTo>
                    <a:cubicBezTo>
                      <a:pt x="1482162" y="-8113"/>
                      <a:pt x="1240694" y="3179"/>
                      <a:pt x="1001292" y="40360"/>
                    </a:cubicBezTo>
                    <a:cubicBezTo>
                      <a:pt x="805418" y="65148"/>
                      <a:pt x="598386" y="108251"/>
                      <a:pt x="442871" y="250779"/>
                    </a:cubicBezTo>
                    <a:cubicBezTo>
                      <a:pt x="370417" y="319358"/>
                      <a:pt x="323997" y="412449"/>
                      <a:pt x="272755" y="498242"/>
                    </a:cubicBezTo>
                    <a:cubicBezTo>
                      <a:pt x="269725" y="503475"/>
                      <a:pt x="266694" y="508983"/>
                      <a:pt x="263802" y="514492"/>
                    </a:cubicBezTo>
                    <a:cubicBezTo>
                      <a:pt x="254160" y="554840"/>
                      <a:pt x="242864" y="594913"/>
                      <a:pt x="236390" y="634987"/>
                    </a:cubicBezTo>
                    <a:cubicBezTo>
                      <a:pt x="225508" y="698195"/>
                      <a:pt x="218897" y="761816"/>
                      <a:pt x="210494" y="825300"/>
                    </a:cubicBezTo>
                    <a:cubicBezTo>
                      <a:pt x="115174" y="1505581"/>
                      <a:pt x="23573" y="2193299"/>
                      <a:pt x="294" y="2881291"/>
                    </a:cubicBezTo>
                    <a:cubicBezTo>
                      <a:pt x="-1221" y="2987327"/>
                      <a:pt x="3187" y="3092812"/>
                      <a:pt x="11865" y="3198021"/>
                    </a:cubicBezTo>
                    <a:cubicBezTo>
                      <a:pt x="20818" y="3185352"/>
                      <a:pt x="39001" y="3193890"/>
                      <a:pt x="50847" y="320063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204;p3"/>
              <p:cNvSpPr/>
              <p:nvPr/>
            </p:nvSpPr>
            <p:spPr>
              <a:xfrm>
                <a:off x="4498184" y="2060270"/>
                <a:ext cx="2174229" cy="3612581"/>
              </a:xfrm>
              <a:custGeom>
                <a:rect b="b" l="l" r="r" t="t"/>
                <a:pathLst>
                  <a:path extrusionOk="0" h="3612581" w="2174229">
                    <a:moveTo>
                      <a:pt x="2173627" y="2973407"/>
                    </a:moveTo>
                    <a:cubicBezTo>
                      <a:pt x="2167841" y="2713413"/>
                      <a:pt x="2160816" y="2450802"/>
                      <a:pt x="2146215" y="2191910"/>
                    </a:cubicBezTo>
                    <a:cubicBezTo>
                      <a:pt x="2127895" y="1867330"/>
                      <a:pt x="2117977" y="1542200"/>
                      <a:pt x="2068940" y="1221063"/>
                    </a:cubicBezTo>
                    <a:cubicBezTo>
                      <a:pt x="2034503" y="962446"/>
                      <a:pt x="1966457" y="715535"/>
                      <a:pt x="1901028" y="465593"/>
                    </a:cubicBezTo>
                    <a:cubicBezTo>
                      <a:pt x="1882570" y="412713"/>
                      <a:pt x="1868933" y="361761"/>
                      <a:pt x="1848134" y="311222"/>
                    </a:cubicBezTo>
                    <a:cubicBezTo>
                      <a:pt x="1841522" y="299792"/>
                      <a:pt x="1838216" y="287260"/>
                      <a:pt x="1838354" y="274453"/>
                    </a:cubicBezTo>
                    <a:cubicBezTo>
                      <a:pt x="1717000" y="137296"/>
                      <a:pt x="1523467" y="103419"/>
                      <a:pt x="1355280" y="95983"/>
                    </a:cubicBezTo>
                    <a:cubicBezTo>
                      <a:pt x="1238609" y="85242"/>
                      <a:pt x="1123316" y="65136"/>
                      <a:pt x="1009676" y="60179"/>
                    </a:cubicBezTo>
                    <a:cubicBezTo>
                      <a:pt x="724267" y="27266"/>
                      <a:pt x="448638" y="35253"/>
                      <a:pt x="165019" y="15974"/>
                    </a:cubicBezTo>
                    <a:cubicBezTo>
                      <a:pt x="110059" y="9089"/>
                      <a:pt x="55098" y="3994"/>
                      <a:pt x="0" y="0"/>
                    </a:cubicBezTo>
                    <a:cubicBezTo>
                      <a:pt x="20524" y="156988"/>
                      <a:pt x="6199" y="319897"/>
                      <a:pt x="24794" y="477574"/>
                    </a:cubicBezTo>
                    <a:cubicBezTo>
                      <a:pt x="32370" y="561439"/>
                      <a:pt x="44354" y="646956"/>
                      <a:pt x="38844" y="731233"/>
                    </a:cubicBezTo>
                    <a:cubicBezTo>
                      <a:pt x="90361" y="725174"/>
                      <a:pt x="153449" y="767451"/>
                      <a:pt x="184579" y="805321"/>
                    </a:cubicBezTo>
                    <a:cubicBezTo>
                      <a:pt x="248355" y="878857"/>
                      <a:pt x="247942" y="987509"/>
                      <a:pt x="255381" y="1082941"/>
                    </a:cubicBezTo>
                    <a:cubicBezTo>
                      <a:pt x="266951" y="1229188"/>
                      <a:pt x="262681" y="1376261"/>
                      <a:pt x="261579" y="1522783"/>
                    </a:cubicBezTo>
                    <a:cubicBezTo>
                      <a:pt x="257722" y="1685004"/>
                      <a:pt x="262681" y="1851218"/>
                      <a:pt x="227556" y="2009446"/>
                    </a:cubicBezTo>
                    <a:cubicBezTo>
                      <a:pt x="203588" y="2115068"/>
                      <a:pt x="106891" y="2135449"/>
                      <a:pt x="17769" y="2135725"/>
                    </a:cubicBezTo>
                    <a:cubicBezTo>
                      <a:pt x="19147" y="2149220"/>
                      <a:pt x="19698" y="2162991"/>
                      <a:pt x="21075" y="2174558"/>
                    </a:cubicBezTo>
                    <a:cubicBezTo>
                      <a:pt x="31682" y="2462094"/>
                      <a:pt x="24105" y="2749906"/>
                      <a:pt x="30029" y="3037441"/>
                    </a:cubicBezTo>
                    <a:cubicBezTo>
                      <a:pt x="29615" y="3159176"/>
                      <a:pt x="34988" y="3281048"/>
                      <a:pt x="27825" y="3402507"/>
                    </a:cubicBezTo>
                    <a:cubicBezTo>
                      <a:pt x="27687" y="3405261"/>
                      <a:pt x="27136" y="3407878"/>
                      <a:pt x="26447" y="3410494"/>
                    </a:cubicBezTo>
                    <a:cubicBezTo>
                      <a:pt x="25070" y="3465165"/>
                      <a:pt x="23555" y="3519973"/>
                      <a:pt x="23004" y="3574643"/>
                    </a:cubicBezTo>
                    <a:cubicBezTo>
                      <a:pt x="23417" y="3584007"/>
                      <a:pt x="23004" y="3594611"/>
                      <a:pt x="20800" y="3604113"/>
                    </a:cubicBezTo>
                    <a:cubicBezTo>
                      <a:pt x="336650" y="3618435"/>
                      <a:pt x="653190" y="3615129"/>
                      <a:pt x="965460" y="3590066"/>
                    </a:cubicBezTo>
                    <a:cubicBezTo>
                      <a:pt x="1190536" y="3568033"/>
                      <a:pt x="1417403" y="3560597"/>
                      <a:pt x="1640827" y="3521763"/>
                    </a:cubicBezTo>
                    <a:cubicBezTo>
                      <a:pt x="1799234" y="3473152"/>
                      <a:pt x="1961085" y="3451256"/>
                      <a:pt x="2111917" y="3381025"/>
                    </a:cubicBezTo>
                    <a:cubicBezTo>
                      <a:pt x="2130650" y="3371936"/>
                      <a:pt x="2149521" y="3363260"/>
                      <a:pt x="2168392" y="3354309"/>
                    </a:cubicBezTo>
                    <a:cubicBezTo>
                      <a:pt x="2175555" y="3227893"/>
                      <a:pt x="2174453" y="3100787"/>
                      <a:pt x="2173627" y="297340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05;p3"/>
              <p:cNvSpPr/>
              <p:nvPr/>
            </p:nvSpPr>
            <p:spPr>
              <a:xfrm>
                <a:off x="2213948" y="5272602"/>
                <a:ext cx="4443261" cy="3435698"/>
              </a:xfrm>
              <a:custGeom>
                <a:rect b="b" l="l" r="r" t="t"/>
                <a:pathLst>
                  <a:path extrusionOk="0" h="3435698" w="4443261">
                    <a:moveTo>
                      <a:pt x="3899718" y="424281"/>
                    </a:moveTo>
                    <a:cubicBezTo>
                      <a:pt x="3809632" y="438465"/>
                      <a:pt x="3718858" y="445626"/>
                      <a:pt x="3628359" y="454026"/>
                    </a:cubicBezTo>
                    <a:cubicBezTo>
                      <a:pt x="3294601" y="483082"/>
                      <a:pt x="2960430" y="514480"/>
                      <a:pt x="2625432" y="507181"/>
                    </a:cubicBezTo>
                    <a:cubicBezTo>
                      <a:pt x="2246907" y="507732"/>
                      <a:pt x="1869897" y="473305"/>
                      <a:pt x="1494265" y="424969"/>
                    </a:cubicBezTo>
                    <a:cubicBezTo>
                      <a:pt x="1184200" y="395913"/>
                      <a:pt x="874823" y="357216"/>
                      <a:pt x="574399" y="263988"/>
                    </a:cubicBezTo>
                    <a:cubicBezTo>
                      <a:pt x="502221" y="243332"/>
                      <a:pt x="430593" y="219646"/>
                      <a:pt x="360756" y="191002"/>
                    </a:cubicBezTo>
                    <a:cubicBezTo>
                      <a:pt x="259926" y="153821"/>
                      <a:pt x="155239" y="123525"/>
                      <a:pt x="65567" y="58251"/>
                    </a:cubicBezTo>
                    <a:cubicBezTo>
                      <a:pt x="42701" y="40900"/>
                      <a:pt x="18733" y="23824"/>
                      <a:pt x="413" y="551"/>
                    </a:cubicBezTo>
                    <a:cubicBezTo>
                      <a:pt x="275" y="275"/>
                      <a:pt x="138" y="275"/>
                      <a:pt x="0" y="0"/>
                    </a:cubicBezTo>
                    <a:cubicBezTo>
                      <a:pt x="18045" y="199265"/>
                      <a:pt x="49726" y="397290"/>
                      <a:pt x="80994" y="594764"/>
                    </a:cubicBezTo>
                    <a:cubicBezTo>
                      <a:pt x="141603" y="916039"/>
                      <a:pt x="206619" y="1238414"/>
                      <a:pt x="317917" y="1543715"/>
                    </a:cubicBezTo>
                    <a:cubicBezTo>
                      <a:pt x="377148" y="1727005"/>
                      <a:pt x="425910" y="1902584"/>
                      <a:pt x="499190" y="2077611"/>
                    </a:cubicBezTo>
                    <a:cubicBezTo>
                      <a:pt x="606907" y="2303041"/>
                      <a:pt x="724680" y="2523237"/>
                      <a:pt x="872068" y="2720023"/>
                    </a:cubicBezTo>
                    <a:cubicBezTo>
                      <a:pt x="1064361" y="3032346"/>
                      <a:pt x="1325664" y="3298537"/>
                      <a:pt x="1670028" y="3375654"/>
                    </a:cubicBezTo>
                    <a:cubicBezTo>
                      <a:pt x="1901854" y="3421373"/>
                      <a:pt x="2138364" y="3454286"/>
                      <a:pt x="2373633" y="3423990"/>
                    </a:cubicBezTo>
                    <a:cubicBezTo>
                      <a:pt x="2582043" y="3392179"/>
                      <a:pt x="2786870" y="3324289"/>
                      <a:pt x="2979852" y="3232437"/>
                    </a:cubicBezTo>
                    <a:cubicBezTo>
                      <a:pt x="3064428" y="3198010"/>
                      <a:pt x="3148315" y="3162343"/>
                      <a:pt x="3223249" y="3105883"/>
                    </a:cubicBezTo>
                    <a:cubicBezTo>
                      <a:pt x="3321461" y="3051212"/>
                      <a:pt x="3400665" y="2969138"/>
                      <a:pt x="3465681" y="2871916"/>
                    </a:cubicBezTo>
                    <a:cubicBezTo>
                      <a:pt x="3533039" y="2792733"/>
                      <a:pt x="3600947" y="2708180"/>
                      <a:pt x="3654806" y="2618531"/>
                    </a:cubicBezTo>
                    <a:cubicBezTo>
                      <a:pt x="3718031" y="2498725"/>
                      <a:pt x="3793791" y="2390348"/>
                      <a:pt x="3851782" y="2269853"/>
                    </a:cubicBezTo>
                    <a:cubicBezTo>
                      <a:pt x="3911426" y="2159273"/>
                      <a:pt x="3952061" y="2039053"/>
                      <a:pt x="3997930" y="1921450"/>
                    </a:cubicBezTo>
                    <a:cubicBezTo>
                      <a:pt x="4064875" y="1758541"/>
                      <a:pt x="4145869" y="1602792"/>
                      <a:pt x="4194218" y="1431207"/>
                    </a:cubicBezTo>
                    <a:cubicBezTo>
                      <a:pt x="4230583" y="1306167"/>
                      <a:pt x="4261438" y="1179338"/>
                      <a:pt x="4292430" y="1052783"/>
                    </a:cubicBezTo>
                    <a:cubicBezTo>
                      <a:pt x="4342019" y="829007"/>
                      <a:pt x="4404005" y="608122"/>
                      <a:pt x="4427972" y="379112"/>
                    </a:cubicBezTo>
                    <a:cubicBezTo>
                      <a:pt x="4434309" y="341105"/>
                      <a:pt x="4439267" y="302822"/>
                      <a:pt x="4443262" y="264538"/>
                    </a:cubicBezTo>
                    <a:cubicBezTo>
                      <a:pt x="4353865" y="305025"/>
                      <a:pt x="4260336" y="337937"/>
                      <a:pt x="4166531" y="356115"/>
                    </a:cubicBezTo>
                    <a:cubicBezTo>
                      <a:pt x="4076721" y="375394"/>
                      <a:pt x="3989941" y="408306"/>
                      <a:pt x="3899718" y="424281"/>
                    </a:cubicBezTo>
                    <a:close/>
                    <a:moveTo>
                      <a:pt x="74107" y="376220"/>
                    </a:moveTo>
                    <a:cubicBezTo>
                      <a:pt x="70801" y="376220"/>
                      <a:pt x="68046" y="373191"/>
                      <a:pt x="68046" y="369473"/>
                    </a:cubicBezTo>
                    <a:cubicBezTo>
                      <a:pt x="68046" y="365754"/>
                      <a:pt x="70801" y="362725"/>
                      <a:pt x="74107" y="362725"/>
                    </a:cubicBezTo>
                    <a:cubicBezTo>
                      <a:pt x="77413" y="362725"/>
                      <a:pt x="80168" y="365754"/>
                      <a:pt x="80168" y="369473"/>
                    </a:cubicBezTo>
                    <a:cubicBezTo>
                      <a:pt x="80168" y="373191"/>
                      <a:pt x="77413" y="376220"/>
                      <a:pt x="74107" y="37622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6" name="Google Shape;206;p3"/>
            <p:cNvSpPr/>
            <p:nvPr/>
          </p:nvSpPr>
          <p:spPr>
            <a:xfrm>
              <a:off x="4294552" y="2866142"/>
              <a:ext cx="369411" cy="1222927"/>
            </a:xfrm>
            <a:custGeom>
              <a:rect b="b" l="l" r="r" t="t"/>
              <a:pathLst>
                <a:path extrusionOk="0" h="1222927" w="369411">
                  <a:moveTo>
                    <a:pt x="361489" y="280513"/>
                  </a:moveTo>
                  <a:cubicBezTo>
                    <a:pt x="369065" y="380765"/>
                    <a:pt x="370580" y="481154"/>
                    <a:pt x="368652" y="581819"/>
                  </a:cubicBezTo>
                  <a:cubicBezTo>
                    <a:pt x="366723" y="741561"/>
                    <a:pt x="369065" y="894418"/>
                    <a:pt x="354877" y="1054573"/>
                  </a:cubicBezTo>
                  <a:cubicBezTo>
                    <a:pt x="348541" y="1104286"/>
                    <a:pt x="350332" y="1160609"/>
                    <a:pt x="323058" y="1203023"/>
                  </a:cubicBezTo>
                  <a:cubicBezTo>
                    <a:pt x="296611" y="1215417"/>
                    <a:pt x="267409" y="1218584"/>
                    <a:pt x="239033" y="1221201"/>
                  </a:cubicBezTo>
                  <a:cubicBezTo>
                    <a:pt x="145917" y="1229463"/>
                    <a:pt x="35583" y="1211975"/>
                    <a:pt x="40266" y="1081977"/>
                  </a:cubicBezTo>
                  <a:cubicBezTo>
                    <a:pt x="39577" y="953220"/>
                    <a:pt x="13268" y="825426"/>
                    <a:pt x="11339" y="696255"/>
                  </a:cubicBezTo>
                  <a:cubicBezTo>
                    <a:pt x="-3675" y="557583"/>
                    <a:pt x="-920" y="417257"/>
                    <a:pt x="3488" y="277896"/>
                  </a:cubicBezTo>
                  <a:cubicBezTo>
                    <a:pt x="17676" y="104934"/>
                    <a:pt x="10100" y="26302"/>
                    <a:pt x="182557" y="0"/>
                  </a:cubicBezTo>
                  <a:cubicBezTo>
                    <a:pt x="186001" y="1102"/>
                    <a:pt x="189582" y="1515"/>
                    <a:pt x="193026" y="1652"/>
                  </a:cubicBezTo>
                  <a:cubicBezTo>
                    <a:pt x="204872" y="32499"/>
                    <a:pt x="238069" y="32224"/>
                    <a:pt x="264378" y="35804"/>
                  </a:cubicBezTo>
                  <a:cubicBezTo>
                    <a:pt x="285729" y="42552"/>
                    <a:pt x="304049" y="58113"/>
                    <a:pt x="319063" y="75602"/>
                  </a:cubicBezTo>
                  <a:cubicBezTo>
                    <a:pt x="360525" y="132338"/>
                    <a:pt x="354051" y="212071"/>
                    <a:pt x="361489" y="2805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7" name="Google Shape;207;p3"/>
          <p:cNvSpPr/>
          <p:nvPr/>
        </p:nvSpPr>
        <p:spPr>
          <a:xfrm>
            <a:off x="426242" y="2454506"/>
            <a:ext cx="2681598" cy="3370655"/>
          </a:xfrm>
          <a:custGeom>
            <a:rect b="b" l="l" r="r" t="t"/>
            <a:pathLst>
              <a:path extrusionOk="0" h="6741310" w="5363196">
                <a:moveTo>
                  <a:pt x="5362677" y="2858202"/>
                </a:moveTo>
                <a:cubicBezTo>
                  <a:pt x="5361193" y="2633577"/>
                  <a:pt x="5362812" y="2352998"/>
                  <a:pt x="5159080" y="2210079"/>
                </a:cubicBezTo>
                <a:cubicBezTo>
                  <a:pt x="4996635" y="2121631"/>
                  <a:pt x="4783593" y="2110171"/>
                  <a:pt x="4623307" y="2209270"/>
                </a:cubicBezTo>
                <a:cubicBezTo>
                  <a:pt x="4597132" y="2223427"/>
                  <a:pt x="4575544" y="2242303"/>
                  <a:pt x="4557869" y="2264685"/>
                </a:cubicBezTo>
                <a:cubicBezTo>
                  <a:pt x="4528591" y="2141586"/>
                  <a:pt x="4464234" y="2038981"/>
                  <a:pt x="4326479" y="1999206"/>
                </a:cubicBezTo>
                <a:cubicBezTo>
                  <a:pt x="4225288" y="1962938"/>
                  <a:pt x="4117080" y="1978847"/>
                  <a:pt x="4013056" y="1991387"/>
                </a:cubicBezTo>
                <a:cubicBezTo>
                  <a:pt x="3942357" y="2000420"/>
                  <a:pt x="3869094" y="2014847"/>
                  <a:pt x="3814586" y="2064059"/>
                </a:cubicBezTo>
                <a:cubicBezTo>
                  <a:pt x="3774109" y="2095474"/>
                  <a:pt x="3740918" y="2137406"/>
                  <a:pt x="3736736" y="2189990"/>
                </a:cubicBezTo>
                <a:cubicBezTo>
                  <a:pt x="3733228" y="2210214"/>
                  <a:pt x="3729450" y="2230303"/>
                  <a:pt x="3725807" y="2250528"/>
                </a:cubicBezTo>
                <a:cubicBezTo>
                  <a:pt x="3705839" y="2182304"/>
                  <a:pt x="3671029" y="2120553"/>
                  <a:pt x="3610584" y="2071745"/>
                </a:cubicBezTo>
                <a:cubicBezTo>
                  <a:pt x="3463520" y="1957140"/>
                  <a:pt x="3258439" y="1951073"/>
                  <a:pt x="3082366" y="1987611"/>
                </a:cubicBezTo>
                <a:cubicBezTo>
                  <a:pt x="2977532" y="2014982"/>
                  <a:pt x="2867571" y="2080913"/>
                  <a:pt x="2814546" y="2178529"/>
                </a:cubicBezTo>
                <a:cubicBezTo>
                  <a:pt x="2822912" y="1892287"/>
                  <a:pt x="2836539" y="1606180"/>
                  <a:pt x="2855967" y="1320207"/>
                </a:cubicBezTo>
                <a:cubicBezTo>
                  <a:pt x="2867166" y="1113380"/>
                  <a:pt x="2873372" y="913833"/>
                  <a:pt x="2891452" y="705926"/>
                </a:cubicBezTo>
                <a:cubicBezTo>
                  <a:pt x="2909126" y="471189"/>
                  <a:pt x="2928555" y="142206"/>
                  <a:pt x="2672474" y="29354"/>
                </a:cubicBezTo>
                <a:cubicBezTo>
                  <a:pt x="2427996" y="-48712"/>
                  <a:pt x="2084215" y="25849"/>
                  <a:pt x="1990175" y="290114"/>
                </a:cubicBezTo>
                <a:cubicBezTo>
                  <a:pt x="1845539" y="681387"/>
                  <a:pt x="1857952" y="1116211"/>
                  <a:pt x="1853769" y="1527979"/>
                </a:cubicBezTo>
                <a:cubicBezTo>
                  <a:pt x="1856872" y="1983431"/>
                  <a:pt x="1835960" y="2438614"/>
                  <a:pt x="1839333" y="2894202"/>
                </a:cubicBezTo>
                <a:cubicBezTo>
                  <a:pt x="1840952" y="3048716"/>
                  <a:pt x="1841896" y="3203230"/>
                  <a:pt x="1842166" y="3357744"/>
                </a:cubicBezTo>
                <a:cubicBezTo>
                  <a:pt x="1842436" y="3368935"/>
                  <a:pt x="1842841" y="3380126"/>
                  <a:pt x="1843245" y="3391316"/>
                </a:cubicBezTo>
                <a:cubicBezTo>
                  <a:pt x="1837848" y="3427316"/>
                  <a:pt x="1835555" y="3463720"/>
                  <a:pt x="1832587" y="3499989"/>
                </a:cubicBezTo>
                <a:cubicBezTo>
                  <a:pt x="1824221" y="3596122"/>
                  <a:pt x="1814372" y="3692255"/>
                  <a:pt x="1810594" y="3788658"/>
                </a:cubicBezTo>
                <a:cubicBezTo>
                  <a:pt x="1805332" y="3862544"/>
                  <a:pt x="1802769" y="3933329"/>
                  <a:pt x="1773086" y="4003710"/>
                </a:cubicBezTo>
                <a:cubicBezTo>
                  <a:pt x="1737871" y="4066405"/>
                  <a:pt x="1658807" y="4097416"/>
                  <a:pt x="1591077" y="4070585"/>
                </a:cubicBezTo>
                <a:cubicBezTo>
                  <a:pt x="1485973" y="4022316"/>
                  <a:pt x="1412845" y="3923082"/>
                  <a:pt x="1322448" y="3852971"/>
                </a:cubicBezTo>
                <a:cubicBezTo>
                  <a:pt x="1161756" y="3714906"/>
                  <a:pt x="1040057" y="3538145"/>
                  <a:pt x="880309" y="3399271"/>
                </a:cubicBezTo>
                <a:cubicBezTo>
                  <a:pt x="780737" y="3307588"/>
                  <a:pt x="688046" y="3200938"/>
                  <a:pt x="563513" y="3142557"/>
                </a:cubicBezTo>
                <a:cubicBezTo>
                  <a:pt x="463401" y="3093883"/>
                  <a:pt x="351551" y="3130827"/>
                  <a:pt x="269519" y="3197432"/>
                </a:cubicBezTo>
                <a:cubicBezTo>
                  <a:pt x="190320" y="3262015"/>
                  <a:pt x="112470" y="3331452"/>
                  <a:pt x="57557" y="3418552"/>
                </a:cubicBezTo>
                <a:cubicBezTo>
                  <a:pt x="-54" y="3507674"/>
                  <a:pt x="-14086" y="3626054"/>
                  <a:pt x="13977" y="3727580"/>
                </a:cubicBezTo>
                <a:cubicBezTo>
                  <a:pt x="46628" y="3827084"/>
                  <a:pt x="120296" y="3905420"/>
                  <a:pt x="180471" y="3988879"/>
                </a:cubicBezTo>
                <a:cubicBezTo>
                  <a:pt x="325242" y="4184516"/>
                  <a:pt x="503473" y="4351974"/>
                  <a:pt x="673474" y="4525229"/>
                </a:cubicBezTo>
                <a:cubicBezTo>
                  <a:pt x="798682" y="4637406"/>
                  <a:pt x="918492" y="4757135"/>
                  <a:pt x="1010239" y="4899110"/>
                </a:cubicBezTo>
                <a:cubicBezTo>
                  <a:pt x="1084986" y="5011422"/>
                  <a:pt x="1186582" y="5101488"/>
                  <a:pt x="1269019" y="5207464"/>
                </a:cubicBezTo>
                <a:cubicBezTo>
                  <a:pt x="1417837" y="5399730"/>
                  <a:pt x="1497981" y="5634467"/>
                  <a:pt x="1640458" y="5831318"/>
                </a:cubicBezTo>
                <a:cubicBezTo>
                  <a:pt x="1767285" y="6001068"/>
                  <a:pt x="1899777" y="6171357"/>
                  <a:pt x="2072207" y="6297287"/>
                </a:cubicBezTo>
                <a:cubicBezTo>
                  <a:pt x="2128335" y="6338545"/>
                  <a:pt x="2188510" y="6374679"/>
                  <a:pt x="2250304" y="6407038"/>
                </a:cubicBezTo>
                <a:cubicBezTo>
                  <a:pt x="2277288" y="6420520"/>
                  <a:pt x="2304003" y="6435621"/>
                  <a:pt x="2330987" y="6449914"/>
                </a:cubicBezTo>
                <a:cubicBezTo>
                  <a:pt x="2341241" y="6458812"/>
                  <a:pt x="2353519" y="6465823"/>
                  <a:pt x="2364987" y="6472565"/>
                </a:cubicBezTo>
                <a:cubicBezTo>
                  <a:pt x="2459568" y="6522317"/>
                  <a:pt x="2562783" y="6551979"/>
                  <a:pt x="2663704" y="6585686"/>
                </a:cubicBezTo>
                <a:cubicBezTo>
                  <a:pt x="2968897" y="6688830"/>
                  <a:pt x="3290550" y="6732111"/>
                  <a:pt x="3612338" y="6740335"/>
                </a:cubicBezTo>
                <a:cubicBezTo>
                  <a:pt x="3827538" y="6745863"/>
                  <a:pt x="4054342" y="6730223"/>
                  <a:pt x="4251057" y="6633146"/>
                </a:cubicBezTo>
                <a:cubicBezTo>
                  <a:pt x="4312042" y="6601057"/>
                  <a:pt x="4375995" y="6575574"/>
                  <a:pt x="4436305" y="6542271"/>
                </a:cubicBezTo>
                <a:cubicBezTo>
                  <a:pt x="4505520" y="6495351"/>
                  <a:pt x="4571362" y="6442498"/>
                  <a:pt x="4633426" y="6386544"/>
                </a:cubicBezTo>
                <a:cubicBezTo>
                  <a:pt x="4642060" y="6378993"/>
                  <a:pt x="4646378" y="6370364"/>
                  <a:pt x="4647592" y="6361735"/>
                </a:cubicBezTo>
                <a:cubicBezTo>
                  <a:pt x="4796681" y="6230277"/>
                  <a:pt x="4917571" y="6070504"/>
                  <a:pt x="5027666" y="5905743"/>
                </a:cubicBezTo>
                <a:cubicBezTo>
                  <a:pt x="5148826" y="5730601"/>
                  <a:pt x="5248803" y="5531458"/>
                  <a:pt x="5286716" y="5321125"/>
                </a:cubicBezTo>
                <a:cubicBezTo>
                  <a:pt x="5298454" y="5315462"/>
                  <a:pt x="5307764" y="5304676"/>
                  <a:pt x="5309788" y="5288631"/>
                </a:cubicBezTo>
                <a:cubicBezTo>
                  <a:pt x="5326248" y="5123600"/>
                  <a:pt x="5331240" y="4958030"/>
                  <a:pt x="5328002" y="4792190"/>
                </a:cubicBezTo>
                <a:cubicBezTo>
                  <a:pt x="5328812" y="4601946"/>
                  <a:pt x="5344328" y="4412242"/>
                  <a:pt x="5341494" y="4221998"/>
                </a:cubicBezTo>
                <a:cubicBezTo>
                  <a:pt x="5352963" y="3897464"/>
                  <a:pt x="5351748" y="3572796"/>
                  <a:pt x="5357550" y="3248128"/>
                </a:cubicBezTo>
                <a:cubicBezTo>
                  <a:pt x="5362003" y="3118153"/>
                  <a:pt x="5364296" y="2988312"/>
                  <a:pt x="5362677" y="285820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3"/>
          <p:cNvSpPr/>
          <p:nvPr/>
        </p:nvSpPr>
        <p:spPr>
          <a:xfrm>
            <a:off x="426242" y="2454506"/>
            <a:ext cx="2681598" cy="3370655"/>
          </a:xfrm>
          <a:custGeom>
            <a:rect b="b" l="l" r="r" t="t"/>
            <a:pathLst>
              <a:path extrusionOk="0" h="6741310" w="5363196">
                <a:moveTo>
                  <a:pt x="5362677" y="2858202"/>
                </a:moveTo>
                <a:cubicBezTo>
                  <a:pt x="5361193" y="2633577"/>
                  <a:pt x="5362812" y="2352998"/>
                  <a:pt x="5159080" y="2210079"/>
                </a:cubicBezTo>
                <a:cubicBezTo>
                  <a:pt x="4996635" y="2121631"/>
                  <a:pt x="4783593" y="2110171"/>
                  <a:pt x="4623307" y="2209270"/>
                </a:cubicBezTo>
                <a:cubicBezTo>
                  <a:pt x="4597132" y="2223427"/>
                  <a:pt x="4575544" y="2242303"/>
                  <a:pt x="4557869" y="2264685"/>
                </a:cubicBezTo>
                <a:cubicBezTo>
                  <a:pt x="4528591" y="2141586"/>
                  <a:pt x="4464234" y="2038981"/>
                  <a:pt x="4326479" y="1999206"/>
                </a:cubicBezTo>
                <a:cubicBezTo>
                  <a:pt x="4225288" y="1962938"/>
                  <a:pt x="4117080" y="1978847"/>
                  <a:pt x="4013056" y="1991387"/>
                </a:cubicBezTo>
                <a:cubicBezTo>
                  <a:pt x="3942357" y="2000420"/>
                  <a:pt x="3869094" y="2014847"/>
                  <a:pt x="3814586" y="2064059"/>
                </a:cubicBezTo>
                <a:cubicBezTo>
                  <a:pt x="3774109" y="2095474"/>
                  <a:pt x="3740918" y="2137406"/>
                  <a:pt x="3736736" y="2189990"/>
                </a:cubicBezTo>
                <a:cubicBezTo>
                  <a:pt x="3733228" y="2210214"/>
                  <a:pt x="3729450" y="2230303"/>
                  <a:pt x="3725807" y="2250528"/>
                </a:cubicBezTo>
                <a:cubicBezTo>
                  <a:pt x="3705839" y="2182304"/>
                  <a:pt x="3671029" y="2120553"/>
                  <a:pt x="3610584" y="2071745"/>
                </a:cubicBezTo>
                <a:cubicBezTo>
                  <a:pt x="3463520" y="1957140"/>
                  <a:pt x="3258439" y="1951073"/>
                  <a:pt x="3082366" y="1987611"/>
                </a:cubicBezTo>
                <a:cubicBezTo>
                  <a:pt x="2977532" y="2014982"/>
                  <a:pt x="2867571" y="2080913"/>
                  <a:pt x="2814546" y="2178529"/>
                </a:cubicBezTo>
                <a:cubicBezTo>
                  <a:pt x="2822912" y="1892287"/>
                  <a:pt x="2836539" y="1606180"/>
                  <a:pt x="2855967" y="1320207"/>
                </a:cubicBezTo>
                <a:cubicBezTo>
                  <a:pt x="2867166" y="1113380"/>
                  <a:pt x="2873372" y="913833"/>
                  <a:pt x="2891452" y="705926"/>
                </a:cubicBezTo>
                <a:cubicBezTo>
                  <a:pt x="2909126" y="471189"/>
                  <a:pt x="2928555" y="142206"/>
                  <a:pt x="2672474" y="29354"/>
                </a:cubicBezTo>
                <a:cubicBezTo>
                  <a:pt x="2427996" y="-48712"/>
                  <a:pt x="2084215" y="25849"/>
                  <a:pt x="1990175" y="290114"/>
                </a:cubicBezTo>
                <a:cubicBezTo>
                  <a:pt x="1845539" y="681387"/>
                  <a:pt x="1857952" y="1116211"/>
                  <a:pt x="1853769" y="1527979"/>
                </a:cubicBezTo>
                <a:cubicBezTo>
                  <a:pt x="1856872" y="1983431"/>
                  <a:pt x="1835960" y="2438614"/>
                  <a:pt x="1839333" y="2894202"/>
                </a:cubicBezTo>
                <a:cubicBezTo>
                  <a:pt x="1840952" y="3048716"/>
                  <a:pt x="1841896" y="3203230"/>
                  <a:pt x="1842166" y="3357744"/>
                </a:cubicBezTo>
                <a:cubicBezTo>
                  <a:pt x="1842436" y="3368935"/>
                  <a:pt x="1842841" y="3380126"/>
                  <a:pt x="1843245" y="3391316"/>
                </a:cubicBezTo>
                <a:cubicBezTo>
                  <a:pt x="1837848" y="3427316"/>
                  <a:pt x="1835555" y="3463720"/>
                  <a:pt x="1832587" y="3499989"/>
                </a:cubicBezTo>
                <a:cubicBezTo>
                  <a:pt x="1824221" y="3596122"/>
                  <a:pt x="1814372" y="3692255"/>
                  <a:pt x="1810594" y="3788658"/>
                </a:cubicBezTo>
                <a:cubicBezTo>
                  <a:pt x="1805332" y="3862544"/>
                  <a:pt x="1802769" y="3933329"/>
                  <a:pt x="1773086" y="4003710"/>
                </a:cubicBezTo>
                <a:cubicBezTo>
                  <a:pt x="1737871" y="4066405"/>
                  <a:pt x="1658807" y="4097416"/>
                  <a:pt x="1591077" y="4070585"/>
                </a:cubicBezTo>
                <a:cubicBezTo>
                  <a:pt x="1485973" y="4022316"/>
                  <a:pt x="1412845" y="3923082"/>
                  <a:pt x="1322448" y="3852971"/>
                </a:cubicBezTo>
                <a:cubicBezTo>
                  <a:pt x="1161756" y="3714906"/>
                  <a:pt x="1040057" y="3538145"/>
                  <a:pt x="880309" y="3399271"/>
                </a:cubicBezTo>
                <a:cubicBezTo>
                  <a:pt x="780737" y="3307588"/>
                  <a:pt x="688046" y="3200938"/>
                  <a:pt x="563513" y="3142557"/>
                </a:cubicBezTo>
                <a:cubicBezTo>
                  <a:pt x="463401" y="3093883"/>
                  <a:pt x="351551" y="3130827"/>
                  <a:pt x="269519" y="3197432"/>
                </a:cubicBezTo>
                <a:cubicBezTo>
                  <a:pt x="190320" y="3262015"/>
                  <a:pt x="112470" y="3331452"/>
                  <a:pt x="57557" y="3418552"/>
                </a:cubicBezTo>
                <a:cubicBezTo>
                  <a:pt x="-54" y="3507674"/>
                  <a:pt x="-14086" y="3626054"/>
                  <a:pt x="13977" y="3727580"/>
                </a:cubicBezTo>
                <a:cubicBezTo>
                  <a:pt x="46628" y="3827084"/>
                  <a:pt x="120296" y="3905420"/>
                  <a:pt x="180471" y="3988879"/>
                </a:cubicBezTo>
                <a:cubicBezTo>
                  <a:pt x="325242" y="4184516"/>
                  <a:pt x="503473" y="4351974"/>
                  <a:pt x="673474" y="4525229"/>
                </a:cubicBezTo>
                <a:cubicBezTo>
                  <a:pt x="798682" y="4637406"/>
                  <a:pt x="918492" y="4757135"/>
                  <a:pt x="1010239" y="4899110"/>
                </a:cubicBezTo>
                <a:cubicBezTo>
                  <a:pt x="1084986" y="5011422"/>
                  <a:pt x="1186582" y="5101488"/>
                  <a:pt x="1269019" y="5207464"/>
                </a:cubicBezTo>
                <a:cubicBezTo>
                  <a:pt x="1417837" y="5399730"/>
                  <a:pt x="1497981" y="5634467"/>
                  <a:pt x="1640458" y="5831318"/>
                </a:cubicBezTo>
                <a:cubicBezTo>
                  <a:pt x="1767285" y="6001068"/>
                  <a:pt x="1899777" y="6171357"/>
                  <a:pt x="2072207" y="6297287"/>
                </a:cubicBezTo>
                <a:cubicBezTo>
                  <a:pt x="2128335" y="6338545"/>
                  <a:pt x="2188510" y="6374679"/>
                  <a:pt x="2250304" y="6407038"/>
                </a:cubicBezTo>
                <a:cubicBezTo>
                  <a:pt x="2277288" y="6420520"/>
                  <a:pt x="2304003" y="6435621"/>
                  <a:pt x="2330987" y="6449914"/>
                </a:cubicBezTo>
                <a:cubicBezTo>
                  <a:pt x="2341241" y="6458812"/>
                  <a:pt x="2353519" y="6465823"/>
                  <a:pt x="2364987" y="6472565"/>
                </a:cubicBezTo>
                <a:cubicBezTo>
                  <a:pt x="2459568" y="6522317"/>
                  <a:pt x="2562783" y="6551979"/>
                  <a:pt x="2663704" y="6585686"/>
                </a:cubicBezTo>
                <a:cubicBezTo>
                  <a:pt x="2968897" y="6688830"/>
                  <a:pt x="3290550" y="6732111"/>
                  <a:pt x="3612338" y="6740335"/>
                </a:cubicBezTo>
                <a:cubicBezTo>
                  <a:pt x="3827538" y="6745863"/>
                  <a:pt x="4054342" y="6730223"/>
                  <a:pt x="4251057" y="6633146"/>
                </a:cubicBezTo>
                <a:cubicBezTo>
                  <a:pt x="4312042" y="6601057"/>
                  <a:pt x="4375995" y="6575574"/>
                  <a:pt x="4436305" y="6542271"/>
                </a:cubicBezTo>
                <a:cubicBezTo>
                  <a:pt x="4505520" y="6495351"/>
                  <a:pt x="4571362" y="6442498"/>
                  <a:pt x="4633426" y="6386544"/>
                </a:cubicBezTo>
                <a:cubicBezTo>
                  <a:pt x="4642060" y="6378993"/>
                  <a:pt x="4646378" y="6370364"/>
                  <a:pt x="4647592" y="6361735"/>
                </a:cubicBezTo>
                <a:cubicBezTo>
                  <a:pt x="4796681" y="6230277"/>
                  <a:pt x="4917571" y="6070504"/>
                  <a:pt x="5027666" y="5905743"/>
                </a:cubicBezTo>
                <a:cubicBezTo>
                  <a:pt x="5148826" y="5730601"/>
                  <a:pt x="5248803" y="5531458"/>
                  <a:pt x="5286716" y="5321125"/>
                </a:cubicBezTo>
                <a:cubicBezTo>
                  <a:pt x="5298454" y="5315462"/>
                  <a:pt x="5307764" y="5304676"/>
                  <a:pt x="5309788" y="5288631"/>
                </a:cubicBezTo>
                <a:cubicBezTo>
                  <a:pt x="5326248" y="5123600"/>
                  <a:pt x="5331240" y="4958030"/>
                  <a:pt x="5328002" y="4792190"/>
                </a:cubicBezTo>
                <a:cubicBezTo>
                  <a:pt x="5328812" y="4601946"/>
                  <a:pt x="5344328" y="4412242"/>
                  <a:pt x="5341494" y="4221998"/>
                </a:cubicBezTo>
                <a:cubicBezTo>
                  <a:pt x="5352963" y="3897464"/>
                  <a:pt x="5351748" y="3572796"/>
                  <a:pt x="5357550" y="3248128"/>
                </a:cubicBezTo>
                <a:cubicBezTo>
                  <a:pt x="5362003" y="3118153"/>
                  <a:pt x="5364296" y="2988312"/>
                  <a:pt x="5362677" y="2858202"/>
                </a:cubicBezTo>
                <a:close/>
                <a:moveTo>
                  <a:pt x="4925801" y="5902777"/>
                </a:moveTo>
                <a:cubicBezTo>
                  <a:pt x="4828927" y="6045156"/>
                  <a:pt x="4719505" y="6179716"/>
                  <a:pt x="4590386" y="6294186"/>
                </a:cubicBezTo>
                <a:cubicBezTo>
                  <a:pt x="4551798" y="6328028"/>
                  <a:pt x="4506734" y="6365645"/>
                  <a:pt x="4461805" y="6395442"/>
                </a:cubicBezTo>
                <a:cubicBezTo>
                  <a:pt x="4405408" y="6432655"/>
                  <a:pt x="4348471" y="6468924"/>
                  <a:pt x="4291264" y="6504789"/>
                </a:cubicBezTo>
                <a:cubicBezTo>
                  <a:pt x="4283978" y="6509373"/>
                  <a:pt x="4278312" y="6515845"/>
                  <a:pt x="4274534" y="6523126"/>
                </a:cubicBezTo>
                <a:cubicBezTo>
                  <a:pt x="4205589" y="6557102"/>
                  <a:pt x="4135969" y="6589731"/>
                  <a:pt x="4061627" y="6609821"/>
                </a:cubicBezTo>
                <a:cubicBezTo>
                  <a:pt x="3922658" y="6645955"/>
                  <a:pt x="3769927" y="6655528"/>
                  <a:pt x="3625426" y="6651348"/>
                </a:cubicBezTo>
                <a:cubicBezTo>
                  <a:pt x="3474988" y="6647034"/>
                  <a:pt x="3319019" y="6638000"/>
                  <a:pt x="3169255" y="6615888"/>
                </a:cubicBezTo>
                <a:cubicBezTo>
                  <a:pt x="2943397" y="6579754"/>
                  <a:pt x="2720776" y="6524743"/>
                  <a:pt x="2503282" y="6453958"/>
                </a:cubicBezTo>
                <a:cubicBezTo>
                  <a:pt x="2503822" y="6435487"/>
                  <a:pt x="2493973" y="6416880"/>
                  <a:pt x="2471980" y="6411352"/>
                </a:cubicBezTo>
                <a:cubicBezTo>
                  <a:pt x="2356622" y="6372521"/>
                  <a:pt x="2250709" y="6306995"/>
                  <a:pt x="2148438" y="6241737"/>
                </a:cubicBezTo>
                <a:cubicBezTo>
                  <a:pt x="1968722" y="6116886"/>
                  <a:pt x="1829078" y="5936484"/>
                  <a:pt x="1700633" y="5760667"/>
                </a:cubicBezTo>
                <a:cubicBezTo>
                  <a:pt x="1577450" y="5584311"/>
                  <a:pt x="1498386" y="5373978"/>
                  <a:pt x="1373718" y="5197756"/>
                </a:cubicBezTo>
                <a:cubicBezTo>
                  <a:pt x="1313138" y="5111600"/>
                  <a:pt x="1239201" y="5036365"/>
                  <a:pt x="1169312" y="4958030"/>
                </a:cubicBezTo>
                <a:cubicBezTo>
                  <a:pt x="1091057" y="4869852"/>
                  <a:pt x="1030072" y="4758079"/>
                  <a:pt x="948445" y="4671114"/>
                </a:cubicBezTo>
                <a:cubicBezTo>
                  <a:pt x="719888" y="4428421"/>
                  <a:pt x="460298" y="4213099"/>
                  <a:pt x="259670" y="3944925"/>
                </a:cubicBezTo>
                <a:cubicBezTo>
                  <a:pt x="152542" y="3802680"/>
                  <a:pt x="33136" y="3684974"/>
                  <a:pt x="117732" y="3494326"/>
                </a:cubicBezTo>
                <a:cubicBezTo>
                  <a:pt x="159693" y="3413563"/>
                  <a:pt x="227423" y="3351003"/>
                  <a:pt x="295154" y="3291947"/>
                </a:cubicBezTo>
                <a:cubicBezTo>
                  <a:pt x="379345" y="3215769"/>
                  <a:pt x="474600" y="3176264"/>
                  <a:pt x="575117" y="3249611"/>
                </a:cubicBezTo>
                <a:cubicBezTo>
                  <a:pt x="696006" y="3334553"/>
                  <a:pt x="798952" y="3446866"/>
                  <a:pt x="908778" y="3547313"/>
                </a:cubicBezTo>
                <a:cubicBezTo>
                  <a:pt x="1022787" y="3669603"/>
                  <a:pt x="1126676" y="3798230"/>
                  <a:pt x="1254042" y="3910678"/>
                </a:cubicBezTo>
                <a:cubicBezTo>
                  <a:pt x="1358202" y="3992519"/>
                  <a:pt x="1441449" y="4107259"/>
                  <a:pt x="1568005" y="4155932"/>
                </a:cubicBezTo>
                <a:cubicBezTo>
                  <a:pt x="1668252" y="4192201"/>
                  <a:pt x="1785229" y="4149055"/>
                  <a:pt x="1840682" y="4058585"/>
                </a:cubicBezTo>
                <a:cubicBezTo>
                  <a:pt x="1890468" y="3969194"/>
                  <a:pt x="1885746" y="3862005"/>
                  <a:pt x="1888849" y="3762905"/>
                </a:cubicBezTo>
                <a:cubicBezTo>
                  <a:pt x="1888849" y="3703176"/>
                  <a:pt x="1889793" y="3643447"/>
                  <a:pt x="1889119" y="3583852"/>
                </a:cubicBezTo>
                <a:cubicBezTo>
                  <a:pt x="1890468" y="3582235"/>
                  <a:pt x="1891412" y="3580077"/>
                  <a:pt x="1891547" y="3577785"/>
                </a:cubicBezTo>
                <a:cubicBezTo>
                  <a:pt x="1892087" y="3571987"/>
                  <a:pt x="1891547" y="3566459"/>
                  <a:pt x="1892087" y="3560527"/>
                </a:cubicBezTo>
                <a:cubicBezTo>
                  <a:pt x="1904635" y="3303273"/>
                  <a:pt x="1912325" y="3045075"/>
                  <a:pt x="1912595" y="2787552"/>
                </a:cubicBezTo>
                <a:cubicBezTo>
                  <a:pt x="1924738" y="2329673"/>
                  <a:pt x="1941063" y="1872063"/>
                  <a:pt x="1941468" y="1413914"/>
                </a:cubicBezTo>
                <a:cubicBezTo>
                  <a:pt x="1941873" y="1107178"/>
                  <a:pt x="1953746" y="798824"/>
                  <a:pt x="2018643" y="497885"/>
                </a:cubicBezTo>
                <a:cubicBezTo>
                  <a:pt x="2040636" y="401887"/>
                  <a:pt x="2070453" y="300765"/>
                  <a:pt x="2130763" y="221351"/>
                </a:cubicBezTo>
                <a:cubicBezTo>
                  <a:pt x="2235598" y="114027"/>
                  <a:pt x="2391297" y="80589"/>
                  <a:pt x="2536743" y="91780"/>
                </a:cubicBezTo>
                <a:cubicBezTo>
                  <a:pt x="2852055" y="103915"/>
                  <a:pt x="2819943" y="495997"/>
                  <a:pt x="2801054" y="723589"/>
                </a:cubicBezTo>
                <a:cubicBezTo>
                  <a:pt x="2784864" y="912619"/>
                  <a:pt x="2778253" y="1102189"/>
                  <a:pt x="2768673" y="1291489"/>
                </a:cubicBezTo>
                <a:cubicBezTo>
                  <a:pt x="2748165" y="1633685"/>
                  <a:pt x="2728466" y="1976151"/>
                  <a:pt x="2719157" y="2318751"/>
                </a:cubicBezTo>
                <a:cubicBezTo>
                  <a:pt x="2717268" y="2544186"/>
                  <a:pt x="2720371" y="2769350"/>
                  <a:pt x="2714569" y="2994649"/>
                </a:cubicBezTo>
                <a:cubicBezTo>
                  <a:pt x="2712950" y="3133389"/>
                  <a:pt x="2709982" y="3271993"/>
                  <a:pt x="2710657" y="3410732"/>
                </a:cubicBezTo>
                <a:cubicBezTo>
                  <a:pt x="2713220" y="3470866"/>
                  <a:pt x="2797681" y="3467090"/>
                  <a:pt x="2799705" y="3410732"/>
                </a:cubicBezTo>
                <a:cubicBezTo>
                  <a:pt x="2800110" y="3244353"/>
                  <a:pt x="2802538" y="3078243"/>
                  <a:pt x="2805237" y="2911864"/>
                </a:cubicBezTo>
                <a:cubicBezTo>
                  <a:pt x="2805102" y="2889752"/>
                  <a:pt x="2805372" y="2867640"/>
                  <a:pt x="2805372" y="2845394"/>
                </a:cubicBezTo>
                <a:cubicBezTo>
                  <a:pt x="2809689" y="2759777"/>
                  <a:pt x="2814951" y="2674161"/>
                  <a:pt x="2823721" y="2588679"/>
                </a:cubicBezTo>
                <a:cubicBezTo>
                  <a:pt x="2828309" y="2508995"/>
                  <a:pt x="2845713" y="2431199"/>
                  <a:pt x="2858801" y="2352593"/>
                </a:cubicBezTo>
                <a:cubicBezTo>
                  <a:pt x="2868650" y="2282078"/>
                  <a:pt x="2880253" y="2206304"/>
                  <a:pt x="2941103" y="2160462"/>
                </a:cubicBezTo>
                <a:cubicBezTo>
                  <a:pt x="3027858" y="2081183"/>
                  <a:pt x="3145105" y="2054082"/>
                  <a:pt x="3260193" y="2057453"/>
                </a:cubicBezTo>
                <a:cubicBezTo>
                  <a:pt x="3416702" y="2052734"/>
                  <a:pt x="3604243" y="2112059"/>
                  <a:pt x="3642966" y="2282617"/>
                </a:cubicBezTo>
                <a:cubicBezTo>
                  <a:pt x="3671029" y="2396683"/>
                  <a:pt x="3660640" y="2516411"/>
                  <a:pt x="3663743" y="2632903"/>
                </a:cubicBezTo>
                <a:cubicBezTo>
                  <a:pt x="3663878" y="2738879"/>
                  <a:pt x="3664823" y="2844719"/>
                  <a:pt x="3661584" y="2950560"/>
                </a:cubicBezTo>
                <a:cubicBezTo>
                  <a:pt x="3659156" y="3058154"/>
                  <a:pt x="3653624" y="3166017"/>
                  <a:pt x="3653085" y="3273611"/>
                </a:cubicBezTo>
                <a:cubicBezTo>
                  <a:pt x="3652410" y="3312172"/>
                  <a:pt x="3702331" y="3332801"/>
                  <a:pt x="3729045" y="3305026"/>
                </a:cubicBezTo>
                <a:cubicBezTo>
                  <a:pt x="3737545" y="3296532"/>
                  <a:pt x="3741593" y="3285476"/>
                  <a:pt x="3741998" y="3273611"/>
                </a:cubicBezTo>
                <a:cubicBezTo>
                  <a:pt x="3743617" y="3223859"/>
                  <a:pt x="3743752" y="3174107"/>
                  <a:pt x="3745641" y="3124490"/>
                </a:cubicBezTo>
                <a:cubicBezTo>
                  <a:pt x="3746181" y="3110198"/>
                  <a:pt x="3746585" y="3096041"/>
                  <a:pt x="3747125" y="3081749"/>
                </a:cubicBezTo>
                <a:cubicBezTo>
                  <a:pt x="3747665" y="3071097"/>
                  <a:pt x="3748069" y="3060311"/>
                  <a:pt x="3748474" y="3049660"/>
                </a:cubicBezTo>
                <a:cubicBezTo>
                  <a:pt x="3759268" y="2757620"/>
                  <a:pt x="3766014" y="2463693"/>
                  <a:pt x="3830372" y="2177450"/>
                </a:cubicBezTo>
                <a:cubicBezTo>
                  <a:pt x="3860459" y="2131204"/>
                  <a:pt x="3911190" y="2098576"/>
                  <a:pt x="3965698" y="2089677"/>
                </a:cubicBezTo>
                <a:cubicBezTo>
                  <a:pt x="4060143" y="2075520"/>
                  <a:pt x="4158636" y="2055430"/>
                  <a:pt x="4253756" y="2072014"/>
                </a:cubicBezTo>
                <a:cubicBezTo>
                  <a:pt x="4406757" y="2095879"/>
                  <a:pt x="4468012" y="2203742"/>
                  <a:pt x="4480964" y="2348818"/>
                </a:cubicBezTo>
                <a:cubicBezTo>
                  <a:pt x="4484607" y="2381042"/>
                  <a:pt x="4487170" y="2413536"/>
                  <a:pt x="4489059" y="2446165"/>
                </a:cubicBezTo>
                <a:cubicBezTo>
                  <a:pt x="4472869" y="2550927"/>
                  <a:pt x="4478805" y="2666206"/>
                  <a:pt x="4478266" y="2751148"/>
                </a:cubicBezTo>
                <a:cubicBezTo>
                  <a:pt x="4481369" y="2859281"/>
                  <a:pt x="4480154" y="2967549"/>
                  <a:pt x="4480424" y="3075816"/>
                </a:cubicBezTo>
                <a:cubicBezTo>
                  <a:pt x="4480154" y="3088086"/>
                  <a:pt x="4480019" y="3100355"/>
                  <a:pt x="4479750" y="3112490"/>
                </a:cubicBezTo>
                <a:cubicBezTo>
                  <a:pt x="4479210" y="3161972"/>
                  <a:pt x="4479075" y="3211589"/>
                  <a:pt x="4479075" y="3261206"/>
                </a:cubicBezTo>
                <a:cubicBezTo>
                  <a:pt x="4480559" y="3284667"/>
                  <a:pt x="4473948" y="3312576"/>
                  <a:pt x="4486496" y="3333340"/>
                </a:cubicBezTo>
                <a:cubicBezTo>
                  <a:pt x="4486631" y="3334553"/>
                  <a:pt x="4486631" y="3335767"/>
                  <a:pt x="4486631" y="3336980"/>
                </a:cubicBezTo>
                <a:cubicBezTo>
                  <a:pt x="4487845" y="3343991"/>
                  <a:pt x="4493647" y="3347227"/>
                  <a:pt x="4499178" y="3346823"/>
                </a:cubicBezTo>
                <a:cubicBezTo>
                  <a:pt x="4526568" y="3365564"/>
                  <a:pt x="4568663" y="3344800"/>
                  <a:pt x="4567989" y="3309745"/>
                </a:cubicBezTo>
                <a:cubicBezTo>
                  <a:pt x="4569068" y="3248532"/>
                  <a:pt x="4567989" y="3187050"/>
                  <a:pt x="4568798" y="3125973"/>
                </a:cubicBezTo>
                <a:cubicBezTo>
                  <a:pt x="4571496" y="2990335"/>
                  <a:pt x="4572036" y="2855101"/>
                  <a:pt x="4577973" y="2719598"/>
                </a:cubicBezTo>
                <a:cubicBezTo>
                  <a:pt x="4578108" y="2633847"/>
                  <a:pt x="4584179" y="2531242"/>
                  <a:pt x="4579457" y="2430120"/>
                </a:cubicBezTo>
                <a:cubicBezTo>
                  <a:pt x="4590116" y="2375919"/>
                  <a:pt x="4610084" y="2325897"/>
                  <a:pt x="4656227" y="2293269"/>
                </a:cubicBezTo>
                <a:cubicBezTo>
                  <a:pt x="4774149" y="2213045"/>
                  <a:pt x="4925531" y="2214798"/>
                  <a:pt x="5056405" y="2260236"/>
                </a:cubicBezTo>
                <a:cubicBezTo>
                  <a:pt x="5145993" y="2287201"/>
                  <a:pt x="5201985" y="2370526"/>
                  <a:pt x="5230049" y="2455738"/>
                </a:cubicBezTo>
                <a:cubicBezTo>
                  <a:pt x="5287930" y="2628858"/>
                  <a:pt x="5269986" y="2815057"/>
                  <a:pt x="5273764" y="2994649"/>
                </a:cubicBezTo>
                <a:cubicBezTo>
                  <a:pt x="5271875" y="3188803"/>
                  <a:pt x="5264724" y="3382822"/>
                  <a:pt x="5264049" y="3576976"/>
                </a:cubicBezTo>
                <a:cubicBezTo>
                  <a:pt x="5261891" y="3962992"/>
                  <a:pt x="5253390" y="4349142"/>
                  <a:pt x="5239224" y="4734753"/>
                </a:cubicBezTo>
                <a:cubicBezTo>
                  <a:pt x="5242462" y="4917986"/>
                  <a:pt x="5238414" y="5100409"/>
                  <a:pt x="5222898" y="5282968"/>
                </a:cubicBezTo>
                <a:cubicBezTo>
                  <a:pt x="5222898" y="5285934"/>
                  <a:pt x="5223303" y="5288496"/>
                  <a:pt x="5223708" y="5291193"/>
                </a:cubicBezTo>
                <a:cubicBezTo>
                  <a:pt x="5173247" y="5513930"/>
                  <a:pt x="5062746" y="5720488"/>
                  <a:pt x="4925801" y="590277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3"/>
          <p:cNvSpPr/>
          <p:nvPr/>
        </p:nvSpPr>
        <p:spPr>
          <a:xfrm>
            <a:off x="470782" y="2499576"/>
            <a:ext cx="2592274" cy="3281195"/>
          </a:xfrm>
          <a:custGeom>
            <a:rect b="b" l="l" r="r" t="t"/>
            <a:pathLst>
              <a:path extrusionOk="0" h="6562389" w="5184547">
                <a:moveTo>
                  <a:pt x="5140833" y="2365194"/>
                </a:moveTo>
                <a:cubicBezTo>
                  <a:pt x="5198715" y="2538314"/>
                  <a:pt x="5180770" y="2724513"/>
                  <a:pt x="5184548" y="2904105"/>
                </a:cubicBezTo>
                <a:cubicBezTo>
                  <a:pt x="5182659" y="3098259"/>
                  <a:pt x="5175508" y="3292413"/>
                  <a:pt x="5174833" y="3486432"/>
                </a:cubicBezTo>
                <a:cubicBezTo>
                  <a:pt x="5172675" y="3872448"/>
                  <a:pt x="5164040" y="4258598"/>
                  <a:pt x="5150008" y="4644344"/>
                </a:cubicBezTo>
                <a:cubicBezTo>
                  <a:pt x="5153246" y="4827577"/>
                  <a:pt x="5149198" y="5009865"/>
                  <a:pt x="5133547" y="5192559"/>
                </a:cubicBezTo>
                <a:cubicBezTo>
                  <a:pt x="5133547" y="5195660"/>
                  <a:pt x="5133817" y="5198491"/>
                  <a:pt x="5134357" y="5201188"/>
                </a:cubicBezTo>
                <a:cubicBezTo>
                  <a:pt x="5084166" y="5423926"/>
                  <a:pt x="4973530" y="5630483"/>
                  <a:pt x="4836720" y="5812773"/>
                </a:cubicBezTo>
                <a:cubicBezTo>
                  <a:pt x="4739846" y="5955152"/>
                  <a:pt x="4630424" y="6089577"/>
                  <a:pt x="4501305" y="6204181"/>
                </a:cubicBezTo>
                <a:cubicBezTo>
                  <a:pt x="4462717" y="6237889"/>
                  <a:pt x="4417653" y="6275506"/>
                  <a:pt x="4372724" y="6305438"/>
                </a:cubicBezTo>
                <a:cubicBezTo>
                  <a:pt x="4316327" y="6342651"/>
                  <a:pt x="4259390" y="6378920"/>
                  <a:pt x="4202183" y="6414919"/>
                </a:cubicBezTo>
                <a:cubicBezTo>
                  <a:pt x="4194897" y="6419503"/>
                  <a:pt x="4189096" y="6425975"/>
                  <a:pt x="4185318" y="6433256"/>
                </a:cubicBezTo>
                <a:cubicBezTo>
                  <a:pt x="4116373" y="6467232"/>
                  <a:pt x="4046753" y="6499726"/>
                  <a:pt x="3972546" y="6519951"/>
                </a:cubicBezTo>
                <a:cubicBezTo>
                  <a:pt x="3833577" y="6556085"/>
                  <a:pt x="3680981" y="6565658"/>
                  <a:pt x="3536345" y="6561478"/>
                </a:cubicBezTo>
                <a:cubicBezTo>
                  <a:pt x="3385772" y="6557164"/>
                  <a:pt x="3230072" y="6547995"/>
                  <a:pt x="3080174" y="6526018"/>
                </a:cubicBezTo>
                <a:cubicBezTo>
                  <a:pt x="2854316" y="6489884"/>
                  <a:pt x="2631695" y="6434874"/>
                  <a:pt x="2414066" y="6364223"/>
                </a:cubicBezTo>
                <a:cubicBezTo>
                  <a:pt x="2414741" y="6345752"/>
                  <a:pt x="2404892" y="6327145"/>
                  <a:pt x="2382899" y="6321482"/>
                </a:cubicBezTo>
                <a:cubicBezTo>
                  <a:pt x="2267406" y="6282652"/>
                  <a:pt x="2161628" y="6217125"/>
                  <a:pt x="2059357" y="6151868"/>
                </a:cubicBezTo>
                <a:cubicBezTo>
                  <a:pt x="1879776" y="6027016"/>
                  <a:pt x="1739997" y="5846749"/>
                  <a:pt x="1611552" y="5670798"/>
                </a:cubicBezTo>
                <a:cubicBezTo>
                  <a:pt x="1488369" y="5494441"/>
                  <a:pt x="1409305" y="5284108"/>
                  <a:pt x="1284637" y="5107886"/>
                </a:cubicBezTo>
                <a:cubicBezTo>
                  <a:pt x="1224057" y="5021865"/>
                  <a:pt x="1150120" y="4946496"/>
                  <a:pt x="1080231" y="4868160"/>
                </a:cubicBezTo>
                <a:cubicBezTo>
                  <a:pt x="1001976" y="4779982"/>
                  <a:pt x="940991" y="4668209"/>
                  <a:pt x="859364" y="4581244"/>
                </a:cubicBezTo>
                <a:cubicBezTo>
                  <a:pt x="630807" y="4338552"/>
                  <a:pt x="371082" y="4123230"/>
                  <a:pt x="170589" y="3855055"/>
                </a:cubicBezTo>
                <a:cubicBezTo>
                  <a:pt x="63461" y="3712810"/>
                  <a:pt x="-55945" y="3595104"/>
                  <a:pt x="28651" y="3404456"/>
                </a:cubicBezTo>
                <a:cubicBezTo>
                  <a:pt x="70612" y="3323694"/>
                  <a:pt x="138208" y="3261268"/>
                  <a:pt x="206073" y="3202078"/>
                </a:cubicBezTo>
                <a:cubicBezTo>
                  <a:pt x="290129" y="3125899"/>
                  <a:pt x="385519" y="3086394"/>
                  <a:pt x="486036" y="3159876"/>
                </a:cubicBezTo>
                <a:cubicBezTo>
                  <a:pt x="606925" y="3244818"/>
                  <a:pt x="709871" y="3357131"/>
                  <a:pt x="819697" y="3457579"/>
                </a:cubicBezTo>
                <a:cubicBezTo>
                  <a:pt x="933706" y="3579868"/>
                  <a:pt x="1037595" y="3708496"/>
                  <a:pt x="1164961" y="3820943"/>
                </a:cubicBezTo>
                <a:cubicBezTo>
                  <a:pt x="1269121" y="3902784"/>
                  <a:pt x="1352368" y="4017524"/>
                  <a:pt x="1478924" y="4066197"/>
                </a:cubicBezTo>
                <a:cubicBezTo>
                  <a:pt x="1579171" y="4102601"/>
                  <a:pt x="1696148" y="4059321"/>
                  <a:pt x="1751601" y="3968850"/>
                </a:cubicBezTo>
                <a:cubicBezTo>
                  <a:pt x="1801387" y="3879459"/>
                  <a:pt x="1796665" y="3772270"/>
                  <a:pt x="1799768" y="3673170"/>
                </a:cubicBezTo>
                <a:cubicBezTo>
                  <a:pt x="1799768" y="3613441"/>
                  <a:pt x="1800847" y="3553712"/>
                  <a:pt x="1800173" y="3493982"/>
                </a:cubicBezTo>
                <a:cubicBezTo>
                  <a:pt x="1801522" y="3492365"/>
                  <a:pt x="1802466" y="3490342"/>
                  <a:pt x="1802466" y="3488050"/>
                </a:cubicBezTo>
                <a:cubicBezTo>
                  <a:pt x="1803006" y="3482252"/>
                  <a:pt x="1802601" y="3476724"/>
                  <a:pt x="1803006" y="3470792"/>
                </a:cubicBezTo>
                <a:cubicBezTo>
                  <a:pt x="1815554" y="3213538"/>
                  <a:pt x="1823109" y="2955340"/>
                  <a:pt x="1823514" y="2697817"/>
                </a:cubicBezTo>
                <a:cubicBezTo>
                  <a:pt x="1835792" y="2239938"/>
                  <a:pt x="1851982" y="1782328"/>
                  <a:pt x="1852387" y="1324179"/>
                </a:cubicBezTo>
                <a:cubicBezTo>
                  <a:pt x="1852792" y="1017308"/>
                  <a:pt x="1864665" y="709089"/>
                  <a:pt x="1929562" y="408150"/>
                </a:cubicBezTo>
                <a:cubicBezTo>
                  <a:pt x="1951555" y="312152"/>
                  <a:pt x="1981237" y="211030"/>
                  <a:pt x="2041682" y="131616"/>
                </a:cubicBezTo>
                <a:cubicBezTo>
                  <a:pt x="2146517" y="24427"/>
                  <a:pt x="2302216" y="-9146"/>
                  <a:pt x="2447662" y="2045"/>
                </a:cubicBezTo>
                <a:cubicBezTo>
                  <a:pt x="2762839" y="14180"/>
                  <a:pt x="2730862" y="406263"/>
                  <a:pt x="2711973" y="633854"/>
                </a:cubicBezTo>
                <a:cubicBezTo>
                  <a:pt x="2695783" y="822884"/>
                  <a:pt x="2689171" y="1012454"/>
                  <a:pt x="2679592" y="1201754"/>
                </a:cubicBezTo>
                <a:cubicBezTo>
                  <a:pt x="2659084" y="1543950"/>
                  <a:pt x="2639520" y="1886416"/>
                  <a:pt x="2630076" y="2229017"/>
                </a:cubicBezTo>
                <a:cubicBezTo>
                  <a:pt x="2628187" y="2454451"/>
                  <a:pt x="2631290" y="2679615"/>
                  <a:pt x="2625488" y="2904914"/>
                </a:cubicBezTo>
                <a:cubicBezTo>
                  <a:pt x="2623869" y="3043519"/>
                  <a:pt x="2620901" y="3182258"/>
                  <a:pt x="2621576" y="3320997"/>
                </a:cubicBezTo>
                <a:cubicBezTo>
                  <a:pt x="2624139" y="3381131"/>
                  <a:pt x="2708600" y="3377355"/>
                  <a:pt x="2710624" y="3320997"/>
                </a:cubicBezTo>
                <a:cubicBezTo>
                  <a:pt x="2711029" y="3154618"/>
                  <a:pt x="2713457" y="2988509"/>
                  <a:pt x="2716156" y="2822129"/>
                </a:cubicBezTo>
                <a:cubicBezTo>
                  <a:pt x="2716021" y="2801231"/>
                  <a:pt x="2716021" y="2780332"/>
                  <a:pt x="2716021" y="2759299"/>
                </a:cubicBezTo>
                <a:cubicBezTo>
                  <a:pt x="2720338" y="2672469"/>
                  <a:pt x="2725735" y="2585505"/>
                  <a:pt x="2734640" y="2498809"/>
                </a:cubicBezTo>
                <a:cubicBezTo>
                  <a:pt x="2739228" y="2419260"/>
                  <a:pt x="2756632" y="2341329"/>
                  <a:pt x="2769720" y="2262724"/>
                </a:cubicBezTo>
                <a:cubicBezTo>
                  <a:pt x="2779434" y="2192208"/>
                  <a:pt x="2791172" y="2116569"/>
                  <a:pt x="2851887" y="2070592"/>
                </a:cubicBezTo>
                <a:cubicBezTo>
                  <a:pt x="2938642" y="1991313"/>
                  <a:pt x="3056024" y="1964212"/>
                  <a:pt x="3170977" y="1967583"/>
                </a:cubicBezTo>
                <a:cubicBezTo>
                  <a:pt x="3327486" y="1962729"/>
                  <a:pt x="3515027" y="2022189"/>
                  <a:pt x="3553750" y="2192747"/>
                </a:cubicBezTo>
                <a:cubicBezTo>
                  <a:pt x="3581813" y="2306813"/>
                  <a:pt x="3571424" y="2426541"/>
                  <a:pt x="3574528" y="2542899"/>
                </a:cubicBezTo>
                <a:cubicBezTo>
                  <a:pt x="3574662" y="2648874"/>
                  <a:pt x="3575607" y="2754715"/>
                  <a:pt x="3572369" y="2860556"/>
                </a:cubicBezTo>
                <a:cubicBezTo>
                  <a:pt x="3569940" y="2968284"/>
                  <a:pt x="3564408" y="3076012"/>
                  <a:pt x="3563869" y="3183606"/>
                </a:cubicBezTo>
                <a:cubicBezTo>
                  <a:pt x="3563194" y="3222167"/>
                  <a:pt x="3613115" y="3242931"/>
                  <a:pt x="3639830" y="3215021"/>
                </a:cubicBezTo>
                <a:cubicBezTo>
                  <a:pt x="3648330" y="3206527"/>
                  <a:pt x="3652377" y="3195336"/>
                  <a:pt x="3652782" y="3183606"/>
                </a:cubicBezTo>
                <a:cubicBezTo>
                  <a:pt x="3654401" y="3133854"/>
                  <a:pt x="3654536" y="3084237"/>
                  <a:pt x="3656425" y="3034485"/>
                </a:cubicBezTo>
                <a:cubicBezTo>
                  <a:pt x="3657235" y="3014665"/>
                  <a:pt x="3657909" y="2994846"/>
                  <a:pt x="3658584" y="2975160"/>
                </a:cubicBezTo>
                <a:cubicBezTo>
                  <a:pt x="3658584" y="2975026"/>
                  <a:pt x="3658584" y="2975026"/>
                  <a:pt x="3658584" y="2974891"/>
                </a:cubicBezTo>
                <a:cubicBezTo>
                  <a:pt x="3658854" y="2969767"/>
                  <a:pt x="3658988" y="2964778"/>
                  <a:pt x="3659258" y="2959655"/>
                </a:cubicBezTo>
                <a:cubicBezTo>
                  <a:pt x="3670052" y="2667615"/>
                  <a:pt x="3676798" y="2373688"/>
                  <a:pt x="3741156" y="2087446"/>
                </a:cubicBezTo>
                <a:cubicBezTo>
                  <a:pt x="3771108" y="2041199"/>
                  <a:pt x="3821974" y="2008571"/>
                  <a:pt x="3876347" y="1999672"/>
                </a:cubicBezTo>
                <a:cubicBezTo>
                  <a:pt x="3970792" y="1985515"/>
                  <a:pt x="4069285" y="1965560"/>
                  <a:pt x="4164405" y="1982010"/>
                </a:cubicBezTo>
                <a:cubicBezTo>
                  <a:pt x="4317406" y="2005874"/>
                  <a:pt x="4378660" y="2113738"/>
                  <a:pt x="4391748" y="2258814"/>
                </a:cubicBezTo>
                <a:cubicBezTo>
                  <a:pt x="4395391" y="2290768"/>
                  <a:pt x="4398089" y="2323127"/>
                  <a:pt x="4399978" y="2355621"/>
                </a:cubicBezTo>
                <a:cubicBezTo>
                  <a:pt x="4383518" y="2460518"/>
                  <a:pt x="4389590" y="2576066"/>
                  <a:pt x="4389050" y="2661009"/>
                </a:cubicBezTo>
                <a:cubicBezTo>
                  <a:pt x="4392153" y="2770220"/>
                  <a:pt x="4390938" y="2879432"/>
                  <a:pt x="4391209" y="2988643"/>
                </a:cubicBezTo>
                <a:cubicBezTo>
                  <a:pt x="4391209" y="2989183"/>
                  <a:pt x="4391209" y="2989587"/>
                  <a:pt x="4391209" y="2990126"/>
                </a:cubicBezTo>
                <a:cubicBezTo>
                  <a:pt x="4391073" y="3000913"/>
                  <a:pt x="4390804" y="3011699"/>
                  <a:pt x="4390534" y="3022485"/>
                </a:cubicBezTo>
                <a:cubicBezTo>
                  <a:pt x="4389859" y="3071968"/>
                  <a:pt x="4389859" y="3121585"/>
                  <a:pt x="4389859" y="3171202"/>
                </a:cubicBezTo>
                <a:cubicBezTo>
                  <a:pt x="4391343" y="3194797"/>
                  <a:pt x="4384597" y="3222706"/>
                  <a:pt x="4397280" y="3243470"/>
                </a:cubicBezTo>
                <a:cubicBezTo>
                  <a:pt x="4397415" y="3244549"/>
                  <a:pt x="4397415" y="3245762"/>
                  <a:pt x="4397415" y="3246841"/>
                </a:cubicBezTo>
                <a:cubicBezTo>
                  <a:pt x="4398494" y="3253852"/>
                  <a:pt x="4404296" y="3257088"/>
                  <a:pt x="4409828" y="3256818"/>
                </a:cubicBezTo>
                <a:cubicBezTo>
                  <a:pt x="4409828" y="3256818"/>
                  <a:pt x="4409828" y="3256818"/>
                  <a:pt x="4409962" y="3256818"/>
                </a:cubicBezTo>
                <a:cubicBezTo>
                  <a:pt x="4437217" y="3275559"/>
                  <a:pt x="4479447" y="3254661"/>
                  <a:pt x="4478908" y="3219740"/>
                </a:cubicBezTo>
                <a:cubicBezTo>
                  <a:pt x="4479987" y="3158528"/>
                  <a:pt x="4478773" y="3097046"/>
                  <a:pt x="4479717" y="3035968"/>
                </a:cubicBezTo>
                <a:cubicBezTo>
                  <a:pt x="4482281" y="2900330"/>
                  <a:pt x="4482955" y="2765097"/>
                  <a:pt x="4488892" y="2629593"/>
                </a:cubicBezTo>
                <a:cubicBezTo>
                  <a:pt x="4489027" y="2543842"/>
                  <a:pt x="4495233" y="2440968"/>
                  <a:pt x="4490376" y="2339711"/>
                </a:cubicBezTo>
                <a:cubicBezTo>
                  <a:pt x="4501035" y="2285510"/>
                  <a:pt x="4521138" y="2235758"/>
                  <a:pt x="4567011" y="2203129"/>
                </a:cubicBezTo>
                <a:cubicBezTo>
                  <a:pt x="4685068" y="2122906"/>
                  <a:pt x="4836315" y="2124659"/>
                  <a:pt x="4967324" y="2170096"/>
                </a:cubicBezTo>
                <a:cubicBezTo>
                  <a:pt x="5056777" y="2196792"/>
                  <a:pt x="5112635" y="2280117"/>
                  <a:pt x="5140833" y="236519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3"/>
          <p:cNvSpPr/>
          <p:nvPr/>
        </p:nvSpPr>
        <p:spPr>
          <a:xfrm>
            <a:off x="3569703" y="520676"/>
            <a:ext cx="599454" cy="542281"/>
          </a:xfrm>
          <a:custGeom>
            <a:rect b="b" l="l" r="r" t="t"/>
            <a:pathLst>
              <a:path extrusionOk="0" h="1084562" w="1198908">
                <a:moveTo>
                  <a:pt x="1182948" y="530633"/>
                </a:moveTo>
                <a:cubicBezTo>
                  <a:pt x="1208563" y="547027"/>
                  <a:pt x="1201535" y="568878"/>
                  <a:pt x="1174745" y="577051"/>
                </a:cubicBezTo>
                <a:cubicBezTo>
                  <a:pt x="1154664" y="583364"/>
                  <a:pt x="1135024" y="591292"/>
                  <a:pt x="1114331" y="595501"/>
                </a:cubicBezTo>
                <a:cubicBezTo>
                  <a:pt x="1094104" y="599318"/>
                  <a:pt x="1073411" y="599098"/>
                  <a:pt x="1053012" y="601691"/>
                </a:cubicBezTo>
                <a:cubicBezTo>
                  <a:pt x="1027543" y="605141"/>
                  <a:pt x="1001855" y="603893"/>
                  <a:pt x="976264" y="604774"/>
                </a:cubicBezTo>
                <a:cubicBezTo>
                  <a:pt x="944649" y="606879"/>
                  <a:pt x="913132" y="604065"/>
                  <a:pt x="881591" y="602474"/>
                </a:cubicBezTo>
                <a:cubicBezTo>
                  <a:pt x="866629" y="602254"/>
                  <a:pt x="851519" y="600786"/>
                  <a:pt x="836630" y="602156"/>
                </a:cubicBezTo>
                <a:cubicBezTo>
                  <a:pt x="822990" y="607515"/>
                  <a:pt x="836238" y="620704"/>
                  <a:pt x="842997" y="626087"/>
                </a:cubicBezTo>
                <a:cubicBezTo>
                  <a:pt x="852646" y="634015"/>
                  <a:pt x="863323" y="640572"/>
                  <a:pt x="872726" y="648794"/>
                </a:cubicBezTo>
                <a:cubicBezTo>
                  <a:pt x="884799" y="659658"/>
                  <a:pt x="895819" y="671648"/>
                  <a:pt x="908284" y="682072"/>
                </a:cubicBezTo>
                <a:cubicBezTo>
                  <a:pt x="928413" y="698589"/>
                  <a:pt x="947368" y="717307"/>
                  <a:pt x="965024" y="736638"/>
                </a:cubicBezTo>
                <a:cubicBezTo>
                  <a:pt x="981284" y="755528"/>
                  <a:pt x="995292" y="776229"/>
                  <a:pt x="1010132" y="796220"/>
                </a:cubicBezTo>
                <a:cubicBezTo>
                  <a:pt x="1022327" y="814767"/>
                  <a:pt x="1031951" y="834807"/>
                  <a:pt x="1042016" y="854554"/>
                </a:cubicBezTo>
                <a:cubicBezTo>
                  <a:pt x="1045812" y="862213"/>
                  <a:pt x="1049314" y="870043"/>
                  <a:pt x="1050881" y="878509"/>
                </a:cubicBezTo>
                <a:cubicBezTo>
                  <a:pt x="1052889" y="884626"/>
                  <a:pt x="1049706" y="890254"/>
                  <a:pt x="1044734" y="893827"/>
                </a:cubicBezTo>
                <a:cubicBezTo>
                  <a:pt x="1019903" y="906649"/>
                  <a:pt x="986696" y="879415"/>
                  <a:pt x="966665" y="865810"/>
                </a:cubicBezTo>
                <a:cubicBezTo>
                  <a:pt x="947270" y="850394"/>
                  <a:pt x="929564" y="832826"/>
                  <a:pt x="912398" y="814988"/>
                </a:cubicBezTo>
                <a:cubicBezTo>
                  <a:pt x="903729" y="805053"/>
                  <a:pt x="895623" y="794580"/>
                  <a:pt x="886391" y="785135"/>
                </a:cubicBezTo>
                <a:cubicBezTo>
                  <a:pt x="872824" y="771628"/>
                  <a:pt x="859184" y="758268"/>
                  <a:pt x="846915" y="743563"/>
                </a:cubicBezTo>
                <a:cubicBezTo>
                  <a:pt x="835308" y="730447"/>
                  <a:pt x="822182" y="718849"/>
                  <a:pt x="810035" y="706247"/>
                </a:cubicBezTo>
                <a:cubicBezTo>
                  <a:pt x="793897" y="688752"/>
                  <a:pt x="776021" y="673116"/>
                  <a:pt x="758585" y="656967"/>
                </a:cubicBezTo>
                <a:cubicBezTo>
                  <a:pt x="752022" y="650898"/>
                  <a:pt x="745900" y="644365"/>
                  <a:pt x="739557" y="638077"/>
                </a:cubicBezTo>
                <a:cubicBezTo>
                  <a:pt x="734267" y="633770"/>
                  <a:pt x="727827" y="638223"/>
                  <a:pt x="726896" y="644194"/>
                </a:cubicBezTo>
                <a:cubicBezTo>
                  <a:pt x="720848" y="692667"/>
                  <a:pt x="719525" y="741605"/>
                  <a:pt x="715362" y="790298"/>
                </a:cubicBezTo>
                <a:cubicBezTo>
                  <a:pt x="709754" y="860769"/>
                  <a:pt x="695575" y="930310"/>
                  <a:pt x="679119" y="998970"/>
                </a:cubicBezTo>
                <a:cubicBezTo>
                  <a:pt x="674491" y="1019133"/>
                  <a:pt x="668736" y="1039026"/>
                  <a:pt x="661928" y="1058577"/>
                </a:cubicBezTo>
                <a:cubicBezTo>
                  <a:pt x="658720" y="1067973"/>
                  <a:pt x="654116" y="1076782"/>
                  <a:pt x="647920" y="1084563"/>
                </a:cubicBezTo>
                <a:cubicBezTo>
                  <a:pt x="635480" y="1074090"/>
                  <a:pt x="632125" y="1056962"/>
                  <a:pt x="626395" y="1042427"/>
                </a:cubicBezTo>
                <a:cubicBezTo>
                  <a:pt x="619342" y="1022632"/>
                  <a:pt x="614787" y="1002029"/>
                  <a:pt x="610379" y="981499"/>
                </a:cubicBezTo>
                <a:cubicBezTo>
                  <a:pt x="600731" y="938336"/>
                  <a:pt x="596862" y="894341"/>
                  <a:pt x="596617" y="850174"/>
                </a:cubicBezTo>
                <a:cubicBezTo>
                  <a:pt x="594707" y="788977"/>
                  <a:pt x="594805" y="727731"/>
                  <a:pt x="594854" y="666510"/>
                </a:cubicBezTo>
                <a:cubicBezTo>
                  <a:pt x="594535" y="660588"/>
                  <a:pt x="595588" y="654446"/>
                  <a:pt x="594315" y="648647"/>
                </a:cubicBezTo>
                <a:cubicBezTo>
                  <a:pt x="588780" y="637098"/>
                  <a:pt x="578054" y="649430"/>
                  <a:pt x="572495" y="654569"/>
                </a:cubicBezTo>
                <a:cubicBezTo>
                  <a:pt x="560594" y="665751"/>
                  <a:pt x="547493" y="675539"/>
                  <a:pt x="535248" y="686330"/>
                </a:cubicBezTo>
                <a:cubicBezTo>
                  <a:pt x="493324" y="723082"/>
                  <a:pt x="452452" y="761009"/>
                  <a:pt x="414421" y="801799"/>
                </a:cubicBezTo>
                <a:cubicBezTo>
                  <a:pt x="405434" y="810999"/>
                  <a:pt x="395785" y="819490"/>
                  <a:pt x="386308" y="828201"/>
                </a:cubicBezTo>
                <a:cubicBezTo>
                  <a:pt x="372276" y="841634"/>
                  <a:pt x="358955" y="855851"/>
                  <a:pt x="344114" y="868452"/>
                </a:cubicBezTo>
                <a:cubicBezTo>
                  <a:pt x="314948" y="894267"/>
                  <a:pt x="283627" y="917439"/>
                  <a:pt x="251792" y="939829"/>
                </a:cubicBezTo>
                <a:cubicBezTo>
                  <a:pt x="229361" y="955073"/>
                  <a:pt x="206488" y="969779"/>
                  <a:pt x="181289" y="980104"/>
                </a:cubicBezTo>
                <a:cubicBezTo>
                  <a:pt x="170735" y="984582"/>
                  <a:pt x="160131" y="989109"/>
                  <a:pt x="148866" y="991556"/>
                </a:cubicBezTo>
                <a:cubicBezTo>
                  <a:pt x="144630" y="991654"/>
                  <a:pt x="137896" y="995006"/>
                  <a:pt x="134932" y="990993"/>
                </a:cubicBezTo>
                <a:cubicBezTo>
                  <a:pt x="126508" y="966182"/>
                  <a:pt x="140810" y="941713"/>
                  <a:pt x="153323" y="920987"/>
                </a:cubicBezTo>
                <a:cubicBezTo>
                  <a:pt x="160817" y="908851"/>
                  <a:pt x="168604" y="896836"/>
                  <a:pt x="177249" y="885458"/>
                </a:cubicBezTo>
                <a:cubicBezTo>
                  <a:pt x="201542" y="854652"/>
                  <a:pt x="230316" y="827785"/>
                  <a:pt x="260388" y="802729"/>
                </a:cubicBezTo>
                <a:cubicBezTo>
                  <a:pt x="281081" y="783961"/>
                  <a:pt x="302239" y="765756"/>
                  <a:pt x="323838" y="748016"/>
                </a:cubicBezTo>
                <a:cubicBezTo>
                  <a:pt x="354032" y="724599"/>
                  <a:pt x="383762" y="700571"/>
                  <a:pt x="414911" y="678499"/>
                </a:cubicBezTo>
                <a:cubicBezTo>
                  <a:pt x="429212" y="667733"/>
                  <a:pt x="440894" y="653957"/>
                  <a:pt x="455611" y="643705"/>
                </a:cubicBezTo>
                <a:cubicBezTo>
                  <a:pt x="461562" y="639153"/>
                  <a:pt x="468002" y="635238"/>
                  <a:pt x="473806" y="630540"/>
                </a:cubicBezTo>
                <a:cubicBezTo>
                  <a:pt x="474908" y="629439"/>
                  <a:pt x="475741" y="627800"/>
                  <a:pt x="475961" y="626258"/>
                </a:cubicBezTo>
                <a:cubicBezTo>
                  <a:pt x="475912" y="614562"/>
                  <a:pt x="459578" y="617229"/>
                  <a:pt x="451497" y="616177"/>
                </a:cubicBezTo>
                <a:cubicBezTo>
                  <a:pt x="413687" y="614562"/>
                  <a:pt x="376048" y="618820"/>
                  <a:pt x="338409" y="621658"/>
                </a:cubicBezTo>
                <a:cubicBezTo>
                  <a:pt x="286493" y="624545"/>
                  <a:pt x="234552" y="627677"/>
                  <a:pt x="182563" y="628460"/>
                </a:cubicBezTo>
                <a:cubicBezTo>
                  <a:pt x="134883" y="628289"/>
                  <a:pt x="85833" y="630247"/>
                  <a:pt x="39794" y="616006"/>
                </a:cubicBezTo>
                <a:cubicBezTo>
                  <a:pt x="25860" y="610574"/>
                  <a:pt x="784" y="595917"/>
                  <a:pt x="0" y="579498"/>
                </a:cubicBezTo>
                <a:cubicBezTo>
                  <a:pt x="2228" y="570689"/>
                  <a:pt x="12612" y="568095"/>
                  <a:pt x="20056" y="564914"/>
                </a:cubicBezTo>
                <a:cubicBezTo>
                  <a:pt x="52553" y="553145"/>
                  <a:pt x="85955" y="553169"/>
                  <a:pt x="120484" y="552215"/>
                </a:cubicBezTo>
                <a:cubicBezTo>
                  <a:pt x="159372" y="551579"/>
                  <a:pt x="198211" y="549474"/>
                  <a:pt x="237050" y="547517"/>
                </a:cubicBezTo>
                <a:cubicBezTo>
                  <a:pt x="301382" y="546930"/>
                  <a:pt x="365664" y="543333"/>
                  <a:pt x="429996" y="543577"/>
                </a:cubicBezTo>
                <a:cubicBezTo>
                  <a:pt x="441922" y="542966"/>
                  <a:pt x="471284" y="552753"/>
                  <a:pt x="478655" y="543749"/>
                </a:cubicBezTo>
                <a:cubicBezTo>
                  <a:pt x="486491" y="527403"/>
                  <a:pt x="459652" y="501466"/>
                  <a:pt x="449954" y="489305"/>
                </a:cubicBezTo>
                <a:cubicBezTo>
                  <a:pt x="433718" y="469338"/>
                  <a:pt x="417384" y="449445"/>
                  <a:pt x="399704" y="430702"/>
                </a:cubicBezTo>
                <a:cubicBezTo>
                  <a:pt x="389565" y="419568"/>
                  <a:pt x="380700" y="407383"/>
                  <a:pt x="371615" y="395442"/>
                </a:cubicBezTo>
                <a:cubicBezTo>
                  <a:pt x="355134" y="374350"/>
                  <a:pt x="337845" y="353918"/>
                  <a:pt x="322442" y="331994"/>
                </a:cubicBezTo>
                <a:cubicBezTo>
                  <a:pt x="301112" y="304956"/>
                  <a:pt x="283799" y="275324"/>
                  <a:pt x="267318" y="245178"/>
                </a:cubicBezTo>
                <a:cubicBezTo>
                  <a:pt x="256445" y="226067"/>
                  <a:pt x="243686" y="208034"/>
                  <a:pt x="233891" y="188312"/>
                </a:cubicBezTo>
                <a:cubicBezTo>
                  <a:pt x="220153" y="160442"/>
                  <a:pt x="209941" y="130932"/>
                  <a:pt x="203525" y="100517"/>
                </a:cubicBezTo>
                <a:cubicBezTo>
                  <a:pt x="201517" y="87989"/>
                  <a:pt x="197427" y="73944"/>
                  <a:pt x="203966" y="62125"/>
                </a:cubicBezTo>
                <a:cubicBezTo>
                  <a:pt x="228332" y="52386"/>
                  <a:pt x="261269" y="71741"/>
                  <a:pt x="280836" y="86496"/>
                </a:cubicBezTo>
                <a:cubicBezTo>
                  <a:pt x="312010" y="111430"/>
                  <a:pt x="337209" y="142995"/>
                  <a:pt x="360914" y="174878"/>
                </a:cubicBezTo>
                <a:cubicBezTo>
                  <a:pt x="373378" y="196117"/>
                  <a:pt x="387288" y="216353"/>
                  <a:pt x="401981" y="236124"/>
                </a:cubicBezTo>
                <a:cubicBezTo>
                  <a:pt x="427008" y="275348"/>
                  <a:pt x="452624" y="314572"/>
                  <a:pt x="473757" y="356120"/>
                </a:cubicBezTo>
                <a:cubicBezTo>
                  <a:pt x="485022" y="379806"/>
                  <a:pt x="498613" y="402220"/>
                  <a:pt x="512278" y="424560"/>
                </a:cubicBezTo>
                <a:cubicBezTo>
                  <a:pt x="520677" y="436990"/>
                  <a:pt x="526310" y="451745"/>
                  <a:pt x="537183" y="462291"/>
                </a:cubicBezTo>
                <a:cubicBezTo>
                  <a:pt x="541052" y="465277"/>
                  <a:pt x="547052" y="462683"/>
                  <a:pt x="547297" y="457716"/>
                </a:cubicBezTo>
                <a:cubicBezTo>
                  <a:pt x="550848" y="456101"/>
                  <a:pt x="549574" y="451867"/>
                  <a:pt x="550088" y="448735"/>
                </a:cubicBezTo>
                <a:cubicBezTo>
                  <a:pt x="550676" y="441175"/>
                  <a:pt x="551631" y="433638"/>
                  <a:pt x="552586" y="426102"/>
                </a:cubicBezTo>
                <a:cubicBezTo>
                  <a:pt x="555427" y="402269"/>
                  <a:pt x="559737" y="378656"/>
                  <a:pt x="563361" y="354970"/>
                </a:cubicBezTo>
                <a:cubicBezTo>
                  <a:pt x="566814" y="330036"/>
                  <a:pt x="572569" y="305469"/>
                  <a:pt x="575581" y="280487"/>
                </a:cubicBezTo>
                <a:cubicBezTo>
                  <a:pt x="582952" y="233653"/>
                  <a:pt x="593580" y="187333"/>
                  <a:pt x="603621" y="141013"/>
                </a:cubicBezTo>
                <a:cubicBezTo>
                  <a:pt x="613906" y="102793"/>
                  <a:pt x="626934" y="43113"/>
                  <a:pt x="656883" y="16613"/>
                </a:cubicBezTo>
                <a:cubicBezTo>
                  <a:pt x="672140" y="2225"/>
                  <a:pt x="703853" y="-10058"/>
                  <a:pt x="717444" y="12233"/>
                </a:cubicBezTo>
                <a:cubicBezTo>
                  <a:pt x="721582" y="25422"/>
                  <a:pt x="720162" y="40225"/>
                  <a:pt x="720652" y="53977"/>
                </a:cubicBezTo>
                <a:cubicBezTo>
                  <a:pt x="721019" y="84539"/>
                  <a:pt x="716219" y="114807"/>
                  <a:pt x="713281" y="145173"/>
                </a:cubicBezTo>
                <a:cubicBezTo>
                  <a:pt x="710734" y="170449"/>
                  <a:pt x="707501" y="195628"/>
                  <a:pt x="702848" y="220586"/>
                </a:cubicBezTo>
                <a:cubicBezTo>
                  <a:pt x="694155" y="276278"/>
                  <a:pt x="684678" y="331920"/>
                  <a:pt x="678115" y="387906"/>
                </a:cubicBezTo>
                <a:cubicBezTo>
                  <a:pt x="675960" y="405156"/>
                  <a:pt x="674417" y="422456"/>
                  <a:pt x="673462" y="439829"/>
                </a:cubicBezTo>
                <a:cubicBezTo>
                  <a:pt x="673413" y="443108"/>
                  <a:pt x="672458" y="446827"/>
                  <a:pt x="673070" y="450155"/>
                </a:cubicBezTo>
                <a:cubicBezTo>
                  <a:pt x="674172" y="454143"/>
                  <a:pt x="679070" y="456247"/>
                  <a:pt x="682719" y="454168"/>
                </a:cubicBezTo>
                <a:cubicBezTo>
                  <a:pt x="688694" y="450350"/>
                  <a:pt x="693224" y="444527"/>
                  <a:pt x="698759" y="440073"/>
                </a:cubicBezTo>
                <a:cubicBezTo>
                  <a:pt x="715264" y="427056"/>
                  <a:pt x="730251" y="412375"/>
                  <a:pt x="744038" y="396543"/>
                </a:cubicBezTo>
                <a:cubicBezTo>
                  <a:pt x="757385" y="382131"/>
                  <a:pt x="772127" y="369138"/>
                  <a:pt x="785008" y="354310"/>
                </a:cubicBezTo>
                <a:cubicBezTo>
                  <a:pt x="801342" y="334612"/>
                  <a:pt x="820835" y="318144"/>
                  <a:pt x="839275" y="300551"/>
                </a:cubicBezTo>
                <a:cubicBezTo>
                  <a:pt x="848801" y="291131"/>
                  <a:pt x="858572" y="281906"/>
                  <a:pt x="868661" y="273097"/>
                </a:cubicBezTo>
                <a:cubicBezTo>
                  <a:pt x="894178" y="250341"/>
                  <a:pt x="920969" y="227413"/>
                  <a:pt x="947539" y="205660"/>
                </a:cubicBezTo>
                <a:cubicBezTo>
                  <a:pt x="971415" y="186428"/>
                  <a:pt x="995537" y="166779"/>
                  <a:pt x="1023748" y="154129"/>
                </a:cubicBezTo>
                <a:cubicBezTo>
                  <a:pt x="1047526" y="142799"/>
                  <a:pt x="1084333" y="136829"/>
                  <a:pt x="1090332" y="170963"/>
                </a:cubicBezTo>
                <a:cubicBezTo>
                  <a:pt x="1089426" y="193034"/>
                  <a:pt x="1075786" y="211606"/>
                  <a:pt x="1062954" y="228955"/>
                </a:cubicBezTo>
                <a:cubicBezTo>
                  <a:pt x="1046155" y="251246"/>
                  <a:pt x="1024433" y="268497"/>
                  <a:pt x="1003079" y="286139"/>
                </a:cubicBezTo>
                <a:cubicBezTo>
                  <a:pt x="985913" y="302166"/>
                  <a:pt x="968281" y="317679"/>
                  <a:pt x="950992" y="333560"/>
                </a:cubicBezTo>
                <a:cubicBezTo>
                  <a:pt x="934217" y="350297"/>
                  <a:pt x="915826" y="365296"/>
                  <a:pt x="898439" y="381372"/>
                </a:cubicBezTo>
                <a:cubicBezTo>
                  <a:pt x="881175" y="398525"/>
                  <a:pt x="862514" y="413720"/>
                  <a:pt x="844736" y="430457"/>
                </a:cubicBezTo>
                <a:cubicBezTo>
                  <a:pt x="835724" y="439315"/>
                  <a:pt x="826565" y="448099"/>
                  <a:pt x="817112" y="456517"/>
                </a:cubicBezTo>
                <a:cubicBezTo>
                  <a:pt x="808541" y="464224"/>
                  <a:pt x="799995" y="471981"/>
                  <a:pt x="792110" y="480423"/>
                </a:cubicBezTo>
                <a:cubicBezTo>
                  <a:pt x="788706" y="484387"/>
                  <a:pt x="783024" y="488816"/>
                  <a:pt x="785571" y="494664"/>
                </a:cubicBezTo>
                <a:cubicBezTo>
                  <a:pt x="790738" y="504549"/>
                  <a:pt x="815888" y="499215"/>
                  <a:pt x="825879" y="499704"/>
                </a:cubicBezTo>
                <a:cubicBezTo>
                  <a:pt x="869788" y="498334"/>
                  <a:pt x="913720" y="500120"/>
                  <a:pt x="957579" y="502323"/>
                </a:cubicBezTo>
                <a:cubicBezTo>
                  <a:pt x="1001512" y="505871"/>
                  <a:pt x="1045567" y="510422"/>
                  <a:pt x="1089500" y="514288"/>
                </a:cubicBezTo>
                <a:cubicBezTo>
                  <a:pt x="1101866" y="515487"/>
                  <a:pt x="1114209" y="516980"/>
                  <a:pt x="1126526" y="518448"/>
                </a:cubicBezTo>
                <a:cubicBezTo>
                  <a:pt x="1145530" y="521286"/>
                  <a:pt x="1165488" y="522289"/>
                  <a:pt x="1182948" y="53063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3"/>
          <p:cNvSpPr txBox="1"/>
          <p:nvPr>
            <p:ph type="ctrTitle"/>
          </p:nvPr>
        </p:nvSpPr>
        <p:spPr>
          <a:xfrm>
            <a:off x="4169150" y="1229475"/>
            <a:ext cx="4171200" cy="1992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12" name="Google Shape;212;p3"/>
          <p:cNvSpPr txBox="1"/>
          <p:nvPr>
            <p:ph idx="1" type="subTitle"/>
          </p:nvPr>
        </p:nvSpPr>
        <p:spPr>
          <a:xfrm>
            <a:off x="4169150" y="3471625"/>
            <a:ext cx="4171200" cy="34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Dosis ExtraBold"/>
              <a:buNone/>
              <a:defRPr sz="1800">
                <a:latin typeface="Dosis ExtraBold"/>
                <a:ea typeface="Dosis ExtraBold"/>
                <a:cs typeface="Dosis ExtraBold"/>
                <a:sym typeface="Dosis ExtraBold"/>
              </a:defRPr>
            </a:lvl1pPr>
            <a:lvl2pPr lvl="1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"/>
          <p:cNvSpPr/>
          <p:nvPr>
            <p:ph idx="2" type="pic"/>
          </p:nvPr>
        </p:nvSpPr>
        <p:spPr>
          <a:xfrm>
            <a:off x="5715000" y="0"/>
            <a:ext cx="3429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215" name="Google Shape;215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6" name="Google Shape;216;p4"/>
          <p:cNvSpPr/>
          <p:nvPr/>
        </p:nvSpPr>
        <p:spPr>
          <a:xfrm rot="240250">
            <a:off x="-219838" y="4132565"/>
            <a:ext cx="1316681" cy="1273130"/>
          </a:xfrm>
          <a:custGeom>
            <a:rect b="b" l="l" r="r" t="t"/>
            <a:pathLst>
              <a:path extrusionOk="0" h="2540044" w="2626934">
                <a:moveTo>
                  <a:pt x="2593615" y="915156"/>
                </a:moveTo>
                <a:cubicBezTo>
                  <a:pt x="2570077" y="829210"/>
                  <a:pt x="2526888" y="750615"/>
                  <a:pt x="2484592" y="672754"/>
                </a:cubicBezTo>
                <a:cubicBezTo>
                  <a:pt x="2460632" y="627812"/>
                  <a:pt x="2431157" y="586336"/>
                  <a:pt x="2401050" y="545384"/>
                </a:cubicBezTo>
                <a:cubicBezTo>
                  <a:pt x="2374990" y="502280"/>
                  <a:pt x="2345777" y="459911"/>
                  <a:pt x="2311572" y="422582"/>
                </a:cubicBezTo>
                <a:cubicBezTo>
                  <a:pt x="2312518" y="413551"/>
                  <a:pt x="2305320" y="403523"/>
                  <a:pt x="2295389" y="404101"/>
                </a:cubicBezTo>
                <a:cubicBezTo>
                  <a:pt x="2255826" y="357794"/>
                  <a:pt x="2209589" y="317945"/>
                  <a:pt x="2159464" y="283241"/>
                </a:cubicBezTo>
                <a:cubicBezTo>
                  <a:pt x="2039249" y="186900"/>
                  <a:pt x="1896756" y="123372"/>
                  <a:pt x="1754106" y="67300"/>
                </a:cubicBezTo>
                <a:cubicBezTo>
                  <a:pt x="1732406" y="58584"/>
                  <a:pt x="1710129" y="51654"/>
                  <a:pt x="1688009" y="44146"/>
                </a:cubicBezTo>
                <a:cubicBezTo>
                  <a:pt x="1653804" y="32281"/>
                  <a:pt x="1620598" y="16373"/>
                  <a:pt x="1585080" y="8865"/>
                </a:cubicBezTo>
                <a:cubicBezTo>
                  <a:pt x="1543782" y="5242"/>
                  <a:pt x="1502222" y="4822"/>
                  <a:pt x="1460766" y="5085"/>
                </a:cubicBezTo>
                <a:cubicBezTo>
                  <a:pt x="1396455" y="6240"/>
                  <a:pt x="1332355" y="-1478"/>
                  <a:pt x="1267991" y="255"/>
                </a:cubicBezTo>
                <a:cubicBezTo>
                  <a:pt x="1225958" y="727"/>
                  <a:pt x="1184555" y="10598"/>
                  <a:pt x="1143993" y="20363"/>
                </a:cubicBezTo>
                <a:cubicBezTo>
                  <a:pt x="1140052" y="21308"/>
                  <a:pt x="1136900" y="24038"/>
                  <a:pt x="1135008" y="27556"/>
                </a:cubicBezTo>
                <a:cubicBezTo>
                  <a:pt x="1113571" y="32911"/>
                  <a:pt x="1092450" y="39841"/>
                  <a:pt x="1071748" y="46824"/>
                </a:cubicBezTo>
                <a:cubicBezTo>
                  <a:pt x="1070487" y="47297"/>
                  <a:pt x="1069174" y="47717"/>
                  <a:pt x="1067965" y="48137"/>
                </a:cubicBezTo>
                <a:cubicBezTo>
                  <a:pt x="1046266" y="51864"/>
                  <a:pt x="1024566" y="55802"/>
                  <a:pt x="1002971" y="59740"/>
                </a:cubicBezTo>
                <a:cubicBezTo>
                  <a:pt x="996561" y="60947"/>
                  <a:pt x="990151" y="62050"/>
                  <a:pt x="983794" y="63310"/>
                </a:cubicBezTo>
                <a:cubicBezTo>
                  <a:pt x="976806" y="64727"/>
                  <a:pt x="969765" y="65935"/>
                  <a:pt x="962777" y="67510"/>
                </a:cubicBezTo>
                <a:cubicBezTo>
                  <a:pt x="955474" y="69190"/>
                  <a:pt x="948171" y="70817"/>
                  <a:pt x="940867" y="72498"/>
                </a:cubicBezTo>
                <a:cubicBezTo>
                  <a:pt x="934930" y="73810"/>
                  <a:pt x="929151" y="75543"/>
                  <a:pt x="923266" y="77013"/>
                </a:cubicBezTo>
                <a:cubicBezTo>
                  <a:pt x="896732" y="83943"/>
                  <a:pt x="870514" y="91871"/>
                  <a:pt x="844191" y="99694"/>
                </a:cubicBezTo>
                <a:cubicBezTo>
                  <a:pt x="820337" y="106781"/>
                  <a:pt x="796588" y="114237"/>
                  <a:pt x="773049" y="122270"/>
                </a:cubicBezTo>
                <a:cubicBezTo>
                  <a:pt x="758968" y="127100"/>
                  <a:pt x="744940" y="131930"/>
                  <a:pt x="730964" y="136865"/>
                </a:cubicBezTo>
                <a:cubicBezTo>
                  <a:pt x="718827" y="141118"/>
                  <a:pt x="706847" y="145738"/>
                  <a:pt x="694973" y="150621"/>
                </a:cubicBezTo>
                <a:cubicBezTo>
                  <a:pt x="683256" y="155346"/>
                  <a:pt x="671802" y="160544"/>
                  <a:pt x="660400" y="165951"/>
                </a:cubicBezTo>
                <a:cubicBezTo>
                  <a:pt x="648421" y="171622"/>
                  <a:pt x="636546" y="177239"/>
                  <a:pt x="624725" y="183119"/>
                </a:cubicBezTo>
                <a:cubicBezTo>
                  <a:pt x="624567" y="183224"/>
                  <a:pt x="624042" y="183435"/>
                  <a:pt x="623569" y="183697"/>
                </a:cubicBezTo>
                <a:cubicBezTo>
                  <a:pt x="623464" y="183750"/>
                  <a:pt x="623359" y="183802"/>
                  <a:pt x="623253" y="183855"/>
                </a:cubicBezTo>
                <a:cubicBezTo>
                  <a:pt x="608910" y="191047"/>
                  <a:pt x="594356" y="198240"/>
                  <a:pt x="580117" y="206168"/>
                </a:cubicBezTo>
                <a:cubicBezTo>
                  <a:pt x="576176" y="208373"/>
                  <a:pt x="572078" y="210421"/>
                  <a:pt x="568190" y="212783"/>
                </a:cubicBezTo>
                <a:cubicBezTo>
                  <a:pt x="564249" y="215198"/>
                  <a:pt x="560256" y="217613"/>
                  <a:pt x="556315" y="220028"/>
                </a:cubicBezTo>
                <a:cubicBezTo>
                  <a:pt x="548592" y="224701"/>
                  <a:pt x="541078" y="229794"/>
                  <a:pt x="533565" y="234782"/>
                </a:cubicBezTo>
                <a:cubicBezTo>
                  <a:pt x="519221" y="244232"/>
                  <a:pt x="505403" y="254417"/>
                  <a:pt x="491532" y="264498"/>
                </a:cubicBezTo>
                <a:cubicBezTo>
                  <a:pt x="477923" y="274368"/>
                  <a:pt x="464841" y="284869"/>
                  <a:pt x="451863" y="295474"/>
                </a:cubicBezTo>
                <a:cubicBezTo>
                  <a:pt x="430951" y="312537"/>
                  <a:pt x="411353" y="331175"/>
                  <a:pt x="391965" y="349919"/>
                </a:cubicBezTo>
                <a:cubicBezTo>
                  <a:pt x="372893" y="368347"/>
                  <a:pt x="354503" y="387510"/>
                  <a:pt x="336429" y="406883"/>
                </a:cubicBezTo>
                <a:cubicBezTo>
                  <a:pt x="318880" y="425679"/>
                  <a:pt x="302329" y="445368"/>
                  <a:pt x="286777" y="465843"/>
                </a:cubicBezTo>
                <a:cubicBezTo>
                  <a:pt x="277740" y="477761"/>
                  <a:pt x="268808" y="489784"/>
                  <a:pt x="259928" y="501807"/>
                </a:cubicBezTo>
                <a:cubicBezTo>
                  <a:pt x="252362" y="512098"/>
                  <a:pt x="244691" y="522388"/>
                  <a:pt x="237335" y="532836"/>
                </a:cubicBezTo>
                <a:cubicBezTo>
                  <a:pt x="229770" y="543546"/>
                  <a:pt x="222098" y="554204"/>
                  <a:pt x="214848" y="565125"/>
                </a:cubicBezTo>
                <a:cubicBezTo>
                  <a:pt x="211905" y="569588"/>
                  <a:pt x="208910" y="574050"/>
                  <a:pt x="205968" y="578565"/>
                </a:cubicBezTo>
                <a:cubicBezTo>
                  <a:pt x="204917" y="580140"/>
                  <a:pt x="203814" y="581716"/>
                  <a:pt x="202816" y="583343"/>
                </a:cubicBezTo>
                <a:cubicBezTo>
                  <a:pt x="198822" y="590063"/>
                  <a:pt x="194829" y="596731"/>
                  <a:pt x="190836" y="603399"/>
                </a:cubicBezTo>
                <a:cubicBezTo>
                  <a:pt x="187789" y="608492"/>
                  <a:pt x="185004" y="613637"/>
                  <a:pt x="182114" y="618887"/>
                </a:cubicBezTo>
                <a:cubicBezTo>
                  <a:pt x="179224" y="624190"/>
                  <a:pt x="176230" y="629440"/>
                  <a:pt x="173445" y="634795"/>
                </a:cubicBezTo>
                <a:cubicBezTo>
                  <a:pt x="166930" y="647396"/>
                  <a:pt x="160362" y="659996"/>
                  <a:pt x="153952" y="672597"/>
                </a:cubicBezTo>
                <a:cubicBezTo>
                  <a:pt x="141657" y="696643"/>
                  <a:pt x="129047" y="720531"/>
                  <a:pt x="117331" y="744840"/>
                </a:cubicBezTo>
                <a:cubicBezTo>
                  <a:pt x="111551" y="756810"/>
                  <a:pt x="105666" y="768781"/>
                  <a:pt x="100149" y="780856"/>
                </a:cubicBezTo>
                <a:cubicBezTo>
                  <a:pt x="97260" y="787209"/>
                  <a:pt x="94160" y="793509"/>
                  <a:pt x="91428" y="799914"/>
                </a:cubicBezTo>
                <a:cubicBezTo>
                  <a:pt x="88433" y="807107"/>
                  <a:pt x="85333" y="814300"/>
                  <a:pt x="82338" y="821493"/>
                </a:cubicBezTo>
                <a:cubicBezTo>
                  <a:pt x="80079" y="826848"/>
                  <a:pt x="78082" y="832256"/>
                  <a:pt x="76033" y="837716"/>
                </a:cubicBezTo>
                <a:cubicBezTo>
                  <a:pt x="73826" y="843648"/>
                  <a:pt x="71409" y="849529"/>
                  <a:pt x="69465" y="855566"/>
                </a:cubicBezTo>
                <a:cubicBezTo>
                  <a:pt x="66943" y="863442"/>
                  <a:pt x="64421" y="871370"/>
                  <a:pt x="61899" y="879297"/>
                </a:cubicBezTo>
                <a:cubicBezTo>
                  <a:pt x="60218" y="884600"/>
                  <a:pt x="58852" y="890060"/>
                  <a:pt x="57381" y="895416"/>
                </a:cubicBezTo>
                <a:cubicBezTo>
                  <a:pt x="50550" y="920669"/>
                  <a:pt x="44718" y="946185"/>
                  <a:pt x="39411" y="971806"/>
                </a:cubicBezTo>
                <a:cubicBezTo>
                  <a:pt x="34210" y="997217"/>
                  <a:pt x="29113" y="1022681"/>
                  <a:pt x="24700" y="1048249"/>
                </a:cubicBezTo>
                <a:cubicBezTo>
                  <a:pt x="22283" y="1062320"/>
                  <a:pt x="19866" y="1076390"/>
                  <a:pt x="17659" y="1090513"/>
                </a:cubicBezTo>
                <a:cubicBezTo>
                  <a:pt x="15610" y="1103639"/>
                  <a:pt x="13613" y="1116765"/>
                  <a:pt x="12090" y="1129890"/>
                </a:cubicBezTo>
                <a:cubicBezTo>
                  <a:pt x="10513" y="1143068"/>
                  <a:pt x="8990" y="1156194"/>
                  <a:pt x="7676" y="1169372"/>
                </a:cubicBezTo>
                <a:cubicBezTo>
                  <a:pt x="6363" y="1182497"/>
                  <a:pt x="5364" y="1195675"/>
                  <a:pt x="4366" y="1208853"/>
                </a:cubicBezTo>
                <a:cubicBezTo>
                  <a:pt x="3368" y="1222084"/>
                  <a:pt x="2842" y="1235367"/>
                  <a:pt x="2264" y="1248650"/>
                </a:cubicBezTo>
                <a:cubicBezTo>
                  <a:pt x="1686" y="1263140"/>
                  <a:pt x="1214" y="1277631"/>
                  <a:pt x="741" y="1292122"/>
                </a:cubicBezTo>
                <a:cubicBezTo>
                  <a:pt x="-100" y="1319423"/>
                  <a:pt x="-47" y="1346829"/>
                  <a:pt x="58" y="1374130"/>
                </a:cubicBezTo>
                <a:cubicBezTo>
                  <a:pt x="110" y="1386415"/>
                  <a:pt x="583" y="1398806"/>
                  <a:pt x="1319" y="1411039"/>
                </a:cubicBezTo>
                <a:cubicBezTo>
                  <a:pt x="1739" y="1417969"/>
                  <a:pt x="2002" y="1424952"/>
                  <a:pt x="2632" y="1431830"/>
                </a:cubicBezTo>
                <a:cubicBezTo>
                  <a:pt x="3315" y="1439495"/>
                  <a:pt x="3998" y="1447160"/>
                  <a:pt x="4681" y="1454773"/>
                </a:cubicBezTo>
                <a:cubicBezTo>
                  <a:pt x="5732" y="1467006"/>
                  <a:pt x="7308" y="1479187"/>
                  <a:pt x="8885" y="1491367"/>
                </a:cubicBezTo>
                <a:cubicBezTo>
                  <a:pt x="10619" y="1504493"/>
                  <a:pt x="12300" y="1517618"/>
                  <a:pt x="14507" y="1530691"/>
                </a:cubicBezTo>
                <a:cubicBezTo>
                  <a:pt x="16924" y="1545077"/>
                  <a:pt x="19340" y="1559515"/>
                  <a:pt x="22020" y="1573848"/>
                </a:cubicBezTo>
                <a:cubicBezTo>
                  <a:pt x="24174" y="1585503"/>
                  <a:pt x="26434" y="1597159"/>
                  <a:pt x="29061" y="1608762"/>
                </a:cubicBezTo>
                <a:cubicBezTo>
                  <a:pt x="30689" y="1616007"/>
                  <a:pt x="32161" y="1623252"/>
                  <a:pt x="33947" y="1630445"/>
                </a:cubicBezTo>
                <a:cubicBezTo>
                  <a:pt x="35786" y="1637743"/>
                  <a:pt x="37572" y="1645041"/>
                  <a:pt x="39411" y="1652338"/>
                </a:cubicBezTo>
                <a:cubicBezTo>
                  <a:pt x="41093" y="1658954"/>
                  <a:pt x="43142" y="1665464"/>
                  <a:pt x="44981" y="1672079"/>
                </a:cubicBezTo>
                <a:cubicBezTo>
                  <a:pt x="46662" y="1677907"/>
                  <a:pt x="48606" y="1683630"/>
                  <a:pt x="50498" y="1689353"/>
                </a:cubicBezTo>
                <a:cubicBezTo>
                  <a:pt x="52547" y="1695495"/>
                  <a:pt x="54648" y="1701585"/>
                  <a:pt x="57013" y="1707676"/>
                </a:cubicBezTo>
                <a:cubicBezTo>
                  <a:pt x="59114" y="1713083"/>
                  <a:pt x="61058" y="1718596"/>
                  <a:pt x="63423" y="1723951"/>
                </a:cubicBezTo>
                <a:cubicBezTo>
                  <a:pt x="66575" y="1730882"/>
                  <a:pt x="69465" y="1738022"/>
                  <a:pt x="72933" y="1744795"/>
                </a:cubicBezTo>
                <a:cubicBezTo>
                  <a:pt x="76243" y="1751252"/>
                  <a:pt x="79553" y="1757710"/>
                  <a:pt x="82863" y="1764116"/>
                </a:cubicBezTo>
                <a:cubicBezTo>
                  <a:pt x="86121" y="1770521"/>
                  <a:pt x="89904" y="1776611"/>
                  <a:pt x="93424" y="1782859"/>
                </a:cubicBezTo>
                <a:cubicBezTo>
                  <a:pt x="96524" y="1788319"/>
                  <a:pt x="99834" y="1793674"/>
                  <a:pt x="103039" y="1799082"/>
                </a:cubicBezTo>
                <a:cubicBezTo>
                  <a:pt x="109659" y="1810107"/>
                  <a:pt x="116542" y="1820975"/>
                  <a:pt x="123320" y="1831896"/>
                </a:cubicBezTo>
                <a:cubicBezTo>
                  <a:pt x="137612" y="1854892"/>
                  <a:pt x="151850" y="1877888"/>
                  <a:pt x="166509" y="1900621"/>
                </a:cubicBezTo>
                <a:cubicBezTo>
                  <a:pt x="170660" y="1907026"/>
                  <a:pt x="175179" y="1913221"/>
                  <a:pt x="179540" y="1919522"/>
                </a:cubicBezTo>
                <a:cubicBezTo>
                  <a:pt x="183165" y="1924719"/>
                  <a:pt x="187263" y="1929707"/>
                  <a:pt x="191151" y="1934747"/>
                </a:cubicBezTo>
                <a:cubicBezTo>
                  <a:pt x="198928" y="1944880"/>
                  <a:pt x="207439" y="1954541"/>
                  <a:pt x="215899" y="1964149"/>
                </a:cubicBezTo>
                <a:cubicBezTo>
                  <a:pt x="233973" y="1984677"/>
                  <a:pt x="252467" y="2004785"/>
                  <a:pt x="270594" y="2025261"/>
                </a:cubicBezTo>
                <a:cubicBezTo>
                  <a:pt x="281365" y="2037756"/>
                  <a:pt x="293450" y="2051827"/>
                  <a:pt x="306060" y="2065425"/>
                </a:cubicBezTo>
                <a:cubicBezTo>
                  <a:pt x="312838" y="2072775"/>
                  <a:pt x="319773" y="2080021"/>
                  <a:pt x="326761" y="2087161"/>
                </a:cubicBezTo>
                <a:cubicBezTo>
                  <a:pt x="333329" y="2093881"/>
                  <a:pt x="340159" y="2100444"/>
                  <a:pt x="346885" y="2107007"/>
                </a:cubicBezTo>
                <a:cubicBezTo>
                  <a:pt x="359705" y="2119502"/>
                  <a:pt x="372945" y="2131578"/>
                  <a:pt x="386133" y="2143653"/>
                </a:cubicBezTo>
                <a:cubicBezTo>
                  <a:pt x="393384" y="2150269"/>
                  <a:pt x="400687" y="2156884"/>
                  <a:pt x="408043" y="2163499"/>
                </a:cubicBezTo>
                <a:cubicBezTo>
                  <a:pt x="410985" y="2166177"/>
                  <a:pt x="413980" y="2168749"/>
                  <a:pt x="417028" y="2171374"/>
                </a:cubicBezTo>
                <a:cubicBezTo>
                  <a:pt x="420653" y="2174472"/>
                  <a:pt x="424173" y="2177675"/>
                  <a:pt x="427904" y="2180667"/>
                </a:cubicBezTo>
                <a:cubicBezTo>
                  <a:pt x="438675" y="2189435"/>
                  <a:pt x="449446" y="2198045"/>
                  <a:pt x="460427" y="2206603"/>
                </a:cubicBezTo>
                <a:cubicBezTo>
                  <a:pt x="470462" y="2214426"/>
                  <a:pt x="480656" y="2222039"/>
                  <a:pt x="490796" y="2229704"/>
                </a:cubicBezTo>
                <a:cubicBezTo>
                  <a:pt x="511025" y="2244930"/>
                  <a:pt x="531253" y="2260471"/>
                  <a:pt x="552480" y="2274331"/>
                </a:cubicBezTo>
                <a:cubicBezTo>
                  <a:pt x="563514" y="2281524"/>
                  <a:pt x="574600" y="2288559"/>
                  <a:pt x="586001" y="2295122"/>
                </a:cubicBezTo>
                <a:cubicBezTo>
                  <a:pt x="597561" y="2301842"/>
                  <a:pt x="609225" y="2308352"/>
                  <a:pt x="620942" y="2314810"/>
                </a:cubicBezTo>
                <a:cubicBezTo>
                  <a:pt x="644007" y="2327516"/>
                  <a:pt x="667021" y="2340326"/>
                  <a:pt x="690822" y="2351667"/>
                </a:cubicBezTo>
                <a:cubicBezTo>
                  <a:pt x="714781" y="2363112"/>
                  <a:pt x="739055" y="2373823"/>
                  <a:pt x="763329" y="2384533"/>
                </a:cubicBezTo>
                <a:cubicBezTo>
                  <a:pt x="787551" y="2395243"/>
                  <a:pt x="811825" y="2405639"/>
                  <a:pt x="836362" y="2415457"/>
                </a:cubicBezTo>
                <a:cubicBezTo>
                  <a:pt x="848657" y="2420339"/>
                  <a:pt x="860899" y="2425380"/>
                  <a:pt x="873194" y="2430052"/>
                </a:cubicBezTo>
                <a:cubicBezTo>
                  <a:pt x="885646" y="2434725"/>
                  <a:pt x="898046" y="2439503"/>
                  <a:pt x="910656" y="2443493"/>
                </a:cubicBezTo>
                <a:cubicBezTo>
                  <a:pt x="936033" y="2451526"/>
                  <a:pt x="961621" y="2458876"/>
                  <a:pt x="986999" y="2467014"/>
                </a:cubicBezTo>
                <a:cubicBezTo>
                  <a:pt x="1011798" y="2474994"/>
                  <a:pt x="1036493" y="2483499"/>
                  <a:pt x="1061608" y="2490377"/>
                </a:cubicBezTo>
                <a:cubicBezTo>
                  <a:pt x="1087143" y="2497360"/>
                  <a:pt x="1112731" y="2503923"/>
                  <a:pt x="1138634" y="2509541"/>
                </a:cubicBezTo>
                <a:cubicBezTo>
                  <a:pt x="1165377" y="2515316"/>
                  <a:pt x="1192279" y="2520303"/>
                  <a:pt x="1219233" y="2524924"/>
                </a:cubicBezTo>
                <a:cubicBezTo>
                  <a:pt x="1244768" y="2529281"/>
                  <a:pt x="1270461" y="2533271"/>
                  <a:pt x="1296311" y="2535319"/>
                </a:cubicBezTo>
                <a:cubicBezTo>
                  <a:pt x="1350324" y="2539519"/>
                  <a:pt x="1404547" y="2539939"/>
                  <a:pt x="1458717" y="2540044"/>
                </a:cubicBezTo>
                <a:cubicBezTo>
                  <a:pt x="1459768" y="2540044"/>
                  <a:pt x="1460871" y="2540044"/>
                  <a:pt x="1461975" y="2540044"/>
                </a:cubicBezTo>
                <a:cubicBezTo>
                  <a:pt x="1473481" y="2540044"/>
                  <a:pt x="1485093" y="2539887"/>
                  <a:pt x="1496600" y="2539047"/>
                </a:cubicBezTo>
                <a:cubicBezTo>
                  <a:pt x="1510523" y="2538049"/>
                  <a:pt x="1524342" y="2536789"/>
                  <a:pt x="1538212" y="2535267"/>
                </a:cubicBezTo>
                <a:cubicBezTo>
                  <a:pt x="1564851" y="2532274"/>
                  <a:pt x="1591385" y="2528494"/>
                  <a:pt x="1617866" y="2524661"/>
                </a:cubicBezTo>
                <a:cubicBezTo>
                  <a:pt x="1622857" y="2523926"/>
                  <a:pt x="1627060" y="2520933"/>
                  <a:pt x="1629530" y="2516838"/>
                </a:cubicBezTo>
                <a:cubicBezTo>
                  <a:pt x="1633050" y="2518571"/>
                  <a:pt x="1637201" y="2519096"/>
                  <a:pt x="1641141" y="2518203"/>
                </a:cubicBezTo>
                <a:cubicBezTo>
                  <a:pt x="1663472" y="2513321"/>
                  <a:pt x="1685749" y="2508386"/>
                  <a:pt x="1708027" y="2503398"/>
                </a:cubicBezTo>
                <a:cubicBezTo>
                  <a:pt x="1811166" y="2479667"/>
                  <a:pt x="1911888" y="2445488"/>
                  <a:pt x="2004782" y="2394298"/>
                </a:cubicBezTo>
                <a:cubicBezTo>
                  <a:pt x="2105241" y="2347151"/>
                  <a:pt x="2202443" y="2291499"/>
                  <a:pt x="2286457" y="2218469"/>
                </a:cubicBezTo>
                <a:cubicBezTo>
                  <a:pt x="2338106" y="2179145"/>
                  <a:pt x="2378930" y="2128323"/>
                  <a:pt x="2407723" y="2070308"/>
                </a:cubicBezTo>
                <a:cubicBezTo>
                  <a:pt x="2444975" y="2001898"/>
                  <a:pt x="2482963" y="1933592"/>
                  <a:pt x="2510127" y="1860457"/>
                </a:cubicBezTo>
                <a:cubicBezTo>
                  <a:pt x="2559779" y="1738705"/>
                  <a:pt x="2599658" y="1612489"/>
                  <a:pt x="2617732" y="1481969"/>
                </a:cubicBezTo>
                <a:cubicBezTo>
                  <a:pt x="2628345" y="1406051"/>
                  <a:pt x="2626611" y="1329346"/>
                  <a:pt x="2626664" y="1252903"/>
                </a:cubicBezTo>
                <a:cubicBezTo>
                  <a:pt x="2628766" y="1139865"/>
                  <a:pt x="2618730" y="1025673"/>
                  <a:pt x="2593615" y="91515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4"/>
          <p:cNvSpPr/>
          <p:nvPr/>
        </p:nvSpPr>
        <p:spPr>
          <a:xfrm>
            <a:off x="5017523" y="-164026"/>
            <a:ext cx="1753912" cy="2049876"/>
          </a:xfrm>
          <a:custGeom>
            <a:rect b="b" l="l" r="r" t="t"/>
            <a:pathLst>
              <a:path extrusionOk="0" h="4099752" w="3507824">
                <a:moveTo>
                  <a:pt x="3213382" y="2150450"/>
                </a:moveTo>
                <a:cubicBezTo>
                  <a:pt x="3215925" y="2146350"/>
                  <a:pt x="3220847" y="2138889"/>
                  <a:pt x="3220683" y="2133641"/>
                </a:cubicBezTo>
                <a:cubicBezTo>
                  <a:pt x="3275806" y="2059601"/>
                  <a:pt x="3318132" y="1976214"/>
                  <a:pt x="3352830" y="1890614"/>
                </a:cubicBezTo>
                <a:cubicBezTo>
                  <a:pt x="3416401" y="1759015"/>
                  <a:pt x="3458564" y="1618233"/>
                  <a:pt x="3483336" y="1474335"/>
                </a:cubicBezTo>
                <a:cubicBezTo>
                  <a:pt x="3514015" y="1274764"/>
                  <a:pt x="3522135" y="1067485"/>
                  <a:pt x="3470622" y="870620"/>
                </a:cubicBezTo>
                <a:cubicBezTo>
                  <a:pt x="3453478" y="783133"/>
                  <a:pt x="3422964" y="697697"/>
                  <a:pt x="3374813" y="622427"/>
                </a:cubicBezTo>
                <a:cubicBezTo>
                  <a:pt x="3332159" y="546173"/>
                  <a:pt x="3279825" y="475249"/>
                  <a:pt x="3214285" y="416952"/>
                </a:cubicBezTo>
                <a:cubicBezTo>
                  <a:pt x="3161295" y="364477"/>
                  <a:pt x="3105844" y="314871"/>
                  <a:pt x="3043831" y="273219"/>
                </a:cubicBezTo>
                <a:cubicBezTo>
                  <a:pt x="3008887" y="246899"/>
                  <a:pt x="2974927" y="218939"/>
                  <a:pt x="2935636" y="199097"/>
                </a:cubicBezTo>
                <a:cubicBezTo>
                  <a:pt x="2806114" y="127599"/>
                  <a:pt x="2661991" y="89636"/>
                  <a:pt x="2518934" y="55691"/>
                </a:cubicBezTo>
                <a:cubicBezTo>
                  <a:pt x="2428539" y="33471"/>
                  <a:pt x="2337488" y="11005"/>
                  <a:pt x="2244469" y="3789"/>
                </a:cubicBezTo>
                <a:cubicBezTo>
                  <a:pt x="2142590" y="1084"/>
                  <a:pt x="2034477" y="-3754"/>
                  <a:pt x="1933337" y="5019"/>
                </a:cubicBezTo>
                <a:cubicBezTo>
                  <a:pt x="1860906" y="13383"/>
                  <a:pt x="1788229" y="18138"/>
                  <a:pt x="1716783" y="33307"/>
                </a:cubicBezTo>
                <a:cubicBezTo>
                  <a:pt x="1696932" y="36833"/>
                  <a:pt x="1677492" y="41998"/>
                  <a:pt x="1658215" y="47902"/>
                </a:cubicBezTo>
                <a:cubicBezTo>
                  <a:pt x="1594562" y="59545"/>
                  <a:pt x="1531400" y="74057"/>
                  <a:pt x="1470207" y="95622"/>
                </a:cubicBezTo>
                <a:cubicBezTo>
                  <a:pt x="1396300" y="114234"/>
                  <a:pt x="1326330" y="142440"/>
                  <a:pt x="1255458" y="170317"/>
                </a:cubicBezTo>
                <a:cubicBezTo>
                  <a:pt x="1232162" y="179501"/>
                  <a:pt x="1211655" y="194177"/>
                  <a:pt x="1189508" y="205410"/>
                </a:cubicBezTo>
                <a:cubicBezTo>
                  <a:pt x="1166212" y="217381"/>
                  <a:pt x="1138897" y="223449"/>
                  <a:pt x="1118472" y="240503"/>
                </a:cubicBezTo>
                <a:cubicBezTo>
                  <a:pt x="1094109" y="259444"/>
                  <a:pt x="1067943" y="276252"/>
                  <a:pt x="1042186" y="293225"/>
                </a:cubicBezTo>
                <a:cubicBezTo>
                  <a:pt x="1037920" y="296915"/>
                  <a:pt x="1028405" y="299292"/>
                  <a:pt x="1027667" y="305360"/>
                </a:cubicBezTo>
                <a:cubicBezTo>
                  <a:pt x="885923" y="400226"/>
                  <a:pt x="782403" y="534448"/>
                  <a:pt x="694223" y="727460"/>
                </a:cubicBezTo>
                <a:cubicBezTo>
                  <a:pt x="584552" y="945316"/>
                  <a:pt x="506790" y="1180554"/>
                  <a:pt x="478572" y="1423253"/>
                </a:cubicBezTo>
                <a:cubicBezTo>
                  <a:pt x="468811" y="1520005"/>
                  <a:pt x="476849" y="1617741"/>
                  <a:pt x="480869" y="1714657"/>
                </a:cubicBezTo>
                <a:cubicBezTo>
                  <a:pt x="482017" y="1721708"/>
                  <a:pt x="482181" y="1729251"/>
                  <a:pt x="483330" y="1736467"/>
                </a:cubicBezTo>
                <a:cubicBezTo>
                  <a:pt x="483658" y="1782137"/>
                  <a:pt x="493911" y="1820100"/>
                  <a:pt x="512614" y="1850601"/>
                </a:cubicBezTo>
                <a:cubicBezTo>
                  <a:pt x="519750" y="1885120"/>
                  <a:pt x="535663" y="1918081"/>
                  <a:pt x="533695" y="1954814"/>
                </a:cubicBezTo>
                <a:cubicBezTo>
                  <a:pt x="533531" y="1962194"/>
                  <a:pt x="534105" y="1969901"/>
                  <a:pt x="531972" y="1977116"/>
                </a:cubicBezTo>
                <a:cubicBezTo>
                  <a:pt x="529593" y="1981872"/>
                  <a:pt x="527297" y="1987611"/>
                  <a:pt x="527215" y="1992859"/>
                </a:cubicBezTo>
                <a:cubicBezTo>
                  <a:pt x="476357" y="2009668"/>
                  <a:pt x="429437" y="2036397"/>
                  <a:pt x="382353" y="2061569"/>
                </a:cubicBezTo>
                <a:cubicBezTo>
                  <a:pt x="323703" y="2088709"/>
                  <a:pt x="279818" y="2138807"/>
                  <a:pt x="242578" y="2190298"/>
                </a:cubicBezTo>
                <a:cubicBezTo>
                  <a:pt x="219118" y="2220882"/>
                  <a:pt x="199677" y="2254253"/>
                  <a:pt x="186143" y="2290084"/>
                </a:cubicBezTo>
                <a:cubicBezTo>
                  <a:pt x="123883" y="2292298"/>
                  <a:pt x="88940" y="2311402"/>
                  <a:pt x="61050" y="2383146"/>
                </a:cubicBezTo>
                <a:cubicBezTo>
                  <a:pt x="30372" y="2469075"/>
                  <a:pt x="17329" y="2560333"/>
                  <a:pt x="7732" y="2650771"/>
                </a:cubicBezTo>
                <a:cubicBezTo>
                  <a:pt x="-8592" y="2782042"/>
                  <a:pt x="-61" y="2916347"/>
                  <a:pt x="42840" y="3042042"/>
                </a:cubicBezTo>
                <a:cubicBezTo>
                  <a:pt x="91810" y="3168230"/>
                  <a:pt x="97142" y="3226199"/>
                  <a:pt x="238887" y="3269901"/>
                </a:cubicBezTo>
                <a:cubicBezTo>
                  <a:pt x="241101" y="3270557"/>
                  <a:pt x="243152" y="3270803"/>
                  <a:pt x="245121" y="3270803"/>
                </a:cubicBezTo>
                <a:cubicBezTo>
                  <a:pt x="245449" y="3270803"/>
                  <a:pt x="245695" y="3270721"/>
                  <a:pt x="246023" y="3270721"/>
                </a:cubicBezTo>
                <a:cubicBezTo>
                  <a:pt x="267678" y="3308192"/>
                  <a:pt x="291384" y="3344597"/>
                  <a:pt x="322555" y="3374688"/>
                </a:cubicBezTo>
                <a:cubicBezTo>
                  <a:pt x="367998" y="3419374"/>
                  <a:pt x="427059" y="3445202"/>
                  <a:pt x="486447" y="3465864"/>
                </a:cubicBezTo>
                <a:cubicBezTo>
                  <a:pt x="547229" y="3489396"/>
                  <a:pt x="607684" y="3499318"/>
                  <a:pt x="671420" y="3514404"/>
                </a:cubicBezTo>
                <a:cubicBezTo>
                  <a:pt x="673634" y="3514978"/>
                  <a:pt x="675685" y="3515224"/>
                  <a:pt x="677654" y="3515224"/>
                </a:cubicBezTo>
                <a:cubicBezTo>
                  <a:pt x="679294" y="3515224"/>
                  <a:pt x="680853" y="3514978"/>
                  <a:pt x="682329" y="3514650"/>
                </a:cubicBezTo>
                <a:cubicBezTo>
                  <a:pt x="786669" y="3599431"/>
                  <a:pt x="901098" y="3629933"/>
                  <a:pt x="1059986" y="3641494"/>
                </a:cubicBezTo>
                <a:cubicBezTo>
                  <a:pt x="1072700" y="3642313"/>
                  <a:pt x="1085497" y="3642724"/>
                  <a:pt x="1098457" y="3642724"/>
                </a:cubicBezTo>
                <a:cubicBezTo>
                  <a:pt x="1263907" y="3642724"/>
                  <a:pt x="1444533" y="3575571"/>
                  <a:pt x="1566098" y="3466930"/>
                </a:cubicBezTo>
                <a:cubicBezTo>
                  <a:pt x="1601206" y="3431509"/>
                  <a:pt x="1629834" y="3388873"/>
                  <a:pt x="1652227" y="3343941"/>
                </a:cubicBezTo>
                <a:cubicBezTo>
                  <a:pt x="1650259" y="3460781"/>
                  <a:pt x="1676261" y="3532443"/>
                  <a:pt x="1738110" y="3675849"/>
                </a:cubicBezTo>
                <a:cubicBezTo>
                  <a:pt x="1768461" y="3766943"/>
                  <a:pt x="1863039" y="3790147"/>
                  <a:pt x="1940801" y="3826798"/>
                </a:cubicBezTo>
                <a:cubicBezTo>
                  <a:pt x="1969183" y="3841065"/>
                  <a:pt x="1995760" y="3858447"/>
                  <a:pt x="2023568" y="3873780"/>
                </a:cubicBezTo>
                <a:cubicBezTo>
                  <a:pt x="2072128" y="3900018"/>
                  <a:pt x="2126677" y="3911989"/>
                  <a:pt x="2177616" y="3932159"/>
                </a:cubicBezTo>
                <a:cubicBezTo>
                  <a:pt x="2179421" y="3932733"/>
                  <a:pt x="2181307" y="3932979"/>
                  <a:pt x="2183112" y="3932979"/>
                </a:cubicBezTo>
                <a:cubicBezTo>
                  <a:pt x="2185573" y="3932979"/>
                  <a:pt x="2188033" y="3932487"/>
                  <a:pt x="2190330" y="3931585"/>
                </a:cubicBezTo>
                <a:cubicBezTo>
                  <a:pt x="2222157" y="3959217"/>
                  <a:pt x="2258085" y="3981847"/>
                  <a:pt x="2295818" y="4000951"/>
                </a:cubicBezTo>
                <a:cubicBezTo>
                  <a:pt x="2396712" y="4054247"/>
                  <a:pt x="2504251" y="4103606"/>
                  <a:pt x="2620977" y="4099425"/>
                </a:cubicBezTo>
                <a:cubicBezTo>
                  <a:pt x="2625652" y="4099671"/>
                  <a:pt x="2630246" y="4099753"/>
                  <a:pt x="2634922" y="4099753"/>
                </a:cubicBezTo>
                <a:cubicBezTo>
                  <a:pt x="2725234" y="4099753"/>
                  <a:pt x="2810051" y="4064742"/>
                  <a:pt x="2893145" y="4032437"/>
                </a:cubicBezTo>
                <a:cubicBezTo>
                  <a:pt x="2958111" y="4004887"/>
                  <a:pt x="3026441" y="3976763"/>
                  <a:pt x="3084599" y="3935603"/>
                </a:cubicBezTo>
                <a:cubicBezTo>
                  <a:pt x="3086403" y="3934537"/>
                  <a:pt x="3088126" y="3933307"/>
                  <a:pt x="3089766" y="3931913"/>
                </a:cubicBezTo>
                <a:cubicBezTo>
                  <a:pt x="3119542" y="3910185"/>
                  <a:pt x="3146447" y="3885013"/>
                  <a:pt x="3168595" y="3854266"/>
                </a:cubicBezTo>
                <a:cubicBezTo>
                  <a:pt x="3200668" y="3806710"/>
                  <a:pt x="3236924" y="3761613"/>
                  <a:pt x="3262435" y="3709958"/>
                </a:cubicBezTo>
                <a:cubicBezTo>
                  <a:pt x="3265634" y="3703398"/>
                  <a:pt x="3268587" y="3696675"/>
                  <a:pt x="3271376" y="3690033"/>
                </a:cubicBezTo>
                <a:cubicBezTo>
                  <a:pt x="3388102" y="3506041"/>
                  <a:pt x="3419929" y="3270147"/>
                  <a:pt x="3399176" y="3056637"/>
                </a:cubicBezTo>
                <a:cubicBezTo>
                  <a:pt x="3381868" y="2943323"/>
                  <a:pt x="3349549" y="2831648"/>
                  <a:pt x="3301726" y="2727435"/>
                </a:cubicBezTo>
                <a:cubicBezTo>
                  <a:pt x="3267603" y="2656757"/>
                  <a:pt x="3219206" y="2594278"/>
                  <a:pt x="3180817" y="2525978"/>
                </a:cubicBezTo>
                <a:cubicBezTo>
                  <a:pt x="3160802" y="2488179"/>
                  <a:pt x="3138983" y="2451118"/>
                  <a:pt x="3121265" y="2412254"/>
                </a:cubicBezTo>
                <a:cubicBezTo>
                  <a:pt x="3100102" y="2346577"/>
                  <a:pt x="3137999" y="2283689"/>
                  <a:pt x="3172532" y="2229901"/>
                </a:cubicBezTo>
                <a:cubicBezTo>
                  <a:pt x="3187707" y="2203663"/>
                  <a:pt x="3198699" y="2176933"/>
                  <a:pt x="3213382" y="2150450"/>
                </a:cubicBezTo>
                <a:close/>
                <a:moveTo>
                  <a:pt x="897735" y="1743436"/>
                </a:moveTo>
                <a:cubicBezTo>
                  <a:pt x="897981" y="1704572"/>
                  <a:pt x="897489" y="1665461"/>
                  <a:pt x="901836" y="1626514"/>
                </a:cubicBezTo>
                <a:cubicBezTo>
                  <a:pt x="908480" y="1540257"/>
                  <a:pt x="925542" y="1455231"/>
                  <a:pt x="944408" y="1370860"/>
                </a:cubicBezTo>
                <a:cubicBezTo>
                  <a:pt x="969755" y="1271648"/>
                  <a:pt x="993297" y="1171453"/>
                  <a:pt x="1031604" y="1076177"/>
                </a:cubicBezTo>
                <a:cubicBezTo>
                  <a:pt x="1050143" y="1034114"/>
                  <a:pt x="1070978" y="993036"/>
                  <a:pt x="1091156" y="951711"/>
                </a:cubicBezTo>
                <a:cubicBezTo>
                  <a:pt x="1143162" y="840201"/>
                  <a:pt x="1201730" y="731560"/>
                  <a:pt x="1271536" y="630052"/>
                </a:cubicBezTo>
                <a:cubicBezTo>
                  <a:pt x="1302460" y="587006"/>
                  <a:pt x="1337814" y="547403"/>
                  <a:pt x="1369559" y="505013"/>
                </a:cubicBezTo>
                <a:cubicBezTo>
                  <a:pt x="1421483" y="436877"/>
                  <a:pt x="1489484" y="383827"/>
                  <a:pt x="1554860" y="329466"/>
                </a:cubicBezTo>
                <a:cubicBezTo>
                  <a:pt x="1582175" y="303884"/>
                  <a:pt x="1612690" y="282074"/>
                  <a:pt x="1643450" y="260920"/>
                </a:cubicBezTo>
                <a:cubicBezTo>
                  <a:pt x="1690206" y="225991"/>
                  <a:pt x="1736306" y="189914"/>
                  <a:pt x="1785851" y="158756"/>
                </a:cubicBezTo>
                <a:cubicBezTo>
                  <a:pt x="1843352" y="161052"/>
                  <a:pt x="1900772" y="166546"/>
                  <a:pt x="1957699" y="175155"/>
                </a:cubicBezTo>
                <a:cubicBezTo>
                  <a:pt x="2059906" y="187454"/>
                  <a:pt x="2162195" y="203770"/>
                  <a:pt x="2259644" y="238044"/>
                </a:cubicBezTo>
                <a:cubicBezTo>
                  <a:pt x="2331746" y="262723"/>
                  <a:pt x="2395482" y="297407"/>
                  <a:pt x="2463811" y="332582"/>
                </a:cubicBezTo>
                <a:cubicBezTo>
                  <a:pt x="2542312" y="374808"/>
                  <a:pt x="2622781" y="415559"/>
                  <a:pt x="2691931" y="472380"/>
                </a:cubicBezTo>
                <a:cubicBezTo>
                  <a:pt x="2781095" y="542812"/>
                  <a:pt x="2855330" y="631610"/>
                  <a:pt x="2915785" y="727460"/>
                </a:cubicBezTo>
                <a:cubicBezTo>
                  <a:pt x="3052936" y="976801"/>
                  <a:pt x="3056217" y="1273862"/>
                  <a:pt x="2977880" y="1542635"/>
                </a:cubicBezTo>
                <a:cubicBezTo>
                  <a:pt x="2939491" y="1693748"/>
                  <a:pt x="2865420" y="1833301"/>
                  <a:pt x="2810133" y="1978756"/>
                </a:cubicBezTo>
                <a:cubicBezTo>
                  <a:pt x="2795942" y="2017539"/>
                  <a:pt x="2775435" y="2055010"/>
                  <a:pt x="2766740" y="2095104"/>
                </a:cubicBezTo>
                <a:cubicBezTo>
                  <a:pt x="2759522" y="2112241"/>
                  <a:pt x="2752386" y="2129460"/>
                  <a:pt x="2743937" y="2146022"/>
                </a:cubicBezTo>
                <a:cubicBezTo>
                  <a:pt x="2715965" y="2200548"/>
                  <a:pt x="2680529" y="2250809"/>
                  <a:pt x="2640992" y="2297791"/>
                </a:cubicBezTo>
                <a:cubicBezTo>
                  <a:pt x="2626309" y="2315174"/>
                  <a:pt x="2612364" y="2333212"/>
                  <a:pt x="2598583" y="2351333"/>
                </a:cubicBezTo>
                <a:cubicBezTo>
                  <a:pt x="2595876" y="2354776"/>
                  <a:pt x="2594892" y="2359040"/>
                  <a:pt x="2595302" y="2363058"/>
                </a:cubicBezTo>
                <a:cubicBezTo>
                  <a:pt x="2576928" y="2373143"/>
                  <a:pt x="2557323" y="2381506"/>
                  <a:pt x="2538457" y="2390034"/>
                </a:cubicBezTo>
                <a:cubicBezTo>
                  <a:pt x="2536078" y="2391181"/>
                  <a:pt x="2533781" y="2392329"/>
                  <a:pt x="2531402" y="2393477"/>
                </a:cubicBezTo>
                <a:cubicBezTo>
                  <a:pt x="2431574" y="2369371"/>
                  <a:pt x="2328958" y="2347069"/>
                  <a:pt x="2225766" y="2353465"/>
                </a:cubicBezTo>
                <a:cubicBezTo>
                  <a:pt x="2155058" y="2358712"/>
                  <a:pt x="2087385" y="2391837"/>
                  <a:pt x="2033821" y="2437507"/>
                </a:cubicBezTo>
                <a:cubicBezTo>
                  <a:pt x="1971480" y="2494739"/>
                  <a:pt x="1914060" y="2557627"/>
                  <a:pt x="1862793" y="2625026"/>
                </a:cubicBezTo>
                <a:cubicBezTo>
                  <a:pt x="1824158" y="2679059"/>
                  <a:pt x="1797253" y="2740390"/>
                  <a:pt x="1767723" y="2799589"/>
                </a:cubicBezTo>
                <a:cubicBezTo>
                  <a:pt x="1753778" y="2827385"/>
                  <a:pt x="1740981" y="2855672"/>
                  <a:pt x="1729580" y="2884534"/>
                </a:cubicBezTo>
                <a:cubicBezTo>
                  <a:pt x="1728513" y="2816807"/>
                  <a:pt x="1721705" y="2749163"/>
                  <a:pt x="1709073" y="2682339"/>
                </a:cubicBezTo>
                <a:cubicBezTo>
                  <a:pt x="1699393" y="2618138"/>
                  <a:pt x="1686597" y="2553692"/>
                  <a:pt x="1665680" y="2492115"/>
                </a:cubicBezTo>
                <a:cubicBezTo>
                  <a:pt x="1643368" y="2430538"/>
                  <a:pt x="1612444" y="2371913"/>
                  <a:pt x="1579304" y="2315502"/>
                </a:cubicBezTo>
                <a:cubicBezTo>
                  <a:pt x="1566836" y="2294266"/>
                  <a:pt x="1551661" y="2275161"/>
                  <a:pt x="1535584" y="2256713"/>
                </a:cubicBezTo>
                <a:cubicBezTo>
                  <a:pt x="1537224" y="2245234"/>
                  <a:pt x="1524100" y="2232443"/>
                  <a:pt x="1517619" y="2223506"/>
                </a:cubicBezTo>
                <a:cubicBezTo>
                  <a:pt x="1475703" y="2182591"/>
                  <a:pt x="1426732" y="2142824"/>
                  <a:pt x="1369395" y="2126918"/>
                </a:cubicBezTo>
                <a:cubicBezTo>
                  <a:pt x="1300820" y="2088873"/>
                  <a:pt x="1211245" y="2060831"/>
                  <a:pt x="1128725" y="2046319"/>
                </a:cubicBezTo>
                <a:cubicBezTo>
                  <a:pt x="1127495" y="2045745"/>
                  <a:pt x="1126182" y="2045171"/>
                  <a:pt x="1124706" y="2044761"/>
                </a:cubicBezTo>
                <a:cubicBezTo>
                  <a:pt x="1098621" y="2038365"/>
                  <a:pt x="1075981" y="2022869"/>
                  <a:pt x="1050306" y="2015325"/>
                </a:cubicBezTo>
                <a:cubicBezTo>
                  <a:pt x="1020776" y="2004092"/>
                  <a:pt x="989524" y="1997615"/>
                  <a:pt x="960404" y="1985234"/>
                </a:cubicBezTo>
                <a:cubicBezTo>
                  <a:pt x="957779" y="1983594"/>
                  <a:pt x="954334" y="1982036"/>
                  <a:pt x="950725" y="1980970"/>
                </a:cubicBezTo>
                <a:cubicBezTo>
                  <a:pt x="950150" y="1978182"/>
                  <a:pt x="948920" y="1975395"/>
                  <a:pt x="946787" y="1972689"/>
                </a:cubicBezTo>
                <a:cubicBezTo>
                  <a:pt x="928249" y="1951617"/>
                  <a:pt x="920456" y="1923985"/>
                  <a:pt x="915289" y="1896927"/>
                </a:cubicBezTo>
                <a:cubicBezTo>
                  <a:pt x="911187" y="1875691"/>
                  <a:pt x="907168" y="1854455"/>
                  <a:pt x="903641" y="1833137"/>
                </a:cubicBezTo>
                <a:cubicBezTo>
                  <a:pt x="902082" y="1828217"/>
                  <a:pt x="900934" y="1815344"/>
                  <a:pt x="898801" y="1802717"/>
                </a:cubicBezTo>
                <a:cubicBezTo>
                  <a:pt x="901180" y="1784187"/>
                  <a:pt x="900852" y="1764672"/>
                  <a:pt x="897407" y="1744748"/>
                </a:cubicBezTo>
                <a:cubicBezTo>
                  <a:pt x="897489" y="1744338"/>
                  <a:pt x="897653" y="1743928"/>
                  <a:pt x="897735" y="174343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4"/>
          <p:cNvSpPr/>
          <p:nvPr/>
        </p:nvSpPr>
        <p:spPr>
          <a:xfrm>
            <a:off x="1338865" y="4310768"/>
            <a:ext cx="503827" cy="456822"/>
          </a:xfrm>
          <a:custGeom>
            <a:rect b="b" l="l" r="r" t="t"/>
            <a:pathLst>
              <a:path extrusionOk="0" h="913644" w="1007653">
                <a:moveTo>
                  <a:pt x="975190" y="432802"/>
                </a:moveTo>
                <a:cubicBezTo>
                  <a:pt x="940690" y="425070"/>
                  <a:pt x="905183" y="423600"/>
                  <a:pt x="870140" y="419794"/>
                </a:cubicBezTo>
                <a:cubicBezTo>
                  <a:pt x="803982" y="412726"/>
                  <a:pt x="737401" y="408961"/>
                  <a:pt x="670881" y="411881"/>
                </a:cubicBezTo>
                <a:cubicBezTo>
                  <a:pt x="695284" y="388040"/>
                  <a:pt x="720675" y="365167"/>
                  <a:pt x="746006" y="342273"/>
                </a:cubicBezTo>
                <a:cubicBezTo>
                  <a:pt x="758782" y="329768"/>
                  <a:pt x="772404" y="318170"/>
                  <a:pt x="785725" y="306230"/>
                </a:cubicBezTo>
                <a:cubicBezTo>
                  <a:pt x="798360" y="294370"/>
                  <a:pt x="810854" y="282369"/>
                  <a:pt x="824013" y="271074"/>
                </a:cubicBezTo>
                <a:cubicBezTo>
                  <a:pt x="835902" y="260140"/>
                  <a:pt x="847550" y="248945"/>
                  <a:pt x="860426" y="239159"/>
                </a:cubicBezTo>
                <a:cubicBezTo>
                  <a:pt x="877636" y="225064"/>
                  <a:pt x="892810" y="208070"/>
                  <a:pt x="904659" y="189243"/>
                </a:cubicBezTo>
                <a:cubicBezTo>
                  <a:pt x="912559" y="175329"/>
                  <a:pt x="922050" y="158879"/>
                  <a:pt x="916468" y="142509"/>
                </a:cubicBezTo>
                <a:cubicBezTo>
                  <a:pt x="912216" y="131072"/>
                  <a:pt x="901576" y="121527"/>
                  <a:pt x="889284" y="119876"/>
                </a:cubicBezTo>
                <a:cubicBezTo>
                  <a:pt x="867439" y="117400"/>
                  <a:pt x="846744" y="127649"/>
                  <a:pt x="828466" y="138502"/>
                </a:cubicBezTo>
                <a:cubicBezTo>
                  <a:pt x="802108" y="155274"/>
                  <a:pt x="778651" y="175974"/>
                  <a:pt x="754590" y="195767"/>
                </a:cubicBezTo>
                <a:cubicBezTo>
                  <a:pt x="725169" y="220715"/>
                  <a:pt x="697078" y="247213"/>
                  <a:pt x="668926" y="273590"/>
                </a:cubicBezTo>
                <a:cubicBezTo>
                  <a:pt x="653913" y="288370"/>
                  <a:pt x="640734" y="304901"/>
                  <a:pt x="625277" y="319278"/>
                </a:cubicBezTo>
                <a:cubicBezTo>
                  <a:pt x="617761" y="326668"/>
                  <a:pt x="610788" y="334601"/>
                  <a:pt x="603594" y="342293"/>
                </a:cubicBezTo>
                <a:cubicBezTo>
                  <a:pt x="594990" y="351635"/>
                  <a:pt x="584934" y="359327"/>
                  <a:pt x="575443" y="367683"/>
                </a:cubicBezTo>
                <a:cubicBezTo>
                  <a:pt x="581045" y="285470"/>
                  <a:pt x="600551" y="204687"/>
                  <a:pt x="608693" y="122756"/>
                </a:cubicBezTo>
                <a:cubicBezTo>
                  <a:pt x="612401" y="91364"/>
                  <a:pt x="615806" y="59772"/>
                  <a:pt x="613106" y="28159"/>
                </a:cubicBezTo>
                <a:cubicBezTo>
                  <a:pt x="612864" y="5306"/>
                  <a:pt x="588299" y="-4762"/>
                  <a:pt x="568793" y="2144"/>
                </a:cubicBezTo>
                <a:cubicBezTo>
                  <a:pt x="549910" y="7943"/>
                  <a:pt x="534757" y="22783"/>
                  <a:pt x="525769" y="40059"/>
                </a:cubicBezTo>
                <a:cubicBezTo>
                  <a:pt x="500700" y="90338"/>
                  <a:pt x="492660" y="146898"/>
                  <a:pt x="481133" y="201344"/>
                </a:cubicBezTo>
                <a:cubicBezTo>
                  <a:pt x="476579" y="221903"/>
                  <a:pt x="474080" y="242803"/>
                  <a:pt x="470896" y="263603"/>
                </a:cubicBezTo>
                <a:cubicBezTo>
                  <a:pt x="464568" y="301679"/>
                  <a:pt x="457959" y="339937"/>
                  <a:pt x="455661" y="378516"/>
                </a:cubicBezTo>
                <a:cubicBezTo>
                  <a:pt x="444437" y="360858"/>
                  <a:pt x="433918" y="342655"/>
                  <a:pt x="423177" y="324634"/>
                </a:cubicBezTo>
                <a:cubicBezTo>
                  <a:pt x="411771" y="304297"/>
                  <a:pt x="402240" y="282913"/>
                  <a:pt x="390068" y="262999"/>
                </a:cubicBezTo>
                <a:cubicBezTo>
                  <a:pt x="371166" y="232736"/>
                  <a:pt x="353251" y="201848"/>
                  <a:pt x="331588" y="173437"/>
                </a:cubicBezTo>
                <a:cubicBezTo>
                  <a:pt x="324656" y="162926"/>
                  <a:pt x="318893" y="151690"/>
                  <a:pt x="311235" y="141663"/>
                </a:cubicBezTo>
                <a:cubicBezTo>
                  <a:pt x="303537" y="131454"/>
                  <a:pt x="295255" y="121688"/>
                  <a:pt x="287073" y="111883"/>
                </a:cubicBezTo>
                <a:cubicBezTo>
                  <a:pt x="266942" y="88465"/>
                  <a:pt x="244090" y="65430"/>
                  <a:pt x="214628" y="54295"/>
                </a:cubicBezTo>
                <a:cubicBezTo>
                  <a:pt x="203363" y="49724"/>
                  <a:pt x="190829" y="47268"/>
                  <a:pt x="178819" y="50127"/>
                </a:cubicBezTo>
                <a:cubicBezTo>
                  <a:pt x="160884" y="54778"/>
                  <a:pt x="164713" y="78478"/>
                  <a:pt x="167272" y="92492"/>
                </a:cubicBezTo>
                <a:cubicBezTo>
                  <a:pt x="175232" y="134475"/>
                  <a:pt x="193126" y="173759"/>
                  <a:pt x="216643" y="209237"/>
                </a:cubicBezTo>
                <a:cubicBezTo>
                  <a:pt x="226094" y="224702"/>
                  <a:pt x="234135" y="241011"/>
                  <a:pt x="243828" y="256354"/>
                </a:cubicBezTo>
                <a:cubicBezTo>
                  <a:pt x="256926" y="276550"/>
                  <a:pt x="271617" y="295739"/>
                  <a:pt x="286207" y="314888"/>
                </a:cubicBezTo>
                <a:cubicBezTo>
                  <a:pt x="306922" y="340199"/>
                  <a:pt x="325845" y="366898"/>
                  <a:pt x="348596" y="390497"/>
                </a:cubicBezTo>
                <a:cubicBezTo>
                  <a:pt x="359055" y="402639"/>
                  <a:pt x="368748" y="415384"/>
                  <a:pt x="379327" y="427405"/>
                </a:cubicBezTo>
                <a:cubicBezTo>
                  <a:pt x="385353" y="434513"/>
                  <a:pt x="391720" y="441742"/>
                  <a:pt x="394743" y="450702"/>
                </a:cubicBezTo>
                <a:cubicBezTo>
                  <a:pt x="361815" y="445265"/>
                  <a:pt x="328545" y="447943"/>
                  <a:pt x="295355" y="448427"/>
                </a:cubicBezTo>
                <a:cubicBezTo>
                  <a:pt x="252836" y="449937"/>
                  <a:pt x="210255" y="449735"/>
                  <a:pt x="167796" y="452595"/>
                </a:cubicBezTo>
                <a:cubicBezTo>
                  <a:pt x="146778" y="453722"/>
                  <a:pt x="125699" y="453883"/>
                  <a:pt x="104641" y="454608"/>
                </a:cubicBezTo>
                <a:cubicBezTo>
                  <a:pt x="72459" y="455474"/>
                  <a:pt x="38080" y="455836"/>
                  <a:pt x="9384" y="472207"/>
                </a:cubicBezTo>
                <a:cubicBezTo>
                  <a:pt x="-18586" y="493550"/>
                  <a:pt x="22866" y="522827"/>
                  <a:pt x="43964" y="528586"/>
                </a:cubicBezTo>
                <a:cubicBezTo>
                  <a:pt x="64196" y="534747"/>
                  <a:pt x="85537" y="535956"/>
                  <a:pt x="106515" y="537405"/>
                </a:cubicBezTo>
                <a:cubicBezTo>
                  <a:pt x="138636" y="538795"/>
                  <a:pt x="170859" y="538130"/>
                  <a:pt x="202960" y="536801"/>
                </a:cubicBezTo>
                <a:cubicBezTo>
                  <a:pt x="235364" y="535251"/>
                  <a:pt x="267788" y="534023"/>
                  <a:pt x="300131" y="531606"/>
                </a:cubicBezTo>
                <a:cubicBezTo>
                  <a:pt x="328162" y="529230"/>
                  <a:pt x="356254" y="526673"/>
                  <a:pt x="384405" y="528022"/>
                </a:cubicBezTo>
                <a:cubicBezTo>
                  <a:pt x="372576" y="535935"/>
                  <a:pt x="362299" y="545741"/>
                  <a:pt x="351961" y="555406"/>
                </a:cubicBezTo>
                <a:cubicBezTo>
                  <a:pt x="305814" y="589959"/>
                  <a:pt x="259647" y="624672"/>
                  <a:pt x="217187" y="663796"/>
                </a:cubicBezTo>
                <a:cubicBezTo>
                  <a:pt x="183272" y="691905"/>
                  <a:pt x="151211" y="723256"/>
                  <a:pt x="128621" y="761412"/>
                </a:cubicBezTo>
                <a:cubicBezTo>
                  <a:pt x="116873" y="780199"/>
                  <a:pt x="105245" y="801623"/>
                  <a:pt x="110122" y="824497"/>
                </a:cubicBezTo>
                <a:cubicBezTo>
                  <a:pt x="112943" y="842478"/>
                  <a:pt x="130132" y="838189"/>
                  <a:pt x="142888" y="834544"/>
                </a:cubicBezTo>
                <a:cubicBezTo>
                  <a:pt x="162556" y="827940"/>
                  <a:pt x="181580" y="819080"/>
                  <a:pt x="199273" y="808227"/>
                </a:cubicBezTo>
                <a:cubicBezTo>
                  <a:pt x="249168" y="776655"/>
                  <a:pt x="295859" y="739988"/>
                  <a:pt x="337251" y="697865"/>
                </a:cubicBezTo>
                <a:cubicBezTo>
                  <a:pt x="361292" y="676541"/>
                  <a:pt x="382209" y="652077"/>
                  <a:pt x="405847" y="630330"/>
                </a:cubicBezTo>
                <a:cubicBezTo>
                  <a:pt x="432185" y="604033"/>
                  <a:pt x="461626" y="580596"/>
                  <a:pt x="489536" y="555849"/>
                </a:cubicBezTo>
                <a:cubicBezTo>
                  <a:pt x="489436" y="611705"/>
                  <a:pt x="489496" y="667581"/>
                  <a:pt x="491350" y="723417"/>
                </a:cubicBezTo>
                <a:cubicBezTo>
                  <a:pt x="491592" y="766446"/>
                  <a:pt x="499008" y="808992"/>
                  <a:pt x="509587" y="850592"/>
                </a:cubicBezTo>
                <a:cubicBezTo>
                  <a:pt x="514968" y="867345"/>
                  <a:pt x="524197" y="907596"/>
                  <a:pt x="541729" y="913354"/>
                </a:cubicBezTo>
                <a:cubicBezTo>
                  <a:pt x="565991" y="920301"/>
                  <a:pt x="586607" y="800314"/>
                  <a:pt x="591745" y="780158"/>
                </a:cubicBezTo>
                <a:cubicBezTo>
                  <a:pt x="600068" y="739444"/>
                  <a:pt x="606919" y="698429"/>
                  <a:pt x="609902" y="656949"/>
                </a:cubicBezTo>
                <a:cubicBezTo>
                  <a:pt x="612642" y="621008"/>
                  <a:pt x="614315" y="585187"/>
                  <a:pt x="617962" y="549245"/>
                </a:cubicBezTo>
                <a:cubicBezTo>
                  <a:pt x="630134" y="561709"/>
                  <a:pt x="643575" y="572803"/>
                  <a:pt x="656029" y="584965"/>
                </a:cubicBezTo>
                <a:cubicBezTo>
                  <a:pt x="667052" y="596120"/>
                  <a:pt x="677853" y="607497"/>
                  <a:pt x="689239" y="618310"/>
                </a:cubicBezTo>
                <a:cubicBezTo>
                  <a:pt x="702962" y="632284"/>
                  <a:pt x="715214" y="647627"/>
                  <a:pt x="729643" y="660936"/>
                </a:cubicBezTo>
                <a:cubicBezTo>
                  <a:pt x="739013" y="670199"/>
                  <a:pt x="746328" y="680125"/>
                  <a:pt x="755477" y="690133"/>
                </a:cubicBezTo>
                <a:cubicBezTo>
                  <a:pt x="766379" y="701670"/>
                  <a:pt x="778027" y="712463"/>
                  <a:pt x="789755" y="723135"/>
                </a:cubicBezTo>
                <a:cubicBezTo>
                  <a:pt x="810632" y="739646"/>
                  <a:pt x="844063" y="767272"/>
                  <a:pt x="872074" y="756821"/>
                </a:cubicBezTo>
                <a:cubicBezTo>
                  <a:pt x="893657" y="746552"/>
                  <a:pt x="885596" y="725128"/>
                  <a:pt x="876991" y="708557"/>
                </a:cubicBezTo>
                <a:cubicBezTo>
                  <a:pt x="868870" y="692630"/>
                  <a:pt x="860971" y="676199"/>
                  <a:pt x="851096" y="661037"/>
                </a:cubicBezTo>
                <a:cubicBezTo>
                  <a:pt x="843116" y="649318"/>
                  <a:pt x="834209" y="638264"/>
                  <a:pt x="826028" y="626666"/>
                </a:cubicBezTo>
                <a:cubicBezTo>
                  <a:pt x="807005" y="601094"/>
                  <a:pt x="783306" y="579448"/>
                  <a:pt x="759064" y="558930"/>
                </a:cubicBezTo>
                <a:cubicBezTo>
                  <a:pt x="751084" y="551701"/>
                  <a:pt x="743749" y="543828"/>
                  <a:pt x="735688" y="536701"/>
                </a:cubicBezTo>
                <a:cubicBezTo>
                  <a:pt x="727325" y="529069"/>
                  <a:pt x="717270" y="523572"/>
                  <a:pt x="708927" y="515941"/>
                </a:cubicBezTo>
                <a:cubicBezTo>
                  <a:pt x="742036" y="515719"/>
                  <a:pt x="774984" y="520471"/>
                  <a:pt x="808093" y="518740"/>
                </a:cubicBezTo>
                <a:cubicBezTo>
                  <a:pt x="833907" y="517713"/>
                  <a:pt x="859802" y="518840"/>
                  <a:pt x="885435" y="515095"/>
                </a:cubicBezTo>
                <a:cubicBezTo>
                  <a:pt x="901294" y="513565"/>
                  <a:pt x="917355" y="513464"/>
                  <a:pt x="932972" y="509920"/>
                </a:cubicBezTo>
                <a:cubicBezTo>
                  <a:pt x="947945" y="506679"/>
                  <a:pt x="962232" y="500960"/>
                  <a:pt x="976822" y="496349"/>
                </a:cubicBezTo>
                <a:cubicBezTo>
                  <a:pt x="984601" y="493772"/>
                  <a:pt x="992722" y="491053"/>
                  <a:pt x="998566" y="485033"/>
                </a:cubicBezTo>
                <a:cubicBezTo>
                  <a:pt x="1020471" y="465079"/>
                  <a:pt x="998848" y="437251"/>
                  <a:pt x="975190" y="43280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4"/>
          <p:cNvSpPr/>
          <p:nvPr/>
        </p:nvSpPr>
        <p:spPr>
          <a:xfrm>
            <a:off x="1338865" y="4310768"/>
            <a:ext cx="503827" cy="456822"/>
          </a:xfrm>
          <a:custGeom>
            <a:rect b="b" l="l" r="r" t="t"/>
            <a:pathLst>
              <a:path extrusionOk="0" h="913644" w="1007653">
                <a:moveTo>
                  <a:pt x="541729" y="913354"/>
                </a:moveTo>
                <a:cubicBezTo>
                  <a:pt x="524197" y="907596"/>
                  <a:pt x="514968" y="867345"/>
                  <a:pt x="509587" y="850592"/>
                </a:cubicBezTo>
                <a:cubicBezTo>
                  <a:pt x="499008" y="808992"/>
                  <a:pt x="491592" y="766446"/>
                  <a:pt x="491350" y="723417"/>
                </a:cubicBezTo>
                <a:cubicBezTo>
                  <a:pt x="489496" y="667581"/>
                  <a:pt x="489436" y="611705"/>
                  <a:pt x="489536" y="555849"/>
                </a:cubicBezTo>
                <a:cubicBezTo>
                  <a:pt x="461626" y="580596"/>
                  <a:pt x="432185" y="604033"/>
                  <a:pt x="405847" y="630330"/>
                </a:cubicBezTo>
                <a:cubicBezTo>
                  <a:pt x="382209" y="652077"/>
                  <a:pt x="361292" y="676541"/>
                  <a:pt x="337251" y="697865"/>
                </a:cubicBezTo>
                <a:cubicBezTo>
                  <a:pt x="295859" y="739988"/>
                  <a:pt x="249168" y="776655"/>
                  <a:pt x="199273" y="808227"/>
                </a:cubicBezTo>
                <a:cubicBezTo>
                  <a:pt x="181580" y="819080"/>
                  <a:pt x="162556" y="827940"/>
                  <a:pt x="142888" y="834544"/>
                </a:cubicBezTo>
                <a:cubicBezTo>
                  <a:pt x="130132" y="838189"/>
                  <a:pt x="112943" y="842478"/>
                  <a:pt x="110122" y="824497"/>
                </a:cubicBezTo>
                <a:cubicBezTo>
                  <a:pt x="105245" y="801623"/>
                  <a:pt x="116873" y="780199"/>
                  <a:pt x="128621" y="761412"/>
                </a:cubicBezTo>
                <a:cubicBezTo>
                  <a:pt x="151211" y="723256"/>
                  <a:pt x="183272" y="691905"/>
                  <a:pt x="217187" y="663796"/>
                </a:cubicBezTo>
                <a:cubicBezTo>
                  <a:pt x="259647" y="624672"/>
                  <a:pt x="305814" y="589959"/>
                  <a:pt x="351961" y="555406"/>
                </a:cubicBezTo>
                <a:cubicBezTo>
                  <a:pt x="362299" y="545741"/>
                  <a:pt x="372576" y="535935"/>
                  <a:pt x="384405" y="528022"/>
                </a:cubicBezTo>
                <a:cubicBezTo>
                  <a:pt x="356254" y="526673"/>
                  <a:pt x="328162" y="529230"/>
                  <a:pt x="300131" y="531606"/>
                </a:cubicBezTo>
                <a:cubicBezTo>
                  <a:pt x="267788" y="534023"/>
                  <a:pt x="235364" y="535251"/>
                  <a:pt x="202960" y="536801"/>
                </a:cubicBezTo>
                <a:cubicBezTo>
                  <a:pt x="170859" y="538130"/>
                  <a:pt x="138636" y="538795"/>
                  <a:pt x="106515" y="537405"/>
                </a:cubicBezTo>
                <a:cubicBezTo>
                  <a:pt x="85537" y="535956"/>
                  <a:pt x="64196" y="534747"/>
                  <a:pt x="43964" y="528586"/>
                </a:cubicBezTo>
                <a:cubicBezTo>
                  <a:pt x="22866" y="522827"/>
                  <a:pt x="-18586" y="493550"/>
                  <a:pt x="9384" y="472207"/>
                </a:cubicBezTo>
                <a:cubicBezTo>
                  <a:pt x="38080" y="455836"/>
                  <a:pt x="72459" y="455474"/>
                  <a:pt x="104641" y="454608"/>
                </a:cubicBezTo>
                <a:cubicBezTo>
                  <a:pt x="125699" y="453883"/>
                  <a:pt x="146778" y="453722"/>
                  <a:pt x="167796" y="452595"/>
                </a:cubicBezTo>
                <a:cubicBezTo>
                  <a:pt x="210255" y="449735"/>
                  <a:pt x="252836" y="449937"/>
                  <a:pt x="295355" y="448427"/>
                </a:cubicBezTo>
                <a:cubicBezTo>
                  <a:pt x="328545" y="447943"/>
                  <a:pt x="361815" y="445265"/>
                  <a:pt x="394743" y="450702"/>
                </a:cubicBezTo>
                <a:cubicBezTo>
                  <a:pt x="391720" y="441742"/>
                  <a:pt x="385353" y="434513"/>
                  <a:pt x="379327" y="427405"/>
                </a:cubicBezTo>
                <a:cubicBezTo>
                  <a:pt x="368748" y="415384"/>
                  <a:pt x="359055" y="402639"/>
                  <a:pt x="348596" y="390497"/>
                </a:cubicBezTo>
                <a:cubicBezTo>
                  <a:pt x="325845" y="366898"/>
                  <a:pt x="306922" y="340199"/>
                  <a:pt x="286207" y="314888"/>
                </a:cubicBezTo>
                <a:cubicBezTo>
                  <a:pt x="271617" y="295739"/>
                  <a:pt x="256926" y="276550"/>
                  <a:pt x="243828" y="256354"/>
                </a:cubicBezTo>
                <a:cubicBezTo>
                  <a:pt x="234135" y="241011"/>
                  <a:pt x="226094" y="224702"/>
                  <a:pt x="216643" y="209237"/>
                </a:cubicBezTo>
                <a:cubicBezTo>
                  <a:pt x="193126" y="173759"/>
                  <a:pt x="175232" y="134475"/>
                  <a:pt x="167272" y="92492"/>
                </a:cubicBezTo>
                <a:cubicBezTo>
                  <a:pt x="164713" y="78478"/>
                  <a:pt x="160884" y="54778"/>
                  <a:pt x="178819" y="50127"/>
                </a:cubicBezTo>
                <a:cubicBezTo>
                  <a:pt x="190829" y="47268"/>
                  <a:pt x="203363" y="49724"/>
                  <a:pt x="214628" y="54295"/>
                </a:cubicBezTo>
                <a:cubicBezTo>
                  <a:pt x="244090" y="65430"/>
                  <a:pt x="266942" y="88465"/>
                  <a:pt x="287073" y="111883"/>
                </a:cubicBezTo>
                <a:cubicBezTo>
                  <a:pt x="295255" y="121688"/>
                  <a:pt x="303537" y="131454"/>
                  <a:pt x="311235" y="141663"/>
                </a:cubicBezTo>
                <a:cubicBezTo>
                  <a:pt x="318893" y="151690"/>
                  <a:pt x="324656" y="162926"/>
                  <a:pt x="331588" y="173437"/>
                </a:cubicBezTo>
                <a:cubicBezTo>
                  <a:pt x="353251" y="201848"/>
                  <a:pt x="371166" y="232736"/>
                  <a:pt x="390068" y="262999"/>
                </a:cubicBezTo>
                <a:cubicBezTo>
                  <a:pt x="402240" y="282913"/>
                  <a:pt x="411771" y="304297"/>
                  <a:pt x="423177" y="324634"/>
                </a:cubicBezTo>
                <a:cubicBezTo>
                  <a:pt x="433918" y="342655"/>
                  <a:pt x="444437" y="360858"/>
                  <a:pt x="455661" y="378516"/>
                </a:cubicBezTo>
                <a:cubicBezTo>
                  <a:pt x="457959" y="339937"/>
                  <a:pt x="464568" y="301679"/>
                  <a:pt x="470896" y="263603"/>
                </a:cubicBezTo>
                <a:cubicBezTo>
                  <a:pt x="474080" y="242803"/>
                  <a:pt x="476579" y="221903"/>
                  <a:pt x="481133" y="201344"/>
                </a:cubicBezTo>
                <a:cubicBezTo>
                  <a:pt x="492660" y="146898"/>
                  <a:pt x="500700" y="90338"/>
                  <a:pt x="525769" y="40059"/>
                </a:cubicBezTo>
                <a:cubicBezTo>
                  <a:pt x="534757" y="22783"/>
                  <a:pt x="549910" y="7943"/>
                  <a:pt x="568793" y="2144"/>
                </a:cubicBezTo>
                <a:cubicBezTo>
                  <a:pt x="588299" y="-4762"/>
                  <a:pt x="612864" y="5306"/>
                  <a:pt x="613106" y="28159"/>
                </a:cubicBezTo>
                <a:cubicBezTo>
                  <a:pt x="615806" y="59772"/>
                  <a:pt x="612401" y="91364"/>
                  <a:pt x="608693" y="122756"/>
                </a:cubicBezTo>
                <a:cubicBezTo>
                  <a:pt x="600551" y="204687"/>
                  <a:pt x="581045" y="285470"/>
                  <a:pt x="575443" y="367683"/>
                </a:cubicBezTo>
                <a:cubicBezTo>
                  <a:pt x="584934" y="359327"/>
                  <a:pt x="594990" y="351635"/>
                  <a:pt x="603594" y="342293"/>
                </a:cubicBezTo>
                <a:cubicBezTo>
                  <a:pt x="610788" y="334601"/>
                  <a:pt x="617761" y="326668"/>
                  <a:pt x="625277" y="319278"/>
                </a:cubicBezTo>
                <a:cubicBezTo>
                  <a:pt x="640734" y="304901"/>
                  <a:pt x="653913" y="288370"/>
                  <a:pt x="668926" y="273590"/>
                </a:cubicBezTo>
                <a:cubicBezTo>
                  <a:pt x="697078" y="247213"/>
                  <a:pt x="725169" y="220715"/>
                  <a:pt x="754590" y="195767"/>
                </a:cubicBezTo>
                <a:cubicBezTo>
                  <a:pt x="778651" y="175974"/>
                  <a:pt x="802108" y="155274"/>
                  <a:pt x="828466" y="138502"/>
                </a:cubicBezTo>
                <a:cubicBezTo>
                  <a:pt x="846744" y="127649"/>
                  <a:pt x="867439" y="117400"/>
                  <a:pt x="889284" y="119876"/>
                </a:cubicBezTo>
                <a:cubicBezTo>
                  <a:pt x="901576" y="121527"/>
                  <a:pt x="912216" y="131072"/>
                  <a:pt x="916468" y="142509"/>
                </a:cubicBezTo>
                <a:cubicBezTo>
                  <a:pt x="922050" y="158879"/>
                  <a:pt x="912559" y="175329"/>
                  <a:pt x="904659" y="189243"/>
                </a:cubicBezTo>
                <a:cubicBezTo>
                  <a:pt x="892810" y="208070"/>
                  <a:pt x="877636" y="225064"/>
                  <a:pt x="860426" y="239159"/>
                </a:cubicBezTo>
                <a:cubicBezTo>
                  <a:pt x="847550" y="248945"/>
                  <a:pt x="835902" y="260140"/>
                  <a:pt x="824013" y="271074"/>
                </a:cubicBezTo>
                <a:cubicBezTo>
                  <a:pt x="810854" y="282369"/>
                  <a:pt x="798360" y="294370"/>
                  <a:pt x="785725" y="306230"/>
                </a:cubicBezTo>
                <a:cubicBezTo>
                  <a:pt x="772404" y="318170"/>
                  <a:pt x="758782" y="329768"/>
                  <a:pt x="746006" y="342273"/>
                </a:cubicBezTo>
                <a:cubicBezTo>
                  <a:pt x="720675" y="365167"/>
                  <a:pt x="695284" y="388040"/>
                  <a:pt x="670881" y="411881"/>
                </a:cubicBezTo>
                <a:cubicBezTo>
                  <a:pt x="737401" y="408961"/>
                  <a:pt x="803982" y="412726"/>
                  <a:pt x="870140" y="419794"/>
                </a:cubicBezTo>
                <a:cubicBezTo>
                  <a:pt x="905183" y="423600"/>
                  <a:pt x="940690" y="425070"/>
                  <a:pt x="975190" y="432802"/>
                </a:cubicBezTo>
                <a:cubicBezTo>
                  <a:pt x="998848" y="437251"/>
                  <a:pt x="1020471" y="465079"/>
                  <a:pt x="998566" y="485033"/>
                </a:cubicBezTo>
                <a:cubicBezTo>
                  <a:pt x="992722" y="491053"/>
                  <a:pt x="984601" y="493772"/>
                  <a:pt x="976822" y="496349"/>
                </a:cubicBezTo>
                <a:cubicBezTo>
                  <a:pt x="962232" y="500960"/>
                  <a:pt x="947945" y="506679"/>
                  <a:pt x="932972" y="509920"/>
                </a:cubicBezTo>
                <a:cubicBezTo>
                  <a:pt x="917355" y="513464"/>
                  <a:pt x="901294" y="513565"/>
                  <a:pt x="885435" y="515095"/>
                </a:cubicBezTo>
                <a:cubicBezTo>
                  <a:pt x="859802" y="518840"/>
                  <a:pt x="833907" y="517713"/>
                  <a:pt x="808093" y="518740"/>
                </a:cubicBezTo>
                <a:cubicBezTo>
                  <a:pt x="774984" y="520471"/>
                  <a:pt x="742036" y="515719"/>
                  <a:pt x="708927" y="515941"/>
                </a:cubicBezTo>
                <a:cubicBezTo>
                  <a:pt x="717270" y="523572"/>
                  <a:pt x="727325" y="529069"/>
                  <a:pt x="735688" y="536701"/>
                </a:cubicBezTo>
                <a:cubicBezTo>
                  <a:pt x="743749" y="543828"/>
                  <a:pt x="751084" y="551701"/>
                  <a:pt x="759064" y="558930"/>
                </a:cubicBezTo>
                <a:cubicBezTo>
                  <a:pt x="783306" y="579448"/>
                  <a:pt x="807005" y="601094"/>
                  <a:pt x="826028" y="626666"/>
                </a:cubicBezTo>
                <a:cubicBezTo>
                  <a:pt x="834209" y="638264"/>
                  <a:pt x="843116" y="649318"/>
                  <a:pt x="851096" y="661037"/>
                </a:cubicBezTo>
                <a:cubicBezTo>
                  <a:pt x="860971" y="676199"/>
                  <a:pt x="868870" y="692630"/>
                  <a:pt x="876991" y="708557"/>
                </a:cubicBezTo>
                <a:cubicBezTo>
                  <a:pt x="885596" y="725128"/>
                  <a:pt x="893657" y="746552"/>
                  <a:pt x="872074" y="756821"/>
                </a:cubicBezTo>
                <a:cubicBezTo>
                  <a:pt x="844063" y="767272"/>
                  <a:pt x="810632" y="739646"/>
                  <a:pt x="789755" y="723135"/>
                </a:cubicBezTo>
                <a:cubicBezTo>
                  <a:pt x="778027" y="712463"/>
                  <a:pt x="766379" y="701670"/>
                  <a:pt x="755477" y="690133"/>
                </a:cubicBezTo>
                <a:cubicBezTo>
                  <a:pt x="746328" y="680125"/>
                  <a:pt x="739013" y="670199"/>
                  <a:pt x="729643" y="660936"/>
                </a:cubicBezTo>
                <a:cubicBezTo>
                  <a:pt x="715214" y="647627"/>
                  <a:pt x="702962" y="632284"/>
                  <a:pt x="689239" y="618310"/>
                </a:cubicBezTo>
                <a:cubicBezTo>
                  <a:pt x="677853" y="607497"/>
                  <a:pt x="667052" y="596120"/>
                  <a:pt x="656029" y="584965"/>
                </a:cubicBezTo>
                <a:cubicBezTo>
                  <a:pt x="643575" y="572803"/>
                  <a:pt x="630134" y="561709"/>
                  <a:pt x="617962" y="549245"/>
                </a:cubicBezTo>
                <a:cubicBezTo>
                  <a:pt x="614315" y="585187"/>
                  <a:pt x="612642" y="621008"/>
                  <a:pt x="609902" y="656949"/>
                </a:cubicBezTo>
                <a:cubicBezTo>
                  <a:pt x="606919" y="698429"/>
                  <a:pt x="600068" y="739444"/>
                  <a:pt x="591745" y="780158"/>
                </a:cubicBezTo>
                <a:cubicBezTo>
                  <a:pt x="586607" y="800314"/>
                  <a:pt x="565991" y="920301"/>
                  <a:pt x="541729" y="913354"/>
                </a:cubicBezTo>
                <a:close/>
                <a:moveTo>
                  <a:pt x="543623" y="902924"/>
                </a:moveTo>
                <a:cubicBezTo>
                  <a:pt x="548722" y="896521"/>
                  <a:pt x="552510" y="889272"/>
                  <a:pt x="555150" y="881540"/>
                </a:cubicBezTo>
                <a:cubicBezTo>
                  <a:pt x="560752" y="865452"/>
                  <a:pt x="565468" y="849082"/>
                  <a:pt x="569296" y="832491"/>
                </a:cubicBezTo>
                <a:cubicBezTo>
                  <a:pt x="582838" y="775990"/>
                  <a:pt x="594506" y="718765"/>
                  <a:pt x="599121" y="660775"/>
                </a:cubicBezTo>
                <a:cubicBezTo>
                  <a:pt x="602546" y="620706"/>
                  <a:pt x="603635" y="580455"/>
                  <a:pt x="608612" y="540546"/>
                </a:cubicBezTo>
                <a:cubicBezTo>
                  <a:pt x="609378" y="535633"/>
                  <a:pt x="614678" y="531949"/>
                  <a:pt x="619031" y="535513"/>
                </a:cubicBezTo>
                <a:cubicBezTo>
                  <a:pt x="624250" y="540687"/>
                  <a:pt x="629288" y="546064"/>
                  <a:pt x="634688" y="551057"/>
                </a:cubicBezTo>
                <a:cubicBezTo>
                  <a:pt x="649036" y="564347"/>
                  <a:pt x="663747" y="577233"/>
                  <a:pt x="677027" y="591610"/>
                </a:cubicBezTo>
                <a:cubicBezTo>
                  <a:pt x="687022" y="601980"/>
                  <a:pt x="697823" y="611524"/>
                  <a:pt x="707375" y="622317"/>
                </a:cubicBezTo>
                <a:cubicBezTo>
                  <a:pt x="717471" y="634418"/>
                  <a:pt x="728695" y="645412"/>
                  <a:pt x="739859" y="656527"/>
                </a:cubicBezTo>
                <a:cubicBezTo>
                  <a:pt x="747437" y="664299"/>
                  <a:pt x="754127" y="672917"/>
                  <a:pt x="761260" y="681092"/>
                </a:cubicBezTo>
                <a:cubicBezTo>
                  <a:pt x="775367" y="695791"/>
                  <a:pt x="789936" y="710228"/>
                  <a:pt x="805916" y="722913"/>
                </a:cubicBezTo>
                <a:cubicBezTo>
                  <a:pt x="822421" y="734109"/>
                  <a:pt x="849746" y="756519"/>
                  <a:pt x="870160" y="745968"/>
                </a:cubicBezTo>
                <a:cubicBezTo>
                  <a:pt x="874251" y="743029"/>
                  <a:pt x="876870" y="738397"/>
                  <a:pt x="875218" y="733364"/>
                </a:cubicBezTo>
                <a:cubicBezTo>
                  <a:pt x="873928" y="726417"/>
                  <a:pt x="871046" y="719953"/>
                  <a:pt x="867923" y="713651"/>
                </a:cubicBezTo>
                <a:cubicBezTo>
                  <a:pt x="859661" y="697402"/>
                  <a:pt x="851721" y="680911"/>
                  <a:pt x="841686" y="665648"/>
                </a:cubicBezTo>
                <a:cubicBezTo>
                  <a:pt x="829453" y="649197"/>
                  <a:pt x="817947" y="632143"/>
                  <a:pt x="804566" y="616618"/>
                </a:cubicBezTo>
                <a:cubicBezTo>
                  <a:pt x="790037" y="600691"/>
                  <a:pt x="774460" y="585308"/>
                  <a:pt x="757895" y="571696"/>
                </a:cubicBezTo>
                <a:cubicBezTo>
                  <a:pt x="747638" y="563118"/>
                  <a:pt x="738570" y="553252"/>
                  <a:pt x="728635" y="544312"/>
                </a:cubicBezTo>
                <a:cubicBezTo>
                  <a:pt x="720877" y="537546"/>
                  <a:pt x="712091" y="532150"/>
                  <a:pt x="704151" y="525626"/>
                </a:cubicBezTo>
                <a:cubicBezTo>
                  <a:pt x="698609" y="521196"/>
                  <a:pt x="687687" y="510343"/>
                  <a:pt x="698911" y="505934"/>
                </a:cubicBezTo>
                <a:cubicBezTo>
                  <a:pt x="711164" y="504826"/>
                  <a:pt x="723597" y="506014"/>
                  <a:pt x="735910" y="506195"/>
                </a:cubicBezTo>
                <a:cubicBezTo>
                  <a:pt x="761885" y="507504"/>
                  <a:pt x="787800" y="509820"/>
                  <a:pt x="813816" y="508088"/>
                </a:cubicBezTo>
                <a:cubicBezTo>
                  <a:pt x="834874" y="507363"/>
                  <a:pt x="856033" y="508370"/>
                  <a:pt x="876971" y="505551"/>
                </a:cubicBezTo>
                <a:cubicBezTo>
                  <a:pt x="893757" y="503417"/>
                  <a:pt x="910765" y="503598"/>
                  <a:pt x="927431" y="500457"/>
                </a:cubicBezTo>
                <a:cubicBezTo>
                  <a:pt x="944459" y="496993"/>
                  <a:pt x="960620" y="490469"/>
                  <a:pt x="977145" y="485275"/>
                </a:cubicBezTo>
                <a:cubicBezTo>
                  <a:pt x="999211" y="478549"/>
                  <a:pt x="1004974" y="460568"/>
                  <a:pt x="983895" y="447078"/>
                </a:cubicBezTo>
                <a:cubicBezTo>
                  <a:pt x="969527" y="440211"/>
                  <a:pt x="953124" y="439406"/>
                  <a:pt x="937567" y="437050"/>
                </a:cubicBezTo>
                <a:cubicBezTo>
                  <a:pt x="927431" y="435842"/>
                  <a:pt x="917274" y="434614"/>
                  <a:pt x="907098" y="433627"/>
                </a:cubicBezTo>
                <a:cubicBezTo>
                  <a:pt x="870946" y="430446"/>
                  <a:pt x="834693" y="426700"/>
                  <a:pt x="798541" y="423781"/>
                </a:cubicBezTo>
                <a:cubicBezTo>
                  <a:pt x="762449" y="421969"/>
                  <a:pt x="726297" y="420499"/>
                  <a:pt x="690166" y="421626"/>
                </a:cubicBezTo>
                <a:cubicBezTo>
                  <a:pt x="681944" y="421224"/>
                  <a:pt x="661248" y="425593"/>
                  <a:pt x="656996" y="417478"/>
                </a:cubicBezTo>
                <a:cubicBezTo>
                  <a:pt x="654880" y="412686"/>
                  <a:pt x="659576" y="409042"/>
                  <a:pt x="662377" y="405760"/>
                </a:cubicBezTo>
                <a:cubicBezTo>
                  <a:pt x="668865" y="398813"/>
                  <a:pt x="675898" y="392430"/>
                  <a:pt x="682951" y="386087"/>
                </a:cubicBezTo>
                <a:cubicBezTo>
                  <a:pt x="690730" y="379161"/>
                  <a:pt x="698267" y="371952"/>
                  <a:pt x="705682" y="364643"/>
                </a:cubicBezTo>
                <a:cubicBezTo>
                  <a:pt x="720292" y="350870"/>
                  <a:pt x="735648" y="338366"/>
                  <a:pt x="749875" y="324251"/>
                </a:cubicBezTo>
                <a:cubicBezTo>
                  <a:pt x="764203" y="311022"/>
                  <a:pt x="779316" y="298699"/>
                  <a:pt x="793120" y="284907"/>
                </a:cubicBezTo>
                <a:cubicBezTo>
                  <a:pt x="807347" y="271819"/>
                  <a:pt x="821856" y="259073"/>
                  <a:pt x="835983" y="245884"/>
                </a:cubicBezTo>
                <a:cubicBezTo>
                  <a:pt x="853555" y="231366"/>
                  <a:pt x="871409" y="217171"/>
                  <a:pt x="885253" y="198827"/>
                </a:cubicBezTo>
                <a:cubicBezTo>
                  <a:pt x="895813" y="184531"/>
                  <a:pt x="907037" y="169248"/>
                  <a:pt x="907783" y="151086"/>
                </a:cubicBezTo>
                <a:cubicBezTo>
                  <a:pt x="902846" y="122997"/>
                  <a:pt x="872558" y="127910"/>
                  <a:pt x="852991" y="137233"/>
                </a:cubicBezTo>
                <a:cubicBezTo>
                  <a:pt x="829776" y="147663"/>
                  <a:pt x="809927" y="163812"/>
                  <a:pt x="790279" y="179638"/>
                </a:cubicBezTo>
                <a:cubicBezTo>
                  <a:pt x="768414" y="197539"/>
                  <a:pt x="746389" y="216406"/>
                  <a:pt x="725370" y="235132"/>
                </a:cubicBezTo>
                <a:cubicBezTo>
                  <a:pt x="717068" y="242380"/>
                  <a:pt x="709028" y="249972"/>
                  <a:pt x="701189" y="257724"/>
                </a:cubicBezTo>
                <a:cubicBezTo>
                  <a:pt x="686014" y="272201"/>
                  <a:pt x="669954" y="285752"/>
                  <a:pt x="656533" y="301961"/>
                </a:cubicBezTo>
                <a:cubicBezTo>
                  <a:pt x="645953" y="314184"/>
                  <a:pt x="633802" y="324875"/>
                  <a:pt x="622819" y="336715"/>
                </a:cubicBezTo>
                <a:cubicBezTo>
                  <a:pt x="611453" y="349743"/>
                  <a:pt x="599141" y="361824"/>
                  <a:pt x="585559" y="372536"/>
                </a:cubicBezTo>
                <a:cubicBezTo>
                  <a:pt x="580984" y="376201"/>
                  <a:pt x="577276" y="380993"/>
                  <a:pt x="572359" y="384134"/>
                </a:cubicBezTo>
                <a:cubicBezTo>
                  <a:pt x="569377" y="385846"/>
                  <a:pt x="565347" y="384114"/>
                  <a:pt x="564420" y="380832"/>
                </a:cubicBezTo>
                <a:cubicBezTo>
                  <a:pt x="563916" y="378093"/>
                  <a:pt x="564702" y="375033"/>
                  <a:pt x="564742" y="372335"/>
                </a:cubicBezTo>
                <a:cubicBezTo>
                  <a:pt x="565528" y="358039"/>
                  <a:pt x="566798" y="343803"/>
                  <a:pt x="568571" y="329607"/>
                </a:cubicBezTo>
                <a:cubicBezTo>
                  <a:pt x="573972" y="283537"/>
                  <a:pt x="581770" y="237749"/>
                  <a:pt x="588924" y="191921"/>
                </a:cubicBezTo>
                <a:cubicBezTo>
                  <a:pt x="592753" y="171363"/>
                  <a:pt x="595413" y="150663"/>
                  <a:pt x="597509" y="129863"/>
                </a:cubicBezTo>
                <a:cubicBezTo>
                  <a:pt x="599927" y="104896"/>
                  <a:pt x="603876" y="79988"/>
                  <a:pt x="603574" y="54819"/>
                </a:cubicBezTo>
                <a:cubicBezTo>
                  <a:pt x="603191" y="43502"/>
                  <a:pt x="604340" y="31341"/>
                  <a:pt x="600955" y="20468"/>
                </a:cubicBezTo>
                <a:cubicBezTo>
                  <a:pt x="589750" y="2124"/>
                  <a:pt x="563674" y="12252"/>
                  <a:pt x="551120" y="24072"/>
                </a:cubicBezTo>
                <a:cubicBezTo>
                  <a:pt x="526434" y="45878"/>
                  <a:pt x="515713" y="94969"/>
                  <a:pt x="507250" y="126440"/>
                </a:cubicBezTo>
                <a:cubicBezTo>
                  <a:pt x="499008" y="164577"/>
                  <a:pt x="490242" y="202673"/>
                  <a:pt x="484176" y="241213"/>
                </a:cubicBezTo>
                <a:cubicBezTo>
                  <a:pt x="481697" y="261791"/>
                  <a:pt x="476962" y="281987"/>
                  <a:pt x="474120" y="302505"/>
                </a:cubicBezTo>
                <a:cubicBezTo>
                  <a:pt x="471118" y="321996"/>
                  <a:pt x="467591" y="341427"/>
                  <a:pt x="465254" y="361039"/>
                </a:cubicBezTo>
                <a:cubicBezTo>
                  <a:pt x="464468" y="367240"/>
                  <a:pt x="463682" y="373442"/>
                  <a:pt x="463198" y="379664"/>
                </a:cubicBezTo>
                <a:cubicBezTo>
                  <a:pt x="462775" y="382241"/>
                  <a:pt x="463823" y="385745"/>
                  <a:pt x="460901" y="387074"/>
                </a:cubicBezTo>
                <a:cubicBezTo>
                  <a:pt x="460699" y="391161"/>
                  <a:pt x="455762" y="393316"/>
                  <a:pt x="452578" y="390839"/>
                </a:cubicBezTo>
                <a:cubicBezTo>
                  <a:pt x="443631" y="382181"/>
                  <a:pt x="438996" y="370039"/>
                  <a:pt x="432084" y="359790"/>
                </a:cubicBezTo>
                <a:cubicBezTo>
                  <a:pt x="420840" y="341407"/>
                  <a:pt x="409655" y="322963"/>
                  <a:pt x="400386" y="303471"/>
                </a:cubicBezTo>
                <a:cubicBezTo>
                  <a:pt x="382975" y="269281"/>
                  <a:pt x="361916" y="237004"/>
                  <a:pt x="341321" y="204707"/>
                </a:cubicBezTo>
                <a:cubicBezTo>
                  <a:pt x="329230" y="188438"/>
                  <a:pt x="317784" y="171806"/>
                  <a:pt x="307527" y="154308"/>
                </a:cubicBezTo>
                <a:cubicBezTo>
                  <a:pt x="288020" y="128071"/>
                  <a:pt x="267284" y="102097"/>
                  <a:pt x="241631" y="81579"/>
                </a:cubicBezTo>
                <a:cubicBezTo>
                  <a:pt x="225530" y="69437"/>
                  <a:pt x="198426" y="53510"/>
                  <a:pt x="178355" y="61524"/>
                </a:cubicBezTo>
                <a:cubicBezTo>
                  <a:pt x="172975" y="71249"/>
                  <a:pt x="176340" y="82807"/>
                  <a:pt x="177993" y="93116"/>
                </a:cubicBezTo>
                <a:cubicBezTo>
                  <a:pt x="183272" y="118145"/>
                  <a:pt x="191675" y="142428"/>
                  <a:pt x="202981" y="165362"/>
                </a:cubicBezTo>
                <a:cubicBezTo>
                  <a:pt x="211041" y="181591"/>
                  <a:pt x="221520" y="196431"/>
                  <a:pt x="230487" y="212157"/>
                </a:cubicBezTo>
                <a:cubicBezTo>
                  <a:pt x="244049" y="236964"/>
                  <a:pt x="258297" y="261348"/>
                  <a:pt x="275849" y="283598"/>
                </a:cubicBezTo>
                <a:cubicBezTo>
                  <a:pt x="288524" y="301639"/>
                  <a:pt x="302751" y="318452"/>
                  <a:pt x="316313" y="335809"/>
                </a:cubicBezTo>
                <a:cubicBezTo>
                  <a:pt x="323789" y="345635"/>
                  <a:pt x="331084" y="355663"/>
                  <a:pt x="339427" y="364824"/>
                </a:cubicBezTo>
                <a:cubicBezTo>
                  <a:pt x="353997" y="380228"/>
                  <a:pt x="367438" y="396598"/>
                  <a:pt x="380798" y="413049"/>
                </a:cubicBezTo>
                <a:cubicBezTo>
                  <a:pt x="388778" y="423056"/>
                  <a:pt x="410864" y="444420"/>
                  <a:pt x="404416" y="457850"/>
                </a:cubicBezTo>
                <a:cubicBezTo>
                  <a:pt x="398350" y="465280"/>
                  <a:pt x="374189" y="457226"/>
                  <a:pt x="364375" y="457729"/>
                </a:cubicBezTo>
                <a:cubicBezTo>
                  <a:pt x="311436" y="457528"/>
                  <a:pt x="258518" y="460468"/>
                  <a:pt x="205580" y="460971"/>
                </a:cubicBezTo>
                <a:cubicBezTo>
                  <a:pt x="173620" y="462582"/>
                  <a:pt x="141679" y="464314"/>
                  <a:pt x="109658" y="464837"/>
                </a:cubicBezTo>
                <a:cubicBezTo>
                  <a:pt x="81245" y="465622"/>
                  <a:pt x="53758" y="465602"/>
                  <a:pt x="27017" y="475287"/>
                </a:cubicBezTo>
                <a:cubicBezTo>
                  <a:pt x="20871" y="477905"/>
                  <a:pt x="12326" y="480039"/>
                  <a:pt x="10513" y="487288"/>
                </a:cubicBezTo>
                <a:cubicBezTo>
                  <a:pt x="11178" y="500799"/>
                  <a:pt x="31813" y="512860"/>
                  <a:pt x="43219" y="517370"/>
                </a:cubicBezTo>
                <a:cubicBezTo>
                  <a:pt x="81124" y="529089"/>
                  <a:pt x="121467" y="527478"/>
                  <a:pt x="160702" y="527619"/>
                </a:cubicBezTo>
                <a:cubicBezTo>
                  <a:pt x="203484" y="526975"/>
                  <a:pt x="246226" y="524398"/>
                  <a:pt x="288947" y="522022"/>
                </a:cubicBezTo>
                <a:cubicBezTo>
                  <a:pt x="319920" y="519686"/>
                  <a:pt x="350893" y="516182"/>
                  <a:pt x="382007" y="517511"/>
                </a:cubicBezTo>
                <a:cubicBezTo>
                  <a:pt x="388657" y="518377"/>
                  <a:pt x="402119" y="516182"/>
                  <a:pt x="402139" y="525807"/>
                </a:cubicBezTo>
                <a:cubicBezTo>
                  <a:pt x="401957" y="527076"/>
                  <a:pt x="401272" y="528425"/>
                  <a:pt x="400365" y="529331"/>
                </a:cubicBezTo>
                <a:cubicBezTo>
                  <a:pt x="395590" y="533197"/>
                  <a:pt x="390269" y="536419"/>
                  <a:pt x="385393" y="540164"/>
                </a:cubicBezTo>
                <a:cubicBezTo>
                  <a:pt x="373282" y="548601"/>
                  <a:pt x="363669" y="559937"/>
                  <a:pt x="351901" y="568796"/>
                </a:cubicBezTo>
                <a:cubicBezTo>
                  <a:pt x="326248" y="586959"/>
                  <a:pt x="301784" y="606732"/>
                  <a:pt x="276957" y="626001"/>
                </a:cubicBezTo>
                <a:cubicBezTo>
                  <a:pt x="259183" y="640600"/>
                  <a:pt x="241752" y="655580"/>
                  <a:pt x="224744" y="671024"/>
                </a:cubicBezTo>
                <a:cubicBezTo>
                  <a:pt x="199978" y="691643"/>
                  <a:pt x="176300" y="713752"/>
                  <a:pt x="156330" y="739102"/>
                </a:cubicBezTo>
                <a:cubicBezTo>
                  <a:pt x="149216" y="748465"/>
                  <a:pt x="142808" y="758352"/>
                  <a:pt x="136641" y="768339"/>
                </a:cubicBezTo>
                <a:cubicBezTo>
                  <a:pt x="126344" y="785394"/>
                  <a:pt x="114596" y="805529"/>
                  <a:pt x="121508" y="825946"/>
                </a:cubicBezTo>
                <a:cubicBezTo>
                  <a:pt x="123946" y="829229"/>
                  <a:pt x="129508" y="826490"/>
                  <a:pt x="132974" y="826410"/>
                </a:cubicBezTo>
                <a:cubicBezTo>
                  <a:pt x="142244" y="824416"/>
                  <a:pt x="150969" y="820671"/>
                  <a:pt x="159655" y="816986"/>
                </a:cubicBezTo>
                <a:cubicBezTo>
                  <a:pt x="180391" y="808489"/>
                  <a:pt x="199212" y="796408"/>
                  <a:pt x="217671" y="783863"/>
                </a:cubicBezTo>
                <a:cubicBezTo>
                  <a:pt x="243868" y="765419"/>
                  <a:pt x="269642" y="746371"/>
                  <a:pt x="293643" y="725128"/>
                </a:cubicBezTo>
                <a:cubicBezTo>
                  <a:pt x="305854" y="714758"/>
                  <a:pt x="316817" y="703080"/>
                  <a:pt x="328384" y="692005"/>
                </a:cubicBezTo>
                <a:cubicBezTo>
                  <a:pt x="336162" y="684837"/>
                  <a:pt x="344122" y="677850"/>
                  <a:pt x="351518" y="670279"/>
                </a:cubicBezTo>
                <a:cubicBezTo>
                  <a:pt x="382813" y="636713"/>
                  <a:pt x="416467" y="605503"/>
                  <a:pt x="450946" y="575260"/>
                </a:cubicBezTo>
                <a:cubicBezTo>
                  <a:pt x="461022" y="566380"/>
                  <a:pt x="471803" y="558326"/>
                  <a:pt x="481597" y="549124"/>
                </a:cubicBezTo>
                <a:cubicBezTo>
                  <a:pt x="486171" y="544875"/>
                  <a:pt x="494977" y="534747"/>
                  <a:pt x="499552" y="544251"/>
                </a:cubicBezTo>
                <a:cubicBezTo>
                  <a:pt x="500600" y="549023"/>
                  <a:pt x="499733" y="554077"/>
                  <a:pt x="499995" y="558950"/>
                </a:cubicBezTo>
                <a:cubicBezTo>
                  <a:pt x="499975" y="609329"/>
                  <a:pt x="499874" y="659728"/>
                  <a:pt x="501446" y="710087"/>
                </a:cubicBezTo>
                <a:cubicBezTo>
                  <a:pt x="501668" y="746431"/>
                  <a:pt x="504851" y="782635"/>
                  <a:pt x="512771" y="818154"/>
                </a:cubicBezTo>
                <a:cubicBezTo>
                  <a:pt x="516378" y="835048"/>
                  <a:pt x="520147" y="851982"/>
                  <a:pt x="525950" y="868291"/>
                </a:cubicBezTo>
                <a:cubicBezTo>
                  <a:pt x="530625" y="880232"/>
                  <a:pt x="533386" y="894326"/>
                  <a:pt x="543623" y="90292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0" name="Google Shape;220;p4"/>
          <p:cNvGrpSpPr/>
          <p:nvPr/>
        </p:nvGrpSpPr>
        <p:grpSpPr>
          <a:xfrm rot="240826">
            <a:off x="-219995" y="4132763"/>
            <a:ext cx="1313536" cy="1270089"/>
            <a:chOff x="-439678" y="8265080"/>
            <a:chExt cx="2626934" cy="2540044"/>
          </a:xfrm>
        </p:grpSpPr>
        <p:sp>
          <p:nvSpPr>
            <p:cNvPr id="221" name="Google Shape;221;p4"/>
            <p:cNvSpPr/>
            <p:nvPr/>
          </p:nvSpPr>
          <p:spPr>
            <a:xfrm>
              <a:off x="21641" y="8309174"/>
              <a:ext cx="809403" cy="487009"/>
            </a:xfrm>
            <a:custGeom>
              <a:rect b="b" l="l" r="r" t="t"/>
              <a:pathLst>
                <a:path extrusionOk="0" h="487009" w="809403">
                  <a:moveTo>
                    <a:pt x="798474" y="1155"/>
                  </a:moveTo>
                  <a:cubicBezTo>
                    <a:pt x="802100" y="945"/>
                    <a:pt x="805778" y="368"/>
                    <a:pt x="809403" y="0"/>
                  </a:cubicBezTo>
                  <a:cubicBezTo>
                    <a:pt x="781924" y="10290"/>
                    <a:pt x="755390" y="23258"/>
                    <a:pt x="729277" y="36489"/>
                  </a:cubicBezTo>
                  <a:cubicBezTo>
                    <a:pt x="686718" y="61742"/>
                    <a:pt x="651148" y="96814"/>
                    <a:pt x="614894" y="130153"/>
                  </a:cubicBezTo>
                  <a:cubicBezTo>
                    <a:pt x="508445" y="225287"/>
                    <a:pt x="421068" y="340739"/>
                    <a:pt x="350242" y="464329"/>
                  </a:cubicBezTo>
                  <a:cubicBezTo>
                    <a:pt x="345671" y="471889"/>
                    <a:pt x="341205" y="479397"/>
                    <a:pt x="336739" y="487010"/>
                  </a:cubicBezTo>
                  <a:cubicBezTo>
                    <a:pt x="313621" y="476877"/>
                    <a:pt x="290713" y="466376"/>
                    <a:pt x="267332" y="456768"/>
                  </a:cubicBezTo>
                  <a:cubicBezTo>
                    <a:pt x="161040" y="412562"/>
                    <a:pt x="81124" y="377385"/>
                    <a:pt x="3205" y="287764"/>
                  </a:cubicBezTo>
                  <a:cubicBezTo>
                    <a:pt x="2154" y="286452"/>
                    <a:pt x="1051" y="285191"/>
                    <a:pt x="0" y="283984"/>
                  </a:cubicBezTo>
                  <a:cubicBezTo>
                    <a:pt x="2575" y="281726"/>
                    <a:pt x="5307" y="279469"/>
                    <a:pt x="7986" y="277264"/>
                  </a:cubicBezTo>
                  <a:cubicBezTo>
                    <a:pt x="13346" y="272853"/>
                    <a:pt x="18757" y="268443"/>
                    <a:pt x="24117" y="263981"/>
                  </a:cubicBezTo>
                  <a:cubicBezTo>
                    <a:pt x="27795" y="260988"/>
                    <a:pt x="31630" y="258153"/>
                    <a:pt x="35413" y="255265"/>
                  </a:cubicBezTo>
                  <a:cubicBezTo>
                    <a:pt x="52331" y="242297"/>
                    <a:pt x="69618" y="229959"/>
                    <a:pt x="87061" y="217674"/>
                  </a:cubicBezTo>
                  <a:cubicBezTo>
                    <a:pt x="93629" y="213211"/>
                    <a:pt x="100144" y="208643"/>
                    <a:pt x="106975" y="204548"/>
                  </a:cubicBezTo>
                  <a:cubicBezTo>
                    <a:pt x="111966" y="201451"/>
                    <a:pt x="117010" y="198405"/>
                    <a:pt x="122002" y="195308"/>
                  </a:cubicBezTo>
                  <a:cubicBezTo>
                    <a:pt x="125312" y="193260"/>
                    <a:pt x="128779" y="191475"/>
                    <a:pt x="132195" y="189585"/>
                  </a:cubicBezTo>
                  <a:cubicBezTo>
                    <a:pt x="146749" y="181395"/>
                    <a:pt x="161670" y="173782"/>
                    <a:pt x="176645" y="166222"/>
                  </a:cubicBezTo>
                  <a:cubicBezTo>
                    <a:pt x="189150" y="160079"/>
                    <a:pt x="201655" y="153936"/>
                    <a:pt x="214265" y="147898"/>
                  </a:cubicBezTo>
                  <a:cubicBezTo>
                    <a:pt x="225876" y="142281"/>
                    <a:pt x="237698" y="137188"/>
                    <a:pt x="249520" y="132253"/>
                  </a:cubicBezTo>
                  <a:cubicBezTo>
                    <a:pt x="273269" y="122382"/>
                    <a:pt x="297648" y="114087"/>
                    <a:pt x="321922" y="105582"/>
                  </a:cubicBezTo>
                  <a:lnTo>
                    <a:pt x="322027" y="105529"/>
                  </a:lnTo>
                  <a:cubicBezTo>
                    <a:pt x="322553" y="105319"/>
                    <a:pt x="323078" y="105162"/>
                    <a:pt x="323656" y="104952"/>
                  </a:cubicBezTo>
                  <a:cubicBezTo>
                    <a:pt x="339629" y="99544"/>
                    <a:pt x="356495" y="93874"/>
                    <a:pt x="373413" y="88519"/>
                  </a:cubicBezTo>
                  <a:cubicBezTo>
                    <a:pt x="391803" y="82691"/>
                    <a:pt x="410192" y="77073"/>
                    <a:pt x="428634" y="71508"/>
                  </a:cubicBezTo>
                  <a:cubicBezTo>
                    <a:pt x="446341" y="66153"/>
                    <a:pt x="464100" y="61060"/>
                    <a:pt x="481964" y="56177"/>
                  </a:cubicBezTo>
                  <a:cubicBezTo>
                    <a:pt x="498462" y="51662"/>
                    <a:pt x="515223" y="48144"/>
                    <a:pt x="531931" y="44574"/>
                  </a:cubicBezTo>
                  <a:cubicBezTo>
                    <a:pt x="571285" y="36699"/>
                    <a:pt x="610743" y="28771"/>
                    <a:pt x="650255" y="21001"/>
                  </a:cubicBezTo>
                  <a:cubicBezTo>
                    <a:pt x="670063" y="17116"/>
                    <a:pt x="689818" y="12968"/>
                    <a:pt x="709679" y="9135"/>
                  </a:cubicBezTo>
                  <a:cubicBezTo>
                    <a:pt x="719189" y="7298"/>
                    <a:pt x="728804" y="5303"/>
                    <a:pt x="738419" y="3990"/>
                  </a:cubicBezTo>
                  <a:cubicBezTo>
                    <a:pt x="747929" y="2678"/>
                    <a:pt x="757439" y="1575"/>
                    <a:pt x="767055" y="893"/>
                  </a:cubicBezTo>
                  <a:cubicBezTo>
                    <a:pt x="771836" y="788"/>
                    <a:pt x="777773" y="630"/>
                    <a:pt x="783763" y="630"/>
                  </a:cubicBezTo>
                  <a:cubicBezTo>
                    <a:pt x="786495" y="630"/>
                    <a:pt x="789122" y="735"/>
                    <a:pt x="791854" y="840"/>
                  </a:cubicBezTo>
                  <a:cubicBezTo>
                    <a:pt x="792064" y="945"/>
                    <a:pt x="792275" y="1050"/>
                    <a:pt x="792537" y="1103"/>
                  </a:cubicBezTo>
                  <a:cubicBezTo>
                    <a:pt x="794061" y="1208"/>
                    <a:pt x="795637" y="1260"/>
                    <a:pt x="797213" y="1155"/>
                  </a:cubicBezTo>
                  <a:cubicBezTo>
                    <a:pt x="797581" y="1313"/>
                    <a:pt x="798054" y="1313"/>
                    <a:pt x="798474" y="11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387173" y="8306811"/>
              <a:ext cx="528830" cy="630287"/>
            </a:xfrm>
            <a:custGeom>
              <a:rect b="b" l="l" r="r" t="t"/>
              <a:pathLst>
                <a:path extrusionOk="0" h="630287" w="528830">
                  <a:moveTo>
                    <a:pt x="528831" y="0"/>
                  </a:moveTo>
                  <a:cubicBezTo>
                    <a:pt x="528726" y="2993"/>
                    <a:pt x="528621" y="5985"/>
                    <a:pt x="528411" y="8978"/>
                  </a:cubicBezTo>
                  <a:cubicBezTo>
                    <a:pt x="527570" y="44679"/>
                    <a:pt x="527885" y="80433"/>
                    <a:pt x="527360" y="116187"/>
                  </a:cubicBezTo>
                  <a:cubicBezTo>
                    <a:pt x="521528" y="287554"/>
                    <a:pt x="524575" y="458921"/>
                    <a:pt x="527517" y="630288"/>
                  </a:cubicBezTo>
                  <a:cubicBezTo>
                    <a:pt x="499565" y="628188"/>
                    <a:pt x="471666" y="624460"/>
                    <a:pt x="443871" y="618632"/>
                  </a:cubicBezTo>
                  <a:cubicBezTo>
                    <a:pt x="397162" y="610967"/>
                    <a:pt x="350925" y="603879"/>
                    <a:pt x="304794" y="592801"/>
                  </a:cubicBezTo>
                  <a:cubicBezTo>
                    <a:pt x="270642" y="584506"/>
                    <a:pt x="237383" y="573061"/>
                    <a:pt x="202916" y="566288"/>
                  </a:cubicBezTo>
                  <a:cubicBezTo>
                    <a:pt x="146696" y="555525"/>
                    <a:pt x="93629" y="533579"/>
                    <a:pt x="39091" y="516988"/>
                  </a:cubicBezTo>
                  <a:cubicBezTo>
                    <a:pt x="25903" y="512316"/>
                    <a:pt x="12925" y="507223"/>
                    <a:pt x="0" y="501815"/>
                  </a:cubicBezTo>
                  <a:cubicBezTo>
                    <a:pt x="24484" y="459131"/>
                    <a:pt x="50492" y="417339"/>
                    <a:pt x="77972" y="376493"/>
                  </a:cubicBezTo>
                  <a:cubicBezTo>
                    <a:pt x="130198" y="304250"/>
                    <a:pt x="184736" y="233109"/>
                    <a:pt x="250623" y="172627"/>
                  </a:cubicBezTo>
                  <a:cubicBezTo>
                    <a:pt x="297175" y="130100"/>
                    <a:pt x="340522" y="81483"/>
                    <a:pt x="397530" y="52712"/>
                  </a:cubicBezTo>
                  <a:cubicBezTo>
                    <a:pt x="439143" y="29926"/>
                    <a:pt x="482647" y="11393"/>
                    <a:pt x="5288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4"/>
            <p:cNvSpPr/>
            <p:nvPr/>
          </p:nvSpPr>
          <p:spPr>
            <a:xfrm>
              <a:off x="932292" y="8312271"/>
              <a:ext cx="551318" cy="626884"/>
            </a:xfrm>
            <a:custGeom>
              <a:rect b="b" l="l" r="r" t="t"/>
              <a:pathLst>
                <a:path extrusionOk="0" h="626884" w="551318">
                  <a:moveTo>
                    <a:pt x="551319" y="520873"/>
                  </a:moveTo>
                  <a:cubicBezTo>
                    <a:pt x="536397" y="526176"/>
                    <a:pt x="521318" y="531111"/>
                    <a:pt x="506133" y="535574"/>
                  </a:cubicBezTo>
                  <a:cubicBezTo>
                    <a:pt x="443976" y="551062"/>
                    <a:pt x="384814" y="576578"/>
                    <a:pt x="321922" y="589494"/>
                  </a:cubicBezTo>
                  <a:cubicBezTo>
                    <a:pt x="220464" y="611965"/>
                    <a:pt x="116222" y="629920"/>
                    <a:pt x="12347" y="626455"/>
                  </a:cubicBezTo>
                  <a:cubicBezTo>
                    <a:pt x="9668" y="460916"/>
                    <a:pt x="3625" y="295482"/>
                    <a:pt x="5674" y="129890"/>
                  </a:cubicBezTo>
                  <a:cubicBezTo>
                    <a:pt x="5044" y="90041"/>
                    <a:pt x="3678" y="50140"/>
                    <a:pt x="788" y="10343"/>
                  </a:cubicBezTo>
                  <a:cubicBezTo>
                    <a:pt x="315" y="6983"/>
                    <a:pt x="105" y="3518"/>
                    <a:pt x="0" y="0"/>
                  </a:cubicBezTo>
                  <a:cubicBezTo>
                    <a:pt x="14764" y="9135"/>
                    <a:pt x="30316" y="16643"/>
                    <a:pt x="45291" y="25411"/>
                  </a:cubicBezTo>
                  <a:cubicBezTo>
                    <a:pt x="84539" y="48197"/>
                    <a:pt x="120425" y="71560"/>
                    <a:pt x="157362" y="99334"/>
                  </a:cubicBezTo>
                  <a:cubicBezTo>
                    <a:pt x="192407" y="124798"/>
                    <a:pt x="221410" y="152571"/>
                    <a:pt x="253618" y="182602"/>
                  </a:cubicBezTo>
                  <a:cubicBezTo>
                    <a:pt x="308367" y="227019"/>
                    <a:pt x="354813" y="278891"/>
                    <a:pt x="401680" y="331446"/>
                  </a:cubicBezTo>
                  <a:cubicBezTo>
                    <a:pt x="438932" y="369352"/>
                    <a:pt x="474293" y="409201"/>
                    <a:pt x="503348" y="453828"/>
                  </a:cubicBezTo>
                  <a:cubicBezTo>
                    <a:pt x="519216" y="476247"/>
                    <a:pt x="535661" y="498350"/>
                    <a:pt x="551319" y="5208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4"/>
            <p:cNvSpPr/>
            <p:nvPr/>
          </p:nvSpPr>
          <p:spPr>
            <a:xfrm>
              <a:off x="955463" y="8301351"/>
              <a:ext cx="870088" cy="520610"/>
            </a:xfrm>
            <a:custGeom>
              <a:rect b="b" l="l" r="r" t="t"/>
              <a:pathLst>
                <a:path extrusionOk="0" h="520610" w="870088">
                  <a:moveTo>
                    <a:pt x="868460" y="380745"/>
                  </a:moveTo>
                  <a:cubicBezTo>
                    <a:pt x="868985" y="381323"/>
                    <a:pt x="869511" y="381953"/>
                    <a:pt x="870089" y="382583"/>
                  </a:cubicBezTo>
                  <a:cubicBezTo>
                    <a:pt x="806198" y="421539"/>
                    <a:pt x="738314" y="453513"/>
                    <a:pt x="667698" y="479082"/>
                  </a:cubicBezTo>
                  <a:cubicBezTo>
                    <a:pt x="631287" y="492312"/>
                    <a:pt x="595401" y="506960"/>
                    <a:pt x="559095" y="520611"/>
                  </a:cubicBezTo>
                  <a:cubicBezTo>
                    <a:pt x="544593" y="498718"/>
                    <a:pt x="529304" y="477349"/>
                    <a:pt x="513174" y="456558"/>
                  </a:cubicBezTo>
                  <a:cubicBezTo>
                    <a:pt x="477813" y="402114"/>
                    <a:pt x="434571" y="354179"/>
                    <a:pt x="389070" y="308082"/>
                  </a:cubicBezTo>
                  <a:cubicBezTo>
                    <a:pt x="347037" y="259098"/>
                    <a:pt x="301221" y="212266"/>
                    <a:pt x="250571" y="171419"/>
                  </a:cubicBezTo>
                  <a:cubicBezTo>
                    <a:pt x="206121" y="129208"/>
                    <a:pt x="158045" y="89621"/>
                    <a:pt x="105871" y="57175"/>
                  </a:cubicBezTo>
                  <a:cubicBezTo>
                    <a:pt x="100670" y="53342"/>
                    <a:pt x="40142" y="16906"/>
                    <a:pt x="0" y="0"/>
                  </a:cubicBezTo>
                  <a:cubicBezTo>
                    <a:pt x="43137" y="2205"/>
                    <a:pt x="90056" y="263"/>
                    <a:pt x="133771" y="1628"/>
                  </a:cubicBezTo>
                  <a:cubicBezTo>
                    <a:pt x="161933" y="2678"/>
                    <a:pt x="190463" y="2468"/>
                    <a:pt x="216839" y="13966"/>
                  </a:cubicBezTo>
                  <a:cubicBezTo>
                    <a:pt x="334270" y="56387"/>
                    <a:pt x="452383" y="98599"/>
                    <a:pt x="563403" y="156351"/>
                  </a:cubicBezTo>
                  <a:cubicBezTo>
                    <a:pt x="604648" y="179085"/>
                    <a:pt x="647680" y="205178"/>
                    <a:pt x="688505" y="229592"/>
                  </a:cubicBezTo>
                  <a:cubicBezTo>
                    <a:pt x="750346" y="277579"/>
                    <a:pt x="817389" y="320473"/>
                    <a:pt x="868460" y="3807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532264" y="8708505"/>
              <a:ext cx="622781" cy="865734"/>
            </a:xfrm>
            <a:custGeom>
              <a:rect b="b" l="l" r="r" t="t"/>
              <a:pathLst>
                <a:path extrusionOk="0" h="865734" w="622781">
                  <a:moveTo>
                    <a:pt x="610796" y="600309"/>
                  </a:moveTo>
                  <a:cubicBezTo>
                    <a:pt x="617679" y="654281"/>
                    <a:pt x="623879" y="708463"/>
                    <a:pt x="622618" y="763013"/>
                  </a:cubicBezTo>
                  <a:cubicBezTo>
                    <a:pt x="622355" y="797192"/>
                    <a:pt x="622723" y="831423"/>
                    <a:pt x="622775" y="865655"/>
                  </a:cubicBezTo>
                  <a:cubicBezTo>
                    <a:pt x="607013" y="860510"/>
                    <a:pt x="579113" y="867020"/>
                    <a:pt x="563351" y="865497"/>
                  </a:cubicBezTo>
                  <a:cubicBezTo>
                    <a:pt x="453066" y="860142"/>
                    <a:pt x="342571" y="857832"/>
                    <a:pt x="232024" y="855574"/>
                  </a:cubicBezTo>
                  <a:cubicBezTo>
                    <a:pt x="223512" y="775981"/>
                    <a:pt x="206909" y="697228"/>
                    <a:pt x="188887" y="618895"/>
                  </a:cubicBezTo>
                  <a:cubicBezTo>
                    <a:pt x="176750" y="567600"/>
                    <a:pt x="167923" y="515466"/>
                    <a:pt x="150006" y="465799"/>
                  </a:cubicBezTo>
                  <a:cubicBezTo>
                    <a:pt x="132142" y="417707"/>
                    <a:pt x="111546" y="370665"/>
                    <a:pt x="92053" y="323203"/>
                  </a:cubicBezTo>
                  <a:cubicBezTo>
                    <a:pt x="66412" y="260043"/>
                    <a:pt x="35886" y="198983"/>
                    <a:pt x="0" y="141126"/>
                  </a:cubicBezTo>
                  <a:cubicBezTo>
                    <a:pt x="16130" y="135088"/>
                    <a:pt x="32155" y="128893"/>
                    <a:pt x="48128" y="122487"/>
                  </a:cubicBezTo>
                  <a:cubicBezTo>
                    <a:pt x="117641" y="95344"/>
                    <a:pt x="188939" y="71718"/>
                    <a:pt x="254039" y="34599"/>
                  </a:cubicBezTo>
                  <a:cubicBezTo>
                    <a:pt x="274792" y="23836"/>
                    <a:pt x="294811" y="11708"/>
                    <a:pt x="315039" y="0"/>
                  </a:cubicBezTo>
                  <a:cubicBezTo>
                    <a:pt x="335110" y="22838"/>
                    <a:pt x="354445" y="45677"/>
                    <a:pt x="372205" y="72400"/>
                  </a:cubicBezTo>
                  <a:cubicBezTo>
                    <a:pt x="394062" y="107892"/>
                    <a:pt x="417653" y="142123"/>
                    <a:pt x="442558" y="175620"/>
                  </a:cubicBezTo>
                  <a:cubicBezTo>
                    <a:pt x="500879" y="269703"/>
                    <a:pt x="556468" y="367882"/>
                    <a:pt x="588939" y="474252"/>
                  </a:cubicBezTo>
                  <a:cubicBezTo>
                    <a:pt x="600813" y="515361"/>
                    <a:pt x="605437" y="557940"/>
                    <a:pt x="610796" y="6003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4"/>
            <p:cNvSpPr/>
            <p:nvPr/>
          </p:nvSpPr>
          <p:spPr>
            <a:xfrm>
              <a:off x="935444" y="8860708"/>
              <a:ext cx="796320" cy="702740"/>
            </a:xfrm>
            <a:custGeom>
              <a:rect b="b" l="l" r="r" t="t"/>
              <a:pathLst>
                <a:path extrusionOk="0" h="702740" w="796320">
                  <a:moveTo>
                    <a:pt x="789700" y="654701"/>
                  </a:moveTo>
                  <a:cubicBezTo>
                    <a:pt x="792327" y="670662"/>
                    <a:pt x="794534" y="686675"/>
                    <a:pt x="796320" y="702741"/>
                  </a:cubicBezTo>
                  <a:cubicBezTo>
                    <a:pt x="673215" y="700168"/>
                    <a:pt x="550110" y="697438"/>
                    <a:pt x="427268" y="690298"/>
                  </a:cubicBezTo>
                  <a:cubicBezTo>
                    <a:pt x="292131" y="685415"/>
                    <a:pt x="157310" y="669192"/>
                    <a:pt x="22225" y="663207"/>
                  </a:cubicBezTo>
                  <a:cubicBezTo>
                    <a:pt x="14817" y="663154"/>
                    <a:pt x="7408" y="663154"/>
                    <a:pt x="0" y="663102"/>
                  </a:cubicBezTo>
                  <a:cubicBezTo>
                    <a:pt x="5202" y="486012"/>
                    <a:pt x="8669" y="308922"/>
                    <a:pt x="9930" y="131780"/>
                  </a:cubicBezTo>
                  <a:cubicBezTo>
                    <a:pt x="9878" y="124693"/>
                    <a:pt x="9773" y="117605"/>
                    <a:pt x="9668" y="110569"/>
                  </a:cubicBezTo>
                  <a:cubicBezTo>
                    <a:pt x="14869" y="110779"/>
                    <a:pt x="20071" y="110832"/>
                    <a:pt x="25272" y="110832"/>
                  </a:cubicBezTo>
                  <a:cubicBezTo>
                    <a:pt x="143543" y="111409"/>
                    <a:pt x="259976" y="89621"/>
                    <a:pt x="374306" y="60115"/>
                  </a:cubicBezTo>
                  <a:cubicBezTo>
                    <a:pt x="429948" y="43787"/>
                    <a:pt x="484749" y="24833"/>
                    <a:pt x="540653" y="9135"/>
                  </a:cubicBezTo>
                  <a:cubicBezTo>
                    <a:pt x="549322" y="6143"/>
                    <a:pt x="557939" y="3098"/>
                    <a:pt x="566556" y="0"/>
                  </a:cubicBezTo>
                  <a:cubicBezTo>
                    <a:pt x="574069" y="11655"/>
                    <a:pt x="581267" y="23573"/>
                    <a:pt x="587940" y="35806"/>
                  </a:cubicBezTo>
                  <a:cubicBezTo>
                    <a:pt x="640850" y="130153"/>
                    <a:pt x="680413" y="231692"/>
                    <a:pt x="719399" y="332496"/>
                  </a:cubicBezTo>
                  <a:cubicBezTo>
                    <a:pt x="749295" y="438288"/>
                    <a:pt x="772256" y="546074"/>
                    <a:pt x="789700" y="6547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4"/>
            <p:cNvSpPr/>
            <p:nvPr/>
          </p:nvSpPr>
          <p:spPr>
            <a:xfrm>
              <a:off x="147951" y="8835980"/>
              <a:ext cx="767001" cy="687725"/>
            </a:xfrm>
            <a:custGeom>
              <a:rect b="b" l="l" r="r" t="t"/>
              <a:pathLst>
                <a:path extrusionOk="0" h="687725" w="767001">
                  <a:moveTo>
                    <a:pt x="767002" y="133565"/>
                  </a:moveTo>
                  <a:cubicBezTo>
                    <a:pt x="765531" y="318320"/>
                    <a:pt x="761012" y="503023"/>
                    <a:pt x="755706" y="687725"/>
                  </a:cubicBezTo>
                  <a:cubicBezTo>
                    <a:pt x="589884" y="687043"/>
                    <a:pt x="424116" y="686255"/>
                    <a:pt x="258294" y="683315"/>
                  </a:cubicBezTo>
                  <a:cubicBezTo>
                    <a:pt x="176960" y="681740"/>
                    <a:pt x="95731" y="679587"/>
                    <a:pt x="14554" y="686623"/>
                  </a:cubicBezTo>
                  <a:cubicBezTo>
                    <a:pt x="9720" y="686833"/>
                    <a:pt x="4834" y="687043"/>
                    <a:pt x="0" y="687253"/>
                  </a:cubicBezTo>
                  <a:cubicBezTo>
                    <a:pt x="7461" y="624093"/>
                    <a:pt x="20071" y="561300"/>
                    <a:pt x="31367" y="498875"/>
                  </a:cubicBezTo>
                  <a:cubicBezTo>
                    <a:pt x="71246" y="324411"/>
                    <a:pt x="137186" y="156561"/>
                    <a:pt x="223827" y="0"/>
                  </a:cubicBezTo>
                  <a:cubicBezTo>
                    <a:pt x="239695" y="6773"/>
                    <a:pt x="255720" y="13126"/>
                    <a:pt x="272060" y="18796"/>
                  </a:cubicBezTo>
                  <a:cubicBezTo>
                    <a:pt x="308209" y="30084"/>
                    <a:pt x="340785" y="42212"/>
                    <a:pt x="377774" y="53972"/>
                  </a:cubicBezTo>
                  <a:cubicBezTo>
                    <a:pt x="414080" y="64998"/>
                    <a:pt x="451700" y="70615"/>
                    <a:pt x="488059" y="81588"/>
                  </a:cubicBezTo>
                  <a:cubicBezTo>
                    <a:pt x="541704" y="98021"/>
                    <a:pt x="596977" y="108259"/>
                    <a:pt x="652409" y="117027"/>
                  </a:cubicBezTo>
                  <a:cubicBezTo>
                    <a:pt x="690449" y="123380"/>
                    <a:pt x="728594" y="130258"/>
                    <a:pt x="767002" y="13356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-405836" y="8605916"/>
              <a:ext cx="748664" cy="924484"/>
            </a:xfrm>
            <a:custGeom>
              <a:rect b="b" l="l" r="r" t="t"/>
              <a:pathLst>
                <a:path extrusionOk="0" h="924484" w="748664">
                  <a:moveTo>
                    <a:pt x="666122" y="180555"/>
                  </a:moveTo>
                  <a:cubicBezTo>
                    <a:pt x="693917" y="192105"/>
                    <a:pt x="721186" y="204968"/>
                    <a:pt x="748665" y="217306"/>
                  </a:cubicBezTo>
                  <a:cubicBezTo>
                    <a:pt x="692866" y="316220"/>
                    <a:pt x="645789" y="420122"/>
                    <a:pt x="610270" y="527961"/>
                  </a:cubicBezTo>
                  <a:cubicBezTo>
                    <a:pt x="594088" y="578101"/>
                    <a:pt x="576486" y="627873"/>
                    <a:pt x="563561" y="678957"/>
                  </a:cubicBezTo>
                  <a:cubicBezTo>
                    <a:pt x="546012" y="754980"/>
                    <a:pt x="532929" y="832263"/>
                    <a:pt x="522263" y="909546"/>
                  </a:cubicBezTo>
                  <a:cubicBezTo>
                    <a:pt x="522001" y="912539"/>
                    <a:pt x="521685" y="915584"/>
                    <a:pt x="521423" y="918577"/>
                  </a:cubicBezTo>
                  <a:cubicBezTo>
                    <a:pt x="400104" y="923407"/>
                    <a:pt x="278681" y="925980"/>
                    <a:pt x="157309" y="923565"/>
                  </a:cubicBezTo>
                  <a:cubicBezTo>
                    <a:pt x="117693" y="923932"/>
                    <a:pt x="78129" y="922935"/>
                    <a:pt x="38566" y="921517"/>
                  </a:cubicBezTo>
                  <a:cubicBezTo>
                    <a:pt x="33732" y="922410"/>
                    <a:pt x="11139" y="918892"/>
                    <a:pt x="0" y="921202"/>
                  </a:cubicBezTo>
                  <a:cubicBezTo>
                    <a:pt x="736" y="904244"/>
                    <a:pt x="1524" y="887391"/>
                    <a:pt x="2469" y="870485"/>
                  </a:cubicBezTo>
                  <a:cubicBezTo>
                    <a:pt x="3783" y="853264"/>
                    <a:pt x="5044" y="835991"/>
                    <a:pt x="7041" y="818875"/>
                  </a:cubicBezTo>
                  <a:cubicBezTo>
                    <a:pt x="9195" y="800447"/>
                    <a:pt x="11244" y="781966"/>
                    <a:pt x="14081" y="763643"/>
                  </a:cubicBezTo>
                  <a:cubicBezTo>
                    <a:pt x="16971" y="745267"/>
                    <a:pt x="19808" y="726944"/>
                    <a:pt x="23171" y="708673"/>
                  </a:cubicBezTo>
                  <a:cubicBezTo>
                    <a:pt x="26533" y="690298"/>
                    <a:pt x="30001" y="671974"/>
                    <a:pt x="33574" y="653651"/>
                  </a:cubicBezTo>
                  <a:cubicBezTo>
                    <a:pt x="37777" y="633385"/>
                    <a:pt x="42454" y="611072"/>
                    <a:pt x="47813" y="588916"/>
                  </a:cubicBezTo>
                  <a:cubicBezTo>
                    <a:pt x="50755" y="576788"/>
                    <a:pt x="53960" y="564713"/>
                    <a:pt x="57218" y="552637"/>
                  </a:cubicBezTo>
                  <a:cubicBezTo>
                    <a:pt x="59845" y="542924"/>
                    <a:pt x="63208" y="533316"/>
                    <a:pt x="66255" y="523761"/>
                  </a:cubicBezTo>
                  <a:cubicBezTo>
                    <a:pt x="70301" y="512841"/>
                    <a:pt x="74189" y="501920"/>
                    <a:pt x="78707" y="491210"/>
                  </a:cubicBezTo>
                  <a:cubicBezTo>
                    <a:pt x="81492" y="484542"/>
                    <a:pt x="84119" y="477822"/>
                    <a:pt x="87114" y="471259"/>
                  </a:cubicBezTo>
                  <a:cubicBezTo>
                    <a:pt x="89688" y="465694"/>
                    <a:pt x="92263" y="460076"/>
                    <a:pt x="94785" y="454511"/>
                  </a:cubicBezTo>
                  <a:cubicBezTo>
                    <a:pt x="104926" y="432302"/>
                    <a:pt x="115854" y="410461"/>
                    <a:pt x="126730" y="388568"/>
                  </a:cubicBezTo>
                  <a:cubicBezTo>
                    <a:pt x="140286" y="362160"/>
                    <a:pt x="153789" y="335699"/>
                    <a:pt x="167450" y="309342"/>
                  </a:cubicBezTo>
                  <a:cubicBezTo>
                    <a:pt x="171128" y="302202"/>
                    <a:pt x="175121" y="295219"/>
                    <a:pt x="178957" y="288237"/>
                  </a:cubicBezTo>
                  <a:cubicBezTo>
                    <a:pt x="182162" y="282304"/>
                    <a:pt x="185629" y="276581"/>
                    <a:pt x="189045" y="270858"/>
                  </a:cubicBezTo>
                  <a:cubicBezTo>
                    <a:pt x="192512" y="265083"/>
                    <a:pt x="195875" y="259360"/>
                    <a:pt x="199553" y="253795"/>
                  </a:cubicBezTo>
                  <a:cubicBezTo>
                    <a:pt x="203651" y="247547"/>
                    <a:pt x="207802" y="241300"/>
                    <a:pt x="211900" y="235052"/>
                  </a:cubicBezTo>
                  <a:cubicBezTo>
                    <a:pt x="220675" y="222609"/>
                    <a:pt x="229449" y="210218"/>
                    <a:pt x="238381" y="197880"/>
                  </a:cubicBezTo>
                  <a:cubicBezTo>
                    <a:pt x="247261" y="185647"/>
                    <a:pt x="256193" y="173467"/>
                    <a:pt x="265125" y="161286"/>
                  </a:cubicBezTo>
                  <a:cubicBezTo>
                    <a:pt x="273479" y="149894"/>
                    <a:pt x="282148" y="138711"/>
                    <a:pt x="291028" y="127685"/>
                  </a:cubicBezTo>
                  <a:cubicBezTo>
                    <a:pt x="295284" y="122382"/>
                    <a:pt x="299434" y="117080"/>
                    <a:pt x="303848" y="111934"/>
                  </a:cubicBezTo>
                  <a:cubicBezTo>
                    <a:pt x="308577" y="106527"/>
                    <a:pt x="313253" y="101067"/>
                    <a:pt x="317929" y="95659"/>
                  </a:cubicBezTo>
                  <a:cubicBezTo>
                    <a:pt x="333534" y="78911"/>
                    <a:pt x="349191" y="62267"/>
                    <a:pt x="365374" y="46044"/>
                  </a:cubicBezTo>
                  <a:cubicBezTo>
                    <a:pt x="374096" y="37276"/>
                    <a:pt x="382871" y="28719"/>
                    <a:pt x="391697" y="20108"/>
                  </a:cubicBezTo>
                  <a:cubicBezTo>
                    <a:pt x="398738" y="13336"/>
                    <a:pt x="405936" y="6668"/>
                    <a:pt x="413134" y="0"/>
                  </a:cubicBezTo>
                  <a:cubicBezTo>
                    <a:pt x="439458" y="38904"/>
                    <a:pt x="475291" y="71823"/>
                    <a:pt x="512018" y="100489"/>
                  </a:cubicBezTo>
                  <a:cubicBezTo>
                    <a:pt x="559831" y="133565"/>
                    <a:pt x="613318" y="156929"/>
                    <a:pt x="666122" y="1805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-407538" y="9539351"/>
              <a:ext cx="657945" cy="876365"/>
            </a:xfrm>
            <a:custGeom>
              <a:rect b="b" l="l" r="r" t="t"/>
              <a:pathLst>
                <a:path extrusionOk="0" h="876365" w="657945">
                  <a:moveTo>
                    <a:pt x="655371" y="740595"/>
                  </a:moveTo>
                  <a:cubicBezTo>
                    <a:pt x="656212" y="742537"/>
                    <a:pt x="657053" y="744375"/>
                    <a:pt x="657946" y="746265"/>
                  </a:cubicBezTo>
                  <a:cubicBezTo>
                    <a:pt x="596893" y="769891"/>
                    <a:pt x="540148" y="802495"/>
                    <a:pt x="482089" y="832578"/>
                  </a:cubicBezTo>
                  <a:cubicBezTo>
                    <a:pt x="473893" y="838354"/>
                    <a:pt x="433488" y="858725"/>
                    <a:pt x="410107" y="876365"/>
                  </a:cubicBezTo>
                  <a:cubicBezTo>
                    <a:pt x="406797" y="873530"/>
                    <a:pt x="403487" y="870695"/>
                    <a:pt x="400229" y="867860"/>
                  </a:cubicBezTo>
                  <a:cubicBezTo>
                    <a:pt x="379108" y="848854"/>
                    <a:pt x="357933" y="829848"/>
                    <a:pt x="337600" y="810055"/>
                  </a:cubicBezTo>
                  <a:cubicBezTo>
                    <a:pt x="332136" y="804752"/>
                    <a:pt x="326566" y="799555"/>
                    <a:pt x="321259" y="794094"/>
                  </a:cubicBezTo>
                  <a:cubicBezTo>
                    <a:pt x="316110" y="788844"/>
                    <a:pt x="310856" y="783699"/>
                    <a:pt x="305865" y="778291"/>
                  </a:cubicBezTo>
                  <a:cubicBezTo>
                    <a:pt x="300768" y="772779"/>
                    <a:pt x="295514" y="767318"/>
                    <a:pt x="290523" y="761648"/>
                  </a:cubicBezTo>
                  <a:cubicBezTo>
                    <a:pt x="285689" y="756135"/>
                    <a:pt x="280855" y="750675"/>
                    <a:pt x="275969" y="745162"/>
                  </a:cubicBezTo>
                  <a:cubicBezTo>
                    <a:pt x="264620" y="732037"/>
                    <a:pt x="251905" y="717441"/>
                    <a:pt x="238874" y="703056"/>
                  </a:cubicBezTo>
                  <a:cubicBezTo>
                    <a:pt x="226422" y="689300"/>
                    <a:pt x="214022" y="675545"/>
                    <a:pt x="201780" y="661684"/>
                  </a:cubicBezTo>
                  <a:cubicBezTo>
                    <a:pt x="197524" y="656591"/>
                    <a:pt x="193268" y="651499"/>
                    <a:pt x="188960" y="646406"/>
                  </a:cubicBezTo>
                  <a:cubicBezTo>
                    <a:pt x="186017" y="642836"/>
                    <a:pt x="183233" y="639161"/>
                    <a:pt x="180448" y="635486"/>
                  </a:cubicBezTo>
                  <a:cubicBezTo>
                    <a:pt x="177296" y="631390"/>
                    <a:pt x="174143" y="627295"/>
                    <a:pt x="171148" y="622990"/>
                  </a:cubicBezTo>
                  <a:cubicBezTo>
                    <a:pt x="168101" y="618580"/>
                    <a:pt x="165053" y="614170"/>
                    <a:pt x="162006" y="609812"/>
                  </a:cubicBezTo>
                  <a:cubicBezTo>
                    <a:pt x="145771" y="584611"/>
                    <a:pt x="130008" y="559148"/>
                    <a:pt x="114193" y="533684"/>
                  </a:cubicBezTo>
                  <a:cubicBezTo>
                    <a:pt x="110147" y="527226"/>
                    <a:pt x="106049" y="520769"/>
                    <a:pt x="102109" y="514258"/>
                  </a:cubicBezTo>
                  <a:cubicBezTo>
                    <a:pt x="98220" y="507748"/>
                    <a:pt x="94122" y="501343"/>
                    <a:pt x="90392" y="494727"/>
                  </a:cubicBezTo>
                  <a:cubicBezTo>
                    <a:pt x="88500" y="491420"/>
                    <a:pt x="86609" y="488060"/>
                    <a:pt x="84717" y="484752"/>
                  </a:cubicBezTo>
                  <a:cubicBezTo>
                    <a:pt x="82826" y="481444"/>
                    <a:pt x="80829" y="478189"/>
                    <a:pt x="79043" y="474777"/>
                  </a:cubicBezTo>
                  <a:cubicBezTo>
                    <a:pt x="75838" y="468529"/>
                    <a:pt x="72633" y="462281"/>
                    <a:pt x="69428" y="456033"/>
                  </a:cubicBezTo>
                  <a:cubicBezTo>
                    <a:pt x="67694" y="452148"/>
                    <a:pt x="65960" y="448368"/>
                    <a:pt x="64226" y="444483"/>
                  </a:cubicBezTo>
                  <a:cubicBezTo>
                    <a:pt x="62807" y="441333"/>
                    <a:pt x="61179" y="438183"/>
                    <a:pt x="59970" y="434928"/>
                  </a:cubicBezTo>
                  <a:cubicBezTo>
                    <a:pt x="57238" y="427892"/>
                    <a:pt x="54506" y="420909"/>
                    <a:pt x="51826" y="413874"/>
                  </a:cubicBezTo>
                  <a:cubicBezTo>
                    <a:pt x="50460" y="409884"/>
                    <a:pt x="49147" y="405894"/>
                    <a:pt x="47886" y="401851"/>
                  </a:cubicBezTo>
                  <a:cubicBezTo>
                    <a:pt x="46887" y="398859"/>
                    <a:pt x="45784" y="395918"/>
                    <a:pt x="44943" y="392873"/>
                  </a:cubicBezTo>
                  <a:cubicBezTo>
                    <a:pt x="42789" y="385366"/>
                    <a:pt x="40425" y="377910"/>
                    <a:pt x="38533" y="370350"/>
                  </a:cubicBezTo>
                  <a:cubicBezTo>
                    <a:pt x="36589" y="362580"/>
                    <a:pt x="34488" y="354809"/>
                    <a:pt x="32701" y="347039"/>
                  </a:cubicBezTo>
                  <a:cubicBezTo>
                    <a:pt x="30967" y="339374"/>
                    <a:pt x="29233" y="331761"/>
                    <a:pt x="27499" y="324096"/>
                  </a:cubicBezTo>
                  <a:cubicBezTo>
                    <a:pt x="24557" y="309342"/>
                    <a:pt x="21667" y="294642"/>
                    <a:pt x="18935" y="279836"/>
                  </a:cubicBezTo>
                  <a:cubicBezTo>
                    <a:pt x="16413" y="266081"/>
                    <a:pt x="14312" y="252273"/>
                    <a:pt x="12210" y="238465"/>
                  </a:cubicBezTo>
                  <a:cubicBezTo>
                    <a:pt x="10161" y="224552"/>
                    <a:pt x="8217" y="210586"/>
                    <a:pt x="6640" y="196620"/>
                  </a:cubicBezTo>
                  <a:cubicBezTo>
                    <a:pt x="5852" y="189375"/>
                    <a:pt x="4959" y="182130"/>
                    <a:pt x="4276" y="174885"/>
                  </a:cubicBezTo>
                  <a:cubicBezTo>
                    <a:pt x="3593" y="167324"/>
                    <a:pt x="2910" y="159711"/>
                    <a:pt x="2280" y="152099"/>
                  </a:cubicBezTo>
                  <a:cubicBezTo>
                    <a:pt x="1334" y="136558"/>
                    <a:pt x="178" y="118812"/>
                    <a:pt x="125" y="101014"/>
                  </a:cubicBezTo>
                  <a:cubicBezTo>
                    <a:pt x="20" y="82691"/>
                    <a:pt x="-137" y="64368"/>
                    <a:pt x="230" y="46044"/>
                  </a:cubicBezTo>
                  <a:cubicBezTo>
                    <a:pt x="493" y="30714"/>
                    <a:pt x="756" y="15331"/>
                    <a:pt x="1281" y="0"/>
                  </a:cubicBezTo>
                  <a:cubicBezTo>
                    <a:pt x="28025" y="12548"/>
                    <a:pt x="59655" y="10448"/>
                    <a:pt x="88658" y="13861"/>
                  </a:cubicBezTo>
                  <a:cubicBezTo>
                    <a:pt x="155648" y="17116"/>
                    <a:pt x="222744" y="18533"/>
                    <a:pt x="289840" y="19898"/>
                  </a:cubicBezTo>
                  <a:cubicBezTo>
                    <a:pt x="357513" y="20528"/>
                    <a:pt x="425082" y="16906"/>
                    <a:pt x="492755" y="16853"/>
                  </a:cubicBezTo>
                  <a:cubicBezTo>
                    <a:pt x="502055" y="16748"/>
                    <a:pt x="511302" y="16486"/>
                    <a:pt x="520550" y="16171"/>
                  </a:cubicBezTo>
                  <a:cubicBezTo>
                    <a:pt x="509989" y="160709"/>
                    <a:pt x="519079" y="307347"/>
                    <a:pt x="548029" y="449208"/>
                  </a:cubicBezTo>
                  <a:cubicBezTo>
                    <a:pt x="570674" y="550695"/>
                    <a:pt x="612025" y="646564"/>
                    <a:pt x="655371" y="740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141343" y="9548469"/>
              <a:ext cx="761367" cy="725806"/>
            </a:xfrm>
            <a:custGeom>
              <a:rect b="b" l="l" r="r" t="t"/>
              <a:pathLst>
                <a:path extrusionOk="0" h="725806" w="761367">
                  <a:moveTo>
                    <a:pt x="761368" y="7630"/>
                  </a:moveTo>
                  <a:cubicBezTo>
                    <a:pt x="760212" y="47689"/>
                    <a:pt x="759056" y="87696"/>
                    <a:pt x="757847" y="127755"/>
                  </a:cubicBezTo>
                  <a:cubicBezTo>
                    <a:pt x="751543" y="286049"/>
                    <a:pt x="744449" y="444343"/>
                    <a:pt x="736305" y="602584"/>
                  </a:cubicBezTo>
                  <a:cubicBezTo>
                    <a:pt x="678562" y="602532"/>
                    <a:pt x="620767" y="602689"/>
                    <a:pt x="563444" y="609357"/>
                  </a:cubicBezTo>
                  <a:cubicBezTo>
                    <a:pt x="481479" y="622955"/>
                    <a:pt x="400355" y="645531"/>
                    <a:pt x="319335" y="664589"/>
                  </a:cubicBezTo>
                  <a:cubicBezTo>
                    <a:pt x="257704" y="682177"/>
                    <a:pt x="199698" y="703335"/>
                    <a:pt x="139486" y="725806"/>
                  </a:cubicBezTo>
                  <a:cubicBezTo>
                    <a:pt x="125194" y="696458"/>
                    <a:pt x="112532" y="666164"/>
                    <a:pt x="99396" y="636290"/>
                  </a:cubicBezTo>
                  <a:cubicBezTo>
                    <a:pt x="72232" y="573393"/>
                    <a:pt x="48536" y="509498"/>
                    <a:pt x="32774" y="442400"/>
                  </a:cubicBezTo>
                  <a:cubicBezTo>
                    <a:pt x="2247" y="306052"/>
                    <a:pt x="-3848" y="165031"/>
                    <a:pt x="1984" y="25796"/>
                  </a:cubicBezTo>
                  <a:cubicBezTo>
                    <a:pt x="2405" y="19076"/>
                    <a:pt x="2930" y="12355"/>
                    <a:pt x="3508" y="5688"/>
                  </a:cubicBezTo>
                  <a:cubicBezTo>
                    <a:pt x="52529" y="3220"/>
                    <a:pt x="101551" y="-560"/>
                    <a:pt x="150677" y="70"/>
                  </a:cubicBezTo>
                  <a:cubicBezTo>
                    <a:pt x="354170" y="5897"/>
                    <a:pt x="557769" y="5162"/>
                    <a:pt x="761368" y="76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910119" y="9556571"/>
              <a:ext cx="828134" cy="743849"/>
            </a:xfrm>
            <a:custGeom>
              <a:rect b="b" l="l" r="r" t="t"/>
              <a:pathLst>
                <a:path extrusionOk="0" h="743849" w="828134">
                  <a:moveTo>
                    <a:pt x="824850" y="39114"/>
                  </a:moveTo>
                  <a:cubicBezTo>
                    <a:pt x="828633" y="85578"/>
                    <a:pt x="829159" y="132305"/>
                    <a:pt x="826374" y="178980"/>
                  </a:cubicBezTo>
                  <a:cubicBezTo>
                    <a:pt x="820910" y="257418"/>
                    <a:pt x="802100" y="330658"/>
                    <a:pt x="785759" y="408361"/>
                  </a:cubicBezTo>
                  <a:cubicBezTo>
                    <a:pt x="763061" y="518091"/>
                    <a:pt x="716667" y="619682"/>
                    <a:pt x="661078" y="716706"/>
                  </a:cubicBezTo>
                  <a:cubicBezTo>
                    <a:pt x="656560" y="725894"/>
                    <a:pt x="651778" y="734925"/>
                    <a:pt x="646682" y="743850"/>
                  </a:cubicBezTo>
                  <a:cubicBezTo>
                    <a:pt x="622775" y="732405"/>
                    <a:pt x="598449" y="721799"/>
                    <a:pt x="573702" y="712296"/>
                  </a:cubicBezTo>
                  <a:cubicBezTo>
                    <a:pt x="504084" y="689143"/>
                    <a:pt x="433048" y="669822"/>
                    <a:pt x="361959" y="652129"/>
                  </a:cubicBezTo>
                  <a:cubicBezTo>
                    <a:pt x="283935" y="636431"/>
                    <a:pt x="206594" y="617582"/>
                    <a:pt x="127676" y="606714"/>
                  </a:cubicBezTo>
                  <a:cubicBezTo>
                    <a:pt x="90792" y="599627"/>
                    <a:pt x="53435" y="594534"/>
                    <a:pt x="15867" y="594586"/>
                  </a:cubicBezTo>
                  <a:cubicBezTo>
                    <a:pt x="10561" y="594639"/>
                    <a:pt x="5307" y="594639"/>
                    <a:pt x="0" y="594639"/>
                  </a:cubicBezTo>
                  <a:cubicBezTo>
                    <a:pt x="9983" y="396496"/>
                    <a:pt x="18337" y="198300"/>
                    <a:pt x="24379" y="0"/>
                  </a:cubicBezTo>
                  <a:cubicBezTo>
                    <a:pt x="43347" y="210"/>
                    <a:pt x="62314" y="525"/>
                    <a:pt x="81282" y="840"/>
                  </a:cubicBezTo>
                  <a:cubicBezTo>
                    <a:pt x="251832" y="14176"/>
                    <a:pt x="424746" y="27301"/>
                    <a:pt x="596032" y="33549"/>
                  </a:cubicBezTo>
                  <a:cubicBezTo>
                    <a:pt x="672269" y="36331"/>
                    <a:pt x="748560" y="37749"/>
                    <a:pt x="824850" y="391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1585279" y="9596210"/>
              <a:ext cx="569603" cy="868017"/>
            </a:xfrm>
            <a:custGeom>
              <a:rect b="b" l="l" r="r" t="t"/>
              <a:pathLst>
                <a:path extrusionOk="0" h="868017" w="569603">
                  <a:moveTo>
                    <a:pt x="567764" y="8190"/>
                  </a:moveTo>
                  <a:cubicBezTo>
                    <a:pt x="568395" y="8085"/>
                    <a:pt x="569025" y="7928"/>
                    <a:pt x="569603" y="7770"/>
                  </a:cubicBezTo>
                  <a:cubicBezTo>
                    <a:pt x="569393" y="31816"/>
                    <a:pt x="568763" y="55862"/>
                    <a:pt x="567502" y="79856"/>
                  </a:cubicBezTo>
                  <a:cubicBezTo>
                    <a:pt x="562510" y="153884"/>
                    <a:pt x="548534" y="227282"/>
                    <a:pt x="530512" y="299209"/>
                  </a:cubicBezTo>
                  <a:cubicBezTo>
                    <a:pt x="491001" y="435872"/>
                    <a:pt x="441034" y="570278"/>
                    <a:pt x="370418" y="694550"/>
                  </a:cubicBezTo>
                  <a:cubicBezTo>
                    <a:pt x="349034" y="733244"/>
                    <a:pt x="329751" y="773934"/>
                    <a:pt x="300328" y="807482"/>
                  </a:cubicBezTo>
                  <a:cubicBezTo>
                    <a:pt x="279679" y="828903"/>
                    <a:pt x="257979" y="849012"/>
                    <a:pt x="235439" y="868017"/>
                  </a:cubicBezTo>
                  <a:cubicBezTo>
                    <a:pt x="230605" y="864500"/>
                    <a:pt x="224825" y="861560"/>
                    <a:pt x="220570" y="858357"/>
                  </a:cubicBezTo>
                  <a:cubicBezTo>
                    <a:pt x="188519" y="834154"/>
                    <a:pt x="157047" y="809058"/>
                    <a:pt x="122895" y="787847"/>
                  </a:cubicBezTo>
                  <a:cubicBezTo>
                    <a:pt x="82806" y="763433"/>
                    <a:pt x="41981" y="739755"/>
                    <a:pt x="0" y="718334"/>
                  </a:cubicBezTo>
                  <a:cubicBezTo>
                    <a:pt x="9773" y="700746"/>
                    <a:pt x="19178" y="682947"/>
                    <a:pt x="28740" y="665202"/>
                  </a:cubicBezTo>
                  <a:cubicBezTo>
                    <a:pt x="85748" y="567023"/>
                    <a:pt x="126205" y="459446"/>
                    <a:pt x="147957" y="348037"/>
                  </a:cubicBezTo>
                  <a:cubicBezTo>
                    <a:pt x="166925" y="260043"/>
                    <a:pt x="187153" y="171419"/>
                    <a:pt x="184894" y="80801"/>
                  </a:cubicBezTo>
                  <a:cubicBezTo>
                    <a:pt x="185051" y="53762"/>
                    <a:pt x="184001" y="26829"/>
                    <a:pt x="181899" y="0"/>
                  </a:cubicBezTo>
                  <a:cubicBezTo>
                    <a:pt x="286614" y="1890"/>
                    <a:pt x="391277" y="4043"/>
                    <a:pt x="495782" y="9870"/>
                  </a:cubicBezTo>
                  <a:cubicBezTo>
                    <a:pt x="519846" y="9923"/>
                    <a:pt x="543858" y="9135"/>
                    <a:pt x="567764" y="81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1086186" y="10342528"/>
              <a:ext cx="708155" cy="427052"/>
            </a:xfrm>
            <a:custGeom>
              <a:rect b="b" l="l" r="r" t="t"/>
              <a:pathLst>
                <a:path extrusionOk="0" h="427052" w="708155">
                  <a:moveTo>
                    <a:pt x="684249" y="125533"/>
                  </a:moveTo>
                  <a:cubicBezTo>
                    <a:pt x="692078" y="131045"/>
                    <a:pt x="699749" y="138133"/>
                    <a:pt x="708155" y="143121"/>
                  </a:cubicBezTo>
                  <a:cubicBezTo>
                    <a:pt x="638800" y="197303"/>
                    <a:pt x="562090" y="241667"/>
                    <a:pt x="481386" y="279941"/>
                  </a:cubicBezTo>
                  <a:cubicBezTo>
                    <a:pt x="425009" y="308975"/>
                    <a:pt x="367949" y="337221"/>
                    <a:pt x="307894" y="357854"/>
                  </a:cubicBezTo>
                  <a:cubicBezTo>
                    <a:pt x="241796" y="378488"/>
                    <a:pt x="174701" y="396128"/>
                    <a:pt x="106817" y="409884"/>
                  </a:cubicBezTo>
                  <a:cubicBezTo>
                    <a:pt x="102614" y="410777"/>
                    <a:pt x="99251" y="413612"/>
                    <a:pt x="97254" y="417234"/>
                  </a:cubicBezTo>
                  <a:cubicBezTo>
                    <a:pt x="94365" y="415712"/>
                    <a:pt x="91107" y="415029"/>
                    <a:pt x="87744" y="415554"/>
                  </a:cubicBezTo>
                  <a:cubicBezTo>
                    <a:pt x="67043" y="418547"/>
                    <a:pt x="46289" y="421539"/>
                    <a:pt x="25535" y="424060"/>
                  </a:cubicBezTo>
                  <a:cubicBezTo>
                    <a:pt x="17023" y="425110"/>
                    <a:pt x="8512" y="426212"/>
                    <a:pt x="0" y="427052"/>
                  </a:cubicBezTo>
                  <a:cubicBezTo>
                    <a:pt x="36359" y="412877"/>
                    <a:pt x="73926" y="400854"/>
                    <a:pt x="108025" y="381743"/>
                  </a:cubicBezTo>
                  <a:cubicBezTo>
                    <a:pt x="163299" y="344939"/>
                    <a:pt x="216839" y="304775"/>
                    <a:pt x="260028" y="253953"/>
                  </a:cubicBezTo>
                  <a:cubicBezTo>
                    <a:pt x="325810" y="190950"/>
                    <a:pt x="387389" y="127843"/>
                    <a:pt x="444292" y="55862"/>
                  </a:cubicBezTo>
                  <a:cubicBezTo>
                    <a:pt x="458635" y="38169"/>
                    <a:pt x="471245" y="19373"/>
                    <a:pt x="483015" y="0"/>
                  </a:cubicBezTo>
                  <a:cubicBezTo>
                    <a:pt x="488794" y="2993"/>
                    <a:pt x="494574" y="6143"/>
                    <a:pt x="500301" y="9293"/>
                  </a:cubicBezTo>
                  <a:cubicBezTo>
                    <a:pt x="541546" y="30084"/>
                    <a:pt x="581635" y="53395"/>
                    <a:pt x="620306" y="78701"/>
                  </a:cubicBezTo>
                  <a:cubicBezTo>
                    <a:pt x="641375" y="93086"/>
                    <a:pt x="663075" y="108889"/>
                    <a:pt x="684249" y="1255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892203" y="10183236"/>
              <a:ext cx="647942" cy="589546"/>
            </a:xfrm>
            <a:custGeom>
              <a:rect b="b" l="l" r="r" t="t"/>
              <a:pathLst>
                <a:path extrusionOk="0" h="589546" w="647942">
                  <a:moveTo>
                    <a:pt x="647943" y="144801"/>
                  </a:moveTo>
                  <a:cubicBezTo>
                    <a:pt x="606540" y="209641"/>
                    <a:pt x="553473" y="267078"/>
                    <a:pt x="500301" y="322993"/>
                  </a:cubicBezTo>
                  <a:cubicBezTo>
                    <a:pt x="444712" y="372765"/>
                    <a:pt x="399001" y="433037"/>
                    <a:pt x="337790" y="476299"/>
                  </a:cubicBezTo>
                  <a:cubicBezTo>
                    <a:pt x="317877" y="490370"/>
                    <a:pt x="298962" y="506120"/>
                    <a:pt x="277472" y="517776"/>
                  </a:cubicBezTo>
                  <a:cubicBezTo>
                    <a:pt x="225246" y="541874"/>
                    <a:pt x="168816" y="561930"/>
                    <a:pt x="113910" y="579886"/>
                  </a:cubicBezTo>
                  <a:cubicBezTo>
                    <a:pt x="101300" y="582931"/>
                    <a:pt x="88533" y="585556"/>
                    <a:pt x="75975" y="588601"/>
                  </a:cubicBezTo>
                  <a:cubicBezTo>
                    <a:pt x="75134" y="588864"/>
                    <a:pt x="74346" y="589179"/>
                    <a:pt x="73558" y="589546"/>
                  </a:cubicBezTo>
                  <a:cubicBezTo>
                    <a:pt x="72297" y="589546"/>
                    <a:pt x="70984" y="589546"/>
                    <a:pt x="69775" y="589494"/>
                  </a:cubicBezTo>
                  <a:cubicBezTo>
                    <a:pt x="46972" y="589126"/>
                    <a:pt x="24274" y="588496"/>
                    <a:pt x="1576" y="587446"/>
                  </a:cubicBezTo>
                  <a:cubicBezTo>
                    <a:pt x="5622" y="580516"/>
                    <a:pt x="4046" y="567968"/>
                    <a:pt x="4098" y="560933"/>
                  </a:cubicBezTo>
                  <a:cubicBezTo>
                    <a:pt x="3310" y="553687"/>
                    <a:pt x="6358" y="541979"/>
                    <a:pt x="0" y="537464"/>
                  </a:cubicBezTo>
                  <a:cubicBezTo>
                    <a:pt x="998" y="510006"/>
                    <a:pt x="1734" y="482547"/>
                    <a:pt x="1314" y="455141"/>
                  </a:cubicBezTo>
                  <a:cubicBezTo>
                    <a:pt x="-1103" y="304985"/>
                    <a:pt x="6515" y="154986"/>
                    <a:pt x="15973" y="5145"/>
                  </a:cubicBezTo>
                  <a:cubicBezTo>
                    <a:pt x="16078" y="3465"/>
                    <a:pt x="16183" y="1733"/>
                    <a:pt x="16235" y="0"/>
                  </a:cubicBezTo>
                  <a:cubicBezTo>
                    <a:pt x="31735" y="210"/>
                    <a:pt x="47287" y="578"/>
                    <a:pt x="62787" y="1102"/>
                  </a:cubicBezTo>
                  <a:cubicBezTo>
                    <a:pt x="153316" y="10448"/>
                    <a:pt x="241534" y="28561"/>
                    <a:pt x="330749" y="48407"/>
                  </a:cubicBezTo>
                  <a:cubicBezTo>
                    <a:pt x="378089" y="56387"/>
                    <a:pt x="424063" y="69775"/>
                    <a:pt x="470090" y="83111"/>
                  </a:cubicBezTo>
                  <a:cubicBezTo>
                    <a:pt x="531984" y="97811"/>
                    <a:pt x="590988" y="117762"/>
                    <a:pt x="647943" y="1448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4"/>
            <p:cNvSpPr/>
            <p:nvPr/>
          </p:nvSpPr>
          <p:spPr>
            <a:xfrm>
              <a:off x="294174" y="10182920"/>
              <a:ext cx="581792" cy="585504"/>
            </a:xfrm>
            <a:custGeom>
              <a:rect b="b" l="l" r="r" t="t"/>
              <a:pathLst>
                <a:path extrusionOk="0" h="585504" w="581792">
                  <a:moveTo>
                    <a:pt x="437356" y="4097"/>
                  </a:moveTo>
                  <a:cubicBezTo>
                    <a:pt x="485432" y="1314"/>
                    <a:pt x="533612" y="-51"/>
                    <a:pt x="581793" y="1"/>
                  </a:cubicBezTo>
                  <a:cubicBezTo>
                    <a:pt x="579534" y="43421"/>
                    <a:pt x="577117" y="86840"/>
                    <a:pt x="574700" y="130259"/>
                  </a:cubicBezTo>
                  <a:cubicBezTo>
                    <a:pt x="567134" y="244661"/>
                    <a:pt x="566503" y="359221"/>
                    <a:pt x="567134" y="473833"/>
                  </a:cubicBezTo>
                  <a:cubicBezTo>
                    <a:pt x="567659" y="496094"/>
                    <a:pt x="566398" y="518302"/>
                    <a:pt x="565663" y="540511"/>
                  </a:cubicBezTo>
                  <a:cubicBezTo>
                    <a:pt x="565925" y="548176"/>
                    <a:pt x="564139" y="556471"/>
                    <a:pt x="566451" y="563664"/>
                  </a:cubicBezTo>
                  <a:cubicBezTo>
                    <a:pt x="566398" y="564137"/>
                    <a:pt x="566346" y="564557"/>
                    <a:pt x="566346" y="564977"/>
                  </a:cubicBezTo>
                  <a:cubicBezTo>
                    <a:pt x="565978" y="570857"/>
                    <a:pt x="564454" y="578732"/>
                    <a:pt x="565085" y="585505"/>
                  </a:cubicBezTo>
                  <a:cubicBezTo>
                    <a:pt x="563876" y="585400"/>
                    <a:pt x="562615" y="585295"/>
                    <a:pt x="561407" y="585190"/>
                  </a:cubicBezTo>
                  <a:cubicBezTo>
                    <a:pt x="559515" y="582565"/>
                    <a:pt x="556626" y="580465"/>
                    <a:pt x="552738" y="579520"/>
                  </a:cubicBezTo>
                  <a:cubicBezTo>
                    <a:pt x="504609" y="565029"/>
                    <a:pt x="453907" y="556891"/>
                    <a:pt x="408091" y="535785"/>
                  </a:cubicBezTo>
                  <a:cubicBezTo>
                    <a:pt x="331065" y="494466"/>
                    <a:pt x="264915" y="436031"/>
                    <a:pt x="204965" y="372924"/>
                  </a:cubicBezTo>
                  <a:cubicBezTo>
                    <a:pt x="137554" y="310709"/>
                    <a:pt x="80073" y="238571"/>
                    <a:pt x="27742" y="163493"/>
                  </a:cubicBezTo>
                  <a:cubicBezTo>
                    <a:pt x="17601" y="148635"/>
                    <a:pt x="8459" y="133199"/>
                    <a:pt x="0" y="117344"/>
                  </a:cubicBezTo>
                  <a:cubicBezTo>
                    <a:pt x="20229" y="110046"/>
                    <a:pt x="40615" y="103168"/>
                    <a:pt x="61211" y="96605"/>
                  </a:cubicBezTo>
                  <a:cubicBezTo>
                    <a:pt x="115224" y="77495"/>
                    <a:pt x="169604" y="59486"/>
                    <a:pt x="225929" y="48251"/>
                  </a:cubicBezTo>
                  <a:cubicBezTo>
                    <a:pt x="296124" y="31713"/>
                    <a:pt x="365059" y="12234"/>
                    <a:pt x="437356" y="40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4"/>
            <p:cNvSpPr/>
            <p:nvPr/>
          </p:nvSpPr>
          <p:spPr>
            <a:xfrm>
              <a:off x="18121" y="10311709"/>
              <a:ext cx="642793" cy="420909"/>
            </a:xfrm>
            <a:custGeom>
              <a:rect b="b" l="l" r="r" t="t"/>
              <a:pathLst>
                <a:path extrusionOk="0" h="420909" w="642793">
                  <a:moveTo>
                    <a:pt x="636541" y="416814"/>
                  </a:moveTo>
                  <a:cubicBezTo>
                    <a:pt x="638590" y="418232"/>
                    <a:pt x="640640" y="419597"/>
                    <a:pt x="642794" y="420909"/>
                  </a:cubicBezTo>
                  <a:cubicBezTo>
                    <a:pt x="622040" y="415607"/>
                    <a:pt x="601076" y="409779"/>
                    <a:pt x="580322" y="403216"/>
                  </a:cubicBezTo>
                  <a:cubicBezTo>
                    <a:pt x="560093" y="396863"/>
                    <a:pt x="539917" y="390143"/>
                    <a:pt x="519636" y="383843"/>
                  </a:cubicBezTo>
                  <a:cubicBezTo>
                    <a:pt x="499881" y="377700"/>
                    <a:pt x="480020" y="371820"/>
                    <a:pt x="460264" y="365572"/>
                  </a:cubicBezTo>
                  <a:cubicBezTo>
                    <a:pt x="451542" y="362580"/>
                    <a:pt x="442873" y="359482"/>
                    <a:pt x="434256" y="356227"/>
                  </a:cubicBezTo>
                  <a:cubicBezTo>
                    <a:pt x="425114" y="352762"/>
                    <a:pt x="415919" y="349192"/>
                    <a:pt x="406830" y="345516"/>
                  </a:cubicBezTo>
                  <a:cubicBezTo>
                    <a:pt x="388282" y="338114"/>
                    <a:pt x="369788" y="330501"/>
                    <a:pt x="351346" y="322835"/>
                  </a:cubicBezTo>
                  <a:cubicBezTo>
                    <a:pt x="333324" y="315328"/>
                    <a:pt x="315617" y="307190"/>
                    <a:pt x="297753" y="299262"/>
                  </a:cubicBezTo>
                  <a:cubicBezTo>
                    <a:pt x="287770" y="294852"/>
                    <a:pt x="277840" y="290442"/>
                    <a:pt x="267962" y="285926"/>
                  </a:cubicBezTo>
                  <a:cubicBezTo>
                    <a:pt x="259608" y="282146"/>
                    <a:pt x="251359" y="278156"/>
                    <a:pt x="243057" y="274219"/>
                  </a:cubicBezTo>
                  <a:cubicBezTo>
                    <a:pt x="232812" y="269073"/>
                    <a:pt x="220727" y="263036"/>
                    <a:pt x="208800" y="256525"/>
                  </a:cubicBezTo>
                  <a:cubicBezTo>
                    <a:pt x="197451" y="250330"/>
                    <a:pt x="186102" y="244135"/>
                    <a:pt x="174753" y="237834"/>
                  </a:cubicBezTo>
                  <a:cubicBezTo>
                    <a:pt x="163194" y="231429"/>
                    <a:pt x="151530" y="225129"/>
                    <a:pt x="140233" y="218251"/>
                  </a:cubicBezTo>
                  <a:cubicBezTo>
                    <a:pt x="134296" y="214629"/>
                    <a:pt x="128201" y="211163"/>
                    <a:pt x="122369" y="207331"/>
                  </a:cubicBezTo>
                  <a:cubicBezTo>
                    <a:pt x="117010" y="203866"/>
                    <a:pt x="111651" y="200348"/>
                    <a:pt x="106344" y="196883"/>
                  </a:cubicBezTo>
                  <a:cubicBezTo>
                    <a:pt x="95468" y="189218"/>
                    <a:pt x="84697" y="181500"/>
                    <a:pt x="74031" y="173519"/>
                  </a:cubicBezTo>
                  <a:cubicBezTo>
                    <a:pt x="62892" y="165224"/>
                    <a:pt x="51701" y="156929"/>
                    <a:pt x="40667" y="148476"/>
                  </a:cubicBezTo>
                  <a:cubicBezTo>
                    <a:pt x="29318" y="139813"/>
                    <a:pt x="17812" y="131255"/>
                    <a:pt x="6673" y="122225"/>
                  </a:cubicBezTo>
                  <a:cubicBezTo>
                    <a:pt x="4466" y="120440"/>
                    <a:pt x="2259" y="118655"/>
                    <a:pt x="0" y="116870"/>
                  </a:cubicBezTo>
                  <a:cubicBezTo>
                    <a:pt x="6725" y="113615"/>
                    <a:pt x="13346" y="110149"/>
                    <a:pt x="20018" y="106842"/>
                  </a:cubicBezTo>
                  <a:cubicBezTo>
                    <a:pt x="50598" y="90094"/>
                    <a:pt x="79390" y="75446"/>
                    <a:pt x="111703" y="60430"/>
                  </a:cubicBezTo>
                  <a:cubicBezTo>
                    <a:pt x="155155" y="37381"/>
                    <a:pt x="199711" y="17536"/>
                    <a:pt x="245369" y="0"/>
                  </a:cubicBezTo>
                  <a:cubicBezTo>
                    <a:pt x="276789" y="58750"/>
                    <a:pt x="318665" y="111252"/>
                    <a:pt x="360698" y="162861"/>
                  </a:cubicBezTo>
                  <a:cubicBezTo>
                    <a:pt x="391960" y="203761"/>
                    <a:pt x="429212" y="239200"/>
                    <a:pt x="466201" y="274796"/>
                  </a:cubicBezTo>
                  <a:cubicBezTo>
                    <a:pt x="516799" y="329293"/>
                    <a:pt x="573596" y="377175"/>
                    <a:pt x="636541" y="4168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4"/>
            <p:cNvSpPr/>
            <p:nvPr/>
          </p:nvSpPr>
          <p:spPr>
            <a:xfrm>
              <a:off x="814756" y="8297203"/>
              <a:ext cx="52856" cy="3727"/>
            </a:xfrm>
            <a:custGeom>
              <a:rect b="b" l="l" r="r" t="t"/>
              <a:pathLst>
                <a:path extrusionOk="0" h="3727" w="52856">
                  <a:moveTo>
                    <a:pt x="52857" y="158"/>
                  </a:moveTo>
                  <a:cubicBezTo>
                    <a:pt x="52069" y="368"/>
                    <a:pt x="51333" y="578"/>
                    <a:pt x="50545" y="788"/>
                  </a:cubicBezTo>
                  <a:cubicBezTo>
                    <a:pt x="47655" y="1575"/>
                    <a:pt x="44765" y="2415"/>
                    <a:pt x="41928" y="3255"/>
                  </a:cubicBezTo>
                  <a:cubicBezTo>
                    <a:pt x="39932" y="-1785"/>
                    <a:pt x="14344" y="2888"/>
                    <a:pt x="4466" y="3728"/>
                  </a:cubicBezTo>
                  <a:cubicBezTo>
                    <a:pt x="4414" y="3675"/>
                    <a:pt x="4361" y="3675"/>
                    <a:pt x="4361" y="3623"/>
                  </a:cubicBezTo>
                  <a:cubicBezTo>
                    <a:pt x="3047" y="2573"/>
                    <a:pt x="1576" y="1785"/>
                    <a:pt x="0" y="1050"/>
                  </a:cubicBezTo>
                  <a:cubicBezTo>
                    <a:pt x="1051" y="998"/>
                    <a:pt x="2049" y="945"/>
                    <a:pt x="3047" y="893"/>
                  </a:cubicBezTo>
                  <a:cubicBezTo>
                    <a:pt x="16288" y="2468"/>
                    <a:pt x="30106" y="788"/>
                    <a:pt x="43610" y="0"/>
                  </a:cubicBezTo>
                  <a:cubicBezTo>
                    <a:pt x="46657" y="53"/>
                    <a:pt x="49757" y="105"/>
                    <a:pt x="52857" y="158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4"/>
            <p:cNvSpPr/>
            <p:nvPr/>
          </p:nvSpPr>
          <p:spPr>
            <a:xfrm>
              <a:off x="-439678" y="8265080"/>
              <a:ext cx="2626934" cy="2540044"/>
            </a:xfrm>
            <a:custGeom>
              <a:rect b="b" l="l" r="r" t="t"/>
              <a:pathLst>
                <a:path extrusionOk="0" h="2540044" w="2626934">
                  <a:moveTo>
                    <a:pt x="2593615" y="915156"/>
                  </a:moveTo>
                  <a:cubicBezTo>
                    <a:pt x="2570077" y="829210"/>
                    <a:pt x="2526888" y="750615"/>
                    <a:pt x="2484592" y="672754"/>
                  </a:cubicBezTo>
                  <a:cubicBezTo>
                    <a:pt x="2460632" y="627812"/>
                    <a:pt x="2431157" y="586336"/>
                    <a:pt x="2401050" y="545384"/>
                  </a:cubicBezTo>
                  <a:cubicBezTo>
                    <a:pt x="2374990" y="502280"/>
                    <a:pt x="2345777" y="459911"/>
                    <a:pt x="2311572" y="422582"/>
                  </a:cubicBezTo>
                  <a:cubicBezTo>
                    <a:pt x="2312518" y="413551"/>
                    <a:pt x="2305320" y="403523"/>
                    <a:pt x="2295389" y="404101"/>
                  </a:cubicBezTo>
                  <a:cubicBezTo>
                    <a:pt x="2255826" y="357794"/>
                    <a:pt x="2209589" y="317945"/>
                    <a:pt x="2159464" y="283241"/>
                  </a:cubicBezTo>
                  <a:cubicBezTo>
                    <a:pt x="2039249" y="186900"/>
                    <a:pt x="1896756" y="123372"/>
                    <a:pt x="1754106" y="67300"/>
                  </a:cubicBezTo>
                  <a:cubicBezTo>
                    <a:pt x="1732406" y="58584"/>
                    <a:pt x="1710129" y="51654"/>
                    <a:pt x="1688009" y="44146"/>
                  </a:cubicBezTo>
                  <a:cubicBezTo>
                    <a:pt x="1653804" y="32281"/>
                    <a:pt x="1620598" y="16373"/>
                    <a:pt x="1585080" y="8865"/>
                  </a:cubicBezTo>
                  <a:cubicBezTo>
                    <a:pt x="1543782" y="5242"/>
                    <a:pt x="1502222" y="4822"/>
                    <a:pt x="1460766" y="5085"/>
                  </a:cubicBezTo>
                  <a:cubicBezTo>
                    <a:pt x="1396455" y="6240"/>
                    <a:pt x="1332355" y="-1478"/>
                    <a:pt x="1267991" y="255"/>
                  </a:cubicBezTo>
                  <a:cubicBezTo>
                    <a:pt x="1225958" y="727"/>
                    <a:pt x="1184555" y="10598"/>
                    <a:pt x="1143993" y="20363"/>
                  </a:cubicBezTo>
                  <a:cubicBezTo>
                    <a:pt x="1140052" y="21308"/>
                    <a:pt x="1136900" y="24038"/>
                    <a:pt x="1135008" y="27556"/>
                  </a:cubicBezTo>
                  <a:cubicBezTo>
                    <a:pt x="1113571" y="32911"/>
                    <a:pt x="1092450" y="39841"/>
                    <a:pt x="1071748" y="46824"/>
                  </a:cubicBezTo>
                  <a:cubicBezTo>
                    <a:pt x="1070487" y="47297"/>
                    <a:pt x="1069174" y="47717"/>
                    <a:pt x="1067965" y="48137"/>
                  </a:cubicBezTo>
                  <a:cubicBezTo>
                    <a:pt x="1046266" y="51864"/>
                    <a:pt x="1024566" y="55802"/>
                    <a:pt x="1002971" y="59740"/>
                  </a:cubicBezTo>
                  <a:cubicBezTo>
                    <a:pt x="996561" y="60947"/>
                    <a:pt x="990151" y="62050"/>
                    <a:pt x="983794" y="63310"/>
                  </a:cubicBezTo>
                  <a:cubicBezTo>
                    <a:pt x="976806" y="64727"/>
                    <a:pt x="969765" y="65935"/>
                    <a:pt x="962777" y="67510"/>
                  </a:cubicBezTo>
                  <a:cubicBezTo>
                    <a:pt x="955474" y="69190"/>
                    <a:pt x="948171" y="70817"/>
                    <a:pt x="940867" y="72498"/>
                  </a:cubicBezTo>
                  <a:cubicBezTo>
                    <a:pt x="934930" y="73810"/>
                    <a:pt x="929151" y="75543"/>
                    <a:pt x="923266" y="77013"/>
                  </a:cubicBezTo>
                  <a:cubicBezTo>
                    <a:pt x="896732" y="83943"/>
                    <a:pt x="870514" y="91871"/>
                    <a:pt x="844191" y="99694"/>
                  </a:cubicBezTo>
                  <a:cubicBezTo>
                    <a:pt x="820337" y="106781"/>
                    <a:pt x="796588" y="114237"/>
                    <a:pt x="773049" y="122270"/>
                  </a:cubicBezTo>
                  <a:cubicBezTo>
                    <a:pt x="758968" y="127100"/>
                    <a:pt x="744940" y="131930"/>
                    <a:pt x="730964" y="136865"/>
                  </a:cubicBezTo>
                  <a:cubicBezTo>
                    <a:pt x="718827" y="141118"/>
                    <a:pt x="706847" y="145738"/>
                    <a:pt x="694973" y="150621"/>
                  </a:cubicBezTo>
                  <a:cubicBezTo>
                    <a:pt x="683256" y="155346"/>
                    <a:pt x="671802" y="160544"/>
                    <a:pt x="660400" y="165951"/>
                  </a:cubicBezTo>
                  <a:cubicBezTo>
                    <a:pt x="648421" y="171622"/>
                    <a:pt x="636546" y="177239"/>
                    <a:pt x="624725" y="183119"/>
                  </a:cubicBezTo>
                  <a:cubicBezTo>
                    <a:pt x="624567" y="183224"/>
                    <a:pt x="624042" y="183435"/>
                    <a:pt x="623569" y="183697"/>
                  </a:cubicBezTo>
                  <a:cubicBezTo>
                    <a:pt x="623464" y="183750"/>
                    <a:pt x="623359" y="183802"/>
                    <a:pt x="623253" y="183855"/>
                  </a:cubicBezTo>
                  <a:cubicBezTo>
                    <a:pt x="608910" y="191047"/>
                    <a:pt x="594356" y="198240"/>
                    <a:pt x="580117" y="206168"/>
                  </a:cubicBezTo>
                  <a:cubicBezTo>
                    <a:pt x="576176" y="208373"/>
                    <a:pt x="572078" y="210421"/>
                    <a:pt x="568190" y="212783"/>
                  </a:cubicBezTo>
                  <a:cubicBezTo>
                    <a:pt x="564249" y="215198"/>
                    <a:pt x="560256" y="217613"/>
                    <a:pt x="556315" y="220028"/>
                  </a:cubicBezTo>
                  <a:cubicBezTo>
                    <a:pt x="548592" y="224701"/>
                    <a:pt x="541078" y="229794"/>
                    <a:pt x="533565" y="234782"/>
                  </a:cubicBezTo>
                  <a:cubicBezTo>
                    <a:pt x="519221" y="244232"/>
                    <a:pt x="505403" y="254417"/>
                    <a:pt x="491532" y="264498"/>
                  </a:cubicBezTo>
                  <a:cubicBezTo>
                    <a:pt x="477923" y="274368"/>
                    <a:pt x="464841" y="284869"/>
                    <a:pt x="451863" y="295474"/>
                  </a:cubicBezTo>
                  <a:cubicBezTo>
                    <a:pt x="430951" y="312537"/>
                    <a:pt x="411353" y="331175"/>
                    <a:pt x="391965" y="349919"/>
                  </a:cubicBezTo>
                  <a:cubicBezTo>
                    <a:pt x="372893" y="368347"/>
                    <a:pt x="354503" y="387510"/>
                    <a:pt x="336429" y="406883"/>
                  </a:cubicBezTo>
                  <a:cubicBezTo>
                    <a:pt x="318880" y="425679"/>
                    <a:pt x="302329" y="445368"/>
                    <a:pt x="286777" y="465843"/>
                  </a:cubicBezTo>
                  <a:cubicBezTo>
                    <a:pt x="277740" y="477761"/>
                    <a:pt x="268808" y="489784"/>
                    <a:pt x="259928" y="501807"/>
                  </a:cubicBezTo>
                  <a:cubicBezTo>
                    <a:pt x="252362" y="512098"/>
                    <a:pt x="244691" y="522388"/>
                    <a:pt x="237335" y="532836"/>
                  </a:cubicBezTo>
                  <a:cubicBezTo>
                    <a:pt x="229770" y="543546"/>
                    <a:pt x="222098" y="554204"/>
                    <a:pt x="214848" y="565125"/>
                  </a:cubicBezTo>
                  <a:cubicBezTo>
                    <a:pt x="211905" y="569588"/>
                    <a:pt x="208910" y="574050"/>
                    <a:pt x="205968" y="578565"/>
                  </a:cubicBezTo>
                  <a:cubicBezTo>
                    <a:pt x="204917" y="580140"/>
                    <a:pt x="203814" y="581716"/>
                    <a:pt x="202816" y="583343"/>
                  </a:cubicBezTo>
                  <a:cubicBezTo>
                    <a:pt x="198822" y="590063"/>
                    <a:pt x="194829" y="596731"/>
                    <a:pt x="190836" y="603399"/>
                  </a:cubicBezTo>
                  <a:cubicBezTo>
                    <a:pt x="187789" y="608492"/>
                    <a:pt x="185004" y="613637"/>
                    <a:pt x="182114" y="618887"/>
                  </a:cubicBezTo>
                  <a:cubicBezTo>
                    <a:pt x="179224" y="624190"/>
                    <a:pt x="176230" y="629440"/>
                    <a:pt x="173445" y="634795"/>
                  </a:cubicBezTo>
                  <a:cubicBezTo>
                    <a:pt x="166930" y="647396"/>
                    <a:pt x="160362" y="659996"/>
                    <a:pt x="153952" y="672597"/>
                  </a:cubicBezTo>
                  <a:cubicBezTo>
                    <a:pt x="141657" y="696643"/>
                    <a:pt x="129047" y="720531"/>
                    <a:pt x="117331" y="744840"/>
                  </a:cubicBezTo>
                  <a:cubicBezTo>
                    <a:pt x="111551" y="756810"/>
                    <a:pt x="105666" y="768781"/>
                    <a:pt x="100149" y="780856"/>
                  </a:cubicBezTo>
                  <a:cubicBezTo>
                    <a:pt x="97260" y="787209"/>
                    <a:pt x="94160" y="793509"/>
                    <a:pt x="91428" y="799914"/>
                  </a:cubicBezTo>
                  <a:cubicBezTo>
                    <a:pt x="88433" y="807107"/>
                    <a:pt x="85333" y="814300"/>
                    <a:pt x="82338" y="821493"/>
                  </a:cubicBezTo>
                  <a:cubicBezTo>
                    <a:pt x="80079" y="826848"/>
                    <a:pt x="78082" y="832256"/>
                    <a:pt x="76033" y="837716"/>
                  </a:cubicBezTo>
                  <a:cubicBezTo>
                    <a:pt x="73826" y="843648"/>
                    <a:pt x="71409" y="849529"/>
                    <a:pt x="69465" y="855566"/>
                  </a:cubicBezTo>
                  <a:cubicBezTo>
                    <a:pt x="66943" y="863442"/>
                    <a:pt x="64421" y="871370"/>
                    <a:pt x="61899" y="879297"/>
                  </a:cubicBezTo>
                  <a:cubicBezTo>
                    <a:pt x="60218" y="884600"/>
                    <a:pt x="58852" y="890060"/>
                    <a:pt x="57381" y="895416"/>
                  </a:cubicBezTo>
                  <a:cubicBezTo>
                    <a:pt x="50550" y="920669"/>
                    <a:pt x="44718" y="946185"/>
                    <a:pt x="39411" y="971806"/>
                  </a:cubicBezTo>
                  <a:cubicBezTo>
                    <a:pt x="34210" y="997217"/>
                    <a:pt x="29113" y="1022681"/>
                    <a:pt x="24700" y="1048249"/>
                  </a:cubicBezTo>
                  <a:cubicBezTo>
                    <a:pt x="22283" y="1062320"/>
                    <a:pt x="19866" y="1076390"/>
                    <a:pt x="17659" y="1090513"/>
                  </a:cubicBezTo>
                  <a:cubicBezTo>
                    <a:pt x="15610" y="1103639"/>
                    <a:pt x="13613" y="1116765"/>
                    <a:pt x="12090" y="1129890"/>
                  </a:cubicBezTo>
                  <a:cubicBezTo>
                    <a:pt x="10513" y="1143068"/>
                    <a:pt x="8990" y="1156194"/>
                    <a:pt x="7676" y="1169372"/>
                  </a:cubicBezTo>
                  <a:cubicBezTo>
                    <a:pt x="6363" y="1182497"/>
                    <a:pt x="5364" y="1195675"/>
                    <a:pt x="4366" y="1208853"/>
                  </a:cubicBezTo>
                  <a:cubicBezTo>
                    <a:pt x="3368" y="1222084"/>
                    <a:pt x="2842" y="1235367"/>
                    <a:pt x="2264" y="1248650"/>
                  </a:cubicBezTo>
                  <a:cubicBezTo>
                    <a:pt x="1686" y="1263140"/>
                    <a:pt x="1214" y="1277631"/>
                    <a:pt x="741" y="1292122"/>
                  </a:cubicBezTo>
                  <a:cubicBezTo>
                    <a:pt x="-100" y="1319423"/>
                    <a:pt x="-47" y="1346829"/>
                    <a:pt x="58" y="1374130"/>
                  </a:cubicBezTo>
                  <a:cubicBezTo>
                    <a:pt x="110" y="1386415"/>
                    <a:pt x="583" y="1398806"/>
                    <a:pt x="1319" y="1411039"/>
                  </a:cubicBezTo>
                  <a:cubicBezTo>
                    <a:pt x="1739" y="1417969"/>
                    <a:pt x="2002" y="1424952"/>
                    <a:pt x="2632" y="1431830"/>
                  </a:cubicBezTo>
                  <a:cubicBezTo>
                    <a:pt x="3315" y="1439495"/>
                    <a:pt x="3998" y="1447160"/>
                    <a:pt x="4681" y="1454773"/>
                  </a:cubicBezTo>
                  <a:cubicBezTo>
                    <a:pt x="5732" y="1467006"/>
                    <a:pt x="7308" y="1479187"/>
                    <a:pt x="8885" y="1491367"/>
                  </a:cubicBezTo>
                  <a:cubicBezTo>
                    <a:pt x="10619" y="1504493"/>
                    <a:pt x="12300" y="1517618"/>
                    <a:pt x="14507" y="1530691"/>
                  </a:cubicBezTo>
                  <a:cubicBezTo>
                    <a:pt x="16924" y="1545077"/>
                    <a:pt x="19340" y="1559515"/>
                    <a:pt x="22020" y="1573848"/>
                  </a:cubicBezTo>
                  <a:cubicBezTo>
                    <a:pt x="24174" y="1585503"/>
                    <a:pt x="26434" y="1597159"/>
                    <a:pt x="29061" y="1608762"/>
                  </a:cubicBezTo>
                  <a:cubicBezTo>
                    <a:pt x="30689" y="1616007"/>
                    <a:pt x="32161" y="1623252"/>
                    <a:pt x="33947" y="1630445"/>
                  </a:cubicBezTo>
                  <a:cubicBezTo>
                    <a:pt x="35786" y="1637743"/>
                    <a:pt x="37572" y="1645041"/>
                    <a:pt x="39411" y="1652338"/>
                  </a:cubicBezTo>
                  <a:cubicBezTo>
                    <a:pt x="41093" y="1658954"/>
                    <a:pt x="43142" y="1665464"/>
                    <a:pt x="44981" y="1672079"/>
                  </a:cubicBezTo>
                  <a:cubicBezTo>
                    <a:pt x="46662" y="1677907"/>
                    <a:pt x="48606" y="1683630"/>
                    <a:pt x="50498" y="1689353"/>
                  </a:cubicBezTo>
                  <a:cubicBezTo>
                    <a:pt x="52547" y="1695495"/>
                    <a:pt x="54648" y="1701585"/>
                    <a:pt x="57013" y="1707676"/>
                  </a:cubicBezTo>
                  <a:cubicBezTo>
                    <a:pt x="59114" y="1713083"/>
                    <a:pt x="61058" y="1718596"/>
                    <a:pt x="63423" y="1723951"/>
                  </a:cubicBezTo>
                  <a:cubicBezTo>
                    <a:pt x="66575" y="1730882"/>
                    <a:pt x="69465" y="1738022"/>
                    <a:pt x="72933" y="1744795"/>
                  </a:cubicBezTo>
                  <a:cubicBezTo>
                    <a:pt x="76243" y="1751252"/>
                    <a:pt x="79553" y="1757710"/>
                    <a:pt x="82863" y="1764116"/>
                  </a:cubicBezTo>
                  <a:cubicBezTo>
                    <a:pt x="86121" y="1770521"/>
                    <a:pt x="89904" y="1776611"/>
                    <a:pt x="93424" y="1782859"/>
                  </a:cubicBezTo>
                  <a:cubicBezTo>
                    <a:pt x="96524" y="1788319"/>
                    <a:pt x="99834" y="1793674"/>
                    <a:pt x="103039" y="1799082"/>
                  </a:cubicBezTo>
                  <a:cubicBezTo>
                    <a:pt x="109659" y="1810107"/>
                    <a:pt x="116542" y="1820975"/>
                    <a:pt x="123320" y="1831896"/>
                  </a:cubicBezTo>
                  <a:cubicBezTo>
                    <a:pt x="137612" y="1854892"/>
                    <a:pt x="151850" y="1877888"/>
                    <a:pt x="166509" y="1900621"/>
                  </a:cubicBezTo>
                  <a:cubicBezTo>
                    <a:pt x="170660" y="1907026"/>
                    <a:pt x="175179" y="1913221"/>
                    <a:pt x="179540" y="1919522"/>
                  </a:cubicBezTo>
                  <a:cubicBezTo>
                    <a:pt x="183165" y="1924719"/>
                    <a:pt x="187263" y="1929707"/>
                    <a:pt x="191151" y="1934747"/>
                  </a:cubicBezTo>
                  <a:cubicBezTo>
                    <a:pt x="198928" y="1944880"/>
                    <a:pt x="207439" y="1954541"/>
                    <a:pt x="215899" y="1964149"/>
                  </a:cubicBezTo>
                  <a:cubicBezTo>
                    <a:pt x="233973" y="1984677"/>
                    <a:pt x="252467" y="2004785"/>
                    <a:pt x="270594" y="2025261"/>
                  </a:cubicBezTo>
                  <a:cubicBezTo>
                    <a:pt x="281365" y="2037756"/>
                    <a:pt x="293450" y="2051827"/>
                    <a:pt x="306060" y="2065425"/>
                  </a:cubicBezTo>
                  <a:cubicBezTo>
                    <a:pt x="312838" y="2072775"/>
                    <a:pt x="319773" y="2080021"/>
                    <a:pt x="326761" y="2087161"/>
                  </a:cubicBezTo>
                  <a:cubicBezTo>
                    <a:pt x="333329" y="2093881"/>
                    <a:pt x="340159" y="2100444"/>
                    <a:pt x="346885" y="2107007"/>
                  </a:cubicBezTo>
                  <a:cubicBezTo>
                    <a:pt x="359705" y="2119502"/>
                    <a:pt x="372945" y="2131578"/>
                    <a:pt x="386133" y="2143653"/>
                  </a:cubicBezTo>
                  <a:cubicBezTo>
                    <a:pt x="393384" y="2150269"/>
                    <a:pt x="400687" y="2156884"/>
                    <a:pt x="408043" y="2163499"/>
                  </a:cubicBezTo>
                  <a:cubicBezTo>
                    <a:pt x="410985" y="2166177"/>
                    <a:pt x="413980" y="2168749"/>
                    <a:pt x="417028" y="2171374"/>
                  </a:cubicBezTo>
                  <a:cubicBezTo>
                    <a:pt x="420653" y="2174472"/>
                    <a:pt x="424173" y="2177675"/>
                    <a:pt x="427904" y="2180667"/>
                  </a:cubicBezTo>
                  <a:cubicBezTo>
                    <a:pt x="438675" y="2189435"/>
                    <a:pt x="449446" y="2198045"/>
                    <a:pt x="460427" y="2206603"/>
                  </a:cubicBezTo>
                  <a:cubicBezTo>
                    <a:pt x="470462" y="2214426"/>
                    <a:pt x="480656" y="2222039"/>
                    <a:pt x="490796" y="2229704"/>
                  </a:cubicBezTo>
                  <a:cubicBezTo>
                    <a:pt x="511025" y="2244930"/>
                    <a:pt x="531253" y="2260471"/>
                    <a:pt x="552480" y="2274331"/>
                  </a:cubicBezTo>
                  <a:cubicBezTo>
                    <a:pt x="563514" y="2281524"/>
                    <a:pt x="574600" y="2288559"/>
                    <a:pt x="586001" y="2295122"/>
                  </a:cubicBezTo>
                  <a:cubicBezTo>
                    <a:pt x="597561" y="2301842"/>
                    <a:pt x="609225" y="2308352"/>
                    <a:pt x="620942" y="2314810"/>
                  </a:cubicBezTo>
                  <a:cubicBezTo>
                    <a:pt x="644007" y="2327516"/>
                    <a:pt x="667021" y="2340326"/>
                    <a:pt x="690822" y="2351667"/>
                  </a:cubicBezTo>
                  <a:cubicBezTo>
                    <a:pt x="714781" y="2363112"/>
                    <a:pt x="739055" y="2373823"/>
                    <a:pt x="763329" y="2384533"/>
                  </a:cubicBezTo>
                  <a:cubicBezTo>
                    <a:pt x="787551" y="2395243"/>
                    <a:pt x="811825" y="2405639"/>
                    <a:pt x="836362" y="2415457"/>
                  </a:cubicBezTo>
                  <a:cubicBezTo>
                    <a:pt x="848657" y="2420339"/>
                    <a:pt x="860899" y="2425380"/>
                    <a:pt x="873194" y="2430052"/>
                  </a:cubicBezTo>
                  <a:cubicBezTo>
                    <a:pt x="885646" y="2434725"/>
                    <a:pt x="898046" y="2439503"/>
                    <a:pt x="910656" y="2443493"/>
                  </a:cubicBezTo>
                  <a:cubicBezTo>
                    <a:pt x="936033" y="2451526"/>
                    <a:pt x="961621" y="2458876"/>
                    <a:pt x="986999" y="2467014"/>
                  </a:cubicBezTo>
                  <a:cubicBezTo>
                    <a:pt x="1011798" y="2474994"/>
                    <a:pt x="1036493" y="2483499"/>
                    <a:pt x="1061608" y="2490377"/>
                  </a:cubicBezTo>
                  <a:cubicBezTo>
                    <a:pt x="1087143" y="2497360"/>
                    <a:pt x="1112731" y="2503923"/>
                    <a:pt x="1138634" y="2509541"/>
                  </a:cubicBezTo>
                  <a:cubicBezTo>
                    <a:pt x="1165377" y="2515316"/>
                    <a:pt x="1192279" y="2520303"/>
                    <a:pt x="1219233" y="2524924"/>
                  </a:cubicBezTo>
                  <a:cubicBezTo>
                    <a:pt x="1244768" y="2529281"/>
                    <a:pt x="1270461" y="2533271"/>
                    <a:pt x="1296311" y="2535319"/>
                  </a:cubicBezTo>
                  <a:cubicBezTo>
                    <a:pt x="1350324" y="2539519"/>
                    <a:pt x="1404547" y="2539939"/>
                    <a:pt x="1458717" y="2540044"/>
                  </a:cubicBezTo>
                  <a:cubicBezTo>
                    <a:pt x="1459768" y="2540044"/>
                    <a:pt x="1460871" y="2540044"/>
                    <a:pt x="1461975" y="2540044"/>
                  </a:cubicBezTo>
                  <a:cubicBezTo>
                    <a:pt x="1473481" y="2540044"/>
                    <a:pt x="1485093" y="2539887"/>
                    <a:pt x="1496600" y="2539047"/>
                  </a:cubicBezTo>
                  <a:cubicBezTo>
                    <a:pt x="1510523" y="2538049"/>
                    <a:pt x="1524342" y="2536789"/>
                    <a:pt x="1538212" y="2535267"/>
                  </a:cubicBezTo>
                  <a:cubicBezTo>
                    <a:pt x="1564851" y="2532274"/>
                    <a:pt x="1591385" y="2528494"/>
                    <a:pt x="1617866" y="2524661"/>
                  </a:cubicBezTo>
                  <a:cubicBezTo>
                    <a:pt x="1622857" y="2523926"/>
                    <a:pt x="1627060" y="2520933"/>
                    <a:pt x="1629530" y="2516838"/>
                  </a:cubicBezTo>
                  <a:cubicBezTo>
                    <a:pt x="1633050" y="2518571"/>
                    <a:pt x="1637201" y="2519096"/>
                    <a:pt x="1641141" y="2518203"/>
                  </a:cubicBezTo>
                  <a:cubicBezTo>
                    <a:pt x="1663472" y="2513321"/>
                    <a:pt x="1685749" y="2508386"/>
                    <a:pt x="1708027" y="2503398"/>
                  </a:cubicBezTo>
                  <a:cubicBezTo>
                    <a:pt x="1811166" y="2479667"/>
                    <a:pt x="1911888" y="2445488"/>
                    <a:pt x="2004782" y="2394298"/>
                  </a:cubicBezTo>
                  <a:cubicBezTo>
                    <a:pt x="2105241" y="2347151"/>
                    <a:pt x="2202443" y="2291499"/>
                    <a:pt x="2286457" y="2218469"/>
                  </a:cubicBezTo>
                  <a:cubicBezTo>
                    <a:pt x="2338106" y="2179145"/>
                    <a:pt x="2378930" y="2128323"/>
                    <a:pt x="2407723" y="2070308"/>
                  </a:cubicBezTo>
                  <a:cubicBezTo>
                    <a:pt x="2444975" y="2001898"/>
                    <a:pt x="2482963" y="1933592"/>
                    <a:pt x="2510127" y="1860457"/>
                  </a:cubicBezTo>
                  <a:cubicBezTo>
                    <a:pt x="2559779" y="1738705"/>
                    <a:pt x="2599658" y="1612489"/>
                    <a:pt x="2617732" y="1481969"/>
                  </a:cubicBezTo>
                  <a:cubicBezTo>
                    <a:pt x="2628345" y="1406051"/>
                    <a:pt x="2626611" y="1329346"/>
                    <a:pt x="2626664" y="1252903"/>
                  </a:cubicBezTo>
                  <a:cubicBezTo>
                    <a:pt x="2628766" y="1139865"/>
                    <a:pt x="2618730" y="1025673"/>
                    <a:pt x="2593615" y="915156"/>
                  </a:cubicBezTo>
                  <a:close/>
                  <a:moveTo>
                    <a:pt x="1409328" y="36796"/>
                  </a:moveTo>
                  <a:cubicBezTo>
                    <a:pt x="1410642" y="36849"/>
                    <a:pt x="1412008" y="36901"/>
                    <a:pt x="1413374" y="36901"/>
                  </a:cubicBezTo>
                  <a:cubicBezTo>
                    <a:pt x="1418313" y="37059"/>
                    <a:pt x="1423304" y="37164"/>
                    <a:pt x="1428296" y="37164"/>
                  </a:cubicBezTo>
                  <a:cubicBezTo>
                    <a:pt x="1430712" y="37216"/>
                    <a:pt x="1433077" y="37269"/>
                    <a:pt x="1435494" y="37269"/>
                  </a:cubicBezTo>
                  <a:cubicBezTo>
                    <a:pt x="1438383" y="37321"/>
                    <a:pt x="1441273" y="37321"/>
                    <a:pt x="1444110" y="37321"/>
                  </a:cubicBezTo>
                  <a:cubicBezTo>
                    <a:pt x="1472483" y="37426"/>
                    <a:pt x="1501328" y="36954"/>
                    <a:pt x="1528913" y="37846"/>
                  </a:cubicBezTo>
                  <a:cubicBezTo>
                    <a:pt x="1557075" y="38896"/>
                    <a:pt x="1585605" y="38686"/>
                    <a:pt x="1611981" y="50184"/>
                  </a:cubicBezTo>
                  <a:cubicBezTo>
                    <a:pt x="1729411" y="92606"/>
                    <a:pt x="1847525" y="134818"/>
                    <a:pt x="1958545" y="192570"/>
                  </a:cubicBezTo>
                  <a:cubicBezTo>
                    <a:pt x="1999790" y="215303"/>
                    <a:pt x="2042822" y="241397"/>
                    <a:pt x="2083647" y="265810"/>
                  </a:cubicBezTo>
                  <a:cubicBezTo>
                    <a:pt x="2145541" y="313850"/>
                    <a:pt x="2212584" y="356691"/>
                    <a:pt x="2263654" y="417016"/>
                  </a:cubicBezTo>
                  <a:cubicBezTo>
                    <a:pt x="2264180" y="417594"/>
                    <a:pt x="2264705" y="418224"/>
                    <a:pt x="2265283" y="418854"/>
                  </a:cubicBezTo>
                  <a:cubicBezTo>
                    <a:pt x="2261658" y="421112"/>
                    <a:pt x="2258032" y="423264"/>
                    <a:pt x="2254407" y="425417"/>
                  </a:cubicBezTo>
                  <a:cubicBezTo>
                    <a:pt x="2253461" y="426047"/>
                    <a:pt x="2252463" y="426624"/>
                    <a:pt x="2251570" y="427097"/>
                  </a:cubicBezTo>
                  <a:cubicBezTo>
                    <a:pt x="2248154" y="429197"/>
                    <a:pt x="2244687" y="431192"/>
                    <a:pt x="2241166" y="433135"/>
                  </a:cubicBezTo>
                  <a:cubicBezTo>
                    <a:pt x="2237121" y="435497"/>
                    <a:pt x="2233022" y="437807"/>
                    <a:pt x="2228977" y="440065"/>
                  </a:cubicBezTo>
                  <a:cubicBezTo>
                    <a:pt x="2224878" y="442375"/>
                    <a:pt x="2220780" y="444580"/>
                    <a:pt x="2216682" y="446785"/>
                  </a:cubicBezTo>
                  <a:cubicBezTo>
                    <a:pt x="2212636" y="448990"/>
                    <a:pt x="2208591" y="451143"/>
                    <a:pt x="2204492" y="453243"/>
                  </a:cubicBezTo>
                  <a:cubicBezTo>
                    <a:pt x="2204230" y="453400"/>
                    <a:pt x="2203967" y="453505"/>
                    <a:pt x="2203757" y="453663"/>
                  </a:cubicBezTo>
                  <a:cubicBezTo>
                    <a:pt x="2199974" y="455658"/>
                    <a:pt x="2196191" y="457601"/>
                    <a:pt x="2192408" y="459491"/>
                  </a:cubicBezTo>
                  <a:cubicBezTo>
                    <a:pt x="2186628" y="462431"/>
                    <a:pt x="2180849" y="465318"/>
                    <a:pt x="2174964" y="468101"/>
                  </a:cubicBezTo>
                  <a:cubicBezTo>
                    <a:pt x="2172389" y="469414"/>
                    <a:pt x="2169815" y="470621"/>
                    <a:pt x="2167240" y="471829"/>
                  </a:cubicBezTo>
                  <a:cubicBezTo>
                    <a:pt x="2152739" y="478759"/>
                    <a:pt x="2138027" y="485374"/>
                    <a:pt x="2123210" y="491622"/>
                  </a:cubicBezTo>
                  <a:cubicBezTo>
                    <a:pt x="2120583" y="492777"/>
                    <a:pt x="2118009" y="493879"/>
                    <a:pt x="2115382" y="494930"/>
                  </a:cubicBezTo>
                  <a:cubicBezTo>
                    <a:pt x="2098096" y="502122"/>
                    <a:pt x="2080599" y="508948"/>
                    <a:pt x="2062945" y="515353"/>
                  </a:cubicBezTo>
                  <a:cubicBezTo>
                    <a:pt x="2058111" y="517138"/>
                    <a:pt x="2053278" y="518870"/>
                    <a:pt x="2048496" y="520708"/>
                  </a:cubicBezTo>
                  <a:cubicBezTo>
                    <a:pt x="2044240" y="522283"/>
                    <a:pt x="2039985" y="523858"/>
                    <a:pt x="2035729" y="525538"/>
                  </a:cubicBezTo>
                  <a:cubicBezTo>
                    <a:pt x="2031210" y="527218"/>
                    <a:pt x="2026692" y="529003"/>
                    <a:pt x="2022173" y="530736"/>
                  </a:cubicBezTo>
                  <a:cubicBezTo>
                    <a:pt x="2015605" y="533309"/>
                    <a:pt x="2009038" y="535829"/>
                    <a:pt x="2002470" y="538401"/>
                  </a:cubicBezTo>
                  <a:cubicBezTo>
                    <a:pt x="1995850" y="540974"/>
                    <a:pt x="1989177" y="543599"/>
                    <a:pt x="1982557" y="546119"/>
                  </a:cubicBezTo>
                  <a:cubicBezTo>
                    <a:pt x="1973204" y="549742"/>
                    <a:pt x="1963747" y="553364"/>
                    <a:pt x="1954342" y="556882"/>
                  </a:cubicBezTo>
                  <a:cubicBezTo>
                    <a:pt x="1939840" y="534989"/>
                    <a:pt x="1924551" y="513620"/>
                    <a:pt x="1908421" y="492829"/>
                  </a:cubicBezTo>
                  <a:cubicBezTo>
                    <a:pt x="1873060" y="438385"/>
                    <a:pt x="1829818" y="390450"/>
                    <a:pt x="1784317" y="344353"/>
                  </a:cubicBezTo>
                  <a:cubicBezTo>
                    <a:pt x="1742284" y="295369"/>
                    <a:pt x="1696468" y="248537"/>
                    <a:pt x="1645818" y="207690"/>
                  </a:cubicBezTo>
                  <a:cubicBezTo>
                    <a:pt x="1601368" y="165479"/>
                    <a:pt x="1553292" y="125892"/>
                    <a:pt x="1501118" y="93446"/>
                  </a:cubicBezTo>
                  <a:cubicBezTo>
                    <a:pt x="1501013" y="93393"/>
                    <a:pt x="1500960" y="93341"/>
                    <a:pt x="1500855" y="93236"/>
                  </a:cubicBezTo>
                  <a:cubicBezTo>
                    <a:pt x="1500750" y="93131"/>
                    <a:pt x="1500645" y="93026"/>
                    <a:pt x="1500488" y="92973"/>
                  </a:cubicBezTo>
                  <a:cubicBezTo>
                    <a:pt x="1498071" y="91293"/>
                    <a:pt x="1491503" y="87198"/>
                    <a:pt x="1482361" y="81843"/>
                  </a:cubicBezTo>
                  <a:cubicBezTo>
                    <a:pt x="1481363" y="81265"/>
                    <a:pt x="1480312" y="80635"/>
                    <a:pt x="1479261" y="80005"/>
                  </a:cubicBezTo>
                  <a:cubicBezTo>
                    <a:pt x="1476581" y="78430"/>
                    <a:pt x="1473744" y="76750"/>
                    <a:pt x="1470749" y="75018"/>
                  </a:cubicBezTo>
                  <a:cubicBezTo>
                    <a:pt x="1470171" y="74703"/>
                    <a:pt x="1469541" y="74335"/>
                    <a:pt x="1468910" y="73968"/>
                  </a:cubicBezTo>
                  <a:cubicBezTo>
                    <a:pt x="1468280" y="73600"/>
                    <a:pt x="1467649" y="73233"/>
                    <a:pt x="1467071" y="72918"/>
                  </a:cubicBezTo>
                  <a:cubicBezTo>
                    <a:pt x="1465863" y="72183"/>
                    <a:pt x="1464549" y="71448"/>
                    <a:pt x="1463288" y="70765"/>
                  </a:cubicBezTo>
                  <a:cubicBezTo>
                    <a:pt x="1462237" y="70187"/>
                    <a:pt x="1461134" y="69557"/>
                    <a:pt x="1460031" y="68927"/>
                  </a:cubicBezTo>
                  <a:cubicBezTo>
                    <a:pt x="1459190" y="68455"/>
                    <a:pt x="1458297" y="67930"/>
                    <a:pt x="1457456" y="67457"/>
                  </a:cubicBezTo>
                  <a:cubicBezTo>
                    <a:pt x="1450100" y="63362"/>
                    <a:pt x="1442324" y="59110"/>
                    <a:pt x="1434495" y="55014"/>
                  </a:cubicBezTo>
                  <a:cubicBezTo>
                    <a:pt x="1433077" y="54279"/>
                    <a:pt x="1431658" y="53544"/>
                    <a:pt x="1430240" y="52757"/>
                  </a:cubicBezTo>
                  <a:cubicBezTo>
                    <a:pt x="1429557" y="52389"/>
                    <a:pt x="1428821" y="52022"/>
                    <a:pt x="1428085" y="51654"/>
                  </a:cubicBezTo>
                  <a:cubicBezTo>
                    <a:pt x="1426877" y="51077"/>
                    <a:pt x="1425721" y="50447"/>
                    <a:pt x="1424513" y="49869"/>
                  </a:cubicBezTo>
                  <a:cubicBezTo>
                    <a:pt x="1423567" y="49344"/>
                    <a:pt x="1422621" y="48872"/>
                    <a:pt x="1421675" y="48399"/>
                  </a:cubicBezTo>
                  <a:cubicBezTo>
                    <a:pt x="1420782" y="47979"/>
                    <a:pt x="1419836" y="47507"/>
                    <a:pt x="1418943" y="47034"/>
                  </a:cubicBezTo>
                  <a:cubicBezTo>
                    <a:pt x="1418050" y="46562"/>
                    <a:pt x="1417104" y="46141"/>
                    <a:pt x="1416211" y="45669"/>
                  </a:cubicBezTo>
                  <a:cubicBezTo>
                    <a:pt x="1415318" y="45249"/>
                    <a:pt x="1414372" y="44776"/>
                    <a:pt x="1413479" y="44356"/>
                  </a:cubicBezTo>
                  <a:cubicBezTo>
                    <a:pt x="1411640" y="43464"/>
                    <a:pt x="1409853" y="42624"/>
                    <a:pt x="1408120" y="41784"/>
                  </a:cubicBezTo>
                  <a:cubicBezTo>
                    <a:pt x="1407226" y="41364"/>
                    <a:pt x="1406333" y="40944"/>
                    <a:pt x="1405440" y="40524"/>
                  </a:cubicBezTo>
                  <a:cubicBezTo>
                    <a:pt x="1403706" y="39736"/>
                    <a:pt x="1401972" y="38949"/>
                    <a:pt x="1400238" y="38214"/>
                  </a:cubicBezTo>
                  <a:cubicBezTo>
                    <a:pt x="1399398" y="37846"/>
                    <a:pt x="1398557" y="37479"/>
                    <a:pt x="1397716" y="37111"/>
                  </a:cubicBezTo>
                  <a:cubicBezTo>
                    <a:pt x="1396876" y="36744"/>
                    <a:pt x="1396088" y="36429"/>
                    <a:pt x="1395299" y="36061"/>
                  </a:cubicBezTo>
                  <a:cubicBezTo>
                    <a:pt x="1399818" y="36481"/>
                    <a:pt x="1404547" y="36691"/>
                    <a:pt x="1409328" y="36796"/>
                  </a:cubicBezTo>
                  <a:close/>
                  <a:moveTo>
                    <a:pt x="1384844" y="706198"/>
                  </a:moveTo>
                  <a:cubicBezTo>
                    <a:pt x="1386473" y="706303"/>
                    <a:pt x="1388101" y="706303"/>
                    <a:pt x="1389730" y="706303"/>
                  </a:cubicBezTo>
                  <a:cubicBezTo>
                    <a:pt x="1392620" y="706408"/>
                    <a:pt x="1395510" y="706408"/>
                    <a:pt x="1398452" y="706408"/>
                  </a:cubicBezTo>
                  <a:cubicBezTo>
                    <a:pt x="1399135" y="706408"/>
                    <a:pt x="1399766" y="706408"/>
                    <a:pt x="1400448" y="706408"/>
                  </a:cubicBezTo>
                  <a:cubicBezTo>
                    <a:pt x="1518720" y="706986"/>
                    <a:pt x="1635152" y="685197"/>
                    <a:pt x="1749482" y="655691"/>
                  </a:cubicBezTo>
                  <a:cubicBezTo>
                    <a:pt x="1805176" y="639363"/>
                    <a:pt x="1859925" y="620410"/>
                    <a:pt x="1915829" y="604711"/>
                  </a:cubicBezTo>
                  <a:cubicBezTo>
                    <a:pt x="1924498" y="601719"/>
                    <a:pt x="1933115" y="598674"/>
                    <a:pt x="1941732" y="595576"/>
                  </a:cubicBezTo>
                  <a:cubicBezTo>
                    <a:pt x="1943571" y="598359"/>
                    <a:pt x="1945305" y="601194"/>
                    <a:pt x="1947091" y="604029"/>
                  </a:cubicBezTo>
                  <a:cubicBezTo>
                    <a:pt x="1948037" y="605499"/>
                    <a:pt x="1948930" y="607022"/>
                    <a:pt x="1949823" y="608492"/>
                  </a:cubicBezTo>
                  <a:cubicBezTo>
                    <a:pt x="1951032" y="610434"/>
                    <a:pt x="1952188" y="612377"/>
                    <a:pt x="1953344" y="614319"/>
                  </a:cubicBezTo>
                  <a:cubicBezTo>
                    <a:pt x="1955025" y="617154"/>
                    <a:pt x="1956654" y="619990"/>
                    <a:pt x="1958282" y="622825"/>
                  </a:cubicBezTo>
                  <a:cubicBezTo>
                    <a:pt x="1959911" y="625660"/>
                    <a:pt x="1961540" y="628495"/>
                    <a:pt x="1963116" y="631435"/>
                  </a:cubicBezTo>
                  <a:cubicBezTo>
                    <a:pt x="2016026" y="725781"/>
                    <a:pt x="2055589" y="827320"/>
                    <a:pt x="2094575" y="928124"/>
                  </a:cubicBezTo>
                  <a:cubicBezTo>
                    <a:pt x="2124419" y="1033916"/>
                    <a:pt x="2147432" y="1141703"/>
                    <a:pt x="2164876" y="1250330"/>
                  </a:cubicBezTo>
                  <a:cubicBezTo>
                    <a:pt x="2165401" y="1253638"/>
                    <a:pt x="2165927" y="1256998"/>
                    <a:pt x="2166452" y="1260305"/>
                  </a:cubicBezTo>
                  <a:cubicBezTo>
                    <a:pt x="2166873" y="1262878"/>
                    <a:pt x="2167240" y="1265398"/>
                    <a:pt x="2167608" y="1267971"/>
                  </a:cubicBezTo>
                  <a:cubicBezTo>
                    <a:pt x="2168029" y="1270701"/>
                    <a:pt x="2168396" y="1273378"/>
                    <a:pt x="2168764" y="1276108"/>
                  </a:cubicBezTo>
                  <a:cubicBezTo>
                    <a:pt x="2169237" y="1279416"/>
                    <a:pt x="2169657" y="1282724"/>
                    <a:pt x="2170078" y="1286031"/>
                  </a:cubicBezTo>
                  <a:cubicBezTo>
                    <a:pt x="2170130" y="1286241"/>
                    <a:pt x="2170130" y="1286399"/>
                    <a:pt x="2170130" y="1286609"/>
                  </a:cubicBezTo>
                  <a:cubicBezTo>
                    <a:pt x="2170656" y="1290547"/>
                    <a:pt x="2171129" y="1294432"/>
                    <a:pt x="2171549" y="1298369"/>
                  </a:cubicBezTo>
                  <a:cubicBezTo>
                    <a:pt x="2155418" y="1298002"/>
                    <a:pt x="2139236" y="1297687"/>
                    <a:pt x="2123105" y="1297319"/>
                  </a:cubicBezTo>
                  <a:cubicBezTo>
                    <a:pt x="2115434" y="1297162"/>
                    <a:pt x="2107816" y="1297004"/>
                    <a:pt x="2100197" y="1296794"/>
                  </a:cubicBezTo>
                  <a:cubicBezTo>
                    <a:pt x="2092526" y="1296637"/>
                    <a:pt x="2084960" y="1296427"/>
                    <a:pt x="2077289" y="1296269"/>
                  </a:cubicBezTo>
                  <a:cubicBezTo>
                    <a:pt x="2031420" y="1295219"/>
                    <a:pt x="1985604" y="1293959"/>
                    <a:pt x="1939788" y="1292279"/>
                  </a:cubicBezTo>
                  <a:cubicBezTo>
                    <a:pt x="1925654" y="1291754"/>
                    <a:pt x="1911520" y="1291229"/>
                    <a:pt x="1897334" y="1290599"/>
                  </a:cubicBezTo>
                  <a:cubicBezTo>
                    <a:pt x="1895653" y="1290547"/>
                    <a:pt x="1894024" y="1290494"/>
                    <a:pt x="1892290" y="1290389"/>
                  </a:cubicBezTo>
                  <a:cubicBezTo>
                    <a:pt x="1880941" y="1289864"/>
                    <a:pt x="1869540" y="1289391"/>
                    <a:pt x="1858191" y="1288814"/>
                  </a:cubicBezTo>
                  <a:cubicBezTo>
                    <a:pt x="1839644" y="1287921"/>
                    <a:pt x="1821044" y="1286976"/>
                    <a:pt x="1802497" y="1285874"/>
                  </a:cubicBezTo>
                  <a:cubicBezTo>
                    <a:pt x="1667360" y="1280991"/>
                    <a:pt x="1532538" y="1264768"/>
                    <a:pt x="1397454" y="1258783"/>
                  </a:cubicBezTo>
                  <a:cubicBezTo>
                    <a:pt x="1390045" y="1258730"/>
                    <a:pt x="1382637" y="1258730"/>
                    <a:pt x="1375229" y="1258678"/>
                  </a:cubicBezTo>
                  <a:cubicBezTo>
                    <a:pt x="1375701" y="1243137"/>
                    <a:pt x="1376122" y="1227596"/>
                    <a:pt x="1376542" y="1212056"/>
                  </a:cubicBezTo>
                  <a:cubicBezTo>
                    <a:pt x="1376910" y="1200033"/>
                    <a:pt x="1377225" y="1188010"/>
                    <a:pt x="1377540" y="1175987"/>
                  </a:cubicBezTo>
                  <a:cubicBezTo>
                    <a:pt x="1378591" y="1135980"/>
                    <a:pt x="1379537" y="1095921"/>
                    <a:pt x="1380430" y="1055862"/>
                  </a:cubicBezTo>
                  <a:cubicBezTo>
                    <a:pt x="1380798" y="1039639"/>
                    <a:pt x="1381113" y="1023468"/>
                    <a:pt x="1381428" y="1007245"/>
                  </a:cubicBezTo>
                  <a:cubicBezTo>
                    <a:pt x="1381796" y="988764"/>
                    <a:pt x="1382111" y="970231"/>
                    <a:pt x="1382427" y="951698"/>
                  </a:cubicBezTo>
                  <a:cubicBezTo>
                    <a:pt x="1382637" y="940515"/>
                    <a:pt x="1382795" y="929332"/>
                    <a:pt x="1383005" y="918149"/>
                  </a:cubicBezTo>
                  <a:cubicBezTo>
                    <a:pt x="1383215" y="904393"/>
                    <a:pt x="1383425" y="890690"/>
                    <a:pt x="1383583" y="876935"/>
                  </a:cubicBezTo>
                  <a:cubicBezTo>
                    <a:pt x="1383740" y="867117"/>
                    <a:pt x="1383845" y="857247"/>
                    <a:pt x="1384003" y="847429"/>
                  </a:cubicBezTo>
                  <a:cubicBezTo>
                    <a:pt x="1384213" y="829578"/>
                    <a:pt x="1384423" y="811727"/>
                    <a:pt x="1384581" y="793824"/>
                  </a:cubicBezTo>
                  <a:cubicBezTo>
                    <a:pt x="1384844" y="771668"/>
                    <a:pt x="1385001" y="749512"/>
                    <a:pt x="1385159" y="727356"/>
                  </a:cubicBezTo>
                  <a:cubicBezTo>
                    <a:pt x="1385001" y="720374"/>
                    <a:pt x="1384949" y="713286"/>
                    <a:pt x="1384844" y="706198"/>
                  </a:cubicBezTo>
                  <a:close/>
                  <a:moveTo>
                    <a:pt x="1371971" y="47192"/>
                  </a:moveTo>
                  <a:cubicBezTo>
                    <a:pt x="1373810" y="48347"/>
                    <a:pt x="1375701" y="49449"/>
                    <a:pt x="1377540" y="50552"/>
                  </a:cubicBezTo>
                  <a:cubicBezTo>
                    <a:pt x="1390623" y="58217"/>
                    <a:pt x="1404179" y="64937"/>
                    <a:pt x="1417262" y="72603"/>
                  </a:cubicBezTo>
                  <a:cubicBezTo>
                    <a:pt x="1456510" y="95388"/>
                    <a:pt x="1492396" y="118752"/>
                    <a:pt x="1529333" y="146526"/>
                  </a:cubicBezTo>
                  <a:cubicBezTo>
                    <a:pt x="1564378" y="171989"/>
                    <a:pt x="1593381" y="199763"/>
                    <a:pt x="1625589" y="229794"/>
                  </a:cubicBezTo>
                  <a:cubicBezTo>
                    <a:pt x="1680338" y="274211"/>
                    <a:pt x="1726784" y="326083"/>
                    <a:pt x="1773651" y="378637"/>
                  </a:cubicBezTo>
                  <a:cubicBezTo>
                    <a:pt x="1810903" y="416544"/>
                    <a:pt x="1846264" y="456393"/>
                    <a:pt x="1875319" y="501020"/>
                  </a:cubicBezTo>
                  <a:cubicBezTo>
                    <a:pt x="1891187" y="523386"/>
                    <a:pt x="1907580" y="545489"/>
                    <a:pt x="1923290" y="568012"/>
                  </a:cubicBezTo>
                  <a:cubicBezTo>
                    <a:pt x="1919559" y="569325"/>
                    <a:pt x="1915829" y="570638"/>
                    <a:pt x="1912046" y="571898"/>
                  </a:cubicBezTo>
                  <a:cubicBezTo>
                    <a:pt x="1900802" y="575678"/>
                    <a:pt x="1889506" y="579353"/>
                    <a:pt x="1878104" y="582713"/>
                  </a:cubicBezTo>
                  <a:cubicBezTo>
                    <a:pt x="1815947" y="598201"/>
                    <a:pt x="1756785" y="623717"/>
                    <a:pt x="1693893" y="636633"/>
                  </a:cubicBezTo>
                  <a:cubicBezTo>
                    <a:pt x="1600947" y="657214"/>
                    <a:pt x="1505742" y="674014"/>
                    <a:pt x="1410536" y="674014"/>
                  </a:cubicBezTo>
                  <a:cubicBezTo>
                    <a:pt x="1406176" y="674014"/>
                    <a:pt x="1401762" y="673962"/>
                    <a:pt x="1397401" y="673909"/>
                  </a:cubicBezTo>
                  <a:cubicBezTo>
                    <a:pt x="1393040" y="673857"/>
                    <a:pt x="1388679" y="673752"/>
                    <a:pt x="1384318" y="673594"/>
                  </a:cubicBezTo>
                  <a:cubicBezTo>
                    <a:pt x="1384318" y="673384"/>
                    <a:pt x="1384318" y="673174"/>
                    <a:pt x="1384318" y="673017"/>
                  </a:cubicBezTo>
                  <a:cubicBezTo>
                    <a:pt x="1384161" y="664354"/>
                    <a:pt x="1384003" y="655639"/>
                    <a:pt x="1383845" y="646923"/>
                  </a:cubicBezTo>
                  <a:cubicBezTo>
                    <a:pt x="1383688" y="638050"/>
                    <a:pt x="1383530" y="629125"/>
                    <a:pt x="1383320" y="620252"/>
                  </a:cubicBezTo>
                  <a:cubicBezTo>
                    <a:pt x="1381796" y="543651"/>
                    <a:pt x="1379852" y="467051"/>
                    <a:pt x="1378591" y="390398"/>
                  </a:cubicBezTo>
                  <a:cubicBezTo>
                    <a:pt x="1378486" y="382680"/>
                    <a:pt x="1378328" y="374910"/>
                    <a:pt x="1378223" y="367139"/>
                  </a:cubicBezTo>
                  <a:cubicBezTo>
                    <a:pt x="1378118" y="361312"/>
                    <a:pt x="1378066" y="355484"/>
                    <a:pt x="1378013" y="349709"/>
                  </a:cubicBezTo>
                  <a:cubicBezTo>
                    <a:pt x="1377908" y="342043"/>
                    <a:pt x="1377803" y="334483"/>
                    <a:pt x="1377751" y="326818"/>
                  </a:cubicBezTo>
                  <a:cubicBezTo>
                    <a:pt x="1377645" y="317945"/>
                    <a:pt x="1377540" y="309072"/>
                    <a:pt x="1377488" y="300147"/>
                  </a:cubicBezTo>
                  <a:cubicBezTo>
                    <a:pt x="1377435" y="291274"/>
                    <a:pt x="1377383" y="282401"/>
                    <a:pt x="1377330" y="273476"/>
                  </a:cubicBezTo>
                  <a:cubicBezTo>
                    <a:pt x="1377173" y="241344"/>
                    <a:pt x="1377278" y="209213"/>
                    <a:pt x="1377698" y="177029"/>
                  </a:cubicBezTo>
                  <a:cubicBezTo>
                    <a:pt x="1377068" y="137180"/>
                    <a:pt x="1375701" y="97279"/>
                    <a:pt x="1372812" y="57482"/>
                  </a:cubicBezTo>
                  <a:cubicBezTo>
                    <a:pt x="1372444" y="54752"/>
                    <a:pt x="1372234" y="51969"/>
                    <a:pt x="1372076" y="49134"/>
                  </a:cubicBezTo>
                  <a:cubicBezTo>
                    <a:pt x="1372024" y="48557"/>
                    <a:pt x="1372024" y="47927"/>
                    <a:pt x="1371971" y="47192"/>
                  </a:cubicBezTo>
                  <a:lnTo>
                    <a:pt x="1371971" y="47192"/>
                  </a:lnTo>
                  <a:close/>
                  <a:moveTo>
                    <a:pt x="1363144" y="1595479"/>
                  </a:moveTo>
                  <a:cubicBezTo>
                    <a:pt x="1363827" y="1578731"/>
                    <a:pt x="1364510" y="1562035"/>
                    <a:pt x="1365193" y="1545287"/>
                  </a:cubicBezTo>
                  <a:cubicBezTo>
                    <a:pt x="1365613" y="1534314"/>
                    <a:pt x="1366086" y="1523393"/>
                    <a:pt x="1366507" y="1512420"/>
                  </a:cubicBezTo>
                  <a:cubicBezTo>
                    <a:pt x="1367505" y="1487534"/>
                    <a:pt x="1368398" y="1462596"/>
                    <a:pt x="1369291" y="1437657"/>
                  </a:cubicBezTo>
                  <a:cubicBezTo>
                    <a:pt x="1370132" y="1414346"/>
                    <a:pt x="1370920" y="1391036"/>
                    <a:pt x="1371708" y="1367777"/>
                  </a:cubicBezTo>
                  <a:cubicBezTo>
                    <a:pt x="1371761" y="1366150"/>
                    <a:pt x="1371813" y="1364522"/>
                    <a:pt x="1371866" y="1362947"/>
                  </a:cubicBezTo>
                  <a:cubicBezTo>
                    <a:pt x="1372601" y="1341316"/>
                    <a:pt x="1373285" y="1319685"/>
                    <a:pt x="1373968" y="1298054"/>
                  </a:cubicBezTo>
                  <a:cubicBezTo>
                    <a:pt x="1374073" y="1295849"/>
                    <a:pt x="1374125" y="1293644"/>
                    <a:pt x="1374178" y="1291439"/>
                  </a:cubicBezTo>
                  <a:cubicBezTo>
                    <a:pt x="1380956" y="1291492"/>
                    <a:pt x="1387681" y="1291597"/>
                    <a:pt x="1394459" y="1291702"/>
                  </a:cubicBezTo>
                  <a:cubicBezTo>
                    <a:pt x="1406701" y="1291859"/>
                    <a:pt x="1418891" y="1292069"/>
                    <a:pt x="1431133" y="1292279"/>
                  </a:cubicBezTo>
                  <a:cubicBezTo>
                    <a:pt x="1601683" y="1305615"/>
                    <a:pt x="1774597" y="1318740"/>
                    <a:pt x="1945883" y="1324988"/>
                  </a:cubicBezTo>
                  <a:cubicBezTo>
                    <a:pt x="1951872" y="1325198"/>
                    <a:pt x="1957862" y="1325408"/>
                    <a:pt x="1963852" y="1325618"/>
                  </a:cubicBezTo>
                  <a:cubicBezTo>
                    <a:pt x="1969842" y="1325828"/>
                    <a:pt x="1975831" y="1326038"/>
                    <a:pt x="1981821" y="1326195"/>
                  </a:cubicBezTo>
                  <a:cubicBezTo>
                    <a:pt x="2011927" y="1327193"/>
                    <a:pt x="2041981" y="1327928"/>
                    <a:pt x="2072088" y="1328611"/>
                  </a:cubicBezTo>
                  <a:cubicBezTo>
                    <a:pt x="2082386" y="1328873"/>
                    <a:pt x="2092684" y="1329031"/>
                    <a:pt x="2103035" y="1329293"/>
                  </a:cubicBezTo>
                  <a:cubicBezTo>
                    <a:pt x="2126941" y="1329766"/>
                    <a:pt x="2150795" y="1330186"/>
                    <a:pt x="2174701" y="1330658"/>
                  </a:cubicBezTo>
                  <a:cubicBezTo>
                    <a:pt x="2178484" y="1377123"/>
                    <a:pt x="2179010" y="1423849"/>
                    <a:pt x="2176225" y="1470524"/>
                  </a:cubicBezTo>
                  <a:cubicBezTo>
                    <a:pt x="2170761" y="1548962"/>
                    <a:pt x="2151951" y="1622202"/>
                    <a:pt x="2135610" y="1699905"/>
                  </a:cubicBezTo>
                  <a:cubicBezTo>
                    <a:pt x="2112912" y="1809635"/>
                    <a:pt x="2066518" y="1911226"/>
                    <a:pt x="2010929" y="2008250"/>
                  </a:cubicBezTo>
                  <a:cubicBezTo>
                    <a:pt x="2009300" y="2011505"/>
                    <a:pt x="2007724" y="2014708"/>
                    <a:pt x="2006043" y="2017911"/>
                  </a:cubicBezTo>
                  <a:cubicBezTo>
                    <a:pt x="2005044" y="2019853"/>
                    <a:pt x="2004046" y="2021848"/>
                    <a:pt x="2002995" y="2023738"/>
                  </a:cubicBezTo>
                  <a:cubicBezTo>
                    <a:pt x="2001839" y="2025891"/>
                    <a:pt x="2000684" y="2027991"/>
                    <a:pt x="1999528" y="2030144"/>
                  </a:cubicBezTo>
                  <a:cubicBezTo>
                    <a:pt x="1998582" y="2031929"/>
                    <a:pt x="1997584" y="2033661"/>
                    <a:pt x="1996585" y="2035394"/>
                  </a:cubicBezTo>
                  <a:cubicBezTo>
                    <a:pt x="1987601" y="2031089"/>
                    <a:pt x="1978511" y="2026888"/>
                    <a:pt x="1969421" y="2022846"/>
                  </a:cubicBezTo>
                  <a:cubicBezTo>
                    <a:pt x="1966426" y="2021481"/>
                    <a:pt x="1963432" y="2020168"/>
                    <a:pt x="1960384" y="2018908"/>
                  </a:cubicBezTo>
                  <a:cubicBezTo>
                    <a:pt x="1960279" y="2018856"/>
                    <a:pt x="1960174" y="2018803"/>
                    <a:pt x="1960121" y="2018803"/>
                  </a:cubicBezTo>
                  <a:cubicBezTo>
                    <a:pt x="1957179" y="2017491"/>
                    <a:pt x="1954237" y="2016231"/>
                    <a:pt x="1951294" y="2015023"/>
                  </a:cubicBezTo>
                  <a:cubicBezTo>
                    <a:pt x="1948300" y="2013711"/>
                    <a:pt x="1945200" y="2012450"/>
                    <a:pt x="1942205" y="2011243"/>
                  </a:cubicBezTo>
                  <a:cubicBezTo>
                    <a:pt x="1936057" y="2008723"/>
                    <a:pt x="1929857" y="2006255"/>
                    <a:pt x="1923658" y="2003893"/>
                  </a:cubicBezTo>
                  <a:cubicBezTo>
                    <a:pt x="1854040" y="1980739"/>
                    <a:pt x="1783004" y="1961418"/>
                    <a:pt x="1711915" y="1943725"/>
                  </a:cubicBezTo>
                  <a:cubicBezTo>
                    <a:pt x="1633891" y="1928027"/>
                    <a:pt x="1556550" y="1909179"/>
                    <a:pt x="1477632" y="1898311"/>
                  </a:cubicBezTo>
                  <a:cubicBezTo>
                    <a:pt x="1440748" y="1891223"/>
                    <a:pt x="1403391" y="1886130"/>
                    <a:pt x="1365824" y="1886183"/>
                  </a:cubicBezTo>
                  <a:cubicBezTo>
                    <a:pt x="1360517" y="1886235"/>
                    <a:pt x="1355263" y="1886235"/>
                    <a:pt x="1349956" y="1886235"/>
                  </a:cubicBezTo>
                  <a:cubicBezTo>
                    <a:pt x="1350587" y="1873320"/>
                    <a:pt x="1351270" y="1860352"/>
                    <a:pt x="1351900" y="1847436"/>
                  </a:cubicBezTo>
                  <a:cubicBezTo>
                    <a:pt x="1352898" y="1827591"/>
                    <a:pt x="1353844" y="1807797"/>
                    <a:pt x="1354790" y="1787952"/>
                  </a:cubicBezTo>
                  <a:cubicBezTo>
                    <a:pt x="1356786" y="1745950"/>
                    <a:pt x="1358678" y="1704001"/>
                    <a:pt x="1360569" y="1661999"/>
                  </a:cubicBezTo>
                  <a:cubicBezTo>
                    <a:pt x="1361305" y="1639685"/>
                    <a:pt x="1362251" y="1617582"/>
                    <a:pt x="1363144" y="1595479"/>
                  </a:cubicBezTo>
                  <a:close/>
                  <a:moveTo>
                    <a:pt x="1348853" y="1050822"/>
                  </a:moveTo>
                  <a:cubicBezTo>
                    <a:pt x="1348485" y="1066467"/>
                    <a:pt x="1348117" y="1082166"/>
                    <a:pt x="1347697" y="1097811"/>
                  </a:cubicBezTo>
                  <a:cubicBezTo>
                    <a:pt x="1347329" y="1112722"/>
                    <a:pt x="1346961" y="1127632"/>
                    <a:pt x="1346541" y="1142596"/>
                  </a:cubicBezTo>
                  <a:cubicBezTo>
                    <a:pt x="1345858" y="1168794"/>
                    <a:pt x="1345122" y="1194993"/>
                    <a:pt x="1344387" y="1221191"/>
                  </a:cubicBezTo>
                  <a:cubicBezTo>
                    <a:pt x="1344019" y="1233687"/>
                    <a:pt x="1343704" y="1246182"/>
                    <a:pt x="1343336" y="1258625"/>
                  </a:cubicBezTo>
                  <a:cubicBezTo>
                    <a:pt x="1315384" y="1258520"/>
                    <a:pt x="1287432" y="1258415"/>
                    <a:pt x="1259479" y="1258258"/>
                  </a:cubicBezTo>
                  <a:cubicBezTo>
                    <a:pt x="1225222" y="1258100"/>
                    <a:pt x="1191018" y="1257890"/>
                    <a:pt x="1156761" y="1257680"/>
                  </a:cubicBezTo>
                  <a:cubicBezTo>
                    <a:pt x="1136480" y="1257575"/>
                    <a:pt x="1116251" y="1257418"/>
                    <a:pt x="1095970" y="1257260"/>
                  </a:cubicBezTo>
                  <a:cubicBezTo>
                    <a:pt x="1078947" y="1257155"/>
                    <a:pt x="1061923" y="1256998"/>
                    <a:pt x="1044900" y="1256840"/>
                  </a:cubicBezTo>
                  <a:cubicBezTo>
                    <a:pt x="1028244" y="1256735"/>
                    <a:pt x="1011588" y="1256525"/>
                    <a:pt x="994880" y="1256315"/>
                  </a:cubicBezTo>
                  <a:cubicBezTo>
                    <a:pt x="980957" y="1256158"/>
                    <a:pt x="966980" y="1256000"/>
                    <a:pt x="953004" y="1255790"/>
                  </a:cubicBezTo>
                  <a:cubicBezTo>
                    <a:pt x="938030" y="1255580"/>
                    <a:pt x="923056" y="1255370"/>
                    <a:pt x="908081" y="1255160"/>
                  </a:cubicBezTo>
                  <a:cubicBezTo>
                    <a:pt x="887327" y="1254898"/>
                    <a:pt x="866626" y="1254530"/>
                    <a:pt x="845925" y="1254163"/>
                  </a:cubicBezTo>
                  <a:cubicBezTo>
                    <a:pt x="764590" y="1252588"/>
                    <a:pt x="683361" y="1250435"/>
                    <a:pt x="602184" y="1257470"/>
                  </a:cubicBezTo>
                  <a:cubicBezTo>
                    <a:pt x="597350" y="1257680"/>
                    <a:pt x="592464" y="1257890"/>
                    <a:pt x="587630" y="1258100"/>
                  </a:cubicBezTo>
                  <a:cubicBezTo>
                    <a:pt x="587735" y="1257208"/>
                    <a:pt x="587840" y="1256263"/>
                    <a:pt x="587998" y="1255370"/>
                  </a:cubicBezTo>
                  <a:cubicBezTo>
                    <a:pt x="588523" y="1250802"/>
                    <a:pt x="589101" y="1246235"/>
                    <a:pt x="589679" y="1241667"/>
                  </a:cubicBezTo>
                  <a:cubicBezTo>
                    <a:pt x="590362" y="1236627"/>
                    <a:pt x="591045" y="1231587"/>
                    <a:pt x="591781" y="1226494"/>
                  </a:cubicBezTo>
                  <a:cubicBezTo>
                    <a:pt x="592096" y="1224184"/>
                    <a:pt x="592412" y="1221926"/>
                    <a:pt x="592779" y="1219669"/>
                  </a:cubicBezTo>
                  <a:cubicBezTo>
                    <a:pt x="595039" y="1204443"/>
                    <a:pt x="597508" y="1189217"/>
                    <a:pt x="600083" y="1174097"/>
                  </a:cubicBezTo>
                  <a:cubicBezTo>
                    <a:pt x="600661" y="1170632"/>
                    <a:pt x="601291" y="1167167"/>
                    <a:pt x="601922" y="1163649"/>
                  </a:cubicBezTo>
                  <a:cubicBezTo>
                    <a:pt x="604811" y="1147216"/>
                    <a:pt x="607806" y="1130783"/>
                    <a:pt x="610801" y="1114349"/>
                  </a:cubicBezTo>
                  <a:cubicBezTo>
                    <a:pt x="611694" y="1109362"/>
                    <a:pt x="612640" y="1104427"/>
                    <a:pt x="613533" y="1099439"/>
                  </a:cubicBezTo>
                  <a:cubicBezTo>
                    <a:pt x="615372" y="1089516"/>
                    <a:pt x="617159" y="1079593"/>
                    <a:pt x="618998" y="1069670"/>
                  </a:cubicBezTo>
                  <a:cubicBezTo>
                    <a:pt x="620048" y="1064945"/>
                    <a:pt x="621152" y="1060220"/>
                    <a:pt x="622308" y="1055495"/>
                  </a:cubicBezTo>
                  <a:cubicBezTo>
                    <a:pt x="629821" y="1023941"/>
                    <a:pt x="638123" y="992597"/>
                    <a:pt x="647317" y="961516"/>
                  </a:cubicBezTo>
                  <a:cubicBezTo>
                    <a:pt x="648158" y="958576"/>
                    <a:pt x="649051" y="955583"/>
                    <a:pt x="649945" y="952643"/>
                  </a:cubicBezTo>
                  <a:cubicBezTo>
                    <a:pt x="650365" y="951120"/>
                    <a:pt x="650838" y="949650"/>
                    <a:pt x="651311" y="948128"/>
                  </a:cubicBezTo>
                  <a:cubicBezTo>
                    <a:pt x="653097" y="942195"/>
                    <a:pt x="654883" y="936315"/>
                    <a:pt x="656775" y="930435"/>
                  </a:cubicBezTo>
                  <a:cubicBezTo>
                    <a:pt x="657616" y="927809"/>
                    <a:pt x="658404" y="925237"/>
                    <a:pt x="659244" y="922612"/>
                  </a:cubicBezTo>
                  <a:cubicBezTo>
                    <a:pt x="660768" y="917782"/>
                    <a:pt x="662344" y="912951"/>
                    <a:pt x="663921" y="908121"/>
                  </a:cubicBezTo>
                  <a:cubicBezTo>
                    <a:pt x="665654" y="902818"/>
                    <a:pt x="667388" y="897516"/>
                    <a:pt x="669227" y="892265"/>
                  </a:cubicBezTo>
                  <a:cubicBezTo>
                    <a:pt x="670436" y="888695"/>
                    <a:pt x="671644" y="885178"/>
                    <a:pt x="672853" y="881608"/>
                  </a:cubicBezTo>
                  <a:cubicBezTo>
                    <a:pt x="673904" y="878405"/>
                    <a:pt x="675059" y="875202"/>
                    <a:pt x="676163" y="872000"/>
                  </a:cubicBezTo>
                  <a:cubicBezTo>
                    <a:pt x="677476" y="868220"/>
                    <a:pt x="678790" y="864439"/>
                    <a:pt x="680208" y="860607"/>
                  </a:cubicBezTo>
                  <a:cubicBezTo>
                    <a:pt x="682047" y="855357"/>
                    <a:pt x="683991" y="850106"/>
                    <a:pt x="685883" y="844856"/>
                  </a:cubicBezTo>
                  <a:cubicBezTo>
                    <a:pt x="687827" y="839606"/>
                    <a:pt x="689771" y="834408"/>
                    <a:pt x="691715" y="829158"/>
                  </a:cubicBezTo>
                  <a:cubicBezTo>
                    <a:pt x="693659" y="823960"/>
                    <a:pt x="695656" y="818710"/>
                    <a:pt x="697705" y="813512"/>
                  </a:cubicBezTo>
                  <a:cubicBezTo>
                    <a:pt x="697705" y="813512"/>
                    <a:pt x="697705" y="813512"/>
                    <a:pt x="697705" y="813460"/>
                  </a:cubicBezTo>
                  <a:cubicBezTo>
                    <a:pt x="699701" y="808262"/>
                    <a:pt x="701751" y="803064"/>
                    <a:pt x="703852" y="797919"/>
                  </a:cubicBezTo>
                  <a:cubicBezTo>
                    <a:pt x="705901" y="792721"/>
                    <a:pt x="708003" y="787524"/>
                    <a:pt x="710105" y="782379"/>
                  </a:cubicBezTo>
                  <a:cubicBezTo>
                    <a:pt x="712101" y="777391"/>
                    <a:pt x="714203" y="772403"/>
                    <a:pt x="716252" y="767415"/>
                  </a:cubicBezTo>
                  <a:cubicBezTo>
                    <a:pt x="718511" y="762113"/>
                    <a:pt x="720718" y="756758"/>
                    <a:pt x="722977" y="751455"/>
                  </a:cubicBezTo>
                  <a:cubicBezTo>
                    <a:pt x="724974" y="746782"/>
                    <a:pt x="727023" y="742109"/>
                    <a:pt x="729072" y="737437"/>
                  </a:cubicBezTo>
                  <a:cubicBezTo>
                    <a:pt x="731542" y="731872"/>
                    <a:pt x="733959" y="726306"/>
                    <a:pt x="736480" y="720741"/>
                  </a:cubicBezTo>
                  <a:cubicBezTo>
                    <a:pt x="738792" y="715648"/>
                    <a:pt x="741052" y="710556"/>
                    <a:pt x="743416" y="705515"/>
                  </a:cubicBezTo>
                  <a:cubicBezTo>
                    <a:pt x="745728" y="700423"/>
                    <a:pt x="748092" y="695383"/>
                    <a:pt x="750457" y="690290"/>
                  </a:cubicBezTo>
                  <a:cubicBezTo>
                    <a:pt x="752874" y="685250"/>
                    <a:pt x="755238" y="680157"/>
                    <a:pt x="757655" y="675117"/>
                  </a:cubicBezTo>
                  <a:cubicBezTo>
                    <a:pt x="760072" y="670077"/>
                    <a:pt x="762489" y="665036"/>
                    <a:pt x="764958" y="660049"/>
                  </a:cubicBezTo>
                  <a:cubicBezTo>
                    <a:pt x="767428" y="655061"/>
                    <a:pt x="769897" y="650073"/>
                    <a:pt x="772366" y="645033"/>
                  </a:cubicBezTo>
                  <a:cubicBezTo>
                    <a:pt x="774836" y="640045"/>
                    <a:pt x="777410" y="635058"/>
                    <a:pt x="779932" y="630070"/>
                  </a:cubicBezTo>
                  <a:cubicBezTo>
                    <a:pt x="779932" y="630070"/>
                    <a:pt x="779932" y="630070"/>
                    <a:pt x="779932" y="630017"/>
                  </a:cubicBezTo>
                  <a:cubicBezTo>
                    <a:pt x="782349" y="625345"/>
                    <a:pt x="784766" y="620672"/>
                    <a:pt x="787183" y="615947"/>
                  </a:cubicBezTo>
                  <a:cubicBezTo>
                    <a:pt x="789915" y="610697"/>
                    <a:pt x="792700" y="605499"/>
                    <a:pt x="795485" y="600301"/>
                  </a:cubicBezTo>
                  <a:cubicBezTo>
                    <a:pt x="798112" y="595366"/>
                    <a:pt x="800739" y="590431"/>
                    <a:pt x="803418" y="585548"/>
                  </a:cubicBezTo>
                  <a:cubicBezTo>
                    <a:pt x="806098" y="580665"/>
                    <a:pt x="808778" y="575730"/>
                    <a:pt x="811457" y="570848"/>
                  </a:cubicBezTo>
                  <a:cubicBezTo>
                    <a:pt x="817395" y="573420"/>
                    <a:pt x="823384" y="575888"/>
                    <a:pt x="829374" y="578250"/>
                  </a:cubicBezTo>
                  <a:cubicBezTo>
                    <a:pt x="832421" y="579458"/>
                    <a:pt x="835469" y="580665"/>
                    <a:pt x="838569" y="581873"/>
                  </a:cubicBezTo>
                  <a:cubicBezTo>
                    <a:pt x="845557" y="584603"/>
                    <a:pt x="852597" y="587176"/>
                    <a:pt x="859691" y="589591"/>
                  </a:cubicBezTo>
                  <a:cubicBezTo>
                    <a:pt x="895839" y="600879"/>
                    <a:pt x="928415" y="613007"/>
                    <a:pt x="965404" y="624767"/>
                  </a:cubicBezTo>
                  <a:cubicBezTo>
                    <a:pt x="1001710" y="635793"/>
                    <a:pt x="1039330" y="641410"/>
                    <a:pt x="1075689" y="652383"/>
                  </a:cubicBezTo>
                  <a:cubicBezTo>
                    <a:pt x="1129334" y="668817"/>
                    <a:pt x="1184608" y="679054"/>
                    <a:pt x="1240039" y="687822"/>
                  </a:cubicBezTo>
                  <a:cubicBezTo>
                    <a:pt x="1247132" y="689030"/>
                    <a:pt x="1254278" y="690237"/>
                    <a:pt x="1261423" y="691445"/>
                  </a:cubicBezTo>
                  <a:cubicBezTo>
                    <a:pt x="1264156" y="691917"/>
                    <a:pt x="1266888" y="692390"/>
                    <a:pt x="1269620" y="692810"/>
                  </a:cubicBezTo>
                  <a:cubicBezTo>
                    <a:pt x="1272930" y="693387"/>
                    <a:pt x="1276240" y="693913"/>
                    <a:pt x="1279498" y="694438"/>
                  </a:cubicBezTo>
                  <a:cubicBezTo>
                    <a:pt x="1282335" y="694910"/>
                    <a:pt x="1285172" y="695383"/>
                    <a:pt x="1287957" y="695803"/>
                  </a:cubicBezTo>
                  <a:cubicBezTo>
                    <a:pt x="1291740" y="696380"/>
                    <a:pt x="1295523" y="697010"/>
                    <a:pt x="1299306" y="697588"/>
                  </a:cubicBezTo>
                  <a:cubicBezTo>
                    <a:pt x="1302616" y="698113"/>
                    <a:pt x="1305926" y="698585"/>
                    <a:pt x="1309236" y="699058"/>
                  </a:cubicBezTo>
                  <a:cubicBezTo>
                    <a:pt x="1312231" y="699478"/>
                    <a:pt x="1315279" y="699950"/>
                    <a:pt x="1318326" y="700318"/>
                  </a:cubicBezTo>
                  <a:cubicBezTo>
                    <a:pt x="1321058" y="700738"/>
                    <a:pt x="1323790" y="701053"/>
                    <a:pt x="1326522" y="701368"/>
                  </a:cubicBezTo>
                  <a:cubicBezTo>
                    <a:pt x="1328046" y="701578"/>
                    <a:pt x="1329622" y="701788"/>
                    <a:pt x="1331199" y="701945"/>
                  </a:cubicBezTo>
                  <a:cubicBezTo>
                    <a:pt x="1333826" y="702260"/>
                    <a:pt x="1336400" y="702523"/>
                    <a:pt x="1339027" y="702838"/>
                  </a:cubicBezTo>
                  <a:cubicBezTo>
                    <a:pt x="1341812" y="703153"/>
                    <a:pt x="1344649" y="703415"/>
                    <a:pt x="1347487" y="703730"/>
                  </a:cubicBezTo>
                  <a:lnTo>
                    <a:pt x="1347539" y="703730"/>
                  </a:lnTo>
                  <a:cubicBezTo>
                    <a:pt x="1349063" y="703888"/>
                    <a:pt x="1350534" y="703993"/>
                    <a:pt x="1352058" y="704150"/>
                  </a:cubicBezTo>
                  <a:cubicBezTo>
                    <a:pt x="1352951" y="704255"/>
                    <a:pt x="1353844" y="704360"/>
                    <a:pt x="1354737" y="704413"/>
                  </a:cubicBezTo>
                  <a:cubicBezTo>
                    <a:pt x="1354580" y="727514"/>
                    <a:pt x="1354317" y="750615"/>
                    <a:pt x="1354054" y="773663"/>
                  </a:cubicBezTo>
                  <a:cubicBezTo>
                    <a:pt x="1353949" y="786579"/>
                    <a:pt x="1353739" y="799494"/>
                    <a:pt x="1353529" y="812410"/>
                  </a:cubicBezTo>
                  <a:cubicBezTo>
                    <a:pt x="1353424" y="822018"/>
                    <a:pt x="1353266" y="831626"/>
                    <a:pt x="1353109" y="841233"/>
                  </a:cubicBezTo>
                  <a:cubicBezTo>
                    <a:pt x="1352898" y="853991"/>
                    <a:pt x="1352688" y="866749"/>
                    <a:pt x="1352478" y="879507"/>
                  </a:cubicBezTo>
                  <a:cubicBezTo>
                    <a:pt x="1352110" y="900036"/>
                    <a:pt x="1351742" y="920564"/>
                    <a:pt x="1351322" y="941092"/>
                  </a:cubicBezTo>
                  <a:cubicBezTo>
                    <a:pt x="1350902" y="963458"/>
                    <a:pt x="1350376" y="985824"/>
                    <a:pt x="1349851" y="1008243"/>
                  </a:cubicBezTo>
                  <a:cubicBezTo>
                    <a:pt x="1349536" y="1022471"/>
                    <a:pt x="1349220" y="1036646"/>
                    <a:pt x="1348853" y="1050822"/>
                  </a:cubicBezTo>
                  <a:close/>
                  <a:moveTo>
                    <a:pt x="1319429" y="52284"/>
                  </a:moveTo>
                  <a:cubicBezTo>
                    <a:pt x="1321531" y="51602"/>
                    <a:pt x="1323580" y="50919"/>
                    <a:pt x="1325682" y="50237"/>
                  </a:cubicBezTo>
                  <a:cubicBezTo>
                    <a:pt x="1327100" y="49764"/>
                    <a:pt x="1328572" y="49344"/>
                    <a:pt x="1329990" y="48872"/>
                  </a:cubicBezTo>
                  <a:cubicBezTo>
                    <a:pt x="1338449" y="46246"/>
                    <a:pt x="1347014" y="43831"/>
                    <a:pt x="1355683" y="41679"/>
                  </a:cubicBezTo>
                  <a:cubicBezTo>
                    <a:pt x="1355630" y="42781"/>
                    <a:pt x="1355578" y="43831"/>
                    <a:pt x="1355578" y="44934"/>
                  </a:cubicBezTo>
                  <a:cubicBezTo>
                    <a:pt x="1355525" y="45616"/>
                    <a:pt x="1355525" y="46246"/>
                    <a:pt x="1355473" y="46877"/>
                  </a:cubicBezTo>
                  <a:cubicBezTo>
                    <a:pt x="1355420" y="48137"/>
                    <a:pt x="1355368" y="49449"/>
                    <a:pt x="1355263" y="50657"/>
                  </a:cubicBezTo>
                  <a:cubicBezTo>
                    <a:pt x="1354422" y="86358"/>
                    <a:pt x="1354737" y="122112"/>
                    <a:pt x="1354212" y="157866"/>
                  </a:cubicBezTo>
                  <a:cubicBezTo>
                    <a:pt x="1351795" y="229479"/>
                    <a:pt x="1350902" y="301092"/>
                    <a:pt x="1350902" y="372705"/>
                  </a:cubicBezTo>
                  <a:cubicBezTo>
                    <a:pt x="1350902" y="385988"/>
                    <a:pt x="1350954" y="399271"/>
                    <a:pt x="1351007" y="412554"/>
                  </a:cubicBezTo>
                  <a:cubicBezTo>
                    <a:pt x="1351059" y="425994"/>
                    <a:pt x="1351112" y="439487"/>
                    <a:pt x="1351270" y="452875"/>
                  </a:cubicBezTo>
                  <a:cubicBezTo>
                    <a:pt x="1351585" y="493197"/>
                    <a:pt x="1352110" y="533519"/>
                    <a:pt x="1352741" y="573840"/>
                  </a:cubicBezTo>
                  <a:cubicBezTo>
                    <a:pt x="1353056" y="593423"/>
                    <a:pt x="1353371" y="612954"/>
                    <a:pt x="1353686" y="632538"/>
                  </a:cubicBezTo>
                  <a:cubicBezTo>
                    <a:pt x="1353897" y="645663"/>
                    <a:pt x="1354107" y="658841"/>
                    <a:pt x="1354370" y="672019"/>
                  </a:cubicBezTo>
                  <a:cubicBezTo>
                    <a:pt x="1351375" y="671809"/>
                    <a:pt x="1348275" y="671547"/>
                    <a:pt x="1345227" y="671284"/>
                  </a:cubicBezTo>
                  <a:cubicBezTo>
                    <a:pt x="1344334" y="671232"/>
                    <a:pt x="1343441" y="671179"/>
                    <a:pt x="1342600" y="671074"/>
                  </a:cubicBezTo>
                  <a:cubicBezTo>
                    <a:pt x="1339553" y="670812"/>
                    <a:pt x="1336505" y="670497"/>
                    <a:pt x="1333405" y="670182"/>
                  </a:cubicBezTo>
                  <a:cubicBezTo>
                    <a:pt x="1327048" y="669499"/>
                    <a:pt x="1320638" y="668764"/>
                    <a:pt x="1314280" y="667871"/>
                  </a:cubicBezTo>
                  <a:cubicBezTo>
                    <a:pt x="1313229" y="667714"/>
                    <a:pt x="1312126" y="667609"/>
                    <a:pt x="1311075" y="667451"/>
                  </a:cubicBezTo>
                  <a:cubicBezTo>
                    <a:pt x="1308763" y="667136"/>
                    <a:pt x="1306452" y="666769"/>
                    <a:pt x="1304140" y="666454"/>
                  </a:cubicBezTo>
                  <a:cubicBezTo>
                    <a:pt x="1301986" y="666086"/>
                    <a:pt x="1299831" y="665771"/>
                    <a:pt x="1297677" y="665404"/>
                  </a:cubicBezTo>
                  <a:cubicBezTo>
                    <a:pt x="1295155" y="664984"/>
                    <a:pt x="1292633" y="664564"/>
                    <a:pt x="1290164" y="664144"/>
                  </a:cubicBezTo>
                  <a:cubicBezTo>
                    <a:pt x="1288430" y="663829"/>
                    <a:pt x="1286749" y="663566"/>
                    <a:pt x="1285015" y="663199"/>
                  </a:cubicBezTo>
                  <a:cubicBezTo>
                    <a:pt x="1283176" y="662884"/>
                    <a:pt x="1281284" y="662516"/>
                    <a:pt x="1279445" y="662149"/>
                  </a:cubicBezTo>
                  <a:cubicBezTo>
                    <a:pt x="1276503" y="661624"/>
                    <a:pt x="1273613" y="660994"/>
                    <a:pt x="1270723" y="660416"/>
                  </a:cubicBezTo>
                  <a:cubicBezTo>
                    <a:pt x="1224014" y="652751"/>
                    <a:pt x="1177777" y="645663"/>
                    <a:pt x="1131646" y="634585"/>
                  </a:cubicBezTo>
                  <a:cubicBezTo>
                    <a:pt x="1097494" y="626290"/>
                    <a:pt x="1064235" y="614844"/>
                    <a:pt x="1029768" y="608072"/>
                  </a:cubicBezTo>
                  <a:cubicBezTo>
                    <a:pt x="973548" y="597309"/>
                    <a:pt x="920481" y="575363"/>
                    <a:pt x="865943" y="558772"/>
                  </a:cubicBezTo>
                  <a:cubicBezTo>
                    <a:pt x="862633" y="557617"/>
                    <a:pt x="859375" y="556410"/>
                    <a:pt x="856118" y="555202"/>
                  </a:cubicBezTo>
                  <a:cubicBezTo>
                    <a:pt x="853018" y="554047"/>
                    <a:pt x="849918" y="552892"/>
                    <a:pt x="846818" y="551684"/>
                  </a:cubicBezTo>
                  <a:cubicBezTo>
                    <a:pt x="844296" y="550687"/>
                    <a:pt x="841774" y="549742"/>
                    <a:pt x="839304" y="548744"/>
                  </a:cubicBezTo>
                  <a:cubicBezTo>
                    <a:pt x="837308" y="547957"/>
                    <a:pt x="835364" y="547117"/>
                    <a:pt x="833420" y="546329"/>
                  </a:cubicBezTo>
                  <a:cubicBezTo>
                    <a:pt x="831213" y="545437"/>
                    <a:pt x="829059" y="544544"/>
                    <a:pt x="826852" y="543599"/>
                  </a:cubicBezTo>
                  <a:cubicBezTo>
                    <a:pt x="832999" y="532889"/>
                    <a:pt x="839199" y="522336"/>
                    <a:pt x="845504" y="511730"/>
                  </a:cubicBezTo>
                  <a:cubicBezTo>
                    <a:pt x="848657" y="506427"/>
                    <a:pt x="851809" y="501177"/>
                    <a:pt x="855014" y="495927"/>
                  </a:cubicBezTo>
                  <a:cubicBezTo>
                    <a:pt x="862107" y="484272"/>
                    <a:pt x="869358" y="472669"/>
                    <a:pt x="876714" y="461171"/>
                  </a:cubicBezTo>
                  <a:cubicBezTo>
                    <a:pt x="879289" y="457128"/>
                    <a:pt x="881863" y="453085"/>
                    <a:pt x="884490" y="449043"/>
                  </a:cubicBezTo>
                  <a:cubicBezTo>
                    <a:pt x="887800" y="443897"/>
                    <a:pt x="891215" y="438752"/>
                    <a:pt x="894578" y="433607"/>
                  </a:cubicBezTo>
                  <a:cubicBezTo>
                    <a:pt x="897941" y="428462"/>
                    <a:pt x="901356" y="423369"/>
                    <a:pt x="904824" y="418224"/>
                  </a:cubicBezTo>
                  <a:cubicBezTo>
                    <a:pt x="957050" y="345981"/>
                    <a:pt x="1011588" y="274841"/>
                    <a:pt x="1077475" y="214358"/>
                  </a:cubicBezTo>
                  <a:cubicBezTo>
                    <a:pt x="1124027" y="171832"/>
                    <a:pt x="1167374" y="123215"/>
                    <a:pt x="1224382" y="94443"/>
                  </a:cubicBezTo>
                  <a:cubicBezTo>
                    <a:pt x="1230792" y="90978"/>
                    <a:pt x="1237202" y="87513"/>
                    <a:pt x="1243717" y="84258"/>
                  </a:cubicBezTo>
                  <a:cubicBezTo>
                    <a:pt x="1245661" y="83260"/>
                    <a:pt x="1247658" y="82263"/>
                    <a:pt x="1249602" y="81318"/>
                  </a:cubicBezTo>
                  <a:cubicBezTo>
                    <a:pt x="1252912" y="79690"/>
                    <a:pt x="1256222" y="78063"/>
                    <a:pt x="1259532" y="76540"/>
                  </a:cubicBezTo>
                  <a:cubicBezTo>
                    <a:pt x="1261529" y="75543"/>
                    <a:pt x="1263473" y="74598"/>
                    <a:pt x="1265522" y="73705"/>
                  </a:cubicBezTo>
                  <a:cubicBezTo>
                    <a:pt x="1266678" y="73180"/>
                    <a:pt x="1267834" y="72655"/>
                    <a:pt x="1268989" y="72130"/>
                  </a:cubicBezTo>
                  <a:cubicBezTo>
                    <a:pt x="1271091" y="71185"/>
                    <a:pt x="1273140" y="70292"/>
                    <a:pt x="1275242" y="69347"/>
                  </a:cubicBezTo>
                  <a:cubicBezTo>
                    <a:pt x="1275294" y="69295"/>
                    <a:pt x="1275347" y="69295"/>
                    <a:pt x="1275347" y="69295"/>
                  </a:cubicBezTo>
                  <a:cubicBezTo>
                    <a:pt x="1277606" y="68297"/>
                    <a:pt x="1279866" y="67300"/>
                    <a:pt x="1282125" y="66355"/>
                  </a:cubicBezTo>
                  <a:cubicBezTo>
                    <a:pt x="1283806" y="65620"/>
                    <a:pt x="1285488" y="64937"/>
                    <a:pt x="1287169" y="64255"/>
                  </a:cubicBezTo>
                  <a:cubicBezTo>
                    <a:pt x="1287957" y="63887"/>
                    <a:pt x="1288693" y="63572"/>
                    <a:pt x="1289481" y="63257"/>
                  </a:cubicBezTo>
                  <a:cubicBezTo>
                    <a:pt x="1291477" y="62417"/>
                    <a:pt x="1293474" y="61630"/>
                    <a:pt x="1295470" y="60842"/>
                  </a:cubicBezTo>
                  <a:cubicBezTo>
                    <a:pt x="1296153" y="60580"/>
                    <a:pt x="1296784" y="60317"/>
                    <a:pt x="1297467" y="60107"/>
                  </a:cubicBezTo>
                  <a:cubicBezTo>
                    <a:pt x="1299621" y="59267"/>
                    <a:pt x="1301775" y="58427"/>
                    <a:pt x="1303930" y="57639"/>
                  </a:cubicBezTo>
                  <a:cubicBezTo>
                    <a:pt x="1304770" y="57272"/>
                    <a:pt x="1305611" y="56957"/>
                    <a:pt x="1306504" y="56694"/>
                  </a:cubicBezTo>
                  <a:cubicBezTo>
                    <a:pt x="1308396" y="56012"/>
                    <a:pt x="1310287" y="55329"/>
                    <a:pt x="1312179" y="54647"/>
                  </a:cubicBezTo>
                  <a:cubicBezTo>
                    <a:pt x="1314648" y="53859"/>
                    <a:pt x="1317012" y="53072"/>
                    <a:pt x="1319429" y="52284"/>
                  </a:cubicBezTo>
                  <a:close/>
                  <a:moveTo>
                    <a:pt x="1306347" y="32543"/>
                  </a:moveTo>
                  <a:cubicBezTo>
                    <a:pt x="1306347" y="32438"/>
                    <a:pt x="1306294" y="32386"/>
                    <a:pt x="1306294" y="32281"/>
                  </a:cubicBezTo>
                  <a:cubicBezTo>
                    <a:pt x="1306609" y="32281"/>
                    <a:pt x="1306924" y="32281"/>
                    <a:pt x="1307240" y="32281"/>
                  </a:cubicBezTo>
                  <a:cubicBezTo>
                    <a:pt x="1306977" y="32386"/>
                    <a:pt x="1306662" y="32438"/>
                    <a:pt x="1306347" y="32543"/>
                  </a:cubicBezTo>
                  <a:close/>
                  <a:moveTo>
                    <a:pt x="469307" y="321410"/>
                  </a:moveTo>
                  <a:cubicBezTo>
                    <a:pt x="474666" y="317000"/>
                    <a:pt x="480078" y="312590"/>
                    <a:pt x="485437" y="308127"/>
                  </a:cubicBezTo>
                  <a:cubicBezTo>
                    <a:pt x="489115" y="305082"/>
                    <a:pt x="492950" y="302299"/>
                    <a:pt x="496733" y="299412"/>
                  </a:cubicBezTo>
                  <a:cubicBezTo>
                    <a:pt x="513652" y="286444"/>
                    <a:pt x="530938" y="274106"/>
                    <a:pt x="548382" y="261820"/>
                  </a:cubicBezTo>
                  <a:cubicBezTo>
                    <a:pt x="554949" y="257357"/>
                    <a:pt x="561465" y="252790"/>
                    <a:pt x="568295" y="248695"/>
                  </a:cubicBezTo>
                  <a:cubicBezTo>
                    <a:pt x="573286" y="245597"/>
                    <a:pt x="578330" y="242552"/>
                    <a:pt x="583322" y="239454"/>
                  </a:cubicBezTo>
                  <a:cubicBezTo>
                    <a:pt x="586632" y="237407"/>
                    <a:pt x="590100" y="235622"/>
                    <a:pt x="593515" y="233732"/>
                  </a:cubicBezTo>
                  <a:cubicBezTo>
                    <a:pt x="608069" y="225541"/>
                    <a:pt x="622991" y="217928"/>
                    <a:pt x="637965" y="210368"/>
                  </a:cubicBezTo>
                  <a:cubicBezTo>
                    <a:pt x="650470" y="204225"/>
                    <a:pt x="662975" y="198083"/>
                    <a:pt x="675585" y="192045"/>
                  </a:cubicBezTo>
                  <a:cubicBezTo>
                    <a:pt x="687197" y="186427"/>
                    <a:pt x="699018" y="181334"/>
                    <a:pt x="710840" y="176399"/>
                  </a:cubicBezTo>
                  <a:cubicBezTo>
                    <a:pt x="734589" y="166529"/>
                    <a:pt x="758968" y="158233"/>
                    <a:pt x="783243" y="149728"/>
                  </a:cubicBezTo>
                  <a:lnTo>
                    <a:pt x="783348" y="149676"/>
                  </a:lnTo>
                  <a:cubicBezTo>
                    <a:pt x="783873" y="149466"/>
                    <a:pt x="784398" y="149308"/>
                    <a:pt x="784976" y="149098"/>
                  </a:cubicBezTo>
                  <a:cubicBezTo>
                    <a:pt x="800949" y="143690"/>
                    <a:pt x="817815" y="138020"/>
                    <a:pt x="834733" y="132665"/>
                  </a:cubicBezTo>
                  <a:cubicBezTo>
                    <a:pt x="853123" y="126837"/>
                    <a:pt x="871512" y="121220"/>
                    <a:pt x="889954" y="115654"/>
                  </a:cubicBezTo>
                  <a:cubicBezTo>
                    <a:pt x="907661" y="110299"/>
                    <a:pt x="925420" y="105206"/>
                    <a:pt x="943284" y="100324"/>
                  </a:cubicBezTo>
                  <a:cubicBezTo>
                    <a:pt x="959782" y="95808"/>
                    <a:pt x="976543" y="92291"/>
                    <a:pt x="993251" y="88721"/>
                  </a:cubicBezTo>
                  <a:cubicBezTo>
                    <a:pt x="1032605" y="80845"/>
                    <a:pt x="1072064" y="72918"/>
                    <a:pt x="1111575" y="65147"/>
                  </a:cubicBezTo>
                  <a:cubicBezTo>
                    <a:pt x="1131383" y="61262"/>
                    <a:pt x="1151139" y="57114"/>
                    <a:pt x="1170999" y="53282"/>
                  </a:cubicBezTo>
                  <a:cubicBezTo>
                    <a:pt x="1180509" y="51444"/>
                    <a:pt x="1190125" y="49449"/>
                    <a:pt x="1199740" y="48137"/>
                  </a:cubicBezTo>
                  <a:cubicBezTo>
                    <a:pt x="1209250" y="46824"/>
                    <a:pt x="1218760" y="45721"/>
                    <a:pt x="1228375" y="45039"/>
                  </a:cubicBezTo>
                  <a:cubicBezTo>
                    <a:pt x="1233156" y="44934"/>
                    <a:pt x="1239093" y="44776"/>
                    <a:pt x="1245083" y="44776"/>
                  </a:cubicBezTo>
                  <a:cubicBezTo>
                    <a:pt x="1247763" y="44776"/>
                    <a:pt x="1250442" y="44881"/>
                    <a:pt x="1253122" y="44986"/>
                  </a:cubicBezTo>
                  <a:lnTo>
                    <a:pt x="1253174" y="44986"/>
                  </a:lnTo>
                  <a:cubicBezTo>
                    <a:pt x="1253385" y="45091"/>
                    <a:pt x="1253595" y="45196"/>
                    <a:pt x="1253857" y="45249"/>
                  </a:cubicBezTo>
                  <a:cubicBezTo>
                    <a:pt x="1255381" y="45354"/>
                    <a:pt x="1256957" y="45354"/>
                    <a:pt x="1258481" y="45301"/>
                  </a:cubicBezTo>
                  <a:lnTo>
                    <a:pt x="1258534" y="45301"/>
                  </a:lnTo>
                  <a:cubicBezTo>
                    <a:pt x="1258534" y="45301"/>
                    <a:pt x="1258586" y="45354"/>
                    <a:pt x="1258586" y="45301"/>
                  </a:cubicBezTo>
                  <a:cubicBezTo>
                    <a:pt x="1258744" y="45354"/>
                    <a:pt x="1258954" y="45406"/>
                    <a:pt x="1259112" y="45406"/>
                  </a:cubicBezTo>
                  <a:cubicBezTo>
                    <a:pt x="1259322" y="45406"/>
                    <a:pt x="1259532" y="45354"/>
                    <a:pt x="1259690" y="45301"/>
                  </a:cubicBezTo>
                  <a:cubicBezTo>
                    <a:pt x="1259742" y="45301"/>
                    <a:pt x="1259795" y="45301"/>
                    <a:pt x="1259795" y="45249"/>
                  </a:cubicBezTo>
                  <a:cubicBezTo>
                    <a:pt x="1260005" y="45249"/>
                    <a:pt x="1260163" y="45196"/>
                    <a:pt x="1260373" y="45196"/>
                  </a:cubicBezTo>
                  <a:cubicBezTo>
                    <a:pt x="1261003" y="45144"/>
                    <a:pt x="1261686" y="45091"/>
                    <a:pt x="1262317" y="45039"/>
                  </a:cubicBezTo>
                  <a:cubicBezTo>
                    <a:pt x="1265154" y="44776"/>
                    <a:pt x="1267991" y="44356"/>
                    <a:pt x="1270776" y="44094"/>
                  </a:cubicBezTo>
                  <a:cubicBezTo>
                    <a:pt x="1270671" y="44146"/>
                    <a:pt x="1270566" y="44146"/>
                    <a:pt x="1270513" y="44199"/>
                  </a:cubicBezTo>
                  <a:cubicBezTo>
                    <a:pt x="1267361" y="45354"/>
                    <a:pt x="1264156" y="46614"/>
                    <a:pt x="1261003" y="47874"/>
                  </a:cubicBezTo>
                  <a:cubicBezTo>
                    <a:pt x="1260635" y="47979"/>
                    <a:pt x="1260320" y="48137"/>
                    <a:pt x="1260005" y="48294"/>
                  </a:cubicBezTo>
                  <a:cubicBezTo>
                    <a:pt x="1256747" y="49607"/>
                    <a:pt x="1253542" y="50919"/>
                    <a:pt x="1250390" y="52284"/>
                  </a:cubicBezTo>
                  <a:cubicBezTo>
                    <a:pt x="1243139" y="55382"/>
                    <a:pt x="1235888" y="58584"/>
                    <a:pt x="1228743" y="61945"/>
                  </a:cubicBezTo>
                  <a:cubicBezTo>
                    <a:pt x="1225905" y="63257"/>
                    <a:pt x="1223068" y="64570"/>
                    <a:pt x="1220283" y="65935"/>
                  </a:cubicBezTo>
                  <a:cubicBezTo>
                    <a:pt x="1216973" y="67510"/>
                    <a:pt x="1213663" y="69085"/>
                    <a:pt x="1210353" y="70765"/>
                  </a:cubicBezTo>
                  <a:cubicBezTo>
                    <a:pt x="1207043" y="72393"/>
                    <a:pt x="1203785" y="74020"/>
                    <a:pt x="1200475" y="75648"/>
                  </a:cubicBezTo>
                  <a:cubicBezTo>
                    <a:pt x="1197218" y="77275"/>
                    <a:pt x="1193908" y="78955"/>
                    <a:pt x="1190650" y="80583"/>
                  </a:cubicBezTo>
                  <a:cubicBezTo>
                    <a:pt x="1148091" y="105836"/>
                    <a:pt x="1112521" y="140908"/>
                    <a:pt x="1076267" y="174247"/>
                  </a:cubicBezTo>
                  <a:cubicBezTo>
                    <a:pt x="969818" y="269380"/>
                    <a:pt x="882441" y="384833"/>
                    <a:pt x="811615" y="508423"/>
                  </a:cubicBezTo>
                  <a:cubicBezTo>
                    <a:pt x="807044" y="515983"/>
                    <a:pt x="802578" y="523491"/>
                    <a:pt x="798112" y="531103"/>
                  </a:cubicBezTo>
                  <a:cubicBezTo>
                    <a:pt x="774993" y="520971"/>
                    <a:pt x="752085" y="510470"/>
                    <a:pt x="728704" y="500862"/>
                  </a:cubicBezTo>
                  <a:cubicBezTo>
                    <a:pt x="622413" y="456655"/>
                    <a:pt x="542497" y="421479"/>
                    <a:pt x="464578" y="331858"/>
                  </a:cubicBezTo>
                  <a:cubicBezTo>
                    <a:pt x="463527" y="330545"/>
                    <a:pt x="462424" y="329285"/>
                    <a:pt x="461373" y="328078"/>
                  </a:cubicBezTo>
                  <a:cubicBezTo>
                    <a:pt x="463895" y="325925"/>
                    <a:pt x="466627" y="323668"/>
                    <a:pt x="469307" y="321410"/>
                  </a:cubicBezTo>
                  <a:close/>
                  <a:moveTo>
                    <a:pt x="36259" y="1211373"/>
                  </a:moveTo>
                  <a:cubicBezTo>
                    <a:pt x="37572" y="1194153"/>
                    <a:pt x="38833" y="1176879"/>
                    <a:pt x="40830" y="1159764"/>
                  </a:cubicBezTo>
                  <a:cubicBezTo>
                    <a:pt x="42984" y="1141336"/>
                    <a:pt x="45033" y="1122855"/>
                    <a:pt x="47871" y="1104532"/>
                  </a:cubicBezTo>
                  <a:cubicBezTo>
                    <a:pt x="50760" y="1086156"/>
                    <a:pt x="53598" y="1067833"/>
                    <a:pt x="56960" y="1049562"/>
                  </a:cubicBezTo>
                  <a:cubicBezTo>
                    <a:pt x="60323" y="1031186"/>
                    <a:pt x="63791" y="1012863"/>
                    <a:pt x="67363" y="994540"/>
                  </a:cubicBezTo>
                  <a:cubicBezTo>
                    <a:pt x="71567" y="974274"/>
                    <a:pt x="76243" y="951960"/>
                    <a:pt x="81602" y="929804"/>
                  </a:cubicBezTo>
                  <a:cubicBezTo>
                    <a:pt x="84545" y="917676"/>
                    <a:pt x="87750" y="905601"/>
                    <a:pt x="91007" y="893525"/>
                  </a:cubicBezTo>
                  <a:cubicBezTo>
                    <a:pt x="93634" y="883813"/>
                    <a:pt x="96997" y="874205"/>
                    <a:pt x="100044" y="864649"/>
                  </a:cubicBezTo>
                  <a:cubicBezTo>
                    <a:pt x="104090" y="853729"/>
                    <a:pt x="107978" y="842809"/>
                    <a:pt x="112497" y="832098"/>
                  </a:cubicBezTo>
                  <a:cubicBezTo>
                    <a:pt x="115281" y="825430"/>
                    <a:pt x="117908" y="818710"/>
                    <a:pt x="120903" y="812147"/>
                  </a:cubicBezTo>
                  <a:cubicBezTo>
                    <a:pt x="123478" y="806582"/>
                    <a:pt x="126052" y="800964"/>
                    <a:pt x="128574" y="795399"/>
                  </a:cubicBezTo>
                  <a:cubicBezTo>
                    <a:pt x="138715" y="773191"/>
                    <a:pt x="149644" y="751350"/>
                    <a:pt x="160520" y="729456"/>
                  </a:cubicBezTo>
                  <a:cubicBezTo>
                    <a:pt x="174075" y="703048"/>
                    <a:pt x="187579" y="676587"/>
                    <a:pt x="201239" y="650231"/>
                  </a:cubicBezTo>
                  <a:cubicBezTo>
                    <a:pt x="204917" y="643091"/>
                    <a:pt x="208910" y="636108"/>
                    <a:pt x="212746" y="629125"/>
                  </a:cubicBezTo>
                  <a:cubicBezTo>
                    <a:pt x="215951" y="623192"/>
                    <a:pt x="219419" y="617469"/>
                    <a:pt x="222834" y="611747"/>
                  </a:cubicBezTo>
                  <a:cubicBezTo>
                    <a:pt x="226302" y="605972"/>
                    <a:pt x="229664" y="600249"/>
                    <a:pt x="233342" y="594684"/>
                  </a:cubicBezTo>
                  <a:cubicBezTo>
                    <a:pt x="237441" y="588436"/>
                    <a:pt x="241591" y="582188"/>
                    <a:pt x="245690" y="575940"/>
                  </a:cubicBezTo>
                  <a:cubicBezTo>
                    <a:pt x="254464" y="563497"/>
                    <a:pt x="263238" y="551107"/>
                    <a:pt x="272171" y="538769"/>
                  </a:cubicBezTo>
                  <a:cubicBezTo>
                    <a:pt x="281050" y="526536"/>
                    <a:pt x="289982" y="514355"/>
                    <a:pt x="298914" y="502175"/>
                  </a:cubicBezTo>
                  <a:cubicBezTo>
                    <a:pt x="307268" y="490782"/>
                    <a:pt x="315938" y="479599"/>
                    <a:pt x="324817" y="468573"/>
                  </a:cubicBezTo>
                  <a:cubicBezTo>
                    <a:pt x="329073" y="463271"/>
                    <a:pt x="333224" y="457968"/>
                    <a:pt x="337637" y="452823"/>
                  </a:cubicBezTo>
                  <a:cubicBezTo>
                    <a:pt x="342366" y="447415"/>
                    <a:pt x="347042" y="441955"/>
                    <a:pt x="351718" y="436547"/>
                  </a:cubicBezTo>
                  <a:cubicBezTo>
                    <a:pt x="367323" y="419799"/>
                    <a:pt x="382981" y="403156"/>
                    <a:pt x="399164" y="386933"/>
                  </a:cubicBezTo>
                  <a:cubicBezTo>
                    <a:pt x="407885" y="378165"/>
                    <a:pt x="416660" y="369607"/>
                    <a:pt x="425487" y="360997"/>
                  </a:cubicBezTo>
                  <a:cubicBezTo>
                    <a:pt x="432527" y="354224"/>
                    <a:pt x="439726" y="347556"/>
                    <a:pt x="446924" y="340888"/>
                  </a:cubicBezTo>
                  <a:cubicBezTo>
                    <a:pt x="448395" y="343041"/>
                    <a:pt x="449866" y="345141"/>
                    <a:pt x="451337" y="347294"/>
                  </a:cubicBezTo>
                  <a:cubicBezTo>
                    <a:pt x="451863" y="348029"/>
                    <a:pt x="452388" y="348764"/>
                    <a:pt x="452966" y="349499"/>
                  </a:cubicBezTo>
                  <a:cubicBezTo>
                    <a:pt x="454070" y="351021"/>
                    <a:pt x="455173" y="352491"/>
                    <a:pt x="456276" y="353961"/>
                  </a:cubicBezTo>
                  <a:cubicBezTo>
                    <a:pt x="456697" y="354591"/>
                    <a:pt x="457222" y="355221"/>
                    <a:pt x="457695" y="355851"/>
                  </a:cubicBezTo>
                  <a:cubicBezTo>
                    <a:pt x="459324" y="358004"/>
                    <a:pt x="460952" y="360104"/>
                    <a:pt x="462686" y="362152"/>
                  </a:cubicBezTo>
                  <a:cubicBezTo>
                    <a:pt x="464157" y="363989"/>
                    <a:pt x="465629" y="365774"/>
                    <a:pt x="467100" y="367559"/>
                  </a:cubicBezTo>
                  <a:cubicBezTo>
                    <a:pt x="471671" y="373020"/>
                    <a:pt x="476400" y="378322"/>
                    <a:pt x="481286" y="383520"/>
                  </a:cubicBezTo>
                  <a:cubicBezTo>
                    <a:pt x="482705" y="385043"/>
                    <a:pt x="484176" y="386618"/>
                    <a:pt x="485647" y="388088"/>
                  </a:cubicBezTo>
                  <a:cubicBezTo>
                    <a:pt x="504352" y="407408"/>
                    <a:pt x="524896" y="425102"/>
                    <a:pt x="545807" y="441377"/>
                  </a:cubicBezTo>
                  <a:cubicBezTo>
                    <a:pt x="593515" y="474454"/>
                    <a:pt x="647055" y="497817"/>
                    <a:pt x="699859" y="521443"/>
                  </a:cubicBezTo>
                  <a:cubicBezTo>
                    <a:pt x="706532" y="524226"/>
                    <a:pt x="713152" y="527061"/>
                    <a:pt x="719825" y="530001"/>
                  </a:cubicBezTo>
                  <a:cubicBezTo>
                    <a:pt x="723555" y="531629"/>
                    <a:pt x="727233" y="533256"/>
                    <a:pt x="730964" y="534884"/>
                  </a:cubicBezTo>
                  <a:cubicBezTo>
                    <a:pt x="737164" y="537666"/>
                    <a:pt x="743363" y="540501"/>
                    <a:pt x="749563" y="543336"/>
                  </a:cubicBezTo>
                  <a:cubicBezTo>
                    <a:pt x="753662" y="545174"/>
                    <a:pt x="757760" y="547064"/>
                    <a:pt x="761858" y="548902"/>
                  </a:cubicBezTo>
                  <a:cubicBezTo>
                    <a:pt x="767638" y="551527"/>
                    <a:pt x="773417" y="554152"/>
                    <a:pt x="779249" y="556777"/>
                  </a:cubicBezTo>
                  <a:cubicBezTo>
                    <a:pt x="780300" y="557302"/>
                    <a:pt x="781351" y="557775"/>
                    <a:pt x="782402" y="558195"/>
                  </a:cubicBezTo>
                  <a:cubicBezTo>
                    <a:pt x="780668" y="561292"/>
                    <a:pt x="778934" y="564390"/>
                    <a:pt x="777200" y="567487"/>
                  </a:cubicBezTo>
                  <a:cubicBezTo>
                    <a:pt x="775466" y="570585"/>
                    <a:pt x="773733" y="573735"/>
                    <a:pt x="772051" y="576833"/>
                  </a:cubicBezTo>
                  <a:cubicBezTo>
                    <a:pt x="757602" y="603031"/>
                    <a:pt x="743836" y="629545"/>
                    <a:pt x="730753" y="656426"/>
                  </a:cubicBezTo>
                  <a:cubicBezTo>
                    <a:pt x="729860" y="658264"/>
                    <a:pt x="728967" y="660101"/>
                    <a:pt x="728074" y="661939"/>
                  </a:cubicBezTo>
                  <a:cubicBezTo>
                    <a:pt x="724974" y="668344"/>
                    <a:pt x="721927" y="674697"/>
                    <a:pt x="718932" y="681154"/>
                  </a:cubicBezTo>
                  <a:cubicBezTo>
                    <a:pt x="717408" y="684357"/>
                    <a:pt x="715937" y="687560"/>
                    <a:pt x="714413" y="690815"/>
                  </a:cubicBezTo>
                  <a:cubicBezTo>
                    <a:pt x="713257" y="693387"/>
                    <a:pt x="712049" y="695908"/>
                    <a:pt x="710945" y="698480"/>
                  </a:cubicBezTo>
                  <a:cubicBezTo>
                    <a:pt x="702801" y="716278"/>
                    <a:pt x="694973" y="734234"/>
                    <a:pt x="687459" y="752295"/>
                  </a:cubicBezTo>
                  <a:cubicBezTo>
                    <a:pt x="686041" y="755707"/>
                    <a:pt x="684622" y="759120"/>
                    <a:pt x="683256" y="762533"/>
                  </a:cubicBezTo>
                  <a:cubicBezTo>
                    <a:pt x="679210" y="772403"/>
                    <a:pt x="675270" y="782326"/>
                    <a:pt x="671434" y="792301"/>
                  </a:cubicBezTo>
                  <a:cubicBezTo>
                    <a:pt x="669332" y="797604"/>
                    <a:pt x="667336" y="802959"/>
                    <a:pt x="665339" y="808315"/>
                  </a:cubicBezTo>
                  <a:cubicBezTo>
                    <a:pt x="661451" y="818658"/>
                    <a:pt x="657721" y="829000"/>
                    <a:pt x="654095" y="839396"/>
                  </a:cubicBezTo>
                  <a:cubicBezTo>
                    <a:pt x="652992" y="842494"/>
                    <a:pt x="651941" y="845591"/>
                    <a:pt x="650838" y="848689"/>
                  </a:cubicBezTo>
                  <a:cubicBezTo>
                    <a:pt x="648526" y="855409"/>
                    <a:pt x="646267" y="862129"/>
                    <a:pt x="644060" y="868850"/>
                  </a:cubicBezTo>
                  <a:cubicBezTo>
                    <a:pt x="627877" y="918989"/>
                    <a:pt x="610276" y="968761"/>
                    <a:pt x="597350" y="1019846"/>
                  </a:cubicBezTo>
                  <a:cubicBezTo>
                    <a:pt x="579802" y="1095869"/>
                    <a:pt x="566719" y="1173152"/>
                    <a:pt x="556053" y="1250435"/>
                  </a:cubicBezTo>
                  <a:cubicBezTo>
                    <a:pt x="555790" y="1253427"/>
                    <a:pt x="555475" y="1256473"/>
                    <a:pt x="555212" y="1259465"/>
                  </a:cubicBezTo>
                  <a:cubicBezTo>
                    <a:pt x="524738" y="1260673"/>
                    <a:pt x="494264" y="1261775"/>
                    <a:pt x="463790" y="1262615"/>
                  </a:cubicBezTo>
                  <a:cubicBezTo>
                    <a:pt x="462739" y="1262668"/>
                    <a:pt x="461688" y="1262668"/>
                    <a:pt x="460637" y="1262720"/>
                  </a:cubicBezTo>
                  <a:cubicBezTo>
                    <a:pt x="455120" y="1262878"/>
                    <a:pt x="449551" y="1263035"/>
                    <a:pt x="444034" y="1263140"/>
                  </a:cubicBezTo>
                  <a:cubicBezTo>
                    <a:pt x="423911" y="1263665"/>
                    <a:pt x="403787" y="1264138"/>
                    <a:pt x="383664" y="1264505"/>
                  </a:cubicBezTo>
                  <a:cubicBezTo>
                    <a:pt x="374732" y="1264610"/>
                    <a:pt x="365747" y="1264768"/>
                    <a:pt x="356815" y="1264873"/>
                  </a:cubicBezTo>
                  <a:cubicBezTo>
                    <a:pt x="354818" y="1264925"/>
                    <a:pt x="352822" y="1264925"/>
                    <a:pt x="350825" y="1264978"/>
                  </a:cubicBezTo>
                  <a:cubicBezTo>
                    <a:pt x="344363" y="1265030"/>
                    <a:pt x="337900" y="1265083"/>
                    <a:pt x="331490" y="1265136"/>
                  </a:cubicBezTo>
                  <a:cubicBezTo>
                    <a:pt x="329493" y="1265188"/>
                    <a:pt x="327444" y="1265188"/>
                    <a:pt x="325395" y="1265188"/>
                  </a:cubicBezTo>
                  <a:cubicBezTo>
                    <a:pt x="321034" y="1265240"/>
                    <a:pt x="316673" y="1265240"/>
                    <a:pt x="312312" y="1265293"/>
                  </a:cubicBezTo>
                  <a:cubicBezTo>
                    <a:pt x="303485" y="1265345"/>
                    <a:pt x="294711" y="1265345"/>
                    <a:pt x="285884" y="1265345"/>
                  </a:cubicBezTo>
                  <a:cubicBezTo>
                    <a:pt x="254306" y="1265345"/>
                    <a:pt x="222729" y="1265083"/>
                    <a:pt x="191151" y="1264453"/>
                  </a:cubicBezTo>
                  <a:cubicBezTo>
                    <a:pt x="151535" y="1264820"/>
                    <a:pt x="111971" y="1263823"/>
                    <a:pt x="72407" y="1262405"/>
                  </a:cubicBezTo>
                  <a:cubicBezTo>
                    <a:pt x="71094" y="1262668"/>
                    <a:pt x="68414" y="1262563"/>
                    <a:pt x="64999" y="1262353"/>
                  </a:cubicBezTo>
                  <a:cubicBezTo>
                    <a:pt x="64053" y="1262300"/>
                    <a:pt x="63055" y="1262248"/>
                    <a:pt x="62057" y="1262143"/>
                  </a:cubicBezTo>
                  <a:cubicBezTo>
                    <a:pt x="62004" y="1262143"/>
                    <a:pt x="61899" y="1262143"/>
                    <a:pt x="61847" y="1262143"/>
                  </a:cubicBezTo>
                  <a:cubicBezTo>
                    <a:pt x="60323" y="1262038"/>
                    <a:pt x="58694" y="1261933"/>
                    <a:pt x="56960" y="1261775"/>
                  </a:cubicBezTo>
                  <a:cubicBezTo>
                    <a:pt x="56908" y="1261775"/>
                    <a:pt x="56855" y="1261775"/>
                    <a:pt x="56750" y="1261775"/>
                  </a:cubicBezTo>
                  <a:cubicBezTo>
                    <a:pt x="55699" y="1261723"/>
                    <a:pt x="54596" y="1261670"/>
                    <a:pt x="53492" y="1261565"/>
                  </a:cubicBezTo>
                  <a:cubicBezTo>
                    <a:pt x="53387" y="1261565"/>
                    <a:pt x="53230" y="1261565"/>
                    <a:pt x="53072" y="1261565"/>
                  </a:cubicBezTo>
                  <a:cubicBezTo>
                    <a:pt x="46137" y="1261198"/>
                    <a:pt x="38886" y="1261040"/>
                    <a:pt x="33894" y="1262090"/>
                  </a:cubicBezTo>
                  <a:cubicBezTo>
                    <a:pt x="34525" y="1245132"/>
                    <a:pt x="35313" y="1228226"/>
                    <a:pt x="36259" y="1211373"/>
                  </a:cubicBezTo>
                  <a:close/>
                  <a:moveTo>
                    <a:pt x="445348" y="2148379"/>
                  </a:moveTo>
                  <a:cubicBezTo>
                    <a:pt x="444297" y="2149113"/>
                    <a:pt x="443246" y="2149901"/>
                    <a:pt x="442248" y="2150636"/>
                  </a:cubicBezTo>
                  <a:cubicBezTo>
                    <a:pt x="438938" y="2147801"/>
                    <a:pt x="435627" y="2144966"/>
                    <a:pt x="432370" y="2142131"/>
                  </a:cubicBezTo>
                  <a:cubicBezTo>
                    <a:pt x="411248" y="2123125"/>
                    <a:pt x="390074" y="2104172"/>
                    <a:pt x="369740" y="2084326"/>
                  </a:cubicBezTo>
                  <a:cubicBezTo>
                    <a:pt x="364276" y="2079023"/>
                    <a:pt x="358707" y="2073825"/>
                    <a:pt x="353400" y="2068365"/>
                  </a:cubicBezTo>
                  <a:cubicBezTo>
                    <a:pt x="348251" y="2063115"/>
                    <a:pt x="342997" y="2057970"/>
                    <a:pt x="338005" y="2052562"/>
                  </a:cubicBezTo>
                  <a:cubicBezTo>
                    <a:pt x="332909" y="2047049"/>
                    <a:pt x="327654" y="2041589"/>
                    <a:pt x="322663" y="2035919"/>
                  </a:cubicBezTo>
                  <a:cubicBezTo>
                    <a:pt x="317829" y="2030406"/>
                    <a:pt x="312995" y="2024946"/>
                    <a:pt x="308109" y="2019433"/>
                  </a:cubicBezTo>
                  <a:cubicBezTo>
                    <a:pt x="296760" y="2006308"/>
                    <a:pt x="284045" y="1991712"/>
                    <a:pt x="271015" y="1977326"/>
                  </a:cubicBezTo>
                  <a:cubicBezTo>
                    <a:pt x="258562" y="1963571"/>
                    <a:pt x="246162" y="1949815"/>
                    <a:pt x="233920" y="1935955"/>
                  </a:cubicBezTo>
                  <a:cubicBezTo>
                    <a:pt x="229664" y="1930862"/>
                    <a:pt x="225409" y="1925770"/>
                    <a:pt x="221100" y="1920677"/>
                  </a:cubicBezTo>
                  <a:cubicBezTo>
                    <a:pt x="218158" y="1917107"/>
                    <a:pt x="215373" y="1913432"/>
                    <a:pt x="212588" y="1909756"/>
                  </a:cubicBezTo>
                  <a:cubicBezTo>
                    <a:pt x="209436" y="1905661"/>
                    <a:pt x="206283" y="1901566"/>
                    <a:pt x="203289" y="1897261"/>
                  </a:cubicBezTo>
                  <a:cubicBezTo>
                    <a:pt x="200241" y="1892851"/>
                    <a:pt x="197194" y="1888440"/>
                    <a:pt x="194146" y="1884083"/>
                  </a:cubicBezTo>
                  <a:cubicBezTo>
                    <a:pt x="177911" y="1858882"/>
                    <a:pt x="162148" y="1833418"/>
                    <a:pt x="146333" y="1807955"/>
                  </a:cubicBezTo>
                  <a:cubicBezTo>
                    <a:pt x="142288" y="1801497"/>
                    <a:pt x="138190" y="1795039"/>
                    <a:pt x="134249" y="1788529"/>
                  </a:cubicBezTo>
                  <a:cubicBezTo>
                    <a:pt x="130361" y="1782019"/>
                    <a:pt x="126263" y="1775613"/>
                    <a:pt x="122532" y="1768998"/>
                  </a:cubicBezTo>
                  <a:cubicBezTo>
                    <a:pt x="120641" y="1765691"/>
                    <a:pt x="118749" y="1762330"/>
                    <a:pt x="116858" y="1759023"/>
                  </a:cubicBezTo>
                  <a:cubicBezTo>
                    <a:pt x="114966" y="1755715"/>
                    <a:pt x="112970" y="1752460"/>
                    <a:pt x="111183" y="1749047"/>
                  </a:cubicBezTo>
                  <a:cubicBezTo>
                    <a:pt x="107978" y="1742800"/>
                    <a:pt x="104773" y="1736552"/>
                    <a:pt x="101568" y="1730304"/>
                  </a:cubicBezTo>
                  <a:cubicBezTo>
                    <a:pt x="99834" y="1726419"/>
                    <a:pt x="98100" y="1722639"/>
                    <a:pt x="96366" y="1718754"/>
                  </a:cubicBezTo>
                  <a:cubicBezTo>
                    <a:pt x="94948" y="1715604"/>
                    <a:pt x="93319" y="1712453"/>
                    <a:pt x="92111" y="1709198"/>
                  </a:cubicBezTo>
                  <a:cubicBezTo>
                    <a:pt x="89378" y="1702163"/>
                    <a:pt x="86646" y="1695180"/>
                    <a:pt x="83967" y="1688145"/>
                  </a:cubicBezTo>
                  <a:cubicBezTo>
                    <a:pt x="82601" y="1684155"/>
                    <a:pt x="81287" y="1680165"/>
                    <a:pt x="80026" y="1676122"/>
                  </a:cubicBezTo>
                  <a:cubicBezTo>
                    <a:pt x="79028" y="1673129"/>
                    <a:pt x="77924" y="1670189"/>
                    <a:pt x="77084" y="1667144"/>
                  </a:cubicBezTo>
                  <a:cubicBezTo>
                    <a:pt x="74929" y="1659636"/>
                    <a:pt x="72565" y="1652181"/>
                    <a:pt x="70674" y="1644621"/>
                  </a:cubicBezTo>
                  <a:cubicBezTo>
                    <a:pt x="68730" y="1636850"/>
                    <a:pt x="66628" y="1629080"/>
                    <a:pt x="64841" y="1621310"/>
                  </a:cubicBezTo>
                  <a:cubicBezTo>
                    <a:pt x="63108" y="1613644"/>
                    <a:pt x="61374" y="1606032"/>
                    <a:pt x="59640" y="1598366"/>
                  </a:cubicBezTo>
                  <a:cubicBezTo>
                    <a:pt x="56698" y="1583613"/>
                    <a:pt x="53808" y="1568913"/>
                    <a:pt x="51076" y="1554107"/>
                  </a:cubicBezTo>
                  <a:cubicBezTo>
                    <a:pt x="48554" y="1540352"/>
                    <a:pt x="46452" y="1526543"/>
                    <a:pt x="44350" y="1512735"/>
                  </a:cubicBezTo>
                  <a:cubicBezTo>
                    <a:pt x="42301" y="1498822"/>
                    <a:pt x="40357" y="1484857"/>
                    <a:pt x="38781" y="1470891"/>
                  </a:cubicBezTo>
                  <a:cubicBezTo>
                    <a:pt x="37993" y="1463646"/>
                    <a:pt x="37100" y="1456401"/>
                    <a:pt x="36416" y="1449155"/>
                  </a:cubicBezTo>
                  <a:cubicBezTo>
                    <a:pt x="35733" y="1441595"/>
                    <a:pt x="35050" y="1433982"/>
                    <a:pt x="34420" y="1426370"/>
                  </a:cubicBezTo>
                  <a:cubicBezTo>
                    <a:pt x="33474" y="1410829"/>
                    <a:pt x="32318" y="1393083"/>
                    <a:pt x="32266" y="1375285"/>
                  </a:cubicBezTo>
                  <a:cubicBezTo>
                    <a:pt x="32161" y="1356962"/>
                    <a:pt x="32003" y="1338638"/>
                    <a:pt x="32371" y="1320315"/>
                  </a:cubicBezTo>
                  <a:cubicBezTo>
                    <a:pt x="32528" y="1311180"/>
                    <a:pt x="32686" y="1302097"/>
                    <a:pt x="32896" y="1293014"/>
                  </a:cubicBezTo>
                  <a:cubicBezTo>
                    <a:pt x="32949" y="1289549"/>
                    <a:pt x="33054" y="1285979"/>
                    <a:pt x="33159" y="1282514"/>
                  </a:cubicBezTo>
                  <a:cubicBezTo>
                    <a:pt x="33211" y="1279784"/>
                    <a:pt x="33317" y="1277053"/>
                    <a:pt x="33422" y="1274323"/>
                  </a:cubicBezTo>
                  <a:lnTo>
                    <a:pt x="33422" y="1274271"/>
                  </a:lnTo>
                  <a:cubicBezTo>
                    <a:pt x="35103" y="1275058"/>
                    <a:pt x="36784" y="1275793"/>
                    <a:pt x="38466" y="1276476"/>
                  </a:cubicBezTo>
                  <a:cubicBezTo>
                    <a:pt x="41881" y="1277788"/>
                    <a:pt x="45349" y="1278944"/>
                    <a:pt x="48921" y="1279941"/>
                  </a:cubicBezTo>
                  <a:cubicBezTo>
                    <a:pt x="49815" y="1280151"/>
                    <a:pt x="50708" y="1280414"/>
                    <a:pt x="51601" y="1280624"/>
                  </a:cubicBezTo>
                  <a:cubicBezTo>
                    <a:pt x="52494" y="1280834"/>
                    <a:pt x="53387" y="1281044"/>
                    <a:pt x="54281" y="1281254"/>
                  </a:cubicBezTo>
                  <a:cubicBezTo>
                    <a:pt x="56067" y="1281674"/>
                    <a:pt x="57853" y="1281989"/>
                    <a:pt x="59692" y="1282356"/>
                  </a:cubicBezTo>
                  <a:cubicBezTo>
                    <a:pt x="61531" y="1282724"/>
                    <a:pt x="63318" y="1282986"/>
                    <a:pt x="65157" y="1283249"/>
                  </a:cubicBezTo>
                  <a:cubicBezTo>
                    <a:pt x="66102" y="1283406"/>
                    <a:pt x="67101" y="1283511"/>
                    <a:pt x="68047" y="1283669"/>
                  </a:cubicBezTo>
                  <a:cubicBezTo>
                    <a:pt x="68940" y="1283774"/>
                    <a:pt x="69833" y="1283879"/>
                    <a:pt x="70726" y="1284036"/>
                  </a:cubicBezTo>
                  <a:cubicBezTo>
                    <a:pt x="73091" y="1284299"/>
                    <a:pt x="75455" y="1284561"/>
                    <a:pt x="77872" y="1284771"/>
                  </a:cubicBezTo>
                  <a:cubicBezTo>
                    <a:pt x="78818" y="1284876"/>
                    <a:pt x="79816" y="1284981"/>
                    <a:pt x="80709" y="1285034"/>
                  </a:cubicBezTo>
                  <a:cubicBezTo>
                    <a:pt x="81077" y="1285086"/>
                    <a:pt x="81445" y="1285086"/>
                    <a:pt x="81865" y="1285139"/>
                  </a:cubicBezTo>
                  <a:cubicBezTo>
                    <a:pt x="83389" y="1285244"/>
                    <a:pt x="84965" y="1285401"/>
                    <a:pt x="86489" y="1285506"/>
                  </a:cubicBezTo>
                  <a:cubicBezTo>
                    <a:pt x="94422" y="1286084"/>
                    <a:pt x="102356" y="1286504"/>
                    <a:pt x="110185" y="1287134"/>
                  </a:cubicBezTo>
                  <a:cubicBezTo>
                    <a:pt x="111866" y="1287239"/>
                    <a:pt x="113495" y="1287396"/>
                    <a:pt x="115176" y="1287554"/>
                  </a:cubicBezTo>
                  <a:cubicBezTo>
                    <a:pt x="117068" y="1287764"/>
                    <a:pt x="118959" y="1287921"/>
                    <a:pt x="120798" y="1288131"/>
                  </a:cubicBezTo>
                  <a:cubicBezTo>
                    <a:pt x="187789" y="1291387"/>
                    <a:pt x="254884" y="1292804"/>
                    <a:pt x="321980" y="1294169"/>
                  </a:cubicBezTo>
                  <a:cubicBezTo>
                    <a:pt x="389654" y="1294799"/>
                    <a:pt x="457222" y="1291177"/>
                    <a:pt x="524896" y="1291124"/>
                  </a:cubicBezTo>
                  <a:cubicBezTo>
                    <a:pt x="530938" y="1291071"/>
                    <a:pt x="537033" y="1290914"/>
                    <a:pt x="543075" y="1290756"/>
                  </a:cubicBezTo>
                  <a:cubicBezTo>
                    <a:pt x="546333" y="1290652"/>
                    <a:pt x="549538" y="1290547"/>
                    <a:pt x="552743" y="1290441"/>
                  </a:cubicBezTo>
                  <a:cubicBezTo>
                    <a:pt x="552322" y="1295797"/>
                    <a:pt x="552007" y="1301152"/>
                    <a:pt x="551639" y="1306507"/>
                  </a:cubicBezTo>
                  <a:cubicBezTo>
                    <a:pt x="551482" y="1309290"/>
                    <a:pt x="551271" y="1312125"/>
                    <a:pt x="551166" y="1314907"/>
                  </a:cubicBezTo>
                  <a:cubicBezTo>
                    <a:pt x="550956" y="1317638"/>
                    <a:pt x="550799" y="1320368"/>
                    <a:pt x="550746" y="1323045"/>
                  </a:cubicBezTo>
                  <a:cubicBezTo>
                    <a:pt x="550536" y="1326353"/>
                    <a:pt x="550378" y="1329608"/>
                    <a:pt x="550221" y="1332863"/>
                  </a:cubicBezTo>
                  <a:cubicBezTo>
                    <a:pt x="550116" y="1334438"/>
                    <a:pt x="550063" y="1336013"/>
                    <a:pt x="550010" y="1337588"/>
                  </a:cubicBezTo>
                  <a:cubicBezTo>
                    <a:pt x="549643" y="1344519"/>
                    <a:pt x="549433" y="1351449"/>
                    <a:pt x="549222" y="1358379"/>
                  </a:cubicBezTo>
                  <a:cubicBezTo>
                    <a:pt x="549117" y="1360479"/>
                    <a:pt x="549065" y="1362579"/>
                    <a:pt x="549012" y="1364627"/>
                  </a:cubicBezTo>
                  <a:cubicBezTo>
                    <a:pt x="548960" y="1366832"/>
                    <a:pt x="548907" y="1368985"/>
                    <a:pt x="548855" y="1371190"/>
                  </a:cubicBezTo>
                  <a:cubicBezTo>
                    <a:pt x="548749" y="1376335"/>
                    <a:pt x="548644" y="1381480"/>
                    <a:pt x="548592" y="1386678"/>
                  </a:cubicBezTo>
                  <a:cubicBezTo>
                    <a:pt x="548592" y="1387098"/>
                    <a:pt x="548539" y="1387518"/>
                    <a:pt x="548592" y="1387885"/>
                  </a:cubicBezTo>
                  <a:cubicBezTo>
                    <a:pt x="548487" y="1394186"/>
                    <a:pt x="548487" y="1400538"/>
                    <a:pt x="548487" y="1406839"/>
                  </a:cubicBezTo>
                  <a:cubicBezTo>
                    <a:pt x="548434" y="1513103"/>
                    <a:pt x="559048" y="1619577"/>
                    <a:pt x="580222" y="1723426"/>
                  </a:cubicBezTo>
                  <a:cubicBezTo>
                    <a:pt x="602867" y="1824860"/>
                    <a:pt x="644218" y="1920729"/>
                    <a:pt x="687617" y="2014761"/>
                  </a:cubicBezTo>
                  <a:cubicBezTo>
                    <a:pt x="688457" y="2016703"/>
                    <a:pt x="689298" y="2018541"/>
                    <a:pt x="690191" y="2020431"/>
                  </a:cubicBezTo>
                  <a:cubicBezTo>
                    <a:pt x="686724" y="2021796"/>
                    <a:pt x="683203" y="2023161"/>
                    <a:pt x="679736" y="2024578"/>
                  </a:cubicBezTo>
                  <a:cubicBezTo>
                    <a:pt x="678790" y="2024946"/>
                    <a:pt x="677897" y="2025313"/>
                    <a:pt x="676951" y="2025733"/>
                  </a:cubicBezTo>
                  <a:cubicBezTo>
                    <a:pt x="673798" y="2027046"/>
                    <a:pt x="670646" y="2028359"/>
                    <a:pt x="667493" y="2029724"/>
                  </a:cubicBezTo>
                  <a:cubicBezTo>
                    <a:pt x="664656" y="2030931"/>
                    <a:pt x="661819" y="2032139"/>
                    <a:pt x="659034" y="2033399"/>
                  </a:cubicBezTo>
                  <a:cubicBezTo>
                    <a:pt x="637282" y="2043007"/>
                    <a:pt x="615950" y="2053560"/>
                    <a:pt x="594828" y="2064480"/>
                  </a:cubicBezTo>
                  <a:cubicBezTo>
                    <a:pt x="590993" y="2066475"/>
                    <a:pt x="587157" y="2068418"/>
                    <a:pt x="583322" y="2070465"/>
                  </a:cubicBezTo>
                  <a:cubicBezTo>
                    <a:pt x="560309" y="2082488"/>
                    <a:pt x="537453" y="2094826"/>
                    <a:pt x="514387" y="2106797"/>
                  </a:cubicBezTo>
                  <a:cubicBezTo>
                    <a:pt x="514177" y="2106902"/>
                    <a:pt x="514019" y="2107059"/>
                    <a:pt x="513809" y="2107217"/>
                  </a:cubicBezTo>
                  <a:cubicBezTo>
                    <a:pt x="513442" y="2107479"/>
                    <a:pt x="512969" y="2107742"/>
                    <a:pt x="512496" y="2108057"/>
                  </a:cubicBezTo>
                  <a:cubicBezTo>
                    <a:pt x="509238" y="2110104"/>
                    <a:pt x="503826" y="2113097"/>
                    <a:pt x="497259" y="2116825"/>
                  </a:cubicBezTo>
                  <a:cubicBezTo>
                    <a:pt x="496733" y="2117087"/>
                    <a:pt x="496208" y="2117402"/>
                    <a:pt x="495630" y="2117717"/>
                  </a:cubicBezTo>
                  <a:cubicBezTo>
                    <a:pt x="488432" y="2121760"/>
                    <a:pt x="479973" y="2126538"/>
                    <a:pt x="471513" y="2131578"/>
                  </a:cubicBezTo>
                  <a:cubicBezTo>
                    <a:pt x="470883" y="2131945"/>
                    <a:pt x="470200" y="2132365"/>
                    <a:pt x="469569" y="2132733"/>
                  </a:cubicBezTo>
                  <a:cubicBezTo>
                    <a:pt x="461741" y="2137406"/>
                    <a:pt x="454017" y="2142341"/>
                    <a:pt x="447239" y="2147119"/>
                  </a:cubicBezTo>
                  <a:cubicBezTo>
                    <a:pt x="446504" y="2147591"/>
                    <a:pt x="445926" y="2147958"/>
                    <a:pt x="445348" y="2148379"/>
                  </a:cubicBezTo>
                  <a:close/>
                  <a:moveTo>
                    <a:pt x="1093658" y="2465754"/>
                  </a:moveTo>
                  <a:cubicBezTo>
                    <a:pt x="1093396" y="2465701"/>
                    <a:pt x="1093080" y="2465649"/>
                    <a:pt x="1092765" y="2465544"/>
                  </a:cubicBezTo>
                  <a:cubicBezTo>
                    <a:pt x="1089718" y="2464756"/>
                    <a:pt x="1086670" y="2463916"/>
                    <a:pt x="1083623" y="2463129"/>
                  </a:cubicBezTo>
                  <a:cubicBezTo>
                    <a:pt x="1078001" y="2461606"/>
                    <a:pt x="1072431" y="2460083"/>
                    <a:pt x="1066809" y="2458456"/>
                  </a:cubicBezTo>
                  <a:cubicBezTo>
                    <a:pt x="1062606" y="2457248"/>
                    <a:pt x="1058403" y="2456041"/>
                    <a:pt x="1054199" y="2454833"/>
                  </a:cubicBezTo>
                  <a:cubicBezTo>
                    <a:pt x="1053359" y="2454571"/>
                    <a:pt x="1052518" y="2454308"/>
                    <a:pt x="1051625" y="2454098"/>
                  </a:cubicBezTo>
                  <a:cubicBezTo>
                    <a:pt x="1047106" y="2452733"/>
                    <a:pt x="1042588" y="2451316"/>
                    <a:pt x="1038017" y="2449898"/>
                  </a:cubicBezTo>
                  <a:cubicBezTo>
                    <a:pt x="1017788" y="2443545"/>
                    <a:pt x="997612" y="2436825"/>
                    <a:pt x="977331" y="2430525"/>
                  </a:cubicBezTo>
                  <a:cubicBezTo>
                    <a:pt x="957575" y="2424382"/>
                    <a:pt x="937715" y="2418502"/>
                    <a:pt x="917959" y="2412254"/>
                  </a:cubicBezTo>
                  <a:cubicBezTo>
                    <a:pt x="909237" y="2409261"/>
                    <a:pt x="900568" y="2406164"/>
                    <a:pt x="891951" y="2402909"/>
                  </a:cubicBezTo>
                  <a:cubicBezTo>
                    <a:pt x="882809" y="2399444"/>
                    <a:pt x="873614" y="2395873"/>
                    <a:pt x="864524" y="2392198"/>
                  </a:cubicBezTo>
                  <a:cubicBezTo>
                    <a:pt x="845977" y="2384795"/>
                    <a:pt x="827483" y="2377183"/>
                    <a:pt x="809040" y="2369517"/>
                  </a:cubicBezTo>
                  <a:cubicBezTo>
                    <a:pt x="791019" y="2362010"/>
                    <a:pt x="773312" y="2353872"/>
                    <a:pt x="755448" y="2345944"/>
                  </a:cubicBezTo>
                  <a:cubicBezTo>
                    <a:pt x="745465" y="2341534"/>
                    <a:pt x="735535" y="2337124"/>
                    <a:pt x="725657" y="2332608"/>
                  </a:cubicBezTo>
                  <a:cubicBezTo>
                    <a:pt x="717303" y="2328828"/>
                    <a:pt x="709054" y="2324838"/>
                    <a:pt x="700752" y="2320900"/>
                  </a:cubicBezTo>
                  <a:cubicBezTo>
                    <a:pt x="690507" y="2315755"/>
                    <a:pt x="678422" y="2309718"/>
                    <a:pt x="666495" y="2303207"/>
                  </a:cubicBezTo>
                  <a:cubicBezTo>
                    <a:pt x="655146" y="2297012"/>
                    <a:pt x="643797" y="2290817"/>
                    <a:pt x="632448" y="2284516"/>
                  </a:cubicBezTo>
                  <a:cubicBezTo>
                    <a:pt x="620889" y="2278111"/>
                    <a:pt x="609225" y="2271811"/>
                    <a:pt x="597928" y="2264933"/>
                  </a:cubicBezTo>
                  <a:cubicBezTo>
                    <a:pt x="591991" y="2261311"/>
                    <a:pt x="585896" y="2257845"/>
                    <a:pt x="580064" y="2254013"/>
                  </a:cubicBezTo>
                  <a:cubicBezTo>
                    <a:pt x="574705" y="2250548"/>
                    <a:pt x="569346" y="2247030"/>
                    <a:pt x="564039" y="2243565"/>
                  </a:cubicBezTo>
                  <a:cubicBezTo>
                    <a:pt x="553163" y="2235899"/>
                    <a:pt x="542392" y="2228182"/>
                    <a:pt x="531726" y="2220201"/>
                  </a:cubicBezTo>
                  <a:cubicBezTo>
                    <a:pt x="520587" y="2211906"/>
                    <a:pt x="509396" y="2203611"/>
                    <a:pt x="498362" y="2195158"/>
                  </a:cubicBezTo>
                  <a:cubicBezTo>
                    <a:pt x="487013" y="2186495"/>
                    <a:pt x="475506" y="2177937"/>
                    <a:pt x="464368" y="2168907"/>
                  </a:cubicBezTo>
                  <a:cubicBezTo>
                    <a:pt x="462161" y="2167122"/>
                    <a:pt x="459954" y="2165337"/>
                    <a:pt x="457695" y="2163552"/>
                  </a:cubicBezTo>
                  <a:cubicBezTo>
                    <a:pt x="460585" y="2162187"/>
                    <a:pt x="463422" y="2160717"/>
                    <a:pt x="466259" y="2159299"/>
                  </a:cubicBezTo>
                  <a:cubicBezTo>
                    <a:pt x="467257" y="2158826"/>
                    <a:pt x="468203" y="2158354"/>
                    <a:pt x="469149" y="2157829"/>
                  </a:cubicBezTo>
                  <a:cubicBezTo>
                    <a:pt x="470357" y="2157251"/>
                    <a:pt x="471566" y="2156621"/>
                    <a:pt x="472722" y="2156044"/>
                  </a:cubicBezTo>
                  <a:cubicBezTo>
                    <a:pt x="474403" y="2155204"/>
                    <a:pt x="476032" y="2154364"/>
                    <a:pt x="477713" y="2153524"/>
                  </a:cubicBezTo>
                  <a:cubicBezTo>
                    <a:pt x="508292" y="2136776"/>
                    <a:pt x="537085" y="2122127"/>
                    <a:pt x="569398" y="2107112"/>
                  </a:cubicBezTo>
                  <a:cubicBezTo>
                    <a:pt x="573339" y="2105012"/>
                    <a:pt x="577332" y="2102912"/>
                    <a:pt x="581273" y="2100917"/>
                  </a:cubicBezTo>
                  <a:cubicBezTo>
                    <a:pt x="582744" y="2100129"/>
                    <a:pt x="584215" y="2099394"/>
                    <a:pt x="585686" y="2098606"/>
                  </a:cubicBezTo>
                  <a:cubicBezTo>
                    <a:pt x="589312" y="2096769"/>
                    <a:pt x="592937" y="2094984"/>
                    <a:pt x="596562" y="2093146"/>
                  </a:cubicBezTo>
                  <a:cubicBezTo>
                    <a:pt x="600188" y="2091309"/>
                    <a:pt x="603918" y="2089524"/>
                    <a:pt x="607543" y="2087791"/>
                  </a:cubicBezTo>
                  <a:cubicBezTo>
                    <a:pt x="613218" y="2085008"/>
                    <a:pt x="618998" y="2082331"/>
                    <a:pt x="624777" y="2079653"/>
                  </a:cubicBezTo>
                  <a:cubicBezTo>
                    <a:pt x="629138" y="2077606"/>
                    <a:pt x="633552" y="2075610"/>
                    <a:pt x="637913" y="2073668"/>
                  </a:cubicBezTo>
                  <a:cubicBezTo>
                    <a:pt x="642536" y="2071568"/>
                    <a:pt x="647160" y="2069573"/>
                    <a:pt x="651836" y="2067525"/>
                  </a:cubicBezTo>
                  <a:cubicBezTo>
                    <a:pt x="651941" y="2067473"/>
                    <a:pt x="652099" y="2067420"/>
                    <a:pt x="652204" y="2067368"/>
                  </a:cubicBezTo>
                  <a:cubicBezTo>
                    <a:pt x="655987" y="2065740"/>
                    <a:pt x="659875" y="2064113"/>
                    <a:pt x="663710" y="2062485"/>
                  </a:cubicBezTo>
                  <a:cubicBezTo>
                    <a:pt x="673798" y="2058232"/>
                    <a:pt x="683939" y="2054137"/>
                    <a:pt x="694079" y="2050147"/>
                  </a:cubicBezTo>
                  <a:cubicBezTo>
                    <a:pt x="697074" y="2048939"/>
                    <a:pt x="700122" y="2047784"/>
                    <a:pt x="703117" y="2046629"/>
                  </a:cubicBezTo>
                  <a:cubicBezTo>
                    <a:pt x="705061" y="2050305"/>
                    <a:pt x="707057" y="2053980"/>
                    <a:pt x="709106" y="2057550"/>
                  </a:cubicBezTo>
                  <a:cubicBezTo>
                    <a:pt x="710893" y="2060700"/>
                    <a:pt x="712679" y="2063850"/>
                    <a:pt x="714571" y="2067000"/>
                  </a:cubicBezTo>
                  <a:cubicBezTo>
                    <a:pt x="715044" y="2067840"/>
                    <a:pt x="715569" y="2068680"/>
                    <a:pt x="716042" y="2069468"/>
                  </a:cubicBezTo>
                  <a:cubicBezTo>
                    <a:pt x="717933" y="2072670"/>
                    <a:pt x="719825" y="2075873"/>
                    <a:pt x="721821" y="2078971"/>
                  </a:cubicBezTo>
                  <a:cubicBezTo>
                    <a:pt x="721927" y="2079181"/>
                    <a:pt x="722032" y="2079338"/>
                    <a:pt x="722189" y="2079548"/>
                  </a:cubicBezTo>
                  <a:cubicBezTo>
                    <a:pt x="724291" y="2082908"/>
                    <a:pt x="726393" y="2086268"/>
                    <a:pt x="728494" y="2089524"/>
                  </a:cubicBezTo>
                  <a:cubicBezTo>
                    <a:pt x="730333" y="2092359"/>
                    <a:pt x="732225" y="2095246"/>
                    <a:pt x="734064" y="2098081"/>
                  </a:cubicBezTo>
                  <a:cubicBezTo>
                    <a:pt x="734642" y="2098921"/>
                    <a:pt x="735220" y="2099762"/>
                    <a:pt x="735745" y="2100654"/>
                  </a:cubicBezTo>
                  <a:cubicBezTo>
                    <a:pt x="737899" y="2103909"/>
                    <a:pt x="740106" y="2107112"/>
                    <a:pt x="742313" y="2110262"/>
                  </a:cubicBezTo>
                  <a:cubicBezTo>
                    <a:pt x="765956" y="2144546"/>
                    <a:pt x="792175" y="2177202"/>
                    <a:pt x="818445" y="2209438"/>
                  </a:cubicBezTo>
                  <a:cubicBezTo>
                    <a:pt x="849708" y="2250338"/>
                    <a:pt x="886960" y="2285776"/>
                    <a:pt x="923949" y="2321373"/>
                  </a:cubicBezTo>
                  <a:cubicBezTo>
                    <a:pt x="974599" y="2375818"/>
                    <a:pt x="1031344" y="2423700"/>
                    <a:pt x="1094341" y="2463339"/>
                  </a:cubicBezTo>
                  <a:cubicBezTo>
                    <a:pt x="1095707" y="2464284"/>
                    <a:pt x="1097126" y="2465229"/>
                    <a:pt x="1098545" y="2466121"/>
                  </a:cubicBezTo>
                  <a:cubicBezTo>
                    <a:pt x="1099228" y="2466594"/>
                    <a:pt x="1099858" y="2467014"/>
                    <a:pt x="1100541" y="2467434"/>
                  </a:cubicBezTo>
                  <a:cubicBezTo>
                    <a:pt x="1098229" y="2467014"/>
                    <a:pt x="1095970" y="2466384"/>
                    <a:pt x="1093658" y="2465754"/>
                  </a:cubicBezTo>
                  <a:close/>
                  <a:moveTo>
                    <a:pt x="1308501" y="2048099"/>
                  </a:moveTo>
                  <a:cubicBezTo>
                    <a:pt x="1300935" y="2162502"/>
                    <a:pt x="1300304" y="2277061"/>
                    <a:pt x="1300935" y="2391673"/>
                  </a:cubicBezTo>
                  <a:cubicBezTo>
                    <a:pt x="1301460" y="2413934"/>
                    <a:pt x="1300199" y="2436143"/>
                    <a:pt x="1299464" y="2458351"/>
                  </a:cubicBezTo>
                  <a:cubicBezTo>
                    <a:pt x="1299674" y="2463286"/>
                    <a:pt x="1298938" y="2468484"/>
                    <a:pt x="1299096" y="2473524"/>
                  </a:cubicBezTo>
                  <a:cubicBezTo>
                    <a:pt x="1299096" y="2473944"/>
                    <a:pt x="1299096" y="2474312"/>
                    <a:pt x="1299148" y="2474732"/>
                  </a:cubicBezTo>
                  <a:cubicBezTo>
                    <a:pt x="1299148" y="2475099"/>
                    <a:pt x="1299201" y="2475467"/>
                    <a:pt x="1299201" y="2475887"/>
                  </a:cubicBezTo>
                  <a:cubicBezTo>
                    <a:pt x="1299253" y="2476254"/>
                    <a:pt x="1299253" y="2476622"/>
                    <a:pt x="1299306" y="2477042"/>
                  </a:cubicBezTo>
                  <a:cubicBezTo>
                    <a:pt x="1299358" y="2477777"/>
                    <a:pt x="1299516" y="2478564"/>
                    <a:pt x="1299674" y="2479299"/>
                  </a:cubicBezTo>
                  <a:cubicBezTo>
                    <a:pt x="1299779" y="2479667"/>
                    <a:pt x="1299884" y="2480034"/>
                    <a:pt x="1299936" y="2480454"/>
                  </a:cubicBezTo>
                  <a:cubicBezTo>
                    <a:pt x="1300042" y="2480822"/>
                    <a:pt x="1300147" y="2481189"/>
                    <a:pt x="1300252" y="2481504"/>
                  </a:cubicBezTo>
                  <a:cubicBezTo>
                    <a:pt x="1300252" y="2481557"/>
                    <a:pt x="1300252" y="2481557"/>
                    <a:pt x="1300252" y="2481557"/>
                  </a:cubicBezTo>
                  <a:lnTo>
                    <a:pt x="1300252" y="2481609"/>
                  </a:lnTo>
                  <a:cubicBezTo>
                    <a:pt x="1300199" y="2482029"/>
                    <a:pt x="1300147" y="2482502"/>
                    <a:pt x="1300147" y="2482922"/>
                  </a:cubicBezTo>
                  <a:cubicBezTo>
                    <a:pt x="1299779" y="2488802"/>
                    <a:pt x="1298255" y="2496677"/>
                    <a:pt x="1298886" y="2503450"/>
                  </a:cubicBezTo>
                  <a:cubicBezTo>
                    <a:pt x="1297677" y="2503345"/>
                    <a:pt x="1296416" y="2503240"/>
                    <a:pt x="1295208" y="2503135"/>
                  </a:cubicBezTo>
                  <a:cubicBezTo>
                    <a:pt x="1294892" y="2502715"/>
                    <a:pt x="1294525" y="2502295"/>
                    <a:pt x="1294157" y="2501875"/>
                  </a:cubicBezTo>
                  <a:cubicBezTo>
                    <a:pt x="1293999" y="2501665"/>
                    <a:pt x="1293789" y="2501455"/>
                    <a:pt x="1293579" y="2501298"/>
                  </a:cubicBezTo>
                  <a:cubicBezTo>
                    <a:pt x="1291792" y="2499513"/>
                    <a:pt x="1289428" y="2498200"/>
                    <a:pt x="1286486" y="2497465"/>
                  </a:cubicBezTo>
                  <a:cubicBezTo>
                    <a:pt x="1238358" y="2482974"/>
                    <a:pt x="1187655" y="2474837"/>
                    <a:pt x="1141839" y="2453731"/>
                  </a:cubicBezTo>
                  <a:cubicBezTo>
                    <a:pt x="1064813" y="2412412"/>
                    <a:pt x="998663" y="2353977"/>
                    <a:pt x="938713" y="2290869"/>
                  </a:cubicBezTo>
                  <a:cubicBezTo>
                    <a:pt x="871302" y="2228654"/>
                    <a:pt x="813822" y="2156516"/>
                    <a:pt x="761490" y="2081438"/>
                  </a:cubicBezTo>
                  <a:cubicBezTo>
                    <a:pt x="757234" y="2075190"/>
                    <a:pt x="753136" y="2068838"/>
                    <a:pt x="749196" y="2062380"/>
                  </a:cubicBezTo>
                  <a:cubicBezTo>
                    <a:pt x="748197" y="2060752"/>
                    <a:pt x="747252" y="2059125"/>
                    <a:pt x="746253" y="2057550"/>
                  </a:cubicBezTo>
                  <a:cubicBezTo>
                    <a:pt x="742365" y="2051092"/>
                    <a:pt x="738687" y="2044477"/>
                    <a:pt x="735062" y="2037862"/>
                  </a:cubicBezTo>
                  <a:cubicBezTo>
                    <a:pt x="734589" y="2037022"/>
                    <a:pt x="734169" y="2036181"/>
                    <a:pt x="733696" y="2035289"/>
                  </a:cubicBezTo>
                  <a:lnTo>
                    <a:pt x="733748" y="2035289"/>
                  </a:lnTo>
                  <a:cubicBezTo>
                    <a:pt x="737164" y="2034029"/>
                    <a:pt x="740579" y="2032821"/>
                    <a:pt x="743994" y="2031666"/>
                  </a:cubicBezTo>
                  <a:cubicBezTo>
                    <a:pt x="746411" y="2030774"/>
                    <a:pt x="748828" y="2029934"/>
                    <a:pt x="751297" y="2029094"/>
                  </a:cubicBezTo>
                  <a:cubicBezTo>
                    <a:pt x="765746" y="2024053"/>
                    <a:pt x="780300" y="2019276"/>
                    <a:pt x="794907" y="2014551"/>
                  </a:cubicBezTo>
                  <a:cubicBezTo>
                    <a:pt x="848920" y="1995440"/>
                    <a:pt x="903300" y="1977432"/>
                    <a:pt x="959625" y="1966196"/>
                  </a:cubicBezTo>
                  <a:cubicBezTo>
                    <a:pt x="1029925" y="1949553"/>
                    <a:pt x="1098860" y="1930022"/>
                    <a:pt x="1171157" y="1921937"/>
                  </a:cubicBezTo>
                  <a:cubicBezTo>
                    <a:pt x="1219233" y="1919154"/>
                    <a:pt x="1267413" y="1917789"/>
                    <a:pt x="1315594" y="1917842"/>
                  </a:cubicBezTo>
                  <a:cubicBezTo>
                    <a:pt x="1313387" y="1961313"/>
                    <a:pt x="1310970" y="2004680"/>
                    <a:pt x="1308501" y="2048099"/>
                  </a:cubicBezTo>
                  <a:close/>
                  <a:moveTo>
                    <a:pt x="1324421" y="1742852"/>
                  </a:moveTo>
                  <a:cubicBezTo>
                    <a:pt x="1323370" y="1765008"/>
                    <a:pt x="1322267" y="1787164"/>
                    <a:pt x="1321163" y="1809320"/>
                  </a:cubicBezTo>
                  <a:cubicBezTo>
                    <a:pt x="1319902" y="1834888"/>
                    <a:pt x="1318589" y="1860457"/>
                    <a:pt x="1317275" y="1886025"/>
                  </a:cubicBezTo>
                  <a:cubicBezTo>
                    <a:pt x="1298465" y="1886025"/>
                    <a:pt x="1279655" y="1886025"/>
                    <a:pt x="1260845" y="1886288"/>
                  </a:cubicBezTo>
                  <a:cubicBezTo>
                    <a:pt x="1255329" y="1886340"/>
                    <a:pt x="1249812" y="1886445"/>
                    <a:pt x="1244242" y="1886550"/>
                  </a:cubicBezTo>
                  <a:cubicBezTo>
                    <a:pt x="1241142" y="1886603"/>
                    <a:pt x="1237990" y="1886655"/>
                    <a:pt x="1234890" y="1886760"/>
                  </a:cubicBezTo>
                  <a:cubicBezTo>
                    <a:pt x="1229216" y="1886918"/>
                    <a:pt x="1223541" y="1887128"/>
                    <a:pt x="1217814" y="1887338"/>
                  </a:cubicBezTo>
                  <a:cubicBezTo>
                    <a:pt x="1203260" y="1887915"/>
                    <a:pt x="1188758" y="1888703"/>
                    <a:pt x="1174257" y="1889911"/>
                  </a:cubicBezTo>
                  <a:cubicBezTo>
                    <a:pt x="1170947" y="1890173"/>
                    <a:pt x="1167584" y="1890436"/>
                    <a:pt x="1164274" y="1890751"/>
                  </a:cubicBezTo>
                  <a:cubicBezTo>
                    <a:pt x="1157654" y="1891328"/>
                    <a:pt x="1150981" y="1892063"/>
                    <a:pt x="1144361" y="1892798"/>
                  </a:cubicBezTo>
                  <a:cubicBezTo>
                    <a:pt x="1062396" y="1906396"/>
                    <a:pt x="981272" y="1928972"/>
                    <a:pt x="900253" y="1948030"/>
                  </a:cubicBezTo>
                  <a:cubicBezTo>
                    <a:pt x="891741" y="1950498"/>
                    <a:pt x="883282" y="1952966"/>
                    <a:pt x="874875" y="1955538"/>
                  </a:cubicBezTo>
                  <a:cubicBezTo>
                    <a:pt x="870672" y="1956851"/>
                    <a:pt x="866521" y="1958111"/>
                    <a:pt x="862318" y="1959423"/>
                  </a:cubicBezTo>
                  <a:cubicBezTo>
                    <a:pt x="851757" y="1962731"/>
                    <a:pt x="841248" y="1966144"/>
                    <a:pt x="830845" y="1969661"/>
                  </a:cubicBezTo>
                  <a:cubicBezTo>
                    <a:pt x="827535" y="1970764"/>
                    <a:pt x="824277" y="1971866"/>
                    <a:pt x="820967" y="1972969"/>
                  </a:cubicBezTo>
                  <a:cubicBezTo>
                    <a:pt x="802315" y="1979269"/>
                    <a:pt x="783820" y="1985884"/>
                    <a:pt x="765273" y="1992657"/>
                  </a:cubicBezTo>
                  <a:cubicBezTo>
                    <a:pt x="761543" y="1994022"/>
                    <a:pt x="757812" y="1995387"/>
                    <a:pt x="754082" y="1996752"/>
                  </a:cubicBezTo>
                  <a:cubicBezTo>
                    <a:pt x="742891" y="2000847"/>
                    <a:pt x="731699" y="2004995"/>
                    <a:pt x="720403" y="2009195"/>
                  </a:cubicBezTo>
                  <a:cubicBezTo>
                    <a:pt x="719247" y="2006885"/>
                    <a:pt x="718144" y="2004575"/>
                    <a:pt x="717093" y="2002265"/>
                  </a:cubicBezTo>
                  <a:cubicBezTo>
                    <a:pt x="716305" y="2000637"/>
                    <a:pt x="715569" y="1999010"/>
                    <a:pt x="714781" y="1997382"/>
                  </a:cubicBezTo>
                  <a:cubicBezTo>
                    <a:pt x="712364" y="1992237"/>
                    <a:pt x="710000" y="1987092"/>
                    <a:pt x="707688" y="1981947"/>
                  </a:cubicBezTo>
                  <a:cubicBezTo>
                    <a:pt x="706111" y="1978482"/>
                    <a:pt x="704588" y="1975069"/>
                    <a:pt x="703012" y="1971604"/>
                  </a:cubicBezTo>
                  <a:cubicBezTo>
                    <a:pt x="695340" y="1954331"/>
                    <a:pt x="687932" y="1937005"/>
                    <a:pt x="680314" y="1919732"/>
                  </a:cubicBezTo>
                  <a:cubicBezTo>
                    <a:pt x="653150" y="1856834"/>
                    <a:pt x="629453" y="1792939"/>
                    <a:pt x="613691" y="1725841"/>
                  </a:cubicBezTo>
                  <a:cubicBezTo>
                    <a:pt x="583164" y="1589493"/>
                    <a:pt x="577069" y="1448473"/>
                    <a:pt x="582901" y="1309237"/>
                  </a:cubicBezTo>
                  <a:cubicBezTo>
                    <a:pt x="583112" y="1305825"/>
                    <a:pt x="583374" y="1302465"/>
                    <a:pt x="583637" y="1299052"/>
                  </a:cubicBezTo>
                  <a:cubicBezTo>
                    <a:pt x="583900" y="1295902"/>
                    <a:pt x="584162" y="1292752"/>
                    <a:pt x="584425" y="1289549"/>
                  </a:cubicBezTo>
                  <a:cubicBezTo>
                    <a:pt x="584425" y="1289391"/>
                    <a:pt x="584478" y="1289286"/>
                    <a:pt x="584478" y="1289129"/>
                  </a:cubicBezTo>
                  <a:cubicBezTo>
                    <a:pt x="585056" y="1289076"/>
                    <a:pt x="585634" y="1289076"/>
                    <a:pt x="586212" y="1289024"/>
                  </a:cubicBezTo>
                  <a:cubicBezTo>
                    <a:pt x="590310" y="1288814"/>
                    <a:pt x="594408" y="1288604"/>
                    <a:pt x="598506" y="1288341"/>
                  </a:cubicBezTo>
                  <a:cubicBezTo>
                    <a:pt x="608016" y="1287816"/>
                    <a:pt x="617631" y="1287291"/>
                    <a:pt x="627142" y="1286766"/>
                  </a:cubicBezTo>
                  <a:cubicBezTo>
                    <a:pt x="632816" y="1286399"/>
                    <a:pt x="638490" y="1286084"/>
                    <a:pt x="644218" y="1285821"/>
                  </a:cubicBezTo>
                  <a:cubicBezTo>
                    <a:pt x="653570" y="1285296"/>
                    <a:pt x="662975" y="1284876"/>
                    <a:pt x="672327" y="1284509"/>
                  </a:cubicBezTo>
                  <a:cubicBezTo>
                    <a:pt x="676373" y="1284299"/>
                    <a:pt x="680366" y="1284194"/>
                    <a:pt x="684359" y="1284089"/>
                  </a:cubicBezTo>
                  <a:cubicBezTo>
                    <a:pt x="690874" y="1283879"/>
                    <a:pt x="697442" y="1283669"/>
                    <a:pt x="703957" y="1283564"/>
                  </a:cubicBezTo>
                  <a:cubicBezTo>
                    <a:pt x="704430" y="1283564"/>
                    <a:pt x="704903" y="1283511"/>
                    <a:pt x="705376" y="1283511"/>
                  </a:cubicBezTo>
                  <a:cubicBezTo>
                    <a:pt x="707320" y="1283459"/>
                    <a:pt x="709211" y="1283459"/>
                    <a:pt x="711155" y="1283459"/>
                  </a:cubicBezTo>
                  <a:cubicBezTo>
                    <a:pt x="717986" y="1283354"/>
                    <a:pt x="724869" y="1283354"/>
                    <a:pt x="731699" y="1283459"/>
                  </a:cubicBezTo>
                  <a:cubicBezTo>
                    <a:pt x="746253" y="1283879"/>
                    <a:pt x="760860" y="1284246"/>
                    <a:pt x="775414" y="1284614"/>
                  </a:cubicBezTo>
                  <a:cubicBezTo>
                    <a:pt x="789810" y="1284981"/>
                    <a:pt x="804259" y="1285296"/>
                    <a:pt x="818708" y="1285611"/>
                  </a:cubicBezTo>
                  <a:cubicBezTo>
                    <a:pt x="819233" y="1285611"/>
                    <a:pt x="819706" y="1285664"/>
                    <a:pt x="820179" y="1285664"/>
                  </a:cubicBezTo>
                  <a:cubicBezTo>
                    <a:pt x="832999" y="1285926"/>
                    <a:pt x="845872" y="1286189"/>
                    <a:pt x="858692" y="1286399"/>
                  </a:cubicBezTo>
                  <a:cubicBezTo>
                    <a:pt x="862318" y="1286451"/>
                    <a:pt x="865943" y="1286504"/>
                    <a:pt x="869621" y="1286556"/>
                  </a:cubicBezTo>
                  <a:cubicBezTo>
                    <a:pt x="880655" y="1286766"/>
                    <a:pt x="891688" y="1286924"/>
                    <a:pt x="902775" y="1287081"/>
                  </a:cubicBezTo>
                  <a:cubicBezTo>
                    <a:pt x="926839" y="1287449"/>
                    <a:pt x="950903" y="1287764"/>
                    <a:pt x="975019" y="1287974"/>
                  </a:cubicBezTo>
                  <a:cubicBezTo>
                    <a:pt x="983006" y="1288079"/>
                    <a:pt x="990992" y="1288184"/>
                    <a:pt x="998978" y="1288236"/>
                  </a:cubicBezTo>
                  <a:cubicBezTo>
                    <a:pt x="1011904" y="1288341"/>
                    <a:pt x="1024829" y="1288499"/>
                    <a:pt x="1037754" y="1288604"/>
                  </a:cubicBezTo>
                  <a:cubicBezTo>
                    <a:pt x="1052308" y="1288709"/>
                    <a:pt x="1066915" y="1288866"/>
                    <a:pt x="1081469" y="1288971"/>
                  </a:cubicBezTo>
                  <a:cubicBezTo>
                    <a:pt x="1096023" y="1289076"/>
                    <a:pt x="1110629" y="1289181"/>
                    <a:pt x="1125183" y="1289286"/>
                  </a:cubicBezTo>
                  <a:cubicBezTo>
                    <a:pt x="1172208" y="1289601"/>
                    <a:pt x="1219233" y="1289916"/>
                    <a:pt x="1266205" y="1290336"/>
                  </a:cubicBezTo>
                  <a:cubicBezTo>
                    <a:pt x="1278920" y="1290441"/>
                    <a:pt x="1291687" y="1290547"/>
                    <a:pt x="1304403" y="1290704"/>
                  </a:cubicBezTo>
                  <a:cubicBezTo>
                    <a:pt x="1317118" y="1290809"/>
                    <a:pt x="1329833" y="1290967"/>
                    <a:pt x="1342548" y="1291124"/>
                  </a:cubicBezTo>
                  <a:cubicBezTo>
                    <a:pt x="1341812" y="1316273"/>
                    <a:pt x="1341077" y="1341369"/>
                    <a:pt x="1340341" y="1366517"/>
                  </a:cubicBezTo>
                  <a:cubicBezTo>
                    <a:pt x="1339921" y="1381428"/>
                    <a:pt x="1339448" y="1396338"/>
                    <a:pt x="1339027" y="1411301"/>
                  </a:cubicBezTo>
                  <a:cubicBezTo>
                    <a:pt x="1337977" y="1437815"/>
                    <a:pt x="1336873" y="1464328"/>
                    <a:pt x="1335770" y="1490842"/>
                  </a:cubicBezTo>
                  <a:cubicBezTo>
                    <a:pt x="1332775" y="1564030"/>
                    <a:pt x="1329517" y="1637218"/>
                    <a:pt x="1326102" y="1710406"/>
                  </a:cubicBezTo>
                  <a:cubicBezTo>
                    <a:pt x="1325472" y="1721116"/>
                    <a:pt x="1324946" y="1731984"/>
                    <a:pt x="1324421" y="1742852"/>
                  </a:cubicBezTo>
                  <a:close/>
                  <a:moveTo>
                    <a:pt x="1445792" y="2498043"/>
                  </a:moveTo>
                  <a:cubicBezTo>
                    <a:pt x="1433182" y="2501088"/>
                    <a:pt x="1420414" y="2503713"/>
                    <a:pt x="1407857" y="2506758"/>
                  </a:cubicBezTo>
                  <a:cubicBezTo>
                    <a:pt x="1407174" y="2506968"/>
                    <a:pt x="1406543" y="2507178"/>
                    <a:pt x="1405913" y="2507493"/>
                  </a:cubicBezTo>
                  <a:cubicBezTo>
                    <a:pt x="1405755" y="2507545"/>
                    <a:pt x="1405598" y="2507598"/>
                    <a:pt x="1405493" y="2507703"/>
                  </a:cubicBezTo>
                  <a:cubicBezTo>
                    <a:pt x="1404231" y="2507703"/>
                    <a:pt x="1402918" y="2507703"/>
                    <a:pt x="1401710" y="2507650"/>
                  </a:cubicBezTo>
                  <a:cubicBezTo>
                    <a:pt x="1379642" y="2507283"/>
                    <a:pt x="1357627" y="2506705"/>
                    <a:pt x="1335612" y="2505708"/>
                  </a:cubicBezTo>
                  <a:cubicBezTo>
                    <a:pt x="1334877" y="2505655"/>
                    <a:pt x="1334194" y="2505655"/>
                    <a:pt x="1333511" y="2505603"/>
                  </a:cubicBezTo>
                  <a:cubicBezTo>
                    <a:pt x="1333616" y="2505393"/>
                    <a:pt x="1333721" y="2505235"/>
                    <a:pt x="1333826" y="2505025"/>
                  </a:cubicBezTo>
                  <a:cubicBezTo>
                    <a:pt x="1334246" y="2504290"/>
                    <a:pt x="1334561" y="2503450"/>
                    <a:pt x="1334824" y="2502610"/>
                  </a:cubicBezTo>
                  <a:cubicBezTo>
                    <a:pt x="1334982" y="2502190"/>
                    <a:pt x="1335087" y="2501718"/>
                    <a:pt x="1335192" y="2501245"/>
                  </a:cubicBezTo>
                  <a:cubicBezTo>
                    <a:pt x="1335244" y="2501140"/>
                    <a:pt x="1335244" y="2501035"/>
                    <a:pt x="1335297" y="2500983"/>
                  </a:cubicBezTo>
                  <a:cubicBezTo>
                    <a:pt x="1335402" y="2500563"/>
                    <a:pt x="1335507" y="2500195"/>
                    <a:pt x="1335560" y="2499775"/>
                  </a:cubicBezTo>
                  <a:cubicBezTo>
                    <a:pt x="1335612" y="2499355"/>
                    <a:pt x="1335665" y="2498988"/>
                    <a:pt x="1335770" y="2498568"/>
                  </a:cubicBezTo>
                  <a:cubicBezTo>
                    <a:pt x="1335875" y="2497937"/>
                    <a:pt x="1335980" y="2497255"/>
                    <a:pt x="1336032" y="2496625"/>
                  </a:cubicBezTo>
                  <a:cubicBezTo>
                    <a:pt x="1336085" y="2496152"/>
                    <a:pt x="1336138" y="2495732"/>
                    <a:pt x="1336138" y="2495260"/>
                  </a:cubicBezTo>
                  <a:cubicBezTo>
                    <a:pt x="1336190" y="2494367"/>
                    <a:pt x="1336243" y="2493422"/>
                    <a:pt x="1336243" y="2492477"/>
                  </a:cubicBezTo>
                  <a:cubicBezTo>
                    <a:pt x="1336348" y="2487595"/>
                    <a:pt x="1335980" y="2482659"/>
                    <a:pt x="1336032" y="2479089"/>
                  </a:cubicBezTo>
                  <a:cubicBezTo>
                    <a:pt x="1335665" y="2475519"/>
                    <a:pt x="1336190" y="2470899"/>
                    <a:pt x="1336085" y="2466541"/>
                  </a:cubicBezTo>
                  <a:cubicBezTo>
                    <a:pt x="1336085" y="2466174"/>
                    <a:pt x="1336085" y="2465859"/>
                    <a:pt x="1336032" y="2465544"/>
                  </a:cubicBezTo>
                  <a:cubicBezTo>
                    <a:pt x="1335980" y="2464651"/>
                    <a:pt x="1335927" y="2463759"/>
                    <a:pt x="1335770" y="2462866"/>
                  </a:cubicBezTo>
                  <a:cubicBezTo>
                    <a:pt x="1335717" y="2462499"/>
                    <a:pt x="1335665" y="2462184"/>
                    <a:pt x="1335560" y="2461869"/>
                  </a:cubicBezTo>
                  <a:cubicBezTo>
                    <a:pt x="1335507" y="2461501"/>
                    <a:pt x="1335402" y="2461134"/>
                    <a:pt x="1335297" y="2460819"/>
                  </a:cubicBezTo>
                  <a:cubicBezTo>
                    <a:pt x="1335192" y="2460451"/>
                    <a:pt x="1335087" y="2460136"/>
                    <a:pt x="1334929" y="2459768"/>
                  </a:cubicBezTo>
                  <a:cubicBezTo>
                    <a:pt x="1334824" y="2459401"/>
                    <a:pt x="1334666" y="2459086"/>
                    <a:pt x="1334509" y="2458771"/>
                  </a:cubicBezTo>
                  <a:cubicBezTo>
                    <a:pt x="1334456" y="2458718"/>
                    <a:pt x="1334404" y="2458613"/>
                    <a:pt x="1334404" y="2458508"/>
                  </a:cubicBezTo>
                  <a:cubicBezTo>
                    <a:pt x="1334141" y="2457983"/>
                    <a:pt x="1333826" y="2457511"/>
                    <a:pt x="1333405" y="2457038"/>
                  </a:cubicBezTo>
                  <a:cubicBezTo>
                    <a:pt x="1333195" y="2456776"/>
                    <a:pt x="1332985" y="2456513"/>
                    <a:pt x="1332722" y="2456303"/>
                  </a:cubicBezTo>
                  <a:cubicBezTo>
                    <a:pt x="1332460" y="2456041"/>
                    <a:pt x="1332197" y="2455831"/>
                    <a:pt x="1331882" y="2455621"/>
                  </a:cubicBezTo>
                  <a:cubicBezTo>
                    <a:pt x="1331829" y="2455621"/>
                    <a:pt x="1331829" y="2455568"/>
                    <a:pt x="1331829" y="2455568"/>
                  </a:cubicBezTo>
                  <a:cubicBezTo>
                    <a:pt x="1332250" y="2444438"/>
                    <a:pt x="1332565" y="2433360"/>
                    <a:pt x="1332827" y="2422230"/>
                  </a:cubicBezTo>
                  <a:cubicBezTo>
                    <a:pt x="1332985" y="2416664"/>
                    <a:pt x="1333090" y="2411099"/>
                    <a:pt x="1333143" y="2405586"/>
                  </a:cubicBezTo>
                  <a:cubicBezTo>
                    <a:pt x="1333248" y="2400074"/>
                    <a:pt x="1333248" y="2394561"/>
                    <a:pt x="1333248" y="2389101"/>
                  </a:cubicBezTo>
                  <a:cubicBezTo>
                    <a:pt x="1333248" y="2383798"/>
                    <a:pt x="1333195" y="2378548"/>
                    <a:pt x="1333143" y="2373245"/>
                  </a:cubicBezTo>
                  <a:cubicBezTo>
                    <a:pt x="1330726" y="2223089"/>
                    <a:pt x="1338344" y="2073090"/>
                    <a:pt x="1347802" y="1923249"/>
                  </a:cubicBezTo>
                  <a:cubicBezTo>
                    <a:pt x="1347907" y="1921569"/>
                    <a:pt x="1348012" y="1919837"/>
                    <a:pt x="1348064" y="1918104"/>
                  </a:cubicBezTo>
                  <a:cubicBezTo>
                    <a:pt x="1355158" y="1918209"/>
                    <a:pt x="1362303" y="1918314"/>
                    <a:pt x="1369396" y="1918524"/>
                  </a:cubicBezTo>
                  <a:cubicBezTo>
                    <a:pt x="1377803" y="1918734"/>
                    <a:pt x="1386210" y="1918944"/>
                    <a:pt x="1394616" y="1919207"/>
                  </a:cubicBezTo>
                  <a:cubicBezTo>
                    <a:pt x="1485146" y="1928552"/>
                    <a:pt x="1573363" y="1946665"/>
                    <a:pt x="1662578" y="1966511"/>
                  </a:cubicBezTo>
                  <a:cubicBezTo>
                    <a:pt x="1709918" y="1974491"/>
                    <a:pt x="1755892" y="1987879"/>
                    <a:pt x="1801919" y="2001215"/>
                  </a:cubicBezTo>
                  <a:cubicBezTo>
                    <a:pt x="1805807" y="2002107"/>
                    <a:pt x="1809642" y="2003053"/>
                    <a:pt x="1813478" y="2004050"/>
                  </a:cubicBezTo>
                  <a:cubicBezTo>
                    <a:pt x="1825037" y="2006885"/>
                    <a:pt x="1836491" y="2009983"/>
                    <a:pt x="1847788" y="2013238"/>
                  </a:cubicBezTo>
                  <a:cubicBezTo>
                    <a:pt x="1851571" y="2014288"/>
                    <a:pt x="1855301" y="2015391"/>
                    <a:pt x="1859031" y="2016546"/>
                  </a:cubicBezTo>
                  <a:cubicBezTo>
                    <a:pt x="1862026" y="2017438"/>
                    <a:pt x="1864969" y="2018383"/>
                    <a:pt x="1867911" y="2019276"/>
                  </a:cubicBezTo>
                  <a:cubicBezTo>
                    <a:pt x="1870065" y="2019958"/>
                    <a:pt x="1872272" y="2020641"/>
                    <a:pt x="1874426" y="2021376"/>
                  </a:cubicBezTo>
                  <a:cubicBezTo>
                    <a:pt x="1876843" y="2022111"/>
                    <a:pt x="1879155" y="2022898"/>
                    <a:pt x="1881519" y="2023686"/>
                  </a:cubicBezTo>
                  <a:cubicBezTo>
                    <a:pt x="1885250" y="2024894"/>
                    <a:pt x="1888928" y="2026154"/>
                    <a:pt x="1892605" y="2027466"/>
                  </a:cubicBezTo>
                  <a:cubicBezTo>
                    <a:pt x="1896021" y="2028621"/>
                    <a:pt x="1899383" y="2029776"/>
                    <a:pt x="1902694" y="2031036"/>
                  </a:cubicBezTo>
                  <a:cubicBezTo>
                    <a:pt x="1905478" y="2032034"/>
                    <a:pt x="1908263" y="2033031"/>
                    <a:pt x="1911048" y="2034081"/>
                  </a:cubicBezTo>
                  <a:cubicBezTo>
                    <a:pt x="1912939" y="2034764"/>
                    <a:pt x="1914831" y="2035446"/>
                    <a:pt x="1916722" y="2036181"/>
                  </a:cubicBezTo>
                  <a:cubicBezTo>
                    <a:pt x="1921871" y="2038124"/>
                    <a:pt x="1927020" y="2040119"/>
                    <a:pt x="1932117" y="2042167"/>
                  </a:cubicBezTo>
                  <a:cubicBezTo>
                    <a:pt x="1933956" y="2042849"/>
                    <a:pt x="1935795" y="2043637"/>
                    <a:pt x="1937634" y="2044372"/>
                  </a:cubicBezTo>
                  <a:cubicBezTo>
                    <a:pt x="1941259" y="2045842"/>
                    <a:pt x="1944937" y="2047364"/>
                    <a:pt x="1948562" y="2048939"/>
                  </a:cubicBezTo>
                  <a:cubicBezTo>
                    <a:pt x="1951452" y="2050147"/>
                    <a:pt x="1954394" y="2051407"/>
                    <a:pt x="1957284" y="2052720"/>
                  </a:cubicBezTo>
                  <a:cubicBezTo>
                    <a:pt x="1964798" y="2055975"/>
                    <a:pt x="1972259" y="2059440"/>
                    <a:pt x="1979667" y="2062958"/>
                  </a:cubicBezTo>
                  <a:cubicBezTo>
                    <a:pt x="1979299" y="2063535"/>
                    <a:pt x="1978931" y="2064165"/>
                    <a:pt x="1978511" y="2064743"/>
                  </a:cubicBezTo>
                  <a:cubicBezTo>
                    <a:pt x="1977197" y="2066790"/>
                    <a:pt x="1975884" y="2068785"/>
                    <a:pt x="1974570" y="2070833"/>
                  </a:cubicBezTo>
                  <a:cubicBezTo>
                    <a:pt x="1967057" y="2082278"/>
                    <a:pt x="1959123" y="2093514"/>
                    <a:pt x="1950927" y="2104539"/>
                  </a:cubicBezTo>
                  <a:cubicBezTo>
                    <a:pt x="1949561" y="2106482"/>
                    <a:pt x="1948089" y="2108424"/>
                    <a:pt x="1946618" y="2110314"/>
                  </a:cubicBezTo>
                  <a:cubicBezTo>
                    <a:pt x="1943728" y="2114147"/>
                    <a:pt x="1940786" y="2117980"/>
                    <a:pt x="1937791" y="2121812"/>
                  </a:cubicBezTo>
                  <a:cubicBezTo>
                    <a:pt x="1936320" y="2123755"/>
                    <a:pt x="1934849" y="2125593"/>
                    <a:pt x="1933325" y="2127483"/>
                  </a:cubicBezTo>
                  <a:cubicBezTo>
                    <a:pt x="1931854" y="2129373"/>
                    <a:pt x="1930330" y="2131263"/>
                    <a:pt x="1928807" y="2133100"/>
                  </a:cubicBezTo>
                  <a:cubicBezTo>
                    <a:pt x="1927178" y="2135200"/>
                    <a:pt x="1925497" y="2137196"/>
                    <a:pt x="1923815" y="2139243"/>
                  </a:cubicBezTo>
                  <a:cubicBezTo>
                    <a:pt x="1921241" y="2142393"/>
                    <a:pt x="1918614" y="2145543"/>
                    <a:pt x="1915987" y="2148694"/>
                  </a:cubicBezTo>
                  <a:cubicBezTo>
                    <a:pt x="1897177" y="2171164"/>
                    <a:pt x="1877421" y="2192900"/>
                    <a:pt x="1857403" y="2214321"/>
                  </a:cubicBezTo>
                  <a:cubicBezTo>
                    <a:pt x="1855616" y="2216264"/>
                    <a:pt x="1853777" y="2218206"/>
                    <a:pt x="1851991" y="2220096"/>
                  </a:cubicBezTo>
                  <a:cubicBezTo>
                    <a:pt x="1848681" y="2223614"/>
                    <a:pt x="1845371" y="2227132"/>
                    <a:pt x="1842061" y="2230649"/>
                  </a:cubicBezTo>
                  <a:cubicBezTo>
                    <a:pt x="1838750" y="2234114"/>
                    <a:pt x="1835440" y="2237685"/>
                    <a:pt x="1832078" y="2241150"/>
                  </a:cubicBezTo>
                  <a:cubicBezTo>
                    <a:pt x="1776489" y="2290869"/>
                    <a:pt x="1730777" y="2351194"/>
                    <a:pt x="1669566" y="2394456"/>
                  </a:cubicBezTo>
                  <a:cubicBezTo>
                    <a:pt x="1649653" y="2408526"/>
                    <a:pt x="1630738" y="2424277"/>
                    <a:pt x="1609249" y="2435932"/>
                  </a:cubicBezTo>
                  <a:cubicBezTo>
                    <a:pt x="1557127" y="2460031"/>
                    <a:pt x="1500698" y="2480087"/>
                    <a:pt x="1445792" y="2498043"/>
                  </a:cubicBezTo>
                  <a:close/>
                  <a:moveTo>
                    <a:pt x="2207645" y="2240415"/>
                  </a:moveTo>
                  <a:cubicBezTo>
                    <a:pt x="2203231" y="2243670"/>
                    <a:pt x="2198765" y="2246873"/>
                    <a:pt x="2194247" y="2250023"/>
                  </a:cubicBezTo>
                  <a:cubicBezTo>
                    <a:pt x="2189886" y="2253120"/>
                    <a:pt x="2185577" y="2256113"/>
                    <a:pt x="2181164" y="2259053"/>
                  </a:cubicBezTo>
                  <a:cubicBezTo>
                    <a:pt x="2180849" y="2259263"/>
                    <a:pt x="2180481" y="2259473"/>
                    <a:pt x="2180166" y="2259735"/>
                  </a:cubicBezTo>
                  <a:cubicBezTo>
                    <a:pt x="2175752" y="2262728"/>
                    <a:pt x="2171339" y="2265668"/>
                    <a:pt x="2166925" y="2268608"/>
                  </a:cubicBezTo>
                  <a:cubicBezTo>
                    <a:pt x="2166820" y="2268661"/>
                    <a:pt x="2166715" y="2268713"/>
                    <a:pt x="2166662" y="2268818"/>
                  </a:cubicBezTo>
                  <a:cubicBezTo>
                    <a:pt x="2162407" y="2271601"/>
                    <a:pt x="2158046" y="2274436"/>
                    <a:pt x="2153737" y="2277166"/>
                  </a:cubicBezTo>
                  <a:cubicBezTo>
                    <a:pt x="2153054" y="2277586"/>
                    <a:pt x="2152424" y="2278006"/>
                    <a:pt x="2151793" y="2278374"/>
                  </a:cubicBezTo>
                  <a:cubicBezTo>
                    <a:pt x="2147905" y="2280841"/>
                    <a:pt x="2144069" y="2283256"/>
                    <a:pt x="2140129" y="2285671"/>
                  </a:cubicBezTo>
                  <a:cubicBezTo>
                    <a:pt x="2139604" y="2286039"/>
                    <a:pt x="2139078" y="2286354"/>
                    <a:pt x="2138553" y="2286669"/>
                  </a:cubicBezTo>
                  <a:cubicBezTo>
                    <a:pt x="2134034" y="2289452"/>
                    <a:pt x="2129463" y="2292234"/>
                    <a:pt x="2124839" y="2294964"/>
                  </a:cubicBezTo>
                  <a:cubicBezTo>
                    <a:pt x="2121109" y="2297222"/>
                    <a:pt x="2117378" y="2299375"/>
                    <a:pt x="2113595" y="2301580"/>
                  </a:cubicBezTo>
                  <a:cubicBezTo>
                    <a:pt x="2110968" y="2303102"/>
                    <a:pt x="2108394" y="2304572"/>
                    <a:pt x="2105767" y="2306095"/>
                  </a:cubicBezTo>
                  <a:cubicBezTo>
                    <a:pt x="2104716" y="2306725"/>
                    <a:pt x="2103613" y="2307355"/>
                    <a:pt x="2102509" y="2307932"/>
                  </a:cubicBezTo>
                  <a:cubicBezTo>
                    <a:pt x="2099725" y="2309560"/>
                    <a:pt x="2096887" y="2311135"/>
                    <a:pt x="2094050" y="2312710"/>
                  </a:cubicBezTo>
                  <a:cubicBezTo>
                    <a:pt x="2074609" y="2323578"/>
                    <a:pt x="2054854" y="2333973"/>
                    <a:pt x="2034783" y="2343949"/>
                  </a:cubicBezTo>
                  <a:cubicBezTo>
                    <a:pt x="2030632" y="2346049"/>
                    <a:pt x="2026481" y="2348097"/>
                    <a:pt x="2022278" y="2350092"/>
                  </a:cubicBezTo>
                  <a:cubicBezTo>
                    <a:pt x="2017287" y="2352559"/>
                    <a:pt x="2012243" y="2354974"/>
                    <a:pt x="2007199" y="2357337"/>
                  </a:cubicBezTo>
                  <a:cubicBezTo>
                    <a:pt x="1950821" y="2386370"/>
                    <a:pt x="1893761" y="2414617"/>
                    <a:pt x="1833706" y="2435250"/>
                  </a:cubicBezTo>
                  <a:cubicBezTo>
                    <a:pt x="1767609" y="2455883"/>
                    <a:pt x="1700513" y="2473524"/>
                    <a:pt x="1632630" y="2487280"/>
                  </a:cubicBezTo>
                  <a:cubicBezTo>
                    <a:pt x="1632104" y="2487385"/>
                    <a:pt x="1631579" y="2487542"/>
                    <a:pt x="1631106" y="2487700"/>
                  </a:cubicBezTo>
                  <a:cubicBezTo>
                    <a:pt x="1630265" y="2487962"/>
                    <a:pt x="1629477" y="2488330"/>
                    <a:pt x="1628742" y="2488750"/>
                  </a:cubicBezTo>
                  <a:cubicBezTo>
                    <a:pt x="1628426" y="2488960"/>
                    <a:pt x="1628164" y="2489117"/>
                    <a:pt x="1627848" y="2489327"/>
                  </a:cubicBezTo>
                  <a:cubicBezTo>
                    <a:pt x="1625852" y="2490692"/>
                    <a:pt x="1624223" y="2492477"/>
                    <a:pt x="1623067" y="2494630"/>
                  </a:cubicBezTo>
                  <a:cubicBezTo>
                    <a:pt x="1622542" y="2494367"/>
                    <a:pt x="1621964" y="2494052"/>
                    <a:pt x="1621386" y="2493842"/>
                  </a:cubicBezTo>
                  <a:cubicBezTo>
                    <a:pt x="1621386" y="2493842"/>
                    <a:pt x="1621386" y="2493842"/>
                    <a:pt x="1621333" y="2493842"/>
                  </a:cubicBezTo>
                  <a:cubicBezTo>
                    <a:pt x="1620808" y="2493632"/>
                    <a:pt x="1620283" y="2493475"/>
                    <a:pt x="1619705" y="2493317"/>
                  </a:cubicBezTo>
                  <a:cubicBezTo>
                    <a:pt x="1619494" y="2493265"/>
                    <a:pt x="1619337" y="2493212"/>
                    <a:pt x="1619127" y="2493212"/>
                  </a:cubicBezTo>
                  <a:cubicBezTo>
                    <a:pt x="1618706" y="2493107"/>
                    <a:pt x="1618338" y="2493002"/>
                    <a:pt x="1617918" y="2493002"/>
                  </a:cubicBezTo>
                  <a:cubicBezTo>
                    <a:pt x="1617813" y="2492950"/>
                    <a:pt x="1617655" y="2492950"/>
                    <a:pt x="1617550" y="2492950"/>
                  </a:cubicBezTo>
                  <a:cubicBezTo>
                    <a:pt x="1616972" y="2492845"/>
                    <a:pt x="1616342" y="2492845"/>
                    <a:pt x="1615711" y="2492845"/>
                  </a:cubicBezTo>
                  <a:cubicBezTo>
                    <a:pt x="1614976" y="2492845"/>
                    <a:pt x="1614240" y="2492897"/>
                    <a:pt x="1613505" y="2493002"/>
                  </a:cubicBezTo>
                  <a:cubicBezTo>
                    <a:pt x="1592803" y="2495995"/>
                    <a:pt x="1572049" y="2498988"/>
                    <a:pt x="1551295" y="2501508"/>
                  </a:cubicBezTo>
                  <a:cubicBezTo>
                    <a:pt x="1547302" y="2502033"/>
                    <a:pt x="1543309" y="2502505"/>
                    <a:pt x="1539316" y="2502978"/>
                  </a:cubicBezTo>
                  <a:cubicBezTo>
                    <a:pt x="1536689" y="2503293"/>
                    <a:pt x="1534114" y="2503608"/>
                    <a:pt x="1531487" y="2503870"/>
                  </a:cubicBezTo>
                  <a:cubicBezTo>
                    <a:pt x="1529543" y="2504080"/>
                    <a:pt x="1527704" y="2504290"/>
                    <a:pt x="1525760" y="2504448"/>
                  </a:cubicBezTo>
                  <a:cubicBezTo>
                    <a:pt x="1551768" y="2494315"/>
                    <a:pt x="1578354" y="2485284"/>
                    <a:pt x="1603837" y="2473944"/>
                  </a:cubicBezTo>
                  <a:cubicBezTo>
                    <a:pt x="1605098" y="2473419"/>
                    <a:pt x="1606359" y="2472841"/>
                    <a:pt x="1607620" y="2472264"/>
                  </a:cubicBezTo>
                  <a:cubicBezTo>
                    <a:pt x="1616500" y="2468221"/>
                    <a:pt x="1625221" y="2463916"/>
                    <a:pt x="1633786" y="2459138"/>
                  </a:cubicBezTo>
                  <a:cubicBezTo>
                    <a:pt x="1689059" y="2422334"/>
                    <a:pt x="1742599" y="2382170"/>
                    <a:pt x="1785789" y="2331348"/>
                  </a:cubicBezTo>
                  <a:cubicBezTo>
                    <a:pt x="1851571" y="2268346"/>
                    <a:pt x="1913149" y="2205238"/>
                    <a:pt x="1970052" y="2133258"/>
                  </a:cubicBezTo>
                  <a:cubicBezTo>
                    <a:pt x="1972521" y="2130213"/>
                    <a:pt x="1974938" y="2127168"/>
                    <a:pt x="1977302" y="2124070"/>
                  </a:cubicBezTo>
                  <a:cubicBezTo>
                    <a:pt x="1978826" y="2122127"/>
                    <a:pt x="1980245" y="2120185"/>
                    <a:pt x="1981716" y="2118190"/>
                  </a:cubicBezTo>
                  <a:cubicBezTo>
                    <a:pt x="1984291" y="2114725"/>
                    <a:pt x="1986812" y="2111155"/>
                    <a:pt x="1989282" y="2107637"/>
                  </a:cubicBezTo>
                  <a:cubicBezTo>
                    <a:pt x="1990280" y="2106219"/>
                    <a:pt x="1991279" y="2104749"/>
                    <a:pt x="1992224" y="2103332"/>
                  </a:cubicBezTo>
                  <a:cubicBezTo>
                    <a:pt x="1998004" y="2094879"/>
                    <a:pt x="2003521" y="2086216"/>
                    <a:pt x="2008827" y="2077396"/>
                  </a:cubicBezTo>
                  <a:cubicBezTo>
                    <a:pt x="2008985" y="2077448"/>
                    <a:pt x="2009090" y="2077553"/>
                    <a:pt x="2009248" y="2077606"/>
                  </a:cubicBezTo>
                  <a:cubicBezTo>
                    <a:pt x="2011980" y="2079076"/>
                    <a:pt x="2014712" y="2080493"/>
                    <a:pt x="2017444" y="2081963"/>
                  </a:cubicBezTo>
                  <a:cubicBezTo>
                    <a:pt x="2020281" y="2083486"/>
                    <a:pt x="2023224" y="2085061"/>
                    <a:pt x="2026061" y="2086688"/>
                  </a:cubicBezTo>
                  <a:cubicBezTo>
                    <a:pt x="2067306" y="2107479"/>
                    <a:pt x="2107396" y="2130790"/>
                    <a:pt x="2146066" y="2156096"/>
                  </a:cubicBezTo>
                  <a:cubicBezTo>
                    <a:pt x="2167188" y="2170482"/>
                    <a:pt x="2188940" y="2186285"/>
                    <a:pt x="2210062" y="2202928"/>
                  </a:cubicBezTo>
                  <a:cubicBezTo>
                    <a:pt x="2210902" y="2203506"/>
                    <a:pt x="2211743" y="2204136"/>
                    <a:pt x="2212636" y="2204766"/>
                  </a:cubicBezTo>
                  <a:cubicBezTo>
                    <a:pt x="2215211" y="2206708"/>
                    <a:pt x="2217785" y="2208703"/>
                    <a:pt x="2220360" y="2210751"/>
                  </a:cubicBezTo>
                  <a:cubicBezTo>
                    <a:pt x="2221201" y="2211434"/>
                    <a:pt x="2222041" y="2212116"/>
                    <a:pt x="2222934" y="2212746"/>
                  </a:cubicBezTo>
                  <a:cubicBezTo>
                    <a:pt x="2223828" y="2213429"/>
                    <a:pt x="2224668" y="2214111"/>
                    <a:pt x="2225562" y="2214741"/>
                  </a:cubicBezTo>
                  <a:cubicBezTo>
                    <a:pt x="2226297" y="2215266"/>
                    <a:pt x="2227085" y="2215844"/>
                    <a:pt x="2227821" y="2216369"/>
                  </a:cubicBezTo>
                  <a:cubicBezTo>
                    <a:pt x="2228819" y="2217104"/>
                    <a:pt x="2229870" y="2217839"/>
                    <a:pt x="2230921" y="2218521"/>
                  </a:cubicBezTo>
                  <a:cubicBezTo>
                    <a:pt x="2231814" y="2219099"/>
                    <a:pt x="2232707" y="2219676"/>
                    <a:pt x="2233653" y="2220254"/>
                  </a:cubicBezTo>
                  <a:cubicBezTo>
                    <a:pt x="2233758" y="2220359"/>
                    <a:pt x="2233916" y="2220411"/>
                    <a:pt x="2234021" y="2220464"/>
                  </a:cubicBezTo>
                  <a:cubicBezTo>
                    <a:pt x="2225351" y="2227342"/>
                    <a:pt x="2216524" y="2233957"/>
                    <a:pt x="2207645" y="2240415"/>
                  </a:cubicBezTo>
                  <a:close/>
                  <a:moveTo>
                    <a:pt x="2594298" y="1360427"/>
                  </a:moveTo>
                  <a:cubicBezTo>
                    <a:pt x="2594246" y="1364049"/>
                    <a:pt x="2594141" y="1367777"/>
                    <a:pt x="2594036" y="1371400"/>
                  </a:cubicBezTo>
                  <a:cubicBezTo>
                    <a:pt x="2593983" y="1372607"/>
                    <a:pt x="2593983" y="1373815"/>
                    <a:pt x="2593931" y="1374970"/>
                  </a:cubicBezTo>
                  <a:cubicBezTo>
                    <a:pt x="2593773" y="1380588"/>
                    <a:pt x="2593563" y="1386153"/>
                    <a:pt x="2593353" y="1391718"/>
                  </a:cubicBezTo>
                  <a:cubicBezTo>
                    <a:pt x="2593300" y="1392506"/>
                    <a:pt x="2593300" y="1393293"/>
                    <a:pt x="2593248" y="1394081"/>
                  </a:cubicBezTo>
                  <a:cubicBezTo>
                    <a:pt x="2593142" y="1396706"/>
                    <a:pt x="2593037" y="1399383"/>
                    <a:pt x="2592880" y="1402008"/>
                  </a:cubicBezTo>
                  <a:cubicBezTo>
                    <a:pt x="2592775" y="1405001"/>
                    <a:pt x="2592617" y="1407994"/>
                    <a:pt x="2592459" y="1410986"/>
                  </a:cubicBezTo>
                  <a:cubicBezTo>
                    <a:pt x="2587468" y="1485014"/>
                    <a:pt x="2573492" y="1558412"/>
                    <a:pt x="2555470" y="1630340"/>
                  </a:cubicBezTo>
                  <a:cubicBezTo>
                    <a:pt x="2515959" y="1767003"/>
                    <a:pt x="2465992" y="1901408"/>
                    <a:pt x="2395376" y="2025681"/>
                  </a:cubicBezTo>
                  <a:cubicBezTo>
                    <a:pt x="2373991" y="2064375"/>
                    <a:pt x="2354709" y="2105064"/>
                    <a:pt x="2325285" y="2138613"/>
                  </a:cubicBezTo>
                  <a:cubicBezTo>
                    <a:pt x="2322711" y="2141291"/>
                    <a:pt x="2320136" y="2143916"/>
                    <a:pt x="2317457" y="2146593"/>
                  </a:cubicBezTo>
                  <a:cubicBezTo>
                    <a:pt x="2314830" y="2149219"/>
                    <a:pt x="2312203" y="2151896"/>
                    <a:pt x="2309575" y="2154469"/>
                  </a:cubicBezTo>
                  <a:cubicBezTo>
                    <a:pt x="2307474" y="2156569"/>
                    <a:pt x="2305425" y="2158564"/>
                    <a:pt x="2303323" y="2160559"/>
                  </a:cubicBezTo>
                  <a:cubicBezTo>
                    <a:pt x="2302535" y="2161294"/>
                    <a:pt x="2301799" y="2162081"/>
                    <a:pt x="2301011" y="2162817"/>
                  </a:cubicBezTo>
                  <a:cubicBezTo>
                    <a:pt x="2298542" y="2165179"/>
                    <a:pt x="2296072" y="2167542"/>
                    <a:pt x="2293550" y="2169852"/>
                  </a:cubicBezTo>
                  <a:cubicBezTo>
                    <a:pt x="2291186" y="2172109"/>
                    <a:pt x="2288822" y="2174262"/>
                    <a:pt x="2286405" y="2176415"/>
                  </a:cubicBezTo>
                  <a:cubicBezTo>
                    <a:pt x="2285827" y="2176992"/>
                    <a:pt x="2285249" y="2177465"/>
                    <a:pt x="2284671" y="2178042"/>
                  </a:cubicBezTo>
                  <a:cubicBezTo>
                    <a:pt x="2282359" y="2180195"/>
                    <a:pt x="2279942" y="2182295"/>
                    <a:pt x="2277578" y="2184395"/>
                  </a:cubicBezTo>
                  <a:cubicBezTo>
                    <a:pt x="2275371" y="2186338"/>
                    <a:pt x="2273164" y="2188280"/>
                    <a:pt x="2270958" y="2190223"/>
                  </a:cubicBezTo>
                  <a:cubicBezTo>
                    <a:pt x="2269276" y="2191693"/>
                    <a:pt x="2267647" y="2193110"/>
                    <a:pt x="2265966" y="2194528"/>
                  </a:cubicBezTo>
                  <a:cubicBezTo>
                    <a:pt x="2264337" y="2195945"/>
                    <a:pt x="2262708" y="2197311"/>
                    <a:pt x="2261132" y="2198623"/>
                  </a:cubicBezTo>
                  <a:cubicBezTo>
                    <a:pt x="2260922" y="2198833"/>
                    <a:pt x="2260659" y="2199043"/>
                    <a:pt x="2260449" y="2199201"/>
                  </a:cubicBezTo>
                  <a:cubicBezTo>
                    <a:pt x="2260292" y="2199096"/>
                    <a:pt x="2260186" y="2198990"/>
                    <a:pt x="2260081" y="2198938"/>
                  </a:cubicBezTo>
                  <a:cubicBezTo>
                    <a:pt x="2259609" y="2198571"/>
                    <a:pt x="2259083" y="2198256"/>
                    <a:pt x="2258610" y="2197941"/>
                  </a:cubicBezTo>
                  <a:cubicBezTo>
                    <a:pt x="2258190" y="2197678"/>
                    <a:pt x="2257770" y="2197363"/>
                    <a:pt x="2257402" y="2197100"/>
                  </a:cubicBezTo>
                  <a:cubicBezTo>
                    <a:pt x="2256351" y="2196418"/>
                    <a:pt x="2255247" y="2195735"/>
                    <a:pt x="2254144" y="2195053"/>
                  </a:cubicBezTo>
                  <a:cubicBezTo>
                    <a:pt x="2253461" y="2194633"/>
                    <a:pt x="2252778" y="2194213"/>
                    <a:pt x="2252148" y="2193845"/>
                  </a:cubicBezTo>
                  <a:cubicBezTo>
                    <a:pt x="2251464" y="2193425"/>
                    <a:pt x="2250782" y="2193005"/>
                    <a:pt x="2250151" y="2192585"/>
                  </a:cubicBezTo>
                  <a:cubicBezTo>
                    <a:pt x="2249520" y="2192218"/>
                    <a:pt x="2248890" y="2191798"/>
                    <a:pt x="2248312" y="2191378"/>
                  </a:cubicBezTo>
                  <a:cubicBezTo>
                    <a:pt x="2247366" y="2190800"/>
                    <a:pt x="2246473" y="2190170"/>
                    <a:pt x="2245685" y="2189540"/>
                  </a:cubicBezTo>
                  <a:cubicBezTo>
                    <a:pt x="2213635" y="2165337"/>
                    <a:pt x="2182162" y="2140241"/>
                    <a:pt x="2148010" y="2119030"/>
                  </a:cubicBezTo>
                  <a:cubicBezTo>
                    <a:pt x="2127256" y="2106377"/>
                    <a:pt x="2106240" y="2093934"/>
                    <a:pt x="2085013" y="2081858"/>
                  </a:cubicBezTo>
                  <a:cubicBezTo>
                    <a:pt x="2080652" y="2079391"/>
                    <a:pt x="2076238" y="2076976"/>
                    <a:pt x="2071877" y="2074508"/>
                  </a:cubicBezTo>
                  <a:cubicBezTo>
                    <a:pt x="2067674" y="2072198"/>
                    <a:pt x="2063471" y="2069835"/>
                    <a:pt x="2059267" y="2067578"/>
                  </a:cubicBezTo>
                  <a:cubicBezTo>
                    <a:pt x="2056956" y="2066265"/>
                    <a:pt x="2054644" y="2065058"/>
                    <a:pt x="2052332" y="2063797"/>
                  </a:cubicBezTo>
                  <a:cubicBezTo>
                    <a:pt x="2043347" y="2058967"/>
                    <a:pt x="2034258" y="2054190"/>
                    <a:pt x="2025168" y="2049569"/>
                  </a:cubicBezTo>
                  <a:cubicBezTo>
                    <a:pt x="2034941" y="2031981"/>
                    <a:pt x="2044346" y="2014183"/>
                    <a:pt x="2053908" y="1996437"/>
                  </a:cubicBezTo>
                  <a:cubicBezTo>
                    <a:pt x="2110916" y="1898258"/>
                    <a:pt x="2151373" y="1790682"/>
                    <a:pt x="2173125" y="1679272"/>
                  </a:cubicBezTo>
                  <a:cubicBezTo>
                    <a:pt x="2192093" y="1591279"/>
                    <a:pt x="2212321" y="1502655"/>
                    <a:pt x="2210062" y="1412036"/>
                  </a:cubicBezTo>
                  <a:cubicBezTo>
                    <a:pt x="2210167" y="1398176"/>
                    <a:pt x="2209904" y="1384420"/>
                    <a:pt x="2209379" y="1370665"/>
                  </a:cubicBezTo>
                  <a:cubicBezTo>
                    <a:pt x="2209326" y="1369457"/>
                    <a:pt x="2209274" y="1368197"/>
                    <a:pt x="2209221" y="1366989"/>
                  </a:cubicBezTo>
                  <a:cubicBezTo>
                    <a:pt x="2209116" y="1364522"/>
                    <a:pt x="2209011" y="1362002"/>
                    <a:pt x="2208853" y="1359534"/>
                  </a:cubicBezTo>
                  <a:cubicBezTo>
                    <a:pt x="2208380" y="1350084"/>
                    <a:pt x="2207750" y="1340686"/>
                    <a:pt x="2207067" y="1331288"/>
                  </a:cubicBezTo>
                  <a:cubicBezTo>
                    <a:pt x="2209904" y="1331341"/>
                    <a:pt x="2212741" y="1331393"/>
                    <a:pt x="2215579" y="1331446"/>
                  </a:cubicBezTo>
                  <a:cubicBezTo>
                    <a:pt x="2244371" y="1331971"/>
                    <a:pt x="2273164" y="1332496"/>
                    <a:pt x="2301957" y="1333178"/>
                  </a:cubicBezTo>
                  <a:cubicBezTo>
                    <a:pt x="2322658" y="1333651"/>
                    <a:pt x="2343360" y="1334176"/>
                    <a:pt x="2364061" y="1334753"/>
                  </a:cubicBezTo>
                  <a:cubicBezTo>
                    <a:pt x="2377144" y="1335121"/>
                    <a:pt x="2390227" y="1335541"/>
                    <a:pt x="2403310" y="1335961"/>
                  </a:cubicBezTo>
                  <a:cubicBezTo>
                    <a:pt x="2413135" y="1336328"/>
                    <a:pt x="2423013" y="1336643"/>
                    <a:pt x="2432838" y="1337011"/>
                  </a:cubicBezTo>
                  <a:cubicBezTo>
                    <a:pt x="2438250" y="1337221"/>
                    <a:pt x="2443714" y="1337431"/>
                    <a:pt x="2449126" y="1337693"/>
                  </a:cubicBezTo>
                  <a:cubicBezTo>
                    <a:pt x="2473085" y="1338691"/>
                    <a:pt x="2496991" y="1339793"/>
                    <a:pt x="2520950" y="1341159"/>
                  </a:cubicBezTo>
                  <a:cubicBezTo>
                    <a:pt x="2544909" y="1341211"/>
                    <a:pt x="2568921" y="1340371"/>
                    <a:pt x="2592880" y="1339478"/>
                  </a:cubicBezTo>
                  <a:cubicBezTo>
                    <a:pt x="2593300" y="1339426"/>
                    <a:pt x="2593773" y="1339321"/>
                    <a:pt x="2594193" y="1339216"/>
                  </a:cubicBezTo>
                  <a:cubicBezTo>
                    <a:pt x="2594403" y="1339163"/>
                    <a:pt x="2594561" y="1339111"/>
                    <a:pt x="2594719" y="1339058"/>
                  </a:cubicBezTo>
                  <a:cubicBezTo>
                    <a:pt x="2594508" y="1346094"/>
                    <a:pt x="2594403" y="1353234"/>
                    <a:pt x="2594298" y="1360427"/>
                  </a:cubicBezTo>
                  <a:close/>
                  <a:moveTo>
                    <a:pt x="2594719" y="1309080"/>
                  </a:moveTo>
                  <a:cubicBezTo>
                    <a:pt x="2578956" y="1303935"/>
                    <a:pt x="2551057" y="1310445"/>
                    <a:pt x="2535294" y="1308922"/>
                  </a:cubicBezTo>
                  <a:cubicBezTo>
                    <a:pt x="2459109" y="1305247"/>
                    <a:pt x="2382766" y="1302989"/>
                    <a:pt x="2306423" y="1301204"/>
                  </a:cubicBezTo>
                  <a:cubicBezTo>
                    <a:pt x="2296020" y="1300942"/>
                    <a:pt x="2285616" y="1300732"/>
                    <a:pt x="2275213" y="1300522"/>
                  </a:cubicBezTo>
                  <a:cubicBezTo>
                    <a:pt x="2265283" y="1300312"/>
                    <a:pt x="2255300" y="1300102"/>
                    <a:pt x="2245370" y="1299839"/>
                  </a:cubicBezTo>
                  <a:cubicBezTo>
                    <a:pt x="2231551" y="1299577"/>
                    <a:pt x="2217733" y="1299262"/>
                    <a:pt x="2203914" y="1298999"/>
                  </a:cubicBezTo>
                  <a:cubicBezTo>
                    <a:pt x="2203231" y="1293014"/>
                    <a:pt x="2202548" y="1287029"/>
                    <a:pt x="2201813" y="1281096"/>
                  </a:cubicBezTo>
                  <a:cubicBezTo>
                    <a:pt x="2201498" y="1278314"/>
                    <a:pt x="2201130" y="1275583"/>
                    <a:pt x="2200762" y="1272853"/>
                  </a:cubicBezTo>
                  <a:cubicBezTo>
                    <a:pt x="2200499" y="1270386"/>
                    <a:pt x="2200131" y="1267971"/>
                    <a:pt x="2199816" y="1265555"/>
                  </a:cubicBezTo>
                  <a:cubicBezTo>
                    <a:pt x="2197294" y="1246917"/>
                    <a:pt x="2194457" y="1228331"/>
                    <a:pt x="2191199" y="1209798"/>
                  </a:cubicBezTo>
                  <a:cubicBezTo>
                    <a:pt x="2190359" y="1205021"/>
                    <a:pt x="2189518" y="1200243"/>
                    <a:pt x="2188677" y="1195465"/>
                  </a:cubicBezTo>
                  <a:cubicBezTo>
                    <a:pt x="2188152" y="1192735"/>
                    <a:pt x="2187679" y="1190005"/>
                    <a:pt x="2187154" y="1187275"/>
                  </a:cubicBezTo>
                  <a:cubicBezTo>
                    <a:pt x="2186103" y="1181657"/>
                    <a:pt x="2185052" y="1176092"/>
                    <a:pt x="2184001" y="1170474"/>
                  </a:cubicBezTo>
                  <a:cubicBezTo>
                    <a:pt x="2181111" y="1155616"/>
                    <a:pt x="2178064" y="1140810"/>
                    <a:pt x="2174912" y="1126057"/>
                  </a:cubicBezTo>
                  <a:cubicBezTo>
                    <a:pt x="2174176" y="1122592"/>
                    <a:pt x="2173440" y="1119022"/>
                    <a:pt x="2172652" y="1115505"/>
                  </a:cubicBezTo>
                  <a:cubicBezTo>
                    <a:pt x="2168817" y="1097759"/>
                    <a:pt x="2164823" y="1080013"/>
                    <a:pt x="2160725" y="1062320"/>
                  </a:cubicBezTo>
                  <a:cubicBezTo>
                    <a:pt x="2148588" y="1011025"/>
                    <a:pt x="2139761" y="958891"/>
                    <a:pt x="2121844" y="909224"/>
                  </a:cubicBezTo>
                  <a:cubicBezTo>
                    <a:pt x="2103980" y="861132"/>
                    <a:pt x="2083384" y="814090"/>
                    <a:pt x="2063891" y="766628"/>
                  </a:cubicBezTo>
                  <a:cubicBezTo>
                    <a:pt x="2062262" y="762690"/>
                    <a:pt x="2060686" y="758753"/>
                    <a:pt x="2059005" y="754815"/>
                  </a:cubicBezTo>
                  <a:cubicBezTo>
                    <a:pt x="2057271" y="750667"/>
                    <a:pt x="2055537" y="746520"/>
                    <a:pt x="2053751" y="742372"/>
                  </a:cubicBezTo>
                  <a:cubicBezTo>
                    <a:pt x="2052174" y="738697"/>
                    <a:pt x="2050598" y="735022"/>
                    <a:pt x="2048917" y="731346"/>
                  </a:cubicBezTo>
                  <a:cubicBezTo>
                    <a:pt x="2048759" y="730979"/>
                    <a:pt x="2048601" y="730611"/>
                    <a:pt x="2048444" y="730244"/>
                  </a:cubicBezTo>
                  <a:cubicBezTo>
                    <a:pt x="2046867" y="726674"/>
                    <a:pt x="2045291" y="723156"/>
                    <a:pt x="2043715" y="719691"/>
                  </a:cubicBezTo>
                  <a:cubicBezTo>
                    <a:pt x="2041876" y="715596"/>
                    <a:pt x="2039985" y="711501"/>
                    <a:pt x="2038093" y="707458"/>
                  </a:cubicBezTo>
                  <a:cubicBezTo>
                    <a:pt x="2036780" y="704675"/>
                    <a:pt x="2035466" y="701840"/>
                    <a:pt x="2034153" y="699058"/>
                  </a:cubicBezTo>
                  <a:cubicBezTo>
                    <a:pt x="2031893" y="694385"/>
                    <a:pt x="2029686" y="689712"/>
                    <a:pt x="2027375" y="685040"/>
                  </a:cubicBezTo>
                  <a:cubicBezTo>
                    <a:pt x="2025483" y="681260"/>
                    <a:pt x="2023592" y="677374"/>
                    <a:pt x="2021700" y="673647"/>
                  </a:cubicBezTo>
                  <a:cubicBezTo>
                    <a:pt x="2020387" y="671022"/>
                    <a:pt x="2019073" y="668344"/>
                    <a:pt x="2017654" y="665771"/>
                  </a:cubicBezTo>
                  <a:cubicBezTo>
                    <a:pt x="2016551" y="663514"/>
                    <a:pt x="2015395" y="661309"/>
                    <a:pt x="2014239" y="659104"/>
                  </a:cubicBezTo>
                  <a:cubicBezTo>
                    <a:pt x="2012715" y="656164"/>
                    <a:pt x="2011192" y="653276"/>
                    <a:pt x="2009668" y="650388"/>
                  </a:cubicBezTo>
                  <a:cubicBezTo>
                    <a:pt x="2009038" y="649181"/>
                    <a:pt x="2008407" y="647973"/>
                    <a:pt x="2007724" y="646766"/>
                  </a:cubicBezTo>
                  <a:cubicBezTo>
                    <a:pt x="2006516" y="644456"/>
                    <a:pt x="2005255" y="642093"/>
                    <a:pt x="2003941" y="639730"/>
                  </a:cubicBezTo>
                  <a:cubicBezTo>
                    <a:pt x="2001944" y="636003"/>
                    <a:pt x="1999843" y="632275"/>
                    <a:pt x="1997794" y="628547"/>
                  </a:cubicBezTo>
                  <a:cubicBezTo>
                    <a:pt x="1995692" y="624820"/>
                    <a:pt x="1993643" y="621145"/>
                    <a:pt x="1991489" y="617469"/>
                  </a:cubicBezTo>
                  <a:cubicBezTo>
                    <a:pt x="1989545" y="614057"/>
                    <a:pt x="1987601" y="610644"/>
                    <a:pt x="1985604" y="607284"/>
                  </a:cubicBezTo>
                  <a:cubicBezTo>
                    <a:pt x="1983029" y="602874"/>
                    <a:pt x="1980402" y="598516"/>
                    <a:pt x="1977723" y="594159"/>
                  </a:cubicBezTo>
                  <a:cubicBezTo>
                    <a:pt x="1975779" y="590956"/>
                    <a:pt x="1973835" y="587753"/>
                    <a:pt x="1971891" y="584603"/>
                  </a:cubicBezTo>
                  <a:cubicBezTo>
                    <a:pt x="1988021" y="578565"/>
                    <a:pt x="2004046" y="572370"/>
                    <a:pt x="2020019" y="565965"/>
                  </a:cubicBezTo>
                  <a:cubicBezTo>
                    <a:pt x="2089531" y="538821"/>
                    <a:pt x="2160830" y="515195"/>
                    <a:pt x="2225929" y="478076"/>
                  </a:cubicBezTo>
                  <a:cubicBezTo>
                    <a:pt x="2229292" y="476291"/>
                    <a:pt x="2232655" y="474506"/>
                    <a:pt x="2236017" y="472721"/>
                  </a:cubicBezTo>
                  <a:cubicBezTo>
                    <a:pt x="2236070" y="472669"/>
                    <a:pt x="2236122" y="472669"/>
                    <a:pt x="2236175" y="472616"/>
                  </a:cubicBezTo>
                  <a:cubicBezTo>
                    <a:pt x="2238960" y="471094"/>
                    <a:pt x="2241797" y="469571"/>
                    <a:pt x="2244529" y="467996"/>
                  </a:cubicBezTo>
                  <a:cubicBezTo>
                    <a:pt x="2258768" y="460016"/>
                    <a:pt x="2272796" y="451668"/>
                    <a:pt x="2286930" y="443425"/>
                  </a:cubicBezTo>
                  <a:cubicBezTo>
                    <a:pt x="2295810" y="453558"/>
                    <a:pt x="2304584" y="463691"/>
                    <a:pt x="2313096" y="474139"/>
                  </a:cubicBezTo>
                  <a:cubicBezTo>
                    <a:pt x="2314199" y="475504"/>
                    <a:pt x="2315303" y="476816"/>
                    <a:pt x="2316353" y="478181"/>
                  </a:cubicBezTo>
                  <a:cubicBezTo>
                    <a:pt x="2325916" y="490099"/>
                    <a:pt x="2335163" y="502490"/>
                    <a:pt x="2344095" y="515878"/>
                  </a:cubicBezTo>
                  <a:cubicBezTo>
                    <a:pt x="2365953" y="551369"/>
                    <a:pt x="2389544" y="585601"/>
                    <a:pt x="2414449" y="619097"/>
                  </a:cubicBezTo>
                  <a:cubicBezTo>
                    <a:pt x="2472770" y="713181"/>
                    <a:pt x="2528359" y="811360"/>
                    <a:pt x="2560829" y="917729"/>
                  </a:cubicBezTo>
                  <a:cubicBezTo>
                    <a:pt x="2572704" y="958838"/>
                    <a:pt x="2577327" y="1001417"/>
                    <a:pt x="2582739" y="1043787"/>
                  </a:cubicBezTo>
                  <a:cubicBezTo>
                    <a:pt x="2589622" y="1097759"/>
                    <a:pt x="2595822" y="1151941"/>
                    <a:pt x="2594561" y="1206491"/>
                  </a:cubicBezTo>
                  <a:cubicBezTo>
                    <a:pt x="2594403" y="1227911"/>
                    <a:pt x="2594508" y="1249437"/>
                    <a:pt x="2594614" y="1270911"/>
                  </a:cubicBezTo>
                  <a:cubicBezTo>
                    <a:pt x="2594666" y="1283406"/>
                    <a:pt x="2594719" y="1295954"/>
                    <a:pt x="2594719" y="1308502"/>
                  </a:cubicBezTo>
                  <a:cubicBezTo>
                    <a:pt x="2594719" y="1308660"/>
                    <a:pt x="2594719" y="1308870"/>
                    <a:pt x="2594719" y="130908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9" name="Google Shape;239;p4"/>
          <p:cNvSpPr/>
          <p:nvPr/>
        </p:nvSpPr>
        <p:spPr>
          <a:xfrm>
            <a:off x="1344091" y="4315968"/>
            <a:ext cx="493288" cy="446241"/>
          </a:xfrm>
          <a:custGeom>
            <a:rect b="b" l="l" r="r" t="t"/>
            <a:pathLst>
              <a:path extrusionOk="0" h="892482" w="986577">
                <a:moveTo>
                  <a:pt x="973443" y="436656"/>
                </a:moveTo>
                <a:cubicBezTo>
                  <a:pt x="994522" y="450147"/>
                  <a:pt x="988738" y="468128"/>
                  <a:pt x="966692" y="474853"/>
                </a:cubicBezTo>
                <a:cubicBezTo>
                  <a:pt x="950168" y="480048"/>
                  <a:pt x="934007" y="486572"/>
                  <a:pt x="916978" y="490035"/>
                </a:cubicBezTo>
                <a:cubicBezTo>
                  <a:pt x="900333" y="493177"/>
                  <a:pt x="883305" y="492995"/>
                  <a:pt x="866519" y="495130"/>
                </a:cubicBezTo>
                <a:cubicBezTo>
                  <a:pt x="845561" y="497969"/>
                  <a:pt x="824422" y="496942"/>
                  <a:pt x="803364" y="497667"/>
                </a:cubicBezTo>
                <a:cubicBezTo>
                  <a:pt x="777348" y="499398"/>
                  <a:pt x="751413" y="497083"/>
                  <a:pt x="725458" y="495774"/>
                </a:cubicBezTo>
                <a:cubicBezTo>
                  <a:pt x="713145" y="495593"/>
                  <a:pt x="700711" y="494385"/>
                  <a:pt x="688459" y="495512"/>
                </a:cubicBezTo>
                <a:cubicBezTo>
                  <a:pt x="677235" y="499922"/>
                  <a:pt x="688137" y="510775"/>
                  <a:pt x="693699" y="515205"/>
                </a:cubicBezTo>
                <a:cubicBezTo>
                  <a:pt x="701638" y="521729"/>
                  <a:pt x="710425" y="527125"/>
                  <a:pt x="718163" y="533890"/>
                </a:cubicBezTo>
                <a:cubicBezTo>
                  <a:pt x="728098" y="542831"/>
                  <a:pt x="737166" y="552697"/>
                  <a:pt x="747423" y="561275"/>
                </a:cubicBezTo>
                <a:cubicBezTo>
                  <a:pt x="763988" y="574866"/>
                  <a:pt x="779585" y="590270"/>
                  <a:pt x="794114" y="606177"/>
                </a:cubicBezTo>
                <a:cubicBezTo>
                  <a:pt x="807495" y="621721"/>
                  <a:pt x="819022" y="638756"/>
                  <a:pt x="831233" y="655207"/>
                </a:cubicBezTo>
                <a:cubicBezTo>
                  <a:pt x="841269" y="670469"/>
                  <a:pt x="849188" y="686960"/>
                  <a:pt x="857471" y="703210"/>
                </a:cubicBezTo>
                <a:cubicBezTo>
                  <a:pt x="860594" y="709512"/>
                  <a:pt x="863476" y="715955"/>
                  <a:pt x="864766" y="722922"/>
                </a:cubicBezTo>
                <a:cubicBezTo>
                  <a:pt x="866418" y="727956"/>
                  <a:pt x="863798" y="732587"/>
                  <a:pt x="859708" y="735527"/>
                </a:cubicBezTo>
                <a:cubicBezTo>
                  <a:pt x="839274" y="746078"/>
                  <a:pt x="811948" y="723667"/>
                  <a:pt x="795464" y="712472"/>
                </a:cubicBezTo>
                <a:cubicBezTo>
                  <a:pt x="779504" y="699786"/>
                  <a:pt x="764935" y="685329"/>
                  <a:pt x="750808" y="670650"/>
                </a:cubicBezTo>
                <a:cubicBezTo>
                  <a:pt x="743675" y="662475"/>
                  <a:pt x="737004" y="653857"/>
                  <a:pt x="729407" y="646085"/>
                </a:cubicBezTo>
                <a:cubicBezTo>
                  <a:pt x="718243" y="634970"/>
                  <a:pt x="707019" y="623976"/>
                  <a:pt x="696923" y="611875"/>
                </a:cubicBezTo>
                <a:cubicBezTo>
                  <a:pt x="687371" y="601082"/>
                  <a:pt x="676570" y="591538"/>
                  <a:pt x="666575" y="581168"/>
                </a:cubicBezTo>
                <a:cubicBezTo>
                  <a:pt x="653295" y="566772"/>
                  <a:pt x="638584" y="553905"/>
                  <a:pt x="624236" y="540616"/>
                </a:cubicBezTo>
                <a:cubicBezTo>
                  <a:pt x="618836" y="535622"/>
                  <a:pt x="613798" y="530246"/>
                  <a:pt x="608578" y="525071"/>
                </a:cubicBezTo>
                <a:cubicBezTo>
                  <a:pt x="604226" y="521527"/>
                  <a:pt x="598926" y="525192"/>
                  <a:pt x="598160" y="530105"/>
                </a:cubicBezTo>
                <a:cubicBezTo>
                  <a:pt x="593183" y="569993"/>
                  <a:pt x="592094" y="610264"/>
                  <a:pt x="588669" y="650334"/>
                </a:cubicBezTo>
                <a:cubicBezTo>
                  <a:pt x="584054" y="708324"/>
                  <a:pt x="572386" y="765549"/>
                  <a:pt x="558844" y="822049"/>
                </a:cubicBezTo>
                <a:cubicBezTo>
                  <a:pt x="555036" y="838641"/>
                  <a:pt x="550300" y="855011"/>
                  <a:pt x="544698" y="871099"/>
                </a:cubicBezTo>
                <a:cubicBezTo>
                  <a:pt x="542058" y="878831"/>
                  <a:pt x="538269" y="886080"/>
                  <a:pt x="533171" y="892483"/>
                </a:cubicBezTo>
                <a:cubicBezTo>
                  <a:pt x="522934" y="883865"/>
                  <a:pt x="520173" y="869770"/>
                  <a:pt x="515458" y="857810"/>
                </a:cubicBezTo>
                <a:cubicBezTo>
                  <a:pt x="509654" y="841520"/>
                  <a:pt x="505906" y="824566"/>
                  <a:pt x="502279" y="807672"/>
                </a:cubicBezTo>
                <a:cubicBezTo>
                  <a:pt x="494339" y="772153"/>
                  <a:pt x="491155" y="735950"/>
                  <a:pt x="490953" y="699605"/>
                </a:cubicBezTo>
                <a:cubicBezTo>
                  <a:pt x="489382" y="649246"/>
                  <a:pt x="489462" y="598847"/>
                  <a:pt x="489503" y="548468"/>
                </a:cubicBezTo>
                <a:cubicBezTo>
                  <a:pt x="489241" y="543596"/>
                  <a:pt x="490107" y="538542"/>
                  <a:pt x="489059" y="533770"/>
                </a:cubicBezTo>
                <a:cubicBezTo>
                  <a:pt x="484505" y="524266"/>
                  <a:pt x="475679" y="534414"/>
                  <a:pt x="471104" y="538642"/>
                </a:cubicBezTo>
                <a:cubicBezTo>
                  <a:pt x="461310" y="547844"/>
                  <a:pt x="450529" y="555898"/>
                  <a:pt x="440454" y="564778"/>
                </a:cubicBezTo>
                <a:cubicBezTo>
                  <a:pt x="405954" y="595022"/>
                  <a:pt x="372321" y="626232"/>
                  <a:pt x="341026" y="659797"/>
                </a:cubicBezTo>
                <a:cubicBezTo>
                  <a:pt x="333630" y="667368"/>
                  <a:pt x="325690" y="674355"/>
                  <a:pt x="317892" y="681524"/>
                </a:cubicBezTo>
                <a:cubicBezTo>
                  <a:pt x="306345" y="692578"/>
                  <a:pt x="295382" y="704277"/>
                  <a:pt x="283170" y="714646"/>
                </a:cubicBezTo>
                <a:cubicBezTo>
                  <a:pt x="259170" y="735889"/>
                  <a:pt x="233396" y="754958"/>
                  <a:pt x="207199" y="773382"/>
                </a:cubicBezTo>
                <a:cubicBezTo>
                  <a:pt x="188740" y="785926"/>
                  <a:pt x="169918" y="798027"/>
                  <a:pt x="149182" y="806525"/>
                </a:cubicBezTo>
                <a:cubicBezTo>
                  <a:pt x="140497" y="810209"/>
                  <a:pt x="131771" y="813934"/>
                  <a:pt x="122502" y="815948"/>
                </a:cubicBezTo>
                <a:cubicBezTo>
                  <a:pt x="119015" y="816029"/>
                  <a:pt x="113474" y="818787"/>
                  <a:pt x="111035" y="815485"/>
                </a:cubicBezTo>
                <a:cubicBezTo>
                  <a:pt x="104103" y="795068"/>
                  <a:pt x="115872" y="774932"/>
                  <a:pt x="126169" y="757877"/>
                </a:cubicBezTo>
                <a:cubicBezTo>
                  <a:pt x="132336" y="747890"/>
                  <a:pt x="138744" y="738004"/>
                  <a:pt x="145857" y="728641"/>
                </a:cubicBezTo>
                <a:cubicBezTo>
                  <a:pt x="165848" y="703290"/>
                  <a:pt x="189526" y="681181"/>
                  <a:pt x="214272" y="660563"/>
                </a:cubicBezTo>
                <a:cubicBezTo>
                  <a:pt x="231300" y="645119"/>
                  <a:pt x="248711" y="630138"/>
                  <a:pt x="266485" y="615540"/>
                </a:cubicBezTo>
                <a:cubicBezTo>
                  <a:pt x="291332" y="596270"/>
                  <a:pt x="315796" y="576497"/>
                  <a:pt x="341429" y="558335"/>
                </a:cubicBezTo>
                <a:cubicBezTo>
                  <a:pt x="353197" y="549475"/>
                  <a:pt x="362809" y="538139"/>
                  <a:pt x="374921" y="529702"/>
                </a:cubicBezTo>
                <a:cubicBezTo>
                  <a:pt x="379817" y="525957"/>
                  <a:pt x="385117" y="522735"/>
                  <a:pt x="389893" y="518869"/>
                </a:cubicBezTo>
                <a:cubicBezTo>
                  <a:pt x="390800" y="517963"/>
                  <a:pt x="391485" y="516614"/>
                  <a:pt x="391667" y="515346"/>
                </a:cubicBezTo>
                <a:cubicBezTo>
                  <a:pt x="391626" y="505721"/>
                  <a:pt x="378185" y="507916"/>
                  <a:pt x="371535" y="507050"/>
                </a:cubicBezTo>
                <a:cubicBezTo>
                  <a:pt x="340421" y="505721"/>
                  <a:pt x="309448" y="509224"/>
                  <a:pt x="278475" y="511560"/>
                </a:cubicBezTo>
                <a:cubicBezTo>
                  <a:pt x="235754" y="513936"/>
                  <a:pt x="193012" y="516514"/>
                  <a:pt x="150230" y="517158"/>
                </a:cubicBezTo>
                <a:cubicBezTo>
                  <a:pt x="110995" y="517017"/>
                  <a:pt x="70631" y="518628"/>
                  <a:pt x="32746" y="506909"/>
                </a:cubicBezTo>
                <a:cubicBezTo>
                  <a:pt x="21280" y="502439"/>
                  <a:pt x="645" y="490378"/>
                  <a:pt x="0" y="476867"/>
                </a:cubicBezTo>
                <a:cubicBezTo>
                  <a:pt x="1834" y="469618"/>
                  <a:pt x="10378" y="467484"/>
                  <a:pt x="16504" y="464866"/>
                </a:cubicBezTo>
                <a:cubicBezTo>
                  <a:pt x="43245" y="455181"/>
                  <a:pt x="70732" y="455201"/>
                  <a:pt x="99146" y="454416"/>
                </a:cubicBezTo>
                <a:cubicBezTo>
                  <a:pt x="131147" y="453892"/>
                  <a:pt x="163107" y="452161"/>
                  <a:pt x="195067" y="450550"/>
                </a:cubicBezTo>
                <a:cubicBezTo>
                  <a:pt x="248006" y="450066"/>
                  <a:pt x="300904" y="447107"/>
                  <a:pt x="353842" y="447308"/>
                </a:cubicBezTo>
                <a:cubicBezTo>
                  <a:pt x="363656" y="446805"/>
                  <a:pt x="387818" y="454859"/>
                  <a:pt x="393883" y="447449"/>
                </a:cubicBezTo>
                <a:cubicBezTo>
                  <a:pt x="400332" y="433998"/>
                  <a:pt x="378246" y="412655"/>
                  <a:pt x="370266" y="402647"/>
                </a:cubicBezTo>
                <a:cubicBezTo>
                  <a:pt x="356905" y="386217"/>
                  <a:pt x="343464" y="369847"/>
                  <a:pt x="328914" y="354423"/>
                </a:cubicBezTo>
                <a:cubicBezTo>
                  <a:pt x="320572" y="345261"/>
                  <a:pt x="313277" y="335234"/>
                  <a:pt x="305801" y="325408"/>
                </a:cubicBezTo>
                <a:cubicBezTo>
                  <a:pt x="292239" y="308051"/>
                  <a:pt x="278011" y="291238"/>
                  <a:pt x="265336" y="273197"/>
                </a:cubicBezTo>
                <a:cubicBezTo>
                  <a:pt x="247784" y="250947"/>
                  <a:pt x="233537" y="226563"/>
                  <a:pt x="219975" y="201756"/>
                </a:cubicBezTo>
                <a:cubicBezTo>
                  <a:pt x="211028" y="186030"/>
                  <a:pt x="200529" y="171190"/>
                  <a:pt x="192468" y="154961"/>
                </a:cubicBezTo>
                <a:cubicBezTo>
                  <a:pt x="181163" y="132027"/>
                  <a:pt x="172760" y="107743"/>
                  <a:pt x="167480" y="82715"/>
                </a:cubicBezTo>
                <a:cubicBezTo>
                  <a:pt x="165828" y="72406"/>
                  <a:pt x="162462" y="60848"/>
                  <a:pt x="167843" y="51123"/>
                </a:cubicBezTo>
                <a:cubicBezTo>
                  <a:pt x="187894" y="43109"/>
                  <a:pt x="214997" y="59036"/>
                  <a:pt x="231099" y="71177"/>
                </a:cubicBezTo>
                <a:cubicBezTo>
                  <a:pt x="256752" y="91695"/>
                  <a:pt x="277488" y="117670"/>
                  <a:pt x="296994" y="143907"/>
                </a:cubicBezTo>
                <a:cubicBezTo>
                  <a:pt x="307251" y="161384"/>
                  <a:pt x="318698" y="178036"/>
                  <a:pt x="330789" y="194306"/>
                </a:cubicBezTo>
                <a:cubicBezTo>
                  <a:pt x="351383" y="226583"/>
                  <a:pt x="372462" y="258860"/>
                  <a:pt x="389853" y="293050"/>
                </a:cubicBezTo>
                <a:cubicBezTo>
                  <a:pt x="399123" y="312541"/>
                  <a:pt x="410307" y="330985"/>
                  <a:pt x="421551" y="349369"/>
                </a:cubicBezTo>
                <a:cubicBezTo>
                  <a:pt x="428463" y="359598"/>
                  <a:pt x="433098" y="371740"/>
                  <a:pt x="442046" y="380418"/>
                </a:cubicBezTo>
                <a:cubicBezTo>
                  <a:pt x="445229" y="382874"/>
                  <a:pt x="450167" y="380740"/>
                  <a:pt x="450368" y="376653"/>
                </a:cubicBezTo>
                <a:cubicBezTo>
                  <a:pt x="453290" y="375324"/>
                  <a:pt x="452242" y="371840"/>
                  <a:pt x="452665" y="369263"/>
                </a:cubicBezTo>
                <a:cubicBezTo>
                  <a:pt x="453149" y="363041"/>
                  <a:pt x="453935" y="356839"/>
                  <a:pt x="454721" y="350638"/>
                </a:cubicBezTo>
                <a:cubicBezTo>
                  <a:pt x="457058" y="331026"/>
                  <a:pt x="460605" y="311595"/>
                  <a:pt x="463588" y="292104"/>
                </a:cubicBezTo>
                <a:cubicBezTo>
                  <a:pt x="466429" y="271586"/>
                  <a:pt x="471165" y="251370"/>
                  <a:pt x="473643" y="230811"/>
                </a:cubicBezTo>
                <a:cubicBezTo>
                  <a:pt x="479709" y="192272"/>
                  <a:pt x="488455" y="154156"/>
                  <a:pt x="496717" y="116039"/>
                </a:cubicBezTo>
                <a:cubicBezTo>
                  <a:pt x="505180" y="84588"/>
                  <a:pt x="515901" y="35477"/>
                  <a:pt x="540547" y="13671"/>
                </a:cubicBezTo>
                <a:cubicBezTo>
                  <a:pt x="553101" y="1831"/>
                  <a:pt x="579197" y="-8277"/>
                  <a:pt x="590381" y="10066"/>
                </a:cubicBezTo>
                <a:cubicBezTo>
                  <a:pt x="593787" y="20919"/>
                  <a:pt x="592618" y="33101"/>
                  <a:pt x="593021" y="44417"/>
                </a:cubicBezTo>
                <a:cubicBezTo>
                  <a:pt x="593324" y="69567"/>
                  <a:pt x="589374" y="94474"/>
                  <a:pt x="586956" y="119462"/>
                </a:cubicBezTo>
                <a:cubicBezTo>
                  <a:pt x="584860" y="140262"/>
                  <a:pt x="582200" y="160982"/>
                  <a:pt x="578371" y="181520"/>
                </a:cubicBezTo>
                <a:cubicBezTo>
                  <a:pt x="571217" y="227348"/>
                  <a:pt x="563419" y="273136"/>
                  <a:pt x="558018" y="319206"/>
                </a:cubicBezTo>
                <a:cubicBezTo>
                  <a:pt x="556245" y="333402"/>
                  <a:pt x="554975" y="347637"/>
                  <a:pt x="554189" y="361934"/>
                </a:cubicBezTo>
                <a:cubicBezTo>
                  <a:pt x="554149" y="364632"/>
                  <a:pt x="553363" y="367692"/>
                  <a:pt x="553867" y="370431"/>
                </a:cubicBezTo>
                <a:cubicBezTo>
                  <a:pt x="554774" y="373713"/>
                  <a:pt x="558804" y="375444"/>
                  <a:pt x="561806" y="373733"/>
                </a:cubicBezTo>
                <a:cubicBezTo>
                  <a:pt x="566723" y="370592"/>
                  <a:pt x="570452" y="365800"/>
                  <a:pt x="575006" y="362135"/>
                </a:cubicBezTo>
                <a:cubicBezTo>
                  <a:pt x="588588" y="351423"/>
                  <a:pt x="600921" y="339342"/>
                  <a:pt x="612266" y="326314"/>
                </a:cubicBezTo>
                <a:cubicBezTo>
                  <a:pt x="623249" y="314454"/>
                  <a:pt x="635380" y="303762"/>
                  <a:pt x="645980" y="291560"/>
                </a:cubicBezTo>
                <a:cubicBezTo>
                  <a:pt x="659421" y="275351"/>
                  <a:pt x="675461" y="261800"/>
                  <a:pt x="690636" y="247322"/>
                </a:cubicBezTo>
                <a:cubicBezTo>
                  <a:pt x="698475" y="239570"/>
                  <a:pt x="706515" y="231979"/>
                  <a:pt x="714818" y="224731"/>
                </a:cubicBezTo>
                <a:cubicBezTo>
                  <a:pt x="735816" y="206005"/>
                  <a:pt x="757861" y="187138"/>
                  <a:pt x="779726" y="169237"/>
                </a:cubicBezTo>
                <a:cubicBezTo>
                  <a:pt x="799374" y="153411"/>
                  <a:pt x="819223" y="137242"/>
                  <a:pt x="842438" y="126832"/>
                </a:cubicBezTo>
                <a:cubicBezTo>
                  <a:pt x="862005" y="117509"/>
                  <a:pt x="892293" y="112596"/>
                  <a:pt x="897230" y="140685"/>
                </a:cubicBezTo>
                <a:cubicBezTo>
                  <a:pt x="896484" y="158847"/>
                  <a:pt x="885260" y="174130"/>
                  <a:pt x="874700" y="188406"/>
                </a:cubicBezTo>
                <a:cubicBezTo>
                  <a:pt x="860876" y="206750"/>
                  <a:pt x="843002" y="220945"/>
                  <a:pt x="825430" y="235463"/>
                </a:cubicBezTo>
                <a:cubicBezTo>
                  <a:pt x="811303" y="248651"/>
                  <a:pt x="796794" y="261417"/>
                  <a:pt x="782567" y="274485"/>
                </a:cubicBezTo>
                <a:cubicBezTo>
                  <a:pt x="768763" y="288258"/>
                  <a:pt x="753630" y="300601"/>
                  <a:pt x="739322" y="313830"/>
                </a:cubicBezTo>
                <a:cubicBezTo>
                  <a:pt x="725115" y="327945"/>
                  <a:pt x="709760" y="340449"/>
                  <a:pt x="695129" y="354222"/>
                </a:cubicBezTo>
                <a:cubicBezTo>
                  <a:pt x="687714" y="361511"/>
                  <a:pt x="680177" y="368739"/>
                  <a:pt x="672398" y="375666"/>
                </a:cubicBezTo>
                <a:cubicBezTo>
                  <a:pt x="665345" y="382009"/>
                  <a:pt x="658313" y="388392"/>
                  <a:pt x="651824" y="395338"/>
                </a:cubicBezTo>
                <a:cubicBezTo>
                  <a:pt x="649023" y="398600"/>
                  <a:pt x="644347" y="402245"/>
                  <a:pt x="646443" y="407057"/>
                </a:cubicBezTo>
                <a:cubicBezTo>
                  <a:pt x="650695" y="415192"/>
                  <a:pt x="671391" y="410802"/>
                  <a:pt x="679613" y="411205"/>
                </a:cubicBezTo>
                <a:cubicBezTo>
                  <a:pt x="715745" y="410077"/>
                  <a:pt x="751897" y="411547"/>
                  <a:pt x="787988" y="413360"/>
                </a:cubicBezTo>
                <a:cubicBezTo>
                  <a:pt x="824140" y="416279"/>
                  <a:pt x="860393" y="420024"/>
                  <a:pt x="896545" y="423206"/>
                </a:cubicBezTo>
                <a:cubicBezTo>
                  <a:pt x="906721" y="424192"/>
                  <a:pt x="916878" y="425421"/>
                  <a:pt x="927014" y="426629"/>
                </a:cubicBezTo>
                <a:cubicBezTo>
                  <a:pt x="942652" y="428965"/>
                  <a:pt x="959075" y="429790"/>
                  <a:pt x="973443" y="43665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0" name="Google Shape;240;p4"/>
          <p:cNvGrpSpPr/>
          <p:nvPr/>
        </p:nvGrpSpPr>
        <p:grpSpPr>
          <a:xfrm>
            <a:off x="5017523" y="-164026"/>
            <a:ext cx="1753912" cy="2049876"/>
            <a:chOff x="10035046" y="-328051"/>
            <a:chExt cx="3507824" cy="4099752"/>
          </a:xfrm>
        </p:grpSpPr>
        <p:grpSp>
          <p:nvGrpSpPr>
            <p:cNvPr id="241" name="Google Shape;241;p4"/>
            <p:cNvGrpSpPr/>
            <p:nvPr/>
          </p:nvGrpSpPr>
          <p:grpSpPr>
            <a:xfrm>
              <a:off x="10035046" y="-328051"/>
              <a:ext cx="3507824" cy="4099752"/>
              <a:chOff x="10035046" y="-328051"/>
              <a:chExt cx="3507824" cy="4099752"/>
            </a:xfrm>
          </p:grpSpPr>
          <p:sp>
            <p:nvSpPr>
              <p:cNvPr id="242" name="Google Shape;242;p4"/>
              <p:cNvSpPr/>
              <p:nvPr/>
            </p:nvSpPr>
            <p:spPr>
              <a:xfrm>
                <a:off x="10035046" y="-328051"/>
                <a:ext cx="3507824" cy="4099752"/>
              </a:xfrm>
              <a:custGeom>
                <a:rect b="b" l="l" r="r" t="t"/>
                <a:pathLst>
                  <a:path extrusionOk="0" h="4099752" w="3507824">
                    <a:moveTo>
                      <a:pt x="3213382" y="2150450"/>
                    </a:moveTo>
                    <a:cubicBezTo>
                      <a:pt x="3215925" y="2146350"/>
                      <a:pt x="3220847" y="2138889"/>
                      <a:pt x="3220683" y="2133641"/>
                    </a:cubicBezTo>
                    <a:cubicBezTo>
                      <a:pt x="3275806" y="2059601"/>
                      <a:pt x="3318132" y="1976214"/>
                      <a:pt x="3352830" y="1890614"/>
                    </a:cubicBezTo>
                    <a:cubicBezTo>
                      <a:pt x="3416401" y="1759015"/>
                      <a:pt x="3458564" y="1618233"/>
                      <a:pt x="3483336" y="1474335"/>
                    </a:cubicBezTo>
                    <a:cubicBezTo>
                      <a:pt x="3514015" y="1274764"/>
                      <a:pt x="3522135" y="1067485"/>
                      <a:pt x="3470622" y="870620"/>
                    </a:cubicBezTo>
                    <a:cubicBezTo>
                      <a:pt x="3453478" y="783133"/>
                      <a:pt x="3422964" y="697697"/>
                      <a:pt x="3374813" y="622427"/>
                    </a:cubicBezTo>
                    <a:cubicBezTo>
                      <a:pt x="3332159" y="546173"/>
                      <a:pt x="3279825" y="475249"/>
                      <a:pt x="3214285" y="416952"/>
                    </a:cubicBezTo>
                    <a:cubicBezTo>
                      <a:pt x="3161295" y="364477"/>
                      <a:pt x="3105844" y="314871"/>
                      <a:pt x="3043831" y="273219"/>
                    </a:cubicBezTo>
                    <a:cubicBezTo>
                      <a:pt x="3008887" y="246899"/>
                      <a:pt x="2974927" y="218939"/>
                      <a:pt x="2935636" y="199097"/>
                    </a:cubicBezTo>
                    <a:cubicBezTo>
                      <a:pt x="2806114" y="127599"/>
                      <a:pt x="2661991" y="89636"/>
                      <a:pt x="2518934" y="55691"/>
                    </a:cubicBezTo>
                    <a:cubicBezTo>
                      <a:pt x="2428539" y="33471"/>
                      <a:pt x="2337488" y="11005"/>
                      <a:pt x="2244469" y="3789"/>
                    </a:cubicBezTo>
                    <a:cubicBezTo>
                      <a:pt x="2142590" y="1084"/>
                      <a:pt x="2034477" y="-3754"/>
                      <a:pt x="1933337" y="5019"/>
                    </a:cubicBezTo>
                    <a:cubicBezTo>
                      <a:pt x="1860906" y="13383"/>
                      <a:pt x="1788229" y="18138"/>
                      <a:pt x="1716783" y="33307"/>
                    </a:cubicBezTo>
                    <a:cubicBezTo>
                      <a:pt x="1696932" y="36833"/>
                      <a:pt x="1677492" y="41998"/>
                      <a:pt x="1658215" y="47902"/>
                    </a:cubicBezTo>
                    <a:cubicBezTo>
                      <a:pt x="1594562" y="59545"/>
                      <a:pt x="1531400" y="74057"/>
                      <a:pt x="1470207" y="95622"/>
                    </a:cubicBezTo>
                    <a:cubicBezTo>
                      <a:pt x="1396300" y="114234"/>
                      <a:pt x="1326330" y="142440"/>
                      <a:pt x="1255458" y="170317"/>
                    </a:cubicBezTo>
                    <a:cubicBezTo>
                      <a:pt x="1232162" y="179501"/>
                      <a:pt x="1211655" y="194177"/>
                      <a:pt x="1189508" y="205410"/>
                    </a:cubicBezTo>
                    <a:cubicBezTo>
                      <a:pt x="1166212" y="217381"/>
                      <a:pt x="1138897" y="223449"/>
                      <a:pt x="1118472" y="240503"/>
                    </a:cubicBezTo>
                    <a:cubicBezTo>
                      <a:pt x="1094109" y="259444"/>
                      <a:pt x="1067943" y="276252"/>
                      <a:pt x="1042186" y="293225"/>
                    </a:cubicBezTo>
                    <a:cubicBezTo>
                      <a:pt x="1037920" y="296915"/>
                      <a:pt x="1028405" y="299292"/>
                      <a:pt x="1027667" y="305360"/>
                    </a:cubicBezTo>
                    <a:cubicBezTo>
                      <a:pt x="885923" y="400226"/>
                      <a:pt x="782403" y="534448"/>
                      <a:pt x="694223" y="727460"/>
                    </a:cubicBezTo>
                    <a:cubicBezTo>
                      <a:pt x="584552" y="945316"/>
                      <a:pt x="506790" y="1180554"/>
                      <a:pt x="478572" y="1423253"/>
                    </a:cubicBezTo>
                    <a:cubicBezTo>
                      <a:pt x="468811" y="1520005"/>
                      <a:pt x="476849" y="1617741"/>
                      <a:pt x="480869" y="1714657"/>
                    </a:cubicBezTo>
                    <a:cubicBezTo>
                      <a:pt x="482017" y="1721708"/>
                      <a:pt x="482181" y="1729251"/>
                      <a:pt x="483330" y="1736467"/>
                    </a:cubicBezTo>
                    <a:cubicBezTo>
                      <a:pt x="483658" y="1782137"/>
                      <a:pt x="493911" y="1820100"/>
                      <a:pt x="512614" y="1850601"/>
                    </a:cubicBezTo>
                    <a:cubicBezTo>
                      <a:pt x="519750" y="1885120"/>
                      <a:pt x="535663" y="1918081"/>
                      <a:pt x="533695" y="1954814"/>
                    </a:cubicBezTo>
                    <a:cubicBezTo>
                      <a:pt x="533531" y="1962194"/>
                      <a:pt x="534105" y="1969901"/>
                      <a:pt x="531972" y="1977116"/>
                    </a:cubicBezTo>
                    <a:cubicBezTo>
                      <a:pt x="529593" y="1981872"/>
                      <a:pt x="527297" y="1987611"/>
                      <a:pt x="527215" y="1992859"/>
                    </a:cubicBezTo>
                    <a:cubicBezTo>
                      <a:pt x="476357" y="2009668"/>
                      <a:pt x="429437" y="2036397"/>
                      <a:pt x="382353" y="2061569"/>
                    </a:cubicBezTo>
                    <a:cubicBezTo>
                      <a:pt x="323703" y="2088709"/>
                      <a:pt x="279818" y="2138807"/>
                      <a:pt x="242578" y="2190298"/>
                    </a:cubicBezTo>
                    <a:cubicBezTo>
                      <a:pt x="219118" y="2220882"/>
                      <a:pt x="199677" y="2254253"/>
                      <a:pt x="186143" y="2290084"/>
                    </a:cubicBezTo>
                    <a:cubicBezTo>
                      <a:pt x="123883" y="2292298"/>
                      <a:pt x="88940" y="2311402"/>
                      <a:pt x="61050" y="2383146"/>
                    </a:cubicBezTo>
                    <a:cubicBezTo>
                      <a:pt x="30372" y="2469075"/>
                      <a:pt x="17329" y="2560333"/>
                      <a:pt x="7732" y="2650771"/>
                    </a:cubicBezTo>
                    <a:cubicBezTo>
                      <a:pt x="-8592" y="2782042"/>
                      <a:pt x="-61" y="2916347"/>
                      <a:pt x="42840" y="3042042"/>
                    </a:cubicBezTo>
                    <a:cubicBezTo>
                      <a:pt x="91810" y="3168230"/>
                      <a:pt x="97142" y="3226199"/>
                      <a:pt x="238887" y="3269901"/>
                    </a:cubicBezTo>
                    <a:cubicBezTo>
                      <a:pt x="241101" y="3270557"/>
                      <a:pt x="243152" y="3270803"/>
                      <a:pt x="245121" y="3270803"/>
                    </a:cubicBezTo>
                    <a:cubicBezTo>
                      <a:pt x="245449" y="3270803"/>
                      <a:pt x="245695" y="3270721"/>
                      <a:pt x="246023" y="3270721"/>
                    </a:cubicBezTo>
                    <a:cubicBezTo>
                      <a:pt x="267678" y="3308192"/>
                      <a:pt x="291384" y="3344597"/>
                      <a:pt x="322555" y="3374688"/>
                    </a:cubicBezTo>
                    <a:cubicBezTo>
                      <a:pt x="367998" y="3419374"/>
                      <a:pt x="427059" y="3445202"/>
                      <a:pt x="486447" y="3465864"/>
                    </a:cubicBezTo>
                    <a:cubicBezTo>
                      <a:pt x="547229" y="3489396"/>
                      <a:pt x="607684" y="3499318"/>
                      <a:pt x="671420" y="3514404"/>
                    </a:cubicBezTo>
                    <a:cubicBezTo>
                      <a:pt x="673634" y="3514978"/>
                      <a:pt x="675685" y="3515224"/>
                      <a:pt x="677654" y="3515224"/>
                    </a:cubicBezTo>
                    <a:cubicBezTo>
                      <a:pt x="679294" y="3515224"/>
                      <a:pt x="680853" y="3514978"/>
                      <a:pt x="682329" y="3514650"/>
                    </a:cubicBezTo>
                    <a:cubicBezTo>
                      <a:pt x="786669" y="3599431"/>
                      <a:pt x="901098" y="3629933"/>
                      <a:pt x="1059986" y="3641494"/>
                    </a:cubicBezTo>
                    <a:cubicBezTo>
                      <a:pt x="1072700" y="3642313"/>
                      <a:pt x="1085497" y="3642724"/>
                      <a:pt x="1098457" y="3642724"/>
                    </a:cubicBezTo>
                    <a:cubicBezTo>
                      <a:pt x="1263907" y="3642724"/>
                      <a:pt x="1444533" y="3575571"/>
                      <a:pt x="1566098" y="3466930"/>
                    </a:cubicBezTo>
                    <a:cubicBezTo>
                      <a:pt x="1601206" y="3431509"/>
                      <a:pt x="1629834" y="3388873"/>
                      <a:pt x="1652227" y="3343941"/>
                    </a:cubicBezTo>
                    <a:cubicBezTo>
                      <a:pt x="1650259" y="3460781"/>
                      <a:pt x="1676261" y="3532443"/>
                      <a:pt x="1738110" y="3675849"/>
                    </a:cubicBezTo>
                    <a:cubicBezTo>
                      <a:pt x="1768461" y="3766943"/>
                      <a:pt x="1863039" y="3790147"/>
                      <a:pt x="1940801" y="3826798"/>
                    </a:cubicBezTo>
                    <a:cubicBezTo>
                      <a:pt x="1969183" y="3841065"/>
                      <a:pt x="1995760" y="3858447"/>
                      <a:pt x="2023568" y="3873780"/>
                    </a:cubicBezTo>
                    <a:cubicBezTo>
                      <a:pt x="2072128" y="3900018"/>
                      <a:pt x="2126677" y="3911989"/>
                      <a:pt x="2177616" y="3932159"/>
                    </a:cubicBezTo>
                    <a:cubicBezTo>
                      <a:pt x="2179421" y="3932733"/>
                      <a:pt x="2181307" y="3932979"/>
                      <a:pt x="2183112" y="3932979"/>
                    </a:cubicBezTo>
                    <a:cubicBezTo>
                      <a:pt x="2185573" y="3932979"/>
                      <a:pt x="2188033" y="3932487"/>
                      <a:pt x="2190330" y="3931585"/>
                    </a:cubicBezTo>
                    <a:cubicBezTo>
                      <a:pt x="2222157" y="3959217"/>
                      <a:pt x="2258085" y="3981847"/>
                      <a:pt x="2295818" y="4000951"/>
                    </a:cubicBezTo>
                    <a:cubicBezTo>
                      <a:pt x="2396712" y="4054247"/>
                      <a:pt x="2504251" y="4103606"/>
                      <a:pt x="2620977" y="4099425"/>
                    </a:cubicBezTo>
                    <a:cubicBezTo>
                      <a:pt x="2625652" y="4099671"/>
                      <a:pt x="2630246" y="4099753"/>
                      <a:pt x="2634922" y="4099753"/>
                    </a:cubicBezTo>
                    <a:cubicBezTo>
                      <a:pt x="2725234" y="4099753"/>
                      <a:pt x="2810051" y="4064742"/>
                      <a:pt x="2893145" y="4032437"/>
                    </a:cubicBezTo>
                    <a:cubicBezTo>
                      <a:pt x="2958111" y="4004887"/>
                      <a:pt x="3026441" y="3976763"/>
                      <a:pt x="3084599" y="3935603"/>
                    </a:cubicBezTo>
                    <a:cubicBezTo>
                      <a:pt x="3086403" y="3934537"/>
                      <a:pt x="3088126" y="3933307"/>
                      <a:pt x="3089766" y="3931913"/>
                    </a:cubicBezTo>
                    <a:cubicBezTo>
                      <a:pt x="3119542" y="3910185"/>
                      <a:pt x="3146447" y="3885013"/>
                      <a:pt x="3168595" y="3854266"/>
                    </a:cubicBezTo>
                    <a:cubicBezTo>
                      <a:pt x="3200668" y="3806710"/>
                      <a:pt x="3236924" y="3761613"/>
                      <a:pt x="3262435" y="3709958"/>
                    </a:cubicBezTo>
                    <a:cubicBezTo>
                      <a:pt x="3265634" y="3703398"/>
                      <a:pt x="3268587" y="3696675"/>
                      <a:pt x="3271376" y="3690033"/>
                    </a:cubicBezTo>
                    <a:cubicBezTo>
                      <a:pt x="3388102" y="3506041"/>
                      <a:pt x="3419929" y="3270147"/>
                      <a:pt x="3399176" y="3056637"/>
                    </a:cubicBezTo>
                    <a:cubicBezTo>
                      <a:pt x="3381868" y="2943323"/>
                      <a:pt x="3349549" y="2831648"/>
                      <a:pt x="3301726" y="2727435"/>
                    </a:cubicBezTo>
                    <a:cubicBezTo>
                      <a:pt x="3267603" y="2656757"/>
                      <a:pt x="3219206" y="2594278"/>
                      <a:pt x="3180817" y="2525978"/>
                    </a:cubicBezTo>
                    <a:cubicBezTo>
                      <a:pt x="3160802" y="2488179"/>
                      <a:pt x="3138983" y="2451118"/>
                      <a:pt x="3121265" y="2412254"/>
                    </a:cubicBezTo>
                    <a:cubicBezTo>
                      <a:pt x="3100102" y="2346577"/>
                      <a:pt x="3137999" y="2283689"/>
                      <a:pt x="3172532" y="2229901"/>
                    </a:cubicBezTo>
                    <a:cubicBezTo>
                      <a:pt x="3187707" y="2203663"/>
                      <a:pt x="3198699" y="2176933"/>
                      <a:pt x="3213382" y="2150450"/>
                    </a:cubicBezTo>
                    <a:close/>
                    <a:moveTo>
                      <a:pt x="1779124" y="65694"/>
                    </a:moveTo>
                    <a:cubicBezTo>
                      <a:pt x="1843188" y="55527"/>
                      <a:pt x="1907908" y="51345"/>
                      <a:pt x="1972382" y="43884"/>
                    </a:cubicBezTo>
                    <a:cubicBezTo>
                      <a:pt x="1998303" y="42654"/>
                      <a:pt x="2026849" y="42982"/>
                      <a:pt x="2055066" y="43310"/>
                    </a:cubicBezTo>
                    <a:cubicBezTo>
                      <a:pt x="2070816" y="43474"/>
                      <a:pt x="2086401" y="43638"/>
                      <a:pt x="2101412" y="43556"/>
                    </a:cubicBezTo>
                    <a:cubicBezTo>
                      <a:pt x="2148578" y="43638"/>
                      <a:pt x="2195826" y="43392"/>
                      <a:pt x="2243074" y="46262"/>
                    </a:cubicBezTo>
                    <a:cubicBezTo>
                      <a:pt x="2361687" y="56593"/>
                      <a:pt x="2476526" y="89554"/>
                      <a:pt x="2591857" y="117186"/>
                    </a:cubicBezTo>
                    <a:cubicBezTo>
                      <a:pt x="2719902" y="150557"/>
                      <a:pt x="2845569" y="189914"/>
                      <a:pt x="2958193" y="262068"/>
                    </a:cubicBezTo>
                    <a:cubicBezTo>
                      <a:pt x="3009953" y="301670"/>
                      <a:pt x="3064173" y="337993"/>
                      <a:pt x="3113882" y="380138"/>
                    </a:cubicBezTo>
                    <a:cubicBezTo>
                      <a:pt x="3155799" y="420724"/>
                      <a:pt x="3203293" y="461885"/>
                      <a:pt x="3242666" y="506325"/>
                    </a:cubicBezTo>
                    <a:cubicBezTo>
                      <a:pt x="3329124" y="609390"/>
                      <a:pt x="3399093" y="732708"/>
                      <a:pt x="3426163" y="865700"/>
                    </a:cubicBezTo>
                    <a:cubicBezTo>
                      <a:pt x="3447326" y="957123"/>
                      <a:pt x="3465700" y="1047069"/>
                      <a:pt x="3464962" y="1141935"/>
                    </a:cubicBezTo>
                    <a:cubicBezTo>
                      <a:pt x="3464798" y="1263777"/>
                      <a:pt x="3459056" y="1386356"/>
                      <a:pt x="3434037" y="1505820"/>
                    </a:cubicBezTo>
                    <a:cubicBezTo>
                      <a:pt x="3409511" y="1641929"/>
                      <a:pt x="3363001" y="1772544"/>
                      <a:pt x="3303367" y="1897255"/>
                    </a:cubicBezTo>
                    <a:cubicBezTo>
                      <a:pt x="3262845" y="1995975"/>
                      <a:pt x="3209773" y="2092071"/>
                      <a:pt x="3134964" y="2168980"/>
                    </a:cubicBezTo>
                    <a:cubicBezTo>
                      <a:pt x="3109207" y="2201859"/>
                      <a:pt x="3072458" y="2221538"/>
                      <a:pt x="3035792" y="2239822"/>
                    </a:cubicBezTo>
                    <a:cubicBezTo>
                      <a:pt x="3019304" y="2247939"/>
                      <a:pt x="3002078" y="2255401"/>
                      <a:pt x="2983458" y="2256303"/>
                    </a:cubicBezTo>
                    <a:cubicBezTo>
                      <a:pt x="2940968" y="2255647"/>
                      <a:pt x="2897001" y="2253515"/>
                      <a:pt x="2859760" y="2230147"/>
                    </a:cubicBezTo>
                    <a:cubicBezTo>
                      <a:pt x="2823422" y="2202433"/>
                      <a:pt x="2798731" y="2153401"/>
                      <a:pt x="2807262" y="2107321"/>
                    </a:cubicBezTo>
                    <a:cubicBezTo>
                      <a:pt x="2820140" y="2062143"/>
                      <a:pt x="2840566" y="2019261"/>
                      <a:pt x="2857709" y="1975477"/>
                    </a:cubicBezTo>
                    <a:cubicBezTo>
                      <a:pt x="2876083" y="1926527"/>
                      <a:pt x="2895114" y="1877905"/>
                      <a:pt x="2918246" y="1830923"/>
                    </a:cubicBezTo>
                    <a:cubicBezTo>
                      <a:pt x="2982228" y="1690141"/>
                      <a:pt x="3029148" y="1541569"/>
                      <a:pt x="3056053" y="1389308"/>
                    </a:cubicBezTo>
                    <a:cubicBezTo>
                      <a:pt x="3094114" y="1169321"/>
                      <a:pt x="3067701" y="937526"/>
                      <a:pt x="2968693" y="736397"/>
                    </a:cubicBezTo>
                    <a:cubicBezTo>
                      <a:pt x="2898723" y="608406"/>
                      <a:pt x="2798075" y="496404"/>
                      <a:pt x="2680447" y="410311"/>
                    </a:cubicBezTo>
                    <a:cubicBezTo>
                      <a:pt x="2614743" y="364559"/>
                      <a:pt x="2543624" y="327088"/>
                      <a:pt x="2472834" y="289863"/>
                    </a:cubicBezTo>
                    <a:cubicBezTo>
                      <a:pt x="2399666" y="251982"/>
                      <a:pt x="2326333" y="213446"/>
                      <a:pt x="2247094" y="189750"/>
                    </a:cubicBezTo>
                    <a:cubicBezTo>
                      <a:pt x="2138571" y="154247"/>
                      <a:pt x="2024716" y="140964"/>
                      <a:pt x="1911846" y="127353"/>
                    </a:cubicBezTo>
                    <a:cubicBezTo>
                      <a:pt x="1851145" y="119400"/>
                      <a:pt x="1790034" y="115382"/>
                      <a:pt x="1728923" y="115382"/>
                    </a:cubicBezTo>
                    <a:cubicBezTo>
                      <a:pt x="1669207" y="115382"/>
                      <a:pt x="1609573" y="119236"/>
                      <a:pt x="1550267" y="127189"/>
                    </a:cubicBezTo>
                    <a:cubicBezTo>
                      <a:pt x="1625568" y="102755"/>
                      <a:pt x="1700050" y="75615"/>
                      <a:pt x="1779124" y="65694"/>
                    </a:cubicBezTo>
                    <a:close/>
                    <a:moveTo>
                      <a:pt x="2766740" y="2095104"/>
                    </a:moveTo>
                    <a:cubicBezTo>
                      <a:pt x="2759522" y="2112241"/>
                      <a:pt x="2752386" y="2129460"/>
                      <a:pt x="2743937" y="2146022"/>
                    </a:cubicBezTo>
                    <a:cubicBezTo>
                      <a:pt x="2715965" y="2200548"/>
                      <a:pt x="2680529" y="2250809"/>
                      <a:pt x="2640992" y="2297791"/>
                    </a:cubicBezTo>
                    <a:cubicBezTo>
                      <a:pt x="2626309" y="2315174"/>
                      <a:pt x="2612364" y="2333212"/>
                      <a:pt x="2598583" y="2351333"/>
                    </a:cubicBezTo>
                    <a:cubicBezTo>
                      <a:pt x="2595876" y="2354776"/>
                      <a:pt x="2594892" y="2359040"/>
                      <a:pt x="2595302" y="2363058"/>
                    </a:cubicBezTo>
                    <a:cubicBezTo>
                      <a:pt x="2576928" y="2373143"/>
                      <a:pt x="2557323" y="2381506"/>
                      <a:pt x="2538457" y="2390034"/>
                    </a:cubicBezTo>
                    <a:cubicBezTo>
                      <a:pt x="2536078" y="2391181"/>
                      <a:pt x="2533781" y="2392329"/>
                      <a:pt x="2531402" y="2393477"/>
                    </a:cubicBezTo>
                    <a:cubicBezTo>
                      <a:pt x="2431574" y="2369371"/>
                      <a:pt x="2328958" y="2347069"/>
                      <a:pt x="2225766" y="2353465"/>
                    </a:cubicBezTo>
                    <a:cubicBezTo>
                      <a:pt x="2155058" y="2358712"/>
                      <a:pt x="2087385" y="2391837"/>
                      <a:pt x="2033821" y="2437507"/>
                    </a:cubicBezTo>
                    <a:cubicBezTo>
                      <a:pt x="1971480" y="2494739"/>
                      <a:pt x="1914060" y="2557627"/>
                      <a:pt x="1862793" y="2625026"/>
                    </a:cubicBezTo>
                    <a:cubicBezTo>
                      <a:pt x="1824158" y="2679059"/>
                      <a:pt x="1797253" y="2740390"/>
                      <a:pt x="1767723" y="2799589"/>
                    </a:cubicBezTo>
                    <a:cubicBezTo>
                      <a:pt x="1753778" y="2827385"/>
                      <a:pt x="1740981" y="2855672"/>
                      <a:pt x="1729580" y="2884534"/>
                    </a:cubicBezTo>
                    <a:cubicBezTo>
                      <a:pt x="1728513" y="2816807"/>
                      <a:pt x="1721705" y="2749163"/>
                      <a:pt x="1709073" y="2682339"/>
                    </a:cubicBezTo>
                    <a:cubicBezTo>
                      <a:pt x="1699393" y="2618138"/>
                      <a:pt x="1686597" y="2553692"/>
                      <a:pt x="1665680" y="2492115"/>
                    </a:cubicBezTo>
                    <a:cubicBezTo>
                      <a:pt x="1643368" y="2430538"/>
                      <a:pt x="1612444" y="2371913"/>
                      <a:pt x="1579304" y="2315502"/>
                    </a:cubicBezTo>
                    <a:cubicBezTo>
                      <a:pt x="1566836" y="2294266"/>
                      <a:pt x="1551661" y="2275161"/>
                      <a:pt x="1535584" y="2256713"/>
                    </a:cubicBezTo>
                    <a:cubicBezTo>
                      <a:pt x="1537224" y="2245234"/>
                      <a:pt x="1524100" y="2232443"/>
                      <a:pt x="1517619" y="2223506"/>
                    </a:cubicBezTo>
                    <a:cubicBezTo>
                      <a:pt x="1475703" y="2182591"/>
                      <a:pt x="1426732" y="2142824"/>
                      <a:pt x="1369395" y="2126918"/>
                    </a:cubicBezTo>
                    <a:cubicBezTo>
                      <a:pt x="1300820" y="2088873"/>
                      <a:pt x="1211245" y="2060831"/>
                      <a:pt x="1128725" y="2046319"/>
                    </a:cubicBezTo>
                    <a:cubicBezTo>
                      <a:pt x="1127495" y="2045745"/>
                      <a:pt x="1126182" y="2045171"/>
                      <a:pt x="1124706" y="2044761"/>
                    </a:cubicBezTo>
                    <a:cubicBezTo>
                      <a:pt x="1098621" y="2038365"/>
                      <a:pt x="1075981" y="2022869"/>
                      <a:pt x="1050306" y="2015325"/>
                    </a:cubicBezTo>
                    <a:cubicBezTo>
                      <a:pt x="1020776" y="2004092"/>
                      <a:pt x="989524" y="1997615"/>
                      <a:pt x="960404" y="1985234"/>
                    </a:cubicBezTo>
                    <a:cubicBezTo>
                      <a:pt x="957779" y="1983594"/>
                      <a:pt x="954334" y="1982036"/>
                      <a:pt x="950725" y="1980970"/>
                    </a:cubicBezTo>
                    <a:cubicBezTo>
                      <a:pt x="950150" y="1978182"/>
                      <a:pt x="948920" y="1975395"/>
                      <a:pt x="946787" y="1972689"/>
                    </a:cubicBezTo>
                    <a:cubicBezTo>
                      <a:pt x="928249" y="1951617"/>
                      <a:pt x="920456" y="1923985"/>
                      <a:pt x="915289" y="1896927"/>
                    </a:cubicBezTo>
                    <a:cubicBezTo>
                      <a:pt x="911187" y="1875691"/>
                      <a:pt x="907168" y="1854455"/>
                      <a:pt x="903641" y="1833137"/>
                    </a:cubicBezTo>
                    <a:cubicBezTo>
                      <a:pt x="902082" y="1828217"/>
                      <a:pt x="900934" y="1815344"/>
                      <a:pt x="898801" y="1802717"/>
                    </a:cubicBezTo>
                    <a:cubicBezTo>
                      <a:pt x="901180" y="1784187"/>
                      <a:pt x="900852" y="1764672"/>
                      <a:pt x="897407" y="1744748"/>
                    </a:cubicBezTo>
                    <a:cubicBezTo>
                      <a:pt x="897489" y="1744338"/>
                      <a:pt x="897653" y="1743928"/>
                      <a:pt x="897735" y="1743436"/>
                    </a:cubicBezTo>
                    <a:cubicBezTo>
                      <a:pt x="897981" y="1704572"/>
                      <a:pt x="897489" y="1665461"/>
                      <a:pt x="901836" y="1626514"/>
                    </a:cubicBezTo>
                    <a:cubicBezTo>
                      <a:pt x="908480" y="1540257"/>
                      <a:pt x="925542" y="1455231"/>
                      <a:pt x="944408" y="1370860"/>
                    </a:cubicBezTo>
                    <a:cubicBezTo>
                      <a:pt x="969755" y="1271648"/>
                      <a:pt x="993297" y="1171453"/>
                      <a:pt x="1031604" y="1076177"/>
                    </a:cubicBezTo>
                    <a:cubicBezTo>
                      <a:pt x="1050143" y="1034114"/>
                      <a:pt x="1070978" y="993036"/>
                      <a:pt x="1091156" y="951711"/>
                    </a:cubicBezTo>
                    <a:cubicBezTo>
                      <a:pt x="1143162" y="840201"/>
                      <a:pt x="1201730" y="731560"/>
                      <a:pt x="1271536" y="630052"/>
                    </a:cubicBezTo>
                    <a:cubicBezTo>
                      <a:pt x="1302460" y="587006"/>
                      <a:pt x="1337814" y="547403"/>
                      <a:pt x="1369559" y="505013"/>
                    </a:cubicBezTo>
                    <a:cubicBezTo>
                      <a:pt x="1421483" y="436877"/>
                      <a:pt x="1489484" y="383827"/>
                      <a:pt x="1554860" y="329466"/>
                    </a:cubicBezTo>
                    <a:cubicBezTo>
                      <a:pt x="1582175" y="303884"/>
                      <a:pt x="1612690" y="282074"/>
                      <a:pt x="1643450" y="260920"/>
                    </a:cubicBezTo>
                    <a:cubicBezTo>
                      <a:pt x="1690206" y="225991"/>
                      <a:pt x="1736306" y="189914"/>
                      <a:pt x="1785851" y="158756"/>
                    </a:cubicBezTo>
                    <a:cubicBezTo>
                      <a:pt x="1843352" y="161052"/>
                      <a:pt x="1900772" y="166546"/>
                      <a:pt x="1957699" y="175155"/>
                    </a:cubicBezTo>
                    <a:cubicBezTo>
                      <a:pt x="2059906" y="187454"/>
                      <a:pt x="2162195" y="203770"/>
                      <a:pt x="2259644" y="238044"/>
                    </a:cubicBezTo>
                    <a:cubicBezTo>
                      <a:pt x="2331746" y="262723"/>
                      <a:pt x="2395482" y="297407"/>
                      <a:pt x="2463811" y="332582"/>
                    </a:cubicBezTo>
                    <a:cubicBezTo>
                      <a:pt x="2542312" y="374808"/>
                      <a:pt x="2622781" y="415559"/>
                      <a:pt x="2691931" y="472380"/>
                    </a:cubicBezTo>
                    <a:cubicBezTo>
                      <a:pt x="2781095" y="542812"/>
                      <a:pt x="2855330" y="631610"/>
                      <a:pt x="2915785" y="727460"/>
                    </a:cubicBezTo>
                    <a:cubicBezTo>
                      <a:pt x="3052936" y="976801"/>
                      <a:pt x="3056217" y="1273862"/>
                      <a:pt x="2977880" y="1542635"/>
                    </a:cubicBezTo>
                    <a:cubicBezTo>
                      <a:pt x="2939491" y="1693748"/>
                      <a:pt x="2865420" y="1833301"/>
                      <a:pt x="2810133" y="1978756"/>
                    </a:cubicBezTo>
                    <a:cubicBezTo>
                      <a:pt x="2795942" y="2017539"/>
                      <a:pt x="2775435" y="2055010"/>
                      <a:pt x="2766740" y="2095104"/>
                    </a:cubicBezTo>
                    <a:close/>
                    <a:moveTo>
                      <a:pt x="590294" y="1079128"/>
                    </a:moveTo>
                    <a:cubicBezTo>
                      <a:pt x="622695" y="970242"/>
                      <a:pt x="669451" y="866684"/>
                      <a:pt x="719734" y="765013"/>
                    </a:cubicBezTo>
                    <a:cubicBezTo>
                      <a:pt x="798071" y="593729"/>
                      <a:pt x="904133" y="424414"/>
                      <a:pt x="1070485" y="326760"/>
                    </a:cubicBezTo>
                    <a:cubicBezTo>
                      <a:pt x="1184094" y="258460"/>
                      <a:pt x="1311729" y="215003"/>
                      <a:pt x="1441498" y="188438"/>
                    </a:cubicBezTo>
                    <a:cubicBezTo>
                      <a:pt x="1546985" y="165070"/>
                      <a:pt x="1654606" y="155723"/>
                      <a:pt x="1762227" y="158264"/>
                    </a:cubicBezTo>
                    <a:cubicBezTo>
                      <a:pt x="1700050" y="188192"/>
                      <a:pt x="1644271" y="229680"/>
                      <a:pt x="1585785" y="266003"/>
                    </a:cubicBezTo>
                    <a:cubicBezTo>
                      <a:pt x="1516881" y="319053"/>
                      <a:pt x="1446255" y="371036"/>
                      <a:pt x="1385226" y="433269"/>
                    </a:cubicBezTo>
                    <a:cubicBezTo>
                      <a:pt x="1337650" y="484433"/>
                      <a:pt x="1296390" y="541090"/>
                      <a:pt x="1252423" y="595451"/>
                    </a:cubicBezTo>
                    <a:cubicBezTo>
                      <a:pt x="1212065" y="651781"/>
                      <a:pt x="1175973" y="711472"/>
                      <a:pt x="1140701" y="771080"/>
                    </a:cubicBezTo>
                    <a:cubicBezTo>
                      <a:pt x="1085332" y="877343"/>
                      <a:pt x="1026682" y="982459"/>
                      <a:pt x="980993" y="1093231"/>
                    </a:cubicBezTo>
                    <a:cubicBezTo>
                      <a:pt x="941045" y="1205972"/>
                      <a:pt x="910777" y="1322238"/>
                      <a:pt x="887153" y="1439406"/>
                    </a:cubicBezTo>
                    <a:cubicBezTo>
                      <a:pt x="873700" y="1505656"/>
                      <a:pt x="863283" y="1572563"/>
                      <a:pt x="858607" y="1640043"/>
                    </a:cubicBezTo>
                    <a:cubicBezTo>
                      <a:pt x="856721" y="1675054"/>
                      <a:pt x="851635" y="1711377"/>
                      <a:pt x="858279" y="1745978"/>
                    </a:cubicBezTo>
                    <a:cubicBezTo>
                      <a:pt x="859920" y="1751718"/>
                      <a:pt x="863775" y="1755571"/>
                      <a:pt x="868451" y="1757703"/>
                    </a:cubicBezTo>
                    <a:cubicBezTo>
                      <a:pt x="861232" y="1851339"/>
                      <a:pt x="801188" y="1917917"/>
                      <a:pt x="702016" y="1903733"/>
                    </a:cubicBezTo>
                    <a:cubicBezTo>
                      <a:pt x="521309" y="1889712"/>
                      <a:pt x="519176" y="1776315"/>
                      <a:pt x="500884" y="1631188"/>
                    </a:cubicBezTo>
                    <a:cubicBezTo>
                      <a:pt x="501950" y="1573383"/>
                      <a:pt x="502442" y="1515413"/>
                      <a:pt x="505887" y="1457772"/>
                    </a:cubicBezTo>
                    <a:cubicBezTo>
                      <a:pt x="519832" y="1329863"/>
                      <a:pt x="552151" y="1202528"/>
                      <a:pt x="590294" y="1079128"/>
                    </a:cubicBezTo>
                    <a:close/>
                    <a:moveTo>
                      <a:pt x="85822" y="3036139"/>
                    </a:moveTo>
                    <a:cubicBezTo>
                      <a:pt x="43496" y="2915691"/>
                      <a:pt x="33899" y="2786470"/>
                      <a:pt x="48828" y="2660119"/>
                    </a:cubicBezTo>
                    <a:cubicBezTo>
                      <a:pt x="57441" y="2572222"/>
                      <a:pt x="69827" y="2484080"/>
                      <a:pt x="96896" y="2399791"/>
                    </a:cubicBezTo>
                    <a:cubicBezTo>
                      <a:pt x="108216" y="2369453"/>
                      <a:pt x="124868" y="2334934"/>
                      <a:pt x="158663" y="2325505"/>
                    </a:cubicBezTo>
                    <a:cubicBezTo>
                      <a:pt x="161370" y="2324603"/>
                      <a:pt x="168096" y="2322799"/>
                      <a:pt x="176217" y="2320339"/>
                    </a:cubicBezTo>
                    <a:cubicBezTo>
                      <a:pt x="176053" y="2320913"/>
                      <a:pt x="175889" y="2321487"/>
                      <a:pt x="175725" y="2322061"/>
                    </a:cubicBezTo>
                    <a:cubicBezTo>
                      <a:pt x="158745" y="2384786"/>
                      <a:pt x="138895" y="2447183"/>
                      <a:pt x="126754" y="2511137"/>
                    </a:cubicBezTo>
                    <a:cubicBezTo>
                      <a:pt x="119126" y="2558775"/>
                      <a:pt x="116255" y="2607151"/>
                      <a:pt x="108708" y="2654789"/>
                    </a:cubicBezTo>
                    <a:cubicBezTo>
                      <a:pt x="98127" y="2735634"/>
                      <a:pt x="94599" y="2818939"/>
                      <a:pt x="105345" y="2899866"/>
                    </a:cubicBezTo>
                    <a:cubicBezTo>
                      <a:pt x="113712" y="2964641"/>
                      <a:pt x="133727" y="3026628"/>
                      <a:pt x="155710" y="3087794"/>
                    </a:cubicBezTo>
                    <a:cubicBezTo>
                      <a:pt x="171214" y="3132563"/>
                      <a:pt x="191310" y="3175527"/>
                      <a:pt x="215509" y="3216196"/>
                    </a:cubicBezTo>
                    <a:cubicBezTo>
                      <a:pt x="126754" y="3179299"/>
                      <a:pt x="126918" y="3135842"/>
                      <a:pt x="85822" y="3036139"/>
                    </a:cubicBezTo>
                    <a:close/>
                    <a:moveTo>
                      <a:pt x="244464" y="3180611"/>
                    </a:moveTo>
                    <a:cubicBezTo>
                      <a:pt x="202794" y="3106161"/>
                      <a:pt x="175315" y="3023512"/>
                      <a:pt x="155710" y="2940453"/>
                    </a:cubicBezTo>
                    <a:cubicBezTo>
                      <a:pt x="138977" y="2868709"/>
                      <a:pt x="140699" y="2791308"/>
                      <a:pt x="144308" y="2717678"/>
                    </a:cubicBezTo>
                    <a:cubicBezTo>
                      <a:pt x="149066" y="2662004"/>
                      <a:pt x="159155" y="2606987"/>
                      <a:pt x="163831" y="2551314"/>
                    </a:cubicBezTo>
                    <a:cubicBezTo>
                      <a:pt x="169081" y="2499166"/>
                      <a:pt x="185076" y="2449151"/>
                      <a:pt x="198201" y="2398643"/>
                    </a:cubicBezTo>
                    <a:cubicBezTo>
                      <a:pt x="210013" y="2354695"/>
                      <a:pt x="220758" y="2310172"/>
                      <a:pt x="240691" y="2269012"/>
                    </a:cubicBezTo>
                    <a:cubicBezTo>
                      <a:pt x="272272" y="2213994"/>
                      <a:pt x="311399" y="2162913"/>
                      <a:pt x="358319" y="2120030"/>
                    </a:cubicBezTo>
                    <a:cubicBezTo>
                      <a:pt x="410243" y="2084199"/>
                      <a:pt x="464135" y="2050336"/>
                      <a:pt x="519094" y="2019179"/>
                    </a:cubicBezTo>
                    <a:cubicBezTo>
                      <a:pt x="525738" y="2014915"/>
                      <a:pt x="534105" y="2011390"/>
                      <a:pt x="540995" y="2006634"/>
                    </a:cubicBezTo>
                    <a:cubicBezTo>
                      <a:pt x="549608" y="2006552"/>
                      <a:pt x="556417" y="1997041"/>
                      <a:pt x="560272" y="1989333"/>
                    </a:cubicBezTo>
                    <a:cubicBezTo>
                      <a:pt x="573888" y="1959324"/>
                      <a:pt x="565194" y="1925625"/>
                      <a:pt x="551659" y="1894631"/>
                    </a:cubicBezTo>
                    <a:cubicBezTo>
                      <a:pt x="592919" y="1927921"/>
                      <a:pt x="650913" y="1945303"/>
                      <a:pt x="720882" y="1947763"/>
                    </a:cubicBezTo>
                    <a:cubicBezTo>
                      <a:pt x="723753" y="1947845"/>
                      <a:pt x="726624" y="1947927"/>
                      <a:pt x="729495" y="1947927"/>
                    </a:cubicBezTo>
                    <a:cubicBezTo>
                      <a:pt x="796020" y="1947927"/>
                      <a:pt x="848026" y="1916032"/>
                      <a:pt x="876325" y="1868230"/>
                    </a:cubicBezTo>
                    <a:cubicBezTo>
                      <a:pt x="880837" y="1913244"/>
                      <a:pt x="887317" y="1960144"/>
                      <a:pt x="915535" y="1996795"/>
                    </a:cubicBezTo>
                    <a:cubicBezTo>
                      <a:pt x="919800" y="2002124"/>
                      <a:pt x="925050" y="2004338"/>
                      <a:pt x="930218" y="2004338"/>
                    </a:cubicBezTo>
                    <a:cubicBezTo>
                      <a:pt x="932843" y="2004338"/>
                      <a:pt x="935467" y="2003764"/>
                      <a:pt x="937846" y="2002698"/>
                    </a:cubicBezTo>
                    <a:cubicBezTo>
                      <a:pt x="939733" y="2004420"/>
                      <a:pt x="941784" y="2005978"/>
                      <a:pt x="943506" y="2007372"/>
                    </a:cubicBezTo>
                    <a:cubicBezTo>
                      <a:pt x="959912" y="2019917"/>
                      <a:pt x="978942" y="2027788"/>
                      <a:pt x="998055" y="2035577"/>
                    </a:cubicBezTo>
                    <a:cubicBezTo>
                      <a:pt x="993625" y="2035741"/>
                      <a:pt x="989278" y="2035987"/>
                      <a:pt x="985094" y="2036315"/>
                    </a:cubicBezTo>
                    <a:cubicBezTo>
                      <a:pt x="899211" y="2042055"/>
                      <a:pt x="820710" y="2082723"/>
                      <a:pt x="748690" y="2127164"/>
                    </a:cubicBezTo>
                    <a:cubicBezTo>
                      <a:pt x="659444" y="2187347"/>
                      <a:pt x="587505" y="2271799"/>
                      <a:pt x="525738" y="2359122"/>
                    </a:cubicBezTo>
                    <a:cubicBezTo>
                      <a:pt x="488661" y="2412008"/>
                      <a:pt x="468401" y="2473666"/>
                      <a:pt x="445843" y="2533521"/>
                    </a:cubicBezTo>
                    <a:cubicBezTo>
                      <a:pt x="415329" y="2612973"/>
                      <a:pt x="388095" y="2694638"/>
                      <a:pt x="380467" y="2779911"/>
                    </a:cubicBezTo>
                    <a:cubicBezTo>
                      <a:pt x="370377" y="2866659"/>
                      <a:pt x="380057" y="2954064"/>
                      <a:pt x="399825" y="3038763"/>
                    </a:cubicBezTo>
                    <a:cubicBezTo>
                      <a:pt x="428453" y="3178233"/>
                      <a:pt x="478408" y="3302452"/>
                      <a:pt x="577416" y="3407239"/>
                    </a:cubicBezTo>
                    <a:cubicBezTo>
                      <a:pt x="592755" y="3426262"/>
                      <a:pt x="608094" y="3443726"/>
                      <a:pt x="623433" y="3459879"/>
                    </a:cubicBezTo>
                    <a:cubicBezTo>
                      <a:pt x="578482" y="3449794"/>
                      <a:pt x="533367" y="3438889"/>
                      <a:pt x="490384" y="3422162"/>
                    </a:cubicBezTo>
                    <a:cubicBezTo>
                      <a:pt x="352413" y="3376984"/>
                      <a:pt x="309020" y="3302206"/>
                      <a:pt x="244464" y="3180611"/>
                    </a:cubicBezTo>
                    <a:close/>
                    <a:moveTo>
                      <a:pt x="1522049" y="3449384"/>
                    </a:moveTo>
                    <a:cubicBezTo>
                      <a:pt x="1416725" y="3533181"/>
                      <a:pt x="1284988" y="3584508"/>
                      <a:pt x="1151037" y="3598283"/>
                    </a:cubicBezTo>
                    <a:cubicBezTo>
                      <a:pt x="1002238" y="3603367"/>
                      <a:pt x="838757" y="3583197"/>
                      <a:pt x="717601" y="3488987"/>
                    </a:cubicBezTo>
                    <a:cubicBezTo>
                      <a:pt x="677818" y="3457419"/>
                      <a:pt x="645007" y="3418390"/>
                      <a:pt x="611047" y="3380838"/>
                    </a:cubicBezTo>
                    <a:cubicBezTo>
                      <a:pt x="563471" y="3326640"/>
                      <a:pt x="519258" y="3268261"/>
                      <a:pt x="492763" y="3200617"/>
                    </a:cubicBezTo>
                    <a:cubicBezTo>
                      <a:pt x="440757" y="3061475"/>
                      <a:pt x="404583" y="2910033"/>
                      <a:pt x="425746" y="2761134"/>
                    </a:cubicBezTo>
                    <a:cubicBezTo>
                      <a:pt x="435836" y="2680535"/>
                      <a:pt x="464463" y="2604117"/>
                      <a:pt x="493173" y="2528602"/>
                    </a:cubicBezTo>
                    <a:cubicBezTo>
                      <a:pt x="511465" y="2479980"/>
                      <a:pt x="528281" y="2431358"/>
                      <a:pt x="557729" y="2387656"/>
                    </a:cubicBezTo>
                    <a:cubicBezTo>
                      <a:pt x="614000" y="2306401"/>
                      <a:pt x="682083" y="2227031"/>
                      <a:pt x="762553" y="2168242"/>
                    </a:cubicBezTo>
                    <a:cubicBezTo>
                      <a:pt x="830800" y="2125524"/>
                      <a:pt x="904297" y="2084281"/>
                      <a:pt x="985915" y="2077148"/>
                    </a:cubicBezTo>
                    <a:cubicBezTo>
                      <a:pt x="998137" y="2076164"/>
                      <a:pt x="1010359" y="2075754"/>
                      <a:pt x="1022499" y="2075754"/>
                    </a:cubicBezTo>
                    <a:cubicBezTo>
                      <a:pt x="1048994" y="2075754"/>
                      <a:pt x="1075325" y="2077968"/>
                      <a:pt x="1101492" y="2081740"/>
                    </a:cubicBezTo>
                    <a:cubicBezTo>
                      <a:pt x="1105429" y="2083133"/>
                      <a:pt x="1109367" y="2084445"/>
                      <a:pt x="1113468" y="2085511"/>
                    </a:cubicBezTo>
                    <a:cubicBezTo>
                      <a:pt x="1115601" y="2086085"/>
                      <a:pt x="1117651" y="2086331"/>
                      <a:pt x="1119538" y="2086331"/>
                    </a:cubicBezTo>
                    <a:cubicBezTo>
                      <a:pt x="1121507" y="2086331"/>
                      <a:pt x="1123311" y="2086003"/>
                      <a:pt x="1125116" y="2085429"/>
                    </a:cubicBezTo>
                    <a:cubicBezTo>
                      <a:pt x="1149806" y="2089775"/>
                      <a:pt x="1174415" y="2095268"/>
                      <a:pt x="1198859" y="2101664"/>
                    </a:cubicBezTo>
                    <a:cubicBezTo>
                      <a:pt x="1284906" y="2122080"/>
                      <a:pt x="1373168" y="2150696"/>
                      <a:pt x="1440677" y="2210059"/>
                    </a:cubicBezTo>
                    <a:cubicBezTo>
                      <a:pt x="1444040" y="2221538"/>
                      <a:pt x="1453720" y="2229819"/>
                      <a:pt x="1461676" y="2238346"/>
                    </a:cubicBezTo>
                    <a:cubicBezTo>
                      <a:pt x="1484890" y="2265076"/>
                      <a:pt x="1511796" y="2291068"/>
                      <a:pt x="1533287" y="2322635"/>
                    </a:cubicBezTo>
                    <a:cubicBezTo>
                      <a:pt x="1569297" y="2380276"/>
                      <a:pt x="1601124" y="2441197"/>
                      <a:pt x="1624994" y="2504824"/>
                    </a:cubicBezTo>
                    <a:cubicBezTo>
                      <a:pt x="1655344" y="2592474"/>
                      <a:pt x="1665598" y="2683733"/>
                      <a:pt x="1680035" y="2775647"/>
                    </a:cubicBezTo>
                    <a:cubicBezTo>
                      <a:pt x="1696768" y="2901178"/>
                      <a:pt x="1684218" y="3031875"/>
                      <a:pt x="1659528" y="3156177"/>
                    </a:cubicBezTo>
                    <a:cubicBezTo>
                      <a:pt x="1649766" y="3199715"/>
                      <a:pt x="1645255" y="3244483"/>
                      <a:pt x="1630982" y="3286874"/>
                    </a:cubicBezTo>
                    <a:cubicBezTo>
                      <a:pt x="1606948" y="3347384"/>
                      <a:pt x="1571020" y="3406091"/>
                      <a:pt x="1522049" y="3449384"/>
                    </a:cubicBezTo>
                    <a:close/>
                    <a:moveTo>
                      <a:pt x="1967132" y="3792197"/>
                    </a:moveTo>
                    <a:cubicBezTo>
                      <a:pt x="1912584" y="3761777"/>
                      <a:pt x="1845239" y="3750790"/>
                      <a:pt x="1802256" y="3702742"/>
                    </a:cubicBezTo>
                    <a:cubicBezTo>
                      <a:pt x="1777812" y="3671503"/>
                      <a:pt x="1767230" y="3631982"/>
                      <a:pt x="1751727" y="3596069"/>
                    </a:cubicBezTo>
                    <a:cubicBezTo>
                      <a:pt x="1736962" y="3558189"/>
                      <a:pt x="1720556" y="3520800"/>
                      <a:pt x="1709565" y="3481689"/>
                    </a:cubicBezTo>
                    <a:cubicBezTo>
                      <a:pt x="1680937" y="3373704"/>
                      <a:pt x="1701362" y="3260882"/>
                      <a:pt x="1712354" y="3151831"/>
                    </a:cubicBezTo>
                    <a:cubicBezTo>
                      <a:pt x="1718342" y="3006949"/>
                      <a:pt x="1775597" y="2871825"/>
                      <a:pt x="1842122" y="2745063"/>
                    </a:cubicBezTo>
                    <a:cubicBezTo>
                      <a:pt x="1892897" y="2637325"/>
                      <a:pt x="1977222" y="2549428"/>
                      <a:pt x="2062941" y="2468419"/>
                    </a:cubicBezTo>
                    <a:cubicBezTo>
                      <a:pt x="2113798" y="2425619"/>
                      <a:pt x="2178190" y="2396101"/>
                      <a:pt x="2245207" y="2393805"/>
                    </a:cubicBezTo>
                    <a:cubicBezTo>
                      <a:pt x="2312716" y="2391673"/>
                      <a:pt x="2379815" y="2400037"/>
                      <a:pt x="2446667" y="2409630"/>
                    </a:cubicBezTo>
                    <a:cubicBezTo>
                      <a:pt x="2460366" y="2411024"/>
                      <a:pt x="2474229" y="2413238"/>
                      <a:pt x="2488173" y="2415123"/>
                    </a:cubicBezTo>
                    <a:cubicBezTo>
                      <a:pt x="2454132" y="2432916"/>
                      <a:pt x="2420747" y="2452020"/>
                      <a:pt x="2388018" y="2472191"/>
                    </a:cubicBezTo>
                    <a:cubicBezTo>
                      <a:pt x="2372022" y="2481456"/>
                      <a:pt x="2356847" y="2491951"/>
                      <a:pt x="2342164" y="2503102"/>
                    </a:cubicBezTo>
                    <a:cubicBezTo>
                      <a:pt x="2322805" y="2493509"/>
                      <a:pt x="2302298" y="2485555"/>
                      <a:pt x="2282858" y="2476454"/>
                    </a:cubicBezTo>
                    <a:cubicBezTo>
                      <a:pt x="2265140" y="2470551"/>
                      <a:pt x="2237250" y="2447757"/>
                      <a:pt x="2224782" y="2472519"/>
                    </a:cubicBezTo>
                    <a:cubicBezTo>
                      <a:pt x="2215677" y="2498838"/>
                      <a:pt x="2251441" y="2502856"/>
                      <a:pt x="2268667" y="2510153"/>
                    </a:cubicBezTo>
                    <a:cubicBezTo>
                      <a:pt x="2283678" y="2515237"/>
                      <a:pt x="2298361" y="2521058"/>
                      <a:pt x="2313208" y="2526470"/>
                    </a:cubicBezTo>
                    <a:cubicBezTo>
                      <a:pt x="2292537" y="2544180"/>
                      <a:pt x="2272768" y="2562957"/>
                      <a:pt x="2253082" y="2581651"/>
                    </a:cubicBezTo>
                    <a:cubicBezTo>
                      <a:pt x="2232247" y="2600592"/>
                      <a:pt x="2212314" y="2620598"/>
                      <a:pt x="2193365" y="2641424"/>
                    </a:cubicBezTo>
                    <a:cubicBezTo>
                      <a:pt x="2175565" y="2636013"/>
                      <a:pt x="2157191" y="2632241"/>
                      <a:pt x="2139227" y="2627649"/>
                    </a:cubicBezTo>
                    <a:cubicBezTo>
                      <a:pt x="2122083" y="2624288"/>
                      <a:pt x="2091405" y="2611169"/>
                      <a:pt x="2089108" y="2638801"/>
                    </a:cubicBezTo>
                    <a:cubicBezTo>
                      <a:pt x="2089272" y="2658233"/>
                      <a:pt x="2111091" y="2656921"/>
                      <a:pt x="2125118" y="2657495"/>
                    </a:cubicBezTo>
                    <a:cubicBezTo>
                      <a:pt x="2140129" y="2658479"/>
                      <a:pt x="2157273" y="2661267"/>
                      <a:pt x="2174089" y="2663234"/>
                    </a:cubicBezTo>
                    <a:cubicBezTo>
                      <a:pt x="2142426" y="2700131"/>
                      <a:pt x="2113634" y="2739488"/>
                      <a:pt x="2088370" y="2781059"/>
                    </a:cubicBezTo>
                    <a:cubicBezTo>
                      <a:pt x="2053426" y="2839110"/>
                      <a:pt x="2030540" y="2903310"/>
                      <a:pt x="2011181" y="2967921"/>
                    </a:cubicBezTo>
                    <a:cubicBezTo>
                      <a:pt x="2006588" y="2981777"/>
                      <a:pt x="2002322" y="2995716"/>
                      <a:pt x="1998467" y="3009737"/>
                    </a:cubicBezTo>
                    <a:cubicBezTo>
                      <a:pt x="1997975" y="3009737"/>
                      <a:pt x="1997565" y="3009737"/>
                      <a:pt x="1997073" y="3009737"/>
                    </a:cubicBezTo>
                    <a:cubicBezTo>
                      <a:pt x="1963277" y="3011131"/>
                      <a:pt x="1929728" y="3007769"/>
                      <a:pt x="1896916" y="3000144"/>
                    </a:cubicBezTo>
                    <a:cubicBezTo>
                      <a:pt x="1886827" y="2998176"/>
                      <a:pt x="1876902" y="3006539"/>
                      <a:pt x="1875589" y="3016378"/>
                    </a:cubicBezTo>
                    <a:cubicBezTo>
                      <a:pt x="1873949" y="3045158"/>
                      <a:pt x="1911682" y="3038271"/>
                      <a:pt x="1930630" y="3041386"/>
                    </a:cubicBezTo>
                    <a:cubicBezTo>
                      <a:pt x="1936618" y="3041878"/>
                      <a:pt x="1942688" y="3042124"/>
                      <a:pt x="1948676" y="3042124"/>
                    </a:cubicBezTo>
                    <a:cubicBezTo>
                      <a:pt x="1962785" y="3042124"/>
                      <a:pt x="1976894" y="3040812"/>
                      <a:pt x="1990920" y="3039173"/>
                    </a:cubicBezTo>
                    <a:cubicBezTo>
                      <a:pt x="1969757" y="3126167"/>
                      <a:pt x="1960898" y="3215622"/>
                      <a:pt x="1959832" y="3305404"/>
                    </a:cubicBezTo>
                    <a:cubicBezTo>
                      <a:pt x="1946297" y="3304584"/>
                      <a:pt x="1932763" y="3304748"/>
                      <a:pt x="1919228" y="3305158"/>
                    </a:cubicBezTo>
                    <a:cubicBezTo>
                      <a:pt x="1899131" y="3305732"/>
                      <a:pt x="1878952" y="3306224"/>
                      <a:pt x="1859102" y="3302944"/>
                    </a:cubicBezTo>
                    <a:cubicBezTo>
                      <a:pt x="1834985" y="3300730"/>
                      <a:pt x="1833673" y="3336479"/>
                      <a:pt x="1857707" y="3336562"/>
                    </a:cubicBezTo>
                    <a:cubicBezTo>
                      <a:pt x="1861152" y="3336725"/>
                      <a:pt x="1864680" y="3336889"/>
                      <a:pt x="1868125" y="3336807"/>
                    </a:cubicBezTo>
                    <a:cubicBezTo>
                      <a:pt x="1898557" y="3336807"/>
                      <a:pt x="1928661" y="3329920"/>
                      <a:pt x="1959012" y="3326640"/>
                    </a:cubicBezTo>
                    <a:cubicBezTo>
                      <a:pt x="1955074" y="3419620"/>
                      <a:pt x="1965492" y="3512601"/>
                      <a:pt x="1989608" y="3602383"/>
                    </a:cubicBezTo>
                    <a:cubicBezTo>
                      <a:pt x="1975171" y="3601973"/>
                      <a:pt x="1960734" y="3601563"/>
                      <a:pt x="1946379" y="3600579"/>
                    </a:cubicBezTo>
                    <a:cubicBezTo>
                      <a:pt x="1941786" y="3600907"/>
                      <a:pt x="1935716" y="3600087"/>
                      <a:pt x="1929235" y="3599267"/>
                    </a:cubicBezTo>
                    <a:cubicBezTo>
                      <a:pt x="1911107" y="3597135"/>
                      <a:pt x="1889780" y="3594921"/>
                      <a:pt x="1888304" y="3616158"/>
                    </a:cubicBezTo>
                    <a:cubicBezTo>
                      <a:pt x="1888304" y="3625341"/>
                      <a:pt x="1896096" y="3634278"/>
                      <a:pt x="1905529" y="3634278"/>
                    </a:cubicBezTo>
                    <a:cubicBezTo>
                      <a:pt x="1905775" y="3634278"/>
                      <a:pt x="1906104" y="3634278"/>
                      <a:pt x="1906350" y="3634278"/>
                    </a:cubicBezTo>
                    <a:cubicBezTo>
                      <a:pt x="1928907" y="3633130"/>
                      <a:pt x="1951383" y="3631080"/>
                      <a:pt x="1973859" y="3629359"/>
                    </a:cubicBezTo>
                    <a:cubicBezTo>
                      <a:pt x="1977796" y="3628457"/>
                      <a:pt x="1986737" y="3628129"/>
                      <a:pt x="1996744" y="3627473"/>
                    </a:cubicBezTo>
                    <a:cubicBezTo>
                      <a:pt x="2004701" y="3654120"/>
                      <a:pt x="2013806" y="3680440"/>
                      <a:pt x="2024224" y="3706350"/>
                    </a:cubicBezTo>
                    <a:cubicBezTo>
                      <a:pt x="2050555" y="3767025"/>
                      <a:pt x="2089436" y="3821304"/>
                      <a:pt x="2132665" y="3871238"/>
                    </a:cubicBezTo>
                    <a:cubicBezTo>
                      <a:pt x="2126349" y="3869188"/>
                      <a:pt x="2120033" y="3867139"/>
                      <a:pt x="2113880" y="3864925"/>
                    </a:cubicBezTo>
                    <a:cubicBezTo>
                      <a:pt x="2060562" y="3849674"/>
                      <a:pt x="2015037" y="3818435"/>
                      <a:pt x="1967132" y="3792197"/>
                    </a:cubicBezTo>
                    <a:close/>
                    <a:moveTo>
                      <a:pt x="3099281" y="2458170"/>
                    </a:moveTo>
                    <a:cubicBezTo>
                      <a:pt x="3129878" y="2518435"/>
                      <a:pt x="3161295" y="2578208"/>
                      <a:pt x="3198945" y="2634537"/>
                    </a:cubicBezTo>
                    <a:cubicBezTo>
                      <a:pt x="3285157" y="2759412"/>
                      <a:pt x="3331584" y="2907574"/>
                      <a:pt x="3356275" y="3056145"/>
                    </a:cubicBezTo>
                    <a:cubicBezTo>
                      <a:pt x="3372352" y="3205373"/>
                      <a:pt x="3359392" y="3360503"/>
                      <a:pt x="3311734" y="3503663"/>
                    </a:cubicBezTo>
                    <a:cubicBezTo>
                      <a:pt x="3311570" y="3503499"/>
                      <a:pt x="3311488" y="3503253"/>
                      <a:pt x="3311242" y="3503089"/>
                    </a:cubicBezTo>
                    <a:lnTo>
                      <a:pt x="3311242" y="3503089"/>
                    </a:lnTo>
                    <a:cubicBezTo>
                      <a:pt x="3310093" y="3508829"/>
                      <a:pt x="3308617" y="3514404"/>
                      <a:pt x="3306976" y="3519898"/>
                    </a:cubicBezTo>
                    <a:cubicBezTo>
                      <a:pt x="3303695" y="3530803"/>
                      <a:pt x="3300004" y="3541626"/>
                      <a:pt x="3295492" y="3552121"/>
                    </a:cubicBezTo>
                    <a:cubicBezTo>
                      <a:pt x="3292867" y="3558025"/>
                      <a:pt x="3290406" y="3563928"/>
                      <a:pt x="3287618" y="3569750"/>
                    </a:cubicBezTo>
                    <a:cubicBezTo>
                      <a:pt x="3285157" y="3575079"/>
                      <a:pt x="3282368" y="3580245"/>
                      <a:pt x="3279661" y="3585492"/>
                    </a:cubicBezTo>
                    <a:cubicBezTo>
                      <a:pt x="3274247" y="3595987"/>
                      <a:pt x="3268341" y="3606154"/>
                      <a:pt x="3262599" y="3616322"/>
                    </a:cubicBezTo>
                    <a:cubicBezTo>
                      <a:pt x="3258580" y="3623373"/>
                      <a:pt x="3254724" y="3630588"/>
                      <a:pt x="3250869" y="3637722"/>
                    </a:cubicBezTo>
                    <a:cubicBezTo>
                      <a:pt x="3250787" y="3637886"/>
                      <a:pt x="3250705" y="3638050"/>
                      <a:pt x="3250623" y="3638214"/>
                    </a:cubicBezTo>
                    <a:cubicBezTo>
                      <a:pt x="3247588" y="3644445"/>
                      <a:pt x="3244635" y="3650841"/>
                      <a:pt x="3241682" y="3657154"/>
                    </a:cubicBezTo>
                    <a:cubicBezTo>
                      <a:pt x="3241518" y="3657400"/>
                      <a:pt x="3241354" y="3657646"/>
                      <a:pt x="3241272" y="3657892"/>
                    </a:cubicBezTo>
                    <a:cubicBezTo>
                      <a:pt x="3239467" y="3661746"/>
                      <a:pt x="3237663" y="3665518"/>
                      <a:pt x="3235940" y="3669371"/>
                    </a:cubicBezTo>
                    <a:cubicBezTo>
                      <a:pt x="3235612" y="3670109"/>
                      <a:pt x="3235202" y="3670929"/>
                      <a:pt x="3234873" y="3671667"/>
                    </a:cubicBezTo>
                    <a:cubicBezTo>
                      <a:pt x="3232331" y="3677160"/>
                      <a:pt x="3229624" y="3682572"/>
                      <a:pt x="3226835" y="3687984"/>
                    </a:cubicBezTo>
                    <a:cubicBezTo>
                      <a:pt x="3225768" y="3690033"/>
                      <a:pt x="3224620" y="3692165"/>
                      <a:pt x="3223390" y="3694215"/>
                    </a:cubicBezTo>
                    <a:cubicBezTo>
                      <a:pt x="3222733" y="3695281"/>
                      <a:pt x="3222077" y="3696347"/>
                      <a:pt x="3221339" y="3697331"/>
                    </a:cubicBezTo>
                    <a:cubicBezTo>
                      <a:pt x="3219862" y="3699463"/>
                      <a:pt x="3218304" y="3701512"/>
                      <a:pt x="3216171" y="3702989"/>
                    </a:cubicBezTo>
                    <a:cubicBezTo>
                      <a:pt x="3214202" y="3704382"/>
                      <a:pt x="3211824" y="3704956"/>
                      <a:pt x="3209609" y="3704628"/>
                    </a:cubicBezTo>
                    <a:cubicBezTo>
                      <a:pt x="3171876" y="3757186"/>
                      <a:pt x="3129714" y="3806956"/>
                      <a:pt x="3092555" y="3859923"/>
                    </a:cubicBezTo>
                    <a:cubicBezTo>
                      <a:pt x="3082138" y="3873862"/>
                      <a:pt x="3071720" y="3887801"/>
                      <a:pt x="3060482" y="3901166"/>
                    </a:cubicBezTo>
                    <a:cubicBezTo>
                      <a:pt x="3058267" y="3902723"/>
                      <a:pt x="3056135" y="3904363"/>
                      <a:pt x="3053838" y="3905921"/>
                    </a:cubicBezTo>
                    <a:cubicBezTo>
                      <a:pt x="2981818" y="3950198"/>
                      <a:pt x="2904629" y="3983569"/>
                      <a:pt x="2824652" y="4012676"/>
                    </a:cubicBezTo>
                    <a:cubicBezTo>
                      <a:pt x="2772564" y="4033830"/>
                      <a:pt x="2718098" y="4050885"/>
                      <a:pt x="2661335" y="4055805"/>
                    </a:cubicBezTo>
                    <a:cubicBezTo>
                      <a:pt x="2540589" y="4066546"/>
                      <a:pt x="2435676" y="4027435"/>
                      <a:pt x="2331008" y="3970860"/>
                    </a:cubicBezTo>
                    <a:cubicBezTo>
                      <a:pt x="2253410" y="3936259"/>
                      <a:pt x="2188936" y="3879437"/>
                      <a:pt x="2138325" y="3811711"/>
                    </a:cubicBezTo>
                    <a:cubicBezTo>
                      <a:pt x="2091405" y="3754480"/>
                      <a:pt x="2057855" y="3687984"/>
                      <a:pt x="2037594" y="3617142"/>
                    </a:cubicBezTo>
                    <a:cubicBezTo>
                      <a:pt x="2039481" y="3614928"/>
                      <a:pt x="2040055" y="3612140"/>
                      <a:pt x="2038661" y="3608778"/>
                    </a:cubicBezTo>
                    <a:cubicBezTo>
                      <a:pt x="2037512" y="3607385"/>
                      <a:pt x="2036036" y="3606400"/>
                      <a:pt x="2034477" y="3605663"/>
                    </a:cubicBezTo>
                    <a:cubicBezTo>
                      <a:pt x="2032344" y="3597463"/>
                      <a:pt x="2030212" y="3589346"/>
                      <a:pt x="2028407" y="3581065"/>
                    </a:cubicBezTo>
                    <a:cubicBezTo>
                      <a:pt x="2004865" y="3494398"/>
                      <a:pt x="1996908" y="3405436"/>
                      <a:pt x="2001830" y="3315817"/>
                    </a:cubicBezTo>
                    <a:cubicBezTo>
                      <a:pt x="2003471" y="3260308"/>
                      <a:pt x="2005357" y="3204553"/>
                      <a:pt x="2012002" y="3149371"/>
                    </a:cubicBezTo>
                    <a:cubicBezTo>
                      <a:pt x="2017662" y="3109605"/>
                      <a:pt x="2026192" y="3070330"/>
                      <a:pt x="2036528" y="3031547"/>
                    </a:cubicBezTo>
                    <a:cubicBezTo>
                      <a:pt x="2037266" y="3030973"/>
                      <a:pt x="2038087" y="3030481"/>
                      <a:pt x="2038743" y="3029661"/>
                    </a:cubicBezTo>
                    <a:cubicBezTo>
                      <a:pt x="2041368" y="3026628"/>
                      <a:pt x="2041614" y="3022118"/>
                      <a:pt x="2040055" y="3018428"/>
                    </a:cubicBezTo>
                    <a:cubicBezTo>
                      <a:pt x="2051129" y="2978498"/>
                      <a:pt x="2064007" y="2939059"/>
                      <a:pt x="2077706" y="2900112"/>
                    </a:cubicBezTo>
                    <a:cubicBezTo>
                      <a:pt x="2119130" y="2787290"/>
                      <a:pt x="2195498" y="2690374"/>
                      <a:pt x="2282448" y="2608709"/>
                    </a:cubicBezTo>
                    <a:cubicBezTo>
                      <a:pt x="2357175" y="2529832"/>
                      <a:pt x="2449784" y="2473093"/>
                      <a:pt x="2544445" y="2421273"/>
                    </a:cubicBezTo>
                    <a:cubicBezTo>
                      <a:pt x="2568479" y="2408974"/>
                      <a:pt x="2593825" y="2395199"/>
                      <a:pt x="2615317" y="2377735"/>
                    </a:cubicBezTo>
                    <a:cubicBezTo>
                      <a:pt x="2621633" y="2376177"/>
                      <a:pt x="2626391" y="2370601"/>
                      <a:pt x="2630574" y="2363960"/>
                    </a:cubicBezTo>
                    <a:cubicBezTo>
                      <a:pt x="2642878" y="2351579"/>
                      <a:pt x="2652968" y="2337312"/>
                      <a:pt x="2659776" y="2320749"/>
                    </a:cubicBezTo>
                    <a:cubicBezTo>
                      <a:pt x="2694884" y="2272537"/>
                      <a:pt x="2729746" y="2223588"/>
                      <a:pt x="2755421" y="2169554"/>
                    </a:cubicBezTo>
                    <a:cubicBezTo>
                      <a:pt x="2758702" y="2162749"/>
                      <a:pt x="2761737" y="2155861"/>
                      <a:pt x="2764608" y="2148974"/>
                    </a:cubicBezTo>
                    <a:cubicBezTo>
                      <a:pt x="2771088" y="2191610"/>
                      <a:pt x="2795778" y="2232033"/>
                      <a:pt x="2827769" y="2259829"/>
                    </a:cubicBezTo>
                    <a:cubicBezTo>
                      <a:pt x="2868455" y="2290658"/>
                      <a:pt x="2921035" y="2297135"/>
                      <a:pt x="2970580" y="2299103"/>
                    </a:cubicBezTo>
                    <a:cubicBezTo>
                      <a:pt x="2972958" y="2299267"/>
                      <a:pt x="2975337" y="2299349"/>
                      <a:pt x="2977716" y="2299349"/>
                    </a:cubicBezTo>
                    <a:cubicBezTo>
                      <a:pt x="3011922" y="2299349"/>
                      <a:pt x="3043585" y="2284590"/>
                      <a:pt x="3073279" y="2268438"/>
                    </a:cubicBezTo>
                    <a:cubicBezTo>
                      <a:pt x="3098297" y="2254991"/>
                      <a:pt x="3124054" y="2241462"/>
                      <a:pt x="3144397" y="2221292"/>
                    </a:cubicBezTo>
                    <a:cubicBezTo>
                      <a:pt x="3146119" y="2219570"/>
                      <a:pt x="3147760" y="2217848"/>
                      <a:pt x="3149483" y="2216126"/>
                    </a:cubicBezTo>
                    <a:cubicBezTo>
                      <a:pt x="3144725" y="2223096"/>
                      <a:pt x="3139803" y="2230065"/>
                      <a:pt x="3134389" y="2237116"/>
                    </a:cubicBezTo>
                    <a:cubicBezTo>
                      <a:pt x="3088044" y="2298857"/>
                      <a:pt x="3055068" y="2386672"/>
                      <a:pt x="3099281" y="245817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" name="Google Shape;243;p4"/>
              <p:cNvSpPr/>
              <p:nvPr/>
            </p:nvSpPr>
            <p:spPr>
              <a:xfrm>
                <a:off x="10700685" y="1961975"/>
                <a:ext cx="870737" cy="1160258"/>
              </a:xfrm>
              <a:custGeom>
                <a:rect b="b" l="l" r="r" t="t"/>
                <a:pathLst>
                  <a:path extrusionOk="0" h="1160258" w="870737">
                    <a:moveTo>
                      <a:pt x="851488" y="441179"/>
                    </a:moveTo>
                    <a:cubicBezTo>
                      <a:pt x="842957" y="441999"/>
                      <a:pt x="777253" y="444951"/>
                      <a:pt x="746246" y="454872"/>
                    </a:cubicBezTo>
                    <a:cubicBezTo>
                      <a:pt x="740586" y="370091"/>
                      <a:pt x="718931" y="287032"/>
                      <a:pt x="675374" y="221110"/>
                    </a:cubicBezTo>
                    <a:cubicBezTo>
                      <a:pt x="693092" y="212910"/>
                      <a:pt x="709252" y="201431"/>
                      <a:pt x="721556" y="186099"/>
                    </a:cubicBezTo>
                    <a:cubicBezTo>
                      <a:pt x="735665" y="169126"/>
                      <a:pt x="746164" y="149530"/>
                      <a:pt x="755926" y="129851"/>
                    </a:cubicBezTo>
                    <a:cubicBezTo>
                      <a:pt x="760027" y="121570"/>
                      <a:pt x="755023" y="111157"/>
                      <a:pt x="746985" y="107795"/>
                    </a:cubicBezTo>
                    <a:cubicBezTo>
                      <a:pt x="738782" y="104351"/>
                      <a:pt x="728118" y="108205"/>
                      <a:pt x="724919" y="116732"/>
                    </a:cubicBezTo>
                    <a:cubicBezTo>
                      <a:pt x="718521" y="133623"/>
                      <a:pt x="711056" y="150021"/>
                      <a:pt x="700967" y="165108"/>
                    </a:cubicBezTo>
                    <a:cubicBezTo>
                      <a:pt x="691288" y="180523"/>
                      <a:pt x="676687" y="191592"/>
                      <a:pt x="662168" y="202415"/>
                    </a:cubicBezTo>
                    <a:cubicBezTo>
                      <a:pt x="650438" y="187165"/>
                      <a:pt x="637395" y="172898"/>
                      <a:pt x="622876" y="160107"/>
                    </a:cubicBezTo>
                    <a:cubicBezTo>
                      <a:pt x="585226" y="126162"/>
                      <a:pt x="538880" y="100990"/>
                      <a:pt x="489089" y="89839"/>
                    </a:cubicBezTo>
                    <a:cubicBezTo>
                      <a:pt x="485726" y="89347"/>
                      <a:pt x="482281" y="88691"/>
                      <a:pt x="478835" y="88035"/>
                    </a:cubicBezTo>
                    <a:cubicBezTo>
                      <a:pt x="481378" y="87297"/>
                      <a:pt x="483839" y="86559"/>
                      <a:pt x="486382" y="85903"/>
                    </a:cubicBezTo>
                    <a:cubicBezTo>
                      <a:pt x="508612" y="79508"/>
                      <a:pt x="531251" y="74342"/>
                      <a:pt x="553563" y="68193"/>
                    </a:cubicBezTo>
                    <a:cubicBezTo>
                      <a:pt x="560207" y="66225"/>
                      <a:pt x="576531" y="62945"/>
                      <a:pt x="569804" y="53188"/>
                    </a:cubicBezTo>
                    <a:cubicBezTo>
                      <a:pt x="555450" y="43103"/>
                      <a:pt x="534943" y="48678"/>
                      <a:pt x="518455" y="50072"/>
                    </a:cubicBezTo>
                    <a:cubicBezTo>
                      <a:pt x="445860" y="57943"/>
                      <a:pt x="380484" y="90085"/>
                      <a:pt x="322080" y="132311"/>
                    </a:cubicBezTo>
                    <a:cubicBezTo>
                      <a:pt x="322490" y="121160"/>
                      <a:pt x="321588" y="109845"/>
                      <a:pt x="320111" y="99432"/>
                    </a:cubicBezTo>
                    <a:cubicBezTo>
                      <a:pt x="315518" y="77786"/>
                      <a:pt x="283281" y="-20442"/>
                      <a:pt x="252274" y="3828"/>
                    </a:cubicBezTo>
                    <a:cubicBezTo>
                      <a:pt x="244154" y="10141"/>
                      <a:pt x="243087" y="21538"/>
                      <a:pt x="248911" y="29656"/>
                    </a:cubicBezTo>
                    <a:cubicBezTo>
                      <a:pt x="275898" y="64831"/>
                      <a:pt x="298620" y="112223"/>
                      <a:pt x="289925" y="156827"/>
                    </a:cubicBezTo>
                    <a:cubicBezTo>
                      <a:pt x="230701" y="203317"/>
                      <a:pt x="194281" y="271617"/>
                      <a:pt x="161470" y="338770"/>
                    </a:cubicBezTo>
                    <a:cubicBezTo>
                      <a:pt x="124639" y="310318"/>
                      <a:pt x="52044" y="257351"/>
                      <a:pt x="41627" y="284572"/>
                    </a:cubicBezTo>
                    <a:cubicBezTo>
                      <a:pt x="38674" y="291542"/>
                      <a:pt x="41955" y="300643"/>
                      <a:pt x="49255" y="303349"/>
                    </a:cubicBezTo>
                    <a:cubicBezTo>
                      <a:pt x="86742" y="314992"/>
                      <a:pt x="119307" y="336638"/>
                      <a:pt x="153103" y="355824"/>
                    </a:cubicBezTo>
                    <a:cubicBezTo>
                      <a:pt x="152036" y="358038"/>
                      <a:pt x="150970" y="360334"/>
                      <a:pt x="149822" y="362548"/>
                    </a:cubicBezTo>
                    <a:cubicBezTo>
                      <a:pt x="122834" y="432816"/>
                      <a:pt x="112253" y="508905"/>
                      <a:pt x="107905" y="583765"/>
                    </a:cubicBezTo>
                    <a:cubicBezTo>
                      <a:pt x="102984" y="645670"/>
                      <a:pt x="106429" y="707820"/>
                      <a:pt x="117667" y="768741"/>
                    </a:cubicBezTo>
                    <a:cubicBezTo>
                      <a:pt x="108808" y="785714"/>
                      <a:pt x="96257" y="800473"/>
                      <a:pt x="79278" y="810558"/>
                    </a:cubicBezTo>
                    <a:cubicBezTo>
                      <a:pt x="55982" y="825562"/>
                      <a:pt x="31373" y="838271"/>
                      <a:pt x="8077" y="853276"/>
                    </a:cubicBezTo>
                    <a:cubicBezTo>
                      <a:pt x="613" y="858032"/>
                      <a:pt x="-2422" y="867707"/>
                      <a:pt x="2171" y="875578"/>
                    </a:cubicBezTo>
                    <a:cubicBezTo>
                      <a:pt x="5452" y="881154"/>
                      <a:pt x="10292" y="883367"/>
                      <a:pt x="15460" y="883367"/>
                    </a:cubicBezTo>
                    <a:cubicBezTo>
                      <a:pt x="21448" y="883367"/>
                      <a:pt x="27846" y="880334"/>
                      <a:pt x="32686" y="876070"/>
                    </a:cubicBezTo>
                    <a:cubicBezTo>
                      <a:pt x="52783" y="862951"/>
                      <a:pt x="73125" y="850242"/>
                      <a:pt x="92730" y="836303"/>
                    </a:cubicBezTo>
                    <a:cubicBezTo>
                      <a:pt x="106101" y="827940"/>
                      <a:pt x="116846" y="817035"/>
                      <a:pt x="125213" y="804572"/>
                    </a:cubicBezTo>
                    <a:cubicBezTo>
                      <a:pt x="126444" y="809820"/>
                      <a:pt x="127592" y="815067"/>
                      <a:pt x="128904" y="820233"/>
                    </a:cubicBezTo>
                    <a:cubicBezTo>
                      <a:pt x="160731" y="918543"/>
                      <a:pt x="239642" y="1000044"/>
                      <a:pt x="334548" y="1044566"/>
                    </a:cubicBezTo>
                    <a:cubicBezTo>
                      <a:pt x="341685" y="1064900"/>
                      <a:pt x="348329" y="1085316"/>
                      <a:pt x="343243" y="1107127"/>
                    </a:cubicBezTo>
                    <a:cubicBezTo>
                      <a:pt x="342669" y="1124263"/>
                      <a:pt x="316748" y="1144515"/>
                      <a:pt x="335779" y="1158290"/>
                    </a:cubicBezTo>
                    <a:cubicBezTo>
                      <a:pt x="338650" y="1159602"/>
                      <a:pt x="341193" y="1160258"/>
                      <a:pt x="343489" y="1160258"/>
                    </a:cubicBezTo>
                    <a:cubicBezTo>
                      <a:pt x="358500" y="1160258"/>
                      <a:pt x="363586" y="1135578"/>
                      <a:pt x="367524" y="1122951"/>
                    </a:cubicBezTo>
                    <a:cubicBezTo>
                      <a:pt x="373348" y="1100485"/>
                      <a:pt x="369574" y="1077117"/>
                      <a:pt x="360961" y="1055881"/>
                    </a:cubicBezTo>
                    <a:cubicBezTo>
                      <a:pt x="403452" y="1072280"/>
                      <a:pt x="448321" y="1081299"/>
                      <a:pt x="493190" y="1081299"/>
                    </a:cubicBezTo>
                    <a:cubicBezTo>
                      <a:pt x="494339" y="1081299"/>
                      <a:pt x="495569" y="1081299"/>
                      <a:pt x="496717" y="1081299"/>
                    </a:cubicBezTo>
                    <a:cubicBezTo>
                      <a:pt x="508365" y="1081463"/>
                      <a:pt x="518045" y="1071542"/>
                      <a:pt x="518045" y="1059981"/>
                    </a:cubicBezTo>
                    <a:cubicBezTo>
                      <a:pt x="518045" y="1048174"/>
                      <a:pt x="508365" y="1038908"/>
                      <a:pt x="496717" y="1038662"/>
                    </a:cubicBezTo>
                    <a:cubicBezTo>
                      <a:pt x="474488" y="1038252"/>
                      <a:pt x="452340" y="1036449"/>
                      <a:pt x="430521" y="1032431"/>
                    </a:cubicBezTo>
                    <a:cubicBezTo>
                      <a:pt x="417725" y="1030053"/>
                      <a:pt x="405092" y="1026773"/>
                      <a:pt x="392788" y="1022674"/>
                    </a:cubicBezTo>
                    <a:cubicBezTo>
                      <a:pt x="492780" y="1015540"/>
                      <a:pt x="575382" y="949208"/>
                      <a:pt x="635755" y="866477"/>
                    </a:cubicBezTo>
                    <a:cubicBezTo>
                      <a:pt x="667089" y="871314"/>
                      <a:pt x="699080" y="879022"/>
                      <a:pt x="720900" y="902308"/>
                    </a:cubicBezTo>
                    <a:cubicBezTo>
                      <a:pt x="724017" y="906490"/>
                      <a:pt x="728446" y="908293"/>
                      <a:pt x="732876" y="908293"/>
                    </a:cubicBezTo>
                    <a:cubicBezTo>
                      <a:pt x="741817" y="908293"/>
                      <a:pt x="750840" y="900832"/>
                      <a:pt x="749117" y="890419"/>
                    </a:cubicBezTo>
                    <a:cubicBezTo>
                      <a:pt x="735747" y="862295"/>
                      <a:pt x="687022" y="850652"/>
                      <a:pt x="648387" y="848439"/>
                    </a:cubicBezTo>
                    <a:cubicBezTo>
                      <a:pt x="678163" y="804244"/>
                      <a:pt x="701869" y="756360"/>
                      <a:pt x="718685" y="711018"/>
                    </a:cubicBezTo>
                    <a:cubicBezTo>
                      <a:pt x="739028" y="641570"/>
                      <a:pt x="750594" y="557937"/>
                      <a:pt x="747395" y="474796"/>
                    </a:cubicBezTo>
                    <a:cubicBezTo>
                      <a:pt x="782503" y="473812"/>
                      <a:pt x="817365" y="471844"/>
                      <a:pt x="853785" y="474632"/>
                    </a:cubicBezTo>
                    <a:cubicBezTo>
                      <a:pt x="858871" y="474960"/>
                      <a:pt x="864121" y="472008"/>
                      <a:pt x="867156" y="468073"/>
                    </a:cubicBezTo>
                    <a:cubicBezTo>
                      <a:pt x="876589" y="456840"/>
                      <a:pt x="866007" y="438883"/>
                      <a:pt x="851488" y="441179"/>
                    </a:cubicBezTo>
                    <a:close/>
                    <a:moveTo>
                      <a:pt x="703018" y="566300"/>
                    </a:moveTo>
                    <a:cubicBezTo>
                      <a:pt x="696948" y="646736"/>
                      <a:pt x="676851" y="728155"/>
                      <a:pt x="630423" y="795553"/>
                    </a:cubicBezTo>
                    <a:cubicBezTo>
                      <a:pt x="598596" y="850406"/>
                      <a:pt x="558567" y="900012"/>
                      <a:pt x="506397" y="936991"/>
                    </a:cubicBezTo>
                    <a:cubicBezTo>
                      <a:pt x="456524" y="971264"/>
                      <a:pt x="396397" y="989877"/>
                      <a:pt x="335943" y="976348"/>
                    </a:cubicBezTo>
                    <a:cubicBezTo>
                      <a:pt x="315108" y="971592"/>
                      <a:pt x="295093" y="963967"/>
                      <a:pt x="275242" y="956259"/>
                    </a:cubicBezTo>
                    <a:cubicBezTo>
                      <a:pt x="273766" y="955111"/>
                      <a:pt x="272289" y="953882"/>
                      <a:pt x="270895" y="952734"/>
                    </a:cubicBezTo>
                    <a:cubicBezTo>
                      <a:pt x="228814" y="916411"/>
                      <a:pt x="193378" y="874020"/>
                      <a:pt x="173938" y="821135"/>
                    </a:cubicBezTo>
                    <a:cubicBezTo>
                      <a:pt x="155153" y="756934"/>
                      <a:pt x="145884" y="689044"/>
                      <a:pt x="148591" y="622138"/>
                    </a:cubicBezTo>
                    <a:cubicBezTo>
                      <a:pt x="150970" y="510053"/>
                      <a:pt x="167047" y="394279"/>
                      <a:pt x="228732" y="298101"/>
                    </a:cubicBezTo>
                    <a:cubicBezTo>
                      <a:pt x="249896" y="259482"/>
                      <a:pt x="272371" y="220536"/>
                      <a:pt x="307233" y="192002"/>
                    </a:cubicBezTo>
                    <a:cubicBezTo>
                      <a:pt x="346114" y="160189"/>
                      <a:pt x="386800" y="128212"/>
                      <a:pt x="432162" y="106237"/>
                    </a:cubicBezTo>
                    <a:cubicBezTo>
                      <a:pt x="437329" y="107959"/>
                      <a:pt x="443317" y="109025"/>
                      <a:pt x="446927" y="110091"/>
                    </a:cubicBezTo>
                    <a:cubicBezTo>
                      <a:pt x="523049" y="126408"/>
                      <a:pt x="592362" y="169946"/>
                      <a:pt x="637231" y="233983"/>
                    </a:cubicBezTo>
                    <a:cubicBezTo>
                      <a:pt x="702525" y="331964"/>
                      <a:pt x="709006" y="451018"/>
                      <a:pt x="703018" y="56630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" name="Google Shape;244;p4"/>
              <p:cNvSpPr/>
              <p:nvPr/>
            </p:nvSpPr>
            <p:spPr>
              <a:xfrm>
                <a:off x="12271895" y="2336437"/>
                <a:ext cx="1078691" cy="1208470"/>
              </a:xfrm>
              <a:custGeom>
                <a:rect b="b" l="l" r="r" t="t"/>
                <a:pathLst>
                  <a:path extrusionOk="0" h="1208470" w="1078691">
                    <a:moveTo>
                      <a:pt x="615036" y="7846"/>
                    </a:moveTo>
                    <a:cubicBezTo>
                      <a:pt x="555156" y="2845"/>
                      <a:pt x="493143" y="-6502"/>
                      <a:pt x="433837" y="6944"/>
                    </a:cubicBezTo>
                    <a:cubicBezTo>
                      <a:pt x="341555" y="25229"/>
                      <a:pt x="261742" y="82050"/>
                      <a:pt x="208014" y="158468"/>
                    </a:cubicBezTo>
                    <a:cubicBezTo>
                      <a:pt x="159043" y="220044"/>
                      <a:pt x="104823" y="279817"/>
                      <a:pt x="75785" y="354103"/>
                    </a:cubicBezTo>
                    <a:cubicBezTo>
                      <a:pt x="33787" y="454380"/>
                      <a:pt x="13034" y="563103"/>
                      <a:pt x="1550" y="670842"/>
                    </a:cubicBezTo>
                    <a:cubicBezTo>
                      <a:pt x="-3700" y="778171"/>
                      <a:pt x="2042" y="894519"/>
                      <a:pt x="56016" y="989959"/>
                    </a:cubicBezTo>
                    <a:cubicBezTo>
                      <a:pt x="78738" y="1030874"/>
                      <a:pt x="118439" y="1057604"/>
                      <a:pt x="156090" y="1083513"/>
                    </a:cubicBezTo>
                    <a:cubicBezTo>
                      <a:pt x="192265" y="1110735"/>
                      <a:pt x="229915" y="1136317"/>
                      <a:pt x="272734" y="1151813"/>
                    </a:cubicBezTo>
                    <a:cubicBezTo>
                      <a:pt x="330563" y="1171738"/>
                      <a:pt x="391264" y="1188956"/>
                      <a:pt x="452867" y="1188792"/>
                    </a:cubicBezTo>
                    <a:cubicBezTo>
                      <a:pt x="484284" y="1199779"/>
                      <a:pt x="512748" y="1206011"/>
                      <a:pt x="547117" y="1207979"/>
                    </a:cubicBezTo>
                    <a:cubicBezTo>
                      <a:pt x="553926" y="1208307"/>
                      <a:pt x="560652" y="1208471"/>
                      <a:pt x="567542" y="1208471"/>
                    </a:cubicBezTo>
                    <a:cubicBezTo>
                      <a:pt x="635461" y="1208471"/>
                      <a:pt x="705759" y="1193302"/>
                      <a:pt x="763671" y="1157881"/>
                    </a:cubicBezTo>
                    <a:cubicBezTo>
                      <a:pt x="816743" y="1123526"/>
                      <a:pt x="856034" y="1073182"/>
                      <a:pt x="899837" y="1028414"/>
                    </a:cubicBezTo>
                    <a:cubicBezTo>
                      <a:pt x="978584" y="950275"/>
                      <a:pt x="1018285" y="842208"/>
                      <a:pt x="1042976" y="736191"/>
                    </a:cubicBezTo>
                    <a:cubicBezTo>
                      <a:pt x="1073080" y="618695"/>
                      <a:pt x="1088748" y="495377"/>
                      <a:pt x="1071603" y="374683"/>
                    </a:cubicBezTo>
                    <a:cubicBezTo>
                      <a:pt x="1054542" y="300889"/>
                      <a:pt x="1039203" y="221438"/>
                      <a:pt x="988837" y="162239"/>
                    </a:cubicBezTo>
                    <a:cubicBezTo>
                      <a:pt x="935191" y="106074"/>
                      <a:pt x="868092" y="58682"/>
                      <a:pt x="792135" y="38676"/>
                    </a:cubicBezTo>
                    <a:cubicBezTo>
                      <a:pt x="733895" y="24655"/>
                      <a:pt x="674261" y="16456"/>
                      <a:pt x="615036" y="7846"/>
                    </a:cubicBezTo>
                    <a:close/>
                    <a:moveTo>
                      <a:pt x="197350" y="1060637"/>
                    </a:moveTo>
                    <a:cubicBezTo>
                      <a:pt x="162570" y="1034892"/>
                      <a:pt x="122459" y="1013327"/>
                      <a:pt x="97686" y="976840"/>
                    </a:cubicBezTo>
                    <a:cubicBezTo>
                      <a:pt x="64301" y="926824"/>
                      <a:pt x="52899" y="866560"/>
                      <a:pt x="45435" y="807935"/>
                    </a:cubicBezTo>
                    <a:cubicBezTo>
                      <a:pt x="31982" y="719464"/>
                      <a:pt x="42071" y="630994"/>
                      <a:pt x="60446" y="541785"/>
                    </a:cubicBezTo>
                    <a:cubicBezTo>
                      <a:pt x="98425" y="351971"/>
                      <a:pt x="151743" y="290230"/>
                      <a:pt x="272734" y="146578"/>
                    </a:cubicBezTo>
                    <a:cubicBezTo>
                      <a:pt x="342704" y="68111"/>
                      <a:pt x="425224" y="43021"/>
                      <a:pt x="516931" y="43021"/>
                    </a:cubicBezTo>
                    <a:cubicBezTo>
                      <a:pt x="549742" y="43021"/>
                      <a:pt x="583702" y="46219"/>
                      <a:pt x="618728" y="51303"/>
                    </a:cubicBezTo>
                    <a:cubicBezTo>
                      <a:pt x="535715" y="54582"/>
                      <a:pt x="461070" y="94841"/>
                      <a:pt x="398236" y="146743"/>
                    </a:cubicBezTo>
                    <a:cubicBezTo>
                      <a:pt x="253457" y="244970"/>
                      <a:pt x="178648" y="430029"/>
                      <a:pt x="151168" y="597458"/>
                    </a:cubicBezTo>
                    <a:cubicBezTo>
                      <a:pt x="138700" y="692488"/>
                      <a:pt x="145837" y="788502"/>
                      <a:pt x="173972" y="880252"/>
                    </a:cubicBezTo>
                    <a:cubicBezTo>
                      <a:pt x="182667" y="911328"/>
                      <a:pt x="191444" y="941337"/>
                      <a:pt x="205553" y="970855"/>
                    </a:cubicBezTo>
                    <a:cubicBezTo>
                      <a:pt x="233278" y="1026118"/>
                      <a:pt x="263875" y="1082857"/>
                      <a:pt x="314240" y="1120738"/>
                    </a:cubicBezTo>
                    <a:cubicBezTo>
                      <a:pt x="271831" y="1108439"/>
                      <a:pt x="232048" y="1087941"/>
                      <a:pt x="197350" y="1060637"/>
                    </a:cubicBezTo>
                    <a:close/>
                    <a:moveTo>
                      <a:pt x="971776" y="210123"/>
                    </a:moveTo>
                    <a:cubicBezTo>
                      <a:pt x="994005" y="244560"/>
                      <a:pt x="1005571" y="286541"/>
                      <a:pt x="1016481" y="325979"/>
                    </a:cubicBezTo>
                    <a:cubicBezTo>
                      <a:pt x="1031246" y="376569"/>
                      <a:pt x="1037480" y="428717"/>
                      <a:pt x="1035183" y="481356"/>
                    </a:cubicBezTo>
                    <a:cubicBezTo>
                      <a:pt x="1036824" y="567449"/>
                      <a:pt x="1020418" y="652394"/>
                      <a:pt x="999255" y="735617"/>
                    </a:cubicBezTo>
                    <a:cubicBezTo>
                      <a:pt x="982357" y="807935"/>
                      <a:pt x="956600" y="879023"/>
                      <a:pt x="915833" y="942977"/>
                    </a:cubicBezTo>
                    <a:cubicBezTo>
                      <a:pt x="891716" y="977578"/>
                      <a:pt x="861284" y="1006768"/>
                      <a:pt x="832574" y="1037433"/>
                    </a:cubicBezTo>
                    <a:cubicBezTo>
                      <a:pt x="798861" y="1073920"/>
                      <a:pt x="766542" y="1109587"/>
                      <a:pt x="721508" y="1133283"/>
                    </a:cubicBezTo>
                    <a:cubicBezTo>
                      <a:pt x="674261" y="1154027"/>
                      <a:pt x="622009" y="1165752"/>
                      <a:pt x="570331" y="1166244"/>
                    </a:cubicBezTo>
                    <a:cubicBezTo>
                      <a:pt x="562949" y="1166326"/>
                      <a:pt x="555648" y="1165834"/>
                      <a:pt x="548266" y="1165424"/>
                    </a:cubicBezTo>
                    <a:cubicBezTo>
                      <a:pt x="546543" y="1159767"/>
                      <a:pt x="541211" y="1155831"/>
                      <a:pt x="535141" y="1155749"/>
                    </a:cubicBezTo>
                    <a:cubicBezTo>
                      <a:pt x="517751" y="1155339"/>
                      <a:pt x="500115" y="1155011"/>
                      <a:pt x="482889" y="1151486"/>
                    </a:cubicBezTo>
                    <a:cubicBezTo>
                      <a:pt x="422927" y="1137465"/>
                      <a:pt x="361406" y="1109997"/>
                      <a:pt x="316783" y="1066377"/>
                    </a:cubicBezTo>
                    <a:cubicBezTo>
                      <a:pt x="242219" y="984220"/>
                      <a:pt x="210639" y="873857"/>
                      <a:pt x="192182" y="766692"/>
                    </a:cubicBezTo>
                    <a:cubicBezTo>
                      <a:pt x="176023" y="646326"/>
                      <a:pt x="200877" y="524731"/>
                      <a:pt x="246731" y="413384"/>
                    </a:cubicBezTo>
                    <a:cubicBezTo>
                      <a:pt x="274949" y="343690"/>
                      <a:pt x="315060" y="277686"/>
                      <a:pt x="367312" y="223488"/>
                    </a:cubicBezTo>
                    <a:cubicBezTo>
                      <a:pt x="407834" y="189133"/>
                      <a:pt x="449832" y="155598"/>
                      <a:pt x="494783" y="127310"/>
                    </a:cubicBezTo>
                    <a:cubicBezTo>
                      <a:pt x="560816" y="88364"/>
                      <a:pt x="637266" y="81804"/>
                      <a:pt x="712814" y="81804"/>
                    </a:cubicBezTo>
                    <a:cubicBezTo>
                      <a:pt x="713552" y="81804"/>
                      <a:pt x="714290" y="81804"/>
                      <a:pt x="714946" y="81804"/>
                    </a:cubicBezTo>
                    <a:cubicBezTo>
                      <a:pt x="758913" y="82050"/>
                      <a:pt x="805095" y="81640"/>
                      <a:pt x="844304" y="104188"/>
                    </a:cubicBezTo>
                    <a:cubicBezTo>
                      <a:pt x="892208" y="131984"/>
                      <a:pt x="939211" y="163961"/>
                      <a:pt x="971776" y="21012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5" name="Google Shape;245;p4"/>
            <p:cNvSpPr/>
            <p:nvPr/>
          </p:nvSpPr>
          <p:spPr>
            <a:xfrm>
              <a:off x="10535930" y="-170171"/>
              <a:ext cx="1260932" cy="1747759"/>
            </a:xfrm>
            <a:custGeom>
              <a:rect b="b" l="l" r="r" t="t"/>
              <a:pathLst>
                <a:path extrusionOk="0" h="1747759" w="1260932">
                  <a:moveTo>
                    <a:pt x="940614" y="30558"/>
                  </a:moveTo>
                  <a:cubicBezTo>
                    <a:pt x="1045938" y="7190"/>
                    <a:pt x="1153476" y="-2075"/>
                    <a:pt x="1260933" y="384"/>
                  </a:cubicBezTo>
                  <a:cubicBezTo>
                    <a:pt x="1198838" y="30230"/>
                    <a:pt x="1143223" y="71800"/>
                    <a:pt x="1084901" y="108123"/>
                  </a:cubicBezTo>
                  <a:cubicBezTo>
                    <a:pt x="1015998" y="161173"/>
                    <a:pt x="945372" y="213156"/>
                    <a:pt x="884343" y="275389"/>
                  </a:cubicBezTo>
                  <a:cubicBezTo>
                    <a:pt x="836767" y="326553"/>
                    <a:pt x="795507" y="383210"/>
                    <a:pt x="751540" y="437571"/>
                  </a:cubicBezTo>
                  <a:cubicBezTo>
                    <a:pt x="711182" y="493901"/>
                    <a:pt x="675090" y="553592"/>
                    <a:pt x="639818" y="613200"/>
                  </a:cubicBezTo>
                  <a:cubicBezTo>
                    <a:pt x="584449" y="719463"/>
                    <a:pt x="525799" y="824579"/>
                    <a:pt x="480109" y="935351"/>
                  </a:cubicBezTo>
                  <a:cubicBezTo>
                    <a:pt x="440162" y="1048092"/>
                    <a:pt x="409893" y="1164358"/>
                    <a:pt x="386269" y="1281526"/>
                  </a:cubicBezTo>
                  <a:cubicBezTo>
                    <a:pt x="372817" y="1347776"/>
                    <a:pt x="362399" y="1414683"/>
                    <a:pt x="357724" y="1482163"/>
                  </a:cubicBezTo>
                  <a:cubicBezTo>
                    <a:pt x="355837" y="1517174"/>
                    <a:pt x="350751" y="1553497"/>
                    <a:pt x="357396" y="1588098"/>
                  </a:cubicBezTo>
                  <a:cubicBezTo>
                    <a:pt x="359036" y="1593919"/>
                    <a:pt x="362891" y="1597773"/>
                    <a:pt x="367567" y="1599823"/>
                  </a:cubicBezTo>
                  <a:cubicBezTo>
                    <a:pt x="360349" y="1693459"/>
                    <a:pt x="300222" y="1760037"/>
                    <a:pt x="201132" y="1745853"/>
                  </a:cubicBezTo>
                  <a:cubicBezTo>
                    <a:pt x="20507" y="1731832"/>
                    <a:pt x="18292" y="1618435"/>
                    <a:pt x="0" y="1473472"/>
                  </a:cubicBezTo>
                  <a:cubicBezTo>
                    <a:pt x="1066" y="1415585"/>
                    <a:pt x="1559" y="1357616"/>
                    <a:pt x="5004" y="1299974"/>
                  </a:cubicBezTo>
                  <a:cubicBezTo>
                    <a:pt x="18866" y="1172065"/>
                    <a:pt x="51103" y="1044730"/>
                    <a:pt x="89246" y="921330"/>
                  </a:cubicBezTo>
                  <a:cubicBezTo>
                    <a:pt x="121647" y="812444"/>
                    <a:pt x="168403" y="708886"/>
                    <a:pt x="218686" y="607215"/>
                  </a:cubicBezTo>
                  <a:cubicBezTo>
                    <a:pt x="297023" y="435932"/>
                    <a:pt x="403085" y="266616"/>
                    <a:pt x="569438" y="168962"/>
                  </a:cubicBezTo>
                  <a:cubicBezTo>
                    <a:pt x="683210" y="100662"/>
                    <a:pt x="810846" y="57206"/>
                    <a:pt x="940614" y="305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4"/>
            <p:cNvSpPr/>
            <p:nvPr/>
          </p:nvSpPr>
          <p:spPr>
            <a:xfrm>
              <a:off x="11585231" y="-285042"/>
              <a:ext cx="1914716" cy="2213211"/>
            </a:xfrm>
            <a:custGeom>
              <a:rect b="b" l="l" r="r" t="t"/>
              <a:pathLst>
                <a:path extrusionOk="0" h="2213211" w="1914716">
                  <a:moveTo>
                    <a:pt x="1875896" y="822609"/>
                  </a:moveTo>
                  <a:cubicBezTo>
                    <a:pt x="1897059" y="914032"/>
                    <a:pt x="1915433" y="1003978"/>
                    <a:pt x="1914695" y="1098844"/>
                  </a:cubicBezTo>
                  <a:cubicBezTo>
                    <a:pt x="1914531" y="1220686"/>
                    <a:pt x="1908789" y="1343265"/>
                    <a:pt x="1883771" y="1462729"/>
                  </a:cubicBezTo>
                  <a:cubicBezTo>
                    <a:pt x="1859245" y="1598838"/>
                    <a:pt x="1812735" y="1729453"/>
                    <a:pt x="1753100" y="1854164"/>
                  </a:cubicBezTo>
                  <a:cubicBezTo>
                    <a:pt x="1712579" y="1952884"/>
                    <a:pt x="1659507" y="2048980"/>
                    <a:pt x="1584697" y="2125889"/>
                  </a:cubicBezTo>
                  <a:cubicBezTo>
                    <a:pt x="1558940" y="2158768"/>
                    <a:pt x="1522192" y="2178447"/>
                    <a:pt x="1485525" y="2196731"/>
                  </a:cubicBezTo>
                  <a:cubicBezTo>
                    <a:pt x="1469038" y="2204849"/>
                    <a:pt x="1451812" y="2212310"/>
                    <a:pt x="1433192" y="2213212"/>
                  </a:cubicBezTo>
                  <a:cubicBezTo>
                    <a:pt x="1390701" y="2212556"/>
                    <a:pt x="1346734" y="2210424"/>
                    <a:pt x="1309493" y="2187056"/>
                  </a:cubicBezTo>
                  <a:cubicBezTo>
                    <a:pt x="1273155" y="2159342"/>
                    <a:pt x="1248465" y="2110311"/>
                    <a:pt x="1256996" y="2064230"/>
                  </a:cubicBezTo>
                  <a:cubicBezTo>
                    <a:pt x="1269874" y="2019052"/>
                    <a:pt x="1290299" y="1976170"/>
                    <a:pt x="1307443" y="1932386"/>
                  </a:cubicBezTo>
                  <a:cubicBezTo>
                    <a:pt x="1325817" y="1883436"/>
                    <a:pt x="1344847" y="1834814"/>
                    <a:pt x="1367979" y="1787832"/>
                  </a:cubicBezTo>
                  <a:cubicBezTo>
                    <a:pt x="1431961" y="1647050"/>
                    <a:pt x="1478881" y="1498478"/>
                    <a:pt x="1505786" y="1346217"/>
                  </a:cubicBezTo>
                  <a:cubicBezTo>
                    <a:pt x="1543847" y="1126230"/>
                    <a:pt x="1517434" y="894435"/>
                    <a:pt x="1418426" y="693306"/>
                  </a:cubicBezTo>
                  <a:cubicBezTo>
                    <a:pt x="1348457" y="565315"/>
                    <a:pt x="1247809" y="453313"/>
                    <a:pt x="1130181" y="367220"/>
                  </a:cubicBezTo>
                  <a:cubicBezTo>
                    <a:pt x="1064476" y="321468"/>
                    <a:pt x="993358" y="283997"/>
                    <a:pt x="922568" y="246772"/>
                  </a:cubicBezTo>
                  <a:cubicBezTo>
                    <a:pt x="849399" y="208891"/>
                    <a:pt x="776066" y="170355"/>
                    <a:pt x="696827" y="146659"/>
                  </a:cubicBezTo>
                  <a:cubicBezTo>
                    <a:pt x="588304" y="111156"/>
                    <a:pt x="474449" y="97873"/>
                    <a:pt x="361579" y="84262"/>
                  </a:cubicBezTo>
                  <a:cubicBezTo>
                    <a:pt x="300878" y="76309"/>
                    <a:pt x="239768" y="72291"/>
                    <a:pt x="178657" y="72291"/>
                  </a:cubicBezTo>
                  <a:cubicBezTo>
                    <a:pt x="118940" y="72291"/>
                    <a:pt x="59306" y="76145"/>
                    <a:pt x="0" y="84098"/>
                  </a:cubicBezTo>
                  <a:cubicBezTo>
                    <a:pt x="75302" y="59828"/>
                    <a:pt x="149783" y="32606"/>
                    <a:pt x="228776" y="22685"/>
                  </a:cubicBezTo>
                  <a:cubicBezTo>
                    <a:pt x="292840" y="12518"/>
                    <a:pt x="357560" y="8336"/>
                    <a:pt x="422034" y="875"/>
                  </a:cubicBezTo>
                  <a:cubicBezTo>
                    <a:pt x="447954" y="-355"/>
                    <a:pt x="476500" y="-27"/>
                    <a:pt x="504718" y="301"/>
                  </a:cubicBezTo>
                  <a:cubicBezTo>
                    <a:pt x="520467" y="465"/>
                    <a:pt x="536052" y="629"/>
                    <a:pt x="551064" y="547"/>
                  </a:cubicBezTo>
                  <a:cubicBezTo>
                    <a:pt x="598230" y="629"/>
                    <a:pt x="645478" y="383"/>
                    <a:pt x="692726" y="3253"/>
                  </a:cubicBezTo>
                  <a:cubicBezTo>
                    <a:pt x="811338" y="13584"/>
                    <a:pt x="926177" y="46545"/>
                    <a:pt x="1041508" y="74177"/>
                  </a:cubicBezTo>
                  <a:cubicBezTo>
                    <a:pt x="1169554" y="107548"/>
                    <a:pt x="1295221" y="146905"/>
                    <a:pt x="1407845" y="219058"/>
                  </a:cubicBezTo>
                  <a:cubicBezTo>
                    <a:pt x="1459605" y="258661"/>
                    <a:pt x="1513825" y="294984"/>
                    <a:pt x="1563534" y="337128"/>
                  </a:cubicBezTo>
                  <a:cubicBezTo>
                    <a:pt x="1605450" y="377715"/>
                    <a:pt x="1652944" y="418876"/>
                    <a:pt x="1692318" y="463316"/>
                  </a:cubicBezTo>
                  <a:cubicBezTo>
                    <a:pt x="1778857" y="566299"/>
                    <a:pt x="1848827" y="689617"/>
                    <a:pt x="1875896" y="8226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4"/>
            <p:cNvSpPr/>
            <p:nvPr/>
          </p:nvSpPr>
          <p:spPr>
            <a:xfrm>
              <a:off x="12459137" y="2418241"/>
              <a:ext cx="848405" cy="1084449"/>
            </a:xfrm>
            <a:custGeom>
              <a:rect b="b" l="l" r="r" t="t"/>
              <a:pathLst>
                <a:path extrusionOk="0" h="1084449" w="848405">
                  <a:moveTo>
                    <a:pt x="829239" y="244175"/>
                  </a:moveTo>
                  <a:cubicBezTo>
                    <a:pt x="844004" y="294765"/>
                    <a:pt x="850238" y="346913"/>
                    <a:pt x="847941" y="399552"/>
                  </a:cubicBezTo>
                  <a:cubicBezTo>
                    <a:pt x="849582" y="485645"/>
                    <a:pt x="833176" y="570590"/>
                    <a:pt x="812013" y="653813"/>
                  </a:cubicBezTo>
                  <a:cubicBezTo>
                    <a:pt x="795115" y="726131"/>
                    <a:pt x="769358" y="797219"/>
                    <a:pt x="728591" y="861173"/>
                  </a:cubicBezTo>
                  <a:cubicBezTo>
                    <a:pt x="704474" y="895774"/>
                    <a:pt x="674042" y="924964"/>
                    <a:pt x="645332" y="955629"/>
                  </a:cubicBezTo>
                  <a:cubicBezTo>
                    <a:pt x="611619" y="992116"/>
                    <a:pt x="579300" y="1027783"/>
                    <a:pt x="534266" y="1051479"/>
                  </a:cubicBezTo>
                  <a:cubicBezTo>
                    <a:pt x="487019" y="1072223"/>
                    <a:pt x="434767" y="1083948"/>
                    <a:pt x="383089" y="1084440"/>
                  </a:cubicBezTo>
                  <a:cubicBezTo>
                    <a:pt x="375707" y="1084522"/>
                    <a:pt x="368406" y="1084030"/>
                    <a:pt x="361024" y="1083620"/>
                  </a:cubicBezTo>
                  <a:cubicBezTo>
                    <a:pt x="359301" y="1077963"/>
                    <a:pt x="353969" y="1074027"/>
                    <a:pt x="347899" y="1073945"/>
                  </a:cubicBezTo>
                  <a:cubicBezTo>
                    <a:pt x="330509" y="1073535"/>
                    <a:pt x="312873" y="1073207"/>
                    <a:pt x="295647" y="1069682"/>
                  </a:cubicBezTo>
                  <a:cubicBezTo>
                    <a:pt x="235685" y="1055661"/>
                    <a:pt x="174164" y="1028193"/>
                    <a:pt x="129541" y="984573"/>
                  </a:cubicBezTo>
                  <a:cubicBezTo>
                    <a:pt x="54977" y="902416"/>
                    <a:pt x="23397" y="792053"/>
                    <a:pt x="4940" y="684888"/>
                  </a:cubicBezTo>
                  <a:cubicBezTo>
                    <a:pt x="-11219" y="564522"/>
                    <a:pt x="13635" y="442927"/>
                    <a:pt x="59489" y="331580"/>
                  </a:cubicBezTo>
                  <a:cubicBezTo>
                    <a:pt x="87707" y="261886"/>
                    <a:pt x="127818" y="195882"/>
                    <a:pt x="180070" y="141684"/>
                  </a:cubicBezTo>
                  <a:cubicBezTo>
                    <a:pt x="220592" y="107329"/>
                    <a:pt x="262590" y="73794"/>
                    <a:pt x="307541" y="45506"/>
                  </a:cubicBezTo>
                  <a:cubicBezTo>
                    <a:pt x="373574" y="6560"/>
                    <a:pt x="450024" y="0"/>
                    <a:pt x="525571" y="0"/>
                  </a:cubicBezTo>
                  <a:cubicBezTo>
                    <a:pt x="526310" y="0"/>
                    <a:pt x="527048" y="0"/>
                    <a:pt x="527704" y="0"/>
                  </a:cubicBezTo>
                  <a:cubicBezTo>
                    <a:pt x="571671" y="246"/>
                    <a:pt x="617853" y="-164"/>
                    <a:pt x="657062" y="22384"/>
                  </a:cubicBezTo>
                  <a:cubicBezTo>
                    <a:pt x="704885" y="50262"/>
                    <a:pt x="751886" y="82239"/>
                    <a:pt x="784452" y="128401"/>
                  </a:cubicBezTo>
                  <a:cubicBezTo>
                    <a:pt x="806763" y="162756"/>
                    <a:pt x="818247" y="204737"/>
                    <a:pt x="829239" y="2441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12311065" y="2379540"/>
              <a:ext cx="579475" cy="1077798"/>
            </a:xfrm>
            <a:custGeom>
              <a:rect b="b" l="l" r="r" t="t"/>
              <a:pathLst>
                <a:path extrusionOk="0" h="1077798" w="579475">
                  <a:moveTo>
                    <a:pt x="477679" y="0"/>
                  </a:moveTo>
                  <a:cubicBezTo>
                    <a:pt x="510490" y="0"/>
                    <a:pt x="544450" y="3198"/>
                    <a:pt x="579475" y="8363"/>
                  </a:cubicBezTo>
                  <a:cubicBezTo>
                    <a:pt x="496463" y="11643"/>
                    <a:pt x="421818" y="51902"/>
                    <a:pt x="358985" y="103803"/>
                  </a:cubicBezTo>
                  <a:cubicBezTo>
                    <a:pt x="214205" y="202031"/>
                    <a:pt x="139396" y="387089"/>
                    <a:pt x="111916" y="554519"/>
                  </a:cubicBezTo>
                  <a:cubicBezTo>
                    <a:pt x="99448" y="649549"/>
                    <a:pt x="106585" y="745563"/>
                    <a:pt x="134720" y="837313"/>
                  </a:cubicBezTo>
                  <a:cubicBezTo>
                    <a:pt x="143415" y="868389"/>
                    <a:pt x="152192" y="898398"/>
                    <a:pt x="166301" y="927916"/>
                  </a:cubicBezTo>
                  <a:cubicBezTo>
                    <a:pt x="194026" y="983179"/>
                    <a:pt x="224623" y="1039918"/>
                    <a:pt x="274988" y="1077799"/>
                  </a:cubicBezTo>
                  <a:cubicBezTo>
                    <a:pt x="232580" y="1065418"/>
                    <a:pt x="192796" y="1044920"/>
                    <a:pt x="158098" y="1017616"/>
                  </a:cubicBezTo>
                  <a:cubicBezTo>
                    <a:pt x="123318" y="991870"/>
                    <a:pt x="83207" y="970306"/>
                    <a:pt x="58434" y="933819"/>
                  </a:cubicBezTo>
                  <a:cubicBezTo>
                    <a:pt x="25049" y="883803"/>
                    <a:pt x="13647" y="823538"/>
                    <a:pt x="6182" y="764913"/>
                  </a:cubicBezTo>
                  <a:cubicBezTo>
                    <a:pt x="-7270" y="676443"/>
                    <a:pt x="2819" y="587972"/>
                    <a:pt x="21193" y="498764"/>
                  </a:cubicBezTo>
                  <a:cubicBezTo>
                    <a:pt x="59172" y="308950"/>
                    <a:pt x="112491" y="247209"/>
                    <a:pt x="233482" y="103557"/>
                  </a:cubicBezTo>
                  <a:cubicBezTo>
                    <a:pt x="303534" y="25008"/>
                    <a:pt x="385972" y="0"/>
                    <a:pt x="4776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4"/>
            <p:cNvSpPr/>
            <p:nvPr/>
          </p:nvSpPr>
          <p:spPr>
            <a:xfrm>
              <a:off x="10077192" y="1992369"/>
              <a:ext cx="173362" cy="895938"/>
            </a:xfrm>
            <a:custGeom>
              <a:rect b="b" l="l" r="r" t="t"/>
              <a:pathLst>
                <a:path extrusionOk="0" h="895938" w="173362">
                  <a:moveTo>
                    <a:pt x="134072" y="0"/>
                  </a:moveTo>
                  <a:cubicBezTo>
                    <a:pt x="133908" y="574"/>
                    <a:pt x="133744" y="1148"/>
                    <a:pt x="133579" y="1722"/>
                  </a:cubicBezTo>
                  <a:cubicBezTo>
                    <a:pt x="116600" y="64447"/>
                    <a:pt x="96749" y="126843"/>
                    <a:pt x="84609" y="190798"/>
                  </a:cubicBezTo>
                  <a:cubicBezTo>
                    <a:pt x="76980" y="238436"/>
                    <a:pt x="74109" y="286812"/>
                    <a:pt x="66563" y="334450"/>
                  </a:cubicBezTo>
                  <a:cubicBezTo>
                    <a:pt x="55981" y="415295"/>
                    <a:pt x="52454" y="498600"/>
                    <a:pt x="63200" y="579527"/>
                  </a:cubicBezTo>
                  <a:cubicBezTo>
                    <a:pt x="71566" y="644302"/>
                    <a:pt x="91581" y="706288"/>
                    <a:pt x="113565" y="767455"/>
                  </a:cubicBezTo>
                  <a:cubicBezTo>
                    <a:pt x="129150" y="812305"/>
                    <a:pt x="149165" y="855270"/>
                    <a:pt x="173363" y="895938"/>
                  </a:cubicBezTo>
                  <a:cubicBezTo>
                    <a:pt x="84445" y="858877"/>
                    <a:pt x="84691" y="815421"/>
                    <a:pt x="43595" y="715718"/>
                  </a:cubicBezTo>
                  <a:cubicBezTo>
                    <a:pt x="1268" y="595270"/>
                    <a:pt x="-8329" y="466049"/>
                    <a:pt x="6600" y="339697"/>
                  </a:cubicBezTo>
                  <a:cubicBezTo>
                    <a:pt x="15213" y="251801"/>
                    <a:pt x="27599" y="163658"/>
                    <a:pt x="54669" y="79369"/>
                  </a:cubicBezTo>
                  <a:cubicBezTo>
                    <a:pt x="65988" y="49032"/>
                    <a:pt x="82640" y="14513"/>
                    <a:pt x="116436" y="5084"/>
                  </a:cubicBezTo>
                  <a:cubicBezTo>
                    <a:pt x="119225" y="4182"/>
                    <a:pt x="125951" y="2378"/>
                    <a:pt x="1340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4"/>
            <p:cNvSpPr/>
            <p:nvPr/>
          </p:nvSpPr>
          <p:spPr>
            <a:xfrm>
              <a:off x="11730343" y="2065590"/>
              <a:ext cx="792630" cy="1477759"/>
            </a:xfrm>
            <a:custGeom>
              <a:rect b="b" l="l" r="r" t="t"/>
              <a:pathLst>
                <a:path extrusionOk="0" h="1477759" w="792630">
                  <a:moveTo>
                    <a:pt x="751371" y="16069"/>
                  </a:moveTo>
                  <a:cubicBezTo>
                    <a:pt x="764988" y="17463"/>
                    <a:pt x="778768" y="19677"/>
                    <a:pt x="792631" y="21563"/>
                  </a:cubicBezTo>
                  <a:cubicBezTo>
                    <a:pt x="758672" y="39355"/>
                    <a:pt x="725368" y="58542"/>
                    <a:pt x="692803" y="78630"/>
                  </a:cubicBezTo>
                  <a:cubicBezTo>
                    <a:pt x="676726" y="87895"/>
                    <a:pt x="661551" y="98308"/>
                    <a:pt x="646867" y="109459"/>
                  </a:cubicBezTo>
                  <a:cubicBezTo>
                    <a:pt x="627509" y="99948"/>
                    <a:pt x="607002" y="91995"/>
                    <a:pt x="587643" y="82894"/>
                  </a:cubicBezTo>
                  <a:cubicBezTo>
                    <a:pt x="569925" y="76990"/>
                    <a:pt x="542036" y="54196"/>
                    <a:pt x="529568" y="78958"/>
                  </a:cubicBezTo>
                  <a:cubicBezTo>
                    <a:pt x="520462" y="105278"/>
                    <a:pt x="556227" y="109295"/>
                    <a:pt x="573452" y="116593"/>
                  </a:cubicBezTo>
                  <a:cubicBezTo>
                    <a:pt x="588382" y="121676"/>
                    <a:pt x="603147" y="127498"/>
                    <a:pt x="617994" y="132992"/>
                  </a:cubicBezTo>
                  <a:cubicBezTo>
                    <a:pt x="597323" y="150620"/>
                    <a:pt x="577636" y="169478"/>
                    <a:pt x="557949" y="188091"/>
                  </a:cubicBezTo>
                  <a:cubicBezTo>
                    <a:pt x="537114" y="207031"/>
                    <a:pt x="517099" y="226955"/>
                    <a:pt x="498069" y="247782"/>
                  </a:cubicBezTo>
                  <a:cubicBezTo>
                    <a:pt x="480351" y="242370"/>
                    <a:pt x="461895" y="238680"/>
                    <a:pt x="444012" y="234089"/>
                  </a:cubicBezTo>
                  <a:cubicBezTo>
                    <a:pt x="426869" y="230727"/>
                    <a:pt x="396190" y="217608"/>
                    <a:pt x="393893" y="245240"/>
                  </a:cubicBezTo>
                  <a:cubicBezTo>
                    <a:pt x="394058" y="264672"/>
                    <a:pt x="415877" y="263360"/>
                    <a:pt x="429904" y="263934"/>
                  </a:cubicBezTo>
                  <a:cubicBezTo>
                    <a:pt x="444833" y="264918"/>
                    <a:pt x="461895" y="267706"/>
                    <a:pt x="478628" y="269674"/>
                  </a:cubicBezTo>
                  <a:cubicBezTo>
                    <a:pt x="447048" y="306571"/>
                    <a:pt x="418338" y="345928"/>
                    <a:pt x="393073" y="387498"/>
                  </a:cubicBezTo>
                  <a:cubicBezTo>
                    <a:pt x="358129" y="445549"/>
                    <a:pt x="335243" y="509749"/>
                    <a:pt x="315885" y="574360"/>
                  </a:cubicBezTo>
                  <a:cubicBezTo>
                    <a:pt x="311291" y="588217"/>
                    <a:pt x="307026" y="602156"/>
                    <a:pt x="303171" y="616177"/>
                  </a:cubicBezTo>
                  <a:cubicBezTo>
                    <a:pt x="302678" y="616258"/>
                    <a:pt x="302268" y="616177"/>
                    <a:pt x="301776" y="616177"/>
                  </a:cubicBezTo>
                  <a:cubicBezTo>
                    <a:pt x="267981" y="617570"/>
                    <a:pt x="234431" y="614209"/>
                    <a:pt x="201620" y="606583"/>
                  </a:cubicBezTo>
                  <a:cubicBezTo>
                    <a:pt x="191531" y="604616"/>
                    <a:pt x="181605" y="612979"/>
                    <a:pt x="180293" y="622818"/>
                  </a:cubicBezTo>
                  <a:cubicBezTo>
                    <a:pt x="178652" y="651598"/>
                    <a:pt x="216385" y="644710"/>
                    <a:pt x="235334" y="647826"/>
                  </a:cubicBezTo>
                  <a:cubicBezTo>
                    <a:pt x="241404" y="648400"/>
                    <a:pt x="247392" y="648564"/>
                    <a:pt x="253380" y="648564"/>
                  </a:cubicBezTo>
                  <a:cubicBezTo>
                    <a:pt x="267406" y="648564"/>
                    <a:pt x="281433" y="647334"/>
                    <a:pt x="295542" y="645694"/>
                  </a:cubicBezTo>
                  <a:cubicBezTo>
                    <a:pt x="274379" y="732607"/>
                    <a:pt x="265602" y="822061"/>
                    <a:pt x="264535" y="911761"/>
                  </a:cubicBezTo>
                  <a:cubicBezTo>
                    <a:pt x="251083" y="910860"/>
                    <a:pt x="237466" y="911270"/>
                    <a:pt x="223932" y="911598"/>
                  </a:cubicBezTo>
                  <a:cubicBezTo>
                    <a:pt x="203835" y="912172"/>
                    <a:pt x="183656" y="912664"/>
                    <a:pt x="163805" y="909384"/>
                  </a:cubicBezTo>
                  <a:cubicBezTo>
                    <a:pt x="139689" y="907170"/>
                    <a:pt x="138376" y="942919"/>
                    <a:pt x="162411" y="943001"/>
                  </a:cubicBezTo>
                  <a:cubicBezTo>
                    <a:pt x="165856" y="943247"/>
                    <a:pt x="169301" y="943329"/>
                    <a:pt x="172828" y="943329"/>
                  </a:cubicBezTo>
                  <a:cubicBezTo>
                    <a:pt x="203179" y="943329"/>
                    <a:pt x="233283" y="936359"/>
                    <a:pt x="263633" y="933162"/>
                  </a:cubicBezTo>
                  <a:cubicBezTo>
                    <a:pt x="259696" y="1026224"/>
                    <a:pt x="270113" y="1119122"/>
                    <a:pt x="294229" y="1208986"/>
                  </a:cubicBezTo>
                  <a:cubicBezTo>
                    <a:pt x="279793" y="1208576"/>
                    <a:pt x="265438" y="1208166"/>
                    <a:pt x="251083" y="1207182"/>
                  </a:cubicBezTo>
                  <a:cubicBezTo>
                    <a:pt x="246489" y="1207511"/>
                    <a:pt x="240419" y="1206691"/>
                    <a:pt x="233939" y="1205871"/>
                  </a:cubicBezTo>
                  <a:cubicBezTo>
                    <a:pt x="215811" y="1203739"/>
                    <a:pt x="194484" y="1201525"/>
                    <a:pt x="193007" y="1222761"/>
                  </a:cubicBezTo>
                  <a:cubicBezTo>
                    <a:pt x="193007" y="1231945"/>
                    <a:pt x="200882" y="1240882"/>
                    <a:pt x="210315" y="1240882"/>
                  </a:cubicBezTo>
                  <a:cubicBezTo>
                    <a:pt x="210561" y="1240882"/>
                    <a:pt x="210889" y="1240882"/>
                    <a:pt x="211135" y="1240800"/>
                  </a:cubicBezTo>
                  <a:cubicBezTo>
                    <a:pt x="233693" y="1239652"/>
                    <a:pt x="256169" y="1237602"/>
                    <a:pt x="278644" y="1235880"/>
                  </a:cubicBezTo>
                  <a:cubicBezTo>
                    <a:pt x="282582" y="1234978"/>
                    <a:pt x="291441" y="1234650"/>
                    <a:pt x="301448" y="1233994"/>
                  </a:cubicBezTo>
                  <a:cubicBezTo>
                    <a:pt x="309405" y="1260642"/>
                    <a:pt x="318592" y="1286962"/>
                    <a:pt x="328927" y="1312872"/>
                  </a:cubicBezTo>
                  <a:cubicBezTo>
                    <a:pt x="355258" y="1373546"/>
                    <a:pt x="394058" y="1427826"/>
                    <a:pt x="437368" y="1477760"/>
                  </a:cubicBezTo>
                  <a:cubicBezTo>
                    <a:pt x="431052" y="1475792"/>
                    <a:pt x="424818" y="1473742"/>
                    <a:pt x="418666" y="1471446"/>
                  </a:cubicBezTo>
                  <a:cubicBezTo>
                    <a:pt x="365512" y="1456277"/>
                    <a:pt x="320068" y="1425038"/>
                    <a:pt x="272164" y="1398800"/>
                  </a:cubicBezTo>
                  <a:cubicBezTo>
                    <a:pt x="217615" y="1368381"/>
                    <a:pt x="150271" y="1357394"/>
                    <a:pt x="107288" y="1309346"/>
                  </a:cubicBezTo>
                  <a:cubicBezTo>
                    <a:pt x="82844" y="1278106"/>
                    <a:pt x="72262" y="1238586"/>
                    <a:pt x="56759" y="1202673"/>
                  </a:cubicBezTo>
                  <a:cubicBezTo>
                    <a:pt x="41994" y="1164792"/>
                    <a:pt x="25588" y="1127403"/>
                    <a:pt x="14596" y="1088293"/>
                  </a:cubicBezTo>
                  <a:cubicBezTo>
                    <a:pt x="-14031" y="980308"/>
                    <a:pt x="6394" y="867485"/>
                    <a:pt x="17385" y="758435"/>
                  </a:cubicBezTo>
                  <a:cubicBezTo>
                    <a:pt x="23373" y="613553"/>
                    <a:pt x="80629" y="478428"/>
                    <a:pt x="147154" y="351667"/>
                  </a:cubicBezTo>
                  <a:cubicBezTo>
                    <a:pt x="197929" y="243928"/>
                    <a:pt x="282253" y="156032"/>
                    <a:pt x="367973" y="75022"/>
                  </a:cubicBezTo>
                  <a:cubicBezTo>
                    <a:pt x="418830" y="32222"/>
                    <a:pt x="483222" y="2704"/>
                    <a:pt x="550239" y="409"/>
                  </a:cubicBezTo>
                  <a:cubicBezTo>
                    <a:pt x="617419" y="-1969"/>
                    <a:pt x="684518" y="6394"/>
                    <a:pt x="751371" y="160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10454561" y="1747702"/>
              <a:ext cx="1268070" cy="1523252"/>
            </a:xfrm>
            <a:custGeom>
              <a:rect b="b" l="l" r="r" t="t"/>
              <a:pathLst>
                <a:path extrusionOk="0" h="1523252" w="1268070">
                  <a:moveTo>
                    <a:pt x="1113280" y="682510"/>
                  </a:moveTo>
                  <a:cubicBezTo>
                    <a:pt x="1122631" y="671113"/>
                    <a:pt x="1112050" y="653157"/>
                    <a:pt x="1097613" y="655453"/>
                  </a:cubicBezTo>
                  <a:cubicBezTo>
                    <a:pt x="1089082" y="656273"/>
                    <a:pt x="1023378" y="659224"/>
                    <a:pt x="992453" y="669146"/>
                  </a:cubicBezTo>
                  <a:cubicBezTo>
                    <a:pt x="986793" y="584447"/>
                    <a:pt x="965302" y="501306"/>
                    <a:pt x="921663" y="435465"/>
                  </a:cubicBezTo>
                  <a:cubicBezTo>
                    <a:pt x="939381" y="427266"/>
                    <a:pt x="955459" y="415787"/>
                    <a:pt x="967681" y="400372"/>
                  </a:cubicBezTo>
                  <a:cubicBezTo>
                    <a:pt x="981790" y="383400"/>
                    <a:pt x="992289" y="363803"/>
                    <a:pt x="1002050" y="344125"/>
                  </a:cubicBezTo>
                  <a:cubicBezTo>
                    <a:pt x="1006152" y="335844"/>
                    <a:pt x="1001148" y="325430"/>
                    <a:pt x="993109" y="322069"/>
                  </a:cubicBezTo>
                  <a:cubicBezTo>
                    <a:pt x="984907" y="318625"/>
                    <a:pt x="974243" y="322479"/>
                    <a:pt x="971044" y="331006"/>
                  </a:cubicBezTo>
                  <a:cubicBezTo>
                    <a:pt x="964646" y="347897"/>
                    <a:pt x="957181" y="364295"/>
                    <a:pt x="947092" y="379382"/>
                  </a:cubicBezTo>
                  <a:cubicBezTo>
                    <a:pt x="937412" y="394797"/>
                    <a:pt x="922811" y="405866"/>
                    <a:pt x="908375" y="416689"/>
                  </a:cubicBezTo>
                  <a:cubicBezTo>
                    <a:pt x="896645" y="401438"/>
                    <a:pt x="883520" y="387253"/>
                    <a:pt x="869001" y="374462"/>
                  </a:cubicBezTo>
                  <a:cubicBezTo>
                    <a:pt x="831350" y="340517"/>
                    <a:pt x="785005" y="315346"/>
                    <a:pt x="735214" y="304194"/>
                  </a:cubicBezTo>
                  <a:cubicBezTo>
                    <a:pt x="731850" y="303702"/>
                    <a:pt x="728405" y="303047"/>
                    <a:pt x="724796" y="302390"/>
                  </a:cubicBezTo>
                  <a:cubicBezTo>
                    <a:pt x="727339" y="301653"/>
                    <a:pt x="729882" y="300915"/>
                    <a:pt x="732507" y="300259"/>
                  </a:cubicBezTo>
                  <a:cubicBezTo>
                    <a:pt x="754736" y="293863"/>
                    <a:pt x="777376" y="288698"/>
                    <a:pt x="799688" y="282548"/>
                  </a:cubicBezTo>
                  <a:cubicBezTo>
                    <a:pt x="806332" y="280580"/>
                    <a:pt x="822655" y="277301"/>
                    <a:pt x="815929" y="267543"/>
                  </a:cubicBezTo>
                  <a:cubicBezTo>
                    <a:pt x="801574" y="257458"/>
                    <a:pt x="781067" y="263034"/>
                    <a:pt x="764580" y="264428"/>
                  </a:cubicBezTo>
                  <a:cubicBezTo>
                    <a:pt x="692067" y="272299"/>
                    <a:pt x="626609" y="304358"/>
                    <a:pt x="568287" y="346667"/>
                  </a:cubicBezTo>
                  <a:cubicBezTo>
                    <a:pt x="568697" y="335516"/>
                    <a:pt x="567713" y="324283"/>
                    <a:pt x="566236" y="313788"/>
                  </a:cubicBezTo>
                  <a:cubicBezTo>
                    <a:pt x="561643" y="292141"/>
                    <a:pt x="529406" y="193914"/>
                    <a:pt x="498399" y="218184"/>
                  </a:cubicBezTo>
                  <a:cubicBezTo>
                    <a:pt x="490278" y="224497"/>
                    <a:pt x="489212" y="235894"/>
                    <a:pt x="495036" y="244011"/>
                  </a:cubicBezTo>
                  <a:cubicBezTo>
                    <a:pt x="522023" y="279187"/>
                    <a:pt x="544827" y="326414"/>
                    <a:pt x="536132" y="371019"/>
                  </a:cubicBezTo>
                  <a:cubicBezTo>
                    <a:pt x="476826" y="417509"/>
                    <a:pt x="440405" y="485973"/>
                    <a:pt x="407512" y="553125"/>
                  </a:cubicBezTo>
                  <a:cubicBezTo>
                    <a:pt x="370682" y="524674"/>
                    <a:pt x="298087" y="471706"/>
                    <a:pt x="287669" y="498928"/>
                  </a:cubicBezTo>
                  <a:cubicBezTo>
                    <a:pt x="284716" y="505897"/>
                    <a:pt x="287998" y="514998"/>
                    <a:pt x="295298" y="517704"/>
                  </a:cubicBezTo>
                  <a:cubicBezTo>
                    <a:pt x="332785" y="529347"/>
                    <a:pt x="365350" y="550993"/>
                    <a:pt x="399145" y="570180"/>
                  </a:cubicBezTo>
                  <a:cubicBezTo>
                    <a:pt x="398079" y="572394"/>
                    <a:pt x="397013" y="574608"/>
                    <a:pt x="395864" y="576903"/>
                  </a:cubicBezTo>
                  <a:cubicBezTo>
                    <a:pt x="368877" y="647171"/>
                    <a:pt x="358295" y="723261"/>
                    <a:pt x="353948" y="798120"/>
                  </a:cubicBezTo>
                  <a:cubicBezTo>
                    <a:pt x="349026" y="860107"/>
                    <a:pt x="352389" y="922340"/>
                    <a:pt x="363627" y="983343"/>
                  </a:cubicBezTo>
                  <a:cubicBezTo>
                    <a:pt x="354850" y="1000234"/>
                    <a:pt x="342218" y="1014828"/>
                    <a:pt x="325320" y="1024995"/>
                  </a:cubicBezTo>
                  <a:cubicBezTo>
                    <a:pt x="302024" y="1040000"/>
                    <a:pt x="277416" y="1052709"/>
                    <a:pt x="254120" y="1067714"/>
                  </a:cubicBezTo>
                  <a:cubicBezTo>
                    <a:pt x="246655" y="1072469"/>
                    <a:pt x="243620" y="1082145"/>
                    <a:pt x="248214" y="1090016"/>
                  </a:cubicBezTo>
                  <a:cubicBezTo>
                    <a:pt x="251495" y="1095673"/>
                    <a:pt x="256335" y="1097887"/>
                    <a:pt x="261502" y="1097887"/>
                  </a:cubicBezTo>
                  <a:cubicBezTo>
                    <a:pt x="267491" y="1097887"/>
                    <a:pt x="273889" y="1094853"/>
                    <a:pt x="278728" y="1090590"/>
                  </a:cubicBezTo>
                  <a:cubicBezTo>
                    <a:pt x="298825" y="1077471"/>
                    <a:pt x="319168" y="1064762"/>
                    <a:pt x="338773" y="1050823"/>
                  </a:cubicBezTo>
                  <a:cubicBezTo>
                    <a:pt x="352061" y="1042460"/>
                    <a:pt x="362807" y="1031637"/>
                    <a:pt x="371174" y="1019256"/>
                  </a:cubicBezTo>
                  <a:cubicBezTo>
                    <a:pt x="372404" y="1024503"/>
                    <a:pt x="373635" y="1029669"/>
                    <a:pt x="375029" y="1034835"/>
                  </a:cubicBezTo>
                  <a:cubicBezTo>
                    <a:pt x="406856" y="1133144"/>
                    <a:pt x="485849" y="1214645"/>
                    <a:pt x="580673" y="1259168"/>
                  </a:cubicBezTo>
                  <a:cubicBezTo>
                    <a:pt x="587810" y="1279420"/>
                    <a:pt x="594372" y="1299836"/>
                    <a:pt x="589286" y="1321646"/>
                  </a:cubicBezTo>
                  <a:cubicBezTo>
                    <a:pt x="588712" y="1338783"/>
                    <a:pt x="562791" y="1359035"/>
                    <a:pt x="581821" y="1372810"/>
                  </a:cubicBezTo>
                  <a:cubicBezTo>
                    <a:pt x="584692" y="1374122"/>
                    <a:pt x="587235" y="1374778"/>
                    <a:pt x="589532" y="1374778"/>
                  </a:cubicBezTo>
                  <a:cubicBezTo>
                    <a:pt x="604543" y="1374778"/>
                    <a:pt x="609629" y="1350016"/>
                    <a:pt x="613566" y="1337471"/>
                  </a:cubicBezTo>
                  <a:cubicBezTo>
                    <a:pt x="619390" y="1315005"/>
                    <a:pt x="615617" y="1291719"/>
                    <a:pt x="607004" y="1270401"/>
                  </a:cubicBezTo>
                  <a:cubicBezTo>
                    <a:pt x="649495" y="1286799"/>
                    <a:pt x="694364" y="1295818"/>
                    <a:pt x="739233" y="1295818"/>
                  </a:cubicBezTo>
                  <a:cubicBezTo>
                    <a:pt x="740381" y="1295818"/>
                    <a:pt x="741530" y="1295818"/>
                    <a:pt x="742760" y="1295818"/>
                  </a:cubicBezTo>
                  <a:cubicBezTo>
                    <a:pt x="754408" y="1295982"/>
                    <a:pt x="764087" y="1286061"/>
                    <a:pt x="764087" y="1274500"/>
                  </a:cubicBezTo>
                  <a:cubicBezTo>
                    <a:pt x="764087" y="1262693"/>
                    <a:pt x="754408" y="1253428"/>
                    <a:pt x="742760" y="1253182"/>
                  </a:cubicBezTo>
                  <a:cubicBezTo>
                    <a:pt x="720531" y="1252772"/>
                    <a:pt x="698383" y="1250968"/>
                    <a:pt x="676564" y="1246951"/>
                  </a:cubicBezTo>
                  <a:cubicBezTo>
                    <a:pt x="663685" y="1244655"/>
                    <a:pt x="651053" y="1241293"/>
                    <a:pt x="638749" y="1237193"/>
                  </a:cubicBezTo>
                  <a:cubicBezTo>
                    <a:pt x="738823" y="1230142"/>
                    <a:pt x="821507" y="1163810"/>
                    <a:pt x="881879" y="1080997"/>
                  </a:cubicBezTo>
                  <a:cubicBezTo>
                    <a:pt x="913214" y="1085834"/>
                    <a:pt x="945205" y="1093541"/>
                    <a:pt x="967024" y="1116828"/>
                  </a:cubicBezTo>
                  <a:cubicBezTo>
                    <a:pt x="970142" y="1121009"/>
                    <a:pt x="974489" y="1122813"/>
                    <a:pt x="979001" y="1122813"/>
                  </a:cubicBezTo>
                  <a:cubicBezTo>
                    <a:pt x="987942" y="1122813"/>
                    <a:pt x="996883" y="1115434"/>
                    <a:pt x="995242" y="1105021"/>
                  </a:cubicBezTo>
                  <a:cubicBezTo>
                    <a:pt x="981871" y="1076979"/>
                    <a:pt x="933147" y="1065254"/>
                    <a:pt x="894512" y="1063040"/>
                  </a:cubicBezTo>
                  <a:cubicBezTo>
                    <a:pt x="924288" y="1018846"/>
                    <a:pt x="947912" y="971044"/>
                    <a:pt x="964810" y="925620"/>
                  </a:cubicBezTo>
                  <a:cubicBezTo>
                    <a:pt x="985153" y="856172"/>
                    <a:pt x="996719" y="772539"/>
                    <a:pt x="993519" y="689398"/>
                  </a:cubicBezTo>
                  <a:cubicBezTo>
                    <a:pt x="1028627" y="688414"/>
                    <a:pt x="1063489" y="686364"/>
                    <a:pt x="1099910" y="689234"/>
                  </a:cubicBezTo>
                  <a:cubicBezTo>
                    <a:pt x="1104995" y="689398"/>
                    <a:pt x="1110245" y="686446"/>
                    <a:pt x="1113280" y="682510"/>
                  </a:cubicBezTo>
                  <a:close/>
                  <a:moveTo>
                    <a:pt x="1260438" y="699893"/>
                  </a:moveTo>
                  <a:cubicBezTo>
                    <a:pt x="1277172" y="825424"/>
                    <a:pt x="1264622" y="956121"/>
                    <a:pt x="1239931" y="1080423"/>
                  </a:cubicBezTo>
                  <a:cubicBezTo>
                    <a:pt x="1230170" y="1123961"/>
                    <a:pt x="1225658" y="1168729"/>
                    <a:pt x="1211386" y="1211120"/>
                  </a:cubicBezTo>
                  <a:cubicBezTo>
                    <a:pt x="1187351" y="1271549"/>
                    <a:pt x="1151505" y="1330337"/>
                    <a:pt x="1102453" y="1373630"/>
                  </a:cubicBezTo>
                  <a:cubicBezTo>
                    <a:pt x="997129" y="1457427"/>
                    <a:pt x="865392" y="1508754"/>
                    <a:pt x="731440" y="1522529"/>
                  </a:cubicBezTo>
                  <a:cubicBezTo>
                    <a:pt x="582642" y="1527613"/>
                    <a:pt x="419160" y="1507443"/>
                    <a:pt x="298005" y="1413233"/>
                  </a:cubicBezTo>
                  <a:cubicBezTo>
                    <a:pt x="258221" y="1381665"/>
                    <a:pt x="225410" y="1342636"/>
                    <a:pt x="191451" y="1305084"/>
                  </a:cubicBezTo>
                  <a:cubicBezTo>
                    <a:pt x="143875" y="1250886"/>
                    <a:pt x="99661" y="1192507"/>
                    <a:pt x="73166" y="1124863"/>
                  </a:cubicBezTo>
                  <a:cubicBezTo>
                    <a:pt x="21161" y="985721"/>
                    <a:pt x="-15014" y="834279"/>
                    <a:pt x="6150" y="685380"/>
                  </a:cubicBezTo>
                  <a:cubicBezTo>
                    <a:pt x="16239" y="604781"/>
                    <a:pt x="44867" y="528363"/>
                    <a:pt x="73577" y="452848"/>
                  </a:cubicBezTo>
                  <a:cubicBezTo>
                    <a:pt x="91869" y="404226"/>
                    <a:pt x="108685" y="355604"/>
                    <a:pt x="138133" y="311902"/>
                  </a:cubicBezTo>
                  <a:cubicBezTo>
                    <a:pt x="194404" y="230647"/>
                    <a:pt x="262487" y="151277"/>
                    <a:pt x="342956" y="92488"/>
                  </a:cubicBezTo>
                  <a:cubicBezTo>
                    <a:pt x="411203" y="49770"/>
                    <a:pt x="484700" y="8527"/>
                    <a:pt x="566318" y="1394"/>
                  </a:cubicBezTo>
                  <a:cubicBezTo>
                    <a:pt x="578540" y="410"/>
                    <a:pt x="590680" y="0"/>
                    <a:pt x="602903" y="0"/>
                  </a:cubicBezTo>
                  <a:cubicBezTo>
                    <a:pt x="629234" y="0"/>
                    <a:pt x="655483" y="2132"/>
                    <a:pt x="681485" y="5822"/>
                  </a:cubicBezTo>
                  <a:cubicBezTo>
                    <a:pt x="685505" y="7298"/>
                    <a:pt x="689688" y="8609"/>
                    <a:pt x="693872" y="9757"/>
                  </a:cubicBezTo>
                  <a:cubicBezTo>
                    <a:pt x="696004" y="10331"/>
                    <a:pt x="697973" y="10577"/>
                    <a:pt x="699942" y="10577"/>
                  </a:cubicBezTo>
                  <a:cubicBezTo>
                    <a:pt x="701992" y="10577"/>
                    <a:pt x="703961" y="10249"/>
                    <a:pt x="705766" y="9675"/>
                  </a:cubicBezTo>
                  <a:cubicBezTo>
                    <a:pt x="730374" y="14021"/>
                    <a:pt x="754900" y="19596"/>
                    <a:pt x="779263" y="25910"/>
                  </a:cubicBezTo>
                  <a:cubicBezTo>
                    <a:pt x="865310" y="46326"/>
                    <a:pt x="953572" y="74942"/>
                    <a:pt x="1021081" y="134305"/>
                  </a:cubicBezTo>
                  <a:cubicBezTo>
                    <a:pt x="1024444" y="145784"/>
                    <a:pt x="1034123" y="154065"/>
                    <a:pt x="1042080" y="162510"/>
                  </a:cubicBezTo>
                  <a:cubicBezTo>
                    <a:pt x="1065294" y="189240"/>
                    <a:pt x="1092199" y="215232"/>
                    <a:pt x="1113690" y="246799"/>
                  </a:cubicBezTo>
                  <a:cubicBezTo>
                    <a:pt x="1149701" y="304440"/>
                    <a:pt x="1181527" y="365361"/>
                    <a:pt x="1205398" y="428988"/>
                  </a:cubicBezTo>
                  <a:cubicBezTo>
                    <a:pt x="1235830" y="516720"/>
                    <a:pt x="1246083" y="608061"/>
                    <a:pt x="1260438" y="6998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4"/>
            <p:cNvSpPr/>
            <p:nvPr/>
          </p:nvSpPr>
          <p:spPr>
            <a:xfrm>
              <a:off x="10848814" y="2068295"/>
              <a:ext cx="556646" cy="874548"/>
            </a:xfrm>
            <a:custGeom>
              <a:rect b="b" l="l" r="r" t="t"/>
              <a:pathLst>
                <a:path extrusionOk="0" h="874548" w="556646">
                  <a:moveTo>
                    <a:pt x="489103" y="127663"/>
                  </a:moveTo>
                  <a:cubicBezTo>
                    <a:pt x="554479" y="225645"/>
                    <a:pt x="560877" y="344781"/>
                    <a:pt x="554889" y="460063"/>
                  </a:cubicBezTo>
                  <a:cubicBezTo>
                    <a:pt x="548819" y="540498"/>
                    <a:pt x="528722" y="621917"/>
                    <a:pt x="482294" y="689316"/>
                  </a:cubicBezTo>
                  <a:cubicBezTo>
                    <a:pt x="450468" y="744169"/>
                    <a:pt x="410438" y="793775"/>
                    <a:pt x="358268" y="830754"/>
                  </a:cubicBezTo>
                  <a:cubicBezTo>
                    <a:pt x="308395" y="865027"/>
                    <a:pt x="248269" y="883639"/>
                    <a:pt x="187814" y="870110"/>
                  </a:cubicBezTo>
                  <a:cubicBezTo>
                    <a:pt x="166979" y="865355"/>
                    <a:pt x="146964" y="857730"/>
                    <a:pt x="127114" y="850022"/>
                  </a:cubicBezTo>
                  <a:cubicBezTo>
                    <a:pt x="125637" y="848874"/>
                    <a:pt x="124161" y="847726"/>
                    <a:pt x="122766" y="846496"/>
                  </a:cubicBezTo>
                  <a:cubicBezTo>
                    <a:pt x="80686" y="810173"/>
                    <a:pt x="45250" y="767783"/>
                    <a:pt x="25809" y="714898"/>
                  </a:cubicBezTo>
                  <a:cubicBezTo>
                    <a:pt x="7025" y="650697"/>
                    <a:pt x="-2244" y="582807"/>
                    <a:pt x="462" y="515900"/>
                  </a:cubicBezTo>
                  <a:cubicBezTo>
                    <a:pt x="2841" y="403816"/>
                    <a:pt x="18919" y="288042"/>
                    <a:pt x="80604" y="191864"/>
                  </a:cubicBezTo>
                  <a:cubicBezTo>
                    <a:pt x="101767" y="153245"/>
                    <a:pt x="124243" y="114298"/>
                    <a:pt x="159104" y="85765"/>
                  </a:cubicBezTo>
                  <a:cubicBezTo>
                    <a:pt x="197986" y="53951"/>
                    <a:pt x="238589" y="21974"/>
                    <a:pt x="284033" y="0"/>
                  </a:cubicBezTo>
                  <a:cubicBezTo>
                    <a:pt x="289201" y="1804"/>
                    <a:pt x="295189" y="2870"/>
                    <a:pt x="298880" y="3854"/>
                  </a:cubicBezTo>
                  <a:cubicBezTo>
                    <a:pt x="375002" y="20088"/>
                    <a:pt x="444233" y="63627"/>
                    <a:pt x="489103" y="1276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4"/>
            <p:cNvSpPr/>
            <p:nvPr/>
          </p:nvSpPr>
          <p:spPr>
            <a:xfrm>
              <a:off x="10177044" y="1540259"/>
              <a:ext cx="856138" cy="1591649"/>
            </a:xfrm>
            <a:custGeom>
              <a:rect b="b" l="l" r="r" t="t"/>
              <a:pathLst>
                <a:path extrusionOk="0" h="1591649" w="856138">
                  <a:moveTo>
                    <a:pt x="856139" y="167348"/>
                  </a:moveTo>
                  <a:cubicBezTo>
                    <a:pt x="851709" y="167512"/>
                    <a:pt x="847444" y="167758"/>
                    <a:pt x="843260" y="168086"/>
                  </a:cubicBezTo>
                  <a:cubicBezTo>
                    <a:pt x="757377" y="173825"/>
                    <a:pt x="678876" y="214494"/>
                    <a:pt x="606856" y="258934"/>
                  </a:cubicBezTo>
                  <a:cubicBezTo>
                    <a:pt x="517610" y="319117"/>
                    <a:pt x="445671" y="403570"/>
                    <a:pt x="383904" y="490892"/>
                  </a:cubicBezTo>
                  <a:cubicBezTo>
                    <a:pt x="346828" y="543778"/>
                    <a:pt x="326567" y="605437"/>
                    <a:pt x="304009" y="665292"/>
                  </a:cubicBezTo>
                  <a:cubicBezTo>
                    <a:pt x="273495" y="744743"/>
                    <a:pt x="246261" y="826408"/>
                    <a:pt x="238633" y="911681"/>
                  </a:cubicBezTo>
                  <a:cubicBezTo>
                    <a:pt x="228543" y="998429"/>
                    <a:pt x="238223" y="1085834"/>
                    <a:pt x="257991" y="1170533"/>
                  </a:cubicBezTo>
                  <a:cubicBezTo>
                    <a:pt x="286619" y="1310003"/>
                    <a:pt x="336574" y="1434223"/>
                    <a:pt x="435582" y="1539010"/>
                  </a:cubicBezTo>
                  <a:cubicBezTo>
                    <a:pt x="450921" y="1558032"/>
                    <a:pt x="466178" y="1575497"/>
                    <a:pt x="481517" y="1591649"/>
                  </a:cubicBezTo>
                  <a:cubicBezTo>
                    <a:pt x="436566" y="1581564"/>
                    <a:pt x="391533" y="1570577"/>
                    <a:pt x="348550" y="1553932"/>
                  </a:cubicBezTo>
                  <a:cubicBezTo>
                    <a:pt x="210497" y="1508754"/>
                    <a:pt x="167104" y="1433895"/>
                    <a:pt x="102548" y="1312381"/>
                  </a:cubicBezTo>
                  <a:cubicBezTo>
                    <a:pt x="60878" y="1237931"/>
                    <a:pt x="33399" y="1155282"/>
                    <a:pt x="13794" y="1072223"/>
                  </a:cubicBezTo>
                  <a:cubicBezTo>
                    <a:pt x="-2939" y="1000479"/>
                    <a:pt x="-1217" y="923078"/>
                    <a:pt x="2392" y="849448"/>
                  </a:cubicBezTo>
                  <a:cubicBezTo>
                    <a:pt x="7150" y="793775"/>
                    <a:pt x="17239" y="738758"/>
                    <a:pt x="21915" y="683084"/>
                  </a:cubicBezTo>
                  <a:cubicBezTo>
                    <a:pt x="27165" y="630936"/>
                    <a:pt x="43160" y="580921"/>
                    <a:pt x="56285" y="530413"/>
                  </a:cubicBezTo>
                  <a:cubicBezTo>
                    <a:pt x="68097" y="486465"/>
                    <a:pt x="78842" y="441943"/>
                    <a:pt x="98775" y="400782"/>
                  </a:cubicBezTo>
                  <a:cubicBezTo>
                    <a:pt x="130356" y="345765"/>
                    <a:pt x="169483" y="294683"/>
                    <a:pt x="216403" y="251801"/>
                  </a:cubicBezTo>
                  <a:cubicBezTo>
                    <a:pt x="268327" y="215970"/>
                    <a:pt x="322219" y="182107"/>
                    <a:pt x="377178" y="150949"/>
                  </a:cubicBezTo>
                  <a:cubicBezTo>
                    <a:pt x="383822" y="146686"/>
                    <a:pt x="392189" y="143160"/>
                    <a:pt x="399161" y="138486"/>
                  </a:cubicBezTo>
                  <a:cubicBezTo>
                    <a:pt x="407774" y="138322"/>
                    <a:pt x="414583" y="128893"/>
                    <a:pt x="418356" y="121186"/>
                  </a:cubicBezTo>
                  <a:cubicBezTo>
                    <a:pt x="431973" y="91258"/>
                    <a:pt x="423360" y="57641"/>
                    <a:pt x="409825" y="26648"/>
                  </a:cubicBezTo>
                  <a:cubicBezTo>
                    <a:pt x="451085" y="59855"/>
                    <a:pt x="509079" y="77073"/>
                    <a:pt x="578966" y="79533"/>
                  </a:cubicBezTo>
                  <a:cubicBezTo>
                    <a:pt x="581837" y="79697"/>
                    <a:pt x="584708" y="79697"/>
                    <a:pt x="587579" y="79697"/>
                  </a:cubicBezTo>
                  <a:cubicBezTo>
                    <a:pt x="654104" y="79697"/>
                    <a:pt x="706192" y="47884"/>
                    <a:pt x="734491" y="0"/>
                  </a:cubicBezTo>
                  <a:cubicBezTo>
                    <a:pt x="739003" y="45014"/>
                    <a:pt x="745483" y="91914"/>
                    <a:pt x="773701" y="128565"/>
                  </a:cubicBezTo>
                  <a:cubicBezTo>
                    <a:pt x="777884" y="133895"/>
                    <a:pt x="783216" y="136108"/>
                    <a:pt x="788384" y="136108"/>
                  </a:cubicBezTo>
                  <a:cubicBezTo>
                    <a:pt x="791009" y="136108"/>
                    <a:pt x="793633" y="135535"/>
                    <a:pt x="796012" y="134551"/>
                  </a:cubicBezTo>
                  <a:cubicBezTo>
                    <a:pt x="797899" y="136272"/>
                    <a:pt x="799950" y="137912"/>
                    <a:pt x="801754" y="139224"/>
                  </a:cubicBezTo>
                  <a:cubicBezTo>
                    <a:pt x="818078" y="151687"/>
                    <a:pt x="837108" y="159641"/>
                    <a:pt x="856139" y="1673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12035402" y="1820921"/>
              <a:ext cx="1362494" cy="1908527"/>
            </a:xfrm>
            <a:custGeom>
              <a:rect b="b" l="l" r="r" t="t"/>
              <a:pathLst>
                <a:path extrusionOk="0" h="1908527" w="1362494">
                  <a:moveTo>
                    <a:pt x="1279469" y="1251624"/>
                  </a:moveTo>
                  <a:cubicBezTo>
                    <a:pt x="1309573" y="1134128"/>
                    <a:pt x="1325241" y="1010811"/>
                    <a:pt x="1308097" y="890117"/>
                  </a:cubicBezTo>
                  <a:cubicBezTo>
                    <a:pt x="1291035" y="816323"/>
                    <a:pt x="1275696" y="736872"/>
                    <a:pt x="1225331" y="677673"/>
                  </a:cubicBezTo>
                  <a:cubicBezTo>
                    <a:pt x="1171685" y="621508"/>
                    <a:pt x="1104586" y="574116"/>
                    <a:pt x="1028628" y="554109"/>
                  </a:cubicBezTo>
                  <a:cubicBezTo>
                    <a:pt x="970388" y="540252"/>
                    <a:pt x="910836" y="532053"/>
                    <a:pt x="851611" y="523444"/>
                  </a:cubicBezTo>
                  <a:cubicBezTo>
                    <a:pt x="791731" y="518442"/>
                    <a:pt x="729718" y="509095"/>
                    <a:pt x="670412" y="522542"/>
                  </a:cubicBezTo>
                  <a:cubicBezTo>
                    <a:pt x="578131" y="540826"/>
                    <a:pt x="498317" y="597648"/>
                    <a:pt x="444589" y="674065"/>
                  </a:cubicBezTo>
                  <a:cubicBezTo>
                    <a:pt x="395618" y="735642"/>
                    <a:pt x="341398" y="795415"/>
                    <a:pt x="312360" y="869700"/>
                  </a:cubicBezTo>
                  <a:cubicBezTo>
                    <a:pt x="270362" y="969978"/>
                    <a:pt x="249609" y="1078701"/>
                    <a:pt x="238125" y="1186440"/>
                  </a:cubicBezTo>
                  <a:cubicBezTo>
                    <a:pt x="232875" y="1293769"/>
                    <a:pt x="238617" y="1410117"/>
                    <a:pt x="292591" y="1505557"/>
                  </a:cubicBezTo>
                  <a:cubicBezTo>
                    <a:pt x="315313" y="1546471"/>
                    <a:pt x="355015" y="1573201"/>
                    <a:pt x="392666" y="1599111"/>
                  </a:cubicBezTo>
                  <a:cubicBezTo>
                    <a:pt x="428840" y="1626332"/>
                    <a:pt x="466491" y="1651914"/>
                    <a:pt x="509309" y="1667411"/>
                  </a:cubicBezTo>
                  <a:cubicBezTo>
                    <a:pt x="567139" y="1687335"/>
                    <a:pt x="627839" y="1704554"/>
                    <a:pt x="689442" y="1704390"/>
                  </a:cubicBezTo>
                  <a:cubicBezTo>
                    <a:pt x="720859" y="1715377"/>
                    <a:pt x="749323" y="1721608"/>
                    <a:pt x="783692" y="1723576"/>
                  </a:cubicBezTo>
                  <a:cubicBezTo>
                    <a:pt x="790419" y="1723904"/>
                    <a:pt x="797309" y="1724068"/>
                    <a:pt x="804035" y="1724068"/>
                  </a:cubicBezTo>
                  <a:cubicBezTo>
                    <a:pt x="872037" y="1724068"/>
                    <a:pt x="942334" y="1708900"/>
                    <a:pt x="1000246" y="1673478"/>
                  </a:cubicBezTo>
                  <a:cubicBezTo>
                    <a:pt x="1053318" y="1639123"/>
                    <a:pt x="1092610" y="1588780"/>
                    <a:pt x="1136412" y="1544012"/>
                  </a:cubicBezTo>
                  <a:cubicBezTo>
                    <a:pt x="1215077" y="1465708"/>
                    <a:pt x="1254779" y="1357723"/>
                    <a:pt x="1279469" y="1251624"/>
                  </a:cubicBezTo>
                  <a:close/>
                  <a:moveTo>
                    <a:pt x="1355919" y="907171"/>
                  </a:moveTo>
                  <a:cubicBezTo>
                    <a:pt x="1371997" y="1056481"/>
                    <a:pt x="1359118" y="1211530"/>
                    <a:pt x="1311460" y="1354689"/>
                  </a:cubicBezTo>
                  <a:cubicBezTo>
                    <a:pt x="1311296" y="1354443"/>
                    <a:pt x="1311132" y="1354280"/>
                    <a:pt x="1310886" y="1354116"/>
                  </a:cubicBezTo>
                  <a:cubicBezTo>
                    <a:pt x="1310312" y="1356985"/>
                    <a:pt x="1309655" y="1359773"/>
                    <a:pt x="1308917" y="1362561"/>
                  </a:cubicBezTo>
                  <a:cubicBezTo>
                    <a:pt x="1308507" y="1363955"/>
                    <a:pt x="1308179" y="1365431"/>
                    <a:pt x="1307769" y="1366742"/>
                  </a:cubicBezTo>
                  <a:cubicBezTo>
                    <a:pt x="1307358" y="1368136"/>
                    <a:pt x="1306948" y="1369530"/>
                    <a:pt x="1306538" y="1370924"/>
                  </a:cubicBezTo>
                  <a:cubicBezTo>
                    <a:pt x="1303257" y="1381829"/>
                    <a:pt x="1299566" y="1392652"/>
                    <a:pt x="1295054" y="1403147"/>
                  </a:cubicBezTo>
                  <a:cubicBezTo>
                    <a:pt x="1292430" y="1409051"/>
                    <a:pt x="1289969" y="1414954"/>
                    <a:pt x="1287180" y="1420776"/>
                  </a:cubicBezTo>
                  <a:cubicBezTo>
                    <a:pt x="1285539" y="1424384"/>
                    <a:pt x="1283734" y="1427909"/>
                    <a:pt x="1281930" y="1431353"/>
                  </a:cubicBezTo>
                  <a:cubicBezTo>
                    <a:pt x="1281028" y="1433075"/>
                    <a:pt x="1280125" y="1434797"/>
                    <a:pt x="1279223" y="1436437"/>
                  </a:cubicBezTo>
                  <a:cubicBezTo>
                    <a:pt x="1273809" y="1446932"/>
                    <a:pt x="1267903" y="1457099"/>
                    <a:pt x="1262161" y="1467266"/>
                  </a:cubicBezTo>
                  <a:cubicBezTo>
                    <a:pt x="1258142" y="1474318"/>
                    <a:pt x="1254205" y="1481533"/>
                    <a:pt x="1250431" y="1488666"/>
                  </a:cubicBezTo>
                  <a:cubicBezTo>
                    <a:pt x="1250349" y="1488830"/>
                    <a:pt x="1250267" y="1488994"/>
                    <a:pt x="1250185" y="1489158"/>
                  </a:cubicBezTo>
                  <a:cubicBezTo>
                    <a:pt x="1246986" y="1495718"/>
                    <a:pt x="1243869" y="1502277"/>
                    <a:pt x="1240752" y="1508837"/>
                  </a:cubicBezTo>
                  <a:cubicBezTo>
                    <a:pt x="1238619" y="1513428"/>
                    <a:pt x="1236487" y="1518020"/>
                    <a:pt x="1234354" y="1522611"/>
                  </a:cubicBezTo>
                  <a:cubicBezTo>
                    <a:pt x="1231811" y="1528105"/>
                    <a:pt x="1229104" y="1533517"/>
                    <a:pt x="1226315" y="1538928"/>
                  </a:cubicBezTo>
                  <a:cubicBezTo>
                    <a:pt x="1225249" y="1540978"/>
                    <a:pt x="1224100" y="1543110"/>
                    <a:pt x="1222870" y="1545159"/>
                  </a:cubicBezTo>
                  <a:cubicBezTo>
                    <a:pt x="1222213" y="1546225"/>
                    <a:pt x="1221475" y="1547291"/>
                    <a:pt x="1220819" y="1548439"/>
                  </a:cubicBezTo>
                  <a:cubicBezTo>
                    <a:pt x="1219425" y="1550489"/>
                    <a:pt x="1217784" y="1552539"/>
                    <a:pt x="1215733" y="1553933"/>
                  </a:cubicBezTo>
                  <a:cubicBezTo>
                    <a:pt x="1213765" y="1555326"/>
                    <a:pt x="1211468" y="1555900"/>
                    <a:pt x="1209171" y="1555572"/>
                  </a:cubicBezTo>
                  <a:cubicBezTo>
                    <a:pt x="1171438" y="1608130"/>
                    <a:pt x="1129276" y="1657900"/>
                    <a:pt x="1092117" y="1710867"/>
                  </a:cubicBezTo>
                  <a:cubicBezTo>
                    <a:pt x="1081618" y="1724888"/>
                    <a:pt x="1071200" y="1738909"/>
                    <a:pt x="1059962" y="1752356"/>
                  </a:cubicBezTo>
                  <a:cubicBezTo>
                    <a:pt x="1057830" y="1753914"/>
                    <a:pt x="1055697" y="1755390"/>
                    <a:pt x="1053482" y="1756866"/>
                  </a:cubicBezTo>
                  <a:cubicBezTo>
                    <a:pt x="981462" y="1801142"/>
                    <a:pt x="904274" y="1834513"/>
                    <a:pt x="824296" y="1863620"/>
                  </a:cubicBezTo>
                  <a:cubicBezTo>
                    <a:pt x="772209" y="1884775"/>
                    <a:pt x="717742" y="1901829"/>
                    <a:pt x="660979" y="1906749"/>
                  </a:cubicBezTo>
                  <a:cubicBezTo>
                    <a:pt x="540234" y="1917490"/>
                    <a:pt x="435320" y="1878379"/>
                    <a:pt x="330652" y="1821804"/>
                  </a:cubicBezTo>
                  <a:cubicBezTo>
                    <a:pt x="253054" y="1787203"/>
                    <a:pt x="188580" y="1730382"/>
                    <a:pt x="137969" y="1662656"/>
                  </a:cubicBezTo>
                  <a:cubicBezTo>
                    <a:pt x="91049" y="1605424"/>
                    <a:pt x="57417" y="1539092"/>
                    <a:pt x="37157" y="1468332"/>
                  </a:cubicBezTo>
                  <a:cubicBezTo>
                    <a:pt x="39125" y="1466036"/>
                    <a:pt x="39617" y="1463248"/>
                    <a:pt x="38223" y="1459723"/>
                  </a:cubicBezTo>
                  <a:cubicBezTo>
                    <a:pt x="36992" y="1458247"/>
                    <a:pt x="35516" y="1457263"/>
                    <a:pt x="33875" y="1456443"/>
                  </a:cubicBezTo>
                  <a:cubicBezTo>
                    <a:pt x="31743" y="1448326"/>
                    <a:pt x="29774" y="1440126"/>
                    <a:pt x="27969" y="1431927"/>
                  </a:cubicBezTo>
                  <a:cubicBezTo>
                    <a:pt x="4427" y="1345260"/>
                    <a:pt x="-3529" y="1256298"/>
                    <a:pt x="1392" y="1166679"/>
                  </a:cubicBezTo>
                  <a:cubicBezTo>
                    <a:pt x="3033" y="1111170"/>
                    <a:pt x="4920" y="1055415"/>
                    <a:pt x="11564" y="1000234"/>
                  </a:cubicBezTo>
                  <a:cubicBezTo>
                    <a:pt x="17142" y="960631"/>
                    <a:pt x="25591" y="921438"/>
                    <a:pt x="35926" y="882737"/>
                  </a:cubicBezTo>
                  <a:cubicBezTo>
                    <a:pt x="36828" y="882164"/>
                    <a:pt x="37567" y="881425"/>
                    <a:pt x="38305" y="880606"/>
                  </a:cubicBezTo>
                  <a:cubicBezTo>
                    <a:pt x="40930" y="877572"/>
                    <a:pt x="41258" y="872980"/>
                    <a:pt x="39617" y="869291"/>
                  </a:cubicBezTo>
                  <a:cubicBezTo>
                    <a:pt x="50691" y="829360"/>
                    <a:pt x="63570" y="790003"/>
                    <a:pt x="77268" y="751057"/>
                  </a:cubicBezTo>
                  <a:cubicBezTo>
                    <a:pt x="118692" y="638234"/>
                    <a:pt x="195060" y="541318"/>
                    <a:pt x="282010" y="459653"/>
                  </a:cubicBezTo>
                  <a:cubicBezTo>
                    <a:pt x="356737" y="380776"/>
                    <a:pt x="449347" y="324037"/>
                    <a:pt x="544007" y="272217"/>
                  </a:cubicBezTo>
                  <a:cubicBezTo>
                    <a:pt x="567959" y="259918"/>
                    <a:pt x="593388" y="246225"/>
                    <a:pt x="614879" y="228761"/>
                  </a:cubicBezTo>
                  <a:cubicBezTo>
                    <a:pt x="621195" y="227285"/>
                    <a:pt x="625953" y="221627"/>
                    <a:pt x="630136" y="214986"/>
                  </a:cubicBezTo>
                  <a:cubicBezTo>
                    <a:pt x="642522" y="202523"/>
                    <a:pt x="652776" y="188174"/>
                    <a:pt x="659502" y="171448"/>
                  </a:cubicBezTo>
                  <a:cubicBezTo>
                    <a:pt x="694528" y="123318"/>
                    <a:pt x="729390" y="74450"/>
                    <a:pt x="754983" y="20498"/>
                  </a:cubicBezTo>
                  <a:cubicBezTo>
                    <a:pt x="758264" y="13693"/>
                    <a:pt x="761299" y="6888"/>
                    <a:pt x="764170" y="0"/>
                  </a:cubicBezTo>
                  <a:cubicBezTo>
                    <a:pt x="770568" y="42636"/>
                    <a:pt x="795340" y="82977"/>
                    <a:pt x="827331" y="110773"/>
                  </a:cubicBezTo>
                  <a:cubicBezTo>
                    <a:pt x="868017" y="141602"/>
                    <a:pt x="920597" y="148080"/>
                    <a:pt x="970142" y="150047"/>
                  </a:cubicBezTo>
                  <a:cubicBezTo>
                    <a:pt x="972521" y="150211"/>
                    <a:pt x="974899" y="150293"/>
                    <a:pt x="977278" y="150293"/>
                  </a:cubicBezTo>
                  <a:cubicBezTo>
                    <a:pt x="1011484" y="150293"/>
                    <a:pt x="1043147" y="135535"/>
                    <a:pt x="1072841" y="119382"/>
                  </a:cubicBezTo>
                  <a:cubicBezTo>
                    <a:pt x="1097859" y="105935"/>
                    <a:pt x="1123616" y="92406"/>
                    <a:pt x="1143959" y="72236"/>
                  </a:cubicBezTo>
                  <a:cubicBezTo>
                    <a:pt x="1145682" y="70596"/>
                    <a:pt x="1147404" y="68874"/>
                    <a:pt x="1149045" y="67234"/>
                  </a:cubicBezTo>
                  <a:cubicBezTo>
                    <a:pt x="1144287" y="74122"/>
                    <a:pt x="1139366" y="81009"/>
                    <a:pt x="1134034" y="88061"/>
                  </a:cubicBezTo>
                  <a:cubicBezTo>
                    <a:pt x="1087606" y="149884"/>
                    <a:pt x="1054631" y="237698"/>
                    <a:pt x="1098844" y="309278"/>
                  </a:cubicBezTo>
                  <a:cubicBezTo>
                    <a:pt x="1129440" y="369543"/>
                    <a:pt x="1160857" y="429316"/>
                    <a:pt x="1198508" y="485645"/>
                  </a:cubicBezTo>
                  <a:cubicBezTo>
                    <a:pt x="1284719" y="610521"/>
                    <a:pt x="1331229" y="758600"/>
                    <a:pt x="1355919" y="9071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5" name="Google Shape;255;p4"/>
          <p:cNvSpPr txBox="1"/>
          <p:nvPr>
            <p:ph idx="1" type="body"/>
          </p:nvPr>
        </p:nvSpPr>
        <p:spPr>
          <a:xfrm>
            <a:off x="931575" y="1372850"/>
            <a:ext cx="4036800" cy="342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Font typeface="Dosis ExtraBold"/>
              <a:buChar char="●"/>
              <a:defRPr sz="1800">
                <a:latin typeface="Dosis ExtraBold"/>
                <a:ea typeface="Dosis ExtraBold"/>
                <a:cs typeface="Dosis ExtraBold"/>
                <a:sym typeface="Dosis ExtraBold"/>
              </a:defRPr>
            </a:lvl1pPr>
            <a:lvl2pPr indent="-342900" lvl="1" marL="914400" rtl="0" algn="ctr">
              <a:spcBef>
                <a:spcPts val="800"/>
              </a:spcBef>
              <a:spcAft>
                <a:spcPts val="0"/>
              </a:spcAft>
              <a:buSzPts val="1800"/>
              <a:buFont typeface="Dosis ExtraBold"/>
              <a:buChar char="○"/>
              <a:defRPr sz="1800">
                <a:latin typeface="Dosis ExtraBold"/>
                <a:ea typeface="Dosis ExtraBold"/>
                <a:cs typeface="Dosis ExtraBold"/>
                <a:sym typeface="Dosis ExtraBold"/>
              </a:defRPr>
            </a:lvl2pPr>
            <a:lvl3pPr indent="-342900" lvl="2" marL="1371600" rtl="0" algn="ctr">
              <a:spcBef>
                <a:spcPts val="800"/>
              </a:spcBef>
              <a:spcAft>
                <a:spcPts val="0"/>
              </a:spcAft>
              <a:buSzPts val="1800"/>
              <a:buFont typeface="Dosis ExtraBold"/>
              <a:buChar char="■"/>
              <a:defRPr sz="1800">
                <a:latin typeface="Dosis ExtraBold"/>
                <a:ea typeface="Dosis ExtraBold"/>
                <a:cs typeface="Dosis ExtraBold"/>
                <a:sym typeface="Dosis ExtraBold"/>
              </a:defRPr>
            </a:lvl3pPr>
            <a:lvl4pPr indent="-342900" lvl="3" marL="1828800" rtl="0" algn="ctr">
              <a:spcBef>
                <a:spcPts val="800"/>
              </a:spcBef>
              <a:spcAft>
                <a:spcPts val="0"/>
              </a:spcAft>
              <a:buSzPts val="1800"/>
              <a:buFont typeface="Dosis ExtraBold"/>
              <a:buChar char="●"/>
              <a:defRPr sz="1800">
                <a:latin typeface="Dosis ExtraBold"/>
                <a:ea typeface="Dosis ExtraBold"/>
                <a:cs typeface="Dosis ExtraBold"/>
                <a:sym typeface="Dosis ExtraBold"/>
              </a:defRPr>
            </a:lvl4pPr>
            <a:lvl5pPr indent="-342900" lvl="4" marL="2286000" rtl="0" algn="ctr">
              <a:spcBef>
                <a:spcPts val="800"/>
              </a:spcBef>
              <a:spcAft>
                <a:spcPts val="0"/>
              </a:spcAft>
              <a:buSzPts val="1800"/>
              <a:buFont typeface="Dosis ExtraBold"/>
              <a:buChar char="○"/>
              <a:defRPr sz="1800">
                <a:latin typeface="Dosis ExtraBold"/>
                <a:ea typeface="Dosis ExtraBold"/>
                <a:cs typeface="Dosis ExtraBold"/>
                <a:sym typeface="Dosis ExtraBold"/>
              </a:defRPr>
            </a:lvl5pPr>
            <a:lvl6pPr indent="-342900" lvl="5" marL="2743200" rtl="0" algn="ctr">
              <a:spcBef>
                <a:spcPts val="800"/>
              </a:spcBef>
              <a:spcAft>
                <a:spcPts val="0"/>
              </a:spcAft>
              <a:buSzPts val="1800"/>
              <a:buFont typeface="Dosis ExtraBold"/>
              <a:buChar char="■"/>
              <a:defRPr sz="1800">
                <a:latin typeface="Dosis ExtraBold"/>
                <a:ea typeface="Dosis ExtraBold"/>
                <a:cs typeface="Dosis ExtraBold"/>
                <a:sym typeface="Dosis ExtraBold"/>
              </a:defRPr>
            </a:lvl6pPr>
            <a:lvl7pPr indent="-342900" lvl="6" marL="3200400" rtl="0" algn="ctr">
              <a:spcBef>
                <a:spcPts val="800"/>
              </a:spcBef>
              <a:spcAft>
                <a:spcPts val="0"/>
              </a:spcAft>
              <a:buSzPts val="1800"/>
              <a:buFont typeface="Dosis ExtraBold"/>
              <a:buChar char="●"/>
              <a:defRPr sz="1800">
                <a:latin typeface="Dosis ExtraBold"/>
                <a:ea typeface="Dosis ExtraBold"/>
                <a:cs typeface="Dosis ExtraBold"/>
                <a:sym typeface="Dosis ExtraBold"/>
              </a:defRPr>
            </a:lvl7pPr>
            <a:lvl8pPr indent="-342900" lvl="7" marL="3657600" rtl="0" algn="ctr">
              <a:spcBef>
                <a:spcPts val="800"/>
              </a:spcBef>
              <a:spcAft>
                <a:spcPts val="0"/>
              </a:spcAft>
              <a:buSzPts val="1800"/>
              <a:buFont typeface="Dosis ExtraBold"/>
              <a:buChar char="○"/>
              <a:defRPr sz="1800">
                <a:latin typeface="Dosis ExtraBold"/>
                <a:ea typeface="Dosis ExtraBold"/>
                <a:cs typeface="Dosis ExtraBold"/>
                <a:sym typeface="Dosis ExtraBold"/>
              </a:defRPr>
            </a:lvl8pPr>
            <a:lvl9pPr indent="-342900" lvl="8" marL="4114800" rtl="0" algn="ctr">
              <a:spcBef>
                <a:spcPts val="800"/>
              </a:spcBef>
              <a:spcAft>
                <a:spcPts val="800"/>
              </a:spcAft>
              <a:buSzPts val="1800"/>
              <a:buFont typeface="Dosis ExtraBold"/>
              <a:buChar char="■"/>
              <a:defRPr sz="1800">
                <a:latin typeface="Dosis ExtraBold"/>
                <a:ea typeface="Dosis ExtraBold"/>
                <a:cs typeface="Dosis ExtraBold"/>
                <a:sym typeface="Dosis Extra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5"/>
          <p:cNvSpPr txBox="1"/>
          <p:nvPr>
            <p:ph idx="1" type="body"/>
          </p:nvPr>
        </p:nvSpPr>
        <p:spPr>
          <a:xfrm>
            <a:off x="6058075" y="1159000"/>
            <a:ext cx="2698200" cy="73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258" name="Google Shape;258;p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9" name="Google Shape;259;p5"/>
          <p:cNvSpPr/>
          <p:nvPr/>
        </p:nvSpPr>
        <p:spPr>
          <a:xfrm>
            <a:off x="5264255" y="753423"/>
            <a:ext cx="392370" cy="354859"/>
          </a:xfrm>
          <a:custGeom>
            <a:rect b="b" l="l" r="r" t="t"/>
            <a:pathLst>
              <a:path extrusionOk="0" h="709719" w="784740">
                <a:moveTo>
                  <a:pt x="784740" y="274445"/>
                </a:moveTo>
                <a:cubicBezTo>
                  <a:pt x="784740" y="309375"/>
                  <a:pt x="758333" y="338232"/>
                  <a:pt x="724435" y="342150"/>
                </a:cubicBezTo>
                <a:lnTo>
                  <a:pt x="724435" y="532158"/>
                </a:lnTo>
                <a:cubicBezTo>
                  <a:pt x="724435" y="538908"/>
                  <a:pt x="720595" y="544777"/>
                  <a:pt x="714410" y="547467"/>
                </a:cubicBezTo>
                <a:cubicBezTo>
                  <a:pt x="712207" y="548427"/>
                  <a:pt x="709925" y="548899"/>
                  <a:pt x="707675" y="548899"/>
                </a:cubicBezTo>
                <a:cubicBezTo>
                  <a:pt x="703583" y="548899"/>
                  <a:pt x="699586" y="547357"/>
                  <a:pt x="696407" y="544415"/>
                </a:cubicBezTo>
                <a:cubicBezTo>
                  <a:pt x="660809" y="511325"/>
                  <a:pt x="558391" y="434400"/>
                  <a:pt x="376593" y="434400"/>
                </a:cubicBezTo>
                <a:cubicBezTo>
                  <a:pt x="376562" y="434400"/>
                  <a:pt x="376531" y="434385"/>
                  <a:pt x="376499" y="434385"/>
                </a:cubicBezTo>
                <a:lnTo>
                  <a:pt x="245911" y="434385"/>
                </a:lnTo>
                <a:lnTo>
                  <a:pt x="322866" y="681398"/>
                </a:lnTo>
                <a:cubicBezTo>
                  <a:pt x="324959" y="688101"/>
                  <a:pt x="323763" y="695181"/>
                  <a:pt x="319609" y="700830"/>
                </a:cubicBezTo>
                <a:cubicBezTo>
                  <a:pt x="315454" y="706478"/>
                  <a:pt x="309049" y="709720"/>
                  <a:pt x="302030" y="709720"/>
                </a:cubicBezTo>
                <a:lnTo>
                  <a:pt x="215806" y="709720"/>
                </a:lnTo>
                <a:cubicBezTo>
                  <a:pt x="206206" y="709720"/>
                  <a:pt x="197818" y="703552"/>
                  <a:pt x="194969" y="694379"/>
                </a:cubicBezTo>
                <a:lnTo>
                  <a:pt x="111625" y="426911"/>
                </a:lnTo>
                <a:cubicBezTo>
                  <a:pt x="45701" y="406031"/>
                  <a:pt x="0" y="343975"/>
                  <a:pt x="0" y="274445"/>
                </a:cubicBezTo>
                <a:cubicBezTo>
                  <a:pt x="0" y="231726"/>
                  <a:pt x="16650" y="191572"/>
                  <a:pt x="46850" y="161347"/>
                </a:cubicBezTo>
                <a:cubicBezTo>
                  <a:pt x="77066" y="131137"/>
                  <a:pt x="117243" y="114506"/>
                  <a:pt x="159985" y="114506"/>
                </a:cubicBezTo>
                <a:lnTo>
                  <a:pt x="376578" y="114506"/>
                </a:lnTo>
                <a:cubicBezTo>
                  <a:pt x="376593" y="114506"/>
                  <a:pt x="376593" y="114506"/>
                  <a:pt x="376609" y="114506"/>
                </a:cubicBezTo>
                <a:cubicBezTo>
                  <a:pt x="558391" y="114506"/>
                  <a:pt x="660809" y="37565"/>
                  <a:pt x="696407" y="4491"/>
                </a:cubicBezTo>
                <a:cubicBezTo>
                  <a:pt x="701333" y="-87"/>
                  <a:pt x="708225" y="-1267"/>
                  <a:pt x="714410" y="1423"/>
                </a:cubicBezTo>
                <a:cubicBezTo>
                  <a:pt x="720595" y="4129"/>
                  <a:pt x="724435" y="9998"/>
                  <a:pt x="724435" y="16733"/>
                </a:cubicBezTo>
                <a:lnTo>
                  <a:pt x="724435" y="206756"/>
                </a:lnTo>
                <a:cubicBezTo>
                  <a:pt x="758333" y="210674"/>
                  <a:pt x="784740" y="239515"/>
                  <a:pt x="784740" y="27444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5"/>
          <p:cNvSpPr/>
          <p:nvPr/>
        </p:nvSpPr>
        <p:spPr>
          <a:xfrm>
            <a:off x="5264255" y="753423"/>
            <a:ext cx="392370" cy="354859"/>
          </a:xfrm>
          <a:custGeom>
            <a:rect b="b" l="l" r="r" t="t"/>
            <a:pathLst>
              <a:path extrusionOk="0" h="709719" w="784740">
                <a:moveTo>
                  <a:pt x="724435" y="206756"/>
                </a:moveTo>
                <a:lnTo>
                  <a:pt x="724435" y="16733"/>
                </a:lnTo>
                <a:cubicBezTo>
                  <a:pt x="724435" y="9998"/>
                  <a:pt x="720595" y="4129"/>
                  <a:pt x="714410" y="1423"/>
                </a:cubicBezTo>
                <a:cubicBezTo>
                  <a:pt x="708225" y="-1267"/>
                  <a:pt x="701333" y="-87"/>
                  <a:pt x="696407" y="4491"/>
                </a:cubicBezTo>
                <a:cubicBezTo>
                  <a:pt x="660809" y="37565"/>
                  <a:pt x="558391" y="114506"/>
                  <a:pt x="376609" y="114506"/>
                </a:cubicBezTo>
                <a:cubicBezTo>
                  <a:pt x="376593" y="114506"/>
                  <a:pt x="376593" y="114506"/>
                  <a:pt x="376578" y="114506"/>
                </a:cubicBezTo>
                <a:lnTo>
                  <a:pt x="159985" y="114506"/>
                </a:lnTo>
                <a:cubicBezTo>
                  <a:pt x="117243" y="114506"/>
                  <a:pt x="77066" y="131137"/>
                  <a:pt x="46850" y="161347"/>
                </a:cubicBezTo>
                <a:cubicBezTo>
                  <a:pt x="16650" y="191572"/>
                  <a:pt x="0" y="231726"/>
                  <a:pt x="0" y="274445"/>
                </a:cubicBezTo>
                <a:cubicBezTo>
                  <a:pt x="0" y="343975"/>
                  <a:pt x="45701" y="406031"/>
                  <a:pt x="111625" y="426911"/>
                </a:cubicBezTo>
                <a:lnTo>
                  <a:pt x="194969" y="694379"/>
                </a:lnTo>
                <a:cubicBezTo>
                  <a:pt x="197818" y="703552"/>
                  <a:pt x="206206" y="709720"/>
                  <a:pt x="215806" y="709720"/>
                </a:cubicBezTo>
                <a:lnTo>
                  <a:pt x="302030" y="709720"/>
                </a:lnTo>
                <a:cubicBezTo>
                  <a:pt x="309049" y="709720"/>
                  <a:pt x="315454" y="706478"/>
                  <a:pt x="319609" y="700830"/>
                </a:cubicBezTo>
                <a:cubicBezTo>
                  <a:pt x="323763" y="695181"/>
                  <a:pt x="324959" y="688101"/>
                  <a:pt x="322866" y="681398"/>
                </a:cubicBezTo>
                <a:lnTo>
                  <a:pt x="245911" y="434385"/>
                </a:lnTo>
                <a:lnTo>
                  <a:pt x="376499" y="434385"/>
                </a:lnTo>
                <a:cubicBezTo>
                  <a:pt x="376531" y="434385"/>
                  <a:pt x="376562" y="434400"/>
                  <a:pt x="376593" y="434400"/>
                </a:cubicBezTo>
                <a:cubicBezTo>
                  <a:pt x="558391" y="434400"/>
                  <a:pt x="660809" y="511325"/>
                  <a:pt x="696407" y="544415"/>
                </a:cubicBezTo>
                <a:cubicBezTo>
                  <a:pt x="699586" y="547357"/>
                  <a:pt x="703583" y="548899"/>
                  <a:pt x="707675" y="548899"/>
                </a:cubicBezTo>
                <a:cubicBezTo>
                  <a:pt x="709925" y="548899"/>
                  <a:pt x="712207" y="548427"/>
                  <a:pt x="714410" y="547467"/>
                </a:cubicBezTo>
                <a:cubicBezTo>
                  <a:pt x="720595" y="544777"/>
                  <a:pt x="724435" y="538908"/>
                  <a:pt x="724435" y="532158"/>
                </a:cubicBezTo>
                <a:lnTo>
                  <a:pt x="724435" y="342150"/>
                </a:lnTo>
                <a:cubicBezTo>
                  <a:pt x="758333" y="338232"/>
                  <a:pt x="784740" y="309375"/>
                  <a:pt x="784740" y="274445"/>
                </a:cubicBezTo>
                <a:cubicBezTo>
                  <a:pt x="784740" y="239515"/>
                  <a:pt x="758333" y="210674"/>
                  <a:pt x="724435" y="206756"/>
                </a:cubicBezTo>
                <a:close/>
                <a:moveTo>
                  <a:pt x="307853" y="686087"/>
                </a:moveTo>
                <a:cubicBezTo>
                  <a:pt x="308435" y="687943"/>
                  <a:pt x="308089" y="689926"/>
                  <a:pt x="306940" y="691499"/>
                </a:cubicBezTo>
                <a:cubicBezTo>
                  <a:pt x="305776" y="693088"/>
                  <a:pt x="303982" y="693985"/>
                  <a:pt x="302030" y="693985"/>
                </a:cubicBezTo>
                <a:lnTo>
                  <a:pt x="215806" y="693985"/>
                </a:lnTo>
                <a:cubicBezTo>
                  <a:pt x="213130" y="693985"/>
                  <a:pt x="210785" y="692270"/>
                  <a:pt x="209983" y="689705"/>
                </a:cubicBezTo>
                <a:lnTo>
                  <a:pt x="129534" y="431458"/>
                </a:lnTo>
                <a:cubicBezTo>
                  <a:pt x="139527" y="433393"/>
                  <a:pt x="149709" y="434385"/>
                  <a:pt x="159985" y="434385"/>
                </a:cubicBezTo>
                <a:lnTo>
                  <a:pt x="229418" y="434385"/>
                </a:lnTo>
                <a:lnTo>
                  <a:pt x="307853" y="686087"/>
                </a:lnTo>
                <a:close/>
                <a:moveTo>
                  <a:pt x="301684" y="418650"/>
                </a:moveTo>
                <a:lnTo>
                  <a:pt x="159985" y="418650"/>
                </a:lnTo>
                <a:cubicBezTo>
                  <a:pt x="146420" y="418650"/>
                  <a:pt x="132996" y="416762"/>
                  <a:pt x="120076" y="413049"/>
                </a:cubicBezTo>
                <a:cubicBezTo>
                  <a:pt x="58653" y="395426"/>
                  <a:pt x="15737" y="338437"/>
                  <a:pt x="15737" y="274445"/>
                </a:cubicBezTo>
                <a:cubicBezTo>
                  <a:pt x="15737" y="235928"/>
                  <a:pt x="30751" y="199723"/>
                  <a:pt x="57976" y="172471"/>
                </a:cubicBezTo>
                <a:cubicBezTo>
                  <a:pt x="85217" y="145235"/>
                  <a:pt x="121445" y="130240"/>
                  <a:pt x="159985" y="130240"/>
                </a:cubicBezTo>
                <a:lnTo>
                  <a:pt x="301684" y="130240"/>
                </a:lnTo>
                <a:lnTo>
                  <a:pt x="301684" y="418650"/>
                </a:lnTo>
                <a:close/>
                <a:moveTo>
                  <a:pt x="635141" y="481336"/>
                </a:moveTo>
                <a:cubicBezTo>
                  <a:pt x="578550" y="449663"/>
                  <a:pt x="493364" y="418682"/>
                  <a:pt x="376672" y="418666"/>
                </a:cubicBezTo>
                <a:cubicBezTo>
                  <a:pt x="376641" y="418666"/>
                  <a:pt x="376609" y="418650"/>
                  <a:pt x="376578" y="418650"/>
                </a:cubicBezTo>
                <a:lnTo>
                  <a:pt x="317421" y="418650"/>
                </a:lnTo>
                <a:lnTo>
                  <a:pt x="317421" y="130240"/>
                </a:lnTo>
                <a:lnTo>
                  <a:pt x="376562" y="130240"/>
                </a:lnTo>
                <a:cubicBezTo>
                  <a:pt x="376578" y="130240"/>
                  <a:pt x="376578" y="130240"/>
                  <a:pt x="376593" y="130240"/>
                </a:cubicBezTo>
                <a:cubicBezTo>
                  <a:pt x="493317" y="130240"/>
                  <a:pt x="578534" y="99243"/>
                  <a:pt x="635141" y="67555"/>
                </a:cubicBezTo>
                <a:lnTo>
                  <a:pt x="635141" y="481336"/>
                </a:lnTo>
                <a:close/>
                <a:moveTo>
                  <a:pt x="708698" y="274445"/>
                </a:moveTo>
                <a:lnTo>
                  <a:pt x="708698" y="532158"/>
                </a:lnTo>
                <a:cubicBezTo>
                  <a:pt x="708698" y="532362"/>
                  <a:pt x="708698" y="532787"/>
                  <a:pt x="708115" y="533055"/>
                </a:cubicBezTo>
                <a:cubicBezTo>
                  <a:pt x="707565" y="533291"/>
                  <a:pt x="707266" y="533023"/>
                  <a:pt x="707124" y="532881"/>
                </a:cubicBezTo>
                <a:cubicBezTo>
                  <a:pt x="695431" y="522025"/>
                  <a:pt x="676798" y="506605"/>
                  <a:pt x="650879" y="490588"/>
                </a:cubicBezTo>
                <a:lnTo>
                  <a:pt x="650879" y="58303"/>
                </a:lnTo>
                <a:cubicBezTo>
                  <a:pt x="676798" y="42301"/>
                  <a:pt x="695431" y="26881"/>
                  <a:pt x="707108" y="16025"/>
                </a:cubicBezTo>
                <a:cubicBezTo>
                  <a:pt x="707266" y="15867"/>
                  <a:pt x="707565" y="15600"/>
                  <a:pt x="708115" y="15852"/>
                </a:cubicBezTo>
                <a:cubicBezTo>
                  <a:pt x="708698" y="16103"/>
                  <a:pt x="708698" y="16528"/>
                  <a:pt x="708698" y="16733"/>
                </a:cubicBezTo>
                <a:lnTo>
                  <a:pt x="708698" y="274445"/>
                </a:lnTo>
                <a:close/>
                <a:moveTo>
                  <a:pt x="724435" y="326290"/>
                </a:moveTo>
                <a:lnTo>
                  <a:pt x="724435" y="274445"/>
                </a:lnTo>
                <a:lnTo>
                  <a:pt x="724435" y="222616"/>
                </a:lnTo>
                <a:cubicBezTo>
                  <a:pt x="749630" y="226424"/>
                  <a:pt x="769003" y="248216"/>
                  <a:pt x="769003" y="274445"/>
                </a:cubicBezTo>
                <a:cubicBezTo>
                  <a:pt x="769003" y="300690"/>
                  <a:pt x="749630" y="322482"/>
                  <a:pt x="724435" y="3262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5"/>
          <p:cNvSpPr/>
          <p:nvPr/>
        </p:nvSpPr>
        <p:spPr>
          <a:xfrm>
            <a:off x="5342201" y="3538298"/>
            <a:ext cx="236768" cy="354759"/>
          </a:xfrm>
          <a:custGeom>
            <a:rect b="b" l="l" r="r" t="t"/>
            <a:pathLst>
              <a:path extrusionOk="0" h="709518" w="473537">
                <a:moveTo>
                  <a:pt x="473537" y="235041"/>
                </a:moveTo>
                <a:cubicBezTo>
                  <a:pt x="473537" y="293304"/>
                  <a:pt x="446705" y="344186"/>
                  <a:pt x="420769" y="393404"/>
                </a:cubicBezTo>
                <a:cubicBezTo>
                  <a:pt x="415494" y="403402"/>
                  <a:pt x="410047" y="413754"/>
                  <a:pt x="404971" y="423894"/>
                </a:cubicBezTo>
                <a:cubicBezTo>
                  <a:pt x="375992" y="481829"/>
                  <a:pt x="360663" y="541983"/>
                  <a:pt x="360663" y="597828"/>
                </a:cubicBezTo>
                <a:cubicBezTo>
                  <a:pt x="360663" y="616301"/>
                  <a:pt x="362668" y="626540"/>
                  <a:pt x="362682" y="626640"/>
                </a:cubicBezTo>
                <a:cubicBezTo>
                  <a:pt x="363095" y="628730"/>
                  <a:pt x="362554" y="630906"/>
                  <a:pt x="361203" y="632556"/>
                </a:cubicBezTo>
                <a:cubicBezTo>
                  <a:pt x="359853" y="634191"/>
                  <a:pt x="357848" y="635158"/>
                  <a:pt x="355715" y="635158"/>
                </a:cubicBezTo>
                <a:lnTo>
                  <a:pt x="322128" y="635158"/>
                </a:lnTo>
                <a:lnTo>
                  <a:pt x="322128" y="690662"/>
                </a:lnTo>
                <a:cubicBezTo>
                  <a:pt x="322128" y="701057"/>
                  <a:pt x="313668" y="709518"/>
                  <a:pt x="303259" y="709518"/>
                </a:cubicBezTo>
                <a:lnTo>
                  <a:pt x="166766" y="709518"/>
                </a:lnTo>
                <a:cubicBezTo>
                  <a:pt x="156358" y="709518"/>
                  <a:pt x="147897" y="701057"/>
                  <a:pt x="147897" y="690662"/>
                </a:cubicBezTo>
                <a:lnTo>
                  <a:pt x="147897" y="635158"/>
                </a:lnTo>
                <a:lnTo>
                  <a:pt x="117922" y="635158"/>
                </a:lnTo>
                <a:cubicBezTo>
                  <a:pt x="115789" y="635158"/>
                  <a:pt x="113713" y="634205"/>
                  <a:pt x="112362" y="632541"/>
                </a:cubicBezTo>
                <a:cubicBezTo>
                  <a:pt x="111012" y="630892"/>
                  <a:pt x="110429" y="628730"/>
                  <a:pt x="110855" y="626640"/>
                </a:cubicBezTo>
                <a:cubicBezTo>
                  <a:pt x="110869" y="626540"/>
                  <a:pt x="112874" y="616301"/>
                  <a:pt x="112874" y="597828"/>
                </a:cubicBezTo>
                <a:cubicBezTo>
                  <a:pt x="112874" y="579043"/>
                  <a:pt x="111125" y="559759"/>
                  <a:pt x="107727" y="540248"/>
                </a:cubicBezTo>
                <a:cubicBezTo>
                  <a:pt x="107286" y="539338"/>
                  <a:pt x="107030" y="538314"/>
                  <a:pt x="107030" y="537233"/>
                </a:cubicBezTo>
                <a:cubicBezTo>
                  <a:pt x="107030" y="537049"/>
                  <a:pt x="107073" y="536878"/>
                  <a:pt x="107087" y="536693"/>
                </a:cubicBezTo>
                <a:cubicBezTo>
                  <a:pt x="100191" y="499335"/>
                  <a:pt x="87208" y="461166"/>
                  <a:pt x="68566" y="423894"/>
                </a:cubicBezTo>
                <a:cubicBezTo>
                  <a:pt x="63490" y="413754"/>
                  <a:pt x="58044" y="403402"/>
                  <a:pt x="52769" y="393404"/>
                </a:cubicBezTo>
                <a:cubicBezTo>
                  <a:pt x="26832" y="344186"/>
                  <a:pt x="0" y="293304"/>
                  <a:pt x="0" y="235041"/>
                </a:cubicBezTo>
                <a:cubicBezTo>
                  <a:pt x="0" y="105447"/>
                  <a:pt x="105423" y="0"/>
                  <a:pt x="235006" y="0"/>
                </a:cubicBezTo>
                <a:lnTo>
                  <a:pt x="238532" y="0"/>
                </a:lnTo>
                <a:cubicBezTo>
                  <a:pt x="368114" y="0"/>
                  <a:pt x="473537" y="105447"/>
                  <a:pt x="473537" y="23504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5"/>
          <p:cNvSpPr/>
          <p:nvPr/>
        </p:nvSpPr>
        <p:spPr>
          <a:xfrm>
            <a:off x="5349311" y="3545408"/>
            <a:ext cx="222549" cy="340538"/>
          </a:xfrm>
          <a:custGeom>
            <a:rect b="b" l="l" r="r" t="t"/>
            <a:pathLst>
              <a:path extrusionOk="0" h="681076" w="445098">
                <a:moveTo>
                  <a:pt x="147897" y="620937"/>
                </a:moveTo>
                <a:lnTo>
                  <a:pt x="293689" y="620937"/>
                </a:lnTo>
                <a:lnTo>
                  <a:pt x="293689" y="676441"/>
                </a:lnTo>
                <a:cubicBezTo>
                  <a:pt x="293689" y="679001"/>
                  <a:pt x="291599" y="681077"/>
                  <a:pt x="289040" y="681077"/>
                </a:cubicBezTo>
                <a:lnTo>
                  <a:pt x="152547" y="681077"/>
                </a:lnTo>
                <a:cubicBezTo>
                  <a:pt x="149987" y="681077"/>
                  <a:pt x="147897" y="679001"/>
                  <a:pt x="147897" y="676441"/>
                </a:cubicBezTo>
                <a:lnTo>
                  <a:pt x="147897" y="620937"/>
                </a:lnTo>
                <a:close/>
                <a:moveTo>
                  <a:pt x="332381" y="573852"/>
                </a:moveTo>
                <a:lnTo>
                  <a:pt x="112718" y="573852"/>
                </a:lnTo>
                <a:cubicBezTo>
                  <a:pt x="112817" y="577109"/>
                  <a:pt x="112874" y="580365"/>
                  <a:pt x="112874" y="583608"/>
                </a:cubicBezTo>
                <a:cubicBezTo>
                  <a:pt x="112874" y="593605"/>
                  <a:pt x="112320" y="601369"/>
                  <a:pt x="111765" y="606716"/>
                </a:cubicBezTo>
                <a:lnTo>
                  <a:pt x="140730" y="606716"/>
                </a:lnTo>
                <a:cubicBezTo>
                  <a:pt x="140745" y="606716"/>
                  <a:pt x="140773" y="606716"/>
                  <a:pt x="140787" y="606716"/>
                </a:cubicBezTo>
                <a:lnTo>
                  <a:pt x="300799" y="606716"/>
                </a:lnTo>
                <a:cubicBezTo>
                  <a:pt x="300813" y="606716"/>
                  <a:pt x="300842" y="606716"/>
                  <a:pt x="300856" y="606716"/>
                </a:cubicBezTo>
                <a:lnTo>
                  <a:pt x="333333" y="606716"/>
                </a:lnTo>
                <a:cubicBezTo>
                  <a:pt x="332779" y="601369"/>
                  <a:pt x="332224" y="593605"/>
                  <a:pt x="332224" y="583608"/>
                </a:cubicBezTo>
                <a:cubicBezTo>
                  <a:pt x="332224" y="580365"/>
                  <a:pt x="332281" y="577109"/>
                  <a:pt x="332381" y="573852"/>
                </a:cubicBezTo>
                <a:close/>
                <a:moveTo>
                  <a:pt x="111978" y="559631"/>
                </a:moveTo>
                <a:lnTo>
                  <a:pt x="333120" y="559631"/>
                </a:lnTo>
                <a:cubicBezTo>
                  <a:pt x="333817" y="549876"/>
                  <a:pt x="334954" y="540035"/>
                  <a:pt x="336504" y="530123"/>
                </a:cubicBezTo>
                <a:lnTo>
                  <a:pt x="108594" y="530123"/>
                </a:lnTo>
                <a:cubicBezTo>
                  <a:pt x="110144" y="540035"/>
                  <a:pt x="111282" y="549876"/>
                  <a:pt x="111978" y="559631"/>
                </a:cubicBezTo>
                <a:close/>
                <a:moveTo>
                  <a:pt x="224312" y="0"/>
                </a:moveTo>
                <a:lnTo>
                  <a:pt x="220786" y="0"/>
                </a:lnTo>
                <a:cubicBezTo>
                  <a:pt x="99053" y="0"/>
                  <a:pt x="0" y="99062"/>
                  <a:pt x="0" y="220821"/>
                </a:cubicBezTo>
                <a:cubicBezTo>
                  <a:pt x="0" y="275556"/>
                  <a:pt x="25993" y="324860"/>
                  <a:pt x="51119" y="372557"/>
                </a:cubicBezTo>
                <a:cubicBezTo>
                  <a:pt x="56437" y="382625"/>
                  <a:pt x="61926" y="393035"/>
                  <a:pt x="67059" y="403316"/>
                </a:cubicBezTo>
                <a:cubicBezTo>
                  <a:pt x="85630" y="440447"/>
                  <a:pt x="98783" y="478502"/>
                  <a:pt x="106092" y="515902"/>
                </a:cubicBezTo>
                <a:lnTo>
                  <a:pt x="215439" y="515902"/>
                </a:lnTo>
                <a:lnTo>
                  <a:pt x="215439" y="281088"/>
                </a:lnTo>
                <a:lnTo>
                  <a:pt x="147214" y="220806"/>
                </a:lnTo>
                <a:cubicBezTo>
                  <a:pt x="144271" y="218204"/>
                  <a:pt x="143987" y="213710"/>
                  <a:pt x="146589" y="210767"/>
                </a:cubicBezTo>
                <a:cubicBezTo>
                  <a:pt x="149191" y="207823"/>
                  <a:pt x="153684" y="207553"/>
                  <a:pt x="156628" y="210141"/>
                </a:cubicBezTo>
                <a:lnTo>
                  <a:pt x="220786" y="266839"/>
                </a:lnTo>
                <a:lnTo>
                  <a:pt x="284959" y="210141"/>
                </a:lnTo>
                <a:cubicBezTo>
                  <a:pt x="287902" y="207553"/>
                  <a:pt x="292395" y="207823"/>
                  <a:pt x="294998" y="210767"/>
                </a:cubicBezTo>
                <a:cubicBezTo>
                  <a:pt x="297600" y="213710"/>
                  <a:pt x="297315" y="218204"/>
                  <a:pt x="294372" y="220806"/>
                </a:cubicBezTo>
                <a:lnTo>
                  <a:pt x="229659" y="277974"/>
                </a:lnTo>
                <a:lnTo>
                  <a:pt x="229659" y="515902"/>
                </a:lnTo>
                <a:lnTo>
                  <a:pt x="337969" y="515902"/>
                </a:lnTo>
                <a:cubicBezTo>
                  <a:pt x="338324" y="515902"/>
                  <a:pt x="338651" y="515959"/>
                  <a:pt x="338993" y="516002"/>
                </a:cubicBezTo>
                <a:cubicBezTo>
                  <a:pt x="346301" y="478573"/>
                  <a:pt x="359440" y="440475"/>
                  <a:pt x="378039" y="403316"/>
                </a:cubicBezTo>
                <a:cubicBezTo>
                  <a:pt x="383173" y="393035"/>
                  <a:pt x="388661" y="382625"/>
                  <a:pt x="393979" y="372557"/>
                </a:cubicBezTo>
                <a:cubicBezTo>
                  <a:pt x="419105" y="324860"/>
                  <a:pt x="445098" y="275556"/>
                  <a:pt x="445098" y="220821"/>
                </a:cubicBezTo>
                <a:cubicBezTo>
                  <a:pt x="445098" y="99062"/>
                  <a:pt x="346046" y="0"/>
                  <a:pt x="22431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5"/>
          <p:cNvSpPr/>
          <p:nvPr/>
        </p:nvSpPr>
        <p:spPr>
          <a:xfrm>
            <a:off x="5297760" y="2124709"/>
            <a:ext cx="325303" cy="396816"/>
          </a:xfrm>
          <a:custGeom>
            <a:rect b="b" l="l" r="r" t="t"/>
            <a:pathLst>
              <a:path extrusionOk="0" h="793632" w="650605">
                <a:moveTo>
                  <a:pt x="650606" y="631036"/>
                </a:moveTo>
                <a:lnTo>
                  <a:pt x="650606" y="666682"/>
                </a:lnTo>
                <a:cubicBezTo>
                  <a:pt x="650606" y="681248"/>
                  <a:pt x="640519" y="693082"/>
                  <a:pt x="628113" y="693082"/>
                </a:cubicBezTo>
                <a:lnTo>
                  <a:pt x="455875" y="693082"/>
                </a:lnTo>
                <a:cubicBezTo>
                  <a:pt x="451316" y="703693"/>
                  <a:pt x="446487" y="714320"/>
                  <a:pt x="441372" y="724963"/>
                </a:cubicBezTo>
                <a:cubicBezTo>
                  <a:pt x="439705" y="728426"/>
                  <a:pt x="437322" y="731507"/>
                  <a:pt x="434304" y="734128"/>
                </a:cubicBezTo>
                <a:cubicBezTo>
                  <a:pt x="428855" y="738862"/>
                  <a:pt x="421803" y="741594"/>
                  <a:pt x="414289" y="742007"/>
                </a:cubicBezTo>
                <a:lnTo>
                  <a:pt x="414289" y="777366"/>
                </a:lnTo>
                <a:cubicBezTo>
                  <a:pt x="414289" y="786341"/>
                  <a:pt x="406982" y="793632"/>
                  <a:pt x="398023" y="793632"/>
                </a:cubicBezTo>
                <a:lnTo>
                  <a:pt x="252583" y="793632"/>
                </a:lnTo>
                <a:cubicBezTo>
                  <a:pt x="243624" y="793632"/>
                  <a:pt x="236317" y="786341"/>
                  <a:pt x="236317" y="777366"/>
                </a:cubicBezTo>
                <a:lnTo>
                  <a:pt x="236317" y="742023"/>
                </a:lnTo>
                <a:cubicBezTo>
                  <a:pt x="224483" y="741372"/>
                  <a:pt x="213983" y="734827"/>
                  <a:pt x="209217" y="724963"/>
                </a:cubicBezTo>
                <a:cubicBezTo>
                  <a:pt x="204103" y="714320"/>
                  <a:pt x="199290" y="703693"/>
                  <a:pt x="194715" y="693082"/>
                </a:cubicBezTo>
                <a:lnTo>
                  <a:pt x="22493" y="693082"/>
                </a:lnTo>
                <a:cubicBezTo>
                  <a:pt x="10087" y="693082"/>
                  <a:pt x="0" y="681248"/>
                  <a:pt x="0" y="666682"/>
                </a:cubicBezTo>
                <a:lnTo>
                  <a:pt x="0" y="631036"/>
                </a:lnTo>
                <a:cubicBezTo>
                  <a:pt x="0" y="622300"/>
                  <a:pt x="2446" y="613738"/>
                  <a:pt x="6878" y="606923"/>
                </a:cubicBezTo>
                <a:lnTo>
                  <a:pt x="141040" y="399866"/>
                </a:lnTo>
                <a:cubicBezTo>
                  <a:pt x="144217" y="358439"/>
                  <a:pt x="152096" y="316074"/>
                  <a:pt x="164566" y="273440"/>
                </a:cubicBezTo>
                <a:cubicBezTo>
                  <a:pt x="177829" y="228120"/>
                  <a:pt x="196303" y="182357"/>
                  <a:pt x="219479" y="137419"/>
                </a:cubicBezTo>
                <a:cubicBezTo>
                  <a:pt x="258841" y="61140"/>
                  <a:pt x="298331" y="13359"/>
                  <a:pt x="299983" y="11373"/>
                </a:cubicBezTo>
                <a:cubicBezTo>
                  <a:pt x="305939" y="4241"/>
                  <a:pt x="315391" y="0"/>
                  <a:pt x="325303" y="0"/>
                </a:cubicBezTo>
                <a:cubicBezTo>
                  <a:pt x="335215" y="0"/>
                  <a:pt x="344682" y="4241"/>
                  <a:pt x="350607" y="11373"/>
                </a:cubicBezTo>
                <a:cubicBezTo>
                  <a:pt x="352228" y="13311"/>
                  <a:pt x="391320" y="60283"/>
                  <a:pt x="431127" y="137419"/>
                </a:cubicBezTo>
                <a:cubicBezTo>
                  <a:pt x="454303" y="182372"/>
                  <a:pt x="472777" y="228136"/>
                  <a:pt x="486040" y="273455"/>
                </a:cubicBezTo>
                <a:cubicBezTo>
                  <a:pt x="498510" y="316074"/>
                  <a:pt x="506389" y="358439"/>
                  <a:pt x="509566" y="399866"/>
                </a:cubicBezTo>
                <a:lnTo>
                  <a:pt x="643744" y="606923"/>
                </a:lnTo>
                <a:cubicBezTo>
                  <a:pt x="648160" y="613738"/>
                  <a:pt x="650606" y="622300"/>
                  <a:pt x="650606" y="63103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5"/>
          <p:cNvSpPr/>
          <p:nvPr/>
        </p:nvSpPr>
        <p:spPr>
          <a:xfrm>
            <a:off x="5297760" y="2124709"/>
            <a:ext cx="325303" cy="396816"/>
          </a:xfrm>
          <a:custGeom>
            <a:rect b="b" l="l" r="r" t="t"/>
            <a:pathLst>
              <a:path extrusionOk="0" h="793632" w="650605">
                <a:moveTo>
                  <a:pt x="643744" y="606923"/>
                </a:moveTo>
                <a:lnTo>
                  <a:pt x="509566" y="399866"/>
                </a:lnTo>
                <a:cubicBezTo>
                  <a:pt x="506389" y="358439"/>
                  <a:pt x="498510" y="316074"/>
                  <a:pt x="486040" y="273455"/>
                </a:cubicBezTo>
                <a:cubicBezTo>
                  <a:pt x="472777" y="228136"/>
                  <a:pt x="454303" y="182372"/>
                  <a:pt x="431127" y="137419"/>
                </a:cubicBezTo>
                <a:cubicBezTo>
                  <a:pt x="391320" y="60283"/>
                  <a:pt x="352228" y="13311"/>
                  <a:pt x="350607" y="11373"/>
                </a:cubicBezTo>
                <a:cubicBezTo>
                  <a:pt x="344682" y="4241"/>
                  <a:pt x="335215" y="0"/>
                  <a:pt x="325303" y="0"/>
                </a:cubicBezTo>
                <a:cubicBezTo>
                  <a:pt x="315391" y="0"/>
                  <a:pt x="305939" y="4241"/>
                  <a:pt x="299983" y="11373"/>
                </a:cubicBezTo>
                <a:cubicBezTo>
                  <a:pt x="298331" y="13359"/>
                  <a:pt x="258841" y="61140"/>
                  <a:pt x="219479" y="137419"/>
                </a:cubicBezTo>
                <a:cubicBezTo>
                  <a:pt x="196303" y="182357"/>
                  <a:pt x="177829" y="228120"/>
                  <a:pt x="164566" y="273440"/>
                </a:cubicBezTo>
                <a:cubicBezTo>
                  <a:pt x="152096" y="316074"/>
                  <a:pt x="144217" y="358439"/>
                  <a:pt x="141040" y="399866"/>
                </a:cubicBezTo>
                <a:lnTo>
                  <a:pt x="6878" y="606923"/>
                </a:lnTo>
                <a:cubicBezTo>
                  <a:pt x="2446" y="613738"/>
                  <a:pt x="0" y="622300"/>
                  <a:pt x="0" y="631036"/>
                </a:cubicBezTo>
                <a:lnTo>
                  <a:pt x="0" y="666682"/>
                </a:lnTo>
                <a:cubicBezTo>
                  <a:pt x="0" y="681248"/>
                  <a:pt x="10087" y="693082"/>
                  <a:pt x="22493" y="693082"/>
                </a:cubicBezTo>
                <a:lnTo>
                  <a:pt x="194715" y="693082"/>
                </a:lnTo>
                <a:cubicBezTo>
                  <a:pt x="199290" y="703693"/>
                  <a:pt x="204103" y="714320"/>
                  <a:pt x="209217" y="724963"/>
                </a:cubicBezTo>
                <a:cubicBezTo>
                  <a:pt x="213983" y="734827"/>
                  <a:pt x="224483" y="741372"/>
                  <a:pt x="236317" y="742023"/>
                </a:cubicBezTo>
                <a:lnTo>
                  <a:pt x="236317" y="777366"/>
                </a:lnTo>
                <a:cubicBezTo>
                  <a:pt x="236317" y="786341"/>
                  <a:pt x="243624" y="793632"/>
                  <a:pt x="252583" y="793632"/>
                </a:cubicBezTo>
                <a:lnTo>
                  <a:pt x="398023" y="793632"/>
                </a:lnTo>
                <a:cubicBezTo>
                  <a:pt x="406982" y="793632"/>
                  <a:pt x="414289" y="786341"/>
                  <a:pt x="414289" y="777366"/>
                </a:cubicBezTo>
                <a:lnTo>
                  <a:pt x="414289" y="742007"/>
                </a:lnTo>
                <a:cubicBezTo>
                  <a:pt x="421803" y="741594"/>
                  <a:pt x="428855" y="738862"/>
                  <a:pt x="434304" y="734128"/>
                </a:cubicBezTo>
                <a:cubicBezTo>
                  <a:pt x="437322" y="731507"/>
                  <a:pt x="439705" y="728426"/>
                  <a:pt x="441372" y="724963"/>
                </a:cubicBezTo>
                <a:cubicBezTo>
                  <a:pt x="446487" y="714320"/>
                  <a:pt x="451316" y="703693"/>
                  <a:pt x="455875" y="693082"/>
                </a:cubicBezTo>
                <a:lnTo>
                  <a:pt x="628113" y="693082"/>
                </a:lnTo>
                <a:cubicBezTo>
                  <a:pt x="640519" y="693082"/>
                  <a:pt x="650606" y="681248"/>
                  <a:pt x="650606" y="666682"/>
                </a:cubicBezTo>
                <a:lnTo>
                  <a:pt x="650606" y="631036"/>
                </a:lnTo>
                <a:cubicBezTo>
                  <a:pt x="650606" y="622300"/>
                  <a:pt x="648160" y="613738"/>
                  <a:pt x="643744" y="606923"/>
                </a:cubicBezTo>
                <a:close/>
                <a:moveTo>
                  <a:pt x="511090" y="431413"/>
                </a:moveTo>
                <a:lnTo>
                  <a:pt x="630416" y="615565"/>
                </a:lnTo>
                <a:cubicBezTo>
                  <a:pt x="631862" y="617789"/>
                  <a:pt x="632958" y="620362"/>
                  <a:pt x="633689" y="623094"/>
                </a:cubicBezTo>
                <a:lnTo>
                  <a:pt x="481974" y="623094"/>
                </a:lnTo>
                <a:cubicBezTo>
                  <a:pt x="501369" y="561573"/>
                  <a:pt x="511186" y="500798"/>
                  <a:pt x="511186" y="441484"/>
                </a:cubicBezTo>
                <a:cubicBezTo>
                  <a:pt x="511186" y="438132"/>
                  <a:pt x="511154" y="434781"/>
                  <a:pt x="511090" y="431413"/>
                </a:cubicBezTo>
                <a:close/>
                <a:moveTo>
                  <a:pt x="20205" y="615565"/>
                </a:moveTo>
                <a:lnTo>
                  <a:pt x="139515" y="431413"/>
                </a:lnTo>
                <a:cubicBezTo>
                  <a:pt x="139452" y="434781"/>
                  <a:pt x="139420" y="438132"/>
                  <a:pt x="139420" y="441484"/>
                </a:cubicBezTo>
                <a:cubicBezTo>
                  <a:pt x="139420" y="500798"/>
                  <a:pt x="149221" y="561573"/>
                  <a:pt x="168632" y="623094"/>
                </a:cubicBezTo>
                <a:lnTo>
                  <a:pt x="16917" y="623094"/>
                </a:lnTo>
                <a:cubicBezTo>
                  <a:pt x="17648" y="620362"/>
                  <a:pt x="18760" y="617789"/>
                  <a:pt x="20205" y="615565"/>
                </a:cubicBezTo>
                <a:close/>
                <a:moveTo>
                  <a:pt x="22493" y="677197"/>
                </a:moveTo>
                <a:cubicBezTo>
                  <a:pt x="19363" y="677197"/>
                  <a:pt x="15885" y="672877"/>
                  <a:pt x="15885" y="666682"/>
                </a:cubicBezTo>
                <a:lnTo>
                  <a:pt x="15885" y="638979"/>
                </a:lnTo>
                <a:lnTo>
                  <a:pt x="173858" y="638979"/>
                </a:lnTo>
                <a:cubicBezTo>
                  <a:pt x="178195" y="651702"/>
                  <a:pt x="182944" y="664442"/>
                  <a:pt x="188091" y="677197"/>
                </a:cubicBezTo>
                <a:lnTo>
                  <a:pt x="22493" y="677197"/>
                </a:lnTo>
                <a:close/>
                <a:moveTo>
                  <a:pt x="398404" y="777366"/>
                </a:moveTo>
                <a:cubicBezTo>
                  <a:pt x="398404" y="777573"/>
                  <a:pt x="398230" y="777748"/>
                  <a:pt x="398023" y="777748"/>
                </a:cubicBezTo>
                <a:lnTo>
                  <a:pt x="252583" y="777748"/>
                </a:lnTo>
                <a:cubicBezTo>
                  <a:pt x="252376" y="777748"/>
                  <a:pt x="252202" y="777573"/>
                  <a:pt x="252202" y="777366"/>
                </a:cubicBezTo>
                <a:lnTo>
                  <a:pt x="252202" y="742087"/>
                </a:lnTo>
                <a:lnTo>
                  <a:pt x="398404" y="742087"/>
                </a:lnTo>
                <a:lnTo>
                  <a:pt x="398404" y="777366"/>
                </a:lnTo>
                <a:close/>
                <a:moveTo>
                  <a:pt x="427060" y="718069"/>
                </a:moveTo>
                <a:cubicBezTo>
                  <a:pt x="426330" y="719578"/>
                  <a:pt x="425281" y="720944"/>
                  <a:pt x="423899" y="722119"/>
                </a:cubicBezTo>
                <a:cubicBezTo>
                  <a:pt x="420913" y="724709"/>
                  <a:pt x="416704" y="726202"/>
                  <a:pt x="412351" y="726202"/>
                </a:cubicBezTo>
                <a:lnTo>
                  <a:pt x="406347" y="726202"/>
                </a:lnTo>
                <a:lnTo>
                  <a:pt x="244259" y="726202"/>
                </a:lnTo>
                <a:lnTo>
                  <a:pt x="238255" y="726202"/>
                </a:lnTo>
                <a:cubicBezTo>
                  <a:pt x="231790" y="726202"/>
                  <a:pt x="225881" y="722929"/>
                  <a:pt x="223530" y="718069"/>
                </a:cubicBezTo>
                <a:cubicBezTo>
                  <a:pt x="217748" y="706060"/>
                  <a:pt x="212347" y="694051"/>
                  <a:pt x="207295" y="682074"/>
                </a:cubicBezTo>
                <a:cubicBezTo>
                  <a:pt x="207280" y="682058"/>
                  <a:pt x="207280" y="682042"/>
                  <a:pt x="207264" y="682026"/>
                </a:cubicBezTo>
                <a:cubicBezTo>
                  <a:pt x="172778" y="600252"/>
                  <a:pt x="155305" y="519494"/>
                  <a:pt x="155305" y="441484"/>
                </a:cubicBezTo>
                <a:cubicBezTo>
                  <a:pt x="155305" y="388509"/>
                  <a:pt x="163549" y="333484"/>
                  <a:pt x="179815" y="277903"/>
                </a:cubicBezTo>
                <a:cubicBezTo>
                  <a:pt x="192793" y="233553"/>
                  <a:pt x="210885" y="188742"/>
                  <a:pt x="233601" y="144694"/>
                </a:cubicBezTo>
                <a:cubicBezTo>
                  <a:pt x="272169" y="69940"/>
                  <a:pt x="310578" y="23478"/>
                  <a:pt x="312182" y="21540"/>
                </a:cubicBezTo>
                <a:cubicBezTo>
                  <a:pt x="315153" y="17997"/>
                  <a:pt x="320045" y="15885"/>
                  <a:pt x="325303" y="15885"/>
                </a:cubicBezTo>
                <a:cubicBezTo>
                  <a:pt x="330561" y="15885"/>
                  <a:pt x="335453" y="17997"/>
                  <a:pt x="338408" y="21556"/>
                </a:cubicBezTo>
                <a:cubicBezTo>
                  <a:pt x="338805" y="22016"/>
                  <a:pt x="378008" y="69114"/>
                  <a:pt x="417005" y="144694"/>
                </a:cubicBezTo>
                <a:cubicBezTo>
                  <a:pt x="439720" y="188742"/>
                  <a:pt x="457813" y="233569"/>
                  <a:pt x="470791" y="277903"/>
                </a:cubicBezTo>
                <a:cubicBezTo>
                  <a:pt x="487057" y="333484"/>
                  <a:pt x="495301" y="388509"/>
                  <a:pt x="495301" y="441484"/>
                </a:cubicBezTo>
                <a:cubicBezTo>
                  <a:pt x="495301" y="530947"/>
                  <a:pt x="472332" y="623999"/>
                  <a:pt x="427060" y="718069"/>
                </a:cubicBezTo>
                <a:close/>
                <a:moveTo>
                  <a:pt x="634721" y="666682"/>
                </a:moveTo>
                <a:cubicBezTo>
                  <a:pt x="634721" y="672877"/>
                  <a:pt x="631242" y="677197"/>
                  <a:pt x="628113" y="677197"/>
                </a:cubicBezTo>
                <a:lnTo>
                  <a:pt x="462499" y="677197"/>
                </a:lnTo>
                <a:cubicBezTo>
                  <a:pt x="467662" y="664442"/>
                  <a:pt x="472411" y="651702"/>
                  <a:pt x="476748" y="638979"/>
                </a:cubicBezTo>
                <a:lnTo>
                  <a:pt x="634721" y="638979"/>
                </a:lnTo>
                <a:lnTo>
                  <a:pt x="634721" y="666682"/>
                </a:lnTo>
                <a:close/>
                <a:moveTo>
                  <a:pt x="325303" y="227279"/>
                </a:moveTo>
                <a:cubicBezTo>
                  <a:pt x="264973" y="227279"/>
                  <a:pt x="215873" y="276362"/>
                  <a:pt x="215873" y="336693"/>
                </a:cubicBezTo>
                <a:cubicBezTo>
                  <a:pt x="215873" y="397039"/>
                  <a:pt x="264973" y="446122"/>
                  <a:pt x="325303" y="446122"/>
                </a:cubicBezTo>
                <a:cubicBezTo>
                  <a:pt x="385633" y="446122"/>
                  <a:pt x="434733" y="397039"/>
                  <a:pt x="434733" y="336693"/>
                </a:cubicBezTo>
                <a:cubicBezTo>
                  <a:pt x="434733" y="276362"/>
                  <a:pt x="385633" y="227279"/>
                  <a:pt x="325303" y="227279"/>
                </a:cubicBezTo>
                <a:close/>
                <a:moveTo>
                  <a:pt x="325303" y="430238"/>
                </a:moveTo>
                <a:cubicBezTo>
                  <a:pt x="273725" y="430238"/>
                  <a:pt x="231758" y="388270"/>
                  <a:pt x="231758" y="336693"/>
                </a:cubicBezTo>
                <a:cubicBezTo>
                  <a:pt x="231758" y="285115"/>
                  <a:pt x="273725" y="243163"/>
                  <a:pt x="325303" y="243163"/>
                </a:cubicBezTo>
                <a:cubicBezTo>
                  <a:pt x="376881" y="243163"/>
                  <a:pt x="418848" y="285115"/>
                  <a:pt x="418848" y="336693"/>
                </a:cubicBezTo>
                <a:cubicBezTo>
                  <a:pt x="418848" y="388270"/>
                  <a:pt x="376881" y="430238"/>
                  <a:pt x="325303" y="430238"/>
                </a:cubicBezTo>
                <a:close/>
                <a:moveTo>
                  <a:pt x="325303" y="478416"/>
                </a:moveTo>
                <a:cubicBezTo>
                  <a:pt x="286004" y="478416"/>
                  <a:pt x="254028" y="510376"/>
                  <a:pt x="254028" y="549675"/>
                </a:cubicBezTo>
                <a:cubicBezTo>
                  <a:pt x="254028" y="588974"/>
                  <a:pt x="286004" y="620950"/>
                  <a:pt x="325303" y="620950"/>
                </a:cubicBezTo>
                <a:cubicBezTo>
                  <a:pt x="364602" y="620950"/>
                  <a:pt x="396578" y="588974"/>
                  <a:pt x="396578" y="549675"/>
                </a:cubicBezTo>
                <a:cubicBezTo>
                  <a:pt x="396578" y="510376"/>
                  <a:pt x="364602" y="478416"/>
                  <a:pt x="325303" y="478416"/>
                </a:cubicBezTo>
                <a:close/>
                <a:moveTo>
                  <a:pt x="325303" y="605065"/>
                </a:moveTo>
                <a:cubicBezTo>
                  <a:pt x="294757" y="605065"/>
                  <a:pt x="269913" y="580221"/>
                  <a:pt x="269913" y="549675"/>
                </a:cubicBezTo>
                <a:cubicBezTo>
                  <a:pt x="269913" y="519144"/>
                  <a:pt x="294757" y="494301"/>
                  <a:pt x="325303" y="494301"/>
                </a:cubicBezTo>
                <a:cubicBezTo>
                  <a:pt x="355849" y="494301"/>
                  <a:pt x="380693" y="519144"/>
                  <a:pt x="380693" y="549675"/>
                </a:cubicBezTo>
                <a:cubicBezTo>
                  <a:pt x="380693" y="580221"/>
                  <a:pt x="355849" y="605065"/>
                  <a:pt x="325303" y="60506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5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2843F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5"/>
          <p:cNvSpPr/>
          <p:nvPr/>
        </p:nvSpPr>
        <p:spPr>
          <a:xfrm>
            <a:off x="3245085" y="3715710"/>
            <a:ext cx="1531938" cy="1680121"/>
          </a:xfrm>
          <a:custGeom>
            <a:rect b="b" l="l" r="r" t="t"/>
            <a:pathLst>
              <a:path extrusionOk="0" h="3360241" w="3063876">
                <a:moveTo>
                  <a:pt x="3062189" y="1149685"/>
                </a:moveTo>
                <a:cubicBezTo>
                  <a:pt x="3057346" y="1117090"/>
                  <a:pt x="3051965" y="1084629"/>
                  <a:pt x="3047190" y="1052102"/>
                </a:cubicBezTo>
                <a:cubicBezTo>
                  <a:pt x="3043356" y="1028378"/>
                  <a:pt x="3036563" y="1005259"/>
                  <a:pt x="3033401" y="981400"/>
                </a:cubicBezTo>
                <a:cubicBezTo>
                  <a:pt x="3028290" y="961642"/>
                  <a:pt x="3038513" y="933079"/>
                  <a:pt x="3015779" y="922460"/>
                </a:cubicBezTo>
                <a:cubicBezTo>
                  <a:pt x="2988203" y="912581"/>
                  <a:pt x="2957330" y="919705"/>
                  <a:pt x="2928880" y="922191"/>
                </a:cubicBezTo>
                <a:cubicBezTo>
                  <a:pt x="2882605" y="927770"/>
                  <a:pt x="2836397" y="932272"/>
                  <a:pt x="2789987" y="935700"/>
                </a:cubicBezTo>
                <a:cubicBezTo>
                  <a:pt x="2708939" y="943025"/>
                  <a:pt x="2627689" y="950015"/>
                  <a:pt x="2546775" y="959088"/>
                </a:cubicBezTo>
                <a:cubicBezTo>
                  <a:pt x="2486712" y="969706"/>
                  <a:pt x="2426379" y="979519"/>
                  <a:pt x="2365240" y="980863"/>
                </a:cubicBezTo>
                <a:cubicBezTo>
                  <a:pt x="2324480" y="982946"/>
                  <a:pt x="2285537" y="989465"/>
                  <a:pt x="2243365" y="984895"/>
                </a:cubicBezTo>
                <a:cubicBezTo>
                  <a:pt x="2249553" y="933818"/>
                  <a:pt x="2275919" y="886975"/>
                  <a:pt x="2288967" y="837444"/>
                </a:cubicBezTo>
                <a:cubicBezTo>
                  <a:pt x="2304773" y="779109"/>
                  <a:pt x="2309549" y="718556"/>
                  <a:pt x="2315535" y="658608"/>
                </a:cubicBezTo>
                <a:cubicBezTo>
                  <a:pt x="2328045" y="569761"/>
                  <a:pt x="2334637" y="483266"/>
                  <a:pt x="2342304" y="393411"/>
                </a:cubicBezTo>
                <a:cubicBezTo>
                  <a:pt x="2356833" y="295357"/>
                  <a:pt x="2361137" y="196361"/>
                  <a:pt x="2367527" y="97568"/>
                </a:cubicBezTo>
                <a:cubicBezTo>
                  <a:pt x="2368805" y="77271"/>
                  <a:pt x="2348156" y="63561"/>
                  <a:pt x="2329525" y="63360"/>
                </a:cubicBezTo>
                <a:cubicBezTo>
                  <a:pt x="2300872" y="63225"/>
                  <a:pt x="2272488" y="69610"/>
                  <a:pt x="2243634" y="66250"/>
                </a:cubicBezTo>
                <a:cubicBezTo>
                  <a:pt x="2220026" y="64435"/>
                  <a:pt x="2196619" y="60604"/>
                  <a:pt x="2173078" y="58118"/>
                </a:cubicBezTo>
                <a:cubicBezTo>
                  <a:pt x="2156532" y="56169"/>
                  <a:pt x="2136825" y="52741"/>
                  <a:pt x="2124718" y="67056"/>
                </a:cubicBezTo>
                <a:cubicBezTo>
                  <a:pt x="2098621" y="101600"/>
                  <a:pt x="2096267" y="148174"/>
                  <a:pt x="2089003" y="189506"/>
                </a:cubicBezTo>
                <a:cubicBezTo>
                  <a:pt x="2082748" y="234064"/>
                  <a:pt x="2073197" y="277211"/>
                  <a:pt x="2064049" y="321500"/>
                </a:cubicBezTo>
                <a:cubicBezTo>
                  <a:pt x="2051203" y="376072"/>
                  <a:pt x="2047571" y="431987"/>
                  <a:pt x="2043132" y="487701"/>
                </a:cubicBezTo>
                <a:cubicBezTo>
                  <a:pt x="2027056" y="624803"/>
                  <a:pt x="2008896" y="761837"/>
                  <a:pt x="1998605" y="899610"/>
                </a:cubicBezTo>
                <a:cubicBezTo>
                  <a:pt x="1956164" y="907608"/>
                  <a:pt x="1912311" y="903978"/>
                  <a:pt x="1869332" y="904987"/>
                </a:cubicBezTo>
                <a:cubicBezTo>
                  <a:pt x="1783642" y="908280"/>
                  <a:pt x="1698895" y="896653"/>
                  <a:pt x="1613811" y="887983"/>
                </a:cubicBezTo>
                <a:cubicBezTo>
                  <a:pt x="1566258" y="883010"/>
                  <a:pt x="1518234" y="886572"/>
                  <a:pt x="1470547" y="884220"/>
                </a:cubicBezTo>
                <a:cubicBezTo>
                  <a:pt x="1406246" y="876961"/>
                  <a:pt x="1341475" y="877970"/>
                  <a:pt x="1276972" y="873467"/>
                </a:cubicBezTo>
                <a:cubicBezTo>
                  <a:pt x="1278183" y="836503"/>
                  <a:pt x="1290828" y="800951"/>
                  <a:pt x="1293787" y="764122"/>
                </a:cubicBezTo>
                <a:cubicBezTo>
                  <a:pt x="1300715" y="679173"/>
                  <a:pt x="1309930" y="593417"/>
                  <a:pt x="1318741" y="508199"/>
                </a:cubicBezTo>
                <a:cubicBezTo>
                  <a:pt x="1328157" y="408935"/>
                  <a:pt x="1349008" y="311150"/>
                  <a:pt x="1356675" y="211684"/>
                </a:cubicBezTo>
                <a:cubicBezTo>
                  <a:pt x="1359904" y="152140"/>
                  <a:pt x="1370867" y="93468"/>
                  <a:pt x="1375777" y="34125"/>
                </a:cubicBezTo>
                <a:cubicBezTo>
                  <a:pt x="1372078" y="-12651"/>
                  <a:pt x="1310064" y="858"/>
                  <a:pt x="1278116" y="5092"/>
                </a:cubicBezTo>
                <a:cubicBezTo>
                  <a:pt x="1228007" y="16987"/>
                  <a:pt x="1176149" y="15374"/>
                  <a:pt x="1125771" y="23305"/>
                </a:cubicBezTo>
                <a:cubicBezTo>
                  <a:pt x="1105392" y="27875"/>
                  <a:pt x="1090191" y="63427"/>
                  <a:pt x="1118306" y="67863"/>
                </a:cubicBezTo>
                <a:cubicBezTo>
                  <a:pt x="1090124" y="173377"/>
                  <a:pt x="1083868" y="282789"/>
                  <a:pt x="1068533" y="390588"/>
                </a:cubicBezTo>
                <a:cubicBezTo>
                  <a:pt x="1045799" y="558806"/>
                  <a:pt x="1012842" y="726150"/>
                  <a:pt x="1007596" y="896250"/>
                </a:cubicBezTo>
                <a:cubicBezTo>
                  <a:pt x="960783" y="908280"/>
                  <a:pt x="913364" y="914328"/>
                  <a:pt x="865139" y="916680"/>
                </a:cubicBezTo>
                <a:cubicBezTo>
                  <a:pt x="797341" y="925148"/>
                  <a:pt x="732300" y="932877"/>
                  <a:pt x="663628" y="936506"/>
                </a:cubicBezTo>
                <a:cubicBezTo>
                  <a:pt x="582714" y="947192"/>
                  <a:pt x="501464" y="954383"/>
                  <a:pt x="420079" y="960566"/>
                </a:cubicBezTo>
                <a:cubicBezTo>
                  <a:pt x="333179" y="967153"/>
                  <a:pt x="247759" y="978174"/>
                  <a:pt x="160455" y="982005"/>
                </a:cubicBezTo>
                <a:cubicBezTo>
                  <a:pt x="139201" y="983618"/>
                  <a:pt x="117005" y="980056"/>
                  <a:pt x="96289" y="984895"/>
                </a:cubicBezTo>
                <a:cubicBezTo>
                  <a:pt x="83913" y="990070"/>
                  <a:pt x="78734" y="1003377"/>
                  <a:pt x="76245" y="1015608"/>
                </a:cubicBezTo>
                <a:cubicBezTo>
                  <a:pt x="67233" y="1072264"/>
                  <a:pt x="70259" y="1130128"/>
                  <a:pt x="69385" y="1187254"/>
                </a:cubicBezTo>
                <a:cubicBezTo>
                  <a:pt x="67098" y="1240347"/>
                  <a:pt x="68309" y="1260576"/>
                  <a:pt x="128237" y="1258224"/>
                </a:cubicBezTo>
                <a:cubicBezTo>
                  <a:pt x="176261" y="1254259"/>
                  <a:pt x="224352" y="1252579"/>
                  <a:pt x="272510" y="1253183"/>
                </a:cubicBezTo>
                <a:cubicBezTo>
                  <a:pt x="383960" y="1251033"/>
                  <a:pt x="495881" y="1258829"/>
                  <a:pt x="606927" y="1247672"/>
                </a:cubicBezTo>
                <a:cubicBezTo>
                  <a:pt x="733309" y="1231408"/>
                  <a:pt x="859556" y="1228317"/>
                  <a:pt x="986947" y="1218908"/>
                </a:cubicBezTo>
                <a:cubicBezTo>
                  <a:pt x="986274" y="1260442"/>
                  <a:pt x="973831" y="1302244"/>
                  <a:pt x="972688" y="1344047"/>
                </a:cubicBezTo>
                <a:cubicBezTo>
                  <a:pt x="965154" y="1448754"/>
                  <a:pt x="954527" y="1553260"/>
                  <a:pt x="943699" y="1657632"/>
                </a:cubicBezTo>
                <a:cubicBezTo>
                  <a:pt x="938116" y="1716034"/>
                  <a:pt x="935022" y="1774840"/>
                  <a:pt x="927825" y="1832974"/>
                </a:cubicBezTo>
                <a:cubicBezTo>
                  <a:pt x="915920" y="1888419"/>
                  <a:pt x="908185" y="1944805"/>
                  <a:pt x="898769" y="2000788"/>
                </a:cubicBezTo>
                <a:cubicBezTo>
                  <a:pt x="843145" y="2012549"/>
                  <a:pt x="785032" y="2010466"/>
                  <a:pt x="728534" y="2016985"/>
                </a:cubicBezTo>
                <a:cubicBezTo>
                  <a:pt x="664636" y="2022025"/>
                  <a:pt x="602085" y="2038424"/>
                  <a:pt x="537851" y="2039902"/>
                </a:cubicBezTo>
                <a:cubicBezTo>
                  <a:pt x="433800" y="2044338"/>
                  <a:pt x="329749" y="2049714"/>
                  <a:pt x="226101" y="2060132"/>
                </a:cubicBezTo>
                <a:cubicBezTo>
                  <a:pt x="169670" y="2067188"/>
                  <a:pt x="113037" y="2071221"/>
                  <a:pt x="56202" y="2072161"/>
                </a:cubicBezTo>
                <a:cubicBezTo>
                  <a:pt x="-229" y="2067928"/>
                  <a:pt x="6295" y="2141048"/>
                  <a:pt x="4075" y="2179558"/>
                </a:cubicBezTo>
                <a:cubicBezTo>
                  <a:pt x="2461" y="2227207"/>
                  <a:pt x="2461" y="2274924"/>
                  <a:pt x="511" y="2322506"/>
                </a:cubicBezTo>
                <a:cubicBezTo>
                  <a:pt x="242" y="2332587"/>
                  <a:pt x="-1642" y="2343407"/>
                  <a:pt x="4075" y="2352413"/>
                </a:cubicBezTo>
                <a:cubicBezTo>
                  <a:pt x="23043" y="2383798"/>
                  <a:pt x="98508" y="2370894"/>
                  <a:pt x="132542" y="2373650"/>
                </a:cubicBezTo>
                <a:cubicBezTo>
                  <a:pt x="188368" y="2372440"/>
                  <a:pt x="244328" y="2377346"/>
                  <a:pt x="300020" y="2373045"/>
                </a:cubicBezTo>
                <a:cubicBezTo>
                  <a:pt x="334793" y="2369819"/>
                  <a:pt x="369365" y="2364980"/>
                  <a:pt x="404071" y="2361149"/>
                </a:cubicBezTo>
                <a:cubicBezTo>
                  <a:pt x="474425" y="2352413"/>
                  <a:pt x="545250" y="2351001"/>
                  <a:pt x="615940" y="2347238"/>
                </a:cubicBezTo>
                <a:cubicBezTo>
                  <a:pt x="697594" y="2342600"/>
                  <a:pt x="779248" y="2336552"/>
                  <a:pt x="861103" y="2337090"/>
                </a:cubicBezTo>
                <a:cubicBezTo>
                  <a:pt x="863995" y="2393005"/>
                  <a:pt x="845701" y="2448047"/>
                  <a:pt x="841867" y="2503761"/>
                </a:cubicBezTo>
                <a:cubicBezTo>
                  <a:pt x="830971" y="2644425"/>
                  <a:pt x="820949" y="2785827"/>
                  <a:pt x="803394" y="2926423"/>
                </a:cubicBezTo>
                <a:cubicBezTo>
                  <a:pt x="789606" y="3054451"/>
                  <a:pt x="782543" y="3183152"/>
                  <a:pt x="768688" y="3311180"/>
                </a:cubicBezTo>
                <a:cubicBezTo>
                  <a:pt x="760818" y="3347673"/>
                  <a:pt x="805008" y="3357351"/>
                  <a:pt x="832854" y="3356746"/>
                </a:cubicBezTo>
                <a:cubicBezTo>
                  <a:pt x="871058" y="3357889"/>
                  <a:pt x="909463" y="3355402"/>
                  <a:pt x="947465" y="3360241"/>
                </a:cubicBezTo>
                <a:cubicBezTo>
                  <a:pt x="1004771" y="3360644"/>
                  <a:pt x="998717" y="3260641"/>
                  <a:pt x="1006049" y="3220250"/>
                </a:cubicBezTo>
                <a:cubicBezTo>
                  <a:pt x="1013111" y="3164200"/>
                  <a:pt x="1017954" y="3107948"/>
                  <a:pt x="1028379" y="3052435"/>
                </a:cubicBezTo>
                <a:cubicBezTo>
                  <a:pt x="1068130" y="2814524"/>
                  <a:pt x="1104854" y="2575941"/>
                  <a:pt x="1130009" y="2336081"/>
                </a:cubicBezTo>
                <a:cubicBezTo>
                  <a:pt x="1240652" y="2319683"/>
                  <a:pt x="1353043" y="2334267"/>
                  <a:pt x="1464359" y="2332654"/>
                </a:cubicBezTo>
                <a:cubicBezTo>
                  <a:pt x="1518839" y="2330906"/>
                  <a:pt x="1573118" y="2332251"/>
                  <a:pt x="1627464" y="2337358"/>
                </a:cubicBezTo>
                <a:cubicBezTo>
                  <a:pt x="1672663" y="2340114"/>
                  <a:pt x="1717929" y="2338904"/>
                  <a:pt x="1763128" y="2341525"/>
                </a:cubicBezTo>
                <a:cubicBezTo>
                  <a:pt x="1803282" y="2342668"/>
                  <a:pt x="1843235" y="2344146"/>
                  <a:pt x="1882918" y="2350396"/>
                </a:cubicBezTo>
                <a:cubicBezTo>
                  <a:pt x="1928520" y="2356243"/>
                  <a:pt x="1974594" y="2354362"/>
                  <a:pt x="2020398" y="2356512"/>
                </a:cubicBezTo>
                <a:cubicBezTo>
                  <a:pt x="2025711" y="2418611"/>
                  <a:pt x="2021743" y="2478022"/>
                  <a:pt x="2018447" y="2540658"/>
                </a:cubicBezTo>
                <a:cubicBezTo>
                  <a:pt x="2017640" y="2614451"/>
                  <a:pt x="2017169" y="2688311"/>
                  <a:pt x="2013201" y="2762036"/>
                </a:cubicBezTo>
                <a:cubicBezTo>
                  <a:pt x="2004861" y="2908345"/>
                  <a:pt x="1989862" y="3055997"/>
                  <a:pt x="1986431" y="3203112"/>
                </a:cubicBezTo>
                <a:cubicBezTo>
                  <a:pt x="1986162" y="3230465"/>
                  <a:pt x="1985624" y="3257886"/>
                  <a:pt x="1984884" y="3285238"/>
                </a:cubicBezTo>
                <a:cubicBezTo>
                  <a:pt x="1985893" y="3300830"/>
                  <a:pt x="1980916" y="3317968"/>
                  <a:pt x="1987373" y="3332619"/>
                </a:cubicBezTo>
                <a:cubicBezTo>
                  <a:pt x="2006878" y="3361115"/>
                  <a:pt x="2087254" y="3346934"/>
                  <a:pt x="2119606" y="3346531"/>
                </a:cubicBezTo>
                <a:cubicBezTo>
                  <a:pt x="2144762" y="3344851"/>
                  <a:pt x="2175567" y="3345052"/>
                  <a:pt x="2202000" y="3345119"/>
                </a:cubicBezTo>
                <a:cubicBezTo>
                  <a:pt x="2216259" y="3346800"/>
                  <a:pt x="2230787" y="3341490"/>
                  <a:pt x="2238455" y="3328923"/>
                </a:cubicBezTo>
                <a:cubicBezTo>
                  <a:pt x="2250696" y="3311449"/>
                  <a:pt x="2252916" y="3289540"/>
                  <a:pt x="2254799" y="3268840"/>
                </a:cubicBezTo>
                <a:cubicBezTo>
                  <a:pt x="2259844" y="3210236"/>
                  <a:pt x="2263274" y="3151632"/>
                  <a:pt x="2269058" y="3093095"/>
                </a:cubicBezTo>
                <a:cubicBezTo>
                  <a:pt x="2278542" y="2964395"/>
                  <a:pt x="2294483" y="2836367"/>
                  <a:pt x="2301410" y="2707532"/>
                </a:cubicBezTo>
                <a:cubicBezTo>
                  <a:pt x="2304370" y="2592676"/>
                  <a:pt x="2302352" y="2477686"/>
                  <a:pt x="2303092" y="2362829"/>
                </a:cubicBezTo>
                <a:cubicBezTo>
                  <a:pt x="2367258" y="2351405"/>
                  <a:pt x="2436401" y="2355571"/>
                  <a:pt x="2501845" y="2353555"/>
                </a:cubicBezTo>
                <a:cubicBezTo>
                  <a:pt x="2565608" y="2354563"/>
                  <a:pt x="2629101" y="2348246"/>
                  <a:pt x="2692864" y="2347708"/>
                </a:cubicBezTo>
                <a:cubicBezTo>
                  <a:pt x="2758241" y="2345289"/>
                  <a:pt x="2823550" y="2341189"/>
                  <a:pt x="2888927" y="2340248"/>
                </a:cubicBezTo>
                <a:cubicBezTo>
                  <a:pt x="2915091" y="2339778"/>
                  <a:pt x="2941322" y="2339912"/>
                  <a:pt x="2967487" y="2339845"/>
                </a:cubicBezTo>
                <a:cubicBezTo>
                  <a:pt x="2975356" y="2340114"/>
                  <a:pt x="2983293" y="2339240"/>
                  <a:pt x="2989952" y="2334737"/>
                </a:cubicBezTo>
                <a:cubicBezTo>
                  <a:pt x="3014501" y="2316793"/>
                  <a:pt x="3012215" y="2282719"/>
                  <a:pt x="3012820" y="2255434"/>
                </a:cubicBezTo>
                <a:cubicBezTo>
                  <a:pt x="3013493" y="2209263"/>
                  <a:pt x="3012013" y="2163092"/>
                  <a:pt x="3014300" y="2116921"/>
                </a:cubicBezTo>
                <a:cubicBezTo>
                  <a:pt x="3015174" y="2095617"/>
                  <a:pt x="3016721" y="2074178"/>
                  <a:pt x="3016318" y="2052873"/>
                </a:cubicBezTo>
                <a:cubicBezTo>
                  <a:pt x="3009995" y="2011743"/>
                  <a:pt x="2943744" y="2031166"/>
                  <a:pt x="2913880" y="2026461"/>
                </a:cubicBezTo>
                <a:cubicBezTo>
                  <a:pt x="2784808" y="2022630"/>
                  <a:pt x="2655467" y="2022765"/>
                  <a:pt x="2526395" y="2027066"/>
                </a:cubicBezTo>
                <a:cubicBezTo>
                  <a:pt x="2469897" y="2031031"/>
                  <a:pt x="2414744" y="2038962"/>
                  <a:pt x="2357438" y="2038021"/>
                </a:cubicBezTo>
                <a:cubicBezTo>
                  <a:pt x="2332552" y="2037483"/>
                  <a:pt x="2307800" y="2043666"/>
                  <a:pt x="2283116" y="2039835"/>
                </a:cubicBezTo>
                <a:cubicBezTo>
                  <a:pt x="2276659" y="2038222"/>
                  <a:pt x="2267309" y="2040709"/>
                  <a:pt x="2262265" y="2037080"/>
                </a:cubicBezTo>
                <a:cubicBezTo>
                  <a:pt x="2257220" y="2016447"/>
                  <a:pt x="2260583" y="1994740"/>
                  <a:pt x="2260516" y="1973704"/>
                </a:cubicBezTo>
                <a:cubicBezTo>
                  <a:pt x="2263139" y="1920678"/>
                  <a:pt x="2265561" y="1867652"/>
                  <a:pt x="2266570" y="1814626"/>
                </a:cubicBezTo>
                <a:cubicBezTo>
                  <a:pt x="2284192" y="1650038"/>
                  <a:pt x="2303966" y="1487129"/>
                  <a:pt x="2317284" y="1321801"/>
                </a:cubicBezTo>
                <a:cubicBezTo>
                  <a:pt x="2392615" y="1285241"/>
                  <a:pt x="2478641" y="1285375"/>
                  <a:pt x="2559016" y="1266289"/>
                </a:cubicBezTo>
                <a:cubicBezTo>
                  <a:pt x="2633809" y="1252377"/>
                  <a:pt x="2708132" y="1238734"/>
                  <a:pt x="2784539" y="1237659"/>
                </a:cubicBezTo>
                <a:cubicBezTo>
                  <a:pt x="2865520" y="1234029"/>
                  <a:pt x="2945829" y="1220924"/>
                  <a:pt x="3025734" y="1207617"/>
                </a:cubicBezTo>
                <a:cubicBezTo>
                  <a:pt x="3065216" y="1207483"/>
                  <a:pt x="3066494" y="1181810"/>
                  <a:pt x="3062189" y="1149685"/>
                </a:cubicBezTo>
                <a:close/>
                <a:moveTo>
                  <a:pt x="1286590" y="1250495"/>
                </a:moveTo>
                <a:cubicBezTo>
                  <a:pt x="1289886" y="1248412"/>
                  <a:pt x="1292711" y="1245387"/>
                  <a:pt x="1294594" y="1241758"/>
                </a:cubicBezTo>
                <a:cubicBezTo>
                  <a:pt x="1343089" y="1236113"/>
                  <a:pt x="1392928" y="1239608"/>
                  <a:pt x="1441759" y="1242296"/>
                </a:cubicBezTo>
                <a:cubicBezTo>
                  <a:pt x="1494491" y="1244312"/>
                  <a:pt x="1547290" y="1243371"/>
                  <a:pt x="1600089" y="1245992"/>
                </a:cubicBezTo>
                <a:cubicBezTo>
                  <a:pt x="1676497" y="1247807"/>
                  <a:pt x="1752703" y="1254191"/>
                  <a:pt x="1829110" y="1255468"/>
                </a:cubicBezTo>
                <a:cubicBezTo>
                  <a:pt x="1900473" y="1263264"/>
                  <a:pt x="1972710" y="1262256"/>
                  <a:pt x="2043804" y="1272539"/>
                </a:cubicBezTo>
                <a:cubicBezTo>
                  <a:pt x="2044746" y="1391091"/>
                  <a:pt x="2049589" y="1509845"/>
                  <a:pt x="2044410" y="1628464"/>
                </a:cubicBezTo>
                <a:cubicBezTo>
                  <a:pt x="2042459" y="1731962"/>
                  <a:pt x="2023492" y="1834721"/>
                  <a:pt x="2020263" y="1938085"/>
                </a:cubicBezTo>
                <a:cubicBezTo>
                  <a:pt x="2015689" y="1979013"/>
                  <a:pt x="2019052" y="2021689"/>
                  <a:pt x="2009098" y="2062954"/>
                </a:cubicBezTo>
                <a:cubicBezTo>
                  <a:pt x="1981387" y="2061072"/>
                  <a:pt x="1953608" y="2061812"/>
                  <a:pt x="1925897" y="2059997"/>
                </a:cubicBezTo>
                <a:cubicBezTo>
                  <a:pt x="1893747" y="2057712"/>
                  <a:pt x="1862202" y="2050319"/>
                  <a:pt x="1830186" y="2046959"/>
                </a:cubicBezTo>
                <a:cubicBezTo>
                  <a:pt x="1754451" y="2041179"/>
                  <a:pt x="1679255" y="2035803"/>
                  <a:pt x="1603116" y="2031905"/>
                </a:cubicBezTo>
                <a:cubicBezTo>
                  <a:pt x="1533704" y="2025587"/>
                  <a:pt x="1464224" y="2022025"/>
                  <a:pt x="1394610" y="2018195"/>
                </a:cubicBezTo>
                <a:cubicBezTo>
                  <a:pt x="1341475" y="2012549"/>
                  <a:pt x="1288339" y="2008450"/>
                  <a:pt x="1235136" y="2013894"/>
                </a:cubicBezTo>
                <a:cubicBezTo>
                  <a:pt x="1239105" y="1999646"/>
                  <a:pt x="1237692" y="1980089"/>
                  <a:pt x="1240181" y="1968596"/>
                </a:cubicBezTo>
                <a:cubicBezTo>
                  <a:pt x="1245831" y="1917116"/>
                  <a:pt x="1244486" y="1866510"/>
                  <a:pt x="1249530" y="1814761"/>
                </a:cubicBezTo>
                <a:cubicBezTo>
                  <a:pt x="1258543" y="1689152"/>
                  <a:pt x="1266950" y="1563408"/>
                  <a:pt x="1275291" y="1437127"/>
                </a:cubicBezTo>
                <a:cubicBezTo>
                  <a:pt x="1279326" y="1374894"/>
                  <a:pt x="1279797" y="1312325"/>
                  <a:pt x="1286590" y="12504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7" name="Google Shape;267;p5"/>
          <p:cNvGrpSpPr/>
          <p:nvPr/>
        </p:nvGrpSpPr>
        <p:grpSpPr>
          <a:xfrm>
            <a:off x="3245085" y="3715710"/>
            <a:ext cx="1531938" cy="1680121"/>
            <a:chOff x="6490169" y="7431420"/>
            <a:chExt cx="3063876" cy="3360241"/>
          </a:xfrm>
        </p:grpSpPr>
        <p:sp>
          <p:nvSpPr>
            <p:cNvPr id="268" name="Google Shape;268;p5"/>
            <p:cNvSpPr/>
            <p:nvPr/>
          </p:nvSpPr>
          <p:spPr>
            <a:xfrm>
              <a:off x="6490169" y="7431420"/>
              <a:ext cx="3063876" cy="3360241"/>
            </a:xfrm>
            <a:custGeom>
              <a:rect b="b" l="l" r="r" t="t"/>
              <a:pathLst>
                <a:path extrusionOk="0" h="3360241" w="3063876">
                  <a:moveTo>
                    <a:pt x="3062189" y="1149685"/>
                  </a:moveTo>
                  <a:cubicBezTo>
                    <a:pt x="3057346" y="1117090"/>
                    <a:pt x="3051965" y="1084629"/>
                    <a:pt x="3047190" y="1052102"/>
                  </a:cubicBezTo>
                  <a:cubicBezTo>
                    <a:pt x="3043356" y="1028378"/>
                    <a:pt x="3036563" y="1005259"/>
                    <a:pt x="3033401" y="981400"/>
                  </a:cubicBezTo>
                  <a:cubicBezTo>
                    <a:pt x="3028290" y="961642"/>
                    <a:pt x="3038513" y="933079"/>
                    <a:pt x="3015779" y="922460"/>
                  </a:cubicBezTo>
                  <a:cubicBezTo>
                    <a:pt x="2988203" y="912581"/>
                    <a:pt x="2957330" y="919705"/>
                    <a:pt x="2928880" y="922191"/>
                  </a:cubicBezTo>
                  <a:cubicBezTo>
                    <a:pt x="2882605" y="927770"/>
                    <a:pt x="2836397" y="932272"/>
                    <a:pt x="2789987" y="935700"/>
                  </a:cubicBezTo>
                  <a:cubicBezTo>
                    <a:pt x="2708939" y="943025"/>
                    <a:pt x="2627689" y="950015"/>
                    <a:pt x="2546775" y="959088"/>
                  </a:cubicBezTo>
                  <a:cubicBezTo>
                    <a:pt x="2486712" y="969706"/>
                    <a:pt x="2426379" y="979519"/>
                    <a:pt x="2365240" y="980863"/>
                  </a:cubicBezTo>
                  <a:cubicBezTo>
                    <a:pt x="2324480" y="982946"/>
                    <a:pt x="2285537" y="989465"/>
                    <a:pt x="2243365" y="984895"/>
                  </a:cubicBezTo>
                  <a:cubicBezTo>
                    <a:pt x="2249553" y="933818"/>
                    <a:pt x="2275919" y="886975"/>
                    <a:pt x="2288967" y="837444"/>
                  </a:cubicBezTo>
                  <a:cubicBezTo>
                    <a:pt x="2304773" y="779109"/>
                    <a:pt x="2309549" y="718556"/>
                    <a:pt x="2315535" y="658608"/>
                  </a:cubicBezTo>
                  <a:cubicBezTo>
                    <a:pt x="2328045" y="569761"/>
                    <a:pt x="2334637" y="483266"/>
                    <a:pt x="2342304" y="393411"/>
                  </a:cubicBezTo>
                  <a:cubicBezTo>
                    <a:pt x="2356833" y="295357"/>
                    <a:pt x="2361137" y="196361"/>
                    <a:pt x="2367527" y="97568"/>
                  </a:cubicBezTo>
                  <a:cubicBezTo>
                    <a:pt x="2368805" y="77271"/>
                    <a:pt x="2348156" y="63561"/>
                    <a:pt x="2329525" y="63360"/>
                  </a:cubicBezTo>
                  <a:cubicBezTo>
                    <a:pt x="2300872" y="63225"/>
                    <a:pt x="2272488" y="69610"/>
                    <a:pt x="2243634" y="66250"/>
                  </a:cubicBezTo>
                  <a:cubicBezTo>
                    <a:pt x="2220026" y="64435"/>
                    <a:pt x="2196619" y="60604"/>
                    <a:pt x="2173078" y="58118"/>
                  </a:cubicBezTo>
                  <a:cubicBezTo>
                    <a:pt x="2156532" y="56169"/>
                    <a:pt x="2136825" y="52741"/>
                    <a:pt x="2124718" y="67056"/>
                  </a:cubicBezTo>
                  <a:cubicBezTo>
                    <a:pt x="2098621" y="101600"/>
                    <a:pt x="2096267" y="148174"/>
                    <a:pt x="2089003" y="189506"/>
                  </a:cubicBezTo>
                  <a:cubicBezTo>
                    <a:pt x="2082748" y="234064"/>
                    <a:pt x="2073197" y="277211"/>
                    <a:pt x="2064049" y="321500"/>
                  </a:cubicBezTo>
                  <a:cubicBezTo>
                    <a:pt x="2051203" y="376072"/>
                    <a:pt x="2047571" y="431987"/>
                    <a:pt x="2043132" y="487701"/>
                  </a:cubicBezTo>
                  <a:cubicBezTo>
                    <a:pt x="2027056" y="624803"/>
                    <a:pt x="2008896" y="761837"/>
                    <a:pt x="1998605" y="899610"/>
                  </a:cubicBezTo>
                  <a:cubicBezTo>
                    <a:pt x="1956164" y="907608"/>
                    <a:pt x="1912311" y="903978"/>
                    <a:pt x="1869332" y="904987"/>
                  </a:cubicBezTo>
                  <a:cubicBezTo>
                    <a:pt x="1783642" y="908280"/>
                    <a:pt x="1698895" y="896653"/>
                    <a:pt x="1613811" y="887983"/>
                  </a:cubicBezTo>
                  <a:cubicBezTo>
                    <a:pt x="1566258" y="883010"/>
                    <a:pt x="1518234" y="886572"/>
                    <a:pt x="1470547" y="884220"/>
                  </a:cubicBezTo>
                  <a:cubicBezTo>
                    <a:pt x="1406246" y="876961"/>
                    <a:pt x="1341475" y="877970"/>
                    <a:pt x="1276972" y="873467"/>
                  </a:cubicBezTo>
                  <a:cubicBezTo>
                    <a:pt x="1278183" y="836503"/>
                    <a:pt x="1290828" y="800951"/>
                    <a:pt x="1293787" y="764122"/>
                  </a:cubicBezTo>
                  <a:cubicBezTo>
                    <a:pt x="1300715" y="679173"/>
                    <a:pt x="1309930" y="593417"/>
                    <a:pt x="1318741" y="508199"/>
                  </a:cubicBezTo>
                  <a:cubicBezTo>
                    <a:pt x="1328157" y="408935"/>
                    <a:pt x="1349008" y="311150"/>
                    <a:pt x="1356675" y="211684"/>
                  </a:cubicBezTo>
                  <a:cubicBezTo>
                    <a:pt x="1359904" y="152140"/>
                    <a:pt x="1370867" y="93468"/>
                    <a:pt x="1375777" y="34125"/>
                  </a:cubicBezTo>
                  <a:cubicBezTo>
                    <a:pt x="1372078" y="-12651"/>
                    <a:pt x="1310064" y="858"/>
                    <a:pt x="1278116" y="5092"/>
                  </a:cubicBezTo>
                  <a:cubicBezTo>
                    <a:pt x="1228007" y="16987"/>
                    <a:pt x="1176149" y="15374"/>
                    <a:pt x="1125771" y="23305"/>
                  </a:cubicBezTo>
                  <a:cubicBezTo>
                    <a:pt x="1105392" y="27875"/>
                    <a:pt x="1090191" y="63427"/>
                    <a:pt x="1118306" y="67863"/>
                  </a:cubicBezTo>
                  <a:cubicBezTo>
                    <a:pt x="1090124" y="173377"/>
                    <a:pt x="1083868" y="282789"/>
                    <a:pt x="1068533" y="390588"/>
                  </a:cubicBezTo>
                  <a:cubicBezTo>
                    <a:pt x="1045799" y="558806"/>
                    <a:pt x="1012842" y="726150"/>
                    <a:pt x="1007596" y="896250"/>
                  </a:cubicBezTo>
                  <a:cubicBezTo>
                    <a:pt x="960783" y="908280"/>
                    <a:pt x="913364" y="914328"/>
                    <a:pt x="865139" y="916680"/>
                  </a:cubicBezTo>
                  <a:cubicBezTo>
                    <a:pt x="797341" y="925148"/>
                    <a:pt x="732300" y="932877"/>
                    <a:pt x="663628" y="936506"/>
                  </a:cubicBezTo>
                  <a:cubicBezTo>
                    <a:pt x="582714" y="947192"/>
                    <a:pt x="501464" y="954383"/>
                    <a:pt x="420079" y="960566"/>
                  </a:cubicBezTo>
                  <a:cubicBezTo>
                    <a:pt x="333179" y="967153"/>
                    <a:pt x="247759" y="978174"/>
                    <a:pt x="160455" y="982005"/>
                  </a:cubicBezTo>
                  <a:cubicBezTo>
                    <a:pt x="139201" y="983618"/>
                    <a:pt x="117005" y="980056"/>
                    <a:pt x="96289" y="984895"/>
                  </a:cubicBezTo>
                  <a:cubicBezTo>
                    <a:pt x="83913" y="990070"/>
                    <a:pt x="78734" y="1003377"/>
                    <a:pt x="76245" y="1015608"/>
                  </a:cubicBezTo>
                  <a:cubicBezTo>
                    <a:pt x="67233" y="1072264"/>
                    <a:pt x="70259" y="1130128"/>
                    <a:pt x="69385" y="1187254"/>
                  </a:cubicBezTo>
                  <a:cubicBezTo>
                    <a:pt x="67098" y="1240347"/>
                    <a:pt x="68309" y="1260576"/>
                    <a:pt x="128237" y="1258224"/>
                  </a:cubicBezTo>
                  <a:cubicBezTo>
                    <a:pt x="176261" y="1254259"/>
                    <a:pt x="224352" y="1252579"/>
                    <a:pt x="272510" y="1253183"/>
                  </a:cubicBezTo>
                  <a:cubicBezTo>
                    <a:pt x="383960" y="1251033"/>
                    <a:pt x="495881" y="1258829"/>
                    <a:pt x="606927" y="1247672"/>
                  </a:cubicBezTo>
                  <a:cubicBezTo>
                    <a:pt x="733309" y="1231408"/>
                    <a:pt x="859556" y="1228317"/>
                    <a:pt x="986947" y="1218908"/>
                  </a:cubicBezTo>
                  <a:cubicBezTo>
                    <a:pt x="986274" y="1260442"/>
                    <a:pt x="973831" y="1302244"/>
                    <a:pt x="972688" y="1344047"/>
                  </a:cubicBezTo>
                  <a:cubicBezTo>
                    <a:pt x="965154" y="1448754"/>
                    <a:pt x="954527" y="1553260"/>
                    <a:pt x="943699" y="1657632"/>
                  </a:cubicBezTo>
                  <a:cubicBezTo>
                    <a:pt x="938116" y="1716034"/>
                    <a:pt x="935022" y="1774840"/>
                    <a:pt x="927825" y="1832974"/>
                  </a:cubicBezTo>
                  <a:cubicBezTo>
                    <a:pt x="915920" y="1888419"/>
                    <a:pt x="908185" y="1944805"/>
                    <a:pt x="898769" y="2000788"/>
                  </a:cubicBezTo>
                  <a:cubicBezTo>
                    <a:pt x="843145" y="2012549"/>
                    <a:pt x="785032" y="2010466"/>
                    <a:pt x="728534" y="2016985"/>
                  </a:cubicBezTo>
                  <a:cubicBezTo>
                    <a:pt x="664636" y="2022025"/>
                    <a:pt x="602085" y="2038424"/>
                    <a:pt x="537851" y="2039902"/>
                  </a:cubicBezTo>
                  <a:cubicBezTo>
                    <a:pt x="433800" y="2044338"/>
                    <a:pt x="329749" y="2049714"/>
                    <a:pt x="226101" y="2060132"/>
                  </a:cubicBezTo>
                  <a:cubicBezTo>
                    <a:pt x="169670" y="2067188"/>
                    <a:pt x="113037" y="2071221"/>
                    <a:pt x="56202" y="2072161"/>
                  </a:cubicBezTo>
                  <a:cubicBezTo>
                    <a:pt x="-229" y="2067928"/>
                    <a:pt x="6295" y="2141048"/>
                    <a:pt x="4075" y="2179558"/>
                  </a:cubicBezTo>
                  <a:cubicBezTo>
                    <a:pt x="2461" y="2227207"/>
                    <a:pt x="2461" y="2274924"/>
                    <a:pt x="511" y="2322506"/>
                  </a:cubicBezTo>
                  <a:cubicBezTo>
                    <a:pt x="242" y="2332587"/>
                    <a:pt x="-1642" y="2343407"/>
                    <a:pt x="4075" y="2352413"/>
                  </a:cubicBezTo>
                  <a:cubicBezTo>
                    <a:pt x="23043" y="2383798"/>
                    <a:pt x="98508" y="2370894"/>
                    <a:pt x="132542" y="2373650"/>
                  </a:cubicBezTo>
                  <a:cubicBezTo>
                    <a:pt x="188368" y="2372440"/>
                    <a:pt x="244328" y="2377346"/>
                    <a:pt x="300020" y="2373045"/>
                  </a:cubicBezTo>
                  <a:cubicBezTo>
                    <a:pt x="334793" y="2369819"/>
                    <a:pt x="369365" y="2364980"/>
                    <a:pt x="404071" y="2361149"/>
                  </a:cubicBezTo>
                  <a:cubicBezTo>
                    <a:pt x="474425" y="2352413"/>
                    <a:pt x="545250" y="2351001"/>
                    <a:pt x="615940" y="2347238"/>
                  </a:cubicBezTo>
                  <a:cubicBezTo>
                    <a:pt x="697594" y="2342600"/>
                    <a:pt x="779248" y="2336552"/>
                    <a:pt x="861103" y="2337090"/>
                  </a:cubicBezTo>
                  <a:cubicBezTo>
                    <a:pt x="863995" y="2393005"/>
                    <a:pt x="845701" y="2448047"/>
                    <a:pt x="841867" y="2503761"/>
                  </a:cubicBezTo>
                  <a:cubicBezTo>
                    <a:pt x="830971" y="2644425"/>
                    <a:pt x="820949" y="2785827"/>
                    <a:pt x="803394" y="2926423"/>
                  </a:cubicBezTo>
                  <a:cubicBezTo>
                    <a:pt x="789606" y="3054451"/>
                    <a:pt x="782543" y="3183152"/>
                    <a:pt x="768688" y="3311180"/>
                  </a:cubicBezTo>
                  <a:cubicBezTo>
                    <a:pt x="760818" y="3347673"/>
                    <a:pt x="805008" y="3357351"/>
                    <a:pt x="832854" y="3356746"/>
                  </a:cubicBezTo>
                  <a:cubicBezTo>
                    <a:pt x="871058" y="3357889"/>
                    <a:pt x="909463" y="3355402"/>
                    <a:pt x="947465" y="3360241"/>
                  </a:cubicBezTo>
                  <a:cubicBezTo>
                    <a:pt x="1004771" y="3360644"/>
                    <a:pt x="998717" y="3260641"/>
                    <a:pt x="1006049" y="3220250"/>
                  </a:cubicBezTo>
                  <a:cubicBezTo>
                    <a:pt x="1013111" y="3164200"/>
                    <a:pt x="1017954" y="3107948"/>
                    <a:pt x="1028379" y="3052435"/>
                  </a:cubicBezTo>
                  <a:cubicBezTo>
                    <a:pt x="1068130" y="2814524"/>
                    <a:pt x="1104854" y="2575941"/>
                    <a:pt x="1130009" y="2336081"/>
                  </a:cubicBezTo>
                  <a:cubicBezTo>
                    <a:pt x="1240652" y="2319683"/>
                    <a:pt x="1353043" y="2334267"/>
                    <a:pt x="1464359" y="2332654"/>
                  </a:cubicBezTo>
                  <a:cubicBezTo>
                    <a:pt x="1518839" y="2330906"/>
                    <a:pt x="1573118" y="2332251"/>
                    <a:pt x="1627464" y="2337358"/>
                  </a:cubicBezTo>
                  <a:cubicBezTo>
                    <a:pt x="1672663" y="2340114"/>
                    <a:pt x="1717929" y="2338904"/>
                    <a:pt x="1763128" y="2341525"/>
                  </a:cubicBezTo>
                  <a:cubicBezTo>
                    <a:pt x="1803282" y="2342668"/>
                    <a:pt x="1843235" y="2344146"/>
                    <a:pt x="1882918" y="2350396"/>
                  </a:cubicBezTo>
                  <a:cubicBezTo>
                    <a:pt x="1928520" y="2356243"/>
                    <a:pt x="1974594" y="2354362"/>
                    <a:pt x="2020398" y="2356512"/>
                  </a:cubicBezTo>
                  <a:cubicBezTo>
                    <a:pt x="2025711" y="2418611"/>
                    <a:pt x="2021743" y="2478022"/>
                    <a:pt x="2018447" y="2540658"/>
                  </a:cubicBezTo>
                  <a:cubicBezTo>
                    <a:pt x="2017640" y="2614451"/>
                    <a:pt x="2017169" y="2688311"/>
                    <a:pt x="2013201" y="2762036"/>
                  </a:cubicBezTo>
                  <a:cubicBezTo>
                    <a:pt x="2004861" y="2908345"/>
                    <a:pt x="1989862" y="3055997"/>
                    <a:pt x="1986431" y="3203112"/>
                  </a:cubicBezTo>
                  <a:cubicBezTo>
                    <a:pt x="1986162" y="3230465"/>
                    <a:pt x="1985624" y="3257886"/>
                    <a:pt x="1984884" y="3285238"/>
                  </a:cubicBezTo>
                  <a:cubicBezTo>
                    <a:pt x="1985893" y="3300830"/>
                    <a:pt x="1980916" y="3317968"/>
                    <a:pt x="1987373" y="3332619"/>
                  </a:cubicBezTo>
                  <a:cubicBezTo>
                    <a:pt x="2006878" y="3361115"/>
                    <a:pt x="2087254" y="3346934"/>
                    <a:pt x="2119606" y="3346531"/>
                  </a:cubicBezTo>
                  <a:cubicBezTo>
                    <a:pt x="2144762" y="3344851"/>
                    <a:pt x="2175567" y="3345052"/>
                    <a:pt x="2202000" y="3345119"/>
                  </a:cubicBezTo>
                  <a:cubicBezTo>
                    <a:pt x="2216259" y="3346800"/>
                    <a:pt x="2230787" y="3341490"/>
                    <a:pt x="2238455" y="3328923"/>
                  </a:cubicBezTo>
                  <a:cubicBezTo>
                    <a:pt x="2250696" y="3311449"/>
                    <a:pt x="2252916" y="3289540"/>
                    <a:pt x="2254799" y="3268840"/>
                  </a:cubicBezTo>
                  <a:cubicBezTo>
                    <a:pt x="2259844" y="3210236"/>
                    <a:pt x="2263274" y="3151632"/>
                    <a:pt x="2269058" y="3093095"/>
                  </a:cubicBezTo>
                  <a:cubicBezTo>
                    <a:pt x="2278542" y="2964395"/>
                    <a:pt x="2294483" y="2836367"/>
                    <a:pt x="2301410" y="2707532"/>
                  </a:cubicBezTo>
                  <a:cubicBezTo>
                    <a:pt x="2304370" y="2592676"/>
                    <a:pt x="2302352" y="2477686"/>
                    <a:pt x="2303092" y="2362829"/>
                  </a:cubicBezTo>
                  <a:cubicBezTo>
                    <a:pt x="2367258" y="2351405"/>
                    <a:pt x="2436401" y="2355571"/>
                    <a:pt x="2501845" y="2353555"/>
                  </a:cubicBezTo>
                  <a:cubicBezTo>
                    <a:pt x="2565608" y="2354563"/>
                    <a:pt x="2629101" y="2348246"/>
                    <a:pt x="2692864" y="2347708"/>
                  </a:cubicBezTo>
                  <a:cubicBezTo>
                    <a:pt x="2758241" y="2345289"/>
                    <a:pt x="2823550" y="2341189"/>
                    <a:pt x="2888927" y="2340248"/>
                  </a:cubicBezTo>
                  <a:cubicBezTo>
                    <a:pt x="2915091" y="2339778"/>
                    <a:pt x="2941322" y="2339912"/>
                    <a:pt x="2967487" y="2339845"/>
                  </a:cubicBezTo>
                  <a:cubicBezTo>
                    <a:pt x="2975356" y="2340114"/>
                    <a:pt x="2983293" y="2339240"/>
                    <a:pt x="2989952" y="2334737"/>
                  </a:cubicBezTo>
                  <a:cubicBezTo>
                    <a:pt x="3014501" y="2316793"/>
                    <a:pt x="3012215" y="2282719"/>
                    <a:pt x="3012820" y="2255434"/>
                  </a:cubicBezTo>
                  <a:cubicBezTo>
                    <a:pt x="3013493" y="2209263"/>
                    <a:pt x="3012013" y="2163092"/>
                    <a:pt x="3014300" y="2116921"/>
                  </a:cubicBezTo>
                  <a:cubicBezTo>
                    <a:pt x="3015174" y="2095617"/>
                    <a:pt x="3016721" y="2074178"/>
                    <a:pt x="3016318" y="2052873"/>
                  </a:cubicBezTo>
                  <a:cubicBezTo>
                    <a:pt x="3009995" y="2011743"/>
                    <a:pt x="2943744" y="2031166"/>
                    <a:pt x="2913880" y="2026461"/>
                  </a:cubicBezTo>
                  <a:cubicBezTo>
                    <a:pt x="2784808" y="2022630"/>
                    <a:pt x="2655467" y="2022765"/>
                    <a:pt x="2526395" y="2027066"/>
                  </a:cubicBezTo>
                  <a:cubicBezTo>
                    <a:pt x="2469897" y="2031031"/>
                    <a:pt x="2414744" y="2038962"/>
                    <a:pt x="2357438" y="2038021"/>
                  </a:cubicBezTo>
                  <a:cubicBezTo>
                    <a:pt x="2332552" y="2037483"/>
                    <a:pt x="2307800" y="2043666"/>
                    <a:pt x="2283116" y="2039835"/>
                  </a:cubicBezTo>
                  <a:cubicBezTo>
                    <a:pt x="2276659" y="2038222"/>
                    <a:pt x="2267309" y="2040709"/>
                    <a:pt x="2262265" y="2037080"/>
                  </a:cubicBezTo>
                  <a:cubicBezTo>
                    <a:pt x="2257220" y="2016447"/>
                    <a:pt x="2260583" y="1994740"/>
                    <a:pt x="2260516" y="1973704"/>
                  </a:cubicBezTo>
                  <a:cubicBezTo>
                    <a:pt x="2263139" y="1920678"/>
                    <a:pt x="2265561" y="1867652"/>
                    <a:pt x="2266570" y="1814626"/>
                  </a:cubicBezTo>
                  <a:cubicBezTo>
                    <a:pt x="2284192" y="1650038"/>
                    <a:pt x="2303966" y="1487129"/>
                    <a:pt x="2317284" y="1321801"/>
                  </a:cubicBezTo>
                  <a:cubicBezTo>
                    <a:pt x="2392615" y="1285241"/>
                    <a:pt x="2478641" y="1285375"/>
                    <a:pt x="2559016" y="1266289"/>
                  </a:cubicBezTo>
                  <a:cubicBezTo>
                    <a:pt x="2633809" y="1252377"/>
                    <a:pt x="2708132" y="1238734"/>
                    <a:pt x="2784539" y="1237659"/>
                  </a:cubicBezTo>
                  <a:cubicBezTo>
                    <a:pt x="2865520" y="1234029"/>
                    <a:pt x="2945829" y="1220924"/>
                    <a:pt x="3025734" y="1207617"/>
                  </a:cubicBezTo>
                  <a:cubicBezTo>
                    <a:pt x="3065216" y="1207483"/>
                    <a:pt x="3066494" y="1181810"/>
                    <a:pt x="3062189" y="1149685"/>
                  </a:cubicBezTo>
                  <a:close/>
                  <a:moveTo>
                    <a:pt x="2721248" y="1205332"/>
                  </a:moveTo>
                  <a:cubicBezTo>
                    <a:pt x="2634751" y="1211246"/>
                    <a:pt x="2547246" y="1234231"/>
                    <a:pt x="2461287" y="1247672"/>
                  </a:cubicBezTo>
                  <a:cubicBezTo>
                    <a:pt x="2411448" y="1254326"/>
                    <a:pt x="2361272" y="1262995"/>
                    <a:pt x="2314795" y="1283090"/>
                  </a:cubicBezTo>
                  <a:cubicBezTo>
                    <a:pt x="2304572" y="1287391"/>
                    <a:pt x="2293272" y="1292297"/>
                    <a:pt x="2286277" y="1301303"/>
                  </a:cubicBezTo>
                  <a:cubicBezTo>
                    <a:pt x="2277600" y="1317702"/>
                    <a:pt x="2281300" y="1337998"/>
                    <a:pt x="2277600" y="1355942"/>
                  </a:cubicBezTo>
                  <a:cubicBezTo>
                    <a:pt x="2270000" y="1448351"/>
                    <a:pt x="2260651" y="1541768"/>
                    <a:pt x="2250629" y="1634446"/>
                  </a:cubicBezTo>
                  <a:cubicBezTo>
                    <a:pt x="2239262" y="1719126"/>
                    <a:pt x="2228635" y="1804142"/>
                    <a:pt x="2228366" y="1889763"/>
                  </a:cubicBezTo>
                  <a:cubicBezTo>
                    <a:pt x="2226886" y="1922425"/>
                    <a:pt x="2224532" y="1955021"/>
                    <a:pt x="2223859" y="1987750"/>
                  </a:cubicBezTo>
                  <a:cubicBezTo>
                    <a:pt x="2223658" y="2010332"/>
                    <a:pt x="2220900" y="2033921"/>
                    <a:pt x="2230384" y="2055091"/>
                  </a:cubicBezTo>
                  <a:cubicBezTo>
                    <a:pt x="2237581" y="2069809"/>
                    <a:pt x="2254328" y="2076194"/>
                    <a:pt x="2270067" y="2075387"/>
                  </a:cubicBezTo>
                  <a:cubicBezTo>
                    <a:pt x="2291456" y="2078479"/>
                    <a:pt x="2312710" y="2078143"/>
                    <a:pt x="2334099" y="2075455"/>
                  </a:cubicBezTo>
                  <a:cubicBezTo>
                    <a:pt x="2395574" y="2074715"/>
                    <a:pt x="2456781" y="2070616"/>
                    <a:pt x="2517988" y="2064097"/>
                  </a:cubicBezTo>
                  <a:cubicBezTo>
                    <a:pt x="2671946" y="2056906"/>
                    <a:pt x="2826308" y="2061744"/>
                    <a:pt x="2980266" y="2063290"/>
                  </a:cubicBezTo>
                  <a:cubicBezTo>
                    <a:pt x="2978114" y="2118064"/>
                    <a:pt x="2976029" y="2172837"/>
                    <a:pt x="2976903" y="2227610"/>
                  </a:cubicBezTo>
                  <a:cubicBezTo>
                    <a:pt x="2976230" y="2250998"/>
                    <a:pt x="2978450" y="2274991"/>
                    <a:pt x="2973607" y="2297975"/>
                  </a:cubicBezTo>
                  <a:cubicBezTo>
                    <a:pt x="2973002" y="2299252"/>
                    <a:pt x="2971589" y="2302680"/>
                    <a:pt x="2970581" y="2303688"/>
                  </a:cubicBezTo>
                  <a:cubicBezTo>
                    <a:pt x="2780907" y="2303150"/>
                    <a:pt x="2591705" y="2319549"/>
                    <a:pt x="2402031" y="2318608"/>
                  </a:cubicBezTo>
                  <a:cubicBezTo>
                    <a:pt x="2367594" y="2319414"/>
                    <a:pt x="2332955" y="2320758"/>
                    <a:pt x="2299056" y="2326807"/>
                  </a:cubicBezTo>
                  <a:cubicBezTo>
                    <a:pt x="2275851" y="2330235"/>
                    <a:pt x="2264417" y="2344079"/>
                    <a:pt x="2267040" y="2367265"/>
                  </a:cubicBezTo>
                  <a:cubicBezTo>
                    <a:pt x="2267040" y="2407925"/>
                    <a:pt x="2267040" y="2448585"/>
                    <a:pt x="2266973" y="2489245"/>
                  </a:cubicBezTo>
                  <a:cubicBezTo>
                    <a:pt x="2265830" y="2566734"/>
                    <a:pt x="2268251" y="2644223"/>
                    <a:pt x="2264552" y="2721645"/>
                  </a:cubicBezTo>
                  <a:cubicBezTo>
                    <a:pt x="2259305" y="2818019"/>
                    <a:pt x="2247400" y="2913923"/>
                    <a:pt x="2239867" y="3010162"/>
                  </a:cubicBezTo>
                  <a:cubicBezTo>
                    <a:pt x="2234890" y="3074546"/>
                    <a:pt x="2228231" y="3138728"/>
                    <a:pt x="2223859" y="3203179"/>
                  </a:cubicBezTo>
                  <a:cubicBezTo>
                    <a:pt x="2218613" y="3238060"/>
                    <a:pt x="2224330" y="3277107"/>
                    <a:pt x="2208322" y="3309164"/>
                  </a:cubicBezTo>
                  <a:cubicBezTo>
                    <a:pt x="2145636" y="3305804"/>
                    <a:pt x="2083084" y="3317699"/>
                    <a:pt x="2020599" y="3311987"/>
                  </a:cubicBezTo>
                  <a:cubicBezTo>
                    <a:pt x="2022550" y="3194846"/>
                    <a:pt x="2026720" y="3080998"/>
                    <a:pt x="2034993" y="2963521"/>
                  </a:cubicBezTo>
                  <a:cubicBezTo>
                    <a:pt x="2047503" y="2827898"/>
                    <a:pt x="2054902" y="2691066"/>
                    <a:pt x="2054364" y="2554704"/>
                  </a:cubicBezTo>
                  <a:cubicBezTo>
                    <a:pt x="2056987" y="2495697"/>
                    <a:pt x="2061157" y="2435345"/>
                    <a:pt x="2058332" y="2375599"/>
                  </a:cubicBezTo>
                  <a:cubicBezTo>
                    <a:pt x="2057794" y="2348515"/>
                    <a:pt x="2055373" y="2316390"/>
                    <a:pt x="2020061" y="2320691"/>
                  </a:cubicBezTo>
                  <a:cubicBezTo>
                    <a:pt x="1983539" y="2318742"/>
                    <a:pt x="1947017" y="2319481"/>
                    <a:pt x="1910495" y="2317196"/>
                  </a:cubicBezTo>
                  <a:cubicBezTo>
                    <a:pt x="1866910" y="2311551"/>
                    <a:pt x="1817945" y="2306107"/>
                    <a:pt x="1772746" y="2305973"/>
                  </a:cubicBezTo>
                  <a:cubicBezTo>
                    <a:pt x="1722705" y="2303016"/>
                    <a:pt x="1672596" y="2304158"/>
                    <a:pt x="1622622" y="2301134"/>
                  </a:cubicBezTo>
                  <a:cubicBezTo>
                    <a:pt x="1558994" y="2293943"/>
                    <a:pt x="1495097" y="2296564"/>
                    <a:pt x="1431199" y="2296766"/>
                  </a:cubicBezTo>
                  <a:cubicBezTo>
                    <a:pt x="1352236" y="2296094"/>
                    <a:pt x="1273340" y="2288701"/>
                    <a:pt x="1194377" y="2294212"/>
                  </a:cubicBezTo>
                  <a:cubicBezTo>
                    <a:pt x="1165859" y="2297438"/>
                    <a:pt x="1134179" y="2293069"/>
                    <a:pt x="1108217" y="2306914"/>
                  </a:cubicBezTo>
                  <a:cubicBezTo>
                    <a:pt x="1099406" y="2311954"/>
                    <a:pt x="1095168" y="2321632"/>
                    <a:pt x="1094159" y="2331444"/>
                  </a:cubicBezTo>
                  <a:cubicBezTo>
                    <a:pt x="1091469" y="2355840"/>
                    <a:pt x="1089586" y="2380438"/>
                    <a:pt x="1085819" y="2404699"/>
                  </a:cubicBezTo>
                  <a:cubicBezTo>
                    <a:pt x="1072502" y="2508937"/>
                    <a:pt x="1062816" y="2613711"/>
                    <a:pt x="1044589" y="2717277"/>
                  </a:cubicBezTo>
                  <a:cubicBezTo>
                    <a:pt x="1025554" y="2844969"/>
                    <a:pt x="1005309" y="2972325"/>
                    <a:pt x="984055" y="3099614"/>
                  </a:cubicBezTo>
                  <a:cubicBezTo>
                    <a:pt x="977934" y="3148205"/>
                    <a:pt x="972149" y="3196997"/>
                    <a:pt x="966970" y="3245721"/>
                  </a:cubicBezTo>
                  <a:cubicBezTo>
                    <a:pt x="963338" y="3272066"/>
                    <a:pt x="963809" y="3301167"/>
                    <a:pt x="949416" y="3324420"/>
                  </a:cubicBezTo>
                  <a:cubicBezTo>
                    <a:pt x="939394" y="3323277"/>
                    <a:pt x="929305" y="3322202"/>
                    <a:pt x="919216" y="3321732"/>
                  </a:cubicBezTo>
                  <a:cubicBezTo>
                    <a:pt x="881348" y="3318573"/>
                    <a:pt x="841530" y="3326705"/>
                    <a:pt x="804806" y="3316153"/>
                  </a:cubicBezTo>
                  <a:cubicBezTo>
                    <a:pt x="817451" y="3199617"/>
                    <a:pt x="824312" y="3082544"/>
                    <a:pt x="835948" y="2965941"/>
                  </a:cubicBezTo>
                  <a:cubicBezTo>
                    <a:pt x="845701" y="2867819"/>
                    <a:pt x="858682" y="2770034"/>
                    <a:pt x="865946" y="2671711"/>
                  </a:cubicBezTo>
                  <a:cubicBezTo>
                    <a:pt x="870318" y="2613779"/>
                    <a:pt x="872201" y="2559476"/>
                    <a:pt x="878860" y="2500737"/>
                  </a:cubicBezTo>
                  <a:cubicBezTo>
                    <a:pt x="883299" y="2459674"/>
                    <a:pt x="891707" y="2419216"/>
                    <a:pt x="896549" y="2378220"/>
                  </a:cubicBezTo>
                  <a:cubicBezTo>
                    <a:pt x="899038" y="2352480"/>
                    <a:pt x="904486" y="2314374"/>
                    <a:pt x="874690" y="2302747"/>
                  </a:cubicBezTo>
                  <a:cubicBezTo>
                    <a:pt x="822630" y="2298715"/>
                    <a:pt x="769428" y="2302949"/>
                    <a:pt x="717167" y="2305771"/>
                  </a:cubicBezTo>
                  <a:cubicBezTo>
                    <a:pt x="602219" y="2313164"/>
                    <a:pt x="486532" y="2314105"/>
                    <a:pt x="371988" y="2328756"/>
                  </a:cubicBezTo>
                  <a:cubicBezTo>
                    <a:pt x="304795" y="2339509"/>
                    <a:pt x="237064" y="2340248"/>
                    <a:pt x="169266" y="2337627"/>
                  </a:cubicBezTo>
                  <a:cubicBezTo>
                    <a:pt x="125076" y="2336350"/>
                    <a:pt x="80214" y="2341189"/>
                    <a:pt x="36495" y="2334267"/>
                  </a:cubicBezTo>
                  <a:cubicBezTo>
                    <a:pt x="37302" y="2302949"/>
                    <a:pt x="38512" y="2271563"/>
                    <a:pt x="39051" y="2240245"/>
                  </a:cubicBezTo>
                  <a:cubicBezTo>
                    <a:pt x="41943" y="2196964"/>
                    <a:pt x="35419" y="2150860"/>
                    <a:pt x="48871" y="2109260"/>
                  </a:cubicBezTo>
                  <a:lnTo>
                    <a:pt x="48871" y="2109260"/>
                  </a:lnTo>
                  <a:cubicBezTo>
                    <a:pt x="160791" y="2108386"/>
                    <a:pt x="271165" y="2089434"/>
                    <a:pt x="382951" y="2084796"/>
                  </a:cubicBezTo>
                  <a:cubicBezTo>
                    <a:pt x="486465" y="2077605"/>
                    <a:pt x="590449" y="2077874"/>
                    <a:pt x="692684" y="2057712"/>
                  </a:cubicBezTo>
                  <a:cubicBezTo>
                    <a:pt x="743600" y="2051193"/>
                    <a:pt x="794986" y="2049110"/>
                    <a:pt x="846104" y="2044809"/>
                  </a:cubicBezTo>
                  <a:cubicBezTo>
                    <a:pt x="869981" y="2042322"/>
                    <a:pt x="894800" y="2042792"/>
                    <a:pt x="917131" y="2032980"/>
                  </a:cubicBezTo>
                  <a:cubicBezTo>
                    <a:pt x="925673" y="2029553"/>
                    <a:pt x="932870" y="2021891"/>
                    <a:pt x="933946" y="2012482"/>
                  </a:cubicBezTo>
                  <a:cubicBezTo>
                    <a:pt x="936703" y="1989766"/>
                    <a:pt x="940739" y="1967319"/>
                    <a:pt x="945447" y="1944940"/>
                  </a:cubicBezTo>
                  <a:cubicBezTo>
                    <a:pt x="950425" y="1909320"/>
                    <a:pt x="955267" y="1875717"/>
                    <a:pt x="963473" y="1840165"/>
                  </a:cubicBezTo>
                  <a:cubicBezTo>
                    <a:pt x="968652" y="1809451"/>
                    <a:pt x="969257" y="1778066"/>
                    <a:pt x="972351" y="1747151"/>
                  </a:cubicBezTo>
                  <a:cubicBezTo>
                    <a:pt x="980288" y="1646408"/>
                    <a:pt x="993000" y="1546002"/>
                    <a:pt x="1000937" y="1445259"/>
                  </a:cubicBezTo>
                  <a:cubicBezTo>
                    <a:pt x="1005645" y="1394384"/>
                    <a:pt x="1007865" y="1343240"/>
                    <a:pt x="1014725" y="1292634"/>
                  </a:cubicBezTo>
                  <a:cubicBezTo>
                    <a:pt x="1017281" y="1259635"/>
                    <a:pt x="1034701" y="1220319"/>
                    <a:pt x="1013649" y="1190681"/>
                  </a:cubicBezTo>
                  <a:cubicBezTo>
                    <a:pt x="1005040" y="1181407"/>
                    <a:pt x="991520" y="1182953"/>
                    <a:pt x="980019" y="1183356"/>
                  </a:cubicBezTo>
                  <a:cubicBezTo>
                    <a:pt x="954662" y="1184297"/>
                    <a:pt x="929372" y="1186851"/>
                    <a:pt x="904150" y="1189068"/>
                  </a:cubicBezTo>
                  <a:cubicBezTo>
                    <a:pt x="791489" y="1193571"/>
                    <a:pt x="679165" y="1202778"/>
                    <a:pt x="567177" y="1215481"/>
                  </a:cubicBezTo>
                  <a:cubicBezTo>
                    <a:pt x="456467" y="1220655"/>
                    <a:pt x="345622" y="1215615"/>
                    <a:pt x="234777" y="1217564"/>
                  </a:cubicBezTo>
                  <a:cubicBezTo>
                    <a:pt x="191462" y="1215884"/>
                    <a:pt x="148819" y="1223881"/>
                    <a:pt x="105638" y="1221663"/>
                  </a:cubicBezTo>
                  <a:cubicBezTo>
                    <a:pt x="107118" y="1154323"/>
                    <a:pt x="101737" y="1086108"/>
                    <a:pt x="112700" y="1019439"/>
                  </a:cubicBezTo>
                  <a:cubicBezTo>
                    <a:pt x="197852" y="1019641"/>
                    <a:pt x="282465" y="1009560"/>
                    <a:pt x="367212" y="1001898"/>
                  </a:cubicBezTo>
                  <a:cubicBezTo>
                    <a:pt x="453440" y="993296"/>
                    <a:pt x="540138" y="990137"/>
                    <a:pt x="625895" y="977771"/>
                  </a:cubicBezTo>
                  <a:cubicBezTo>
                    <a:pt x="697527" y="968900"/>
                    <a:pt x="771109" y="967421"/>
                    <a:pt x="843683" y="955996"/>
                  </a:cubicBezTo>
                  <a:cubicBezTo>
                    <a:pt x="878322" y="951090"/>
                    <a:pt x="913364" y="951023"/>
                    <a:pt x="948003" y="946386"/>
                  </a:cubicBezTo>
                  <a:cubicBezTo>
                    <a:pt x="972553" y="942353"/>
                    <a:pt x="996565" y="935431"/>
                    <a:pt x="1020980" y="930592"/>
                  </a:cubicBezTo>
                  <a:cubicBezTo>
                    <a:pt x="1041495" y="926493"/>
                    <a:pt x="1044252" y="906263"/>
                    <a:pt x="1043445" y="888723"/>
                  </a:cubicBezTo>
                  <a:cubicBezTo>
                    <a:pt x="1044656" y="837982"/>
                    <a:pt x="1048759" y="787375"/>
                    <a:pt x="1054476" y="736903"/>
                  </a:cubicBezTo>
                  <a:cubicBezTo>
                    <a:pt x="1064968" y="612504"/>
                    <a:pt x="1089182" y="489987"/>
                    <a:pt x="1100818" y="365789"/>
                  </a:cubicBezTo>
                  <a:cubicBezTo>
                    <a:pt x="1110369" y="262493"/>
                    <a:pt x="1119180" y="162825"/>
                    <a:pt x="1134448" y="60134"/>
                  </a:cubicBezTo>
                  <a:cubicBezTo>
                    <a:pt x="1134852" y="59596"/>
                    <a:pt x="1135255" y="59059"/>
                    <a:pt x="1135659" y="58588"/>
                  </a:cubicBezTo>
                  <a:cubicBezTo>
                    <a:pt x="1165455" y="53480"/>
                    <a:pt x="1198547" y="55362"/>
                    <a:pt x="1229285" y="50187"/>
                  </a:cubicBezTo>
                  <a:cubicBezTo>
                    <a:pt x="1265942" y="46693"/>
                    <a:pt x="1302262" y="33923"/>
                    <a:pt x="1339322" y="38090"/>
                  </a:cubicBezTo>
                  <a:cubicBezTo>
                    <a:pt x="1326677" y="129558"/>
                    <a:pt x="1320960" y="221833"/>
                    <a:pt x="1308921" y="313368"/>
                  </a:cubicBezTo>
                  <a:cubicBezTo>
                    <a:pt x="1287128" y="445160"/>
                    <a:pt x="1273878" y="578430"/>
                    <a:pt x="1262444" y="711432"/>
                  </a:cubicBezTo>
                  <a:cubicBezTo>
                    <a:pt x="1259821" y="755318"/>
                    <a:pt x="1252624" y="799002"/>
                    <a:pt x="1243678" y="842081"/>
                  </a:cubicBezTo>
                  <a:cubicBezTo>
                    <a:pt x="1239777" y="876155"/>
                    <a:pt x="1230764" y="915000"/>
                    <a:pt x="1279192" y="910296"/>
                  </a:cubicBezTo>
                  <a:cubicBezTo>
                    <a:pt x="1324323" y="913455"/>
                    <a:pt x="1369522" y="914395"/>
                    <a:pt x="1414721" y="915941"/>
                  </a:cubicBezTo>
                  <a:cubicBezTo>
                    <a:pt x="1442297" y="918361"/>
                    <a:pt x="1475188" y="922259"/>
                    <a:pt x="1503975" y="921654"/>
                  </a:cubicBezTo>
                  <a:cubicBezTo>
                    <a:pt x="1547828" y="921452"/>
                    <a:pt x="1591413" y="921385"/>
                    <a:pt x="1635065" y="927232"/>
                  </a:cubicBezTo>
                  <a:cubicBezTo>
                    <a:pt x="1715979" y="935431"/>
                    <a:pt x="1796489" y="944974"/>
                    <a:pt x="1878075" y="941614"/>
                  </a:cubicBezTo>
                  <a:cubicBezTo>
                    <a:pt x="1910024" y="941345"/>
                    <a:pt x="1942107" y="942084"/>
                    <a:pt x="1973988" y="939867"/>
                  </a:cubicBezTo>
                  <a:cubicBezTo>
                    <a:pt x="1989929" y="938455"/>
                    <a:pt x="2007484" y="938119"/>
                    <a:pt x="2021205" y="929046"/>
                  </a:cubicBezTo>
                  <a:cubicBezTo>
                    <a:pt x="2040845" y="915941"/>
                    <a:pt x="2033850" y="888655"/>
                    <a:pt x="2037011" y="868426"/>
                  </a:cubicBezTo>
                  <a:cubicBezTo>
                    <a:pt x="2043064" y="798128"/>
                    <a:pt x="2052817" y="724403"/>
                    <a:pt x="2060216" y="653701"/>
                  </a:cubicBezTo>
                  <a:cubicBezTo>
                    <a:pt x="2065933" y="583336"/>
                    <a:pt x="2079048" y="513778"/>
                    <a:pt x="2083151" y="443211"/>
                  </a:cubicBezTo>
                  <a:cubicBezTo>
                    <a:pt x="2086985" y="373988"/>
                    <a:pt x="2104742" y="310545"/>
                    <a:pt x="2117320" y="241524"/>
                  </a:cubicBezTo>
                  <a:cubicBezTo>
                    <a:pt x="2128216" y="192060"/>
                    <a:pt x="2126534" y="138295"/>
                    <a:pt x="2150815" y="92796"/>
                  </a:cubicBezTo>
                  <a:cubicBezTo>
                    <a:pt x="2193592" y="96157"/>
                    <a:pt x="2235966" y="105229"/>
                    <a:pt x="2279080" y="103549"/>
                  </a:cubicBezTo>
                  <a:cubicBezTo>
                    <a:pt x="2296500" y="103616"/>
                    <a:pt x="2313719" y="98307"/>
                    <a:pt x="2331072" y="100391"/>
                  </a:cubicBezTo>
                  <a:lnTo>
                    <a:pt x="2331072" y="100391"/>
                  </a:lnTo>
                  <a:cubicBezTo>
                    <a:pt x="2325288" y="207182"/>
                    <a:pt x="2317082" y="313233"/>
                    <a:pt x="2303092" y="419621"/>
                  </a:cubicBezTo>
                  <a:cubicBezTo>
                    <a:pt x="2299056" y="489113"/>
                    <a:pt x="2292061" y="560083"/>
                    <a:pt x="2282308" y="629978"/>
                  </a:cubicBezTo>
                  <a:cubicBezTo>
                    <a:pt x="2275986" y="684751"/>
                    <a:pt x="2272152" y="739860"/>
                    <a:pt x="2261996" y="794096"/>
                  </a:cubicBezTo>
                  <a:cubicBezTo>
                    <a:pt x="2252579" y="850885"/>
                    <a:pt x="2223321" y="901693"/>
                    <a:pt x="2211416" y="957744"/>
                  </a:cubicBezTo>
                  <a:cubicBezTo>
                    <a:pt x="2209129" y="972529"/>
                    <a:pt x="2203278" y="988457"/>
                    <a:pt x="2208322" y="1003242"/>
                  </a:cubicBezTo>
                  <a:cubicBezTo>
                    <a:pt x="2222918" y="1038526"/>
                    <a:pt x="2331476" y="1016953"/>
                    <a:pt x="2365711" y="1017356"/>
                  </a:cubicBezTo>
                  <a:cubicBezTo>
                    <a:pt x="2441916" y="1017020"/>
                    <a:pt x="2516575" y="998672"/>
                    <a:pt x="2591974" y="990675"/>
                  </a:cubicBezTo>
                  <a:cubicBezTo>
                    <a:pt x="2687685" y="981804"/>
                    <a:pt x="2781983" y="973067"/>
                    <a:pt x="2878098" y="964599"/>
                  </a:cubicBezTo>
                  <a:cubicBezTo>
                    <a:pt x="2917042" y="961843"/>
                    <a:pt x="2955716" y="953039"/>
                    <a:pt x="2994862" y="954652"/>
                  </a:cubicBezTo>
                  <a:cubicBezTo>
                    <a:pt x="2995265" y="983820"/>
                    <a:pt x="3001722" y="1012315"/>
                    <a:pt x="3008179" y="1040609"/>
                  </a:cubicBezTo>
                  <a:cubicBezTo>
                    <a:pt x="3014972" y="1084025"/>
                    <a:pt x="3023851" y="1127440"/>
                    <a:pt x="3027483" y="1171259"/>
                  </a:cubicBezTo>
                  <a:cubicBezTo>
                    <a:pt x="2926189" y="1188934"/>
                    <a:pt x="2824088" y="1201233"/>
                    <a:pt x="2721248" y="1205332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7688901" y="8633543"/>
              <a:ext cx="884228" cy="897391"/>
            </a:xfrm>
            <a:custGeom>
              <a:rect b="b" l="l" r="r" t="t"/>
              <a:pathLst>
                <a:path extrusionOk="0" h="897391" w="884228">
                  <a:moveTo>
                    <a:pt x="853816" y="35133"/>
                  </a:moveTo>
                  <a:cubicBezTo>
                    <a:pt x="820993" y="29286"/>
                    <a:pt x="787228" y="28345"/>
                    <a:pt x="754002" y="25119"/>
                  </a:cubicBezTo>
                  <a:cubicBezTo>
                    <a:pt x="677258" y="21355"/>
                    <a:pt x="600783" y="14836"/>
                    <a:pt x="523905" y="13291"/>
                  </a:cubicBezTo>
                  <a:cubicBezTo>
                    <a:pt x="438081" y="6973"/>
                    <a:pt x="351316" y="5562"/>
                    <a:pt x="265156" y="4688"/>
                  </a:cubicBezTo>
                  <a:cubicBezTo>
                    <a:pt x="204353" y="3075"/>
                    <a:pt x="143415" y="-5460"/>
                    <a:pt x="82948" y="5495"/>
                  </a:cubicBezTo>
                  <a:cubicBezTo>
                    <a:pt x="68151" y="11476"/>
                    <a:pt x="53017" y="34394"/>
                    <a:pt x="67344" y="46760"/>
                  </a:cubicBezTo>
                  <a:cubicBezTo>
                    <a:pt x="66604" y="50254"/>
                    <a:pt x="65999" y="53682"/>
                    <a:pt x="65191" y="56908"/>
                  </a:cubicBezTo>
                  <a:cubicBezTo>
                    <a:pt x="57120" y="98307"/>
                    <a:pt x="55439" y="140513"/>
                    <a:pt x="52143" y="182449"/>
                  </a:cubicBezTo>
                  <a:cubicBezTo>
                    <a:pt x="46964" y="248245"/>
                    <a:pt x="40911" y="314107"/>
                    <a:pt x="35395" y="379902"/>
                  </a:cubicBezTo>
                  <a:cubicBezTo>
                    <a:pt x="26113" y="497513"/>
                    <a:pt x="14612" y="612302"/>
                    <a:pt x="8895" y="730653"/>
                  </a:cubicBezTo>
                  <a:cubicBezTo>
                    <a:pt x="7348" y="747387"/>
                    <a:pt x="5195" y="769633"/>
                    <a:pt x="3379" y="787913"/>
                  </a:cubicBezTo>
                  <a:cubicBezTo>
                    <a:pt x="958" y="803572"/>
                    <a:pt x="-6979" y="824943"/>
                    <a:pt x="15150" y="829312"/>
                  </a:cubicBezTo>
                  <a:lnTo>
                    <a:pt x="15150" y="829312"/>
                  </a:lnTo>
                  <a:cubicBezTo>
                    <a:pt x="17706" y="830522"/>
                    <a:pt x="20934" y="831328"/>
                    <a:pt x="24634" y="831261"/>
                  </a:cubicBezTo>
                  <a:cubicBezTo>
                    <a:pt x="88194" y="831731"/>
                    <a:pt x="144693" y="838989"/>
                    <a:pt x="207379" y="846248"/>
                  </a:cubicBezTo>
                  <a:cubicBezTo>
                    <a:pt x="339276" y="855858"/>
                    <a:pt x="470837" y="868628"/>
                    <a:pt x="602936" y="877566"/>
                  </a:cubicBezTo>
                  <a:cubicBezTo>
                    <a:pt x="636498" y="879717"/>
                    <a:pt x="669456" y="886706"/>
                    <a:pt x="702682" y="891276"/>
                  </a:cubicBezTo>
                  <a:cubicBezTo>
                    <a:pt x="740752" y="896317"/>
                    <a:pt x="779157" y="894704"/>
                    <a:pt x="817428" y="897392"/>
                  </a:cubicBezTo>
                  <a:cubicBezTo>
                    <a:pt x="859869" y="896854"/>
                    <a:pt x="850655" y="808881"/>
                    <a:pt x="854959" y="778168"/>
                  </a:cubicBezTo>
                  <a:cubicBezTo>
                    <a:pt x="857313" y="746379"/>
                    <a:pt x="859196" y="713381"/>
                    <a:pt x="861013" y="680920"/>
                  </a:cubicBezTo>
                  <a:cubicBezTo>
                    <a:pt x="865115" y="608875"/>
                    <a:pt x="877693" y="537300"/>
                    <a:pt x="880652" y="465187"/>
                  </a:cubicBezTo>
                  <a:cubicBezTo>
                    <a:pt x="887109" y="335747"/>
                    <a:pt x="883208" y="206240"/>
                    <a:pt x="881392" y="76734"/>
                  </a:cubicBezTo>
                  <a:cubicBezTo>
                    <a:pt x="883410" y="55160"/>
                    <a:pt x="876550" y="38964"/>
                    <a:pt x="853816" y="35133"/>
                  </a:cubicBezTo>
                  <a:close/>
                  <a:moveTo>
                    <a:pt x="845677" y="426342"/>
                  </a:moveTo>
                  <a:cubicBezTo>
                    <a:pt x="843727" y="529840"/>
                    <a:pt x="824759" y="632598"/>
                    <a:pt x="821531" y="735962"/>
                  </a:cubicBezTo>
                  <a:cubicBezTo>
                    <a:pt x="816957" y="776891"/>
                    <a:pt x="820320" y="819567"/>
                    <a:pt x="810366" y="860832"/>
                  </a:cubicBezTo>
                  <a:cubicBezTo>
                    <a:pt x="782654" y="858950"/>
                    <a:pt x="754876" y="859689"/>
                    <a:pt x="727165" y="857874"/>
                  </a:cubicBezTo>
                  <a:cubicBezTo>
                    <a:pt x="695015" y="855589"/>
                    <a:pt x="663470" y="848197"/>
                    <a:pt x="631454" y="844836"/>
                  </a:cubicBezTo>
                  <a:cubicBezTo>
                    <a:pt x="555719" y="839057"/>
                    <a:pt x="480522" y="833680"/>
                    <a:pt x="404384" y="829782"/>
                  </a:cubicBezTo>
                  <a:cubicBezTo>
                    <a:pt x="334972" y="823465"/>
                    <a:pt x="265492" y="819903"/>
                    <a:pt x="195878" y="816072"/>
                  </a:cubicBezTo>
                  <a:cubicBezTo>
                    <a:pt x="142742" y="810427"/>
                    <a:pt x="89607" y="806327"/>
                    <a:pt x="36404" y="811771"/>
                  </a:cubicBezTo>
                  <a:cubicBezTo>
                    <a:pt x="40372" y="797523"/>
                    <a:pt x="38960" y="777966"/>
                    <a:pt x="41449" y="766474"/>
                  </a:cubicBezTo>
                  <a:cubicBezTo>
                    <a:pt x="47098" y="714994"/>
                    <a:pt x="45753" y="664387"/>
                    <a:pt x="50798" y="612638"/>
                  </a:cubicBezTo>
                  <a:cubicBezTo>
                    <a:pt x="59811" y="487029"/>
                    <a:pt x="68218" y="361286"/>
                    <a:pt x="76558" y="235005"/>
                  </a:cubicBezTo>
                  <a:cubicBezTo>
                    <a:pt x="80594" y="172772"/>
                    <a:pt x="81065" y="110202"/>
                    <a:pt x="87858" y="48373"/>
                  </a:cubicBezTo>
                  <a:cubicBezTo>
                    <a:pt x="91154" y="46289"/>
                    <a:pt x="93979" y="43265"/>
                    <a:pt x="95862" y="39636"/>
                  </a:cubicBezTo>
                  <a:cubicBezTo>
                    <a:pt x="144356" y="33990"/>
                    <a:pt x="194196" y="37485"/>
                    <a:pt x="243027" y="40173"/>
                  </a:cubicBezTo>
                  <a:cubicBezTo>
                    <a:pt x="295759" y="42189"/>
                    <a:pt x="348558" y="41249"/>
                    <a:pt x="401357" y="43870"/>
                  </a:cubicBezTo>
                  <a:cubicBezTo>
                    <a:pt x="477765" y="45684"/>
                    <a:pt x="553970" y="52069"/>
                    <a:pt x="630378" y="53346"/>
                  </a:cubicBezTo>
                  <a:cubicBezTo>
                    <a:pt x="701741" y="61142"/>
                    <a:pt x="773978" y="60134"/>
                    <a:pt x="845072" y="70416"/>
                  </a:cubicBezTo>
                  <a:cubicBezTo>
                    <a:pt x="846014" y="188968"/>
                    <a:pt x="850856" y="307722"/>
                    <a:pt x="845677" y="426342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0" name="Google Shape;270;p5"/>
          <p:cNvSpPr/>
          <p:nvPr/>
        </p:nvSpPr>
        <p:spPr>
          <a:xfrm>
            <a:off x="3263231" y="3734174"/>
            <a:ext cx="1495595" cy="1643645"/>
          </a:xfrm>
          <a:custGeom>
            <a:rect b="b" l="l" r="r" t="t"/>
            <a:pathLst>
              <a:path extrusionOk="0" h="3287290" w="2991189">
                <a:moveTo>
                  <a:pt x="2043025" y="1630315"/>
                </a:moveTo>
                <a:cubicBezTo>
                  <a:pt x="2049482" y="1500875"/>
                  <a:pt x="2045580" y="1371368"/>
                  <a:pt x="2043764" y="1241861"/>
                </a:cubicBezTo>
                <a:cubicBezTo>
                  <a:pt x="2045917" y="1220422"/>
                  <a:pt x="2039056" y="1204226"/>
                  <a:pt x="2016255" y="1200395"/>
                </a:cubicBezTo>
                <a:cubicBezTo>
                  <a:pt x="1983365" y="1194615"/>
                  <a:pt x="1949668" y="1193607"/>
                  <a:pt x="1916441" y="1190381"/>
                </a:cubicBezTo>
                <a:cubicBezTo>
                  <a:pt x="1839697" y="1186618"/>
                  <a:pt x="1763223" y="1180098"/>
                  <a:pt x="1686344" y="1178553"/>
                </a:cubicBezTo>
                <a:cubicBezTo>
                  <a:pt x="1600521" y="1172235"/>
                  <a:pt x="1513755" y="1170824"/>
                  <a:pt x="1427595" y="1169950"/>
                </a:cubicBezTo>
                <a:cubicBezTo>
                  <a:pt x="1366792" y="1168337"/>
                  <a:pt x="1305854" y="1159802"/>
                  <a:pt x="1245387" y="1170757"/>
                </a:cubicBezTo>
                <a:cubicBezTo>
                  <a:pt x="1230590" y="1176738"/>
                  <a:pt x="1215457" y="1199656"/>
                  <a:pt x="1229716" y="1212089"/>
                </a:cubicBezTo>
                <a:cubicBezTo>
                  <a:pt x="1228976" y="1215584"/>
                  <a:pt x="1228438" y="1219011"/>
                  <a:pt x="1227563" y="1222170"/>
                </a:cubicBezTo>
                <a:cubicBezTo>
                  <a:pt x="1219492" y="1263569"/>
                  <a:pt x="1217811" y="1305775"/>
                  <a:pt x="1214515" y="1347711"/>
                </a:cubicBezTo>
                <a:cubicBezTo>
                  <a:pt x="1209336" y="1413574"/>
                  <a:pt x="1203283" y="1479369"/>
                  <a:pt x="1197767" y="1545164"/>
                </a:cubicBezTo>
                <a:cubicBezTo>
                  <a:pt x="1188485" y="1662775"/>
                  <a:pt x="1176984" y="1777564"/>
                  <a:pt x="1171267" y="1895915"/>
                </a:cubicBezTo>
                <a:cubicBezTo>
                  <a:pt x="1169720" y="1912649"/>
                  <a:pt x="1167568" y="1934894"/>
                  <a:pt x="1165752" y="1953175"/>
                </a:cubicBezTo>
                <a:cubicBezTo>
                  <a:pt x="1163330" y="1968767"/>
                  <a:pt x="1155461" y="1990138"/>
                  <a:pt x="1177320" y="1994507"/>
                </a:cubicBezTo>
                <a:cubicBezTo>
                  <a:pt x="1179876" y="1995784"/>
                  <a:pt x="1183172" y="1996590"/>
                  <a:pt x="1187006" y="1996523"/>
                </a:cubicBezTo>
                <a:cubicBezTo>
                  <a:pt x="1250567" y="1996993"/>
                  <a:pt x="1307065" y="2004184"/>
                  <a:pt x="1369751" y="2011510"/>
                </a:cubicBezTo>
                <a:cubicBezTo>
                  <a:pt x="1501985" y="2021120"/>
                  <a:pt x="1633949" y="2033957"/>
                  <a:pt x="1766317" y="2042895"/>
                </a:cubicBezTo>
                <a:cubicBezTo>
                  <a:pt x="1799543" y="2045113"/>
                  <a:pt x="1832164" y="2051968"/>
                  <a:pt x="1865054" y="2056471"/>
                </a:cubicBezTo>
                <a:cubicBezTo>
                  <a:pt x="1903124" y="2061511"/>
                  <a:pt x="1941596" y="2059899"/>
                  <a:pt x="1979800" y="2062587"/>
                </a:cubicBezTo>
                <a:cubicBezTo>
                  <a:pt x="2022241" y="2062116"/>
                  <a:pt x="2013027" y="1974076"/>
                  <a:pt x="2017331" y="1943363"/>
                </a:cubicBezTo>
                <a:cubicBezTo>
                  <a:pt x="2019685" y="1911574"/>
                  <a:pt x="2021569" y="1878643"/>
                  <a:pt x="2023385" y="1846115"/>
                </a:cubicBezTo>
                <a:cubicBezTo>
                  <a:pt x="2027555" y="1774002"/>
                  <a:pt x="2040065" y="1702427"/>
                  <a:pt x="2043025" y="1630315"/>
                </a:cubicBezTo>
                <a:close/>
                <a:moveTo>
                  <a:pt x="2971886" y="1003345"/>
                </a:moveTo>
                <a:cubicBezTo>
                  <a:pt x="2978679" y="1046828"/>
                  <a:pt x="2987490" y="1090243"/>
                  <a:pt x="2991190" y="1133995"/>
                </a:cubicBezTo>
                <a:cubicBezTo>
                  <a:pt x="2889896" y="1152006"/>
                  <a:pt x="2787795" y="1164238"/>
                  <a:pt x="2684955" y="1168337"/>
                </a:cubicBezTo>
                <a:cubicBezTo>
                  <a:pt x="2598458" y="1174184"/>
                  <a:pt x="2510953" y="1197169"/>
                  <a:pt x="2424994" y="1210677"/>
                </a:cubicBezTo>
                <a:cubicBezTo>
                  <a:pt x="2375155" y="1217331"/>
                  <a:pt x="2324979" y="1226001"/>
                  <a:pt x="2278502" y="1246095"/>
                </a:cubicBezTo>
                <a:cubicBezTo>
                  <a:pt x="2268279" y="1250397"/>
                  <a:pt x="2256979" y="1255303"/>
                  <a:pt x="2249984" y="1264308"/>
                </a:cubicBezTo>
                <a:cubicBezTo>
                  <a:pt x="2241307" y="1280707"/>
                  <a:pt x="2245007" y="1301003"/>
                  <a:pt x="2241307" y="1318947"/>
                </a:cubicBezTo>
                <a:cubicBezTo>
                  <a:pt x="2233707" y="1411289"/>
                  <a:pt x="2224358" y="1504773"/>
                  <a:pt x="2214336" y="1597451"/>
                </a:cubicBezTo>
                <a:cubicBezTo>
                  <a:pt x="2202902" y="1682198"/>
                  <a:pt x="2192342" y="1767147"/>
                  <a:pt x="2192073" y="1852768"/>
                </a:cubicBezTo>
                <a:cubicBezTo>
                  <a:pt x="2190593" y="1885431"/>
                  <a:pt x="2188239" y="1918026"/>
                  <a:pt x="2187567" y="1950755"/>
                </a:cubicBezTo>
                <a:cubicBezTo>
                  <a:pt x="2187365" y="1973337"/>
                  <a:pt x="2184607" y="1996926"/>
                  <a:pt x="2194091" y="2018096"/>
                </a:cubicBezTo>
                <a:cubicBezTo>
                  <a:pt x="2201220" y="2032814"/>
                  <a:pt x="2218035" y="2039199"/>
                  <a:pt x="2233774" y="2038392"/>
                </a:cubicBezTo>
                <a:cubicBezTo>
                  <a:pt x="2255163" y="2041484"/>
                  <a:pt x="2276417" y="2041148"/>
                  <a:pt x="2297806" y="2038527"/>
                </a:cubicBezTo>
                <a:cubicBezTo>
                  <a:pt x="2359281" y="2037720"/>
                  <a:pt x="2420488" y="2033688"/>
                  <a:pt x="2481695" y="2027169"/>
                </a:cubicBezTo>
                <a:cubicBezTo>
                  <a:pt x="2635653" y="2019978"/>
                  <a:pt x="2789948" y="2024817"/>
                  <a:pt x="2943906" y="2026363"/>
                </a:cubicBezTo>
                <a:cubicBezTo>
                  <a:pt x="2941754" y="2081136"/>
                  <a:pt x="2939669" y="2135842"/>
                  <a:pt x="2940476" y="2190682"/>
                </a:cubicBezTo>
                <a:cubicBezTo>
                  <a:pt x="2939803" y="2214070"/>
                  <a:pt x="2942023" y="2238063"/>
                  <a:pt x="2937180" y="2261048"/>
                </a:cubicBezTo>
                <a:cubicBezTo>
                  <a:pt x="2936642" y="2262392"/>
                  <a:pt x="2935162" y="2265752"/>
                  <a:pt x="2934153" y="2266760"/>
                </a:cubicBezTo>
                <a:cubicBezTo>
                  <a:pt x="2744480" y="2266223"/>
                  <a:pt x="2555277" y="2282621"/>
                  <a:pt x="2365604" y="2281613"/>
                </a:cubicBezTo>
                <a:cubicBezTo>
                  <a:pt x="2331167" y="2282419"/>
                  <a:pt x="2296528" y="2283831"/>
                  <a:pt x="2262629" y="2289812"/>
                </a:cubicBezTo>
                <a:cubicBezTo>
                  <a:pt x="2239424" y="2293240"/>
                  <a:pt x="2227990" y="2307084"/>
                  <a:pt x="2230613" y="2330270"/>
                </a:cubicBezTo>
                <a:cubicBezTo>
                  <a:pt x="2230613" y="2370930"/>
                  <a:pt x="2230613" y="2411590"/>
                  <a:pt x="2230546" y="2452250"/>
                </a:cubicBezTo>
                <a:cubicBezTo>
                  <a:pt x="2229402" y="2529739"/>
                  <a:pt x="2231824" y="2607295"/>
                  <a:pt x="2228124" y="2684650"/>
                </a:cubicBezTo>
                <a:cubicBezTo>
                  <a:pt x="2222945" y="2781024"/>
                  <a:pt x="2210973" y="2876928"/>
                  <a:pt x="2203440" y="2973168"/>
                </a:cubicBezTo>
                <a:cubicBezTo>
                  <a:pt x="2198463" y="3037551"/>
                  <a:pt x="2191804" y="3101733"/>
                  <a:pt x="2187432" y="3166184"/>
                </a:cubicBezTo>
                <a:cubicBezTo>
                  <a:pt x="2182186" y="3201065"/>
                  <a:pt x="2187903" y="3240112"/>
                  <a:pt x="2171895" y="3272169"/>
                </a:cubicBezTo>
                <a:cubicBezTo>
                  <a:pt x="2109209" y="3268809"/>
                  <a:pt x="2046657" y="3280772"/>
                  <a:pt x="1984172" y="3274992"/>
                </a:cubicBezTo>
                <a:cubicBezTo>
                  <a:pt x="1986190" y="3157851"/>
                  <a:pt x="1990293" y="3043936"/>
                  <a:pt x="1998566" y="2926459"/>
                </a:cubicBezTo>
                <a:cubicBezTo>
                  <a:pt x="2011143" y="2790836"/>
                  <a:pt x="2018475" y="2654004"/>
                  <a:pt x="2017937" y="2517642"/>
                </a:cubicBezTo>
                <a:cubicBezTo>
                  <a:pt x="2020627" y="2458702"/>
                  <a:pt x="2024730" y="2398283"/>
                  <a:pt x="2021905" y="2338537"/>
                </a:cubicBezTo>
                <a:cubicBezTo>
                  <a:pt x="2021367" y="2311452"/>
                  <a:pt x="2018945" y="2279328"/>
                  <a:pt x="1983634" y="2283629"/>
                </a:cubicBezTo>
                <a:cubicBezTo>
                  <a:pt x="1947112" y="2281680"/>
                  <a:pt x="1910590" y="2282419"/>
                  <a:pt x="1874067" y="2280134"/>
                </a:cubicBezTo>
                <a:cubicBezTo>
                  <a:pt x="1830483" y="2274489"/>
                  <a:pt x="1781517" y="2269112"/>
                  <a:pt x="1736319" y="2268911"/>
                </a:cubicBezTo>
                <a:cubicBezTo>
                  <a:pt x="1686277" y="2265954"/>
                  <a:pt x="1636168" y="2267096"/>
                  <a:pt x="1586194" y="2264072"/>
                </a:cubicBezTo>
                <a:cubicBezTo>
                  <a:pt x="1522566" y="2256881"/>
                  <a:pt x="1458602" y="2259569"/>
                  <a:pt x="1394772" y="2259704"/>
                </a:cubicBezTo>
                <a:cubicBezTo>
                  <a:pt x="1315809" y="2259099"/>
                  <a:pt x="1236913" y="2251639"/>
                  <a:pt x="1157949" y="2257150"/>
                </a:cubicBezTo>
                <a:cubicBezTo>
                  <a:pt x="1129431" y="2260375"/>
                  <a:pt x="1097752" y="2256007"/>
                  <a:pt x="1071789" y="2269852"/>
                </a:cubicBezTo>
                <a:cubicBezTo>
                  <a:pt x="1062978" y="2274892"/>
                  <a:pt x="1058741" y="2284570"/>
                  <a:pt x="1057732" y="2294382"/>
                </a:cubicBezTo>
                <a:cubicBezTo>
                  <a:pt x="1054974" y="2318845"/>
                  <a:pt x="1053225" y="2343375"/>
                  <a:pt x="1049392" y="2367637"/>
                </a:cubicBezTo>
                <a:cubicBezTo>
                  <a:pt x="1036074" y="2471874"/>
                  <a:pt x="1026389" y="2576649"/>
                  <a:pt x="1008161" y="2680214"/>
                </a:cubicBezTo>
                <a:cubicBezTo>
                  <a:pt x="989059" y="2807907"/>
                  <a:pt x="968881" y="2935263"/>
                  <a:pt x="947627" y="3062552"/>
                </a:cubicBezTo>
                <a:cubicBezTo>
                  <a:pt x="941506" y="3111210"/>
                  <a:pt x="935722" y="3159934"/>
                  <a:pt x="930543" y="3208659"/>
                </a:cubicBezTo>
                <a:cubicBezTo>
                  <a:pt x="926911" y="3235004"/>
                  <a:pt x="927449" y="3264104"/>
                  <a:pt x="912988" y="3287291"/>
                </a:cubicBezTo>
                <a:cubicBezTo>
                  <a:pt x="902966" y="3286148"/>
                  <a:pt x="892877" y="3285073"/>
                  <a:pt x="882788" y="3284602"/>
                </a:cubicBezTo>
                <a:cubicBezTo>
                  <a:pt x="844921" y="3281444"/>
                  <a:pt x="805103" y="3289576"/>
                  <a:pt x="768379" y="3279024"/>
                </a:cubicBezTo>
                <a:cubicBezTo>
                  <a:pt x="781024" y="3162488"/>
                  <a:pt x="787817" y="3045482"/>
                  <a:pt x="799520" y="2928811"/>
                </a:cubicBezTo>
                <a:cubicBezTo>
                  <a:pt x="809273" y="2830690"/>
                  <a:pt x="822254" y="2732904"/>
                  <a:pt x="829518" y="2634581"/>
                </a:cubicBezTo>
                <a:cubicBezTo>
                  <a:pt x="833890" y="2576649"/>
                  <a:pt x="835774" y="2522346"/>
                  <a:pt x="842432" y="2463608"/>
                </a:cubicBezTo>
                <a:cubicBezTo>
                  <a:pt x="846872" y="2422612"/>
                  <a:pt x="855279" y="2382086"/>
                  <a:pt x="860122" y="2341091"/>
                </a:cubicBezTo>
                <a:cubicBezTo>
                  <a:pt x="862610" y="2315351"/>
                  <a:pt x="868126" y="2277244"/>
                  <a:pt x="838262" y="2265618"/>
                </a:cubicBezTo>
                <a:cubicBezTo>
                  <a:pt x="786203" y="2261585"/>
                  <a:pt x="733000" y="2265819"/>
                  <a:pt x="680739" y="2268642"/>
                </a:cubicBezTo>
                <a:cubicBezTo>
                  <a:pt x="565792" y="2276035"/>
                  <a:pt x="450104" y="2276975"/>
                  <a:pt x="335560" y="2291627"/>
                </a:cubicBezTo>
                <a:cubicBezTo>
                  <a:pt x="268368" y="2302447"/>
                  <a:pt x="200637" y="2303119"/>
                  <a:pt x="132839" y="2300498"/>
                </a:cubicBezTo>
                <a:cubicBezTo>
                  <a:pt x="88649" y="2299288"/>
                  <a:pt x="43786" y="2304060"/>
                  <a:pt x="0" y="2297070"/>
                </a:cubicBezTo>
                <a:cubicBezTo>
                  <a:pt x="807" y="2265752"/>
                  <a:pt x="2085" y="2234367"/>
                  <a:pt x="2556" y="2203048"/>
                </a:cubicBezTo>
                <a:cubicBezTo>
                  <a:pt x="5448" y="2159700"/>
                  <a:pt x="-1076" y="2113664"/>
                  <a:pt x="12376" y="2072063"/>
                </a:cubicBezTo>
                <a:cubicBezTo>
                  <a:pt x="12443" y="2072063"/>
                  <a:pt x="12443" y="2071996"/>
                  <a:pt x="12443" y="2071996"/>
                </a:cubicBezTo>
                <a:cubicBezTo>
                  <a:pt x="124364" y="2071122"/>
                  <a:pt x="234738" y="2052170"/>
                  <a:pt x="346524" y="2047533"/>
                </a:cubicBezTo>
                <a:cubicBezTo>
                  <a:pt x="450037" y="2040409"/>
                  <a:pt x="554088" y="2040678"/>
                  <a:pt x="656256" y="2020448"/>
                </a:cubicBezTo>
                <a:cubicBezTo>
                  <a:pt x="707172" y="2013929"/>
                  <a:pt x="758492" y="2011846"/>
                  <a:pt x="809677" y="2007545"/>
                </a:cubicBezTo>
                <a:cubicBezTo>
                  <a:pt x="833554" y="2005058"/>
                  <a:pt x="858373" y="2005529"/>
                  <a:pt x="880703" y="1995716"/>
                </a:cubicBezTo>
                <a:cubicBezTo>
                  <a:pt x="889313" y="1992289"/>
                  <a:pt x="896442" y="1984627"/>
                  <a:pt x="897518" y="1975218"/>
                </a:cubicBezTo>
                <a:cubicBezTo>
                  <a:pt x="900343" y="1952503"/>
                  <a:pt x="904312" y="1930056"/>
                  <a:pt x="909020" y="1907676"/>
                </a:cubicBezTo>
                <a:cubicBezTo>
                  <a:pt x="913997" y="1872056"/>
                  <a:pt x="918773" y="1838453"/>
                  <a:pt x="927046" y="1802901"/>
                </a:cubicBezTo>
                <a:cubicBezTo>
                  <a:pt x="932225" y="1772188"/>
                  <a:pt x="932763" y="1740802"/>
                  <a:pt x="935924" y="1709887"/>
                </a:cubicBezTo>
                <a:cubicBezTo>
                  <a:pt x="943861" y="1609145"/>
                  <a:pt x="956640" y="1508805"/>
                  <a:pt x="964509" y="1407996"/>
                </a:cubicBezTo>
                <a:cubicBezTo>
                  <a:pt x="969218" y="1357120"/>
                  <a:pt x="971437" y="1305976"/>
                  <a:pt x="978298" y="1255370"/>
                </a:cubicBezTo>
                <a:cubicBezTo>
                  <a:pt x="980854" y="1222371"/>
                  <a:pt x="998274" y="1183056"/>
                  <a:pt x="977221" y="1153418"/>
                </a:cubicBezTo>
                <a:cubicBezTo>
                  <a:pt x="968612" y="1144143"/>
                  <a:pt x="955093" y="1145689"/>
                  <a:pt x="943591" y="1146092"/>
                </a:cubicBezTo>
                <a:cubicBezTo>
                  <a:pt x="918234" y="1147033"/>
                  <a:pt x="892945" y="1149587"/>
                  <a:pt x="867722" y="1151805"/>
                </a:cubicBezTo>
                <a:cubicBezTo>
                  <a:pt x="755062" y="1156307"/>
                  <a:pt x="642737" y="1165515"/>
                  <a:pt x="530749" y="1178217"/>
                </a:cubicBezTo>
                <a:cubicBezTo>
                  <a:pt x="420039" y="1183392"/>
                  <a:pt x="309195" y="1178351"/>
                  <a:pt x="198350" y="1180300"/>
                </a:cubicBezTo>
                <a:cubicBezTo>
                  <a:pt x="155102" y="1178620"/>
                  <a:pt x="112459" y="1186618"/>
                  <a:pt x="69278" y="1184400"/>
                </a:cubicBezTo>
                <a:cubicBezTo>
                  <a:pt x="70758" y="1117059"/>
                  <a:pt x="65377" y="1048844"/>
                  <a:pt x="76340" y="982175"/>
                </a:cubicBezTo>
                <a:cubicBezTo>
                  <a:pt x="161491" y="982377"/>
                  <a:pt x="246105" y="972296"/>
                  <a:pt x="330852" y="964635"/>
                </a:cubicBezTo>
                <a:cubicBezTo>
                  <a:pt x="417080" y="956032"/>
                  <a:pt x="503778" y="952873"/>
                  <a:pt x="589535" y="940507"/>
                </a:cubicBezTo>
                <a:cubicBezTo>
                  <a:pt x="661166" y="931636"/>
                  <a:pt x="734749" y="930225"/>
                  <a:pt x="807323" y="918732"/>
                </a:cubicBezTo>
                <a:cubicBezTo>
                  <a:pt x="841962" y="913826"/>
                  <a:pt x="877004" y="913759"/>
                  <a:pt x="911643" y="909122"/>
                </a:cubicBezTo>
                <a:cubicBezTo>
                  <a:pt x="936193" y="905090"/>
                  <a:pt x="960137" y="898167"/>
                  <a:pt x="984620" y="893328"/>
                </a:cubicBezTo>
                <a:cubicBezTo>
                  <a:pt x="1005134" y="889229"/>
                  <a:pt x="1007892" y="869000"/>
                  <a:pt x="1007085" y="851459"/>
                </a:cubicBezTo>
                <a:cubicBezTo>
                  <a:pt x="1008296" y="800718"/>
                  <a:pt x="1012466" y="750111"/>
                  <a:pt x="1018116" y="699639"/>
                </a:cubicBezTo>
                <a:cubicBezTo>
                  <a:pt x="1028541" y="575240"/>
                  <a:pt x="1052822" y="452723"/>
                  <a:pt x="1064458" y="328525"/>
                </a:cubicBezTo>
                <a:cubicBezTo>
                  <a:pt x="1074076" y="225229"/>
                  <a:pt x="1082753" y="125562"/>
                  <a:pt x="1098088" y="22870"/>
                </a:cubicBezTo>
                <a:cubicBezTo>
                  <a:pt x="1098492" y="22332"/>
                  <a:pt x="1098895" y="21862"/>
                  <a:pt x="1099299" y="21324"/>
                </a:cubicBezTo>
                <a:cubicBezTo>
                  <a:pt x="1129095" y="16217"/>
                  <a:pt x="1162187" y="18166"/>
                  <a:pt x="1192925" y="12924"/>
                </a:cubicBezTo>
                <a:cubicBezTo>
                  <a:pt x="1229581" y="9429"/>
                  <a:pt x="1265902" y="-3340"/>
                  <a:pt x="1302962" y="826"/>
                </a:cubicBezTo>
                <a:cubicBezTo>
                  <a:pt x="1290317" y="92294"/>
                  <a:pt x="1284600" y="184502"/>
                  <a:pt x="1272560" y="276104"/>
                </a:cubicBezTo>
                <a:cubicBezTo>
                  <a:pt x="1250768" y="407896"/>
                  <a:pt x="1237518" y="541166"/>
                  <a:pt x="1226084" y="674168"/>
                </a:cubicBezTo>
                <a:cubicBezTo>
                  <a:pt x="1223461" y="717987"/>
                  <a:pt x="1216331" y="761738"/>
                  <a:pt x="1207318" y="804818"/>
                </a:cubicBezTo>
                <a:cubicBezTo>
                  <a:pt x="1203417" y="838891"/>
                  <a:pt x="1194404" y="877737"/>
                  <a:pt x="1242832" y="873099"/>
                </a:cubicBezTo>
                <a:cubicBezTo>
                  <a:pt x="1287963" y="876258"/>
                  <a:pt x="1333162" y="877199"/>
                  <a:pt x="1378361" y="878745"/>
                </a:cubicBezTo>
                <a:cubicBezTo>
                  <a:pt x="1405937" y="881164"/>
                  <a:pt x="1438827" y="885062"/>
                  <a:pt x="1467615" y="884457"/>
                </a:cubicBezTo>
                <a:cubicBezTo>
                  <a:pt x="1511468" y="884256"/>
                  <a:pt x="1555120" y="884188"/>
                  <a:pt x="1598705" y="890035"/>
                </a:cubicBezTo>
                <a:cubicBezTo>
                  <a:pt x="1679618" y="898234"/>
                  <a:pt x="1760129" y="907778"/>
                  <a:pt x="1841715" y="904418"/>
                </a:cubicBezTo>
                <a:cubicBezTo>
                  <a:pt x="1873664" y="904149"/>
                  <a:pt x="1905747" y="904888"/>
                  <a:pt x="1937628" y="902670"/>
                </a:cubicBezTo>
                <a:cubicBezTo>
                  <a:pt x="1953569" y="901259"/>
                  <a:pt x="1971124" y="900923"/>
                  <a:pt x="1984845" y="891850"/>
                </a:cubicBezTo>
                <a:cubicBezTo>
                  <a:pt x="2004485" y="878745"/>
                  <a:pt x="1997489" y="851459"/>
                  <a:pt x="2000651" y="831230"/>
                </a:cubicBezTo>
                <a:cubicBezTo>
                  <a:pt x="2006704" y="760932"/>
                  <a:pt x="2016457" y="687273"/>
                  <a:pt x="2023856" y="616505"/>
                </a:cubicBezTo>
                <a:cubicBezTo>
                  <a:pt x="2029573" y="546140"/>
                  <a:pt x="2042688" y="476581"/>
                  <a:pt x="2046791" y="406014"/>
                </a:cubicBezTo>
                <a:cubicBezTo>
                  <a:pt x="2050558" y="336792"/>
                  <a:pt x="2068382" y="273349"/>
                  <a:pt x="2080959" y="204328"/>
                </a:cubicBezTo>
                <a:cubicBezTo>
                  <a:pt x="2091855" y="154864"/>
                  <a:pt x="2090174" y="101098"/>
                  <a:pt x="2114455" y="55600"/>
                </a:cubicBezTo>
                <a:cubicBezTo>
                  <a:pt x="2157232" y="59027"/>
                  <a:pt x="2199606" y="68033"/>
                  <a:pt x="2242720" y="66353"/>
                </a:cubicBezTo>
                <a:cubicBezTo>
                  <a:pt x="2260140" y="66420"/>
                  <a:pt x="2277359" y="61043"/>
                  <a:pt x="2294712" y="63194"/>
                </a:cubicBezTo>
                <a:cubicBezTo>
                  <a:pt x="2294712" y="63261"/>
                  <a:pt x="2294712" y="63261"/>
                  <a:pt x="2294712" y="63261"/>
                </a:cubicBezTo>
                <a:cubicBezTo>
                  <a:pt x="2288928" y="169985"/>
                  <a:pt x="2280722" y="276104"/>
                  <a:pt x="2266732" y="382492"/>
                </a:cubicBezTo>
                <a:cubicBezTo>
                  <a:pt x="2262696" y="451983"/>
                  <a:pt x="2255768" y="522953"/>
                  <a:pt x="2245948" y="592848"/>
                </a:cubicBezTo>
                <a:cubicBezTo>
                  <a:pt x="2239626" y="647622"/>
                  <a:pt x="2235792" y="702731"/>
                  <a:pt x="2225636" y="757034"/>
                </a:cubicBezTo>
                <a:cubicBezTo>
                  <a:pt x="2216219" y="813823"/>
                  <a:pt x="2186961" y="864631"/>
                  <a:pt x="2175123" y="920682"/>
                </a:cubicBezTo>
                <a:cubicBezTo>
                  <a:pt x="2172837" y="935467"/>
                  <a:pt x="2166985" y="951395"/>
                  <a:pt x="2172029" y="966180"/>
                </a:cubicBezTo>
                <a:cubicBezTo>
                  <a:pt x="2186625" y="1001464"/>
                  <a:pt x="2295183" y="979890"/>
                  <a:pt x="2329418" y="980294"/>
                </a:cubicBezTo>
                <a:cubicBezTo>
                  <a:pt x="2405624" y="979958"/>
                  <a:pt x="2480282" y="961610"/>
                  <a:pt x="2555681" y="953613"/>
                </a:cubicBezTo>
                <a:cubicBezTo>
                  <a:pt x="2651392" y="944741"/>
                  <a:pt x="2745690" y="936005"/>
                  <a:pt x="2841805" y="927537"/>
                </a:cubicBezTo>
                <a:cubicBezTo>
                  <a:pt x="2880749" y="924714"/>
                  <a:pt x="2919423" y="915977"/>
                  <a:pt x="2958569" y="917523"/>
                </a:cubicBezTo>
                <a:cubicBezTo>
                  <a:pt x="2958905" y="946556"/>
                  <a:pt x="2965429" y="975052"/>
                  <a:pt x="2971886" y="100334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5"/>
          <p:cNvSpPr/>
          <p:nvPr/>
        </p:nvSpPr>
        <p:spPr>
          <a:xfrm>
            <a:off x="5272123" y="761298"/>
            <a:ext cx="376632" cy="339118"/>
          </a:xfrm>
          <a:custGeom>
            <a:rect b="b" l="l" r="r" t="t"/>
            <a:pathLst>
              <a:path extrusionOk="0" h="678237" w="753265">
                <a:moveTo>
                  <a:pt x="292116" y="670338"/>
                </a:moveTo>
                <a:cubicBezTo>
                  <a:pt x="292698" y="672195"/>
                  <a:pt x="292352" y="674178"/>
                  <a:pt x="291203" y="675751"/>
                </a:cubicBezTo>
                <a:cubicBezTo>
                  <a:pt x="290038" y="677340"/>
                  <a:pt x="288244" y="678237"/>
                  <a:pt x="286293" y="678237"/>
                </a:cubicBezTo>
                <a:lnTo>
                  <a:pt x="200068" y="678237"/>
                </a:lnTo>
                <a:cubicBezTo>
                  <a:pt x="197393" y="678237"/>
                  <a:pt x="195048" y="676522"/>
                  <a:pt x="194245" y="673957"/>
                </a:cubicBezTo>
                <a:lnTo>
                  <a:pt x="113796" y="415710"/>
                </a:lnTo>
                <a:cubicBezTo>
                  <a:pt x="123790" y="417645"/>
                  <a:pt x="133972" y="418636"/>
                  <a:pt x="144248" y="418636"/>
                </a:cubicBezTo>
                <a:lnTo>
                  <a:pt x="213681" y="418636"/>
                </a:lnTo>
                <a:lnTo>
                  <a:pt x="292116" y="670338"/>
                </a:lnTo>
                <a:close/>
                <a:moveTo>
                  <a:pt x="285947" y="402902"/>
                </a:moveTo>
                <a:lnTo>
                  <a:pt x="285947" y="114492"/>
                </a:lnTo>
                <a:lnTo>
                  <a:pt x="144248" y="114492"/>
                </a:lnTo>
                <a:cubicBezTo>
                  <a:pt x="105707" y="114492"/>
                  <a:pt x="69480" y="129487"/>
                  <a:pt x="42239" y="156723"/>
                </a:cubicBezTo>
                <a:cubicBezTo>
                  <a:pt x="15013" y="183975"/>
                  <a:pt x="0" y="220179"/>
                  <a:pt x="0" y="258697"/>
                </a:cubicBezTo>
                <a:cubicBezTo>
                  <a:pt x="0" y="322689"/>
                  <a:pt x="42916" y="379678"/>
                  <a:pt x="104338" y="397301"/>
                </a:cubicBezTo>
                <a:cubicBezTo>
                  <a:pt x="117259" y="401014"/>
                  <a:pt x="130682" y="402902"/>
                  <a:pt x="144248" y="402902"/>
                </a:cubicBezTo>
                <a:lnTo>
                  <a:pt x="285947" y="402902"/>
                </a:lnTo>
                <a:close/>
                <a:moveTo>
                  <a:pt x="360825" y="114492"/>
                </a:moveTo>
                <a:lnTo>
                  <a:pt x="301684" y="114492"/>
                </a:lnTo>
                <a:lnTo>
                  <a:pt x="301684" y="402902"/>
                </a:lnTo>
                <a:lnTo>
                  <a:pt x="360840" y="402902"/>
                </a:lnTo>
                <a:cubicBezTo>
                  <a:pt x="360872" y="402902"/>
                  <a:pt x="360903" y="402918"/>
                  <a:pt x="360935" y="402918"/>
                </a:cubicBezTo>
                <a:cubicBezTo>
                  <a:pt x="477627" y="402934"/>
                  <a:pt x="562813" y="433914"/>
                  <a:pt x="619404" y="465588"/>
                </a:cubicBezTo>
                <a:lnTo>
                  <a:pt x="619404" y="51806"/>
                </a:lnTo>
                <a:cubicBezTo>
                  <a:pt x="562797" y="83495"/>
                  <a:pt x="477580" y="114492"/>
                  <a:pt x="360856" y="114492"/>
                </a:cubicBezTo>
                <a:cubicBezTo>
                  <a:pt x="360840" y="114492"/>
                  <a:pt x="360840" y="114492"/>
                  <a:pt x="360825" y="114492"/>
                </a:cubicBezTo>
                <a:close/>
                <a:moveTo>
                  <a:pt x="692378" y="103"/>
                </a:moveTo>
                <a:cubicBezTo>
                  <a:pt x="691827" y="-148"/>
                  <a:pt x="691528" y="119"/>
                  <a:pt x="691371" y="276"/>
                </a:cubicBezTo>
                <a:cubicBezTo>
                  <a:pt x="679694" y="11133"/>
                  <a:pt x="661061" y="26553"/>
                  <a:pt x="635141" y="42555"/>
                </a:cubicBezTo>
                <a:lnTo>
                  <a:pt x="635141" y="474839"/>
                </a:lnTo>
                <a:cubicBezTo>
                  <a:pt x="661061" y="490857"/>
                  <a:pt x="679694" y="506277"/>
                  <a:pt x="691387" y="517133"/>
                </a:cubicBezTo>
                <a:cubicBezTo>
                  <a:pt x="691528" y="517275"/>
                  <a:pt x="691827" y="517542"/>
                  <a:pt x="692378" y="517306"/>
                </a:cubicBezTo>
                <a:cubicBezTo>
                  <a:pt x="692960" y="517039"/>
                  <a:pt x="692960" y="516614"/>
                  <a:pt x="692960" y="516409"/>
                </a:cubicBezTo>
                <a:lnTo>
                  <a:pt x="692960" y="258697"/>
                </a:lnTo>
                <a:lnTo>
                  <a:pt x="692960" y="985"/>
                </a:lnTo>
                <a:cubicBezTo>
                  <a:pt x="692960" y="780"/>
                  <a:pt x="692960" y="355"/>
                  <a:pt x="692378" y="103"/>
                </a:cubicBezTo>
                <a:close/>
                <a:moveTo>
                  <a:pt x="708698" y="206868"/>
                </a:moveTo>
                <a:lnTo>
                  <a:pt x="708698" y="258697"/>
                </a:lnTo>
                <a:lnTo>
                  <a:pt x="708698" y="310542"/>
                </a:lnTo>
                <a:cubicBezTo>
                  <a:pt x="733893" y="306734"/>
                  <a:pt x="753266" y="284942"/>
                  <a:pt x="753266" y="258697"/>
                </a:cubicBezTo>
                <a:cubicBezTo>
                  <a:pt x="753266" y="232468"/>
                  <a:pt x="733893" y="210676"/>
                  <a:pt x="708698" y="2068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5"/>
          <p:cNvSpPr/>
          <p:nvPr/>
        </p:nvSpPr>
        <p:spPr>
          <a:xfrm>
            <a:off x="5305702" y="2132651"/>
            <a:ext cx="309418" cy="380931"/>
          </a:xfrm>
          <a:custGeom>
            <a:rect b="b" l="l" r="r" t="t"/>
            <a:pathLst>
              <a:path extrusionOk="0" h="761862" w="618836">
                <a:moveTo>
                  <a:pt x="618836" y="623094"/>
                </a:moveTo>
                <a:lnTo>
                  <a:pt x="618836" y="650797"/>
                </a:lnTo>
                <a:cubicBezTo>
                  <a:pt x="618836" y="656992"/>
                  <a:pt x="615358" y="661313"/>
                  <a:pt x="612228" y="661313"/>
                </a:cubicBezTo>
                <a:lnTo>
                  <a:pt x="446614" y="661313"/>
                </a:lnTo>
                <a:cubicBezTo>
                  <a:pt x="451777" y="648557"/>
                  <a:pt x="456526" y="635818"/>
                  <a:pt x="460863" y="623094"/>
                </a:cubicBezTo>
                <a:lnTo>
                  <a:pt x="618836" y="623094"/>
                </a:lnTo>
                <a:close/>
                <a:moveTo>
                  <a:pt x="466089" y="607209"/>
                </a:moveTo>
                <a:lnTo>
                  <a:pt x="617804" y="607209"/>
                </a:lnTo>
                <a:cubicBezTo>
                  <a:pt x="617073" y="604477"/>
                  <a:pt x="615977" y="601904"/>
                  <a:pt x="614532" y="599680"/>
                </a:cubicBezTo>
                <a:lnTo>
                  <a:pt x="495206" y="415528"/>
                </a:lnTo>
                <a:cubicBezTo>
                  <a:pt x="495269" y="418896"/>
                  <a:pt x="495301" y="422248"/>
                  <a:pt x="495301" y="425599"/>
                </a:cubicBezTo>
                <a:cubicBezTo>
                  <a:pt x="495301" y="484913"/>
                  <a:pt x="485484" y="545688"/>
                  <a:pt x="466089" y="607209"/>
                </a:cubicBezTo>
                <a:close/>
                <a:moveTo>
                  <a:pt x="479416" y="425599"/>
                </a:moveTo>
                <a:cubicBezTo>
                  <a:pt x="479416" y="515062"/>
                  <a:pt x="456447" y="608115"/>
                  <a:pt x="411176" y="702184"/>
                </a:cubicBezTo>
                <a:cubicBezTo>
                  <a:pt x="410445" y="703693"/>
                  <a:pt x="409397" y="705059"/>
                  <a:pt x="408015" y="706235"/>
                </a:cubicBezTo>
                <a:cubicBezTo>
                  <a:pt x="405028" y="708824"/>
                  <a:pt x="400819" y="710317"/>
                  <a:pt x="396466" y="710317"/>
                </a:cubicBezTo>
                <a:lnTo>
                  <a:pt x="390462" y="710317"/>
                </a:lnTo>
                <a:lnTo>
                  <a:pt x="228374" y="710317"/>
                </a:lnTo>
                <a:lnTo>
                  <a:pt x="222370" y="710317"/>
                </a:lnTo>
                <a:cubicBezTo>
                  <a:pt x="215905" y="710317"/>
                  <a:pt x="209996" y="707045"/>
                  <a:pt x="207645" y="702184"/>
                </a:cubicBezTo>
                <a:cubicBezTo>
                  <a:pt x="201863" y="690175"/>
                  <a:pt x="196462" y="678166"/>
                  <a:pt x="191411" y="666189"/>
                </a:cubicBezTo>
                <a:cubicBezTo>
                  <a:pt x="191395" y="666173"/>
                  <a:pt x="191395" y="666158"/>
                  <a:pt x="191379" y="666142"/>
                </a:cubicBezTo>
                <a:cubicBezTo>
                  <a:pt x="156893" y="584367"/>
                  <a:pt x="139420" y="503609"/>
                  <a:pt x="139420" y="425599"/>
                </a:cubicBezTo>
                <a:cubicBezTo>
                  <a:pt x="139420" y="372624"/>
                  <a:pt x="147664" y="317599"/>
                  <a:pt x="163930" y="262018"/>
                </a:cubicBezTo>
                <a:cubicBezTo>
                  <a:pt x="176908" y="217668"/>
                  <a:pt x="195001" y="172858"/>
                  <a:pt x="217716" y="128809"/>
                </a:cubicBezTo>
                <a:cubicBezTo>
                  <a:pt x="256284" y="54056"/>
                  <a:pt x="294693" y="7593"/>
                  <a:pt x="296297" y="5655"/>
                </a:cubicBezTo>
                <a:cubicBezTo>
                  <a:pt x="299268" y="2113"/>
                  <a:pt x="304160" y="0"/>
                  <a:pt x="309418" y="0"/>
                </a:cubicBezTo>
                <a:cubicBezTo>
                  <a:pt x="314676" y="0"/>
                  <a:pt x="319569" y="2113"/>
                  <a:pt x="322523" y="5671"/>
                </a:cubicBezTo>
                <a:cubicBezTo>
                  <a:pt x="322920" y="6132"/>
                  <a:pt x="362124" y="53230"/>
                  <a:pt x="401121" y="128809"/>
                </a:cubicBezTo>
                <a:cubicBezTo>
                  <a:pt x="423836" y="172858"/>
                  <a:pt x="441928" y="217684"/>
                  <a:pt x="454906" y="262018"/>
                </a:cubicBezTo>
                <a:cubicBezTo>
                  <a:pt x="471172" y="317599"/>
                  <a:pt x="479416" y="372624"/>
                  <a:pt x="479416" y="425599"/>
                </a:cubicBezTo>
                <a:close/>
                <a:moveTo>
                  <a:pt x="380693" y="533790"/>
                </a:moveTo>
                <a:cubicBezTo>
                  <a:pt x="380693" y="494491"/>
                  <a:pt x="348717" y="462531"/>
                  <a:pt x="309418" y="462531"/>
                </a:cubicBezTo>
                <a:cubicBezTo>
                  <a:pt x="270119" y="462531"/>
                  <a:pt x="238144" y="494491"/>
                  <a:pt x="238144" y="533790"/>
                </a:cubicBezTo>
                <a:cubicBezTo>
                  <a:pt x="238144" y="573089"/>
                  <a:pt x="270119" y="605065"/>
                  <a:pt x="309418" y="605065"/>
                </a:cubicBezTo>
                <a:cubicBezTo>
                  <a:pt x="348717" y="605065"/>
                  <a:pt x="380693" y="573089"/>
                  <a:pt x="380693" y="533790"/>
                </a:cubicBezTo>
                <a:close/>
                <a:moveTo>
                  <a:pt x="418848" y="320808"/>
                </a:moveTo>
                <a:cubicBezTo>
                  <a:pt x="418848" y="260478"/>
                  <a:pt x="369748" y="211394"/>
                  <a:pt x="309418" y="211394"/>
                </a:cubicBezTo>
                <a:cubicBezTo>
                  <a:pt x="249088" y="211394"/>
                  <a:pt x="199988" y="260478"/>
                  <a:pt x="199988" y="320808"/>
                </a:cubicBezTo>
                <a:cubicBezTo>
                  <a:pt x="199988" y="381154"/>
                  <a:pt x="249088" y="430238"/>
                  <a:pt x="309418" y="430238"/>
                </a:cubicBezTo>
                <a:cubicBezTo>
                  <a:pt x="369748" y="430238"/>
                  <a:pt x="418848" y="381154"/>
                  <a:pt x="418848" y="320808"/>
                </a:cubicBezTo>
                <a:close/>
                <a:moveTo>
                  <a:pt x="236317" y="761482"/>
                </a:moveTo>
                <a:cubicBezTo>
                  <a:pt x="236317" y="761688"/>
                  <a:pt x="236492" y="761863"/>
                  <a:pt x="236698" y="761863"/>
                </a:cubicBezTo>
                <a:lnTo>
                  <a:pt x="382138" y="761863"/>
                </a:lnTo>
                <a:cubicBezTo>
                  <a:pt x="382345" y="761863"/>
                  <a:pt x="382520" y="761688"/>
                  <a:pt x="382520" y="761482"/>
                </a:cubicBezTo>
                <a:lnTo>
                  <a:pt x="382520" y="726202"/>
                </a:lnTo>
                <a:lnTo>
                  <a:pt x="236317" y="726202"/>
                </a:lnTo>
                <a:lnTo>
                  <a:pt x="236317" y="761482"/>
                </a:lnTo>
                <a:close/>
                <a:moveTo>
                  <a:pt x="309418" y="227279"/>
                </a:moveTo>
                <a:cubicBezTo>
                  <a:pt x="257841" y="227279"/>
                  <a:pt x="215873" y="269230"/>
                  <a:pt x="215873" y="320808"/>
                </a:cubicBezTo>
                <a:cubicBezTo>
                  <a:pt x="215873" y="372385"/>
                  <a:pt x="257841" y="414353"/>
                  <a:pt x="309418" y="414353"/>
                </a:cubicBezTo>
                <a:cubicBezTo>
                  <a:pt x="360996" y="414353"/>
                  <a:pt x="402963" y="372385"/>
                  <a:pt x="402963" y="320808"/>
                </a:cubicBezTo>
                <a:cubicBezTo>
                  <a:pt x="402963" y="269230"/>
                  <a:pt x="360996" y="227279"/>
                  <a:pt x="309418" y="227279"/>
                </a:cubicBezTo>
                <a:close/>
                <a:moveTo>
                  <a:pt x="309418" y="478416"/>
                </a:moveTo>
                <a:cubicBezTo>
                  <a:pt x="278872" y="478416"/>
                  <a:pt x="254028" y="503260"/>
                  <a:pt x="254028" y="533790"/>
                </a:cubicBezTo>
                <a:cubicBezTo>
                  <a:pt x="254028" y="564336"/>
                  <a:pt x="278872" y="589180"/>
                  <a:pt x="309418" y="589180"/>
                </a:cubicBezTo>
                <a:cubicBezTo>
                  <a:pt x="339965" y="589180"/>
                  <a:pt x="364808" y="564336"/>
                  <a:pt x="364808" y="533790"/>
                </a:cubicBezTo>
                <a:cubicBezTo>
                  <a:pt x="364808" y="503260"/>
                  <a:pt x="339965" y="478416"/>
                  <a:pt x="309418" y="478416"/>
                </a:cubicBezTo>
                <a:close/>
                <a:moveTo>
                  <a:pt x="0" y="623094"/>
                </a:moveTo>
                <a:lnTo>
                  <a:pt x="0" y="650797"/>
                </a:lnTo>
                <a:cubicBezTo>
                  <a:pt x="0" y="656992"/>
                  <a:pt x="3479" y="661313"/>
                  <a:pt x="6608" y="661313"/>
                </a:cubicBezTo>
                <a:lnTo>
                  <a:pt x="172206" y="661313"/>
                </a:lnTo>
                <a:cubicBezTo>
                  <a:pt x="167059" y="648557"/>
                  <a:pt x="162310" y="635818"/>
                  <a:pt x="157973" y="623094"/>
                </a:cubicBezTo>
                <a:lnTo>
                  <a:pt x="0" y="623094"/>
                </a:lnTo>
                <a:close/>
                <a:moveTo>
                  <a:pt x="123535" y="425599"/>
                </a:moveTo>
                <a:cubicBezTo>
                  <a:pt x="123535" y="422248"/>
                  <a:pt x="123567" y="418896"/>
                  <a:pt x="123631" y="415528"/>
                </a:cubicBezTo>
                <a:lnTo>
                  <a:pt x="4321" y="599680"/>
                </a:lnTo>
                <a:cubicBezTo>
                  <a:pt x="2875" y="601904"/>
                  <a:pt x="1763" y="604477"/>
                  <a:pt x="1033" y="607209"/>
                </a:cubicBezTo>
                <a:lnTo>
                  <a:pt x="152747" y="607209"/>
                </a:lnTo>
                <a:cubicBezTo>
                  <a:pt x="133336" y="545688"/>
                  <a:pt x="123535" y="484913"/>
                  <a:pt x="123535" y="4255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5"/>
          <p:cNvSpPr/>
          <p:nvPr/>
        </p:nvSpPr>
        <p:spPr>
          <a:xfrm>
            <a:off x="5342201" y="3538298"/>
            <a:ext cx="236768" cy="354759"/>
          </a:xfrm>
          <a:custGeom>
            <a:rect b="b" l="l" r="r" t="t"/>
            <a:pathLst>
              <a:path extrusionOk="0" h="709518" w="473537">
                <a:moveTo>
                  <a:pt x="238532" y="0"/>
                </a:moveTo>
                <a:lnTo>
                  <a:pt x="235006" y="0"/>
                </a:lnTo>
                <a:cubicBezTo>
                  <a:pt x="105423" y="0"/>
                  <a:pt x="0" y="105447"/>
                  <a:pt x="0" y="235041"/>
                </a:cubicBezTo>
                <a:cubicBezTo>
                  <a:pt x="0" y="293304"/>
                  <a:pt x="26832" y="344186"/>
                  <a:pt x="52769" y="393404"/>
                </a:cubicBezTo>
                <a:cubicBezTo>
                  <a:pt x="58044" y="403402"/>
                  <a:pt x="63490" y="413754"/>
                  <a:pt x="68566" y="423894"/>
                </a:cubicBezTo>
                <a:cubicBezTo>
                  <a:pt x="87208" y="461166"/>
                  <a:pt x="100191" y="499335"/>
                  <a:pt x="107087" y="536693"/>
                </a:cubicBezTo>
                <a:cubicBezTo>
                  <a:pt x="107073" y="536878"/>
                  <a:pt x="107030" y="537049"/>
                  <a:pt x="107030" y="537233"/>
                </a:cubicBezTo>
                <a:cubicBezTo>
                  <a:pt x="107030" y="538314"/>
                  <a:pt x="107286" y="539338"/>
                  <a:pt x="107727" y="540248"/>
                </a:cubicBezTo>
                <a:cubicBezTo>
                  <a:pt x="111125" y="559759"/>
                  <a:pt x="112874" y="579043"/>
                  <a:pt x="112874" y="597828"/>
                </a:cubicBezTo>
                <a:cubicBezTo>
                  <a:pt x="112874" y="616301"/>
                  <a:pt x="110869" y="626540"/>
                  <a:pt x="110855" y="626640"/>
                </a:cubicBezTo>
                <a:cubicBezTo>
                  <a:pt x="110429" y="628730"/>
                  <a:pt x="111012" y="630892"/>
                  <a:pt x="112362" y="632541"/>
                </a:cubicBezTo>
                <a:cubicBezTo>
                  <a:pt x="113713" y="634205"/>
                  <a:pt x="115789" y="635158"/>
                  <a:pt x="117922" y="635158"/>
                </a:cubicBezTo>
                <a:lnTo>
                  <a:pt x="147897" y="635158"/>
                </a:lnTo>
                <a:lnTo>
                  <a:pt x="147897" y="690662"/>
                </a:lnTo>
                <a:cubicBezTo>
                  <a:pt x="147897" y="701057"/>
                  <a:pt x="156358" y="709518"/>
                  <a:pt x="166766" y="709518"/>
                </a:cubicBezTo>
                <a:lnTo>
                  <a:pt x="303259" y="709518"/>
                </a:lnTo>
                <a:cubicBezTo>
                  <a:pt x="313668" y="709518"/>
                  <a:pt x="322128" y="701057"/>
                  <a:pt x="322128" y="690662"/>
                </a:cubicBezTo>
                <a:lnTo>
                  <a:pt x="322128" y="635158"/>
                </a:lnTo>
                <a:lnTo>
                  <a:pt x="355715" y="635158"/>
                </a:lnTo>
                <a:cubicBezTo>
                  <a:pt x="357848" y="635158"/>
                  <a:pt x="359853" y="634191"/>
                  <a:pt x="361203" y="632556"/>
                </a:cubicBezTo>
                <a:cubicBezTo>
                  <a:pt x="362554" y="630906"/>
                  <a:pt x="363095" y="628730"/>
                  <a:pt x="362682" y="626640"/>
                </a:cubicBezTo>
                <a:cubicBezTo>
                  <a:pt x="362668" y="626540"/>
                  <a:pt x="360663" y="616301"/>
                  <a:pt x="360663" y="597828"/>
                </a:cubicBezTo>
                <a:cubicBezTo>
                  <a:pt x="360663" y="541983"/>
                  <a:pt x="375992" y="481829"/>
                  <a:pt x="404971" y="423894"/>
                </a:cubicBezTo>
                <a:cubicBezTo>
                  <a:pt x="410047" y="413754"/>
                  <a:pt x="415494" y="403402"/>
                  <a:pt x="420769" y="393404"/>
                </a:cubicBezTo>
                <a:cubicBezTo>
                  <a:pt x="446705" y="344186"/>
                  <a:pt x="473537" y="293304"/>
                  <a:pt x="473537" y="235041"/>
                </a:cubicBezTo>
                <a:cubicBezTo>
                  <a:pt x="473537" y="105447"/>
                  <a:pt x="368114" y="0"/>
                  <a:pt x="238532" y="0"/>
                </a:cubicBezTo>
                <a:close/>
                <a:moveTo>
                  <a:pt x="307909" y="690662"/>
                </a:moveTo>
                <a:cubicBezTo>
                  <a:pt x="307909" y="693221"/>
                  <a:pt x="305819" y="695298"/>
                  <a:pt x="303259" y="695298"/>
                </a:cubicBezTo>
                <a:lnTo>
                  <a:pt x="166766" y="695298"/>
                </a:lnTo>
                <a:cubicBezTo>
                  <a:pt x="164207" y="695298"/>
                  <a:pt x="162116" y="693221"/>
                  <a:pt x="162116" y="690662"/>
                </a:cubicBezTo>
                <a:lnTo>
                  <a:pt x="162116" y="635158"/>
                </a:lnTo>
                <a:lnTo>
                  <a:pt x="307909" y="635158"/>
                </a:lnTo>
                <a:lnTo>
                  <a:pt x="307909" y="690662"/>
                </a:lnTo>
                <a:close/>
                <a:moveTo>
                  <a:pt x="315075" y="620937"/>
                </a:moveTo>
                <a:cubicBezTo>
                  <a:pt x="315061" y="620937"/>
                  <a:pt x="315033" y="620937"/>
                  <a:pt x="315019" y="620937"/>
                </a:cubicBezTo>
                <a:lnTo>
                  <a:pt x="155007" y="620937"/>
                </a:lnTo>
                <a:cubicBezTo>
                  <a:pt x="154992" y="620937"/>
                  <a:pt x="154964" y="620937"/>
                  <a:pt x="154950" y="620937"/>
                </a:cubicBezTo>
                <a:lnTo>
                  <a:pt x="125985" y="620937"/>
                </a:lnTo>
                <a:cubicBezTo>
                  <a:pt x="126539" y="615590"/>
                  <a:pt x="127094" y="607826"/>
                  <a:pt x="127094" y="597828"/>
                </a:cubicBezTo>
                <a:cubicBezTo>
                  <a:pt x="127094" y="594586"/>
                  <a:pt x="127037" y="591329"/>
                  <a:pt x="126937" y="588073"/>
                </a:cubicBezTo>
                <a:lnTo>
                  <a:pt x="346600" y="588073"/>
                </a:lnTo>
                <a:cubicBezTo>
                  <a:pt x="346501" y="591329"/>
                  <a:pt x="346444" y="594586"/>
                  <a:pt x="346444" y="597828"/>
                </a:cubicBezTo>
                <a:cubicBezTo>
                  <a:pt x="346444" y="607826"/>
                  <a:pt x="346998" y="615590"/>
                  <a:pt x="347553" y="620937"/>
                </a:cubicBezTo>
                <a:lnTo>
                  <a:pt x="315075" y="620937"/>
                </a:lnTo>
                <a:close/>
                <a:moveTo>
                  <a:pt x="347339" y="573852"/>
                </a:moveTo>
                <a:lnTo>
                  <a:pt x="126198" y="573852"/>
                </a:lnTo>
                <a:cubicBezTo>
                  <a:pt x="125501" y="564097"/>
                  <a:pt x="124364" y="554256"/>
                  <a:pt x="122814" y="544344"/>
                </a:cubicBezTo>
                <a:lnTo>
                  <a:pt x="350724" y="544344"/>
                </a:lnTo>
                <a:cubicBezTo>
                  <a:pt x="349174" y="554256"/>
                  <a:pt x="348036" y="564097"/>
                  <a:pt x="347339" y="573852"/>
                </a:cubicBezTo>
                <a:close/>
                <a:moveTo>
                  <a:pt x="408199" y="386777"/>
                </a:moveTo>
                <a:cubicBezTo>
                  <a:pt x="402881" y="396846"/>
                  <a:pt x="397392" y="407255"/>
                  <a:pt x="392259" y="417537"/>
                </a:cubicBezTo>
                <a:cubicBezTo>
                  <a:pt x="373660" y="454696"/>
                  <a:pt x="360521" y="492793"/>
                  <a:pt x="353212" y="530223"/>
                </a:cubicBezTo>
                <a:cubicBezTo>
                  <a:pt x="352871" y="530180"/>
                  <a:pt x="352544" y="530123"/>
                  <a:pt x="352188" y="530123"/>
                </a:cubicBezTo>
                <a:lnTo>
                  <a:pt x="243878" y="530123"/>
                </a:lnTo>
                <a:lnTo>
                  <a:pt x="243878" y="292195"/>
                </a:lnTo>
                <a:lnTo>
                  <a:pt x="308591" y="235027"/>
                </a:lnTo>
                <a:cubicBezTo>
                  <a:pt x="311535" y="232425"/>
                  <a:pt x="311819" y="227931"/>
                  <a:pt x="309217" y="224987"/>
                </a:cubicBezTo>
                <a:cubicBezTo>
                  <a:pt x="306615" y="222044"/>
                  <a:pt x="302122" y="221773"/>
                  <a:pt x="299178" y="224362"/>
                </a:cubicBezTo>
                <a:lnTo>
                  <a:pt x="235006" y="281060"/>
                </a:lnTo>
                <a:lnTo>
                  <a:pt x="170847" y="224362"/>
                </a:lnTo>
                <a:cubicBezTo>
                  <a:pt x="167904" y="221773"/>
                  <a:pt x="163410" y="222044"/>
                  <a:pt x="160808" y="224987"/>
                </a:cubicBezTo>
                <a:cubicBezTo>
                  <a:pt x="158206" y="227931"/>
                  <a:pt x="158490" y="232425"/>
                  <a:pt x="161434" y="235027"/>
                </a:cubicBezTo>
                <a:lnTo>
                  <a:pt x="229659" y="295309"/>
                </a:lnTo>
                <a:lnTo>
                  <a:pt x="229659" y="530123"/>
                </a:lnTo>
                <a:lnTo>
                  <a:pt x="120311" y="530123"/>
                </a:lnTo>
                <a:cubicBezTo>
                  <a:pt x="113002" y="492722"/>
                  <a:pt x="99849" y="454667"/>
                  <a:pt x="81279" y="417537"/>
                </a:cubicBezTo>
                <a:cubicBezTo>
                  <a:pt x="76145" y="407255"/>
                  <a:pt x="70657" y="396846"/>
                  <a:pt x="65339" y="386777"/>
                </a:cubicBezTo>
                <a:cubicBezTo>
                  <a:pt x="40213" y="339081"/>
                  <a:pt x="14219" y="289777"/>
                  <a:pt x="14219" y="235041"/>
                </a:cubicBezTo>
                <a:cubicBezTo>
                  <a:pt x="14219" y="113283"/>
                  <a:pt x="113272" y="14221"/>
                  <a:pt x="235006" y="14221"/>
                </a:cubicBezTo>
                <a:lnTo>
                  <a:pt x="238532" y="14221"/>
                </a:lnTo>
                <a:cubicBezTo>
                  <a:pt x="360265" y="14221"/>
                  <a:pt x="459318" y="113283"/>
                  <a:pt x="459318" y="235041"/>
                </a:cubicBezTo>
                <a:cubicBezTo>
                  <a:pt x="459318" y="289777"/>
                  <a:pt x="433325" y="339081"/>
                  <a:pt x="408199" y="38677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5"/>
          <p:cNvSpPr txBox="1"/>
          <p:nvPr>
            <p:ph type="title"/>
          </p:nvPr>
        </p:nvSpPr>
        <p:spPr>
          <a:xfrm>
            <a:off x="6058075" y="753425"/>
            <a:ext cx="2901600" cy="225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Dosis ExtraBold"/>
              <a:buNone/>
              <a:defRPr b="0" sz="1800">
                <a:latin typeface="Dosis ExtraBold"/>
                <a:ea typeface="Dosis ExtraBold"/>
                <a:cs typeface="Dosis ExtraBold"/>
                <a:sym typeface="Dosi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75" name="Google Shape;275;p5"/>
          <p:cNvSpPr txBox="1"/>
          <p:nvPr>
            <p:ph idx="2" type="body"/>
          </p:nvPr>
        </p:nvSpPr>
        <p:spPr>
          <a:xfrm>
            <a:off x="6058075" y="2538225"/>
            <a:ext cx="2698200" cy="73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276" name="Google Shape;276;p5"/>
          <p:cNvSpPr txBox="1"/>
          <p:nvPr>
            <p:ph idx="3" type="title"/>
          </p:nvPr>
        </p:nvSpPr>
        <p:spPr>
          <a:xfrm>
            <a:off x="6058075" y="2132650"/>
            <a:ext cx="2901600" cy="225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Dosis ExtraBold"/>
              <a:buNone/>
              <a:defRPr b="0" sz="1800">
                <a:latin typeface="Dosis ExtraBold"/>
                <a:ea typeface="Dosis ExtraBold"/>
                <a:cs typeface="Dosis ExtraBold"/>
                <a:sym typeface="Dosi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77" name="Google Shape;277;p5"/>
          <p:cNvSpPr txBox="1"/>
          <p:nvPr>
            <p:ph idx="4" type="body"/>
          </p:nvPr>
        </p:nvSpPr>
        <p:spPr>
          <a:xfrm>
            <a:off x="6058075" y="3917450"/>
            <a:ext cx="2698200" cy="73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278" name="Google Shape;278;p5"/>
          <p:cNvSpPr txBox="1"/>
          <p:nvPr>
            <p:ph idx="5" type="title"/>
          </p:nvPr>
        </p:nvSpPr>
        <p:spPr>
          <a:xfrm>
            <a:off x="6058075" y="3511875"/>
            <a:ext cx="2901600" cy="225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Dosis ExtraBold"/>
              <a:buNone/>
              <a:defRPr b="0" sz="1800">
                <a:latin typeface="Dosis ExtraBold"/>
                <a:ea typeface="Dosis ExtraBold"/>
                <a:cs typeface="Dosis ExtraBold"/>
                <a:sym typeface="Dosi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79" name="Google Shape;279;p5"/>
          <p:cNvSpPr txBox="1"/>
          <p:nvPr>
            <p:ph idx="6" type="ctrTitle"/>
          </p:nvPr>
        </p:nvSpPr>
        <p:spPr>
          <a:xfrm>
            <a:off x="557175" y="1492600"/>
            <a:ext cx="3533400" cy="2066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Dosis ExtraBold"/>
              <a:buNone/>
              <a:defRPr b="0" sz="4200">
                <a:solidFill>
                  <a:schemeClr val="lt1"/>
                </a:solidFill>
                <a:latin typeface="Dosis ExtraBold"/>
                <a:ea typeface="Dosis ExtraBold"/>
                <a:cs typeface="Dosis ExtraBold"/>
                <a:sym typeface="Dosis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Font typeface="Dosis ExtraBold"/>
              <a:buNone/>
              <a:defRPr b="0" sz="6000">
                <a:latin typeface="Dosis ExtraBold"/>
                <a:ea typeface="Dosis ExtraBold"/>
                <a:cs typeface="Dosis ExtraBold"/>
                <a:sym typeface="Dosis Extra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Font typeface="Dosis ExtraBold"/>
              <a:buNone/>
              <a:defRPr b="0" sz="6000">
                <a:latin typeface="Dosis ExtraBold"/>
                <a:ea typeface="Dosis ExtraBold"/>
                <a:cs typeface="Dosis ExtraBold"/>
                <a:sym typeface="Dosis Extra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Font typeface="Dosis ExtraBold"/>
              <a:buNone/>
              <a:defRPr b="0" sz="6000">
                <a:latin typeface="Dosis ExtraBold"/>
                <a:ea typeface="Dosis ExtraBold"/>
                <a:cs typeface="Dosis ExtraBold"/>
                <a:sym typeface="Dosis Extra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Font typeface="Dosis ExtraBold"/>
              <a:buNone/>
              <a:defRPr b="0" sz="6000">
                <a:latin typeface="Dosis ExtraBold"/>
                <a:ea typeface="Dosis ExtraBold"/>
                <a:cs typeface="Dosis ExtraBold"/>
                <a:sym typeface="Dosis Extra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Font typeface="Dosis ExtraBold"/>
              <a:buNone/>
              <a:defRPr b="0" sz="6000">
                <a:latin typeface="Dosis ExtraBold"/>
                <a:ea typeface="Dosis ExtraBold"/>
                <a:cs typeface="Dosis ExtraBold"/>
                <a:sym typeface="Dosis Extra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Font typeface="Dosis ExtraBold"/>
              <a:buNone/>
              <a:defRPr b="0" sz="6000">
                <a:latin typeface="Dosis ExtraBold"/>
                <a:ea typeface="Dosis ExtraBold"/>
                <a:cs typeface="Dosis ExtraBold"/>
                <a:sym typeface="Dosis Extra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Font typeface="Dosis ExtraBold"/>
              <a:buNone/>
              <a:defRPr b="0" sz="6000">
                <a:latin typeface="Dosis ExtraBold"/>
                <a:ea typeface="Dosis ExtraBold"/>
                <a:cs typeface="Dosis ExtraBold"/>
                <a:sym typeface="Dosis Extra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Font typeface="Dosis ExtraBold"/>
              <a:buNone/>
              <a:defRPr b="0" sz="6000">
                <a:latin typeface="Dosis ExtraBold"/>
                <a:ea typeface="Dosis ExtraBold"/>
                <a:cs typeface="Dosis ExtraBold"/>
                <a:sym typeface="Dosis Extra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6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Dosis ExtraBold"/>
              <a:buNone/>
              <a:defRPr b="0">
                <a:latin typeface="Dosis ExtraBold"/>
                <a:ea typeface="Dosis ExtraBold"/>
                <a:cs typeface="Dosis ExtraBold"/>
                <a:sym typeface="Dosi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2" name="Google Shape;282;p6"/>
          <p:cNvSpPr txBox="1"/>
          <p:nvPr>
            <p:ph idx="1" type="body"/>
          </p:nvPr>
        </p:nvSpPr>
        <p:spPr>
          <a:xfrm>
            <a:off x="855275" y="1353950"/>
            <a:ext cx="34731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83" name="Google Shape;283;p6"/>
          <p:cNvSpPr txBox="1"/>
          <p:nvPr>
            <p:ph idx="2" type="body"/>
          </p:nvPr>
        </p:nvSpPr>
        <p:spPr>
          <a:xfrm>
            <a:off x="4815597" y="1353950"/>
            <a:ext cx="34731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84" name="Google Shape;284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7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Dosis ExtraBold"/>
              <a:buNone/>
              <a:defRPr b="0">
                <a:latin typeface="Dosis ExtraBold"/>
                <a:ea typeface="Dosis ExtraBold"/>
                <a:cs typeface="Dosis ExtraBold"/>
                <a:sym typeface="Dosi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Font typeface="Dosis ExtraBold"/>
              <a:buNone/>
              <a:defRPr b="0">
                <a:latin typeface="Dosis ExtraBold"/>
                <a:ea typeface="Dosis ExtraBold"/>
                <a:cs typeface="Dosis ExtraBold"/>
                <a:sym typeface="Dosis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Font typeface="Dosis ExtraBold"/>
              <a:buNone/>
              <a:defRPr b="0">
                <a:latin typeface="Dosis ExtraBold"/>
                <a:ea typeface="Dosis ExtraBold"/>
                <a:cs typeface="Dosis ExtraBold"/>
                <a:sym typeface="Dosis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Font typeface="Dosis ExtraBold"/>
              <a:buNone/>
              <a:defRPr b="0">
                <a:latin typeface="Dosis ExtraBold"/>
                <a:ea typeface="Dosis ExtraBold"/>
                <a:cs typeface="Dosis ExtraBold"/>
                <a:sym typeface="Dosis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Font typeface="Dosis ExtraBold"/>
              <a:buNone/>
              <a:defRPr b="0">
                <a:latin typeface="Dosis ExtraBold"/>
                <a:ea typeface="Dosis ExtraBold"/>
                <a:cs typeface="Dosis ExtraBold"/>
                <a:sym typeface="Dosis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Font typeface="Dosis ExtraBold"/>
              <a:buNone/>
              <a:defRPr b="0">
                <a:latin typeface="Dosis ExtraBold"/>
                <a:ea typeface="Dosis ExtraBold"/>
                <a:cs typeface="Dosis ExtraBold"/>
                <a:sym typeface="Dosis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Font typeface="Dosis ExtraBold"/>
              <a:buNone/>
              <a:defRPr b="0">
                <a:latin typeface="Dosis ExtraBold"/>
                <a:ea typeface="Dosis ExtraBold"/>
                <a:cs typeface="Dosis ExtraBold"/>
                <a:sym typeface="Dosis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Font typeface="Dosis ExtraBold"/>
              <a:buNone/>
              <a:defRPr b="0">
                <a:latin typeface="Dosis ExtraBold"/>
                <a:ea typeface="Dosis ExtraBold"/>
                <a:cs typeface="Dosis ExtraBold"/>
                <a:sym typeface="Dosis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Font typeface="Dosis ExtraBold"/>
              <a:buNone/>
              <a:defRPr b="0">
                <a:latin typeface="Dosis ExtraBold"/>
                <a:ea typeface="Dosis ExtraBold"/>
                <a:cs typeface="Dosis ExtraBold"/>
                <a:sym typeface="Dosis ExtraBold"/>
              </a:defRPr>
            </a:lvl9pPr>
          </a:lstStyle>
          <a:p/>
        </p:txBody>
      </p:sp>
      <p:sp>
        <p:nvSpPr>
          <p:cNvPr id="287" name="Google Shape;287;p7"/>
          <p:cNvSpPr txBox="1"/>
          <p:nvPr>
            <p:ph idx="1" type="body"/>
          </p:nvPr>
        </p:nvSpPr>
        <p:spPr>
          <a:xfrm>
            <a:off x="855300" y="1353950"/>
            <a:ext cx="23157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88" name="Google Shape;288;p7"/>
          <p:cNvSpPr txBox="1"/>
          <p:nvPr>
            <p:ph idx="2" type="body"/>
          </p:nvPr>
        </p:nvSpPr>
        <p:spPr>
          <a:xfrm>
            <a:off x="3414196" y="1353950"/>
            <a:ext cx="23157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89" name="Google Shape;289;p7"/>
          <p:cNvSpPr txBox="1"/>
          <p:nvPr>
            <p:ph idx="3" type="body"/>
          </p:nvPr>
        </p:nvSpPr>
        <p:spPr>
          <a:xfrm>
            <a:off x="5973091" y="1353950"/>
            <a:ext cx="23157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90" name="Google Shape;290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3" name="Google Shape;293;p8"/>
          <p:cNvSpPr/>
          <p:nvPr/>
        </p:nvSpPr>
        <p:spPr>
          <a:xfrm>
            <a:off x="7545790" y="-227680"/>
            <a:ext cx="1752442" cy="2048158"/>
          </a:xfrm>
          <a:custGeom>
            <a:rect b="b" l="l" r="r" t="t"/>
            <a:pathLst>
              <a:path extrusionOk="0" h="4096316" w="3504884">
                <a:moveTo>
                  <a:pt x="3210688" y="2148648"/>
                </a:moveTo>
                <a:cubicBezTo>
                  <a:pt x="3213229" y="2144551"/>
                  <a:pt x="3218147" y="2137096"/>
                  <a:pt x="3217983" y="2131853"/>
                </a:cubicBezTo>
                <a:cubicBezTo>
                  <a:pt x="3273060" y="2057875"/>
                  <a:pt x="3315350" y="1974558"/>
                  <a:pt x="3350019" y="1889029"/>
                </a:cubicBezTo>
                <a:cubicBezTo>
                  <a:pt x="3413537" y="1757541"/>
                  <a:pt x="3455664" y="1616877"/>
                  <a:pt x="3480416" y="1473099"/>
                </a:cubicBezTo>
                <a:cubicBezTo>
                  <a:pt x="3511069" y="1273695"/>
                  <a:pt x="3519183" y="1066591"/>
                  <a:pt x="3467712" y="869890"/>
                </a:cubicBezTo>
                <a:cubicBezTo>
                  <a:pt x="3450583" y="782477"/>
                  <a:pt x="3420094" y="697112"/>
                  <a:pt x="3371984" y="621905"/>
                </a:cubicBezTo>
                <a:cubicBezTo>
                  <a:pt x="3329365" y="545716"/>
                  <a:pt x="3277075" y="474851"/>
                  <a:pt x="3211590" y="416603"/>
                </a:cubicBezTo>
                <a:cubicBezTo>
                  <a:pt x="3158645" y="364171"/>
                  <a:pt x="3103240" y="314607"/>
                  <a:pt x="3041279" y="272990"/>
                </a:cubicBezTo>
                <a:cubicBezTo>
                  <a:pt x="3006364" y="246692"/>
                  <a:pt x="2972433" y="218756"/>
                  <a:pt x="2933175" y="198930"/>
                </a:cubicBezTo>
                <a:cubicBezTo>
                  <a:pt x="2803761" y="127492"/>
                  <a:pt x="2659759" y="89561"/>
                  <a:pt x="2516822" y="55644"/>
                </a:cubicBezTo>
                <a:cubicBezTo>
                  <a:pt x="2426504" y="33443"/>
                  <a:pt x="2335529" y="10996"/>
                  <a:pt x="2242587" y="3786"/>
                </a:cubicBezTo>
                <a:cubicBezTo>
                  <a:pt x="2140794" y="1083"/>
                  <a:pt x="2032772" y="-3751"/>
                  <a:pt x="1931716" y="5015"/>
                </a:cubicBezTo>
                <a:cubicBezTo>
                  <a:pt x="1859346" y="13371"/>
                  <a:pt x="1786730" y="18123"/>
                  <a:pt x="1715344" y="33279"/>
                </a:cubicBezTo>
                <a:cubicBezTo>
                  <a:pt x="1695510" y="36802"/>
                  <a:pt x="1676086" y="41963"/>
                  <a:pt x="1656825" y="47861"/>
                </a:cubicBezTo>
                <a:cubicBezTo>
                  <a:pt x="1593225" y="59495"/>
                  <a:pt x="1530116" y="73995"/>
                  <a:pt x="1468975" y="95541"/>
                </a:cubicBezTo>
                <a:cubicBezTo>
                  <a:pt x="1395130" y="114138"/>
                  <a:pt x="1325219" y="142320"/>
                  <a:pt x="1254406" y="170175"/>
                </a:cubicBezTo>
                <a:cubicBezTo>
                  <a:pt x="1231130" y="179350"/>
                  <a:pt x="1210640" y="194015"/>
                  <a:pt x="1188511" y="205238"/>
                </a:cubicBezTo>
                <a:cubicBezTo>
                  <a:pt x="1165234" y="217199"/>
                  <a:pt x="1137942" y="223262"/>
                  <a:pt x="1117534" y="240302"/>
                </a:cubicBezTo>
                <a:cubicBezTo>
                  <a:pt x="1093192" y="259226"/>
                  <a:pt x="1067047" y="276021"/>
                  <a:pt x="1041312" y="292979"/>
                </a:cubicBezTo>
                <a:cubicBezTo>
                  <a:pt x="1037050" y="296666"/>
                  <a:pt x="1027543" y="299042"/>
                  <a:pt x="1026805" y="305104"/>
                </a:cubicBezTo>
                <a:cubicBezTo>
                  <a:pt x="885180" y="399890"/>
                  <a:pt x="781747" y="534001"/>
                  <a:pt x="693641" y="726850"/>
                </a:cubicBezTo>
                <a:cubicBezTo>
                  <a:pt x="584062" y="944523"/>
                  <a:pt x="506365" y="1179564"/>
                  <a:pt x="478171" y="1422060"/>
                </a:cubicBezTo>
                <a:cubicBezTo>
                  <a:pt x="468418" y="1518731"/>
                  <a:pt x="476450" y="1616385"/>
                  <a:pt x="480466" y="1713220"/>
                </a:cubicBezTo>
                <a:cubicBezTo>
                  <a:pt x="481613" y="1720265"/>
                  <a:pt x="481777" y="1727802"/>
                  <a:pt x="482924" y="1735011"/>
                </a:cubicBezTo>
                <a:cubicBezTo>
                  <a:pt x="483252" y="1780643"/>
                  <a:pt x="493497" y="1818574"/>
                  <a:pt x="512184" y="1849050"/>
                </a:cubicBezTo>
                <a:cubicBezTo>
                  <a:pt x="519314" y="1883540"/>
                  <a:pt x="535214" y="1916474"/>
                  <a:pt x="533247" y="1953176"/>
                </a:cubicBezTo>
                <a:cubicBezTo>
                  <a:pt x="533084" y="1960549"/>
                  <a:pt x="533657" y="1968250"/>
                  <a:pt x="531526" y="1975459"/>
                </a:cubicBezTo>
                <a:cubicBezTo>
                  <a:pt x="529149" y="1980211"/>
                  <a:pt x="526855" y="1985946"/>
                  <a:pt x="526773" y="1991189"/>
                </a:cubicBezTo>
                <a:cubicBezTo>
                  <a:pt x="475958" y="2007983"/>
                  <a:pt x="429077" y="2034691"/>
                  <a:pt x="382033" y="2059841"/>
                </a:cubicBezTo>
                <a:cubicBezTo>
                  <a:pt x="323432" y="2086958"/>
                  <a:pt x="279584" y="2137014"/>
                  <a:pt x="242374" y="2188463"/>
                </a:cubicBezTo>
                <a:cubicBezTo>
                  <a:pt x="218934" y="2219021"/>
                  <a:pt x="199510" y="2252364"/>
                  <a:pt x="185987" y="2288165"/>
                </a:cubicBezTo>
                <a:cubicBezTo>
                  <a:pt x="123780" y="2290377"/>
                  <a:pt x="88865" y="2309465"/>
                  <a:pt x="60999" y="2381149"/>
                </a:cubicBezTo>
                <a:cubicBezTo>
                  <a:pt x="30346" y="2467005"/>
                  <a:pt x="17315" y="2558187"/>
                  <a:pt x="7725" y="2648550"/>
                </a:cubicBezTo>
                <a:cubicBezTo>
                  <a:pt x="-8584" y="2779711"/>
                  <a:pt x="-61" y="2913903"/>
                  <a:pt x="42804" y="3039493"/>
                </a:cubicBezTo>
                <a:cubicBezTo>
                  <a:pt x="91734" y="3165574"/>
                  <a:pt x="97061" y="3223495"/>
                  <a:pt x="238686" y="3267161"/>
                </a:cubicBezTo>
                <a:cubicBezTo>
                  <a:pt x="240899" y="3267816"/>
                  <a:pt x="242948" y="3268062"/>
                  <a:pt x="244915" y="3268062"/>
                </a:cubicBezTo>
                <a:cubicBezTo>
                  <a:pt x="245243" y="3268062"/>
                  <a:pt x="245489" y="3267980"/>
                  <a:pt x="245817" y="3267980"/>
                </a:cubicBezTo>
                <a:cubicBezTo>
                  <a:pt x="267454" y="3305419"/>
                  <a:pt x="291140" y="3341793"/>
                  <a:pt x="322285" y="3371860"/>
                </a:cubicBezTo>
                <a:cubicBezTo>
                  <a:pt x="367690" y="3416508"/>
                  <a:pt x="426701" y="3442315"/>
                  <a:pt x="486039" y="3462960"/>
                </a:cubicBezTo>
                <a:cubicBezTo>
                  <a:pt x="546771" y="3486472"/>
                  <a:pt x="607175" y="3496385"/>
                  <a:pt x="670857" y="3511459"/>
                </a:cubicBezTo>
                <a:cubicBezTo>
                  <a:pt x="673070" y="3512032"/>
                  <a:pt x="675119" y="3512278"/>
                  <a:pt x="677086" y="3512278"/>
                </a:cubicBezTo>
                <a:cubicBezTo>
                  <a:pt x="678725" y="3512278"/>
                  <a:pt x="680282" y="3512032"/>
                  <a:pt x="681757" y="3511705"/>
                </a:cubicBezTo>
                <a:cubicBezTo>
                  <a:pt x="786009" y="3596414"/>
                  <a:pt x="900342" y="3626890"/>
                  <a:pt x="1059097" y="3638442"/>
                </a:cubicBezTo>
                <a:cubicBezTo>
                  <a:pt x="1071801" y="3639261"/>
                  <a:pt x="1084587" y="3639671"/>
                  <a:pt x="1097536" y="3639671"/>
                </a:cubicBezTo>
                <a:cubicBezTo>
                  <a:pt x="1262848" y="3639671"/>
                  <a:pt x="1443322" y="3572574"/>
                  <a:pt x="1564785" y="3464025"/>
                </a:cubicBezTo>
                <a:cubicBezTo>
                  <a:pt x="1599864" y="3428633"/>
                  <a:pt x="1628467" y="3386033"/>
                  <a:pt x="1650842" y="3341138"/>
                </a:cubicBezTo>
                <a:cubicBezTo>
                  <a:pt x="1648875" y="3457880"/>
                  <a:pt x="1674856" y="3529482"/>
                  <a:pt x="1736653" y="3672768"/>
                </a:cubicBezTo>
                <a:cubicBezTo>
                  <a:pt x="1766978" y="3763786"/>
                  <a:pt x="1861477" y="3786970"/>
                  <a:pt x="1939175" y="3823591"/>
                </a:cubicBezTo>
                <a:cubicBezTo>
                  <a:pt x="1967532" y="3837846"/>
                  <a:pt x="1994087" y="3855213"/>
                  <a:pt x="2021871" y="3870533"/>
                </a:cubicBezTo>
                <a:cubicBezTo>
                  <a:pt x="2070391" y="3896749"/>
                  <a:pt x="2124894" y="3908710"/>
                  <a:pt x="2175791" y="3928863"/>
                </a:cubicBezTo>
                <a:cubicBezTo>
                  <a:pt x="2177594" y="3929437"/>
                  <a:pt x="2179479" y="3929683"/>
                  <a:pt x="2181282" y="3929683"/>
                </a:cubicBezTo>
                <a:cubicBezTo>
                  <a:pt x="2183741" y="3929683"/>
                  <a:pt x="2186199" y="3929191"/>
                  <a:pt x="2188494" y="3928290"/>
                </a:cubicBezTo>
                <a:cubicBezTo>
                  <a:pt x="2220294" y="3955899"/>
                  <a:pt x="2256192" y="3978509"/>
                  <a:pt x="2293894" y="3997598"/>
                </a:cubicBezTo>
                <a:cubicBezTo>
                  <a:pt x="2394703" y="4050849"/>
                  <a:pt x="2502152" y="4100167"/>
                  <a:pt x="2618780" y="4095989"/>
                </a:cubicBezTo>
                <a:cubicBezTo>
                  <a:pt x="2623451" y="4096235"/>
                  <a:pt x="2628041" y="4096317"/>
                  <a:pt x="2632713" y="4096317"/>
                </a:cubicBezTo>
                <a:cubicBezTo>
                  <a:pt x="2722950" y="4096317"/>
                  <a:pt x="2807696" y="4061335"/>
                  <a:pt x="2890720" y="4029057"/>
                </a:cubicBezTo>
                <a:cubicBezTo>
                  <a:pt x="2955632" y="4001530"/>
                  <a:pt x="3023904" y="3973430"/>
                  <a:pt x="3082013" y="3932304"/>
                </a:cubicBezTo>
                <a:cubicBezTo>
                  <a:pt x="3083816" y="3931239"/>
                  <a:pt x="3085537" y="3930010"/>
                  <a:pt x="3087176" y="3928618"/>
                </a:cubicBezTo>
                <a:cubicBezTo>
                  <a:pt x="3116927" y="3906908"/>
                  <a:pt x="3143810" y="3881757"/>
                  <a:pt x="3165939" y="3851035"/>
                </a:cubicBezTo>
                <a:cubicBezTo>
                  <a:pt x="3197985" y="3803519"/>
                  <a:pt x="3234211" y="3758461"/>
                  <a:pt x="3259700" y="3706848"/>
                </a:cubicBezTo>
                <a:cubicBezTo>
                  <a:pt x="3262896" y="3700294"/>
                  <a:pt x="3265847" y="3693577"/>
                  <a:pt x="3268634" y="3686941"/>
                </a:cubicBezTo>
                <a:cubicBezTo>
                  <a:pt x="3385262" y="3503103"/>
                  <a:pt x="3417062" y="3267406"/>
                  <a:pt x="3396326" y="3054075"/>
                </a:cubicBezTo>
                <a:cubicBezTo>
                  <a:pt x="3379033" y="2940856"/>
                  <a:pt x="3346741" y="2829275"/>
                  <a:pt x="3298959" y="2725149"/>
                </a:cubicBezTo>
                <a:cubicBezTo>
                  <a:pt x="3264864" y="2654530"/>
                  <a:pt x="3216508" y="2592104"/>
                  <a:pt x="3178151" y="2523861"/>
                </a:cubicBezTo>
                <a:cubicBezTo>
                  <a:pt x="3158153" y="2486094"/>
                  <a:pt x="3136352" y="2449064"/>
                  <a:pt x="3118649" y="2410232"/>
                </a:cubicBezTo>
                <a:cubicBezTo>
                  <a:pt x="3097503" y="2344610"/>
                  <a:pt x="3135368" y="2281775"/>
                  <a:pt x="3169873" y="2228032"/>
                </a:cubicBezTo>
                <a:cubicBezTo>
                  <a:pt x="3185035" y="2201816"/>
                  <a:pt x="3196018" y="2175109"/>
                  <a:pt x="3210688" y="2148648"/>
                </a:cubicBezTo>
                <a:close/>
                <a:moveTo>
                  <a:pt x="896982" y="1741975"/>
                </a:moveTo>
                <a:cubicBezTo>
                  <a:pt x="897228" y="1703143"/>
                  <a:pt x="896736" y="1664065"/>
                  <a:pt x="901080" y="1625151"/>
                </a:cubicBezTo>
                <a:cubicBezTo>
                  <a:pt x="907719" y="1538966"/>
                  <a:pt x="924766" y="1454011"/>
                  <a:pt x="943617" y="1369711"/>
                </a:cubicBezTo>
                <a:cubicBezTo>
                  <a:pt x="968942" y="1270582"/>
                  <a:pt x="992464" y="1170471"/>
                  <a:pt x="1030739" y="1075275"/>
                </a:cubicBezTo>
                <a:cubicBezTo>
                  <a:pt x="1049262" y="1033247"/>
                  <a:pt x="1070080" y="992203"/>
                  <a:pt x="1090242" y="950913"/>
                </a:cubicBezTo>
                <a:cubicBezTo>
                  <a:pt x="1142204" y="839496"/>
                  <a:pt x="1200723" y="730947"/>
                  <a:pt x="1270470" y="629524"/>
                </a:cubicBezTo>
                <a:cubicBezTo>
                  <a:pt x="1301368" y="586514"/>
                  <a:pt x="1336693" y="546945"/>
                  <a:pt x="1368411" y="504590"/>
                </a:cubicBezTo>
                <a:cubicBezTo>
                  <a:pt x="1420291" y="436511"/>
                  <a:pt x="1488235" y="383506"/>
                  <a:pt x="1553557" y="329190"/>
                </a:cubicBezTo>
                <a:cubicBezTo>
                  <a:pt x="1580849" y="303629"/>
                  <a:pt x="1611338" y="281837"/>
                  <a:pt x="1642073" y="260701"/>
                </a:cubicBezTo>
                <a:cubicBezTo>
                  <a:pt x="1688789" y="225801"/>
                  <a:pt x="1734850" y="189754"/>
                  <a:pt x="1784354" y="158623"/>
                </a:cubicBezTo>
                <a:cubicBezTo>
                  <a:pt x="1841807" y="160917"/>
                  <a:pt x="1899178" y="166406"/>
                  <a:pt x="1956058" y="175008"/>
                </a:cubicBezTo>
                <a:cubicBezTo>
                  <a:pt x="2058179" y="187297"/>
                  <a:pt x="2160382" y="203600"/>
                  <a:pt x="2257750" y="237844"/>
                </a:cubicBezTo>
                <a:cubicBezTo>
                  <a:pt x="2329792" y="262503"/>
                  <a:pt x="2393474" y="297157"/>
                  <a:pt x="2461746" y="332303"/>
                </a:cubicBezTo>
                <a:cubicBezTo>
                  <a:pt x="2540181" y="374494"/>
                  <a:pt x="2620583" y="415210"/>
                  <a:pt x="2689674" y="471984"/>
                </a:cubicBezTo>
                <a:cubicBezTo>
                  <a:pt x="2778764" y="542357"/>
                  <a:pt x="2852937" y="631081"/>
                  <a:pt x="2913341" y="726850"/>
                </a:cubicBezTo>
                <a:cubicBezTo>
                  <a:pt x="3050376" y="975982"/>
                  <a:pt x="3053655" y="1272794"/>
                  <a:pt x="2975384" y="1541342"/>
                </a:cubicBezTo>
                <a:cubicBezTo>
                  <a:pt x="2937027" y="1692329"/>
                  <a:pt x="2863018" y="1831764"/>
                  <a:pt x="2807777" y="1977098"/>
                </a:cubicBezTo>
                <a:cubicBezTo>
                  <a:pt x="2793599" y="2015848"/>
                  <a:pt x="2773109" y="2053287"/>
                  <a:pt x="2764421" y="2093348"/>
                </a:cubicBezTo>
                <a:cubicBezTo>
                  <a:pt x="2757209" y="2110471"/>
                  <a:pt x="2750078" y="2127675"/>
                  <a:pt x="2741637" y="2144224"/>
                </a:cubicBezTo>
                <a:cubicBezTo>
                  <a:pt x="2713688" y="2198703"/>
                  <a:pt x="2678282" y="2248923"/>
                  <a:pt x="2638778" y="2295866"/>
                </a:cubicBezTo>
                <a:cubicBezTo>
                  <a:pt x="2624107" y="2313234"/>
                  <a:pt x="2610174" y="2331257"/>
                  <a:pt x="2596405" y="2349362"/>
                </a:cubicBezTo>
                <a:cubicBezTo>
                  <a:pt x="2593700" y="2352803"/>
                  <a:pt x="2592717" y="2357063"/>
                  <a:pt x="2593127" y="2361077"/>
                </a:cubicBezTo>
                <a:cubicBezTo>
                  <a:pt x="2574768" y="2371154"/>
                  <a:pt x="2555179" y="2379510"/>
                  <a:pt x="2536329" y="2388030"/>
                </a:cubicBezTo>
                <a:cubicBezTo>
                  <a:pt x="2533952" y="2389177"/>
                  <a:pt x="2531657" y="2390324"/>
                  <a:pt x="2529280" y="2391471"/>
                </a:cubicBezTo>
                <a:cubicBezTo>
                  <a:pt x="2429536" y="2367385"/>
                  <a:pt x="2327005" y="2345102"/>
                  <a:pt x="2223901" y="2351492"/>
                </a:cubicBezTo>
                <a:cubicBezTo>
                  <a:pt x="2153252" y="2356735"/>
                  <a:pt x="2085635" y="2389833"/>
                  <a:pt x="2032116" y="2435464"/>
                </a:cubicBezTo>
                <a:cubicBezTo>
                  <a:pt x="1969827" y="2492648"/>
                  <a:pt x="1912456" y="2555484"/>
                  <a:pt x="1861231" y="2622826"/>
                </a:cubicBezTo>
                <a:cubicBezTo>
                  <a:pt x="1822629" y="2676814"/>
                  <a:pt x="1795746" y="2738093"/>
                  <a:pt x="1766241" y="2797242"/>
                </a:cubicBezTo>
                <a:cubicBezTo>
                  <a:pt x="1752308" y="2825015"/>
                  <a:pt x="1739522" y="2853279"/>
                  <a:pt x="1728130" y="2882116"/>
                </a:cubicBezTo>
                <a:cubicBezTo>
                  <a:pt x="1727064" y="2814447"/>
                  <a:pt x="1720262" y="2746859"/>
                  <a:pt x="1707640" y="2680091"/>
                </a:cubicBezTo>
                <a:cubicBezTo>
                  <a:pt x="1697969" y="2615944"/>
                  <a:pt x="1685183" y="2551551"/>
                  <a:pt x="1664284" y="2490026"/>
                </a:cubicBezTo>
                <a:cubicBezTo>
                  <a:pt x="1641991" y="2428501"/>
                  <a:pt x="1611092" y="2369925"/>
                  <a:pt x="1577981" y="2313561"/>
                </a:cubicBezTo>
                <a:cubicBezTo>
                  <a:pt x="1565523" y="2292343"/>
                  <a:pt x="1550360" y="2273254"/>
                  <a:pt x="1534296" y="2254821"/>
                </a:cubicBezTo>
                <a:cubicBezTo>
                  <a:pt x="1535935" y="2243352"/>
                  <a:pt x="1522822" y="2230572"/>
                  <a:pt x="1516347" y="2221642"/>
                </a:cubicBezTo>
                <a:cubicBezTo>
                  <a:pt x="1474466" y="2180762"/>
                  <a:pt x="1425537" y="2141028"/>
                  <a:pt x="1368247" y="2125135"/>
                </a:cubicBezTo>
                <a:cubicBezTo>
                  <a:pt x="1299729" y="2087122"/>
                  <a:pt x="1210230" y="2059104"/>
                  <a:pt x="1127779" y="2044603"/>
                </a:cubicBezTo>
                <a:cubicBezTo>
                  <a:pt x="1126550" y="2044030"/>
                  <a:pt x="1125238" y="2043457"/>
                  <a:pt x="1123763" y="2043047"/>
                </a:cubicBezTo>
                <a:cubicBezTo>
                  <a:pt x="1097700" y="2036657"/>
                  <a:pt x="1075079" y="2021173"/>
                  <a:pt x="1049426" y="2013636"/>
                </a:cubicBezTo>
                <a:cubicBezTo>
                  <a:pt x="1019921" y="2002412"/>
                  <a:pt x="988694" y="1995940"/>
                  <a:pt x="959599" y="1983570"/>
                </a:cubicBezTo>
                <a:cubicBezTo>
                  <a:pt x="956976" y="1981931"/>
                  <a:pt x="953534" y="1980375"/>
                  <a:pt x="949928" y="1979310"/>
                </a:cubicBezTo>
                <a:cubicBezTo>
                  <a:pt x="949354" y="1976524"/>
                  <a:pt x="948125" y="1973739"/>
                  <a:pt x="945994" y="1971035"/>
                </a:cubicBezTo>
                <a:cubicBezTo>
                  <a:pt x="927471" y="1949981"/>
                  <a:pt x="919685" y="1922372"/>
                  <a:pt x="914521" y="1895337"/>
                </a:cubicBezTo>
                <a:cubicBezTo>
                  <a:pt x="910423" y="1874119"/>
                  <a:pt x="906407" y="1852901"/>
                  <a:pt x="902883" y="1831600"/>
                </a:cubicBezTo>
                <a:cubicBezTo>
                  <a:pt x="901326" y="1826685"/>
                  <a:pt x="900178" y="1813823"/>
                  <a:pt x="898048" y="1801206"/>
                </a:cubicBezTo>
                <a:cubicBezTo>
                  <a:pt x="900424" y="1782691"/>
                  <a:pt x="900097" y="1763193"/>
                  <a:pt x="896654" y="1743286"/>
                </a:cubicBezTo>
                <a:cubicBezTo>
                  <a:pt x="896736" y="1742876"/>
                  <a:pt x="896900" y="1742467"/>
                  <a:pt x="896982" y="174197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8"/>
          <p:cNvSpPr/>
          <p:nvPr/>
        </p:nvSpPr>
        <p:spPr>
          <a:xfrm rot="-361440">
            <a:off x="644587" y="1117919"/>
            <a:ext cx="734204" cy="666064"/>
          </a:xfrm>
          <a:custGeom>
            <a:rect b="b" l="l" r="r" t="t"/>
            <a:pathLst>
              <a:path extrusionOk="0" h="1330714" w="1467637">
                <a:moveTo>
                  <a:pt x="1420355" y="630371"/>
                </a:moveTo>
                <a:cubicBezTo>
                  <a:pt x="1370107" y="619110"/>
                  <a:pt x="1318391" y="616969"/>
                  <a:pt x="1267350" y="611426"/>
                </a:cubicBezTo>
                <a:cubicBezTo>
                  <a:pt x="1170992" y="601132"/>
                  <a:pt x="1074018" y="595648"/>
                  <a:pt x="977131" y="599901"/>
                </a:cubicBezTo>
                <a:cubicBezTo>
                  <a:pt x="1012675" y="565177"/>
                  <a:pt x="1049657" y="531862"/>
                  <a:pt x="1086550" y="498517"/>
                </a:cubicBezTo>
                <a:cubicBezTo>
                  <a:pt x="1105159" y="480305"/>
                  <a:pt x="1125000" y="463412"/>
                  <a:pt x="1144401" y="446021"/>
                </a:cubicBezTo>
                <a:cubicBezTo>
                  <a:pt x="1162803" y="428747"/>
                  <a:pt x="1181001" y="411269"/>
                  <a:pt x="1200167" y="394816"/>
                </a:cubicBezTo>
                <a:cubicBezTo>
                  <a:pt x="1217484" y="378891"/>
                  <a:pt x="1234448" y="362586"/>
                  <a:pt x="1253203" y="348333"/>
                </a:cubicBezTo>
                <a:cubicBezTo>
                  <a:pt x="1278269" y="327804"/>
                  <a:pt x="1300370" y="303051"/>
                  <a:pt x="1317628" y="275631"/>
                </a:cubicBezTo>
                <a:cubicBezTo>
                  <a:pt x="1329133" y="255366"/>
                  <a:pt x="1342958" y="231405"/>
                  <a:pt x="1334827" y="207562"/>
                </a:cubicBezTo>
                <a:cubicBezTo>
                  <a:pt x="1328634" y="190905"/>
                  <a:pt x="1313137" y="177004"/>
                  <a:pt x="1295233" y="174599"/>
                </a:cubicBezTo>
                <a:cubicBezTo>
                  <a:pt x="1263417" y="170991"/>
                  <a:pt x="1233274" y="185919"/>
                  <a:pt x="1206653" y="201726"/>
                </a:cubicBezTo>
                <a:cubicBezTo>
                  <a:pt x="1168263" y="226156"/>
                  <a:pt x="1134099" y="256304"/>
                  <a:pt x="1099054" y="285133"/>
                </a:cubicBezTo>
                <a:cubicBezTo>
                  <a:pt x="1056202" y="321469"/>
                  <a:pt x="1015287" y="360063"/>
                  <a:pt x="974284" y="398482"/>
                </a:cubicBezTo>
                <a:cubicBezTo>
                  <a:pt x="952418" y="420008"/>
                  <a:pt x="933223" y="444086"/>
                  <a:pt x="910711" y="465025"/>
                </a:cubicBezTo>
                <a:cubicBezTo>
                  <a:pt x="899763" y="475788"/>
                  <a:pt x="889608" y="487343"/>
                  <a:pt x="879130" y="498546"/>
                </a:cubicBezTo>
                <a:cubicBezTo>
                  <a:pt x="866597" y="512154"/>
                  <a:pt x="851951" y="523357"/>
                  <a:pt x="838127" y="535528"/>
                </a:cubicBezTo>
                <a:cubicBezTo>
                  <a:pt x="846286" y="415785"/>
                  <a:pt x="874698" y="298125"/>
                  <a:pt x="886555" y="178792"/>
                </a:cubicBezTo>
                <a:cubicBezTo>
                  <a:pt x="891956" y="133072"/>
                  <a:pt x="896916" y="87057"/>
                  <a:pt x="892983" y="41014"/>
                </a:cubicBezTo>
                <a:cubicBezTo>
                  <a:pt x="892631" y="7727"/>
                  <a:pt x="856853" y="-6936"/>
                  <a:pt x="828441" y="3123"/>
                </a:cubicBezTo>
                <a:cubicBezTo>
                  <a:pt x="800940" y="11569"/>
                  <a:pt x="778868" y="33183"/>
                  <a:pt x="765778" y="58346"/>
                </a:cubicBezTo>
                <a:cubicBezTo>
                  <a:pt x="729265" y="131576"/>
                  <a:pt x="717554" y="213956"/>
                  <a:pt x="700766" y="293256"/>
                </a:cubicBezTo>
                <a:cubicBezTo>
                  <a:pt x="694133" y="323199"/>
                  <a:pt x="690493" y="353641"/>
                  <a:pt x="685856" y="383936"/>
                </a:cubicBezTo>
                <a:cubicBezTo>
                  <a:pt x="676640" y="439393"/>
                  <a:pt x="667013" y="495115"/>
                  <a:pt x="663667" y="551306"/>
                </a:cubicBezTo>
                <a:cubicBezTo>
                  <a:pt x="647318" y="525586"/>
                  <a:pt x="631997" y="499074"/>
                  <a:pt x="616354" y="472826"/>
                </a:cubicBezTo>
                <a:cubicBezTo>
                  <a:pt x="599741" y="443206"/>
                  <a:pt x="585858" y="412060"/>
                  <a:pt x="568130" y="383056"/>
                </a:cubicBezTo>
                <a:cubicBezTo>
                  <a:pt x="540600" y="338977"/>
                  <a:pt x="514507" y="293989"/>
                  <a:pt x="482955" y="252609"/>
                </a:cubicBezTo>
                <a:cubicBezTo>
                  <a:pt x="472858" y="237300"/>
                  <a:pt x="464464" y="220936"/>
                  <a:pt x="453311" y="206331"/>
                </a:cubicBezTo>
                <a:cubicBezTo>
                  <a:pt x="442099" y="191462"/>
                  <a:pt x="430036" y="177238"/>
                  <a:pt x="418119" y="162956"/>
                </a:cubicBezTo>
                <a:cubicBezTo>
                  <a:pt x="388798" y="128848"/>
                  <a:pt x="355515" y="95298"/>
                  <a:pt x="312604" y="79080"/>
                </a:cubicBezTo>
                <a:cubicBezTo>
                  <a:pt x="296197" y="72423"/>
                  <a:pt x="277941" y="68845"/>
                  <a:pt x="260448" y="73010"/>
                </a:cubicBezTo>
                <a:cubicBezTo>
                  <a:pt x="234326" y="79784"/>
                  <a:pt x="239902" y="114302"/>
                  <a:pt x="243630" y="134714"/>
                </a:cubicBezTo>
                <a:cubicBezTo>
                  <a:pt x="255223" y="195861"/>
                  <a:pt x="281287" y="253078"/>
                  <a:pt x="315539" y="304752"/>
                </a:cubicBezTo>
                <a:cubicBezTo>
                  <a:pt x="329304" y="327276"/>
                  <a:pt x="341015" y="351031"/>
                  <a:pt x="355133" y="373378"/>
                </a:cubicBezTo>
                <a:cubicBezTo>
                  <a:pt x="374211" y="402793"/>
                  <a:pt x="395608" y="430742"/>
                  <a:pt x="416857" y="458632"/>
                </a:cubicBezTo>
                <a:cubicBezTo>
                  <a:pt x="447030" y="495496"/>
                  <a:pt x="474590" y="534384"/>
                  <a:pt x="507727" y="568755"/>
                </a:cubicBezTo>
                <a:cubicBezTo>
                  <a:pt x="522960" y="586439"/>
                  <a:pt x="537078" y="605003"/>
                  <a:pt x="552487" y="622512"/>
                </a:cubicBezTo>
                <a:cubicBezTo>
                  <a:pt x="561262" y="632864"/>
                  <a:pt x="570537" y="643393"/>
                  <a:pt x="574940" y="656443"/>
                </a:cubicBezTo>
                <a:cubicBezTo>
                  <a:pt x="526981" y="648525"/>
                  <a:pt x="478523" y="652425"/>
                  <a:pt x="430183" y="653129"/>
                </a:cubicBezTo>
                <a:cubicBezTo>
                  <a:pt x="368253" y="655329"/>
                  <a:pt x="306235" y="655036"/>
                  <a:pt x="244393" y="659200"/>
                </a:cubicBezTo>
                <a:cubicBezTo>
                  <a:pt x="213780" y="660842"/>
                  <a:pt x="183080" y="661077"/>
                  <a:pt x="152408" y="662133"/>
                </a:cubicBezTo>
                <a:cubicBezTo>
                  <a:pt x="105535" y="663394"/>
                  <a:pt x="55463" y="663922"/>
                  <a:pt x="13668" y="687765"/>
                </a:cubicBezTo>
                <a:cubicBezTo>
                  <a:pt x="-27071" y="718851"/>
                  <a:pt x="33303" y="761493"/>
                  <a:pt x="64034" y="769880"/>
                </a:cubicBezTo>
                <a:cubicBezTo>
                  <a:pt x="93502" y="778855"/>
                  <a:pt x="124584" y="780614"/>
                  <a:pt x="155138" y="782726"/>
                </a:cubicBezTo>
                <a:cubicBezTo>
                  <a:pt x="201923" y="784749"/>
                  <a:pt x="248854" y="783782"/>
                  <a:pt x="295610" y="781846"/>
                </a:cubicBezTo>
                <a:cubicBezTo>
                  <a:pt x="342806" y="779588"/>
                  <a:pt x="390031" y="777799"/>
                  <a:pt x="437139" y="774280"/>
                </a:cubicBezTo>
                <a:cubicBezTo>
                  <a:pt x="477965" y="770819"/>
                  <a:pt x="518880" y="767094"/>
                  <a:pt x="559883" y="769059"/>
                </a:cubicBezTo>
                <a:cubicBezTo>
                  <a:pt x="542654" y="780585"/>
                  <a:pt x="527685" y="794867"/>
                  <a:pt x="512628" y="808944"/>
                </a:cubicBezTo>
                <a:cubicBezTo>
                  <a:pt x="445416" y="859270"/>
                  <a:pt x="378173" y="909829"/>
                  <a:pt x="316331" y="966812"/>
                </a:cubicBezTo>
                <a:cubicBezTo>
                  <a:pt x="266934" y="1007753"/>
                  <a:pt x="220238" y="1053415"/>
                  <a:pt x="187335" y="1108990"/>
                </a:cubicBezTo>
                <a:cubicBezTo>
                  <a:pt x="170224" y="1136352"/>
                  <a:pt x="153289" y="1167556"/>
                  <a:pt x="160392" y="1200872"/>
                </a:cubicBezTo>
                <a:cubicBezTo>
                  <a:pt x="164501" y="1227061"/>
                  <a:pt x="189537" y="1220814"/>
                  <a:pt x="208116" y="1215506"/>
                </a:cubicBezTo>
                <a:cubicBezTo>
                  <a:pt x="236762" y="1205887"/>
                  <a:pt x="264469" y="1192983"/>
                  <a:pt x="290239" y="1177175"/>
                </a:cubicBezTo>
                <a:cubicBezTo>
                  <a:pt x="362911" y="1131191"/>
                  <a:pt x="430916" y="1077786"/>
                  <a:pt x="491202" y="1016434"/>
                </a:cubicBezTo>
                <a:cubicBezTo>
                  <a:pt x="526218" y="985376"/>
                  <a:pt x="556684" y="949744"/>
                  <a:pt x="591112" y="918070"/>
                </a:cubicBezTo>
                <a:cubicBezTo>
                  <a:pt x="629473" y="879769"/>
                  <a:pt x="672355" y="845632"/>
                  <a:pt x="713005" y="809589"/>
                </a:cubicBezTo>
                <a:cubicBezTo>
                  <a:pt x="712858" y="890943"/>
                  <a:pt x="712946" y="972326"/>
                  <a:pt x="715647" y="1053650"/>
                </a:cubicBezTo>
                <a:cubicBezTo>
                  <a:pt x="715999" y="1116322"/>
                  <a:pt x="726800" y="1178290"/>
                  <a:pt x="742209" y="1238880"/>
                </a:cubicBezTo>
                <a:cubicBezTo>
                  <a:pt x="750046" y="1263280"/>
                  <a:pt x="763488" y="1321905"/>
                  <a:pt x="789023" y="1330292"/>
                </a:cubicBezTo>
                <a:cubicBezTo>
                  <a:pt x="824361" y="1340410"/>
                  <a:pt x="854387" y="1165650"/>
                  <a:pt x="861871" y="1136293"/>
                </a:cubicBezTo>
                <a:cubicBezTo>
                  <a:pt x="873993" y="1076994"/>
                  <a:pt x="883972" y="1017255"/>
                  <a:pt x="888316" y="956841"/>
                </a:cubicBezTo>
                <a:cubicBezTo>
                  <a:pt x="892308" y="904492"/>
                  <a:pt x="894744" y="852319"/>
                  <a:pt x="900057" y="799970"/>
                </a:cubicBezTo>
                <a:cubicBezTo>
                  <a:pt x="917784" y="818124"/>
                  <a:pt x="937361" y="834283"/>
                  <a:pt x="955500" y="851996"/>
                </a:cubicBezTo>
                <a:cubicBezTo>
                  <a:pt x="971555" y="868244"/>
                  <a:pt x="987287" y="884813"/>
                  <a:pt x="1003870" y="900562"/>
                </a:cubicBezTo>
                <a:cubicBezTo>
                  <a:pt x="1023858" y="920915"/>
                  <a:pt x="1041703" y="943262"/>
                  <a:pt x="1062718" y="962648"/>
                </a:cubicBezTo>
                <a:cubicBezTo>
                  <a:pt x="1076366" y="976138"/>
                  <a:pt x="1087020" y="990596"/>
                  <a:pt x="1100345" y="1005172"/>
                </a:cubicBezTo>
                <a:cubicBezTo>
                  <a:pt x="1116224" y="1021976"/>
                  <a:pt x="1133189" y="1037696"/>
                  <a:pt x="1150271" y="1053239"/>
                </a:cubicBezTo>
                <a:cubicBezTo>
                  <a:pt x="1180678" y="1077287"/>
                  <a:pt x="1229371" y="1117524"/>
                  <a:pt x="1270168" y="1102303"/>
                </a:cubicBezTo>
                <a:cubicBezTo>
                  <a:pt x="1301603" y="1087347"/>
                  <a:pt x="1289862" y="1056143"/>
                  <a:pt x="1277329" y="1032006"/>
                </a:cubicBezTo>
                <a:cubicBezTo>
                  <a:pt x="1265501" y="1008808"/>
                  <a:pt x="1253996" y="984878"/>
                  <a:pt x="1239614" y="962794"/>
                </a:cubicBezTo>
                <a:cubicBezTo>
                  <a:pt x="1227991" y="945726"/>
                  <a:pt x="1215018" y="929625"/>
                  <a:pt x="1203102" y="912733"/>
                </a:cubicBezTo>
                <a:cubicBezTo>
                  <a:pt x="1175395" y="875487"/>
                  <a:pt x="1140878" y="843961"/>
                  <a:pt x="1105570" y="814076"/>
                </a:cubicBezTo>
                <a:cubicBezTo>
                  <a:pt x="1093947" y="803548"/>
                  <a:pt x="1083263" y="792081"/>
                  <a:pt x="1071523" y="781699"/>
                </a:cubicBezTo>
                <a:cubicBezTo>
                  <a:pt x="1059342" y="770584"/>
                  <a:pt x="1044697" y="762578"/>
                  <a:pt x="1032545" y="751463"/>
                </a:cubicBezTo>
                <a:cubicBezTo>
                  <a:pt x="1080768" y="751140"/>
                  <a:pt x="1128757" y="758062"/>
                  <a:pt x="1176980" y="755540"/>
                </a:cubicBezTo>
                <a:cubicBezTo>
                  <a:pt x="1214578" y="754044"/>
                  <a:pt x="1252293" y="755686"/>
                  <a:pt x="1289627" y="750231"/>
                </a:cubicBezTo>
                <a:cubicBezTo>
                  <a:pt x="1312726" y="748002"/>
                  <a:pt x="1336119" y="747856"/>
                  <a:pt x="1358866" y="742694"/>
                </a:cubicBezTo>
                <a:cubicBezTo>
                  <a:pt x="1380673" y="737973"/>
                  <a:pt x="1401483" y="729644"/>
                  <a:pt x="1422732" y="722928"/>
                </a:cubicBezTo>
                <a:cubicBezTo>
                  <a:pt x="1434062" y="719174"/>
                  <a:pt x="1445890" y="715215"/>
                  <a:pt x="1454402" y="706446"/>
                </a:cubicBezTo>
                <a:cubicBezTo>
                  <a:pt x="1486306" y="677383"/>
                  <a:pt x="1454813" y="636853"/>
                  <a:pt x="1420355" y="63037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8"/>
          <p:cNvSpPr/>
          <p:nvPr/>
        </p:nvSpPr>
        <p:spPr>
          <a:xfrm rot="-361440">
            <a:off x="644587" y="1117919"/>
            <a:ext cx="734204" cy="666064"/>
          </a:xfrm>
          <a:custGeom>
            <a:rect b="b" l="l" r="r" t="t"/>
            <a:pathLst>
              <a:path extrusionOk="0" h="1330714" w="1467637">
                <a:moveTo>
                  <a:pt x="789023" y="1330292"/>
                </a:moveTo>
                <a:cubicBezTo>
                  <a:pt x="763488" y="1321905"/>
                  <a:pt x="750046" y="1263280"/>
                  <a:pt x="742209" y="1238880"/>
                </a:cubicBezTo>
                <a:cubicBezTo>
                  <a:pt x="726800" y="1178290"/>
                  <a:pt x="715999" y="1116322"/>
                  <a:pt x="715647" y="1053650"/>
                </a:cubicBezTo>
                <a:cubicBezTo>
                  <a:pt x="712946" y="972326"/>
                  <a:pt x="712858" y="890943"/>
                  <a:pt x="713005" y="809589"/>
                </a:cubicBezTo>
                <a:cubicBezTo>
                  <a:pt x="672355" y="845632"/>
                  <a:pt x="629473" y="879769"/>
                  <a:pt x="591112" y="918070"/>
                </a:cubicBezTo>
                <a:cubicBezTo>
                  <a:pt x="556684" y="949744"/>
                  <a:pt x="526218" y="985376"/>
                  <a:pt x="491202" y="1016434"/>
                </a:cubicBezTo>
                <a:cubicBezTo>
                  <a:pt x="430916" y="1077786"/>
                  <a:pt x="362911" y="1131191"/>
                  <a:pt x="290239" y="1177175"/>
                </a:cubicBezTo>
                <a:cubicBezTo>
                  <a:pt x="264469" y="1192983"/>
                  <a:pt x="236762" y="1205887"/>
                  <a:pt x="208116" y="1215506"/>
                </a:cubicBezTo>
                <a:cubicBezTo>
                  <a:pt x="189537" y="1220814"/>
                  <a:pt x="164501" y="1227061"/>
                  <a:pt x="160392" y="1200872"/>
                </a:cubicBezTo>
                <a:cubicBezTo>
                  <a:pt x="153289" y="1167556"/>
                  <a:pt x="170224" y="1136352"/>
                  <a:pt x="187335" y="1108990"/>
                </a:cubicBezTo>
                <a:cubicBezTo>
                  <a:pt x="220238" y="1053415"/>
                  <a:pt x="266934" y="1007753"/>
                  <a:pt x="316331" y="966812"/>
                </a:cubicBezTo>
                <a:cubicBezTo>
                  <a:pt x="378173" y="909829"/>
                  <a:pt x="445416" y="859270"/>
                  <a:pt x="512628" y="808944"/>
                </a:cubicBezTo>
                <a:cubicBezTo>
                  <a:pt x="527685" y="794867"/>
                  <a:pt x="542654" y="780585"/>
                  <a:pt x="559883" y="769059"/>
                </a:cubicBezTo>
                <a:cubicBezTo>
                  <a:pt x="518880" y="767094"/>
                  <a:pt x="477965" y="770819"/>
                  <a:pt x="437139" y="774280"/>
                </a:cubicBezTo>
                <a:cubicBezTo>
                  <a:pt x="390031" y="777799"/>
                  <a:pt x="342806" y="779588"/>
                  <a:pt x="295610" y="781846"/>
                </a:cubicBezTo>
                <a:cubicBezTo>
                  <a:pt x="248854" y="783782"/>
                  <a:pt x="201923" y="784749"/>
                  <a:pt x="155138" y="782726"/>
                </a:cubicBezTo>
                <a:cubicBezTo>
                  <a:pt x="124584" y="780614"/>
                  <a:pt x="93502" y="778855"/>
                  <a:pt x="64034" y="769880"/>
                </a:cubicBezTo>
                <a:cubicBezTo>
                  <a:pt x="33303" y="761493"/>
                  <a:pt x="-27071" y="718851"/>
                  <a:pt x="13668" y="687765"/>
                </a:cubicBezTo>
                <a:cubicBezTo>
                  <a:pt x="55463" y="663922"/>
                  <a:pt x="105535" y="663394"/>
                  <a:pt x="152408" y="662133"/>
                </a:cubicBezTo>
                <a:cubicBezTo>
                  <a:pt x="183080" y="661077"/>
                  <a:pt x="213780" y="660842"/>
                  <a:pt x="244393" y="659200"/>
                </a:cubicBezTo>
                <a:cubicBezTo>
                  <a:pt x="306235" y="655036"/>
                  <a:pt x="368253" y="655329"/>
                  <a:pt x="430183" y="653129"/>
                </a:cubicBezTo>
                <a:cubicBezTo>
                  <a:pt x="478523" y="652425"/>
                  <a:pt x="526981" y="648525"/>
                  <a:pt x="574940" y="656443"/>
                </a:cubicBezTo>
                <a:cubicBezTo>
                  <a:pt x="570537" y="643393"/>
                  <a:pt x="561262" y="632864"/>
                  <a:pt x="552487" y="622512"/>
                </a:cubicBezTo>
                <a:cubicBezTo>
                  <a:pt x="537078" y="605003"/>
                  <a:pt x="522960" y="586439"/>
                  <a:pt x="507727" y="568755"/>
                </a:cubicBezTo>
                <a:cubicBezTo>
                  <a:pt x="474590" y="534384"/>
                  <a:pt x="447030" y="495496"/>
                  <a:pt x="416857" y="458632"/>
                </a:cubicBezTo>
                <a:cubicBezTo>
                  <a:pt x="395608" y="430742"/>
                  <a:pt x="374211" y="402793"/>
                  <a:pt x="355133" y="373378"/>
                </a:cubicBezTo>
                <a:cubicBezTo>
                  <a:pt x="341015" y="351031"/>
                  <a:pt x="329304" y="327276"/>
                  <a:pt x="315539" y="304752"/>
                </a:cubicBezTo>
                <a:cubicBezTo>
                  <a:pt x="281287" y="253078"/>
                  <a:pt x="255223" y="195861"/>
                  <a:pt x="243630" y="134714"/>
                </a:cubicBezTo>
                <a:cubicBezTo>
                  <a:pt x="239902" y="114302"/>
                  <a:pt x="234326" y="79784"/>
                  <a:pt x="260448" y="73010"/>
                </a:cubicBezTo>
                <a:cubicBezTo>
                  <a:pt x="277941" y="68845"/>
                  <a:pt x="296197" y="72423"/>
                  <a:pt x="312604" y="79080"/>
                </a:cubicBezTo>
                <a:cubicBezTo>
                  <a:pt x="355515" y="95298"/>
                  <a:pt x="388798" y="128848"/>
                  <a:pt x="418119" y="162956"/>
                </a:cubicBezTo>
                <a:cubicBezTo>
                  <a:pt x="430036" y="177238"/>
                  <a:pt x="442099" y="191462"/>
                  <a:pt x="453311" y="206331"/>
                </a:cubicBezTo>
                <a:cubicBezTo>
                  <a:pt x="464464" y="220936"/>
                  <a:pt x="472858" y="237300"/>
                  <a:pt x="482955" y="252609"/>
                </a:cubicBezTo>
                <a:cubicBezTo>
                  <a:pt x="514507" y="293989"/>
                  <a:pt x="540600" y="338977"/>
                  <a:pt x="568130" y="383056"/>
                </a:cubicBezTo>
                <a:cubicBezTo>
                  <a:pt x="585858" y="412060"/>
                  <a:pt x="599741" y="443206"/>
                  <a:pt x="616354" y="472826"/>
                </a:cubicBezTo>
                <a:cubicBezTo>
                  <a:pt x="631997" y="499074"/>
                  <a:pt x="647318" y="525586"/>
                  <a:pt x="663667" y="551306"/>
                </a:cubicBezTo>
                <a:cubicBezTo>
                  <a:pt x="667013" y="495115"/>
                  <a:pt x="676640" y="439393"/>
                  <a:pt x="685856" y="383936"/>
                </a:cubicBezTo>
                <a:cubicBezTo>
                  <a:pt x="690493" y="353641"/>
                  <a:pt x="694133" y="323199"/>
                  <a:pt x="700766" y="293256"/>
                </a:cubicBezTo>
                <a:cubicBezTo>
                  <a:pt x="717554" y="213956"/>
                  <a:pt x="729265" y="131576"/>
                  <a:pt x="765778" y="58346"/>
                </a:cubicBezTo>
                <a:cubicBezTo>
                  <a:pt x="778868" y="33183"/>
                  <a:pt x="800940" y="11569"/>
                  <a:pt x="828441" y="3123"/>
                </a:cubicBezTo>
                <a:cubicBezTo>
                  <a:pt x="856853" y="-6936"/>
                  <a:pt x="892631" y="7727"/>
                  <a:pt x="892983" y="41014"/>
                </a:cubicBezTo>
                <a:cubicBezTo>
                  <a:pt x="896916" y="87057"/>
                  <a:pt x="891956" y="133072"/>
                  <a:pt x="886555" y="178792"/>
                </a:cubicBezTo>
                <a:cubicBezTo>
                  <a:pt x="874698" y="298125"/>
                  <a:pt x="846286" y="415785"/>
                  <a:pt x="838127" y="535528"/>
                </a:cubicBezTo>
                <a:cubicBezTo>
                  <a:pt x="851951" y="523357"/>
                  <a:pt x="866597" y="512154"/>
                  <a:pt x="879130" y="498546"/>
                </a:cubicBezTo>
                <a:cubicBezTo>
                  <a:pt x="889608" y="487343"/>
                  <a:pt x="899763" y="475788"/>
                  <a:pt x="910711" y="465025"/>
                </a:cubicBezTo>
                <a:cubicBezTo>
                  <a:pt x="933223" y="444086"/>
                  <a:pt x="952418" y="420008"/>
                  <a:pt x="974284" y="398482"/>
                </a:cubicBezTo>
                <a:cubicBezTo>
                  <a:pt x="1015287" y="360063"/>
                  <a:pt x="1056202" y="321469"/>
                  <a:pt x="1099054" y="285133"/>
                </a:cubicBezTo>
                <a:cubicBezTo>
                  <a:pt x="1134099" y="256304"/>
                  <a:pt x="1168263" y="226156"/>
                  <a:pt x="1206653" y="201726"/>
                </a:cubicBezTo>
                <a:cubicBezTo>
                  <a:pt x="1233274" y="185919"/>
                  <a:pt x="1263417" y="170991"/>
                  <a:pt x="1295233" y="174599"/>
                </a:cubicBezTo>
                <a:cubicBezTo>
                  <a:pt x="1313137" y="177004"/>
                  <a:pt x="1328634" y="190905"/>
                  <a:pt x="1334827" y="207562"/>
                </a:cubicBezTo>
                <a:cubicBezTo>
                  <a:pt x="1342958" y="231405"/>
                  <a:pt x="1329133" y="255366"/>
                  <a:pt x="1317628" y="275631"/>
                </a:cubicBezTo>
                <a:cubicBezTo>
                  <a:pt x="1300370" y="303051"/>
                  <a:pt x="1278269" y="327804"/>
                  <a:pt x="1253203" y="348333"/>
                </a:cubicBezTo>
                <a:cubicBezTo>
                  <a:pt x="1234448" y="362586"/>
                  <a:pt x="1217484" y="378891"/>
                  <a:pt x="1200167" y="394816"/>
                </a:cubicBezTo>
                <a:cubicBezTo>
                  <a:pt x="1181001" y="411269"/>
                  <a:pt x="1162803" y="428747"/>
                  <a:pt x="1144401" y="446021"/>
                </a:cubicBezTo>
                <a:cubicBezTo>
                  <a:pt x="1125000" y="463412"/>
                  <a:pt x="1105159" y="480305"/>
                  <a:pt x="1086550" y="498517"/>
                </a:cubicBezTo>
                <a:cubicBezTo>
                  <a:pt x="1049657" y="531862"/>
                  <a:pt x="1012675" y="565177"/>
                  <a:pt x="977131" y="599901"/>
                </a:cubicBezTo>
                <a:cubicBezTo>
                  <a:pt x="1074018" y="595648"/>
                  <a:pt x="1170992" y="601132"/>
                  <a:pt x="1267350" y="611426"/>
                </a:cubicBezTo>
                <a:cubicBezTo>
                  <a:pt x="1318391" y="616969"/>
                  <a:pt x="1370107" y="619110"/>
                  <a:pt x="1420355" y="630371"/>
                </a:cubicBezTo>
                <a:cubicBezTo>
                  <a:pt x="1454813" y="636853"/>
                  <a:pt x="1486306" y="677383"/>
                  <a:pt x="1454402" y="706446"/>
                </a:cubicBezTo>
                <a:cubicBezTo>
                  <a:pt x="1445890" y="715215"/>
                  <a:pt x="1434062" y="719174"/>
                  <a:pt x="1422732" y="722928"/>
                </a:cubicBezTo>
                <a:cubicBezTo>
                  <a:pt x="1401483" y="729644"/>
                  <a:pt x="1380673" y="737973"/>
                  <a:pt x="1358866" y="742694"/>
                </a:cubicBezTo>
                <a:cubicBezTo>
                  <a:pt x="1336119" y="747856"/>
                  <a:pt x="1312726" y="748002"/>
                  <a:pt x="1289627" y="750231"/>
                </a:cubicBezTo>
                <a:cubicBezTo>
                  <a:pt x="1252293" y="755686"/>
                  <a:pt x="1214578" y="754044"/>
                  <a:pt x="1176980" y="755540"/>
                </a:cubicBezTo>
                <a:cubicBezTo>
                  <a:pt x="1128757" y="758062"/>
                  <a:pt x="1080768" y="751140"/>
                  <a:pt x="1032545" y="751463"/>
                </a:cubicBezTo>
                <a:cubicBezTo>
                  <a:pt x="1044697" y="762578"/>
                  <a:pt x="1059342" y="770584"/>
                  <a:pt x="1071523" y="781699"/>
                </a:cubicBezTo>
                <a:cubicBezTo>
                  <a:pt x="1083263" y="792081"/>
                  <a:pt x="1093947" y="803548"/>
                  <a:pt x="1105570" y="814076"/>
                </a:cubicBezTo>
                <a:cubicBezTo>
                  <a:pt x="1140878" y="843961"/>
                  <a:pt x="1175395" y="875487"/>
                  <a:pt x="1203102" y="912733"/>
                </a:cubicBezTo>
                <a:cubicBezTo>
                  <a:pt x="1215018" y="929625"/>
                  <a:pt x="1227991" y="945726"/>
                  <a:pt x="1239614" y="962794"/>
                </a:cubicBezTo>
                <a:cubicBezTo>
                  <a:pt x="1253996" y="984878"/>
                  <a:pt x="1265501" y="1008808"/>
                  <a:pt x="1277329" y="1032006"/>
                </a:cubicBezTo>
                <a:cubicBezTo>
                  <a:pt x="1289862" y="1056143"/>
                  <a:pt x="1301603" y="1087347"/>
                  <a:pt x="1270168" y="1102303"/>
                </a:cubicBezTo>
                <a:cubicBezTo>
                  <a:pt x="1229371" y="1117524"/>
                  <a:pt x="1180678" y="1077287"/>
                  <a:pt x="1150271" y="1053239"/>
                </a:cubicBezTo>
                <a:cubicBezTo>
                  <a:pt x="1133189" y="1037696"/>
                  <a:pt x="1116224" y="1021976"/>
                  <a:pt x="1100345" y="1005172"/>
                </a:cubicBezTo>
                <a:cubicBezTo>
                  <a:pt x="1087020" y="990596"/>
                  <a:pt x="1076366" y="976138"/>
                  <a:pt x="1062718" y="962648"/>
                </a:cubicBezTo>
                <a:cubicBezTo>
                  <a:pt x="1041703" y="943262"/>
                  <a:pt x="1023858" y="920915"/>
                  <a:pt x="1003870" y="900562"/>
                </a:cubicBezTo>
                <a:cubicBezTo>
                  <a:pt x="987287" y="884813"/>
                  <a:pt x="971555" y="868244"/>
                  <a:pt x="955500" y="851996"/>
                </a:cubicBezTo>
                <a:cubicBezTo>
                  <a:pt x="937361" y="834283"/>
                  <a:pt x="917784" y="818124"/>
                  <a:pt x="900057" y="799970"/>
                </a:cubicBezTo>
                <a:cubicBezTo>
                  <a:pt x="894744" y="852319"/>
                  <a:pt x="892308" y="904492"/>
                  <a:pt x="888316" y="956841"/>
                </a:cubicBezTo>
                <a:cubicBezTo>
                  <a:pt x="883972" y="1017255"/>
                  <a:pt x="873993" y="1076994"/>
                  <a:pt x="861871" y="1136293"/>
                </a:cubicBezTo>
                <a:cubicBezTo>
                  <a:pt x="854387" y="1165650"/>
                  <a:pt x="824361" y="1340410"/>
                  <a:pt x="789023" y="1330292"/>
                </a:cubicBezTo>
                <a:close/>
                <a:moveTo>
                  <a:pt x="791782" y="1315101"/>
                </a:moveTo>
                <a:cubicBezTo>
                  <a:pt x="799208" y="1305775"/>
                  <a:pt x="804726" y="1295217"/>
                  <a:pt x="808571" y="1283956"/>
                </a:cubicBezTo>
                <a:cubicBezTo>
                  <a:pt x="816730" y="1260523"/>
                  <a:pt x="823598" y="1236680"/>
                  <a:pt x="829175" y="1212515"/>
                </a:cubicBezTo>
                <a:cubicBezTo>
                  <a:pt x="848898" y="1130223"/>
                  <a:pt x="865892" y="1046875"/>
                  <a:pt x="872614" y="962413"/>
                </a:cubicBezTo>
                <a:cubicBezTo>
                  <a:pt x="877603" y="904052"/>
                  <a:pt x="879188" y="845427"/>
                  <a:pt x="886438" y="787301"/>
                </a:cubicBezTo>
                <a:cubicBezTo>
                  <a:pt x="887553" y="780145"/>
                  <a:pt x="895272" y="774778"/>
                  <a:pt x="901612" y="779969"/>
                </a:cubicBezTo>
                <a:cubicBezTo>
                  <a:pt x="909214" y="787506"/>
                  <a:pt x="916552" y="795336"/>
                  <a:pt x="924418" y="802610"/>
                </a:cubicBezTo>
                <a:cubicBezTo>
                  <a:pt x="945315" y="821965"/>
                  <a:pt x="966741" y="840735"/>
                  <a:pt x="986083" y="861674"/>
                </a:cubicBezTo>
                <a:cubicBezTo>
                  <a:pt x="1000641" y="876778"/>
                  <a:pt x="1016373" y="890679"/>
                  <a:pt x="1030285" y="906398"/>
                </a:cubicBezTo>
                <a:cubicBezTo>
                  <a:pt x="1044990" y="924024"/>
                  <a:pt x="1061338" y="940036"/>
                  <a:pt x="1077599" y="956225"/>
                </a:cubicBezTo>
                <a:cubicBezTo>
                  <a:pt x="1088634" y="967545"/>
                  <a:pt x="1098379" y="980097"/>
                  <a:pt x="1108769" y="992004"/>
                </a:cubicBezTo>
                <a:cubicBezTo>
                  <a:pt x="1129314" y="1013413"/>
                  <a:pt x="1150535" y="1034440"/>
                  <a:pt x="1173810" y="1052917"/>
                </a:cubicBezTo>
                <a:cubicBezTo>
                  <a:pt x="1197848" y="1069222"/>
                  <a:pt x="1237647" y="1101863"/>
                  <a:pt x="1267380" y="1086496"/>
                </a:cubicBezTo>
                <a:cubicBezTo>
                  <a:pt x="1273338" y="1082214"/>
                  <a:pt x="1277153" y="1075469"/>
                  <a:pt x="1274747" y="1068137"/>
                </a:cubicBezTo>
                <a:cubicBezTo>
                  <a:pt x="1272868" y="1058019"/>
                  <a:pt x="1268671" y="1048605"/>
                  <a:pt x="1264122" y="1039426"/>
                </a:cubicBezTo>
                <a:cubicBezTo>
                  <a:pt x="1252088" y="1015759"/>
                  <a:pt x="1240524" y="991740"/>
                  <a:pt x="1225907" y="969510"/>
                </a:cubicBezTo>
                <a:cubicBezTo>
                  <a:pt x="1208091" y="945550"/>
                  <a:pt x="1191332" y="920710"/>
                  <a:pt x="1171843" y="898099"/>
                </a:cubicBezTo>
                <a:cubicBezTo>
                  <a:pt x="1150682" y="874901"/>
                  <a:pt x="1127994" y="852495"/>
                  <a:pt x="1103867" y="832670"/>
                </a:cubicBezTo>
                <a:cubicBezTo>
                  <a:pt x="1088928" y="820177"/>
                  <a:pt x="1075720" y="805806"/>
                  <a:pt x="1061250" y="792785"/>
                </a:cubicBezTo>
                <a:cubicBezTo>
                  <a:pt x="1049950" y="782931"/>
                  <a:pt x="1037153" y="775071"/>
                  <a:pt x="1025589" y="765569"/>
                </a:cubicBezTo>
                <a:cubicBezTo>
                  <a:pt x="1017518" y="759117"/>
                  <a:pt x="1001610" y="743310"/>
                  <a:pt x="1017958" y="736888"/>
                </a:cubicBezTo>
                <a:cubicBezTo>
                  <a:pt x="1035803" y="735275"/>
                  <a:pt x="1053913" y="737005"/>
                  <a:pt x="1071846" y="737269"/>
                </a:cubicBezTo>
                <a:cubicBezTo>
                  <a:pt x="1109679" y="739175"/>
                  <a:pt x="1147424" y="742548"/>
                  <a:pt x="1185315" y="740025"/>
                </a:cubicBezTo>
                <a:cubicBezTo>
                  <a:pt x="1215987" y="738970"/>
                  <a:pt x="1246805" y="740436"/>
                  <a:pt x="1277300" y="736330"/>
                </a:cubicBezTo>
                <a:cubicBezTo>
                  <a:pt x="1301749" y="733222"/>
                  <a:pt x="1326521" y="733486"/>
                  <a:pt x="1350794" y="728911"/>
                </a:cubicBezTo>
                <a:cubicBezTo>
                  <a:pt x="1375595" y="723866"/>
                  <a:pt x="1399135" y="714364"/>
                  <a:pt x="1423202" y="706798"/>
                </a:cubicBezTo>
                <a:cubicBezTo>
                  <a:pt x="1455341" y="697003"/>
                  <a:pt x="1463735" y="670814"/>
                  <a:pt x="1433035" y="651164"/>
                </a:cubicBezTo>
                <a:cubicBezTo>
                  <a:pt x="1412108" y="641164"/>
                  <a:pt x="1388216" y="639991"/>
                  <a:pt x="1365557" y="636559"/>
                </a:cubicBezTo>
                <a:cubicBezTo>
                  <a:pt x="1350794" y="634800"/>
                  <a:pt x="1336001" y="633011"/>
                  <a:pt x="1321179" y="631574"/>
                </a:cubicBezTo>
                <a:cubicBezTo>
                  <a:pt x="1268524" y="626940"/>
                  <a:pt x="1215723" y="621485"/>
                  <a:pt x="1163068" y="617233"/>
                </a:cubicBezTo>
                <a:cubicBezTo>
                  <a:pt x="1110501" y="614593"/>
                  <a:pt x="1057846" y="612453"/>
                  <a:pt x="1005220" y="614095"/>
                </a:cubicBezTo>
                <a:cubicBezTo>
                  <a:pt x="993245" y="613508"/>
                  <a:pt x="963102" y="619872"/>
                  <a:pt x="956909" y="608053"/>
                </a:cubicBezTo>
                <a:cubicBezTo>
                  <a:pt x="953827" y="601074"/>
                  <a:pt x="960666" y="595765"/>
                  <a:pt x="964745" y="590985"/>
                </a:cubicBezTo>
                <a:cubicBezTo>
                  <a:pt x="974196" y="580867"/>
                  <a:pt x="984440" y="571571"/>
                  <a:pt x="994712" y="562333"/>
                </a:cubicBezTo>
                <a:cubicBezTo>
                  <a:pt x="1006042" y="552244"/>
                  <a:pt x="1017019" y="541745"/>
                  <a:pt x="1027820" y="531099"/>
                </a:cubicBezTo>
                <a:cubicBezTo>
                  <a:pt x="1049099" y="511039"/>
                  <a:pt x="1071464" y="492827"/>
                  <a:pt x="1092186" y="472269"/>
                </a:cubicBezTo>
                <a:cubicBezTo>
                  <a:pt x="1113054" y="453001"/>
                  <a:pt x="1135067" y="435053"/>
                  <a:pt x="1155172" y="414964"/>
                </a:cubicBezTo>
                <a:cubicBezTo>
                  <a:pt x="1175894" y="395901"/>
                  <a:pt x="1197026" y="377337"/>
                  <a:pt x="1217601" y="358128"/>
                </a:cubicBezTo>
                <a:cubicBezTo>
                  <a:pt x="1243195" y="336983"/>
                  <a:pt x="1269199" y="316307"/>
                  <a:pt x="1289363" y="289590"/>
                </a:cubicBezTo>
                <a:cubicBezTo>
                  <a:pt x="1304743" y="268768"/>
                  <a:pt x="1321091" y="246509"/>
                  <a:pt x="1322177" y="220056"/>
                </a:cubicBezTo>
                <a:cubicBezTo>
                  <a:pt x="1314986" y="179144"/>
                  <a:pt x="1270872" y="186300"/>
                  <a:pt x="1242373" y="199879"/>
                </a:cubicBezTo>
                <a:cubicBezTo>
                  <a:pt x="1208561" y="215070"/>
                  <a:pt x="1179651" y="238590"/>
                  <a:pt x="1151034" y="261642"/>
                </a:cubicBezTo>
                <a:cubicBezTo>
                  <a:pt x="1119188" y="287713"/>
                  <a:pt x="1087108" y="315193"/>
                  <a:pt x="1056495" y="342467"/>
                </a:cubicBezTo>
                <a:cubicBezTo>
                  <a:pt x="1044403" y="353025"/>
                  <a:pt x="1032692" y="364081"/>
                  <a:pt x="1021275" y="375372"/>
                </a:cubicBezTo>
                <a:cubicBezTo>
                  <a:pt x="999174" y="396458"/>
                  <a:pt x="975781" y="416195"/>
                  <a:pt x="956234" y="439804"/>
                </a:cubicBezTo>
                <a:cubicBezTo>
                  <a:pt x="940825" y="457605"/>
                  <a:pt x="923126" y="473178"/>
                  <a:pt x="907130" y="490422"/>
                </a:cubicBezTo>
                <a:cubicBezTo>
                  <a:pt x="890576" y="509397"/>
                  <a:pt x="872643" y="526993"/>
                  <a:pt x="852861" y="542595"/>
                </a:cubicBezTo>
                <a:cubicBezTo>
                  <a:pt x="846198" y="547933"/>
                  <a:pt x="840798" y="554913"/>
                  <a:pt x="833636" y="559488"/>
                </a:cubicBezTo>
                <a:cubicBezTo>
                  <a:pt x="829292" y="561981"/>
                  <a:pt x="823422" y="559458"/>
                  <a:pt x="822072" y="554678"/>
                </a:cubicBezTo>
                <a:cubicBezTo>
                  <a:pt x="821338" y="550690"/>
                  <a:pt x="822483" y="546232"/>
                  <a:pt x="822542" y="542302"/>
                </a:cubicBezTo>
                <a:cubicBezTo>
                  <a:pt x="823686" y="521480"/>
                  <a:pt x="825535" y="500746"/>
                  <a:pt x="828118" y="480070"/>
                </a:cubicBezTo>
                <a:cubicBezTo>
                  <a:pt x="835984" y="412970"/>
                  <a:pt x="847343" y="346280"/>
                  <a:pt x="857762" y="279531"/>
                </a:cubicBezTo>
                <a:cubicBezTo>
                  <a:pt x="863339" y="249588"/>
                  <a:pt x="867213" y="219440"/>
                  <a:pt x="870266" y="189145"/>
                </a:cubicBezTo>
                <a:cubicBezTo>
                  <a:pt x="873788" y="152779"/>
                  <a:pt x="879541" y="116502"/>
                  <a:pt x="879100" y="79843"/>
                </a:cubicBezTo>
                <a:cubicBezTo>
                  <a:pt x="878543" y="63361"/>
                  <a:pt x="880216" y="45647"/>
                  <a:pt x="875285" y="29811"/>
                </a:cubicBezTo>
                <a:cubicBezTo>
                  <a:pt x="858966" y="3094"/>
                  <a:pt x="820986" y="17845"/>
                  <a:pt x="802701" y="35060"/>
                </a:cubicBezTo>
                <a:cubicBezTo>
                  <a:pt x="766746" y="66822"/>
                  <a:pt x="751132" y="138321"/>
                  <a:pt x="738804" y="184159"/>
                </a:cubicBezTo>
                <a:cubicBezTo>
                  <a:pt x="726800" y="239705"/>
                  <a:pt x="714032" y="295192"/>
                  <a:pt x="705198" y="351324"/>
                </a:cubicBezTo>
                <a:cubicBezTo>
                  <a:pt x="701588" y="381296"/>
                  <a:pt x="694690" y="410711"/>
                  <a:pt x="690552" y="440596"/>
                </a:cubicBezTo>
                <a:cubicBezTo>
                  <a:pt x="686179" y="468984"/>
                  <a:pt x="681042" y="497285"/>
                  <a:pt x="677638" y="525850"/>
                </a:cubicBezTo>
                <a:cubicBezTo>
                  <a:pt x="676493" y="534882"/>
                  <a:pt x="675348" y="543915"/>
                  <a:pt x="674644" y="552977"/>
                </a:cubicBezTo>
                <a:cubicBezTo>
                  <a:pt x="674028" y="556731"/>
                  <a:pt x="675554" y="561834"/>
                  <a:pt x="671298" y="563770"/>
                </a:cubicBezTo>
                <a:cubicBezTo>
                  <a:pt x="671004" y="569723"/>
                  <a:pt x="663813" y="572861"/>
                  <a:pt x="659176" y="569254"/>
                </a:cubicBezTo>
                <a:cubicBezTo>
                  <a:pt x="646144" y="556643"/>
                  <a:pt x="639394" y="538959"/>
                  <a:pt x="629326" y="524031"/>
                </a:cubicBezTo>
                <a:cubicBezTo>
                  <a:pt x="612949" y="497256"/>
                  <a:pt x="596659" y="470392"/>
                  <a:pt x="583158" y="442003"/>
                </a:cubicBezTo>
                <a:cubicBezTo>
                  <a:pt x="557799" y="392206"/>
                  <a:pt x="527128" y="345195"/>
                  <a:pt x="497131" y="298154"/>
                </a:cubicBezTo>
                <a:cubicBezTo>
                  <a:pt x="479521" y="274458"/>
                  <a:pt x="462850" y="250233"/>
                  <a:pt x="447910" y="224748"/>
                </a:cubicBezTo>
                <a:cubicBezTo>
                  <a:pt x="419499" y="186535"/>
                  <a:pt x="389297" y="148703"/>
                  <a:pt x="351934" y="118819"/>
                </a:cubicBezTo>
                <a:cubicBezTo>
                  <a:pt x="328483" y="101134"/>
                  <a:pt x="289006" y="77937"/>
                  <a:pt x="259773" y="89609"/>
                </a:cubicBezTo>
                <a:cubicBezTo>
                  <a:pt x="251936" y="103774"/>
                  <a:pt x="256838" y="120607"/>
                  <a:pt x="259245" y="135623"/>
                </a:cubicBezTo>
                <a:cubicBezTo>
                  <a:pt x="266934" y="172077"/>
                  <a:pt x="279174" y="207445"/>
                  <a:pt x="295639" y="240849"/>
                </a:cubicBezTo>
                <a:cubicBezTo>
                  <a:pt x="307380" y="264486"/>
                  <a:pt x="322642" y="286100"/>
                  <a:pt x="335703" y="309005"/>
                </a:cubicBezTo>
                <a:cubicBezTo>
                  <a:pt x="355456" y="345136"/>
                  <a:pt x="376207" y="380651"/>
                  <a:pt x="401771" y="413058"/>
                </a:cubicBezTo>
                <a:cubicBezTo>
                  <a:pt x="420233" y="439335"/>
                  <a:pt x="440954" y="463823"/>
                  <a:pt x="460707" y="489103"/>
                </a:cubicBezTo>
                <a:cubicBezTo>
                  <a:pt x="471596" y="503414"/>
                  <a:pt x="482221" y="518019"/>
                  <a:pt x="494372" y="531363"/>
                </a:cubicBezTo>
                <a:cubicBezTo>
                  <a:pt x="515593" y="553798"/>
                  <a:pt x="535170" y="577641"/>
                  <a:pt x="554629" y="601602"/>
                </a:cubicBezTo>
                <a:cubicBezTo>
                  <a:pt x="566252" y="616177"/>
                  <a:pt x="598420" y="647293"/>
                  <a:pt x="589028" y="666854"/>
                </a:cubicBezTo>
                <a:cubicBezTo>
                  <a:pt x="580194" y="677676"/>
                  <a:pt x="545002" y="665945"/>
                  <a:pt x="530708" y="666678"/>
                </a:cubicBezTo>
                <a:cubicBezTo>
                  <a:pt x="453604" y="666385"/>
                  <a:pt x="376530" y="670667"/>
                  <a:pt x="299426" y="671400"/>
                </a:cubicBezTo>
                <a:cubicBezTo>
                  <a:pt x="252875" y="673746"/>
                  <a:pt x="206355" y="676268"/>
                  <a:pt x="159717" y="677031"/>
                </a:cubicBezTo>
                <a:cubicBezTo>
                  <a:pt x="118332" y="678175"/>
                  <a:pt x="78298" y="678145"/>
                  <a:pt x="39350" y="692252"/>
                </a:cubicBezTo>
                <a:cubicBezTo>
                  <a:pt x="30398" y="696064"/>
                  <a:pt x="17953" y="699173"/>
                  <a:pt x="15311" y="709731"/>
                </a:cubicBezTo>
                <a:cubicBezTo>
                  <a:pt x="16280" y="729409"/>
                  <a:pt x="46335" y="746976"/>
                  <a:pt x="62948" y="753545"/>
                </a:cubicBezTo>
                <a:cubicBezTo>
                  <a:pt x="118156" y="770614"/>
                  <a:pt x="176916" y="768268"/>
                  <a:pt x="234062" y="768473"/>
                </a:cubicBezTo>
                <a:cubicBezTo>
                  <a:pt x="296373" y="767534"/>
                  <a:pt x="358626" y="763780"/>
                  <a:pt x="420849" y="760320"/>
                </a:cubicBezTo>
                <a:cubicBezTo>
                  <a:pt x="465961" y="756918"/>
                  <a:pt x="511073" y="751815"/>
                  <a:pt x="556390" y="753751"/>
                </a:cubicBezTo>
                <a:cubicBezTo>
                  <a:pt x="566076" y="755012"/>
                  <a:pt x="585682" y="751815"/>
                  <a:pt x="585711" y="765833"/>
                </a:cubicBezTo>
                <a:cubicBezTo>
                  <a:pt x="585447" y="767681"/>
                  <a:pt x="584449" y="769646"/>
                  <a:pt x="583129" y="770966"/>
                </a:cubicBezTo>
                <a:cubicBezTo>
                  <a:pt x="576173" y="776596"/>
                  <a:pt x="568424" y="781289"/>
                  <a:pt x="561321" y="786744"/>
                </a:cubicBezTo>
                <a:cubicBezTo>
                  <a:pt x="543681" y="799032"/>
                  <a:pt x="529681" y="815543"/>
                  <a:pt x="512540" y="828447"/>
                </a:cubicBezTo>
                <a:cubicBezTo>
                  <a:pt x="475177" y="854900"/>
                  <a:pt x="439545" y="883699"/>
                  <a:pt x="403385" y="911765"/>
                </a:cubicBezTo>
                <a:cubicBezTo>
                  <a:pt x="377498" y="933027"/>
                  <a:pt x="352110" y="954847"/>
                  <a:pt x="327338" y="977341"/>
                </a:cubicBezTo>
                <a:cubicBezTo>
                  <a:pt x="291266" y="1007371"/>
                  <a:pt x="256779" y="1039573"/>
                  <a:pt x="227693" y="1076496"/>
                </a:cubicBezTo>
                <a:cubicBezTo>
                  <a:pt x="217332" y="1090133"/>
                  <a:pt x="207998" y="1104532"/>
                  <a:pt x="199017" y="1119078"/>
                </a:cubicBezTo>
                <a:cubicBezTo>
                  <a:pt x="184019" y="1143919"/>
                  <a:pt x="166907" y="1173246"/>
                  <a:pt x="176975" y="1202983"/>
                </a:cubicBezTo>
                <a:cubicBezTo>
                  <a:pt x="180526" y="1207764"/>
                  <a:pt x="188627" y="1203775"/>
                  <a:pt x="193675" y="1203658"/>
                </a:cubicBezTo>
                <a:cubicBezTo>
                  <a:pt x="207177" y="1200755"/>
                  <a:pt x="219885" y="1195300"/>
                  <a:pt x="232535" y="1189933"/>
                </a:cubicBezTo>
                <a:cubicBezTo>
                  <a:pt x="262737" y="1177557"/>
                  <a:pt x="290151" y="1159960"/>
                  <a:pt x="317036" y="1141690"/>
                </a:cubicBezTo>
                <a:cubicBezTo>
                  <a:pt x="355192" y="1114826"/>
                  <a:pt x="392731" y="1087083"/>
                  <a:pt x="427688" y="1056143"/>
                </a:cubicBezTo>
                <a:cubicBezTo>
                  <a:pt x="445474" y="1041039"/>
                  <a:pt x="461441" y="1024029"/>
                  <a:pt x="478288" y="1007899"/>
                </a:cubicBezTo>
                <a:cubicBezTo>
                  <a:pt x="489618" y="997459"/>
                  <a:pt x="501211" y="987282"/>
                  <a:pt x="511983" y="976255"/>
                </a:cubicBezTo>
                <a:cubicBezTo>
                  <a:pt x="557564" y="927367"/>
                  <a:pt x="606580" y="881910"/>
                  <a:pt x="656799" y="837861"/>
                </a:cubicBezTo>
                <a:cubicBezTo>
                  <a:pt x="671474" y="824928"/>
                  <a:pt x="687177" y="813197"/>
                  <a:pt x="701441" y="799794"/>
                </a:cubicBezTo>
                <a:cubicBezTo>
                  <a:pt x="708104" y="793606"/>
                  <a:pt x="720930" y="778855"/>
                  <a:pt x="727592" y="792697"/>
                </a:cubicBezTo>
                <a:cubicBezTo>
                  <a:pt x="729119" y="799648"/>
                  <a:pt x="727857" y="807009"/>
                  <a:pt x="728238" y="814106"/>
                </a:cubicBezTo>
                <a:cubicBezTo>
                  <a:pt x="728209" y="887482"/>
                  <a:pt x="728062" y="960888"/>
                  <a:pt x="730351" y="1034235"/>
                </a:cubicBezTo>
                <a:cubicBezTo>
                  <a:pt x="730674" y="1087171"/>
                  <a:pt x="735312" y="1139901"/>
                  <a:pt x="746846" y="1191634"/>
                </a:cubicBezTo>
                <a:cubicBezTo>
                  <a:pt x="752100" y="1216239"/>
                  <a:pt x="757589" y="1240903"/>
                  <a:pt x="766042" y="1264658"/>
                </a:cubicBezTo>
                <a:cubicBezTo>
                  <a:pt x="772851" y="1282049"/>
                  <a:pt x="776872" y="1302578"/>
                  <a:pt x="791782" y="131510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8"/>
          <p:cNvSpPr/>
          <p:nvPr/>
        </p:nvSpPr>
        <p:spPr>
          <a:xfrm rot="1940363">
            <a:off x="7648622" y="3686669"/>
            <a:ext cx="611096" cy="554084"/>
          </a:xfrm>
          <a:custGeom>
            <a:rect b="b" l="l" r="r" t="t"/>
            <a:pathLst>
              <a:path extrusionOk="0" h="1108029" w="1222039">
                <a:moveTo>
                  <a:pt x="1182670" y="524884"/>
                </a:moveTo>
                <a:cubicBezTo>
                  <a:pt x="1140830" y="515507"/>
                  <a:pt x="1097769" y="513724"/>
                  <a:pt x="1055269" y="509109"/>
                </a:cubicBezTo>
                <a:cubicBezTo>
                  <a:pt x="975036" y="500537"/>
                  <a:pt x="894289" y="495971"/>
                  <a:pt x="813616" y="499512"/>
                </a:cubicBezTo>
                <a:cubicBezTo>
                  <a:pt x="843212" y="470599"/>
                  <a:pt x="874005" y="442859"/>
                  <a:pt x="904725" y="415094"/>
                </a:cubicBezTo>
                <a:cubicBezTo>
                  <a:pt x="920219" y="399929"/>
                  <a:pt x="936740" y="385864"/>
                  <a:pt x="952894" y="371383"/>
                </a:cubicBezTo>
                <a:cubicBezTo>
                  <a:pt x="968217" y="357000"/>
                  <a:pt x="983369" y="342446"/>
                  <a:pt x="999328" y="328747"/>
                </a:cubicBezTo>
                <a:cubicBezTo>
                  <a:pt x="1013747" y="315487"/>
                  <a:pt x="1027873" y="301910"/>
                  <a:pt x="1043489" y="290042"/>
                </a:cubicBezTo>
                <a:cubicBezTo>
                  <a:pt x="1064360" y="272948"/>
                  <a:pt x="1082763" y="252338"/>
                  <a:pt x="1097133" y="229506"/>
                </a:cubicBezTo>
                <a:cubicBezTo>
                  <a:pt x="1106713" y="212632"/>
                  <a:pt x="1118224" y="192681"/>
                  <a:pt x="1111454" y="172828"/>
                </a:cubicBezTo>
                <a:cubicBezTo>
                  <a:pt x="1106298" y="158958"/>
                  <a:pt x="1093394" y="147383"/>
                  <a:pt x="1078486" y="145381"/>
                </a:cubicBezTo>
                <a:cubicBezTo>
                  <a:pt x="1051994" y="142377"/>
                  <a:pt x="1026895" y="154807"/>
                  <a:pt x="1004729" y="167969"/>
                </a:cubicBezTo>
                <a:cubicBezTo>
                  <a:pt x="972763" y="188310"/>
                  <a:pt x="944316" y="213414"/>
                  <a:pt x="915136" y="237418"/>
                </a:cubicBezTo>
                <a:cubicBezTo>
                  <a:pt x="879455" y="267674"/>
                  <a:pt x="845387" y="299810"/>
                  <a:pt x="811245" y="331799"/>
                </a:cubicBezTo>
                <a:cubicBezTo>
                  <a:pt x="793038" y="349723"/>
                  <a:pt x="777055" y="369771"/>
                  <a:pt x="758310" y="387207"/>
                </a:cubicBezTo>
                <a:cubicBezTo>
                  <a:pt x="749195" y="396169"/>
                  <a:pt x="740739" y="405790"/>
                  <a:pt x="732014" y="415118"/>
                </a:cubicBezTo>
                <a:cubicBezTo>
                  <a:pt x="721579" y="426449"/>
                  <a:pt x="709384" y="435777"/>
                  <a:pt x="697873" y="445911"/>
                </a:cubicBezTo>
                <a:cubicBezTo>
                  <a:pt x="704667" y="346207"/>
                  <a:pt x="728324" y="248236"/>
                  <a:pt x="738197" y="148873"/>
                </a:cubicBezTo>
                <a:cubicBezTo>
                  <a:pt x="742694" y="110803"/>
                  <a:pt x="746824" y="72489"/>
                  <a:pt x="743549" y="34150"/>
                </a:cubicBezTo>
                <a:cubicBezTo>
                  <a:pt x="743256" y="6434"/>
                  <a:pt x="713465" y="-5775"/>
                  <a:pt x="689808" y="2600"/>
                </a:cubicBezTo>
                <a:cubicBezTo>
                  <a:pt x="666909" y="9633"/>
                  <a:pt x="648530" y="27630"/>
                  <a:pt x="637631" y="48582"/>
                </a:cubicBezTo>
                <a:cubicBezTo>
                  <a:pt x="607228" y="109558"/>
                  <a:pt x="597477" y="178152"/>
                  <a:pt x="583498" y="244182"/>
                </a:cubicBezTo>
                <a:cubicBezTo>
                  <a:pt x="577975" y="269114"/>
                  <a:pt x="574944" y="294462"/>
                  <a:pt x="571083" y="319687"/>
                </a:cubicBezTo>
                <a:cubicBezTo>
                  <a:pt x="563409" y="365864"/>
                  <a:pt x="555393" y="412261"/>
                  <a:pt x="552607" y="459049"/>
                </a:cubicBezTo>
                <a:cubicBezTo>
                  <a:pt x="538995" y="437633"/>
                  <a:pt x="526238" y="415558"/>
                  <a:pt x="513211" y="393702"/>
                </a:cubicBezTo>
                <a:cubicBezTo>
                  <a:pt x="499379" y="369039"/>
                  <a:pt x="487819" y="343105"/>
                  <a:pt x="473058" y="318954"/>
                </a:cubicBezTo>
                <a:cubicBezTo>
                  <a:pt x="450134" y="282252"/>
                  <a:pt x="428408" y="244793"/>
                  <a:pt x="402136" y="210337"/>
                </a:cubicBezTo>
                <a:cubicBezTo>
                  <a:pt x="393729" y="197590"/>
                  <a:pt x="386740" y="183964"/>
                  <a:pt x="377453" y="171803"/>
                </a:cubicBezTo>
                <a:cubicBezTo>
                  <a:pt x="368117" y="159422"/>
                  <a:pt x="358073" y="147579"/>
                  <a:pt x="348150" y="135686"/>
                </a:cubicBezTo>
                <a:cubicBezTo>
                  <a:pt x="323736" y="107287"/>
                  <a:pt x="296022" y="79351"/>
                  <a:pt x="260292" y="65847"/>
                </a:cubicBezTo>
                <a:cubicBezTo>
                  <a:pt x="246631" y="60304"/>
                  <a:pt x="231430" y="57324"/>
                  <a:pt x="216864" y="60792"/>
                </a:cubicBezTo>
                <a:cubicBezTo>
                  <a:pt x="195113" y="66433"/>
                  <a:pt x="199757" y="95175"/>
                  <a:pt x="202860" y="112171"/>
                </a:cubicBezTo>
                <a:cubicBezTo>
                  <a:pt x="212514" y="163085"/>
                  <a:pt x="234216" y="210727"/>
                  <a:pt x="262736" y="253754"/>
                </a:cubicBezTo>
                <a:cubicBezTo>
                  <a:pt x="274198" y="272509"/>
                  <a:pt x="283949" y="292288"/>
                  <a:pt x="295704" y="310896"/>
                </a:cubicBezTo>
                <a:cubicBezTo>
                  <a:pt x="311590" y="335389"/>
                  <a:pt x="329406" y="358660"/>
                  <a:pt x="347099" y="381883"/>
                </a:cubicBezTo>
                <a:cubicBezTo>
                  <a:pt x="372223" y="412579"/>
                  <a:pt x="395171" y="444959"/>
                  <a:pt x="422763" y="473578"/>
                </a:cubicBezTo>
                <a:cubicBezTo>
                  <a:pt x="435447" y="488303"/>
                  <a:pt x="447202" y="503761"/>
                  <a:pt x="460032" y="518339"/>
                </a:cubicBezTo>
                <a:cubicBezTo>
                  <a:pt x="467339" y="526959"/>
                  <a:pt x="475062" y="535726"/>
                  <a:pt x="478728" y="546593"/>
                </a:cubicBezTo>
                <a:cubicBezTo>
                  <a:pt x="438795" y="539999"/>
                  <a:pt x="398446" y="543247"/>
                  <a:pt x="358195" y="543833"/>
                </a:cubicBezTo>
                <a:cubicBezTo>
                  <a:pt x="306628" y="545665"/>
                  <a:pt x="254989" y="545420"/>
                  <a:pt x="203496" y="548888"/>
                </a:cubicBezTo>
                <a:cubicBezTo>
                  <a:pt x="178006" y="550255"/>
                  <a:pt x="152443" y="550451"/>
                  <a:pt x="126904" y="551330"/>
                </a:cubicBezTo>
                <a:cubicBezTo>
                  <a:pt x="87875" y="552380"/>
                  <a:pt x="46182" y="552820"/>
                  <a:pt x="11381" y="572673"/>
                </a:cubicBezTo>
                <a:cubicBezTo>
                  <a:pt x="-22541" y="598557"/>
                  <a:pt x="27730" y="634063"/>
                  <a:pt x="53318" y="641047"/>
                </a:cubicBezTo>
                <a:cubicBezTo>
                  <a:pt x="77855" y="648519"/>
                  <a:pt x="103736" y="649984"/>
                  <a:pt x="129177" y="651743"/>
                </a:cubicBezTo>
                <a:cubicBezTo>
                  <a:pt x="168133" y="653428"/>
                  <a:pt x="207211" y="652622"/>
                  <a:pt x="246142" y="651010"/>
                </a:cubicBezTo>
                <a:cubicBezTo>
                  <a:pt x="285440" y="649130"/>
                  <a:pt x="324762" y="647640"/>
                  <a:pt x="363987" y="644710"/>
                </a:cubicBezTo>
                <a:cubicBezTo>
                  <a:pt x="397982" y="641828"/>
                  <a:pt x="432050" y="638727"/>
                  <a:pt x="466191" y="640363"/>
                </a:cubicBezTo>
                <a:cubicBezTo>
                  <a:pt x="451845" y="649960"/>
                  <a:pt x="439381" y="661852"/>
                  <a:pt x="426844" y="673574"/>
                </a:cubicBezTo>
                <a:cubicBezTo>
                  <a:pt x="370879" y="715477"/>
                  <a:pt x="314889" y="757577"/>
                  <a:pt x="263396" y="805024"/>
                </a:cubicBezTo>
                <a:cubicBezTo>
                  <a:pt x="222265" y="839113"/>
                  <a:pt x="183382" y="877134"/>
                  <a:pt x="155986" y="923409"/>
                </a:cubicBezTo>
                <a:cubicBezTo>
                  <a:pt x="141738" y="946192"/>
                  <a:pt x="127637" y="972175"/>
                  <a:pt x="133551" y="999915"/>
                </a:cubicBezTo>
                <a:cubicBezTo>
                  <a:pt x="136973" y="1021722"/>
                  <a:pt x="157819" y="1016520"/>
                  <a:pt x="173289" y="1012101"/>
                </a:cubicBezTo>
                <a:cubicBezTo>
                  <a:pt x="197142" y="1004091"/>
                  <a:pt x="220212" y="993346"/>
                  <a:pt x="241670" y="980184"/>
                </a:cubicBezTo>
                <a:cubicBezTo>
                  <a:pt x="302181" y="941895"/>
                  <a:pt x="358806" y="897427"/>
                  <a:pt x="409004" y="846341"/>
                </a:cubicBezTo>
                <a:cubicBezTo>
                  <a:pt x="438159" y="820481"/>
                  <a:pt x="463527" y="790811"/>
                  <a:pt x="492194" y="764438"/>
                </a:cubicBezTo>
                <a:cubicBezTo>
                  <a:pt x="524136" y="732547"/>
                  <a:pt x="559841" y="704122"/>
                  <a:pt x="593689" y="674111"/>
                </a:cubicBezTo>
                <a:cubicBezTo>
                  <a:pt x="593567" y="741850"/>
                  <a:pt x="593640" y="809614"/>
                  <a:pt x="595889" y="877330"/>
                </a:cubicBezTo>
                <a:cubicBezTo>
                  <a:pt x="596182" y="929514"/>
                  <a:pt x="605176" y="981112"/>
                  <a:pt x="618006" y="1031563"/>
                </a:cubicBezTo>
                <a:cubicBezTo>
                  <a:pt x="624531" y="1051880"/>
                  <a:pt x="635724" y="1100694"/>
                  <a:pt x="656986" y="1107678"/>
                </a:cubicBezTo>
                <a:cubicBezTo>
                  <a:pt x="686411" y="1116103"/>
                  <a:pt x="711412" y="970587"/>
                  <a:pt x="717644" y="946144"/>
                </a:cubicBezTo>
                <a:cubicBezTo>
                  <a:pt x="727737" y="896767"/>
                  <a:pt x="736047" y="847025"/>
                  <a:pt x="739664" y="796721"/>
                </a:cubicBezTo>
                <a:cubicBezTo>
                  <a:pt x="742987" y="753132"/>
                  <a:pt x="745016" y="709690"/>
                  <a:pt x="749439" y="666101"/>
                </a:cubicBezTo>
                <a:cubicBezTo>
                  <a:pt x="764200" y="681217"/>
                  <a:pt x="780501" y="694672"/>
                  <a:pt x="795604" y="709421"/>
                </a:cubicBezTo>
                <a:cubicBezTo>
                  <a:pt x="808973" y="722950"/>
                  <a:pt x="822072" y="736747"/>
                  <a:pt x="835880" y="749860"/>
                </a:cubicBezTo>
                <a:cubicBezTo>
                  <a:pt x="852523" y="766807"/>
                  <a:pt x="867382" y="785415"/>
                  <a:pt x="884880" y="801556"/>
                </a:cubicBezTo>
                <a:cubicBezTo>
                  <a:pt x="896244" y="812789"/>
                  <a:pt x="905116" y="824828"/>
                  <a:pt x="916211" y="836964"/>
                </a:cubicBezTo>
                <a:cubicBezTo>
                  <a:pt x="929432" y="850957"/>
                  <a:pt x="943558" y="864045"/>
                  <a:pt x="957782" y="876988"/>
                </a:cubicBezTo>
                <a:cubicBezTo>
                  <a:pt x="983101" y="897012"/>
                  <a:pt x="1023645" y="930515"/>
                  <a:pt x="1057615" y="917841"/>
                </a:cubicBezTo>
                <a:cubicBezTo>
                  <a:pt x="1083789" y="905387"/>
                  <a:pt x="1074014" y="879405"/>
                  <a:pt x="1063578" y="859308"/>
                </a:cubicBezTo>
                <a:cubicBezTo>
                  <a:pt x="1053729" y="839992"/>
                  <a:pt x="1044149" y="820066"/>
                  <a:pt x="1032174" y="801678"/>
                </a:cubicBezTo>
                <a:cubicBezTo>
                  <a:pt x="1022496" y="787466"/>
                  <a:pt x="1011694" y="774060"/>
                  <a:pt x="1001772" y="759994"/>
                </a:cubicBezTo>
                <a:cubicBezTo>
                  <a:pt x="978702" y="728981"/>
                  <a:pt x="949961" y="702731"/>
                  <a:pt x="920561" y="677847"/>
                </a:cubicBezTo>
                <a:cubicBezTo>
                  <a:pt x="910883" y="669081"/>
                  <a:pt x="901987" y="659532"/>
                  <a:pt x="892212" y="650888"/>
                </a:cubicBezTo>
                <a:cubicBezTo>
                  <a:pt x="882070" y="641633"/>
                  <a:pt x="869875" y="634967"/>
                  <a:pt x="859757" y="625712"/>
                </a:cubicBezTo>
                <a:cubicBezTo>
                  <a:pt x="899910" y="625443"/>
                  <a:pt x="939868" y="631206"/>
                  <a:pt x="980021" y="629106"/>
                </a:cubicBezTo>
                <a:cubicBezTo>
                  <a:pt x="1011328" y="627860"/>
                  <a:pt x="1042732" y="629228"/>
                  <a:pt x="1073818" y="624686"/>
                </a:cubicBezTo>
                <a:cubicBezTo>
                  <a:pt x="1093052" y="622830"/>
                  <a:pt x="1112530" y="622708"/>
                  <a:pt x="1131470" y="618410"/>
                </a:cubicBezTo>
                <a:cubicBezTo>
                  <a:pt x="1149628" y="614479"/>
                  <a:pt x="1166955" y="607544"/>
                  <a:pt x="1184649" y="601951"/>
                </a:cubicBezTo>
                <a:cubicBezTo>
                  <a:pt x="1194083" y="598826"/>
                  <a:pt x="1203932" y="595529"/>
                  <a:pt x="1211019" y="588228"/>
                </a:cubicBezTo>
                <a:cubicBezTo>
                  <a:pt x="1237584" y="564028"/>
                  <a:pt x="1211361" y="530280"/>
                  <a:pt x="1182670" y="52488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8"/>
          <p:cNvSpPr/>
          <p:nvPr/>
        </p:nvSpPr>
        <p:spPr>
          <a:xfrm rot="1940363">
            <a:off x="7648622" y="3686669"/>
            <a:ext cx="611096" cy="554084"/>
          </a:xfrm>
          <a:custGeom>
            <a:rect b="b" l="l" r="r" t="t"/>
            <a:pathLst>
              <a:path extrusionOk="0" h="1108029" w="1222039">
                <a:moveTo>
                  <a:pt x="656986" y="1107678"/>
                </a:moveTo>
                <a:cubicBezTo>
                  <a:pt x="635724" y="1100694"/>
                  <a:pt x="624531" y="1051880"/>
                  <a:pt x="618006" y="1031563"/>
                </a:cubicBezTo>
                <a:cubicBezTo>
                  <a:pt x="605176" y="981112"/>
                  <a:pt x="596182" y="929514"/>
                  <a:pt x="595889" y="877330"/>
                </a:cubicBezTo>
                <a:cubicBezTo>
                  <a:pt x="593640" y="809614"/>
                  <a:pt x="593567" y="741850"/>
                  <a:pt x="593689" y="674111"/>
                </a:cubicBezTo>
                <a:cubicBezTo>
                  <a:pt x="559841" y="704122"/>
                  <a:pt x="524136" y="732547"/>
                  <a:pt x="492194" y="764438"/>
                </a:cubicBezTo>
                <a:cubicBezTo>
                  <a:pt x="463527" y="790811"/>
                  <a:pt x="438159" y="820481"/>
                  <a:pt x="409004" y="846341"/>
                </a:cubicBezTo>
                <a:cubicBezTo>
                  <a:pt x="358806" y="897427"/>
                  <a:pt x="302181" y="941895"/>
                  <a:pt x="241670" y="980184"/>
                </a:cubicBezTo>
                <a:cubicBezTo>
                  <a:pt x="220212" y="993346"/>
                  <a:pt x="197142" y="1004091"/>
                  <a:pt x="173289" y="1012101"/>
                </a:cubicBezTo>
                <a:cubicBezTo>
                  <a:pt x="157819" y="1016520"/>
                  <a:pt x="136973" y="1021722"/>
                  <a:pt x="133551" y="999915"/>
                </a:cubicBezTo>
                <a:cubicBezTo>
                  <a:pt x="127637" y="972175"/>
                  <a:pt x="141738" y="946192"/>
                  <a:pt x="155986" y="923409"/>
                </a:cubicBezTo>
                <a:cubicBezTo>
                  <a:pt x="183382" y="877134"/>
                  <a:pt x="222265" y="839113"/>
                  <a:pt x="263396" y="805024"/>
                </a:cubicBezTo>
                <a:cubicBezTo>
                  <a:pt x="314889" y="757577"/>
                  <a:pt x="370879" y="715477"/>
                  <a:pt x="426844" y="673574"/>
                </a:cubicBezTo>
                <a:cubicBezTo>
                  <a:pt x="439381" y="661852"/>
                  <a:pt x="451845" y="649960"/>
                  <a:pt x="466191" y="640363"/>
                </a:cubicBezTo>
                <a:cubicBezTo>
                  <a:pt x="432050" y="638727"/>
                  <a:pt x="397982" y="641828"/>
                  <a:pt x="363987" y="644710"/>
                </a:cubicBezTo>
                <a:cubicBezTo>
                  <a:pt x="324762" y="647640"/>
                  <a:pt x="285440" y="649130"/>
                  <a:pt x="246142" y="651010"/>
                </a:cubicBezTo>
                <a:cubicBezTo>
                  <a:pt x="207211" y="652622"/>
                  <a:pt x="168133" y="653428"/>
                  <a:pt x="129177" y="651743"/>
                </a:cubicBezTo>
                <a:cubicBezTo>
                  <a:pt x="103736" y="649984"/>
                  <a:pt x="77855" y="648519"/>
                  <a:pt x="53318" y="641047"/>
                </a:cubicBezTo>
                <a:cubicBezTo>
                  <a:pt x="27730" y="634063"/>
                  <a:pt x="-22541" y="598557"/>
                  <a:pt x="11381" y="572673"/>
                </a:cubicBezTo>
                <a:cubicBezTo>
                  <a:pt x="46182" y="552820"/>
                  <a:pt x="87875" y="552380"/>
                  <a:pt x="126904" y="551330"/>
                </a:cubicBezTo>
                <a:cubicBezTo>
                  <a:pt x="152443" y="550451"/>
                  <a:pt x="178006" y="550255"/>
                  <a:pt x="203496" y="548888"/>
                </a:cubicBezTo>
                <a:cubicBezTo>
                  <a:pt x="254989" y="545420"/>
                  <a:pt x="306628" y="545665"/>
                  <a:pt x="358195" y="543833"/>
                </a:cubicBezTo>
                <a:cubicBezTo>
                  <a:pt x="398446" y="543247"/>
                  <a:pt x="438795" y="539999"/>
                  <a:pt x="478728" y="546593"/>
                </a:cubicBezTo>
                <a:cubicBezTo>
                  <a:pt x="475062" y="535726"/>
                  <a:pt x="467339" y="526959"/>
                  <a:pt x="460032" y="518339"/>
                </a:cubicBezTo>
                <a:cubicBezTo>
                  <a:pt x="447202" y="503761"/>
                  <a:pt x="435447" y="488303"/>
                  <a:pt x="422763" y="473578"/>
                </a:cubicBezTo>
                <a:cubicBezTo>
                  <a:pt x="395171" y="444959"/>
                  <a:pt x="372223" y="412579"/>
                  <a:pt x="347099" y="381883"/>
                </a:cubicBezTo>
                <a:cubicBezTo>
                  <a:pt x="329406" y="358660"/>
                  <a:pt x="311590" y="335389"/>
                  <a:pt x="295704" y="310896"/>
                </a:cubicBezTo>
                <a:cubicBezTo>
                  <a:pt x="283949" y="292288"/>
                  <a:pt x="274198" y="272509"/>
                  <a:pt x="262736" y="253754"/>
                </a:cubicBezTo>
                <a:cubicBezTo>
                  <a:pt x="234216" y="210727"/>
                  <a:pt x="212514" y="163085"/>
                  <a:pt x="202860" y="112171"/>
                </a:cubicBezTo>
                <a:cubicBezTo>
                  <a:pt x="199757" y="95175"/>
                  <a:pt x="195113" y="66433"/>
                  <a:pt x="216864" y="60792"/>
                </a:cubicBezTo>
                <a:cubicBezTo>
                  <a:pt x="231430" y="57324"/>
                  <a:pt x="246631" y="60304"/>
                  <a:pt x="260292" y="65847"/>
                </a:cubicBezTo>
                <a:cubicBezTo>
                  <a:pt x="296022" y="79351"/>
                  <a:pt x="323736" y="107287"/>
                  <a:pt x="348150" y="135686"/>
                </a:cubicBezTo>
                <a:cubicBezTo>
                  <a:pt x="358073" y="147579"/>
                  <a:pt x="368117" y="159422"/>
                  <a:pt x="377453" y="171803"/>
                </a:cubicBezTo>
                <a:cubicBezTo>
                  <a:pt x="386740" y="183964"/>
                  <a:pt x="393729" y="197590"/>
                  <a:pt x="402136" y="210337"/>
                </a:cubicBezTo>
                <a:cubicBezTo>
                  <a:pt x="428408" y="244793"/>
                  <a:pt x="450134" y="282252"/>
                  <a:pt x="473058" y="318954"/>
                </a:cubicBezTo>
                <a:cubicBezTo>
                  <a:pt x="487819" y="343105"/>
                  <a:pt x="499379" y="369039"/>
                  <a:pt x="513211" y="393702"/>
                </a:cubicBezTo>
                <a:cubicBezTo>
                  <a:pt x="526238" y="415558"/>
                  <a:pt x="538995" y="437633"/>
                  <a:pt x="552607" y="459049"/>
                </a:cubicBezTo>
                <a:cubicBezTo>
                  <a:pt x="555393" y="412261"/>
                  <a:pt x="563409" y="365864"/>
                  <a:pt x="571083" y="319687"/>
                </a:cubicBezTo>
                <a:cubicBezTo>
                  <a:pt x="574944" y="294462"/>
                  <a:pt x="577975" y="269114"/>
                  <a:pt x="583498" y="244182"/>
                </a:cubicBezTo>
                <a:cubicBezTo>
                  <a:pt x="597477" y="178152"/>
                  <a:pt x="607228" y="109558"/>
                  <a:pt x="637631" y="48582"/>
                </a:cubicBezTo>
                <a:cubicBezTo>
                  <a:pt x="648530" y="27630"/>
                  <a:pt x="666909" y="9633"/>
                  <a:pt x="689808" y="2600"/>
                </a:cubicBezTo>
                <a:cubicBezTo>
                  <a:pt x="713465" y="-5775"/>
                  <a:pt x="743256" y="6434"/>
                  <a:pt x="743549" y="34150"/>
                </a:cubicBezTo>
                <a:cubicBezTo>
                  <a:pt x="746824" y="72489"/>
                  <a:pt x="742694" y="110803"/>
                  <a:pt x="738197" y="148873"/>
                </a:cubicBezTo>
                <a:cubicBezTo>
                  <a:pt x="728324" y="248236"/>
                  <a:pt x="704667" y="346207"/>
                  <a:pt x="697873" y="445911"/>
                </a:cubicBezTo>
                <a:cubicBezTo>
                  <a:pt x="709384" y="435777"/>
                  <a:pt x="721579" y="426449"/>
                  <a:pt x="732014" y="415118"/>
                </a:cubicBezTo>
                <a:cubicBezTo>
                  <a:pt x="740739" y="405790"/>
                  <a:pt x="749195" y="396169"/>
                  <a:pt x="758310" y="387207"/>
                </a:cubicBezTo>
                <a:cubicBezTo>
                  <a:pt x="777055" y="369771"/>
                  <a:pt x="793038" y="349723"/>
                  <a:pt x="811245" y="331799"/>
                </a:cubicBezTo>
                <a:cubicBezTo>
                  <a:pt x="845387" y="299810"/>
                  <a:pt x="879455" y="267674"/>
                  <a:pt x="915136" y="237418"/>
                </a:cubicBezTo>
                <a:cubicBezTo>
                  <a:pt x="944316" y="213414"/>
                  <a:pt x="972763" y="188310"/>
                  <a:pt x="1004729" y="167969"/>
                </a:cubicBezTo>
                <a:cubicBezTo>
                  <a:pt x="1026895" y="154807"/>
                  <a:pt x="1051994" y="142377"/>
                  <a:pt x="1078486" y="145381"/>
                </a:cubicBezTo>
                <a:cubicBezTo>
                  <a:pt x="1093394" y="147383"/>
                  <a:pt x="1106298" y="158958"/>
                  <a:pt x="1111454" y="172828"/>
                </a:cubicBezTo>
                <a:cubicBezTo>
                  <a:pt x="1118224" y="192681"/>
                  <a:pt x="1106713" y="212632"/>
                  <a:pt x="1097133" y="229506"/>
                </a:cubicBezTo>
                <a:cubicBezTo>
                  <a:pt x="1082763" y="252338"/>
                  <a:pt x="1064360" y="272948"/>
                  <a:pt x="1043489" y="290042"/>
                </a:cubicBezTo>
                <a:cubicBezTo>
                  <a:pt x="1027873" y="301910"/>
                  <a:pt x="1013747" y="315487"/>
                  <a:pt x="999328" y="328747"/>
                </a:cubicBezTo>
                <a:cubicBezTo>
                  <a:pt x="983369" y="342446"/>
                  <a:pt x="968217" y="357000"/>
                  <a:pt x="952894" y="371383"/>
                </a:cubicBezTo>
                <a:cubicBezTo>
                  <a:pt x="936740" y="385864"/>
                  <a:pt x="920219" y="399929"/>
                  <a:pt x="904725" y="415094"/>
                </a:cubicBezTo>
                <a:cubicBezTo>
                  <a:pt x="874005" y="442859"/>
                  <a:pt x="843212" y="470599"/>
                  <a:pt x="813616" y="499512"/>
                </a:cubicBezTo>
                <a:cubicBezTo>
                  <a:pt x="894289" y="495971"/>
                  <a:pt x="975036" y="500537"/>
                  <a:pt x="1055269" y="509109"/>
                </a:cubicBezTo>
                <a:cubicBezTo>
                  <a:pt x="1097769" y="513724"/>
                  <a:pt x="1140830" y="515507"/>
                  <a:pt x="1182670" y="524884"/>
                </a:cubicBezTo>
                <a:cubicBezTo>
                  <a:pt x="1211361" y="530280"/>
                  <a:pt x="1237584" y="564028"/>
                  <a:pt x="1211019" y="588228"/>
                </a:cubicBezTo>
                <a:cubicBezTo>
                  <a:pt x="1203932" y="595529"/>
                  <a:pt x="1194083" y="598826"/>
                  <a:pt x="1184649" y="601951"/>
                </a:cubicBezTo>
                <a:cubicBezTo>
                  <a:pt x="1166955" y="607544"/>
                  <a:pt x="1149628" y="614479"/>
                  <a:pt x="1131470" y="618410"/>
                </a:cubicBezTo>
                <a:cubicBezTo>
                  <a:pt x="1112530" y="622708"/>
                  <a:pt x="1093052" y="622830"/>
                  <a:pt x="1073818" y="624686"/>
                </a:cubicBezTo>
                <a:cubicBezTo>
                  <a:pt x="1042732" y="629228"/>
                  <a:pt x="1011328" y="627860"/>
                  <a:pt x="980021" y="629106"/>
                </a:cubicBezTo>
                <a:cubicBezTo>
                  <a:pt x="939868" y="631206"/>
                  <a:pt x="899910" y="625443"/>
                  <a:pt x="859757" y="625712"/>
                </a:cubicBezTo>
                <a:cubicBezTo>
                  <a:pt x="869875" y="634967"/>
                  <a:pt x="882070" y="641633"/>
                  <a:pt x="892212" y="650888"/>
                </a:cubicBezTo>
                <a:cubicBezTo>
                  <a:pt x="901987" y="659532"/>
                  <a:pt x="910883" y="669081"/>
                  <a:pt x="920561" y="677847"/>
                </a:cubicBezTo>
                <a:cubicBezTo>
                  <a:pt x="949961" y="702731"/>
                  <a:pt x="978702" y="728981"/>
                  <a:pt x="1001772" y="759994"/>
                </a:cubicBezTo>
                <a:cubicBezTo>
                  <a:pt x="1011694" y="774060"/>
                  <a:pt x="1022496" y="787466"/>
                  <a:pt x="1032174" y="801678"/>
                </a:cubicBezTo>
                <a:cubicBezTo>
                  <a:pt x="1044149" y="820066"/>
                  <a:pt x="1053729" y="839992"/>
                  <a:pt x="1063578" y="859308"/>
                </a:cubicBezTo>
                <a:cubicBezTo>
                  <a:pt x="1074014" y="879405"/>
                  <a:pt x="1083789" y="905387"/>
                  <a:pt x="1057615" y="917841"/>
                </a:cubicBezTo>
                <a:cubicBezTo>
                  <a:pt x="1023645" y="930515"/>
                  <a:pt x="983101" y="897012"/>
                  <a:pt x="957782" y="876988"/>
                </a:cubicBezTo>
                <a:cubicBezTo>
                  <a:pt x="943558" y="864045"/>
                  <a:pt x="929432" y="850957"/>
                  <a:pt x="916211" y="836964"/>
                </a:cubicBezTo>
                <a:cubicBezTo>
                  <a:pt x="905116" y="824828"/>
                  <a:pt x="896244" y="812789"/>
                  <a:pt x="884880" y="801556"/>
                </a:cubicBezTo>
                <a:cubicBezTo>
                  <a:pt x="867382" y="785415"/>
                  <a:pt x="852523" y="766807"/>
                  <a:pt x="835880" y="749860"/>
                </a:cubicBezTo>
                <a:cubicBezTo>
                  <a:pt x="822072" y="736747"/>
                  <a:pt x="808973" y="722950"/>
                  <a:pt x="795604" y="709421"/>
                </a:cubicBezTo>
                <a:cubicBezTo>
                  <a:pt x="780501" y="694672"/>
                  <a:pt x="764200" y="681217"/>
                  <a:pt x="749439" y="666101"/>
                </a:cubicBezTo>
                <a:cubicBezTo>
                  <a:pt x="745016" y="709690"/>
                  <a:pt x="742987" y="753132"/>
                  <a:pt x="739664" y="796721"/>
                </a:cubicBezTo>
                <a:cubicBezTo>
                  <a:pt x="736047" y="847025"/>
                  <a:pt x="727737" y="896767"/>
                  <a:pt x="717644" y="946144"/>
                </a:cubicBezTo>
                <a:cubicBezTo>
                  <a:pt x="711412" y="970587"/>
                  <a:pt x="686411" y="1116103"/>
                  <a:pt x="656986" y="1107678"/>
                </a:cubicBezTo>
                <a:close/>
                <a:moveTo>
                  <a:pt x="659284" y="1095029"/>
                </a:moveTo>
                <a:cubicBezTo>
                  <a:pt x="665467" y="1087264"/>
                  <a:pt x="670061" y="1078473"/>
                  <a:pt x="673263" y="1069096"/>
                </a:cubicBezTo>
                <a:cubicBezTo>
                  <a:pt x="680057" y="1049584"/>
                  <a:pt x="685775" y="1029731"/>
                  <a:pt x="690419" y="1009610"/>
                </a:cubicBezTo>
                <a:cubicBezTo>
                  <a:pt x="706842" y="941089"/>
                  <a:pt x="720992" y="871689"/>
                  <a:pt x="726589" y="801361"/>
                </a:cubicBezTo>
                <a:cubicBezTo>
                  <a:pt x="730743" y="752766"/>
                  <a:pt x="732063" y="703951"/>
                  <a:pt x="738099" y="655552"/>
                </a:cubicBezTo>
                <a:cubicBezTo>
                  <a:pt x="739028" y="649594"/>
                  <a:pt x="745456" y="645125"/>
                  <a:pt x="750734" y="649447"/>
                </a:cubicBezTo>
                <a:cubicBezTo>
                  <a:pt x="757064" y="655723"/>
                  <a:pt x="763174" y="662243"/>
                  <a:pt x="769723" y="668299"/>
                </a:cubicBezTo>
                <a:cubicBezTo>
                  <a:pt x="787124" y="684416"/>
                  <a:pt x="804965" y="700044"/>
                  <a:pt x="821070" y="717480"/>
                </a:cubicBezTo>
                <a:cubicBezTo>
                  <a:pt x="833192" y="730056"/>
                  <a:pt x="846291" y="741631"/>
                  <a:pt x="857875" y="754720"/>
                </a:cubicBezTo>
                <a:cubicBezTo>
                  <a:pt x="870119" y="769396"/>
                  <a:pt x="883731" y="782729"/>
                  <a:pt x="897271" y="796208"/>
                </a:cubicBezTo>
                <a:cubicBezTo>
                  <a:pt x="906460" y="805634"/>
                  <a:pt x="914574" y="816086"/>
                  <a:pt x="923225" y="826000"/>
                </a:cubicBezTo>
                <a:cubicBezTo>
                  <a:pt x="940332" y="843826"/>
                  <a:pt x="958002" y="861335"/>
                  <a:pt x="977382" y="876719"/>
                </a:cubicBezTo>
                <a:cubicBezTo>
                  <a:pt x="997397" y="890296"/>
                  <a:pt x="1030537" y="917475"/>
                  <a:pt x="1055293" y="904679"/>
                </a:cubicBezTo>
                <a:cubicBezTo>
                  <a:pt x="1060255" y="901114"/>
                  <a:pt x="1063432" y="895498"/>
                  <a:pt x="1061428" y="889393"/>
                </a:cubicBezTo>
                <a:cubicBezTo>
                  <a:pt x="1059864" y="880968"/>
                  <a:pt x="1056369" y="873129"/>
                  <a:pt x="1052581" y="865486"/>
                </a:cubicBezTo>
                <a:cubicBezTo>
                  <a:pt x="1042561" y="845780"/>
                  <a:pt x="1032932" y="825780"/>
                  <a:pt x="1020761" y="807270"/>
                </a:cubicBezTo>
                <a:cubicBezTo>
                  <a:pt x="1005927" y="787320"/>
                  <a:pt x="991972" y="766636"/>
                  <a:pt x="975744" y="747809"/>
                </a:cubicBezTo>
                <a:cubicBezTo>
                  <a:pt x="958124" y="728493"/>
                  <a:pt x="939232" y="709837"/>
                  <a:pt x="919144" y="693329"/>
                </a:cubicBezTo>
                <a:cubicBezTo>
                  <a:pt x="906704" y="682926"/>
                  <a:pt x="895707" y="670961"/>
                  <a:pt x="883658" y="660119"/>
                </a:cubicBezTo>
                <a:cubicBezTo>
                  <a:pt x="874249" y="651914"/>
                  <a:pt x="863594" y="645369"/>
                  <a:pt x="853965" y="637457"/>
                </a:cubicBezTo>
                <a:cubicBezTo>
                  <a:pt x="847244" y="632085"/>
                  <a:pt x="833998" y="618923"/>
                  <a:pt x="847611" y="613575"/>
                </a:cubicBezTo>
                <a:cubicBezTo>
                  <a:pt x="862470" y="612232"/>
                  <a:pt x="877548" y="613673"/>
                  <a:pt x="892481" y="613893"/>
                </a:cubicBezTo>
                <a:cubicBezTo>
                  <a:pt x="923983" y="615480"/>
                  <a:pt x="955411" y="618288"/>
                  <a:pt x="986962" y="616188"/>
                </a:cubicBezTo>
                <a:cubicBezTo>
                  <a:pt x="1012501" y="615309"/>
                  <a:pt x="1038162" y="616530"/>
                  <a:pt x="1063554" y="613111"/>
                </a:cubicBezTo>
                <a:cubicBezTo>
                  <a:pt x="1083912" y="610523"/>
                  <a:pt x="1104538" y="610742"/>
                  <a:pt x="1124749" y="606933"/>
                </a:cubicBezTo>
                <a:cubicBezTo>
                  <a:pt x="1145400" y="602733"/>
                  <a:pt x="1165000" y="594821"/>
                  <a:pt x="1185040" y="588521"/>
                </a:cubicBezTo>
                <a:cubicBezTo>
                  <a:pt x="1211801" y="580365"/>
                  <a:pt x="1218791" y="558558"/>
                  <a:pt x="1193227" y="542197"/>
                </a:cubicBezTo>
                <a:cubicBezTo>
                  <a:pt x="1175802" y="533870"/>
                  <a:pt x="1155909" y="532893"/>
                  <a:pt x="1137042" y="530036"/>
                </a:cubicBezTo>
                <a:cubicBezTo>
                  <a:pt x="1124749" y="528571"/>
                  <a:pt x="1112432" y="527081"/>
                  <a:pt x="1100090" y="525885"/>
                </a:cubicBezTo>
                <a:cubicBezTo>
                  <a:pt x="1056247" y="522027"/>
                  <a:pt x="1012281" y="517485"/>
                  <a:pt x="968437" y="513944"/>
                </a:cubicBezTo>
                <a:cubicBezTo>
                  <a:pt x="924667" y="511746"/>
                  <a:pt x="880823" y="509963"/>
                  <a:pt x="837004" y="511331"/>
                </a:cubicBezTo>
                <a:cubicBezTo>
                  <a:pt x="827033" y="510842"/>
                  <a:pt x="801934" y="516141"/>
                  <a:pt x="796777" y="506300"/>
                </a:cubicBezTo>
                <a:cubicBezTo>
                  <a:pt x="794211" y="500489"/>
                  <a:pt x="799906" y="496069"/>
                  <a:pt x="803303" y="492088"/>
                </a:cubicBezTo>
                <a:cubicBezTo>
                  <a:pt x="811172" y="483664"/>
                  <a:pt x="819701" y="475923"/>
                  <a:pt x="828255" y="468231"/>
                </a:cubicBezTo>
                <a:cubicBezTo>
                  <a:pt x="837688" y="459830"/>
                  <a:pt x="846829" y="451088"/>
                  <a:pt x="855822" y="442224"/>
                </a:cubicBezTo>
                <a:cubicBezTo>
                  <a:pt x="873540" y="425521"/>
                  <a:pt x="892163" y="410356"/>
                  <a:pt x="909417" y="393238"/>
                </a:cubicBezTo>
                <a:cubicBezTo>
                  <a:pt x="926793" y="377195"/>
                  <a:pt x="945122" y="362250"/>
                  <a:pt x="961863" y="345523"/>
                </a:cubicBezTo>
                <a:cubicBezTo>
                  <a:pt x="979117" y="329650"/>
                  <a:pt x="996713" y="314193"/>
                  <a:pt x="1013845" y="298198"/>
                </a:cubicBezTo>
                <a:cubicBezTo>
                  <a:pt x="1035156" y="280591"/>
                  <a:pt x="1056809" y="263376"/>
                  <a:pt x="1073598" y="241130"/>
                </a:cubicBezTo>
                <a:cubicBezTo>
                  <a:pt x="1086404" y="223792"/>
                  <a:pt x="1100017" y="205257"/>
                  <a:pt x="1100921" y="183231"/>
                </a:cubicBezTo>
                <a:cubicBezTo>
                  <a:pt x="1094934" y="149166"/>
                  <a:pt x="1058202" y="155124"/>
                  <a:pt x="1034471" y="166431"/>
                </a:cubicBezTo>
                <a:cubicBezTo>
                  <a:pt x="1006318" y="179080"/>
                  <a:pt x="982245" y="198664"/>
                  <a:pt x="958417" y="217858"/>
                </a:cubicBezTo>
                <a:cubicBezTo>
                  <a:pt x="931901" y="239567"/>
                  <a:pt x="905189" y="262448"/>
                  <a:pt x="879699" y="285158"/>
                </a:cubicBezTo>
                <a:cubicBezTo>
                  <a:pt x="869630" y="293949"/>
                  <a:pt x="859879" y="303155"/>
                  <a:pt x="850372" y="312557"/>
                </a:cubicBezTo>
                <a:cubicBezTo>
                  <a:pt x="831970" y="330114"/>
                  <a:pt x="812492" y="346548"/>
                  <a:pt x="796215" y="366206"/>
                </a:cubicBezTo>
                <a:cubicBezTo>
                  <a:pt x="783385" y="381029"/>
                  <a:pt x="768648" y="393995"/>
                  <a:pt x="755329" y="408354"/>
                </a:cubicBezTo>
                <a:cubicBezTo>
                  <a:pt x="741545" y="424153"/>
                  <a:pt x="726613" y="438805"/>
                  <a:pt x="710141" y="451796"/>
                </a:cubicBezTo>
                <a:cubicBezTo>
                  <a:pt x="704594" y="456241"/>
                  <a:pt x="700097" y="462052"/>
                  <a:pt x="694134" y="465862"/>
                </a:cubicBezTo>
                <a:cubicBezTo>
                  <a:pt x="690517" y="467937"/>
                  <a:pt x="685629" y="465837"/>
                  <a:pt x="684505" y="461857"/>
                </a:cubicBezTo>
                <a:cubicBezTo>
                  <a:pt x="683894" y="458536"/>
                  <a:pt x="684847" y="454824"/>
                  <a:pt x="684896" y="451552"/>
                </a:cubicBezTo>
                <a:cubicBezTo>
                  <a:pt x="685849" y="434214"/>
                  <a:pt x="687388" y="416950"/>
                  <a:pt x="689539" y="399734"/>
                </a:cubicBezTo>
                <a:cubicBezTo>
                  <a:pt x="696089" y="343862"/>
                  <a:pt x="705547" y="288332"/>
                  <a:pt x="714222" y="232754"/>
                </a:cubicBezTo>
                <a:cubicBezTo>
                  <a:pt x="718866" y="207822"/>
                  <a:pt x="722092" y="182718"/>
                  <a:pt x="724633" y="157493"/>
                </a:cubicBezTo>
                <a:cubicBezTo>
                  <a:pt x="727566" y="127213"/>
                  <a:pt x="732356" y="97006"/>
                  <a:pt x="731990" y="66482"/>
                </a:cubicBezTo>
                <a:cubicBezTo>
                  <a:pt x="731525" y="52758"/>
                  <a:pt x="732918" y="38009"/>
                  <a:pt x="728813" y="24822"/>
                </a:cubicBezTo>
                <a:cubicBezTo>
                  <a:pt x="715224" y="2576"/>
                  <a:pt x="683600" y="14859"/>
                  <a:pt x="668375" y="29193"/>
                </a:cubicBezTo>
                <a:cubicBezTo>
                  <a:pt x="638437" y="55639"/>
                  <a:pt x="625435" y="115174"/>
                  <a:pt x="615171" y="153342"/>
                </a:cubicBezTo>
                <a:cubicBezTo>
                  <a:pt x="605176" y="199592"/>
                  <a:pt x="594545" y="245794"/>
                  <a:pt x="587188" y="292533"/>
                </a:cubicBezTo>
                <a:cubicBezTo>
                  <a:pt x="584182" y="317489"/>
                  <a:pt x="578439" y="341982"/>
                  <a:pt x="574993" y="366865"/>
                </a:cubicBezTo>
                <a:cubicBezTo>
                  <a:pt x="571352" y="390503"/>
                  <a:pt x="567075" y="414068"/>
                  <a:pt x="564240" y="437853"/>
                </a:cubicBezTo>
                <a:cubicBezTo>
                  <a:pt x="563287" y="445374"/>
                  <a:pt x="562334" y="452895"/>
                  <a:pt x="561747" y="460441"/>
                </a:cubicBezTo>
                <a:cubicBezTo>
                  <a:pt x="561234" y="463566"/>
                  <a:pt x="562505" y="467815"/>
                  <a:pt x="558961" y="469427"/>
                </a:cubicBezTo>
                <a:cubicBezTo>
                  <a:pt x="558717" y="474384"/>
                  <a:pt x="552729" y="476997"/>
                  <a:pt x="548868" y="473994"/>
                </a:cubicBezTo>
                <a:cubicBezTo>
                  <a:pt x="538017" y="463493"/>
                  <a:pt x="532396" y="448768"/>
                  <a:pt x="524014" y="436339"/>
                </a:cubicBezTo>
                <a:cubicBezTo>
                  <a:pt x="510377" y="414044"/>
                  <a:pt x="496813" y="391676"/>
                  <a:pt x="485571" y="368038"/>
                </a:cubicBezTo>
                <a:cubicBezTo>
                  <a:pt x="464456" y="326573"/>
                  <a:pt x="438917" y="287429"/>
                  <a:pt x="413940" y="248260"/>
                </a:cubicBezTo>
                <a:cubicBezTo>
                  <a:pt x="399277" y="228529"/>
                  <a:pt x="385395" y="208359"/>
                  <a:pt x="372956" y="187138"/>
                </a:cubicBezTo>
                <a:cubicBezTo>
                  <a:pt x="349299" y="155320"/>
                  <a:pt x="324151" y="123819"/>
                  <a:pt x="293040" y="98935"/>
                </a:cubicBezTo>
                <a:cubicBezTo>
                  <a:pt x="273514" y="84210"/>
                  <a:pt x="240643" y="64894"/>
                  <a:pt x="216302" y="74613"/>
                </a:cubicBezTo>
                <a:cubicBezTo>
                  <a:pt x="209777" y="86408"/>
                  <a:pt x="213858" y="100425"/>
                  <a:pt x="215862" y="112928"/>
                </a:cubicBezTo>
                <a:cubicBezTo>
                  <a:pt x="222265" y="143281"/>
                  <a:pt x="232456" y="172731"/>
                  <a:pt x="246166" y="200545"/>
                </a:cubicBezTo>
                <a:cubicBezTo>
                  <a:pt x="255942" y="220227"/>
                  <a:pt x="268650" y="238224"/>
                  <a:pt x="279526" y="257295"/>
                </a:cubicBezTo>
                <a:cubicBezTo>
                  <a:pt x="295973" y="287380"/>
                  <a:pt x="313251" y="316952"/>
                  <a:pt x="334538" y="343936"/>
                </a:cubicBezTo>
                <a:cubicBezTo>
                  <a:pt x="349910" y="365815"/>
                  <a:pt x="367164" y="386206"/>
                  <a:pt x="383611" y="407255"/>
                </a:cubicBezTo>
                <a:cubicBezTo>
                  <a:pt x="392678" y="419172"/>
                  <a:pt x="401525" y="431333"/>
                  <a:pt x="411643" y="442444"/>
                </a:cubicBezTo>
                <a:cubicBezTo>
                  <a:pt x="429312" y="461124"/>
                  <a:pt x="445613" y="480977"/>
                  <a:pt x="461816" y="500928"/>
                </a:cubicBezTo>
                <a:cubicBezTo>
                  <a:pt x="471494" y="513065"/>
                  <a:pt x="498279" y="538974"/>
                  <a:pt x="490459" y="555261"/>
                </a:cubicBezTo>
                <a:cubicBezTo>
                  <a:pt x="483103" y="564272"/>
                  <a:pt x="453800" y="554504"/>
                  <a:pt x="441898" y="555115"/>
                </a:cubicBezTo>
                <a:cubicBezTo>
                  <a:pt x="377697" y="554871"/>
                  <a:pt x="313520" y="558436"/>
                  <a:pt x="249319" y="559046"/>
                </a:cubicBezTo>
                <a:cubicBezTo>
                  <a:pt x="210559" y="561000"/>
                  <a:pt x="171823" y="563100"/>
                  <a:pt x="132989" y="563735"/>
                </a:cubicBezTo>
                <a:cubicBezTo>
                  <a:pt x="98530" y="564687"/>
                  <a:pt x="65195" y="564663"/>
                  <a:pt x="32765" y="576409"/>
                </a:cubicBezTo>
                <a:cubicBezTo>
                  <a:pt x="25311" y="579583"/>
                  <a:pt x="14949" y="582172"/>
                  <a:pt x="12749" y="590963"/>
                </a:cubicBezTo>
                <a:cubicBezTo>
                  <a:pt x="13556" y="607348"/>
                  <a:pt x="38581" y="621975"/>
                  <a:pt x="52414" y="627445"/>
                </a:cubicBezTo>
                <a:cubicBezTo>
                  <a:pt x="98384" y="641657"/>
                  <a:pt x="147310" y="639704"/>
                  <a:pt x="194893" y="639875"/>
                </a:cubicBezTo>
                <a:cubicBezTo>
                  <a:pt x="246777" y="639093"/>
                  <a:pt x="298612" y="635968"/>
                  <a:pt x="350423" y="633086"/>
                </a:cubicBezTo>
                <a:cubicBezTo>
                  <a:pt x="387986" y="630254"/>
                  <a:pt x="425549" y="626005"/>
                  <a:pt x="463283" y="627616"/>
                </a:cubicBezTo>
                <a:cubicBezTo>
                  <a:pt x="471347" y="628666"/>
                  <a:pt x="487673" y="626005"/>
                  <a:pt x="487697" y="637677"/>
                </a:cubicBezTo>
                <a:cubicBezTo>
                  <a:pt x="487477" y="639215"/>
                  <a:pt x="486646" y="640852"/>
                  <a:pt x="485547" y="641951"/>
                </a:cubicBezTo>
                <a:cubicBezTo>
                  <a:pt x="479754" y="646639"/>
                  <a:pt x="473303" y="650546"/>
                  <a:pt x="467388" y="655088"/>
                </a:cubicBezTo>
                <a:cubicBezTo>
                  <a:pt x="452700" y="665320"/>
                  <a:pt x="441043" y="679068"/>
                  <a:pt x="426771" y="689813"/>
                </a:cubicBezTo>
                <a:cubicBezTo>
                  <a:pt x="395660" y="711839"/>
                  <a:pt x="365991" y="735819"/>
                  <a:pt x="335882" y="759188"/>
                </a:cubicBezTo>
                <a:cubicBezTo>
                  <a:pt x="314327" y="776892"/>
                  <a:pt x="293187" y="795060"/>
                  <a:pt x="272560" y="813790"/>
                </a:cubicBezTo>
                <a:cubicBezTo>
                  <a:pt x="242525" y="838796"/>
                  <a:pt x="213809" y="865608"/>
                  <a:pt x="189590" y="896352"/>
                </a:cubicBezTo>
                <a:cubicBezTo>
                  <a:pt x="180963" y="907707"/>
                  <a:pt x="173191" y="919697"/>
                  <a:pt x="165713" y="931809"/>
                </a:cubicBezTo>
                <a:cubicBezTo>
                  <a:pt x="153225" y="952493"/>
                  <a:pt x="138977" y="976912"/>
                  <a:pt x="147359" y="1001673"/>
                </a:cubicBezTo>
                <a:cubicBezTo>
                  <a:pt x="150316" y="1005654"/>
                  <a:pt x="157062" y="1002333"/>
                  <a:pt x="161265" y="1002235"/>
                </a:cubicBezTo>
                <a:cubicBezTo>
                  <a:pt x="172507" y="999818"/>
                  <a:pt x="183089" y="995275"/>
                  <a:pt x="193622" y="990807"/>
                </a:cubicBezTo>
                <a:cubicBezTo>
                  <a:pt x="218770" y="980502"/>
                  <a:pt x="241596" y="965850"/>
                  <a:pt x="263982" y="950637"/>
                </a:cubicBezTo>
                <a:cubicBezTo>
                  <a:pt x="295753" y="928269"/>
                  <a:pt x="327011" y="905168"/>
                  <a:pt x="356117" y="879405"/>
                </a:cubicBezTo>
                <a:cubicBezTo>
                  <a:pt x="370928" y="866829"/>
                  <a:pt x="384222" y="852666"/>
                  <a:pt x="398250" y="839235"/>
                </a:cubicBezTo>
                <a:cubicBezTo>
                  <a:pt x="407684" y="830542"/>
                  <a:pt x="417337" y="822068"/>
                  <a:pt x="426306" y="812887"/>
                </a:cubicBezTo>
                <a:cubicBezTo>
                  <a:pt x="464260" y="772179"/>
                  <a:pt x="505073" y="734329"/>
                  <a:pt x="546888" y="697651"/>
                </a:cubicBezTo>
                <a:cubicBezTo>
                  <a:pt x="559108" y="686882"/>
                  <a:pt x="572183" y="677115"/>
                  <a:pt x="584060" y="665955"/>
                </a:cubicBezTo>
                <a:cubicBezTo>
                  <a:pt x="589608" y="660802"/>
                  <a:pt x="600288" y="648519"/>
                  <a:pt x="605835" y="660045"/>
                </a:cubicBezTo>
                <a:cubicBezTo>
                  <a:pt x="607106" y="665833"/>
                  <a:pt x="606055" y="671962"/>
                  <a:pt x="606373" y="677872"/>
                </a:cubicBezTo>
                <a:cubicBezTo>
                  <a:pt x="606349" y="738969"/>
                  <a:pt x="606226" y="800091"/>
                  <a:pt x="608133" y="861164"/>
                </a:cubicBezTo>
                <a:cubicBezTo>
                  <a:pt x="608401" y="905241"/>
                  <a:pt x="612263" y="949147"/>
                  <a:pt x="621867" y="992223"/>
                </a:cubicBezTo>
                <a:cubicBezTo>
                  <a:pt x="626242" y="1012711"/>
                  <a:pt x="630812" y="1033248"/>
                  <a:pt x="637851" y="1053028"/>
                </a:cubicBezTo>
                <a:cubicBezTo>
                  <a:pt x="643520" y="1067508"/>
                  <a:pt x="646869" y="1084602"/>
                  <a:pt x="659284" y="109502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8"/>
          <p:cNvSpPr/>
          <p:nvPr/>
        </p:nvSpPr>
        <p:spPr>
          <a:xfrm rot="-361440">
            <a:off x="652161" y="1125489"/>
            <a:ext cx="718847" cy="650636"/>
          </a:xfrm>
          <a:custGeom>
            <a:rect b="b" l="l" r="r" t="t"/>
            <a:pathLst>
              <a:path extrusionOk="0" h="1299892" w="1436940">
                <a:moveTo>
                  <a:pt x="1417811" y="635986"/>
                </a:moveTo>
                <a:cubicBezTo>
                  <a:pt x="1448512" y="655635"/>
                  <a:pt x="1440088" y="681824"/>
                  <a:pt x="1407979" y="691619"/>
                </a:cubicBezTo>
                <a:cubicBezTo>
                  <a:pt x="1383911" y="699186"/>
                  <a:pt x="1360372" y="708688"/>
                  <a:pt x="1335571" y="713732"/>
                </a:cubicBezTo>
                <a:cubicBezTo>
                  <a:pt x="1311327" y="718307"/>
                  <a:pt x="1286526" y="718043"/>
                  <a:pt x="1262077" y="721152"/>
                </a:cubicBezTo>
                <a:cubicBezTo>
                  <a:pt x="1231552" y="725287"/>
                  <a:pt x="1200763" y="723791"/>
                  <a:pt x="1170092" y="724847"/>
                </a:cubicBezTo>
                <a:cubicBezTo>
                  <a:pt x="1132200" y="727369"/>
                  <a:pt x="1094426" y="723996"/>
                  <a:pt x="1056622" y="722090"/>
                </a:cubicBezTo>
                <a:cubicBezTo>
                  <a:pt x="1038689" y="721826"/>
                  <a:pt x="1020580" y="720067"/>
                  <a:pt x="1002735" y="721709"/>
                </a:cubicBezTo>
                <a:cubicBezTo>
                  <a:pt x="986386" y="728132"/>
                  <a:pt x="1002265" y="743939"/>
                  <a:pt x="1010366" y="750391"/>
                </a:cubicBezTo>
                <a:cubicBezTo>
                  <a:pt x="1021930" y="759893"/>
                  <a:pt x="1034727" y="767753"/>
                  <a:pt x="1045997" y="777606"/>
                </a:cubicBezTo>
                <a:cubicBezTo>
                  <a:pt x="1060467" y="790628"/>
                  <a:pt x="1073675" y="804998"/>
                  <a:pt x="1088615" y="817491"/>
                </a:cubicBezTo>
                <a:cubicBezTo>
                  <a:pt x="1112741" y="837287"/>
                  <a:pt x="1135458" y="859722"/>
                  <a:pt x="1156620" y="882891"/>
                </a:cubicBezTo>
                <a:cubicBezTo>
                  <a:pt x="1176109" y="905531"/>
                  <a:pt x="1192897" y="930342"/>
                  <a:pt x="1210684" y="954302"/>
                </a:cubicBezTo>
                <a:cubicBezTo>
                  <a:pt x="1225300" y="976532"/>
                  <a:pt x="1236835" y="1000551"/>
                  <a:pt x="1248898" y="1024218"/>
                </a:cubicBezTo>
                <a:cubicBezTo>
                  <a:pt x="1253448" y="1033398"/>
                  <a:pt x="1257645" y="1042782"/>
                  <a:pt x="1259523" y="1052929"/>
                </a:cubicBezTo>
                <a:cubicBezTo>
                  <a:pt x="1261930" y="1060261"/>
                  <a:pt x="1258114" y="1067006"/>
                  <a:pt x="1252156" y="1071288"/>
                </a:cubicBezTo>
                <a:cubicBezTo>
                  <a:pt x="1222395" y="1086656"/>
                  <a:pt x="1182595" y="1054015"/>
                  <a:pt x="1158586" y="1037709"/>
                </a:cubicBezTo>
                <a:cubicBezTo>
                  <a:pt x="1135341" y="1019233"/>
                  <a:pt x="1114120" y="998176"/>
                  <a:pt x="1093545" y="976796"/>
                </a:cubicBezTo>
                <a:cubicBezTo>
                  <a:pt x="1083155" y="964889"/>
                  <a:pt x="1073440" y="952337"/>
                  <a:pt x="1062375" y="941017"/>
                </a:cubicBezTo>
                <a:cubicBezTo>
                  <a:pt x="1046115" y="924829"/>
                  <a:pt x="1029767" y="908816"/>
                  <a:pt x="1015062" y="891190"/>
                </a:cubicBezTo>
                <a:cubicBezTo>
                  <a:pt x="1001150" y="875471"/>
                  <a:pt x="985418" y="861570"/>
                  <a:pt x="970860" y="846466"/>
                </a:cubicBezTo>
                <a:cubicBezTo>
                  <a:pt x="951518" y="825498"/>
                  <a:pt x="930092" y="806758"/>
                  <a:pt x="909194" y="787402"/>
                </a:cubicBezTo>
                <a:cubicBezTo>
                  <a:pt x="901328" y="780129"/>
                  <a:pt x="893991" y="772298"/>
                  <a:pt x="886389" y="764761"/>
                </a:cubicBezTo>
                <a:cubicBezTo>
                  <a:pt x="880049" y="759600"/>
                  <a:pt x="872330" y="764937"/>
                  <a:pt x="871214" y="772093"/>
                </a:cubicBezTo>
                <a:cubicBezTo>
                  <a:pt x="863965" y="830190"/>
                  <a:pt x="862380" y="888844"/>
                  <a:pt x="857390" y="947205"/>
                </a:cubicBezTo>
                <a:cubicBezTo>
                  <a:pt x="850669" y="1031667"/>
                  <a:pt x="833675" y="1115015"/>
                  <a:pt x="813951" y="1197307"/>
                </a:cubicBezTo>
                <a:cubicBezTo>
                  <a:pt x="808404" y="1221472"/>
                  <a:pt x="801507" y="1245315"/>
                  <a:pt x="793347" y="1268748"/>
                </a:cubicBezTo>
                <a:cubicBezTo>
                  <a:pt x="789502" y="1280009"/>
                  <a:pt x="783984" y="1290567"/>
                  <a:pt x="776559" y="1299893"/>
                </a:cubicBezTo>
                <a:cubicBezTo>
                  <a:pt x="761649" y="1287341"/>
                  <a:pt x="757628" y="1266812"/>
                  <a:pt x="750760" y="1249392"/>
                </a:cubicBezTo>
                <a:cubicBezTo>
                  <a:pt x="742307" y="1225666"/>
                  <a:pt x="736847" y="1200973"/>
                  <a:pt x="731564" y="1176367"/>
                </a:cubicBezTo>
                <a:cubicBezTo>
                  <a:pt x="720000" y="1124634"/>
                  <a:pt x="715363" y="1071904"/>
                  <a:pt x="715069" y="1018969"/>
                </a:cubicBezTo>
                <a:cubicBezTo>
                  <a:pt x="712780" y="945621"/>
                  <a:pt x="712897" y="872216"/>
                  <a:pt x="712956" y="798839"/>
                </a:cubicBezTo>
                <a:cubicBezTo>
                  <a:pt x="712574" y="791742"/>
                  <a:pt x="713836" y="784381"/>
                  <a:pt x="712310" y="777431"/>
                </a:cubicBezTo>
                <a:cubicBezTo>
                  <a:pt x="705677" y="763588"/>
                  <a:pt x="692821" y="778369"/>
                  <a:pt x="686159" y="784528"/>
                </a:cubicBezTo>
                <a:cubicBezTo>
                  <a:pt x="671894" y="797930"/>
                  <a:pt x="656192" y="809661"/>
                  <a:pt x="641517" y="822594"/>
                </a:cubicBezTo>
                <a:cubicBezTo>
                  <a:pt x="591268" y="866644"/>
                  <a:pt x="542282" y="912101"/>
                  <a:pt x="496701" y="960989"/>
                </a:cubicBezTo>
                <a:cubicBezTo>
                  <a:pt x="485929" y="972016"/>
                  <a:pt x="474365" y="982192"/>
                  <a:pt x="463006" y="992633"/>
                </a:cubicBezTo>
                <a:cubicBezTo>
                  <a:pt x="446188" y="1008733"/>
                  <a:pt x="430221" y="1025772"/>
                  <a:pt x="412435" y="1040876"/>
                </a:cubicBezTo>
                <a:cubicBezTo>
                  <a:pt x="377478" y="1071816"/>
                  <a:pt x="339939" y="1099589"/>
                  <a:pt x="301783" y="1126423"/>
                </a:cubicBezTo>
                <a:cubicBezTo>
                  <a:pt x="274898" y="1144694"/>
                  <a:pt x="247484" y="1162320"/>
                  <a:pt x="217283" y="1174696"/>
                </a:cubicBezTo>
                <a:cubicBezTo>
                  <a:pt x="204633" y="1180062"/>
                  <a:pt x="191924" y="1185488"/>
                  <a:pt x="178422" y="1188421"/>
                </a:cubicBezTo>
                <a:cubicBezTo>
                  <a:pt x="173345" y="1188538"/>
                  <a:pt x="165273" y="1192556"/>
                  <a:pt x="161722" y="1187746"/>
                </a:cubicBezTo>
                <a:cubicBezTo>
                  <a:pt x="151625" y="1158008"/>
                  <a:pt x="168766" y="1128681"/>
                  <a:pt x="183764" y="1103841"/>
                </a:cubicBezTo>
                <a:cubicBezTo>
                  <a:pt x="192746" y="1089295"/>
                  <a:pt x="202079" y="1074895"/>
                  <a:pt x="212440" y="1061258"/>
                </a:cubicBezTo>
                <a:cubicBezTo>
                  <a:pt x="241556" y="1024335"/>
                  <a:pt x="276043" y="992134"/>
                  <a:pt x="312085" y="962103"/>
                </a:cubicBezTo>
                <a:cubicBezTo>
                  <a:pt x="336886" y="939609"/>
                  <a:pt x="362245" y="917790"/>
                  <a:pt x="388133" y="896528"/>
                </a:cubicBezTo>
                <a:cubicBezTo>
                  <a:pt x="424322" y="868462"/>
                  <a:pt x="459954" y="839663"/>
                  <a:pt x="497288" y="813210"/>
                </a:cubicBezTo>
                <a:cubicBezTo>
                  <a:pt x="514428" y="800306"/>
                  <a:pt x="528429" y="783794"/>
                  <a:pt x="546068" y="771506"/>
                </a:cubicBezTo>
                <a:cubicBezTo>
                  <a:pt x="553200" y="766052"/>
                  <a:pt x="560920" y="761359"/>
                  <a:pt x="567876" y="755728"/>
                </a:cubicBezTo>
                <a:cubicBezTo>
                  <a:pt x="569197" y="754409"/>
                  <a:pt x="570195" y="752444"/>
                  <a:pt x="570459" y="750596"/>
                </a:cubicBezTo>
                <a:cubicBezTo>
                  <a:pt x="570400" y="736578"/>
                  <a:pt x="550823" y="739774"/>
                  <a:pt x="541137" y="738513"/>
                </a:cubicBezTo>
                <a:cubicBezTo>
                  <a:pt x="495820" y="736578"/>
                  <a:pt x="450708" y="741681"/>
                  <a:pt x="405596" y="745083"/>
                </a:cubicBezTo>
                <a:cubicBezTo>
                  <a:pt x="343373" y="748543"/>
                  <a:pt x="281120" y="752297"/>
                  <a:pt x="218809" y="753236"/>
                </a:cubicBezTo>
                <a:cubicBezTo>
                  <a:pt x="161663" y="753030"/>
                  <a:pt x="102874" y="755376"/>
                  <a:pt x="47695" y="738308"/>
                </a:cubicBezTo>
                <a:cubicBezTo>
                  <a:pt x="30994" y="731797"/>
                  <a:pt x="939" y="714231"/>
                  <a:pt x="0" y="694552"/>
                </a:cubicBezTo>
                <a:cubicBezTo>
                  <a:pt x="2671" y="683994"/>
                  <a:pt x="15116" y="680886"/>
                  <a:pt x="24038" y="677073"/>
                </a:cubicBezTo>
                <a:cubicBezTo>
                  <a:pt x="62986" y="662967"/>
                  <a:pt x="103021" y="662996"/>
                  <a:pt x="144405" y="661852"/>
                </a:cubicBezTo>
                <a:cubicBezTo>
                  <a:pt x="191014" y="661090"/>
                  <a:pt x="237564" y="658568"/>
                  <a:pt x="284114" y="656221"/>
                </a:cubicBezTo>
                <a:cubicBezTo>
                  <a:pt x="361218" y="655518"/>
                  <a:pt x="438263" y="651207"/>
                  <a:pt x="515368" y="651500"/>
                </a:cubicBezTo>
                <a:cubicBezTo>
                  <a:pt x="529661" y="650767"/>
                  <a:pt x="564853" y="662498"/>
                  <a:pt x="573687" y="651705"/>
                </a:cubicBezTo>
                <a:cubicBezTo>
                  <a:pt x="583079" y="632115"/>
                  <a:pt x="550911" y="601028"/>
                  <a:pt x="539288" y="586452"/>
                </a:cubicBezTo>
                <a:cubicBezTo>
                  <a:pt x="519829" y="562521"/>
                  <a:pt x="500252" y="538678"/>
                  <a:pt x="479061" y="516214"/>
                </a:cubicBezTo>
                <a:cubicBezTo>
                  <a:pt x="466910" y="502870"/>
                  <a:pt x="456285" y="488265"/>
                  <a:pt x="445396" y="473953"/>
                </a:cubicBezTo>
                <a:cubicBezTo>
                  <a:pt x="425643" y="448674"/>
                  <a:pt x="404921" y="424185"/>
                  <a:pt x="386460" y="397908"/>
                </a:cubicBezTo>
                <a:cubicBezTo>
                  <a:pt x="360895" y="365502"/>
                  <a:pt x="340144" y="329987"/>
                  <a:pt x="320391" y="293856"/>
                </a:cubicBezTo>
                <a:cubicBezTo>
                  <a:pt x="307360" y="270951"/>
                  <a:pt x="292068" y="249337"/>
                  <a:pt x="280328" y="225699"/>
                </a:cubicBezTo>
                <a:cubicBezTo>
                  <a:pt x="263862" y="192296"/>
                  <a:pt x="251623" y="156927"/>
                  <a:pt x="243933" y="120474"/>
                </a:cubicBezTo>
                <a:cubicBezTo>
                  <a:pt x="241526" y="105458"/>
                  <a:pt x="236625" y="88625"/>
                  <a:pt x="244461" y="74460"/>
                </a:cubicBezTo>
                <a:cubicBezTo>
                  <a:pt x="273665" y="62787"/>
                  <a:pt x="313142" y="85985"/>
                  <a:pt x="336593" y="103669"/>
                </a:cubicBezTo>
                <a:cubicBezTo>
                  <a:pt x="373956" y="133554"/>
                  <a:pt x="404158" y="171386"/>
                  <a:pt x="432569" y="209599"/>
                </a:cubicBezTo>
                <a:cubicBezTo>
                  <a:pt x="447509" y="235055"/>
                  <a:pt x="464180" y="259308"/>
                  <a:pt x="481790" y="283005"/>
                </a:cubicBezTo>
                <a:cubicBezTo>
                  <a:pt x="511787" y="330016"/>
                  <a:pt x="542488" y="377027"/>
                  <a:pt x="567817" y="426825"/>
                </a:cubicBezTo>
                <a:cubicBezTo>
                  <a:pt x="581318" y="455213"/>
                  <a:pt x="597608" y="482077"/>
                  <a:pt x="613986" y="508853"/>
                </a:cubicBezTo>
                <a:cubicBezTo>
                  <a:pt x="624053" y="523751"/>
                  <a:pt x="630804" y="541435"/>
                  <a:pt x="643835" y="554075"/>
                </a:cubicBezTo>
                <a:cubicBezTo>
                  <a:pt x="648473" y="557653"/>
                  <a:pt x="655664" y="554544"/>
                  <a:pt x="655957" y="548591"/>
                </a:cubicBezTo>
                <a:cubicBezTo>
                  <a:pt x="660213" y="546655"/>
                  <a:pt x="658687" y="541582"/>
                  <a:pt x="659303" y="537828"/>
                </a:cubicBezTo>
                <a:cubicBezTo>
                  <a:pt x="660007" y="528766"/>
                  <a:pt x="661152" y="519733"/>
                  <a:pt x="662297" y="510700"/>
                </a:cubicBezTo>
                <a:cubicBezTo>
                  <a:pt x="665701" y="482136"/>
                  <a:pt x="670867" y="453835"/>
                  <a:pt x="675211" y="425446"/>
                </a:cubicBezTo>
                <a:cubicBezTo>
                  <a:pt x="679349" y="395562"/>
                  <a:pt x="686247" y="366118"/>
                  <a:pt x="689857" y="336175"/>
                </a:cubicBezTo>
                <a:cubicBezTo>
                  <a:pt x="698692" y="280043"/>
                  <a:pt x="711430" y="224526"/>
                  <a:pt x="723463" y="169010"/>
                </a:cubicBezTo>
                <a:cubicBezTo>
                  <a:pt x="735791" y="123201"/>
                  <a:pt x="751405" y="51672"/>
                  <a:pt x="787301" y="19911"/>
                </a:cubicBezTo>
                <a:cubicBezTo>
                  <a:pt x="805587" y="2667"/>
                  <a:pt x="843596" y="-12055"/>
                  <a:pt x="859885" y="14662"/>
                </a:cubicBezTo>
                <a:cubicBezTo>
                  <a:pt x="864845" y="30469"/>
                  <a:pt x="863143" y="48212"/>
                  <a:pt x="863730" y="64694"/>
                </a:cubicBezTo>
                <a:cubicBezTo>
                  <a:pt x="864170" y="101323"/>
                  <a:pt x="858418" y="137601"/>
                  <a:pt x="854896" y="173996"/>
                </a:cubicBezTo>
                <a:cubicBezTo>
                  <a:pt x="851843" y="204291"/>
                  <a:pt x="847969" y="234468"/>
                  <a:pt x="842392" y="264382"/>
                </a:cubicBezTo>
                <a:cubicBezTo>
                  <a:pt x="831973" y="331130"/>
                  <a:pt x="820614" y="397820"/>
                  <a:pt x="812748" y="464921"/>
                </a:cubicBezTo>
                <a:cubicBezTo>
                  <a:pt x="810165" y="485596"/>
                  <a:pt x="808316" y="506331"/>
                  <a:pt x="807171" y="527153"/>
                </a:cubicBezTo>
                <a:cubicBezTo>
                  <a:pt x="807113" y="531083"/>
                  <a:pt x="805968" y="535540"/>
                  <a:pt x="806702" y="539529"/>
                </a:cubicBezTo>
                <a:cubicBezTo>
                  <a:pt x="808023" y="544309"/>
                  <a:pt x="813893" y="546831"/>
                  <a:pt x="818266" y="544339"/>
                </a:cubicBezTo>
                <a:cubicBezTo>
                  <a:pt x="825427" y="539764"/>
                  <a:pt x="830857" y="532784"/>
                  <a:pt x="837491" y="527446"/>
                </a:cubicBezTo>
                <a:cubicBezTo>
                  <a:pt x="857273" y="511844"/>
                  <a:pt x="875236" y="494248"/>
                  <a:pt x="891760" y="475273"/>
                </a:cubicBezTo>
                <a:cubicBezTo>
                  <a:pt x="907756" y="458000"/>
                  <a:pt x="925425" y="442427"/>
                  <a:pt x="940864" y="424655"/>
                </a:cubicBezTo>
                <a:cubicBezTo>
                  <a:pt x="960440" y="401046"/>
                  <a:pt x="983803" y="381309"/>
                  <a:pt x="1005905" y="360223"/>
                </a:cubicBezTo>
                <a:cubicBezTo>
                  <a:pt x="1017322" y="348932"/>
                  <a:pt x="1029033" y="337876"/>
                  <a:pt x="1041125" y="327318"/>
                </a:cubicBezTo>
                <a:cubicBezTo>
                  <a:pt x="1071709" y="300044"/>
                  <a:pt x="1103818" y="272564"/>
                  <a:pt x="1135664" y="246492"/>
                </a:cubicBezTo>
                <a:cubicBezTo>
                  <a:pt x="1164280" y="223441"/>
                  <a:pt x="1193191" y="199892"/>
                  <a:pt x="1227003" y="184729"/>
                </a:cubicBezTo>
                <a:cubicBezTo>
                  <a:pt x="1255502" y="171151"/>
                  <a:pt x="1299616" y="163995"/>
                  <a:pt x="1306807" y="204907"/>
                </a:cubicBezTo>
                <a:cubicBezTo>
                  <a:pt x="1305721" y="231360"/>
                  <a:pt x="1289373" y="253619"/>
                  <a:pt x="1273993" y="274412"/>
                </a:cubicBezTo>
                <a:cubicBezTo>
                  <a:pt x="1253859" y="301129"/>
                  <a:pt x="1227825" y="321804"/>
                  <a:pt x="1202231" y="342949"/>
                </a:cubicBezTo>
                <a:cubicBezTo>
                  <a:pt x="1181656" y="362159"/>
                  <a:pt x="1160524" y="380752"/>
                  <a:pt x="1139802" y="399785"/>
                </a:cubicBezTo>
                <a:cubicBezTo>
                  <a:pt x="1119697" y="419845"/>
                  <a:pt x="1097655" y="437822"/>
                  <a:pt x="1076816" y="457090"/>
                </a:cubicBezTo>
                <a:cubicBezTo>
                  <a:pt x="1056123" y="477649"/>
                  <a:pt x="1033758" y="495861"/>
                  <a:pt x="1012450" y="515921"/>
                </a:cubicBezTo>
                <a:cubicBezTo>
                  <a:pt x="1001649" y="526537"/>
                  <a:pt x="990672" y="537065"/>
                  <a:pt x="979342" y="547154"/>
                </a:cubicBezTo>
                <a:cubicBezTo>
                  <a:pt x="969069" y="556392"/>
                  <a:pt x="958826" y="565689"/>
                  <a:pt x="949375" y="575807"/>
                </a:cubicBezTo>
                <a:cubicBezTo>
                  <a:pt x="945295" y="580558"/>
                  <a:pt x="938486" y="585866"/>
                  <a:pt x="941539" y="592875"/>
                </a:cubicBezTo>
                <a:cubicBezTo>
                  <a:pt x="947732" y="604723"/>
                  <a:pt x="977875" y="598330"/>
                  <a:pt x="989850" y="598916"/>
                </a:cubicBezTo>
                <a:cubicBezTo>
                  <a:pt x="1042475" y="597274"/>
                  <a:pt x="1095130" y="599415"/>
                  <a:pt x="1147697" y="602054"/>
                </a:cubicBezTo>
                <a:cubicBezTo>
                  <a:pt x="1200352" y="606307"/>
                  <a:pt x="1253154" y="611762"/>
                  <a:pt x="1305809" y="616395"/>
                </a:cubicBezTo>
                <a:cubicBezTo>
                  <a:pt x="1320631" y="617832"/>
                  <a:pt x="1335424" y="619621"/>
                  <a:pt x="1350187" y="621381"/>
                </a:cubicBezTo>
                <a:cubicBezTo>
                  <a:pt x="1372963" y="624783"/>
                  <a:pt x="1396884" y="625985"/>
                  <a:pt x="1417811" y="63598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8"/>
          <p:cNvSpPr/>
          <p:nvPr/>
        </p:nvSpPr>
        <p:spPr>
          <a:xfrm rot="1940363">
            <a:off x="7654991" y="3692973"/>
            <a:ext cx="598314" cy="541250"/>
          </a:xfrm>
          <a:custGeom>
            <a:rect b="b" l="l" r="r" t="t"/>
            <a:pathLst>
              <a:path extrusionOk="0" h="1082365" w="1196479">
                <a:moveTo>
                  <a:pt x="1180551" y="529559"/>
                </a:moveTo>
                <a:cubicBezTo>
                  <a:pt x="1206115" y="545920"/>
                  <a:pt x="1199101" y="567726"/>
                  <a:pt x="1172364" y="575882"/>
                </a:cubicBezTo>
                <a:cubicBezTo>
                  <a:pt x="1152324" y="582182"/>
                  <a:pt x="1132724" y="590094"/>
                  <a:pt x="1112073" y="594294"/>
                </a:cubicBezTo>
                <a:cubicBezTo>
                  <a:pt x="1091887" y="598104"/>
                  <a:pt x="1071236" y="597884"/>
                  <a:pt x="1050878" y="600473"/>
                </a:cubicBezTo>
                <a:cubicBezTo>
                  <a:pt x="1025461" y="603916"/>
                  <a:pt x="999825" y="602670"/>
                  <a:pt x="974286" y="603549"/>
                </a:cubicBezTo>
                <a:cubicBezTo>
                  <a:pt x="942735" y="605650"/>
                  <a:pt x="911282" y="602841"/>
                  <a:pt x="879805" y="601254"/>
                </a:cubicBezTo>
                <a:cubicBezTo>
                  <a:pt x="864873" y="601034"/>
                  <a:pt x="849794" y="599569"/>
                  <a:pt x="834935" y="600937"/>
                </a:cubicBezTo>
                <a:cubicBezTo>
                  <a:pt x="821322" y="606284"/>
                  <a:pt x="834544" y="619446"/>
                  <a:pt x="841289" y="624819"/>
                </a:cubicBezTo>
                <a:cubicBezTo>
                  <a:pt x="850918" y="632731"/>
                  <a:pt x="861573" y="639275"/>
                  <a:pt x="870958" y="647480"/>
                </a:cubicBezTo>
                <a:cubicBezTo>
                  <a:pt x="883006" y="658322"/>
                  <a:pt x="894004" y="670288"/>
                  <a:pt x="906443" y="680691"/>
                </a:cubicBezTo>
                <a:cubicBezTo>
                  <a:pt x="926532" y="697174"/>
                  <a:pt x="945448" y="715855"/>
                  <a:pt x="963068" y="735146"/>
                </a:cubicBezTo>
                <a:cubicBezTo>
                  <a:pt x="979296" y="753998"/>
                  <a:pt x="993275" y="774657"/>
                  <a:pt x="1008085" y="794607"/>
                </a:cubicBezTo>
                <a:cubicBezTo>
                  <a:pt x="1020256" y="813117"/>
                  <a:pt x="1029860" y="833117"/>
                  <a:pt x="1039905" y="852823"/>
                </a:cubicBezTo>
                <a:cubicBezTo>
                  <a:pt x="1043693" y="860466"/>
                  <a:pt x="1047188" y="868281"/>
                  <a:pt x="1048752" y="876730"/>
                </a:cubicBezTo>
                <a:cubicBezTo>
                  <a:pt x="1050756" y="882835"/>
                  <a:pt x="1047579" y="888451"/>
                  <a:pt x="1042618" y="892016"/>
                </a:cubicBezTo>
                <a:cubicBezTo>
                  <a:pt x="1017836" y="904812"/>
                  <a:pt x="984697" y="877633"/>
                  <a:pt x="964706" y="864056"/>
                </a:cubicBezTo>
                <a:cubicBezTo>
                  <a:pt x="945350" y="848672"/>
                  <a:pt x="927681" y="831139"/>
                  <a:pt x="910549" y="813337"/>
                </a:cubicBezTo>
                <a:cubicBezTo>
                  <a:pt x="901898" y="803423"/>
                  <a:pt x="893808" y="792971"/>
                  <a:pt x="884595" y="783545"/>
                </a:cubicBezTo>
                <a:cubicBezTo>
                  <a:pt x="871056" y="770066"/>
                  <a:pt x="857443" y="756733"/>
                  <a:pt x="845199" y="742057"/>
                </a:cubicBezTo>
                <a:cubicBezTo>
                  <a:pt x="833615" y="728968"/>
                  <a:pt x="820516" y="717393"/>
                  <a:pt x="808394" y="704817"/>
                </a:cubicBezTo>
                <a:cubicBezTo>
                  <a:pt x="792289" y="687357"/>
                  <a:pt x="774448" y="671753"/>
                  <a:pt x="757048" y="655636"/>
                </a:cubicBezTo>
                <a:cubicBezTo>
                  <a:pt x="750498" y="649580"/>
                  <a:pt x="744388" y="643060"/>
                  <a:pt x="738058" y="636784"/>
                </a:cubicBezTo>
                <a:cubicBezTo>
                  <a:pt x="732780" y="632486"/>
                  <a:pt x="726352" y="636931"/>
                  <a:pt x="725423" y="642889"/>
                </a:cubicBezTo>
                <a:cubicBezTo>
                  <a:pt x="719387" y="691264"/>
                  <a:pt x="718067" y="740103"/>
                  <a:pt x="713913" y="788698"/>
                </a:cubicBezTo>
                <a:cubicBezTo>
                  <a:pt x="708316" y="859026"/>
                  <a:pt x="694166" y="928426"/>
                  <a:pt x="677743" y="996947"/>
                </a:cubicBezTo>
                <a:cubicBezTo>
                  <a:pt x="673124" y="1017068"/>
                  <a:pt x="667381" y="1036921"/>
                  <a:pt x="660587" y="1056433"/>
                </a:cubicBezTo>
                <a:cubicBezTo>
                  <a:pt x="657385" y="1065810"/>
                  <a:pt x="652791" y="1074601"/>
                  <a:pt x="646608" y="1082366"/>
                </a:cubicBezTo>
                <a:cubicBezTo>
                  <a:pt x="634193" y="1071915"/>
                  <a:pt x="630844" y="1054821"/>
                  <a:pt x="625126" y="1040316"/>
                </a:cubicBezTo>
                <a:cubicBezTo>
                  <a:pt x="618087" y="1020560"/>
                  <a:pt x="613542" y="999999"/>
                  <a:pt x="609143" y="979511"/>
                </a:cubicBezTo>
                <a:cubicBezTo>
                  <a:pt x="599514" y="936435"/>
                  <a:pt x="595652" y="892529"/>
                  <a:pt x="595408" y="848452"/>
                </a:cubicBezTo>
                <a:cubicBezTo>
                  <a:pt x="593502" y="787379"/>
                  <a:pt x="593599" y="726257"/>
                  <a:pt x="593648" y="665160"/>
                </a:cubicBezTo>
                <a:cubicBezTo>
                  <a:pt x="593331" y="659250"/>
                  <a:pt x="594381" y="653121"/>
                  <a:pt x="593111" y="647334"/>
                </a:cubicBezTo>
                <a:cubicBezTo>
                  <a:pt x="587587" y="635808"/>
                  <a:pt x="576883" y="648115"/>
                  <a:pt x="571335" y="653243"/>
                </a:cubicBezTo>
                <a:cubicBezTo>
                  <a:pt x="559458" y="664403"/>
                  <a:pt x="546383" y="674170"/>
                  <a:pt x="534164" y="684939"/>
                </a:cubicBezTo>
                <a:cubicBezTo>
                  <a:pt x="492324" y="721617"/>
                  <a:pt x="451535" y="759468"/>
                  <a:pt x="413582" y="800175"/>
                </a:cubicBezTo>
                <a:cubicBezTo>
                  <a:pt x="404612" y="809357"/>
                  <a:pt x="394983" y="817830"/>
                  <a:pt x="385526" y="826523"/>
                </a:cubicBezTo>
                <a:cubicBezTo>
                  <a:pt x="371522" y="839930"/>
                  <a:pt x="358227" y="854117"/>
                  <a:pt x="343417" y="866693"/>
                </a:cubicBezTo>
                <a:cubicBezTo>
                  <a:pt x="314310" y="892456"/>
                  <a:pt x="283053" y="915581"/>
                  <a:pt x="251282" y="937925"/>
                </a:cubicBezTo>
                <a:cubicBezTo>
                  <a:pt x="228896" y="953138"/>
                  <a:pt x="206070" y="967814"/>
                  <a:pt x="180922" y="978119"/>
                </a:cubicBezTo>
                <a:cubicBezTo>
                  <a:pt x="170389" y="982588"/>
                  <a:pt x="159807" y="987106"/>
                  <a:pt x="148565" y="989548"/>
                </a:cubicBezTo>
                <a:cubicBezTo>
                  <a:pt x="144337" y="989645"/>
                  <a:pt x="137616" y="992991"/>
                  <a:pt x="134659" y="988986"/>
                </a:cubicBezTo>
                <a:cubicBezTo>
                  <a:pt x="126252" y="964225"/>
                  <a:pt x="140524" y="939805"/>
                  <a:pt x="153013" y="919122"/>
                </a:cubicBezTo>
                <a:cubicBezTo>
                  <a:pt x="160491" y="907010"/>
                  <a:pt x="168263" y="895020"/>
                  <a:pt x="176890" y="883665"/>
                </a:cubicBezTo>
                <a:cubicBezTo>
                  <a:pt x="201133" y="852921"/>
                  <a:pt x="229849" y="826108"/>
                  <a:pt x="259860" y="801103"/>
                </a:cubicBezTo>
                <a:cubicBezTo>
                  <a:pt x="280511" y="782373"/>
                  <a:pt x="301626" y="764205"/>
                  <a:pt x="323182" y="746501"/>
                </a:cubicBezTo>
                <a:cubicBezTo>
                  <a:pt x="353315" y="723131"/>
                  <a:pt x="382984" y="699152"/>
                  <a:pt x="414070" y="677125"/>
                </a:cubicBezTo>
                <a:cubicBezTo>
                  <a:pt x="428343" y="666381"/>
                  <a:pt x="440000" y="652633"/>
                  <a:pt x="454688" y="642401"/>
                </a:cubicBezTo>
                <a:cubicBezTo>
                  <a:pt x="460627" y="637859"/>
                  <a:pt x="467054" y="633952"/>
                  <a:pt x="472846" y="629263"/>
                </a:cubicBezTo>
                <a:cubicBezTo>
                  <a:pt x="473946" y="628164"/>
                  <a:pt x="474777" y="626528"/>
                  <a:pt x="474997" y="624990"/>
                </a:cubicBezTo>
                <a:cubicBezTo>
                  <a:pt x="474948" y="613317"/>
                  <a:pt x="458647" y="615979"/>
                  <a:pt x="450582" y="614929"/>
                </a:cubicBezTo>
                <a:cubicBezTo>
                  <a:pt x="412848" y="613317"/>
                  <a:pt x="375286" y="617566"/>
                  <a:pt x="337723" y="620399"/>
                </a:cubicBezTo>
                <a:cubicBezTo>
                  <a:pt x="285912" y="623280"/>
                  <a:pt x="234077" y="626406"/>
                  <a:pt x="182193" y="627187"/>
                </a:cubicBezTo>
                <a:cubicBezTo>
                  <a:pt x="134610" y="627017"/>
                  <a:pt x="85659" y="628970"/>
                  <a:pt x="39713" y="614758"/>
                </a:cubicBezTo>
                <a:cubicBezTo>
                  <a:pt x="25808" y="609337"/>
                  <a:pt x="782" y="594710"/>
                  <a:pt x="0" y="578324"/>
                </a:cubicBezTo>
                <a:cubicBezTo>
                  <a:pt x="2224" y="569533"/>
                  <a:pt x="12586" y="566945"/>
                  <a:pt x="20016" y="563770"/>
                </a:cubicBezTo>
                <a:cubicBezTo>
                  <a:pt x="52446" y="552024"/>
                  <a:pt x="85781" y="552049"/>
                  <a:pt x="120240" y="551096"/>
                </a:cubicBezTo>
                <a:cubicBezTo>
                  <a:pt x="159049" y="550462"/>
                  <a:pt x="197809" y="548361"/>
                  <a:pt x="236570" y="546408"/>
                </a:cubicBezTo>
                <a:cubicBezTo>
                  <a:pt x="300771" y="545822"/>
                  <a:pt x="364923" y="542232"/>
                  <a:pt x="429125" y="542476"/>
                </a:cubicBezTo>
                <a:cubicBezTo>
                  <a:pt x="441027" y="541866"/>
                  <a:pt x="470329" y="551634"/>
                  <a:pt x="477685" y="542647"/>
                </a:cubicBezTo>
                <a:cubicBezTo>
                  <a:pt x="485506" y="526335"/>
                  <a:pt x="458720" y="500451"/>
                  <a:pt x="449043" y="488314"/>
                </a:cubicBezTo>
                <a:cubicBezTo>
                  <a:pt x="432839" y="468388"/>
                  <a:pt x="416539" y="448535"/>
                  <a:pt x="398894" y="429829"/>
                </a:cubicBezTo>
                <a:cubicBezTo>
                  <a:pt x="388776" y="418719"/>
                  <a:pt x="379929" y="406558"/>
                  <a:pt x="370862" y="394641"/>
                </a:cubicBezTo>
                <a:cubicBezTo>
                  <a:pt x="354415" y="373591"/>
                  <a:pt x="337161" y="353201"/>
                  <a:pt x="321789" y="331321"/>
                </a:cubicBezTo>
                <a:cubicBezTo>
                  <a:pt x="300502" y="304338"/>
                  <a:pt x="283224" y="274766"/>
                  <a:pt x="266776" y="244681"/>
                </a:cubicBezTo>
                <a:cubicBezTo>
                  <a:pt x="255925" y="225610"/>
                  <a:pt x="243193" y="207612"/>
                  <a:pt x="233417" y="187930"/>
                </a:cubicBezTo>
                <a:cubicBezTo>
                  <a:pt x="219707" y="160117"/>
                  <a:pt x="209516" y="130667"/>
                  <a:pt x="203113" y="100313"/>
                </a:cubicBezTo>
                <a:cubicBezTo>
                  <a:pt x="201109" y="87811"/>
                  <a:pt x="197027" y="73794"/>
                  <a:pt x="203553" y="61999"/>
                </a:cubicBezTo>
                <a:cubicBezTo>
                  <a:pt x="227869" y="52280"/>
                  <a:pt x="260740" y="71596"/>
                  <a:pt x="280267" y="86321"/>
                </a:cubicBezTo>
                <a:cubicBezTo>
                  <a:pt x="311378" y="111204"/>
                  <a:pt x="336525" y="142706"/>
                  <a:pt x="360182" y="174524"/>
                </a:cubicBezTo>
                <a:cubicBezTo>
                  <a:pt x="372622" y="195720"/>
                  <a:pt x="386503" y="215915"/>
                  <a:pt x="401167" y="235646"/>
                </a:cubicBezTo>
                <a:cubicBezTo>
                  <a:pt x="426143" y="274790"/>
                  <a:pt x="451706" y="313935"/>
                  <a:pt x="472797" y="355399"/>
                </a:cubicBezTo>
                <a:cubicBezTo>
                  <a:pt x="484039" y="379037"/>
                  <a:pt x="497603" y="401405"/>
                  <a:pt x="511240" y="423700"/>
                </a:cubicBezTo>
                <a:cubicBezTo>
                  <a:pt x="519622" y="436105"/>
                  <a:pt x="525243" y="450830"/>
                  <a:pt x="536094" y="461355"/>
                </a:cubicBezTo>
                <a:cubicBezTo>
                  <a:pt x="539956" y="464334"/>
                  <a:pt x="545943" y="461746"/>
                  <a:pt x="546188" y="456789"/>
                </a:cubicBezTo>
                <a:cubicBezTo>
                  <a:pt x="549731" y="455177"/>
                  <a:pt x="548461" y="450952"/>
                  <a:pt x="548974" y="447827"/>
                </a:cubicBezTo>
                <a:cubicBezTo>
                  <a:pt x="549560" y="440281"/>
                  <a:pt x="550513" y="432760"/>
                  <a:pt x="551467" y="425239"/>
                </a:cubicBezTo>
                <a:cubicBezTo>
                  <a:pt x="554301" y="401454"/>
                  <a:pt x="558603" y="377889"/>
                  <a:pt x="562220" y="354251"/>
                </a:cubicBezTo>
                <a:cubicBezTo>
                  <a:pt x="565666" y="329368"/>
                  <a:pt x="571409" y="304851"/>
                  <a:pt x="574415" y="279918"/>
                </a:cubicBezTo>
                <a:cubicBezTo>
                  <a:pt x="581771" y="233180"/>
                  <a:pt x="592377" y="186954"/>
                  <a:pt x="602397" y="140728"/>
                </a:cubicBezTo>
                <a:cubicBezTo>
                  <a:pt x="612662" y="102584"/>
                  <a:pt x="625663" y="43025"/>
                  <a:pt x="655552" y="16579"/>
                </a:cubicBezTo>
                <a:cubicBezTo>
                  <a:pt x="670778" y="2220"/>
                  <a:pt x="702426" y="-10038"/>
                  <a:pt x="715990" y="12208"/>
                </a:cubicBezTo>
                <a:cubicBezTo>
                  <a:pt x="720120" y="25370"/>
                  <a:pt x="718703" y="40144"/>
                  <a:pt x="719192" y="53868"/>
                </a:cubicBezTo>
                <a:cubicBezTo>
                  <a:pt x="719558" y="84368"/>
                  <a:pt x="714768" y="114574"/>
                  <a:pt x="711835" y="144879"/>
                </a:cubicBezTo>
                <a:cubicBezTo>
                  <a:pt x="709294" y="170104"/>
                  <a:pt x="706068" y="195232"/>
                  <a:pt x="701424" y="220140"/>
                </a:cubicBezTo>
                <a:cubicBezTo>
                  <a:pt x="692749" y="275718"/>
                  <a:pt x="683291" y="331248"/>
                  <a:pt x="676741" y="387120"/>
                </a:cubicBezTo>
                <a:cubicBezTo>
                  <a:pt x="674590" y="404336"/>
                  <a:pt x="673051" y="421600"/>
                  <a:pt x="672098" y="438938"/>
                </a:cubicBezTo>
                <a:cubicBezTo>
                  <a:pt x="672049" y="442210"/>
                  <a:pt x="671095" y="445922"/>
                  <a:pt x="671706" y="449243"/>
                </a:cubicBezTo>
                <a:cubicBezTo>
                  <a:pt x="672806" y="453223"/>
                  <a:pt x="677694" y="455323"/>
                  <a:pt x="681335" y="453248"/>
                </a:cubicBezTo>
                <a:cubicBezTo>
                  <a:pt x="687299" y="449438"/>
                  <a:pt x="691820" y="443626"/>
                  <a:pt x="697343" y="439182"/>
                </a:cubicBezTo>
                <a:cubicBezTo>
                  <a:pt x="713815" y="426191"/>
                  <a:pt x="728772" y="411539"/>
                  <a:pt x="742531" y="395740"/>
                </a:cubicBezTo>
                <a:cubicBezTo>
                  <a:pt x="755850" y="381357"/>
                  <a:pt x="770562" y="368390"/>
                  <a:pt x="783417" y="353592"/>
                </a:cubicBezTo>
                <a:cubicBezTo>
                  <a:pt x="799718" y="333934"/>
                  <a:pt x="819172" y="317500"/>
                  <a:pt x="837574" y="299942"/>
                </a:cubicBezTo>
                <a:cubicBezTo>
                  <a:pt x="847081" y="290541"/>
                  <a:pt x="856832" y="281335"/>
                  <a:pt x="866901" y="272544"/>
                </a:cubicBezTo>
                <a:cubicBezTo>
                  <a:pt x="892366" y="249834"/>
                  <a:pt x="919103" y="226953"/>
                  <a:pt x="945619" y="205244"/>
                </a:cubicBezTo>
                <a:cubicBezTo>
                  <a:pt x="969447" y="186050"/>
                  <a:pt x="993520" y="166441"/>
                  <a:pt x="1021673" y="153816"/>
                </a:cubicBezTo>
                <a:cubicBezTo>
                  <a:pt x="1045404" y="142510"/>
                  <a:pt x="1082135" y="136552"/>
                  <a:pt x="1088123" y="170617"/>
                </a:cubicBezTo>
                <a:cubicBezTo>
                  <a:pt x="1087219" y="192643"/>
                  <a:pt x="1073606" y="211178"/>
                  <a:pt x="1060800" y="228491"/>
                </a:cubicBezTo>
                <a:cubicBezTo>
                  <a:pt x="1044035" y="250737"/>
                  <a:pt x="1022358" y="267953"/>
                  <a:pt x="1001047" y="285559"/>
                </a:cubicBezTo>
                <a:cubicBezTo>
                  <a:pt x="983915" y="301554"/>
                  <a:pt x="966319" y="317036"/>
                  <a:pt x="949065" y="332884"/>
                </a:cubicBezTo>
                <a:cubicBezTo>
                  <a:pt x="932324" y="349587"/>
                  <a:pt x="913970" y="364556"/>
                  <a:pt x="896619" y="380600"/>
                </a:cubicBezTo>
                <a:cubicBezTo>
                  <a:pt x="879389" y="397718"/>
                  <a:pt x="860767" y="412882"/>
                  <a:pt x="843024" y="429585"/>
                </a:cubicBezTo>
                <a:cubicBezTo>
                  <a:pt x="834030" y="438425"/>
                  <a:pt x="824890" y="447192"/>
                  <a:pt x="815457" y="455592"/>
                </a:cubicBezTo>
                <a:cubicBezTo>
                  <a:pt x="806903" y="463284"/>
                  <a:pt x="798374" y="471025"/>
                  <a:pt x="790505" y="479450"/>
                </a:cubicBezTo>
                <a:cubicBezTo>
                  <a:pt x="787108" y="483406"/>
                  <a:pt x="781438" y="487826"/>
                  <a:pt x="783979" y="493662"/>
                </a:cubicBezTo>
                <a:cubicBezTo>
                  <a:pt x="789136" y="503527"/>
                  <a:pt x="814235" y="498204"/>
                  <a:pt x="824206" y="498692"/>
                </a:cubicBezTo>
                <a:cubicBezTo>
                  <a:pt x="868025" y="497325"/>
                  <a:pt x="911869" y="499107"/>
                  <a:pt x="955639" y="501305"/>
                </a:cubicBezTo>
                <a:cubicBezTo>
                  <a:pt x="999483" y="504846"/>
                  <a:pt x="1043448" y="509388"/>
                  <a:pt x="1087292" y="513246"/>
                </a:cubicBezTo>
                <a:cubicBezTo>
                  <a:pt x="1099634" y="514443"/>
                  <a:pt x="1111951" y="515932"/>
                  <a:pt x="1124244" y="517398"/>
                </a:cubicBezTo>
                <a:cubicBezTo>
                  <a:pt x="1143209" y="520230"/>
                  <a:pt x="1163126" y="521231"/>
                  <a:pt x="1180551" y="52955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0" name="Google Shape;300;p8"/>
          <p:cNvGrpSpPr/>
          <p:nvPr/>
        </p:nvGrpSpPr>
        <p:grpSpPr>
          <a:xfrm>
            <a:off x="7545790" y="-227680"/>
            <a:ext cx="1752442" cy="2048158"/>
            <a:chOff x="15091580" y="-455361"/>
            <a:chExt cx="3504884" cy="4096316"/>
          </a:xfrm>
        </p:grpSpPr>
        <p:grpSp>
          <p:nvGrpSpPr>
            <p:cNvPr id="301" name="Google Shape;301;p8"/>
            <p:cNvGrpSpPr/>
            <p:nvPr/>
          </p:nvGrpSpPr>
          <p:grpSpPr>
            <a:xfrm>
              <a:off x="15091580" y="-455361"/>
              <a:ext cx="3504884" cy="4096316"/>
              <a:chOff x="15091580" y="-455361"/>
              <a:chExt cx="3504884" cy="4096316"/>
            </a:xfrm>
          </p:grpSpPr>
          <p:sp>
            <p:nvSpPr>
              <p:cNvPr id="302" name="Google Shape;302;p8"/>
              <p:cNvSpPr/>
              <p:nvPr/>
            </p:nvSpPr>
            <p:spPr>
              <a:xfrm>
                <a:off x="15091580" y="-455361"/>
                <a:ext cx="3504884" cy="4096316"/>
              </a:xfrm>
              <a:custGeom>
                <a:rect b="b" l="l" r="r" t="t"/>
                <a:pathLst>
                  <a:path extrusionOk="0" h="4096316" w="3504884">
                    <a:moveTo>
                      <a:pt x="3210688" y="2148648"/>
                    </a:moveTo>
                    <a:cubicBezTo>
                      <a:pt x="3213229" y="2144551"/>
                      <a:pt x="3218147" y="2137096"/>
                      <a:pt x="3217983" y="2131853"/>
                    </a:cubicBezTo>
                    <a:cubicBezTo>
                      <a:pt x="3273060" y="2057875"/>
                      <a:pt x="3315350" y="1974558"/>
                      <a:pt x="3350019" y="1889029"/>
                    </a:cubicBezTo>
                    <a:cubicBezTo>
                      <a:pt x="3413537" y="1757541"/>
                      <a:pt x="3455664" y="1616877"/>
                      <a:pt x="3480416" y="1473099"/>
                    </a:cubicBezTo>
                    <a:cubicBezTo>
                      <a:pt x="3511069" y="1273695"/>
                      <a:pt x="3519183" y="1066591"/>
                      <a:pt x="3467712" y="869890"/>
                    </a:cubicBezTo>
                    <a:cubicBezTo>
                      <a:pt x="3450583" y="782477"/>
                      <a:pt x="3420094" y="697112"/>
                      <a:pt x="3371984" y="621905"/>
                    </a:cubicBezTo>
                    <a:cubicBezTo>
                      <a:pt x="3329365" y="545716"/>
                      <a:pt x="3277075" y="474851"/>
                      <a:pt x="3211590" y="416603"/>
                    </a:cubicBezTo>
                    <a:cubicBezTo>
                      <a:pt x="3158645" y="364171"/>
                      <a:pt x="3103240" y="314607"/>
                      <a:pt x="3041279" y="272990"/>
                    </a:cubicBezTo>
                    <a:cubicBezTo>
                      <a:pt x="3006364" y="246692"/>
                      <a:pt x="2972433" y="218756"/>
                      <a:pt x="2933175" y="198930"/>
                    </a:cubicBezTo>
                    <a:cubicBezTo>
                      <a:pt x="2803761" y="127492"/>
                      <a:pt x="2659759" y="89561"/>
                      <a:pt x="2516822" y="55644"/>
                    </a:cubicBezTo>
                    <a:cubicBezTo>
                      <a:pt x="2426504" y="33443"/>
                      <a:pt x="2335529" y="10996"/>
                      <a:pt x="2242587" y="3786"/>
                    </a:cubicBezTo>
                    <a:cubicBezTo>
                      <a:pt x="2140794" y="1083"/>
                      <a:pt x="2032772" y="-3751"/>
                      <a:pt x="1931716" y="5015"/>
                    </a:cubicBezTo>
                    <a:cubicBezTo>
                      <a:pt x="1859346" y="13371"/>
                      <a:pt x="1786730" y="18123"/>
                      <a:pt x="1715344" y="33279"/>
                    </a:cubicBezTo>
                    <a:cubicBezTo>
                      <a:pt x="1695510" y="36802"/>
                      <a:pt x="1676086" y="41963"/>
                      <a:pt x="1656825" y="47861"/>
                    </a:cubicBezTo>
                    <a:cubicBezTo>
                      <a:pt x="1593225" y="59495"/>
                      <a:pt x="1530116" y="73995"/>
                      <a:pt x="1468975" y="95541"/>
                    </a:cubicBezTo>
                    <a:cubicBezTo>
                      <a:pt x="1395130" y="114138"/>
                      <a:pt x="1325219" y="142320"/>
                      <a:pt x="1254406" y="170175"/>
                    </a:cubicBezTo>
                    <a:cubicBezTo>
                      <a:pt x="1231130" y="179350"/>
                      <a:pt x="1210640" y="194015"/>
                      <a:pt x="1188511" y="205238"/>
                    </a:cubicBezTo>
                    <a:cubicBezTo>
                      <a:pt x="1165234" y="217199"/>
                      <a:pt x="1137942" y="223262"/>
                      <a:pt x="1117534" y="240302"/>
                    </a:cubicBezTo>
                    <a:cubicBezTo>
                      <a:pt x="1093192" y="259226"/>
                      <a:pt x="1067047" y="276021"/>
                      <a:pt x="1041312" y="292979"/>
                    </a:cubicBezTo>
                    <a:cubicBezTo>
                      <a:pt x="1037050" y="296666"/>
                      <a:pt x="1027543" y="299042"/>
                      <a:pt x="1026805" y="305104"/>
                    </a:cubicBezTo>
                    <a:cubicBezTo>
                      <a:pt x="885180" y="399890"/>
                      <a:pt x="781747" y="534001"/>
                      <a:pt x="693641" y="726850"/>
                    </a:cubicBezTo>
                    <a:cubicBezTo>
                      <a:pt x="584062" y="944523"/>
                      <a:pt x="506365" y="1179564"/>
                      <a:pt x="478171" y="1422060"/>
                    </a:cubicBezTo>
                    <a:cubicBezTo>
                      <a:pt x="468418" y="1518731"/>
                      <a:pt x="476450" y="1616385"/>
                      <a:pt x="480466" y="1713220"/>
                    </a:cubicBezTo>
                    <a:cubicBezTo>
                      <a:pt x="481613" y="1720265"/>
                      <a:pt x="481777" y="1727802"/>
                      <a:pt x="482924" y="1735011"/>
                    </a:cubicBezTo>
                    <a:cubicBezTo>
                      <a:pt x="483252" y="1780643"/>
                      <a:pt x="493497" y="1818574"/>
                      <a:pt x="512184" y="1849050"/>
                    </a:cubicBezTo>
                    <a:cubicBezTo>
                      <a:pt x="519314" y="1883540"/>
                      <a:pt x="535214" y="1916474"/>
                      <a:pt x="533247" y="1953176"/>
                    </a:cubicBezTo>
                    <a:cubicBezTo>
                      <a:pt x="533084" y="1960549"/>
                      <a:pt x="533657" y="1968250"/>
                      <a:pt x="531526" y="1975459"/>
                    </a:cubicBezTo>
                    <a:cubicBezTo>
                      <a:pt x="529149" y="1980211"/>
                      <a:pt x="526855" y="1985946"/>
                      <a:pt x="526773" y="1991189"/>
                    </a:cubicBezTo>
                    <a:cubicBezTo>
                      <a:pt x="475958" y="2007983"/>
                      <a:pt x="429077" y="2034691"/>
                      <a:pt x="382033" y="2059841"/>
                    </a:cubicBezTo>
                    <a:cubicBezTo>
                      <a:pt x="323432" y="2086958"/>
                      <a:pt x="279584" y="2137014"/>
                      <a:pt x="242374" y="2188463"/>
                    </a:cubicBezTo>
                    <a:cubicBezTo>
                      <a:pt x="218934" y="2219021"/>
                      <a:pt x="199510" y="2252364"/>
                      <a:pt x="185987" y="2288165"/>
                    </a:cubicBezTo>
                    <a:cubicBezTo>
                      <a:pt x="123780" y="2290377"/>
                      <a:pt x="88865" y="2309465"/>
                      <a:pt x="60999" y="2381149"/>
                    </a:cubicBezTo>
                    <a:cubicBezTo>
                      <a:pt x="30346" y="2467005"/>
                      <a:pt x="17315" y="2558187"/>
                      <a:pt x="7725" y="2648550"/>
                    </a:cubicBezTo>
                    <a:cubicBezTo>
                      <a:pt x="-8584" y="2779711"/>
                      <a:pt x="-61" y="2913903"/>
                      <a:pt x="42804" y="3039493"/>
                    </a:cubicBezTo>
                    <a:cubicBezTo>
                      <a:pt x="91734" y="3165574"/>
                      <a:pt x="97061" y="3223495"/>
                      <a:pt x="238686" y="3267161"/>
                    </a:cubicBezTo>
                    <a:cubicBezTo>
                      <a:pt x="240899" y="3267816"/>
                      <a:pt x="242948" y="3268062"/>
                      <a:pt x="244915" y="3268062"/>
                    </a:cubicBezTo>
                    <a:cubicBezTo>
                      <a:pt x="245243" y="3268062"/>
                      <a:pt x="245489" y="3267980"/>
                      <a:pt x="245817" y="3267980"/>
                    </a:cubicBezTo>
                    <a:cubicBezTo>
                      <a:pt x="267454" y="3305419"/>
                      <a:pt x="291140" y="3341793"/>
                      <a:pt x="322285" y="3371860"/>
                    </a:cubicBezTo>
                    <a:cubicBezTo>
                      <a:pt x="367690" y="3416508"/>
                      <a:pt x="426701" y="3442315"/>
                      <a:pt x="486039" y="3462960"/>
                    </a:cubicBezTo>
                    <a:cubicBezTo>
                      <a:pt x="546771" y="3486472"/>
                      <a:pt x="607175" y="3496385"/>
                      <a:pt x="670857" y="3511459"/>
                    </a:cubicBezTo>
                    <a:cubicBezTo>
                      <a:pt x="673070" y="3512032"/>
                      <a:pt x="675119" y="3512278"/>
                      <a:pt x="677086" y="3512278"/>
                    </a:cubicBezTo>
                    <a:cubicBezTo>
                      <a:pt x="678725" y="3512278"/>
                      <a:pt x="680282" y="3512032"/>
                      <a:pt x="681757" y="3511705"/>
                    </a:cubicBezTo>
                    <a:cubicBezTo>
                      <a:pt x="786009" y="3596414"/>
                      <a:pt x="900342" y="3626890"/>
                      <a:pt x="1059097" y="3638442"/>
                    </a:cubicBezTo>
                    <a:cubicBezTo>
                      <a:pt x="1071801" y="3639261"/>
                      <a:pt x="1084587" y="3639671"/>
                      <a:pt x="1097536" y="3639671"/>
                    </a:cubicBezTo>
                    <a:cubicBezTo>
                      <a:pt x="1262848" y="3639671"/>
                      <a:pt x="1443322" y="3572574"/>
                      <a:pt x="1564785" y="3464025"/>
                    </a:cubicBezTo>
                    <a:cubicBezTo>
                      <a:pt x="1599864" y="3428633"/>
                      <a:pt x="1628467" y="3386033"/>
                      <a:pt x="1650842" y="3341138"/>
                    </a:cubicBezTo>
                    <a:cubicBezTo>
                      <a:pt x="1648875" y="3457880"/>
                      <a:pt x="1674856" y="3529482"/>
                      <a:pt x="1736653" y="3672768"/>
                    </a:cubicBezTo>
                    <a:cubicBezTo>
                      <a:pt x="1766978" y="3763786"/>
                      <a:pt x="1861477" y="3786970"/>
                      <a:pt x="1939175" y="3823591"/>
                    </a:cubicBezTo>
                    <a:cubicBezTo>
                      <a:pt x="1967532" y="3837846"/>
                      <a:pt x="1994087" y="3855213"/>
                      <a:pt x="2021871" y="3870533"/>
                    </a:cubicBezTo>
                    <a:cubicBezTo>
                      <a:pt x="2070391" y="3896749"/>
                      <a:pt x="2124894" y="3908710"/>
                      <a:pt x="2175791" y="3928863"/>
                    </a:cubicBezTo>
                    <a:cubicBezTo>
                      <a:pt x="2177594" y="3929437"/>
                      <a:pt x="2179479" y="3929683"/>
                      <a:pt x="2181282" y="3929683"/>
                    </a:cubicBezTo>
                    <a:cubicBezTo>
                      <a:pt x="2183741" y="3929683"/>
                      <a:pt x="2186199" y="3929191"/>
                      <a:pt x="2188494" y="3928290"/>
                    </a:cubicBezTo>
                    <a:cubicBezTo>
                      <a:pt x="2220294" y="3955899"/>
                      <a:pt x="2256192" y="3978509"/>
                      <a:pt x="2293894" y="3997598"/>
                    </a:cubicBezTo>
                    <a:cubicBezTo>
                      <a:pt x="2394703" y="4050849"/>
                      <a:pt x="2502152" y="4100167"/>
                      <a:pt x="2618780" y="4095989"/>
                    </a:cubicBezTo>
                    <a:cubicBezTo>
                      <a:pt x="2623451" y="4096235"/>
                      <a:pt x="2628041" y="4096317"/>
                      <a:pt x="2632713" y="4096317"/>
                    </a:cubicBezTo>
                    <a:cubicBezTo>
                      <a:pt x="2722950" y="4096317"/>
                      <a:pt x="2807696" y="4061335"/>
                      <a:pt x="2890720" y="4029057"/>
                    </a:cubicBezTo>
                    <a:cubicBezTo>
                      <a:pt x="2955632" y="4001530"/>
                      <a:pt x="3023904" y="3973430"/>
                      <a:pt x="3082013" y="3932304"/>
                    </a:cubicBezTo>
                    <a:cubicBezTo>
                      <a:pt x="3083816" y="3931239"/>
                      <a:pt x="3085537" y="3930010"/>
                      <a:pt x="3087176" y="3928618"/>
                    </a:cubicBezTo>
                    <a:cubicBezTo>
                      <a:pt x="3116927" y="3906908"/>
                      <a:pt x="3143810" y="3881757"/>
                      <a:pt x="3165939" y="3851035"/>
                    </a:cubicBezTo>
                    <a:cubicBezTo>
                      <a:pt x="3197985" y="3803519"/>
                      <a:pt x="3234211" y="3758461"/>
                      <a:pt x="3259700" y="3706848"/>
                    </a:cubicBezTo>
                    <a:cubicBezTo>
                      <a:pt x="3262896" y="3700294"/>
                      <a:pt x="3265847" y="3693577"/>
                      <a:pt x="3268634" y="3686941"/>
                    </a:cubicBezTo>
                    <a:cubicBezTo>
                      <a:pt x="3385262" y="3503103"/>
                      <a:pt x="3417062" y="3267406"/>
                      <a:pt x="3396326" y="3054075"/>
                    </a:cubicBezTo>
                    <a:cubicBezTo>
                      <a:pt x="3379033" y="2940856"/>
                      <a:pt x="3346741" y="2829275"/>
                      <a:pt x="3298959" y="2725149"/>
                    </a:cubicBezTo>
                    <a:cubicBezTo>
                      <a:pt x="3264864" y="2654530"/>
                      <a:pt x="3216508" y="2592104"/>
                      <a:pt x="3178151" y="2523861"/>
                    </a:cubicBezTo>
                    <a:cubicBezTo>
                      <a:pt x="3158153" y="2486094"/>
                      <a:pt x="3136352" y="2449064"/>
                      <a:pt x="3118649" y="2410232"/>
                    </a:cubicBezTo>
                    <a:cubicBezTo>
                      <a:pt x="3097503" y="2344610"/>
                      <a:pt x="3135368" y="2281775"/>
                      <a:pt x="3169873" y="2228032"/>
                    </a:cubicBezTo>
                    <a:cubicBezTo>
                      <a:pt x="3185035" y="2201816"/>
                      <a:pt x="3196018" y="2175109"/>
                      <a:pt x="3210688" y="2148648"/>
                    </a:cubicBezTo>
                    <a:close/>
                    <a:moveTo>
                      <a:pt x="1777633" y="65639"/>
                    </a:moveTo>
                    <a:cubicBezTo>
                      <a:pt x="1841643" y="55480"/>
                      <a:pt x="1906309" y="51302"/>
                      <a:pt x="1970729" y="43847"/>
                    </a:cubicBezTo>
                    <a:cubicBezTo>
                      <a:pt x="1996628" y="42618"/>
                      <a:pt x="2025150" y="42946"/>
                      <a:pt x="2053344" y="43274"/>
                    </a:cubicBezTo>
                    <a:cubicBezTo>
                      <a:pt x="2069080" y="43438"/>
                      <a:pt x="2084652" y="43601"/>
                      <a:pt x="2099650" y="43520"/>
                    </a:cubicBezTo>
                    <a:cubicBezTo>
                      <a:pt x="2146777" y="43601"/>
                      <a:pt x="2193985" y="43356"/>
                      <a:pt x="2241194" y="46223"/>
                    </a:cubicBezTo>
                    <a:cubicBezTo>
                      <a:pt x="2359707" y="56545"/>
                      <a:pt x="2474450" y="89479"/>
                      <a:pt x="2589684" y="117088"/>
                    </a:cubicBezTo>
                    <a:cubicBezTo>
                      <a:pt x="2717622" y="150431"/>
                      <a:pt x="2843184" y="189754"/>
                      <a:pt x="2955714" y="261848"/>
                    </a:cubicBezTo>
                    <a:cubicBezTo>
                      <a:pt x="3007430" y="301417"/>
                      <a:pt x="3061605" y="337710"/>
                      <a:pt x="3111272" y="379819"/>
                    </a:cubicBezTo>
                    <a:cubicBezTo>
                      <a:pt x="3153153" y="420371"/>
                      <a:pt x="3200608" y="461497"/>
                      <a:pt x="3239948" y="505900"/>
                    </a:cubicBezTo>
                    <a:cubicBezTo>
                      <a:pt x="3326333" y="608879"/>
                      <a:pt x="3396244" y="732094"/>
                      <a:pt x="3423290" y="864975"/>
                    </a:cubicBezTo>
                    <a:cubicBezTo>
                      <a:pt x="3444436" y="956321"/>
                      <a:pt x="3462795" y="1046192"/>
                      <a:pt x="3462057" y="1140978"/>
                    </a:cubicBezTo>
                    <a:cubicBezTo>
                      <a:pt x="3461893" y="1262718"/>
                      <a:pt x="3456156" y="1385195"/>
                      <a:pt x="3431159" y="1504558"/>
                    </a:cubicBezTo>
                    <a:cubicBezTo>
                      <a:pt x="3406653" y="1640553"/>
                      <a:pt x="3360182" y="1771058"/>
                      <a:pt x="3300598" y="1895665"/>
                    </a:cubicBezTo>
                    <a:cubicBezTo>
                      <a:pt x="3260110" y="1994302"/>
                      <a:pt x="3207082" y="2090317"/>
                      <a:pt x="3132336" y="2167162"/>
                    </a:cubicBezTo>
                    <a:cubicBezTo>
                      <a:pt x="3106601" y="2200014"/>
                      <a:pt x="3069883" y="2219676"/>
                      <a:pt x="3033247" y="2237945"/>
                    </a:cubicBezTo>
                    <a:cubicBezTo>
                      <a:pt x="3016773" y="2246055"/>
                      <a:pt x="2999562" y="2253511"/>
                      <a:pt x="2980957" y="2254412"/>
                    </a:cubicBezTo>
                    <a:cubicBezTo>
                      <a:pt x="2938502" y="2253756"/>
                      <a:pt x="2894572" y="2251626"/>
                      <a:pt x="2857363" y="2228278"/>
                    </a:cubicBezTo>
                    <a:cubicBezTo>
                      <a:pt x="2821055" y="2200588"/>
                      <a:pt x="2796385" y="2151597"/>
                      <a:pt x="2804909" y="2105555"/>
                    </a:cubicBezTo>
                    <a:cubicBezTo>
                      <a:pt x="2817776" y="2060415"/>
                      <a:pt x="2838184" y="2017568"/>
                      <a:pt x="2855314" y="1973821"/>
                    </a:cubicBezTo>
                    <a:cubicBezTo>
                      <a:pt x="2873673" y="1924912"/>
                      <a:pt x="2892687" y="1876331"/>
                      <a:pt x="2915800" y="1829388"/>
                    </a:cubicBezTo>
                    <a:cubicBezTo>
                      <a:pt x="2979728" y="1688724"/>
                      <a:pt x="3026608" y="1540277"/>
                      <a:pt x="3053491" y="1388144"/>
                    </a:cubicBezTo>
                    <a:cubicBezTo>
                      <a:pt x="3091520" y="1168341"/>
                      <a:pt x="3065129" y="936741"/>
                      <a:pt x="2966204" y="735780"/>
                    </a:cubicBezTo>
                    <a:cubicBezTo>
                      <a:pt x="2896293" y="607896"/>
                      <a:pt x="2795729" y="495988"/>
                      <a:pt x="2678200" y="409967"/>
                    </a:cubicBezTo>
                    <a:cubicBezTo>
                      <a:pt x="2612551" y="364253"/>
                      <a:pt x="2541492" y="326814"/>
                      <a:pt x="2470761" y="289620"/>
                    </a:cubicBezTo>
                    <a:cubicBezTo>
                      <a:pt x="2397654" y="251771"/>
                      <a:pt x="2324383" y="213267"/>
                      <a:pt x="2245210" y="189591"/>
                    </a:cubicBezTo>
                    <a:cubicBezTo>
                      <a:pt x="2136778" y="154117"/>
                      <a:pt x="2023019" y="140846"/>
                      <a:pt x="1910243" y="127246"/>
                    </a:cubicBezTo>
                    <a:cubicBezTo>
                      <a:pt x="1849593" y="119300"/>
                      <a:pt x="1788534" y="115285"/>
                      <a:pt x="1727474" y="115285"/>
                    </a:cubicBezTo>
                    <a:cubicBezTo>
                      <a:pt x="1667808" y="115285"/>
                      <a:pt x="1608223" y="119136"/>
                      <a:pt x="1548967" y="127082"/>
                    </a:cubicBezTo>
                    <a:cubicBezTo>
                      <a:pt x="1624205" y="102669"/>
                      <a:pt x="1698624" y="75552"/>
                      <a:pt x="1777633" y="65639"/>
                    </a:cubicBezTo>
                    <a:close/>
                    <a:moveTo>
                      <a:pt x="2764421" y="2093348"/>
                    </a:moveTo>
                    <a:cubicBezTo>
                      <a:pt x="2757209" y="2110471"/>
                      <a:pt x="2750078" y="2127675"/>
                      <a:pt x="2741637" y="2144224"/>
                    </a:cubicBezTo>
                    <a:cubicBezTo>
                      <a:pt x="2713688" y="2198703"/>
                      <a:pt x="2678282" y="2248923"/>
                      <a:pt x="2638778" y="2295866"/>
                    </a:cubicBezTo>
                    <a:cubicBezTo>
                      <a:pt x="2624107" y="2313234"/>
                      <a:pt x="2610174" y="2331257"/>
                      <a:pt x="2596405" y="2349362"/>
                    </a:cubicBezTo>
                    <a:cubicBezTo>
                      <a:pt x="2593700" y="2352803"/>
                      <a:pt x="2592717" y="2357063"/>
                      <a:pt x="2593127" y="2361077"/>
                    </a:cubicBezTo>
                    <a:cubicBezTo>
                      <a:pt x="2574768" y="2371154"/>
                      <a:pt x="2555179" y="2379510"/>
                      <a:pt x="2536329" y="2388030"/>
                    </a:cubicBezTo>
                    <a:cubicBezTo>
                      <a:pt x="2533952" y="2389177"/>
                      <a:pt x="2531657" y="2390324"/>
                      <a:pt x="2529280" y="2391471"/>
                    </a:cubicBezTo>
                    <a:cubicBezTo>
                      <a:pt x="2429536" y="2367385"/>
                      <a:pt x="2327005" y="2345102"/>
                      <a:pt x="2223901" y="2351492"/>
                    </a:cubicBezTo>
                    <a:cubicBezTo>
                      <a:pt x="2153252" y="2356735"/>
                      <a:pt x="2085635" y="2389833"/>
                      <a:pt x="2032116" y="2435464"/>
                    </a:cubicBezTo>
                    <a:cubicBezTo>
                      <a:pt x="1969827" y="2492648"/>
                      <a:pt x="1912456" y="2555484"/>
                      <a:pt x="1861231" y="2622826"/>
                    </a:cubicBezTo>
                    <a:cubicBezTo>
                      <a:pt x="1822629" y="2676814"/>
                      <a:pt x="1795746" y="2738093"/>
                      <a:pt x="1766241" y="2797242"/>
                    </a:cubicBezTo>
                    <a:cubicBezTo>
                      <a:pt x="1752308" y="2825015"/>
                      <a:pt x="1739522" y="2853279"/>
                      <a:pt x="1728130" y="2882116"/>
                    </a:cubicBezTo>
                    <a:cubicBezTo>
                      <a:pt x="1727064" y="2814447"/>
                      <a:pt x="1720262" y="2746859"/>
                      <a:pt x="1707640" y="2680091"/>
                    </a:cubicBezTo>
                    <a:cubicBezTo>
                      <a:pt x="1697969" y="2615944"/>
                      <a:pt x="1685183" y="2551551"/>
                      <a:pt x="1664284" y="2490026"/>
                    </a:cubicBezTo>
                    <a:cubicBezTo>
                      <a:pt x="1641991" y="2428501"/>
                      <a:pt x="1611092" y="2369925"/>
                      <a:pt x="1577981" y="2313561"/>
                    </a:cubicBezTo>
                    <a:cubicBezTo>
                      <a:pt x="1565523" y="2292343"/>
                      <a:pt x="1550360" y="2273254"/>
                      <a:pt x="1534296" y="2254821"/>
                    </a:cubicBezTo>
                    <a:cubicBezTo>
                      <a:pt x="1535935" y="2243352"/>
                      <a:pt x="1522822" y="2230572"/>
                      <a:pt x="1516347" y="2221642"/>
                    </a:cubicBezTo>
                    <a:cubicBezTo>
                      <a:pt x="1474466" y="2180762"/>
                      <a:pt x="1425537" y="2141028"/>
                      <a:pt x="1368247" y="2125135"/>
                    </a:cubicBezTo>
                    <a:cubicBezTo>
                      <a:pt x="1299729" y="2087122"/>
                      <a:pt x="1210230" y="2059104"/>
                      <a:pt x="1127779" y="2044603"/>
                    </a:cubicBezTo>
                    <a:cubicBezTo>
                      <a:pt x="1126550" y="2044030"/>
                      <a:pt x="1125238" y="2043457"/>
                      <a:pt x="1123763" y="2043047"/>
                    </a:cubicBezTo>
                    <a:cubicBezTo>
                      <a:pt x="1097700" y="2036657"/>
                      <a:pt x="1075079" y="2021173"/>
                      <a:pt x="1049426" y="2013636"/>
                    </a:cubicBezTo>
                    <a:cubicBezTo>
                      <a:pt x="1019921" y="2002412"/>
                      <a:pt x="988694" y="1995940"/>
                      <a:pt x="959599" y="1983570"/>
                    </a:cubicBezTo>
                    <a:cubicBezTo>
                      <a:pt x="956976" y="1981931"/>
                      <a:pt x="953534" y="1980375"/>
                      <a:pt x="949928" y="1979310"/>
                    </a:cubicBezTo>
                    <a:cubicBezTo>
                      <a:pt x="949354" y="1976524"/>
                      <a:pt x="948125" y="1973739"/>
                      <a:pt x="945994" y="1971035"/>
                    </a:cubicBezTo>
                    <a:cubicBezTo>
                      <a:pt x="927471" y="1949981"/>
                      <a:pt x="919685" y="1922372"/>
                      <a:pt x="914521" y="1895337"/>
                    </a:cubicBezTo>
                    <a:cubicBezTo>
                      <a:pt x="910423" y="1874119"/>
                      <a:pt x="906407" y="1852901"/>
                      <a:pt x="902883" y="1831600"/>
                    </a:cubicBezTo>
                    <a:cubicBezTo>
                      <a:pt x="901326" y="1826685"/>
                      <a:pt x="900178" y="1813823"/>
                      <a:pt x="898048" y="1801206"/>
                    </a:cubicBezTo>
                    <a:cubicBezTo>
                      <a:pt x="900424" y="1782691"/>
                      <a:pt x="900097" y="1763193"/>
                      <a:pt x="896654" y="1743286"/>
                    </a:cubicBezTo>
                    <a:cubicBezTo>
                      <a:pt x="896736" y="1742876"/>
                      <a:pt x="896900" y="1742467"/>
                      <a:pt x="896982" y="1741975"/>
                    </a:cubicBezTo>
                    <a:cubicBezTo>
                      <a:pt x="897228" y="1703143"/>
                      <a:pt x="896736" y="1664065"/>
                      <a:pt x="901080" y="1625151"/>
                    </a:cubicBezTo>
                    <a:cubicBezTo>
                      <a:pt x="907719" y="1538966"/>
                      <a:pt x="924766" y="1454011"/>
                      <a:pt x="943617" y="1369711"/>
                    </a:cubicBezTo>
                    <a:cubicBezTo>
                      <a:pt x="968942" y="1270582"/>
                      <a:pt x="992464" y="1170471"/>
                      <a:pt x="1030739" y="1075275"/>
                    </a:cubicBezTo>
                    <a:cubicBezTo>
                      <a:pt x="1049262" y="1033247"/>
                      <a:pt x="1070080" y="992203"/>
                      <a:pt x="1090242" y="950913"/>
                    </a:cubicBezTo>
                    <a:cubicBezTo>
                      <a:pt x="1142204" y="839496"/>
                      <a:pt x="1200723" y="730947"/>
                      <a:pt x="1270470" y="629524"/>
                    </a:cubicBezTo>
                    <a:cubicBezTo>
                      <a:pt x="1301368" y="586514"/>
                      <a:pt x="1336693" y="546945"/>
                      <a:pt x="1368411" y="504590"/>
                    </a:cubicBezTo>
                    <a:cubicBezTo>
                      <a:pt x="1420291" y="436511"/>
                      <a:pt x="1488235" y="383506"/>
                      <a:pt x="1553557" y="329190"/>
                    </a:cubicBezTo>
                    <a:cubicBezTo>
                      <a:pt x="1580849" y="303629"/>
                      <a:pt x="1611338" y="281837"/>
                      <a:pt x="1642073" y="260701"/>
                    </a:cubicBezTo>
                    <a:cubicBezTo>
                      <a:pt x="1688789" y="225801"/>
                      <a:pt x="1734850" y="189754"/>
                      <a:pt x="1784354" y="158623"/>
                    </a:cubicBezTo>
                    <a:cubicBezTo>
                      <a:pt x="1841807" y="160917"/>
                      <a:pt x="1899178" y="166406"/>
                      <a:pt x="1956058" y="175008"/>
                    </a:cubicBezTo>
                    <a:cubicBezTo>
                      <a:pt x="2058179" y="187297"/>
                      <a:pt x="2160382" y="203600"/>
                      <a:pt x="2257750" y="237844"/>
                    </a:cubicBezTo>
                    <a:cubicBezTo>
                      <a:pt x="2329792" y="262503"/>
                      <a:pt x="2393474" y="297157"/>
                      <a:pt x="2461746" y="332303"/>
                    </a:cubicBezTo>
                    <a:cubicBezTo>
                      <a:pt x="2540181" y="374494"/>
                      <a:pt x="2620583" y="415210"/>
                      <a:pt x="2689674" y="471984"/>
                    </a:cubicBezTo>
                    <a:cubicBezTo>
                      <a:pt x="2778764" y="542357"/>
                      <a:pt x="2852937" y="631081"/>
                      <a:pt x="2913341" y="726850"/>
                    </a:cubicBezTo>
                    <a:cubicBezTo>
                      <a:pt x="3050376" y="975982"/>
                      <a:pt x="3053655" y="1272794"/>
                      <a:pt x="2975384" y="1541342"/>
                    </a:cubicBezTo>
                    <a:cubicBezTo>
                      <a:pt x="2937027" y="1692329"/>
                      <a:pt x="2863018" y="1831764"/>
                      <a:pt x="2807777" y="1977098"/>
                    </a:cubicBezTo>
                    <a:cubicBezTo>
                      <a:pt x="2793599" y="2015848"/>
                      <a:pt x="2773109" y="2053287"/>
                      <a:pt x="2764421" y="2093348"/>
                    </a:cubicBezTo>
                    <a:close/>
                    <a:moveTo>
                      <a:pt x="589799" y="1078224"/>
                    </a:moveTo>
                    <a:cubicBezTo>
                      <a:pt x="622173" y="969428"/>
                      <a:pt x="668890" y="865958"/>
                      <a:pt x="719131" y="764372"/>
                    </a:cubicBezTo>
                    <a:cubicBezTo>
                      <a:pt x="797402" y="593232"/>
                      <a:pt x="903375" y="424058"/>
                      <a:pt x="1069588" y="326486"/>
                    </a:cubicBezTo>
                    <a:cubicBezTo>
                      <a:pt x="1183101" y="258243"/>
                      <a:pt x="1310630" y="214823"/>
                      <a:pt x="1440289" y="188280"/>
                    </a:cubicBezTo>
                    <a:cubicBezTo>
                      <a:pt x="1545689" y="164931"/>
                      <a:pt x="1653219" y="155592"/>
                      <a:pt x="1760749" y="158132"/>
                    </a:cubicBezTo>
                    <a:cubicBezTo>
                      <a:pt x="1698624" y="188034"/>
                      <a:pt x="1642892" y="229488"/>
                      <a:pt x="1584455" y="265780"/>
                    </a:cubicBezTo>
                    <a:cubicBezTo>
                      <a:pt x="1515610" y="318785"/>
                      <a:pt x="1445043" y="370725"/>
                      <a:pt x="1384065" y="432906"/>
                    </a:cubicBezTo>
                    <a:cubicBezTo>
                      <a:pt x="1336529" y="484027"/>
                      <a:pt x="1295303" y="540636"/>
                      <a:pt x="1251373" y="594952"/>
                    </a:cubicBezTo>
                    <a:cubicBezTo>
                      <a:pt x="1211049" y="651234"/>
                      <a:pt x="1174987" y="710875"/>
                      <a:pt x="1139745" y="770434"/>
                    </a:cubicBezTo>
                    <a:cubicBezTo>
                      <a:pt x="1084423" y="876608"/>
                      <a:pt x="1025822" y="981635"/>
                      <a:pt x="980171" y="1092315"/>
                    </a:cubicBezTo>
                    <a:cubicBezTo>
                      <a:pt x="940256" y="1204961"/>
                      <a:pt x="910014" y="1321130"/>
                      <a:pt x="886409" y="1438200"/>
                    </a:cubicBezTo>
                    <a:cubicBezTo>
                      <a:pt x="872968" y="1504394"/>
                      <a:pt x="862559" y="1571245"/>
                      <a:pt x="857888" y="1638668"/>
                    </a:cubicBezTo>
                    <a:cubicBezTo>
                      <a:pt x="856003" y="1673650"/>
                      <a:pt x="850921" y="1709943"/>
                      <a:pt x="857560" y="1744515"/>
                    </a:cubicBezTo>
                    <a:cubicBezTo>
                      <a:pt x="859199" y="1750249"/>
                      <a:pt x="863051" y="1754100"/>
                      <a:pt x="867723" y="1756230"/>
                    </a:cubicBezTo>
                    <a:cubicBezTo>
                      <a:pt x="860510" y="1849787"/>
                      <a:pt x="800516" y="1916310"/>
                      <a:pt x="701428" y="1902137"/>
                    </a:cubicBezTo>
                    <a:cubicBezTo>
                      <a:pt x="520872" y="1888128"/>
                      <a:pt x="518741" y="1774827"/>
                      <a:pt x="500464" y="1629821"/>
                    </a:cubicBezTo>
                    <a:cubicBezTo>
                      <a:pt x="501529" y="1572064"/>
                      <a:pt x="502021" y="1514143"/>
                      <a:pt x="505463" y="1456551"/>
                    </a:cubicBezTo>
                    <a:cubicBezTo>
                      <a:pt x="519396" y="1328749"/>
                      <a:pt x="551688" y="1201520"/>
                      <a:pt x="589799" y="1078224"/>
                    </a:cubicBezTo>
                    <a:close/>
                    <a:moveTo>
                      <a:pt x="85751" y="3033594"/>
                    </a:moveTo>
                    <a:cubicBezTo>
                      <a:pt x="43460" y="2913247"/>
                      <a:pt x="33870" y="2784134"/>
                      <a:pt x="48787" y="2657889"/>
                    </a:cubicBezTo>
                    <a:cubicBezTo>
                      <a:pt x="57393" y="2570066"/>
                      <a:pt x="69768" y="2481998"/>
                      <a:pt x="96815" y="2397779"/>
                    </a:cubicBezTo>
                    <a:cubicBezTo>
                      <a:pt x="108125" y="2367467"/>
                      <a:pt x="124763" y="2332977"/>
                      <a:pt x="158530" y="2323556"/>
                    </a:cubicBezTo>
                    <a:cubicBezTo>
                      <a:pt x="161235" y="2322655"/>
                      <a:pt x="167956" y="2320852"/>
                      <a:pt x="176069" y="2318395"/>
                    </a:cubicBezTo>
                    <a:cubicBezTo>
                      <a:pt x="175906" y="2318968"/>
                      <a:pt x="175742" y="2319542"/>
                      <a:pt x="175578" y="2320115"/>
                    </a:cubicBezTo>
                    <a:cubicBezTo>
                      <a:pt x="158612" y="2382787"/>
                      <a:pt x="138778" y="2445132"/>
                      <a:pt x="126648" y="2509033"/>
                    </a:cubicBezTo>
                    <a:cubicBezTo>
                      <a:pt x="119026" y="2556631"/>
                      <a:pt x="116157" y="2604966"/>
                      <a:pt x="108617" y="2652564"/>
                    </a:cubicBezTo>
                    <a:cubicBezTo>
                      <a:pt x="98044" y="2733342"/>
                      <a:pt x="94520" y="2816577"/>
                      <a:pt x="105257" y="2897436"/>
                    </a:cubicBezTo>
                    <a:cubicBezTo>
                      <a:pt x="113617" y="2962156"/>
                      <a:pt x="133615" y="3024091"/>
                      <a:pt x="155580" y="3085206"/>
                    </a:cubicBezTo>
                    <a:cubicBezTo>
                      <a:pt x="171070" y="3129937"/>
                      <a:pt x="191150" y="3172866"/>
                      <a:pt x="215328" y="3213500"/>
                    </a:cubicBezTo>
                    <a:cubicBezTo>
                      <a:pt x="126648" y="3176634"/>
                      <a:pt x="126812" y="3133214"/>
                      <a:pt x="85751" y="3033594"/>
                    </a:cubicBezTo>
                    <a:close/>
                    <a:moveTo>
                      <a:pt x="244259" y="3177945"/>
                    </a:moveTo>
                    <a:cubicBezTo>
                      <a:pt x="202624" y="3103558"/>
                      <a:pt x="175168" y="3020978"/>
                      <a:pt x="155580" y="2937989"/>
                    </a:cubicBezTo>
                    <a:cubicBezTo>
                      <a:pt x="138860" y="2866305"/>
                      <a:pt x="140581" y="2788968"/>
                      <a:pt x="144187" y="2715400"/>
                    </a:cubicBezTo>
                    <a:cubicBezTo>
                      <a:pt x="148941" y="2659773"/>
                      <a:pt x="159022" y="2604802"/>
                      <a:pt x="163694" y="2549176"/>
                    </a:cubicBezTo>
                    <a:cubicBezTo>
                      <a:pt x="168939" y="2497072"/>
                      <a:pt x="184921" y="2447098"/>
                      <a:pt x="198035" y="2396632"/>
                    </a:cubicBezTo>
                    <a:cubicBezTo>
                      <a:pt x="209837" y="2352721"/>
                      <a:pt x="220573" y="2308236"/>
                      <a:pt x="240489" y="2267110"/>
                    </a:cubicBezTo>
                    <a:cubicBezTo>
                      <a:pt x="272044" y="2212139"/>
                      <a:pt x="311138" y="2161100"/>
                      <a:pt x="358019" y="2118253"/>
                    </a:cubicBezTo>
                    <a:cubicBezTo>
                      <a:pt x="409899" y="2082453"/>
                      <a:pt x="463746" y="2048618"/>
                      <a:pt x="518659" y="2017487"/>
                    </a:cubicBezTo>
                    <a:cubicBezTo>
                      <a:pt x="525297" y="2013226"/>
                      <a:pt x="533657" y="2009704"/>
                      <a:pt x="540542" y="2004952"/>
                    </a:cubicBezTo>
                    <a:cubicBezTo>
                      <a:pt x="549147" y="2004870"/>
                      <a:pt x="555950" y="1995367"/>
                      <a:pt x="559802" y="1987666"/>
                    </a:cubicBezTo>
                    <a:cubicBezTo>
                      <a:pt x="573407" y="1957682"/>
                      <a:pt x="564720" y="1924011"/>
                      <a:pt x="551196" y="1893043"/>
                    </a:cubicBezTo>
                    <a:cubicBezTo>
                      <a:pt x="592422" y="1926305"/>
                      <a:pt x="650367" y="1943673"/>
                      <a:pt x="720278" y="1946130"/>
                    </a:cubicBezTo>
                    <a:cubicBezTo>
                      <a:pt x="723147" y="1946212"/>
                      <a:pt x="726015" y="1946294"/>
                      <a:pt x="728884" y="1946294"/>
                    </a:cubicBezTo>
                    <a:cubicBezTo>
                      <a:pt x="795353" y="1946294"/>
                      <a:pt x="847315" y="1914426"/>
                      <a:pt x="875591" y="1866664"/>
                    </a:cubicBezTo>
                    <a:cubicBezTo>
                      <a:pt x="880098" y="1911640"/>
                      <a:pt x="886573" y="1958501"/>
                      <a:pt x="914767" y="1995121"/>
                    </a:cubicBezTo>
                    <a:cubicBezTo>
                      <a:pt x="919029" y="2000446"/>
                      <a:pt x="924274" y="2002658"/>
                      <a:pt x="929438" y="2002658"/>
                    </a:cubicBezTo>
                    <a:cubicBezTo>
                      <a:pt x="932061" y="2002658"/>
                      <a:pt x="934683" y="2002085"/>
                      <a:pt x="937060" y="2001020"/>
                    </a:cubicBezTo>
                    <a:cubicBezTo>
                      <a:pt x="938945" y="2002740"/>
                      <a:pt x="940994" y="2004297"/>
                      <a:pt x="942715" y="2005689"/>
                    </a:cubicBezTo>
                    <a:cubicBezTo>
                      <a:pt x="959107" y="2018224"/>
                      <a:pt x="978122" y="2026089"/>
                      <a:pt x="997218" y="2033871"/>
                    </a:cubicBezTo>
                    <a:cubicBezTo>
                      <a:pt x="992792" y="2034035"/>
                      <a:pt x="988448" y="2034281"/>
                      <a:pt x="984269" y="2034609"/>
                    </a:cubicBezTo>
                    <a:cubicBezTo>
                      <a:pt x="898457" y="2040343"/>
                      <a:pt x="820022" y="2080978"/>
                      <a:pt x="748062" y="2125381"/>
                    </a:cubicBezTo>
                    <a:cubicBezTo>
                      <a:pt x="658891" y="2185513"/>
                      <a:pt x="587013" y="2269895"/>
                      <a:pt x="525297" y="2357145"/>
                    </a:cubicBezTo>
                    <a:cubicBezTo>
                      <a:pt x="488252" y="2409986"/>
                      <a:pt x="468008" y="2471593"/>
                      <a:pt x="445469" y="2531398"/>
                    </a:cubicBezTo>
                    <a:cubicBezTo>
                      <a:pt x="414980" y="2610783"/>
                      <a:pt x="387770" y="2692379"/>
                      <a:pt x="380148" y="2777581"/>
                    </a:cubicBezTo>
                    <a:cubicBezTo>
                      <a:pt x="370067" y="2864257"/>
                      <a:pt x="379738" y="2951588"/>
                      <a:pt x="399490" y="3036216"/>
                    </a:cubicBezTo>
                    <a:cubicBezTo>
                      <a:pt x="428094" y="3175569"/>
                      <a:pt x="478007" y="3299685"/>
                      <a:pt x="576932" y="3404384"/>
                    </a:cubicBezTo>
                    <a:cubicBezTo>
                      <a:pt x="592258" y="3423390"/>
                      <a:pt x="607584" y="3440840"/>
                      <a:pt x="622911" y="3456979"/>
                    </a:cubicBezTo>
                    <a:cubicBezTo>
                      <a:pt x="577997" y="3446903"/>
                      <a:pt x="532920" y="3436006"/>
                      <a:pt x="489973" y="3419294"/>
                    </a:cubicBezTo>
                    <a:cubicBezTo>
                      <a:pt x="352118" y="3374154"/>
                      <a:pt x="308761" y="3299439"/>
                      <a:pt x="244259" y="3177945"/>
                    </a:cubicBezTo>
                    <a:close/>
                    <a:moveTo>
                      <a:pt x="1520773" y="3446493"/>
                    </a:moveTo>
                    <a:cubicBezTo>
                      <a:pt x="1415538" y="3530219"/>
                      <a:pt x="1283911" y="3581504"/>
                      <a:pt x="1150072" y="3595267"/>
                    </a:cubicBezTo>
                    <a:cubicBezTo>
                      <a:pt x="1001398" y="3600347"/>
                      <a:pt x="838053" y="3580193"/>
                      <a:pt x="717000" y="3486062"/>
                    </a:cubicBezTo>
                    <a:cubicBezTo>
                      <a:pt x="677250" y="3454521"/>
                      <a:pt x="644466" y="3415525"/>
                      <a:pt x="610535" y="3378004"/>
                    </a:cubicBezTo>
                    <a:cubicBezTo>
                      <a:pt x="562999" y="3323852"/>
                      <a:pt x="518823" y="3265522"/>
                      <a:pt x="492350" y="3197934"/>
                    </a:cubicBezTo>
                    <a:cubicBezTo>
                      <a:pt x="440388" y="3058909"/>
                      <a:pt x="404244" y="2907594"/>
                      <a:pt x="425389" y="2758820"/>
                    </a:cubicBezTo>
                    <a:cubicBezTo>
                      <a:pt x="435470" y="2678288"/>
                      <a:pt x="464074" y="2601935"/>
                      <a:pt x="492760" y="2526483"/>
                    </a:cubicBezTo>
                    <a:cubicBezTo>
                      <a:pt x="511036" y="2477901"/>
                      <a:pt x="527838" y="2429320"/>
                      <a:pt x="557261" y="2385655"/>
                    </a:cubicBezTo>
                    <a:cubicBezTo>
                      <a:pt x="613485" y="2304468"/>
                      <a:pt x="681512" y="2225165"/>
                      <a:pt x="761913" y="2166425"/>
                    </a:cubicBezTo>
                    <a:cubicBezTo>
                      <a:pt x="830103" y="2123742"/>
                      <a:pt x="903539" y="2082534"/>
                      <a:pt x="985088" y="2075407"/>
                    </a:cubicBezTo>
                    <a:cubicBezTo>
                      <a:pt x="997300" y="2074424"/>
                      <a:pt x="1009512" y="2074014"/>
                      <a:pt x="1021642" y="2074014"/>
                    </a:cubicBezTo>
                    <a:cubicBezTo>
                      <a:pt x="1048115" y="2074014"/>
                      <a:pt x="1074424" y="2076226"/>
                      <a:pt x="1100569" y="2079995"/>
                    </a:cubicBezTo>
                    <a:cubicBezTo>
                      <a:pt x="1104503" y="2081388"/>
                      <a:pt x="1108437" y="2082698"/>
                      <a:pt x="1112535" y="2083763"/>
                    </a:cubicBezTo>
                    <a:cubicBezTo>
                      <a:pt x="1114666" y="2084337"/>
                      <a:pt x="1116715" y="2084583"/>
                      <a:pt x="1118600" y="2084583"/>
                    </a:cubicBezTo>
                    <a:cubicBezTo>
                      <a:pt x="1120567" y="2084583"/>
                      <a:pt x="1122370" y="2084255"/>
                      <a:pt x="1124173" y="2083681"/>
                    </a:cubicBezTo>
                    <a:cubicBezTo>
                      <a:pt x="1148843" y="2088023"/>
                      <a:pt x="1173430" y="2093512"/>
                      <a:pt x="1197854" y="2099902"/>
                    </a:cubicBezTo>
                    <a:cubicBezTo>
                      <a:pt x="1283829" y="2120302"/>
                      <a:pt x="1372017" y="2148893"/>
                      <a:pt x="1439470" y="2208206"/>
                    </a:cubicBezTo>
                    <a:cubicBezTo>
                      <a:pt x="1442830" y="2219676"/>
                      <a:pt x="1452501" y="2227950"/>
                      <a:pt x="1460451" y="2236470"/>
                    </a:cubicBezTo>
                    <a:cubicBezTo>
                      <a:pt x="1483646" y="2263178"/>
                      <a:pt x="1510528" y="2289148"/>
                      <a:pt x="1532001" y="2320689"/>
                    </a:cubicBezTo>
                    <a:cubicBezTo>
                      <a:pt x="1567982" y="2378281"/>
                      <a:pt x="1599782" y="2439151"/>
                      <a:pt x="1623632" y="2502725"/>
                    </a:cubicBezTo>
                    <a:cubicBezTo>
                      <a:pt x="1653957" y="2590302"/>
                      <a:pt x="1664202" y="2681483"/>
                      <a:pt x="1678626" y="2773321"/>
                    </a:cubicBezTo>
                    <a:cubicBezTo>
                      <a:pt x="1695346" y="2898747"/>
                      <a:pt x="1682806" y="3029334"/>
                      <a:pt x="1658137" y="3153532"/>
                    </a:cubicBezTo>
                    <a:cubicBezTo>
                      <a:pt x="1648383" y="3197033"/>
                      <a:pt x="1643876" y="3241764"/>
                      <a:pt x="1629615" y="3284119"/>
                    </a:cubicBezTo>
                    <a:cubicBezTo>
                      <a:pt x="1605601" y="3344579"/>
                      <a:pt x="1569703" y="3403237"/>
                      <a:pt x="1520773" y="3446493"/>
                    </a:cubicBezTo>
                    <a:close/>
                    <a:moveTo>
                      <a:pt x="1965483" y="3789018"/>
                    </a:moveTo>
                    <a:cubicBezTo>
                      <a:pt x="1910981" y="3758625"/>
                      <a:pt x="1843692" y="3747647"/>
                      <a:pt x="1800746" y="3699639"/>
                    </a:cubicBezTo>
                    <a:cubicBezTo>
                      <a:pt x="1776322" y="3668426"/>
                      <a:pt x="1765749" y="3628938"/>
                      <a:pt x="1750259" y="3593056"/>
                    </a:cubicBezTo>
                    <a:cubicBezTo>
                      <a:pt x="1735506" y="3555207"/>
                      <a:pt x="1719114" y="3517849"/>
                      <a:pt x="1708132" y="3478771"/>
                    </a:cubicBezTo>
                    <a:cubicBezTo>
                      <a:pt x="1679528" y="3370877"/>
                      <a:pt x="1699936" y="3258149"/>
                      <a:pt x="1710918" y="3149190"/>
                    </a:cubicBezTo>
                    <a:cubicBezTo>
                      <a:pt x="1716901" y="3004429"/>
                      <a:pt x="1774109" y="2869418"/>
                      <a:pt x="1840578" y="2742763"/>
                    </a:cubicBezTo>
                    <a:cubicBezTo>
                      <a:pt x="1891310" y="2635114"/>
                      <a:pt x="1975564" y="2547291"/>
                      <a:pt x="2061212" y="2466350"/>
                    </a:cubicBezTo>
                    <a:cubicBezTo>
                      <a:pt x="2112026" y="2423586"/>
                      <a:pt x="2176364" y="2394093"/>
                      <a:pt x="2243325" y="2391799"/>
                    </a:cubicBezTo>
                    <a:cubicBezTo>
                      <a:pt x="2310777" y="2389669"/>
                      <a:pt x="2377820" y="2398025"/>
                      <a:pt x="2444616" y="2407610"/>
                    </a:cubicBezTo>
                    <a:cubicBezTo>
                      <a:pt x="2458304" y="2409003"/>
                      <a:pt x="2472155" y="2411215"/>
                      <a:pt x="2486088" y="2413099"/>
                    </a:cubicBezTo>
                    <a:cubicBezTo>
                      <a:pt x="2452075" y="2430877"/>
                      <a:pt x="2418717" y="2449965"/>
                      <a:pt x="2386016" y="2470119"/>
                    </a:cubicBezTo>
                    <a:cubicBezTo>
                      <a:pt x="2370034" y="2479376"/>
                      <a:pt x="2354871" y="2489862"/>
                      <a:pt x="2340201" y="2501004"/>
                    </a:cubicBezTo>
                    <a:cubicBezTo>
                      <a:pt x="2320858" y="2491419"/>
                      <a:pt x="2300369" y="2483472"/>
                      <a:pt x="2280944" y="2474379"/>
                    </a:cubicBezTo>
                    <a:cubicBezTo>
                      <a:pt x="2263241" y="2468480"/>
                      <a:pt x="2235375" y="2445705"/>
                      <a:pt x="2222917" y="2470446"/>
                    </a:cubicBezTo>
                    <a:cubicBezTo>
                      <a:pt x="2213819" y="2496744"/>
                      <a:pt x="2249554" y="2500758"/>
                      <a:pt x="2266765" y="2508050"/>
                    </a:cubicBezTo>
                    <a:cubicBezTo>
                      <a:pt x="2281764" y="2513129"/>
                      <a:pt x="2296434" y="2518945"/>
                      <a:pt x="2311269" y="2524352"/>
                    </a:cubicBezTo>
                    <a:cubicBezTo>
                      <a:pt x="2290615" y="2542048"/>
                      <a:pt x="2270863" y="2560809"/>
                      <a:pt x="2251193" y="2579488"/>
                    </a:cubicBezTo>
                    <a:cubicBezTo>
                      <a:pt x="2230375" y="2598412"/>
                      <a:pt x="2210459" y="2618402"/>
                      <a:pt x="2191527" y="2639211"/>
                    </a:cubicBezTo>
                    <a:cubicBezTo>
                      <a:pt x="2173742" y="2633803"/>
                      <a:pt x="2155383" y="2630035"/>
                      <a:pt x="2137434" y="2625447"/>
                    </a:cubicBezTo>
                    <a:cubicBezTo>
                      <a:pt x="2120304" y="2622088"/>
                      <a:pt x="2089651" y="2608980"/>
                      <a:pt x="2087357" y="2636589"/>
                    </a:cubicBezTo>
                    <a:cubicBezTo>
                      <a:pt x="2087520" y="2656005"/>
                      <a:pt x="2109322" y="2654694"/>
                      <a:pt x="2123337" y="2655268"/>
                    </a:cubicBezTo>
                    <a:cubicBezTo>
                      <a:pt x="2138335" y="2656251"/>
                      <a:pt x="2155465" y="2659036"/>
                      <a:pt x="2172266" y="2661002"/>
                    </a:cubicBezTo>
                    <a:cubicBezTo>
                      <a:pt x="2140630" y="2697868"/>
                      <a:pt x="2111863" y="2737192"/>
                      <a:pt x="2086619" y="2778728"/>
                    </a:cubicBezTo>
                    <a:cubicBezTo>
                      <a:pt x="2051704" y="2836730"/>
                      <a:pt x="2028838" y="2900877"/>
                      <a:pt x="2009495" y="2965433"/>
                    </a:cubicBezTo>
                    <a:cubicBezTo>
                      <a:pt x="2004906" y="2979278"/>
                      <a:pt x="2000644" y="2993206"/>
                      <a:pt x="1996792" y="3007215"/>
                    </a:cubicBezTo>
                    <a:cubicBezTo>
                      <a:pt x="1996300" y="3007215"/>
                      <a:pt x="1995890" y="3007215"/>
                      <a:pt x="1995398" y="3007215"/>
                    </a:cubicBezTo>
                    <a:cubicBezTo>
                      <a:pt x="1961631" y="3008607"/>
                      <a:pt x="1928110" y="3005248"/>
                      <a:pt x="1895326" y="2997630"/>
                    </a:cubicBezTo>
                    <a:cubicBezTo>
                      <a:pt x="1885245" y="2995663"/>
                      <a:pt x="1875328" y="3004020"/>
                      <a:pt x="1874017" y="3013850"/>
                    </a:cubicBezTo>
                    <a:cubicBezTo>
                      <a:pt x="1872378" y="3042606"/>
                      <a:pt x="1910079" y="3035724"/>
                      <a:pt x="1929012" y="3038837"/>
                    </a:cubicBezTo>
                    <a:cubicBezTo>
                      <a:pt x="1934995" y="3039329"/>
                      <a:pt x="1941060" y="3039575"/>
                      <a:pt x="1947043" y="3039575"/>
                    </a:cubicBezTo>
                    <a:cubicBezTo>
                      <a:pt x="1961140" y="3039575"/>
                      <a:pt x="1975236" y="3038264"/>
                      <a:pt x="1989252" y="3036625"/>
                    </a:cubicBezTo>
                    <a:cubicBezTo>
                      <a:pt x="1968106" y="3123547"/>
                      <a:pt x="1959254" y="3212927"/>
                      <a:pt x="1958189" y="3302634"/>
                    </a:cubicBezTo>
                    <a:cubicBezTo>
                      <a:pt x="1944666" y="3301814"/>
                      <a:pt x="1931142" y="3301978"/>
                      <a:pt x="1917619" y="3302388"/>
                    </a:cubicBezTo>
                    <a:cubicBezTo>
                      <a:pt x="1897539" y="3302961"/>
                      <a:pt x="1877377" y="3303453"/>
                      <a:pt x="1857543" y="3300176"/>
                    </a:cubicBezTo>
                    <a:cubicBezTo>
                      <a:pt x="1833447" y="3297964"/>
                      <a:pt x="1832136" y="3333683"/>
                      <a:pt x="1856150" y="3333765"/>
                    </a:cubicBezTo>
                    <a:cubicBezTo>
                      <a:pt x="1859592" y="3333929"/>
                      <a:pt x="1863116" y="3334093"/>
                      <a:pt x="1866559" y="3334011"/>
                    </a:cubicBezTo>
                    <a:cubicBezTo>
                      <a:pt x="1896965" y="3334011"/>
                      <a:pt x="1927044" y="3327129"/>
                      <a:pt x="1957369" y="3323852"/>
                    </a:cubicBezTo>
                    <a:cubicBezTo>
                      <a:pt x="1953435" y="3416754"/>
                      <a:pt x="1963844" y="3509657"/>
                      <a:pt x="1987940" y="3599364"/>
                    </a:cubicBezTo>
                    <a:cubicBezTo>
                      <a:pt x="1973515" y="3598954"/>
                      <a:pt x="1959091" y="3598544"/>
                      <a:pt x="1944748" y="3597561"/>
                    </a:cubicBezTo>
                    <a:cubicBezTo>
                      <a:pt x="1940158" y="3597889"/>
                      <a:pt x="1934093" y="3597070"/>
                      <a:pt x="1927618" y="3596250"/>
                    </a:cubicBezTo>
                    <a:cubicBezTo>
                      <a:pt x="1909505" y="3594121"/>
                      <a:pt x="1888196" y="3591908"/>
                      <a:pt x="1886721" y="3613127"/>
                    </a:cubicBezTo>
                    <a:cubicBezTo>
                      <a:pt x="1886721" y="3622303"/>
                      <a:pt x="1894507" y="3631232"/>
                      <a:pt x="1903932" y="3631232"/>
                    </a:cubicBezTo>
                    <a:cubicBezTo>
                      <a:pt x="1904178" y="3631232"/>
                      <a:pt x="1904506" y="3631232"/>
                      <a:pt x="1904752" y="3631232"/>
                    </a:cubicBezTo>
                    <a:cubicBezTo>
                      <a:pt x="1927290" y="3630085"/>
                      <a:pt x="1949747" y="3628037"/>
                      <a:pt x="1972204" y="3626317"/>
                    </a:cubicBezTo>
                    <a:cubicBezTo>
                      <a:pt x="1976138" y="3625416"/>
                      <a:pt x="1985072" y="3625088"/>
                      <a:pt x="1995071" y="3624432"/>
                    </a:cubicBezTo>
                    <a:cubicBezTo>
                      <a:pt x="2003021" y="3651058"/>
                      <a:pt x="2012118" y="3677356"/>
                      <a:pt x="2022527" y="3703244"/>
                    </a:cubicBezTo>
                    <a:cubicBezTo>
                      <a:pt x="2048836" y="3763868"/>
                      <a:pt x="2087684" y="3818102"/>
                      <a:pt x="2130877" y="3867994"/>
                    </a:cubicBezTo>
                    <a:cubicBezTo>
                      <a:pt x="2124566" y="3865946"/>
                      <a:pt x="2118255" y="3863897"/>
                      <a:pt x="2112108" y="3861686"/>
                    </a:cubicBezTo>
                    <a:cubicBezTo>
                      <a:pt x="2058835" y="3846447"/>
                      <a:pt x="2013347" y="3815234"/>
                      <a:pt x="1965483" y="3789018"/>
                    </a:cubicBezTo>
                    <a:close/>
                    <a:moveTo>
                      <a:pt x="3096683" y="2456110"/>
                    </a:moveTo>
                    <a:cubicBezTo>
                      <a:pt x="3127254" y="2516324"/>
                      <a:pt x="3158645" y="2576047"/>
                      <a:pt x="3196264" y="2632329"/>
                    </a:cubicBezTo>
                    <a:cubicBezTo>
                      <a:pt x="3282403" y="2757100"/>
                      <a:pt x="3328792" y="2905137"/>
                      <a:pt x="3353461" y="3053584"/>
                    </a:cubicBezTo>
                    <a:cubicBezTo>
                      <a:pt x="3369525" y="3202686"/>
                      <a:pt x="3356576" y="3357687"/>
                      <a:pt x="3308958" y="3500727"/>
                    </a:cubicBezTo>
                    <a:cubicBezTo>
                      <a:pt x="3308794" y="3500563"/>
                      <a:pt x="3308712" y="3500317"/>
                      <a:pt x="3308466" y="3500153"/>
                    </a:cubicBezTo>
                    <a:lnTo>
                      <a:pt x="3308466" y="3500153"/>
                    </a:lnTo>
                    <a:cubicBezTo>
                      <a:pt x="3307318" y="3505888"/>
                      <a:pt x="3305843" y="3511459"/>
                      <a:pt x="3304204" y="3516948"/>
                    </a:cubicBezTo>
                    <a:cubicBezTo>
                      <a:pt x="3300926" y="3527844"/>
                      <a:pt x="3297237" y="3538658"/>
                      <a:pt x="3292730" y="3549144"/>
                    </a:cubicBezTo>
                    <a:cubicBezTo>
                      <a:pt x="3290107" y="3555043"/>
                      <a:pt x="3287648" y="3560941"/>
                      <a:pt x="3284862" y="3566758"/>
                    </a:cubicBezTo>
                    <a:cubicBezTo>
                      <a:pt x="3282403" y="3572083"/>
                      <a:pt x="3279616" y="3577244"/>
                      <a:pt x="3276912" y="3582487"/>
                    </a:cubicBezTo>
                    <a:cubicBezTo>
                      <a:pt x="3271502" y="3592974"/>
                      <a:pt x="3265601" y="3603132"/>
                      <a:pt x="3259864" y="3613291"/>
                    </a:cubicBezTo>
                    <a:cubicBezTo>
                      <a:pt x="3255848" y="3620336"/>
                      <a:pt x="3251996" y="3627546"/>
                      <a:pt x="3248144" y="3634673"/>
                    </a:cubicBezTo>
                    <a:cubicBezTo>
                      <a:pt x="3248062" y="3634837"/>
                      <a:pt x="3247980" y="3635001"/>
                      <a:pt x="3247898" y="3635165"/>
                    </a:cubicBezTo>
                    <a:cubicBezTo>
                      <a:pt x="3244866" y="3641391"/>
                      <a:pt x="3241915" y="3647781"/>
                      <a:pt x="3238964" y="3654089"/>
                    </a:cubicBezTo>
                    <a:cubicBezTo>
                      <a:pt x="3238801" y="3654335"/>
                      <a:pt x="3238637" y="3654581"/>
                      <a:pt x="3238555" y="3654827"/>
                    </a:cubicBezTo>
                    <a:cubicBezTo>
                      <a:pt x="3236752" y="3658677"/>
                      <a:pt x="3234949" y="3662445"/>
                      <a:pt x="3233227" y="3666296"/>
                    </a:cubicBezTo>
                    <a:cubicBezTo>
                      <a:pt x="3232900" y="3667033"/>
                      <a:pt x="3232490" y="3667853"/>
                      <a:pt x="3232162" y="3668590"/>
                    </a:cubicBezTo>
                    <a:cubicBezTo>
                      <a:pt x="3229621" y="3674079"/>
                      <a:pt x="3226916" y="3679486"/>
                      <a:pt x="3224130" y="3684893"/>
                    </a:cubicBezTo>
                    <a:cubicBezTo>
                      <a:pt x="3223064" y="3686941"/>
                      <a:pt x="3221917" y="3689071"/>
                      <a:pt x="3220687" y="3691119"/>
                    </a:cubicBezTo>
                    <a:cubicBezTo>
                      <a:pt x="3220032" y="3692184"/>
                      <a:pt x="3219376" y="3693249"/>
                      <a:pt x="3218639" y="3694232"/>
                    </a:cubicBezTo>
                    <a:cubicBezTo>
                      <a:pt x="3217163" y="3696362"/>
                      <a:pt x="3215606" y="3698410"/>
                      <a:pt x="3213475" y="3699885"/>
                    </a:cubicBezTo>
                    <a:cubicBezTo>
                      <a:pt x="3211508" y="3701278"/>
                      <a:pt x="3209131" y="3701851"/>
                      <a:pt x="3206918" y="3701523"/>
                    </a:cubicBezTo>
                    <a:cubicBezTo>
                      <a:pt x="3169217" y="3754037"/>
                      <a:pt x="3127090" y="3803765"/>
                      <a:pt x="3089963" y="3856688"/>
                    </a:cubicBezTo>
                    <a:cubicBezTo>
                      <a:pt x="3079554" y="3870615"/>
                      <a:pt x="3069145" y="3884542"/>
                      <a:pt x="3057917" y="3897896"/>
                    </a:cubicBezTo>
                    <a:cubicBezTo>
                      <a:pt x="3055704" y="3899453"/>
                      <a:pt x="3053573" y="3901091"/>
                      <a:pt x="3051278" y="3902648"/>
                    </a:cubicBezTo>
                    <a:cubicBezTo>
                      <a:pt x="2979318" y="3946887"/>
                      <a:pt x="2902194" y="3980230"/>
                      <a:pt x="2822284" y="4009313"/>
                    </a:cubicBezTo>
                    <a:cubicBezTo>
                      <a:pt x="2770240" y="4030449"/>
                      <a:pt x="2715819" y="4047490"/>
                      <a:pt x="2659104" y="4052405"/>
                    </a:cubicBezTo>
                    <a:cubicBezTo>
                      <a:pt x="2538460" y="4063137"/>
                      <a:pt x="2433634" y="4024059"/>
                      <a:pt x="2329054" y="3967532"/>
                    </a:cubicBezTo>
                    <a:cubicBezTo>
                      <a:pt x="2251521" y="3932960"/>
                      <a:pt x="2187101" y="3876186"/>
                      <a:pt x="2136532" y="3808516"/>
                    </a:cubicBezTo>
                    <a:cubicBezTo>
                      <a:pt x="2089651" y="3751333"/>
                      <a:pt x="2056130" y="3684893"/>
                      <a:pt x="2035886" y="3614110"/>
                    </a:cubicBezTo>
                    <a:cubicBezTo>
                      <a:pt x="2037771" y="3611898"/>
                      <a:pt x="2038345" y="3609113"/>
                      <a:pt x="2036952" y="3605754"/>
                    </a:cubicBezTo>
                    <a:cubicBezTo>
                      <a:pt x="2035804" y="3604361"/>
                      <a:pt x="2034329" y="3603378"/>
                      <a:pt x="2032772" y="3602641"/>
                    </a:cubicBezTo>
                    <a:cubicBezTo>
                      <a:pt x="2030641" y="3594448"/>
                      <a:pt x="2028510" y="3586338"/>
                      <a:pt x="2026707" y="3578063"/>
                    </a:cubicBezTo>
                    <a:cubicBezTo>
                      <a:pt x="2003185" y="3491469"/>
                      <a:pt x="1995235" y="3402581"/>
                      <a:pt x="2000152" y="3313038"/>
                    </a:cubicBezTo>
                    <a:cubicBezTo>
                      <a:pt x="2001791" y="3257575"/>
                      <a:pt x="2003676" y="3201867"/>
                      <a:pt x="2010315" y="3146732"/>
                    </a:cubicBezTo>
                    <a:cubicBezTo>
                      <a:pt x="2015970" y="3106998"/>
                      <a:pt x="2024494" y="3067757"/>
                      <a:pt x="2034821" y="3029006"/>
                    </a:cubicBezTo>
                    <a:cubicBezTo>
                      <a:pt x="2035558" y="3028433"/>
                      <a:pt x="2036378" y="3027941"/>
                      <a:pt x="2037034" y="3027122"/>
                    </a:cubicBezTo>
                    <a:cubicBezTo>
                      <a:pt x="2039656" y="3024091"/>
                      <a:pt x="2039902" y="3019585"/>
                      <a:pt x="2038345" y="3015898"/>
                    </a:cubicBezTo>
                    <a:cubicBezTo>
                      <a:pt x="2049410" y="2976001"/>
                      <a:pt x="2062277" y="2936596"/>
                      <a:pt x="2075964" y="2897682"/>
                    </a:cubicBezTo>
                    <a:cubicBezTo>
                      <a:pt x="2117354" y="2784954"/>
                      <a:pt x="2193658" y="2688119"/>
                      <a:pt x="2280534" y="2606523"/>
                    </a:cubicBezTo>
                    <a:cubicBezTo>
                      <a:pt x="2355199" y="2527711"/>
                      <a:pt x="2447731" y="2471020"/>
                      <a:pt x="2542312" y="2419244"/>
                    </a:cubicBezTo>
                    <a:cubicBezTo>
                      <a:pt x="2566326" y="2406955"/>
                      <a:pt x="2591651" y="2393192"/>
                      <a:pt x="2613124" y="2375742"/>
                    </a:cubicBezTo>
                    <a:cubicBezTo>
                      <a:pt x="2619435" y="2374185"/>
                      <a:pt x="2624189" y="2368614"/>
                      <a:pt x="2628369" y="2361978"/>
                    </a:cubicBezTo>
                    <a:cubicBezTo>
                      <a:pt x="2640663" y="2349608"/>
                      <a:pt x="2650744" y="2335353"/>
                      <a:pt x="2657546" y="2318804"/>
                    </a:cubicBezTo>
                    <a:cubicBezTo>
                      <a:pt x="2692625" y="2270633"/>
                      <a:pt x="2727457" y="2221724"/>
                      <a:pt x="2753111" y="2167736"/>
                    </a:cubicBezTo>
                    <a:cubicBezTo>
                      <a:pt x="2756389" y="2160936"/>
                      <a:pt x="2759421" y="2154055"/>
                      <a:pt x="2762290" y="2147173"/>
                    </a:cubicBezTo>
                    <a:cubicBezTo>
                      <a:pt x="2768765" y="2189773"/>
                      <a:pt x="2793434" y="2230162"/>
                      <a:pt x="2825399" y="2257935"/>
                    </a:cubicBezTo>
                    <a:cubicBezTo>
                      <a:pt x="2866050" y="2288738"/>
                      <a:pt x="2918586" y="2295210"/>
                      <a:pt x="2968090" y="2297176"/>
                    </a:cubicBezTo>
                    <a:cubicBezTo>
                      <a:pt x="2970466" y="2297340"/>
                      <a:pt x="2972843" y="2297422"/>
                      <a:pt x="2975220" y="2297422"/>
                    </a:cubicBezTo>
                    <a:cubicBezTo>
                      <a:pt x="3009397" y="2297422"/>
                      <a:pt x="3041033" y="2282676"/>
                      <a:pt x="3070702" y="2266537"/>
                    </a:cubicBezTo>
                    <a:cubicBezTo>
                      <a:pt x="3095700" y="2253101"/>
                      <a:pt x="3121435" y="2239584"/>
                      <a:pt x="3141761" y="2219430"/>
                    </a:cubicBezTo>
                    <a:cubicBezTo>
                      <a:pt x="3143482" y="2217710"/>
                      <a:pt x="3145121" y="2215989"/>
                      <a:pt x="3146842" y="2214269"/>
                    </a:cubicBezTo>
                    <a:cubicBezTo>
                      <a:pt x="3142089" y="2221232"/>
                      <a:pt x="3137171" y="2228196"/>
                      <a:pt x="3131762" y="2235241"/>
                    </a:cubicBezTo>
                    <a:cubicBezTo>
                      <a:pt x="3085455" y="2296931"/>
                      <a:pt x="3052507" y="2384672"/>
                      <a:pt x="3096683" y="245611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" name="Google Shape;303;p8"/>
              <p:cNvSpPr/>
              <p:nvPr/>
            </p:nvSpPr>
            <p:spPr>
              <a:xfrm>
                <a:off x="15756661" y="1832746"/>
                <a:ext cx="870007" cy="1159285"/>
              </a:xfrm>
              <a:custGeom>
                <a:rect b="b" l="l" r="r" t="t"/>
                <a:pathLst>
                  <a:path extrusionOk="0" h="1159285" w="870007">
                    <a:moveTo>
                      <a:pt x="850774" y="440809"/>
                    </a:moveTo>
                    <a:cubicBezTo>
                      <a:pt x="842251" y="441628"/>
                      <a:pt x="776601" y="444578"/>
                      <a:pt x="745621" y="454491"/>
                    </a:cubicBezTo>
                    <a:cubicBezTo>
                      <a:pt x="739966" y="369781"/>
                      <a:pt x="718328" y="286791"/>
                      <a:pt x="674808" y="220924"/>
                    </a:cubicBezTo>
                    <a:cubicBezTo>
                      <a:pt x="692511" y="212732"/>
                      <a:pt x="708657" y="201262"/>
                      <a:pt x="720951" y="185943"/>
                    </a:cubicBezTo>
                    <a:cubicBezTo>
                      <a:pt x="735048" y="168984"/>
                      <a:pt x="745539" y="149404"/>
                      <a:pt x="755292" y="129742"/>
                    </a:cubicBezTo>
                    <a:cubicBezTo>
                      <a:pt x="759390" y="121468"/>
                      <a:pt x="754390" y="111064"/>
                      <a:pt x="746359" y="107705"/>
                    </a:cubicBezTo>
                    <a:cubicBezTo>
                      <a:pt x="738163" y="104264"/>
                      <a:pt x="727508" y="108114"/>
                      <a:pt x="724311" y="116634"/>
                    </a:cubicBezTo>
                    <a:cubicBezTo>
                      <a:pt x="717919" y="133511"/>
                      <a:pt x="710460" y="149896"/>
                      <a:pt x="700379" y="164970"/>
                    </a:cubicBezTo>
                    <a:cubicBezTo>
                      <a:pt x="690708" y="180372"/>
                      <a:pt x="676119" y="191431"/>
                      <a:pt x="661613" y="202245"/>
                    </a:cubicBezTo>
                    <a:cubicBezTo>
                      <a:pt x="649893" y="187008"/>
                      <a:pt x="636861" y="172753"/>
                      <a:pt x="622354" y="159972"/>
                    </a:cubicBezTo>
                    <a:cubicBezTo>
                      <a:pt x="584735" y="126056"/>
                      <a:pt x="538428" y="100905"/>
                      <a:pt x="488679" y="89763"/>
                    </a:cubicBezTo>
                    <a:cubicBezTo>
                      <a:pt x="485319" y="89272"/>
                      <a:pt x="481876" y="88616"/>
                      <a:pt x="478434" y="87961"/>
                    </a:cubicBezTo>
                    <a:cubicBezTo>
                      <a:pt x="480975" y="87224"/>
                      <a:pt x="483434" y="86486"/>
                      <a:pt x="485974" y="85831"/>
                    </a:cubicBezTo>
                    <a:cubicBezTo>
                      <a:pt x="508185" y="79441"/>
                      <a:pt x="530806" y="74280"/>
                      <a:pt x="553099" y="68135"/>
                    </a:cubicBezTo>
                    <a:cubicBezTo>
                      <a:pt x="559738" y="66169"/>
                      <a:pt x="576047" y="62892"/>
                      <a:pt x="569327" y="53143"/>
                    </a:cubicBezTo>
                    <a:cubicBezTo>
                      <a:pt x="554984" y="43067"/>
                      <a:pt x="534494" y="48637"/>
                      <a:pt x="518020" y="50030"/>
                    </a:cubicBezTo>
                    <a:cubicBezTo>
                      <a:pt x="445486" y="57895"/>
                      <a:pt x="380165" y="90009"/>
                      <a:pt x="321810" y="132200"/>
                    </a:cubicBezTo>
                    <a:cubicBezTo>
                      <a:pt x="322220" y="121058"/>
                      <a:pt x="321318" y="109753"/>
                      <a:pt x="319843" y="99349"/>
                    </a:cubicBezTo>
                    <a:cubicBezTo>
                      <a:pt x="315253" y="77720"/>
                      <a:pt x="283043" y="-20425"/>
                      <a:pt x="252063" y="3825"/>
                    </a:cubicBezTo>
                    <a:cubicBezTo>
                      <a:pt x="243949" y="10133"/>
                      <a:pt x="242883" y="21520"/>
                      <a:pt x="248703" y="29631"/>
                    </a:cubicBezTo>
                    <a:cubicBezTo>
                      <a:pt x="275667" y="64776"/>
                      <a:pt x="298370" y="112129"/>
                      <a:pt x="289682" y="156696"/>
                    </a:cubicBezTo>
                    <a:cubicBezTo>
                      <a:pt x="230508" y="203147"/>
                      <a:pt x="194118" y="271390"/>
                      <a:pt x="161334" y="338486"/>
                    </a:cubicBezTo>
                    <a:cubicBezTo>
                      <a:pt x="124534" y="310058"/>
                      <a:pt x="52001" y="257135"/>
                      <a:pt x="41592" y="284334"/>
                    </a:cubicBezTo>
                    <a:cubicBezTo>
                      <a:pt x="38641" y="291297"/>
                      <a:pt x="41920" y="300391"/>
                      <a:pt x="49214" y="303094"/>
                    </a:cubicBezTo>
                    <a:cubicBezTo>
                      <a:pt x="86669" y="314728"/>
                      <a:pt x="119207" y="336356"/>
                      <a:pt x="152974" y="355526"/>
                    </a:cubicBezTo>
                    <a:cubicBezTo>
                      <a:pt x="151909" y="357738"/>
                      <a:pt x="150843" y="360032"/>
                      <a:pt x="149696" y="362244"/>
                    </a:cubicBezTo>
                    <a:cubicBezTo>
                      <a:pt x="122731" y="432453"/>
                      <a:pt x="112159" y="508479"/>
                      <a:pt x="107815" y="583276"/>
                    </a:cubicBezTo>
                    <a:cubicBezTo>
                      <a:pt x="102897" y="645128"/>
                      <a:pt x="106340" y="707227"/>
                      <a:pt x="117568" y="768097"/>
                    </a:cubicBezTo>
                    <a:cubicBezTo>
                      <a:pt x="108716" y="785055"/>
                      <a:pt x="96177" y="799802"/>
                      <a:pt x="79211" y="809878"/>
                    </a:cubicBezTo>
                    <a:cubicBezTo>
                      <a:pt x="55935" y="824870"/>
                      <a:pt x="31347" y="837569"/>
                      <a:pt x="8071" y="852561"/>
                    </a:cubicBezTo>
                    <a:cubicBezTo>
                      <a:pt x="612" y="857312"/>
                      <a:pt x="-2420" y="866980"/>
                      <a:pt x="2170" y="874844"/>
                    </a:cubicBezTo>
                    <a:cubicBezTo>
                      <a:pt x="5448" y="880415"/>
                      <a:pt x="10283" y="882627"/>
                      <a:pt x="15447" y="882627"/>
                    </a:cubicBezTo>
                    <a:cubicBezTo>
                      <a:pt x="21430" y="882627"/>
                      <a:pt x="27823" y="879596"/>
                      <a:pt x="32658" y="875336"/>
                    </a:cubicBezTo>
                    <a:cubicBezTo>
                      <a:pt x="52738" y="862228"/>
                      <a:pt x="73064" y="849530"/>
                      <a:pt x="92652" y="835603"/>
                    </a:cubicBezTo>
                    <a:cubicBezTo>
                      <a:pt x="106012" y="827246"/>
                      <a:pt x="116748" y="816350"/>
                      <a:pt x="125108" y="803898"/>
                    </a:cubicBezTo>
                    <a:cubicBezTo>
                      <a:pt x="126338" y="809141"/>
                      <a:pt x="127485" y="814384"/>
                      <a:pt x="128796" y="819545"/>
                    </a:cubicBezTo>
                    <a:cubicBezTo>
                      <a:pt x="160596" y="917773"/>
                      <a:pt x="239441" y="999205"/>
                      <a:pt x="334268" y="1043690"/>
                    </a:cubicBezTo>
                    <a:cubicBezTo>
                      <a:pt x="341398" y="1064008"/>
                      <a:pt x="348037" y="1084407"/>
                      <a:pt x="342956" y="1106199"/>
                    </a:cubicBezTo>
                    <a:cubicBezTo>
                      <a:pt x="342382" y="1123321"/>
                      <a:pt x="316483" y="1143556"/>
                      <a:pt x="335497" y="1157319"/>
                    </a:cubicBezTo>
                    <a:cubicBezTo>
                      <a:pt x="338366" y="1158630"/>
                      <a:pt x="340907" y="1159286"/>
                      <a:pt x="343201" y="1159286"/>
                    </a:cubicBezTo>
                    <a:cubicBezTo>
                      <a:pt x="358200" y="1159286"/>
                      <a:pt x="363281" y="1134626"/>
                      <a:pt x="367215" y="1122010"/>
                    </a:cubicBezTo>
                    <a:cubicBezTo>
                      <a:pt x="373035" y="1099563"/>
                      <a:pt x="369264" y="1076214"/>
                      <a:pt x="360659" y="1054996"/>
                    </a:cubicBezTo>
                    <a:cubicBezTo>
                      <a:pt x="403114" y="1071381"/>
                      <a:pt x="447945" y="1080393"/>
                      <a:pt x="492777" y="1080393"/>
                    </a:cubicBezTo>
                    <a:cubicBezTo>
                      <a:pt x="493924" y="1080393"/>
                      <a:pt x="495154" y="1080393"/>
                      <a:pt x="496301" y="1080393"/>
                    </a:cubicBezTo>
                    <a:cubicBezTo>
                      <a:pt x="507939" y="1080556"/>
                      <a:pt x="517611" y="1070644"/>
                      <a:pt x="517611" y="1059092"/>
                    </a:cubicBezTo>
                    <a:cubicBezTo>
                      <a:pt x="517611" y="1047295"/>
                      <a:pt x="507939" y="1038038"/>
                      <a:pt x="496301" y="1037792"/>
                    </a:cubicBezTo>
                    <a:cubicBezTo>
                      <a:pt x="474090" y="1037382"/>
                      <a:pt x="451961" y="1035580"/>
                      <a:pt x="430160" y="1031566"/>
                    </a:cubicBezTo>
                    <a:cubicBezTo>
                      <a:pt x="417375" y="1029190"/>
                      <a:pt x="404753" y="1025913"/>
                      <a:pt x="392459" y="1021817"/>
                    </a:cubicBezTo>
                    <a:cubicBezTo>
                      <a:pt x="492367" y="1014689"/>
                      <a:pt x="574900" y="948412"/>
                      <a:pt x="635222" y="865751"/>
                    </a:cubicBezTo>
                    <a:cubicBezTo>
                      <a:pt x="666530" y="870584"/>
                      <a:pt x="698494" y="878285"/>
                      <a:pt x="720295" y="901552"/>
                    </a:cubicBezTo>
                    <a:cubicBezTo>
                      <a:pt x="723410" y="905730"/>
                      <a:pt x="727836" y="907532"/>
                      <a:pt x="732262" y="907532"/>
                    </a:cubicBezTo>
                    <a:cubicBezTo>
                      <a:pt x="741195" y="907532"/>
                      <a:pt x="750210" y="900077"/>
                      <a:pt x="748489" y="889673"/>
                    </a:cubicBezTo>
                    <a:cubicBezTo>
                      <a:pt x="735130" y="861573"/>
                      <a:pt x="686446" y="849939"/>
                      <a:pt x="647844" y="847727"/>
                    </a:cubicBezTo>
                    <a:cubicBezTo>
                      <a:pt x="677595" y="803570"/>
                      <a:pt x="701281" y="755726"/>
                      <a:pt x="718083" y="710422"/>
                    </a:cubicBezTo>
                    <a:cubicBezTo>
                      <a:pt x="738408" y="641032"/>
                      <a:pt x="749965" y="557469"/>
                      <a:pt x="746768" y="474398"/>
                    </a:cubicBezTo>
                    <a:cubicBezTo>
                      <a:pt x="781847" y="473415"/>
                      <a:pt x="816679" y="471449"/>
                      <a:pt x="853069" y="474234"/>
                    </a:cubicBezTo>
                    <a:cubicBezTo>
                      <a:pt x="858151" y="474562"/>
                      <a:pt x="863396" y="471613"/>
                      <a:pt x="866429" y="467680"/>
                    </a:cubicBezTo>
                    <a:cubicBezTo>
                      <a:pt x="875854" y="456457"/>
                      <a:pt x="865281" y="438515"/>
                      <a:pt x="850774" y="440809"/>
                    </a:cubicBezTo>
                    <a:close/>
                    <a:moveTo>
                      <a:pt x="702428" y="565826"/>
                    </a:moveTo>
                    <a:cubicBezTo>
                      <a:pt x="696363" y="646194"/>
                      <a:pt x="676283" y="727544"/>
                      <a:pt x="629895" y="794886"/>
                    </a:cubicBezTo>
                    <a:cubicBezTo>
                      <a:pt x="598094" y="849694"/>
                      <a:pt x="558098" y="899258"/>
                      <a:pt x="505972" y="936206"/>
                    </a:cubicBezTo>
                    <a:cubicBezTo>
                      <a:pt x="456141" y="970450"/>
                      <a:pt x="396065" y="989047"/>
                      <a:pt x="335661" y="975529"/>
                    </a:cubicBezTo>
                    <a:cubicBezTo>
                      <a:pt x="314844" y="970778"/>
                      <a:pt x="294846" y="963159"/>
                      <a:pt x="275011" y="955458"/>
                    </a:cubicBezTo>
                    <a:cubicBezTo>
                      <a:pt x="273536" y="954311"/>
                      <a:pt x="272061" y="953082"/>
                      <a:pt x="270668" y="951935"/>
                    </a:cubicBezTo>
                    <a:cubicBezTo>
                      <a:pt x="228623" y="915643"/>
                      <a:pt x="193216" y="873288"/>
                      <a:pt x="173792" y="820447"/>
                    </a:cubicBezTo>
                    <a:cubicBezTo>
                      <a:pt x="155023" y="756300"/>
                      <a:pt x="145762" y="688467"/>
                      <a:pt x="148467" y="621616"/>
                    </a:cubicBezTo>
                    <a:cubicBezTo>
                      <a:pt x="150843" y="509626"/>
                      <a:pt x="166907" y="393948"/>
                      <a:pt x="228541" y="297851"/>
                    </a:cubicBezTo>
                    <a:cubicBezTo>
                      <a:pt x="249686" y="259265"/>
                      <a:pt x="272143" y="220351"/>
                      <a:pt x="306976" y="191841"/>
                    </a:cubicBezTo>
                    <a:cubicBezTo>
                      <a:pt x="345824" y="160054"/>
                      <a:pt x="386476" y="128104"/>
                      <a:pt x="431799" y="106148"/>
                    </a:cubicBezTo>
                    <a:cubicBezTo>
                      <a:pt x="436963" y="107869"/>
                      <a:pt x="442946" y="108934"/>
                      <a:pt x="446552" y="109999"/>
                    </a:cubicBezTo>
                    <a:cubicBezTo>
                      <a:pt x="522610" y="126302"/>
                      <a:pt x="591866" y="169804"/>
                      <a:pt x="636697" y="233786"/>
                    </a:cubicBezTo>
                    <a:cubicBezTo>
                      <a:pt x="701937" y="331686"/>
                      <a:pt x="708411" y="450640"/>
                      <a:pt x="702428" y="56582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" name="Google Shape;304;p8"/>
              <p:cNvSpPr/>
              <p:nvPr/>
            </p:nvSpPr>
            <p:spPr>
              <a:xfrm>
                <a:off x="17326555" y="2206894"/>
                <a:ext cx="1077787" cy="1207457"/>
              </a:xfrm>
              <a:custGeom>
                <a:rect b="b" l="l" r="r" t="t"/>
                <a:pathLst>
                  <a:path extrusionOk="0" h="1207457" w="1077787">
                    <a:moveTo>
                      <a:pt x="614521" y="7840"/>
                    </a:moveTo>
                    <a:cubicBezTo>
                      <a:pt x="554691" y="2842"/>
                      <a:pt x="492729" y="-6497"/>
                      <a:pt x="433473" y="6938"/>
                    </a:cubicBezTo>
                    <a:cubicBezTo>
                      <a:pt x="341269" y="25208"/>
                      <a:pt x="261523" y="81981"/>
                      <a:pt x="207839" y="158335"/>
                    </a:cubicBezTo>
                    <a:cubicBezTo>
                      <a:pt x="158910" y="219860"/>
                      <a:pt x="104735" y="279583"/>
                      <a:pt x="75721" y="353806"/>
                    </a:cubicBezTo>
                    <a:cubicBezTo>
                      <a:pt x="33758" y="454000"/>
                      <a:pt x="13023" y="562631"/>
                      <a:pt x="1548" y="670280"/>
                    </a:cubicBezTo>
                    <a:cubicBezTo>
                      <a:pt x="-3697" y="777519"/>
                      <a:pt x="2040" y="893769"/>
                      <a:pt x="55969" y="989130"/>
                    </a:cubicBezTo>
                    <a:cubicBezTo>
                      <a:pt x="78672" y="1030010"/>
                      <a:pt x="118340" y="1056717"/>
                      <a:pt x="155959" y="1082605"/>
                    </a:cubicBezTo>
                    <a:cubicBezTo>
                      <a:pt x="192103" y="1109804"/>
                      <a:pt x="229723" y="1135365"/>
                      <a:pt x="272505" y="1150848"/>
                    </a:cubicBezTo>
                    <a:cubicBezTo>
                      <a:pt x="330286" y="1170756"/>
                      <a:pt x="390936" y="1187960"/>
                      <a:pt x="452487" y="1187796"/>
                    </a:cubicBezTo>
                    <a:cubicBezTo>
                      <a:pt x="483878" y="1198774"/>
                      <a:pt x="512318" y="1205000"/>
                      <a:pt x="546659" y="1206966"/>
                    </a:cubicBezTo>
                    <a:cubicBezTo>
                      <a:pt x="553461" y="1207294"/>
                      <a:pt x="560182" y="1207458"/>
                      <a:pt x="567066" y="1207458"/>
                    </a:cubicBezTo>
                    <a:cubicBezTo>
                      <a:pt x="634929" y="1207458"/>
                      <a:pt x="705168" y="1192302"/>
                      <a:pt x="763031" y="1156911"/>
                    </a:cubicBezTo>
                    <a:cubicBezTo>
                      <a:pt x="816058" y="1122584"/>
                      <a:pt x="855317" y="1072283"/>
                      <a:pt x="899083" y="1027552"/>
                    </a:cubicBezTo>
                    <a:cubicBezTo>
                      <a:pt x="977764" y="949478"/>
                      <a:pt x="1017432" y="841502"/>
                      <a:pt x="1042102" y="735574"/>
                    </a:cubicBezTo>
                    <a:cubicBezTo>
                      <a:pt x="1072181" y="618176"/>
                      <a:pt x="1087835" y="494962"/>
                      <a:pt x="1070705" y="374369"/>
                    </a:cubicBezTo>
                    <a:cubicBezTo>
                      <a:pt x="1053658" y="300637"/>
                      <a:pt x="1038331" y="221253"/>
                      <a:pt x="988008" y="162103"/>
                    </a:cubicBezTo>
                    <a:cubicBezTo>
                      <a:pt x="934407" y="105985"/>
                      <a:pt x="867365" y="58633"/>
                      <a:pt x="791471" y="38643"/>
                    </a:cubicBezTo>
                    <a:cubicBezTo>
                      <a:pt x="733280" y="24634"/>
                      <a:pt x="673695" y="16442"/>
                      <a:pt x="614521" y="7840"/>
                    </a:cubicBezTo>
                    <a:close/>
                    <a:moveTo>
                      <a:pt x="197185" y="1059748"/>
                    </a:moveTo>
                    <a:cubicBezTo>
                      <a:pt x="162434" y="1034024"/>
                      <a:pt x="122356" y="1012478"/>
                      <a:pt x="97604" y="976022"/>
                    </a:cubicBezTo>
                    <a:cubicBezTo>
                      <a:pt x="64247" y="926048"/>
                      <a:pt x="52855" y="865833"/>
                      <a:pt x="45397" y="807257"/>
                    </a:cubicBezTo>
                    <a:cubicBezTo>
                      <a:pt x="31955" y="718861"/>
                      <a:pt x="42036" y="630465"/>
                      <a:pt x="60395" y="541331"/>
                    </a:cubicBezTo>
                    <a:cubicBezTo>
                      <a:pt x="98342" y="351676"/>
                      <a:pt x="151616" y="289987"/>
                      <a:pt x="272505" y="146456"/>
                    </a:cubicBezTo>
                    <a:cubicBezTo>
                      <a:pt x="342416" y="68054"/>
                      <a:pt x="424867" y="42985"/>
                      <a:pt x="516498" y="42985"/>
                    </a:cubicBezTo>
                    <a:cubicBezTo>
                      <a:pt x="549281" y="42985"/>
                      <a:pt x="583212" y="46180"/>
                      <a:pt x="618209" y="51260"/>
                    </a:cubicBezTo>
                    <a:cubicBezTo>
                      <a:pt x="535266" y="54537"/>
                      <a:pt x="460683" y="94761"/>
                      <a:pt x="397903" y="146620"/>
                    </a:cubicBezTo>
                    <a:cubicBezTo>
                      <a:pt x="253245" y="244765"/>
                      <a:pt x="178498" y="429668"/>
                      <a:pt x="151042" y="596958"/>
                    </a:cubicBezTo>
                    <a:cubicBezTo>
                      <a:pt x="138584" y="691908"/>
                      <a:pt x="145714" y="787841"/>
                      <a:pt x="173826" y="879515"/>
                    </a:cubicBezTo>
                    <a:cubicBezTo>
                      <a:pt x="182514" y="910564"/>
                      <a:pt x="191284" y="940548"/>
                      <a:pt x="205381" y="970041"/>
                    </a:cubicBezTo>
                    <a:cubicBezTo>
                      <a:pt x="233083" y="1025258"/>
                      <a:pt x="263654" y="1081950"/>
                      <a:pt x="313977" y="1119799"/>
                    </a:cubicBezTo>
                    <a:cubicBezTo>
                      <a:pt x="271604" y="1107510"/>
                      <a:pt x="231854" y="1087029"/>
                      <a:pt x="197185" y="1059748"/>
                    </a:cubicBezTo>
                    <a:close/>
                    <a:moveTo>
                      <a:pt x="970961" y="209947"/>
                    </a:moveTo>
                    <a:cubicBezTo>
                      <a:pt x="993172" y="244355"/>
                      <a:pt x="1004728" y="286301"/>
                      <a:pt x="1015629" y="325706"/>
                    </a:cubicBezTo>
                    <a:cubicBezTo>
                      <a:pt x="1030381" y="376254"/>
                      <a:pt x="1036610" y="428357"/>
                      <a:pt x="1034316" y="480953"/>
                    </a:cubicBezTo>
                    <a:cubicBezTo>
                      <a:pt x="1035955" y="566973"/>
                      <a:pt x="1019563" y="651847"/>
                      <a:pt x="998417" y="735000"/>
                    </a:cubicBezTo>
                    <a:cubicBezTo>
                      <a:pt x="981534" y="807257"/>
                      <a:pt x="955799" y="878286"/>
                      <a:pt x="915065" y="942187"/>
                    </a:cubicBezTo>
                    <a:cubicBezTo>
                      <a:pt x="890969" y="976759"/>
                      <a:pt x="860562" y="1005924"/>
                      <a:pt x="831876" y="1036564"/>
                    </a:cubicBezTo>
                    <a:cubicBezTo>
                      <a:pt x="798191" y="1073020"/>
                      <a:pt x="765899" y="1108657"/>
                      <a:pt x="720904" y="1132333"/>
                    </a:cubicBezTo>
                    <a:cubicBezTo>
                      <a:pt x="673695" y="1153060"/>
                      <a:pt x="621487" y="1164775"/>
                      <a:pt x="569853" y="1165267"/>
                    </a:cubicBezTo>
                    <a:cubicBezTo>
                      <a:pt x="562477" y="1165349"/>
                      <a:pt x="555182" y="1164857"/>
                      <a:pt x="547806" y="1164448"/>
                    </a:cubicBezTo>
                    <a:cubicBezTo>
                      <a:pt x="546085" y="1158795"/>
                      <a:pt x="540758" y="1154863"/>
                      <a:pt x="534692" y="1154781"/>
                    </a:cubicBezTo>
                    <a:cubicBezTo>
                      <a:pt x="517317" y="1154371"/>
                      <a:pt x="499696" y="1154043"/>
                      <a:pt x="482485" y="1150521"/>
                    </a:cubicBezTo>
                    <a:cubicBezTo>
                      <a:pt x="422572" y="1136511"/>
                      <a:pt x="361103" y="1109067"/>
                      <a:pt x="316517" y="1065483"/>
                    </a:cubicBezTo>
                    <a:cubicBezTo>
                      <a:pt x="242016" y="983395"/>
                      <a:pt x="210462" y="873125"/>
                      <a:pt x="192021" y="766049"/>
                    </a:cubicBezTo>
                    <a:cubicBezTo>
                      <a:pt x="175875" y="645785"/>
                      <a:pt x="200709" y="524291"/>
                      <a:pt x="246524" y="413037"/>
                    </a:cubicBezTo>
                    <a:cubicBezTo>
                      <a:pt x="274718" y="343402"/>
                      <a:pt x="314796" y="277453"/>
                      <a:pt x="367004" y="223301"/>
                    </a:cubicBezTo>
                    <a:cubicBezTo>
                      <a:pt x="407492" y="188974"/>
                      <a:pt x="449455" y="155467"/>
                      <a:pt x="494369" y="127204"/>
                    </a:cubicBezTo>
                    <a:cubicBezTo>
                      <a:pt x="560346" y="88290"/>
                      <a:pt x="636732" y="81735"/>
                      <a:pt x="712216" y="81735"/>
                    </a:cubicBezTo>
                    <a:cubicBezTo>
                      <a:pt x="712954" y="81735"/>
                      <a:pt x="713691" y="81735"/>
                      <a:pt x="714347" y="81735"/>
                    </a:cubicBezTo>
                    <a:cubicBezTo>
                      <a:pt x="758277" y="81981"/>
                      <a:pt x="804420" y="81572"/>
                      <a:pt x="843596" y="104101"/>
                    </a:cubicBezTo>
                    <a:cubicBezTo>
                      <a:pt x="891461" y="131873"/>
                      <a:pt x="938423" y="163824"/>
                      <a:pt x="970961" y="20994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05" name="Google Shape;305;p8"/>
            <p:cNvSpPr/>
            <p:nvPr/>
          </p:nvSpPr>
          <p:spPr>
            <a:xfrm>
              <a:off x="15592044" y="-297614"/>
              <a:ext cx="1259875" cy="1746294"/>
            </a:xfrm>
            <a:custGeom>
              <a:rect b="b" l="l" r="r" t="t"/>
              <a:pathLst>
                <a:path extrusionOk="0" h="1746294" w="1259875">
                  <a:moveTo>
                    <a:pt x="939825" y="30532"/>
                  </a:moveTo>
                  <a:cubicBezTo>
                    <a:pt x="1045061" y="7184"/>
                    <a:pt x="1152509" y="-2074"/>
                    <a:pt x="1259876" y="384"/>
                  </a:cubicBezTo>
                  <a:cubicBezTo>
                    <a:pt x="1197833" y="30204"/>
                    <a:pt x="1142264" y="71740"/>
                    <a:pt x="1083992" y="108033"/>
                  </a:cubicBezTo>
                  <a:cubicBezTo>
                    <a:pt x="1015146" y="161038"/>
                    <a:pt x="944579" y="212978"/>
                    <a:pt x="883601" y="275158"/>
                  </a:cubicBezTo>
                  <a:cubicBezTo>
                    <a:pt x="836065" y="326279"/>
                    <a:pt x="794840" y="382889"/>
                    <a:pt x="750910" y="437205"/>
                  </a:cubicBezTo>
                  <a:cubicBezTo>
                    <a:pt x="710586" y="493487"/>
                    <a:pt x="674524" y="553128"/>
                    <a:pt x="639281" y="612687"/>
                  </a:cubicBezTo>
                  <a:cubicBezTo>
                    <a:pt x="583959" y="718860"/>
                    <a:pt x="525358" y="823887"/>
                    <a:pt x="479707" y="934567"/>
                  </a:cubicBezTo>
                  <a:cubicBezTo>
                    <a:pt x="439793" y="1047213"/>
                    <a:pt x="409550" y="1163382"/>
                    <a:pt x="385946" y="1280452"/>
                  </a:cubicBezTo>
                  <a:cubicBezTo>
                    <a:pt x="372504" y="1346647"/>
                    <a:pt x="362095" y="1413497"/>
                    <a:pt x="357424" y="1480921"/>
                  </a:cubicBezTo>
                  <a:cubicBezTo>
                    <a:pt x="355539" y="1515902"/>
                    <a:pt x="350457" y="1552195"/>
                    <a:pt x="357096" y="1586767"/>
                  </a:cubicBezTo>
                  <a:cubicBezTo>
                    <a:pt x="358735" y="1592584"/>
                    <a:pt x="362587" y="1596434"/>
                    <a:pt x="367259" y="1598482"/>
                  </a:cubicBezTo>
                  <a:cubicBezTo>
                    <a:pt x="360046" y="1692040"/>
                    <a:pt x="299970" y="1758562"/>
                    <a:pt x="200964" y="1744389"/>
                  </a:cubicBezTo>
                  <a:cubicBezTo>
                    <a:pt x="20490" y="1730380"/>
                    <a:pt x="18277" y="1617079"/>
                    <a:pt x="0" y="1472237"/>
                  </a:cubicBezTo>
                  <a:cubicBezTo>
                    <a:pt x="1065" y="1414398"/>
                    <a:pt x="1557" y="1356478"/>
                    <a:pt x="4999" y="1298885"/>
                  </a:cubicBezTo>
                  <a:cubicBezTo>
                    <a:pt x="18851" y="1171083"/>
                    <a:pt x="51061" y="1043854"/>
                    <a:pt x="89172" y="920558"/>
                  </a:cubicBezTo>
                  <a:cubicBezTo>
                    <a:pt x="121545" y="811763"/>
                    <a:pt x="168262" y="708292"/>
                    <a:pt x="218503" y="606706"/>
                  </a:cubicBezTo>
                  <a:cubicBezTo>
                    <a:pt x="296774" y="435566"/>
                    <a:pt x="402747" y="266392"/>
                    <a:pt x="568960" y="168820"/>
                  </a:cubicBezTo>
                  <a:cubicBezTo>
                    <a:pt x="682638" y="100577"/>
                    <a:pt x="810166" y="57158"/>
                    <a:pt x="939825" y="305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8"/>
            <p:cNvSpPr/>
            <p:nvPr/>
          </p:nvSpPr>
          <p:spPr>
            <a:xfrm>
              <a:off x="16640466" y="-412388"/>
              <a:ext cx="1913111" cy="2211356"/>
            </a:xfrm>
            <a:custGeom>
              <a:rect b="b" l="l" r="r" t="t"/>
              <a:pathLst>
                <a:path extrusionOk="0" h="2211356" w="1913111">
                  <a:moveTo>
                    <a:pt x="1874324" y="821920"/>
                  </a:moveTo>
                  <a:cubicBezTo>
                    <a:pt x="1895469" y="913266"/>
                    <a:pt x="1913828" y="1003137"/>
                    <a:pt x="1913090" y="1097923"/>
                  </a:cubicBezTo>
                  <a:cubicBezTo>
                    <a:pt x="1912926" y="1219663"/>
                    <a:pt x="1907189" y="1342140"/>
                    <a:pt x="1882192" y="1461503"/>
                  </a:cubicBezTo>
                  <a:cubicBezTo>
                    <a:pt x="1857686" y="1597498"/>
                    <a:pt x="1811215" y="1728003"/>
                    <a:pt x="1751631" y="1852610"/>
                  </a:cubicBezTo>
                  <a:cubicBezTo>
                    <a:pt x="1711143" y="1951247"/>
                    <a:pt x="1658115" y="2047262"/>
                    <a:pt x="1583369" y="2124108"/>
                  </a:cubicBezTo>
                  <a:cubicBezTo>
                    <a:pt x="1557633" y="2156959"/>
                    <a:pt x="1520916" y="2176621"/>
                    <a:pt x="1484280" y="2194890"/>
                  </a:cubicBezTo>
                  <a:cubicBezTo>
                    <a:pt x="1467806" y="2203001"/>
                    <a:pt x="1450595" y="2210456"/>
                    <a:pt x="1431990" y="2211357"/>
                  </a:cubicBezTo>
                  <a:cubicBezTo>
                    <a:pt x="1389535" y="2210701"/>
                    <a:pt x="1345605" y="2208571"/>
                    <a:pt x="1308396" y="2185223"/>
                  </a:cubicBezTo>
                  <a:cubicBezTo>
                    <a:pt x="1272088" y="2157533"/>
                    <a:pt x="1247418" y="2108542"/>
                    <a:pt x="1255942" y="2062500"/>
                  </a:cubicBezTo>
                  <a:cubicBezTo>
                    <a:pt x="1268810" y="2017360"/>
                    <a:pt x="1289217" y="1974514"/>
                    <a:pt x="1306347" y="1930766"/>
                  </a:cubicBezTo>
                  <a:cubicBezTo>
                    <a:pt x="1324705" y="1881857"/>
                    <a:pt x="1343720" y="1833276"/>
                    <a:pt x="1366833" y="1786333"/>
                  </a:cubicBezTo>
                  <a:cubicBezTo>
                    <a:pt x="1430761" y="1645669"/>
                    <a:pt x="1477641" y="1497222"/>
                    <a:pt x="1504524" y="1345089"/>
                  </a:cubicBezTo>
                  <a:cubicBezTo>
                    <a:pt x="1542553" y="1125286"/>
                    <a:pt x="1516162" y="893686"/>
                    <a:pt x="1417237" y="692725"/>
                  </a:cubicBezTo>
                  <a:cubicBezTo>
                    <a:pt x="1347326" y="564841"/>
                    <a:pt x="1246763" y="452933"/>
                    <a:pt x="1129233" y="366912"/>
                  </a:cubicBezTo>
                  <a:cubicBezTo>
                    <a:pt x="1063584" y="321198"/>
                    <a:pt x="992525" y="283759"/>
                    <a:pt x="921795" y="246565"/>
                  </a:cubicBezTo>
                  <a:cubicBezTo>
                    <a:pt x="848687" y="208716"/>
                    <a:pt x="775415" y="170212"/>
                    <a:pt x="696243" y="146536"/>
                  </a:cubicBezTo>
                  <a:cubicBezTo>
                    <a:pt x="587811" y="111062"/>
                    <a:pt x="474052" y="97791"/>
                    <a:pt x="361276" y="84191"/>
                  </a:cubicBezTo>
                  <a:cubicBezTo>
                    <a:pt x="300626" y="76245"/>
                    <a:pt x="239567" y="72230"/>
                    <a:pt x="178507" y="72230"/>
                  </a:cubicBezTo>
                  <a:cubicBezTo>
                    <a:pt x="118841" y="72230"/>
                    <a:pt x="59257" y="76081"/>
                    <a:pt x="0" y="84027"/>
                  </a:cubicBezTo>
                  <a:cubicBezTo>
                    <a:pt x="75239" y="59778"/>
                    <a:pt x="149657" y="32579"/>
                    <a:pt x="228584" y="22666"/>
                  </a:cubicBezTo>
                  <a:cubicBezTo>
                    <a:pt x="292594" y="12507"/>
                    <a:pt x="357260" y="8329"/>
                    <a:pt x="421680" y="874"/>
                  </a:cubicBezTo>
                  <a:cubicBezTo>
                    <a:pt x="447579" y="-355"/>
                    <a:pt x="476101" y="-27"/>
                    <a:pt x="504295" y="301"/>
                  </a:cubicBezTo>
                  <a:cubicBezTo>
                    <a:pt x="520031" y="465"/>
                    <a:pt x="535603" y="628"/>
                    <a:pt x="550602" y="546"/>
                  </a:cubicBezTo>
                  <a:cubicBezTo>
                    <a:pt x="597728" y="628"/>
                    <a:pt x="644937" y="383"/>
                    <a:pt x="692145" y="3250"/>
                  </a:cubicBezTo>
                  <a:cubicBezTo>
                    <a:pt x="810658" y="13572"/>
                    <a:pt x="925401" y="46506"/>
                    <a:pt x="1040635" y="74115"/>
                  </a:cubicBezTo>
                  <a:cubicBezTo>
                    <a:pt x="1168573" y="107458"/>
                    <a:pt x="1294135" y="146781"/>
                    <a:pt x="1406665" y="218875"/>
                  </a:cubicBezTo>
                  <a:cubicBezTo>
                    <a:pt x="1458381" y="258444"/>
                    <a:pt x="1512556" y="294737"/>
                    <a:pt x="1562223" y="336846"/>
                  </a:cubicBezTo>
                  <a:cubicBezTo>
                    <a:pt x="1604104" y="377398"/>
                    <a:pt x="1651559" y="418524"/>
                    <a:pt x="1690899" y="462927"/>
                  </a:cubicBezTo>
                  <a:cubicBezTo>
                    <a:pt x="1777366" y="565824"/>
                    <a:pt x="1847277" y="689039"/>
                    <a:pt x="1874324" y="8219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8"/>
            <p:cNvSpPr/>
            <p:nvPr/>
          </p:nvSpPr>
          <p:spPr>
            <a:xfrm>
              <a:off x="17513639" y="2288629"/>
              <a:ext cx="847693" cy="1083540"/>
            </a:xfrm>
            <a:custGeom>
              <a:rect b="b" l="l" r="r" t="t"/>
              <a:pathLst>
                <a:path extrusionOk="0" h="1083540" w="847693">
                  <a:moveTo>
                    <a:pt x="828544" y="243971"/>
                  </a:moveTo>
                  <a:cubicBezTo>
                    <a:pt x="843296" y="294518"/>
                    <a:pt x="849525" y="346622"/>
                    <a:pt x="847230" y="399217"/>
                  </a:cubicBezTo>
                  <a:cubicBezTo>
                    <a:pt x="848870" y="485238"/>
                    <a:pt x="832478" y="570111"/>
                    <a:pt x="811332" y="653265"/>
                  </a:cubicBezTo>
                  <a:cubicBezTo>
                    <a:pt x="794449" y="725522"/>
                    <a:pt x="768713" y="796550"/>
                    <a:pt x="727980" y="860451"/>
                  </a:cubicBezTo>
                  <a:cubicBezTo>
                    <a:pt x="703884" y="895023"/>
                    <a:pt x="673477" y="924188"/>
                    <a:pt x="644791" y="954828"/>
                  </a:cubicBezTo>
                  <a:cubicBezTo>
                    <a:pt x="611106" y="991285"/>
                    <a:pt x="578814" y="1026922"/>
                    <a:pt x="533819" y="1050598"/>
                  </a:cubicBezTo>
                  <a:cubicBezTo>
                    <a:pt x="486610" y="1071325"/>
                    <a:pt x="434402" y="1083040"/>
                    <a:pt x="382768" y="1083531"/>
                  </a:cubicBezTo>
                  <a:cubicBezTo>
                    <a:pt x="375392" y="1083613"/>
                    <a:pt x="368097" y="1083122"/>
                    <a:pt x="360721" y="1082712"/>
                  </a:cubicBezTo>
                  <a:cubicBezTo>
                    <a:pt x="359000" y="1077059"/>
                    <a:pt x="353673" y="1073127"/>
                    <a:pt x="347607" y="1073045"/>
                  </a:cubicBezTo>
                  <a:cubicBezTo>
                    <a:pt x="330232" y="1072636"/>
                    <a:pt x="312611" y="1072308"/>
                    <a:pt x="295399" y="1068785"/>
                  </a:cubicBezTo>
                  <a:cubicBezTo>
                    <a:pt x="235487" y="1054776"/>
                    <a:pt x="174018" y="1027331"/>
                    <a:pt x="129432" y="983748"/>
                  </a:cubicBezTo>
                  <a:cubicBezTo>
                    <a:pt x="54931" y="901659"/>
                    <a:pt x="23377" y="791389"/>
                    <a:pt x="4936" y="684314"/>
                  </a:cubicBezTo>
                  <a:cubicBezTo>
                    <a:pt x="-11210" y="564049"/>
                    <a:pt x="13624" y="442555"/>
                    <a:pt x="59439" y="331302"/>
                  </a:cubicBezTo>
                  <a:cubicBezTo>
                    <a:pt x="87633" y="261666"/>
                    <a:pt x="127711" y="195717"/>
                    <a:pt x="179919" y="141565"/>
                  </a:cubicBezTo>
                  <a:cubicBezTo>
                    <a:pt x="220407" y="107239"/>
                    <a:pt x="262370" y="73732"/>
                    <a:pt x="307284" y="45468"/>
                  </a:cubicBezTo>
                  <a:cubicBezTo>
                    <a:pt x="373261" y="6554"/>
                    <a:pt x="449647" y="0"/>
                    <a:pt x="525131" y="0"/>
                  </a:cubicBezTo>
                  <a:cubicBezTo>
                    <a:pt x="525869" y="0"/>
                    <a:pt x="526606" y="0"/>
                    <a:pt x="527262" y="0"/>
                  </a:cubicBezTo>
                  <a:cubicBezTo>
                    <a:pt x="571192" y="246"/>
                    <a:pt x="617335" y="-164"/>
                    <a:pt x="656511" y="22365"/>
                  </a:cubicBezTo>
                  <a:cubicBezTo>
                    <a:pt x="704294" y="50220"/>
                    <a:pt x="751256" y="82170"/>
                    <a:pt x="783794" y="128294"/>
                  </a:cubicBezTo>
                  <a:cubicBezTo>
                    <a:pt x="806087" y="162620"/>
                    <a:pt x="817561" y="204565"/>
                    <a:pt x="828544" y="2439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8"/>
            <p:cNvSpPr/>
            <p:nvPr/>
          </p:nvSpPr>
          <p:spPr>
            <a:xfrm>
              <a:off x="17365691" y="2249961"/>
              <a:ext cx="578989" cy="1076895"/>
            </a:xfrm>
            <a:custGeom>
              <a:rect b="b" l="l" r="r" t="t"/>
              <a:pathLst>
                <a:path extrusionOk="0" h="1076895" w="578989">
                  <a:moveTo>
                    <a:pt x="477279" y="0"/>
                  </a:moveTo>
                  <a:cubicBezTo>
                    <a:pt x="510062" y="0"/>
                    <a:pt x="543993" y="3195"/>
                    <a:pt x="578990" y="8356"/>
                  </a:cubicBezTo>
                  <a:cubicBezTo>
                    <a:pt x="496047" y="11633"/>
                    <a:pt x="421464" y="51858"/>
                    <a:pt x="358684" y="103716"/>
                  </a:cubicBezTo>
                  <a:cubicBezTo>
                    <a:pt x="214026" y="201862"/>
                    <a:pt x="139279" y="386765"/>
                    <a:pt x="111823" y="554054"/>
                  </a:cubicBezTo>
                  <a:cubicBezTo>
                    <a:pt x="99365" y="649005"/>
                    <a:pt x="106495" y="744938"/>
                    <a:pt x="134607" y="836611"/>
                  </a:cubicBezTo>
                  <a:cubicBezTo>
                    <a:pt x="143295" y="867661"/>
                    <a:pt x="152064" y="897645"/>
                    <a:pt x="166161" y="927138"/>
                  </a:cubicBezTo>
                  <a:cubicBezTo>
                    <a:pt x="193864" y="982355"/>
                    <a:pt x="224435" y="1039047"/>
                    <a:pt x="274757" y="1076896"/>
                  </a:cubicBezTo>
                  <a:cubicBezTo>
                    <a:pt x="232385" y="1064525"/>
                    <a:pt x="192634" y="1044044"/>
                    <a:pt x="157966" y="1016763"/>
                  </a:cubicBezTo>
                  <a:cubicBezTo>
                    <a:pt x="123215" y="991039"/>
                    <a:pt x="83137" y="969493"/>
                    <a:pt x="58385" y="933036"/>
                  </a:cubicBezTo>
                  <a:cubicBezTo>
                    <a:pt x="25028" y="883063"/>
                    <a:pt x="13636" y="822848"/>
                    <a:pt x="6177" y="764272"/>
                  </a:cubicBezTo>
                  <a:cubicBezTo>
                    <a:pt x="-7264" y="675876"/>
                    <a:pt x="2817" y="587480"/>
                    <a:pt x="21176" y="498346"/>
                  </a:cubicBezTo>
                  <a:cubicBezTo>
                    <a:pt x="59123" y="308691"/>
                    <a:pt x="112396" y="247002"/>
                    <a:pt x="233286" y="103470"/>
                  </a:cubicBezTo>
                  <a:cubicBezTo>
                    <a:pt x="303279" y="24987"/>
                    <a:pt x="385648" y="0"/>
                    <a:pt x="477279" y="0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8"/>
            <p:cNvSpPr/>
            <p:nvPr/>
          </p:nvSpPr>
          <p:spPr>
            <a:xfrm>
              <a:off x="15133691" y="1863114"/>
              <a:ext cx="173217" cy="895187"/>
            </a:xfrm>
            <a:custGeom>
              <a:rect b="b" l="l" r="r" t="t"/>
              <a:pathLst>
                <a:path extrusionOk="0" h="895187" w="173217">
                  <a:moveTo>
                    <a:pt x="133959" y="0"/>
                  </a:moveTo>
                  <a:cubicBezTo>
                    <a:pt x="133795" y="574"/>
                    <a:pt x="133631" y="1147"/>
                    <a:pt x="133467" y="1721"/>
                  </a:cubicBezTo>
                  <a:cubicBezTo>
                    <a:pt x="116502" y="64393"/>
                    <a:pt x="96668" y="126737"/>
                    <a:pt x="84538" y="190638"/>
                  </a:cubicBezTo>
                  <a:cubicBezTo>
                    <a:pt x="76916" y="238236"/>
                    <a:pt x="74047" y="286571"/>
                    <a:pt x="66507" y="334169"/>
                  </a:cubicBezTo>
                  <a:cubicBezTo>
                    <a:pt x="55934" y="414947"/>
                    <a:pt x="52410" y="498182"/>
                    <a:pt x="63147" y="579041"/>
                  </a:cubicBezTo>
                  <a:cubicBezTo>
                    <a:pt x="71506" y="643762"/>
                    <a:pt x="91504" y="705696"/>
                    <a:pt x="113469" y="766812"/>
                  </a:cubicBezTo>
                  <a:cubicBezTo>
                    <a:pt x="129042" y="811625"/>
                    <a:pt x="149040" y="854553"/>
                    <a:pt x="173218" y="895187"/>
                  </a:cubicBezTo>
                  <a:cubicBezTo>
                    <a:pt x="84374" y="858157"/>
                    <a:pt x="84620" y="814738"/>
                    <a:pt x="43558" y="715118"/>
                  </a:cubicBezTo>
                  <a:cubicBezTo>
                    <a:pt x="1267" y="594771"/>
                    <a:pt x="-8322" y="465658"/>
                    <a:pt x="6595" y="339413"/>
                  </a:cubicBezTo>
                  <a:cubicBezTo>
                    <a:pt x="15200" y="251590"/>
                    <a:pt x="27576" y="163521"/>
                    <a:pt x="54623" y="79303"/>
                  </a:cubicBezTo>
                  <a:cubicBezTo>
                    <a:pt x="65933" y="48991"/>
                    <a:pt x="82571" y="14501"/>
                    <a:pt x="116338" y="5080"/>
                  </a:cubicBezTo>
                  <a:cubicBezTo>
                    <a:pt x="119125" y="4178"/>
                    <a:pt x="125845" y="2376"/>
                    <a:pt x="1339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8"/>
            <p:cNvSpPr/>
            <p:nvPr/>
          </p:nvSpPr>
          <p:spPr>
            <a:xfrm>
              <a:off x="16785455" y="1936274"/>
              <a:ext cx="791966" cy="1476520"/>
            </a:xfrm>
            <a:custGeom>
              <a:rect b="b" l="l" r="r" t="t"/>
              <a:pathLst>
                <a:path extrusionOk="0" h="1476520" w="791966">
                  <a:moveTo>
                    <a:pt x="750741" y="16056"/>
                  </a:moveTo>
                  <a:cubicBezTo>
                    <a:pt x="764346" y="17448"/>
                    <a:pt x="778115" y="19661"/>
                    <a:pt x="791967" y="21545"/>
                  </a:cubicBezTo>
                  <a:cubicBezTo>
                    <a:pt x="758036" y="39322"/>
                    <a:pt x="724760" y="58493"/>
                    <a:pt x="692222" y="78564"/>
                  </a:cubicBezTo>
                  <a:cubicBezTo>
                    <a:pt x="676158" y="87822"/>
                    <a:pt x="660996" y="98226"/>
                    <a:pt x="646325" y="109368"/>
                  </a:cubicBezTo>
                  <a:cubicBezTo>
                    <a:pt x="626983" y="99865"/>
                    <a:pt x="606493" y="91918"/>
                    <a:pt x="587151" y="82824"/>
                  </a:cubicBezTo>
                  <a:cubicBezTo>
                    <a:pt x="569448" y="76926"/>
                    <a:pt x="541581" y="54151"/>
                    <a:pt x="529124" y="78892"/>
                  </a:cubicBezTo>
                  <a:cubicBezTo>
                    <a:pt x="520026" y="105190"/>
                    <a:pt x="555760" y="109204"/>
                    <a:pt x="572972" y="116495"/>
                  </a:cubicBezTo>
                  <a:cubicBezTo>
                    <a:pt x="587888" y="121574"/>
                    <a:pt x="602641" y="127391"/>
                    <a:pt x="617476" y="132880"/>
                  </a:cubicBezTo>
                  <a:cubicBezTo>
                    <a:pt x="596822" y="150494"/>
                    <a:pt x="577152" y="169336"/>
                    <a:pt x="557482" y="187933"/>
                  </a:cubicBezTo>
                  <a:cubicBezTo>
                    <a:pt x="536664" y="206858"/>
                    <a:pt x="516666" y="226765"/>
                    <a:pt x="497651" y="247574"/>
                  </a:cubicBezTo>
                  <a:cubicBezTo>
                    <a:pt x="479948" y="242167"/>
                    <a:pt x="461507" y="238480"/>
                    <a:pt x="443640" y="233893"/>
                  </a:cubicBezTo>
                  <a:cubicBezTo>
                    <a:pt x="426511" y="230534"/>
                    <a:pt x="395858" y="217426"/>
                    <a:pt x="393563" y="245034"/>
                  </a:cubicBezTo>
                  <a:cubicBezTo>
                    <a:pt x="393727" y="264451"/>
                    <a:pt x="415528" y="263140"/>
                    <a:pt x="429543" y="263713"/>
                  </a:cubicBezTo>
                  <a:cubicBezTo>
                    <a:pt x="444460" y="264696"/>
                    <a:pt x="461507" y="267482"/>
                    <a:pt x="478227" y="269448"/>
                  </a:cubicBezTo>
                  <a:cubicBezTo>
                    <a:pt x="446673" y="306314"/>
                    <a:pt x="417987" y="345638"/>
                    <a:pt x="392744" y="387173"/>
                  </a:cubicBezTo>
                  <a:cubicBezTo>
                    <a:pt x="357829" y="445176"/>
                    <a:pt x="334962" y="509322"/>
                    <a:pt x="315620" y="573879"/>
                  </a:cubicBezTo>
                  <a:cubicBezTo>
                    <a:pt x="311030" y="587724"/>
                    <a:pt x="306769" y="601651"/>
                    <a:pt x="302916" y="615660"/>
                  </a:cubicBezTo>
                  <a:cubicBezTo>
                    <a:pt x="302425" y="615742"/>
                    <a:pt x="302015" y="615660"/>
                    <a:pt x="301523" y="615660"/>
                  </a:cubicBezTo>
                  <a:cubicBezTo>
                    <a:pt x="267756" y="617053"/>
                    <a:pt x="234235" y="613694"/>
                    <a:pt x="201451" y="606075"/>
                  </a:cubicBezTo>
                  <a:cubicBezTo>
                    <a:pt x="191370" y="604109"/>
                    <a:pt x="181453" y="612465"/>
                    <a:pt x="180142" y="622296"/>
                  </a:cubicBezTo>
                  <a:cubicBezTo>
                    <a:pt x="178502" y="651052"/>
                    <a:pt x="216204" y="644170"/>
                    <a:pt x="235136" y="647283"/>
                  </a:cubicBezTo>
                  <a:cubicBezTo>
                    <a:pt x="241201" y="647856"/>
                    <a:pt x="247184" y="648020"/>
                    <a:pt x="253167" y="648020"/>
                  </a:cubicBezTo>
                  <a:cubicBezTo>
                    <a:pt x="267182" y="648020"/>
                    <a:pt x="281197" y="646791"/>
                    <a:pt x="295294" y="645153"/>
                  </a:cubicBezTo>
                  <a:cubicBezTo>
                    <a:pt x="274149" y="731993"/>
                    <a:pt x="265379" y="821372"/>
                    <a:pt x="264314" y="910997"/>
                  </a:cubicBezTo>
                  <a:cubicBezTo>
                    <a:pt x="250872" y="910096"/>
                    <a:pt x="237267" y="910506"/>
                    <a:pt x="223744" y="910834"/>
                  </a:cubicBezTo>
                  <a:cubicBezTo>
                    <a:pt x="203664" y="911407"/>
                    <a:pt x="183502" y="911899"/>
                    <a:pt x="163668" y="908621"/>
                  </a:cubicBezTo>
                  <a:cubicBezTo>
                    <a:pt x="139572" y="906410"/>
                    <a:pt x="138260" y="942129"/>
                    <a:pt x="162275" y="942210"/>
                  </a:cubicBezTo>
                  <a:cubicBezTo>
                    <a:pt x="165717" y="942456"/>
                    <a:pt x="169159" y="942538"/>
                    <a:pt x="172683" y="942538"/>
                  </a:cubicBezTo>
                  <a:cubicBezTo>
                    <a:pt x="203008" y="942538"/>
                    <a:pt x="233087" y="935575"/>
                    <a:pt x="263412" y="932380"/>
                  </a:cubicBezTo>
                  <a:cubicBezTo>
                    <a:pt x="259478" y="1025364"/>
                    <a:pt x="269887" y="1118184"/>
                    <a:pt x="293983" y="1207973"/>
                  </a:cubicBezTo>
                  <a:cubicBezTo>
                    <a:pt x="279558" y="1207564"/>
                    <a:pt x="265215" y="1207154"/>
                    <a:pt x="250872" y="1206171"/>
                  </a:cubicBezTo>
                  <a:cubicBezTo>
                    <a:pt x="246283" y="1206498"/>
                    <a:pt x="240218" y="1205679"/>
                    <a:pt x="233743" y="1204860"/>
                  </a:cubicBezTo>
                  <a:cubicBezTo>
                    <a:pt x="215630" y="1202730"/>
                    <a:pt x="194321" y="1200518"/>
                    <a:pt x="192845" y="1221736"/>
                  </a:cubicBezTo>
                  <a:cubicBezTo>
                    <a:pt x="192845" y="1230912"/>
                    <a:pt x="200713" y="1239842"/>
                    <a:pt x="210139" y="1239842"/>
                  </a:cubicBezTo>
                  <a:cubicBezTo>
                    <a:pt x="210385" y="1239842"/>
                    <a:pt x="210712" y="1239842"/>
                    <a:pt x="210958" y="1239760"/>
                  </a:cubicBezTo>
                  <a:cubicBezTo>
                    <a:pt x="233497" y="1238613"/>
                    <a:pt x="255954" y="1236565"/>
                    <a:pt x="278411" y="1234844"/>
                  </a:cubicBezTo>
                  <a:cubicBezTo>
                    <a:pt x="282345" y="1233943"/>
                    <a:pt x="291196" y="1233615"/>
                    <a:pt x="301195" y="1232960"/>
                  </a:cubicBezTo>
                  <a:cubicBezTo>
                    <a:pt x="309145" y="1259586"/>
                    <a:pt x="318325" y="1285883"/>
                    <a:pt x="328652" y="1311771"/>
                  </a:cubicBezTo>
                  <a:cubicBezTo>
                    <a:pt x="354960" y="1372395"/>
                    <a:pt x="393727" y="1426629"/>
                    <a:pt x="437002" y="1476521"/>
                  </a:cubicBezTo>
                  <a:cubicBezTo>
                    <a:pt x="430691" y="1474555"/>
                    <a:pt x="424462" y="1472507"/>
                    <a:pt x="418315" y="1470213"/>
                  </a:cubicBezTo>
                  <a:cubicBezTo>
                    <a:pt x="365205" y="1455057"/>
                    <a:pt x="319800" y="1423844"/>
                    <a:pt x="271936" y="1397628"/>
                  </a:cubicBezTo>
                  <a:cubicBezTo>
                    <a:pt x="217433" y="1367234"/>
                    <a:pt x="150145" y="1356256"/>
                    <a:pt x="107198" y="1308249"/>
                  </a:cubicBezTo>
                  <a:cubicBezTo>
                    <a:pt x="82774" y="1277035"/>
                    <a:pt x="72201" y="1237548"/>
                    <a:pt x="56711" y="1201665"/>
                  </a:cubicBezTo>
                  <a:cubicBezTo>
                    <a:pt x="41958" y="1163816"/>
                    <a:pt x="25567" y="1126458"/>
                    <a:pt x="14584" y="1087380"/>
                  </a:cubicBezTo>
                  <a:cubicBezTo>
                    <a:pt x="-14019" y="979486"/>
                    <a:pt x="6388" y="866758"/>
                    <a:pt x="17371" y="757799"/>
                  </a:cubicBezTo>
                  <a:cubicBezTo>
                    <a:pt x="23354" y="613039"/>
                    <a:pt x="80561" y="478027"/>
                    <a:pt x="147030" y="351372"/>
                  </a:cubicBezTo>
                  <a:cubicBezTo>
                    <a:pt x="197763" y="243724"/>
                    <a:pt x="282017" y="155901"/>
                    <a:pt x="367664" y="74959"/>
                  </a:cubicBezTo>
                  <a:cubicBezTo>
                    <a:pt x="418479" y="32195"/>
                    <a:pt x="482817" y="2702"/>
                    <a:pt x="549777" y="408"/>
                  </a:cubicBezTo>
                  <a:cubicBezTo>
                    <a:pt x="616902" y="-1968"/>
                    <a:pt x="683944" y="6389"/>
                    <a:pt x="750741" y="160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8"/>
            <p:cNvSpPr/>
            <p:nvPr/>
          </p:nvSpPr>
          <p:spPr>
            <a:xfrm>
              <a:off x="15510744" y="1618652"/>
              <a:ext cx="1267007" cy="1521976"/>
            </a:xfrm>
            <a:custGeom>
              <a:rect b="b" l="l" r="r" t="t"/>
              <a:pathLst>
                <a:path extrusionOk="0" h="1521976" w="1267007">
                  <a:moveTo>
                    <a:pt x="1112347" y="681938"/>
                  </a:moveTo>
                  <a:cubicBezTo>
                    <a:pt x="1121690" y="670551"/>
                    <a:pt x="1111118" y="652609"/>
                    <a:pt x="1096693" y="654903"/>
                  </a:cubicBezTo>
                  <a:cubicBezTo>
                    <a:pt x="1088169" y="655723"/>
                    <a:pt x="1022520" y="658672"/>
                    <a:pt x="991621" y="668585"/>
                  </a:cubicBezTo>
                  <a:cubicBezTo>
                    <a:pt x="985966" y="583957"/>
                    <a:pt x="964493" y="500886"/>
                    <a:pt x="920890" y="435100"/>
                  </a:cubicBezTo>
                  <a:cubicBezTo>
                    <a:pt x="938594" y="426908"/>
                    <a:pt x="954658" y="415439"/>
                    <a:pt x="966870" y="400037"/>
                  </a:cubicBezTo>
                  <a:cubicBezTo>
                    <a:pt x="980967" y="383078"/>
                    <a:pt x="991457" y="363498"/>
                    <a:pt x="1001210" y="343836"/>
                  </a:cubicBezTo>
                  <a:cubicBezTo>
                    <a:pt x="1005308" y="335562"/>
                    <a:pt x="1000309" y="325158"/>
                    <a:pt x="992277" y="321799"/>
                  </a:cubicBezTo>
                  <a:cubicBezTo>
                    <a:pt x="984081" y="318358"/>
                    <a:pt x="973426" y="322209"/>
                    <a:pt x="970230" y="330729"/>
                  </a:cubicBezTo>
                  <a:cubicBezTo>
                    <a:pt x="963837" y="347605"/>
                    <a:pt x="956379" y="363990"/>
                    <a:pt x="946298" y="379064"/>
                  </a:cubicBezTo>
                  <a:cubicBezTo>
                    <a:pt x="936627" y="394466"/>
                    <a:pt x="922038" y="405525"/>
                    <a:pt x="907613" y="416340"/>
                  </a:cubicBezTo>
                  <a:cubicBezTo>
                    <a:pt x="895893" y="401102"/>
                    <a:pt x="882779" y="386929"/>
                    <a:pt x="868273" y="374149"/>
                  </a:cubicBezTo>
                  <a:cubicBezTo>
                    <a:pt x="830653" y="340232"/>
                    <a:pt x="784346" y="315081"/>
                    <a:pt x="734597" y="303939"/>
                  </a:cubicBezTo>
                  <a:cubicBezTo>
                    <a:pt x="731237" y="303448"/>
                    <a:pt x="727795" y="302793"/>
                    <a:pt x="724189" y="302137"/>
                  </a:cubicBezTo>
                  <a:cubicBezTo>
                    <a:pt x="726729" y="301400"/>
                    <a:pt x="729270" y="300662"/>
                    <a:pt x="731893" y="300007"/>
                  </a:cubicBezTo>
                  <a:cubicBezTo>
                    <a:pt x="754104" y="293617"/>
                    <a:pt x="776724" y="288456"/>
                    <a:pt x="799017" y="282311"/>
                  </a:cubicBezTo>
                  <a:cubicBezTo>
                    <a:pt x="805656" y="280345"/>
                    <a:pt x="821966" y="277068"/>
                    <a:pt x="815245" y="267319"/>
                  </a:cubicBezTo>
                  <a:cubicBezTo>
                    <a:pt x="800902" y="257242"/>
                    <a:pt x="780412" y="262813"/>
                    <a:pt x="763939" y="264206"/>
                  </a:cubicBezTo>
                  <a:cubicBezTo>
                    <a:pt x="691487" y="272071"/>
                    <a:pt x="626083" y="304103"/>
                    <a:pt x="567810" y="346376"/>
                  </a:cubicBezTo>
                  <a:cubicBezTo>
                    <a:pt x="568220" y="335235"/>
                    <a:pt x="567237" y="324011"/>
                    <a:pt x="565761" y="313525"/>
                  </a:cubicBezTo>
                  <a:cubicBezTo>
                    <a:pt x="561172" y="291896"/>
                    <a:pt x="528962" y="193751"/>
                    <a:pt x="497981" y="218001"/>
                  </a:cubicBezTo>
                  <a:cubicBezTo>
                    <a:pt x="489867" y="224309"/>
                    <a:pt x="488802" y="235696"/>
                    <a:pt x="494621" y="243807"/>
                  </a:cubicBezTo>
                  <a:cubicBezTo>
                    <a:pt x="521586" y="278953"/>
                    <a:pt x="544370" y="326141"/>
                    <a:pt x="535683" y="370708"/>
                  </a:cubicBezTo>
                  <a:cubicBezTo>
                    <a:pt x="476426" y="417159"/>
                    <a:pt x="440036" y="485566"/>
                    <a:pt x="407171" y="552662"/>
                  </a:cubicBezTo>
                  <a:cubicBezTo>
                    <a:pt x="370371" y="524234"/>
                    <a:pt x="297837" y="471311"/>
                    <a:pt x="287428" y="498510"/>
                  </a:cubicBezTo>
                  <a:cubicBezTo>
                    <a:pt x="284478" y="505473"/>
                    <a:pt x="287756" y="514567"/>
                    <a:pt x="295050" y="517270"/>
                  </a:cubicBezTo>
                  <a:cubicBezTo>
                    <a:pt x="332506" y="528904"/>
                    <a:pt x="365044" y="550532"/>
                    <a:pt x="398811" y="569702"/>
                  </a:cubicBezTo>
                  <a:cubicBezTo>
                    <a:pt x="397745" y="571914"/>
                    <a:pt x="396680" y="574126"/>
                    <a:pt x="395532" y="576420"/>
                  </a:cubicBezTo>
                  <a:cubicBezTo>
                    <a:pt x="368568" y="646629"/>
                    <a:pt x="357995" y="722655"/>
                    <a:pt x="353651" y="797452"/>
                  </a:cubicBezTo>
                  <a:cubicBezTo>
                    <a:pt x="348734" y="859386"/>
                    <a:pt x="352094" y="921567"/>
                    <a:pt x="363322" y="982519"/>
                  </a:cubicBezTo>
                  <a:cubicBezTo>
                    <a:pt x="354553" y="999395"/>
                    <a:pt x="341931" y="1013978"/>
                    <a:pt x="325048" y="1024136"/>
                  </a:cubicBezTo>
                  <a:cubicBezTo>
                    <a:pt x="301771" y="1039128"/>
                    <a:pt x="277183" y="1051827"/>
                    <a:pt x="253907" y="1066819"/>
                  </a:cubicBezTo>
                  <a:cubicBezTo>
                    <a:pt x="246449" y="1071571"/>
                    <a:pt x="243416" y="1081238"/>
                    <a:pt x="248006" y="1089102"/>
                  </a:cubicBezTo>
                  <a:cubicBezTo>
                    <a:pt x="251284" y="1094755"/>
                    <a:pt x="256120" y="1096967"/>
                    <a:pt x="261283" y="1096967"/>
                  </a:cubicBezTo>
                  <a:cubicBezTo>
                    <a:pt x="267266" y="1096967"/>
                    <a:pt x="273659" y="1093936"/>
                    <a:pt x="278495" y="1089676"/>
                  </a:cubicBezTo>
                  <a:cubicBezTo>
                    <a:pt x="298575" y="1076568"/>
                    <a:pt x="318901" y="1063870"/>
                    <a:pt x="338489" y="1049942"/>
                  </a:cubicBezTo>
                  <a:cubicBezTo>
                    <a:pt x="351766" y="1041586"/>
                    <a:pt x="362503" y="1030772"/>
                    <a:pt x="370863" y="1018401"/>
                  </a:cubicBezTo>
                  <a:cubicBezTo>
                    <a:pt x="372092" y="1023645"/>
                    <a:pt x="373321" y="1028806"/>
                    <a:pt x="374715" y="1033967"/>
                  </a:cubicBezTo>
                  <a:cubicBezTo>
                    <a:pt x="406515" y="1132195"/>
                    <a:pt x="485442" y="1213627"/>
                    <a:pt x="580186" y="1258112"/>
                  </a:cubicBezTo>
                  <a:cubicBezTo>
                    <a:pt x="587317" y="1278348"/>
                    <a:pt x="593873" y="1298747"/>
                    <a:pt x="588792" y="1320539"/>
                  </a:cubicBezTo>
                  <a:cubicBezTo>
                    <a:pt x="588218" y="1337661"/>
                    <a:pt x="562319" y="1357896"/>
                    <a:pt x="581334" y="1371659"/>
                  </a:cubicBezTo>
                  <a:cubicBezTo>
                    <a:pt x="584202" y="1372970"/>
                    <a:pt x="586743" y="1373626"/>
                    <a:pt x="589038" y="1373626"/>
                  </a:cubicBezTo>
                  <a:cubicBezTo>
                    <a:pt x="604036" y="1373626"/>
                    <a:pt x="609118" y="1348884"/>
                    <a:pt x="613052" y="1336350"/>
                  </a:cubicBezTo>
                  <a:cubicBezTo>
                    <a:pt x="618871" y="1313903"/>
                    <a:pt x="615101" y="1290636"/>
                    <a:pt x="606495" y="1269336"/>
                  </a:cubicBezTo>
                  <a:cubicBezTo>
                    <a:pt x="648950" y="1285721"/>
                    <a:pt x="693782" y="1294732"/>
                    <a:pt x="738613" y="1294732"/>
                  </a:cubicBezTo>
                  <a:cubicBezTo>
                    <a:pt x="739761" y="1294732"/>
                    <a:pt x="740908" y="1294732"/>
                    <a:pt x="742138" y="1294732"/>
                  </a:cubicBezTo>
                  <a:cubicBezTo>
                    <a:pt x="753776" y="1294896"/>
                    <a:pt x="763447" y="1284983"/>
                    <a:pt x="763447" y="1273432"/>
                  </a:cubicBezTo>
                  <a:cubicBezTo>
                    <a:pt x="763447" y="1261635"/>
                    <a:pt x="753776" y="1252377"/>
                    <a:pt x="742138" y="1252132"/>
                  </a:cubicBezTo>
                  <a:cubicBezTo>
                    <a:pt x="719927" y="1251722"/>
                    <a:pt x="697798" y="1249920"/>
                    <a:pt x="675997" y="1245906"/>
                  </a:cubicBezTo>
                  <a:cubicBezTo>
                    <a:pt x="663129" y="1243612"/>
                    <a:pt x="650507" y="1240253"/>
                    <a:pt x="638213" y="1236157"/>
                  </a:cubicBezTo>
                  <a:cubicBezTo>
                    <a:pt x="738204" y="1229111"/>
                    <a:pt x="820818" y="1162834"/>
                    <a:pt x="881140" y="1080091"/>
                  </a:cubicBezTo>
                  <a:cubicBezTo>
                    <a:pt x="912449" y="1084924"/>
                    <a:pt x="944413" y="1092625"/>
                    <a:pt x="966214" y="1115892"/>
                  </a:cubicBezTo>
                  <a:cubicBezTo>
                    <a:pt x="969328" y="1120070"/>
                    <a:pt x="973672" y="1121872"/>
                    <a:pt x="978180" y="1121872"/>
                  </a:cubicBezTo>
                  <a:cubicBezTo>
                    <a:pt x="987113" y="1121872"/>
                    <a:pt x="996047" y="1114499"/>
                    <a:pt x="994408" y="1104095"/>
                  </a:cubicBezTo>
                  <a:cubicBezTo>
                    <a:pt x="981048" y="1076076"/>
                    <a:pt x="932365" y="1064361"/>
                    <a:pt x="893762" y="1062149"/>
                  </a:cubicBezTo>
                  <a:cubicBezTo>
                    <a:pt x="923513" y="1017992"/>
                    <a:pt x="947117" y="970230"/>
                    <a:pt x="964001" y="924844"/>
                  </a:cubicBezTo>
                  <a:cubicBezTo>
                    <a:pt x="984327" y="855454"/>
                    <a:pt x="995883" y="771891"/>
                    <a:pt x="992687" y="688820"/>
                  </a:cubicBezTo>
                  <a:cubicBezTo>
                    <a:pt x="1027765" y="687837"/>
                    <a:pt x="1062598" y="685789"/>
                    <a:pt x="1098988" y="688656"/>
                  </a:cubicBezTo>
                  <a:cubicBezTo>
                    <a:pt x="1104069" y="688820"/>
                    <a:pt x="1109315" y="685871"/>
                    <a:pt x="1112347" y="681938"/>
                  </a:cubicBezTo>
                  <a:close/>
                  <a:moveTo>
                    <a:pt x="1259382" y="699306"/>
                  </a:moveTo>
                  <a:cubicBezTo>
                    <a:pt x="1276101" y="824732"/>
                    <a:pt x="1263562" y="955320"/>
                    <a:pt x="1238892" y="1079517"/>
                  </a:cubicBezTo>
                  <a:cubicBezTo>
                    <a:pt x="1229139" y="1123019"/>
                    <a:pt x="1224631" y="1167750"/>
                    <a:pt x="1210370" y="1210105"/>
                  </a:cubicBezTo>
                  <a:cubicBezTo>
                    <a:pt x="1186356" y="1270483"/>
                    <a:pt x="1150540" y="1329222"/>
                    <a:pt x="1101528" y="1372479"/>
                  </a:cubicBezTo>
                  <a:cubicBezTo>
                    <a:pt x="996293" y="1456205"/>
                    <a:pt x="864666" y="1507490"/>
                    <a:pt x="730827" y="1521253"/>
                  </a:cubicBezTo>
                  <a:cubicBezTo>
                    <a:pt x="582153" y="1526332"/>
                    <a:pt x="418809" y="1506179"/>
                    <a:pt x="297755" y="1412048"/>
                  </a:cubicBezTo>
                  <a:cubicBezTo>
                    <a:pt x="258005" y="1380507"/>
                    <a:pt x="225221" y="1341511"/>
                    <a:pt x="191290" y="1303990"/>
                  </a:cubicBezTo>
                  <a:cubicBezTo>
                    <a:pt x="143754" y="1249838"/>
                    <a:pt x="99578" y="1191508"/>
                    <a:pt x="73105" y="1123920"/>
                  </a:cubicBezTo>
                  <a:cubicBezTo>
                    <a:pt x="21143" y="984894"/>
                    <a:pt x="-15001" y="833580"/>
                    <a:pt x="6144" y="684806"/>
                  </a:cubicBezTo>
                  <a:cubicBezTo>
                    <a:pt x="16225" y="604274"/>
                    <a:pt x="44829" y="527920"/>
                    <a:pt x="73515" y="452468"/>
                  </a:cubicBezTo>
                  <a:cubicBezTo>
                    <a:pt x="91792" y="403887"/>
                    <a:pt x="108593" y="355306"/>
                    <a:pt x="138017" y="311640"/>
                  </a:cubicBezTo>
                  <a:cubicBezTo>
                    <a:pt x="194241" y="230453"/>
                    <a:pt x="262267" y="151151"/>
                    <a:pt x="342669" y="92411"/>
                  </a:cubicBezTo>
                  <a:cubicBezTo>
                    <a:pt x="410859" y="49728"/>
                    <a:pt x="484294" y="8520"/>
                    <a:pt x="565843" y="1393"/>
                  </a:cubicBezTo>
                  <a:cubicBezTo>
                    <a:pt x="578055" y="410"/>
                    <a:pt x="590185" y="0"/>
                    <a:pt x="602397" y="0"/>
                  </a:cubicBezTo>
                  <a:cubicBezTo>
                    <a:pt x="628706" y="0"/>
                    <a:pt x="654933" y="2130"/>
                    <a:pt x="680914" y="5817"/>
                  </a:cubicBezTo>
                  <a:cubicBezTo>
                    <a:pt x="684930" y="7291"/>
                    <a:pt x="689110" y="8602"/>
                    <a:pt x="693290" y="9749"/>
                  </a:cubicBezTo>
                  <a:cubicBezTo>
                    <a:pt x="695421" y="10323"/>
                    <a:pt x="697388" y="10568"/>
                    <a:pt x="699355" y="10568"/>
                  </a:cubicBezTo>
                  <a:cubicBezTo>
                    <a:pt x="701404" y="10568"/>
                    <a:pt x="703371" y="10241"/>
                    <a:pt x="705174" y="9667"/>
                  </a:cubicBezTo>
                  <a:cubicBezTo>
                    <a:pt x="729762" y="14009"/>
                    <a:pt x="754268" y="19580"/>
                    <a:pt x="778609" y="25888"/>
                  </a:cubicBezTo>
                  <a:cubicBezTo>
                    <a:pt x="864585" y="46287"/>
                    <a:pt x="952773" y="74879"/>
                    <a:pt x="1020225" y="134192"/>
                  </a:cubicBezTo>
                  <a:cubicBezTo>
                    <a:pt x="1023585" y="145661"/>
                    <a:pt x="1033256" y="153936"/>
                    <a:pt x="1041206" y="162374"/>
                  </a:cubicBezTo>
                  <a:cubicBezTo>
                    <a:pt x="1064401" y="189082"/>
                    <a:pt x="1091283" y="215051"/>
                    <a:pt x="1112757" y="246592"/>
                  </a:cubicBezTo>
                  <a:cubicBezTo>
                    <a:pt x="1148737" y="304185"/>
                    <a:pt x="1180537" y="365055"/>
                    <a:pt x="1204387" y="428628"/>
                  </a:cubicBezTo>
                  <a:cubicBezTo>
                    <a:pt x="1234794" y="516287"/>
                    <a:pt x="1245039" y="607551"/>
                    <a:pt x="1259382" y="6993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8"/>
            <p:cNvSpPr/>
            <p:nvPr/>
          </p:nvSpPr>
          <p:spPr>
            <a:xfrm>
              <a:off x="15904666" y="1938976"/>
              <a:ext cx="556180" cy="873815"/>
            </a:xfrm>
            <a:custGeom>
              <a:rect b="b" l="l" r="r" t="t"/>
              <a:pathLst>
                <a:path extrusionOk="0" h="873815" w="556180">
                  <a:moveTo>
                    <a:pt x="488693" y="127556"/>
                  </a:moveTo>
                  <a:cubicBezTo>
                    <a:pt x="554014" y="225456"/>
                    <a:pt x="560407" y="344492"/>
                    <a:pt x="554424" y="459678"/>
                  </a:cubicBezTo>
                  <a:cubicBezTo>
                    <a:pt x="548359" y="540045"/>
                    <a:pt x="528279" y="621396"/>
                    <a:pt x="481890" y="688738"/>
                  </a:cubicBezTo>
                  <a:cubicBezTo>
                    <a:pt x="450090" y="743545"/>
                    <a:pt x="410094" y="793110"/>
                    <a:pt x="357968" y="830058"/>
                  </a:cubicBezTo>
                  <a:cubicBezTo>
                    <a:pt x="308137" y="864302"/>
                    <a:pt x="248061" y="882899"/>
                    <a:pt x="187657" y="869381"/>
                  </a:cubicBezTo>
                  <a:cubicBezTo>
                    <a:pt x="166839" y="864630"/>
                    <a:pt x="146841" y="857011"/>
                    <a:pt x="127007" y="849310"/>
                  </a:cubicBezTo>
                  <a:cubicBezTo>
                    <a:pt x="125532" y="848163"/>
                    <a:pt x="124056" y="847016"/>
                    <a:pt x="122663" y="845787"/>
                  </a:cubicBezTo>
                  <a:cubicBezTo>
                    <a:pt x="80618" y="809494"/>
                    <a:pt x="45212" y="767140"/>
                    <a:pt x="25787" y="714298"/>
                  </a:cubicBezTo>
                  <a:cubicBezTo>
                    <a:pt x="7019" y="650152"/>
                    <a:pt x="-2243" y="582318"/>
                    <a:pt x="462" y="515468"/>
                  </a:cubicBezTo>
                  <a:cubicBezTo>
                    <a:pt x="2839" y="403477"/>
                    <a:pt x="18903" y="287800"/>
                    <a:pt x="80536" y="191703"/>
                  </a:cubicBezTo>
                  <a:cubicBezTo>
                    <a:pt x="101682" y="153117"/>
                    <a:pt x="124138" y="114203"/>
                    <a:pt x="158971" y="85693"/>
                  </a:cubicBezTo>
                  <a:cubicBezTo>
                    <a:pt x="197820" y="53906"/>
                    <a:pt x="238389" y="21956"/>
                    <a:pt x="283795" y="0"/>
                  </a:cubicBezTo>
                  <a:cubicBezTo>
                    <a:pt x="288958" y="1802"/>
                    <a:pt x="294941" y="2867"/>
                    <a:pt x="298629" y="3850"/>
                  </a:cubicBezTo>
                  <a:cubicBezTo>
                    <a:pt x="374688" y="20072"/>
                    <a:pt x="443861" y="63573"/>
                    <a:pt x="488693" y="1275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8"/>
            <p:cNvSpPr/>
            <p:nvPr/>
          </p:nvSpPr>
          <p:spPr>
            <a:xfrm>
              <a:off x="15233459" y="1411383"/>
              <a:ext cx="855421" cy="1590315"/>
            </a:xfrm>
            <a:custGeom>
              <a:rect b="b" l="l" r="r" t="t"/>
              <a:pathLst>
                <a:path extrusionOk="0" h="1590315" w="855421">
                  <a:moveTo>
                    <a:pt x="855421" y="167207"/>
                  </a:moveTo>
                  <a:cubicBezTo>
                    <a:pt x="850995" y="167371"/>
                    <a:pt x="846733" y="167617"/>
                    <a:pt x="842554" y="167945"/>
                  </a:cubicBezTo>
                  <a:cubicBezTo>
                    <a:pt x="756742" y="173680"/>
                    <a:pt x="678307" y="214314"/>
                    <a:pt x="606347" y="258717"/>
                  </a:cubicBezTo>
                  <a:cubicBezTo>
                    <a:pt x="517176" y="318849"/>
                    <a:pt x="445298" y="403232"/>
                    <a:pt x="383582" y="490481"/>
                  </a:cubicBezTo>
                  <a:cubicBezTo>
                    <a:pt x="346537" y="543322"/>
                    <a:pt x="326293" y="604929"/>
                    <a:pt x="303754" y="664734"/>
                  </a:cubicBezTo>
                  <a:cubicBezTo>
                    <a:pt x="273265" y="744119"/>
                    <a:pt x="246055" y="825716"/>
                    <a:pt x="238433" y="910917"/>
                  </a:cubicBezTo>
                  <a:cubicBezTo>
                    <a:pt x="228352" y="997593"/>
                    <a:pt x="238023" y="1084924"/>
                    <a:pt x="257775" y="1169552"/>
                  </a:cubicBezTo>
                  <a:cubicBezTo>
                    <a:pt x="286379" y="1308905"/>
                    <a:pt x="336292" y="1433020"/>
                    <a:pt x="435217" y="1537720"/>
                  </a:cubicBezTo>
                  <a:cubicBezTo>
                    <a:pt x="450543" y="1556726"/>
                    <a:pt x="465787" y="1574176"/>
                    <a:pt x="481114" y="1590315"/>
                  </a:cubicBezTo>
                  <a:cubicBezTo>
                    <a:pt x="436200" y="1580239"/>
                    <a:pt x="391205" y="1569261"/>
                    <a:pt x="348258" y="1552630"/>
                  </a:cubicBezTo>
                  <a:cubicBezTo>
                    <a:pt x="210321" y="1507490"/>
                    <a:pt x="166964" y="1432693"/>
                    <a:pt x="102462" y="1311281"/>
                  </a:cubicBezTo>
                  <a:cubicBezTo>
                    <a:pt x="60827" y="1236894"/>
                    <a:pt x="33371" y="1154314"/>
                    <a:pt x="13783" y="1071325"/>
                  </a:cubicBezTo>
                  <a:cubicBezTo>
                    <a:pt x="-2937" y="999641"/>
                    <a:pt x="-1216" y="922304"/>
                    <a:pt x="2390" y="848736"/>
                  </a:cubicBezTo>
                  <a:cubicBezTo>
                    <a:pt x="7144" y="793110"/>
                    <a:pt x="17225" y="738138"/>
                    <a:pt x="21897" y="682512"/>
                  </a:cubicBezTo>
                  <a:cubicBezTo>
                    <a:pt x="27142" y="630408"/>
                    <a:pt x="43124" y="580434"/>
                    <a:pt x="56238" y="529969"/>
                  </a:cubicBezTo>
                  <a:cubicBezTo>
                    <a:pt x="68040" y="486057"/>
                    <a:pt x="78776" y="441572"/>
                    <a:pt x="98692" y="400446"/>
                  </a:cubicBezTo>
                  <a:cubicBezTo>
                    <a:pt x="130247" y="345475"/>
                    <a:pt x="169341" y="294436"/>
                    <a:pt x="216222" y="251590"/>
                  </a:cubicBezTo>
                  <a:cubicBezTo>
                    <a:pt x="268102" y="215789"/>
                    <a:pt x="321949" y="181954"/>
                    <a:pt x="376862" y="150823"/>
                  </a:cubicBezTo>
                  <a:cubicBezTo>
                    <a:pt x="383500" y="146563"/>
                    <a:pt x="391860" y="143040"/>
                    <a:pt x="398827" y="138370"/>
                  </a:cubicBezTo>
                  <a:cubicBezTo>
                    <a:pt x="407432" y="138206"/>
                    <a:pt x="414235" y="128785"/>
                    <a:pt x="418005" y="121084"/>
                  </a:cubicBezTo>
                  <a:cubicBezTo>
                    <a:pt x="431610" y="91182"/>
                    <a:pt x="423005" y="57593"/>
                    <a:pt x="409481" y="26625"/>
                  </a:cubicBezTo>
                  <a:cubicBezTo>
                    <a:pt x="450707" y="59805"/>
                    <a:pt x="508652" y="77009"/>
                    <a:pt x="578481" y="79467"/>
                  </a:cubicBezTo>
                  <a:cubicBezTo>
                    <a:pt x="581350" y="79630"/>
                    <a:pt x="584218" y="79630"/>
                    <a:pt x="587087" y="79630"/>
                  </a:cubicBezTo>
                  <a:cubicBezTo>
                    <a:pt x="653556" y="79630"/>
                    <a:pt x="705600" y="47844"/>
                    <a:pt x="733876" y="0"/>
                  </a:cubicBezTo>
                  <a:cubicBezTo>
                    <a:pt x="738383" y="44976"/>
                    <a:pt x="744858" y="91837"/>
                    <a:pt x="773052" y="128457"/>
                  </a:cubicBezTo>
                  <a:cubicBezTo>
                    <a:pt x="777232" y="133782"/>
                    <a:pt x="782559" y="135994"/>
                    <a:pt x="787723" y="135994"/>
                  </a:cubicBezTo>
                  <a:cubicBezTo>
                    <a:pt x="790346" y="135994"/>
                    <a:pt x="792968" y="135421"/>
                    <a:pt x="795345" y="134438"/>
                  </a:cubicBezTo>
                  <a:cubicBezTo>
                    <a:pt x="797230" y="136158"/>
                    <a:pt x="799279" y="137797"/>
                    <a:pt x="801082" y="139108"/>
                  </a:cubicBezTo>
                  <a:cubicBezTo>
                    <a:pt x="817392" y="151560"/>
                    <a:pt x="836407" y="159507"/>
                    <a:pt x="855421" y="1672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8"/>
            <p:cNvSpPr/>
            <p:nvPr/>
          </p:nvSpPr>
          <p:spPr>
            <a:xfrm>
              <a:off x="17090259" y="1691810"/>
              <a:ext cx="1361352" cy="1906927"/>
            </a:xfrm>
            <a:custGeom>
              <a:rect b="b" l="l" r="r" t="t"/>
              <a:pathLst>
                <a:path extrusionOk="0" h="1906927" w="1361352">
                  <a:moveTo>
                    <a:pt x="1278397" y="1250575"/>
                  </a:moveTo>
                  <a:cubicBezTo>
                    <a:pt x="1308476" y="1133178"/>
                    <a:pt x="1324130" y="1009964"/>
                    <a:pt x="1307000" y="889371"/>
                  </a:cubicBezTo>
                  <a:cubicBezTo>
                    <a:pt x="1289953" y="815639"/>
                    <a:pt x="1274626" y="736254"/>
                    <a:pt x="1224303" y="677105"/>
                  </a:cubicBezTo>
                  <a:cubicBezTo>
                    <a:pt x="1170702" y="620987"/>
                    <a:pt x="1103660" y="573634"/>
                    <a:pt x="1027766" y="553645"/>
                  </a:cubicBezTo>
                  <a:cubicBezTo>
                    <a:pt x="969575" y="539800"/>
                    <a:pt x="910072" y="531607"/>
                    <a:pt x="850898" y="523005"/>
                  </a:cubicBezTo>
                  <a:cubicBezTo>
                    <a:pt x="791068" y="518008"/>
                    <a:pt x="729106" y="508668"/>
                    <a:pt x="669850" y="522104"/>
                  </a:cubicBezTo>
                  <a:cubicBezTo>
                    <a:pt x="577646" y="540373"/>
                    <a:pt x="497900" y="597147"/>
                    <a:pt x="444216" y="673500"/>
                  </a:cubicBezTo>
                  <a:cubicBezTo>
                    <a:pt x="395287" y="735025"/>
                    <a:pt x="341112" y="794748"/>
                    <a:pt x="312098" y="868972"/>
                  </a:cubicBezTo>
                  <a:cubicBezTo>
                    <a:pt x="270135" y="969165"/>
                    <a:pt x="249400" y="1077797"/>
                    <a:pt x="237925" y="1185445"/>
                  </a:cubicBezTo>
                  <a:cubicBezTo>
                    <a:pt x="232680" y="1292684"/>
                    <a:pt x="238417" y="1408935"/>
                    <a:pt x="292346" y="1504295"/>
                  </a:cubicBezTo>
                  <a:cubicBezTo>
                    <a:pt x="315049" y="1545175"/>
                    <a:pt x="354717" y="1571883"/>
                    <a:pt x="392336" y="1597771"/>
                  </a:cubicBezTo>
                  <a:cubicBezTo>
                    <a:pt x="428480" y="1624969"/>
                    <a:pt x="466100" y="1650530"/>
                    <a:pt x="508882" y="1666014"/>
                  </a:cubicBezTo>
                  <a:cubicBezTo>
                    <a:pt x="566663" y="1685921"/>
                    <a:pt x="627313" y="1703125"/>
                    <a:pt x="688864" y="1702962"/>
                  </a:cubicBezTo>
                  <a:cubicBezTo>
                    <a:pt x="720255" y="1713939"/>
                    <a:pt x="748695" y="1720165"/>
                    <a:pt x="783035" y="1722132"/>
                  </a:cubicBezTo>
                  <a:cubicBezTo>
                    <a:pt x="789756" y="1722459"/>
                    <a:pt x="796641" y="1722623"/>
                    <a:pt x="803361" y="1722623"/>
                  </a:cubicBezTo>
                  <a:cubicBezTo>
                    <a:pt x="871306" y="1722623"/>
                    <a:pt x="941544" y="1707467"/>
                    <a:pt x="999408" y="1672076"/>
                  </a:cubicBezTo>
                  <a:cubicBezTo>
                    <a:pt x="1052435" y="1637750"/>
                    <a:pt x="1091694" y="1587448"/>
                    <a:pt x="1135460" y="1542718"/>
                  </a:cubicBezTo>
                  <a:cubicBezTo>
                    <a:pt x="1214059" y="1464480"/>
                    <a:pt x="1253727" y="1356585"/>
                    <a:pt x="1278397" y="1250575"/>
                  </a:cubicBezTo>
                  <a:close/>
                  <a:moveTo>
                    <a:pt x="1354782" y="906411"/>
                  </a:moveTo>
                  <a:cubicBezTo>
                    <a:pt x="1370846" y="1055595"/>
                    <a:pt x="1357979" y="1210514"/>
                    <a:pt x="1310361" y="1353554"/>
                  </a:cubicBezTo>
                  <a:cubicBezTo>
                    <a:pt x="1310197" y="1353308"/>
                    <a:pt x="1310033" y="1353144"/>
                    <a:pt x="1309787" y="1352981"/>
                  </a:cubicBezTo>
                  <a:cubicBezTo>
                    <a:pt x="1309213" y="1355848"/>
                    <a:pt x="1308557" y="1358634"/>
                    <a:pt x="1307820" y="1361419"/>
                  </a:cubicBezTo>
                  <a:cubicBezTo>
                    <a:pt x="1307410" y="1362812"/>
                    <a:pt x="1307082" y="1364286"/>
                    <a:pt x="1306673" y="1365597"/>
                  </a:cubicBezTo>
                  <a:cubicBezTo>
                    <a:pt x="1306263" y="1366990"/>
                    <a:pt x="1305853" y="1368383"/>
                    <a:pt x="1305443" y="1369775"/>
                  </a:cubicBezTo>
                  <a:cubicBezTo>
                    <a:pt x="1302165" y="1380671"/>
                    <a:pt x="1298477" y="1391485"/>
                    <a:pt x="1293969" y="1401971"/>
                  </a:cubicBezTo>
                  <a:cubicBezTo>
                    <a:pt x="1291346" y="1407870"/>
                    <a:pt x="1288887" y="1413768"/>
                    <a:pt x="1286101" y="1419585"/>
                  </a:cubicBezTo>
                  <a:cubicBezTo>
                    <a:pt x="1284461" y="1423190"/>
                    <a:pt x="1282658" y="1426713"/>
                    <a:pt x="1280855" y="1430153"/>
                  </a:cubicBezTo>
                  <a:cubicBezTo>
                    <a:pt x="1279954" y="1431874"/>
                    <a:pt x="1279052" y="1433594"/>
                    <a:pt x="1278151" y="1435233"/>
                  </a:cubicBezTo>
                  <a:cubicBezTo>
                    <a:pt x="1272741" y="1445719"/>
                    <a:pt x="1266840" y="1455878"/>
                    <a:pt x="1261103" y="1466036"/>
                  </a:cubicBezTo>
                  <a:cubicBezTo>
                    <a:pt x="1257087" y="1473082"/>
                    <a:pt x="1253153" y="1480291"/>
                    <a:pt x="1249383" y="1487419"/>
                  </a:cubicBezTo>
                  <a:cubicBezTo>
                    <a:pt x="1249301" y="1487582"/>
                    <a:pt x="1249219" y="1487746"/>
                    <a:pt x="1249137" y="1487910"/>
                  </a:cubicBezTo>
                  <a:cubicBezTo>
                    <a:pt x="1245941" y="1494464"/>
                    <a:pt x="1242826" y="1501018"/>
                    <a:pt x="1239712" y="1507572"/>
                  </a:cubicBezTo>
                  <a:cubicBezTo>
                    <a:pt x="1237581" y="1512160"/>
                    <a:pt x="1235450" y="1516747"/>
                    <a:pt x="1233319" y="1521335"/>
                  </a:cubicBezTo>
                  <a:cubicBezTo>
                    <a:pt x="1230778" y="1526824"/>
                    <a:pt x="1228074" y="1532231"/>
                    <a:pt x="1225287" y="1537638"/>
                  </a:cubicBezTo>
                  <a:cubicBezTo>
                    <a:pt x="1224222" y="1539686"/>
                    <a:pt x="1223074" y="1541816"/>
                    <a:pt x="1221845" y="1543864"/>
                  </a:cubicBezTo>
                  <a:cubicBezTo>
                    <a:pt x="1221189" y="1544929"/>
                    <a:pt x="1220451" y="1545994"/>
                    <a:pt x="1219796" y="1547141"/>
                  </a:cubicBezTo>
                  <a:cubicBezTo>
                    <a:pt x="1218402" y="1549189"/>
                    <a:pt x="1216763" y="1551237"/>
                    <a:pt x="1214714" y="1552630"/>
                  </a:cubicBezTo>
                  <a:cubicBezTo>
                    <a:pt x="1212747" y="1554023"/>
                    <a:pt x="1210452" y="1554596"/>
                    <a:pt x="1208157" y="1554269"/>
                  </a:cubicBezTo>
                  <a:cubicBezTo>
                    <a:pt x="1170456" y="1606782"/>
                    <a:pt x="1128329" y="1656510"/>
                    <a:pt x="1091202" y="1709433"/>
                  </a:cubicBezTo>
                  <a:cubicBezTo>
                    <a:pt x="1080711" y="1723443"/>
                    <a:pt x="1070302" y="1737452"/>
                    <a:pt x="1059074" y="1750887"/>
                  </a:cubicBezTo>
                  <a:cubicBezTo>
                    <a:pt x="1056943" y="1752444"/>
                    <a:pt x="1054812" y="1753918"/>
                    <a:pt x="1052599" y="1755393"/>
                  </a:cubicBezTo>
                  <a:cubicBezTo>
                    <a:pt x="980639" y="1799632"/>
                    <a:pt x="903515" y="1832975"/>
                    <a:pt x="823605" y="1862058"/>
                  </a:cubicBezTo>
                  <a:cubicBezTo>
                    <a:pt x="771561" y="1883195"/>
                    <a:pt x="717140" y="1900235"/>
                    <a:pt x="660425" y="1905151"/>
                  </a:cubicBezTo>
                  <a:cubicBezTo>
                    <a:pt x="539781" y="1915883"/>
                    <a:pt x="434955" y="1876805"/>
                    <a:pt x="330375" y="1820277"/>
                  </a:cubicBezTo>
                  <a:cubicBezTo>
                    <a:pt x="252842" y="1785705"/>
                    <a:pt x="188422" y="1728931"/>
                    <a:pt x="137853" y="1661262"/>
                  </a:cubicBezTo>
                  <a:cubicBezTo>
                    <a:pt x="90973" y="1604079"/>
                    <a:pt x="57369" y="1537802"/>
                    <a:pt x="37125" y="1467101"/>
                  </a:cubicBezTo>
                  <a:cubicBezTo>
                    <a:pt x="39092" y="1464807"/>
                    <a:pt x="39584" y="1462022"/>
                    <a:pt x="38191" y="1458499"/>
                  </a:cubicBezTo>
                  <a:cubicBezTo>
                    <a:pt x="36961" y="1457024"/>
                    <a:pt x="35486" y="1456041"/>
                    <a:pt x="33847" y="1455222"/>
                  </a:cubicBezTo>
                  <a:cubicBezTo>
                    <a:pt x="31716" y="1447112"/>
                    <a:pt x="29749" y="1438919"/>
                    <a:pt x="27946" y="1430727"/>
                  </a:cubicBezTo>
                  <a:cubicBezTo>
                    <a:pt x="4424" y="1344133"/>
                    <a:pt x="-3526" y="1255245"/>
                    <a:pt x="1391" y="1165702"/>
                  </a:cubicBezTo>
                  <a:cubicBezTo>
                    <a:pt x="3030" y="1110239"/>
                    <a:pt x="4915" y="1054530"/>
                    <a:pt x="11554" y="999395"/>
                  </a:cubicBezTo>
                  <a:cubicBezTo>
                    <a:pt x="17127" y="959826"/>
                    <a:pt x="25569" y="920666"/>
                    <a:pt x="35896" y="881998"/>
                  </a:cubicBezTo>
                  <a:cubicBezTo>
                    <a:pt x="36798" y="881424"/>
                    <a:pt x="37535" y="880687"/>
                    <a:pt x="38273" y="879868"/>
                  </a:cubicBezTo>
                  <a:cubicBezTo>
                    <a:pt x="40896" y="876836"/>
                    <a:pt x="41223" y="872248"/>
                    <a:pt x="39584" y="868562"/>
                  </a:cubicBezTo>
                  <a:cubicBezTo>
                    <a:pt x="50649" y="828665"/>
                    <a:pt x="63516" y="789341"/>
                    <a:pt x="77203" y="750427"/>
                  </a:cubicBezTo>
                  <a:cubicBezTo>
                    <a:pt x="118593" y="637699"/>
                    <a:pt x="194897" y="540865"/>
                    <a:pt x="281773" y="459268"/>
                  </a:cubicBezTo>
                  <a:cubicBezTo>
                    <a:pt x="356438" y="380457"/>
                    <a:pt x="448970" y="323765"/>
                    <a:pt x="543551" y="271989"/>
                  </a:cubicBezTo>
                  <a:cubicBezTo>
                    <a:pt x="567483" y="259700"/>
                    <a:pt x="592890" y="246019"/>
                    <a:pt x="614364" y="228569"/>
                  </a:cubicBezTo>
                  <a:cubicBezTo>
                    <a:pt x="620674" y="227094"/>
                    <a:pt x="625428" y="221442"/>
                    <a:pt x="629608" y="214806"/>
                  </a:cubicBezTo>
                  <a:cubicBezTo>
                    <a:pt x="641984" y="202353"/>
                    <a:pt x="652229" y="188016"/>
                    <a:pt x="658949" y="171304"/>
                  </a:cubicBezTo>
                  <a:cubicBezTo>
                    <a:pt x="693946" y="123214"/>
                    <a:pt x="728779" y="74387"/>
                    <a:pt x="754350" y="20481"/>
                  </a:cubicBezTo>
                  <a:cubicBezTo>
                    <a:pt x="757628" y="13681"/>
                    <a:pt x="760661" y="6882"/>
                    <a:pt x="763529" y="0"/>
                  </a:cubicBezTo>
                  <a:cubicBezTo>
                    <a:pt x="769922" y="42601"/>
                    <a:pt x="794674" y="82908"/>
                    <a:pt x="826638" y="110680"/>
                  </a:cubicBezTo>
                  <a:cubicBezTo>
                    <a:pt x="867289" y="141484"/>
                    <a:pt x="919825" y="147956"/>
                    <a:pt x="969329" y="149922"/>
                  </a:cubicBezTo>
                  <a:cubicBezTo>
                    <a:pt x="971706" y="150085"/>
                    <a:pt x="974082" y="150167"/>
                    <a:pt x="976459" y="150167"/>
                  </a:cubicBezTo>
                  <a:cubicBezTo>
                    <a:pt x="1010636" y="150167"/>
                    <a:pt x="1042272" y="135421"/>
                    <a:pt x="1071941" y="119282"/>
                  </a:cubicBezTo>
                  <a:cubicBezTo>
                    <a:pt x="1096939" y="105846"/>
                    <a:pt x="1122674" y="92329"/>
                    <a:pt x="1143000" y="72176"/>
                  </a:cubicBezTo>
                  <a:cubicBezTo>
                    <a:pt x="1144721" y="70537"/>
                    <a:pt x="1146442" y="68817"/>
                    <a:pt x="1148082" y="67178"/>
                  </a:cubicBezTo>
                  <a:cubicBezTo>
                    <a:pt x="1143328" y="74060"/>
                    <a:pt x="1138410" y="80941"/>
                    <a:pt x="1133083" y="87987"/>
                  </a:cubicBezTo>
                  <a:cubicBezTo>
                    <a:pt x="1086694" y="149758"/>
                    <a:pt x="1053746" y="237499"/>
                    <a:pt x="1097923" y="309019"/>
                  </a:cubicBezTo>
                  <a:cubicBezTo>
                    <a:pt x="1128493" y="369233"/>
                    <a:pt x="1159884" y="428956"/>
                    <a:pt x="1197503" y="485238"/>
                  </a:cubicBezTo>
                  <a:cubicBezTo>
                    <a:pt x="1283642" y="610009"/>
                    <a:pt x="1330113" y="757964"/>
                    <a:pt x="1354782" y="906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5" name="Google Shape;315;p8"/>
          <p:cNvGrpSpPr/>
          <p:nvPr/>
        </p:nvGrpSpPr>
        <p:grpSpPr>
          <a:xfrm rot="-709566">
            <a:off x="-256897" y="4130087"/>
            <a:ext cx="2966817" cy="1139744"/>
            <a:chOff x="5649470" y="6576946"/>
            <a:chExt cx="6988793" cy="2684843"/>
          </a:xfrm>
        </p:grpSpPr>
        <p:grpSp>
          <p:nvGrpSpPr>
            <p:cNvPr id="316" name="Google Shape;316;p8"/>
            <p:cNvGrpSpPr/>
            <p:nvPr/>
          </p:nvGrpSpPr>
          <p:grpSpPr>
            <a:xfrm>
              <a:off x="5649470" y="6576946"/>
              <a:ext cx="6988793" cy="2684843"/>
              <a:chOff x="5649470" y="6576946"/>
              <a:chExt cx="6988793" cy="2684843"/>
            </a:xfrm>
          </p:grpSpPr>
          <p:sp>
            <p:nvSpPr>
              <p:cNvPr id="317" name="Google Shape;317;p8"/>
              <p:cNvSpPr/>
              <p:nvPr/>
            </p:nvSpPr>
            <p:spPr>
              <a:xfrm>
                <a:off x="5649470" y="6576946"/>
                <a:ext cx="6988793" cy="2684843"/>
              </a:xfrm>
              <a:custGeom>
                <a:rect b="b" l="l" r="r" t="t"/>
                <a:pathLst>
                  <a:path extrusionOk="0" h="2684843" w="6988793">
                    <a:moveTo>
                      <a:pt x="6981394" y="2305182"/>
                    </a:moveTo>
                    <a:cubicBezTo>
                      <a:pt x="6977480" y="2267481"/>
                      <a:pt x="6990618" y="2213164"/>
                      <a:pt x="6960149" y="2185377"/>
                    </a:cubicBezTo>
                    <a:cubicBezTo>
                      <a:pt x="6952322" y="2179373"/>
                      <a:pt x="6943237" y="2177837"/>
                      <a:pt x="6933734" y="2177558"/>
                    </a:cubicBezTo>
                    <a:cubicBezTo>
                      <a:pt x="6887191" y="2175882"/>
                      <a:pt x="6840510" y="2174486"/>
                      <a:pt x="6794108" y="2170995"/>
                    </a:cubicBezTo>
                    <a:cubicBezTo>
                      <a:pt x="6784324" y="2170855"/>
                      <a:pt x="6774541" y="2170576"/>
                      <a:pt x="6764618" y="2170437"/>
                    </a:cubicBezTo>
                    <a:cubicBezTo>
                      <a:pt x="6765875" y="2167225"/>
                      <a:pt x="6766854" y="2163874"/>
                      <a:pt x="6767413" y="2160523"/>
                    </a:cubicBezTo>
                    <a:cubicBezTo>
                      <a:pt x="6776498" y="2135110"/>
                      <a:pt x="6786561" y="2109976"/>
                      <a:pt x="6798720" y="2085819"/>
                    </a:cubicBezTo>
                    <a:cubicBezTo>
                      <a:pt x="6809203" y="2064734"/>
                      <a:pt x="6823598" y="2041695"/>
                      <a:pt x="6834919" y="2020191"/>
                    </a:cubicBezTo>
                    <a:cubicBezTo>
                      <a:pt x="6837994" y="2016282"/>
                      <a:pt x="6838553" y="2010557"/>
                      <a:pt x="6836037" y="2006089"/>
                    </a:cubicBezTo>
                    <a:cubicBezTo>
                      <a:pt x="6835339" y="2005111"/>
                      <a:pt x="6834640" y="2004273"/>
                      <a:pt x="6833941" y="2003575"/>
                    </a:cubicBezTo>
                    <a:cubicBezTo>
                      <a:pt x="6848197" y="1978720"/>
                      <a:pt x="6846800" y="1941299"/>
                      <a:pt x="6838973" y="1905413"/>
                    </a:cubicBezTo>
                    <a:cubicBezTo>
                      <a:pt x="6827791" y="1849700"/>
                      <a:pt x="6821362" y="1789658"/>
                      <a:pt x="6791732" y="1739948"/>
                    </a:cubicBezTo>
                    <a:cubicBezTo>
                      <a:pt x="6771047" y="1714396"/>
                      <a:pt x="6734428" y="1712441"/>
                      <a:pt x="6704099" y="1708112"/>
                    </a:cubicBezTo>
                    <a:cubicBezTo>
                      <a:pt x="6697251" y="1707414"/>
                      <a:pt x="6690402" y="1706716"/>
                      <a:pt x="6683554" y="1706018"/>
                    </a:cubicBezTo>
                    <a:lnTo>
                      <a:pt x="6683554" y="1706018"/>
                    </a:lnTo>
                    <a:cubicBezTo>
                      <a:pt x="6691381" y="1690518"/>
                      <a:pt x="6697670" y="1673483"/>
                      <a:pt x="6703959" y="1664407"/>
                    </a:cubicBezTo>
                    <a:cubicBezTo>
                      <a:pt x="6707314" y="1656727"/>
                      <a:pt x="6720731" y="1632012"/>
                      <a:pt x="6725064" y="1613720"/>
                    </a:cubicBezTo>
                    <a:cubicBezTo>
                      <a:pt x="6731213" y="1613581"/>
                      <a:pt x="6737084" y="1613301"/>
                      <a:pt x="6742395" y="1612743"/>
                    </a:cubicBezTo>
                    <a:cubicBezTo>
                      <a:pt x="6741836" y="1611067"/>
                      <a:pt x="6741277" y="1609392"/>
                      <a:pt x="6740718" y="1607716"/>
                    </a:cubicBezTo>
                    <a:cubicBezTo>
                      <a:pt x="6761822" y="1598919"/>
                      <a:pt x="6765456" y="1565687"/>
                      <a:pt x="6755533" y="1544462"/>
                    </a:cubicBezTo>
                    <a:cubicBezTo>
                      <a:pt x="6743653" y="1514581"/>
                      <a:pt x="6731353" y="1484141"/>
                      <a:pt x="6718495" y="1453282"/>
                    </a:cubicBezTo>
                    <a:cubicBezTo>
                      <a:pt x="6694036" y="1403992"/>
                      <a:pt x="6680758" y="1325518"/>
                      <a:pt x="6624712" y="1299127"/>
                    </a:cubicBezTo>
                    <a:cubicBezTo>
                      <a:pt x="6621358" y="1290470"/>
                      <a:pt x="6618143" y="1281813"/>
                      <a:pt x="6614789" y="1273295"/>
                    </a:cubicBezTo>
                    <a:cubicBezTo>
                      <a:pt x="6586557" y="1272178"/>
                      <a:pt x="6558324" y="1271480"/>
                      <a:pt x="6530092" y="1270922"/>
                    </a:cubicBezTo>
                    <a:cubicBezTo>
                      <a:pt x="6538338" y="1267710"/>
                      <a:pt x="6544907" y="1259053"/>
                      <a:pt x="6547702" y="1249977"/>
                    </a:cubicBezTo>
                    <a:cubicBezTo>
                      <a:pt x="6550358" y="1241459"/>
                      <a:pt x="6575655" y="1202083"/>
                      <a:pt x="6585299" y="1175832"/>
                    </a:cubicBezTo>
                    <a:cubicBezTo>
                      <a:pt x="6596620" y="1171084"/>
                      <a:pt x="6605285" y="1159495"/>
                      <a:pt x="6607242" y="1146648"/>
                    </a:cubicBezTo>
                    <a:cubicBezTo>
                      <a:pt x="6611435" y="1122492"/>
                      <a:pt x="6600953" y="1098475"/>
                      <a:pt x="6592986" y="1076134"/>
                    </a:cubicBezTo>
                    <a:cubicBezTo>
                      <a:pt x="6576494" y="1029636"/>
                      <a:pt x="6564474" y="981183"/>
                      <a:pt x="6541552" y="937339"/>
                    </a:cubicBezTo>
                    <a:cubicBezTo>
                      <a:pt x="6532328" y="921560"/>
                      <a:pt x="6522125" y="904525"/>
                      <a:pt x="6506331" y="894611"/>
                    </a:cubicBezTo>
                    <a:cubicBezTo>
                      <a:pt x="6498924" y="889165"/>
                      <a:pt x="6487883" y="886093"/>
                      <a:pt x="6478239" y="886512"/>
                    </a:cubicBezTo>
                    <a:cubicBezTo>
                      <a:pt x="6476841" y="882044"/>
                      <a:pt x="6475443" y="877576"/>
                      <a:pt x="6474046" y="872968"/>
                    </a:cubicBezTo>
                    <a:cubicBezTo>
                      <a:pt x="6459510" y="872828"/>
                      <a:pt x="6444975" y="872828"/>
                      <a:pt x="6430439" y="872689"/>
                    </a:cubicBezTo>
                    <a:cubicBezTo>
                      <a:pt x="6440502" y="854955"/>
                      <a:pt x="6448608" y="833173"/>
                      <a:pt x="6455876" y="823119"/>
                    </a:cubicBezTo>
                    <a:cubicBezTo>
                      <a:pt x="6460069" y="809435"/>
                      <a:pt x="6499343" y="747717"/>
                      <a:pt x="6473626" y="745064"/>
                    </a:cubicBezTo>
                    <a:cubicBezTo>
                      <a:pt x="6474185" y="743528"/>
                      <a:pt x="6474745" y="741992"/>
                      <a:pt x="6475164" y="740596"/>
                    </a:cubicBezTo>
                    <a:cubicBezTo>
                      <a:pt x="6487044" y="706246"/>
                      <a:pt x="6473487" y="670640"/>
                      <a:pt x="6459790" y="638943"/>
                    </a:cubicBezTo>
                    <a:cubicBezTo>
                      <a:pt x="6430439" y="581135"/>
                      <a:pt x="6426525" y="497914"/>
                      <a:pt x="6363072" y="465240"/>
                    </a:cubicBezTo>
                    <a:cubicBezTo>
                      <a:pt x="6360556" y="464262"/>
                      <a:pt x="6358041" y="463564"/>
                      <a:pt x="6355525" y="463145"/>
                    </a:cubicBezTo>
                    <a:cubicBezTo>
                      <a:pt x="6355385" y="462308"/>
                      <a:pt x="6355106" y="461470"/>
                      <a:pt x="6354966" y="460632"/>
                    </a:cubicBezTo>
                    <a:cubicBezTo>
                      <a:pt x="6340710" y="460772"/>
                      <a:pt x="6327292" y="460632"/>
                      <a:pt x="6315552" y="459515"/>
                    </a:cubicBezTo>
                    <a:cubicBezTo>
                      <a:pt x="6295146" y="459655"/>
                      <a:pt x="6274880" y="460073"/>
                      <a:pt x="6254474" y="460492"/>
                    </a:cubicBezTo>
                    <a:cubicBezTo>
                      <a:pt x="6263280" y="451835"/>
                      <a:pt x="6270268" y="440665"/>
                      <a:pt x="6267193" y="428516"/>
                    </a:cubicBezTo>
                    <a:cubicBezTo>
                      <a:pt x="6276837" y="412738"/>
                      <a:pt x="6289136" y="398356"/>
                      <a:pt x="6296683" y="381460"/>
                    </a:cubicBezTo>
                    <a:cubicBezTo>
                      <a:pt x="6296683" y="380483"/>
                      <a:pt x="6296404" y="379924"/>
                      <a:pt x="6296404" y="379086"/>
                    </a:cubicBezTo>
                    <a:cubicBezTo>
                      <a:pt x="6308983" y="358421"/>
                      <a:pt x="6320304" y="337197"/>
                      <a:pt x="6325615" y="313738"/>
                    </a:cubicBezTo>
                    <a:cubicBezTo>
                      <a:pt x="6339312" y="305779"/>
                      <a:pt x="6349934" y="294190"/>
                      <a:pt x="6355525" y="276875"/>
                    </a:cubicBezTo>
                    <a:cubicBezTo>
                      <a:pt x="6375231" y="218509"/>
                      <a:pt x="6352170" y="156651"/>
                      <a:pt x="6327153" y="103591"/>
                    </a:cubicBezTo>
                    <a:cubicBezTo>
                      <a:pt x="6301156" y="66588"/>
                      <a:pt x="6248744" y="66030"/>
                      <a:pt x="6207793" y="65611"/>
                    </a:cubicBezTo>
                    <a:cubicBezTo>
                      <a:pt x="6113312" y="69660"/>
                      <a:pt x="6017992" y="62818"/>
                      <a:pt x="5924349" y="77340"/>
                    </a:cubicBezTo>
                    <a:cubicBezTo>
                      <a:pt x="5906319" y="81948"/>
                      <a:pt x="5882000" y="78736"/>
                      <a:pt x="5864250" y="85997"/>
                    </a:cubicBezTo>
                    <a:cubicBezTo>
                      <a:pt x="5860197" y="84461"/>
                      <a:pt x="5855864" y="84042"/>
                      <a:pt x="5851671" y="85020"/>
                    </a:cubicBezTo>
                    <a:cubicBezTo>
                      <a:pt x="5830846" y="85578"/>
                      <a:pt x="5789755" y="108618"/>
                      <a:pt x="5760684" y="136404"/>
                    </a:cubicBezTo>
                    <a:cubicBezTo>
                      <a:pt x="5751879" y="93398"/>
                      <a:pt x="5736505" y="54300"/>
                      <a:pt x="5721130" y="33774"/>
                    </a:cubicBezTo>
                    <a:cubicBezTo>
                      <a:pt x="5667321" y="-8534"/>
                      <a:pt x="5583881" y="-296"/>
                      <a:pt x="5515675" y="2636"/>
                    </a:cubicBezTo>
                    <a:cubicBezTo>
                      <a:pt x="5478498" y="5010"/>
                      <a:pt x="5438525" y="6267"/>
                      <a:pt x="5403863" y="19392"/>
                    </a:cubicBezTo>
                    <a:cubicBezTo>
                      <a:pt x="5384855" y="27630"/>
                      <a:pt x="5373674" y="39499"/>
                      <a:pt x="5367525" y="53323"/>
                    </a:cubicBezTo>
                    <a:cubicBezTo>
                      <a:pt x="5351591" y="64075"/>
                      <a:pt x="5336497" y="93537"/>
                      <a:pt x="5325734" y="102753"/>
                    </a:cubicBezTo>
                    <a:cubicBezTo>
                      <a:pt x="5323638" y="106244"/>
                      <a:pt x="5320424" y="110014"/>
                      <a:pt x="5316650" y="114063"/>
                    </a:cubicBezTo>
                    <a:cubicBezTo>
                      <a:pt x="5272624" y="56116"/>
                      <a:pt x="5164725" y="67984"/>
                      <a:pt x="5092886" y="70777"/>
                    </a:cubicBezTo>
                    <a:cubicBezTo>
                      <a:pt x="5046065" y="78178"/>
                      <a:pt x="4981912" y="74408"/>
                      <a:pt x="4953540" y="111969"/>
                    </a:cubicBezTo>
                    <a:cubicBezTo>
                      <a:pt x="4948508" y="120347"/>
                      <a:pt x="4944315" y="131378"/>
                      <a:pt x="4943197" y="142269"/>
                    </a:cubicBezTo>
                    <a:cubicBezTo>
                      <a:pt x="4919297" y="160421"/>
                      <a:pt x="4899311" y="183321"/>
                      <a:pt x="4879604" y="206640"/>
                    </a:cubicBezTo>
                    <a:cubicBezTo>
                      <a:pt x="4868283" y="156093"/>
                      <a:pt x="4846200" y="103730"/>
                      <a:pt x="4838373" y="77200"/>
                    </a:cubicBezTo>
                    <a:cubicBezTo>
                      <a:pt x="4828171" y="43130"/>
                      <a:pt x="4795186" y="27491"/>
                      <a:pt x="4754375" y="31261"/>
                    </a:cubicBezTo>
                    <a:cubicBezTo>
                      <a:pt x="4697210" y="33914"/>
                      <a:pt x="4640466" y="42850"/>
                      <a:pt x="4584559" y="53044"/>
                    </a:cubicBezTo>
                    <a:cubicBezTo>
                      <a:pt x="4539835" y="58070"/>
                      <a:pt x="4492874" y="77061"/>
                      <a:pt x="4481133" y="114482"/>
                    </a:cubicBezTo>
                    <a:cubicBezTo>
                      <a:pt x="4477499" y="112108"/>
                      <a:pt x="4470791" y="109316"/>
                      <a:pt x="4467157" y="107640"/>
                    </a:cubicBezTo>
                    <a:cubicBezTo>
                      <a:pt x="4462265" y="106523"/>
                      <a:pt x="4460448" y="114203"/>
                      <a:pt x="4465480" y="115320"/>
                    </a:cubicBezTo>
                    <a:cubicBezTo>
                      <a:pt x="4468694" y="116856"/>
                      <a:pt x="4471629" y="119090"/>
                      <a:pt x="4475124" y="120067"/>
                    </a:cubicBezTo>
                    <a:cubicBezTo>
                      <a:pt x="4456395" y="149390"/>
                      <a:pt x="4434032" y="176060"/>
                      <a:pt x="4412509" y="203428"/>
                    </a:cubicBezTo>
                    <a:cubicBezTo>
                      <a:pt x="4410552" y="192816"/>
                      <a:pt x="4408875" y="182483"/>
                      <a:pt x="4407617" y="172569"/>
                    </a:cubicBezTo>
                    <a:cubicBezTo>
                      <a:pt x="4400768" y="145900"/>
                      <a:pt x="4402725" y="113365"/>
                      <a:pt x="4375331" y="94235"/>
                    </a:cubicBezTo>
                    <a:cubicBezTo>
                      <a:pt x="4312157" y="62259"/>
                      <a:pt x="4228857" y="72732"/>
                      <a:pt x="4158275" y="77479"/>
                    </a:cubicBezTo>
                    <a:cubicBezTo>
                      <a:pt x="4118722" y="82087"/>
                      <a:pt x="4064633" y="87812"/>
                      <a:pt x="4057645" y="127608"/>
                    </a:cubicBezTo>
                    <a:cubicBezTo>
                      <a:pt x="4057505" y="128445"/>
                      <a:pt x="4057365" y="129283"/>
                      <a:pt x="4057225" y="130261"/>
                    </a:cubicBezTo>
                    <a:cubicBezTo>
                      <a:pt x="4026617" y="148971"/>
                      <a:pt x="3991815" y="188208"/>
                      <a:pt x="3981752" y="201753"/>
                    </a:cubicBezTo>
                    <a:cubicBezTo>
                      <a:pt x="3978817" y="206081"/>
                      <a:pt x="3974764" y="210829"/>
                      <a:pt x="3970571" y="215856"/>
                    </a:cubicBezTo>
                    <a:cubicBezTo>
                      <a:pt x="3966797" y="200496"/>
                      <a:pt x="3962465" y="185136"/>
                      <a:pt x="3958271" y="170196"/>
                    </a:cubicBezTo>
                    <a:cubicBezTo>
                      <a:pt x="3950864" y="131657"/>
                      <a:pt x="3926405" y="93258"/>
                      <a:pt x="3877348" y="83484"/>
                    </a:cubicBezTo>
                    <a:cubicBezTo>
                      <a:pt x="3797961" y="68543"/>
                      <a:pt x="3711167" y="81250"/>
                      <a:pt x="3633876" y="99541"/>
                    </a:cubicBezTo>
                    <a:cubicBezTo>
                      <a:pt x="3604246" y="105127"/>
                      <a:pt x="3590829" y="120626"/>
                      <a:pt x="3586496" y="139337"/>
                    </a:cubicBezTo>
                    <a:cubicBezTo>
                      <a:pt x="3562037" y="157349"/>
                      <a:pt x="3537858" y="189744"/>
                      <a:pt x="3526677" y="203289"/>
                    </a:cubicBezTo>
                    <a:cubicBezTo>
                      <a:pt x="3524301" y="206779"/>
                      <a:pt x="3521086" y="210550"/>
                      <a:pt x="3517732" y="214599"/>
                    </a:cubicBezTo>
                    <a:cubicBezTo>
                      <a:pt x="3513818" y="184717"/>
                      <a:pt x="3506830" y="155255"/>
                      <a:pt x="3488660" y="129842"/>
                    </a:cubicBezTo>
                    <a:cubicBezTo>
                      <a:pt x="3455117" y="97307"/>
                      <a:pt x="3396415" y="101357"/>
                      <a:pt x="3349873" y="104149"/>
                    </a:cubicBezTo>
                    <a:cubicBezTo>
                      <a:pt x="3307665" y="106942"/>
                      <a:pt x="3264896" y="104429"/>
                      <a:pt x="3223107" y="110712"/>
                    </a:cubicBezTo>
                    <a:cubicBezTo>
                      <a:pt x="3208711" y="112946"/>
                      <a:pt x="3198368" y="122441"/>
                      <a:pt x="3191240" y="135986"/>
                    </a:cubicBezTo>
                    <a:cubicBezTo>
                      <a:pt x="3145397" y="127328"/>
                      <a:pt x="3104865" y="182064"/>
                      <a:pt x="3074117" y="212225"/>
                    </a:cubicBezTo>
                    <a:cubicBezTo>
                      <a:pt x="3069644" y="195888"/>
                      <a:pt x="3064892" y="180528"/>
                      <a:pt x="3061678" y="168101"/>
                    </a:cubicBezTo>
                    <a:cubicBezTo>
                      <a:pt x="3055528" y="148413"/>
                      <a:pt x="3049378" y="127468"/>
                      <a:pt x="3032467" y="111969"/>
                    </a:cubicBezTo>
                    <a:cubicBezTo>
                      <a:pt x="2967895" y="56953"/>
                      <a:pt x="2833301" y="79853"/>
                      <a:pt x="2756850" y="106383"/>
                    </a:cubicBezTo>
                    <a:cubicBezTo>
                      <a:pt x="2748743" y="110293"/>
                      <a:pt x="2742734" y="115320"/>
                      <a:pt x="2738261" y="121185"/>
                    </a:cubicBezTo>
                    <a:cubicBezTo>
                      <a:pt x="2720231" y="130261"/>
                      <a:pt x="2697729" y="152043"/>
                      <a:pt x="2687806" y="157070"/>
                    </a:cubicBezTo>
                    <a:cubicBezTo>
                      <a:pt x="2677463" y="167543"/>
                      <a:pt x="2652864" y="181227"/>
                      <a:pt x="2634974" y="196586"/>
                    </a:cubicBezTo>
                    <a:cubicBezTo>
                      <a:pt x="2624352" y="176898"/>
                      <a:pt x="2613870" y="160002"/>
                      <a:pt x="2605764" y="148273"/>
                    </a:cubicBezTo>
                    <a:cubicBezTo>
                      <a:pt x="2565232" y="106802"/>
                      <a:pt x="2491575" y="119090"/>
                      <a:pt x="2435250" y="123419"/>
                    </a:cubicBezTo>
                    <a:cubicBezTo>
                      <a:pt x="2407017" y="128864"/>
                      <a:pt x="2374871" y="130819"/>
                      <a:pt x="2349993" y="143665"/>
                    </a:cubicBezTo>
                    <a:cubicBezTo>
                      <a:pt x="2349574" y="143526"/>
                      <a:pt x="2349155" y="143247"/>
                      <a:pt x="2348595" y="143107"/>
                    </a:cubicBezTo>
                    <a:cubicBezTo>
                      <a:pt x="2327771" y="136963"/>
                      <a:pt x="2309881" y="147854"/>
                      <a:pt x="2293807" y="160002"/>
                    </a:cubicBezTo>
                    <a:cubicBezTo>
                      <a:pt x="2292689" y="160282"/>
                      <a:pt x="2291571" y="160701"/>
                      <a:pt x="2290593" y="161259"/>
                    </a:cubicBezTo>
                    <a:cubicBezTo>
                      <a:pt x="2267112" y="174245"/>
                      <a:pt x="2248244" y="195050"/>
                      <a:pt x="2232171" y="216973"/>
                    </a:cubicBezTo>
                    <a:cubicBezTo>
                      <a:pt x="2221968" y="193235"/>
                      <a:pt x="2209948" y="174385"/>
                      <a:pt x="2197509" y="165448"/>
                    </a:cubicBezTo>
                    <a:cubicBezTo>
                      <a:pt x="2132519" y="120207"/>
                      <a:pt x="2011482" y="159723"/>
                      <a:pt x="1937127" y="174524"/>
                    </a:cubicBezTo>
                    <a:cubicBezTo>
                      <a:pt x="1905959" y="185974"/>
                      <a:pt x="1897713" y="212365"/>
                      <a:pt x="1899949" y="241408"/>
                    </a:cubicBezTo>
                    <a:cubicBezTo>
                      <a:pt x="1877866" y="266263"/>
                      <a:pt x="1859277" y="295446"/>
                      <a:pt x="1839011" y="320720"/>
                    </a:cubicBezTo>
                    <a:cubicBezTo>
                      <a:pt x="1836915" y="324490"/>
                      <a:pt x="1833980" y="328819"/>
                      <a:pt x="1830625" y="333287"/>
                    </a:cubicBezTo>
                    <a:cubicBezTo>
                      <a:pt x="1828110" y="315414"/>
                      <a:pt x="1823498" y="297680"/>
                      <a:pt x="1819584" y="280785"/>
                    </a:cubicBezTo>
                    <a:cubicBezTo>
                      <a:pt x="1809801" y="228702"/>
                      <a:pt x="1766194" y="177317"/>
                      <a:pt x="1699526" y="170196"/>
                    </a:cubicBezTo>
                    <a:cubicBezTo>
                      <a:pt x="1650328" y="164890"/>
                      <a:pt x="1479396" y="169218"/>
                      <a:pt x="1459130" y="210131"/>
                    </a:cubicBezTo>
                    <a:cubicBezTo>
                      <a:pt x="1456474" y="215716"/>
                      <a:pt x="1455076" y="221999"/>
                      <a:pt x="1455216" y="228004"/>
                    </a:cubicBezTo>
                    <a:cubicBezTo>
                      <a:pt x="1441100" y="240850"/>
                      <a:pt x="1427962" y="258304"/>
                      <a:pt x="1420135" y="266542"/>
                    </a:cubicBezTo>
                    <a:cubicBezTo>
                      <a:pt x="1410072" y="279109"/>
                      <a:pt x="1400149" y="291956"/>
                      <a:pt x="1390505" y="304941"/>
                    </a:cubicBezTo>
                    <a:cubicBezTo>
                      <a:pt x="1380442" y="284974"/>
                      <a:pt x="1369400" y="265286"/>
                      <a:pt x="1358638" y="245877"/>
                    </a:cubicBezTo>
                    <a:cubicBezTo>
                      <a:pt x="1342006" y="204685"/>
                      <a:pt x="1293228" y="193235"/>
                      <a:pt x="1245568" y="198262"/>
                    </a:cubicBezTo>
                    <a:cubicBezTo>
                      <a:pt x="1199306" y="200915"/>
                      <a:pt x="1154022" y="210829"/>
                      <a:pt x="1109437" y="220743"/>
                    </a:cubicBezTo>
                    <a:cubicBezTo>
                      <a:pt x="1064572" y="232891"/>
                      <a:pt x="1012580" y="237080"/>
                      <a:pt x="975402" y="263052"/>
                    </a:cubicBezTo>
                    <a:cubicBezTo>
                      <a:pt x="959189" y="276317"/>
                      <a:pt x="954717" y="295027"/>
                      <a:pt x="957093" y="313180"/>
                    </a:cubicBezTo>
                    <a:cubicBezTo>
                      <a:pt x="935010" y="332868"/>
                      <a:pt x="911809" y="361772"/>
                      <a:pt x="902864" y="371267"/>
                    </a:cubicBezTo>
                    <a:cubicBezTo>
                      <a:pt x="898671" y="376713"/>
                      <a:pt x="892382" y="383555"/>
                      <a:pt x="886511" y="390955"/>
                    </a:cubicBezTo>
                    <a:cubicBezTo>
                      <a:pt x="863590" y="346412"/>
                      <a:pt x="838852" y="300473"/>
                      <a:pt x="774979" y="299775"/>
                    </a:cubicBezTo>
                    <a:cubicBezTo>
                      <a:pt x="704956" y="295586"/>
                      <a:pt x="637310" y="315972"/>
                      <a:pt x="570362" y="330215"/>
                    </a:cubicBezTo>
                    <a:cubicBezTo>
                      <a:pt x="539754" y="340827"/>
                      <a:pt x="496986" y="338034"/>
                      <a:pt x="474903" y="360096"/>
                    </a:cubicBezTo>
                    <a:cubicBezTo>
                      <a:pt x="473785" y="359119"/>
                      <a:pt x="472527" y="358281"/>
                      <a:pt x="471269" y="357583"/>
                    </a:cubicBezTo>
                    <a:cubicBezTo>
                      <a:pt x="450444" y="328539"/>
                      <a:pt x="377067" y="397658"/>
                      <a:pt x="313194" y="470825"/>
                    </a:cubicBezTo>
                    <a:cubicBezTo>
                      <a:pt x="309561" y="466497"/>
                      <a:pt x="304529" y="463145"/>
                      <a:pt x="297820" y="461749"/>
                    </a:cubicBezTo>
                    <a:cubicBezTo>
                      <a:pt x="277974" y="455466"/>
                      <a:pt x="164065" y="452673"/>
                      <a:pt x="139746" y="477947"/>
                    </a:cubicBezTo>
                    <a:cubicBezTo>
                      <a:pt x="135553" y="471663"/>
                      <a:pt x="126748" y="468731"/>
                      <a:pt x="119620" y="472361"/>
                    </a:cubicBezTo>
                    <a:cubicBezTo>
                      <a:pt x="106901" y="478505"/>
                      <a:pt x="100612" y="492468"/>
                      <a:pt x="94741" y="504616"/>
                    </a:cubicBezTo>
                    <a:cubicBezTo>
                      <a:pt x="72099" y="553628"/>
                      <a:pt x="61617" y="605012"/>
                      <a:pt x="44286" y="656258"/>
                    </a:cubicBezTo>
                    <a:cubicBezTo>
                      <a:pt x="30869" y="693540"/>
                      <a:pt x="16892" y="730542"/>
                      <a:pt x="5292" y="768522"/>
                    </a:cubicBezTo>
                    <a:cubicBezTo>
                      <a:pt x="-2116" y="785558"/>
                      <a:pt x="-3234" y="809156"/>
                      <a:pt x="11721" y="820326"/>
                    </a:cubicBezTo>
                    <a:cubicBezTo>
                      <a:pt x="10323" y="844902"/>
                      <a:pt x="26676" y="893075"/>
                      <a:pt x="30310" y="904106"/>
                    </a:cubicBezTo>
                    <a:cubicBezTo>
                      <a:pt x="76013" y="1044856"/>
                      <a:pt x="127167" y="1183511"/>
                      <a:pt x="183353" y="1320072"/>
                    </a:cubicBezTo>
                    <a:lnTo>
                      <a:pt x="183353" y="1320072"/>
                    </a:lnTo>
                    <a:cubicBezTo>
                      <a:pt x="181955" y="1320631"/>
                      <a:pt x="180557" y="1321189"/>
                      <a:pt x="179160" y="1321608"/>
                    </a:cubicBezTo>
                    <a:cubicBezTo>
                      <a:pt x="195652" y="1367129"/>
                      <a:pt x="212843" y="1407762"/>
                      <a:pt x="217455" y="1417676"/>
                    </a:cubicBezTo>
                    <a:cubicBezTo>
                      <a:pt x="281887" y="1558426"/>
                      <a:pt x="332203" y="1704901"/>
                      <a:pt x="395796" y="1845930"/>
                    </a:cubicBezTo>
                    <a:cubicBezTo>
                      <a:pt x="496007" y="2056077"/>
                      <a:pt x="566589" y="2279350"/>
                      <a:pt x="670434" y="2487962"/>
                    </a:cubicBezTo>
                    <a:cubicBezTo>
                      <a:pt x="687346" y="2521055"/>
                      <a:pt x="706214" y="2553170"/>
                      <a:pt x="722986" y="2586263"/>
                    </a:cubicBezTo>
                    <a:cubicBezTo>
                      <a:pt x="740457" y="2613492"/>
                      <a:pt x="744230" y="2659012"/>
                      <a:pt x="779312" y="2669764"/>
                    </a:cubicBezTo>
                    <a:cubicBezTo>
                      <a:pt x="781967" y="2670183"/>
                      <a:pt x="784483" y="2670322"/>
                      <a:pt x="786999" y="2670322"/>
                    </a:cubicBezTo>
                    <a:cubicBezTo>
                      <a:pt x="800416" y="2670322"/>
                      <a:pt x="811458" y="2664877"/>
                      <a:pt x="820682" y="2655940"/>
                    </a:cubicBezTo>
                    <a:cubicBezTo>
                      <a:pt x="925785" y="2665296"/>
                      <a:pt x="1027535" y="2664877"/>
                      <a:pt x="1134175" y="2675908"/>
                    </a:cubicBezTo>
                    <a:cubicBezTo>
                      <a:pt x="1278134" y="2682191"/>
                      <a:pt x="1422371" y="2681074"/>
                      <a:pt x="1566469" y="2684704"/>
                    </a:cubicBezTo>
                    <a:cubicBezTo>
                      <a:pt x="1584359" y="2684844"/>
                      <a:pt x="1602389" y="2684844"/>
                      <a:pt x="1620419" y="2684844"/>
                    </a:cubicBezTo>
                    <a:cubicBezTo>
                      <a:pt x="1709030" y="2684844"/>
                      <a:pt x="1797781" y="2683308"/>
                      <a:pt x="1886532" y="2681772"/>
                    </a:cubicBezTo>
                    <a:cubicBezTo>
                      <a:pt x="2009106" y="2679678"/>
                      <a:pt x="2131680" y="2677583"/>
                      <a:pt x="2254254" y="2679678"/>
                    </a:cubicBezTo>
                    <a:cubicBezTo>
                      <a:pt x="2357680" y="2680934"/>
                      <a:pt x="2460967" y="2679259"/>
                      <a:pt x="2564253" y="2677444"/>
                    </a:cubicBezTo>
                    <a:cubicBezTo>
                      <a:pt x="2662648" y="2675768"/>
                      <a:pt x="2761182" y="2674232"/>
                      <a:pt x="2859717" y="2675209"/>
                    </a:cubicBezTo>
                    <a:cubicBezTo>
                      <a:pt x="3155460" y="2688754"/>
                      <a:pt x="3451343" y="2683308"/>
                      <a:pt x="3747506" y="2681493"/>
                    </a:cubicBezTo>
                    <a:cubicBezTo>
                      <a:pt x="3937307" y="2685263"/>
                      <a:pt x="4126409" y="2666971"/>
                      <a:pt x="4316071" y="2662503"/>
                    </a:cubicBezTo>
                    <a:cubicBezTo>
                      <a:pt x="4545006" y="2661525"/>
                      <a:pt x="4773662" y="2646585"/>
                      <a:pt x="5002458" y="2640162"/>
                    </a:cubicBezTo>
                    <a:cubicBezTo>
                      <a:pt x="5227340" y="2638346"/>
                      <a:pt x="5451663" y="2624383"/>
                      <a:pt x="5676545" y="2620194"/>
                    </a:cubicBezTo>
                    <a:cubicBezTo>
                      <a:pt x="5692618" y="2619915"/>
                      <a:pt x="5708831" y="2619636"/>
                      <a:pt x="5724904" y="2619217"/>
                    </a:cubicBezTo>
                    <a:cubicBezTo>
                      <a:pt x="5727839" y="2620194"/>
                      <a:pt x="5731054" y="2620613"/>
                      <a:pt x="5734548" y="2620753"/>
                    </a:cubicBezTo>
                    <a:cubicBezTo>
                      <a:pt x="5758867" y="2620194"/>
                      <a:pt x="5783186" y="2618658"/>
                      <a:pt x="5807505" y="2618518"/>
                    </a:cubicBezTo>
                    <a:cubicBezTo>
                      <a:pt x="5856703" y="2618658"/>
                      <a:pt x="5905481" y="2615446"/>
                      <a:pt x="5954259" y="2609023"/>
                    </a:cubicBezTo>
                    <a:cubicBezTo>
                      <a:pt x="6102410" y="2606370"/>
                      <a:pt x="6250561" y="2611676"/>
                      <a:pt x="6398712" y="2613911"/>
                    </a:cubicBezTo>
                    <a:cubicBezTo>
                      <a:pt x="6437706" y="2612933"/>
                      <a:pt x="6476701" y="2615167"/>
                      <a:pt x="6515696" y="2617541"/>
                    </a:cubicBezTo>
                    <a:cubicBezTo>
                      <a:pt x="6551895" y="2619636"/>
                      <a:pt x="6587954" y="2621730"/>
                      <a:pt x="6624293" y="2621311"/>
                    </a:cubicBezTo>
                    <a:cubicBezTo>
                      <a:pt x="6706615" y="2621311"/>
                      <a:pt x="6789076" y="2618100"/>
                      <a:pt x="6870559" y="2632063"/>
                    </a:cubicBezTo>
                    <a:cubicBezTo>
                      <a:pt x="6880483" y="2632482"/>
                      <a:pt x="6892363" y="2633180"/>
                      <a:pt x="6904662" y="2633180"/>
                    </a:cubicBezTo>
                    <a:cubicBezTo>
                      <a:pt x="6941420" y="2633180"/>
                      <a:pt x="6981533" y="2627036"/>
                      <a:pt x="6987263" y="2587520"/>
                    </a:cubicBezTo>
                    <a:cubicBezTo>
                      <a:pt x="6993134" y="2492849"/>
                      <a:pt x="6980136" y="2399295"/>
                      <a:pt x="6981394" y="2305182"/>
                    </a:cubicBezTo>
                    <a:close/>
                    <a:moveTo>
                      <a:pt x="6783625" y="2032060"/>
                    </a:moveTo>
                    <a:cubicBezTo>
                      <a:pt x="6783905" y="2032060"/>
                      <a:pt x="6784185" y="2032060"/>
                      <a:pt x="6784464" y="2032060"/>
                    </a:cubicBezTo>
                    <a:cubicBezTo>
                      <a:pt x="6785582" y="2032060"/>
                      <a:pt x="6786561" y="2031921"/>
                      <a:pt x="6787539" y="2031781"/>
                    </a:cubicBezTo>
                    <a:cubicBezTo>
                      <a:pt x="6785722" y="2034155"/>
                      <a:pt x="6783905" y="2036529"/>
                      <a:pt x="6782088" y="2038763"/>
                    </a:cubicBezTo>
                    <a:cubicBezTo>
                      <a:pt x="6780830" y="2040438"/>
                      <a:pt x="6779573" y="2042114"/>
                      <a:pt x="6778454" y="2043789"/>
                    </a:cubicBezTo>
                    <a:cubicBezTo>
                      <a:pt x="6778454" y="2043789"/>
                      <a:pt x="6778315" y="2043929"/>
                      <a:pt x="6778315" y="2044069"/>
                    </a:cubicBezTo>
                    <a:cubicBezTo>
                      <a:pt x="6776218" y="2047141"/>
                      <a:pt x="6773982" y="2050073"/>
                      <a:pt x="6771885" y="2053145"/>
                    </a:cubicBezTo>
                    <a:cubicBezTo>
                      <a:pt x="6771746" y="2053424"/>
                      <a:pt x="6771466" y="2053703"/>
                      <a:pt x="6771326" y="2054122"/>
                    </a:cubicBezTo>
                    <a:cubicBezTo>
                      <a:pt x="6769789" y="2056217"/>
                      <a:pt x="6768391" y="2058311"/>
                      <a:pt x="6766994" y="2060545"/>
                    </a:cubicBezTo>
                    <a:cubicBezTo>
                      <a:pt x="6765316" y="2063059"/>
                      <a:pt x="6763779" y="2065433"/>
                      <a:pt x="6762102" y="2067946"/>
                    </a:cubicBezTo>
                    <a:cubicBezTo>
                      <a:pt x="6760564" y="2070459"/>
                      <a:pt x="6758887" y="2072973"/>
                      <a:pt x="6757350" y="2075486"/>
                    </a:cubicBezTo>
                    <a:cubicBezTo>
                      <a:pt x="6754275" y="2080513"/>
                      <a:pt x="6751200" y="2085540"/>
                      <a:pt x="6748265" y="2090706"/>
                    </a:cubicBezTo>
                    <a:cubicBezTo>
                      <a:pt x="6746308" y="2094057"/>
                      <a:pt x="6744351" y="2097548"/>
                      <a:pt x="6742395" y="2101039"/>
                    </a:cubicBezTo>
                    <a:cubicBezTo>
                      <a:pt x="6741416" y="2102715"/>
                      <a:pt x="6740438" y="2104530"/>
                      <a:pt x="6739460" y="2106205"/>
                    </a:cubicBezTo>
                    <a:cubicBezTo>
                      <a:pt x="6737363" y="2110115"/>
                      <a:pt x="6735127" y="2114025"/>
                      <a:pt x="6733030" y="2117935"/>
                    </a:cubicBezTo>
                    <a:cubicBezTo>
                      <a:pt x="6726741" y="2129664"/>
                      <a:pt x="6720592" y="2141532"/>
                      <a:pt x="6714442" y="2153262"/>
                    </a:cubicBezTo>
                    <a:cubicBezTo>
                      <a:pt x="6713883" y="2154239"/>
                      <a:pt x="6713324" y="2155356"/>
                      <a:pt x="6712904" y="2156473"/>
                    </a:cubicBezTo>
                    <a:cubicBezTo>
                      <a:pt x="6712485" y="2157590"/>
                      <a:pt x="6712066" y="2158568"/>
                      <a:pt x="6711786" y="2159685"/>
                    </a:cubicBezTo>
                    <a:cubicBezTo>
                      <a:pt x="6711227" y="2161919"/>
                      <a:pt x="6710948" y="2164153"/>
                      <a:pt x="6710948" y="2166387"/>
                    </a:cubicBezTo>
                    <a:cubicBezTo>
                      <a:pt x="6710948" y="2167365"/>
                      <a:pt x="6710948" y="2168342"/>
                      <a:pt x="6711088" y="2169180"/>
                    </a:cubicBezTo>
                    <a:lnTo>
                      <a:pt x="6711088" y="2169320"/>
                    </a:lnTo>
                    <a:cubicBezTo>
                      <a:pt x="6676146" y="2168482"/>
                      <a:pt x="6641205" y="2167504"/>
                      <a:pt x="6606264" y="2166527"/>
                    </a:cubicBezTo>
                    <a:cubicBezTo>
                      <a:pt x="6603608" y="2166527"/>
                      <a:pt x="6600813" y="2166387"/>
                      <a:pt x="6598157" y="2166248"/>
                    </a:cubicBezTo>
                    <a:cubicBezTo>
                      <a:pt x="6590330" y="2165968"/>
                      <a:pt x="6582364" y="2165689"/>
                      <a:pt x="6574397" y="2165549"/>
                    </a:cubicBezTo>
                    <a:cubicBezTo>
                      <a:pt x="6525479" y="2164013"/>
                      <a:pt x="6476561" y="2162477"/>
                      <a:pt x="6427783" y="2160941"/>
                    </a:cubicBezTo>
                    <a:cubicBezTo>
                      <a:pt x="6411431" y="2160383"/>
                      <a:pt x="6395218" y="2159964"/>
                      <a:pt x="6379005" y="2159405"/>
                    </a:cubicBezTo>
                    <a:cubicBezTo>
                      <a:pt x="6377048" y="2159405"/>
                      <a:pt x="6375092" y="2159266"/>
                      <a:pt x="6373275" y="2159266"/>
                    </a:cubicBezTo>
                    <a:cubicBezTo>
                      <a:pt x="6360137" y="2158847"/>
                      <a:pt x="6346999" y="2158568"/>
                      <a:pt x="6333861" y="2158149"/>
                    </a:cubicBezTo>
                    <a:cubicBezTo>
                      <a:pt x="6316810" y="2157590"/>
                      <a:pt x="6299758" y="2157172"/>
                      <a:pt x="6282707" y="2156892"/>
                    </a:cubicBezTo>
                    <a:cubicBezTo>
                      <a:pt x="6278374" y="2156752"/>
                      <a:pt x="6274042" y="2156613"/>
                      <a:pt x="6269709" y="2156613"/>
                    </a:cubicBezTo>
                    <a:cubicBezTo>
                      <a:pt x="6266075" y="2156473"/>
                      <a:pt x="6262441" y="2156473"/>
                      <a:pt x="6258807" y="2156334"/>
                    </a:cubicBezTo>
                    <a:cubicBezTo>
                      <a:pt x="6241896" y="2155915"/>
                      <a:pt x="6224984" y="2155496"/>
                      <a:pt x="6208072" y="2155217"/>
                    </a:cubicBezTo>
                    <a:cubicBezTo>
                      <a:pt x="6203460" y="2154658"/>
                      <a:pt x="6198848" y="2154239"/>
                      <a:pt x="6194236" y="2153820"/>
                    </a:cubicBezTo>
                    <a:cubicBezTo>
                      <a:pt x="6190602" y="2153401"/>
                      <a:pt x="6186968" y="2153122"/>
                      <a:pt x="6183474" y="2152843"/>
                    </a:cubicBezTo>
                    <a:lnTo>
                      <a:pt x="6183474" y="2152843"/>
                    </a:lnTo>
                    <a:cubicBezTo>
                      <a:pt x="6185850" y="2147537"/>
                      <a:pt x="6187667" y="2141951"/>
                      <a:pt x="6188925" y="2136645"/>
                    </a:cubicBezTo>
                    <a:cubicBezTo>
                      <a:pt x="6204299" y="2092661"/>
                      <a:pt x="6225404" y="2050771"/>
                      <a:pt x="6238821" y="2006089"/>
                    </a:cubicBezTo>
                    <a:cubicBezTo>
                      <a:pt x="6239100" y="2005111"/>
                      <a:pt x="6239240" y="2004134"/>
                      <a:pt x="6239659" y="2003156"/>
                    </a:cubicBezTo>
                    <a:lnTo>
                      <a:pt x="6239659" y="2003156"/>
                    </a:lnTo>
                    <a:cubicBezTo>
                      <a:pt x="6240498" y="2001900"/>
                      <a:pt x="6241197" y="2000503"/>
                      <a:pt x="6241896" y="1999247"/>
                    </a:cubicBezTo>
                    <a:cubicBezTo>
                      <a:pt x="6242035" y="1998828"/>
                      <a:pt x="6242315" y="1998549"/>
                      <a:pt x="6242454" y="1998130"/>
                    </a:cubicBezTo>
                    <a:cubicBezTo>
                      <a:pt x="6243154" y="1996873"/>
                      <a:pt x="6243852" y="1995616"/>
                      <a:pt x="6244411" y="1994220"/>
                    </a:cubicBezTo>
                    <a:cubicBezTo>
                      <a:pt x="6244971" y="1993103"/>
                      <a:pt x="6245529" y="1992125"/>
                      <a:pt x="6245949" y="1991008"/>
                    </a:cubicBezTo>
                    <a:cubicBezTo>
                      <a:pt x="6246088" y="1990869"/>
                      <a:pt x="6246088" y="1990589"/>
                      <a:pt x="6246228" y="1990450"/>
                    </a:cubicBezTo>
                    <a:cubicBezTo>
                      <a:pt x="6246648" y="1989612"/>
                      <a:pt x="6246927" y="1988774"/>
                      <a:pt x="6247346" y="1987797"/>
                    </a:cubicBezTo>
                    <a:cubicBezTo>
                      <a:pt x="6248185" y="1985842"/>
                      <a:pt x="6248884" y="1983887"/>
                      <a:pt x="6249583" y="1981932"/>
                    </a:cubicBezTo>
                    <a:cubicBezTo>
                      <a:pt x="6249723" y="1981653"/>
                      <a:pt x="6249862" y="1981374"/>
                      <a:pt x="6249862" y="1981234"/>
                    </a:cubicBezTo>
                    <a:cubicBezTo>
                      <a:pt x="6250421" y="1979698"/>
                      <a:pt x="6250980" y="1978162"/>
                      <a:pt x="6251400" y="1976626"/>
                    </a:cubicBezTo>
                    <a:cubicBezTo>
                      <a:pt x="6251819" y="1975369"/>
                      <a:pt x="6252238" y="1973973"/>
                      <a:pt x="6252518" y="1972716"/>
                    </a:cubicBezTo>
                    <a:cubicBezTo>
                      <a:pt x="6252937" y="1971599"/>
                      <a:pt x="6253217" y="1970482"/>
                      <a:pt x="6253496" y="1969365"/>
                    </a:cubicBezTo>
                    <a:cubicBezTo>
                      <a:pt x="6254055" y="1967410"/>
                      <a:pt x="6254614" y="1965595"/>
                      <a:pt x="6255034" y="1963640"/>
                    </a:cubicBezTo>
                    <a:cubicBezTo>
                      <a:pt x="6255872" y="1960289"/>
                      <a:pt x="6256571" y="1956798"/>
                      <a:pt x="6257270" y="1953447"/>
                    </a:cubicBezTo>
                    <a:cubicBezTo>
                      <a:pt x="6257969" y="1949817"/>
                      <a:pt x="6258528" y="1946186"/>
                      <a:pt x="6259087" y="1942695"/>
                    </a:cubicBezTo>
                    <a:cubicBezTo>
                      <a:pt x="6259087" y="1942556"/>
                      <a:pt x="6259087" y="1942416"/>
                      <a:pt x="6259087" y="1942137"/>
                    </a:cubicBezTo>
                    <a:cubicBezTo>
                      <a:pt x="6259646" y="1938646"/>
                      <a:pt x="6260065" y="1935295"/>
                      <a:pt x="6260345" y="1931944"/>
                    </a:cubicBezTo>
                    <a:cubicBezTo>
                      <a:pt x="6260345" y="1931664"/>
                      <a:pt x="6260345" y="1931245"/>
                      <a:pt x="6260484" y="1930966"/>
                    </a:cubicBezTo>
                    <a:cubicBezTo>
                      <a:pt x="6260904" y="1927755"/>
                      <a:pt x="6261183" y="1924683"/>
                      <a:pt x="6261463" y="1921471"/>
                    </a:cubicBezTo>
                    <a:cubicBezTo>
                      <a:pt x="6262022" y="1921471"/>
                      <a:pt x="6262581" y="1921471"/>
                      <a:pt x="6263140" y="1921332"/>
                    </a:cubicBezTo>
                    <a:cubicBezTo>
                      <a:pt x="6263559" y="1921332"/>
                      <a:pt x="6264118" y="1921332"/>
                      <a:pt x="6264538" y="1921192"/>
                    </a:cubicBezTo>
                    <a:cubicBezTo>
                      <a:pt x="6264817" y="1921192"/>
                      <a:pt x="6265097" y="1921192"/>
                      <a:pt x="6265376" y="1921052"/>
                    </a:cubicBezTo>
                    <a:cubicBezTo>
                      <a:pt x="6265935" y="1920912"/>
                      <a:pt x="6266634" y="1920773"/>
                      <a:pt x="6267193" y="1920494"/>
                    </a:cubicBezTo>
                    <a:cubicBezTo>
                      <a:pt x="6272225" y="1918958"/>
                      <a:pt x="6276697" y="1915607"/>
                      <a:pt x="6280750" y="1910999"/>
                    </a:cubicBezTo>
                    <a:cubicBezTo>
                      <a:pt x="6281589" y="1910161"/>
                      <a:pt x="6282288" y="1909323"/>
                      <a:pt x="6282987" y="1908346"/>
                    </a:cubicBezTo>
                    <a:cubicBezTo>
                      <a:pt x="6289556" y="1900107"/>
                      <a:pt x="6295006" y="1889495"/>
                      <a:pt x="6300038" y="1880279"/>
                    </a:cubicBezTo>
                    <a:cubicBezTo>
                      <a:pt x="6300737" y="1879023"/>
                      <a:pt x="6301435" y="1877766"/>
                      <a:pt x="6302134" y="1876509"/>
                    </a:cubicBezTo>
                    <a:cubicBezTo>
                      <a:pt x="6302833" y="1875253"/>
                      <a:pt x="6303532" y="1874136"/>
                      <a:pt x="6304231" y="1873018"/>
                    </a:cubicBezTo>
                    <a:cubicBezTo>
                      <a:pt x="6304650" y="1872460"/>
                      <a:pt x="6304930" y="1871901"/>
                      <a:pt x="6305349" y="1871343"/>
                    </a:cubicBezTo>
                    <a:cubicBezTo>
                      <a:pt x="6307725" y="1867573"/>
                      <a:pt x="6310101" y="1863663"/>
                      <a:pt x="6312477" y="1859893"/>
                    </a:cubicBezTo>
                    <a:cubicBezTo>
                      <a:pt x="6314853" y="1856123"/>
                      <a:pt x="6317229" y="1852353"/>
                      <a:pt x="6319745" y="1848443"/>
                    </a:cubicBezTo>
                    <a:cubicBezTo>
                      <a:pt x="6325894" y="1838808"/>
                      <a:pt x="6332044" y="1829313"/>
                      <a:pt x="6338194" y="1819679"/>
                    </a:cubicBezTo>
                    <a:cubicBezTo>
                      <a:pt x="6341828" y="1814093"/>
                      <a:pt x="6345322" y="1808508"/>
                      <a:pt x="6348676" y="1802923"/>
                    </a:cubicBezTo>
                    <a:cubicBezTo>
                      <a:pt x="6348676" y="1802923"/>
                      <a:pt x="6348676" y="1802923"/>
                      <a:pt x="6348676" y="1802783"/>
                    </a:cubicBezTo>
                    <a:cubicBezTo>
                      <a:pt x="6348816" y="1805715"/>
                      <a:pt x="6349095" y="1808648"/>
                      <a:pt x="6349235" y="1811720"/>
                    </a:cubicBezTo>
                    <a:cubicBezTo>
                      <a:pt x="6349235" y="1812837"/>
                      <a:pt x="6349375" y="1813954"/>
                      <a:pt x="6349375" y="1815071"/>
                    </a:cubicBezTo>
                    <a:cubicBezTo>
                      <a:pt x="6349515" y="1818143"/>
                      <a:pt x="6349655" y="1821354"/>
                      <a:pt x="6349794" y="1824426"/>
                    </a:cubicBezTo>
                    <a:cubicBezTo>
                      <a:pt x="6350214" y="1834759"/>
                      <a:pt x="6350353" y="1845231"/>
                      <a:pt x="6350214" y="1855983"/>
                    </a:cubicBezTo>
                    <a:cubicBezTo>
                      <a:pt x="6350353" y="1859614"/>
                      <a:pt x="6350633" y="1863384"/>
                      <a:pt x="6350633" y="1867014"/>
                    </a:cubicBezTo>
                    <a:cubicBezTo>
                      <a:pt x="6350633" y="1867712"/>
                      <a:pt x="6350633" y="1868411"/>
                      <a:pt x="6350633" y="1869109"/>
                    </a:cubicBezTo>
                    <a:cubicBezTo>
                      <a:pt x="6350633" y="1872181"/>
                      <a:pt x="6350772" y="1875392"/>
                      <a:pt x="6350772" y="1878464"/>
                    </a:cubicBezTo>
                    <a:cubicBezTo>
                      <a:pt x="6350772" y="1886144"/>
                      <a:pt x="6350912" y="1893824"/>
                      <a:pt x="6351192" y="1901643"/>
                    </a:cubicBezTo>
                    <a:cubicBezTo>
                      <a:pt x="6351192" y="1903039"/>
                      <a:pt x="6351192" y="1904436"/>
                      <a:pt x="6351332" y="1905832"/>
                    </a:cubicBezTo>
                    <a:cubicBezTo>
                      <a:pt x="6351332" y="1907368"/>
                      <a:pt x="6351472" y="1908764"/>
                      <a:pt x="6351472" y="1910300"/>
                    </a:cubicBezTo>
                    <a:cubicBezTo>
                      <a:pt x="6351611" y="1912116"/>
                      <a:pt x="6351611" y="1913931"/>
                      <a:pt x="6351891" y="1915607"/>
                    </a:cubicBezTo>
                    <a:cubicBezTo>
                      <a:pt x="6351891" y="1917003"/>
                      <a:pt x="6352031" y="1918399"/>
                      <a:pt x="6352170" y="1919796"/>
                    </a:cubicBezTo>
                    <a:cubicBezTo>
                      <a:pt x="6352170" y="1919935"/>
                      <a:pt x="6352170" y="1919935"/>
                      <a:pt x="6352170" y="1920075"/>
                    </a:cubicBezTo>
                    <a:cubicBezTo>
                      <a:pt x="6352310" y="1921750"/>
                      <a:pt x="6352450" y="1923566"/>
                      <a:pt x="6352729" y="1925381"/>
                    </a:cubicBezTo>
                    <a:cubicBezTo>
                      <a:pt x="6352729" y="1925520"/>
                      <a:pt x="6352729" y="1925800"/>
                      <a:pt x="6352729" y="1925939"/>
                    </a:cubicBezTo>
                    <a:cubicBezTo>
                      <a:pt x="6352869" y="1926637"/>
                      <a:pt x="6352869" y="1927336"/>
                      <a:pt x="6353009" y="1928034"/>
                    </a:cubicBezTo>
                    <a:cubicBezTo>
                      <a:pt x="6353289" y="1930408"/>
                      <a:pt x="6353708" y="1932642"/>
                      <a:pt x="6354127" y="1935016"/>
                    </a:cubicBezTo>
                    <a:lnTo>
                      <a:pt x="6354127" y="1935155"/>
                    </a:lnTo>
                    <a:cubicBezTo>
                      <a:pt x="6354407" y="1936412"/>
                      <a:pt x="6354686" y="1937669"/>
                      <a:pt x="6354826" y="1938925"/>
                    </a:cubicBezTo>
                    <a:cubicBezTo>
                      <a:pt x="6355525" y="1941997"/>
                      <a:pt x="6356224" y="1945069"/>
                      <a:pt x="6357062" y="1948001"/>
                    </a:cubicBezTo>
                    <a:cubicBezTo>
                      <a:pt x="6357062" y="1948281"/>
                      <a:pt x="6357202" y="1948560"/>
                      <a:pt x="6357341" y="1948839"/>
                    </a:cubicBezTo>
                    <a:cubicBezTo>
                      <a:pt x="6357621" y="1949537"/>
                      <a:pt x="6357761" y="1950235"/>
                      <a:pt x="6358041" y="1950934"/>
                    </a:cubicBezTo>
                    <a:cubicBezTo>
                      <a:pt x="6358600" y="1952470"/>
                      <a:pt x="6359019" y="1953866"/>
                      <a:pt x="6359578" y="1955262"/>
                    </a:cubicBezTo>
                    <a:cubicBezTo>
                      <a:pt x="6359997" y="1956240"/>
                      <a:pt x="6360277" y="1957217"/>
                      <a:pt x="6360696" y="1958055"/>
                    </a:cubicBezTo>
                    <a:cubicBezTo>
                      <a:pt x="6361255" y="1959451"/>
                      <a:pt x="6361814" y="1960847"/>
                      <a:pt x="6362513" y="1962244"/>
                    </a:cubicBezTo>
                    <a:cubicBezTo>
                      <a:pt x="6360277" y="1962244"/>
                      <a:pt x="6358180" y="1962663"/>
                      <a:pt x="6356084" y="1963640"/>
                    </a:cubicBezTo>
                    <a:cubicBezTo>
                      <a:pt x="6336237" y="1980117"/>
                      <a:pt x="6329808" y="2011814"/>
                      <a:pt x="6314294" y="2032898"/>
                    </a:cubicBezTo>
                    <a:cubicBezTo>
                      <a:pt x="6302414" y="2053843"/>
                      <a:pt x="6289695" y="2074230"/>
                      <a:pt x="6276418" y="2094337"/>
                    </a:cubicBezTo>
                    <a:cubicBezTo>
                      <a:pt x="6264258" y="2108160"/>
                      <a:pt x="6255592" y="2126452"/>
                      <a:pt x="6272784" y="2140555"/>
                    </a:cubicBezTo>
                    <a:cubicBezTo>
                      <a:pt x="6278654" y="2144465"/>
                      <a:pt x="6283825" y="2146001"/>
                      <a:pt x="6288577" y="2146001"/>
                    </a:cubicBezTo>
                    <a:cubicBezTo>
                      <a:pt x="6309961" y="2146001"/>
                      <a:pt x="6320304" y="2111930"/>
                      <a:pt x="6329109" y="2093778"/>
                    </a:cubicBezTo>
                    <a:cubicBezTo>
                      <a:pt x="6339731" y="2069761"/>
                      <a:pt x="6352729" y="2046442"/>
                      <a:pt x="6363771" y="2022426"/>
                    </a:cubicBezTo>
                    <a:cubicBezTo>
                      <a:pt x="6364749" y="2020471"/>
                      <a:pt x="6365588" y="2018376"/>
                      <a:pt x="6366427" y="2016422"/>
                    </a:cubicBezTo>
                    <a:cubicBezTo>
                      <a:pt x="6367405" y="2014327"/>
                      <a:pt x="6368383" y="2012093"/>
                      <a:pt x="6369362" y="2009859"/>
                    </a:cubicBezTo>
                    <a:cubicBezTo>
                      <a:pt x="6370200" y="2008043"/>
                      <a:pt x="6370899" y="2006228"/>
                      <a:pt x="6371598" y="2004413"/>
                    </a:cubicBezTo>
                    <a:cubicBezTo>
                      <a:pt x="6372436" y="2002318"/>
                      <a:pt x="6373135" y="2000364"/>
                      <a:pt x="6373974" y="1998269"/>
                    </a:cubicBezTo>
                    <a:cubicBezTo>
                      <a:pt x="6374952" y="1995895"/>
                      <a:pt x="6375791" y="1993522"/>
                      <a:pt x="6376629" y="1991288"/>
                    </a:cubicBezTo>
                    <a:cubicBezTo>
                      <a:pt x="6377468" y="1989053"/>
                      <a:pt x="6378167" y="1986819"/>
                      <a:pt x="6378865" y="1984585"/>
                    </a:cubicBezTo>
                    <a:cubicBezTo>
                      <a:pt x="6379005" y="1984445"/>
                      <a:pt x="6379005" y="1984306"/>
                      <a:pt x="6379005" y="1984166"/>
                    </a:cubicBezTo>
                    <a:cubicBezTo>
                      <a:pt x="6380822" y="1985563"/>
                      <a:pt x="6382639" y="1986819"/>
                      <a:pt x="6384456" y="1988076"/>
                    </a:cubicBezTo>
                    <a:cubicBezTo>
                      <a:pt x="6386273" y="1989472"/>
                      <a:pt x="6388090" y="1990589"/>
                      <a:pt x="6390047" y="1991706"/>
                    </a:cubicBezTo>
                    <a:cubicBezTo>
                      <a:pt x="6391864" y="1992963"/>
                      <a:pt x="6393820" y="1994080"/>
                      <a:pt x="6395777" y="1995058"/>
                    </a:cubicBezTo>
                    <a:cubicBezTo>
                      <a:pt x="6397734" y="1996175"/>
                      <a:pt x="6399551" y="1997152"/>
                      <a:pt x="6401507" y="1998130"/>
                    </a:cubicBezTo>
                    <a:cubicBezTo>
                      <a:pt x="6403464" y="1999107"/>
                      <a:pt x="6405281" y="2000084"/>
                      <a:pt x="6407238" y="2000922"/>
                    </a:cubicBezTo>
                    <a:cubicBezTo>
                      <a:pt x="6409334" y="2001900"/>
                      <a:pt x="6411291" y="2002737"/>
                      <a:pt x="6413387" y="2003575"/>
                    </a:cubicBezTo>
                    <a:cubicBezTo>
                      <a:pt x="6414925" y="2004134"/>
                      <a:pt x="6416462" y="2004832"/>
                      <a:pt x="6418139" y="2005390"/>
                    </a:cubicBezTo>
                    <a:cubicBezTo>
                      <a:pt x="6418839" y="2005670"/>
                      <a:pt x="6419677" y="2005949"/>
                      <a:pt x="6420376" y="2006228"/>
                    </a:cubicBezTo>
                    <a:cubicBezTo>
                      <a:pt x="6421214" y="2006507"/>
                      <a:pt x="6422193" y="2006787"/>
                      <a:pt x="6423031" y="2007206"/>
                    </a:cubicBezTo>
                    <a:cubicBezTo>
                      <a:pt x="6423870" y="2007485"/>
                      <a:pt x="6424848" y="2007764"/>
                      <a:pt x="6425687" y="2008043"/>
                    </a:cubicBezTo>
                    <a:cubicBezTo>
                      <a:pt x="6429880" y="2009440"/>
                      <a:pt x="6434073" y="2010697"/>
                      <a:pt x="6438266" y="2011674"/>
                    </a:cubicBezTo>
                    <a:cubicBezTo>
                      <a:pt x="6440362" y="2012232"/>
                      <a:pt x="6442459" y="2012791"/>
                      <a:pt x="6444555" y="2013210"/>
                    </a:cubicBezTo>
                    <a:cubicBezTo>
                      <a:pt x="6446652" y="2013768"/>
                      <a:pt x="6448888" y="2014187"/>
                      <a:pt x="6450984" y="2014606"/>
                    </a:cubicBezTo>
                    <a:cubicBezTo>
                      <a:pt x="6452522" y="2015025"/>
                      <a:pt x="6454199" y="2015304"/>
                      <a:pt x="6455876" y="2015584"/>
                    </a:cubicBezTo>
                    <a:cubicBezTo>
                      <a:pt x="6457833" y="2016003"/>
                      <a:pt x="6459650" y="2016282"/>
                      <a:pt x="6461607" y="2016561"/>
                    </a:cubicBezTo>
                    <a:cubicBezTo>
                      <a:pt x="6462445" y="2016701"/>
                      <a:pt x="6463284" y="2016840"/>
                      <a:pt x="6464122" y="2016980"/>
                    </a:cubicBezTo>
                    <a:cubicBezTo>
                      <a:pt x="6467057" y="2017399"/>
                      <a:pt x="6469853" y="2017818"/>
                      <a:pt x="6472788" y="2018097"/>
                    </a:cubicBezTo>
                    <a:cubicBezTo>
                      <a:pt x="6476422" y="2018516"/>
                      <a:pt x="6480195" y="2018935"/>
                      <a:pt x="6483969" y="2019354"/>
                    </a:cubicBezTo>
                    <a:cubicBezTo>
                      <a:pt x="6486205" y="2019493"/>
                      <a:pt x="6488441" y="2019773"/>
                      <a:pt x="6490678" y="2019912"/>
                    </a:cubicBezTo>
                    <a:cubicBezTo>
                      <a:pt x="6495150" y="2020331"/>
                      <a:pt x="6499623" y="2020610"/>
                      <a:pt x="6504095" y="2020890"/>
                    </a:cubicBezTo>
                    <a:cubicBezTo>
                      <a:pt x="6504235" y="2020890"/>
                      <a:pt x="6504375" y="2020890"/>
                      <a:pt x="6504654" y="2020890"/>
                    </a:cubicBezTo>
                    <a:cubicBezTo>
                      <a:pt x="6505353" y="2020890"/>
                      <a:pt x="6506052" y="2020890"/>
                      <a:pt x="6506751" y="2021029"/>
                    </a:cubicBezTo>
                    <a:cubicBezTo>
                      <a:pt x="6510385" y="2021169"/>
                      <a:pt x="6514019" y="2021448"/>
                      <a:pt x="6517652" y="2021588"/>
                    </a:cubicBezTo>
                    <a:cubicBezTo>
                      <a:pt x="6519888" y="2021727"/>
                      <a:pt x="6522125" y="2021727"/>
                      <a:pt x="6524361" y="2021867"/>
                    </a:cubicBezTo>
                    <a:cubicBezTo>
                      <a:pt x="6528834" y="2022007"/>
                      <a:pt x="6533166" y="2022146"/>
                      <a:pt x="6537499" y="2022286"/>
                    </a:cubicBezTo>
                    <a:cubicBezTo>
                      <a:pt x="6538198" y="2022286"/>
                      <a:pt x="6538897" y="2022286"/>
                      <a:pt x="6539595" y="2022286"/>
                    </a:cubicBezTo>
                    <a:cubicBezTo>
                      <a:pt x="6542810" y="2022426"/>
                      <a:pt x="6546025" y="2022426"/>
                      <a:pt x="6549239" y="2022565"/>
                    </a:cubicBezTo>
                    <a:cubicBezTo>
                      <a:pt x="6554690" y="2022705"/>
                      <a:pt x="6560141" y="2022984"/>
                      <a:pt x="6565452" y="2023124"/>
                    </a:cubicBezTo>
                    <a:cubicBezTo>
                      <a:pt x="6569226" y="2023263"/>
                      <a:pt x="6572860" y="2023403"/>
                      <a:pt x="6576494" y="2023682"/>
                    </a:cubicBezTo>
                    <a:cubicBezTo>
                      <a:pt x="6578869" y="2023822"/>
                      <a:pt x="6581246" y="2023962"/>
                      <a:pt x="6583761" y="2024241"/>
                    </a:cubicBezTo>
                    <a:cubicBezTo>
                      <a:pt x="6642463" y="2030524"/>
                      <a:pt x="6701583" y="2032060"/>
                      <a:pt x="6760564" y="2031921"/>
                    </a:cubicBezTo>
                    <a:cubicBezTo>
                      <a:pt x="6766435" y="2032619"/>
                      <a:pt x="6771885" y="2033038"/>
                      <a:pt x="6777056" y="2033038"/>
                    </a:cubicBezTo>
                    <a:cubicBezTo>
                      <a:pt x="6778594" y="2033038"/>
                      <a:pt x="6780271" y="2033038"/>
                      <a:pt x="6781809" y="2032898"/>
                    </a:cubicBezTo>
                    <a:cubicBezTo>
                      <a:pt x="6782088" y="2032200"/>
                      <a:pt x="6782787" y="2032200"/>
                      <a:pt x="6783625" y="2032060"/>
                    </a:cubicBezTo>
                    <a:close/>
                    <a:moveTo>
                      <a:pt x="5888010" y="2145163"/>
                    </a:moveTo>
                    <a:cubicBezTo>
                      <a:pt x="5860197" y="2145303"/>
                      <a:pt x="5832383" y="2145303"/>
                      <a:pt x="5804430" y="2145163"/>
                    </a:cubicBezTo>
                    <a:cubicBezTo>
                      <a:pt x="5818547" y="2120727"/>
                      <a:pt x="5826374" y="2078837"/>
                      <a:pt x="5836297" y="2063617"/>
                    </a:cubicBezTo>
                    <a:cubicBezTo>
                      <a:pt x="5846919" y="2036110"/>
                      <a:pt x="5859638" y="2009300"/>
                      <a:pt x="5868582" y="1981234"/>
                    </a:cubicBezTo>
                    <a:lnTo>
                      <a:pt x="5868582" y="1981234"/>
                    </a:lnTo>
                    <a:cubicBezTo>
                      <a:pt x="5870959" y="1984306"/>
                      <a:pt x="5873474" y="1986959"/>
                      <a:pt x="5876270" y="1989612"/>
                    </a:cubicBezTo>
                    <a:cubicBezTo>
                      <a:pt x="5877668" y="1990869"/>
                      <a:pt x="5878925" y="1992125"/>
                      <a:pt x="5880463" y="1993242"/>
                    </a:cubicBezTo>
                    <a:cubicBezTo>
                      <a:pt x="5881860" y="1994359"/>
                      <a:pt x="5883258" y="1995477"/>
                      <a:pt x="5884795" y="1996594"/>
                    </a:cubicBezTo>
                    <a:cubicBezTo>
                      <a:pt x="5885914" y="1997431"/>
                      <a:pt x="5887032" y="1998130"/>
                      <a:pt x="5888150" y="1998967"/>
                    </a:cubicBezTo>
                    <a:cubicBezTo>
                      <a:pt x="5888569" y="1999247"/>
                      <a:pt x="5889128" y="1999526"/>
                      <a:pt x="5889547" y="1999945"/>
                    </a:cubicBezTo>
                    <a:cubicBezTo>
                      <a:pt x="5890945" y="2000782"/>
                      <a:pt x="5892343" y="2001620"/>
                      <a:pt x="5893740" y="2002458"/>
                    </a:cubicBezTo>
                    <a:cubicBezTo>
                      <a:pt x="5895278" y="2003296"/>
                      <a:pt x="5896955" y="2004134"/>
                      <a:pt x="5898492" y="2004972"/>
                    </a:cubicBezTo>
                    <a:cubicBezTo>
                      <a:pt x="5900030" y="2005809"/>
                      <a:pt x="5901707" y="2006507"/>
                      <a:pt x="5903384" y="2007206"/>
                    </a:cubicBezTo>
                    <a:cubicBezTo>
                      <a:pt x="5904922" y="2007764"/>
                      <a:pt x="5906459" y="2008462"/>
                      <a:pt x="5907996" y="2009021"/>
                    </a:cubicBezTo>
                    <a:cubicBezTo>
                      <a:pt x="5908276" y="2009161"/>
                      <a:pt x="5908556" y="2009300"/>
                      <a:pt x="5908835" y="2009300"/>
                    </a:cubicBezTo>
                    <a:cubicBezTo>
                      <a:pt x="5910373" y="2009859"/>
                      <a:pt x="5912050" y="2010417"/>
                      <a:pt x="5913727" y="2010836"/>
                    </a:cubicBezTo>
                    <a:cubicBezTo>
                      <a:pt x="5915264" y="2011395"/>
                      <a:pt x="5916942" y="2011814"/>
                      <a:pt x="5918479" y="2012232"/>
                    </a:cubicBezTo>
                    <a:cubicBezTo>
                      <a:pt x="5919737" y="2012651"/>
                      <a:pt x="5920994" y="2012931"/>
                      <a:pt x="5922113" y="2013210"/>
                    </a:cubicBezTo>
                    <a:cubicBezTo>
                      <a:pt x="5923650" y="2013629"/>
                      <a:pt x="5925048" y="2013908"/>
                      <a:pt x="5926585" y="2014327"/>
                    </a:cubicBezTo>
                    <a:cubicBezTo>
                      <a:pt x="5928402" y="2014746"/>
                      <a:pt x="5930359" y="2015165"/>
                      <a:pt x="5932316" y="2015444"/>
                    </a:cubicBezTo>
                    <a:cubicBezTo>
                      <a:pt x="5934272" y="2015863"/>
                      <a:pt x="5936089" y="2016142"/>
                      <a:pt x="5938046" y="2016422"/>
                    </a:cubicBezTo>
                    <a:cubicBezTo>
                      <a:pt x="5940003" y="2016701"/>
                      <a:pt x="5941959" y="2016980"/>
                      <a:pt x="5943916" y="2017259"/>
                    </a:cubicBezTo>
                    <a:cubicBezTo>
                      <a:pt x="5945733" y="2017539"/>
                      <a:pt x="5947550" y="2017678"/>
                      <a:pt x="5949367" y="2017818"/>
                    </a:cubicBezTo>
                    <a:cubicBezTo>
                      <a:pt x="5950345" y="2017957"/>
                      <a:pt x="5951464" y="2017957"/>
                      <a:pt x="5952442" y="2018097"/>
                    </a:cubicBezTo>
                    <a:cubicBezTo>
                      <a:pt x="5957473" y="2018516"/>
                      <a:pt x="5962645" y="2018935"/>
                      <a:pt x="5967676" y="2019214"/>
                    </a:cubicBezTo>
                    <a:cubicBezTo>
                      <a:pt x="5970332" y="2019354"/>
                      <a:pt x="5972987" y="2019493"/>
                      <a:pt x="5975643" y="2019633"/>
                    </a:cubicBezTo>
                    <a:cubicBezTo>
                      <a:pt x="5977600" y="2019773"/>
                      <a:pt x="5979556" y="2019773"/>
                      <a:pt x="5981373" y="2019912"/>
                    </a:cubicBezTo>
                    <a:cubicBezTo>
                      <a:pt x="5981932" y="2019912"/>
                      <a:pt x="5982491" y="2019912"/>
                      <a:pt x="5982911" y="2019912"/>
                    </a:cubicBezTo>
                    <a:cubicBezTo>
                      <a:pt x="5983050" y="2019912"/>
                      <a:pt x="5983330" y="2019912"/>
                      <a:pt x="5983470" y="2019912"/>
                    </a:cubicBezTo>
                    <a:cubicBezTo>
                      <a:pt x="5983609" y="2019912"/>
                      <a:pt x="5983749" y="2019912"/>
                      <a:pt x="5983889" y="2019912"/>
                    </a:cubicBezTo>
                    <a:cubicBezTo>
                      <a:pt x="5985986" y="2019912"/>
                      <a:pt x="5988082" y="2020052"/>
                      <a:pt x="5990038" y="2020052"/>
                    </a:cubicBezTo>
                    <a:cubicBezTo>
                      <a:pt x="5994791" y="2020191"/>
                      <a:pt x="5999682" y="2020331"/>
                      <a:pt x="6004434" y="2020471"/>
                    </a:cubicBezTo>
                    <a:cubicBezTo>
                      <a:pt x="6006391" y="2020471"/>
                      <a:pt x="6008208" y="2020610"/>
                      <a:pt x="6010025" y="2020750"/>
                    </a:cubicBezTo>
                    <a:cubicBezTo>
                      <a:pt x="6011982" y="2020750"/>
                      <a:pt x="6013799" y="2020890"/>
                      <a:pt x="6015616" y="2021029"/>
                    </a:cubicBezTo>
                    <a:cubicBezTo>
                      <a:pt x="6018131" y="2021169"/>
                      <a:pt x="6020647" y="2021309"/>
                      <a:pt x="6023163" y="2021588"/>
                    </a:cubicBezTo>
                    <a:cubicBezTo>
                      <a:pt x="6023303" y="2021588"/>
                      <a:pt x="6023303" y="2021588"/>
                      <a:pt x="6023443" y="2021588"/>
                    </a:cubicBezTo>
                    <a:cubicBezTo>
                      <a:pt x="6024421" y="2021588"/>
                      <a:pt x="6025539" y="2021727"/>
                      <a:pt x="6026517" y="2021867"/>
                    </a:cubicBezTo>
                    <a:cubicBezTo>
                      <a:pt x="6030151" y="2022146"/>
                      <a:pt x="6033646" y="2022565"/>
                      <a:pt x="6037000" y="2022984"/>
                    </a:cubicBezTo>
                    <a:cubicBezTo>
                      <a:pt x="6082284" y="2025079"/>
                      <a:pt x="6136513" y="2032060"/>
                      <a:pt x="6183753" y="2035551"/>
                    </a:cubicBezTo>
                    <a:cubicBezTo>
                      <a:pt x="6184732" y="2035551"/>
                      <a:pt x="6185710" y="2035551"/>
                      <a:pt x="6186688" y="2035412"/>
                    </a:cubicBezTo>
                    <a:cubicBezTo>
                      <a:pt x="6187387" y="2035412"/>
                      <a:pt x="6188226" y="2035412"/>
                      <a:pt x="6188925" y="2035272"/>
                    </a:cubicBezTo>
                    <a:cubicBezTo>
                      <a:pt x="6189484" y="2035272"/>
                      <a:pt x="6190182" y="2035132"/>
                      <a:pt x="6190742" y="2035132"/>
                    </a:cubicBezTo>
                    <a:cubicBezTo>
                      <a:pt x="6190742" y="2035132"/>
                      <a:pt x="6190881" y="2035132"/>
                      <a:pt x="6191021" y="2035132"/>
                    </a:cubicBezTo>
                    <a:cubicBezTo>
                      <a:pt x="6192279" y="2034993"/>
                      <a:pt x="6193537" y="2034853"/>
                      <a:pt x="6194655" y="2034574"/>
                    </a:cubicBezTo>
                    <a:lnTo>
                      <a:pt x="6194655" y="2034574"/>
                    </a:lnTo>
                    <a:cubicBezTo>
                      <a:pt x="6194795" y="2034574"/>
                      <a:pt x="6194934" y="2034574"/>
                      <a:pt x="6195074" y="2034574"/>
                    </a:cubicBezTo>
                    <a:cubicBezTo>
                      <a:pt x="6191161" y="2042253"/>
                      <a:pt x="6187247" y="2049794"/>
                      <a:pt x="6183194" y="2057334"/>
                    </a:cubicBezTo>
                    <a:cubicBezTo>
                      <a:pt x="6169358" y="2083166"/>
                      <a:pt x="6155381" y="2108858"/>
                      <a:pt x="6140147" y="2133992"/>
                    </a:cubicBezTo>
                    <a:cubicBezTo>
                      <a:pt x="6136233" y="2138740"/>
                      <a:pt x="6134696" y="2144604"/>
                      <a:pt x="6134975" y="2150329"/>
                    </a:cubicBezTo>
                    <a:cubicBezTo>
                      <a:pt x="6134975" y="2150329"/>
                      <a:pt x="6134975" y="2150329"/>
                      <a:pt x="6134835" y="2150329"/>
                    </a:cubicBezTo>
                    <a:cubicBezTo>
                      <a:pt x="6128267" y="2150050"/>
                      <a:pt x="6121698" y="2149771"/>
                      <a:pt x="6115129" y="2149771"/>
                    </a:cubicBezTo>
                    <a:cubicBezTo>
                      <a:pt x="6103248" y="2149631"/>
                      <a:pt x="6091368" y="2149631"/>
                      <a:pt x="6079489" y="2149771"/>
                    </a:cubicBezTo>
                    <a:cubicBezTo>
                      <a:pt x="6076693" y="2149771"/>
                      <a:pt x="6073898" y="2149771"/>
                      <a:pt x="6071103" y="2149911"/>
                    </a:cubicBezTo>
                    <a:cubicBezTo>
                      <a:pt x="6067469" y="2149911"/>
                      <a:pt x="6063695" y="2150050"/>
                      <a:pt x="6060061" y="2150190"/>
                    </a:cubicBezTo>
                    <a:cubicBezTo>
                      <a:pt x="6056846" y="2150190"/>
                      <a:pt x="6053632" y="2150329"/>
                      <a:pt x="6050417" y="2150469"/>
                    </a:cubicBezTo>
                    <a:cubicBezTo>
                      <a:pt x="6045246" y="2150609"/>
                      <a:pt x="6040215" y="2150888"/>
                      <a:pt x="6035183" y="2151028"/>
                    </a:cubicBezTo>
                    <a:cubicBezTo>
                      <a:pt x="6028195" y="2151307"/>
                      <a:pt x="6021206" y="2151726"/>
                      <a:pt x="6014218" y="2152145"/>
                    </a:cubicBezTo>
                    <a:cubicBezTo>
                      <a:pt x="6017992" y="2147537"/>
                      <a:pt x="6022464" y="2143487"/>
                      <a:pt x="6027496" y="2139997"/>
                    </a:cubicBezTo>
                    <a:cubicBezTo>
                      <a:pt x="5981234" y="2141951"/>
                      <a:pt x="5934692" y="2144325"/>
                      <a:pt x="5888010" y="2145163"/>
                    </a:cubicBezTo>
                    <a:close/>
                    <a:moveTo>
                      <a:pt x="884834" y="2087495"/>
                    </a:moveTo>
                    <a:cubicBezTo>
                      <a:pt x="896575" y="2078419"/>
                      <a:pt x="904541" y="2060685"/>
                      <a:pt x="913905" y="2048677"/>
                    </a:cubicBezTo>
                    <a:cubicBezTo>
                      <a:pt x="929280" y="2025777"/>
                      <a:pt x="944234" y="2002458"/>
                      <a:pt x="959609" y="1979419"/>
                    </a:cubicBezTo>
                    <a:cubicBezTo>
                      <a:pt x="975821" y="2038484"/>
                      <a:pt x="990077" y="2099922"/>
                      <a:pt x="1022223" y="2152564"/>
                    </a:cubicBezTo>
                    <a:lnTo>
                      <a:pt x="1022223" y="2152564"/>
                    </a:lnTo>
                    <a:cubicBezTo>
                      <a:pt x="1014816" y="2163595"/>
                      <a:pt x="1008806" y="2178675"/>
                      <a:pt x="1003076" y="2185377"/>
                    </a:cubicBezTo>
                    <a:cubicBezTo>
                      <a:pt x="994410" y="2202831"/>
                      <a:pt x="969951" y="2228245"/>
                      <a:pt x="972188" y="2248491"/>
                    </a:cubicBezTo>
                    <a:cubicBezTo>
                      <a:pt x="966457" y="2248491"/>
                      <a:pt x="960587" y="2248631"/>
                      <a:pt x="954857" y="2248771"/>
                    </a:cubicBezTo>
                    <a:cubicBezTo>
                      <a:pt x="928721" y="2196129"/>
                      <a:pt x="906218" y="2142091"/>
                      <a:pt x="884834" y="2087495"/>
                    </a:cubicBezTo>
                    <a:close/>
                    <a:moveTo>
                      <a:pt x="519628" y="790864"/>
                    </a:moveTo>
                    <a:cubicBezTo>
                      <a:pt x="527315" y="835267"/>
                      <a:pt x="539195" y="877296"/>
                      <a:pt x="557225" y="919885"/>
                    </a:cubicBezTo>
                    <a:cubicBezTo>
                      <a:pt x="565051" y="945437"/>
                      <a:pt x="577351" y="960937"/>
                      <a:pt x="592725" y="970432"/>
                    </a:cubicBezTo>
                    <a:cubicBezTo>
                      <a:pt x="590069" y="973364"/>
                      <a:pt x="587554" y="976296"/>
                      <a:pt x="585038" y="978670"/>
                    </a:cubicBezTo>
                    <a:cubicBezTo>
                      <a:pt x="559321" y="1009250"/>
                      <a:pt x="537657" y="1043041"/>
                      <a:pt x="513199" y="1074877"/>
                    </a:cubicBezTo>
                    <a:cubicBezTo>
                      <a:pt x="498104" y="1094984"/>
                      <a:pt x="482450" y="1114812"/>
                      <a:pt x="466936" y="1134640"/>
                    </a:cubicBezTo>
                    <a:cubicBezTo>
                      <a:pt x="464281" y="1137712"/>
                      <a:pt x="461346" y="1141063"/>
                      <a:pt x="458411" y="1144833"/>
                    </a:cubicBezTo>
                    <a:cubicBezTo>
                      <a:pt x="445832" y="1118722"/>
                      <a:pt x="433532" y="1092610"/>
                      <a:pt x="421792" y="1066080"/>
                    </a:cubicBezTo>
                    <a:cubicBezTo>
                      <a:pt x="412148" y="1042622"/>
                      <a:pt x="402644" y="1019163"/>
                      <a:pt x="393000" y="995705"/>
                    </a:cubicBezTo>
                    <a:cubicBezTo>
                      <a:pt x="404461" y="977972"/>
                      <a:pt x="411589" y="951860"/>
                      <a:pt x="422351" y="938595"/>
                    </a:cubicBezTo>
                    <a:cubicBezTo>
                      <a:pt x="452121" y="887769"/>
                      <a:pt x="482031" y="836244"/>
                      <a:pt x="519628" y="790864"/>
                    </a:cubicBezTo>
                    <a:close/>
                    <a:moveTo>
                      <a:pt x="1224184" y="636709"/>
                    </a:moveTo>
                    <a:cubicBezTo>
                      <a:pt x="1224883" y="637128"/>
                      <a:pt x="1225442" y="636988"/>
                      <a:pt x="1226001" y="637128"/>
                    </a:cubicBezTo>
                    <a:cubicBezTo>
                      <a:pt x="1230474" y="651091"/>
                      <a:pt x="1237741" y="666590"/>
                      <a:pt x="1238580" y="672036"/>
                    </a:cubicBezTo>
                    <a:cubicBezTo>
                      <a:pt x="1267092" y="738362"/>
                      <a:pt x="1278413" y="851185"/>
                      <a:pt x="1368562" y="855514"/>
                    </a:cubicBezTo>
                    <a:cubicBezTo>
                      <a:pt x="1377786" y="856212"/>
                      <a:pt x="1386871" y="856491"/>
                      <a:pt x="1396095" y="856491"/>
                    </a:cubicBezTo>
                    <a:cubicBezTo>
                      <a:pt x="1443755" y="856491"/>
                      <a:pt x="1491276" y="848532"/>
                      <a:pt x="1538097" y="840713"/>
                    </a:cubicBezTo>
                    <a:cubicBezTo>
                      <a:pt x="1542150" y="840015"/>
                      <a:pt x="1546343" y="839316"/>
                      <a:pt x="1550396" y="838479"/>
                    </a:cubicBezTo>
                    <a:cubicBezTo>
                      <a:pt x="1536979" y="858865"/>
                      <a:pt x="1525518" y="877017"/>
                      <a:pt x="1520487" y="881206"/>
                    </a:cubicBezTo>
                    <a:cubicBezTo>
                      <a:pt x="1512520" y="888886"/>
                      <a:pt x="1504414" y="899638"/>
                      <a:pt x="1503295" y="910110"/>
                    </a:cubicBezTo>
                    <a:cubicBezTo>
                      <a:pt x="1485685" y="931753"/>
                      <a:pt x="1470590" y="955631"/>
                      <a:pt x="1454098" y="977832"/>
                    </a:cubicBezTo>
                    <a:cubicBezTo>
                      <a:pt x="1448228" y="986489"/>
                      <a:pt x="1450883" y="998637"/>
                      <a:pt x="1460248" y="1003664"/>
                    </a:cubicBezTo>
                    <a:cubicBezTo>
                      <a:pt x="1462624" y="1004502"/>
                      <a:pt x="1464720" y="1004921"/>
                      <a:pt x="1466817" y="1005061"/>
                    </a:cubicBezTo>
                    <a:cubicBezTo>
                      <a:pt x="1456754" y="1017767"/>
                      <a:pt x="1447669" y="1030334"/>
                      <a:pt x="1440261" y="1038014"/>
                    </a:cubicBezTo>
                    <a:cubicBezTo>
                      <a:pt x="1432434" y="1048067"/>
                      <a:pt x="1424887" y="1058400"/>
                      <a:pt x="1417619" y="1068733"/>
                    </a:cubicBezTo>
                    <a:cubicBezTo>
                      <a:pt x="1402804" y="1035361"/>
                      <a:pt x="1388967" y="999056"/>
                      <a:pt x="1358918" y="977553"/>
                    </a:cubicBezTo>
                    <a:cubicBezTo>
                      <a:pt x="1279811" y="940829"/>
                      <a:pt x="1190920" y="966243"/>
                      <a:pt x="1107340" y="983836"/>
                    </a:cubicBezTo>
                    <a:cubicBezTo>
                      <a:pt x="1122435" y="976017"/>
                      <a:pt x="1130262" y="952140"/>
                      <a:pt x="1138927" y="936780"/>
                    </a:cubicBezTo>
                    <a:cubicBezTo>
                      <a:pt x="1153882" y="909691"/>
                      <a:pt x="1170794" y="883580"/>
                      <a:pt x="1188963" y="858446"/>
                    </a:cubicBezTo>
                    <a:cubicBezTo>
                      <a:pt x="1193715" y="851464"/>
                      <a:pt x="1194274" y="842388"/>
                      <a:pt x="1189522" y="835127"/>
                    </a:cubicBezTo>
                    <a:cubicBezTo>
                      <a:pt x="1184631" y="829542"/>
                      <a:pt x="1179459" y="826889"/>
                      <a:pt x="1174428" y="826051"/>
                    </a:cubicBezTo>
                    <a:cubicBezTo>
                      <a:pt x="1171633" y="802174"/>
                      <a:pt x="1163386" y="776900"/>
                      <a:pt x="1154162" y="754420"/>
                    </a:cubicBezTo>
                    <a:cubicBezTo>
                      <a:pt x="1156398" y="749951"/>
                      <a:pt x="1158215" y="745343"/>
                      <a:pt x="1159613" y="741015"/>
                    </a:cubicBezTo>
                    <a:cubicBezTo>
                      <a:pt x="1177642" y="704291"/>
                      <a:pt x="1196091" y="666870"/>
                      <a:pt x="1224184" y="636709"/>
                    </a:cubicBezTo>
                    <a:close/>
                    <a:moveTo>
                      <a:pt x="1425306" y="612273"/>
                    </a:moveTo>
                    <a:cubicBezTo>
                      <a:pt x="1432574" y="612553"/>
                      <a:pt x="1440541" y="612273"/>
                      <a:pt x="1448507" y="611994"/>
                    </a:cubicBezTo>
                    <a:cubicBezTo>
                      <a:pt x="1472267" y="611156"/>
                      <a:pt x="1497705" y="610318"/>
                      <a:pt x="1515595" y="624980"/>
                    </a:cubicBezTo>
                    <a:cubicBezTo>
                      <a:pt x="1525378" y="636988"/>
                      <a:pt x="1530270" y="651929"/>
                      <a:pt x="1535441" y="666311"/>
                    </a:cubicBezTo>
                    <a:cubicBezTo>
                      <a:pt x="1545085" y="700661"/>
                      <a:pt x="1561438" y="737524"/>
                      <a:pt x="1553331" y="773549"/>
                    </a:cubicBezTo>
                    <a:cubicBezTo>
                      <a:pt x="1504833" y="786256"/>
                      <a:pt x="1455216" y="793656"/>
                      <a:pt x="1404901" y="797985"/>
                    </a:cubicBezTo>
                    <a:cubicBezTo>
                      <a:pt x="1400149" y="797845"/>
                      <a:pt x="1395117" y="798125"/>
                      <a:pt x="1389946" y="798404"/>
                    </a:cubicBezTo>
                    <a:cubicBezTo>
                      <a:pt x="1374013" y="799102"/>
                      <a:pt x="1357380" y="799940"/>
                      <a:pt x="1344103" y="791003"/>
                    </a:cubicBezTo>
                    <a:cubicBezTo>
                      <a:pt x="1302033" y="750231"/>
                      <a:pt x="1284144" y="692283"/>
                      <a:pt x="1253675" y="643272"/>
                    </a:cubicBezTo>
                    <a:cubicBezTo>
                      <a:pt x="1310419" y="636988"/>
                      <a:pt x="1366884" y="614926"/>
                      <a:pt x="1425306" y="612273"/>
                    </a:cubicBezTo>
                    <a:close/>
                    <a:moveTo>
                      <a:pt x="1677303" y="605152"/>
                    </a:moveTo>
                    <a:cubicBezTo>
                      <a:pt x="1677862" y="600265"/>
                      <a:pt x="1681636" y="597472"/>
                      <a:pt x="1685689" y="595098"/>
                    </a:cubicBezTo>
                    <a:cubicBezTo>
                      <a:pt x="1692817" y="605711"/>
                      <a:pt x="1705955" y="612553"/>
                      <a:pt x="1719372" y="608503"/>
                    </a:cubicBezTo>
                    <a:cubicBezTo>
                      <a:pt x="1750959" y="599986"/>
                      <a:pt x="1777095" y="594261"/>
                      <a:pt x="1811757" y="589653"/>
                    </a:cubicBezTo>
                    <a:cubicBezTo>
                      <a:pt x="1852569" y="581833"/>
                      <a:pt x="1856482" y="623165"/>
                      <a:pt x="1868222" y="651789"/>
                    </a:cubicBezTo>
                    <a:cubicBezTo>
                      <a:pt x="1876608" y="680554"/>
                      <a:pt x="1884295" y="730403"/>
                      <a:pt x="1853268" y="747019"/>
                    </a:cubicBezTo>
                    <a:cubicBezTo>
                      <a:pt x="1826992" y="750091"/>
                      <a:pt x="1800576" y="751208"/>
                      <a:pt x="1773601" y="751068"/>
                    </a:cubicBezTo>
                    <a:cubicBezTo>
                      <a:pt x="1756829" y="750929"/>
                      <a:pt x="1741316" y="745762"/>
                      <a:pt x="1733489" y="729984"/>
                    </a:cubicBezTo>
                    <a:cubicBezTo>
                      <a:pt x="1712105" y="697868"/>
                      <a:pt x="1696730" y="663239"/>
                      <a:pt x="1681915" y="627493"/>
                    </a:cubicBezTo>
                    <a:cubicBezTo>
                      <a:pt x="1680518" y="624561"/>
                      <a:pt x="1679120" y="621349"/>
                      <a:pt x="1677722" y="618278"/>
                    </a:cubicBezTo>
                    <a:cubicBezTo>
                      <a:pt x="1678281" y="614089"/>
                      <a:pt x="1678002" y="609341"/>
                      <a:pt x="1677303" y="605152"/>
                    </a:cubicBezTo>
                    <a:close/>
                    <a:moveTo>
                      <a:pt x="1648372" y="605431"/>
                    </a:moveTo>
                    <a:cubicBezTo>
                      <a:pt x="1661090" y="652348"/>
                      <a:pt x="1672411" y="699963"/>
                      <a:pt x="1692677" y="744366"/>
                    </a:cubicBezTo>
                    <a:cubicBezTo>
                      <a:pt x="1702601" y="776900"/>
                      <a:pt x="1728178" y="800917"/>
                      <a:pt x="1762979" y="803710"/>
                    </a:cubicBezTo>
                    <a:cubicBezTo>
                      <a:pt x="1784643" y="804269"/>
                      <a:pt x="1808403" y="807480"/>
                      <a:pt x="1831464" y="807480"/>
                    </a:cubicBezTo>
                    <a:cubicBezTo>
                      <a:pt x="1848655" y="807480"/>
                      <a:pt x="1865427" y="805665"/>
                      <a:pt x="1880801" y="799661"/>
                    </a:cubicBezTo>
                    <a:cubicBezTo>
                      <a:pt x="1864728" y="834010"/>
                      <a:pt x="1850472" y="872968"/>
                      <a:pt x="1843204" y="882882"/>
                    </a:cubicBezTo>
                    <a:cubicBezTo>
                      <a:pt x="1828389" y="913741"/>
                      <a:pt x="1811617" y="943482"/>
                      <a:pt x="1793727" y="972666"/>
                    </a:cubicBezTo>
                    <a:cubicBezTo>
                      <a:pt x="1792050" y="975598"/>
                      <a:pt x="1791072" y="978810"/>
                      <a:pt x="1790932" y="982021"/>
                    </a:cubicBezTo>
                    <a:cubicBezTo>
                      <a:pt x="1790513" y="980485"/>
                      <a:pt x="1790094" y="978949"/>
                      <a:pt x="1789674" y="977553"/>
                    </a:cubicBezTo>
                    <a:cubicBezTo>
                      <a:pt x="1785062" y="963310"/>
                      <a:pt x="1777934" y="949207"/>
                      <a:pt x="1764237" y="941528"/>
                    </a:cubicBezTo>
                    <a:cubicBezTo>
                      <a:pt x="1734886" y="917790"/>
                      <a:pt x="1595121" y="928262"/>
                      <a:pt x="1531528" y="964009"/>
                    </a:cubicBezTo>
                    <a:cubicBezTo>
                      <a:pt x="1530410" y="963310"/>
                      <a:pt x="1529432" y="962612"/>
                      <a:pt x="1528174" y="962193"/>
                    </a:cubicBezTo>
                    <a:cubicBezTo>
                      <a:pt x="1517551" y="960378"/>
                      <a:pt x="1506790" y="965405"/>
                      <a:pt x="1496307" y="973922"/>
                    </a:cubicBezTo>
                    <a:cubicBezTo>
                      <a:pt x="1500081" y="964288"/>
                      <a:pt x="1503156" y="954513"/>
                      <a:pt x="1506650" y="948230"/>
                    </a:cubicBezTo>
                    <a:cubicBezTo>
                      <a:pt x="1509305" y="942365"/>
                      <a:pt x="1512240" y="936501"/>
                      <a:pt x="1515175" y="930636"/>
                    </a:cubicBezTo>
                    <a:cubicBezTo>
                      <a:pt x="1544107" y="945437"/>
                      <a:pt x="1557524" y="903129"/>
                      <a:pt x="1568845" y="883301"/>
                    </a:cubicBezTo>
                    <a:cubicBezTo>
                      <a:pt x="1579188" y="859703"/>
                      <a:pt x="1592885" y="836663"/>
                      <a:pt x="1602808" y="812646"/>
                    </a:cubicBezTo>
                    <a:cubicBezTo>
                      <a:pt x="1607001" y="807480"/>
                      <a:pt x="1610356" y="801616"/>
                      <a:pt x="1612452" y="794355"/>
                    </a:cubicBezTo>
                    <a:cubicBezTo>
                      <a:pt x="1626428" y="753442"/>
                      <a:pt x="1614129" y="709737"/>
                      <a:pt x="1602249" y="669383"/>
                    </a:cubicBezTo>
                    <a:cubicBezTo>
                      <a:pt x="1614688" y="645366"/>
                      <a:pt x="1629364" y="625259"/>
                      <a:pt x="1648372" y="605431"/>
                    </a:cubicBezTo>
                    <a:close/>
                    <a:moveTo>
                      <a:pt x="1966617" y="603476"/>
                    </a:moveTo>
                    <a:cubicBezTo>
                      <a:pt x="1969971" y="609760"/>
                      <a:pt x="1975283" y="614926"/>
                      <a:pt x="1981712" y="617719"/>
                    </a:cubicBezTo>
                    <a:cubicBezTo>
                      <a:pt x="2000580" y="731659"/>
                      <a:pt x="2018750" y="787513"/>
                      <a:pt x="2147194" y="787513"/>
                    </a:cubicBezTo>
                    <a:cubicBezTo>
                      <a:pt x="2147473" y="787513"/>
                      <a:pt x="2147753" y="787513"/>
                      <a:pt x="2148032" y="787513"/>
                    </a:cubicBezTo>
                    <a:cubicBezTo>
                      <a:pt x="2178781" y="786116"/>
                      <a:pt x="2209809" y="782207"/>
                      <a:pt x="2239858" y="775365"/>
                    </a:cubicBezTo>
                    <a:cubicBezTo>
                      <a:pt x="2237342" y="778855"/>
                      <a:pt x="2234966" y="782207"/>
                      <a:pt x="2232311" y="785558"/>
                    </a:cubicBezTo>
                    <a:cubicBezTo>
                      <a:pt x="2217915" y="805106"/>
                      <a:pt x="2203100" y="824376"/>
                      <a:pt x="2187865" y="843086"/>
                    </a:cubicBezTo>
                    <a:cubicBezTo>
                      <a:pt x="2174728" y="857469"/>
                      <a:pt x="2153623" y="878553"/>
                      <a:pt x="2169417" y="897404"/>
                    </a:cubicBezTo>
                    <a:cubicBezTo>
                      <a:pt x="2165922" y="894611"/>
                      <a:pt x="2162288" y="891958"/>
                      <a:pt x="2158375" y="889584"/>
                    </a:cubicBezTo>
                    <a:cubicBezTo>
                      <a:pt x="2111554" y="865428"/>
                      <a:pt x="2056346" y="874085"/>
                      <a:pt x="2006869" y="883301"/>
                    </a:cubicBezTo>
                    <a:cubicBezTo>
                      <a:pt x="1965778" y="894471"/>
                      <a:pt x="1894918" y="889026"/>
                      <a:pt x="1883597" y="940969"/>
                    </a:cubicBezTo>
                    <a:cubicBezTo>
                      <a:pt x="1883317" y="942365"/>
                      <a:pt x="1883177" y="943762"/>
                      <a:pt x="1882898" y="945158"/>
                    </a:cubicBezTo>
                    <a:cubicBezTo>
                      <a:pt x="1870179" y="950464"/>
                      <a:pt x="1856342" y="963450"/>
                      <a:pt x="1843204" y="978949"/>
                    </a:cubicBezTo>
                    <a:cubicBezTo>
                      <a:pt x="1844043" y="977134"/>
                      <a:pt x="1844742" y="975319"/>
                      <a:pt x="1845441" y="973643"/>
                    </a:cubicBezTo>
                    <a:cubicBezTo>
                      <a:pt x="1859976" y="943064"/>
                      <a:pt x="1873254" y="912065"/>
                      <a:pt x="1885553" y="880508"/>
                    </a:cubicBezTo>
                    <a:cubicBezTo>
                      <a:pt x="1901347" y="840573"/>
                      <a:pt x="1913926" y="799381"/>
                      <a:pt x="1931256" y="760284"/>
                    </a:cubicBezTo>
                    <a:cubicBezTo>
                      <a:pt x="1933493" y="756235"/>
                      <a:pt x="1935449" y="751208"/>
                      <a:pt x="1932514" y="746879"/>
                    </a:cubicBezTo>
                    <a:cubicBezTo>
                      <a:pt x="1931396" y="745762"/>
                      <a:pt x="1930278" y="744925"/>
                      <a:pt x="1929020" y="744226"/>
                    </a:cubicBezTo>
                    <a:cubicBezTo>
                      <a:pt x="1937965" y="719092"/>
                      <a:pt x="1938664" y="691166"/>
                      <a:pt x="1934192" y="663658"/>
                    </a:cubicBezTo>
                    <a:cubicBezTo>
                      <a:pt x="1937406" y="656816"/>
                      <a:pt x="1939922" y="649416"/>
                      <a:pt x="1942578" y="643691"/>
                    </a:cubicBezTo>
                    <a:cubicBezTo>
                      <a:pt x="1949426" y="629588"/>
                      <a:pt x="1957253" y="615904"/>
                      <a:pt x="1966617" y="603476"/>
                    </a:cubicBezTo>
                    <a:close/>
                    <a:moveTo>
                      <a:pt x="2024899" y="571919"/>
                    </a:moveTo>
                    <a:cubicBezTo>
                      <a:pt x="2081225" y="547763"/>
                      <a:pt x="2146914" y="544551"/>
                      <a:pt x="2207852" y="543574"/>
                    </a:cubicBezTo>
                    <a:cubicBezTo>
                      <a:pt x="2222527" y="596774"/>
                      <a:pt x="2247825" y="657095"/>
                      <a:pt x="2238181" y="713088"/>
                    </a:cubicBezTo>
                    <a:cubicBezTo>
                      <a:pt x="2229236" y="715741"/>
                      <a:pt x="2220011" y="717696"/>
                      <a:pt x="2210927" y="719651"/>
                    </a:cubicBezTo>
                    <a:cubicBezTo>
                      <a:pt x="2189962" y="723840"/>
                      <a:pt x="2168997" y="727191"/>
                      <a:pt x="2147753" y="728867"/>
                    </a:cubicBezTo>
                    <a:cubicBezTo>
                      <a:pt x="2043069" y="732497"/>
                      <a:pt x="2047681" y="692841"/>
                      <a:pt x="2019029" y="607386"/>
                    </a:cubicBezTo>
                    <a:cubicBezTo>
                      <a:pt x="2027555" y="597053"/>
                      <a:pt x="2023362" y="583788"/>
                      <a:pt x="2024899" y="571919"/>
                    </a:cubicBezTo>
                    <a:close/>
                    <a:moveTo>
                      <a:pt x="2760204" y="664077"/>
                    </a:moveTo>
                    <a:cubicBezTo>
                      <a:pt x="2761881" y="673014"/>
                      <a:pt x="2766633" y="680973"/>
                      <a:pt x="2774600" y="685581"/>
                    </a:cubicBezTo>
                    <a:cubicBezTo>
                      <a:pt x="2776137" y="756374"/>
                      <a:pt x="2822819" y="784022"/>
                      <a:pt x="2887670" y="792260"/>
                    </a:cubicBezTo>
                    <a:cubicBezTo>
                      <a:pt x="2904442" y="794075"/>
                      <a:pt x="2925546" y="795891"/>
                      <a:pt x="2947489" y="795891"/>
                    </a:cubicBezTo>
                    <a:cubicBezTo>
                      <a:pt x="2951543" y="795891"/>
                      <a:pt x="2955596" y="795751"/>
                      <a:pt x="2959649" y="795611"/>
                    </a:cubicBezTo>
                    <a:cubicBezTo>
                      <a:pt x="2952940" y="802593"/>
                      <a:pt x="2946232" y="809575"/>
                      <a:pt x="2938964" y="816137"/>
                    </a:cubicBezTo>
                    <a:cubicBezTo>
                      <a:pt x="2924149" y="827029"/>
                      <a:pt x="2911290" y="845321"/>
                      <a:pt x="2927503" y="861239"/>
                    </a:cubicBezTo>
                    <a:cubicBezTo>
                      <a:pt x="2954198" y="883021"/>
                      <a:pt x="2972088" y="843785"/>
                      <a:pt x="2986624" y="826610"/>
                    </a:cubicBezTo>
                    <a:cubicBezTo>
                      <a:pt x="2996687" y="813903"/>
                      <a:pt x="3006331" y="800778"/>
                      <a:pt x="3015555" y="787513"/>
                    </a:cubicBezTo>
                    <a:cubicBezTo>
                      <a:pt x="3035542" y="781229"/>
                      <a:pt x="3052593" y="771036"/>
                      <a:pt x="3062796" y="754699"/>
                    </a:cubicBezTo>
                    <a:cubicBezTo>
                      <a:pt x="3080127" y="720349"/>
                      <a:pt x="3079148" y="679995"/>
                      <a:pt x="3075375" y="642713"/>
                    </a:cubicBezTo>
                    <a:cubicBezTo>
                      <a:pt x="3073977" y="633218"/>
                      <a:pt x="3072719" y="623723"/>
                      <a:pt x="3071321" y="614089"/>
                    </a:cubicBezTo>
                    <a:cubicBezTo>
                      <a:pt x="3087394" y="602778"/>
                      <a:pt x="3098576" y="575550"/>
                      <a:pt x="3111993" y="563262"/>
                    </a:cubicBezTo>
                    <a:cubicBezTo>
                      <a:pt x="3115487" y="559213"/>
                      <a:pt x="3118981" y="555024"/>
                      <a:pt x="3122615" y="550974"/>
                    </a:cubicBezTo>
                    <a:cubicBezTo>
                      <a:pt x="3125411" y="568847"/>
                      <a:pt x="3131141" y="586441"/>
                      <a:pt x="3138269" y="602499"/>
                    </a:cubicBezTo>
                    <a:cubicBezTo>
                      <a:pt x="3141484" y="610598"/>
                      <a:pt x="3148192" y="616183"/>
                      <a:pt x="3156159" y="618557"/>
                    </a:cubicBezTo>
                    <a:cubicBezTo>
                      <a:pt x="3158535" y="711273"/>
                      <a:pt x="3168878" y="742272"/>
                      <a:pt x="3268530" y="751208"/>
                    </a:cubicBezTo>
                    <a:cubicBezTo>
                      <a:pt x="3289495" y="751906"/>
                      <a:pt x="3314792" y="754420"/>
                      <a:pt x="3339950" y="754420"/>
                    </a:cubicBezTo>
                    <a:cubicBezTo>
                      <a:pt x="3351411" y="754420"/>
                      <a:pt x="3362732" y="753861"/>
                      <a:pt x="3373634" y="752465"/>
                    </a:cubicBezTo>
                    <a:lnTo>
                      <a:pt x="3373634" y="752465"/>
                    </a:lnTo>
                    <a:cubicBezTo>
                      <a:pt x="3358399" y="769640"/>
                      <a:pt x="3343165" y="786814"/>
                      <a:pt x="3326533" y="802593"/>
                    </a:cubicBezTo>
                    <a:cubicBezTo>
                      <a:pt x="3315491" y="810133"/>
                      <a:pt x="3308223" y="823119"/>
                      <a:pt x="3310739" y="835127"/>
                    </a:cubicBezTo>
                    <a:cubicBezTo>
                      <a:pt x="3273003" y="834429"/>
                      <a:pt x="3235266" y="838618"/>
                      <a:pt x="3199207" y="849789"/>
                    </a:cubicBezTo>
                    <a:cubicBezTo>
                      <a:pt x="3178382" y="856352"/>
                      <a:pt x="3157417" y="864869"/>
                      <a:pt x="3140924" y="879670"/>
                    </a:cubicBezTo>
                    <a:cubicBezTo>
                      <a:pt x="3139806" y="880787"/>
                      <a:pt x="3138968" y="882044"/>
                      <a:pt x="3138129" y="883161"/>
                    </a:cubicBezTo>
                    <a:cubicBezTo>
                      <a:pt x="3119820" y="890562"/>
                      <a:pt x="3081385" y="923236"/>
                      <a:pt x="3054689" y="956748"/>
                    </a:cubicBezTo>
                    <a:cubicBezTo>
                      <a:pt x="3051056" y="941947"/>
                      <a:pt x="3047422" y="928123"/>
                      <a:pt x="3044487" y="915975"/>
                    </a:cubicBezTo>
                    <a:cubicBezTo>
                      <a:pt x="3019468" y="854536"/>
                      <a:pt x="2909893" y="868360"/>
                      <a:pt x="2855105" y="870175"/>
                    </a:cubicBezTo>
                    <a:cubicBezTo>
                      <a:pt x="2827571" y="876738"/>
                      <a:pt x="2768730" y="874364"/>
                      <a:pt x="2760623" y="907597"/>
                    </a:cubicBezTo>
                    <a:cubicBezTo>
                      <a:pt x="2759365" y="907178"/>
                      <a:pt x="2758108" y="906899"/>
                      <a:pt x="2756710" y="906759"/>
                    </a:cubicBezTo>
                    <a:cubicBezTo>
                      <a:pt x="2750141" y="904944"/>
                      <a:pt x="2736863" y="907597"/>
                      <a:pt x="2722887" y="912763"/>
                    </a:cubicBezTo>
                    <a:cubicBezTo>
                      <a:pt x="2703180" y="909831"/>
                      <a:pt x="2666841" y="922119"/>
                      <a:pt x="2641543" y="939712"/>
                    </a:cubicBezTo>
                    <a:cubicBezTo>
                      <a:pt x="2636931" y="927564"/>
                      <a:pt x="2632459" y="916114"/>
                      <a:pt x="2628825" y="905642"/>
                    </a:cubicBezTo>
                    <a:cubicBezTo>
                      <a:pt x="2613031" y="884697"/>
                      <a:pt x="2590389" y="874085"/>
                      <a:pt x="2564952" y="869058"/>
                    </a:cubicBezTo>
                    <a:cubicBezTo>
                      <a:pt x="2579068" y="868919"/>
                      <a:pt x="2590809" y="854257"/>
                      <a:pt x="2596679" y="840713"/>
                    </a:cubicBezTo>
                    <a:cubicBezTo>
                      <a:pt x="2615267" y="807480"/>
                      <a:pt x="2633157" y="773968"/>
                      <a:pt x="2649510" y="739618"/>
                    </a:cubicBezTo>
                    <a:cubicBezTo>
                      <a:pt x="2651607" y="737384"/>
                      <a:pt x="2653563" y="735150"/>
                      <a:pt x="2655380" y="732637"/>
                    </a:cubicBezTo>
                    <a:cubicBezTo>
                      <a:pt x="2657197" y="735011"/>
                      <a:pt x="2661949" y="735011"/>
                      <a:pt x="2662508" y="730822"/>
                    </a:cubicBezTo>
                    <a:cubicBezTo>
                      <a:pt x="2663067" y="727610"/>
                      <a:pt x="2662927" y="724259"/>
                      <a:pt x="2662089" y="721187"/>
                    </a:cubicBezTo>
                    <a:cubicBezTo>
                      <a:pt x="2671174" y="701918"/>
                      <a:pt x="2673829" y="676923"/>
                      <a:pt x="2672292" y="648997"/>
                    </a:cubicBezTo>
                    <a:cubicBezTo>
                      <a:pt x="2672012" y="645925"/>
                      <a:pt x="2671733" y="642853"/>
                      <a:pt x="2671453" y="639781"/>
                    </a:cubicBezTo>
                    <a:cubicBezTo>
                      <a:pt x="2674388" y="636290"/>
                      <a:pt x="2677044" y="632660"/>
                      <a:pt x="2679420" y="629309"/>
                    </a:cubicBezTo>
                    <a:cubicBezTo>
                      <a:pt x="2695213" y="610598"/>
                      <a:pt x="2711845" y="592585"/>
                      <a:pt x="2731692" y="577924"/>
                    </a:cubicBezTo>
                    <a:cubicBezTo>
                      <a:pt x="2739239" y="572199"/>
                      <a:pt x="2747206" y="567312"/>
                      <a:pt x="2755312" y="562704"/>
                    </a:cubicBezTo>
                    <a:cubicBezTo>
                      <a:pt x="2753915" y="596634"/>
                      <a:pt x="2753915" y="630705"/>
                      <a:pt x="2760204" y="664077"/>
                    </a:cubicBezTo>
                    <a:close/>
                    <a:moveTo>
                      <a:pt x="2820583" y="539525"/>
                    </a:moveTo>
                    <a:cubicBezTo>
                      <a:pt x="2833721" y="536034"/>
                      <a:pt x="2858459" y="533800"/>
                      <a:pt x="2885294" y="533800"/>
                    </a:cubicBezTo>
                    <a:cubicBezTo>
                      <a:pt x="2931137" y="533800"/>
                      <a:pt x="2983549" y="540642"/>
                      <a:pt x="2996827" y="560609"/>
                    </a:cubicBezTo>
                    <a:cubicBezTo>
                      <a:pt x="3008148" y="611854"/>
                      <a:pt x="3025059" y="672315"/>
                      <a:pt x="3008707" y="724957"/>
                    </a:cubicBezTo>
                    <a:cubicBezTo>
                      <a:pt x="2990397" y="732078"/>
                      <a:pt x="2970830" y="735290"/>
                      <a:pt x="2951403" y="737245"/>
                    </a:cubicBezTo>
                    <a:cubicBezTo>
                      <a:pt x="2911989" y="737943"/>
                      <a:pt x="2867404" y="739618"/>
                      <a:pt x="2833581" y="716300"/>
                    </a:cubicBezTo>
                    <a:cubicBezTo>
                      <a:pt x="2822959" y="703733"/>
                      <a:pt x="2821142" y="685860"/>
                      <a:pt x="2816809" y="670500"/>
                    </a:cubicBezTo>
                    <a:cubicBezTo>
                      <a:pt x="2821282" y="627493"/>
                      <a:pt x="2814014" y="582811"/>
                      <a:pt x="2820583" y="539525"/>
                    </a:cubicBezTo>
                    <a:close/>
                    <a:moveTo>
                      <a:pt x="3524301" y="620093"/>
                    </a:moveTo>
                    <a:cubicBezTo>
                      <a:pt x="3534643" y="647321"/>
                      <a:pt x="3526956" y="700242"/>
                      <a:pt x="3564972" y="703733"/>
                    </a:cubicBezTo>
                    <a:cubicBezTo>
                      <a:pt x="3576014" y="753302"/>
                      <a:pt x="3629264" y="769500"/>
                      <a:pt x="3674268" y="772851"/>
                    </a:cubicBezTo>
                    <a:cubicBezTo>
                      <a:pt x="3689084" y="773689"/>
                      <a:pt x="3706415" y="774666"/>
                      <a:pt x="3724444" y="774666"/>
                    </a:cubicBezTo>
                    <a:cubicBezTo>
                      <a:pt x="3740098" y="774666"/>
                      <a:pt x="3756171" y="773968"/>
                      <a:pt x="3771545" y="771734"/>
                    </a:cubicBezTo>
                    <a:cubicBezTo>
                      <a:pt x="3770427" y="772851"/>
                      <a:pt x="3769449" y="773829"/>
                      <a:pt x="3768470" y="774527"/>
                    </a:cubicBezTo>
                    <a:cubicBezTo>
                      <a:pt x="3754773" y="789328"/>
                      <a:pt x="3734647" y="806922"/>
                      <a:pt x="3756450" y="824934"/>
                    </a:cubicBezTo>
                    <a:cubicBezTo>
                      <a:pt x="3787618" y="843226"/>
                      <a:pt x="3798380" y="796589"/>
                      <a:pt x="3812496" y="778018"/>
                    </a:cubicBezTo>
                    <a:cubicBezTo>
                      <a:pt x="3817528" y="768941"/>
                      <a:pt x="3823538" y="760424"/>
                      <a:pt x="3828849" y="751627"/>
                    </a:cubicBezTo>
                    <a:cubicBezTo>
                      <a:pt x="3846040" y="739618"/>
                      <a:pt x="3857501" y="721606"/>
                      <a:pt x="3858899" y="694796"/>
                    </a:cubicBezTo>
                    <a:cubicBezTo>
                      <a:pt x="3861694" y="659330"/>
                      <a:pt x="3856243" y="624142"/>
                      <a:pt x="3848975" y="589513"/>
                    </a:cubicBezTo>
                    <a:cubicBezTo>
                      <a:pt x="3850792" y="588256"/>
                      <a:pt x="3852609" y="586721"/>
                      <a:pt x="3853867" y="584766"/>
                    </a:cubicBezTo>
                    <a:cubicBezTo>
                      <a:pt x="3870220" y="557816"/>
                      <a:pt x="3889787" y="533102"/>
                      <a:pt x="3909913" y="508805"/>
                    </a:cubicBezTo>
                    <a:cubicBezTo>
                      <a:pt x="3909354" y="513413"/>
                      <a:pt x="3908655" y="518021"/>
                      <a:pt x="3908655" y="523048"/>
                    </a:cubicBezTo>
                    <a:cubicBezTo>
                      <a:pt x="3904042" y="580856"/>
                      <a:pt x="3912428" y="644529"/>
                      <a:pt x="3943876" y="693819"/>
                    </a:cubicBezTo>
                    <a:cubicBezTo>
                      <a:pt x="3976581" y="728727"/>
                      <a:pt x="4028015" y="740177"/>
                      <a:pt x="4073718" y="746740"/>
                    </a:cubicBezTo>
                    <a:cubicBezTo>
                      <a:pt x="4080846" y="748415"/>
                      <a:pt x="4087554" y="749393"/>
                      <a:pt x="4093984" y="750091"/>
                    </a:cubicBezTo>
                    <a:cubicBezTo>
                      <a:pt x="4084899" y="765590"/>
                      <a:pt x="4075954" y="781089"/>
                      <a:pt x="4065192" y="795611"/>
                    </a:cubicBezTo>
                    <a:cubicBezTo>
                      <a:pt x="4054011" y="805386"/>
                      <a:pt x="4050936" y="822840"/>
                      <a:pt x="4062676" y="833452"/>
                    </a:cubicBezTo>
                    <a:cubicBezTo>
                      <a:pt x="4101950" y="859982"/>
                      <a:pt x="4114249" y="794075"/>
                      <a:pt x="4127807" y="769500"/>
                    </a:cubicBezTo>
                    <a:cubicBezTo>
                      <a:pt x="4130602" y="761820"/>
                      <a:pt x="4134516" y="754001"/>
                      <a:pt x="4138708" y="746181"/>
                    </a:cubicBezTo>
                    <a:cubicBezTo>
                      <a:pt x="4185390" y="730403"/>
                      <a:pt x="4201323" y="677342"/>
                      <a:pt x="4202721" y="621629"/>
                    </a:cubicBezTo>
                    <a:cubicBezTo>
                      <a:pt x="4210688" y="609201"/>
                      <a:pt x="4218095" y="596774"/>
                      <a:pt x="4225503" y="589513"/>
                    </a:cubicBezTo>
                    <a:cubicBezTo>
                      <a:pt x="4240318" y="571919"/>
                      <a:pt x="4257788" y="553209"/>
                      <a:pt x="4277635" y="538547"/>
                    </a:cubicBezTo>
                    <a:cubicBezTo>
                      <a:pt x="4268690" y="597472"/>
                      <a:pt x="4283086" y="657514"/>
                      <a:pt x="4306706" y="711273"/>
                    </a:cubicBezTo>
                    <a:cubicBezTo>
                      <a:pt x="4331585" y="760843"/>
                      <a:pt x="4387770" y="780671"/>
                      <a:pt x="4440322" y="781508"/>
                    </a:cubicBezTo>
                    <a:cubicBezTo>
                      <a:pt x="4450245" y="781927"/>
                      <a:pt x="4459609" y="782067"/>
                      <a:pt x="4468275" y="782067"/>
                    </a:cubicBezTo>
                    <a:cubicBezTo>
                      <a:pt x="4490218" y="782067"/>
                      <a:pt x="4508388" y="780671"/>
                      <a:pt x="4523762" y="777319"/>
                    </a:cubicBezTo>
                    <a:cubicBezTo>
                      <a:pt x="4497346" y="808876"/>
                      <a:pt x="4476661" y="847555"/>
                      <a:pt x="4449267" y="876738"/>
                    </a:cubicBezTo>
                    <a:cubicBezTo>
                      <a:pt x="4437806" y="893494"/>
                      <a:pt x="4409294" y="913741"/>
                      <a:pt x="4409154" y="934267"/>
                    </a:cubicBezTo>
                    <a:cubicBezTo>
                      <a:pt x="4407757" y="935244"/>
                      <a:pt x="4406499" y="936222"/>
                      <a:pt x="4405520" y="937059"/>
                    </a:cubicBezTo>
                    <a:cubicBezTo>
                      <a:pt x="4388609" y="951721"/>
                      <a:pt x="4372675" y="967220"/>
                      <a:pt x="4356882" y="982999"/>
                    </a:cubicBezTo>
                    <a:cubicBezTo>
                      <a:pt x="4356602" y="962333"/>
                      <a:pt x="4356044" y="941667"/>
                      <a:pt x="4354785" y="921141"/>
                    </a:cubicBezTo>
                    <a:cubicBezTo>
                      <a:pt x="4355904" y="842249"/>
                      <a:pt x="4267153" y="829402"/>
                      <a:pt x="4205376" y="829821"/>
                    </a:cubicBezTo>
                    <a:cubicBezTo>
                      <a:pt x="4150449" y="830799"/>
                      <a:pt x="4094682" y="837222"/>
                      <a:pt x="4041572" y="851604"/>
                    </a:cubicBezTo>
                    <a:cubicBezTo>
                      <a:pt x="4024800" y="857469"/>
                      <a:pt x="4010683" y="875761"/>
                      <a:pt x="4010404" y="893075"/>
                    </a:cubicBezTo>
                    <a:cubicBezTo>
                      <a:pt x="3986644" y="901034"/>
                      <a:pt x="3967077" y="926028"/>
                      <a:pt x="3948488" y="941109"/>
                    </a:cubicBezTo>
                    <a:cubicBezTo>
                      <a:pt x="3941081" y="950045"/>
                      <a:pt x="3926266" y="961355"/>
                      <a:pt x="3914944" y="973783"/>
                    </a:cubicBezTo>
                    <a:cubicBezTo>
                      <a:pt x="3912149" y="956468"/>
                      <a:pt x="3909074" y="939154"/>
                      <a:pt x="3905999" y="921979"/>
                    </a:cubicBezTo>
                    <a:cubicBezTo>
                      <a:pt x="3901807" y="897264"/>
                      <a:pt x="3890905" y="872130"/>
                      <a:pt x="3869101" y="857748"/>
                    </a:cubicBezTo>
                    <a:cubicBezTo>
                      <a:pt x="3797402" y="814741"/>
                      <a:pt x="3703899" y="830101"/>
                      <a:pt x="3625630" y="844762"/>
                    </a:cubicBezTo>
                    <a:cubicBezTo>
                      <a:pt x="3612912" y="847555"/>
                      <a:pt x="3599774" y="854536"/>
                      <a:pt x="3589012" y="864171"/>
                    </a:cubicBezTo>
                    <a:cubicBezTo>
                      <a:pt x="3588173" y="864171"/>
                      <a:pt x="3587474" y="863892"/>
                      <a:pt x="3586636" y="864031"/>
                    </a:cubicBezTo>
                    <a:cubicBezTo>
                      <a:pt x="3545964" y="871153"/>
                      <a:pt x="3511023" y="897822"/>
                      <a:pt x="3483210" y="927285"/>
                    </a:cubicBezTo>
                    <a:cubicBezTo>
                      <a:pt x="3479855" y="930916"/>
                      <a:pt x="3475662" y="934825"/>
                      <a:pt x="3471609" y="939014"/>
                    </a:cubicBezTo>
                    <a:cubicBezTo>
                      <a:pt x="3467975" y="927285"/>
                      <a:pt x="3464341" y="915835"/>
                      <a:pt x="3460568" y="904385"/>
                    </a:cubicBezTo>
                    <a:cubicBezTo>
                      <a:pt x="3451064" y="860820"/>
                      <a:pt x="3405919" y="844902"/>
                      <a:pt x="3366366" y="839316"/>
                    </a:cubicBezTo>
                    <a:cubicBezTo>
                      <a:pt x="3365527" y="839177"/>
                      <a:pt x="3364689" y="839177"/>
                      <a:pt x="3363710" y="839037"/>
                    </a:cubicBezTo>
                    <a:cubicBezTo>
                      <a:pt x="3379783" y="822002"/>
                      <a:pt x="3393620" y="795751"/>
                      <a:pt x="3405360" y="784022"/>
                    </a:cubicBezTo>
                    <a:cubicBezTo>
                      <a:pt x="3418778" y="765311"/>
                      <a:pt x="3433733" y="747578"/>
                      <a:pt x="3447290" y="729006"/>
                    </a:cubicBezTo>
                    <a:cubicBezTo>
                      <a:pt x="3451762" y="722444"/>
                      <a:pt x="3451483" y="713926"/>
                      <a:pt x="3447150" y="707643"/>
                    </a:cubicBezTo>
                    <a:cubicBezTo>
                      <a:pt x="3450365" y="700521"/>
                      <a:pt x="3452881" y="692562"/>
                      <a:pt x="3454138" y="683346"/>
                    </a:cubicBezTo>
                    <a:cubicBezTo>
                      <a:pt x="3459589" y="661703"/>
                      <a:pt x="3459589" y="637268"/>
                      <a:pt x="3457353" y="612832"/>
                    </a:cubicBezTo>
                    <a:cubicBezTo>
                      <a:pt x="3463503" y="607247"/>
                      <a:pt x="3468395" y="598729"/>
                      <a:pt x="3472028" y="591468"/>
                    </a:cubicBezTo>
                    <a:cubicBezTo>
                      <a:pt x="3486284" y="568568"/>
                      <a:pt x="3502357" y="546925"/>
                      <a:pt x="3518989" y="525841"/>
                    </a:cubicBezTo>
                    <a:cubicBezTo>
                      <a:pt x="3512840" y="556420"/>
                      <a:pt x="3517312" y="589932"/>
                      <a:pt x="3524301" y="620093"/>
                    </a:cubicBezTo>
                    <a:close/>
                    <a:moveTo>
                      <a:pt x="3794327" y="703035"/>
                    </a:moveTo>
                    <a:cubicBezTo>
                      <a:pt x="3772943" y="712390"/>
                      <a:pt x="3749323" y="715183"/>
                      <a:pt x="3726401" y="717836"/>
                    </a:cubicBezTo>
                    <a:cubicBezTo>
                      <a:pt x="3718015" y="717417"/>
                      <a:pt x="3708790" y="717557"/>
                      <a:pt x="3699287" y="717836"/>
                    </a:cubicBezTo>
                    <a:cubicBezTo>
                      <a:pt x="3664764" y="718674"/>
                      <a:pt x="3625910" y="719511"/>
                      <a:pt x="3607880" y="689351"/>
                    </a:cubicBezTo>
                    <a:cubicBezTo>
                      <a:pt x="3596140" y="667847"/>
                      <a:pt x="3589851" y="640479"/>
                      <a:pt x="3587055" y="615625"/>
                    </a:cubicBezTo>
                    <a:cubicBezTo>
                      <a:pt x="3582443" y="587419"/>
                      <a:pt x="3574616" y="558235"/>
                      <a:pt x="3583002" y="530030"/>
                    </a:cubicBezTo>
                    <a:cubicBezTo>
                      <a:pt x="3601032" y="504896"/>
                      <a:pt x="3642123" y="495680"/>
                      <a:pt x="3682515" y="495680"/>
                    </a:cubicBezTo>
                    <a:cubicBezTo>
                      <a:pt x="3711027" y="495680"/>
                      <a:pt x="3739120" y="500427"/>
                      <a:pt x="3758267" y="507409"/>
                    </a:cubicBezTo>
                    <a:cubicBezTo>
                      <a:pt x="3773362" y="518859"/>
                      <a:pt x="3772384" y="543714"/>
                      <a:pt x="3778673" y="560749"/>
                    </a:cubicBezTo>
                    <a:cubicBezTo>
                      <a:pt x="3787758" y="606828"/>
                      <a:pt x="3805648" y="656118"/>
                      <a:pt x="3794327" y="703035"/>
                    </a:cubicBezTo>
                    <a:close/>
                    <a:moveTo>
                      <a:pt x="3996288" y="488419"/>
                    </a:moveTo>
                    <a:cubicBezTo>
                      <a:pt x="4012361" y="483951"/>
                      <a:pt x="4028993" y="483113"/>
                      <a:pt x="4045625" y="483113"/>
                    </a:cubicBezTo>
                    <a:cubicBezTo>
                      <a:pt x="4054430" y="483113"/>
                      <a:pt x="4063095" y="483392"/>
                      <a:pt x="4071761" y="483532"/>
                    </a:cubicBezTo>
                    <a:cubicBezTo>
                      <a:pt x="4085877" y="485766"/>
                      <a:pt x="4104885" y="484230"/>
                      <a:pt x="4113970" y="497076"/>
                    </a:cubicBezTo>
                    <a:cubicBezTo>
                      <a:pt x="4131301" y="531147"/>
                      <a:pt x="4141923" y="573036"/>
                      <a:pt x="4140945" y="613530"/>
                    </a:cubicBezTo>
                    <a:cubicBezTo>
                      <a:pt x="4132139" y="625120"/>
                      <a:pt x="4127527" y="637407"/>
                      <a:pt x="4136612" y="650114"/>
                    </a:cubicBezTo>
                    <a:cubicBezTo>
                      <a:pt x="4133677" y="663239"/>
                      <a:pt x="4129484" y="675806"/>
                      <a:pt x="4123334" y="687675"/>
                    </a:cubicBezTo>
                    <a:cubicBezTo>
                      <a:pt x="4122496" y="687815"/>
                      <a:pt x="4121657" y="688094"/>
                      <a:pt x="4120818" y="688234"/>
                    </a:cubicBezTo>
                    <a:cubicBezTo>
                      <a:pt x="4117884" y="688653"/>
                      <a:pt x="4115088" y="689071"/>
                      <a:pt x="4112013" y="689351"/>
                    </a:cubicBezTo>
                    <a:cubicBezTo>
                      <a:pt x="4067149" y="688373"/>
                      <a:pt x="4004254" y="687117"/>
                      <a:pt x="3973366" y="648578"/>
                    </a:cubicBezTo>
                    <a:cubicBezTo>
                      <a:pt x="3986924" y="625957"/>
                      <a:pt x="3967496" y="598589"/>
                      <a:pt x="3969034" y="573874"/>
                    </a:cubicBezTo>
                    <a:cubicBezTo>
                      <a:pt x="3971409" y="545668"/>
                      <a:pt x="3962045" y="498891"/>
                      <a:pt x="3996288" y="488419"/>
                    </a:cubicBezTo>
                    <a:close/>
                    <a:moveTo>
                      <a:pt x="4682116" y="676225"/>
                    </a:moveTo>
                    <a:cubicBezTo>
                      <a:pt x="4688685" y="704710"/>
                      <a:pt x="4689383" y="738641"/>
                      <a:pt x="4709230" y="761680"/>
                    </a:cubicBezTo>
                    <a:cubicBezTo>
                      <a:pt x="4729496" y="781369"/>
                      <a:pt x="4757589" y="784860"/>
                      <a:pt x="4785123" y="784860"/>
                    </a:cubicBezTo>
                    <a:cubicBezTo>
                      <a:pt x="4793649" y="784860"/>
                      <a:pt x="4802174" y="784441"/>
                      <a:pt x="4810420" y="784161"/>
                    </a:cubicBezTo>
                    <a:cubicBezTo>
                      <a:pt x="4848017" y="782346"/>
                      <a:pt x="4885474" y="780252"/>
                      <a:pt x="4923071" y="779693"/>
                    </a:cubicBezTo>
                    <a:cubicBezTo>
                      <a:pt x="4928522" y="779274"/>
                      <a:pt x="4934112" y="779274"/>
                      <a:pt x="4939703" y="779414"/>
                    </a:cubicBezTo>
                    <a:cubicBezTo>
                      <a:pt x="4933134" y="788350"/>
                      <a:pt x="4927404" y="796170"/>
                      <a:pt x="4923490" y="799521"/>
                    </a:cubicBezTo>
                    <a:cubicBezTo>
                      <a:pt x="4912728" y="811390"/>
                      <a:pt x="4896935" y="824515"/>
                      <a:pt x="4900429" y="839316"/>
                    </a:cubicBezTo>
                    <a:cubicBezTo>
                      <a:pt x="4890366" y="840713"/>
                      <a:pt x="4880443" y="842249"/>
                      <a:pt x="4870659" y="844343"/>
                    </a:cubicBezTo>
                    <a:cubicBezTo>
                      <a:pt x="4839212" y="848951"/>
                      <a:pt x="4806926" y="862077"/>
                      <a:pt x="4793229" y="892796"/>
                    </a:cubicBezTo>
                    <a:cubicBezTo>
                      <a:pt x="4789735" y="898940"/>
                      <a:pt x="4788757" y="906201"/>
                      <a:pt x="4789735" y="913043"/>
                    </a:cubicBezTo>
                    <a:cubicBezTo>
                      <a:pt x="4785542" y="917650"/>
                      <a:pt x="4781349" y="922119"/>
                      <a:pt x="4776597" y="925191"/>
                    </a:cubicBezTo>
                    <a:cubicBezTo>
                      <a:pt x="4767233" y="931753"/>
                      <a:pt x="4756052" y="942086"/>
                      <a:pt x="4753536" y="953117"/>
                    </a:cubicBezTo>
                    <a:cubicBezTo>
                      <a:pt x="4749902" y="932591"/>
                      <a:pt x="4746408" y="913043"/>
                      <a:pt x="4744311" y="896007"/>
                    </a:cubicBezTo>
                    <a:cubicBezTo>
                      <a:pt x="4725163" y="834708"/>
                      <a:pt x="4599934" y="828984"/>
                      <a:pt x="4525718" y="852302"/>
                    </a:cubicBezTo>
                    <a:cubicBezTo>
                      <a:pt x="4544447" y="822560"/>
                      <a:pt x="4561778" y="791841"/>
                      <a:pt x="4580646" y="762099"/>
                    </a:cubicBezTo>
                    <a:cubicBezTo>
                      <a:pt x="4585538" y="753721"/>
                      <a:pt x="4601052" y="732078"/>
                      <a:pt x="4583581" y="730403"/>
                    </a:cubicBezTo>
                    <a:cubicBezTo>
                      <a:pt x="4586656" y="723281"/>
                      <a:pt x="4589311" y="715183"/>
                      <a:pt x="4591548" y="706107"/>
                    </a:cubicBezTo>
                    <a:cubicBezTo>
                      <a:pt x="4591688" y="705827"/>
                      <a:pt x="4591828" y="705548"/>
                      <a:pt x="4592107" y="705269"/>
                    </a:cubicBezTo>
                    <a:cubicBezTo>
                      <a:pt x="4596580" y="695913"/>
                      <a:pt x="4643401" y="624142"/>
                      <a:pt x="4670376" y="573595"/>
                    </a:cubicBezTo>
                    <a:cubicBezTo>
                      <a:pt x="4666043" y="610877"/>
                      <a:pt x="4671214" y="650393"/>
                      <a:pt x="4682116" y="676225"/>
                    </a:cubicBezTo>
                    <a:close/>
                    <a:moveTo>
                      <a:pt x="4733410" y="633777"/>
                    </a:moveTo>
                    <a:cubicBezTo>
                      <a:pt x="4731872" y="602499"/>
                      <a:pt x="4731173" y="568708"/>
                      <a:pt x="4744032" y="539525"/>
                    </a:cubicBezTo>
                    <a:cubicBezTo>
                      <a:pt x="4758288" y="527377"/>
                      <a:pt x="4779113" y="525841"/>
                      <a:pt x="4796584" y="521233"/>
                    </a:cubicBezTo>
                    <a:cubicBezTo>
                      <a:pt x="4823977" y="516066"/>
                      <a:pt x="4856962" y="508386"/>
                      <a:pt x="4888689" y="508386"/>
                    </a:cubicBezTo>
                    <a:cubicBezTo>
                      <a:pt x="4903783" y="508386"/>
                      <a:pt x="4918599" y="510062"/>
                      <a:pt x="4932435" y="514670"/>
                    </a:cubicBezTo>
                    <a:cubicBezTo>
                      <a:pt x="4951443" y="579739"/>
                      <a:pt x="4961646" y="651650"/>
                      <a:pt x="4947110" y="718534"/>
                    </a:cubicBezTo>
                    <a:cubicBezTo>
                      <a:pt x="4921673" y="720070"/>
                      <a:pt x="4896376" y="721047"/>
                      <a:pt x="4870939" y="722863"/>
                    </a:cubicBezTo>
                    <a:cubicBezTo>
                      <a:pt x="4844663" y="724817"/>
                      <a:pt x="4818387" y="727052"/>
                      <a:pt x="4792111" y="728867"/>
                    </a:cubicBezTo>
                    <a:lnTo>
                      <a:pt x="4795884" y="728588"/>
                    </a:lnTo>
                    <a:cubicBezTo>
                      <a:pt x="4742774" y="732358"/>
                      <a:pt x="4741516" y="726493"/>
                      <a:pt x="4727959" y="677203"/>
                    </a:cubicBezTo>
                    <a:cubicBezTo>
                      <a:pt x="4739280" y="665473"/>
                      <a:pt x="4734528" y="648299"/>
                      <a:pt x="4733410" y="633777"/>
                    </a:cubicBezTo>
                    <a:close/>
                    <a:moveTo>
                      <a:pt x="5017133" y="1242436"/>
                    </a:moveTo>
                    <a:cubicBezTo>
                      <a:pt x="5016015" y="1242297"/>
                      <a:pt x="5015176" y="1242018"/>
                      <a:pt x="5013779" y="1242018"/>
                    </a:cubicBezTo>
                    <a:cubicBezTo>
                      <a:pt x="5000361" y="1245927"/>
                      <a:pt x="4982890" y="1260868"/>
                      <a:pt x="4987642" y="1274412"/>
                    </a:cubicBezTo>
                    <a:cubicBezTo>
                      <a:pt x="4969752" y="1274273"/>
                      <a:pt x="4952002" y="1274133"/>
                      <a:pt x="4934672" y="1273016"/>
                    </a:cubicBezTo>
                    <a:cubicBezTo>
                      <a:pt x="4923770" y="1273156"/>
                      <a:pt x="4912728" y="1273016"/>
                      <a:pt x="4901827" y="1272876"/>
                    </a:cubicBezTo>
                    <a:cubicBezTo>
                      <a:pt x="4882399" y="1272597"/>
                      <a:pt x="4862972" y="1272318"/>
                      <a:pt x="4843684" y="1273993"/>
                    </a:cubicBezTo>
                    <a:cubicBezTo>
                      <a:pt x="4833062" y="1275250"/>
                      <a:pt x="4824816" y="1286560"/>
                      <a:pt x="4822859" y="1299546"/>
                    </a:cubicBezTo>
                    <a:cubicBezTo>
                      <a:pt x="4815591" y="1287817"/>
                      <a:pt x="4807625" y="1298988"/>
                      <a:pt x="4808184" y="1310577"/>
                    </a:cubicBezTo>
                    <a:cubicBezTo>
                      <a:pt x="4807904" y="1315883"/>
                      <a:pt x="4807765" y="1321050"/>
                      <a:pt x="4807625" y="1326356"/>
                    </a:cubicBezTo>
                    <a:cubicBezTo>
                      <a:pt x="4782048" y="1357354"/>
                      <a:pt x="4762621" y="1393519"/>
                      <a:pt x="4738441" y="1425914"/>
                    </a:cubicBezTo>
                    <a:cubicBezTo>
                      <a:pt x="4737183" y="1393659"/>
                      <a:pt x="4735925" y="1361543"/>
                      <a:pt x="4733689" y="1329428"/>
                    </a:cubicBezTo>
                    <a:cubicBezTo>
                      <a:pt x="4733130" y="1304015"/>
                      <a:pt x="4727260" y="1277345"/>
                      <a:pt x="4707413" y="1266174"/>
                    </a:cubicBezTo>
                    <a:cubicBezTo>
                      <a:pt x="4642702" y="1233640"/>
                      <a:pt x="4569605" y="1250954"/>
                      <a:pt x="4502238" y="1257936"/>
                    </a:cubicBezTo>
                    <a:cubicBezTo>
                      <a:pt x="4464501" y="1263242"/>
                      <a:pt x="4392103" y="1250256"/>
                      <a:pt x="4381900" y="1308483"/>
                    </a:cubicBezTo>
                    <a:cubicBezTo>
                      <a:pt x="4362752" y="1313230"/>
                      <a:pt x="4321941" y="1366570"/>
                      <a:pt x="4290913" y="1410275"/>
                    </a:cubicBezTo>
                    <a:cubicBezTo>
                      <a:pt x="4289655" y="1395614"/>
                      <a:pt x="4288397" y="1380952"/>
                      <a:pt x="4287139" y="1366291"/>
                    </a:cubicBezTo>
                    <a:cubicBezTo>
                      <a:pt x="4285322" y="1333477"/>
                      <a:pt x="4282946" y="1302758"/>
                      <a:pt x="4255552" y="1290331"/>
                    </a:cubicBezTo>
                    <a:cubicBezTo>
                      <a:pt x="4263799" y="1279998"/>
                      <a:pt x="4268970" y="1264359"/>
                      <a:pt x="4274420" y="1253607"/>
                    </a:cubicBezTo>
                    <a:cubicBezTo>
                      <a:pt x="4287838" y="1225122"/>
                      <a:pt x="4305309" y="1198731"/>
                      <a:pt x="4317608" y="1169827"/>
                    </a:cubicBezTo>
                    <a:cubicBezTo>
                      <a:pt x="4338293" y="1157959"/>
                      <a:pt x="4347937" y="1134361"/>
                      <a:pt x="4352410" y="1098754"/>
                    </a:cubicBezTo>
                    <a:cubicBezTo>
                      <a:pt x="4353947" y="1081998"/>
                      <a:pt x="4354925" y="1065242"/>
                      <a:pt x="4355764" y="1048486"/>
                    </a:cubicBezTo>
                    <a:cubicBezTo>
                      <a:pt x="4362612" y="1040108"/>
                      <a:pt x="4368203" y="1028938"/>
                      <a:pt x="4374073" y="1021537"/>
                    </a:cubicBezTo>
                    <a:cubicBezTo>
                      <a:pt x="4389867" y="999475"/>
                      <a:pt x="4406778" y="978251"/>
                      <a:pt x="4423131" y="956468"/>
                    </a:cubicBezTo>
                    <a:cubicBezTo>
                      <a:pt x="4434592" y="962752"/>
                      <a:pt x="4449826" y="959401"/>
                      <a:pt x="4457513" y="948509"/>
                    </a:cubicBezTo>
                    <a:cubicBezTo>
                      <a:pt x="4460169" y="945018"/>
                      <a:pt x="4462824" y="941528"/>
                      <a:pt x="4465480" y="938037"/>
                    </a:cubicBezTo>
                    <a:cubicBezTo>
                      <a:pt x="4459190" y="993192"/>
                      <a:pt x="4454997" y="1049045"/>
                      <a:pt x="4464641" y="1104060"/>
                    </a:cubicBezTo>
                    <a:cubicBezTo>
                      <a:pt x="4475683" y="1183372"/>
                      <a:pt x="4595042" y="1167873"/>
                      <a:pt x="4654303" y="1173737"/>
                    </a:cubicBezTo>
                    <a:cubicBezTo>
                      <a:pt x="4658495" y="1174016"/>
                      <a:pt x="4662549" y="1174156"/>
                      <a:pt x="4666462" y="1174156"/>
                    </a:cubicBezTo>
                    <a:cubicBezTo>
                      <a:pt x="4675826" y="1174156"/>
                      <a:pt x="4684352" y="1173458"/>
                      <a:pt x="4692039" y="1172062"/>
                    </a:cubicBezTo>
                    <a:cubicBezTo>
                      <a:pt x="4683374" y="1186164"/>
                      <a:pt x="4674289" y="1200128"/>
                      <a:pt x="4663527" y="1214091"/>
                    </a:cubicBezTo>
                    <a:cubicBezTo>
                      <a:pt x="4654861" y="1225960"/>
                      <a:pt x="4659194" y="1243274"/>
                      <a:pt x="4671913" y="1249977"/>
                    </a:cubicBezTo>
                    <a:cubicBezTo>
                      <a:pt x="4710209" y="1265616"/>
                      <a:pt x="4718455" y="1204317"/>
                      <a:pt x="4733549" y="1181138"/>
                    </a:cubicBezTo>
                    <a:cubicBezTo>
                      <a:pt x="4738581" y="1167174"/>
                      <a:pt x="4746547" y="1151815"/>
                      <a:pt x="4748644" y="1136595"/>
                    </a:cubicBezTo>
                    <a:cubicBezTo>
                      <a:pt x="4774640" y="1095822"/>
                      <a:pt x="4766115" y="1028100"/>
                      <a:pt x="4755772" y="967080"/>
                    </a:cubicBezTo>
                    <a:cubicBezTo>
                      <a:pt x="4756890" y="968896"/>
                      <a:pt x="4758008" y="970571"/>
                      <a:pt x="4759825" y="972386"/>
                    </a:cubicBezTo>
                    <a:cubicBezTo>
                      <a:pt x="4773382" y="983976"/>
                      <a:pt x="4785542" y="976994"/>
                      <a:pt x="4795605" y="966243"/>
                    </a:cubicBezTo>
                    <a:cubicBezTo>
                      <a:pt x="4796584" y="1003804"/>
                      <a:pt x="4800218" y="1041365"/>
                      <a:pt x="4801475" y="1078787"/>
                    </a:cubicBezTo>
                    <a:cubicBezTo>
                      <a:pt x="4795884" y="1149720"/>
                      <a:pt x="4855145" y="1187002"/>
                      <a:pt x="4919018" y="1192867"/>
                    </a:cubicBezTo>
                    <a:cubicBezTo>
                      <a:pt x="4925028" y="1193425"/>
                      <a:pt x="4930898" y="1193705"/>
                      <a:pt x="4936908" y="1193705"/>
                    </a:cubicBezTo>
                    <a:cubicBezTo>
                      <a:pt x="4969473" y="1193705"/>
                      <a:pt x="5001479" y="1186025"/>
                      <a:pt x="5033625" y="1182255"/>
                    </a:cubicBezTo>
                    <a:cubicBezTo>
                      <a:pt x="5040613" y="1181975"/>
                      <a:pt x="5047742" y="1181277"/>
                      <a:pt x="5054590" y="1179881"/>
                    </a:cubicBezTo>
                    <a:cubicBezTo>
                      <a:pt x="5049279" y="1185885"/>
                      <a:pt x="5043968" y="1191889"/>
                      <a:pt x="5038517" y="1197614"/>
                    </a:cubicBezTo>
                    <a:cubicBezTo>
                      <a:pt x="5027056" y="1209483"/>
                      <a:pt x="5010285" y="1227496"/>
                      <a:pt x="5017133" y="1242436"/>
                    </a:cubicBezTo>
                    <a:close/>
                    <a:moveTo>
                      <a:pt x="5606523" y="1434152"/>
                    </a:moveTo>
                    <a:cubicBezTo>
                      <a:pt x="5620360" y="1406505"/>
                      <a:pt x="5635873" y="1379137"/>
                      <a:pt x="5655580" y="1355120"/>
                    </a:cubicBezTo>
                    <a:cubicBezTo>
                      <a:pt x="5650409" y="1407482"/>
                      <a:pt x="5653205" y="1483024"/>
                      <a:pt x="5653484" y="1493776"/>
                    </a:cubicBezTo>
                    <a:cubicBezTo>
                      <a:pt x="5648732" y="1562056"/>
                      <a:pt x="5714421" y="1573087"/>
                      <a:pt x="5765436" y="1575740"/>
                    </a:cubicBezTo>
                    <a:cubicBezTo>
                      <a:pt x="5813795" y="1578393"/>
                      <a:pt x="5862713" y="1582722"/>
                      <a:pt x="5911770" y="1583280"/>
                    </a:cubicBezTo>
                    <a:cubicBezTo>
                      <a:pt x="5915404" y="1583699"/>
                      <a:pt x="5918479" y="1583699"/>
                      <a:pt x="5921833" y="1583839"/>
                    </a:cubicBezTo>
                    <a:cubicBezTo>
                      <a:pt x="5897235" y="1613999"/>
                      <a:pt x="5873195" y="1650025"/>
                      <a:pt x="5867325" y="1658961"/>
                    </a:cubicBezTo>
                    <a:cubicBezTo>
                      <a:pt x="5861035" y="1668875"/>
                      <a:pt x="5866067" y="1683257"/>
                      <a:pt x="5876829" y="1687586"/>
                    </a:cubicBezTo>
                    <a:cubicBezTo>
                      <a:pt x="5886612" y="1691635"/>
                      <a:pt x="5899331" y="1687167"/>
                      <a:pt x="5903105" y="1676974"/>
                    </a:cubicBezTo>
                    <a:cubicBezTo>
                      <a:pt x="5914565" y="1642903"/>
                      <a:pt x="5933154" y="1612045"/>
                      <a:pt x="5952861" y="1582024"/>
                    </a:cubicBezTo>
                    <a:cubicBezTo>
                      <a:pt x="6013519" y="1569038"/>
                      <a:pt x="6010305" y="1500618"/>
                      <a:pt x="5994791" y="1433873"/>
                    </a:cubicBezTo>
                    <a:cubicBezTo>
                      <a:pt x="5996049" y="1431639"/>
                      <a:pt x="5997167" y="1429684"/>
                      <a:pt x="5998564" y="1428009"/>
                    </a:cubicBezTo>
                    <a:cubicBezTo>
                      <a:pt x="6006531" y="1415442"/>
                      <a:pt x="6014637" y="1403014"/>
                      <a:pt x="6023303" y="1390866"/>
                    </a:cubicBezTo>
                    <a:cubicBezTo>
                      <a:pt x="6029732" y="1435130"/>
                      <a:pt x="6043569" y="1479254"/>
                      <a:pt x="6054890" y="1522540"/>
                    </a:cubicBezTo>
                    <a:cubicBezTo>
                      <a:pt x="6068866" y="1616653"/>
                      <a:pt x="6203740" y="1611905"/>
                      <a:pt x="6294028" y="1609252"/>
                    </a:cubicBezTo>
                    <a:cubicBezTo>
                      <a:pt x="6367405" y="1606878"/>
                      <a:pt x="6440781" y="1608554"/>
                      <a:pt x="6514158" y="1610229"/>
                    </a:cubicBezTo>
                    <a:cubicBezTo>
                      <a:pt x="6561818" y="1611347"/>
                      <a:pt x="6609618" y="1612324"/>
                      <a:pt x="6657417" y="1612324"/>
                    </a:cubicBezTo>
                    <a:cubicBezTo>
                      <a:pt x="6670695" y="1612883"/>
                      <a:pt x="6682715" y="1613301"/>
                      <a:pt x="6693896" y="1613581"/>
                    </a:cubicBezTo>
                    <a:cubicBezTo>
                      <a:pt x="6672652" y="1642485"/>
                      <a:pt x="6656299" y="1674879"/>
                      <a:pt x="6631561" y="1702108"/>
                    </a:cubicBezTo>
                    <a:cubicBezTo>
                      <a:pt x="6617585" y="1701270"/>
                      <a:pt x="6603608" y="1700572"/>
                      <a:pt x="6589771" y="1700013"/>
                    </a:cubicBezTo>
                    <a:cubicBezTo>
                      <a:pt x="6543229" y="1699874"/>
                      <a:pt x="6364330" y="1682001"/>
                      <a:pt x="6348117" y="1731012"/>
                    </a:cubicBezTo>
                    <a:cubicBezTo>
                      <a:pt x="6347418" y="1731431"/>
                      <a:pt x="6346720" y="1731989"/>
                      <a:pt x="6346021" y="1732548"/>
                    </a:cubicBezTo>
                    <a:cubicBezTo>
                      <a:pt x="6344343" y="1734363"/>
                      <a:pt x="6343505" y="1736597"/>
                      <a:pt x="6343505" y="1738831"/>
                    </a:cubicBezTo>
                    <a:lnTo>
                      <a:pt x="6343505" y="1738831"/>
                    </a:lnTo>
                    <a:cubicBezTo>
                      <a:pt x="6343645" y="1742322"/>
                      <a:pt x="6343924" y="1745673"/>
                      <a:pt x="6344064" y="1749164"/>
                    </a:cubicBezTo>
                    <a:cubicBezTo>
                      <a:pt x="6344204" y="1752515"/>
                      <a:pt x="6344483" y="1755867"/>
                      <a:pt x="6344763" y="1759218"/>
                    </a:cubicBezTo>
                    <a:cubicBezTo>
                      <a:pt x="6343924" y="1759916"/>
                      <a:pt x="6343086" y="1760754"/>
                      <a:pt x="6342107" y="1761591"/>
                    </a:cubicBezTo>
                    <a:cubicBezTo>
                      <a:pt x="6340151" y="1763267"/>
                      <a:pt x="6338194" y="1765222"/>
                      <a:pt x="6336237" y="1767316"/>
                    </a:cubicBezTo>
                    <a:cubicBezTo>
                      <a:pt x="6332603" y="1770947"/>
                      <a:pt x="6328830" y="1774996"/>
                      <a:pt x="6325196" y="1779325"/>
                    </a:cubicBezTo>
                    <a:cubicBezTo>
                      <a:pt x="6319046" y="1786167"/>
                      <a:pt x="6312757" y="1793707"/>
                      <a:pt x="6306747" y="1801387"/>
                    </a:cubicBezTo>
                    <a:cubicBezTo>
                      <a:pt x="6306048" y="1802225"/>
                      <a:pt x="6305349" y="1803063"/>
                      <a:pt x="6304650" y="1804040"/>
                    </a:cubicBezTo>
                    <a:cubicBezTo>
                      <a:pt x="6299898" y="1809904"/>
                      <a:pt x="6295146" y="1815909"/>
                      <a:pt x="6290674" y="1821633"/>
                    </a:cubicBezTo>
                    <a:cubicBezTo>
                      <a:pt x="6289416" y="1823169"/>
                      <a:pt x="6288158" y="1824845"/>
                      <a:pt x="6286900" y="1826381"/>
                    </a:cubicBezTo>
                    <a:cubicBezTo>
                      <a:pt x="6284245" y="1829732"/>
                      <a:pt x="6281729" y="1832944"/>
                      <a:pt x="6279353" y="1836016"/>
                    </a:cubicBezTo>
                    <a:cubicBezTo>
                      <a:pt x="6278374" y="1837133"/>
                      <a:pt x="6277536" y="1838390"/>
                      <a:pt x="6276697" y="1839507"/>
                    </a:cubicBezTo>
                    <a:cubicBezTo>
                      <a:pt x="6273343" y="1843696"/>
                      <a:pt x="6270268" y="1847466"/>
                      <a:pt x="6267612" y="1850817"/>
                    </a:cubicBezTo>
                    <a:cubicBezTo>
                      <a:pt x="6267193" y="1851375"/>
                      <a:pt x="6266774" y="1851934"/>
                      <a:pt x="6266355" y="1852353"/>
                    </a:cubicBezTo>
                    <a:cubicBezTo>
                      <a:pt x="6263978" y="1855146"/>
                      <a:pt x="6261882" y="1857380"/>
                      <a:pt x="6260205" y="1859055"/>
                    </a:cubicBezTo>
                    <a:cubicBezTo>
                      <a:pt x="6259506" y="1853051"/>
                      <a:pt x="6258528" y="1847047"/>
                      <a:pt x="6257270" y="1841182"/>
                    </a:cubicBezTo>
                    <a:cubicBezTo>
                      <a:pt x="6256711" y="1838250"/>
                      <a:pt x="6256152" y="1835318"/>
                      <a:pt x="6255453" y="1832246"/>
                    </a:cubicBezTo>
                    <a:cubicBezTo>
                      <a:pt x="6255034" y="1830151"/>
                      <a:pt x="6254614" y="1828057"/>
                      <a:pt x="6254195" y="1825962"/>
                    </a:cubicBezTo>
                    <a:cubicBezTo>
                      <a:pt x="6253357" y="1822192"/>
                      <a:pt x="6252518" y="1818282"/>
                      <a:pt x="6251540" y="1814512"/>
                    </a:cubicBezTo>
                    <a:cubicBezTo>
                      <a:pt x="6250980" y="1811999"/>
                      <a:pt x="6250421" y="1809486"/>
                      <a:pt x="6249862" y="1806972"/>
                    </a:cubicBezTo>
                    <a:cubicBezTo>
                      <a:pt x="6248325" y="1800689"/>
                      <a:pt x="6246788" y="1794405"/>
                      <a:pt x="6245390" y="1787982"/>
                    </a:cubicBezTo>
                    <a:cubicBezTo>
                      <a:pt x="6241616" y="1773740"/>
                      <a:pt x="6241057" y="1749862"/>
                      <a:pt x="6233929" y="1735201"/>
                    </a:cubicBezTo>
                    <a:cubicBezTo>
                      <a:pt x="6219952" y="1707693"/>
                      <a:pt x="6186409" y="1702108"/>
                      <a:pt x="6158456" y="1699036"/>
                    </a:cubicBezTo>
                    <a:cubicBezTo>
                      <a:pt x="6109957" y="1695545"/>
                      <a:pt x="6061179" y="1695824"/>
                      <a:pt x="6012401" y="1695964"/>
                    </a:cubicBezTo>
                    <a:cubicBezTo>
                      <a:pt x="5991856" y="1696104"/>
                      <a:pt x="5971171" y="1696104"/>
                      <a:pt x="5950625" y="1695964"/>
                    </a:cubicBezTo>
                    <a:cubicBezTo>
                      <a:pt x="5913587" y="1696383"/>
                      <a:pt x="5876549" y="1699595"/>
                      <a:pt x="5839791" y="1704621"/>
                    </a:cubicBezTo>
                    <a:cubicBezTo>
                      <a:pt x="5822879" y="1707274"/>
                      <a:pt x="5810580" y="1722774"/>
                      <a:pt x="5812956" y="1739948"/>
                    </a:cubicBezTo>
                    <a:cubicBezTo>
                      <a:pt x="5813096" y="1740926"/>
                      <a:pt x="5813236" y="1741903"/>
                      <a:pt x="5813515" y="1742881"/>
                    </a:cubicBezTo>
                    <a:lnTo>
                      <a:pt x="5813515" y="1743020"/>
                    </a:lnTo>
                    <a:cubicBezTo>
                      <a:pt x="5813795" y="1743858"/>
                      <a:pt x="5814074" y="1744696"/>
                      <a:pt x="5814214" y="1745673"/>
                    </a:cubicBezTo>
                    <a:cubicBezTo>
                      <a:pt x="5814354" y="1745813"/>
                      <a:pt x="5814354" y="1746092"/>
                      <a:pt x="5814493" y="1746232"/>
                    </a:cubicBezTo>
                    <a:cubicBezTo>
                      <a:pt x="5814773" y="1747070"/>
                      <a:pt x="5815053" y="1747768"/>
                      <a:pt x="5815472" y="1748606"/>
                    </a:cubicBezTo>
                    <a:cubicBezTo>
                      <a:pt x="5815891" y="1749443"/>
                      <a:pt x="5816310" y="1750142"/>
                      <a:pt x="5816730" y="1750979"/>
                    </a:cubicBezTo>
                    <a:cubicBezTo>
                      <a:pt x="5817010" y="1751538"/>
                      <a:pt x="5817289" y="1751957"/>
                      <a:pt x="5817568" y="1752376"/>
                    </a:cubicBezTo>
                    <a:cubicBezTo>
                      <a:pt x="5818127" y="1753213"/>
                      <a:pt x="5818687" y="1754051"/>
                      <a:pt x="5819385" y="1754889"/>
                    </a:cubicBezTo>
                    <a:cubicBezTo>
                      <a:pt x="5819665" y="1755448"/>
                      <a:pt x="5820084" y="1756006"/>
                      <a:pt x="5820504" y="1756425"/>
                    </a:cubicBezTo>
                    <a:cubicBezTo>
                      <a:pt x="5820504" y="1756565"/>
                      <a:pt x="5820643" y="1756565"/>
                      <a:pt x="5820643" y="1756704"/>
                    </a:cubicBezTo>
                    <a:cubicBezTo>
                      <a:pt x="5821342" y="1757542"/>
                      <a:pt x="5822181" y="1758380"/>
                      <a:pt x="5823019" y="1759078"/>
                    </a:cubicBezTo>
                    <a:cubicBezTo>
                      <a:pt x="5823019" y="1759078"/>
                      <a:pt x="5823159" y="1759218"/>
                      <a:pt x="5823299" y="1759357"/>
                    </a:cubicBezTo>
                    <a:cubicBezTo>
                      <a:pt x="5823578" y="1759497"/>
                      <a:pt x="5823858" y="1759776"/>
                      <a:pt x="5823998" y="1760055"/>
                    </a:cubicBezTo>
                    <a:cubicBezTo>
                      <a:pt x="5824417" y="1760335"/>
                      <a:pt x="5824696" y="1760614"/>
                      <a:pt x="5825116" y="1760893"/>
                    </a:cubicBezTo>
                    <a:lnTo>
                      <a:pt x="5825116" y="1760893"/>
                    </a:lnTo>
                    <a:lnTo>
                      <a:pt x="5825116" y="1760893"/>
                    </a:lnTo>
                    <a:lnTo>
                      <a:pt x="5825116" y="1760893"/>
                    </a:lnTo>
                    <a:cubicBezTo>
                      <a:pt x="5825256" y="1761033"/>
                      <a:pt x="5825395" y="1761033"/>
                      <a:pt x="5825535" y="1761173"/>
                    </a:cubicBezTo>
                    <a:cubicBezTo>
                      <a:pt x="5810860" y="1757961"/>
                      <a:pt x="5777176" y="1809486"/>
                      <a:pt x="5769769" y="1816746"/>
                    </a:cubicBezTo>
                    <a:cubicBezTo>
                      <a:pt x="5768790" y="1817864"/>
                      <a:pt x="5768092" y="1819120"/>
                      <a:pt x="5767533" y="1820377"/>
                    </a:cubicBezTo>
                    <a:lnTo>
                      <a:pt x="5767533" y="1820377"/>
                    </a:lnTo>
                    <a:lnTo>
                      <a:pt x="5767533" y="1820377"/>
                    </a:lnTo>
                    <a:cubicBezTo>
                      <a:pt x="5762361" y="1797617"/>
                      <a:pt x="5757469" y="1776672"/>
                      <a:pt x="5755233" y="1759218"/>
                    </a:cubicBezTo>
                    <a:cubicBezTo>
                      <a:pt x="5751040" y="1696662"/>
                      <a:pt x="5679341" y="1690239"/>
                      <a:pt x="5630004" y="1686329"/>
                    </a:cubicBezTo>
                    <a:cubicBezTo>
                      <a:pt x="5592826" y="1683676"/>
                      <a:pt x="5555648" y="1683537"/>
                      <a:pt x="5518611" y="1685212"/>
                    </a:cubicBezTo>
                    <a:cubicBezTo>
                      <a:pt x="5527695" y="1668596"/>
                      <a:pt x="5537060" y="1652119"/>
                      <a:pt x="5546424" y="1635503"/>
                    </a:cubicBezTo>
                    <a:cubicBezTo>
                      <a:pt x="5559282" y="1612883"/>
                      <a:pt x="5571721" y="1590262"/>
                      <a:pt x="5583601" y="1567223"/>
                    </a:cubicBezTo>
                    <a:cubicBezTo>
                      <a:pt x="5587235" y="1560660"/>
                      <a:pt x="5586956" y="1553120"/>
                      <a:pt x="5583881" y="1546836"/>
                    </a:cubicBezTo>
                    <a:cubicBezTo>
                      <a:pt x="5589891" y="1525193"/>
                      <a:pt x="5590031" y="1496987"/>
                      <a:pt x="5590170" y="1472412"/>
                    </a:cubicBezTo>
                    <a:cubicBezTo>
                      <a:pt x="5595062" y="1459286"/>
                      <a:pt x="5600653" y="1446719"/>
                      <a:pt x="5606523" y="1434152"/>
                    </a:cubicBezTo>
                    <a:close/>
                    <a:moveTo>
                      <a:pt x="5942938" y="1520306"/>
                    </a:moveTo>
                    <a:cubicBezTo>
                      <a:pt x="5893880" y="1524495"/>
                      <a:pt x="5844403" y="1519468"/>
                      <a:pt x="5795206" y="1518211"/>
                    </a:cubicBezTo>
                    <a:cubicBezTo>
                      <a:pt x="5786820" y="1517374"/>
                      <a:pt x="5777596" y="1517374"/>
                      <a:pt x="5768371" y="1517374"/>
                    </a:cubicBezTo>
                    <a:cubicBezTo>
                      <a:pt x="5744611" y="1517374"/>
                      <a:pt x="5719453" y="1517374"/>
                      <a:pt x="5702122" y="1503550"/>
                    </a:cubicBezTo>
                    <a:cubicBezTo>
                      <a:pt x="5688705" y="1449791"/>
                      <a:pt x="5690382" y="1393380"/>
                      <a:pt x="5685770" y="1338504"/>
                    </a:cubicBezTo>
                    <a:cubicBezTo>
                      <a:pt x="5702542" y="1359868"/>
                      <a:pt x="5731753" y="1345346"/>
                      <a:pt x="5753975" y="1344508"/>
                    </a:cubicBezTo>
                    <a:cubicBezTo>
                      <a:pt x="5806527" y="1338923"/>
                      <a:pt x="5860057" y="1335851"/>
                      <a:pt x="5912748" y="1339621"/>
                    </a:cubicBezTo>
                    <a:cubicBezTo>
                      <a:pt x="5920575" y="1399803"/>
                      <a:pt x="5947690" y="1459147"/>
                      <a:pt x="5942938" y="1520306"/>
                    </a:cubicBezTo>
                    <a:close/>
                    <a:moveTo>
                      <a:pt x="5859218" y="1765780"/>
                    </a:moveTo>
                    <a:cubicBezTo>
                      <a:pt x="5901148" y="1759916"/>
                      <a:pt x="5943217" y="1758938"/>
                      <a:pt x="5985426" y="1758938"/>
                    </a:cubicBezTo>
                    <a:cubicBezTo>
                      <a:pt x="6003037" y="1758938"/>
                      <a:pt x="6020647" y="1759078"/>
                      <a:pt x="6038258" y="1759078"/>
                    </a:cubicBezTo>
                    <a:cubicBezTo>
                      <a:pt x="6050976" y="1759357"/>
                      <a:pt x="6063974" y="1759357"/>
                      <a:pt x="6076833" y="1759218"/>
                    </a:cubicBezTo>
                    <a:cubicBezTo>
                      <a:pt x="6110656" y="1759078"/>
                      <a:pt x="6144619" y="1758799"/>
                      <a:pt x="6177604" y="1766199"/>
                    </a:cubicBezTo>
                    <a:cubicBezTo>
                      <a:pt x="6188785" y="1833642"/>
                      <a:pt x="6217157" y="1907089"/>
                      <a:pt x="6183334" y="1972577"/>
                    </a:cubicBezTo>
                    <a:cubicBezTo>
                      <a:pt x="6099894" y="1963082"/>
                      <a:pt x="6015756" y="1964199"/>
                      <a:pt x="5932316" y="1955123"/>
                    </a:cubicBezTo>
                    <a:cubicBezTo>
                      <a:pt x="5900729" y="1953447"/>
                      <a:pt x="5904223" y="1915467"/>
                      <a:pt x="5894719" y="1892707"/>
                    </a:cubicBezTo>
                    <a:cubicBezTo>
                      <a:pt x="5881860" y="1850677"/>
                      <a:pt x="5872916" y="1807531"/>
                      <a:pt x="5859218" y="1765780"/>
                    </a:cubicBezTo>
                    <a:close/>
                    <a:moveTo>
                      <a:pt x="5830986" y="1766898"/>
                    </a:moveTo>
                    <a:cubicBezTo>
                      <a:pt x="5830567" y="1765641"/>
                      <a:pt x="5830147" y="1764384"/>
                      <a:pt x="5829448" y="1763546"/>
                    </a:cubicBezTo>
                    <a:lnTo>
                      <a:pt x="5829448" y="1763546"/>
                    </a:lnTo>
                    <a:cubicBezTo>
                      <a:pt x="5829728" y="1763686"/>
                      <a:pt x="5830147" y="1763826"/>
                      <a:pt x="5830427" y="1764105"/>
                    </a:cubicBezTo>
                    <a:cubicBezTo>
                      <a:pt x="5830567" y="1764803"/>
                      <a:pt x="5830567" y="1765501"/>
                      <a:pt x="5830706" y="1766199"/>
                    </a:cubicBezTo>
                    <a:cubicBezTo>
                      <a:pt x="5830986" y="1766339"/>
                      <a:pt x="5830986" y="1766618"/>
                      <a:pt x="5830986" y="1766898"/>
                    </a:cubicBezTo>
                    <a:close/>
                    <a:moveTo>
                      <a:pt x="5559422" y="1746232"/>
                    </a:moveTo>
                    <a:cubicBezTo>
                      <a:pt x="5603868" y="1746232"/>
                      <a:pt x="5648033" y="1750421"/>
                      <a:pt x="5691081" y="1760893"/>
                    </a:cubicBezTo>
                    <a:cubicBezTo>
                      <a:pt x="5700864" y="1826660"/>
                      <a:pt x="5732871" y="1902341"/>
                      <a:pt x="5717496" y="1971599"/>
                    </a:cubicBezTo>
                    <a:cubicBezTo>
                      <a:pt x="5707713" y="1973415"/>
                      <a:pt x="5697790" y="1974252"/>
                      <a:pt x="5687866" y="1974811"/>
                    </a:cubicBezTo>
                    <a:cubicBezTo>
                      <a:pt x="5663128" y="1976068"/>
                      <a:pt x="5638250" y="1976068"/>
                      <a:pt x="5613511" y="1976068"/>
                    </a:cubicBezTo>
                    <a:cubicBezTo>
                      <a:pt x="5548800" y="1977324"/>
                      <a:pt x="5484648" y="1971879"/>
                      <a:pt x="5420216" y="1967131"/>
                    </a:cubicBezTo>
                    <a:cubicBezTo>
                      <a:pt x="5381920" y="1964338"/>
                      <a:pt x="5342646" y="1968248"/>
                      <a:pt x="5305189" y="1958334"/>
                    </a:cubicBezTo>
                    <a:lnTo>
                      <a:pt x="5305189" y="1958334"/>
                    </a:lnTo>
                    <a:cubicBezTo>
                      <a:pt x="5293309" y="1904855"/>
                      <a:pt x="5290793" y="1848164"/>
                      <a:pt x="5278354" y="1794405"/>
                    </a:cubicBezTo>
                    <a:cubicBezTo>
                      <a:pt x="5284085" y="1791194"/>
                      <a:pt x="5288837" y="1786167"/>
                      <a:pt x="5291632" y="1780163"/>
                    </a:cubicBezTo>
                    <a:cubicBezTo>
                      <a:pt x="5378007" y="1763267"/>
                      <a:pt x="5469413" y="1746232"/>
                      <a:pt x="5559422" y="1746232"/>
                    </a:cubicBezTo>
                    <a:close/>
                    <a:moveTo>
                      <a:pt x="5538457" y="1519049"/>
                    </a:moveTo>
                    <a:cubicBezTo>
                      <a:pt x="5489260" y="1520027"/>
                      <a:pt x="5440621" y="1510392"/>
                      <a:pt x="5391704" y="1506063"/>
                    </a:cubicBezTo>
                    <a:cubicBezTo>
                      <a:pt x="5352290" y="1499780"/>
                      <a:pt x="5311479" y="1505784"/>
                      <a:pt x="5272903" y="1494474"/>
                    </a:cubicBezTo>
                    <a:cubicBezTo>
                      <a:pt x="5259905" y="1443089"/>
                      <a:pt x="5257529" y="1388772"/>
                      <a:pt x="5249702" y="1335851"/>
                    </a:cubicBezTo>
                    <a:cubicBezTo>
                      <a:pt x="5250541" y="1333337"/>
                      <a:pt x="5251240" y="1331103"/>
                      <a:pt x="5251938" y="1329428"/>
                    </a:cubicBezTo>
                    <a:cubicBezTo>
                      <a:pt x="5261582" y="1335572"/>
                      <a:pt x="5272903" y="1334175"/>
                      <a:pt x="5284085" y="1332639"/>
                    </a:cubicBezTo>
                    <a:cubicBezTo>
                      <a:pt x="5291632" y="1331662"/>
                      <a:pt x="5299179" y="1330684"/>
                      <a:pt x="5306307" y="1332081"/>
                    </a:cubicBezTo>
                    <a:cubicBezTo>
                      <a:pt x="5383458" y="1332081"/>
                      <a:pt x="5456974" y="1330405"/>
                      <a:pt x="5534544" y="1341017"/>
                    </a:cubicBezTo>
                    <a:cubicBezTo>
                      <a:pt x="5540693" y="1399803"/>
                      <a:pt x="5544467" y="1459845"/>
                      <a:pt x="5538457" y="1519049"/>
                    </a:cubicBezTo>
                    <a:close/>
                    <a:moveTo>
                      <a:pt x="5226641" y="1391983"/>
                    </a:moveTo>
                    <a:cubicBezTo>
                      <a:pt x="5228318" y="1429824"/>
                      <a:pt x="5229716" y="1467664"/>
                      <a:pt x="5234048" y="1505225"/>
                    </a:cubicBezTo>
                    <a:cubicBezTo>
                      <a:pt x="5235306" y="1521981"/>
                      <a:pt x="5243832" y="1537481"/>
                      <a:pt x="5256132" y="1544183"/>
                    </a:cubicBezTo>
                    <a:cubicBezTo>
                      <a:pt x="5283386" y="1558984"/>
                      <a:pt x="5314134" y="1557588"/>
                      <a:pt x="5343066" y="1560101"/>
                    </a:cubicBezTo>
                    <a:cubicBezTo>
                      <a:pt x="5403724" y="1565268"/>
                      <a:pt x="5464522" y="1577974"/>
                      <a:pt x="5525459" y="1580627"/>
                    </a:cubicBezTo>
                    <a:cubicBezTo>
                      <a:pt x="5518750" y="1591658"/>
                      <a:pt x="5511902" y="1602689"/>
                      <a:pt x="5505193" y="1613720"/>
                    </a:cubicBezTo>
                    <a:cubicBezTo>
                      <a:pt x="5490518" y="1637877"/>
                      <a:pt x="5475143" y="1661475"/>
                      <a:pt x="5460049" y="1685492"/>
                    </a:cubicBezTo>
                    <a:cubicBezTo>
                      <a:pt x="5459210" y="1686748"/>
                      <a:pt x="5458651" y="1688005"/>
                      <a:pt x="5458232" y="1689401"/>
                    </a:cubicBezTo>
                    <a:cubicBezTo>
                      <a:pt x="5458232" y="1689401"/>
                      <a:pt x="5458232" y="1689401"/>
                      <a:pt x="5458092" y="1689401"/>
                    </a:cubicBezTo>
                    <a:cubicBezTo>
                      <a:pt x="5396036" y="1695405"/>
                      <a:pt x="5334540" y="1706157"/>
                      <a:pt x="5273742" y="1719702"/>
                    </a:cubicBezTo>
                    <a:cubicBezTo>
                      <a:pt x="5249563" y="1721098"/>
                      <a:pt x="5231533" y="1747768"/>
                      <a:pt x="5234048" y="1770249"/>
                    </a:cubicBezTo>
                    <a:lnTo>
                      <a:pt x="5234048" y="1770249"/>
                    </a:lnTo>
                    <a:cubicBezTo>
                      <a:pt x="5221610" y="1780302"/>
                      <a:pt x="5211267" y="1794266"/>
                      <a:pt x="5199666" y="1804179"/>
                    </a:cubicBezTo>
                    <a:cubicBezTo>
                      <a:pt x="5190302" y="1818143"/>
                      <a:pt x="5161650" y="1835876"/>
                      <a:pt x="5152146" y="1853889"/>
                    </a:cubicBezTo>
                    <a:lnTo>
                      <a:pt x="5152146" y="1853749"/>
                    </a:lnTo>
                    <a:cubicBezTo>
                      <a:pt x="5148372" y="1829453"/>
                      <a:pt x="5144459" y="1806274"/>
                      <a:pt x="5142502" y="1786446"/>
                    </a:cubicBezTo>
                    <a:cubicBezTo>
                      <a:pt x="5143900" y="1742322"/>
                      <a:pt x="5119581" y="1723192"/>
                      <a:pt x="5084500" y="1716350"/>
                    </a:cubicBezTo>
                    <a:cubicBezTo>
                      <a:pt x="5095821" y="1695545"/>
                      <a:pt x="5108400" y="1673483"/>
                      <a:pt x="5121118" y="1651421"/>
                    </a:cubicBezTo>
                    <a:cubicBezTo>
                      <a:pt x="5130203" y="1632710"/>
                      <a:pt x="5143201" y="1614418"/>
                      <a:pt x="5151866" y="1595149"/>
                    </a:cubicBezTo>
                    <a:cubicBezTo>
                      <a:pt x="5169058" y="1565687"/>
                      <a:pt x="5166961" y="1513045"/>
                      <a:pt x="5163747" y="1471155"/>
                    </a:cubicBezTo>
                    <a:cubicBezTo>
                      <a:pt x="5182475" y="1436386"/>
                      <a:pt x="5203440" y="1400082"/>
                      <a:pt x="5225523" y="1366430"/>
                    </a:cubicBezTo>
                    <a:cubicBezTo>
                      <a:pt x="5226082" y="1374948"/>
                      <a:pt x="5226501" y="1383466"/>
                      <a:pt x="5226641" y="1391983"/>
                    </a:cubicBezTo>
                    <a:close/>
                    <a:moveTo>
                      <a:pt x="4708531" y="1760614"/>
                    </a:moveTo>
                    <a:cubicBezTo>
                      <a:pt x="4719992" y="1777370"/>
                      <a:pt x="4739559" y="1775834"/>
                      <a:pt x="4758707" y="1774298"/>
                    </a:cubicBezTo>
                    <a:cubicBezTo>
                      <a:pt x="4767512" y="1773600"/>
                      <a:pt x="4776178" y="1772902"/>
                      <a:pt x="4784005" y="1774019"/>
                    </a:cubicBezTo>
                    <a:cubicBezTo>
                      <a:pt x="4821881" y="1775555"/>
                      <a:pt x="4859618" y="1774717"/>
                      <a:pt x="4897214" y="1774019"/>
                    </a:cubicBezTo>
                    <a:cubicBezTo>
                      <a:pt x="4957733" y="1772902"/>
                      <a:pt x="5017972" y="1771785"/>
                      <a:pt x="5078490" y="1779744"/>
                    </a:cubicBezTo>
                    <a:cubicBezTo>
                      <a:pt x="5083801" y="1834340"/>
                      <a:pt x="5095122" y="1888238"/>
                      <a:pt x="5099035" y="1942974"/>
                    </a:cubicBezTo>
                    <a:cubicBezTo>
                      <a:pt x="5099455" y="1955960"/>
                      <a:pt x="5098057" y="1969784"/>
                      <a:pt x="5091069" y="1981094"/>
                    </a:cubicBezTo>
                    <a:cubicBezTo>
                      <a:pt x="5023423" y="1983189"/>
                      <a:pt x="4955916" y="1978860"/>
                      <a:pt x="4888269" y="1976068"/>
                    </a:cubicBezTo>
                    <a:cubicBezTo>
                      <a:pt x="4849275" y="1974113"/>
                      <a:pt x="4807765" y="1976626"/>
                      <a:pt x="4771006" y="1961406"/>
                    </a:cubicBezTo>
                    <a:cubicBezTo>
                      <a:pt x="4750321" y="1894662"/>
                      <a:pt x="4736484" y="1825264"/>
                      <a:pt x="4708531" y="1760614"/>
                    </a:cubicBezTo>
                    <a:close/>
                    <a:moveTo>
                      <a:pt x="4704898" y="1752376"/>
                    </a:moveTo>
                    <a:cubicBezTo>
                      <a:pt x="4702941" y="1748466"/>
                      <a:pt x="4701264" y="1744417"/>
                      <a:pt x="4699027" y="1740646"/>
                    </a:cubicBezTo>
                    <a:cubicBezTo>
                      <a:pt x="4697210" y="1733246"/>
                      <a:pt x="4685889" y="1731291"/>
                      <a:pt x="4681976" y="1738552"/>
                    </a:cubicBezTo>
                    <a:cubicBezTo>
                      <a:pt x="4679879" y="1742462"/>
                      <a:pt x="4678901" y="1745953"/>
                      <a:pt x="4678482" y="1750281"/>
                    </a:cubicBezTo>
                    <a:cubicBezTo>
                      <a:pt x="4656539" y="1768573"/>
                      <a:pt x="4626769" y="1816467"/>
                      <a:pt x="4617544" y="1823728"/>
                    </a:cubicBezTo>
                    <a:cubicBezTo>
                      <a:pt x="4613631" y="1829453"/>
                      <a:pt x="4606782" y="1836295"/>
                      <a:pt x="4599514" y="1843696"/>
                    </a:cubicBezTo>
                    <a:cubicBezTo>
                      <a:pt x="4589591" y="1822751"/>
                      <a:pt x="4579808" y="1801527"/>
                      <a:pt x="4571282" y="1779883"/>
                    </a:cubicBezTo>
                    <a:cubicBezTo>
                      <a:pt x="4565412" y="1765082"/>
                      <a:pt x="4558703" y="1748885"/>
                      <a:pt x="4542071" y="1743579"/>
                    </a:cubicBezTo>
                    <a:cubicBezTo>
                      <a:pt x="4441021" y="1726823"/>
                      <a:pt x="4334939" y="1735480"/>
                      <a:pt x="4232631" y="1738273"/>
                    </a:cubicBezTo>
                    <a:cubicBezTo>
                      <a:pt x="4223965" y="1738831"/>
                      <a:pt x="4215160" y="1739390"/>
                      <a:pt x="4206495" y="1739809"/>
                    </a:cubicBezTo>
                    <a:lnTo>
                      <a:pt x="4206495" y="1739809"/>
                    </a:lnTo>
                    <a:cubicBezTo>
                      <a:pt x="4207613" y="1738412"/>
                      <a:pt x="4208591" y="1736737"/>
                      <a:pt x="4209430" y="1735061"/>
                    </a:cubicBezTo>
                    <a:cubicBezTo>
                      <a:pt x="4225503" y="1697500"/>
                      <a:pt x="4234168" y="1659380"/>
                      <a:pt x="4250241" y="1621400"/>
                    </a:cubicBezTo>
                    <a:cubicBezTo>
                      <a:pt x="4253735" y="1613162"/>
                      <a:pt x="4257369" y="1604923"/>
                      <a:pt x="4261282" y="1596825"/>
                    </a:cubicBezTo>
                    <a:cubicBezTo>
                      <a:pt x="4289096" y="1577835"/>
                      <a:pt x="4292870" y="1527427"/>
                      <a:pt x="4294267" y="1481628"/>
                    </a:cubicBezTo>
                    <a:cubicBezTo>
                      <a:pt x="4294267" y="1478556"/>
                      <a:pt x="4294127" y="1475623"/>
                      <a:pt x="4294127" y="1472691"/>
                    </a:cubicBezTo>
                    <a:cubicBezTo>
                      <a:pt x="4319145" y="1429544"/>
                      <a:pt x="4347238" y="1388911"/>
                      <a:pt x="4374353" y="1347022"/>
                    </a:cubicBezTo>
                    <a:cubicBezTo>
                      <a:pt x="4373235" y="1369782"/>
                      <a:pt x="4373934" y="1392681"/>
                      <a:pt x="4373934" y="1415442"/>
                    </a:cubicBezTo>
                    <a:cubicBezTo>
                      <a:pt x="4374213" y="1456075"/>
                      <a:pt x="4376030" y="1492798"/>
                      <a:pt x="4378686" y="1533990"/>
                    </a:cubicBezTo>
                    <a:cubicBezTo>
                      <a:pt x="4379664" y="1549070"/>
                      <a:pt x="4379244" y="1565826"/>
                      <a:pt x="4388609" y="1576997"/>
                    </a:cubicBezTo>
                    <a:cubicBezTo>
                      <a:pt x="4409853" y="1600874"/>
                      <a:pt x="4441719" y="1589843"/>
                      <a:pt x="4467716" y="1589424"/>
                    </a:cubicBezTo>
                    <a:cubicBezTo>
                      <a:pt x="4541233" y="1582303"/>
                      <a:pt x="4613351" y="1591100"/>
                      <a:pt x="4686868" y="1597802"/>
                    </a:cubicBezTo>
                    <a:cubicBezTo>
                      <a:pt x="4675127" y="1620283"/>
                      <a:pt x="4663247" y="1642903"/>
                      <a:pt x="4650808" y="1665245"/>
                    </a:cubicBezTo>
                    <a:cubicBezTo>
                      <a:pt x="4633477" y="1696662"/>
                      <a:pt x="4617125" y="1728778"/>
                      <a:pt x="4597697" y="1758938"/>
                    </a:cubicBezTo>
                    <a:cubicBezTo>
                      <a:pt x="4590290" y="1770388"/>
                      <a:pt x="4595322" y="1786446"/>
                      <a:pt x="4606643" y="1793148"/>
                    </a:cubicBezTo>
                    <a:cubicBezTo>
                      <a:pt x="4617964" y="1799711"/>
                      <a:pt x="4634596" y="1796220"/>
                      <a:pt x="4640885" y="1784212"/>
                    </a:cubicBezTo>
                    <a:cubicBezTo>
                      <a:pt x="4659334" y="1746092"/>
                      <a:pt x="4675127" y="1706855"/>
                      <a:pt x="4693996" y="1668875"/>
                    </a:cubicBezTo>
                    <a:cubicBezTo>
                      <a:pt x="4709230" y="1637039"/>
                      <a:pt x="4723207" y="1604504"/>
                      <a:pt x="4736065" y="1571691"/>
                    </a:cubicBezTo>
                    <a:cubicBezTo>
                      <a:pt x="4739978" y="1564151"/>
                      <a:pt x="4741516" y="1553678"/>
                      <a:pt x="4736624" y="1547255"/>
                    </a:cubicBezTo>
                    <a:cubicBezTo>
                      <a:pt x="4740118" y="1529242"/>
                      <a:pt x="4740817" y="1508577"/>
                      <a:pt x="4740538" y="1488888"/>
                    </a:cubicBezTo>
                    <a:cubicBezTo>
                      <a:pt x="4760524" y="1484001"/>
                      <a:pt x="4764996" y="1450210"/>
                      <a:pt x="4776737" y="1433454"/>
                    </a:cubicBezTo>
                    <a:cubicBezTo>
                      <a:pt x="4787080" y="1414604"/>
                      <a:pt x="4796584" y="1393799"/>
                      <a:pt x="4806647" y="1373272"/>
                    </a:cubicBezTo>
                    <a:cubicBezTo>
                      <a:pt x="4806647" y="1393380"/>
                      <a:pt x="4807066" y="1413487"/>
                      <a:pt x="4808184" y="1433594"/>
                    </a:cubicBezTo>
                    <a:cubicBezTo>
                      <a:pt x="4810281" y="1468642"/>
                      <a:pt x="4814473" y="1504807"/>
                      <a:pt x="4819924" y="1539296"/>
                    </a:cubicBezTo>
                    <a:cubicBezTo>
                      <a:pt x="4821881" y="1570434"/>
                      <a:pt x="4841169" y="1591658"/>
                      <a:pt x="4864649" y="1596545"/>
                    </a:cubicBezTo>
                    <a:cubicBezTo>
                      <a:pt x="4939983" y="1609950"/>
                      <a:pt x="5019229" y="1607158"/>
                      <a:pt x="5096240" y="1615396"/>
                    </a:cubicBezTo>
                    <a:cubicBezTo>
                      <a:pt x="5075835" y="1647651"/>
                      <a:pt x="5055289" y="1679906"/>
                      <a:pt x="5034464" y="1711882"/>
                    </a:cubicBezTo>
                    <a:cubicBezTo>
                      <a:pt x="4999522" y="1710207"/>
                      <a:pt x="4964581" y="1710765"/>
                      <a:pt x="4929640" y="1711324"/>
                    </a:cubicBezTo>
                    <a:cubicBezTo>
                      <a:pt x="4898892" y="1711742"/>
                      <a:pt x="4868143" y="1712301"/>
                      <a:pt x="4837395" y="1711324"/>
                    </a:cubicBezTo>
                    <a:cubicBezTo>
                      <a:pt x="4828031" y="1711324"/>
                      <a:pt x="4818666" y="1711324"/>
                      <a:pt x="4809442" y="1711184"/>
                    </a:cubicBezTo>
                    <a:cubicBezTo>
                      <a:pt x="4783306" y="1711044"/>
                      <a:pt x="4757170" y="1710765"/>
                      <a:pt x="4731034" y="1712441"/>
                    </a:cubicBezTo>
                    <a:cubicBezTo>
                      <a:pt x="4712305" y="1713977"/>
                      <a:pt x="4699167" y="1734782"/>
                      <a:pt x="4704898" y="1752376"/>
                    </a:cubicBezTo>
                    <a:close/>
                    <a:moveTo>
                      <a:pt x="2821561" y="1804319"/>
                    </a:moveTo>
                    <a:cubicBezTo>
                      <a:pt x="2948468" y="1780582"/>
                      <a:pt x="3078310" y="1772902"/>
                      <a:pt x="3207033" y="1765920"/>
                    </a:cubicBezTo>
                    <a:cubicBezTo>
                      <a:pt x="3234847" y="1763826"/>
                      <a:pt x="3262800" y="1762988"/>
                      <a:pt x="3290613" y="1762988"/>
                    </a:cubicBezTo>
                    <a:cubicBezTo>
                      <a:pt x="3369720" y="1762988"/>
                      <a:pt x="3448967" y="1769550"/>
                      <a:pt x="3527934" y="1769690"/>
                    </a:cubicBezTo>
                    <a:cubicBezTo>
                      <a:pt x="3716478" y="1771785"/>
                      <a:pt x="3904462" y="1780861"/>
                      <a:pt x="4092027" y="1800130"/>
                    </a:cubicBezTo>
                    <a:cubicBezTo>
                      <a:pt x="4158555" y="1804878"/>
                      <a:pt x="4225223" y="1802364"/>
                      <a:pt x="4291891" y="1799991"/>
                    </a:cubicBezTo>
                    <a:cubicBezTo>
                      <a:pt x="4365128" y="1797338"/>
                      <a:pt x="4438365" y="1794684"/>
                      <a:pt x="4511463" y="1801527"/>
                    </a:cubicBezTo>
                    <a:cubicBezTo>
                      <a:pt x="4526278" y="1839507"/>
                      <a:pt x="4545425" y="1875532"/>
                      <a:pt x="4561358" y="1913093"/>
                    </a:cubicBezTo>
                    <a:cubicBezTo>
                      <a:pt x="4570723" y="1944231"/>
                      <a:pt x="4578829" y="1975928"/>
                      <a:pt x="4589311" y="2006647"/>
                    </a:cubicBezTo>
                    <a:cubicBezTo>
                      <a:pt x="4477779" y="2005111"/>
                      <a:pt x="4366666" y="1985842"/>
                      <a:pt x="4254853" y="1991706"/>
                    </a:cubicBezTo>
                    <a:cubicBezTo>
                      <a:pt x="4157856" y="1996314"/>
                      <a:pt x="4060859" y="1995756"/>
                      <a:pt x="3963862" y="1996175"/>
                    </a:cubicBezTo>
                    <a:cubicBezTo>
                      <a:pt x="3884475" y="1998130"/>
                      <a:pt x="3806906" y="2006228"/>
                      <a:pt x="3726261" y="2007485"/>
                    </a:cubicBezTo>
                    <a:cubicBezTo>
                      <a:pt x="3674828" y="2009161"/>
                      <a:pt x="3623534" y="2005809"/>
                      <a:pt x="3572100" y="2002458"/>
                    </a:cubicBezTo>
                    <a:cubicBezTo>
                      <a:pt x="3525139" y="1999386"/>
                      <a:pt x="3478038" y="1996314"/>
                      <a:pt x="3430937" y="1997152"/>
                    </a:cubicBezTo>
                    <a:cubicBezTo>
                      <a:pt x="3306686" y="1996314"/>
                      <a:pt x="3184112" y="2013070"/>
                      <a:pt x="3057764" y="2017539"/>
                    </a:cubicBezTo>
                    <a:cubicBezTo>
                      <a:pt x="2996268" y="2015584"/>
                      <a:pt x="2921074" y="2023543"/>
                      <a:pt x="2868382" y="1987797"/>
                    </a:cubicBezTo>
                    <a:cubicBezTo>
                      <a:pt x="2850912" y="1927196"/>
                      <a:pt x="2834699" y="1866037"/>
                      <a:pt x="2821561" y="1804319"/>
                    </a:cubicBezTo>
                    <a:close/>
                    <a:moveTo>
                      <a:pt x="2808563" y="1742881"/>
                    </a:moveTo>
                    <a:cubicBezTo>
                      <a:pt x="2791511" y="1747489"/>
                      <a:pt x="2781448" y="1766479"/>
                      <a:pt x="2787039" y="1783095"/>
                    </a:cubicBezTo>
                    <a:cubicBezTo>
                      <a:pt x="2786620" y="1787284"/>
                      <a:pt x="2786480" y="1791473"/>
                      <a:pt x="2786340" y="1795662"/>
                    </a:cubicBezTo>
                    <a:lnTo>
                      <a:pt x="2786340" y="1795662"/>
                    </a:lnTo>
                    <a:cubicBezTo>
                      <a:pt x="2758527" y="1825823"/>
                      <a:pt x="2740917" y="1863803"/>
                      <a:pt x="2718554" y="1898013"/>
                    </a:cubicBezTo>
                    <a:cubicBezTo>
                      <a:pt x="2715619" y="1900945"/>
                      <a:pt x="2712963" y="1904436"/>
                      <a:pt x="2710867" y="1907927"/>
                    </a:cubicBezTo>
                    <a:lnTo>
                      <a:pt x="2710867" y="1907927"/>
                    </a:lnTo>
                    <a:cubicBezTo>
                      <a:pt x="2709330" y="1902341"/>
                      <a:pt x="2707652" y="1896896"/>
                      <a:pt x="2706115" y="1891450"/>
                    </a:cubicBezTo>
                    <a:cubicBezTo>
                      <a:pt x="2704577" y="1886004"/>
                      <a:pt x="2702900" y="1880698"/>
                      <a:pt x="2701363" y="1875392"/>
                    </a:cubicBezTo>
                    <a:cubicBezTo>
                      <a:pt x="2700105" y="1871064"/>
                      <a:pt x="2698707" y="1866875"/>
                      <a:pt x="2697450" y="1862686"/>
                    </a:cubicBezTo>
                    <a:cubicBezTo>
                      <a:pt x="2695632" y="1856961"/>
                      <a:pt x="2693816" y="1851236"/>
                      <a:pt x="2692138" y="1845790"/>
                    </a:cubicBezTo>
                    <a:cubicBezTo>
                      <a:pt x="2691300" y="1842998"/>
                      <a:pt x="2690461" y="1840344"/>
                      <a:pt x="2689623" y="1837691"/>
                    </a:cubicBezTo>
                    <a:cubicBezTo>
                      <a:pt x="2688924" y="1835318"/>
                      <a:pt x="2688225" y="1832944"/>
                      <a:pt x="2687526" y="1830710"/>
                    </a:cubicBezTo>
                    <a:cubicBezTo>
                      <a:pt x="2683473" y="1817026"/>
                      <a:pt x="2680119" y="1804598"/>
                      <a:pt x="2678162" y="1794266"/>
                    </a:cubicBezTo>
                    <a:cubicBezTo>
                      <a:pt x="2673550" y="1740646"/>
                      <a:pt x="2632459" y="1737156"/>
                      <a:pt x="2588013" y="1736178"/>
                    </a:cubicBezTo>
                    <a:cubicBezTo>
                      <a:pt x="2569005" y="1735620"/>
                      <a:pt x="2549997" y="1735759"/>
                      <a:pt x="2530989" y="1736597"/>
                    </a:cubicBezTo>
                    <a:lnTo>
                      <a:pt x="2530849" y="1736597"/>
                    </a:lnTo>
                    <a:cubicBezTo>
                      <a:pt x="2534344" y="1730593"/>
                      <a:pt x="2536440" y="1723053"/>
                      <a:pt x="2536580" y="1716071"/>
                    </a:cubicBezTo>
                    <a:cubicBezTo>
                      <a:pt x="2539654" y="1693311"/>
                      <a:pt x="2549997" y="1671528"/>
                      <a:pt x="2556566" y="1649327"/>
                    </a:cubicBezTo>
                    <a:cubicBezTo>
                      <a:pt x="2575015" y="1641507"/>
                      <a:pt x="2587454" y="1623913"/>
                      <a:pt x="2586196" y="1584537"/>
                    </a:cubicBezTo>
                    <a:cubicBezTo>
                      <a:pt x="2583541" y="1554516"/>
                      <a:pt x="2580745" y="1524216"/>
                      <a:pt x="2577251" y="1494055"/>
                    </a:cubicBezTo>
                    <a:cubicBezTo>
                      <a:pt x="2581584" y="1491681"/>
                      <a:pt x="2585078" y="1487911"/>
                      <a:pt x="2586755" y="1483303"/>
                    </a:cubicBezTo>
                    <a:cubicBezTo>
                      <a:pt x="2597238" y="1459845"/>
                      <a:pt x="2613171" y="1403433"/>
                      <a:pt x="2635813" y="1371178"/>
                    </a:cubicBezTo>
                    <a:cubicBezTo>
                      <a:pt x="2638748" y="1396870"/>
                      <a:pt x="2643780" y="1423820"/>
                      <a:pt x="2644059" y="1430941"/>
                    </a:cubicBezTo>
                    <a:cubicBezTo>
                      <a:pt x="2651327" y="1486934"/>
                      <a:pt x="2656778" y="1543345"/>
                      <a:pt x="2667959" y="1598361"/>
                    </a:cubicBezTo>
                    <a:cubicBezTo>
                      <a:pt x="2676764" y="1646813"/>
                      <a:pt x="2722887" y="1649885"/>
                      <a:pt x="2754753" y="1651282"/>
                    </a:cubicBezTo>
                    <a:cubicBezTo>
                      <a:pt x="2760064" y="1651421"/>
                      <a:pt x="2765096" y="1651421"/>
                      <a:pt x="2770267" y="1651421"/>
                    </a:cubicBezTo>
                    <a:cubicBezTo>
                      <a:pt x="2844203" y="1651421"/>
                      <a:pt x="2917160" y="1643322"/>
                      <a:pt x="2990817" y="1635922"/>
                    </a:cubicBezTo>
                    <a:cubicBezTo>
                      <a:pt x="2975862" y="1662871"/>
                      <a:pt x="2942178" y="1699315"/>
                      <a:pt x="2975862" y="1717607"/>
                    </a:cubicBezTo>
                    <a:cubicBezTo>
                      <a:pt x="2976980" y="1718166"/>
                      <a:pt x="2978238" y="1718445"/>
                      <a:pt x="2979496" y="1718724"/>
                    </a:cubicBezTo>
                    <a:cubicBezTo>
                      <a:pt x="2979496" y="1718724"/>
                      <a:pt x="2979496" y="1718724"/>
                      <a:pt x="2979356" y="1718724"/>
                    </a:cubicBezTo>
                    <a:lnTo>
                      <a:pt x="2979356" y="1718724"/>
                    </a:lnTo>
                    <a:cubicBezTo>
                      <a:pt x="2922332" y="1724309"/>
                      <a:pt x="2865168" y="1731989"/>
                      <a:pt x="2808563" y="1742881"/>
                    </a:cubicBezTo>
                    <a:close/>
                    <a:moveTo>
                      <a:pt x="2157816" y="1850956"/>
                    </a:moveTo>
                    <a:cubicBezTo>
                      <a:pt x="2231752" y="1837133"/>
                      <a:pt x="2305967" y="1824426"/>
                      <a:pt x="2380741" y="1815909"/>
                    </a:cubicBezTo>
                    <a:cubicBezTo>
                      <a:pt x="2458311" y="1805017"/>
                      <a:pt x="2536720" y="1793288"/>
                      <a:pt x="2615128" y="1801247"/>
                    </a:cubicBezTo>
                    <a:cubicBezTo>
                      <a:pt x="2630222" y="1875811"/>
                      <a:pt x="2668937" y="1949537"/>
                      <a:pt x="2663067" y="2026754"/>
                    </a:cubicBezTo>
                    <a:cubicBezTo>
                      <a:pt x="2569984" y="2039740"/>
                      <a:pt x="2470890" y="2041136"/>
                      <a:pt x="2375850" y="2041974"/>
                    </a:cubicBezTo>
                    <a:cubicBezTo>
                      <a:pt x="2363690" y="2041555"/>
                      <a:pt x="2351531" y="2041416"/>
                      <a:pt x="2339231" y="2041416"/>
                    </a:cubicBezTo>
                    <a:cubicBezTo>
                      <a:pt x="2336576" y="2041416"/>
                      <a:pt x="2333780" y="2041416"/>
                      <a:pt x="2331125" y="2041416"/>
                    </a:cubicBezTo>
                    <a:cubicBezTo>
                      <a:pt x="2294786" y="2041555"/>
                      <a:pt x="2258028" y="2041695"/>
                      <a:pt x="2222947" y="2033038"/>
                    </a:cubicBezTo>
                    <a:lnTo>
                      <a:pt x="2222947" y="2033038"/>
                    </a:lnTo>
                    <a:cubicBezTo>
                      <a:pt x="2197370" y="1974392"/>
                      <a:pt x="2181716" y="1910719"/>
                      <a:pt x="2157816" y="1850956"/>
                    </a:cubicBezTo>
                    <a:close/>
                    <a:moveTo>
                      <a:pt x="2125251" y="1838948"/>
                    </a:moveTo>
                    <a:cubicBezTo>
                      <a:pt x="2125251" y="1840763"/>
                      <a:pt x="2125251" y="1842578"/>
                      <a:pt x="2125251" y="1844394"/>
                    </a:cubicBezTo>
                    <a:lnTo>
                      <a:pt x="2125251" y="1844533"/>
                    </a:lnTo>
                    <a:cubicBezTo>
                      <a:pt x="2121477" y="1847466"/>
                      <a:pt x="2118262" y="1851236"/>
                      <a:pt x="2115188" y="1854866"/>
                    </a:cubicBezTo>
                    <a:cubicBezTo>
                      <a:pt x="2097018" y="1877347"/>
                      <a:pt x="2082343" y="1902202"/>
                      <a:pt x="2067807" y="1927056"/>
                    </a:cubicBezTo>
                    <a:cubicBezTo>
                      <a:pt x="2067108" y="1924264"/>
                      <a:pt x="2066549" y="1921471"/>
                      <a:pt x="2065850" y="1918679"/>
                    </a:cubicBezTo>
                    <a:cubicBezTo>
                      <a:pt x="2065152" y="1915467"/>
                      <a:pt x="2064453" y="1912255"/>
                      <a:pt x="2063754" y="1908904"/>
                    </a:cubicBezTo>
                    <a:cubicBezTo>
                      <a:pt x="2055368" y="1882653"/>
                      <a:pt x="2056067" y="1849421"/>
                      <a:pt x="2033425" y="1830710"/>
                    </a:cubicBezTo>
                    <a:cubicBezTo>
                      <a:pt x="2005332" y="1812837"/>
                      <a:pt x="1971649" y="1814233"/>
                      <a:pt x="1938804" y="1815769"/>
                    </a:cubicBezTo>
                    <a:cubicBezTo>
                      <a:pt x="1927483" y="1816328"/>
                      <a:pt x="1916162" y="1816746"/>
                      <a:pt x="1905260" y="1816467"/>
                    </a:cubicBezTo>
                    <a:cubicBezTo>
                      <a:pt x="1851031" y="1816886"/>
                      <a:pt x="1796663" y="1817305"/>
                      <a:pt x="1742573" y="1821633"/>
                    </a:cubicBezTo>
                    <a:cubicBezTo>
                      <a:pt x="1737961" y="1821913"/>
                      <a:pt x="1733349" y="1822192"/>
                      <a:pt x="1728597" y="1822471"/>
                    </a:cubicBezTo>
                    <a:cubicBezTo>
                      <a:pt x="1728178" y="1822471"/>
                      <a:pt x="1727619" y="1822471"/>
                      <a:pt x="1727199" y="1822471"/>
                    </a:cubicBezTo>
                    <a:cubicBezTo>
                      <a:pt x="1726640" y="1822471"/>
                      <a:pt x="1726221" y="1822471"/>
                      <a:pt x="1725662" y="1822471"/>
                    </a:cubicBezTo>
                    <a:cubicBezTo>
                      <a:pt x="1720910" y="1822611"/>
                      <a:pt x="1715878" y="1822890"/>
                      <a:pt x="1710986" y="1823030"/>
                    </a:cubicBezTo>
                    <a:cubicBezTo>
                      <a:pt x="1707492" y="1823169"/>
                      <a:pt x="1703858" y="1823309"/>
                      <a:pt x="1700364" y="1823309"/>
                    </a:cubicBezTo>
                    <a:lnTo>
                      <a:pt x="1700364" y="1823309"/>
                    </a:lnTo>
                    <a:cubicBezTo>
                      <a:pt x="1706514" y="1813116"/>
                      <a:pt x="1706654" y="1796779"/>
                      <a:pt x="1708471" y="1785608"/>
                    </a:cubicBezTo>
                    <a:cubicBezTo>
                      <a:pt x="1711685" y="1767735"/>
                      <a:pt x="1715459" y="1750002"/>
                      <a:pt x="1720351" y="1732408"/>
                    </a:cubicBezTo>
                    <a:cubicBezTo>
                      <a:pt x="1790094" y="1732269"/>
                      <a:pt x="1782686" y="1661195"/>
                      <a:pt x="1770387" y="1605342"/>
                    </a:cubicBezTo>
                    <a:cubicBezTo>
                      <a:pt x="1761582" y="1562615"/>
                      <a:pt x="1746347" y="1521842"/>
                      <a:pt x="1730973" y="1481209"/>
                    </a:cubicBezTo>
                    <a:cubicBezTo>
                      <a:pt x="1737682" y="1472970"/>
                      <a:pt x="1742154" y="1460962"/>
                      <a:pt x="1747046" y="1452584"/>
                    </a:cubicBezTo>
                    <a:cubicBezTo>
                      <a:pt x="1756829" y="1434990"/>
                      <a:pt x="1768151" y="1417955"/>
                      <a:pt x="1781847" y="1403014"/>
                    </a:cubicBezTo>
                    <a:cubicBezTo>
                      <a:pt x="1782966" y="1405248"/>
                      <a:pt x="1784084" y="1407482"/>
                      <a:pt x="1785621" y="1409158"/>
                    </a:cubicBezTo>
                    <a:cubicBezTo>
                      <a:pt x="1788696" y="1481069"/>
                      <a:pt x="1811198" y="1548232"/>
                      <a:pt x="1828250" y="1615954"/>
                    </a:cubicBezTo>
                    <a:cubicBezTo>
                      <a:pt x="1842086" y="1662173"/>
                      <a:pt x="1857041" y="1691635"/>
                      <a:pt x="1898691" y="1695824"/>
                    </a:cubicBezTo>
                    <a:cubicBezTo>
                      <a:pt x="1908056" y="1696802"/>
                      <a:pt x="1917280" y="1697081"/>
                      <a:pt x="1926504" y="1697081"/>
                    </a:cubicBezTo>
                    <a:cubicBezTo>
                      <a:pt x="1944115" y="1697081"/>
                      <a:pt x="1961306" y="1695685"/>
                      <a:pt x="1978777" y="1694428"/>
                    </a:cubicBezTo>
                    <a:cubicBezTo>
                      <a:pt x="2003515" y="1692473"/>
                      <a:pt x="2028673" y="1690658"/>
                      <a:pt x="2055228" y="1692613"/>
                    </a:cubicBezTo>
                    <a:cubicBezTo>
                      <a:pt x="2070882" y="1691915"/>
                      <a:pt x="2089471" y="1692752"/>
                      <a:pt x="2107081" y="1691356"/>
                    </a:cubicBezTo>
                    <a:cubicBezTo>
                      <a:pt x="2093524" y="1724449"/>
                      <a:pt x="2081225" y="1760614"/>
                      <a:pt x="2074376" y="1769690"/>
                    </a:cubicBezTo>
                    <a:cubicBezTo>
                      <a:pt x="2063474" y="1788959"/>
                      <a:pt x="2043767" y="1813395"/>
                      <a:pt x="2072000" y="1828057"/>
                    </a:cubicBezTo>
                    <a:cubicBezTo>
                      <a:pt x="2113650" y="1843835"/>
                      <a:pt x="2122455" y="1751538"/>
                      <a:pt x="2133077" y="1724728"/>
                    </a:cubicBezTo>
                    <a:cubicBezTo>
                      <a:pt x="2135593" y="1710626"/>
                      <a:pt x="2139926" y="1696523"/>
                      <a:pt x="2143839" y="1682280"/>
                    </a:cubicBezTo>
                    <a:cubicBezTo>
                      <a:pt x="2162848" y="1672506"/>
                      <a:pt x="2175426" y="1653097"/>
                      <a:pt x="2172631" y="1614279"/>
                    </a:cubicBezTo>
                    <a:cubicBezTo>
                      <a:pt x="2169417" y="1582582"/>
                      <a:pt x="2162428" y="1551863"/>
                      <a:pt x="2155021" y="1521283"/>
                    </a:cubicBezTo>
                    <a:cubicBezTo>
                      <a:pt x="2157117" y="1515977"/>
                      <a:pt x="2159074" y="1510671"/>
                      <a:pt x="2161031" y="1506343"/>
                    </a:cubicBezTo>
                    <a:cubicBezTo>
                      <a:pt x="2173330" y="1477578"/>
                      <a:pt x="2190241" y="1450210"/>
                      <a:pt x="2208271" y="1423401"/>
                    </a:cubicBezTo>
                    <a:cubicBezTo>
                      <a:pt x="2210647" y="1420189"/>
                      <a:pt x="2213023" y="1416698"/>
                      <a:pt x="2215399" y="1413347"/>
                    </a:cubicBezTo>
                    <a:cubicBezTo>
                      <a:pt x="2221689" y="1462638"/>
                      <a:pt x="2234827" y="1520446"/>
                      <a:pt x="2237342" y="1537620"/>
                    </a:cubicBezTo>
                    <a:cubicBezTo>
                      <a:pt x="2250480" y="1598221"/>
                      <a:pt x="2252437" y="1635782"/>
                      <a:pt x="2309741" y="1642066"/>
                    </a:cubicBezTo>
                    <a:cubicBezTo>
                      <a:pt x="2370539" y="1646953"/>
                      <a:pt x="2431476" y="1650583"/>
                      <a:pt x="2492414" y="1654633"/>
                    </a:cubicBezTo>
                    <a:cubicBezTo>
                      <a:pt x="2500380" y="1654633"/>
                      <a:pt x="2508347" y="1655052"/>
                      <a:pt x="2516314" y="1655052"/>
                    </a:cubicBezTo>
                    <a:cubicBezTo>
                      <a:pt x="2516593" y="1655052"/>
                      <a:pt x="2516873" y="1655052"/>
                      <a:pt x="2517152" y="1655052"/>
                    </a:cubicBezTo>
                    <a:cubicBezTo>
                      <a:pt x="2509605" y="1669573"/>
                      <a:pt x="2503735" y="1682978"/>
                      <a:pt x="2501359" y="1687865"/>
                    </a:cubicBezTo>
                    <a:cubicBezTo>
                      <a:pt x="2494930" y="1702806"/>
                      <a:pt x="2483050" y="1725287"/>
                      <a:pt x="2492274" y="1738831"/>
                    </a:cubicBezTo>
                    <a:lnTo>
                      <a:pt x="2492134" y="1738831"/>
                    </a:lnTo>
                    <a:cubicBezTo>
                      <a:pt x="2484168" y="1739390"/>
                      <a:pt x="2476201" y="1740228"/>
                      <a:pt x="2468095" y="1740926"/>
                    </a:cubicBezTo>
                    <a:cubicBezTo>
                      <a:pt x="2464042" y="1741345"/>
                      <a:pt x="2460128" y="1741764"/>
                      <a:pt x="2456075" y="1742182"/>
                    </a:cubicBezTo>
                    <a:cubicBezTo>
                      <a:pt x="2448248" y="1743020"/>
                      <a:pt x="2440282" y="1743858"/>
                      <a:pt x="2432455" y="1744836"/>
                    </a:cubicBezTo>
                    <a:cubicBezTo>
                      <a:pt x="2432315" y="1744836"/>
                      <a:pt x="2432315" y="1744836"/>
                      <a:pt x="2432175" y="1744836"/>
                    </a:cubicBezTo>
                    <a:cubicBezTo>
                      <a:pt x="2424208" y="1745813"/>
                      <a:pt x="2416242" y="1746930"/>
                      <a:pt x="2408275" y="1747907"/>
                    </a:cubicBezTo>
                    <a:cubicBezTo>
                      <a:pt x="2394299" y="1749723"/>
                      <a:pt x="2380462" y="1751678"/>
                      <a:pt x="2366625" y="1753632"/>
                    </a:cubicBezTo>
                    <a:cubicBezTo>
                      <a:pt x="2361174" y="1754470"/>
                      <a:pt x="2355584" y="1755168"/>
                      <a:pt x="2350133" y="1756006"/>
                    </a:cubicBezTo>
                    <a:cubicBezTo>
                      <a:pt x="2341607" y="1757263"/>
                      <a:pt x="2333081" y="1758380"/>
                      <a:pt x="2324556" y="1759637"/>
                    </a:cubicBezTo>
                    <a:cubicBezTo>
                      <a:pt x="2316589" y="1760754"/>
                      <a:pt x="2308623" y="1761731"/>
                      <a:pt x="2300656" y="1762848"/>
                    </a:cubicBezTo>
                    <a:cubicBezTo>
                      <a:pt x="2258028" y="1767596"/>
                      <a:pt x="2217216" y="1775974"/>
                      <a:pt x="2175007" y="1783933"/>
                    </a:cubicBezTo>
                    <a:cubicBezTo>
                      <a:pt x="2146914" y="1784212"/>
                      <a:pt x="2107780" y="1806832"/>
                      <a:pt x="2125251" y="1838948"/>
                    </a:cubicBezTo>
                    <a:close/>
                    <a:moveTo>
                      <a:pt x="1542290" y="1886982"/>
                    </a:moveTo>
                    <a:cubicBezTo>
                      <a:pt x="1615108" y="1889635"/>
                      <a:pt x="1688065" y="1886563"/>
                      <a:pt x="1761022" y="1883491"/>
                    </a:cubicBezTo>
                    <a:cubicBezTo>
                      <a:pt x="1837893" y="1880279"/>
                      <a:pt x="1914904" y="1876928"/>
                      <a:pt x="1991775" y="1880559"/>
                    </a:cubicBezTo>
                    <a:cubicBezTo>
                      <a:pt x="2005192" y="1945628"/>
                      <a:pt x="2031468" y="2010836"/>
                      <a:pt x="2029651" y="2077720"/>
                    </a:cubicBezTo>
                    <a:cubicBezTo>
                      <a:pt x="1922172" y="2077999"/>
                      <a:pt x="1814832" y="2088053"/>
                      <a:pt x="1707353" y="2081909"/>
                    </a:cubicBezTo>
                    <a:cubicBezTo>
                      <a:pt x="1677583" y="2080094"/>
                      <a:pt x="1646834" y="2082188"/>
                      <a:pt x="1617763" y="2074090"/>
                    </a:cubicBezTo>
                    <a:cubicBezTo>
                      <a:pt x="1593025" y="2011674"/>
                      <a:pt x="1567867" y="1949258"/>
                      <a:pt x="1542290" y="1886982"/>
                    </a:cubicBezTo>
                    <a:close/>
                    <a:moveTo>
                      <a:pt x="846259" y="1532175"/>
                    </a:moveTo>
                    <a:cubicBezTo>
                      <a:pt x="850732" y="1525333"/>
                      <a:pt x="848495" y="1516536"/>
                      <a:pt x="851570" y="1509135"/>
                    </a:cubicBezTo>
                    <a:cubicBezTo>
                      <a:pt x="996926" y="1479673"/>
                      <a:pt x="1146195" y="1481348"/>
                      <a:pt x="1293508" y="1467944"/>
                    </a:cubicBezTo>
                    <a:cubicBezTo>
                      <a:pt x="1371916" y="1458588"/>
                      <a:pt x="1449626" y="1443647"/>
                      <a:pt x="1527894" y="1432477"/>
                    </a:cubicBezTo>
                    <a:cubicBezTo>
                      <a:pt x="1551514" y="1427171"/>
                      <a:pt x="1575694" y="1423959"/>
                      <a:pt x="1599873" y="1423959"/>
                    </a:cubicBezTo>
                    <a:cubicBezTo>
                      <a:pt x="1615527" y="1423959"/>
                      <a:pt x="1631041" y="1425356"/>
                      <a:pt x="1646555" y="1428567"/>
                    </a:cubicBezTo>
                    <a:cubicBezTo>
                      <a:pt x="1673390" y="1507460"/>
                      <a:pt x="1713502" y="1584118"/>
                      <a:pt x="1718254" y="1669155"/>
                    </a:cubicBezTo>
                    <a:cubicBezTo>
                      <a:pt x="1584639" y="1673343"/>
                      <a:pt x="1450045" y="1670272"/>
                      <a:pt x="1317827" y="1692054"/>
                    </a:cubicBezTo>
                    <a:cubicBezTo>
                      <a:pt x="1205875" y="1697360"/>
                      <a:pt x="1094203" y="1712022"/>
                      <a:pt x="982810" y="1726404"/>
                    </a:cubicBezTo>
                    <a:cubicBezTo>
                      <a:pt x="958630" y="1726963"/>
                      <a:pt x="924947" y="1731989"/>
                      <a:pt x="916281" y="1701549"/>
                    </a:cubicBezTo>
                    <a:cubicBezTo>
                      <a:pt x="892521" y="1645277"/>
                      <a:pt x="867503" y="1589564"/>
                      <a:pt x="846259" y="1532175"/>
                    </a:cubicBezTo>
                    <a:close/>
                    <a:moveTo>
                      <a:pt x="1459968" y="1318676"/>
                    </a:moveTo>
                    <a:cubicBezTo>
                      <a:pt x="1464021" y="1305411"/>
                      <a:pt x="1492254" y="1252211"/>
                      <a:pt x="1472687" y="1246486"/>
                    </a:cubicBezTo>
                    <a:cubicBezTo>
                      <a:pt x="1480234" y="1202920"/>
                      <a:pt x="1459549" y="1162427"/>
                      <a:pt x="1440820" y="1122492"/>
                    </a:cubicBezTo>
                    <a:cubicBezTo>
                      <a:pt x="1441938" y="1120258"/>
                      <a:pt x="1443196" y="1118163"/>
                      <a:pt x="1444314" y="1116208"/>
                    </a:cubicBezTo>
                    <a:cubicBezTo>
                      <a:pt x="1462763" y="1083813"/>
                      <a:pt x="1483728" y="1052815"/>
                      <a:pt x="1506091" y="1022934"/>
                    </a:cubicBezTo>
                    <a:cubicBezTo>
                      <a:pt x="1506929" y="1024190"/>
                      <a:pt x="1507488" y="1025447"/>
                      <a:pt x="1508467" y="1026704"/>
                    </a:cubicBezTo>
                    <a:cubicBezTo>
                      <a:pt x="1524679" y="1098475"/>
                      <a:pt x="1553611" y="1167314"/>
                      <a:pt x="1576253" y="1237270"/>
                    </a:cubicBezTo>
                    <a:cubicBezTo>
                      <a:pt x="1603647" y="1274412"/>
                      <a:pt x="1658295" y="1269665"/>
                      <a:pt x="1699666" y="1273575"/>
                    </a:cubicBezTo>
                    <a:cubicBezTo>
                      <a:pt x="1709449" y="1274412"/>
                      <a:pt x="1718674" y="1274831"/>
                      <a:pt x="1727619" y="1274831"/>
                    </a:cubicBezTo>
                    <a:cubicBezTo>
                      <a:pt x="1745229" y="1274831"/>
                      <a:pt x="1760743" y="1272876"/>
                      <a:pt x="1774440" y="1269525"/>
                    </a:cubicBezTo>
                    <a:cubicBezTo>
                      <a:pt x="1761022" y="1294799"/>
                      <a:pt x="1749142" y="1321329"/>
                      <a:pt x="1733069" y="1344787"/>
                    </a:cubicBezTo>
                    <a:cubicBezTo>
                      <a:pt x="1725941" y="1356656"/>
                      <a:pt x="1732790" y="1373412"/>
                      <a:pt x="1745648" y="1377880"/>
                    </a:cubicBezTo>
                    <a:cubicBezTo>
                      <a:pt x="1780590" y="1390308"/>
                      <a:pt x="1790793" y="1320770"/>
                      <a:pt x="1803371" y="1297871"/>
                    </a:cubicBezTo>
                    <a:cubicBezTo>
                      <a:pt x="1805468" y="1291029"/>
                      <a:pt x="1814832" y="1267431"/>
                      <a:pt x="1818746" y="1247882"/>
                    </a:cubicBezTo>
                    <a:cubicBezTo>
                      <a:pt x="1852569" y="1218140"/>
                      <a:pt x="1855364" y="1165219"/>
                      <a:pt x="1826013" y="1095543"/>
                    </a:cubicBezTo>
                    <a:cubicBezTo>
                      <a:pt x="1825035" y="1092890"/>
                      <a:pt x="1824336" y="1090237"/>
                      <a:pt x="1823358" y="1087584"/>
                    </a:cubicBezTo>
                    <a:cubicBezTo>
                      <a:pt x="1833001" y="1077251"/>
                      <a:pt x="1836636" y="1057283"/>
                      <a:pt x="1842925" y="1045554"/>
                    </a:cubicBezTo>
                    <a:cubicBezTo>
                      <a:pt x="1853827" y="1023632"/>
                      <a:pt x="1865707" y="997520"/>
                      <a:pt x="1883037" y="977972"/>
                    </a:cubicBezTo>
                    <a:cubicBezTo>
                      <a:pt x="1885413" y="994588"/>
                      <a:pt x="1890166" y="1011204"/>
                      <a:pt x="1892681" y="1027262"/>
                    </a:cubicBezTo>
                    <a:cubicBezTo>
                      <a:pt x="1910571" y="1085210"/>
                      <a:pt x="1922032" y="1178485"/>
                      <a:pt x="1988421" y="1199848"/>
                    </a:cubicBezTo>
                    <a:cubicBezTo>
                      <a:pt x="2002816" y="1203339"/>
                      <a:pt x="2017352" y="1204736"/>
                      <a:pt x="2031888" y="1204736"/>
                    </a:cubicBezTo>
                    <a:cubicBezTo>
                      <a:pt x="2074376" y="1204736"/>
                      <a:pt x="2117144" y="1193146"/>
                      <a:pt x="2159214" y="1189376"/>
                    </a:cubicBezTo>
                    <a:cubicBezTo>
                      <a:pt x="2162149" y="1189236"/>
                      <a:pt x="2165084" y="1189097"/>
                      <a:pt x="2168159" y="1188957"/>
                    </a:cubicBezTo>
                    <a:cubicBezTo>
                      <a:pt x="2151247" y="1224424"/>
                      <a:pt x="2135593" y="1261008"/>
                      <a:pt x="2113790" y="1293961"/>
                    </a:cubicBezTo>
                    <a:cubicBezTo>
                      <a:pt x="2110156" y="1300943"/>
                      <a:pt x="2103867" y="1309041"/>
                      <a:pt x="2097996" y="1317419"/>
                    </a:cubicBezTo>
                    <a:cubicBezTo>
                      <a:pt x="2087933" y="1311415"/>
                      <a:pt x="2074376" y="1308902"/>
                      <a:pt x="2055648" y="1309739"/>
                    </a:cubicBezTo>
                    <a:cubicBezTo>
                      <a:pt x="1989399" y="1307785"/>
                      <a:pt x="1926225" y="1339062"/>
                      <a:pt x="1860535" y="1344089"/>
                    </a:cubicBezTo>
                    <a:cubicBezTo>
                      <a:pt x="1838033" y="1346882"/>
                      <a:pt x="1814972" y="1348837"/>
                      <a:pt x="1793448" y="1357634"/>
                    </a:cubicBezTo>
                    <a:cubicBezTo>
                      <a:pt x="1789115" y="1359588"/>
                      <a:pt x="1785342" y="1363917"/>
                      <a:pt x="1782826" y="1368804"/>
                    </a:cubicBezTo>
                    <a:cubicBezTo>
                      <a:pt x="1766613" y="1375786"/>
                      <a:pt x="1751938" y="1388353"/>
                      <a:pt x="1740197" y="1400780"/>
                    </a:cubicBezTo>
                    <a:cubicBezTo>
                      <a:pt x="1734467" y="1408600"/>
                      <a:pt x="1722867" y="1419770"/>
                      <a:pt x="1712664" y="1431639"/>
                    </a:cubicBezTo>
                    <a:cubicBezTo>
                      <a:pt x="1704837" y="1408041"/>
                      <a:pt x="1697569" y="1383326"/>
                      <a:pt x="1675207" y="1372016"/>
                    </a:cubicBezTo>
                    <a:cubicBezTo>
                      <a:pt x="1610635" y="1347859"/>
                      <a:pt x="1541591" y="1366849"/>
                      <a:pt x="1476181" y="1376763"/>
                    </a:cubicBezTo>
                    <a:cubicBezTo>
                      <a:pt x="1461645" y="1378439"/>
                      <a:pt x="1447249" y="1380533"/>
                      <a:pt x="1432714" y="1382907"/>
                    </a:cubicBezTo>
                    <a:cubicBezTo>
                      <a:pt x="1445013" y="1365174"/>
                      <a:pt x="1450604" y="1333198"/>
                      <a:pt x="1459968" y="1318676"/>
                    </a:cubicBezTo>
                    <a:close/>
                    <a:moveTo>
                      <a:pt x="764916" y="1317699"/>
                    </a:moveTo>
                    <a:cubicBezTo>
                      <a:pt x="751219" y="1300803"/>
                      <a:pt x="738081" y="1285583"/>
                      <a:pt x="728157" y="1265616"/>
                    </a:cubicBezTo>
                    <a:cubicBezTo>
                      <a:pt x="710827" y="1227077"/>
                      <a:pt x="687905" y="1189376"/>
                      <a:pt x="681755" y="1146928"/>
                    </a:cubicBezTo>
                    <a:cubicBezTo>
                      <a:pt x="681476" y="1141203"/>
                      <a:pt x="681616" y="1135059"/>
                      <a:pt x="684411" y="1129892"/>
                    </a:cubicBezTo>
                    <a:cubicBezTo>
                      <a:pt x="686368" y="1129753"/>
                      <a:pt x="688324" y="1129613"/>
                      <a:pt x="690281" y="1129473"/>
                    </a:cubicBezTo>
                    <a:cubicBezTo>
                      <a:pt x="696291" y="1134640"/>
                      <a:pt x="704397" y="1137293"/>
                      <a:pt x="712504" y="1136036"/>
                    </a:cubicBezTo>
                    <a:cubicBezTo>
                      <a:pt x="742973" y="1130172"/>
                      <a:pt x="772044" y="1119141"/>
                      <a:pt x="802233" y="1111880"/>
                    </a:cubicBezTo>
                    <a:cubicBezTo>
                      <a:pt x="929280" y="1082836"/>
                      <a:pt x="1053671" y="1058680"/>
                      <a:pt x="1181975" y="1032848"/>
                    </a:cubicBezTo>
                    <a:cubicBezTo>
                      <a:pt x="1224603" y="1025028"/>
                      <a:pt x="1268630" y="1016929"/>
                      <a:pt x="1311817" y="1025028"/>
                    </a:cubicBezTo>
                    <a:cubicBezTo>
                      <a:pt x="1330685" y="1026564"/>
                      <a:pt x="1337534" y="1044018"/>
                      <a:pt x="1345081" y="1058819"/>
                    </a:cubicBezTo>
                    <a:cubicBezTo>
                      <a:pt x="1357520" y="1083115"/>
                      <a:pt x="1367304" y="1108249"/>
                      <a:pt x="1378066" y="1133383"/>
                    </a:cubicBezTo>
                    <a:cubicBezTo>
                      <a:pt x="1378206" y="1133663"/>
                      <a:pt x="1378345" y="1134081"/>
                      <a:pt x="1378485" y="1134361"/>
                    </a:cubicBezTo>
                    <a:cubicBezTo>
                      <a:pt x="1376668" y="1144135"/>
                      <a:pt x="1379044" y="1153211"/>
                      <a:pt x="1389946" y="1159913"/>
                    </a:cubicBezTo>
                    <a:cubicBezTo>
                      <a:pt x="1402944" y="1185606"/>
                      <a:pt x="1418039" y="1211717"/>
                      <a:pt x="1413287" y="1240202"/>
                    </a:cubicBezTo>
                    <a:cubicBezTo>
                      <a:pt x="1229356" y="1285862"/>
                      <a:pt x="1038297" y="1293961"/>
                      <a:pt x="851151" y="1321748"/>
                    </a:cubicBezTo>
                    <a:cubicBezTo>
                      <a:pt x="822359" y="1322446"/>
                      <a:pt x="793008" y="1324261"/>
                      <a:pt x="764916" y="1317699"/>
                    </a:cubicBezTo>
                    <a:close/>
                    <a:moveTo>
                      <a:pt x="1724404" y="1223027"/>
                    </a:moveTo>
                    <a:cubicBezTo>
                      <a:pt x="1724404" y="1223027"/>
                      <a:pt x="1724823" y="1223027"/>
                      <a:pt x="1725103" y="1223027"/>
                    </a:cubicBezTo>
                    <a:cubicBezTo>
                      <a:pt x="1715599" y="1222888"/>
                      <a:pt x="1705815" y="1223307"/>
                      <a:pt x="1695752" y="1223726"/>
                    </a:cubicBezTo>
                    <a:cubicBezTo>
                      <a:pt x="1665563" y="1224982"/>
                      <a:pt x="1633976" y="1226379"/>
                      <a:pt x="1608958" y="1211578"/>
                    </a:cubicBezTo>
                    <a:cubicBezTo>
                      <a:pt x="1580586" y="1153630"/>
                      <a:pt x="1551235" y="1092610"/>
                      <a:pt x="1524260" y="1033406"/>
                    </a:cubicBezTo>
                    <a:cubicBezTo>
                      <a:pt x="1525378" y="1033546"/>
                      <a:pt x="1526496" y="1033406"/>
                      <a:pt x="1527614" y="1033406"/>
                    </a:cubicBezTo>
                    <a:cubicBezTo>
                      <a:pt x="1527894" y="1033406"/>
                      <a:pt x="1528174" y="1033406"/>
                      <a:pt x="1528453" y="1033406"/>
                    </a:cubicBezTo>
                    <a:cubicBezTo>
                      <a:pt x="1535022" y="1033127"/>
                      <a:pt x="1541591" y="1030613"/>
                      <a:pt x="1546203" y="1025587"/>
                    </a:cubicBezTo>
                    <a:cubicBezTo>
                      <a:pt x="1600852" y="998777"/>
                      <a:pt x="1668777" y="984814"/>
                      <a:pt x="1729715" y="994867"/>
                    </a:cubicBezTo>
                    <a:cubicBezTo>
                      <a:pt x="1745089" y="1045414"/>
                      <a:pt x="1761302" y="1097358"/>
                      <a:pt x="1780170" y="1146928"/>
                    </a:cubicBezTo>
                    <a:cubicBezTo>
                      <a:pt x="1800856" y="1203060"/>
                      <a:pt x="1780729" y="1220235"/>
                      <a:pt x="1724404" y="1223027"/>
                    </a:cubicBezTo>
                    <a:close/>
                    <a:moveTo>
                      <a:pt x="1805608" y="1032429"/>
                    </a:moveTo>
                    <a:cubicBezTo>
                      <a:pt x="1802113" y="1020560"/>
                      <a:pt x="1798619" y="1008831"/>
                      <a:pt x="1795265" y="996962"/>
                    </a:cubicBezTo>
                    <a:cubicBezTo>
                      <a:pt x="1797362" y="1000034"/>
                      <a:pt x="1800157" y="1002826"/>
                      <a:pt x="1803511" y="1004502"/>
                    </a:cubicBezTo>
                    <a:cubicBezTo>
                      <a:pt x="1811478" y="1008412"/>
                      <a:pt x="1817907" y="1007993"/>
                      <a:pt x="1823358" y="1005340"/>
                    </a:cubicBezTo>
                    <a:cubicBezTo>
                      <a:pt x="1816789" y="1014695"/>
                      <a:pt x="1810779" y="1024051"/>
                      <a:pt x="1805608" y="1032429"/>
                    </a:cubicBezTo>
                    <a:close/>
                    <a:moveTo>
                      <a:pt x="2292829" y="982580"/>
                    </a:moveTo>
                    <a:cubicBezTo>
                      <a:pt x="2295485" y="998498"/>
                      <a:pt x="2299119" y="1013578"/>
                      <a:pt x="2300097" y="1022934"/>
                    </a:cubicBezTo>
                    <a:cubicBezTo>
                      <a:pt x="2323717" y="1119978"/>
                      <a:pt x="2332523" y="1189795"/>
                      <a:pt x="2450764" y="1189376"/>
                    </a:cubicBezTo>
                    <a:cubicBezTo>
                      <a:pt x="2456774" y="1189795"/>
                      <a:pt x="2462784" y="1190074"/>
                      <a:pt x="2468794" y="1190074"/>
                    </a:cubicBezTo>
                    <a:cubicBezTo>
                      <a:pt x="2500800" y="1190074"/>
                      <a:pt x="2532387" y="1184349"/>
                      <a:pt x="2564113" y="1180719"/>
                    </a:cubicBezTo>
                    <a:cubicBezTo>
                      <a:pt x="2573618" y="1179462"/>
                      <a:pt x="2583401" y="1179043"/>
                      <a:pt x="2593185" y="1178205"/>
                    </a:cubicBezTo>
                    <a:cubicBezTo>
                      <a:pt x="2581864" y="1197195"/>
                      <a:pt x="2570682" y="1216325"/>
                      <a:pt x="2559082" y="1235315"/>
                    </a:cubicBezTo>
                    <a:cubicBezTo>
                      <a:pt x="2547621" y="1257238"/>
                      <a:pt x="2510863" y="1288376"/>
                      <a:pt x="2543428" y="1308762"/>
                    </a:cubicBezTo>
                    <a:cubicBezTo>
                      <a:pt x="2555448" y="1315325"/>
                      <a:pt x="2570682" y="1310438"/>
                      <a:pt x="2577531" y="1298429"/>
                    </a:cubicBezTo>
                    <a:cubicBezTo>
                      <a:pt x="2603527" y="1252490"/>
                      <a:pt x="2626029" y="1204736"/>
                      <a:pt x="2651047" y="1158377"/>
                    </a:cubicBezTo>
                    <a:cubicBezTo>
                      <a:pt x="2692418" y="1116627"/>
                      <a:pt x="2680398" y="1050581"/>
                      <a:pt x="2660132" y="989980"/>
                    </a:cubicBezTo>
                    <a:cubicBezTo>
                      <a:pt x="2669496" y="983697"/>
                      <a:pt x="2678861" y="974900"/>
                      <a:pt x="2688085" y="967080"/>
                    </a:cubicBezTo>
                    <a:cubicBezTo>
                      <a:pt x="2694654" y="969175"/>
                      <a:pt x="2702201" y="967918"/>
                      <a:pt x="2706953" y="962612"/>
                    </a:cubicBezTo>
                    <a:cubicBezTo>
                      <a:pt x="2711286" y="957725"/>
                      <a:pt x="2715759" y="952559"/>
                      <a:pt x="2720511" y="947532"/>
                    </a:cubicBezTo>
                    <a:cubicBezTo>
                      <a:pt x="2727639" y="945158"/>
                      <a:pt x="2735745" y="945158"/>
                      <a:pt x="2743153" y="943482"/>
                    </a:cubicBezTo>
                    <a:cubicBezTo>
                      <a:pt x="2741475" y="973085"/>
                      <a:pt x="2749442" y="1016650"/>
                      <a:pt x="2750141" y="1029077"/>
                    </a:cubicBezTo>
                    <a:cubicBezTo>
                      <a:pt x="2759505" y="1073481"/>
                      <a:pt x="2763139" y="1125005"/>
                      <a:pt x="2792909" y="1161170"/>
                    </a:cubicBezTo>
                    <a:cubicBezTo>
                      <a:pt x="2810659" y="1177647"/>
                      <a:pt x="2835817" y="1182953"/>
                      <a:pt x="2859298" y="1185047"/>
                    </a:cubicBezTo>
                    <a:cubicBezTo>
                      <a:pt x="2867264" y="1185606"/>
                      <a:pt x="2875371" y="1185885"/>
                      <a:pt x="2883477" y="1185885"/>
                    </a:cubicBezTo>
                    <a:cubicBezTo>
                      <a:pt x="2910032" y="1185885"/>
                      <a:pt x="2936727" y="1183511"/>
                      <a:pt x="2963283" y="1182674"/>
                    </a:cubicBezTo>
                    <a:cubicBezTo>
                      <a:pt x="2974604" y="1181417"/>
                      <a:pt x="2986763" y="1181417"/>
                      <a:pt x="2998783" y="1180719"/>
                    </a:cubicBezTo>
                    <a:cubicBezTo>
                      <a:pt x="2982151" y="1203758"/>
                      <a:pt x="2967336" y="1227915"/>
                      <a:pt x="2949446" y="1249977"/>
                    </a:cubicBezTo>
                    <a:cubicBezTo>
                      <a:pt x="2940781" y="1263661"/>
                      <a:pt x="2921493" y="1277205"/>
                      <a:pt x="2907796" y="1292006"/>
                    </a:cubicBezTo>
                    <a:cubicBezTo>
                      <a:pt x="2873554" y="1293682"/>
                      <a:pt x="2839311" y="1300244"/>
                      <a:pt x="2818346" y="1301501"/>
                    </a:cubicBezTo>
                    <a:cubicBezTo>
                      <a:pt x="2782147" y="1304154"/>
                      <a:pt x="2744830" y="1306109"/>
                      <a:pt x="2708491" y="1309321"/>
                    </a:cubicBezTo>
                    <a:cubicBezTo>
                      <a:pt x="2690601" y="1311694"/>
                      <a:pt x="2665024" y="1309460"/>
                      <a:pt x="2647553" y="1319933"/>
                    </a:cubicBezTo>
                    <a:cubicBezTo>
                      <a:pt x="2637770" y="1313091"/>
                      <a:pt x="2634276" y="1322306"/>
                      <a:pt x="2633856" y="1337806"/>
                    </a:cubicBezTo>
                    <a:cubicBezTo>
                      <a:pt x="2601990" y="1356656"/>
                      <a:pt x="2585917" y="1392961"/>
                      <a:pt x="2567608" y="1423820"/>
                    </a:cubicBezTo>
                    <a:cubicBezTo>
                      <a:pt x="2562297" y="1391564"/>
                      <a:pt x="2555728" y="1359868"/>
                      <a:pt x="2547062" y="1329009"/>
                    </a:cubicBezTo>
                    <a:cubicBezTo>
                      <a:pt x="2517711" y="1262125"/>
                      <a:pt x="2380741" y="1297452"/>
                      <a:pt x="2329308" y="1302199"/>
                    </a:cubicBezTo>
                    <a:cubicBezTo>
                      <a:pt x="2302752" y="1306947"/>
                      <a:pt x="2235246" y="1301780"/>
                      <a:pt x="2221269" y="1337666"/>
                    </a:cubicBezTo>
                    <a:cubicBezTo>
                      <a:pt x="2214421" y="1339761"/>
                      <a:pt x="2211765" y="1351769"/>
                      <a:pt x="2211765" y="1368944"/>
                    </a:cubicBezTo>
                    <a:cubicBezTo>
                      <a:pt x="2182974" y="1393240"/>
                      <a:pt x="2158934" y="1422842"/>
                      <a:pt x="2138528" y="1454818"/>
                    </a:cubicBezTo>
                    <a:cubicBezTo>
                      <a:pt x="2134475" y="1436805"/>
                      <a:pt x="2130981" y="1418793"/>
                      <a:pt x="2128605" y="1400361"/>
                    </a:cubicBezTo>
                    <a:cubicBezTo>
                      <a:pt x="2127207" y="1386957"/>
                      <a:pt x="2125670" y="1375227"/>
                      <a:pt x="2123574" y="1365034"/>
                    </a:cubicBezTo>
                    <a:cubicBezTo>
                      <a:pt x="2142302" y="1349954"/>
                      <a:pt x="2153204" y="1309460"/>
                      <a:pt x="2164525" y="1292984"/>
                    </a:cubicBezTo>
                    <a:cubicBezTo>
                      <a:pt x="2169277" y="1283628"/>
                      <a:pt x="2197090" y="1221491"/>
                      <a:pt x="2207572" y="1178485"/>
                    </a:cubicBezTo>
                    <a:cubicBezTo>
                      <a:pt x="2214980" y="1173877"/>
                      <a:pt x="2221269" y="1167593"/>
                      <a:pt x="2225742" y="1158796"/>
                    </a:cubicBezTo>
                    <a:cubicBezTo>
                      <a:pt x="2242374" y="1129055"/>
                      <a:pt x="2241116" y="1095124"/>
                      <a:pt x="2234966" y="1062450"/>
                    </a:cubicBezTo>
                    <a:cubicBezTo>
                      <a:pt x="2244051" y="1054072"/>
                      <a:pt x="2248104" y="1037036"/>
                      <a:pt x="2254813" y="1027123"/>
                    </a:cubicBezTo>
                    <a:cubicBezTo>
                      <a:pt x="2265295" y="1011344"/>
                      <a:pt x="2277595" y="994728"/>
                      <a:pt x="2292829" y="982580"/>
                    </a:cubicBezTo>
                    <a:close/>
                    <a:moveTo>
                      <a:pt x="2323717" y="948090"/>
                    </a:moveTo>
                    <a:cubicBezTo>
                      <a:pt x="2345800" y="956468"/>
                      <a:pt x="2369421" y="940271"/>
                      <a:pt x="2391923" y="938037"/>
                    </a:cubicBezTo>
                    <a:cubicBezTo>
                      <a:pt x="2451742" y="931055"/>
                      <a:pt x="2517152" y="918628"/>
                      <a:pt x="2575295" y="938735"/>
                    </a:cubicBezTo>
                    <a:cubicBezTo>
                      <a:pt x="2590809" y="994309"/>
                      <a:pt x="2629384" y="1054491"/>
                      <a:pt x="2610096" y="1113136"/>
                    </a:cubicBezTo>
                    <a:cubicBezTo>
                      <a:pt x="2560619" y="1120397"/>
                      <a:pt x="2510583" y="1128915"/>
                      <a:pt x="2460548" y="1130730"/>
                    </a:cubicBezTo>
                    <a:cubicBezTo>
                      <a:pt x="2436228" y="1129194"/>
                      <a:pt x="2407297" y="1132266"/>
                      <a:pt x="2386751" y="1117325"/>
                    </a:cubicBezTo>
                    <a:cubicBezTo>
                      <a:pt x="2357540" y="1073201"/>
                      <a:pt x="2342865" y="1021118"/>
                      <a:pt x="2329587" y="970152"/>
                    </a:cubicBezTo>
                    <a:cubicBezTo>
                      <a:pt x="2331404" y="970292"/>
                      <a:pt x="2333221" y="969594"/>
                      <a:pt x="2333641" y="967360"/>
                    </a:cubicBezTo>
                    <a:cubicBezTo>
                      <a:pt x="2334200" y="963869"/>
                      <a:pt x="2334898" y="960099"/>
                      <a:pt x="2333361" y="956608"/>
                    </a:cubicBezTo>
                    <a:cubicBezTo>
                      <a:pt x="2330566" y="954095"/>
                      <a:pt x="2327631" y="952559"/>
                      <a:pt x="2324556" y="951162"/>
                    </a:cubicBezTo>
                    <a:cubicBezTo>
                      <a:pt x="2324276" y="950324"/>
                      <a:pt x="2323997" y="949207"/>
                      <a:pt x="2323717" y="948090"/>
                    </a:cubicBezTo>
                    <a:close/>
                    <a:moveTo>
                      <a:pt x="3137990" y="917511"/>
                    </a:moveTo>
                    <a:cubicBezTo>
                      <a:pt x="3140924" y="921839"/>
                      <a:pt x="3144698" y="925330"/>
                      <a:pt x="3149730" y="927425"/>
                    </a:cubicBezTo>
                    <a:cubicBezTo>
                      <a:pt x="3149730" y="981044"/>
                      <a:pt x="3160492" y="1034663"/>
                      <a:pt x="3168179" y="1087723"/>
                    </a:cubicBezTo>
                    <a:cubicBezTo>
                      <a:pt x="3173210" y="1142878"/>
                      <a:pt x="3210388" y="1166197"/>
                      <a:pt x="3262800" y="1168850"/>
                    </a:cubicBezTo>
                    <a:cubicBezTo>
                      <a:pt x="3272444" y="1169548"/>
                      <a:pt x="3282087" y="1169827"/>
                      <a:pt x="3291871" y="1169827"/>
                    </a:cubicBezTo>
                    <a:cubicBezTo>
                      <a:pt x="3340509" y="1169827"/>
                      <a:pt x="3389008" y="1161868"/>
                      <a:pt x="3436528" y="1152234"/>
                    </a:cubicBezTo>
                    <a:cubicBezTo>
                      <a:pt x="3425906" y="1169548"/>
                      <a:pt x="3416961" y="1185746"/>
                      <a:pt x="3411929" y="1191610"/>
                    </a:cubicBezTo>
                    <a:cubicBezTo>
                      <a:pt x="3394319" y="1219257"/>
                      <a:pt x="3376010" y="1246625"/>
                      <a:pt x="3355464" y="1272178"/>
                    </a:cubicBezTo>
                    <a:cubicBezTo>
                      <a:pt x="3349314" y="1278462"/>
                      <a:pt x="3342047" y="1285862"/>
                      <a:pt x="3336456" y="1293961"/>
                    </a:cubicBezTo>
                    <a:cubicBezTo>
                      <a:pt x="3319265" y="1292565"/>
                      <a:pt x="3301515" y="1293821"/>
                      <a:pt x="3286141" y="1291866"/>
                    </a:cubicBezTo>
                    <a:cubicBezTo>
                      <a:pt x="3263219" y="1291866"/>
                      <a:pt x="3240298" y="1292984"/>
                      <a:pt x="3217376" y="1294101"/>
                    </a:cubicBezTo>
                    <a:cubicBezTo>
                      <a:pt x="3191240" y="1295357"/>
                      <a:pt x="3165244" y="1296754"/>
                      <a:pt x="3139108" y="1296335"/>
                    </a:cubicBezTo>
                    <a:cubicBezTo>
                      <a:pt x="3137151" y="1296335"/>
                      <a:pt x="3135334" y="1296335"/>
                      <a:pt x="3133377" y="1296335"/>
                    </a:cubicBezTo>
                    <a:cubicBezTo>
                      <a:pt x="3120798" y="1296335"/>
                      <a:pt x="3106962" y="1296335"/>
                      <a:pt x="3098715" y="1309879"/>
                    </a:cubicBezTo>
                    <a:cubicBezTo>
                      <a:pt x="3094103" y="1317140"/>
                      <a:pt x="3092845" y="1326635"/>
                      <a:pt x="3094383" y="1335292"/>
                    </a:cubicBezTo>
                    <a:cubicBezTo>
                      <a:pt x="3072160" y="1359030"/>
                      <a:pt x="3053432" y="1386119"/>
                      <a:pt x="3035122" y="1413068"/>
                    </a:cubicBezTo>
                    <a:cubicBezTo>
                      <a:pt x="3028274" y="1380394"/>
                      <a:pt x="3020727" y="1352746"/>
                      <a:pt x="3015695" y="1338225"/>
                    </a:cubicBezTo>
                    <a:cubicBezTo>
                      <a:pt x="3009545" y="1319514"/>
                      <a:pt x="2996547" y="1307924"/>
                      <a:pt x="2979915" y="1300943"/>
                    </a:cubicBezTo>
                    <a:cubicBezTo>
                      <a:pt x="2986065" y="1292146"/>
                      <a:pt x="2991795" y="1284047"/>
                      <a:pt x="2996407" y="1278462"/>
                    </a:cubicBezTo>
                    <a:cubicBezTo>
                      <a:pt x="3022963" y="1233919"/>
                      <a:pt x="3047282" y="1189655"/>
                      <a:pt x="3076353" y="1146509"/>
                    </a:cubicBezTo>
                    <a:cubicBezTo>
                      <a:pt x="3079288" y="1138550"/>
                      <a:pt x="3074117" y="1131289"/>
                      <a:pt x="3066989" y="1128636"/>
                    </a:cubicBezTo>
                    <a:cubicBezTo>
                      <a:pt x="3076213" y="1098615"/>
                      <a:pt x="3074816" y="1062450"/>
                      <a:pt x="3069365" y="1026424"/>
                    </a:cubicBezTo>
                    <a:cubicBezTo>
                      <a:pt x="3080406" y="1012880"/>
                      <a:pt x="3085997" y="988584"/>
                      <a:pt x="3095780" y="976017"/>
                    </a:cubicBezTo>
                    <a:cubicBezTo>
                      <a:pt x="3107800" y="954932"/>
                      <a:pt x="3124432" y="937199"/>
                      <a:pt x="3137990" y="917511"/>
                    </a:cubicBezTo>
                    <a:close/>
                    <a:moveTo>
                      <a:pt x="3396555" y="913461"/>
                    </a:moveTo>
                    <a:cubicBezTo>
                      <a:pt x="3415983" y="969454"/>
                      <a:pt x="3441699" y="1033825"/>
                      <a:pt x="3420595" y="1092610"/>
                    </a:cubicBezTo>
                    <a:cubicBezTo>
                      <a:pt x="3412209" y="1094844"/>
                      <a:pt x="3403683" y="1096660"/>
                      <a:pt x="3395297" y="1098475"/>
                    </a:cubicBezTo>
                    <a:cubicBezTo>
                      <a:pt x="3366785" y="1104060"/>
                      <a:pt x="3337994" y="1108249"/>
                      <a:pt x="3308922" y="1110623"/>
                    </a:cubicBezTo>
                    <a:cubicBezTo>
                      <a:pt x="3302214" y="1110483"/>
                      <a:pt x="3294946" y="1110623"/>
                      <a:pt x="3287538" y="1111042"/>
                    </a:cubicBezTo>
                    <a:cubicBezTo>
                      <a:pt x="3263079" y="1112159"/>
                      <a:pt x="3236524" y="1113136"/>
                      <a:pt x="3219193" y="1096520"/>
                    </a:cubicBezTo>
                    <a:cubicBezTo>
                      <a:pt x="3194315" y="1044018"/>
                      <a:pt x="3187187" y="984674"/>
                      <a:pt x="3170135" y="929380"/>
                    </a:cubicBezTo>
                    <a:cubicBezTo>
                      <a:pt x="3212065" y="909412"/>
                      <a:pt x="3260144" y="897124"/>
                      <a:pt x="3307525" y="897124"/>
                    </a:cubicBezTo>
                    <a:cubicBezTo>
                      <a:pt x="3337994" y="896845"/>
                      <a:pt x="3368323" y="902012"/>
                      <a:pt x="3396555" y="913461"/>
                    </a:cubicBezTo>
                    <a:close/>
                    <a:moveTo>
                      <a:pt x="3917041" y="1129055"/>
                    </a:moveTo>
                    <a:cubicBezTo>
                      <a:pt x="3924448" y="1094705"/>
                      <a:pt x="3924728" y="1059657"/>
                      <a:pt x="3921653" y="1024888"/>
                    </a:cubicBezTo>
                    <a:cubicBezTo>
                      <a:pt x="3947650" y="1026843"/>
                      <a:pt x="3961626" y="980625"/>
                      <a:pt x="3979795" y="965265"/>
                    </a:cubicBezTo>
                    <a:cubicBezTo>
                      <a:pt x="3983849" y="957446"/>
                      <a:pt x="4007888" y="935523"/>
                      <a:pt x="4021865" y="917092"/>
                    </a:cubicBezTo>
                    <a:cubicBezTo>
                      <a:pt x="4014597" y="980066"/>
                      <a:pt x="4016833" y="1044437"/>
                      <a:pt x="4027036" y="1106993"/>
                    </a:cubicBezTo>
                    <a:cubicBezTo>
                      <a:pt x="4055269" y="1178345"/>
                      <a:pt x="4196711" y="1175273"/>
                      <a:pt x="4261982" y="1177228"/>
                    </a:cubicBezTo>
                    <a:cubicBezTo>
                      <a:pt x="4265616" y="1177647"/>
                      <a:pt x="4268970" y="1177647"/>
                      <a:pt x="4272324" y="1177786"/>
                    </a:cubicBezTo>
                    <a:cubicBezTo>
                      <a:pt x="4265476" y="1187561"/>
                      <a:pt x="4259745" y="1196218"/>
                      <a:pt x="4256391" y="1199709"/>
                    </a:cubicBezTo>
                    <a:cubicBezTo>
                      <a:pt x="4246887" y="1219397"/>
                      <a:pt x="4211526" y="1252071"/>
                      <a:pt x="4212085" y="1276786"/>
                    </a:cubicBezTo>
                    <a:cubicBezTo>
                      <a:pt x="4168478" y="1267570"/>
                      <a:pt x="4123614" y="1268548"/>
                      <a:pt x="4079168" y="1269386"/>
                    </a:cubicBezTo>
                    <a:cubicBezTo>
                      <a:pt x="4061418" y="1269805"/>
                      <a:pt x="4043948" y="1270084"/>
                      <a:pt x="4026477" y="1269944"/>
                    </a:cubicBezTo>
                    <a:cubicBezTo>
                      <a:pt x="4004953" y="1270922"/>
                      <a:pt x="3983290" y="1270223"/>
                      <a:pt x="3961766" y="1269246"/>
                    </a:cubicBezTo>
                    <a:cubicBezTo>
                      <a:pt x="3959390" y="1269246"/>
                      <a:pt x="3957014" y="1269106"/>
                      <a:pt x="3954498" y="1268967"/>
                    </a:cubicBezTo>
                    <a:cubicBezTo>
                      <a:pt x="3945413" y="1268408"/>
                      <a:pt x="3936049" y="1267989"/>
                      <a:pt x="3928362" y="1274692"/>
                    </a:cubicBezTo>
                    <a:cubicBezTo>
                      <a:pt x="3917740" y="1282651"/>
                      <a:pt x="3913826" y="1299965"/>
                      <a:pt x="3918299" y="1313510"/>
                    </a:cubicBezTo>
                    <a:cubicBezTo>
                      <a:pt x="3904042" y="1326216"/>
                      <a:pt x="3890346" y="1341436"/>
                      <a:pt x="3885314" y="1345765"/>
                    </a:cubicBezTo>
                    <a:cubicBezTo>
                      <a:pt x="3879584" y="1353584"/>
                      <a:pt x="3866585" y="1364615"/>
                      <a:pt x="3853587" y="1376624"/>
                    </a:cubicBezTo>
                    <a:cubicBezTo>
                      <a:pt x="3852050" y="1363498"/>
                      <a:pt x="3850233" y="1350512"/>
                      <a:pt x="3848136" y="1337526"/>
                    </a:cubicBezTo>
                    <a:cubicBezTo>
                      <a:pt x="3845901" y="1313370"/>
                      <a:pt x="3835558" y="1290749"/>
                      <a:pt x="3816130" y="1285024"/>
                    </a:cubicBezTo>
                    <a:cubicBezTo>
                      <a:pt x="3814174" y="1284466"/>
                      <a:pt x="3812217" y="1284047"/>
                      <a:pt x="3810400" y="1283489"/>
                    </a:cubicBezTo>
                    <a:cubicBezTo>
                      <a:pt x="3833880" y="1258913"/>
                      <a:pt x="3854985" y="1213253"/>
                      <a:pt x="3870359" y="1182115"/>
                    </a:cubicBezTo>
                    <a:cubicBezTo>
                      <a:pt x="3893421" y="1174715"/>
                      <a:pt x="3911311" y="1159774"/>
                      <a:pt x="3917041" y="1129055"/>
                    </a:cubicBezTo>
                    <a:close/>
                    <a:moveTo>
                      <a:pt x="4293988" y="1007434"/>
                    </a:moveTo>
                    <a:cubicBezTo>
                      <a:pt x="4292450" y="1044577"/>
                      <a:pt x="4295665" y="1079345"/>
                      <a:pt x="4284903" y="1116208"/>
                    </a:cubicBezTo>
                    <a:cubicBezTo>
                      <a:pt x="4266454" y="1117186"/>
                      <a:pt x="4248005" y="1117325"/>
                      <a:pt x="4229556" y="1117465"/>
                    </a:cubicBezTo>
                    <a:cubicBezTo>
                      <a:pt x="4177004" y="1116907"/>
                      <a:pt x="4119001" y="1115929"/>
                      <a:pt x="4072180" y="1090237"/>
                    </a:cubicBezTo>
                    <a:cubicBezTo>
                      <a:pt x="4053312" y="1036059"/>
                      <a:pt x="4048420" y="979368"/>
                      <a:pt x="4047162" y="922119"/>
                    </a:cubicBezTo>
                    <a:cubicBezTo>
                      <a:pt x="4054011" y="920583"/>
                      <a:pt x="4060440" y="916813"/>
                      <a:pt x="4064912" y="911088"/>
                    </a:cubicBezTo>
                    <a:cubicBezTo>
                      <a:pt x="4065192" y="910669"/>
                      <a:pt x="4065472" y="910250"/>
                      <a:pt x="4065751" y="909971"/>
                    </a:cubicBezTo>
                    <a:cubicBezTo>
                      <a:pt x="4108799" y="900476"/>
                      <a:pt x="4157018" y="892935"/>
                      <a:pt x="4203141" y="892935"/>
                    </a:cubicBezTo>
                    <a:cubicBezTo>
                      <a:pt x="4211387" y="892935"/>
                      <a:pt x="4219633" y="893215"/>
                      <a:pt x="4227739" y="893634"/>
                    </a:cubicBezTo>
                    <a:cubicBezTo>
                      <a:pt x="4247726" y="897124"/>
                      <a:pt x="4274840" y="894192"/>
                      <a:pt x="4289375" y="910389"/>
                    </a:cubicBezTo>
                    <a:cubicBezTo>
                      <a:pt x="4296084" y="942086"/>
                      <a:pt x="4293708" y="975040"/>
                      <a:pt x="4293988" y="1007434"/>
                    </a:cubicBezTo>
                    <a:close/>
                    <a:moveTo>
                      <a:pt x="4170295" y="1740367"/>
                    </a:moveTo>
                    <a:cubicBezTo>
                      <a:pt x="4170156" y="1740367"/>
                      <a:pt x="4170156" y="1740367"/>
                      <a:pt x="4170295" y="1740367"/>
                    </a:cubicBezTo>
                    <a:cubicBezTo>
                      <a:pt x="4086017" y="1740088"/>
                      <a:pt x="4001739" y="1728219"/>
                      <a:pt x="3917320" y="1719841"/>
                    </a:cubicBezTo>
                    <a:cubicBezTo>
                      <a:pt x="3853028" y="1717747"/>
                      <a:pt x="3789016" y="1715373"/>
                      <a:pt x="3724724" y="1710765"/>
                    </a:cubicBezTo>
                    <a:cubicBezTo>
                      <a:pt x="3569445" y="1709788"/>
                      <a:pt x="3414305" y="1700293"/>
                      <a:pt x="3258886" y="1700293"/>
                    </a:cubicBezTo>
                    <a:cubicBezTo>
                      <a:pt x="3171533" y="1704761"/>
                      <a:pt x="3083761" y="1708671"/>
                      <a:pt x="2996407" y="1716909"/>
                    </a:cubicBezTo>
                    <a:cubicBezTo>
                      <a:pt x="2996268" y="1716909"/>
                      <a:pt x="2996268" y="1716909"/>
                      <a:pt x="2996128" y="1716909"/>
                    </a:cubicBezTo>
                    <a:cubicBezTo>
                      <a:pt x="3001579" y="1714396"/>
                      <a:pt x="3006191" y="1710207"/>
                      <a:pt x="3008427" y="1704342"/>
                    </a:cubicBezTo>
                    <a:cubicBezTo>
                      <a:pt x="3015695" y="1684095"/>
                      <a:pt x="3024360" y="1664407"/>
                      <a:pt x="3033166" y="1644719"/>
                    </a:cubicBezTo>
                    <a:cubicBezTo>
                      <a:pt x="3038337" y="1622936"/>
                      <a:pt x="3075794" y="1582722"/>
                      <a:pt x="3050636" y="1566385"/>
                    </a:cubicBezTo>
                    <a:lnTo>
                      <a:pt x="3050496" y="1566385"/>
                    </a:lnTo>
                    <a:cubicBezTo>
                      <a:pt x="3052453" y="1539156"/>
                      <a:pt x="3050077" y="1506761"/>
                      <a:pt x="3045744" y="1474646"/>
                    </a:cubicBezTo>
                    <a:cubicBezTo>
                      <a:pt x="3048819" y="1467245"/>
                      <a:pt x="3051615" y="1459566"/>
                      <a:pt x="3054829" y="1453980"/>
                    </a:cubicBezTo>
                    <a:cubicBezTo>
                      <a:pt x="3069644" y="1423820"/>
                      <a:pt x="3087255" y="1395334"/>
                      <a:pt x="3104026" y="1366291"/>
                    </a:cubicBezTo>
                    <a:cubicBezTo>
                      <a:pt x="3098855" y="1433594"/>
                      <a:pt x="3106542" y="1501455"/>
                      <a:pt x="3115208" y="1567781"/>
                    </a:cubicBezTo>
                    <a:cubicBezTo>
                      <a:pt x="3117304" y="1582024"/>
                      <a:pt x="3117584" y="1597104"/>
                      <a:pt x="3125131" y="1608693"/>
                    </a:cubicBezTo>
                    <a:cubicBezTo>
                      <a:pt x="3147633" y="1637318"/>
                      <a:pt x="3184391" y="1631035"/>
                      <a:pt x="3213602" y="1636341"/>
                    </a:cubicBezTo>
                    <a:cubicBezTo>
                      <a:pt x="3234148" y="1638016"/>
                      <a:pt x="3254833" y="1638715"/>
                      <a:pt x="3275379" y="1638715"/>
                    </a:cubicBezTo>
                    <a:cubicBezTo>
                      <a:pt x="3296623" y="1638715"/>
                      <a:pt x="3318007" y="1637597"/>
                      <a:pt x="3339251" y="1636062"/>
                    </a:cubicBezTo>
                    <a:cubicBezTo>
                      <a:pt x="3326812" y="1655610"/>
                      <a:pt x="3309342" y="1678650"/>
                      <a:pt x="3332263" y="1691635"/>
                    </a:cubicBezTo>
                    <a:cubicBezTo>
                      <a:pt x="3363571" y="1700851"/>
                      <a:pt x="3362592" y="1655191"/>
                      <a:pt x="3371118" y="1633548"/>
                    </a:cubicBezTo>
                    <a:cubicBezTo>
                      <a:pt x="3371677" y="1633548"/>
                      <a:pt x="3372096" y="1633408"/>
                      <a:pt x="3372655" y="1633408"/>
                    </a:cubicBezTo>
                    <a:cubicBezTo>
                      <a:pt x="3413886" y="1609112"/>
                      <a:pt x="3405919" y="1523238"/>
                      <a:pt x="3403264" y="1466966"/>
                    </a:cubicBezTo>
                    <a:cubicBezTo>
                      <a:pt x="3405919" y="1460403"/>
                      <a:pt x="3407876" y="1453561"/>
                      <a:pt x="3409693" y="1447697"/>
                    </a:cubicBezTo>
                    <a:cubicBezTo>
                      <a:pt x="3418918" y="1421027"/>
                      <a:pt x="3431357" y="1395753"/>
                      <a:pt x="3445752" y="1371597"/>
                    </a:cubicBezTo>
                    <a:cubicBezTo>
                      <a:pt x="3453579" y="1358471"/>
                      <a:pt x="3461826" y="1345765"/>
                      <a:pt x="3471469" y="1334036"/>
                    </a:cubicBezTo>
                    <a:cubicBezTo>
                      <a:pt x="3476501" y="1358471"/>
                      <a:pt x="3481812" y="1382907"/>
                      <a:pt x="3485446" y="1407762"/>
                    </a:cubicBezTo>
                    <a:cubicBezTo>
                      <a:pt x="3492993" y="1456075"/>
                      <a:pt x="3496767" y="1504807"/>
                      <a:pt x="3499842" y="1553818"/>
                    </a:cubicBezTo>
                    <a:cubicBezTo>
                      <a:pt x="3500680" y="1564988"/>
                      <a:pt x="3502357" y="1576438"/>
                      <a:pt x="3507808" y="1585654"/>
                    </a:cubicBezTo>
                    <a:cubicBezTo>
                      <a:pt x="3537159" y="1628382"/>
                      <a:pt x="3588313" y="1620283"/>
                      <a:pt x="3628705" y="1625589"/>
                    </a:cubicBezTo>
                    <a:cubicBezTo>
                      <a:pt x="3673710" y="1630197"/>
                      <a:pt x="3718574" y="1637737"/>
                      <a:pt x="3763718" y="1637877"/>
                    </a:cubicBezTo>
                    <a:cubicBezTo>
                      <a:pt x="3772384" y="1639133"/>
                      <a:pt x="3780351" y="1639832"/>
                      <a:pt x="3787618" y="1639832"/>
                    </a:cubicBezTo>
                    <a:cubicBezTo>
                      <a:pt x="3789575" y="1639832"/>
                      <a:pt x="3791112" y="1639552"/>
                      <a:pt x="3792929" y="1639413"/>
                    </a:cubicBezTo>
                    <a:cubicBezTo>
                      <a:pt x="3792929" y="1639552"/>
                      <a:pt x="3792789" y="1639552"/>
                      <a:pt x="3792789" y="1639692"/>
                    </a:cubicBezTo>
                    <a:cubicBezTo>
                      <a:pt x="3785382" y="1660078"/>
                      <a:pt x="3750720" y="1692892"/>
                      <a:pt x="3782447" y="1709090"/>
                    </a:cubicBezTo>
                    <a:cubicBezTo>
                      <a:pt x="3794327" y="1714116"/>
                      <a:pt x="3809142" y="1707414"/>
                      <a:pt x="3812636" y="1694428"/>
                    </a:cubicBezTo>
                    <a:cubicBezTo>
                      <a:pt x="3814034" y="1687446"/>
                      <a:pt x="3824377" y="1655889"/>
                      <a:pt x="3829408" y="1629359"/>
                    </a:cubicBezTo>
                    <a:cubicBezTo>
                      <a:pt x="3871198" y="1603946"/>
                      <a:pt x="3868123" y="1533990"/>
                      <a:pt x="3861414" y="1454120"/>
                    </a:cubicBezTo>
                    <a:cubicBezTo>
                      <a:pt x="3860716" y="1446999"/>
                      <a:pt x="3860156" y="1440017"/>
                      <a:pt x="3859457" y="1432896"/>
                    </a:cubicBezTo>
                    <a:cubicBezTo>
                      <a:pt x="3866026" y="1423121"/>
                      <a:pt x="3870499" y="1409856"/>
                      <a:pt x="3877348" y="1402037"/>
                    </a:cubicBezTo>
                    <a:cubicBezTo>
                      <a:pt x="3892582" y="1380533"/>
                      <a:pt x="3908236" y="1359030"/>
                      <a:pt x="3925287" y="1338783"/>
                    </a:cubicBezTo>
                    <a:cubicBezTo>
                      <a:pt x="3927803" y="1408460"/>
                      <a:pt x="3938425" y="1477299"/>
                      <a:pt x="3947650" y="1545998"/>
                    </a:cubicBezTo>
                    <a:cubicBezTo>
                      <a:pt x="3950864" y="1607576"/>
                      <a:pt x="3985386" y="1618887"/>
                      <a:pt x="4027455" y="1619026"/>
                    </a:cubicBezTo>
                    <a:cubicBezTo>
                      <a:pt x="4028573" y="1619026"/>
                      <a:pt x="4029692" y="1619026"/>
                      <a:pt x="4030810" y="1619026"/>
                    </a:cubicBezTo>
                    <a:cubicBezTo>
                      <a:pt x="4095940" y="1619026"/>
                      <a:pt x="4159533" y="1608554"/>
                      <a:pt x="4224804" y="1603806"/>
                    </a:cubicBezTo>
                    <a:cubicBezTo>
                      <a:pt x="4225083" y="1603806"/>
                      <a:pt x="4225223" y="1603806"/>
                      <a:pt x="4225363" y="1603806"/>
                    </a:cubicBezTo>
                    <a:cubicBezTo>
                      <a:pt x="4209989" y="1630895"/>
                      <a:pt x="4197270" y="1659659"/>
                      <a:pt x="4183294" y="1687586"/>
                    </a:cubicBezTo>
                    <a:cubicBezTo>
                      <a:pt x="4175467" y="1703923"/>
                      <a:pt x="4157577" y="1725706"/>
                      <a:pt x="4170295" y="1740367"/>
                    </a:cubicBezTo>
                    <a:close/>
                    <a:moveTo>
                      <a:pt x="2803671" y="1365593"/>
                    </a:moveTo>
                    <a:cubicBezTo>
                      <a:pt x="2859018" y="1362660"/>
                      <a:pt x="2915343" y="1345625"/>
                      <a:pt x="2970271" y="1362521"/>
                    </a:cubicBezTo>
                    <a:cubicBezTo>
                      <a:pt x="2989000" y="1428567"/>
                      <a:pt x="3007868" y="1500757"/>
                      <a:pt x="2999482" y="1571970"/>
                    </a:cubicBezTo>
                    <a:cubicBezTo>
                      <a:pt x="2923170" y="1580767"/>
                      <a:pt x="2846859" y="1589564"/>
                      <a:pt x="2770127" y="1591100"/>
                    </a:cubicBezTo>
                    <a:cubicBezTo>
                      <a:pt x="2767053" y="1590820"/>
                      <a:pt x="2763838" y="1590820"/>
                      <a:pt x="2760623" y="1590820"/>
                    </a:cubicBezTo>
                    <a:cubicBezTo>
                      <a:pt x="2757968" y="1590820"/>
                      <a:pt x="2755312" y="1590820"/>
                      <a:pt x="2752657" y="1590820"/>
                    </a:cubicBezTo>
                    <a:cubicBezTo>
                      <a:pt x="2736304" y="1591100"/>
                      <a:pt x="2719253" y="1591519"/>
                      <a:pt x="2706814" y="1580488"/>
                    </a:cubicBezTo>
                    <a:cubicBezTo>
                      <a:pt x="2686827" y="1515140"/>
                      <a:pt x="2679979" y="1444625"/>
                      <a:pt x="2663766" y="1377741"/>
                    </a:cubicBezTo>
                    <a:cubicBezTo>
                      <a:pt x="2710168" y="1369642"/>
                      <a:pt x="2756430" y="1369502"/>
                      <a:pt x="2803671" y="1365593"/>
                    </a:cubicBezTo>
                    <a:close/>
                    <a:moveTo>
                      <a:pt x="3349175" y="1360287"/>
                    </a:moveTo>
                    <a:cubicBezTo>
                      <a:pt x="3351132" y="1429544"/>
                      <a:pt x="3362592" y="1504108"/>
                      <a:pt x="3352529" y="1574204"/>
                    </a:cubicBezTo>
                    <a:cubicBezTo>
                      <a:pt x="3345820" y="1574763"/>
                      <a:pt x="3339391" y="1575321"/>
                      <a:pt x="3332682" y="1575880"/>
                    </a:cubicBezTo>
                    <a:cubicBezTo>
                      <a:pt x="3311857" y="1577695"/>
                      <a:pt x="3287818" y="1579231"/>
                      <a:pt x="3263778" y="1579510"/>
                    </a:cubicBezTo>
                    <a:cubicBezTo>
                      <a:pt x="3227020" y="1578952"/>
                      <a:pt x="3193336" y="1579371"/>
                      <a:pt x="3156019" y="1571132"/>
                    </a:cubicBezTo>
                    <a:cubicBezTo>
                      <a:pt x="3138129" y="1502852"/>
                      <a:pt x="3127926" y="1431360"/>
                      <a:pt x="3122615" y="1359588"/>
                    </a:cubicBezTo>
                    <a:cubicBezTo>
                      <a:pt x="3150429" y="1360147"/>
                      <a:pt x="3178242" y="1358611"/>
                      <a:pt x="3205915" y="1357215"/>
                    </a:cubicBezTo>
                    <a:cubicBezTo>
                      <a:pt x="3253575" y="1354701"/>
                      <a:pt x="3301235" y="1352048"/>
                      <a:pt x="3349175" y="1360287"/>
                    </a:cubicBezTo>
                    <a:close/>
                    <a:moveTo>
                      <a:pt x="3798939" y="1344089"/>
                    </a:moveTo>
                    <a:cubicBezTo>
                      <a:pt x="3807465" y="1396033"/>
                      <a:pt x="3811937" y="1449093"/>
                      <a:pt x="3815851" y="1501874"/>
                    </a:cubicBezTo>
                    <a:cubicBezTo>
                      <a:pt x="3816270" y="1525891"/>
                      <a:pt x="3818227" y="1551723"/>
                      <a:pt x="3809701" y="1573925"/>
                    </a:cubicBezTo>
                    <a:cubicBezTo>
                      <a:pt x="3806347" y="1574623"/>
                      <a:pt x="3803132" y="1575042"/>
                      <a:pt x="3799778" y="1575461"/>
                    </a:cubicBezTo>
                    <a:cubicBezTo>
                      <a:pt x="3785941" y="1576438"/>
                      <a:pt x="3771126" y="1576019"/>
                      <a:pt x="3756450" y="1575740"/>
                    </a:cubicBezTo>
                    <a:cubicBezTo>
                      <a:pt x="3701663" y="1575321"/>
                      <a:pt x="3646176" y="1564569"/>
                      <a:pt x="3590270" y="1562894"/>
                    </a:cubicBezTo>
                    <a:cubicBezTo>
                      <a:pt x="3574896" y="1558286"/>
                      <a:pt x="3540933" y="1564849"/>
                      <a:pt x="3539116" y="1538319"/>
                    </a:cubicBezTo>
                    <a:cubicBezTo>
                      <a:pt x="3530450" y="1469898"/>
                      <a:pt x="3520247" y="1400082"/>
                      <a:pt x="3502078" y="1334315"/>
                    </a:cubicBezTo>
                    <a:cubicBezTo>
                      <a:pt x="3546244" y="1340040"/>
                      <a:pt x="3591108" y="1338504"/>
                      <a:pt x="3635973" y="1336689"/>
                    </a:cubicBezTo>
                    <a:cubicBezTo>
                      <a:pt x="3690481" y="1334734"/>
                      <a:pt x="3745269" y="1332639"/>
                      <a:pt x="3798939" y="1344089"/>
                    </a:cubicBezTo>
                    <a:close/>
                    <a:moveTo>
                      <a:pt x="4235985" y="1347859"/>
                    </a:moveTo>
                    <a:cubicBezTo>
                      <a:pt x="4238780" y="1390447"/>
                      <a:pt x="4245489" y="1434292"/>
                      <a:pt x="4245210" y="1477439"/>
                    </a:cubicBezTo>
                    <a:cubicBezTo>
                      <a:pt x="4231233" y="1499501"/>
                      <a:pt x="4218235" y="1522121"/>
                      <a:pt x="4206075" y="1545160"/>
                    </a:cubicBezTo>
                    <a:cubicBezTo>
                      <a:pt x="4163447" y="1549908"/>
                      <a:pt x="4120818" y="1554795"/>
                      <a:pt x="4078050" y="1558845"/>
                    </a:cubicBezTo>
                    <a:cubicBezTo>
                      <a:pt x="4049259" y="1559682"/>
                      <a:pt x="4018929" y="1567502"/>
                      <a:pt x="3991116" y="1556191"/>
                    </a:cubicBezTo>
                    <a:cubicBezTo>
                      <a:pt x="3970431" y="1483722"/>
                      <a:pt x="3959250" y="1407064"/>
                      <a:pt x="3946950" y="1331662"/>
                    </a:cubicBezTo>
                    <a:cubicBezTo>
                      <a:pt x="3982032" y="1334594"/>
                      <a:pt x="4017672" y="1333617"/>
                      <a:pt x="4053312" y="1332639"/>
                    </a:cubicBezTo>
                    <a:cubicBezTo>
                      <a:pt x="4114809" y="1330684"/>
                      <a:pt x="4176445" y="1329009"/>
                      <a:pt x="4235985" y="1347859"/>
                    </a:cubicBezTo>
                    <a:close/>
                    <a:moveTo>
                      <a:pt x="3853448" y="1123050"/>
                    </a:moveTo>
                    <a:cubicBezTo>
                      <a:pt x="3825075" y="1126681"/>
                      <a:pt x="3796424" y="1129055"/>
                      <a:pt x="3767911" y="1129194"/>
                    </a:cubicBezTo>
                    <a:cubicBezTo>
                      <a:pt x="3727240" y="1127239"/>
                      <a:pt x="3681676" y="1128775"/>
                      <a:pt x="3645337" y="1109087"/>
                    </a:cubicBezTo>
                    <a:cubicBezTo>
                      <a:pt x="3616546" y="1057283"/>
                      <a:pt x="3599215" y="999196"/>
                      <a:pt x="3593205" y="939154"/>
                    </a:cubicBezTo>
                    <a:cubicBezTo>
                      <a:pt x="3609557" y="941109"/>
                      <a:pt x="3620878" y="927844"/>
                      <a:pt x="3627727" y="914439"/>
                    </a:cubicBezTo>
                    <a:cubicBezTo>
                      <a:pt x="3641703" y="899638"/>
                      <a:pt x="3666581" y="901872"/>
                      <a:pt x="3685590" y="897962"/>
                    </a:cubicBezTo>
                    <a:cubicBezTo>
                      <a:pt x="3715359" y="893773"/>
                      <a:pt x="3745269" y="892377"/>
                      <a:pt x="3775179" y="894332"/>
                    </a:cubicBezTo>
                    <a:cubicBezTo>
                      <a:pt x="3803132" y="896566"/>
                      <a:pt x="3842965" y="899498"/>
                      <a:pt x="3844503" y="935244"/>
                    </a:cubicBezTo>
                    <a:cubicBezTo>
                      <a:pt x="3854147" y="996543"/>
                      <a:pt x="3870918" y="1061891"/>
                      <a:pt x="3853448" y="1123050"/>
                    </a:cubicBezTo>
                    <a:close/>
                    <a:moveTo>
                      <a:pt x="3567768" y="918349"/>
                    </a:moveTo>
                    <a:cubicBezTo>
                      <a:pt x="3568187" y="920024"/>
                      <a:pt x="3568606" y="921560"/>
                      <a:pt x="3569305" y="923236"/>
                    </a:cubicBezTo>
                    <a:cubicBezTo>
                      <a:pt x="3560500" y="991656"/>
                      <a:pt x="3571401" y="1062869"/>
                      <a:pt x="3595022" y="1127379"/>
                    </a:cubicBezTo>
                    <a:cubicBezTo>
                      <a:pt x="3619621" y="1186444"/>
                      <a:pt x="3703480" y="1183232"/>
                      <a:pt x="3757569" y="1188817"/>
                    </a:cubicBezTo>
                    <a:cubicBezTo>
                      <a:pt x="3769030" y="1187980"/>
                      <a:pt x="3781748" y="1188259"/>
                      <a:pt x="3794746" y="1188399"/>
                    </a:cubicBezTo>
                    <a:cubicBezTo>
                      <a:pt x="3805788" y="1188538"/>
                      <a:pt x="3816969" y="1188678"/>
                      <a:pt x="3828010" y="1188259"/>
                    </a:cubicBezTo>
                    <a:cubicBezTo>
                      <a:pt x="3815571" y="1204736"/>
                      <a:pt x="3803412" y="1221631"/>
                      <a:pt x="3789016" y="1236432"/>
                    </a:cubicBezTo>
                    <a:cubicBezTo>
                      <a:pt x="3777834" y="1246346"/>
                      <a:pt x="3759386" y="1258913"/>
                      <a:pt x="3755752" y="1273435"/>
                    </a:cubicBezTo>
                    <a:cubicBezTo>
                      <a:pt x="3723466" y="1270642"/>
                      <a:pt x="3690901" y="1272318"/>
                      <a:pt x="3658335" y="1273993"/>
                    </a:cubicBezTo>
                    <a:cubicBezTo>
                      <a:pt x="3629544" y="1275529"/>
                      <a:pt x="3600752" y="1276926"/>
                      <a:pt x="3572380" y="1275390"/>
                    </a:cubicBezTo>
                    <a:cubicBezTo>
                      <a:pt x="3552813" y="1273993"/>
                      <a:pt x="3525558" y="1271759"/>
                      <a:pt x="3504594" y="1272039"/>
                    </a:cubicBezTo>
                    <a:cubicBezTo>
                      <a:pt x="3497046" y="1272318"/>
                      <a:pt x="3490198" y="1276647"/>
                      <a:pt x="3485725" y="1283489"/>
                    </a:cubicBezTo>
                    <a:cubicBezTo>
                      <a:pt x="3477759" y="1275111"/>
                      <a:pt x="3464202" y="1283907"/>
                      <a:pt x="3464621" y="1297173"/>
                    </a:cubicBezTo>
                    <a:cubicBezTo>
                      <a:pt x="3465040" y="1299546"/>
                      <a:pt x="3465459" y="1301780"/>
                      <a:pt x="3465879" y="1304015"/>
                    </a:cubicBezTo>
                    <a:cubicBezTo>
                      <a:pt x="3460428" y="1307366"/>
                      <a:pt x="3455257" y="1311834"/>
                      <a:pt x="3451343" y="1315325"/>
                    </a:cubicBezTo>
                    <a:cubicBezTo>
                      <a:pt x="3442678" y="1323424"/>
                      <a:pt x="3420595" y="1349535"/>
                      <a:pt x="3400189" y="1378858"/>
                    </a:cubicBezTo>
                    <a:cubicBezTo>
                      <a:pt x="3399350" y="1359449"/>
                      <a:pt x="3397394" y="1340459"/>
                      <a:pt x="3391663" y="1322586"/>
                    </a:cubicBezTo>
                    <a:cubicBezTo>
                      <a:pt x="3391104" y="1321748"/>
                      <a:pt x="3390545" y="1321050"/>
                      <a:pt x="3389986" y="1320212"/>
                    </a:cubicBezTo>
                    <a:cubicBezTo>
                      <a:pt x="3407876" y="1298569"/>
                      <a:pt x="3422412" y="1265895"/>
                      <a:pt x="3433034" y="1251094"/>
                    </a:cubicBezTo>
                    <a:cubicBezTo>
                      <a:pt x="3456934" y="1208925"/>
                      <a:pt x="3477619" y="1164940"/>
                      <a:pt x="3497186" y="1120537"/>
                    </a:cubicBezTo>
                    <a:cubicBezTo>
                      <a:pt x="3499562" y="1114672"/>
                      <a:pt x="3501379" y="1108529"/>
                      <a:pt x="3498584" y="1102664"/>
                    </a:cubicBezTo>
                    <a:cubicBezTo>
                      <a:pt x="3494531" y="1097637"/>
                      <a:pt x="3489779" y="1096380"/>
                      <a:pt x="3484887" y="1097358"/>
                    </a:cubicBezTo>
                    <a:cubicBezTo>
                      <a:pt x="3493273" y="1064824"/>
                      <a:pt x="3492434" y="1031870"/>
                      <a:pt x="3486704" y="999196"/>
                    </a:cubicBezTo>
                    <a:cubicBezTo>
                      <a:pt x="3499422" y="992633"/>
                      <a:pt x="3509486" y="976017"/>
                      <a:pt x="3518151" y="964986"/>
                    </a:cubicBezTo>
                    <a:cubicBezTo>
                      <a:pt x="3530031" y="950185"/>
                      <a:pt x="3543728" y="935663"/>
                      <a:pt x="3558962" y="924074"/>
                    </a:cubicBezTo>
                    <a:cubicBezTo>
                      <a:pt x="3561758" y="922119"/>
                      <a:pt x="3564693" y="920164"/>
                      <a:pt x="3567768" y="918349"/>
                    </a:cubicBezTo>
                    <a:close/>
                    <a:moveTo>
                      <a:pt x="3005911" y="1118582"/>
                    </a:moveTo>
                    <a:cubicBezTo>
                      <a:pt x="2986903" y="1121933"/>
                      <a:pt x="2967476" y="1123330"/>
                      <a:pt x="2948328" y="1124726"/>
                    </a:cubicBezTo>
                    <a:cubicBezTo>
                      <a:pt x="2927084" y="1126262"/>
                      <a:pt x="2905979" y="1128217"/>
                      <a:pt x="2884735" y="1129613"/>
                    </a:cubicBezTo>
                    <a:lnTo>
                      <a:pt x="2888509" y="1129334"/>
                    </a:lnTo>
                    <a:cubicBezTo>
                      <a:pt x="2884036" y="1129334"/>
                      <a:pt x="2879424" y="1129334"/>
                      <a:pt x="2874672" y="1129473"/>
                    </a:cubicBezTo>
                    <a:cubicBezTo>
                      <a:pt x="2855943" y="1130032"/>
                      <a:pt x="2835817" y="1130730"/>
                      <a:pt x="2821840" y="1118303"/>
                    </a:cubicBezTo>
                    <a:cubicBezTo>
                      <a:pt x="2790393" y="1063008"/>
                      <a:pt x="2778373" y="999475"/>
                      <a:pt x="2767612" y="937199"/>
                    </a:cubicBezTo>
                    <a:cubicBezTo>
                      <a:pt x="2768450" y="937339"/>
                      <a:pt x="2769429" y="937339"/>
                      <a:pt x="2770127" y="936920"/>
                    </a:cubicBezTo>
                    <a:cubicBezTo>
                      <a:pt x="2783545" y="949906"/>
                      <a:pt x="2804090" y="942924"/>
                      <a:pt x="2820862" y="939573"/>
                    </a:cubicBezTo>
                    <a:cubicBezTo>
                      <a:pt x="2871876" y="929240"/>
                      <a:pt x="2934631" y="924632"/>
                      <a:pt x="2986484" y="939433"/>
                    </a:cubicBezTo>
                    <a:cubicBezTo>
                      <a:pt x="3000041" y="997241"/>
                      <a:pt x="3020028" y="1059378"/>
                      <a:pt x="3005911" y="1118582"/>
                    </a:cubicBezTo>
                    <a:close/>
                    <a:moveTo>
                      <a:pt x="2244890" y="1378858"/>
                    </a:moveTo>
                    <a:cubicBezTo>
                      <a:pt x="2244890" y="1378858"/>
                      <a:pt x="2244890" y="1378718"/>
                      <a:pt x="2245030" y="1378718"/>
                    </a:cubicBezTo>
                    <a:cubicBezTo>
                      <a:pt x="2283325" y="1370480"/>
                      <a:pt x="2322459" y="1365174"/>
                      <a:pt x="2361594" y="1361543"/>
                    </a:cubicBezTo>
                    <a:cubicBezTo>
                      <a:pt x="2408415" y="1352607"/>
                      <a:pt x="2457193" y="1346742"/>
                      <a:pt x="2503735" y="1360007"/>
                    </a:cubicBezTo>
                    <a:cubicBezTo>
                      <a:pt x="2521066" y="1434571"/>
                      <a:pt x="2532107" y="1513464"/>
                      <a:pt x="2536720" y="1590820"/>
                    </a:cubicBezTo>
                    <a:cubicBezTo>
                      <a:pt x="2534344" y="1591239"/>
                      <a:pt x="2532107" y="1591519"/>
                      <a:pt x="2529871" y="1591658"/>
                    </a:cubicBezTo>
                    <a:cubicBezTo>
                      <a:pt x="2515615" y="1592775"/>
                      <a:pt x="2501499" y="1592636"/>
                      <a:pt x="2487242" y="1592496"/>
                    </a:cubicBezTo>
                    <a:cubicBezTo>
                      <a:pt x="2453140" y="1593334"/>
                      <a:pt x="2419456" y="1586213"/>
                      <a:pt x="2385214" y="1585794"/>
                    </a:cubicBezTo>
                    <a:cubicBezTo>
                      <a:pt x="2378365" y="1585654"/>
                      <a:pt x="2371517" y="1585794"/>
                      <a:pt x="2364529" y="1585794"/>
                    </a:cubicBezTo>
                    <a:cubicBezTo>
                      <a:pt x="2339930" y="1586213"/>
                      <a:pt x="2315052" y="1586492"/>
                      <a:pt x="2291571" y="1576857"/>
                    </a:cubicBezTo>
                    <a:cubicBezTo>
                      <a:pt x="2269209" y="1515000"/>
                      <a:pt x="2255512" y="1448674"/>
                      <a:pt x="2240557" y="1382907"/>
                    </a:cubicBezTo>
                    <a:cubicBezTo>
                      <a:pt x="2242094" y="1381511"/>
                      <a:pt x="2243492" y="1380114"/>
                      <a:pt x="2244890" y="1378858"/>
                    </a:cubicBezTo>
                    <a:close/>
                    <a:moveTo>
                      <a:pt x="1920774" y="1398546"/>
                    </a:moveTo>
                    <a:cubicBezTo>
                      <a:pt x="1964101" y="1387515"/>
                      <a:pt x="2007848" y="1373272"/>
                      <a:pt x="2052293" y="1373272"/>
                    </a:cubicBezTo>
                    <a:cubicBezTo>
                      <a:pt x="2059701" y="1373272"/>
                      <a:pt x="2066969" y="1373691"/>
                      <a:pt x="2074376" y="1374529"/>
                    </a:cubicBezTo>
                    <a:cubicBezTo>
                      <a:pt x="2081504" y="1421725"/>
                      <a:pt x="2091008" y="1472831"/>
                      <a:pt x="2102329" y="1521004"/>
                    </a:cubicBezTo>
                    <a:cubicBezTo>
                      <a:pt x="2099115" y="1529941"/>
                      <a:pt x="2101910" y="1539994"/>
                      <a:pt x="2108479" y="1546557"/>
                    </a:cubicBezTo>
                    <a:cubicBezTo>
                      <a:pt x="2108619" y="1547395"/>
                      <a:pt x="2108898" y="1548232"/>
                      <a:pt x="2109038" y="1548931"/>
                    </a:cubicBezTo>
                    <a:cubicBezTo>
                      <a:pt x="2114489" y="1574064"/>
                      <a:pt x="2124272" y="1599198"/>
                      <a:pt x="2122735" y="1625589"/>
                    </a:cubicBezTo>
                    <a:cubicBezTo>
                      <a:pt x="2062776" y="1635922"/>
                      <a:pt x="1999043" y="1626008"/>
                      <a:pt x="1937965" y="1636201"/>
                    </a:cubicBezTo>
                    <a:cubicBezTo>
                      <a:pt x="1920215" y="1637179"/>
                      <a:pt x="1901626" y="1638435"/>
                      <a:pt x="1884854" y="1629918"/>
                    </a:cubicBezTo>
                    <a:cubicBezTo>
                      <a:pt x="1850472" y="1565826"/>
                      <a:pt x="1833840" y="1488609"/>
                      <a:pt x="1813155" y="1416140"/>
                    </a:cubicBezTo>
                    <a:cubicBezTo>
                      <a:pt x="1848655" y="1406226"/>
                      <a:pt x="1885274" y="1407064"/>
                      <a:pt x="1920774" y="1398546"/>
                    </a:cubicBezTo>
                    <a:close/>
                    <a:moveTo>
                      <a:pt x="2172212" y="1126402"/>
                    </a:moveTo>
                    <a:cubicBezTo>
                      <a:pt x="2125390" y="1130591"/>
                      <a:pt x="2079687" y="1142040"/>
                      <a:pt x="2032726" y="1145671"/>
                    </a:cubicBezTo>
                    <a:cubicBezTo>
                      <a:pt x="1993312" y="1153351"/>
                      <a:pt x="1974863" y="1122073"/>
                      <a:pt x="1960048" y="1091214"/>
                    </a:cubicBezTo>
                    <a:cubicBezTo>
                      <a:pt x="1941320" y="1051977"/>
                      <a:pt x="1927064" y="1012880"/>
                      <a:pt x="1913227" y="971409"/>
                    </a:cubicBezTo>
                    <a:cubicBezTo>
                      <a:pt x="1932095" y="969315"/>
                      <a:pt x="1949146" y="956049"/>
                      <a:pt x="1969273" y="954095"/>
                    </a:cubicBezTo>
                    <a:cubicBezTo>
                      <a:pt x="1997785" y="951860"/>
                      <a:pt x="2046143" y="936222"/>
                      <a:pt x="2085417" y="936222"/>
                    </a:cubicBezTo>
                    <a:cubicBezTo>
                      <a:pt x="2109457" y="936222"/>
                      <a:pt x="2130282" y="942086"/>
                      <a:pt x="2140904" y="960657"/>
                    </a:cubicBezTo>
                    <a:cubicBezTo>
                      <a:pt x="2151387" y="982300"/>
                      <a:pt x="2156698" y="1005759"/>
                      <a:pt x="2162848" y="1028798"/>
                    </a:cubicBezTo>
                    <a:cubicBezTo>
                      <a:pt x="2169277" y="1060355"/>
                      <a:pt x="2184371" y="1094705"/>
                      <a:pt x="2172212" y="1126402"/>
                    </a:cubicBezTo>
                    <a:close/>
                    <a:moveTo>
                      <a:pt x="4688126" y="1536364"/>
                    </a:moveTo>
                    <a:cubicBezTo>
                      <a:pt x="4602729" y="1530080"/>
                      <a:pt x="4517053" y="1523657"/>
                      <a:pt x="4431796" y="1537620"/>
                    </a:cubicBezTo>
                    <a:cubicBezTo>
                      <a:pt x="4427044" y="1537900"/>
                      <a:pt x="4422292" y="1538039"/>
                      <a:pt x="4417680" y="1537760"/>
                    </a:cubicBezTo>
                    <a:cubicBezTo>
                      <a:pt x="4417121" y="1537620"/>
                      <a:pt x="4416562" y="1537620"/>
                      <a:pt x="4416143" y="1537481"/>
                    </a:cubicBezTo>
                    <a:cubicBezTo>
                      <a:pt x="4404402" y="1481348"/>
                      <a:pt x="4400489" y="1422982"/>
                      <a:pt x="4392941" y="1365872"/>
                    </a:cubicBezTo>
                    <a:cubicBezTo>
                      <a:pt x="4403005" y="1363777"/>
                      <a:pt x="4388329" y="1348557"/>
                      <a:pt x="4388888" y="1341297"/>
                    </a:cubicBezTo>
                    <a:cubicBezTo>
                      <a:pt x="4400628" y="1353445"/>
                      <a:pt x="4419078" y="1347440"/>
                      <a:pt x="4425507" y="1330266"/>
                    </a:cubicBezTo>
                    <a:cubicBezTo>
                      <a:pt x="4454857" y="1318257"/>
                      <a:pt x="4487842" y="1323982"/>
                      <a:pt x="4518311" y="1319235"/>
                    </a:cubicBezTo>
                    <a:cubicBezTo>
                      <a:pt x="4572680" y="1312393"/>
                      <a:pt x="4629704" y="1302060"/>
                      <a:pt x="4683234" y="1320910"/>
                    </a:cubicBezTo>
                    <a:cubicBezTo>
                      <a:pt x="4687147" y="1390587"/>
                      <a:pt x="4696232" y="1465709"/>
                      <a:pt x="4688126" y="1536364"/>
                    </a:cubicBezTo>
                    <a:close/>
                    <a:moveTo>
                      <a:pt x="5115807" y="1515279"/>
                    </a:moveTo>
                    <a:cubicBezTo>
                      <a:pt x="5115947" y="1515279"/>
                      <a:pt x="5115947" y="1515419"/>
                      <a:pt x="5116087" y="1515419"/>
                    </a:cubicBezTo>
                    <a:cubicBezTo>
                      <a:pt x="5115807" y="1528544"/>
                      <a:pt x="5114969" y="1541809"/>
                      <a:pt x="5113152" y="1555074"/>
                    </a:cubicBezTo>
                    <a:cubicBezTo>
                      <a:pt x="5105884" y="1554935"/>
                      <a:pt x="5098476" y="1554237"/>
                      <a:pt x="5091348" y="1553678"/>
                    </a:cubicBezTo>
                    <a:cubicBezTo>
                      <a:pt x="5016294" y="1541390"/>
                      <a:pt x="4937327" y="1555214"/>
                      <a:pt x="4863251" y="1535386"/>
                    </a:cubicBezTo>
                    <a:cubicBezTo>
                      <a:pt x="4845641" y="1469619"/>
                      <a:pt x="4838653" y="1401199"/>
                      <a:pt x="4829428" y="1331941"/>
                    </a:cubicBezTo>
                    <a:cubicBezTo>
                      <a:pt x="4829987" y="1330964"/>
                      <a:pt x="4830686" y="1330126"/>
                      <a:pt x="4831245" y="1329149"/>
                    </a:cubicBezTo>
                    <a:cubicBezTo>
                      <a:pt x="4838094" y="1336549"/>
                      <a:pt x="4847877" y="1336968"/>
                      <a:pt x="4856822" y="1335991"/>
                    </a:cubicBezTo>
                    <a:cubicBezTo>
                      <a:pt x="4879744" y="1336968"/>
                      <a:pt x="4903085" y="1336549"/>
                      <a:pt x="4926426" y="1336130"/>
                    </a:cubicBezTo>
                    <a:cubicBezTo>
                      <a:pt x="4985965" y="1335013"/>
                      <a:pt x="5046065" y="1334036"/>
                      <a:pt x="5102949" y="1355958"/>
                    </a:cubicBezTo>
                    <a:cubicBezTo>
                      <a:pt x="5106723" y="1395474"/>
                      <a:pt x="5113012" y="1434990"/>
                      <a:pt x="5115388" y="1474646"/>
                    </a:cubicBezTo>
                    <a:cubicBezTo>
                      <a:pt x="5105185" y="1488749"/>
                      <a:pt x="5099455" y="1503131"/>
                      <a:pt x="5115807" y="1515279"/>
                    </a:cubicBezTo>
                    <a:close/>
                    <a:moveTo>
                      <a:pt x="4695114" y="1106713"/>
                    </a:moveTo>
                    <a:cubicBezTo>
                      <a:pt x="4683653" y="1110623"/>
                      <a:pt x="4677504" y="1111740"/>
                      <a:pt x="4663667" y="1112857"/>
                    </a:cubicBezTo>
                    <a:cubicBezTo>
                      <a:pt x="4659334" y="1112857"/>
                      <a:pt x="4655001" y="1112718"/>
                      <a:pt x="4650669" y="1112718"/>
                    </a:cubicBezTo>
                    <a:cubicBezTo>
                      <a:pt x="4646336" y="1112718"/>
                      <a:pt x="4642003" y="1112718"/>
                      <a:pt x="4637671" y="1112718"/>
                    </a:cubicBezTo>
                    <a:cubicBezTo>
                      <a:pt x="4597278" y="1112857"/>
                      <a:pt x="4556187" y="1113136"/>
                      <a:pt x="4517612" y="1099173"/>
                    </a:cubicBezTo>
                    <a:cubicBezTo>
                      <a:pt x="4497346" y="1046532"/>
                      <a:pt x="4502657" y="990818"/>
                      <a:pt x="4499443" y="933987"/>
                    </a:cubicBezTo>
                    <a:cubicBezTo>
                      <a:pt x="4504194" y="934267"/>
                      <a:pt x="4508946" y="933429"/>
                      <a:pt x="4513419" y="931614"/>
                    </a:cubicBezTo>
                    <a:cubicBezTo>
                      <a:pt x="4520128" y="928681"/>
                      <a:pt x="4525020" y="923794"/>
                      <a:pt x="4528514" y="917650"/>
                    </a:cubicBezTo>
                    <a:cubicBezTo>
                      <a:pt x="4577152" y="900476"/>
                      <a:pt x="4636273" y="895728"/>
                      <a:pt x="4684352" y="915696"/>
                    </a:cubicBezTo>
                    <a:cubicBezTo>
                      <a:pt x="4689523" y="938595"/>
                      <a:pt x="4690781" y="962333"/>
                      <a:pt x="4694275" y="985512"/>
                    </a:cubicBezTo>
                    <a:cubicBezTo>
                      <a:pt x="4698468" y="1025307"/>
                      <a:pt x="4712724" y="1068733"/>
                      <a:pt x="4695114" y="1106713"/>
                    </a:cubicBezTo>
                    <a:close/>
                    <a:moveTo>
                      <a:pt x="5043688" y="1119141"/>
                    </a:moveTo>
                    <a:cubicBezTo>
                      <a:pt x="5008887" y="1123190"/>
                      <a:pt x="4974784" y="1131987"/>
                      <a:pt x="4939983" y="1135059"/>
                    </a:cubicBezTo>
                    <a:cubicBezTo>
                      <a:pt x="4910073" y="1135059"/>
                      <a:pt x="4870100" y="1130730"/>
                      <a:pt x="4853468" y="1102524"/>
                    </a:cubicBezTo>
                    <a:cubicBezTo>
                      <a:pt x="4840050" y="1048905"/>
                      <a:pt x="4835718" y="993192"/>
                      <a:pt x="4824676" y="939014"/>
                    </a:cubicBezTo>
                    <a:cubicBezTo>
                      <a:pt x="4837535" y="937478"/>
                      <a:pt x="4844663" y="926726"/>
                      <a:pt x="4851651" y="917092"/>
                    </a:cubicBezTo>
                    <a:cubicBezTo>
                      <a:pt x="4879324" y="904665"/>
                      <a:pt x="4910632" y="898800"/>
                      <a:pt x="4942079" y="898800"/>
                    </a:cubicBezTo>
                    <a:cubicBezTo>
                      <a:pt x="4972268" y="898800"/>
                      <a:pt x="5002737" y="904106"/>
                      <a:pt x="5030271" y="914160"/>
                    </a:cubicBezTo>
                    <a:cubicBezTo>
                      <a:pt x="5069405" y="920722"/>
                      <a:pt x="5059482" y="1089259"/>
                      <a:pt x="5043688" y="1119141"/>
                    </a:cubicBezTo>
                    <a:close/>
                    <a:moveTo>
                      <a:pt x="4537319" y="650952"/>
                    </a:moveTo>
                    <a:cubicBezTo>
                      <a:pt x="4534104" y="673014"/>
                      <a:pt x="4534104" y="698566"/>
                      <a:pt x="4520128" y="716858"/>
                    </a:cubicBezTo>
                    <a:cubicBezTo>
                      <a:pt x="4495669" y="722304"/>
                      <a:pt x="4470232" y="724538"/>
                      <a:pt x="4445214" y="724678"/>
                    </a:cubicBezTo>
                    <a:cubicBezTo>
                      <a:pt x="4400489" y="726912"/>
                      <a:pt x="4352130" y="711133"/>
                      <a:pt x="4336616" y="665055"/>
                    </a:cubicBezTo>
                    <a:cubicBezTo>
                      <a:pt x="4342347" y="658771"/>
                      <a:pt x="4345561" y="650253"/>
                      <a:pt x="4344024" y="641736"/>
                    </a:cubicBezTo>
                    <a:cubicBezTo>
                      <a:pt x="4337175" y="601661"/>
                      <a:pt x="4332423" y="557537"/>
                      <a:pt x="4347658" y="518719"/>
                    </a:cubicBezTo>
                    <a:cubicBezTo>
                      <a:pt x="4367923" y="515927"/>
                      <a:pt x="4417260" y="507269"/>
                      <a:pt x="4458491" y="507269"/>
                    </a:cubicBezTo>
                    <a:cubicBezTo>
                      <a:pt x="4488960" y="507269"/>
                      <a:pt x="4515236" y="512017"/>
                      <a:pt x="4522084" y="527377"/>
                    </a:cubicBezTo>
                    <a:cubicBezTo>
                      <a:pt x="4540114" y="565776"/>
                      <a:pt x="4539835" y="609481"/>
                      <a:pt x="4537319" y="650952"/>
                    </a:cubicBezTo>
                    <a:close/>
                    <a:moveTo>
                      <a:pt x="3387191" y="687675"/>
                    </a:moveTo>
                    <a:cubicBezTo>
                      <a:pt x="3384815" y="688234"/>
                      <a:pt x="3382439" y="688932"/>
                      <a:pt x="3379923" y="689490"/>
                    </a:cubicBezTo>
                    <a:cubicBezTo>
                      <a:pt x="3363710" y="692562"/>
                      <a:pt x="3347358" y="694238"/>
                      <a:pt x="3331005" y="695494"/>
                    </a:cubicBezTo>
                    <a:cubicBezTo>
                      <a:pt x="3322340" y="695355"/>
                      <a:pt x="3313255" y="695494"/>
                      <a:pt x="3304310" y="695634"/>
                    </a:cubicBezTo>
                    <a:cubicBezTo>
                      <a:pt x="3272164" y="696332"/>
                      <a:pt x="3238620" y="697030"/>
                      <a:pt x="3210667" y="681810"/>
                    </a:cubicBezTo>
                    <a:cubicBezTo>
                      <a:pt x="3196691" y="659749"/>
                      <a:pt x="3194315" y="632101"/>
                      <a:pt x="3188305" y="606967"/>
                    </a:cubicBezTo>
                    <a:cubicBezTo>
                      <a:pt x="3192777" y="600265"/>
                      <a:pt x="3194455" y="591747"/>
                      <a:pt x="3192218" y="583509"/>
                    </a:cubicBezTo>
                    <a:cubicBezTo>
                      <a:pt x="3184252" y="556699"/>
                      <a:pt x="3177962" y="527237"/>
                      <a:pt x="3189004" y="500427"/>
                    </a:cubicBezTo>
                    <a:cubicBezTo>
                      <a:pt x="3221010" y="492189"/>
                      <a:pt x="3252457" y="489396"/>
                      <a:pt x="3285022" y="489396"/>
                    </a:cubicBezTo>
                    <a:cubicBezTo>
                      <a:pt x="3296763" y="489396"/>
                      <a:pt x="3308643" y="489815"/>
                      <a:pt x="3320802" y="490374"/>
                    </a:cubicBezTo>
                    <a:cubicBezTo>
                      <a:pt x="3357141" y="489955"/>
                      <a:pt x="3380342" y="506990"/>
                      <a:pt x="3383837" y="543993"/>
                    </a:cubicBezTo>
                    <a:cubicBezTo>
                      <a:pt x="3390266" y="590491"/>
                      <a:pt x="3407876" y="642713"/>
                      <a:pt x="3387191" y="687675"/>
                    </a:cubicBezTo>
                    <a:close/>
                    <a:moveTo>
                      <a:pt x="2605903" y="697449"/>
                    </a:moveTo>
                    <a:cubicBezTo>
                      <a:pt x="2605764" y="697449"/>
                      <a:pt x="2605484" y="697449"/>
                      <a:pt x="2605344" y="697589"/>
                    </a:cubicBezTo>
                    <a:cubicBezTo>
                      <a:pt x="2601012" y="698287"/>
                      <a:pt x="2596679" y="698706"/>
                      <a:pt x="2592346" y="698985"/>
                    </a:cubicBezTo>
                    <a:cubicBezTo>
                      <a:pt x="2547621" y="700382"/>
                      <a:pt x="2502477" y="700521"/>
                      <a:pt x="2458172" y="692981"/>
                    </a:cubicBezTo>
                    <a:cubicBezTo>
                      <a:pt x="2438884" y="691864"/>
                      <a:pt x="2434411" y="673293"/>
                      <a:pt x="2428821" y="657933"/>
                    </a:cubicBezTo>
                    <a:cubicBezTo>
                      <a:pt x="2427842" y="656118"/>
                      <a:pt x="2428262" y="654163"/>
                      <a:pt x="2427982" y="652069"/>
                    </a:cubicBezTo>
                    <a:cubicBezTo>
                      <a:pt x="2425606" y="607247"/>
                      <a:pt x="2414006" y="560749"/>
                      <a:pt x="2425327" y="516485"/>
                    </a:cubicBezTo>
                    <a:cubicBezTo>
                      <a:pt x="2454398" y="503779"/>
                      <a:pt x="2486544" y="497495"/>
                      <a:pt x="2518690" y="497495"/>
                    </a:cubicBezTo>
                    <a:cubicBezTo>
                      <a:pt x="2541751" y="497495"/>
                      <a:pt x="2564812" y="500707"/>
                      <a:pt x="2586895" y="507130"/>
                    </a:cubicBezTo>
                    <a:cubicBezTo>
                      <a:pt x="2599474" y="532403"/>
                      <a:pt x="2599754" y="561866"/>
                      <a:pt x="2604366" y="589234"/>
                    </a:cubicBezTo>
                    <a:cubicBezTo>
                      <a:pt x="2607580" y="624840"/>
                      <a:pt x="2616525" y="662122"/>
                      <a:pt x="2605903" y="697449"/>
                    </a:cubicBezTo>
                    <a:close/>
                    <a:moveTo>
                      <a:pt x="2361733" y="599846"/>
                    </a:moveTo>
                    <a:cubicBezTo>
                      <a:pt x="2365228" y="621070"/>
                      <a:pt x="2369560" y="641875"/>
                      <a:pt x="2374452" y="662960"/>
                    </a:cubicBezTo>
                    <a:cubicBezTo>
                      <a:pt x="2376548" y="671617"/>
                      <a:pt x="2383117" y="678180"/>
                      <a:pt x="2391084" y="681112"/>
                    </a:cubicBezTo>
                    <a:cubicBezTo>
                      <a:pt x="2400588" y="769221"/>
                      <a:pt x="2514916" y="751627"/>
                      <a:pt x="2579348" y="758469"/>
                    </a:cubicBezTo>
                    <a:cubicBezTo>
                      <a:pt x="2584519" y="759027"/>
                      <a:pt x="2589411" y="759307"/>
                      <a:pt x="2594163" y="759307"/>
                    </a:cubicBezTo>
                    <a:cubicBezTo>
                      <a:pt x="2582423" y="777459"/>
                      <a:pt x="2572499" y="794355"/>
                      <a:pt x="2567747" y="799521"/>
                    </a:cubicBezTo>
                    <a:cubicBezTo>
                      <a:pt x="2557684" y="814601"/>
                      <a:pt x="2535881" y="834429"/>
                      <a:pt x="2541751" y="852163"/>
                    </a:cubicBezTo>
                    <a:cubicBezTo>
                      <a:pt x="2540214" y="856910"/>
                      <a:pt x="2540074" y="862077"/>
                      <a:pt x="2542170" y="865986"/>
                    </a:cubicBezTo>
                    <a:cubicBezTo>
                      <a:pt x="2506390" y="863054"/>
                      <a:pt x="2468095" y="867662"/>
                      <a:pt x="2437207" y="868779"/>
                    </a:cubicBezTo>
                    <a:cubicBezTo>
                      <a:pt x="2397793" y="875621"/>
                      <a:pt x="2325255" y="872130"/>
                      <a:pt x="2308203" y="915416"/>
                    </a:cubicBezTo>
                    <a:cubicBezTo>
                      <a:pt x="2293388" y="919745"/>
                      <a:pt x="2289475" y="935384"/>
                      <a:pt x="2289754" y="953955"/>
                    </a:cubicBezTo>
                    <a:cubicBezTo>
                      <a:pt x="2264317" y="965265"/>
                      <a:pt x="2238600" y="991935"/>
                      <a:pt x="2225882" y="1007295"/>
                    </a:cubicBezTo>
                    <a:cubicBezTo>
                      <a:pt x="2224903" y="1008412"/>
                      <a:pt x="2223925" y="1009668"/>
                      <a:pt x="2222807" y="1010925"/>
                    </a:cubicBezTo>
                    <a:cubicBezTo>
                      <a:pt x="2213442" y="971968"/>
                      <a:pt x="2203799" y="930078"/>
                      <a:pt x="2175566" y="902849"/>
                    </a:cubicBezTo>
                    <a:cubicBezTo>
                      <a:pt x="2204498" y="921979"/>
                      <a:pt x="2223366" y="879531"/>
                      <a:pt x="2237622" y="859144"/>
                    </a:cubicBezTo>
                    <a:cubicBezTo>
                      <a:pt x="2261102" y="819628"/>
                      <a:pt x="2292410" y="783184"/>
                      <a:pt x="2308902" y="740317"/>
                    </a:cubicBezTo>
                    <a:cubicBezTo>
                      <a:pt x="2309881" y="732497"/>
                      <a:pt x="2305827" y="726214"/>
                      <a:pt x="2299957" y="722444"/>
                    </a:cubicBezTo>
                    <a:cubicBezTo>
                      <a:pt x="2301355" y="716998"/>
                      <a:pt x="2302333" y="711552"/>
                      <a:pt x="2302752" y="706107"/>
                    </a:cubicBezTo>
                    <a:cubicBezTo>
                      <a:pt x="2306107" y="660447"/>
                      <a:pt x="2291991" y="615345"/>
                      <a:pt x="2281928" y="571221"/>
                    </a:cubicBezTo>
                    <a:cubicBezTo>
                      <a:pt x="2281648" y="570244"/>
                      <a:pt x="2281368" y="569266"/>
                      <a:pt x="2281089" y="568289"/>
                    </a:cubicBezTo>
                    <a:cubicBezTo>
                      <a:pt x="2301634" y="574293"/>
                      <a:pt x="2315471" y="547484"/>
                      <a:pt x="2329587" y="534777"/>
                    </a:cubicBezTo>
                    <a:cubicBezTo>
                      <a:pt x="2339091" y="526818"/>
                      <a:pt x="2349434" y="518719"/>
                      <a:pt x="2360615" y="512436"/>
                    </a:cubicBezTo>
                    <a:cubicBezTo>
                      <a:pt x="2354466" y="540781"/>
                      <a:pt x="2358239" y="573316"/>
                      <a:pt x="2361733" y="599846"/>
                    </a:cubicBezTo>
                    <a:close/>
                    <a:moveTo>
                      <a:pt x="1112512" y="846996"/>
                    </a:moveTo>
                    <a:cubicBezTo>
                      <a:pt x="977359" y="871711"/>
                      <a:pt x="843883" y="929938"/>
                      <a:pt x="703559" y="925191"/>
                    </a:cubicBezTo>
                    <a:cubicBezTo>
                      <a:pt x="675326" y="924074"/>
                      <a:pt x="651007" y="925749"/>
                      <a:pt x="622355" y="919466"/>
                    </a:cubicBezTo>
                    <a:cubicBezTo>
                      <a:pt x="591607" y="872130"/>
                      <a:pt x="572739" y="818651"/>
                      <a:pt x="555967" y="764613"/>
                    </a:cubicBezTo>
                    <a:cubicBezTo>
                      <a:pt x="607540" y="735569"/>
                      <a:pt x="668198" y="725516"/>
                      <a:pt x="726480" y="715741"/>
                    </a:cubicBezTo>
                    <a:cubicBezTo>
                      <a:pt x="782806" y="706665"/>
                      <a:pt x="838292" y="692981"/>
                      <a:pt x="894199" y="681950"/>
                    </a:cubicBezTo>
                    <a:cubicBezTo>
                      <a:pt x="933473" y="673991"/>
                      <a:pt x="972886" y="666590"/>
                      <a:pt x="1012999" y="663658"/>
                    </a:cubicBezTo>
                    <a:cubicBezTo>
                      <a:pt x="1016074" y="663239"/>
                      <a:pt x="1019149" y="663100"/>
                      <a:pt x="1022084" y="663100"/>
                    </a:cubicBezTo>
                    <a:cubicBezTo>
                      <a:pt x="1038995" y="663100"/>
                      <a:pt x="1051015" y="670221"/>
                      <a:pt x="1057165" y="688653"/>
                    </a:cubicBezTo>
                    <a:cubicBezTo>
                      <a:pt x="1077571" y="738222"/>
                      <a:pt x="1109996" y="792120"/>
                      <a:pt x="1112512" y="846996"/>
                    </a:cubicBezTo>
                    <a:close/>
                    <a:moveTo>
                      <a:pt x="497824" y="1170944"/>
                    </a:moveTo>
                    <a:cubicBezTo>
                      <a:pt x="519767" y="1136036"/>
                      <a:pt x="543667" y="1102524"/>
                      <a:pt x="564912" y="1067197"/>
                    </a:cubicBezTo>
                    <a:cubicBezTo>
                      <a:pt x="582522" y="1038433"/>
                      <a:pt x="598316" y="1008691"/>
                      <a:pt x="616066" y="980066"/>
                    </a:cubicBezTo>
                    <a:cubicBezTo>
                      <a:pt x="637869" y="985791"/>
                      <a:pt x="663306" y="985652"/>
                      <a:pt x="690561" y="986769"/>
                    </a:cubicBezTo>
                    <a:cubicBezTo>
                      <a:pt x="701742" y="987467"/>
                      <a:pt x="712923" y="987886"/>
                      <a:pt x="724104" y="987886"/>
                    </a:cubicBezTo>
                    <a:cubicBezTo>
                      <a:pt x="848076" y="987886"/>
                      <a:pt x="966457" y="943203"/>
                      <a:pt x="1087075" y="917092"/>
                    </a:cubicBezTo>
                    <a:cubicBezTo>
                      <a:pt x="1070303" y="939992"/>
                      <a:pt x="1055767" y="964986"/>
                      <a:pt x="1082602" y="982859"/>
                    </a:cubicBezTo>
                    <a:cubicBezTo>
                      <a:pt x="1087354" y="985093"/>
                      <a:pt x="1091687" y="986210"/>
                      <a:pt x="1095600" y="986350"/>
                    </a:cubicBezTo>
                    <a:cubicBezTo>
                      <a:pt x="1084838" y="988444"/>
                      <a:pt x="1074216" y="990539"/>
                      <a:pt x="1063734" y="992075"/>
                    </a:cubicBezTo>
                    <a:cubicBezTo>
                      <a:pt x="1009505" y="1012042"/>
                      <a:pt x="662328" y="1050721"/>
                      <a:pt x="680358" y="1111321"/>
                    </a:cubicBezTo>
                    <a:cubicBezTo>
                      <a:pt x="678401" y="1111880"/>
                      <a:pt x="677143" y="1112997"/>
                      <a:pt x="675466" y="1113835"/>
                    </a:cubicBezTo>
                    <a:cubicBezTo>
                      <a:pt x="675047" y="1104758"/>
                      <a:pt x="666661" y="1096380"/>
                      <a:pt x="656877" y="1098615"/>
                    </a:cubicBezTo>
                    <a:cubicBezTo>
                      <a:pt x="647513" y="1100569"/>
                      <a:pt x="639267" y="1106015"/>
                      <a:pt x="631580" y="1111740"/>
                    </a:cubicBezTo>
                    <a:cubicBezTo>
                      <a:pt x="585317" y="1150837"/>
                      <a:pt x="550376" y="1200966"/>
                      <a:pt x="516693" y="1250814"/>
                    </a:cubicBezTo>
                    <a:cubicBezTo>
                      <a:pt x="515435" y="1253188"/>
                      <a:pt x="513897" y="1255702"/>
                      <a:pt x="512220" y="1258215"/>
                    </a:cubicBezTo>
                    <a:cubicBezTo>
                      <a:pt x="508866" y="1250675"/>
                      <a:pt x="505511" y="1243274"/>
                      <a:pt x="502157" y="1235874"/>
                    </a:cubicBezTo>
                    <a:cubicBezTo>
                      <a:pt x="495309" y="1221212"/>
                      <a:pt x="488320" y="1206551"/>
                      <a:pt x="481192" y="1191889"/>
                    </a:cubicBezTo>
                    <a:cubicBezTo>
                      <a:pt x="481192" y="1191889"/>
                      <a:pt x="481192" y="1191889"/>
                      <a:pt x="481192" y="1191750"/>
                    </a:cubicBezTo>
                    <a:cubicBezTo>
                      <a:pt x="488460" y="1187002"/>
                      <a:pt x="494190" y="1178904"/>
                      <a:pt x="497824" y="1170944"/>
                    </a:cubicBezTo>
                    <a:close/>
                    <a:moveTo>
                      <a:pt x="558203" y="1289912"/>
                    </a:moveTo>
                    <a:cubicBezTo>
                      <a:pt x="584479" y="1241180"/>
                      <a:pt x="616066" y="1195520"/>
                      <a:pt x="651426" y="1152792"/>
                    </a:cubicBezTo>
                    <a:cubicBezTo>
                      <a:pt x="653942" y="1149720"/>
                      <a:pt x="656318" y="1146648"/>
                      <a:pt x="658694" y="1143576"/>
                    </a:cubicBezTo>
                    <a:cubicBezTo>
                      <a:pt x="656318" y="1190633"/>
                      <a:pt x="701882" y="1272178"/>
                      <a:pt x="710407" y="1301641"/>
                    </a:cubicBezTo>
                    <a:cubicBezTo>
                      <a:pt x="722846" y="1328730"/>
                      <a:pt x="731372" y="1350373"/>
                      <a:pt x="750660" y="1363079"/>
                    </a:cubicBezTo>
                    <a:cubicBezTo>
                      <a:pt x="726061" y="1393799"/>
                      <a:pt x="697968" y="1443229"/>
                      <a:pt x="693216" y="1452444"/>
                    </a:cubicBezTo>
                    <a:cubicBezTo>
                      <a:pt x="676165" y="1483024"/>
                      <a:pt x="658275" y="1513185"/>
                      <a:pt x="640385" y="1543066"/>
                    </a:cubicBezTo>
                    <a:cubicBezTo>
                      <a:pt x="631021" y="1524914"/>
                      <a:pt x="621656" y="1506761"/>
                      <a:pt x="612292" y="1488609"/>
                    </a:cubicBezTo>
                    <a:cubicBezTo>
                      <a:pt x="586575" y="1436805"/>
                      <a:pt x="563933" y="1380394"/>
                      <a:pt x="540872" y="1324680"/>
                    </a:cubicBezTo>
                    <a:lnTo>
                      <a:pt x="540872" y="1324680"/>
                    </a:lnTo>
                    <a:cubicBezTo>
                      <a:pt x="547441" y="1312951"/>
                      <a:pt x="552612" y="1299407"/>
                      <a:pt x="558203" y="1289912"/>
                    </a:cubicBezTo>
                    <a:close/>
                    <a:moveTo>
                      <a:pt x="683013" y="1568758"/>
                    </a:moveTo>
                    <a:cubicBezTo>
                      <a:pt x="694194" y="1545579"/>
                      <a:pt x="705515" y="1522261"/>
                      <a:pt x="716417" y="1498942"/>
                    </a:cubicBezTo>
                    <a:cubicBezTo>
                      <a:pt x="734447" y="1456494"/>
                      <a:pt x="755412" y="1414883"/>
                      <a:pt x="773721" y="1372714"/>
                    </a:cubicBezTo>
                    <a:cubicBezTo>
                      <a:pt x="778333" y="1373831"/>
                      <a:pt x="783365" y="1374669"/>
                      <a:pt x="788955" y="1375088"/>
                    </a:cubicBezTo>
                    <a:cubicBezTo>
                      <a:pt x="805867" y="1377741"/>
                      <a:pt x="822779" y="1378858"/>
                      <a:pt x="839690" y="1378858"/>
                    </a:cubicBezTo>
                    <a:cubicBezTo>
                      <a:pt x="890704" y="1378858"/>
                      <a:pt x="941719" y="1369083"/>
                      <a:pt x="992733" y="1364615"/>
                    </a:cubicBezTo>
                    <a:cubicBezTo>
                      <a:pt x="1096159" y="1356098"/>
                      <a:pt x="1199586" y="1345765"/>
                      <a:pt x="1301754" y="1326495"/>
                    </a:cubicBezTo>
                    <a:cubicBezTo>
                      <a:pt x="1336835" y="1317559"/>
                      <a:pt x="1387849" y="1317559"/>
                      <a:pt x="1425446" y="1301780"/>
                    </a:cubicBezTo>
                    <a:cubicBezTo>
                      <a:pt x="1415523" y="1319933"/>
                      <a:pt x="1406019" y="1338504"/>
                      <a:pt x="1394558" y="1355260"/>
                    </a:cubicBezTo>
                    <a:cubicBezTo>
                      <a:pt x="1386032" y="1365313"/>
                      <a:pt x="1385893" y="1380673"/>
                      <a:pt x="1394977" y="1389609"/>
                    </a:cubicBezTo>
                    <a:cubicBezTo>
                      <a:pt x="1353188" y="1396731"/>
                      <a:pt x="1311398" y="1403992"/>
                      <a:pt x="1269049" y="1407203"/>
                    </a:cubicBezTo>
                    <a:cubicBezTo>
                      <a:pt x="1154861" y="1415581"/>
                      <a:pt x="1042629" y="1420329"/>
                      <a:pt x="928022" y="1432477"/>
                    </a:cubicBezTo>
                    <a:cubicBezTo>
                      <a:pt x="892521" y="1443089"/>
                      <a:pt x="824875" y="1434711"/>
                      <a:pt x="804330" y="1471574"/>
                    </a:cubicBezTo>
                    <a:cubicBezTo>
                      <a:pt x="802932" y="1471295"/>
                      <a:pt x="801394" y="1471295"/>
                      <a:pt x="799577" y="1471574"/>
                    </a:cubicBezTo>
                    <a:cubicBezTo>
                      <a:pt x="777774" y="1487213"/>
                      <a:pt x="771065" y="1515419"/>
                      <a:pt x="760303" y="1538737"/>
                    </a:cubicBezTo>
                    <a:cubicBezTo>
                      <a:pt x="750240" y="1562056"/>
                      <a:pt x="738919" y="1584956"/>
                      <a:pt x="727738" y="1607716"/>
                    </a:cubicBezTo>
                    <a:cubicBezTo>
                      <a:pt x="719632" y="1623774"/>
                      <a:pt x="709988" y="1642345"/>
                      <a:pt x="700484" y="1661056"/>
                    </a:cubicBezTo>
                    <a:lnTo>
                      <a:pt x="700484" y="1661056"/>
                    </a:lnTo>
                    <a:cubicBezTo>
                      <a:pt x="687066" y="1634805"/>
                      <a:pt x="673649" y="1608554"/>
                      <a:pt x="660092" y="1582303"/>
                    </a:cubicBezTo>
                    <a:cubicBezTo>
                      <a:pt x="660092" y="1582303"/>
                      <a:pt x="660092" y="1582303"/>
                      <a:pt x="660092" y="1582163"/>
                    </a:cubicBezTo>
                    <a:cubicBezTo>
                      <a:pt x="669456" y="1582024"/>
                      <a:pt x="678820" y="1577416"/>
                      <a:pt x="683013" y="1568758"/>
                    </a:cubicBezTo>
                    <a:close/>
                    <a:moveTo>
                      <a:pt x="752057" y="1676695"/>
                    </a:moveTo>
                    <a:cubicBezTo>
                      <a:pt x="757788" y="1661894"/>
                      <a:pt x="791751" y="1591100"/>
                      <a:pt x="807824" y="1536783"/>
                    </a:cubicBezTo>
                    <a:cubicBezTo>
                      <a:pt x="809501" y="1538598"/>
                      <a:pt x="811458" y="1540413"/>
                      <a:pt x="813694" y="1541809"/>
                    </a:cubicBezTo>
                    <a:cubicBezTo>
                      <a:pt x="827111" y="1601851"/>
                      <a:pt x="848216" y="1659520"/>
                      <a:pt x="865407" y="1718445"/>
                    </a:cubicBezTo>
                    <a:cubicBezTo>
                      <a:pt x="866525" y="1723192"/>
                      <a:pt x="867923" y="1727661"/>
                      <a:pt x="869460" y="1731989"/>
                    </a:cubicBezTo>
                    <a:cubicBezTo>
                      <a:pt x="868901" y="1732408"/>
                      <a:pt x="868342" y="1732827"/>
                      <a:pt x="867783" y="1733106"/>
                    </a:cubicBezTo>
                    <a:cubicBezTo>
                      <a:pt x="864568" y="1733665"/>
                      <a:pt x="863869" y="1737994"/>
                      <a:pt x="865966" y="1739948"/>
                    </a:cubicBezTo>
                    <a:cubicBezTo>
                      <a:pt x="842765" y="1786167"/>
                      <a:pt x="824735" y="1835876"/>
                      <a:pt x="806845" y="1884748"/>
                    </a:cubicBezTo>
                    <a:lnTo>
                      <a:pt x="806845" y="1884748"/>
                    </a:lnTo>
                    <a:cubicBezTo>
                      <a:pt x="797481" y="1861289"/>
                      <a:pt x="787837" y="1837971"/>
                      <a:pt x="777634" y="1814792"/>
                    </a:cubicBezTo>
                    <a:cubicBezTo>
                      <a:pt x="762679" y="1783933"/>
                      <a:pt x="747445" y="1753213"/>
                      <a:pt x="732071" y="1722634"/>
                    </a:cubicBezTo>
                    <a:lnTo>
                      <a:pt x="732071" y="1722634"/>
                    </a:lnTo>
                    <a:cubicBezTo>
                      <a:pt x="740317" y="1708252"/>
                      <a:pt x="745349" y="1688843"/>
                      <a:pt x="752057" y="1676695"/>
                    </a:cubicBezTo>
                    <a:close/>
                    <a:moveTo>
                      <a:pt x="845980" y="1902062"/>
                    </a:moveTo>
                    <a:cubicBezTo>
                      <a:pt x="854226" y="1861708"/>
                      <a:pt x="867503" y="1816048"/>
                      <a:pt x="877706" y="1774019"/>
                    </a:cubicBezTo>
                    <a:cubicBezTo>
                      <a:pt x="878265" y="1769690"/>
                      <a:pt x="880362" y="1761871"/>
                      <a:pt x="881759" y="1753912"/>
                    </a:cubicBezTo>
                    <a:cubicBezTo>
                      <a:pt x="896575" y="1773600"/>
                      <a:pt x="918937" y="1786027"/>
                      <a:pt x="944794" y="1787005"/>
                    </a:cubicBezTo>
                    <a:cubicBezTo>
                      <a:pt x="951642" y="1787424"/>
                      <a:pt x="958351" y="1787563"/>
                      <a:pt x="965059" y="1787563"/>
                    </a:cubicBezTo>
                    <a:cubicBezTo>
                      <a:pt x="1039694" y="1787563"/>
                      <a:pt x="1113770" y="1768852"/>
                      <a:pt x="1188265" y="1763826"/>
                    </a:cubicBezTo>
                    <a:cubicBezTo>
                      <a:pt x="1302872" y="1759776"/>
                      <a:pt x="1419157" y="1737156"/>
                      <a:pt x="1534603" y="1737016"/>
                    </a:cubicBezTo>
                    <a:cubicBezTo>
                      <a:pt x="1585617" y="1734642"/>
                      <a:pt x="1636771" y="1733944"/>
                      <a:pt x="1687786" y="1732827"/>
                    </a:cubicBezTo>
                    <a:cubicBezTo>
                      <a:pt x="1678281" y="1756844"/>
                      <a:pt x="1670175" y="1781419"/>
                      <a:pt x="1662768" y="1805995"/>
                    </a:cubicBezTo>
                    <a:cubicBezTo>
                      <a:pt x="1661090" y="1812418"/>
                      <a:pt x="1662628" y="1818981"/>
                      <a:pt x="1666262" y="1824147"/>
                    </a:cubicBezTo>
                    <a:cubicBezTo>
                      <a:pt x="1666262" y="1824147"/>
                      <a:pt x="1666262" y="1824147"/>
                      <a:pt x="1666122" y="1824147"/>
                    </a:cubicBezTo>
                    <a:cubicBezTo>
                      <a:pt x="1642502" y="1824426"/>
                      <a:pt x="1618881" y="1824287"/>
                      <a:pt x="1595960" y="1824426"/>
                    </a:cubicBezTo>
                    <a:cubicBezTo>
                      <a:pt x="1588692" y="1825124"/>
                      <a:pt x="1580725" y="1824705"/>
                      <a:pt x="1572619" y="1824147"/>
                    </a:cubicBezTo>
                    <a:cubicBezTo>
                      <a:pt x="1552073" y="1823030"/>
                      <a:pt x="1530550" y="1821773"/>
                      <a:pt x="1519089" y="1840205"/>
                    </a:cubicBezTo>
                    <a:cubicBezTo>
                      <a:pt x="1514616" y="1837831"/>
                      <a:pt x="1510843" y="1836714"/>
                      <a:pt x="1507768" y="1836714"/>
                    </a:cubicBezTo>
                    <a:cubicBezTo>
                      <a:pt x="1507069" y="1836714"/>
                      <a:pt x="1506370" y="1836714"/>
                      <a:pt x="1505671" y="1836993"/>
                    </a:cubicBezTo>
                    <a:cubicBezTo>
                      <a:pt x="1504973" y="1837133"/>
                      <a:pt x="1504274" y="1837273"/>
                      <a:pt x="1503715" y="1837552"/>
                    </a:cubicBezTo>
                    <a:cubicBezTo>
                      <a:pt x="1503156" y="1837831"/>
                      <a:pt x="1502457" y="1838250"/>
                      <a:pt x="1501898" y="1838669"/>
                    </a:cubicBezTo>
                    <a:cubicBezTo>
                      <a:pt x="1501758" y="1838808"/>
                      <a:pt x="1501618" y="1838948"/>
                      <a:pt x="1501478" y="1839088"/>
                    </a:cubicBezTo>
                    <a:cubicBezTo>
                      <a:pt x="1501339" y="1839227"/>
                      <a:pt x="1501059" y="1839367"/>
                      <a:pt x="1500919" y="1839646"/>
                    </a:cubicBezTo>
                    <a:cubicBezTo>
                      <a:pt x="1500500" y="1840065"/>
                      <a:pt x="1500081" y="1840484"/>
                      <a:pt x="1499801" y="1841043"/>
                    </a:cubicBezTo>
                    <a:cubicBezTo>
                      <a:pt x="1499522" y="1841601"/>
                      <a:pt x="1499102" y="1842160"/>
                      <a:pt x="1498683" y="1842718"/>
                    </a:cubicBezTo>
                    <a:cubicBezTo>
                      <a:pt x="1498543" y="1843137"/>
                      <a:pt x="1498264" y="1843556"/>
                      <a:pt x="1498124" y="1844114"/>
                    </a:cubicBezTo>
                    <a:cubicBezTo>
                      <a:pt x="1497845" y="1844673"/>
                      <a:pt x="1497705" y="1845231"/>
                      <a:pt x="1497565" y="1845790"/>
                    </a:cubicBezTo>
                    <a:cubicBezTo>
                      <a:pt x="1497285" y="1846628"/>
                      <a:pt x="1497146" y="1847466"/>
                      <a:pt x="1497006" y="1848303"/>
                    </a:cubicBezTo>
                    <a:cubicBezTo>
                      <a:pt x="1496028" y="1852911"/>
                      <a:pt x="1495888" y="1858497"/>
                      <a:pt x="1496307" y="1865059"/>
                    </a:cubicBezTo>
                    <a:cubicBezTo>
                      <a:pt x="1496307" y="1866176"/>
                      <a:pt x="1496447" y="1867293"/>
                      <a:pt x="1496587" y="1868550"/>
                    </a:cubicBezTo>
                    <a:cubicBezTo>
                      <a:pt x="1496726" y="1869667"/>
                      <a:pt x="1496866" y="1870924"/>
                      <a:pt x="1497006" y="1872181"/>
                    </a:cubicBezTo>
                    <a:cubicBezTo>
                      <a:pt x="1497146" y="1873717"/>
                      <a:pt x="1497425" y="1875253"/>
                      <a:pt x="1497565" y="1876928"/>
                    </a:cubicBezTo>
                    <a:cubicBezTo>
                      <a:pt x="1497565" y="1877068"/>
                      <a:pt x="1497565" y="1877068"/>
                      <a:pt x="1497565" y="1877208"/>
                    </a:cubicBezTo>
                    <a:cubicBezTo>
                      <a:pt x="1486524" y="1892288"/>
                      <a:pt x="1475901" y="1914769"/>
                      <a:pt x="1470590" y="1920912"/>
                    </a:cubicBezTo>
                    <a:cubicBezTo>
                      <a:pt x="1464301" y="1931525"/>
                      <a:pt x="1457872" y="1942137"/>
                      <a:pt x="1451582" y="1952749"/>
                    </a:cubicBezTo>
                    <a:lnTo>
                      <a:pt x="1451582" y="1952749"/>
                    </a:lnTo>
                    <a:cubicBezTo>
                      <a:pt x="1438444" y="1919935"/>
                      <a:pt x="1427822" y="1886004"/>
                      <a:pt x="1413007" y="1854447"/>
                    </a:cubicBezTo>
                    <a:cubicBezTo>
                      <a:pt x="1370518" y="1812697"/>
                      <a:pt x="1306786" y="1830291"/>
                      <a:pt x="1250181" y="1830291"/>
                    </a:cubicBezTo>
                    <a:cubicBezTo>
                      <a:pt x="1186308" y="1831268"/>
                      <a:pt x="1114049" y="1842439"/>
                      <a:pt x="1048919" y="1850677"/>
                    </a:cubicBezTo>
                    <a:cubicBezTo>
                      <a:pt x="1028653" y="1852772"/>
                      <a:pt x="1002517" y="1850817"/>
                      <a:pt x="981831" y="1857938"/>
                    </a:cubicBezTo>
                    <a:cubicBezTo>
                      <a:pt x="946610" y="1878045"/>
                      <a:pt x="927183" y="1917003"/>
                      <a:pt x="904122" y="1948839"/>
                    </a:cubicBezTo>
                    <a:cubicBezTo>
                      <a:pt x="887909" y="1973135"/>
                      <a:pt x="873933" y="1998688"/>
                      <a:pt x="860515" y="2024660"/>
                    </a:cubicBezTo>
                    <a:cubicBezTo>
                      <a:pt x="849334" y="1995058"/>
                      <a:pt x="838153" y="1965455"/>
                      <a:pt x="826832" y="1935993"/>
                    </a:cubicBezTo>
                    <a:lnTo>
                      <a:pt x="826832" y="1935853"/>
                    </a:lnTo>
                    <a:cubicBezTo>
                      <a:pt x="839550" y="1931944"/>
                      <a:pt x="844722" y="1915746"/>
                      <a:pt x="845980" y="1902062"/>
                    </a:cubicBezTo>
                    <a:close/>
                    <a:moveTo>
                      <a:pt x="989938" y="1936691"/>
                    </a:moveTo>
                    <a:cubicBezTo>
                      <a:pt x="994410" y="1930966"/>
                      <a:pt x="999162" y="1925241"/>
                      <a:pt x="1003914" y="1919656"/>
                    </a:cubicBezTo>
                    <a:cubicBezTo>
                      <a:pt x="1004753" y="1918679"/>
                      <a:pt x="1005731" y="1917701"/>
                      <a:pt x="1006570" y="1916863"/>
                    </a:cubicBezTo>
                    <a:cubicBezTo>
                      <a:pt x="1094482" y="1911557"/>
                      <a:pt x="1181416" y="1894103"/>
                      <a:pt x="1270167" y="1892148"/>
                    </a:cubicBezTo>
                    <a:cubicBezTo>
                      <a:pt x="1286799" y="1892009"/>
                      <a:pt x="1304829" y="1890193"/>
                      <a:pt x="1322719" y="1890193"/>
                    </a:cubicBezTo>
                    <a:cubicBezTo>
                      <a:pt x="1336416" y="1890193"/>
                      <a:pt x="1350113" y="1891310"/>
                      <a:pt x="1362831" y="1894662"/>
                    </a:cubicBezTo>
                    <a:cubicBezTo>
                      <a:pt x="1382538" y="1963082"/>
                      <a:pt x="1416641" y="2025777"/>
                      <a:pt x="1448507" y="2089031"/>
                    </a:cubicBezTo>
                    <a:cubicBezTo>
                      <a:pt x="1353048" y="2107462"/>
                      <a:pt x="1256190" y="2106345"/>
                      <a:pt x="1159193" y="2117655"/>
                    </a:cubicBezTo>
                    <a:cubicBezTo>
                      <a:pt x="1129004" y="2118772"/>
                      <a:pt x="1097697" y="2121705"/>
                      <a:pt x="1068066" y="2114444"/>
                    </a:cubicBezTo>
                    <a:cubicBezTo>
                      <a:pt x="1031308" y="2060406"/>
                      <a:pt x="1012160" y="1997431"/>
                      <a:pt x="989938" y="1936691"/>
                    </a:cubicBezTo>
                    <a:close/>
                    <a:moveTo>
                      <a:pt x="1034243" y="2206183"/>
                    </a:moveTo>
                    <a:cubicBezTo>
                      <a:pt x="1038436" y="2194453"/>
                      <a:pt x="1043188" y="2183003"/>
                      <a:pt x="1047940" y="2171693"/>
                    </a:cubicBezTo>
                    <a:cubicBezTo>
                      <a:pt x="1071141" y="2181188"/>
                      <a:pt x="1099793" y="2179932"/>
                      <a:pt x="1124392" y="2180909"/>
                    </a:cubicBezTo>
                    <a:cubicBezTo>
                      <a:pt x="1215659" y="2175882"/>
                      <a:pt x="1306646" y="2168621"/>
                      <a:pt x="1398052" y="2161360"/>
                    </a:cubicBezTo>
                    <a:cubicBezTo>
                      <a:pt x="1419576" y="2155217"/>
                      <a:pt x="1448787" y="2154658"/>
                      <a:pt x="1472687" y="2149073"/>
                    </a:cubicBezTo>
                    <a:cubicBezTo>
                      <a:pt x="1462763" y="2166946"/>
                      <a:pt x="1454797" y="2185796"/>
                      <a:pt x="1444314" y="2203390"/>
                    </a:cubicBezTo>
                    <a:cubicBezTo>
                      <a:pt x="1437745" y="2215259"/>
                      <a:pt x="1441240" y="2230199"/>
                      <a:pt x="1452421" y="2237460"/>
                    </a:cubicBezTo>
                    <a:lnTo>
                      <a:pt x="1452421" y="2237460"/>
                    </a:lnTo>
                    <a:cubicBezTo>
                      <a:pt x="1308882" y="2240532"/>
                      <a:pt x="1165343" y="2245001"/>
                      <a:pt x="1022084" y="2247793"/>
                    </a:cubicBezTo>
                    <a:cubicBezTo>
                      <a:pt x="1027674" y="2234109"/>
                      <a:pt x="1030190" y="2217074"/>
                      <a:pt x="1034243" y="2206183"/>
                    </a:cubicBezTo>
                    <a:close/>
                    <a:moveTo>
                      <a:pt x="1489738" y="2226010"/>
                    </a:moveTo>
                    <a:cubicBezTo>
                      <a:pt x="1493372" y="2209813"/>
                      <a:pt x="1522723" y="2145303"/>
                      <a:pt x="1512520" y="2123939"/>
                    </a:cubicBezTo>
                    <a:cubicBezTo>
                      <a:pt x="1517272" y="2114165"/>
                      <a:pt x="1518110" y="2100899"/>
                      <a:pt x="1512939" y="2082887"/>
                    </a:cubicBezTo>
                    <a:cubicBezTo>
                      <a:pt x="1505112" y="2052726"/>
                      <a:pt x="1487362" y="2026894"/>
                      <a:pt x="1472966" y="1999665"/>
                    </a:cubicBezTo>
                    <a:cubicBezTo>
                      <a:pt x="1471988" y="1997990"/>
                      <a:pt x="1471149" y="1996175"/>
                      <a:pt x="1470171" y="1994359"/>
                    </a:cubicBezTo>
                    <a:cubicBezTo>
                      <a:pt x="1481073" y="1966852"/>
                      <a:pt x="1493093" y="1939903"/>
                      <a:pt x="1504833" y="1912814"/>
                    </a:cubicBezTo>
                    <a:lnTo>
                      <a:pt x="1504833" y="1912814"/>
                    </a:lnTo>
                    <a:cubicBezTo>
                      <a:pt x="1505671" y="1916165"/>
                      <a:pt x="1506510" y="1919516"/>
                      <a:pt x="1507488" y="1923007"/>
                    </a:cubicBezTo>
                    <a:cubicBezTo>
                      <a:pt x="1509305" y="1929989"/>
                      <a:pt x="1511262" y="1937250"/>
                      <a:pt x="1513498" y="1944510"/>
                    </a:cubicBezTo>
                    <a:cubicBezTo>
                      <a:pt x="1513918" y="1945907"/>
                      <a:pt x="1514337" y="1947443"/>
                      <a:pt x="1514756" y="1948839"/>
                    </a:cubicBezTo>
                    <a:cubicBezTo>
                      <a:pt x="1518949" y="1963082"/>
                      <a:pt x="1523422" y="1977324"/>
                      <a:pt x="1527894" y="1991148"/>
                    </a:cubicBezTo>
                    <a:cubicBezTo>
                      <a:pt x="1528453" y="1992963"/>
                      <a:pt x="1529012" y="1994778"/>
                      <a:pt x="1529711" y="1996454"/>
                    </a:cubicBezTo>
                    <a:cubicBezTo>
                      <a:pt x="1531388" y="2001481"/>
                      <a:pt x="1533065" y="2006368"/>
                      <a:pt x="1534603" y="2011255"/>
                    </a:cubicBezTo>
                    <a:cubicBezTo>
                      <a:pt x="1535581" y="2013908"/>
                      <a:pt x="1536420" y="2016561"/>
                      <a:pt x="1537258" y="2019214"/>
                    </a:cubicBezTo>
                    <a:cubicBezTo>
                      <a:pt x="1537538" y="2020052"/>
                      <a:pt x="1537817" y="2020890"/>
                      <a:pt x="1538097" y="2021867"/>
                    </a:cubicBezTo>
                    <a:cubicBezTo>
                      <a:pt x="1539215" y="2025358"/>
                      <a:pt x="1540473" y="2028709"/>
                      <a:pt x="1541591" y="2031921"/>
                    </a:cubicBezTo>
                    <a:cubicBezTo>
                      <a:pt x="1545225" y="2042812"/>
                      <a:pt x="1548579" y="2052447"/>
                      <a:pt x="1551095" y="2060266"/>
                    </a:cubicBezTo>
                    <a:cubicBezTo>
                      <a:pt x="1551654" y="2061802"/>
                      <a:pt x="1552073" y="2063338"/>
                      <a:pt x="1552493" y="2064595"/>
                    </a:cubicBezTo>
                    <a:cubicBezTo>
                      <a:pt x="1553331" y="2067248"/>
                      <a:pt x="1554030" y="2069482"/>
                      <a:pt x="1554729" y="2071576"/>
                    </a:cubicBezTo>
                    <a:cubicBezTo>
                      <a:pt x="1555009" y="2072554"/>
                      <a:pt x="1555288" y="2073392"/>
                      <a:pt x="1555428" y="2074230"/>
                    </a:cubicBezTo>
                    <a:cubicBezTo>
                      <a:pt x="1555568" y="2074509"/>
                      <a:pt x="1555568" y="2074788"/>
                      <a:pt x="1555707" y="2075067"/>
                    </a:cubicBezTo>
                    <a:cubicBezTo>
                      <a:pt x="1555987" y="2076184"/>
                      <a:pt x="1556266" y="2077022"/>
                      <a:pt x="1556406" y="2077860"/>
                    </a:cubicBezTo>
                    <a:cubicBezTo>
                      <a:pt x="1556546" y="2078698"/>
                      <a:pt x="1556825" y="2079396"/>
                      <a:pt x="1556825" y="2079954"/>
                    </a:cubicBezTo>
                    <a:cubicBezTo>
                      <a:pt x="1557245" y="2081909"/>
                      <a:pt x="1557664" y="2083724"/>
                      <a:pt x="1558083" y="2085540"/>
                    </a:cubicBezTo>
                    <a:cubicBezTo>
                      <a:pt x="1558083" y="2085819"/>
                      <a:pt x="1558223" y="2085959"/>
                      <a:pt x="1558223" y="2086238"/>
                    </a:cubicBezTo>
                    <a:cubicBezTo>
                      <a:pt x="1558223" y="2086377"/>
                      <a:pt x="1558223" y="2086517"/>
                      <a:pt x="1558363" y="2086657"/>
                    </a:cubicBezTo>
                    <a:cubicBezTo>
                      <a:pt x="1558363" y="2086796"/>
                      <a:pt x="1558363" y="2087076"/>
                      <a:pt x="1558503" y="2087215"/>
                    </a:cubicBezTo>
                    <a:cubicBezTo>
                      <a:pt x="1558782" y="2088193"/>
                      <a:pt x="1559062" y="2089031"/>
                      <a:pt x="1559341" y="2090008"/>
                    </a:cubicBezTo>
                    <a:lnTo>
                      <a:pt x="1559341" y="2090008"/>
                    </a:lnTo>
                    <a:cubicBezTo>
                      <a:pt x="1559201" y="2090287"/>
                      <a:pt x="1559062" y="2090567"/>
                      <a:pt x="1558922" y="2090846"/>
                    </a:cubicBezTo>
                    <a:cubicBezTo>
                      <a:pt x="1546203" y="2117097"/>
                      <a:pt x="1535162" y="2144046"/>
                      <a:pt x="1521744" y="2169878"/>
                    </a:cubicBezTo>
                    <a:cubicBezTo>
                      <a:pt x="1512101" y="2183143"/>
                      <a:pt x="1512520" y="2204088"/>
                      <a:pt x="1529571" y="2211070"/>
                    </a:cubicBezTo>
                    <a:cubicBezTo>
                      <a:pt x="1532506" y="2212326"/>
                      <a:pt x="1535581" y="2213025"/>
                      <a:pt x="1538656" y="2213025"/>
                    </a:cubicBezTo>
                    <a:cubicBezTo>
                      <a:pt x="1549138" y="2213025"/>
                      <a:pt x="1559201" y="2205903"/>
                      <a:pt x="1562137" y="2195291"/>
                    </a:cubicBezTo>
                    <a:cubicBezTo>
                      <a:pt x="1564932" y="2184400"/>
                      <a:pt x="1578349" y="2152564"/>
                      <a:pt x="1584639" y="2124777"/>
                    </a:cubicBezTo>
                    <a:cubicBezTo>
                      <a:pt x="1584639" y="2124777"/>
                      <a:pt x="1584639" y="2124777"/>
                      <a:pt x="1584779" y="2124777"/>
                    </a:cubicBezTo>
                    <a:lnTo>
                      <a:pt x="1584779" y="2124777"/>
                    </a:lnTo>
                    <a:cubicBezTo>
                      <a:pt x="1586036" y="2125754"/>
                      <a:pt x="1587434" y="2126592"/>
                      <a:pt x="1588832" y="2127430"/>
                    </a:cubicBezTo>
                    <a:cubicBezTo>
                      <a:pt x="1588972" y="2127430"/>
                      <a:pt x="1589111" y="2127569"/>
                      <a:pt x="1589251" y="2127569"/>
                    </a:cubicBezTo>
                    <a:cubicBezTo>
                      <a:pt x="1589391" y="2127709"/>
                      <a:pt x="1589530" y="2127849"/>
                      <a:pt x="1589810" y="2127849"/>
                    </a:cubicBezTo>
                    <a:cubicBezTo>
                      <a:pt x="1589810" y="2127849"/>
                      <a:pt x="1589950" y="2127849"/>
                      <a:pt x="1589950" y="2127988"/>
                    </a:cubicBezTo>
                    <a:cubicBezTo>
                      <a:pt x="1590509" y="2128267"/>
                      <a:pt x="1591068" y="2128547"/>
                      <a:pt x="1591767" y="2128966"/>
                    </a:cubicBezTo>
                    <a:lnTo>
                      <a:pt x="1591767" y="2128966"/>
                    </a:lnTo>
                    <a:cubicBezTo>
                      <a:pt x="1592186" y="2129105"/>
                      <a:pt x="1592605" y="2129385"/>
                      <a:pt x="1593025" y="2129524"/>
                    </a:cubicBezTo>
                    <a:cubicBezTo>
                      <a:pt x="1593164" y="2129524"/>
                      <a:pt x="1593444" y="2129664"/>
                      <a:pt x="1593584" y="2129803"/>
                    </a:cubicBezTo>
                    <a:cubicBezTo>
                      <a:pt x="1593723" y="2129943"/>
                      <a:pt x="1593863" y="2129943"/>
                      <a:pt x="1594003" y="2130083"/>
                    </a:cubicBezTo>
                    <a:cubicBezTo>
                      <a:pt x="1594003" y="2130083"/>
                      <a:pt x="1594143" y="2130222"/>
                      <a:pt x="1594283" y="2130222"/>
                    </a:cubicBezTo>
                    <a:cubicBezTo>
                      <a:pt x="1594422" y="2130362"/>
                      <a:pt x="1594562" y="2130362"/>
                      <a:pt x="1594842" y="2130502"/>
                    </a:cubicBezTo>
                    <a:cubicBezTo>
                      <a:pt x="1595960" y="2131060"/>
                      <a:pt x="1597078" y="2131619"/>
                      <a:pt x="1598336" y="2132038"/>
                    </a:cubicBezTo>
                    <a:lnTo>
                      <a:pt x="1598336" y="2132038"/>
                    </a:lnTo>
                    <a:cubicBezTo>
                      <a:pt x="1599314" y="2132456"/>
                      <a:pt x="1600153" y="2132875"/>
                      <a:pt x="1601131" y="2133155"/>
                    </a:cubicBezTo>
                    <a:cubicBezTo>
                      <a:pt x="1601271" y="2133155"/>
                      <a:pt x="1601271" y="2133155"/>
                      <a:pt x="1601411" y="2133294"/>
                    </a:cubicBezTo>
                    <a:cubicBezTo>
                      <a:pt x="1602389" y="2133713"/>
                      <a:pt x="1603507" y="2134132"/>
                      <a:pt x="1604485" y="2134411"/>
                    </a:cubicBezTo>
                    <a:cubicBezTo>
                      <a:pt x="1604905" y="2134551"/>
                      <a:pt x="1605184" y="2134691"/>
                      <a:pt x="1605604" y="2134830"/>
                    </a:cubicBezTo>
                    <a:cubicBezTo>
                      <a:pt x="1607001" y="2135389"/>
                      <a:pt x="1608399" y="2135668"/>
                      <a:pt x="1609797" y="2136087"/>
                    </a:cubicBezTo>
                    <a:cubicBezTo>
                      <a:pt x="1610775" y="2136366"/>
                      <a:pt x="1611753" y="2136645"/>
                      <a:pt x="1612592" y="2136645"/>
                    </a:cubicBezTo>
                    <a:cubicBezTo>
                      <a:pt x="1612732" y="2136645"/>
                      <a:pt x="1612871" y="2136645"/>
                      <a:pt x="1613011" y="2136785"/>
                    </a:cubicBezTo>
                    <a:cubicBezTo>
                      <a:pt x="1614129" y="2137064"/>
                      <a:pt x="1615108" y="2137343"/>
                      <a:pt x="1616226" y="2137483"/>
                    </a:cubicBezTo>
                    <a:cubicBezTo>
                      <a:pt x="1620139" y="2138321"/>
                      <a:pt x="1624192" y="2138740"/>
                      <a:pt x="1628385" y="2139019"/>
                    </a:cubicBezTo>
                    <a:cubicBezTo>
                      <a:pt x="1685409" y="2144744"/>
                      <a:pt x="1742993" y="2145163"/>
                      <a:pt x="1800296" y="2146420"/>
                    </a:cubicBezTo>
                    <a:cubicBezTo>
                      <a:pt x="1806027" y="2146559"/>
                      <a:pt x="1811617" y="2146559"/>
                      <a:pt x="1817348" y="2146559"/>
                    </a:cubicBezTo>
                    <a:cubicBezTo>
                      <a:pt x="1847817" y="2146559"/>
                      <a:pt x="1878285" y="2145163"/>
                      <a:pt x="1908894" y="2143627"/>
                    </a:cubicBezTo>
                    <a:cubicBezTo>
                      <a:pt x="1944674" y="2141951"/>
                      <a:pt x="1980314" y="2140276"/>
                      <a:pt x="2016234" y="2140974"/>
                    </a:cubicBezTo>
                    <a:cubicBezTo>
                      <a:pt x="2017771" y="2141114"/>
                      <a:pt x="2019309" y="2141253"/>
                      <a:pt x="2020706" y="2141393"/>
                    </a:cubicBezTo>
                    <a:cubicBezTo>
                      <a:pt x="2021405" y="2141393"/>
                      <a:pt x="2022244" y="2141532"/>
                      <a:pt x="2022803" y="2141532"/>
                    </a:cubicBezTo>
                    <a:cubicBezTo>
                      <a:pt x="2023502" y="2141532"/>
                      <a:pt x="2024200" y="2141532"/>
                      <a:pt x="2024899" y="2141532"/>
                    </a:cubicBezTo>
                    <a:cubicBezTo>
                      <a:pt x="2021685" y="2148095"/>
                      <a:pt x="2018470" y="2154658"/>
                      <a:pt x="2015255" y="2161221"/>
                    </a:cubicBezTo>
                    <a:cubicBezTo>
                      <a:pt x="2010503" y="2177139"/>
                      <a:pt x="1989678" y="2203530"/>
                      <a:pt x="1982271" y="2225871"/>
                    </a:cubicBezTo>
                    <a:cubicBezTo>
                      <a:pt x="1982271" y="2225871"/>
                      <a:pt x="1982271" y="2225871"/>
                      <a:pt x="1982131" y="2225871"/>
                    </a:cubicBezTo>
                    <a:cubicBezTo>
                      <a:pt x="1888488" y="2229362"/>
                      <a:pt x="1794985" y="2232294"/>
                      <a:pt x="1701482" y="2234388"/>
                    </a:cubicBezTo>
                    <a:cubicBezTo>
                      <a:pt x="1627966" y="2234388"/>
                      <a:pt x="1554310" y="2235226"/>
                      <a:pt x="1480653" y="2236622"/>
                    </a:cubicBezTo>
                    <a:cubicBezTo>
                      <a:pt x="1484986" y="2234109"/>
                      <a:pt x="1488061" y="2230479"/>
                      <a:pt x="1489738" y="2226010"/>
                    </a:cubicBezTo>
                    <a:close/>
                    <a:moveTo>
                      <a:pt x="2052153" y="2178256"/>
                    </a:moveTo>
                    <a:cubicBezTo>
                      <a:pt x="2059142" y="2160662"/>
                      <a:pt x="2066549" y="2143208"/>
                      <a:pt x="2073957" y="2125754"/>
                    </a:cubicBezTo>
                    <a:lnTo>
                      <a:pt x="2073957" y="2125754"/>
                    </a:lnTo>
                    <a:cubicBezTo>
                      <a:pt x="2074096" y="2125754"/>
                      <a:pt x="2074096" y="2125614"/>
                      <a:pt x="2074096" y="2125614"/>
                    </a:cubicBezTo>
                    <a:cubicBezTo>
                      <a:pt x="2075494" y="2124358"/>
                      <a:pt x="2076752" y="2123101"/>
                      <a:pt x="2077731" y="2121705"/>
                    </a:cubicBezTo>
                    <a:cubicBezTo>
                      <a:pt x="2078988" y="2120308"/>
                      <a:pt x="2080106" y="2118772"/>
                      <a:pt x="2081225" y="2117237"/>
                    </a:cubicBezTo>
                    <a:cubicBezTo>
                      <a:pt x="2082343" y="2115840"/>
                      <a:pt x="2083181" y="2114304"/>
                      <a:pt x="2084020" y="2112768"/>
                    </a:cubicBezTo>
                    <a:cubicBezTo>
                      <a:pt x="2084858" y="2111372"/>
                      <a:pt x="2085557" y="2109976"/>
                      <a:pt x="2086116" y="2108579"/>
                    </a:cubicBezTo>
                    <a:cubicBezTo>
                      <a:pt x="2086256" y="2108021"/>
                      <a:pt x="2086536" y="2107602"/>
                      <a:pt x="2086815" y="2107043"/>
                    </a:cubicBezTo>
                    <a:cubicBezTo>
                      <a:pt x="2087095" y="2106485"/>
                      <a:pt x="2087234" y="2105926"/>
                      <a:pt x="2087374" y="2105507"/>
                    </a:cubicBezTo>
                    <a:cubicBezTo>
                      <a:pt x="2087933" y="2104251"/>
                      <a:pt x="2088353" y="2102994"/>
                      <a:pt x="2088772" y="2101737"/>
                    </a:cubicBezTo>
                    <a:cubicBezTo>
                      <a:pt x="2089051" y="2101179"/>
                      <a:pt x="2089191" y="2100480"/>
                      <a:pt x="2089331" y="2099922"/>
                    </a:cubicBezTo>
                    <a:cubicBezTo>
                      <a:pt x="2089331" y="2099922"/>
                      <a:pt x="2089331" y="2099922"/>
                      <a:pt x="2089331" y="2099782"/>
                    </a:cubicBezTo>
                    <a:cubicBezTo>
                      <a:pt x="2089890" y="2098246"/>
                      <a:pt x="2090170" y="2096850"/>
                      <a:pt x="2090589" y="2095314"/>
                    </a:cubicBezTo>
                    <a:cubicBezTo>
                      <a:pt x="2090729" y="2094756"/>
                      <a:pt x="2090729" y="2094337"/>
                      <a:pt x="2090868" y="2093778"/>
                    </a:cubicBezTo>
                    <a:cubicBezTo>
                      <a:pt x="2090868" y="2093638"/>
                      <a:pt x="2090868" y="2093499"/>
                      <a:pt x="2091008" y="2093220"/>
                    </a:cubicBezTo>
                    <a:cubicBezTo>
                      <a:pt x="2091427" y="2091404"/>
                      <a:pt x="2091707" y="2089589"/>
                      <a:pt x="2092126" y="2087634"/>
                    </a:cubicBezTo>
                    <a:cubicBezTo>
                      <a:pt x="2092546" y="2085260"/>
                      <a:pt x="2092825" y="2082887"/>
                      <a:pt x="2092965" y="2080373"/>
                    </a:cubicBezTo>
                    <a:cubicBezTo>
                      <a:pt x="2093244" y="2075626"/>
                      <a:pt x="2093524" y="2070878"/>
                      <a:pt x="2093524" y="2066131"/>
                    </a:cubicBezTo>
                    <a:cubicBezTo>
                      <a:pt x="2093524" y="2063617"/>
                      <a:pt x="2093524" y="2061104"/>
                      <a:pt x="2093384" y="2058590"/>
                    </a:cubicBezTo>
                    <a:cubicBezTo>
                      <a:pt x="2093384" y="2057613"/>
                      <a:pt x="2093384" y="2056496"/>
                      <a:pt x="2093244" y="2055519"/>
                    </a:cubicBezTo>
                    <a:cubicBezTo>
                      <a:pt x="2093105" y="2052307"/>
                      <a:pt x="2092825" y="2049235"/>
                      <a:pt x="2092685" y="2046163"/>
                    </a:cubicBezTo>
                    <a:cubicBezTo>
                      <a:pt x="2092546" y="2043371"/>
                      <a:pt x="2092266" y="2040578"/>
                      <a:pt x="2091847" y="2037785"/>
                    </a:cubicBezTo>
                    <a:cubicBezTo>
                      <a:pt x="2091847" y="2037227"/>
                      <a:pt x="2091707" y="2036668"/>
                      <a:pt x="2091707" y="2036110"/>
                    </a:cubicBezTo>
                    <a:cubicBezTo>
                      <a:pt x="2091707" y="2035551"/>
                      <a:pt x="2091567" y="2034993"/>
                      <a:pt x="2091567" y="2034434"/>
                    </a:cubicBezTo>
                    <a:cubicBezTo>
                      <a:pt x="2091567" y="2034434"/>
                      <a:pt x="2091567" y="2034434"/>
                      <a:pt x="2091567" y="2034294"/>
                    </a:cubicBezTo>
                    <a:cubicBezTo>
                      <a:pt x="2091567" y="2033876"/>
                      <a:pt x="2091427" y="2033457"/>
                      <a:pt x="2091427" y="2033038"/>
                    </a:cubicBezTo>
                    <a:cubicBezTo>
                      <a:pt x="2091148" y="2030943"/>
                      <a:pt x="2090868" y="2028709"/>
                      <a:pt x="2090449" y="2026475"/>
                    </a:cubicBezTo>
                    <a:cubicBezTo>
                      <a:pt x="2090030" y="2023822"/>
                      <a:pt x="2089610" y="2021169"/>
                      <a:pt x="2089191" y="2018516"/>
                    </a:cubicBezTo>
                    <a:cubicBezTo>
                      <a:pt x="2088912" y="2016840"/>
                      <a:pt x="2088632" y="2015165"/>
                      <a:pt x="2088353" y="2013629"/>
                    </a:cubicBezTo>
                    <a:cubicBezTo>
                      <a:pt x="2088073" y="2011953"/>
                      <a:pt x="2087794" y="2010138"/>
                      <a:pt x="2087374" y="2008323"/>
                    </a:cubicBezTo>
                    <a:cubicBezTo>
                      <a:pt x="2086955" y="2006647"/>
                      <a:pt x="2086675" y="2004832"/>
                      <a:pt x="2086256" y="2003156"/>
                    </a:cubicBezTo>
                    <a:cubicBezTo>
                      <a:pt x="2085557" y="1999665"/>
                      <a:pt x="2084719" y="1996175"/>
                      <a:pt x="2084020" y="1992684"/>
                    </a:cubicBezTo>
                    <a:cubicBezTo>
                      <a:pt x="2083181" y="1989193"/>
                      <a:pt x="2082482" y="1985842"/>
                      <a:pt x="2081644" y="1982351"/>
                    </a:cubicBezTo>
                    <a:lnTo>
                      <a:pt x="2081644" y="1982351"/>
                    </a:lnTo>
                    <a:lnTo>
                      <a:pt x="2081644" y="1982351"/>
                    </a:lnTo>
                    <a:cubicBezTo>
                      <a:pt x="2100931" y="1975369"/>
                      <a:pt x="2104006" y="1939484"/>
                      <a:pt x="2114768" y="1922588"/>
                    </a:cubicBezTo>
                    <a:cubicBezTo>
                      <a:pt x="2119381" y="1912255"/>
                      <a:pt x="2124412" y="1902062"/>
                      <a:pt x="2129444" y="1892009"/>
                    </a:cubicBezTo>
                    <a:cubicBezTo>
                      <a:pt x="2129863" y="1895220"/>
                      <a:pt x="2130422" y="1898571"/>
                      <a:pt x="2130981" y="1901783"/>
                    </a:cubicBezTo>
                    <a:cubicBezTo>
                      <a:pt x="2131261" y="1903738"/>
                      <a:pt x="2131680" y="1905832"/>
                      <a:pt x="2132099" y="1907787"/>
                    </a:cubicBezTo>
                    <a:cubicBezTo>
                      <a:pt x="2132798" y="1911836"/>
                      <a:pt x="2133637" y="1915886"/>
                      <a:pt x="2134475" y="1920075"/>
                    </a:cubicBezTo>
                    <a:cubicBezTo>
                      <a:pt x="2135314" y="1923984"/>
                      <a:pt x="2136013" y="1927894"/>
                      <a:pt x="2136991" y="1931804"/>
                    </a:cubicBezTo>
                    <a:cubicBezTo>
                      <a:pt x="2137969" y="1936272"/>
                      <a:pt x="2138948" y="1940741"/>
                      <a:pt x="2139926" y="1945069"/>
                    </a:cubicBezTo>
                    <a:cubicBezTo>
                      <a:pt x="2140765" y="1948699"/>
                      <a:pt x="2141603" y="1952330"/>
                      <a:pt x="2142442" y="1955960"/>
                    </a:cubicBezTo>
                    <a:cubicBezTo>
                      <a:pt x="2143001" y="1958195"/>
                      <a:pt x="2143560" y="1960568"/>
                      <a:pt x="2144119" y="1962802"/>
                    </a:cubicBezTo>
                    <a:cubicBezTo>
                      <a:pt x="2145517" y="1968667"/>
                      <a:pt x="2146914" y="1974532"/>
                      <a:pt x="2148312" y="1980396"/>
                    </a:cubicBezTo>
                    <a:cubicBezTo>
                      <a:pt x="2152505" y="1997990"/>
                      <a:pt x="2156698" y="2015584"/>
                      <a:pt x="2160052" y="2033317"/>
                    </a:cubicBezTo>
                    <a:cubicBezTo>
                      <a:pt x="2160332" y="2035272"/>
                      <a:pt x="2160611" y="2037227"/>
                      <a:pt x="2161031" y="2039042"/>
                    </a:cubicBezTo>
                    <a:cubicBezTo>
                      <a:pt x="2161031" y="2039461"/>
                      <a:pt x="2161170" y="2039880"/>
                      <a:pt x="2161310" y="2040159"/>
                    </a:cubicBezTo>
                    <a:cubicBezTo>
                      <a:pt x="2161590" y="2041835"/>
                      <a:pt x="2162009" y="2043510"/>
                      <a:pt x="2162428" y="2045046"/>
                    </a:cubicBezTo>
                    <a:cubicBezTo>
                      <a:pt x="2162428" y="2045325"/>
                      <a:pt x="2162568" y="2045465"/>
                      <a:pt x="2162568" y="2045744"/>
                    </a:cubicBezTo>
                    <a:cubicBezTo>
                      <a:pt x="2162848" y="2046722"/>
                      <a:pt x="2163127" y="2047699"/>
                      <a:pt x="2163407" y="2048677"/>
                    </a:cubicBezTo>
                    <a:cubicBezTo>
                      <a:pt x="2163826" y="2049794"/>
                      <a:pt x="2164105" y="2051050"/>
                      <a:pt x="2164525" y="2052167"/>
                    </a:cubicBezTo>
                    <a:cubicBezTo>
                      <a:pt x="2164665" y="2052726"/>
                      <a:pt x="2164944" y="2053285"/>
                      <a:pt x="2165224" y="2053843"/>
                    </a:cubicBezTo>
                    <a:cubicBezTo>
                      <a:pt x="2165363" y="2054402"/>
                      <a:pt x="2165643" y="2054960"/>
                      <a:pt x="2165922" y="2055519"/>
                    </a:cubicBezTo>
                    <a:cubicBezTo>
                      <a:pt x="2166342" y="2056496"/>
                      <a:pt x="2166761" y="2057474"/>
                      <a:pt x="2167180" y="2058451"/>
                    </a:cubicBezTo>
                    <a:cubicBezTo>
                      <a:pt x="2167180" y="2058590"/>
                      <a:pt x="2167320" y="2058870"/>
                      <a:pt x="2167460" y="2059009"/>
                    </a:cubicBezTo>
                    <a:cubicBezTo>
                      <a:pt x="2167879" y="2059847"/>
                      <a:pt x="2168298" y="2060685"/>
                      <a:pt x="2168857" y="2061523"/>
                    </a:cubicBezTo>
                    <a:cubicBezTo>
                      <a:pt x="2150967" y="2103971"/>
                      <a:pt x="2130143" y="2145442"/>
                      <a:pt x="2110016" y="2187053"/>
                    </a:cubicBezTo>
                    <a:cubicBezTo>
                      <a:pt x="2104146" y="2199620"/>
                      <a:pt x="2112392" y="2214840"/>
                      <a:pt x="2125251" y="2218331"/>
                    </a:cubicBezTo>
                    <a:cubicBezTo>
                      <a:pt x="2127767" y="2218889"/>
                      <a:pt x="2130003" y="2219168"/>
                      <a:pt x="2132099" y="2219168"/>
                    </a:cubicBezTo>
                    <a:cubicBezTo>
                      <a:pt x="2155021" y="2219168"/>
                      <a:pt x="2157397" y="2186355"/>
                      <a:pt x="2164665" y="2168761"/>
                    </a:cubicBezTo>
                    <a:cubicBezTo>
                      <a:pt x="2173889" y="2141672"/>
                      <a:pt x="2186049" y="2114444"/>
                      <a:pt x="2193456" y="2086377"/>
                    </a:cubicBezTo>
                    <a:lnTo>
                      <a:pt x="2193456" y="2086377"/>
                    </a:lnTo>
                    <a:lnTo>
                      <a:pt x="2193456" y="2086377"/>
                    </a:lnTo>
                    <a:cubicBezTo>
                      <a:pt x="2194574" y="2087076"/>
                      <a:pt x="2195832" y="2087774"/>
                      <a:pt x="2197090" y="2088332"/>
                    </a:cubicBezTo>
                    <a:cubicBezTo>
                      <a:pt x="2198348" y="2089031"/>
                      <a:pt x="2199606" y="2089589"/>
                      <a:pt x="2200864" y="2090287"/>
                    </a:cubicBezTo>
                    <a:cubicBezTo>
                      <a:pt x="2202122" y="2090846"/>
                      <a:pt x="2203379" y="2091404"/>
                      <a:pt x="2204637" y="2091823"/>
                    </a:cubicBezTo>
                    <a:cubicBezTo>
                      <a:pt x="2206594" y="2092661"/>
                      <a:pt x="2208551" y="2093359"/>
                      <a:pt x="2210647" y="2094057"/>
                    </a:cubicBezTo>
                    <a:cubicBezTo>
                      <a:pt x="2212744" y="2094756"/>
                      <a:pt x="2214700" y="2095314"/>
                      <a:pt x="2216937" y="2096012"/>
                    </a:cubicBezTo>
                    <a:cubicBezTo>
                      <a:pt x="2218334" y="2096431"/>
                      <a:pt x="2219732" y="2096850"/>
                      <a:pt x="2221130" y="2097129"/>
                    </a:cubicBezTo>
                    <a:cubicBezTo>
                      <a:pt x="2222527" y="2097548"/>
                      <a:pt x="2224065" y="2097828"/>
                      <a:pt x="2225462" y="2098246"/>
                    </a:cubicBezTo>
                    <a:cubicBezTo>
                      <a:pt x="2226860" y="2098526"/>
                      <a:pt x="2228258" y="2098805"/>
                      <a:pt x="2229655" y="2099084"/>
                    </a:cubicBezTo>
                    <a:cubicBezTo>
                      <a:pt x="2229935" y="2099084"/>
                      <a:pt x="2230214" y="2099224"/>
                      <a:pt x="2230494" y="2099224"/>
                    </a:cubicBezTo>
                    <a:cubicBezTo>
                      <a:pt x="2231752" y="2099503"/>
                      <a:pt x="2233010" y="2099643"/>
                      <a:pt x="2234268" y="2099782"/>
                    </a:cubicBezTo>
                    <a:cubicBezTo>
                      <a:pt x="2234268" y="2099782"/>
                      <a:pt x="2234407" y="2099782"/>
                      <a:pt x="2234547" y="2099782"/>
                    </a:cubicBezTo>
                    <a:cubicBezTo>
                      <a:pt x="2237482" y="2100341"/>
                      <a:pt x="2240277" y="2100620"/>
                      <a:pt x="2243213" y="2101039"/>
                    </a:cubicBezTo>
                    <a:cubicBezTo>
                      <a:pt x="2246427" y="2101458"/>
                      <a:pt x="2249642" y="2101737"/>
                      <a:pt x="2252996" y="2102016"/>
                    </a:cubicBezTo>
                    <a:cubicBezTo>
                      <a:pt x="2254533" y="2102156"/>
                      <a:pt x="2255931" y="2102296"/>
                      <a:pt x="2257469" y="2102296"/>
                    </a:cubicBezTo>
                    <a:cubicBezTo>
                      <a:pt x="2263758" y="2102715"/>
                      <a:pt x="2270047" y="2102994"/>
                      <a:pt x="2276477" y="2103133"/>
                    </a:cubicBezTo>
                    <a:cubicBezTo>
                      <a:pt x="2277315" y="2103133"/>
                      <a:pt x="2278294" y="2103133"/>
                      <a:pt x="2279132" y="2103133"/>
                    </a:cubicBezTo>
                    <a:cubicBezTo>
                      <a:pt x="2281368" y="2103133"/>
                      <a:pt x="2283605" y="2103133"/>
                      <a:pt x="2285981" y="2103133"/>
                    </a:cubicBezTo>
                    <a:cubicBezTo>
                      <a:pt x="2295485" y="2103273"/>
                      <a:pt x="2304709" y="2103273"/>
                      <a:pt x="2313514" y="2103413"/>
                    </a:cubicBezTo>
                    <a:cubicBezTo>
                      <a:pt x="2315052" y="2103413"/>
                      <a:pt x="2316450" y="2103413"/>
                      <a:pt x="2317847" y="2103413"/>
                    </a:cubicBezTo>
                    <a:cubicBezTo>
                      <a:pt x="2319385" y="2103413"/>
                      <a:pt x="2320782" y="2103413"/>
                      <a:pt x="2322180" y="2103552"/>
                    </a:cubicBezTo>
                    <a:cubicBezTo>
                      <a:pt x="2322320" y="2103552"/>
                      <a:pt x="2322320" y="2103552"/>
                      <a:pt x="2322459" y="2103552"/>
                    </a:cubicBezTo>
                    <a:cubicBezTo>
                      <a:pt x="2323717" y="2103552"/>
                      <a:pt x="2325115" y="2103552"/>
                      <a:pt x="2326373" y="2103692"/>
                    </a:cubicBezTo>
                    <a:cubicBezTo>
                      <a:pt x="2329168" y="2103692"/>
                      <a:pt x="2331824" y="2103832"/>
                      <a:pt x="2334479" y="2104111"/>
                    </a:cubicBezTo>
                    <a:cubicBezTo>
                      <a:pt x="2352928" y="2104669"/>
                      <a:pt x="2371238" y="2104809"/>
                      <a:pt x="2389686" y="2104809"/>
                    </a:cubicBezTo>
                    <a:cubicBezTo>
                      <a:pt x="2477040" y="2104809"/>
                      <a:pt x="2564393" y="2099643"/>
                      <a:pt x="2651467" y="2092521"/>
                    </a:cubicBezTo>
                    <a:cubicBezTo>
                      <a:pt x="2652166" y="2092521"/>
                      <a:pt x="2653004" y="2092521"/>
                      <a:pt x="2653563" y="2092382"/>
                    </a:cubicBezTo>
                    <a:cubicBezTo>
                      <a:pt x="2635673" y="2123520"/>
                      <a:pt x="2623374" y="2158428"/>
                      <a:pt x="2608279" y="2190683"/>
                    </a:cubicBezTo>
                    <a:cubicBezTo>
                      <a:pt x="2606742" y="2194314"/>
                      <a:pt x="2606323" y="2198084"/>
                      <a:pt x="2606742" y="2201714"/>
                    </a:cubicBezTo>
                    <a:lnTo>
                      <a:pt x="2606602" y="2201714"/>
                    </a:lnTo>
                    <a:cubicBezTo>
                      <a:pt x="2553212" y="2204926"/>
                      <a:pt x="2499821" y="2207439"/>
                      <a:pt x="2446152" y="2208556"/>
                    </a:cubicBezTo>
                    <a:cubicBezTo>
                      <a:pt x="2308623" y="2212885"/>
                      <a:pt x="2171094" y="2218610"/>
                      <a:pt x="2033565" y="2223776"/>
                    </a:cubicBezTo>
                    <a:cubicBezTo>
                      <a:pt x="2039574" y="2208696"/>
                      <a:pt x="2045724" y="2193476"/>
                      <a:pt x="2052153" y="2178256"/>
                    </a:cubicBezTo>
                    <a:close/>
                    <a:moveTo>
                      <a:pt x="2662369" y="2167784"/>
                    </a:moveTo>
                    <a:cubicBezTo>
                      <a:pt x="2662508" y="2159545"/>
                      <a:pt x="2678721" y="2115980"/>
                      <a:pt x="2684312" y="2086936"/>
                    </a:cubicBezTo>
                    <a:lnTo>
                      <a:pt x="2684312" y="2086936"/>
                    </a:lnTo>
                    <a:cubicBezTo>
                      <a:pt x="2685709" y="2086377"/>
                      <a:pt x="2686967" y="2085959"/>
                      <a:pt x="2688085" y="2085400"/>
                    </a:cubicBezTo>
                    <a:cubicBezTo>
                      <a:pt x="2689343" y="2084842"/>
                      <a:pt x="2690601" y="2084283"/>
                      <a:pt x="2691719" y="2083724"/>
                    </a:cubicBezTo>
                    <a:cubicBezTo>
                      <a:pt x="2693257" y="2083026"/>
                      <a:pt x="2694654" y="2082188"/>
                      <a:pt x="2696052" y="2081351"/>
                    </a:cubicBezTo>
                    <a:cubicBezTo>
                      <a:pt x="2696890" y="2080932"/>
                      <a:pt x="2697589" y="2080373"/>
                      <a:pt x="2698428" y="2079815"/>
                    </a:cubicBezTo>
                    <a:cubicBezTo>
                      <a:pt x="2699825" y="2078977"/>
                      <a:pt x="2701083" y="2077999"/>
                      <a:pt x="2702341" y="2077022"/>
                    </a:cubicBezTo>
                    <a:cubicBezTo>
                      <a:pt x="2703320" y="2076324"/>
                      <a:pt x="2704158" y="2075486"/>
                      <a:pt x="2704997" y="2074788"/>
                    </a:cubicBezTo>
                    <a:cubicBezTo>
                      <a:pt x="2705137" y="2074648"/>
                      <a:pt x="2705276" y="2074509"/>
                      <a:pt x="2705416" y="2074369"/>
                    </a:cubicBezTo>
                    <a:cubicBezTo>
                      <a:pt x="2705975" y="2073811"/>
                      <a:pt x="2706534" y="2073252"/>
                      <a:pt x="2707093" y="2072833"/>
                    </a:cubicBezTo>
                    <a:cubicBezTo>
                      <a:pt x="2708211" y="2071716"/>
                      <a:pt x="2709190" y="2070739"/>
                      <a:pt x="2710168" y="2069622"/>
                    </a:cubicBezTo>
                    <a:cubicBezTo>
                      <a:pt x="2713243" y="2066131"/>
                      <a:pt x="2715898" y="2062221"/>
                      <a:pt x="2717995" y="2058172"/>
                    </a:cubicBezTo>
                    <a:cubicBezTo>
                      <a:pt x="2718554" y="2057194"/>
                      <a:pt x="2718973" y="2056357"/>
                      <a:pt x="2719393" y="2055379"/>
                    </a:cubicBezTo>
                    <a:cubicBezTo>
                      <a:pt x="2719532" y="2055100"/>
                      <a:pt x="2719672" y="2054821"/>
                      <a:pt x="2719812" y="2054541"/>
                    </a:cubicBezTo>
                    <a:cubicBezTo>
                      <a:pt x="2720091" y="2053843"/>
                      <a:pt x="2720371" y="2053145"/>
                      <a:pt x="2720790" y="2052447"/>
                    </a:cubicBezTo>
                    <a:cubicBezTo>
                      <a:pt x="2722328" y="2048677"/>
                      <a:pt x="2723725" y="2044627"/>
                      <a:pt x="2724843" y="2040578"/>
                    </a:cubicBezTo>
                    <a:cubicBezTo>
                      <a:pt x="2725263" y="2038623"/>
                      <a:pt x="2725682" y="2036808"/>
                      <a:pt x="2726101" y="2034853"/>
                    </a:cubicBezTo>
                    <a:cubicBezTo>
                      <a:pt x="2726381" y="2033317"/>
                      <a:pt x="2726660" y="2031921"/>
                      <a:pt x="2726940" y="2030385"/>
                    </a:cubicBezTo>
                    <a:cubicBezTo>
                      <a:pt x="2727080" y="2028988"/>
                      <a:pt x="2727359" y="2027732"/>
                      <a:pt x="2727499" y="2026335"/>
                    </a:cubicBezTo>
                    <a:cubicBezTo>
                      <a:pt x="2727639" y="2024799"/>
                      <a:pt x="2727779" y="2023403"/>
                      <a:pt x="2727918" y="2022007"/>
                    </a:cubicBezTo>
                    <a:cubicBezTo>
                      <a:pt x="2728058" y="2020471"/>
                      <a:pt x="2728198" y="2019075"/>
                      <a:pt x="2728198" y="2017539"/>
                    </a:cubicBezTo>
                    <a:cubicBezTo>
                      <a:pt x="2728198" y="2016422"/>
                      <a:pt x="2728338" y="2015165"/>
                      <a:pt x="2728338" y="2014048"/>
                    </a:cubicBezTo>
                    <a:cubicBezTo>
                      <a:pt x="2728477" y="2010138"/>
                      <a:pt x="2728477" y="2006228"/>
                      <a:pt x="2728338" y="2002318"/>
                    </a:cubicBezTo>
                    <a:cubicBezTo>
                      <a:pt x="2728338" y="2000084"/>
                      <a:pt x="2728198" y="1997850"/>
                      <a:pt x="2727918" y="1995477"/>
                    </a:cubicBezTo>
                    <a:cubicBezTo>
                      <a:pt x="2727779" y="1993242"/>
                      <a:pt x="2727639" y="1990869"/>
                      <a:pt x="2727359" y="1988634"/>
                    </a:cubicBezTo>
                    <a:cubicBezTo>
                      <a:pt x="2727220" y="1986400"/>
                      <a:pt x="2726940" y="1984027"/>
                      <a:pt x="2726660" y="1981653"/>
                    </a:cubicBezTo>
                    <a:cubicBezTo>
                      <a:pt x="2726381" y="1979558"/>
                      <a:pt x="2726101" y="1977604"/>
                      <a:pt x="2725822" y="1975509"/>
                    </a:cubicBezTo>
                    <a:cubicBezTo>
                      <a:pt x="2725403" y="1972297"/>
                      <a:pt x="2724843" y="1968946"/>
                      <a:pt x="2724284" y="1965595"/>
                    </a:cubicBezTo>
                    <a:cubicBezTo>
                      <a:pt x="2724284" y="1965455"/>
                      <a:pt x="2724284" y="1965316"/>
                      <a:pt x="2724284" y="1965176"/>
                    </a:cubicBezTo>
                    <a:cubicBezTo>
                      <a:pt x="2724005" y="1963501"/>
                      <a:pt x="2723725" y="1961965"/>
                      <a:pt x="2723306" y="1960289"/>
                    </a:cubicBezTo>
                    <a:cubicBezTo>
                      <a:pt x="2723027" y="1958614"/>
                      <a:pt x="2722747" y="1956798"/>
                      <a:pt x="2722328" y="1954983"/>
                    </a:cubicBezTo>
                    <a:cubicBezTo>
                      <a:pt x="2721769" y="1952330"/>
                      <a:pt x="2721210" y="1949677"/>
                      <a:pt x="2720651" y="1946884"/>
                    </a:cubicBezTo>
                    <a:cubicBezTo>
                      <a:pt x="2720651" y="1946745"/>
                      <a:pt x="2720651" y="1946605"/>
                      <a:pt x="2720511" y="1946465"/>
                    </a:cubicBezTo>
                    <a:cubicBezTo>
                      <a:pt x="2723865" y="1948001"/>
                      <a:pt x="2727080" y="1948979"/>
                      <a:pt x="2730155" y="1948979"/>
                    </a:cubicBezTo>
                    <a:cubicBezTo>
                      <a:pt x="2750840" y="1948979"/>
                      <a:pt x="2763558" y="1917841"/>
                      <a:pt x="2770267" y="1899270"/>
                    </a:cubicBezTo>
                    <a:cubicBezTo>
                      <a:pt x="2776137" y="1884049"/>
                      <a:pt x="2782287" y="1868969"/>
                      <a:pt x="2788716" y="1854028"/>
                    </a:cubicBezTo>
                    <a:cubicBezTo>
                      <a:pt x="2793748" y="1900806"/>
                      <a:pt x="2804649" y="1947443"/>
                      <a:pt x="2810520" y="1993661"/>
                    </a:cubicBezTo>
                    <a:cubicBezTo>
                      <a:pt x="2813175" y="2006926"/>
                      <a:pt x="2818207" y="2017957"/>
                      <a:pt x="2825055" y="2027313"/>
                    </a:cubicBezTo>
                    <a:cubicBezTo>
                      <a:pt x="2825055" y="2027313"/>
                      <a:pt x="2825055" y="2027313"/>
                      <a:pt x="2825055" y="2027452"/>
                    </a:cubicBezTo>
                    <a:cubicBezTo>
                      <a:pt x="2809681" y="2048677"/>
                      <a:pt x="2798080" y="2072833"/>
                      <a:pt x="2784803" y="2095454"/>
                    </a:cubicBezTo>
                    <a:cubicBezTo>
                      <a:pt x="2768730" y="2124777"/>
                      <a:pt x="2753216" y="2154239"/>
                      <a:pt x="2737143" y="2183562"/>
                    </a:cubicBezTo>
                    <a:cubicBezTo>
                      <a:pt x="2735466" y="2186634"/>
                      <a:pt x="2734487" y="2189846"/>
                      <a:pt x="2734208" y="2193197"/>
                    </a:cubicBezTo>
                    <a:lnTo>
                      <a:pt x="2734208" y="2193197"/>
                    </a:lnTo>
                    <a:cubicBezTo>
                      <a:pt x="2707792" y="2195291"/>
                      <a:pt x="2681516" y="2197246"/>
                      <a:pt x="2655101" y="2199201"/>
                    </a:cubicBezTo>
                    <a:lnTo>
                      <a:pt x="2654961" y="2199201"/>
                    </a:lnTo>
                    <a:cubicBezTo>
                      <a:pt x="2658036" y="2188170"/>
                      <a:pt x="2659713" y="2176441"/>
                      <a:pt x="2662369" y="2167784"/>
                    </a:cubicBezTo>
                    <a:close/>
                    <a:moveTo>
                      <a:pt x="2818906" y="2111093"/>
                    </a:moveTo>
                    <a:cubicBezTo>
                      <a:pt x="2821561" y="2101318"/>
                      <a:pt x="2838473" y="2069482"/>
                      <a:pt x="2844343" y="2045744"/>
                    </a:cubicBezTo>
                    <a:cubicBezTo>
                      <a:pt x="2887810" y="2076463"/>
                      <a:pt x="2961326" y="2075207"/>
                      <a:pt x="3010524" y="2079535"/>
                    </a:cubicBezTo>
                    <a:cubicBezTo>
                      <a:pt x="3017232" y="2079675"/>
                      <a:pt x="3023801" y="2079675"/>
                      <a:pt x="3030510" y="2079675"/>
                    </a:cubicBezTo>
                    <a:cubicBezTo>
                      <a:pt x="3095641" y="2079675"/>
                      <a:pt x="3159374" y="2074648"/>
                      <a:pt x="3223386" y="2069761"/>
                    </a:cubicBezTo>
                    <a:cubicBezTo>
                      <a:pt x="3291871" y="2064455"/>
                      <a:pt x="3360496" y="2059149"/>
                      <a:pt x="3431217" y="2059987"/>
                    </a:cubicBezTo>
                    <a:cubicBezTo>
                      <a:pt x="3509625" y="2058730"/>
                      <a:pt x="3587474" y="2067946"/>
                      <a:pt x="3665603" y="2070459"/>
                    </a:cubicBezTo>
                    <a:cubicBezTo>
                      <a:pt x="3743452" y="2071856"/>
                      <a:pt x="3821442" y="2067387"/>
                      <a:pt x="3899011" y="2061662"/>
                    </a:cubicBezTo>
                    <a:cubicBezTo>
                      <a:pt x="3947650" y="2058590"/>
                      <a:pt x="3996427" y="2058730"/>
                      <a:pt x="4045205" y="2059009"/>
                    </a:cubicBezTo>
                    <a:cubicBezTo>
                      <a:pt x="4081964" y="2059149"/>
                      <a:pt x="4118862" y="2059289"/>
                      <a:pt x="4155760" y="2058032"/>
                    </a:cubicBezTo>
                    <a:cubicBezTo>
                      <a:pt x="4254993" y="2052167"/>
                      <a:pt x="4353807" y="2053983"/>
                      <a:pt x="4452901" y="2060825"/>
                    </a:cubicBezTo>
                    <a:cubicBezTo>
                      <a:pt x="4493712" y="2065433"/>
                      <a:pt x="4534803" y="2068923"/>
                      <a:pt x="4575754" y="2069342"/>
                    </a:cubicBezTo>
                    <a:lnTo>
                      <a:pt x="4575754" y="2069342"/>
                    </a:lnTo>
                    <a:cubicBezTo>
                      <a:pt x="4569046" y="2080234"/>
                      <a:pt x="4563315" y="2091404"/>
                      <a:pt x="4559402" y="2096152"/>
                    </a:cubicBezTo>
                    <a:cubicBezTo>
                      <a:pt x="4552554" y="2114025"/>
                      <a:pt x="4523762" y="2142510"/>
                      <a:pt x="4529352" y="2162338"/>
                    </a:cubicBezTo>
                    <a:cubicBezTo>
                      <a:pt x="4529352" y="2162338"/>
                      <a:pt x="4529352" y="2162338"/>
                      <a:pt x="4529213" y="2162338"/>
                    </a:cubicBezTo>
                    <a:lnTo>
                      <a:pt x="4529213" y="2162338"/>
                    </a:lnTo>
                    <a:cubicBezTo>
                      <a:pt x="4333541" y="2168063"/>
                      <a:pt x="4137870" y="2164712"/>
                      <a:pt x="3942338" y="2161221"/>
                    </a:cubicBezTo>
                    <a:cubicBezTo>
                      <a:pt x="3762740" y="2158009"/>
                      <a:pt x="3583142" y="2154937"/>
                      <a:pt x="3403404" y="2158987"/>
                    </a:cubicBezTo>
                    <a:cubicBezTo>
                      <a:pt x="3216398" y="2165968"/>
                      <a:pt x="3029252" y="2169738"/>
                      <a:pt x="2842666" y="2183841"/>
                    </a:cubicBezTo>
                    <a:cubicBezTo>
                      <a:pt x="2824077" y="2185377"/>
                      <a:pt x="2805488" y="2186913"/>
                      <a:pt x="2787039" y="2188449"/>
                    </a:cubicBezTo>
                    <a:cubicBezTo>
                      <a:pt x="2797521" y="2162617"/>
                      <a:pt x="2808144" y="2136785"/>
                      <a:pt x="2818906" y="2111093"/>
                    </a:cubicBezTo>
                    <a:close/>
                    <a:moveTo>
                      <a:pt x="4588613" y="2110813"/>
                    </a:moveTo>
                    <a:cubicBezTo>
                      <a:pt x="4594343" y="2097129"/>
                      <a:pt x="4600633" y="2083724"/>
                      <a:pt x="4606643" y="2070040"/>
                    </a:cubicBezTo>
                    <a:lnTo>
                      <a:pt x="4606782" y="2070040"/>
                    </a:lnTo>
                    <a:cubicBezTo>
                      <a:pt x="4627887" y="2068923"/>
                      <a:pt x="4646895" y="2056915"/>
                      <a:pt x="4651787" y="2034574"/>
                    </a:cubicBezTo>
                    <a:cubicBezTo>
                      <a:pt x="4658356" y="2011115"/>
                      <a:pt x="4650389" y="1987378"/>
                      <a:pt x="4642562" y="1965176"/>
                    </a:cubicBezTo>
                    <a:cubicBezTo>
                      <a:pt x="4633897" y="1940182"/>
                      <a:pt x="4629285" y="1913931"/>
                      <a:pt x="4620200" y="1889216"/>
                    </a:cubicBezTo>
                    <a:lnTo>
                      <a:pt x="4620200" y="1889216"/>
                    </a:lnTo>
                    <a:cubicBezTo>
                      <a:pt x="4628306" y="1878743"/>
                      <a:pt x="4635714" y="1867014"/>
                      <a:pt x="4643121" y="1860591"/>
                    </a:cubicBezTo>
                    <a:cubicBezTo>
                      <a:pt x="4659474" y="1838948"/>
                      <a:pt x="4666741" y="1815909"/>
                      <a:pt x="4680718" y="1792031"/>
                    </a:cubicBezTo>
                    <a:cubicBezTo>
                      <a:pt x="4681417" y="1790495"/>
                      <a:pt x="4682256" y="1788959"/>
                      <a:pt x="4683094" y="1787424"/>
                    </a:cubicBezTo>
                    <a:cubicBezTo>
                      <a:pt x="4684072" y="1793707"/>
                      <a:pt x="4685191" y="1799991"/>
                      <a:pt x="4686309" y="1806274"/>
                    </a:cubicBezTo>
                    <a:cubicBezTo>
                      <a:pt x="4687287" y="1811580"/>
                      <a:pt x="4688265" y="1816886"/>
                      <a:pt x="4689244" y="1822192"/>
                    </a:cubicBezTo>
                    <a:cubicBezTo>
                      <a:pt x="4690781" y="1830012"/>
                      <a:pt x="4692458" y="1837831"/>
                      <a:pt x="4693996" y="1845790"/>
                    </a:cubicBezTo>
                    <a:cubicBezTo>
                      <a:pt x="4694834" y="1849700"/>
                      <a:pt x="4695533" y="1853610"/>
                      <a:pt x="4696372" y="1857519"/>
                    </a:cubicBezTo>
                    <a:cubicBezTo>
                      <a:pt x="4697490" y="1862686"/>
                      <a:pt x="4698468" y="1867852"/>
                      <a:pt x="4699586" y="1873158"/>
                    </a:cubicBezTo>
                    <a:cubicBezTo>
                      <a:pt x="4700844" y="1879442"/>
                      <a:pt x="4702102" y="1885865"/>
                      <a:pt x="4703360" y="1892148"/>
                    </a:cubicBezTo>
                    <a:cubicBezTo>
                      <a:pt x="4703500" y="1892707"/>
                      <a:pt x="4703640" y="1893405"/>
                      <a:pt x="4703779" y="1893963"/>
                    </a:cubicBezTo>
                    <a:cubicBezTo>
                      <a:pt x="4703919" y="1894941"/>
                      <a:pt x="4704198" y="1895918"/>
                      <a:pt x="4704338" y="1896896"/>
                    </a:cubicBezTo>
                    <a:cubicBezTo>
                      <a:pt x="4704478" y="1897594"/>
                      <a:pt x="4704618" y="1898432"/>
                      <a:pt x="4704758" y="1899130"/>
                    </a:cubicBezTo>
                    <a:cubicBezTo>
                      <a:pt x="4705177" y="1901085"/>
                      <a:pt x="4705457" y="1903179"/>
                      <a:pt x="4705876" y="1905134"/>
                    </a:cubicBezTo>
                    <a:cubicBezTo>
                      <a:pt x="4706575" y="1908904"/>
                      <a:pt x="4707273" y="1912814"/>
                      <a:pt x="4707833" y="1916584"/>
                    </a:cubicBezTo>
                    <a:cubicBezTo>
                      <a:pt x="4708112" y="1918399"/>
                      <a:pt x="4708392" y="1920214"/>
                      <a:pt x="4708811" y="1922169"/>
                    </a:cubicBezTo>
                    <a:cubicBezTo>
                      <a:pt x="4709370" y="1925381"/>
                      <a:pt x="4709929" y="1928453"/>
                      <a:pt x="4710348" y="1931664"/>
                    </a:cubicBezTo>
                    <a:cubicBezTo>
                      <a:pt x="4710907" y="1935016"/>
                      <a:pt x="4711327" y="1938367"/>
                      <a:pt x="4711746" y="1941718"/>
                    </a:cubicBezTo>
                    <a:cubicBezTo>
                      <a:pt x="4711886" y="1943533"/>
                      <a:pt x="4712025" y="1945209"/>
                      <a:pt x="4712165" y="1946884"/>
                    </a:cubicBezTo>
                    <a:cubicBezTo>
                      <a:pt x="4712165" y="1948001"/>
                      <a:pt x="4712305" y="1949118"/>
                      <a:pt x="4712445" y="1950096"/>
                    </a:cubicBezTo>
                    <a:cubicBezTo>
                      <a:pt x="4712445" y="1950934"/>
                      <a:pt x="4712584" y="1951632"/>
                      <a:pt x="4712584" y="1952470"/>
                    </a:cubicBezTo>
                    <a:cubicBezTo>
                      <a:pt x="4712724" y="1953866"/>
                      <a:pt x="4712864" y="1955262"/>
                      <a:pt x="4713144" y="1956519"/>
                    </a:cubicBezTo>
                    <a:cubicBezTo>
                      <a:pt x="4713144" y="1956659"/>
                      <a:pt x="4713144" y="1956938"/>
                      <a:pt x="4713144" y="1957078"/>
                    </a:cubicBezTo>
                    <a:cubicBezTo>
                      <a:pt x="4713284" y="1958474"/>
                      <a:pt x="4713563" y="1959731"/>
                      <a:pt x="4713703" y="1960987"/>
                    </a:cubicBezTo>
                    <a:cubicBezTo>
                      <a:pt x="4714122" y="1963640"/>
                      <a:pt x="4714541" y="1966154"/>
                      <a:pt x="4714961" y="1968388"/>
                    </a:cubicBezTo>
                    <a:cubicBezTo>
                      <a:pt x="4715380" y="1970203"/>
                      <a:pt x="4715659" y="1971879"/>
                      <a:pt x="4716079" y="1973554"/>
                    </a:cubicBezTo>
                    <a:cubicBezTo>
                      <a:pt x="4716358" y="1974811"/>
                      <a:pt x="4716638" y="1976207"/>
                      <a:pt x="4717057" y="1977324"/>
                    </a:cubicBezTo>
                    <a:lnTo>
                      <a:pt x="4717057" y="1977324"/>
                    </a:lnTo>
                    <a:cubicBezTo>
                      <a:pt x="4713423" y="1981094"/>
                      <a:pt x="4711047" y="1986540"/>
                      <a:pt x="4707972" y="1990729"/>
                    </a:cubicBezTo>
                    <a:cubicBezTo>
                      <a:pt x="4687706" y="2028430"/>
                      <a:pt x="4667720" y="2066410"/>
                      <a:pt x="4645218" y="2102854"/>
                    </a:cubicBezTo>
                    <a:cubicBezTo>
                      <a:pt x="4636832" y="2119750"/>
                      <a:pt x="4613491" y="2142510"/>
                      <a:pt x="4620619" y="2160941"/>
                    </a:cubicBezTo>
                    <a:cubicBezTo>
                      <a:pt x="4603428" y="2161360"/>
                      <a:pt x="4586376" y="2161640"/>
                      <a:pt x="4569186" y="2161919"/>
                    </a:cubicBezTo>
                    <a:lnTo>
                      <a:pt x="4569186" y="2161919"/>
                    </a:lnTo>
                    <a:cubicBezTo>
                      <a:pt x="4577292" y="2146559"/>
                      <a:pt x="4580507" y="2122542"/>
                      <a:pt x="4588613" y="2110813"/>
                    </a:cubicBezTo>
                    <a:close/>
                    <a:moveTo>
                      <a:pt x="4682256" y="2121705"/>
                    </a:moveTo>
                    <a:cubicBezTo>
                      <a:pt x="4685750" y="2109417"/>
                      <a:pt x="4720272" y="2044348"/>
                      <a:pt x="4730894" y="2004692"/>
                    </a:cubicBezTo>
                    <a:cubicBezTo>
                      <a:pt x="4730894" y="2004692"/>
                      <a:pt x="4730894" y="2004832"/>
                      <a:pt x="4731034" y="2004832"/>
                    </a:cubicBezTo>
                    <a:cubicBezTo>
                      <a:pt x="4731593" y="2005390"/>
                      <a:pt x="4732012" y="2005949"/>
                      <a:pt x="4732431" y="2006368"/>
                    </a:cubicBezTo>
                    <a:cubicBezTo>
                      <a:pt x="4732851" y="2006926"/>
                      <a:pt x="4733410" y="2007345"/>
                      <a:pt x="4733969" y="2007764"/>
                    </a:cubicBezTo>
                    <a:cubicBezTo>
                      <a:pt x="4734528" y="2008323"/>
                      <a:pt x="4734947" y="2008742"/>
                      <a:pt x="4735506" y="2009161"/>
                    </a:cubicBezTo>
                    <a:cubicBezTo>
                      <a:pt x="4736065" y="2009719"/>
                      <a:pt x="4736624" y="2010138"/>
                      <a:pt x="4737043" y="2010557"/>
                    </a:cubicBezTo>
                    <a:cubicBezTo>
                      <a:pt x="4738162" y="2011534"/>
                      <a:pt x="4739280" y="2012372"/>
                      <a:pt x="4740398" y="2013210"/>
                    </a:cubicBezTo>
                    <a:cubicBezTo>
                      <a:pt x="4740817" y="2013489"/>
                      <a:pt x="4741237" y="2013908"/>
                      <a:pt x="4741795" y="2014187"/>
                    </a:cubicBezTo>
                    <a:cubicBezTo>
                      <a:pt x="4742355" y="2014467"/>
                      <a:pt x="4742774" y="2014746"/>
                      <a:pt x="4743333" y="2015165"/>
                    </a:cubicBezTo>
                    <a:cubicBezTo>
                      <a:pt x="4743472" y="2015165"/>
                      <a:pt x="4743472" y="2015304"/>
                      <a:pt x="4743612" y="2015304"/>
                    </a:cubicBezTo>
                    <a:cubicBezTo>
                      <a:pt x="4743752" y="2015444"/>
                      <a:pt x="4743892" y="2015444"/>
                      <a:pt x="4744032" y="2015584"/>
                    </a:cubicBezTo>
                    <a:cubicBezTo>
                      <a:pt x="4744731" y="2016142"/>
                      <a:pt x="4745569" y="2016561"/>
                      <a:pt x="4746268" y="2016840"/>
                    </a:cubicBezTo>
                    <a:cubicBezTo>
                      <a:pt x="4747107" y="2017399"/>
                      <a:pt x="4748085" y="2017957"/>
                      <a:pt x="4748924" y="2018376"/>
                    </a:cubicBezTo>
                    <a:cubicBezTo>
                      <a:pt x="4750181" y="2019075"/>
                      <a:pt x="4751439" y="2019633"/>
                      <a:pt x="4752837" y="2020331"/>
                    </a:cubicBezTo>
                    <a:cubicBezTo>
                      <a:pt x="4753955" y="2020890"/>
                      <a:pt x="4755073" y="2021309"/>
                      <a:pt x="4756191" y="2021727"/>
                    </a:cubicBezTo>
                    <a:cubicBezTo>
                      <a:pt x="4756890" y="2022007"/>
                      <a:pt x="4757589" y="2022286"/>
                      <a:pt x="4758288" y="2022565"/>
                    </a:cubicBezTo>
                    <a:cubicBezTo>
                      <a:pt x="4759406" y="2022984"/>
                      <a:pt x="4760384" y="2023403"/>
                      <a:pt x="4761502" y="2023682"/>
                    </a:cubicBezTo>
                    <a:cubicBezTo>
                      <a:pt x="4761642" y="2023682"/>
                      <a:pt x="4761782" y="2023822"/>
                      <a:pt x="4761922" y="2023822"/>
                    </a:cubicBezTo>
                    <a:cubicBezTo>
                      <a:pt x="4763040" y="2024241"/>
                      <a:pt x="4764158" y="2024660"/>
                      <a:pt x="4765416" y="2024939"/>
                    </a:cubicBezTo>
                    <a:cubicBezTo>
                      <a:pt x="4766115" y="2025218"/>
                      <a:pt x="4766813" y="2025358"/>
                      <a:pt x="4767512" y="2025498"/>
                    </a:cubicBezTo>
                    <a:cubicBezTo>
                      <a:pt x="4768071" y="2025637"/>
                      <a:pt x="4768630" y="2025777"/>
                      <a:pt x="4769190" y="2026056"/>
                    </a:cubicBezTo>
                    <a:cubicBezTo>
                      <a:pt x="4769329" y="2026056"/>
                      <a:pt x="4769469" y="2026056"/>
                      <a:pt x="4769609" y="2026056"/>
                    </a:cubicBezTo>
                    <a:cubicBezTo>
                      <a:pt x="4771705" y="2026615"/>
                      <a:pt x="4773802" y="2027173"/>
                      <a:pt x="4775898" y="2027592"/>
                    </a:cubicBezTo>
                    <a:cubicBezTo>
                      <a:pt x="4776877" y="2027871"/>
                      <a:pt x="4777994" y="2028151"/>
                      <a:pt x="4778973" y="2028290"/>
                    </a:cubicBezTo>
                    <a:cubicBezTo>
                      <a:pt x="4779812" y="2028430"/>
                      <a:pt x="4780790" y="2028709"/>
                      <a:pt x="4781629" y="2028849"/>
                    </a:cubicBezTo>
                    <a:cubicBezTo>
                      <a:pt x="4783446" y="2029268"/>
                      <a:pt x="4785402" y="2029547"/>
                      <a:pt x="4787359" y="2029966"/>
                    </a:cubicBezTo>
                    <a:cubicBezTo>
                      <a:pt x="4788896" y="2030245"/>
                      <a:pt x="4790294" y="2030524"/>
                      <a:pt x="4791832" y="2030804"/>
                    </a:cubicBezTo>
                    <a:cubicBezTo>
                      <a:pt x="4796444" y="2031502"/>
                      <a:pt x="4801335" y="2032340"/>
                      <a:pt x="4806507" y="2032898"/>
                    </a:cubicBezTo>
                    <a:cubicBezTo>
                      <a:pt x="4886592" y="2039182"/>
                      <a:pt x="4966957" y="2042812"/>
                      <a:pt x="5047182" y="2044069"/>
                    </a:cubicBezTo>
                    <a:cubicBezTo>
                      <a:pt x="5049139" y="2044348"/>
                      <a:pt x="5050956" y="2044627"/>
                      <a:pt x="5052773" y="2044767"/>
                    </a:cubicBezTo>
                    <a:cubicBezTo>
                      <a:pt x="5053332" y="2044767"/>
                      <a:pt x="5053891" y="2044907"/>
                      <a:pt x="5054311" y="2044907"/>
                    </a:cubicBezTo>
                    <a:cubicBezTo>
                      <a:pt x="5054450" y="2044907"/>
                      <a:pt x="5054590" y="2044907"/>
                      <a:pt x="5054870" y="2044907"/>
                    </a:cubicBezTo>
                    <a:cubicBezTo>
                      <a:pt x="5055988" y="2045046"/>
                      <a:pt x="5057106" y="2045186"/>
                      <a:pt x="5058224" y="2045325"/>
                    </a:cubicBezTo>
                    <a:cubicBezTo>
                      <a:pt x="5059202" y="2045325"/>
                      <a:pt x="5060181" y="2045465"/>
                      <a:pt x="5061159" y="2045465"/>
                    </a:cubicBezTo>
                    <a:cubicBezTo>
                      <a:pt x="5063255" y="2045605"/>
                      <a:pt x="5065212" y="2045744"/>
                      <a:pt x="5067169" y="2045884"/>
                    </a:cubicBezTo>
                    <a:cubicBezTo>
                      <a:pt x="5068567" y="2045884"/>
                      <a:pt x="5069964" y="2045884"/>
                      <a:pt x="5071362" y="2045884"/>
                    </a:cubicBezTo>
                    <a:cubicBezTo>
                      <a:pt x="5067169" y="2053564"/>
                      <a:pt x="5063675" y="2060126"/>
                      <a:pt x="5061019" y="2063897"/>
                    </a:cubicBezTo>
                    <a:cubicBezTo>
                      <a:pt x="5046065" y="2091404"/>
                      <a:pt x="5030970" y="2118772"/>
                      <a:pt x="5015875" y="2146140"/>
                    </a:cubicBezTo>
                    <a:cubicBezTo>
                      <a:pt x="4899031" y="2149771"/>
                      <a:pt x="4782328" y="2156194"/>
                      <a:pt x="4665624" y="2159685"/>
                    </a:cubicBezTo>
                    <a:lnTo>
                      <a:pt x="4665484" y="2159685"/>
                    </a:lnTo>
                    <a:cubicBezTo>
                      <a:pt x="4672193" y="2147956"/>
                      <a:pt x="4676805" y="2131758"/>
                      <a:pt x="4682256" y="2121705"/>
                    </a:cubicBezTo>
                    <a:close/>
                    <a:moveTo>
                      <a:pt x="5126849" y="2032340"/>
                    </a:moveTo>
                    <a:cubicBezTo>
                      <a:pt x="5128526" y="2031362"/>
                      <a:pt x="5130063" y="2030105"/>
                      <a:pt x="5131461" y="2028849"/>
                    </a:cubicBezTo>
                    <a:cubicBezTo>
                      <a:pt x="5132998" y="2027732"/>
                      <a:pt x="5134396" y="2026335"/>
                      <a:pt x="5135654" y="2025079"/>
                    </a:cubicBezTo>
                    <a:cubicBezTo>
                      <a:pt x="5135654" y="2025079"/>
                      <a:pt x="5135654" y="2025079"/>
                      <a:pt x="5135794" y="2024939"/>
                    </a:cubicBezTo>
                    <a:lnTo>
                      <a:pt x="5135933" y="2024799"/>
                    </a:lnTo>
                    <a:lnTo>
                      <a:pt x="5135933" y="2024799"/>
                    </a:lnTo>
                    <a:cubicBezTo>
                      <a:pt x="5136213" y="2024660"/>
                      <a:pt x="5136353" y="2024380"/>
                      <a:pt x="5136493" y="2024241"/>
                    </a:cubicBezTo>
                    <a:cubicBezTo>
                      <a:pt x="5136912" y="2023822"/>
                      <a:pt x="5137331" y="2023403"/>
                      <a:pt x="5137750" y="2022984"/>
                    </a:cubicBezTo>
                    <a:cubicBezTo>
                      <a:pt x="5138309" y="2022426"/>
                      <a:pt x="5139008" y="2021588"/>
                      <a:pt x="5139567" y="2020890"/>
                    </a:cubicBezTo>
                    <a:cubicBezTo>
                      <a:pt x="5140825" y="2019493"/>
                      <a:pt x="5142083" y="2017957"/>
                      <a:pt x="5143062" y="2016282"/>
                    </a:cubicBezTo>
                    <a:cubicBezTo>
                      <a:pt x="5144180" y="2014746"/>
                      <a:pt x="5145297" y="2013070"/>
                      <a:pt x="5146276" y="2011534"/>
                    </a:cubicBezTo>
                    <a:cubicBezTo>
                      <a:pt x="5147254" y="2009859"/>
                      <a:pt x="5148233" y="2008183"/>
                      <a:pt x="5149071" y="2006368"/>
                    </a:cubicBezTo>
                    <a:cubicBezTo>
                      <a:pt x="5149631" y="2005530"/>
                      <a:pt x="5149910" y="2004553"/>
                      <a:pt x="5150329" y="2003715"/>
                    </a:cubicBezTo>
                    <a:cubicBezTo>
                      <a:pt x="5150749" y="2002737"/>
                      <a:pt x="5151168" y="2001900"/>
                      <a:pt x="5151447" y="2000922"/>
                    </a:cubicBezTo>
                    <a:cubicBezTo>
                      <a:pt x="5152006" y="1999386"/>
                      <a:pt x="5152705" y="1997850"/>
                      <a:pt x="5153264" y="1996314"/>
                    </a:cubicBezTo>
                    <a:cubicBezTo>
                      <a:pt x="5153404" y="1995756"/>
                      <a:pt x="5153683" y="1995197"/>
                      <a:pt x="5153823" y="1994639"/>
                    </a:cubicBezTo>
                    <a:cubicBezTo>
                      <a:pt x="5154383" y="1993103"/>
                      <a:pt x="5154941" y="1991567"/>
                      <a:pt x="5155361" y="1989891"/>
                    </a:cubicBezTo>
                    <a:cubicBezTo>
                      <a:pt x="5155500" y="1989333"/>
                      <a:pt x="5155640" y="1988774"/>
                      <a:pt x="5155920" y="1988216"/>
                    </a:cubicBezTo>
                    <a:cubicBezTo>
                      <a:pt x="5156339" y="1986819"/>
                      <a:pt x="5156619" y="1985283"/>
                      <a:pt x="5157038" y="1983887"/>
                    </a:cubicBezTo>
                    <a:cubicBezTo>
                      <a:pt x="5157178" y="1983328"/>
                      <a:pt x="5157318" y="1982630"/>
                      <a:pt x="5157457" y="1981932"/>
                    </a:cubicBezTo>
                    <a:cubicBezTo>
                      <a:pt x="5157597" y="1981653"/>
                      <a:pt x="5157597" y="1981374"/>
                      <a:pt x="5157737" y="1980955"/>
                    </a:cubicBezTo>
                    <a:cubicBezTo>
                      <a:pt x="5157737" y="1980815"/>
                      <a:pt x="5157737" y="1980536"/>
                      <a:pt x="5157877" y="1980256"/>
                    </a:cubicBezTo>
                    <a:lnTo>
                      <a:pt x="5157877" y="1980256"/>
                    </a:lnTo>
                    <a:cubicBezTo>
                      <a:pt x="5158296" y="1978720"/>
                      <a:pt x="5158435" y="1977185"/>
                      <a:pt x="5158715" y="1975649"/>
                    </a:cubicBezTo>
                    <a:cubicBezTo>
                      <a:pt x="5158855" y="1974811"/>
                      <a:pt x="5158995" y="1973973"/>
                      <a:pt x="5159135" y="1972996"/>
                    </a:cubicBezTo>
                    <a:cubicBezTo>
                      <a:pt x="5159414" y="1971180"/>
                      <a:pt x="5159694" y="1969365"/>
                      <a:pt x="5159833" y="1967410"/>
                    </a:cubicBezTo>
                    <a:cubicBezTo>
                      <a:pt x="5159973" y="1966852"/>
                      <a:pt x="5159973" y="1966293"/>
                      <a:pt x="5159973" y="1965735"/>
                    </a:cubicBezTo>
                    <a:cubicBezTo>
                      <a:pt x="5160113" y="1964478"/>
                      <a:pt x="5160252" y="1963221"/>
                      <a:pt x="5160392" y="1961965"/>
                    </a:cubicBezTo>
                    <a:cubicBezTo>
                      <a:pt x="5160532" y="1960708"/>
                      <a:pt x="5160532" y="1959451"/>
                      <a:pt x="5160672" y="1958195"/>
                    </a:cubicBezTo>
                    <a:cubicBezTo>
                      <a:pt x="5160812" y="1956519"/>
                      <a:pt x="5160812" y="1954704"/>
                      <a:pt x="5160952" y="1952889"/>
                    </a:cubicBezTo>
                    <a:cubicBezTo>
                      <a:pt x="5161371" y="1945907"/>
                      <a:pt x="5161231" y="1938646"/>
                      <a:pt x="5160952" y="1931106"/>
                    </a:cubicBezTo>
                    <a:cubicBezTo>
                      <a:pt x="5160952" y="1929430"/>
                      <a:pt x="5160812" y="1927615"/>
                      <a:pt x="5160812" y="1925800"/>
                    </a:cubicBezTo>
                    <a:cubicBezTo>
                      <a:pt x="5160812" y="1925520"/>
                      <a:pt x="5160812" y="1925241"/>
                      <a:pt x="5160812" y="1924822"/>
                    </a:cubicBezTo>
                    <a:cubicBezTo>
                      <a:pt x="5160672" y="1923007"/>
                      <a:pt x="5160532" y="1921192"/>
                      <a:pt x="5160392" y="1919376"/>
                    </a:cubicBezTo>
                    <a:cubicBezTo>
                      <a:pt x="5160252" y="1916724"/>
                      <a:pt x="5159973" y="1914071"/>
                      <a:pt x="5159833" y="1911557"/>
                    </a:cubicBezTo>
                    <a:cubicBezTo>
                      <a:pt x="5159414" y="1906251"/>
                      <a:pt x="5158855" y="1901085"/>
                      <a:pt x="5158296" y="1895779"/>
                    </a:cubicBezTo>
                    <a:cubicBezTo>
                      <a:pt x="5157737" y="1890473"/>
                      <a:pt x="5157038" y="1885166"/>
                      <a:pt x="5156200" y="1879861"/>
                    </a:cubicBezTo>
                    <a:lnTo>
                      <a:pt x="5156200" y="1879861"/>
                    </a:lnTo>
                    <a:lnTo>
                      <a:pt x="5156200" y="1879721"/>
                    </a:lnTo>
                    <a:cubicBezTo>
                      <a:pt x="5156619" y="1880140"/>
                      <a:pt x="5156898" y="1880559"/>
                      <a:pt x="5157318" y="1880838"/>
                    </a:cubicBezTo>
                    <a:cubicBezTo>
                      <a:pt x="5161790" y="1883770"/>
                      <a:pt x="5166123" y="1885027"/>
                      <a:pt x="5170036" y="1885027"/>
                    </a:cubicBezTo>
                    <a:cubicBezTo>
                      <a:pt x="5193097" y="1885027"/>
                      <a:pt x="5208612" y="1842998"/>
                      <a:pt x="5224684" y="1828894"/>
                    </a:cubicBezTo>
                    <a:cubicBezTo>
                      <a:pt x="5233070" y="1818562"/>
                      <a:pt x="5241456" y="1808089"/>
                      <a:pt x="5249982" y="1797896"/>
                    </a:cubicBezTo>
                    <a:cubicBezTo>
                      <a:pt x="5252917" y="1849700"/>
                      <a:pt x="5253755" y="1901643"/>
                      <a:pt x="5255153" y="1953587"/>
                    </a:cubicBezTo>
                    <a:cubicBezTo>
                      <a:pt x="5255153" y="1955542"/>
                      <a:pt x="5255293" y="1957496"/>
                      <a:pt x="5255293" y="1959591"/>
                    </a:cubicBezTo>
                    <a:lnTo>
                      <a:pt x="5255293" y="1959591"/>
                    </a:lnTo>
                    <a:cubicBezTo>
                      <a:pt x="5247746" y="1961266"/>
                      <a:pt x="5240617" y="1967271"/>
                      <a:pt x="5237683" y="1975509"/>
                    </a:cubicBezTo>
                    <a:cubicBezTo>
                      <a:pt x="5222448" y="2000922"/>
                      <a:pt x="5206795" y="2026056"/>
                      <a:pt x="5191840" y="2051609"/>
                    </a:cubicBezTo>
                    <a:cubicBezTo>
                      <a:pt x="5175068" y="2079675"/>
                      <a:pt x="5159135" y="2108300"/>
                      <a:pt x="5141524" y="2135807"/>
                    </a:cubicBezTo>
                    <a:cubicBezTo>
                      <a:pt x="5139428" y="2138181"/>
                      <a:pt x="5138030" y="2140974"/>
                      <a:pt x="5136772" y="2143767"/>
                    </a:cubicBezTo>
                    <a:lnTo>
                      <a:pt x="5136632" y="2143767"/>
                    </a:lnTo>
                    <a:cubicBezTo>
                      <a:pt x="5123634" y="2143906"/>
                      <a:pt x="5110636" y="2144046"/>
                      <a:pt x="5097638" y="2144325"/>
                    </a:cubicBezTo>
                    <a:cubicBezTo>
                      <a:pt x="5089951" y="2144465"/>
                      <a:pt x="5082403" y="2144604"/>
                      <a:pt x="5074716" y="2144884"/>
                    </a:cubicBezTo>
                    <a:lnTo>
                      <a:pt x="5074716" y="2144884"/>
                    </a:lnTo>
                    <a:cubicBezTo>
                      <a:pt x="5090789" y="2106764"/>
                      <a:pt x="5106303" y="2068086"/>
                      <a:pt x="5126849" y="2032340"/>
                    </a:cubicBezTo>
                    <a:close/>
                    <a:moveTo>
                      <a:pt x="5212106" y="2109976"/>
                    </a:moveTo>
                    <a:cubicBezTo>
                      <a:pt x="5230554" y="2072694"/>
                      <a:pt x="5250261" y="2036249"/>
                      <a:pt x="5269549" y="1999386"/>
                    </a:cubicBezTo>
                    <a:lnTo>
                      <a:pt x="5269549" y="1999386"/>
                    </a:lnTo>
                    <a:cubicBezTo>
                      <a:pt x="5306167" y="2028569"/>
                      <a:pt x="5361095" y="2020471"/>
                      <a:pt x="5405261" y="2025079"/>
                    </a:cubicBezTo>
                    <a:cubicBezTo>
                      <a:pt x="5475563" y="2031641"/>
                      <a:pt x="5546005" y="2038204"/>
                      <a:pt x="5616726" y="2038204"/>
                    </a:cubicBezTo>
                    <a:cubicBezTo>
                      <a:pt x="5622456" y="2038204"/>
                      <a:pt x="5628187" y="2038204"/>
                      <a:pt x="5633917" y="2038064"/>
                    </a:cubicBezTo>
                    <a:cubicBezTo>
                      <a:pt x="5643002" y="2037646"/>
                      <a:pt x="5652366" y="2037646"/>
                      <a:pt x="5661730" y="2037785"/>
                    </a:cubicBezTo>
                    <a:cubicBezTo>
                      <a:pt x="5685490" y="2037785"/>
                      <a:pt x="5709670" y="2037925"/>
                      <a:pt x="5732311" y="2032200"/>
                    </a:cubicBezTo>
                    <a:lnTo>
                      <a:pt x="5732451" y="2032200"/>
                    </a:lnTo>
                    <a:cubicBezTo>
                      <a:pt x="5720711" y="2044208"/>
                      <a:pt x="5711766" y="2060406"/>
                      <a:pt x="5701144" y="2072694"/>
                    </a:cubicBezTo>
                    <a:cubicBezTo>
                      <a:pt x="5692339" y="2091265"/>
                      <a:pt x="5655021" y="2122263"/>
                      <a:pt x="5658655" y="2144744"/>
                    </a:cubicBezTo>
                    <a:cubicBezTo>
                      <a:pt x="5628746" y="2144604"/>
                      <a:pt x="5598696" y="2144325"/>
                      <a:pt x="5568786" y="2144046"/>
                    </a:cubicBezTo>
                    <a:cubicBezTo>
                      <a:pt x="5444675" y="2143068"/>
                      <a:pt x="5320563" y="2142091"/>
                      <a:pt x="5196452" y="2143208"/>
                    </a:cubicBezTo>
                    <a:cubicBezTo>
                      <a:pt x="5201763" y="2130781"/>
                      <a:pt x="5206375" y="2118214"/>
                      <a:pt x="5212106" y="2109976"/>
                    </a:cubicBezTo>
                    <a:close/>
                    <a:moveTo>
                      <a:pt x="5749083" y="2046163"/>
                    </a:moveTo>
                    <a:cubicBezTo>
                      <a:pt x="5749782" y="2050632"/>
                      <a:pt x="5757190" y="2050492"/>
                      <a:pt x="5756910" y="2045605"/>
                    </a:cubicBezTo>
                    <a:cubicBezTo>
                      <a:pt x="5756491" y="2040299"/>
                      <a:pt x="5757190" y="2035132"/>
                      <a:pt x="5757889" y="2029687"/>
                    </a:cubicBezTo>
                    <a:cubicBezTo>
                      <a:pt x="5759845" y="2026615"/>
                      <a:pt x="5759147" y="2023124"/>
                      <a:pt x="5757050" y="2020750"/>
                    </a:cubicBezTo>
                    <a:lnTo>
                      <a:pt x="5757190" y="2020610"/>
                    </a:lnTo>
                    <a:cubicBezTo>
                      <a:pt x="5798560" y="1982630"/>
                      <a:pt x="5787239" y="1908485"/>
                      <a:pt x="5772704" y="1842439"/>
                    </a:cubicBezTo>
                    <a:lnTo>
                      <a:pt x="5772704" y="1842439"/>
                    </a:lnTo>
                    <a:lnTo>
                      <a:pt x="5772704" y="1842439"/>
                    </a:lnTo>
                    <a:cubicBezTo>
                      <a:pt x="5773542" y="1843137"/>
                      <a:pt x="5774381" y="1843835"/>
                      <a:pt x="5775359" y="1844394"/>
                    </a:cubicBezTo>
                    <a:cubicBezTo>
                      <a:pt x="5778853" y="1846069"/>
                      <a:pt x="5782068" y="1846907"/>
                      <a:pt x="5785003" y="1846907"/>
                    </a:cubicBezTo>
                    <a:cubicBezTo>
                      <a:pt x="5808204" y="1846907"/>
                      <a:pt x="5812956" y="1798036"/>
                      <a:pt x="5825395" y="1781559"/>
                    </a:cubicBezTo>
                    <a:cubicBezTo>
                      <a:pt x="5831265" y="1781419"/>
                      <a:pt x="5829868" y="1773321"/>
                      <a:pt x="5831405" y="1768992"/>
                    </a:cubicBezTo>
                    <a:cubicBezTo>
                      <a:pt x="5832523" y="1777230"/>
                      <a:pt x="5833641" y="1785469"/>
                      <a:pt x="5834760" y="1793847"/>
                    </a:cubicBezTo>
                    <a:lnTo>
                      <a:pt x="5834760" y="1793847"/>
                    </a:lnTo>
                    <a:cubicBezTo>
                      <a:pt x="5835877" y="1802225"/>
                      <a:pt x="5836996" y="1810603"/>
                      <a:pt x="5837974" y="1819120"/>
                    </a:cubicBezTo>
                    <a:cubicBezTo>
                      <a:pt x="5839092" y="1827498"/>
                      <a:pt x="5840071" y="1836016"/>
                      <a:pt x="5841189" y="1844394"/>
                    </a:cubicBezTo>
                    <a:cubicBezTo>
                      <a:pt x="5842027" y="1850677"/>
                      <a:pt x="5842866" y="1857100"/>
                      <a:pt x="5843704" y="1863384"/>
                    </a:cubicBezTo>
                    <a:cubicBezTo>
                      <a:pt x="5844683" y="1869667"/>
                      <a:pt x="5845521" y="1875951"/>
                      <a:pt x="5846360" y="1882374"/>
                    </a:cubicBezTo>
                    <a:cubicBezTo>
                      <a:pt x="5846919" y="1885585"/>
                      <a:pt x="5847338" y="1888937"/>
                      <a:pt x="5847898" y="1892148"/>
                    </a:cubicBezTo>
                    <a:cubicBezTo>
                      <a:pt x="5848177" y="1894103"/>
                      <a:pt x="5848457" y="1896058"/>
                      <a:pt x="5848876" y="1898013"/>
                    </a:cubicBezTo>
                    <a:cubicBezTo>
                      <a:pt x="5849575" y="1902481"/>
                      <a:pt x="5850273" y="1906949"/>
                      <a:pt x="5851112" y="1911278"/>
                    </a:cubicBezTo>
                    <a:cubicBezTo>
                      <a:pt x="5851671" y="1914210"/>
                      <a:pt x="5852090" y="1917143"/>
                      <a:pt x="5852649" y="1920075"/>
                    </a:cubicBezTo>
                    <a:cubicBezTo>
                      <a:pt x="5853348" y="1923845"/>
                      <a:pt x="5854047" y="1927755"/>
                      <a:pt x="5854746" y="1931664"/>
                    </a:cubicBezTo>
                    <a:cubicBezTo>
                      <a:pt x="5855724" y="1936551"/>
                      <a:pt x="5856703" y="1941439"/>
                      <a:pt x="5857821" y="1946326"/>
                    </a:cubicBezTo>
                    <a:cubicBezTo>
                      <a:pt x="5857821" y="1946326"/>
                      <a:pt x="5857821" y="1946465"/>
                      <a:pt x="5857821" y="1946605"/>
                    </a:cubicBezTo>
                    <a:cubicBezTo>
                      <a:pt x="5858520" y="1950235"/>
                      <a:pt x="5859358" y="1953726"/>
                      <a:pt x="5860197" y="1957357"/>
                    </a:cubicBezTo>
                    <a:cubicBezTo>
                      <a:pt x="5861035" y="1960987"/>
                      <a:pt x="5861874" y="1964618"/>
                      <a:pt x="5862852" y="1968108"/>
                    </a:cubicBezTo>
                    <a:cubicBezTo>
                      <a:pt x="5862852" y="1968388"/>
                      <a:pt x="5862992" y="1968667"/>
                      <a:pt x="5863132" y="1969086"/>
                    </a:cubicBezTo>
                    <a:cubicBezTo>
                      <a:pt x="5863132" y="1969226"/>
                      <a:pt x="5863132" y="1969505"/>
                      <a:pt x="5863272" y="1969644"/>
                    </a:cubicBezTo>
                    <a:lnTo>
                      <a:pt x="5863272" y="1969644"/>
                    </a:lnTo>
                    <a:cubicBezTo>
                      <a:pt x="5825256" y="2012512"/>
                      <a:pt x="5804291" y="2069063"/>
                      <a:pt x="5771167" y="2115980"/>
                    </a:cubicBezTo>
                    <a:cubicBezTo>
                      <a:pt x="5763898" y="2125056"/>
                      <a:pt x="5757889" y="2135528"/>
                      <a:pt x="5759286" y="2145163"/>
                    </a:cubicBezTo>
                    <a:lnTo>
                      <a:pt x="5759147" y="2145163"/>
                    </a:lnTo>
                    <a:cubicBezTo>
                      <a:pt x="5739859" y="2145163"/>
                      <a:pt x="5720571" y="2145023"/>
                      <a:pt x="5701284" y="2144884"/>
                    </a:cubicBezTo>
                    <a:cubicBezTo>
                      <a:pt x="5715819" y="2111232"/>
                      <a:pt x="5731892" y="2078698"/>
                      <a:pt x="5749083" y="2046163"/>
                    </a:cubicBezTo>
                    <a:close/>
                    <a:moveTo>
                      <a:pt x="6723666" y="1774438"/>
                    </a:moveTo>
                    <a:cubicBezTo>
                      <a:pt x="6731074" y="1777091"/>
                      <a:pt x="6743094" y="1775694"/>
                      <a:pt x="6744911" y="1784910"/>
                    </a:cubicBezTo>
                    <a:cubicBezTo>
                      <a:pt x="6764338" y="1843696"/>
                      <a:pt x="6780690" y="1906251"/>
                      <a:pt x="6780690" y="1968527"/>
                    </a:cubicBezTo>
                    <a:cubicBezTo>
                      <a:pt x="6757489" y="1969226"/>
                      <a:pt x="6734149" y="1968807"/>
                      <a:pt x="6710948" y="1968667"/>
                    </a:cubicBezTo>
                    <a:cubicBezTo>
                      <a:pt x="6662030" y="1969226"/>
                      <a:pt x="6613671" y="1963919"/>
                      <a:pt x="6564893" y="1962383"/>
                    </a:cubicBezTo>
                    <a:cubicBezTo>
                      <a:pt x="6514438" y="1960149"/>
                      <a:pt x="6459230" y="1964757"/>
                      <a:pt x="6413667" y="1939763"/>
                    </a:cubicBezTo>
                    <a:cubicBezTo>
                      <a:pt x="6379984" y="1892427"/>
                      <a:pt x="6393960" y="1825124"/>
                      <a:pt x="6375511" y="1771086"/>
                    </a:cubicBezTo>
                    <a:cubicBezTo>
                      <a:pt x="6490258" y="1751678"/>
                      <a:pt x="6608639" y="1760754"/>
                      <a:pt x="6723666" y="1774438"/>
                    </a:cubicBezTo>
                    <a:close/>
                    <a:moveTo>
                      <a:pt x="6681318" y="1527008"/>
                    </a:moveTo>
                    <a:cubicBezTo>
                      <a:pt x="6683414" y="1533571"/>
                      <a:pt x="6686349" y="1539994"/>
                      <a:pt x="6689144" y="1546417"/>
                    </a:cubicBezTo>
                    <a:cubicBezTo>
                      <a:pt x="6621777" y="1545579"/>
                      <a:pt x="6554271" y="1545998"/>
                      <a:pt x="6486904" y="1544183"/>
                    </a:cubicBezTo>
                    <a:cubicBezTo>
                      <a:pt x="6466918" y="1542787"/>
                      <a:pt x="6446931" y="1542228"/>
                      <a:pt x="6426945" y="1542228"/>
                    </a:cubicBezTo>
                    <a:cubicBezTo>
                      <a:pt x="6398852" y="1542228"/>
                      <a:pt x="6370479" y="1543345"/>
                      <a:pt x="6342247" y="1544323"/>
                    </a:cubicBezTo>
                    <a:cubicBezTo>
                      <a:pt x="6278654" y="1546557"/>
                      <a:pt x="6214921" y="1548791"/>
                      <a:pt x="6152306" y="1539854"/>
                    </a:cubicBezTo>
                    <a:cubicBezTo>
                      <a:pt x="6133018" y="1535526"/>
                      <a:pt x="6127847" y="1519189"/>
                      <a:pt x="6121698" y="1505784"/>
                    </a:cubicBezTo>
                    <a:cubicBezTo>
                      <a:pt x="6100034" y="1455377"/>
                      <a:pt x="6084101" y="1398686"/>
                      <a:pt x="6068307" y="1343251"/>
                    </a:cubicBezTo>
                    <a:cubicBezTo>
                      <a:pt x="6215061" y="1336270"/>
                      <a:pt x="6362094" y="1336968"/>
                      <a:pt x="6508987" y="1337387"/>
                    </a:cubicBezTo>
                    <a:cubicBezTo>
                      <a:pt x="6541412" y="1338225"/>
                      <a:pt x="6574257" y="1337666"/>
                      <a:pt x="6606962" y="1338504"/>
                    </a:cubicBezTo>
                    <a:cubicBezTo>
                      <a:pt x="6642323" y="1396172"/>
                      <a:pt x="6654343" y="1465151"/>
                      <a:pt x="6681318" y="1527008"/>
                    </a:cubicBezTo>
                    <a:close/>
                    <a:moveTo>
                      <a:pt x="6506890" y="1237689"/>
                    </a:moveTo>
                    <a:cubicBezTo>
                      <a:pt x="6499204" y="1247603"/>
                      <a:pt x="6501999" y="1262962"/>
                      <a:pt x="6513040" y="1269106"/>
                    </a:cubicBezTo>
                    <a:cubicBezTo>
                      <a:pt x="6514298" y="1269805"/>
                      <a:pt x="6515416" y="1270223"/>
                      <a:pt x="6516674" y="1270642"/>
                    </a:cubicBezTo>
                    <a:cubicBezTo>
                      <a:pt x="6385714" y="1268548"/>
                      <a:pt x="6254335" y="1271480"/>
                      <a:pt x="6123654" y="1274552"/>
                    </a:cubicBezTo>
                    <a:cubicBezTo>
                      <a:pt x="6084241" y="1274552"/>
                      <a:pt x="6009466" y="1272458"/>
                      <a:pt x="6021206" y="1319793"/>
                    </a:cubicBezTo>
                    <a:cubicBezTo>
                      <a:pt x="6019669" y="1334036"/>
                      <a:pt x="6019809" y="1348278"/>
                      <a:pt x="6020647" y="1362660"/>
                    </a:cubicBezTo>
                    <a:cubicBezTo>
                      <a:pt x="6008767" y="1374529"/>
                      <a:pt x="5997726" y="1386957"/>
                      <a:pt x="5986824" y="1399663"/>
                    </a:cubicBezTo>
                    <a:cubicBezTo>
                      <a:pt x="5979836" y="1366989"/>
                      <a:pt x="5974385" y="1333756"/>
                      <a:pt x="5963344" y="1302618"/>
                    </a:cubicBezTo>
                    <a:cubicBezTo>
                      <a:pt x="5939444" y="1270503"/>
                      <a:pt x="5897794" y="1273016"/>
                      <a:pt x="5858799" y="1275529"/>
                    </a:cubicBezTo>
                    <a:cubicBezTo>
                      <a:pt x="5843565" y="1276507"/>
                      <a:pt x="5828610" y="1277484"/>
                      <a:pt x="5815332" y="1276507"/>
                    </a:cubicBezTo>
                    <a:cubicBezTo>
                      <a:pt x="5778574" y="1277484"/>
                      <a:pt x="5741676" y="1281813"/>
                      <a:pt x="5705477" y="1287817"/>
                    </a:cubicBezTo>
                    <a:cubicBezTo>
                      <a:pt x="5694156" y="1289632"/>
                      <a:pt x="5684372" y="1297731"/>
                      <a:pt x="5680878" y="1309321"/>
                    </a:cubicBezTo>
                    <a:cubicBezTo>
                      <a:pt x="5671933" y="1300105"/>
                      <a:pt x="5665783" y="1306109"/>
                      <a:pt x="5661590" y="1320491"/>
                    </a:cubicBezTo>
                    <a:cubicBezTo>
                      <a:pt x="5636573" y="1336968"/>
                      <a:pt x="5608060" y="1377182"/>
                      <a:pt x="5589472" y="1405807"/>
                    </a:cubicBezTo>
                    <a:cubicBezTo>
                      <a:pt x="5588493" y="1391006"/>
                      <a:pt x="5587235" y="1376205"/>
                      <a:pt x="5585978" y="1361404"/>
                    </a:cubicBezTo>
                    <a:cubicBezTo>
                      <a:pt x="5584161" y="1340598"/>
                      <a:pt x="5584161" y="1316861"/>
                      <a:pt x="5573398" y="1299686"/>
                    </a:cubicBezTo>
                    <a:cubicBezTo>
                      <a:pt x="5552993" y="1269106"/>
                      <a:pt x="5517353" y="1277764"/>
                      <a:pt x="5489260" y="1273295"/>
                    </a:cubicBezTo>
                    <a:cubicBezTo>
                      <a:pt x="5445094" y="1268967"/>
                      <a:pt x="5393940" y="1268967"/>
                      <a:pt x="5348377" y="1269106"/>
                    </a:cubicBezTo>
                    <a:cubicBezTo>
                      <a:pt x="5340550" y="1270363"/>
                      <a:pt x="5328809" y="1269665"/>
                      <a:pt x="5316091" y="1268967"/>
                    </a:cubicBezTo>
                    <a:cubicBezTo>
                      <a:pt x="5285063" y="1267152"/>
                      <a:pt x="5247606" y="1265336"/>
                      <a:pt x="5240757" y="1293263"/>
                    </a:cubicBezTo>
                    <a:cubicBezTo>
                      <a:pt x="5237543" y="1282371"/>
                      <a:pt x="5225104" y="1279718"/>
                      <a:pt x="5223147" y="1292704"/>
                    </a:cubicBezTo>
                    <a:cubicBezTo>
                      <a:pt x="5222448" y="1306528"/>
                      <a:pt x="5223007" y="1320770"/>
                      <a:pt x="5223706" y="1334873"/>
                    </a:cubicBezTo>
                    <a:cubicBezTo>
                      <a:pt x="5198828" y="1358890"/>
                      <a:pt x="5178702" y="1387655"/>
                      <a:pt x="5158715" y="1416140"/>
                    </a:cubicBezTo>
                    <a:cubicBezTo>
                      <a:pt x="5155500" y="1374669"/>
                      <a:pt x="5157877" y="1326775"/>
                      <a:pt x="5129085" y="1302479"/>
                    </a:cubicBezTo>
                    <a:cubicBezTo>
                      <a:pt x="5095262" y="1282092"/>
                      <a:pt x="5058084" y="1276786"/>
                      <a:pt x="5020627" y="1275111"/>
                    </a:cubicBezTo>
                    <a:cubicBezTo>
                      <a:pt x="5023702" y="1268967"/>
                      <a:pt x="5026917" y="1259751"/>
                      <a:pt x="5026358" y="1252350"/>
                    </a:cubicBezTo>
                    <a:cubicBezTo>
                      <a:pt x="5026777" y="1252630"/>
                      <a:pt x="5027056" y="1252909"/>
                      <a:pt x="5027615" y="1253188"/>
                    </a:cubicBezTo>
                    <a:cubicBezTo>
                      <a:pt x="5060041" y="1267152"/>
                      <a:pt x="5067868" y="1219956"/>
                      <a:pt x="5080587" y="1200128"/>
                    </a:cubicBezTo>
                    <a:cubicBezTo>
                      <a:pt x="5088833" y="1183232"/>
                      <a:pt x="5099035" y="1167174"/>
                      <a:pt x="5105045" y="1149301"/>
                    </a:cubicBezTo>
                    <a:cubicBezTo>
                      <a:pt x="5106303" y="1147207"/>
                      <a:pt x="5105884" y="1143856"/>
                      <a:pt x="5102809" y="1143157"/>
                    </a:cubicBezTo>
                    <a:cubicBezTo>
                      <a:pt x="5102250" y="1142878"/>
                      <a:pt x="5101551" y="1142878"/>
                      <a:pt x="5100992" y="1142878"/>
                    </a:cubicBezTo>
                    <a:cubicBezTo>
                      <a:pt x="5111475" y="1118722"/>
                      <a:pt x="5118463" y="1080043"/>
                      <a:pt x="5120419" y="1038712"/>
                    </a:cubicBezTo>
                    <a:cubicBezTo>
                      <a:pt x="5128247" y="1032708"/>
                      <a:pt x="5133977" y="1020979"/>
                      <a:pt x="5138729" y="1012880"/>
                    </a:cubicBezTo>
                    <a:cubicBezTo>
                      <a:pt x="5153823" y="989980"/>
                      <a:pt x="5169617" y="967080"/>
                      <a:pt x="5189743" y="948230"/>
                    </a:cubicBezTo>
                    <a:cubicBezTo>
                      <a:pt x="5187227" y="978670"/>
                      <a:pt x="5185271" y="1009110"/>
                      <a:pt x="5184292" y="1039550"/>
                    </a:cubicBezTo>
                    <a:cubicBezTo>
                      <a:pt x="5178841" y="1135478"/>
                      <a:pt x="5189044" y="1200826"/>
                      <a:pt x="5300996" y="1204596"/>
                    </a:cubicBezTo>
                    <a:cubicBezTo>
                      <a:pt x="5309102" y="1205015"/>
                      <a:pt x="5317069" y="1205294"/>
                      <a:pt x="5325176" y="1205294"/>
                    </a:cubicBezTo>
                    <a:cubicBezTo>
                      <a:pt x="5355225" y="1205294"/>
                      <a:pt x="5385414" y="1202501"/>
                      <a:pt x="5415324" y="1198731"/>
                    </a:cubicBezTo>
                    <a:cubicBezTo>
                      <a:pt x="5420495" y="1198033"/>
                      <a:pt x="5425806" y="1196916"/>
                      <a:pt x="5430838" y="1195659"/>
                    </a:cubicBezTo>
                    <a:cubicBezTo>
                      <a:pt x="5426086" y="1202222"/>
                      <a:pt x="5421334" y="1208506"/>
                      <a:pt x="5416023" y="1214091"/>
                    </a:cubicBezTo>
                    <a:cubicBezTo>
                      <a:pt x="5403863" y="1227077"/>
                      <a:pt x="5383178" y="1247603"/>
                      <a:pt x="5404283" y="1263800"/>
                    </a:cubicBezTo>
                    <a:cubicBezTo>
                      <a:pt x="5429301" y="1279858"/>
                      <a:pt x="5441460" y="1246765"/>
                      <a:pt x="5450265" y="1229032"/>
                    </a:cubicBezTo>
                    <a:cubicBezTo>
                      <a:pt x="5454039" y="1215487"/>
                      <a:pt x="5500721" y="1153770"/>
                      <a:pt x="5482272" y="1145392"/>
                    </a:cubicBezTo>
                    <a:cubicBezTo>
                      <a:pt x="5490378" y="1126262"/>
                      <a:pt x="5494990" y="1105736"/>
                      <a:pt x="5497087" y="1084372"/>
                    </a:cubicBezTo>
                    <a:cubicBezTo>
                      <a:pt x="5500301" y="1082976"/>
                      <a:pt x="5503376" y="1081161"/>
                      <a:pt x="5505333" y="1078089"/>
                    </a:cubicBezTo>
                    <a:cubicBezTo>
                      <a:pt x="5528674" y="1045135"/>
                      <a:pt x="5550337" y="1010367"/>
                      <a:pt x="5576194" y="979368"/>
                    </a:cubicBezTo>
                    <a:cubicBezTo>
                      <a:pt x="5572700" y="1025447"/>
                      <a:pt x="5574237" y="1072084"/>
                      <a:pt x="5578290" y="1117884"/>
                    </a:cubicBezTo>
                    <a:cubicBezTo>
                      <a:pt x="5584161" y="1208087"/>
                      <a:pt x="5702402" y="1199290"/>
                      <a:pt x="5768790" y="1203758"/>
                    </a:cubicBezTo>
                    <a:cubicBezTo>
                      <a:pt x="5772005" y="1204177"/>
                      <a:pt x="5774800" y="1204317"/>
                      <a:pt x="5777735" y="1204456"/>
                    </a:cubicBezTo>
                    <a:cubicBezTo>
                      <a:pt x="5770747" y="1214929"/>
                      <a:pt x="5765017" y="1223167"/>
                      <a:pt x="5762081" y="1225960"/>
                    </a:cubicBezTo>
                    <a:cubicBezTo>
                      <a:pt x="5748943" y="1238108"/>
                      <a:pt x="5736505" y="1259192"/>
                      <a:pt x="5755093" y="1272597"/>
                    </a:cubicBezTo>
                    <a:cubicBezTo>
                      <a:pt x="5785562" y="1290749"/>
                      <a:pt x="5799678" y="1245927"/>
                      <a:pt x="5810441" y="1225262"/>
                    </a:cubicBezTo>
                    <a:cubicBezTo>
                      <a:pt x="5814913" y="1213532"/>
                      <a:pt x="5820504" y="1202083"/>
                      <a:pt x="5826094" y="1190772"/>
                    </a:cubicBezTo>
                    <a:cubicBezTo>
                      <a:pt x="5862293" y="1162706"/>
                      <a:pt x="5869701" y="1098335"/>
                      <a:pt x="5871378" y="1048207"/>
                    </a:cubicBezTo>
                    <a:cubicBezTo>
                      <a:pt x="5889547" y="1056585"/>
                      <a:pt x="5899890" y="1035640"/>
                      <a:pt x="5905760" y="1021118"/>
                    </a:cubicBezTo>
                    <a:cubicBezTo>
                      <a:pt x="5917221" y="996822"/>
                      <a:pt x="5932455" y="974341"/>
                      <a:pt x="5946851" y="951581"/>
                    </a:cubicBezTo>
                    <a:cubicBezTo>
                      <a:pt x="5946152" y="999475"/>
                      <a:pt x="5952442" y="1047509"/>
                      <a:pt x="5959290" y="1094844"/>
                    </a:cubicBezTo>
                    <a:cubicBezTo>
                      <a:pt x="5967956" y="1165778"/>
                      <a:pt x="6078650" y="1159634"/>
                      <a:pt x="6133018" y="1165080"/>
                    </a:cubicBezTo>
                    <a:cubicBezTo>
                      <a:pt x="6226661" y="1168152"/>
                      <a:pt x="6320723" y="1165918"/>
                      <a:pt x="6414366" y="1169967"/>
                    </a:cubicBezTo>
                    <a:cubicBezTo>
                      <a:pt x="6459091" y="1174715"/>
                      <a:pt x="6503676" y="1179183"/>
                      <a:pt x="6548401" y="1181836"/>
                    </a:cubicBezTo>
                    <a:cubicBezTo>
                      <a:pt x="6533726" y="1199569"/>
                      <a:pt x="6520867" y="1219397"/>
                      <a:pt x="6506890" y="1237689"/>
                    </a:cubicBezTo>
                    <a:close/>
                    <a:moveTo>
                      <a:pt x="5300996" y="1148882"/>
                    </a:moveTo>
                    <a:cubicBezTo>
                      <a:pt x="5260744" y="1147626"/>
                      <a:pt x="5232511" y="1139806"/>
                      <a:pt x="5226222" y="1095263"/>
                    </a:cubicBezTo>
                    <a:cubicBezTo>
                      <a:pt x="5215879" y="1042343"/>
                      <a:pt x="5215180" y="989142"/>
                      <a:pt x="5211407" y="935105"/>
                    </a:cubicBezTo>
                    <a:cubicBezTo>
                      <a:pt x="5225662" y="940969"/>
                      <a:pt x="5238661" y="934686"/>
                      <a:pt x="5251938" y="928402"/>
                    </a:cubicBezTo>
                    <a:cubicBezTo>
                      <a:pt x="5262002" y="923655"/>
                      <a:pt x="5272205" y="918907"/>
                      <a:pt x="5283246" y="919466"/>
                    </a:cubicBezTo>
                    <a:cubicBezTo>
                      <a:pt x="5288557" y="919605"/>
                      <a:pt x="5296803" y="919605"/>
                      <a:pt x="5306447" y="919466"/>
                    </a:cubicBezTo>
                    <a:cubicBezTo>
                      <a:pt x="5349914" y="919047"/>
                      <a:pt x="5425387" y="918628"/>
                      <a:pt x="5428462" y="948090"/>
                    </a:cubicBezTo>
                    <a:cubicBezTo>
                      <a:pt x="5436009" y="1006178"/>
                      <a:pt x="5442998" y="1071526"/>
                      <a:pt x="5422871" y="1129473"/>
                    </a:cubicBezTo>
                    <a:cubicBezTo>
                      <a:pt x="5420635" y="1136455"/>
                      <a:pt x="5413926" y="1137572"/>
                      <a:pt x="5407637" y="1138689"/>
                    </a:cubicBezTo>
                    <a:cubicBezTo>
                      <a:pt x="5371158" y="1144973"/>
                      <a:pt x="5334120" y="1149720"/>
                      <a:pt x="5297083" y="1148464"/>
                    </a:cubicBezTo>
                    <a:lnTo>
                      <a:pt x="5300996" y="1148882"/>
                    </a:lnTo>
                    <a:close/>
                    <a:moveTo>
                      <a:pt x="5598836" y="943622"/>
                    </a:moveTo>
                    <a:cubicBezTo>
                      <a:pt x="5612393" y="947253"/>
                      <a:pt x="5626370" y="944181"/>
                      <a:pt x="5640625" y="941109"/>
                    </a:cubicBezTo>
                    <a:cubicBezTo>
                      <a:pt x="5651108" y="938735"/>
                      <a:pt x="5661590" y="936501"/>
                      <a:pt x="5672073" y="936920"/>
                    </a:cubicBezTo>
                    <a:cubicBezTo>
                      <a:pt x="5681018" y="937059"/>
                      <a:pt x="5690662" y="936641"/>
                      <a:pt x="5700585" y="936222"/>
                    </a:cubicBezTo>
                    <a:cubicBezTo>
                      <a:pt x="5735945" y="934686"/>
                      <a:pt x="5774661" y="933289"/>
                      <a:pt x="5798560" y="958982"/>
                    </a:cubicBezTo>
                    <a:cubicBezTo>
                      <a:pt x="5816171" y="1004502"/>
                      <a:pt x="5809602" y="1055468"/>
                      <a:pt x="5803732" y="1102943"/>
                    </a:cubicBezTo>
                    <a:cubicBezTo>
                      <a:pt x="5795346" y="1150698"/>
                      <a:pt x="5787659" y="1144693"/>
                      <a:pt x="5744192" y="1144414"/>
                    </a:cubicBezTo>
                    <a:cubicBezTo>
                      <a:pt x="5706036" y="1143018"/>
                      <a:pt x="5663128" y="1146509"/>
                      <a:pt x="5629584" y="1125703"/>
                    </a:cubicBezTo>
                    <a:cubicBezTo>
                      <a:pt x="5618822" y="1111321"/>
                      <a:pt x="5617564" y="1091493"/>
                      <a:pt x="5612952" y="1074598"/>
                    </a:cubicBezTo>
                    <a:cubicBezTo>
                      <a:pt x="5608480" y="1051558"/>
                      <a:pt x="5605545" y="1027821"/>
                      <a:pt x="5603308" y="1003944"/>
                    </a:cubicBezTo>
                    <a:cubicBezTo>
                      <a:pt x="5606942" y="988025"/>
                      <a:pt x="5604846" y="970990"/>
                      <a:pt x="5601351" y="955072"/>
                    </a:cubicBezTo>
                    <a:cubicBezTo>
                      <a:pt x="5600793" y="954234"/>
                      <a:pt x="5600094" y="953815"/>
                      <a:pt x="5599534" y="953117"/>
                    </a:cubicBezTo>
                    <a:cubicBezTo>
                      <a:pt x="5599255" y="950045"/>
                      <a:pt x="5598976" y="946834"/>
                      <a:pt x="5598836" y="943622"/>
                    </a:cubicBezTo>
                    <a:close/>
                    <a:moveTo>
                      <a:pt x="6472368" y="936361"/>
                    </a:moveTo>
                    <a:cubicBezTo>
                      <a:pt x="6474185" y="936361"/>
                      <a:pt x="6476142" y="936361"/>
                      <a:pt x="6477959" y="936361"/>
                    </a:cubicBezTo>
                    <a:cubicBezTo>
                      <a:pt x="6503676" y="970432"/>
                      <a:pt x="6510664" y="1014835"/>
                      <a:pt x="6523103" y="1054909"/>
                    </a:cubicBezTo>
                    <a:cubicBezTo>
                      <a:pt x="6526038" y="1073760"/>
                      <a:pt x="6537359" y="1096520"/>
                      <a:pt x="6542251" y="1118163"/>
                    </a:cubicBezTo>
                    <a:cubicBezTo>
                      <a:pt x="6469433" y="1113416"/>
                      <a:pt x="6396057" y="1103083"/>
                      <a:pt x="6322959" y="1105177"/>
                    </a:cubicBezTo>
                    <a:cubicBezTo>
                      <a:pt x="6290114" y="1103502"/>
                      <a:pt x="6256851" y="1103921"/>
                      <a:pt x="6223447" y="1104479"/>
                    </a:cubicBezTo>
                    <a:cubicBezTo>
                      <a:pt x="6153005" y="1105596"/>
                      <a:pt x="6082144" y="1106713"/>
                      <a:pt x="6014637" y="1086606"/>
                    </a:cubicBezTo>
                    <a:cubicBezTo>
                      <a:pt x="5995350" y="1036757"/>
                      <a:pt x="5988921" y="983138"/>
                      <a:pt x="5982212" y="929938"/>
                    </a:cubicBezTo>
                    <a:cubicBezTo>
                      <a:pt x="6118063" y="933987"/>
                      <a:pt x="6254055" y="934127"/>
                      <a:pt x="6390047" y="936082"/>
                    </a:cubicBezTo>
                    <a:cubicBezTo>
                      <a:pt x="6417161" y="936780"/>
                      <a:pt x="6444835" y="936501"/>
                      <a:pt x="6472368" y="936361"/>
                    </a:cubicBezTo>
                    <a:close/>
                    <a:moveTo>
                      <a:pt x="6279213" y="871013"/>
                    </a:moveTo>
                    <a:cubicBezTo>
                      <a:pt x="6211287" y="869617"/>
                      <a:pt x="6143082" y="870734"/>
                      <a:pt x="6075295" y="869617"/>
                    </a:cubicBezTo>
                    <a:cubicBezTo>
                      <a:pt x="6066351" y="870175"/>
                      <a:pt x="6053352" y="869058"/>
                      <a:pt x="6038817" y="867941"/>
                    </a:cubicBezTo>
                    <a:cubicBezTo>
                      <a:pt x="5991436" y="864311"/>
                      <a:pt x="5928961" y="860820"/>
                      <a:pt x="5947270" y="913182"/>
                    </a:cubicBezTo>
                    <a:cubicBezTo>
                      <a:pt x="5933154" y="928123"/>
                      <a:pt x="5918339" y="946694"/>
                      <a:pt x="5914985" y="950185"/>
                    </a:cubicBezTo>
                    <a:cubicBezTo>
                      <a:pt x="5899750" y="968756"/>
                      <a:pt x="5885215" y="987746"/>
                      <a:pt x="5871238" y="1007295"/>
                    </a:cubicBezTo>
                    <a:cubicBezTo>
                      <a:pt x="5869561" y="969035"/>
                      <a:pt x="5862573" y="928123"/>
                      <a:pt x="5831825" y="902989"/>
                    </a:cubicBezTo>
                    <a:cubicBezTo>
                      <a:pt x="5796743" y="876459"/>
                      <a:pt x="5752578" y="872130"/>
                      <a:pt x="5708971" y="872828"/>
                    </a:cubicBezTo>
                    <a:cubicBezTo>
                      <a:pt x="5723367" y="849789"/>
                      <a:pt x="5736645" y="826051"/>
                      <a:pt x="5744052" y="799940"/>
                    </a:cubicBezTo>
                    <a:cubicBezTo>
                      <a:pt x="5745170" y="794634"/>
                      <a:pt x="5747546" y="786675"/>
                      <a:pt x="5748245" y="779135"/>
                    </a:cubicBezTo>
                    <a:cubicBezTo>
                      <a:pt x="5765715" y="773829"/>
                      <a:pt x="5780111" y="765451"/>
                      <a:pt x="5788497" y="752185"/>
                    </a:cubicBezTo>
                    <a:cubicBezTo>
                      <a:pt x="5799120" y="730123"/>
                      <a:pt x="5804151" y="701219"/>
                      <a:pt x="5804850" y="670221"/>
                    </a:cubicBezTo>
                    <a:cubicBezTo>
                      <a:pt x="5825395" y="663100"/>
                      <a:pt x="5839791" y="638385"/>
                      <a:pt x="5856004" y="624840"/>
                    </a:cubicBezTo>
                    <a:cubicBezTo>
                      <a:pt x="5864390" y="612692"/>
                      <a:pt x="5886193" y="598031"/>
                      <a:pt x="5899191" y="582671"/>
                    </a:cubicBezTo>
                    <a:cubicBezTo>
                      <a:pt x="5900869" y="609201"/>
                      <a:pt x="5904223" y="635592"/>
                      <a:pt x="5907018" y="661983"/>
                    </a:cubicBezTo>
                    <a:cubicBezTo>
                      <a:pt x="5913447" y="690049"/>
                      <a:pt x="5904083" y="725516"/>
                      <a:pt x="5925886" y="747578"/>
                    </a:cubicBezTo>
                    <a:cubicBezTo>
                      <a:pt x="5943217" y="763356"/>
                      <a:pt x="5968096" y="764333"/>
                      <a:pt x="5990038" y="767824"/>
                    </a:cubicBezTo>
                    <a:cubicBezTo>
                      <a:pt x="6028893" y="772851"/>
                      <a:pt x="6068028" y="773689"/>
                      <a:pt x="6107022" y="774108"/>
                    </a:cubicBezTo>
                    <a:cubicBezTo>
                      <a:pt x="6172292" y="774946"/>
                      <a:pt x="6237563" y="774946"/>
                      <a:pt x="6302833" y="774946"/>
                    </a:cubicBezTo>
                    <a:cubicBezTo>
                      <a:pt x="6327572" y="774946"/>
                      <a:pt x="6352310" y="774946"/>
                      <a:pt x="6377048" y="774946"/>
                    </a:cubicBezTo>
                    <a:cubicBezTo>
                      <a:pt x="6386553" y="775085"/>
                      <a:pt x="6395917" y="775225"/>
                      <a:pt x="6405421" y="775225"/>
                    </a:cubicBezTo>
                    <a:cubicBezTo>
                      <a:pt x="6410592" y="775225"/>
                      <a:pt x="6415764" y="775085"/>
                      <a:pt x="6420795" y="774946"/>
                    </a:cubicBezTo>
                    <a:cubicBezTo>
                      <a:pt x="6425827" y="777878"/>
                      <a:pt x="6430858" y="779414"/>
                      <a:pt x="6435610" y="779414"/>
                    </a:cubicBezTo>
                    <a:cubicBezTo>
                      <a:pt x="6437427" y="779414"/>
                      <a:pt x="6439244" y="779135"/>
                      <a:pt x="6440921" y="778716"/>
                    </a:cubicBezTo>
                    <a:cubicBezTo>
                      <a:pt x="6430718" y="794634"/>
                      <a:pt x="6421354" y="811111"/>
                      <a:pt x="6410313" y="826470"/>
                    </a:cubicBezTo>
                    <a:cubicBezTo>
                      <a:pt x="6403045" y="840015"/>
                      <a:pt x="6383757" y="856770"/>
                      <a:pt x="6379425" y="872689"/>
                    </a:cubicBezTo>
                    <a:cubicBezTo>
                      <a:pt x="6346021" y="872549"/>
                      <a:pt x="6312617" y="872130"/>
                      <a:pt x="6279213" y="871013"/>
                    </a:cubicBezTo>
                    <a:close/>
                    <a:moveTo>
                      <a:pt x="5660053" y="509922"/>
                    </a:moveTo>
                    <a:cubicBezTo>
                      <a:pt x="5662289" y="509922"/>
                      <a:pt x="5664386" y="509922"/>
                      <a:pt x="5666203" y="510062"/>
                    </a:cubicBezTo>
                    <a:cubicBezTo>
                      <a:pt x="5702542" y="511598"/>
                      <a:pt x="5711067" y="520116"/>
                      <a:pt x="5721410" y="554186"/>
                    </a:cubicBezTo>
                    <a:cubicBezTo>
                      <a:pt x="5739160" y="606688"/>
                      <a:pt x="5750481" y="664496"/>
                      <a:pt x="5736085" y="719232"/>
                    </a:cubicBezTo>
                    <a:cubicBezTo>
                      <a:pt x="5718056" y="725097"/>
                      <a:pt x="5698908" y="725934"/>
                      <a:pt x="5680319" y="727610"/>
                    </a:cubicBezTo>
                    <a:cubicBezTo>
                      <a:pt x="5671374" y="727331"/>
                      <a:pt x="5662010" y="727750"/>
                      <a:pt x="5652506" y="728169"/>
                    </a:cubicBezTo>
                    <a:cubicBezTo>
                      <a:pt x="5620919" y="729286"/>
                      <a:pt x="5586956" y="730542"/>
                      <a:pt x="5563056" y="710435"/>
                    </a:cubicBezTo>
                    <a:cubicBezTo>
                      <a:pt x="5534124" y="668406"/>
                      <a:pt x="5522803" y="610877"/>
                      <a:pt x="5531749" y="560749"/>
                    </a:cubicBezTo>
                    <a:cubicBezTo>
                      <a:pt x="5538178" y="522070"/>
                      <a:pt x="5621338" y="509922"/>
                      <a:pt x="5660053" y="509922"/>
                    </a:cubicBezTo>
                    <a:close/>
                    <a:moveTo>
                      <a:pt x="6355245" y="523467"/>
                    </a:moveTo>
                    <a:cubicBezTo>
                      <a:pt x="6373834" y="551952"/>
                      <a:pt x="6376629" y="591608"/>
                      <a:pt x="6389068" y="622606"/>
                    </a:cubicBezTo>
                    <a:cubicBezTo>
                      <a:pt x="6397594" y="651650"/>
                      <a:pt x="6413807" y="679157"/>
                      <a:pt x="6416882" y="709318"/>
                    </a:cubicBezTo>
                    <a:cubicBezTo>
                      <a:pt x="6417022" y="710296"/>
                      <a:pt x="6416742" y="711133"/>
                      <a:pt x="6416742" y="711971"/>
                    </a:cubicBezTo>
                    <a:cubicBezTo>
                      <a:pt x="6365029" y="713228"/>
                      <a:pt x="6313176" y="713228"/>
                      <a:pt x="6261323" y="712949"/>
                    </a:cubicBezTo>
                    <a:cubicBezTo>
                      <a:pt x="6217716" y="712809"/>
                      <a:pt x="6173970" y="712530"/>
                      <a:pt x="6130363" y="713228"/>
                    </a:cubicBezTo>
                    <a:cubicBezTo>
                      <a:pt x="6075156" y="712809"/>
                      <a:pt x="6019389" y="714345"/>
                      <a:pt x="5964881" y="704850"/>
                    </a:cubicBezTo>
                    <a:cubicBezTo>
                      <a:pt x="5954958" y="651371"/>
                      <a:pt x="5944335" y="598170"/>
                      <a:pt x="5936229" y="544551"/>
                    </a:cubicBezTo>
                    <a:cubicBezTo>
                      <a:pt x="6075295" y="528912"/>
                      <a:pt x="6215480" y="521233"/>
                      <a:pt x="6355245" y="523467"/>
                    </a:cubicBezTo>
                    <a:close/>
                    <a:moveTo>
                      <a:pt x="5935251" y="139895"/>
                    </a:moveTo>
                    <a:cubicBezTo>
                      <a:pt x="5978578" y="132076"/>
                      <a:pt x="6022185" y="130959"/>
                      <a:pt x="6066211" y="132216"/>
                    </a:cubicBezTo>
                    <a:cubicBezTo>
                      <a:pt x="6134835" y="134450"/>
                      <a:pt x="6207374" y="118252"/>
                      <a:pt x="6273762" y="138080"/>
                    </a:cubicBezTo>
                    <a:cubicBezTo>
                      <a:pt x="6289136" y="175641"/>
                      <a:pt x="6310241" y="219765"/>
                      <a:pt x="6294447" y="261097"/>
                    </a:cubicBezTo>
                    <a:cubicBezTo>
                      <a:pt x="6234208" y="274781"/>
                      <a:pt x="6173131" y="262214"/>
                      <a:pt x="6112054" y="266961"/>
                    </a:cubicBezTo>
                    <a:cubicBezTo>
                      <a:pt x="6054051" y="270033"/>
                      <a:pt x="5996747" y="280087"/>
                      <a:pt x="5939304" y="287348"/>
                    </a:cubicBezTo>
                    <a:cubicBezTo>
                      <a:pt x="5880183" y="294190"/>
                      <a:pt x="5875571" y="185695"/>
                      <a:pt x="5863272" y="144782"/>
                    </a:cubicBezTo>
                    <a:cubicBezTo>
                      <a:pt x="5886612" y="149949"/>
                      <a:pt x="5911351" y="141152"/>
                      <a:pt x="5935251" y="139895"/>
                    </a:cubicBezTo>
                    <a:close/>
                    <a:moveTo>
                      <a:pt x="5789056" y="189605"/>
                    </a:moveTo>
                    <a:cubicBezTo>
                      <a:pt x="5803033" y="172988"/>
                      <a:pt x="5819665" y="158466"/>
                      <a:pt x="5838114" y="147017"/>
                    </a:cubicBezTo>
                    <a:cubicBezTo>
                      <a:pt x="5838673" y="156232"/>
                      <a:pt x="5839232" y="165588"/>
                      <a:pt x="5839651" y="174664"/>
                    </a:cubicBezTo>
                    <a:cubicBezTo>
                      <a:pt x="5845242" y="229400"/>
                      <a:pt x="5846360" y="302149"/>
                      <a:pt x="5899191" y="333566"/>
                    </a:cubicBezTo>
                    <a:cubicBezTo>
                      <a:pt x="5937207" y="348646"/>
                      <a:pt x="5979277" y="334823"/>
                      <a:pt x="6018411" y="332170"/>
                    </a:cubicBezTo>
                    <a:cubicBezTo>
                      <a:pt x="6054470" y="328400"/>
                      <a:pt x="6084660" y="326026"/>
                      <a:pt x="6122536" y="324769"/>
                    </a:cubicBezTo>
                    <a:cubicBezTo>
                      <a:pt x="6162509" y="320720"/>
                      <a:pt x="6229456" y="334125"/>
                      <a:pt x="6282008" y="327283"/>
                    </a:cubicBezTo>
                    <a:cubicBezTo>
                      <a:pt x="6267053" y="351858"/>
                      <a:pt x="6250142" y="375177"/>
                      <a:pt x="6232112" y="397518"/>
                    </a:cubicBezTo>
                    <a:cubicBezTo>
                      <a:pt x="6222887" y="406175"/>
                      <a:pt x="6215340" y="418463"/>
                      <a:pt x="6217996" y="429634"/>
                    </a:cubicBezTo>
                    <a:cubicBezTo>
                      <a:pt x="6215899" y="432426"/>
                      <a:pt x="6213943" y="435079"/>
                      <a:pt x="6211846" y="437593"/>
                    </a:cubicBezTo>
                    <a:cubicBezTo>
                      <a:pt x="6206116" y="444435"/>
                      <a:pt x="6199966" y="453371"/>
                      <a:pt x="6198149" y="462168"/>
                    </a:cubicBezTo>
                    <a:cubicBezTo>
                      <a:pt x="6138050" y="464262"/>
                      <a:pt x="6077951" y="467474"/>
                      <a:pt x="6018131" y="472501"/>
                    </a:cubicBezTo>
                    <a:cubicBezTo>
                      <a:pt x="5984588" y="476411"/>
                      <a:pt x="5950765" y="478226"/>
                      <a:pt x="5917361" y="483532"/>
                    </a:cubicBezTo>
                    <a:cubicBezTo>
                      <a:pt x="5892902" y="486185"/>
                      <a:pt x="5881301" y="518440"/>
                      <a:pt x="5898492" y="535894"/>
                    </a:cubicBezTo>
                    <a:cubicBezTo>
                      <a:pt x="5898353" y="538128"/>
                      <a:pt x="5898492" y="540223"/>
                      <a:pt x="5898353" y="542457"/>
                    </a:cubicBezTo>
                    <a:cubicBezTo>
                      <a:pt x="5898213" y="542317"/>
                      <a:pt x="5898073" y="542178"/>
                      <a:pt x="5897933" y="542038"/>
                    </a:cubicBezTo>
                    <a:cubicBezTo>
                      <a:pt x="5901148" y="525282"/>
                      <a:pt x="5879345" y="529611"/>
                      <a:pt x="5870679" y="535475"/>
                    </a:cubicBezTo>
                    <a:cubicBezTo>
                      <a:pt x="5843285" y="550416"/>
                      <a:pt x="5818547" y="570802"/>
                      <a:pt x="5798141" y="594680"/>
                    </a:cubicBezTo>
                    <a:cubicBezTo>
                      <a:pt x="5788917" y="545250"/>
                      <a:pt x="5770328" y="498333"/>
                      <a:pt x="5745729" y="470127"/>
                    </a:cubicBezTo>
                    <a:cubicBezTo>
                      <a:pt x="5727001" y="456862"/>
                      <a:pt x="5699327" y="449461"/>
                      <a:pt x="5668578" y="447507"/>
                    </a:cubicBezTo>
                    <a:cubicBezTo>
                      <a:pt x="5695134" y="408549"/>
                      <a:pt x="5717496" y="366380"/>
                      <a:pt x="5732871" y="321697"/>
                    </a:cubicBezTo>
                    <a:cubicBezTo>
                      <a:pt x="5734128" y="318346"/>
                      <a:pt x="5735526" y="312342"/>
                      <a:pt x="5735666" y="307175"/>
                    </a:cubicBezTo>
                    <a:cubicBezTo>
                      <a:pt x="5757469" y="286789"/>
                      <a:pt x="5766833" y="253277"/>
                      <a:pt x="5768092" y="215995"/>
                    </a:cubicBezTo>
                    <a:cubicBezTo>
                      <a:pt x="5777036" y="209991"/>
                      <a:pt x="5784304" y="199239"/>
                      <a:pt x="5789056" y="189605"/>
                    </a:cubicBezTo>
                    <a:close/>
                    <a:moveTo>
                      <a:pt x="5529512" y="65192"/>
                    </a:moveTo>
                    <a:cubicBezTo>
                      <a:pt x="5548939" y="65192"/>
                      <a:pt x="5571581" y="63237"/>
                      <a:pt x="5593804" y="63237"/>
                    </a:cubicBezTo>
                    <a:cubicBezTo>
                      <a:pt x="5620220" y="63237"/>
                      <a:pt x="5646076" y="66030"/>
                      <a:pt x="5665504" y="78596"/>
                    </a:cubicBezTo>
                    <a:cubicBezTo>
                      <a:pt x="5682276" y="137382"/>
                      <a:pt x="5708831" y="204964"/>
                      <a:pt x="5681158" y="265006"/>
                    </a:cubicBezTo>
                    <a:cubicBezTo>
                      <a:pt x="5668299" y="265146"/>
                      <a:pt x="5655441" y="264727"/>
                      <a:pt x="5642722" y="264727"/>
                    </a:cubicBezTo>
                    <a:cubicBezTo>
                      <a:pt x="5628187" y="264727"/>
                      <a:pt x="5613651" y="265286"/>
                      <a:pt x="5599115" y="265705"/>
                    </a:cubicBezTo>
                    <a:cubicBezTo>
                      <a:pt x="5562497" y="265984"/>
                      <a:pt x="5524620" y="270033"/>
                      <a:pt x="5488421" y="264169"/>
                    </a:cubicBezTo>
                    <a:cubicBezTo>
                      <a:pt x="5459210" y="204685"/>
                      <a:pt x="5461447" y="137382"/>
                      <a:pt x="5441460" y="75385"/>
                    </a:cubicBezTo>
                    <a:cubicBezTo>
                      <a:pt x="5469693" y="67565"/>
                      <a:pt x="5500022" y="67426"/>
                      <a:pt x="5529512" y="65192"/>
                    </a:cubicBezTo>
                    <a:close/>
                    <a:moveTo>
                      <a:pt x="5362073" y="115460"/>
                    </a:moveTo>
                    <a:cubicBezTo>
                      <a:pt x="5362633" y="114622"/>
                      <a:pt x="5363192" y="113784"/>
                      <a:pt x="5363890" y="112807"/>
                    </a:cubicBezTo>
                    <a:cubicBezTo>
                      <a:pt x="5368223" y="136684"/>
                      <a:pt x="5376749" y="160701"/>
                      <a:pt x="5382060" y="180249"/>
                    </a:cubicBezTo>
                    <a:cubicBezTo>
                      <a:pt x="5394499" y="204266"/>
                      <a:pt x="5392961" y="245458"/>
                      <a:pt x="5424269" y="257327"/>
                    </a:cubicBezTo>
                    <a:cubicBezTo>
                      <a:pt x="5425108" y="330355"/>
                      <a:pt x="5511343" y="327702"/>
                      <a:pt x="5586816" y="325188"/>
                    </a:cubicBezTo>
                    <a:cubicBezTo>
                      <a:pt x="5612393" y="324211"/>
                      <a:pt x="5636852" y="323373"/>
                      <a:pt x="5656280" y="325467"/>
                    </a:cubicBezTo>
                    <a:cubicBezTo>
                      <a:pt x="5664526" y="326864"/>
                      <a:pt x="5672213" y="327422"/>
                      <a:pt x="5679341" y="327422"/>
                    </a:cubicBezTo>
                    <a:cubicBezTo>
                      <a:pt x="5689264" y="327422"/>
                      <a:pt x="5698209" y="326026"/>
                      <a:pt x="5706315" y="323652"/>
                    </a:cubicBezTo>
                    <a:cubicBezTo>
                      <a:pt x="5689264" y="348646"/>
                      <a:pt x="5672911" y="374199"/>
                      <a:pt x="5653903" y="397797"/>
                    </a:cubicBezTo>
                    <a:cubicBezTo>
                      <a:pt x="5643700" y="412319"/>
                      <a:pt x="5618403" y="430611"/>
                      <a:pt x="5620499" y="448763"/>
                    </a:cubicBezTo>
                    <a:cubicBezTo>
                      <a:pt x="5547402" y="456722"/>
                      <a:pt x="5473886" y="492189"/>
                      <a:pt x="5468714" y="553488"/>
                    </a:cubicBezTo>
                    <a:cubicBezTo>
                      <a:pt x="5466059" y="583369"/>
                      <a:pt x="5453061" y="640479"/>
                      <a:pt x="5494990" y="646344"/>
                    </a:cubicBezTo>
                    <a:cubicBezTo>
                      <a:pt x="5499323" y="712809"/>
                      <a:pt x="5523642" y="778995"/>
                      <a:pt x="5599814" y="783463"/>
                    </a:cubicBezTo>
                    <a:cubicBezTo>
                      <a:pt x="5619801" y="784720"/>
                      <a:pt x="5648872" y="787513"/>
                      <a:pt x="5678642" y="787513"/>
                    </a:cubicBezTo>
                    <a:cubicBezTo>
                      <a:pt x="5694715" y="787513"/>
                      <a:pt x="5710927" y="786675"/>
                      <a:pt x="5726162" y="784161"/>
                    </a:cubicBezTo>
                    <a:cubicBezTo>
                      <a:pt x="5714002" y="803431"/>
                      <a:pt x="5701144" y="822421"/>
                      <a:pt x="5686748" y="840154"/>
                    </a:cubicBezTo>
                    <a:cubicBezTo>
                      <a:pt x="5679899" y="850487"/>
                      <a:pt x="5664805" y="862495"/>
                      <a:pt x="5658515" y="875062"/>
                    </a:cubicBezTo>
                    <a:cubicBezTo>
                      <a:pt x="5658236" y="875062"/>
                      <a:pt x="5657957" y="875062"/>
                      <a:pt x="5657677" y="875062"/>
                    </a:cubicBezTo>
                    <a:cubicBezTo>
                      <a:pt x="5627208" y="877576"/>
                      <a:pt x="5567529" y="882463"/>
                      <a:pt x="5582483" y="927006"/>
                    </a:cubicBezTo>
                    <a:cubicBezTo>
                      <a:pt x="5580946" y="935803"/>
                      <a:pt x="5579828" y="944739"/>
                      <a:pt x="5578710" y="953536"/>
                    </a:cubicBezTo>
                    <a:cubicBezTo>
                      <a:pt x="5554670" y="965963"/>
                      <a:pt x="5521825" y="1005200"/>
                      <a:pt x="5511483" y="1013997"/>
                    </a:cubicBezTo>
                    <a:cubicBezTo>
                      <a:pt x="5508548" y="1018326"/>
                      <a:pt x="5503656" y="1023213"/>
                      <a:pt x="5498345" y="1028100"/>
                    </a:cubicBezTo>
                    <a:cubicBezTo>
                      <a:pt x="5497227" y="999196"/>
                      <a:pt x="5494012" y="970432"/>
                      <a:pt x="5491776" y="944181"/>
                    </a:cubicBezTo>
                    <a:cubicBezTo>
                      <a:pt x="5489260" y="889026"/>
                      <a:pt x="5435450" y="863612"/>
                      <a:pt x="5386392" y="860541"/>
                    </a:cubicBezTo>
                    <a:cubicBezTo>
                      <a:pt x="5332723" y="857469"/>
                      <a:pt x="5274580" y="847136"/>
                      <a:pt x="5224405" y="871572"/>
                    </a:cubicBezTo>
                    <a:cubicBezTo>
                      <a:pt x="5210987" y="878134"/>
                      <a:pt x="5195334" y="886512"/>
                      <a:pt x="5193796" y="902989"/>
                    </a:cubicBezTo>
                    <a:cubicBezTo>
                      <a:pt x="5192818" y="911786"/>
                      <a:pt x="5192259" y="920722"/>
                      <a:pt x="5191560" y="929659"/>
                    </a:cubicBezTo>
                    <a:cubicBezTo>
                      <a:pt x="5172133" y="927006"/>
                      <a:pt x="5135235" y="970292"/>
                      <a:pt x="5124892" y="979787"/>
                    </a:cubicBezTo>
                    <a:cubicBezTo>
                      <a:pt x="5123634" y="981463"/>
                      <a:pt x="5121957" y="983278"/>
                      <a:pt x="5120140" y="985233"/>
                    </a:cubicBezTo>
                    <a:cubicBezTo>
                      <a:pt x="5116786" y="934546"/>
                      <a:pt x="5104906" y="888327"/>
                      <a:pt x="5081425" y="869477"/>
                    </a:cubicBezTo>
                    <a:cubicBezTo>
                      <a:pt x="5042570" y="846298"/>
                      <a:pt x="4997845" y="836663"/>
                      <a:pt x="4952841" y="836105"/>
                    </a:cubicBezTo>
                    <a:cubicBezTo>
                      <a:pt x="4959550" y="825213"/>
                      <a:pt x="4964721" y="812507"/>
                      <a:pt x="4969054" y="803850"/>
                    </a:cubicBezTo>
                    <a:cubicBezTo>
                      <a:pt x="4974924" y="791562"/>
                      <a:pt x="4981633" y="779693"/>
                      <a:pt x="4988202" y="767685"/>
                    </a:cubicBezTo>
                    <a:cubicBezTo>
                      <a:pt x="5012940" y="745343"/>
                      <a:pt x="5020348" y="678180"/>
                      <a:pt x="5015595" y="611994"/>
                    </a:cubicBezTo>
                    <a:cubicBezTo>
                      <a:pt x="5036141" y="588536"/>
                      <a:pt x="5057246" y="564938"/>
                      <a:pt x="5080307" y="543853"/>
                    </a:cubicBezTo>
                    <a:cubicBezTo>
                      <a:pt x="5079329" y="568429"/>
                      <a:pt x="5083242" y="593981"/>
                      <a:pt x="5087435" y="615066"/>
                    </a:cubicBezTo>
                    <a:cubicBezTo>
                      <a:pt x="5089391" y="623165"/>
                      <a:pt x="5095122" y="629588"/>
                      <a:pt x="5102390" y="633079"/>
                    </a:cubicBezTo>
                    <a:cubicBezTo>
                      <a:pt x="5100014" y="766707"/>
                      <a:pt x="5142363" y="775923"/>
                      <a:pt x="5264937" y="780531"/>
                    </a:cubicBezTo>
                    <a:cubicBezTo>
                      <a:pt x="5283525" y="780531"/>
                      <a:pt x="5300437" y="779833"/>
                      <a:pt x="5315532" y="778018"/>
                    </a:cubicBezTo>
                    <a:cubicBezTo>
                      <a:pt x="5314553" y="778995"/>
                      <a:pt x="5313855" y="779833"/>
                      <a:pt x="5313156" y="780391"/>
                    </a:cubicBezTo>
                    <a:cubicBezTo>
                      <a:pt x="5301415" y="793517"/>
                      <a:pt x="5280591" y="813205"/>
                      <a:pt x="5300717" y="828844"/>
                    </a:cubicBezTo>
                    <a:cubicBezTo>
                      <a:pt x="5310500" y="835965"/>
                      <a:pt x="5324756" y="832614"/>
                      <a:pt x="5330626" y="821862"/>
                    </a:cubicBezTo>
                    <a:cubicBezTo>
                      <a:pt x="5340130" y="802733"/>
                      <a:pt x="5352290" y="784161"/>
                      <a:pt x="5361794" y="764752"/>
                    </a:cubicBezTo>
                    <a:cubicBezTo>
                      <a:pt x="5387511" y="750510"/>
                      <a:pt x="5402605" y="723700"/>
                      <a:pt x="5404562" y="673712"/>
                    </a:cubicBezTo>
                    <a:cubicBezTo>
                      <a:pt x="5404422" y="661703"/>
                      <a:pt x="5404842" y="648159"/>
                      <a:pt x="5404981" y="633916"/>
                    </a:cubicBezTo>
                    <a:cubicBezTo>
                      <a:pt x="5417560" y="606688"/>
                      <a:pt x="5431956" y="580297"/>
                      <a:pt x="5447610" y="554745"/>
                    </a:cubicBezTo>
                    <a:cubicBezTo>
                      <a:pt x="5451523" y="546227"/>
                      <a:pt x="5461586" y="536732"/>
                      <a:pt x="5462425" y="526539"/>
                    </a:cubicBezTo>
                    <a:cubicBezTo>
                      <a:pt x="5459350" y="511738"/>
                      <a:pt x="5442578" y="521372"/>
                      <a:pt x="5436848" y="529192"/>
                    </a:cubicBezTo>
                    <a:cubicBezTo>
                      <a:pt x="5424688" y="542178"/>
                      <a:pt x="5413647" y="556001"/>
                      <a:pt x="5403164" y="570383"/>
                    </a:cubicBezTo>
                    <a:cubicBezTo>
                      <a:pt x="5399111" y="530448"/>
                      <a:pt x="5387651" y="493166"/>
                      <a:pt x="5356064" y="473478"/>
                    </a:cubicBezTo>
                    <a:cubicBezTo>
                      <a:pt x="5333701" y="461470"/>
                      <a:pt x="5304770" y="454488"/>
                      <a:pt x="5273882" y="451556"/>
                    </a:cubicBezTo>
                    <a:cubicBezTo>
                      <a:pt x="5285063" y="435777"/>
                      <a:pt x="5291073" y="409526"/>
                      <a:pt x="5299039" y="395982"/>
                    </a:cubicBezTo>
                    <a:cubicBezTo>
                      <a:pt x="5301415" y="390816"/>
                      <a:pt x="5304350" y="384811"/>
                      <a:pt x="5307425" y="378528"/>
                    </a:cubicBezTo>
                    <a:cubicBezTo>
                      <a:pt x="5355784" y="349624"/>
                      <a:pt x="5347258" y="290280"/>
                      <a:pt x="5342646" y="246575"/>
                    </a:cubicBezTo>
                    <a:cubicBezTo>
                      <a:pt x="5337894" y="220184"/>
                      <a:pt x="5335239" y="193375"/>
                      <a:pt x="5330766" y="166844"/>
                    </a:cubicBezTo>
                    <a:cubicBezTo>
                      <a:pt x="5342367" y="150787"/>
                      <a:pt x="5351451" y="126351"/>
                      <a:pt x="5362073" y="115460"/>
                    </a:cubicBezTo>
                    <a:close/>
                    <a:moveTo>
                      <a:pt x="5147674" y="524305"/>
                    </a:moveTo>
                    <a:cubicBezTo>
                      <a:pt x="5164446" y="519278"/>
                      <a:pt x="5205816" y="512855"/>
                      <a:pt x="5245509" y="512855"/>
                    </a:cubicBezTo>
                    <a:cubicBezTo>
                      <a:pt x="5290933" y="512855"/>
                      <a:pt x="5334120" y="521233"/>
                      <a:pt x="5335658" y="549857"/>
                    </a:cubicBezTo>
                    <a:cubicBezTo>
                      <a:pt x="5342786" y="601242"/>
                      <a:pt x="5349495" y="655141"/>
                      <a:pt x="5336636" y="705967"/>
                    </a:cubicBezTo>
                    <a:cubicBezTo>
                      <a:pt x="5335518" y="708620"/>
                      <a:pt x="5334680" y="711832"/>
                      <a:pt x="5332443" y="713786"/>
                    </a:cubicBezTo>
                    <a:cubicBezTo>
                      <a:pt x="5314413" y="719372"/>
                      <a:pt x="5295825" y="722304"/>
                      <a:pt x="5277096" y="723980"/>
                    </a:cubicBezTo>
                    <a:cubicBezTo>
                      <a:pt x="5268151" y="723840"/>
                      <a:pt x="5258787" y="723980"/>
                      <a:pt x="5249563" y="724259"/>
                    </a:cubicBezTo>
                    <a:cubicBezTo>
                      <a:pt x="5218255" y="724957"/>
                      <a:pt x="5185690" y="725795"/>
                      <a:pt x="5158156" y="711692"/>
                    </a:cubicBezTo>
                    <a:cubicBezTo>
                      <a:pt x="5141245" y="687396"/>
                      <a:pt x="5141524" y="654722"/>
                      <a:pt x="5136073" y="626376"/>
                    </a:cubicBezTo>
                    <a:cubicBezTo>
                      <a:pt x="5140825" y="621210"/>
                      <a:pt x="5143620" y="614507"/>
                      <a:pt x="5143341" y="607526"/>
                    </a:cubicBezTo>
                    <a:cubicBezTo>
                      <a:pt x="5143341" y="579739"/>
                      <a:pt x="5139567" y="551254"/>
                      <a:pt x="5147674" y="524305"/>
                    </a:cubicBezTo>
                    <a:close/>
                    <a:moveTo>
                      <a:pt x="5014338" y="147017"/>
                    </a:moveTo>
                    <a:cubicBezTo>
                      <a:pt x="5058923" y="138080"/>
                      <a:pt x="5107561" y="130400"/>
                      <a:pt x="5155081" y="130400"/>
                    </a:cubicBezTo>
                    <a:cubicBezTo>
                      <a:pt x="5187507" y="130400"/>
                      <a:pt x="5219513" y="134031"/>
                      <a:pt x="5249423" y="143386"/>
                    </a:cubicBezTo>
                    <a:cubicBezTo>
                      <a:pt x="5256551" y="204266"/>
                      <a:pt x="5282827" y="268358"/>
                      <a:pt x="5265356" y="328819"/>
                    </a:cubicBezTo>
                    <a:cubicBezTo>
                      <a:pt x="5252078" y="330634"/>
                      <a:pt x="5238661" y="331611"/>
                      <a:pt x="5225383" y="332589"/>
                    </a:cubicBezTo>
                    <a:cubicBezTo>
                      <a:pt x="5205956" y="333706"/>
                      <a:pt x="5181916" y="333845"/>
                      <a:pt x="5157877" y="334544"/>
                    </a:cubicBezTo>
                    <a:cubicBezTo>
                      <a:pt x="5146695" y="334264"/>
                      <a:pt x="5135095" y="334962"/>
                      <a:pt x="5123355" y="335661"/>
                    </a:cubicBezTo>
                    <a:cubicBezTo>
                      <a:pt x="5096380" y="337197"/>
                      <a:pt x="5068846" y="338872"/>
                      <a:pt x="5045505" y="328260"/>
                    </a:cubicBezTo>
                    <a:cubicBezTo>
                      <a:pt x="5020208" y="278830"/>
                      <a:pt x="5013918" y="224094"/>
                      <a:pt x="5001619" y="171452"/>
                    </a:cubicBezTo>
                    <a:cubicBezTo>
                      <a:pt x="5009586" y="165029"/>
                      <a:pt x="5010983" y="155395"/>
                      <a:pt x="5014338" y="147017"/>
                    </a:cubicBezTo>
                    <a:close/>
                    <a:moveTo>
                      <a:pt x="4949487" y="168799"/>
                    </a:moveTo>
                    <a:cubicBezTo>
                      <a:pt x="4954239" y="174804"/>
                      <a:pt x="4961786" y="178993"/>
                      <a:pt x="4973386" y="180249"/>
                    </a:cubicBezTo>
                    <a:cubicBezTo>
                      <a:pt x="4975343" y="226049"/>
                      <a:pt x="4978977" y="270592"/>
                      <a:pt x="4986804" y="316810"/>
                    </a:cubicBezTo>
                    <a:cubicBezTo>
                      <a:pt x="4986804" y="374060"/>
                      <a:pt x="5041592" y="386627"/>
                      <a:pt x="5099315" y="389419"/>
                    </a:cubicBezTo>
                    <a:lnTo>
                      <a:pt x="5101971" y="389419"/>
                    </a:lnTo>
                    <a:lnTo>
                      <a:pt x="5105045" y="389419"/>
                    </a:lnTo>
                    <a:lnTo>
                      <a:pt x="5108120" y="389419"/>
                    </a:lnTo>
                    <a:lnTo>
                      <a:pt x="5111055" y="389419"/>
                    </a:lnTo>
                    <a:lnTo>
                      <a:pt x="5113850" y="389419"/>
                    </a:lnTo>
                    <a:lnTo>
                      <a:pt x="5116506" y="389419"/>
                    </a:lnTo>
                    <a:lnTo>
                      <a:pt x="5119161" y="389419"/>
                    </a:lnTo>
                    <a:lnTo>
                      <a:pt x="5121817" y="389419"/>
                    </a:lnTo>
                    <a:lnTo>
                      <a:pt x="5124473" y="389419"/>
                    </a:lnTo>
                    <a:lnTo>
                      <a:pt x="5126988" y="389419"/>
                    </a:lnTo>
                    <a:lnTo>
                      <a:pt x="5129504" y="389419"/>
                    </a:lnTo>
                    <a:lnTo>
                      <a:pt x="5132160" y="389419"/>
                    </a:lnTo>
                    <a:lnTo>
                      <a:pt x="5134955" y="389419"/>
                    </a:lnTo>
                    <a:lnTo>
                      <a:pt x="5137890" y="389419"/>
                    </a:lnTo>
                    <a:lnTo>
                      <a:pt x="5140965" y="389419"/>
                    </a:lnTo>
                    <a:lnTo>
                      <a:pt x="5144180" y="389559"/>
                    </a:lnTo>
                    <a:lnTo>
                      <a:pt x="5145997" y="389559"/>
                    </a:lnTo>
                    <a:cubicBezTo>
                      <a:pt x="5146975" y="389559"/>
                      <a:pt x="5148093" y="389559"/>
                      <a:pt x="5149071" y="389559"/>
                    </a:cubicBezTo>
                    <a:cubicBezTo>
                      <a:pt x="5160252" y="389559"/>
                      <a:pt x="5171015" y="389559"/>
                      <a:pt x="5180938" y="389699"/>
                    </a:cubicBezTo>
                    <a:cubicBezTo>
                      <a:pt x="5191001" y="389419"/>
                      <a:pt x="5201343" y="389559"/>
                      <a:pt x="5211546" y="389559"/>
                    </a:cubicBezTo>
                    <a:cubicBezTo>
                      <a:pt x="5228039" y="389699"/>
                      <a:pt x="5244811" y="389838"/>
                      <a:pt x="5261023" y="388442"/>
                    </a:cubicBezTo>
                    <a:cubicBezTo>
                      <a:pt x="5250960" y="403801"/>
                      <a:pt x="5242015" y="417765"/>
                      <a:pt x="5236005" y="423490"/>
                    </a:cubicBezTo>
                    <a:cubicBezTo>
                      <a:pt x="5229157" y="430192"/>
                      <a:pt x="5227479" y="440665"/>
                      <a:pt x="5230694" y="449182"/>
                    </a:cubicBezTo>
                    <a:cubicBezTo>
                      <a:pt x="5189044" y="450020"/>
                      <a:pt x="5147674" y="457002"/>
                      <a:pt x="5116786" y="468312"/>
                    </a:cubicBezTo>
                    <a:cubicBezTo>
                      <a:pt x="5106023" y="474875"/>
                      <a:pt x="5098197" y="483532"/>
                      <a:pt x="5092466" y="493446"/>
                    </a:cubicBezTo>
                    <a:cubicBezTo>
                      <a:pt x="5090510" y="494284"/>
                      <a:pt x="5088693" y="495261"/>
                      <a:pt x="5087016" y="496238"/>
                    </a:cubicBezTo>
                    <a:cubicBezTo>
                      <a:pt x="5058503" y="512994"/>
                      <a:pt x="5033625" y="535196"/>
                      <a:pt x="5008328" y="556281"/>
                    </a:cubicBezTo>
                    <a:cubicBezTo>
                      <a:pt x="4999802" y="509504"/>
                      <a:pt x="4985267" y="470965"/>
                      <a:pt x="4966817" y="461191"/>
                    </a:cubicBezTo>
                    <a:cubicBezTo>
                      <a:pt x="4916223" y="437593"/>
                      <a:pt x="4859059" y="442619"/>
                      <a:pt x="4804270" y="454488"/>
                    </a:cubicBezTo>
                    <a:cubicBezTo>
                      <a:pt x="4816989" y="433823"/>
                      <a:pt x="4824676" y="401567"/>
                      <a:pt x="4833481" y="387604"/>
                    </a:cubicBezTo>
                    <a:cubicBezTo>
                      <a:pt x="4836277" y="375177"/>
                      <a:pt x="4857102" y="341804"/>
                      <a:pt x="4859897" y="321418"/>
                    </a:cubicBezTo>
                    <a:cubicBezTo>
                      <a:pt x="4881002" y="307315"/>
                      <a:pt x="4887431" y="281483"/>
                      <a:pt x="4886033" y="251322"/>
                    </a:cubicBezTo>
                    <a:cubicBezTo>
                      <a:pt x="4906299" y="223535"/>
                      <a:pt x="4927124" y="195609"/>
                      <a:pt x="4949487" y="168799"/>
                    </a:cubicBezTo>
                    <a:close/>
                    <a:moveTo>
                      <a:pt x="4620200" y="111271"/>
                    </a:moveTo>
                    <a:cubicBezTo>
                      <a:pt x="4668139" y="103591"/>
                      <a:pt x="4716498" y="95352"/>
                      <a:pt x="4765416" y="94515"/>
                    </a:cubicBezTo>
                    <a:cubicBezTo>
                      <a:pt x="4785961" y="152881"/>
                      <a:pt x="4812936" y="212784"/>
                      <a:pt x="4810700" y="274222"/>
                    </a:cubicBezTo>
                    <a:cubicBezTo>
                      <a:pt x="4787918" y="276736"/>
                      <a:pt x="4764857" y="277573"/>
                      <a:pt x="4741935" y="279389"/>
                    </a:cubicBezTo>
                    <a:cubicBezTo>
                      <a:pt x="4713144" y="281483"/>
                      <a:pt x="4684492" y="284415"/>
                      <a:pt x="4655700" y="286789"/>
                    </a:cubicBezTo>
                    <a:lnTo>
                      <a:pt x="4656259" y="286789"/>
                    </a:lnTo>
                    <a:cubicBezTo>
                      <a:pt x="4627607" y="288744"/>
                      <a:pt x="4586936" y="291956"/>
                      <a:pt x="4580786" y="261236"/>
                    </a:cubicBezTo>
                    <a:cubicBezTo>
                      <a:pt x="4571561" y="221441"/>
                      <a:pt x="4551156" y="185695"/>
                      <a:pt x="4552693" y="143805"/>
                    </a:cubicBezTo>
                    <a:cubicBezTo>
                      <a:pt x="4550037" y="114203"/>
                      <a:pt x="4595880" y="118252"/>
                      <a:pt x="4620200" y="111271"/>
                    </a:cubicBezTo>
                    <a:close/>
                    <a:moveTo>
                      <a:pt x="4430678" y="243503"/>
                    </a:moveTo>
                    <a:cubicBezTo>
                      <a:pt x="4442279" y="222139"/>
                      <a:pt x="4454019" y="200915"/>
                      <a:pt x="4465340" y="179411"/>
                    </a:cubicBezTo>
                    <a:cubicBezTo>
                      <a:pt x="4468415" y="171732"/>
                      <a:pt x="4473027" y="163493"/>
                      <a:pt x="4477080" y="155115"/>
                    </a:cubicBezTo>
                    <a:cubicBezTo>
                      <a:pt x="4478618" y="199658"/>
                      <a:pt x="4497625" y="243643"/>
                      <a:pt x="4519149" y="283996"/>
                    </a:cubicBezTo>
                    <a:cubicBezTo>
                      <a:pt x="4523622" y="291537"/>
                      <a:pt x="4531309" y="297122"/>
                      <a:pt x="4540394" y="299356"/>
                    </a:cubicBezTo>
                    <a:cubicBezTo>
                      <a:pt x="4545006" y="308432"/>
                      <a:pt x="4552134" y="316531"/>
                      <a:pt x="4561778" y="322675"/>
                    </a:cubicBezTo>
                    <a:cubicBezTo>
                      <a:pt x="4572819" y="329796"/>
                      <a:pt x="4586097" y="335102"/>
                      <a:pt x="4599934" y="337476"/>
                    </a:cubicBezTo>
                    <a:cubicBezTo>
                      <a:pt x="4619082" y="339850"/>
                      <a:pt x="4638369" y="340687"/>
                      <a:pt x="4657797" y="340687"/>
                    </a:cubicBezTo>
                    <a:cubicBezTo>
                      <a:pt x="4712864" y="340687"/>
                      <a:pt x="4768351" y="333706"/>
                      <a:pt x="4823279" y="333147"/>
                    </a:cubicBezTo>
                    <a:cubicBezTo>
                      <a:pt x="4810420" y="354092"/>
                      <a:pt x="4798261" y="375456"/>
                      <a:pt x="4785263" y="396261"/>
                    </a:cubicBezTo>
                    <a:cubicBezTo>
                      <a:pt x="4775619" y="416229"/>
                      <a:pt x="4742774" y="444993"/>
                      <a:pt x="4761642" y="465519"/>
                    </a:cubicBezTo>
                    <a:cubicBezTo>
                      <a:pt x="4752278" y="468033"/>
                      <a:pt x="4743193" y="470546"/>
                      <a:pt x="4734248" y="472920"/>
                    </a:cubicBezTo>
                    <a:cubicBezTo>
                      <a:pt x="4709370" y="480181"/>
                      <a:pt x="4692878" y="499729"/>
                      <a:pt x="4682535" y="524305"/>
                    </a:cubicBezTo>
                    <a:cubicBezTo>
                      <a:pt x="4651787" y="553907"/>
                      <a:pt x="4626489" y="588536"/>
                      <a:pt x="4600633" y="622606"/>
                    </a:cubicBezTo>
                    <a:cubicBezTo>
                      <a:pt x="4601891" y="551254"/>
                      <a:pt x="4587495" y="456583"/>
                      <a:pt x="4503915" y="448065"/>
                    </a:cubicBezTo>
                    <a:cubicBezTo>
                      <a:pt x="4465620" y="442340"/>
                      <a:pt x="4426904" y="446250"/>
                      <a:pt x="4388469" y="449322"/>
                    </a:cubicBezTo>
                    <a:cubicBezTo>
                      <a:pt x="4380503" y="449741"/>
                      <a:pt x="4372955" y="450299"/>
                      <a:pt x="4365687" y="450997"/>
                    </a:cubicBezTo>
                    <a:cubicBezTo>
                      <a:pt x="4378686" y="425165"/>
                      <a:pt x="4414605" y="345993"/>
                      <a:pt x="4404822" y="326445"/>
                    </a:cubicBezTo>
                    <a:cubicBezTo>
                      <a:pt x="4419357" y="304383"/>
                      <a:pt x="4421733" y="278830"/>
                      <a:pt x="4419637" y="252579"/>
                    </a:cubicBezTo>
                    <a:cubicBezTo>
                      <a:pt x="4424109" y="251183"/>
                      <a:pt x="4428302" y="247971"/>
                      <a:pt x="4430678" y="243503"/>
                    </a:cubicBezTo>
                    <a:close/>
                    <a:moveTo>
                      <a:pt x="4127667" y="146737"/>
                    </a:moveTo>
                    <a:cubicBezTo>
                      <a:pt x="4164844" y="139616"/>
                      <a:pt x="4203699" y="135567"/>
                      <a:pt x="4242275" y="135567"/>
                    </a:cubicBezTo>
                    <a:cubicBezTo>
                      <a:pt x="4269948" y="135567"/>
                      <a:pt x="4297622" y="137661"/>
                      <a:pt x="4324457" y="142269"/>
                    </a:cubicBezTo>
                    <a:cubicBezTo>
                      <a:pt x="4334100" y="192677"/>
                      <a:pt x="4351571" y="245039"/>
                      <a:pt x="4341647" y="296145"/>
                    </a:cubicBezTo>
                    <a:cubicBezTo>
                      <a:pt x="4294267" y="300892"/>
                      <a:pt x="4247306" y="308432"/>
                      <a:pt x="4199926" y="313180"/>
                    </a:cubicBezTo>
                    <a:cubicBezTo>
                      <a:pt x="4181477" y="314017"/>
                      <a:pt x="4161770" y="315135"/>
                      <a:pt x="4144858" y="307874"/>
                    </a:cubicBezTo>
                    <a:cubicBezTo>
                      <a:pt x="4151427" y="254534"/>
                      <a:pt x="4119281" y="200775"/>
                      <a:pt x="4127667" y="146737"/>
                    </a:cubicBezTo>
                    <a:close/>
                    <a:moveTo>
                      <a:pt x="4021026" y="222977"/>
                    </a:moveTo>
                    <a:cubicBezTo>
                      <a:pt x="4032067" y="207757"/>
                      <a:pt x="4043249" y="192397"/>
                      <a:pt x="4055828" y="178155"/>
                    </a:cubicBezTo>
                    <a:cubicBezTo>
                      <a:pt x="4058483" y="200496"/>
                      <a:pt x="4064633" y="222698"/>
                      <a:pt x="4071341" y="244201"/>
                    </a:cubicBezTo>
                    <a:cubicBezTo>
                      <a:pt x="4078610" y="283996"/>
                      <a:pt x="4071341" y="337755"/>
                      <a:pt x="4124732" y="356606"/>
                    </a:cubicBezTo>
                    <a:cubicBezTo>
                      <a:pt x="4147514" y="365123"/>
                      <a:pt x="4171413" y="367916"/>
                      <a:pt x="4195733" y="367916"/>
                    </a:cubicBezTo>
                    <a:cubicBezTo>
                      <a:pt x="4237243" y="367916"/>
                      <a:pt x="4280011" y="359677"/>
                      <a:pt x="4320823" y="357723"/>
                    </a:cubicBezTo>
                    <a:cubicBezTo>
                      <a:pt x="4336057" y="356187"/>
                      <a:pt x="4352689" y="356326"/>
                      <a:pt x="4367504" y="352975"/>
                    </a:cubicBezTo>
                    <a:cubicBezTo>
                      <a:pt x="4353667" y="374060"/>
                      <a:pt x="4343325" y="398914"/>
                      <a:pt x="4329488" y="419161"/>
                    </a:cubicBezTo>
                    <a:cubicBezTo>
                      <a:pt x="4322080" y="439129"/>
                      <a:pt x="4286161" y="466357"/>
                      <a:pt x="4288956" y="490234"/>
                    </a:cubicBezTo>
                    <a:cubicBezTo>
                      <a:pt x="4257230" y="497216"/>
                      <a:pt x="4223406" y="525701"/>
                      <a:pt x="4197550" y="551393"/>
                    </a:cubicBezTo>
                    <a:cubicBezTo>
                      <a:pt x="4189583" y="496099"/>
                      <a:pt x="4165404" y="429773"/>
                      <a:pt x="4101531" y="423629"/>
                    </a:cubicBezTo>
                    <a:cubicBezTo>
                      <a:pt x="4033186" y="413715"/>
                      <a:pt x="3943876" y="416787"/>
                      <a:pt x="3916761" y="481996"/>
                    </a:cubicBezTo>
                    <a:cubicBezTo>
                      <a:pt x="3916202" y="481856"/>
                      <a:pt x="3915783" y="481717"/>
                      <a:pt x="3914944" y="481717"/>
                    </a:cubicBezTo>
                    <a:cubicBezTo>
                      <a:pt x="3900409" y="485347"/>
                      <a:pt x="3889088" y="496099"/>
                      <a:pt x="3877767" y="505315"/>
                    </a:cubicBezTo>
                    <a:cubicBezTo>
                      <a:pt x="3879025" y="503080"/>
                      <a:pt x="3880143" y="500846"/>
                      <a:pt x="3881401" y="498891"/>
                    </a:cubicBezTo>
                    <a:cubicBezTo>
                      <a:pt x="3904881" y="449461"/>
                      <a:pt x="3940382" y="401428"/>
                      <a:pt x="3955336" y="348367"/>
                    </a:cubicBezTo>
                    <a:cubicBezTo>
                      <a:pt x="3965679" y="340687"/>
                      <a:pt x="3972807" y="329936"/>
                      <a:pt x="3975463" y="318486"/>
                    </a:cubicBezTo>
                    <a:cubicBezTo>
                      <a:pt x="3979236" y="303126"/>
                      <a:pt x="3980215" y="287767"/>
                      <a:pt x="3979516" y="272407"/>
                    </a:cubicBezTo>
                    <a:cubicBezTo>
                      <a:pt x="3998245" y="268358"/>
                      <a:pt x="4008308" y="236940"/>
                      <a:pt x="4021026" y="222977"/>
                    </a:cubicBezTo>
                    <a:close/>
                    <a:moveTo>
                      <a:pt x="3750021" y="144364"/>
                    </a:moveTo>
                    <a:cubicBezTo>
                      <a:pt x="3771545" y="142828"/>
                      <a:pt x="3794746" y="139337"/>
                      <a:pt x="3817248" y="139337"/>
                    </a:cubicBezTo>
                    <a:cubicBezTo>
                      <a:pt x="3835558" y="139337"/>
                      <a:pt x="3853308" y="141711"/>
                      <a:pt x="3869381" y="149390"/>
                    </a:cubicBezTo>
                    <a:cubicBezTo>
                      <a:pt x="3894678" y="194911"/>
                      <a:pt x="3906838" y="250903"/>
                      <a:pt x="3903903" y="301311"/>
                    </a:cubicBezTo>
                    <a:cubicBezTo>
                      <a:pt x="3844363" y="311225"/>
                      <a:pt x="3777415" y="323652"/>
                      <a:pt x="3715080" y="330215"/>
                    </a:cubicBezTo>
                    <a:cubicBezTo>
                      <a:pt x="3705995" y="330494"/>
                      <a:pt x="3696771" y="331192"/>
                      <a:pt x="3687546" y="329936"/>
                    </a:cubicBezTo>
                    <a:cubicBezTo>
                      <a:pt x="3682794" y="321697"/>
                      <a:pt x="3678741" y="313180"/>
                      <a:pt x="3674967" y="304662"/>
                    </a:cubicBezTo>
                    <a:cubicBezTo>
                      <a:pt x="3674688" y="303824"/>
                      <a:pt x="3674408" y="303126"/>
                      <a:pt x="3674129" y="302288"/>
                    </a:cubicBezTo>
                    <a:cubicBezTo>
                      <a:pt x="3686288" y="255092"/>
                      <a:pt x="3660712" y="206640"/>
                      <a:pt x="3658895" y="159165"/>
                    </a:cubicBezTo>
                    <a:cubicBezTo>
                      <a:pt x="3687826" y="149530"/>
                      <a:pt x="3719413" y="147435"/>
                      <a:pt x="3750021" y="144364"/>
                    </a:cubicBezTo>
                    <a:close/>
                    <a:moveTo>
                      <a:pt x="3525139" y="284834"/>
                    </a:moveTo>
                    <a:cubicBezTo>
                      <a:pt x="3524440" y="279807"/>
                      <a:pt x="3524021" y="274781"/>
                      <a:pt x="3523462" y="269614"/>
                    </a:cubicBezTo>
                    <a:cubicBezTo>
                      <a:pt x="3544846" y="265006"/>
                      <a:pt x="3552952" y="225909"/>
                      <a:pt x="3566789" y="210410"/>
                    </a:cubicBezTo>
                    <a:cubicBezTo>
                      <a:pt x="3569724" y="205802"/>
                      <a:pt x="3578390" y="192537"/>
                      <a:pt x="3588453" y="179411"/>
                    </a:cubicBezTo>
                    <a:cubicBezTo>
                      <a:pt x="3590968" y="189465"/>
                      <a:pt x="3594463" y="199239"/>
                      <a:pt x="3598376" y="208176"/>
                    </a:cubicBezTo>
                    <a:cubicBezTo>
                      <a:pt x="3616965" y="248949"/>
                      <a:pt x="3614309" y="293771"/>
                      <a:pt x="3628705" y="335661"/>
                    </a:cubicBezTo>
                    <a:cubicBezTo>
                      <a:pt x="3631920" y="367916"/>
                      <a:pt x="3663507" y="384951"/>
                      <a:pt x="3699706" y="384951"/>
                    </a:cubicBezTo>
                    <a:cubicBezTo>
                      <a:pt x="3701383" y="384951"/>
                      <a:pt x="3703060" y="384951"/>
                      <a:pt x="3704738" y="384811"/>
                    </a:cubicBezTo>
                    <a:cubicBezTo>
                      <a:pt x="3776717" y="382717"/>
                      <a:pt x="3847997" y="370150"/>
                      <a:pt x="3918997" y="360096"/>
                    </a:cubicBezTo>
                    <a:cubicBezTo>
                      <a:pt x="3899990" y="387883"/>
                      <a:pt x="3880842" y="418463"/>
                      <a:pt x="3876509" y="422373"/>
                    </a:cubicBezTo>
                    <a:cubicBezTo>
                      <a:pt x="3859597" y="446948"/>
                      <a:pt x="3842127" y="471244"/>
                      <a:pt x="3825355" y="495819"/>
                    </a:cubicBezTo>
                    <a:cubicBezTo>
                      <a:pt x="3821861" y="486883"/>
                      <a:pt x="3817528" y="478226"/>
                      <a:pt x="3811798" y="470406"/>
                    </a:cubicBezTo>
                    <a:cubicBezTo>
                      <a:pt x="3758128" y="413995"/>
                      <a:pt x="3597258" y="421116"/>
                      <a:pt x="3540653" y="480041"/>
                    </a:cubicBezTo>
                    <a:cubicBezTo>
                      <a:pt x="3534503" y="477947"/>
                      <a:pt x="3524580" y="480600"/>
                      <a:pt x="3519968" y="484649"/>
                    </a:cubicBezTo>
                    <a:cubicBezTo>
                      <a:pt x="3492294" y="503639"/>
                      <a:pt x="3470351" y="529052"/>
                      <a:pt x="3449526" y="555303"/>
                    </a:cubicBezTo>
                    <a:cubicBezTo>
                      <a:pt x="3445473" y="528214"/>
                      <a:pt x="3439603" y="499031"/>
                      <a:pt x="3425067" y="475992"/>
                    </a:cubicBezTo>
                    <a:cubicBezTo>
                      <a:pt x="3433872" y="476550"/>
                      <a:pt x="3442957" y="472222"/>
                      <a:pt x="3447290" y="463844"/>
                    </a:cubicBezTo>
                    <a:cubicBezTo>
                      <a:pt x="3455257" y="443876"/>
                      <a:pt x="3477339" y="413436"/>
                      <a:pt x="3483210" y="387046"/>
                    </a:cubicBezTo>
                    <a:cubicBezTo>
                      <a:pt x="3514657" y="370569"/>
                      <a:pt x="3530870" y="339570"/>
                      <a:pt x="3525139" y="284834"/>
                    </a:cubicBezTo>
                    <a:close/>
                    <a:moveTo>
                      <a:pt x="3257768" y="170475"/>
                    </a:moveTo>
                    <a:cubicBezTo>
                      <a:pt x="3278733" y="170894"/>
                      <a:pt x="3299977" y="169358"/>
                      <a:pt x="3321361" y="167822"/>
                    </a:cubicBezTo>
                    <a:cubicBezTo>
                      <a:pt x="3358259" y="165169"/>
                      <a:pt x="3395297" y="162655"/>
                      <a:pt x="3430518" y="169916"/>
                    </a:cubicBezTo>
                    <a:cubicBezTo>
                      <a:pt x="3443796" y="221022"/>
                      <a:pt x="3459869" y="282600"/>
                      <a:pt x="3446312" y="336498"/>
                    </a:cubicBezTo>
                    <a:cubicBezTo>
                      <a:pt x="3425766" y="344039"/>
                      <a:pt x="3403404" y="346971"/>
                      <a:pt x="3381181" y="348926"/>
                    </a:cubicBezTo>
                    <a:cubicBezTo>
                      <a:pt x="3340928" y="347250"/>
                      <a:pt x="3273841" y="354232"/>
                      <a:pt x="3263778" y="311644"/>
                    </a:cubicBezTo>
                    <a:cubicBezTo>
                      <a:pt x="3278174" y="298518"/>
                      <a:pt x="3269928" y="280366"/>
                      <a:pt x="3265875" y="265006"/>
                    </a:cubicBezTo>
                    <a:cubicBezTo>
                      <a:pt x="3257908" y="234427"/>
                      <a:pt x="3252317" y="201892"/>
                      <a:pt x="3257768" y="170475"/>
                    </a:cubicBezTo>
                    <a:close/>
                    <a:moveTo>
                      <a:pt x="2802972" y="158048"/>
                    </a:moveTo>
                    <a:cubicBezTo>
                      <a:pt x="2852868" y="147017"/>
                      <a:pt x="2913526" y="134729"/>
                      <a:pt x="2966498" y="148134"/>
                    </a:cubicBezTo>
                    <a:cubicBezTo>
                      <a:pt x="2988021" y="157070"/>
                      <a:pt x="2986344" y="181785"/>
                      <a:pt x="2994031" y="198541"/>
                    </a:cubicBezTo>
                    <a:cubicBezTo>
                      <a:pt x="3004094" y="233170"/>
                      <a:pt x="3017232" y="269614"/>
                      <a:pt x="3009685" y="305500"/>
                    </a:cubicBezTo>
                    <a:cubicBezTo>
                      <a:pt x="2979356" y="314017"/>
                      <a:pt x="2948048" y="320580"/>
                      <a:pt x="2916741" y="326166"/>
                    </a:cubicBezTo>
                    <a:cubicBezTo>
                      <a:pt x="2902765" y="328400"/>
                      <a:pt x="2888788" y="330215"/>
                      <a:pt x="2874532" y="331332"/>
                    </a:cubicBezTo>
                    <a:cubicBezTo>
                      <a:pt x="2873833" y="331332"/>
                      <a:pt x="2873134" y="331332"/>
                      <a:pt x="2872575" y="331332"/>
                    </a:cubicBezTo>
                    <a:cubicBezTo>
                      <a:pt x="2871178" y="331332"/>
                      <a:pt x="2869920" y="331332"/>
                      <a:pt x="2868382" y="331332"/>
                    </a:cubicBezTo>
                    <a:cubicBezTo>
                      <a:pt x="2848116" y="331332"/>
                      <a:pt x="2822260" y="331332"/>
                      <a:pt x="2812057" y="315274"/>
                    </a:cubicBezTo>
                    <a:cubicBezTo>
                      <a:pt x="2816669" y="309549"/>
                      <a:pt x="2818766" y="302428"/>
                      <a:pt x="2817787" y="295167"/>
                    </a:cubicBezTo>
                    <a:cubicBezTo>
                      <a:pt x="2812197" y="249647"/>
                      <a:pt x="2801295" y="203987"/>
                      <a:pt x="2802972" y="158048"/>
                    </a:cubicBezTo>
                    <a:close/>
                    <a:moveTo>
                      <a:pt x="2713662" y="184159"/>
                    </a:moveTo>
                    <a:cubicBezTo>
                      <a:pt x="2717995" y="179970"/>
                      <a:pt x="2722328" y="175641"/>
                      <a:pt x="2726521" y="171452"/>
                    </a:cubicBezTo>
                    <a:cubicBezTo>
                      <a:pt x="2726660" y="178574"/>
                      <a:pt x="2727220" y="185416"/>
                      <a:pt x="2727639" y="191978"/>
                    </a:cubicBezTo>
                    <a:cubicBezTo>
                      <a:pt x="2734208" y="234147"/>
                      <a:pt x="2732111" y="282321"/>
                      <a:pt x="2758667" y="319603"/>
                    </a:cubicBezTo>
                    <a:cubicBezTo>
                      <a:pt x="2759925" y="327003"/>
                      <a:pt x="2761881" y="334404"/>
                      <a:pt x="2765375" y="341106"/>
                    </a:cubicBezTo>
                    <a:cubicBezTo>
                      <a:pt x="2788996" y="375596"/>
                      <a:pt x="2829248" y="386347"/>
                      <a:pt x="2873973" y="386347"/>
                    </a:cubicBezTo>
                    <a:cubicBezTo>
                      <a:pt x="2920515" y="386347"/>
                      <a:pt x="2971809" y="374758"/>
                      <a:pt x="3014158" y="366101"/>
                    </a:cubicBezTo>
                    <a:cubicBezTo>
                      <a:pt x="3005073" y="378947"/>
                      <a:pt x="2996128" y="391793"/>
                      <a:pt x="2985785" y="403103"/>
                    </a:cubicBezTo>
                    <a:cubicBezTo>
                      <a:pt x="2973067" y="416508"/>
                      <a:pt x="2953779" y="437453"/>
                      <a:pt x="2975582" y="454209"/>
                    </a:cubicBezTo>
                    <a:cubicBezTo>
                      <a:pt x="3001159" y="470965"/>
                      <a:pt x="3016254" y="437453"/>
                      <a:pt x="3026597" y="419161"/>
                    </a:cubicBezTo>
                    <a:cubicBezTo>
                      <a:pt x="3031069" y="409387"/>
                      <a:pt x="3058044" y="370010"/>
                      <a:pt x="3067408" y="342922"/>
                    </a:cubicBezTo>
                    <a:cubicBezTo>
                      <a:pt x="3087255" y="322116"/>
                      <a:pt x="3089491" y="291397"/>
                      <a:pt x="3084879" y="259561"/>
                    </a:cubicBezTo>
                    <a:cubicBezTo>
                      <a:pt x="3089631" y="251741"/>
                      <a:pt x="3094243" y="244061"/>
                      <a:pt x="3099275" y="239035"/>
                    </a:cubicBezTo>
                    <a:cubicBezTo>
                      <a:pt x="3124852" y="206779"/>
                      <a:pt x="3147913" y="167263"/>
                      <a:pt x="3186209" y="149111"/>
                    </a:cubicBezTo>
                    <a:cubicBezTo>
                      <a:pt x="3168319" y="203289"/>
                      <a:pt x="3187187" y="297541"/>
                      <a:pt x="3215559" y="317648"/>
                    </a:cubicBezTo>
                    <a:cubicBezTo>
                      <a:pt x="3217236" y="378947"/>
                      <a:pt x="3283485" y="397239"/>
                      <a:pt x="3346100" y="402684"/>
                    </a:cubicBezTo>
                    <a:cubicBezTo>
                      <a:pt x="3360775" y="403522"/>
                      <a:pt x="3374892" y="404081"/>
                      <a:pt x="3388169" y="404081"/>
                    </a:cubicBezTo>
                    <a:cubicBezTo>
                      <a:pt x="3405360" y="404081"/>
                      <a:pt x="3421293" y="403243"/>
                      <a:pt x="3435829" y="401148"/>
                    </a:cubicBezTo>
                    <a:cubicBezTo>
                      <a:pt x="3435689" y="401288"/>
                      <a:pt x="3435410" y="401567"/>
                      <a:pt x="3435270" y="401707"/>
                    </a:cubicBezTo>
                    <a:cubicBezTo>
                      <a:pt x="3427164" y="416368"/>
                      <a:pt x="3405640" y="435219"/>
                      <a:pt x="3403823" y="452394"/>
                    </a:cubicBezTo>
                    <a:cubicBezTo>
                      <a:pt x="3399490" y="449043"/>
                      <a:pt x="3394738" y="445971"/>
                      <a:pt x="3389427" y="443318"/>
                    </a:cubicBezTo>
                    <a:cubicBezTo>
                      <a:pt x="3342885" y="417625"/>
                      <a:pt x="3166502" y="415950"/>
                      <a:pt x="3137011" y="464961"/>
                    </a:cubicBezTo>
                    <a:cubicBezTo>
                      <a:pt x="3132818" y="471663"/>
                      <a:pt x="3129883" y="478645"/>
                      <a:pt x="3127367" y="485906"/>
                    </a:cubicBezTo>
                    <a:cubicBezTo>
                      <a:pt x="3112832" y="497635"/>
                      <a:pt x="3099414" y="511319"/>
                      <a:pt x="3091867" y="517044"/>
                    </a:cubicBezTo>
                    <a:cubicBezTo>
                      <a:pt x="3084739" y="525701"/>
                      <a:pt x="3071042" y="537011"/>
                      <a:pt x="3058603" y="549439"/>
                    </a:cubicBezTo>
                    <a:cubicBezTo>
                      <a:pt x="3056087" y="541340"/>
                      <a:pt x="3053292" y="533381"/>
                      <a:pt x="3049798" y="525701"/>
                    </a:cubicBezTo>
                    <a:cubicBezTo>
                      <a:pt x="3037079" y="500148"/>
                      <a:pt x="2998364" y="484090"/>
                      <a:pt x="2953639" y="476271"/>
                    </a:cubicBezTo>
                    <a:cubicBezTo>
                      <a:pt x="2946092" y="475433"/>
                      <a:pt x="2938545" y="474456"/>
                      <a:pt x="2931137" y="473059"/>
                    </a:cubicBezTo>
                    <a:cubicBezTo>
                      <a:pt x="2873274" y="466636"/>
                      <a:pt x="2811079" y="472501"/>
                      <a:pt x="2782986" y="488140"/>
                    </a:cubicBezTo>
                    <a:cubicBezTo>
                      <a:pt x="2774740" y="485347"/>
                      <a:pt x="2769988" y="494423"/>
                      <a:pt x="2768730" y="501544"/>
                    </a:cubicBezTo>
                    <a:cubicBezTo>
                      <a:pt x="2765236" y="506571"/>
                      <a:pt x="2762860" y="512157"/>
                      <a:pt x="2761043" y="518161"/>
                    </a:cubicBezTo>
                    <a:cubicBezTo>
                      <a:pt x="2755452" y="519836"/>
                      <a:pt x="2750001" y="521791"/>
                      <a:pt x="2744970" y="523606"/>
                    </a:cubicBezTo>
                    <a:cubicBezTo>
                      <a:pt x="2715479" y="534777"/>
                      <a:pt x="2689203" y="552510"/>
                      <a:pt x="2665723" y="573316"/>
                    </a:cubicBezTo>
                    <a:cubicBezTo>
                      <a:pt x="2662089" y="540362"/>
                      <a:pt x="2656219" y="507968"/>
                      <a:pt x="2642522" y="478086"/>
                    </a:cubicBezTo>
                    <a:cubicBezTo>
                      <a:pt x="2640286" y="474176"/>
                      <a:pt x="2637490" y="470686"/>
                      <a:pt x="2634415" y="467474"/>
                    </a:cubicBezTo>
                    <a:cubicBezTo>
                      <a:pt x="2651467" y="457979"/>
                      <a:pt x="2657616" y="425445"/>
                      <a:pt x="2667959" y="409526"/>
                    </a:cubicBezTo>
                    <a:cubicBezTo>
                      <a:pt x="2673969" y="393608"/>
                      <a:pt x="2686967" y="378528"/>
                      <a:pt x="2686408" y="360934"/>
                    </a:cubicBezTo>
                    <a:cubicBezTo>
                      <a:pt x="2685849" y="357304"/>
                      <a:pt x="2684312" y="354232"/>
                      <a:pt x="2681936" y="351718"/>
                    </a:cubicBezTo>
                    <a:cubicBezTo>
                      <a:pt x="2685010" y="319463"/>
                      <a:pt x="2673270" y="279528"/>
                      <a:pt x="2657197" y="242525"/>
                    </a:cubicBezTo>
                    <a:cubicBezTo>
                      <a:pt x="2674808" y="221441"/>
                      <a:pt x="2694235" y="202870"/>
                      <a:pt x="2713662" y="184159"/>
                    </a:cubicBezTo>
                    <a:close/>
                    <a:moveTo>
                      <a:pt x="2392062" y="196586"/>
                    </a:moveTo>
                    <a:cubicBezTo>
                      <a:pt x="2412608" y="191978"/>
                      <a:pt x="2465858" y="181087"/>
                      <a:pt x="2505692" y="181087"/>
                    </a:cubicBezTo>
                    <a:cubicBezTo>
                      <a:pt x="2527635" y="181087"/>
                      <a:pt x="2545525" y="184438"/>
                      <a:pt x="2551814" y="193933"/>
                    </a:cubicBezTo>
                    <a:cubicBezTo>
                      <a:pt x="2575854" y="244899"/>
                      <a:pt x="2610236" y="297401"/>
                      <a:pt x="2607161" y="353394"/>
                    </a:cubicBezTo>
                    <a:cubicBezTo>
                      <a:pt x="2554609" y="364565"/>
                      <a:pt x="2503176" y="380762"/>
                      <a:pt x="2448807" y="385510"/>
                    </a:cubicBezTo>
                    <a:cubicBezTo>
                      <a:pt x="2440701" y="385510"/>
                      <a:pt x="2431896" y="386627"/>
                      <a:pt x="2424069" y="383974"/>
                    </a:cubicBezTo>
                    <a:cubicBezTo>
                      <a:pt x="2405899" y="353673"/>
                      <a:pt x="2403523" y="319882"/>
                      <a:pt x="2397234" y="287068"/>
                    </a:cubicBezTo>
                    <a:cubicBezTo>
                      <a:pt x="2392342" y="257327"/>
                      <a:pt x="2383537" y="226328"/>
                      <a:pt x="2392062" y="196586"/>
                    </a:cubicBezTo>
                    <a:close/>
                    <a:moveTo>
                      <a:pt x="2257608" y="261097"/>
                    </a:moveTo>
                    <a:cubicBezTo>
                      <a:pt x="2267811" y="238476"/>
                      <a:pt x="2280809" y="218229"/>
                      <a:pt x="2296183" y="198262"/>
                    </a:cubicBezTo>
                    <a:cubicBezTo>
                      <a:pt x="2297581" y="196447"/>
                      <a:pt x="2299119" y="194631"/>
                      <a:pt x="2300656" y="192956"/>
                    </a:cubicBezTo>
                    <a:cubicBezTo>
                      <a:pt x="2301914" y="192397"/>
                      <a:pt x="2303172" y="191978"/>
                      <a:pt x="2304290" y="191420"/>
                    </a:cubicBezTo>
                    <a:cubicBezTo>
                      <a:pt x="2308762" y="190163"/>
                      <a:pt x="2312955" y="188488"/>
                      <a:pt x="2317288" y="186812"/>
                    </a:cubicBezTo>
                    <a:cubicBezTo>
                      <a:pt x="2308064" y="219626"/>
                      <a:pt x="2317847" y="257187"/>
                      <a:pt x="2323717" y="289302"/>
                    </a:cubicBezTo>
                    <a:cubicBezTo>
                      <a:pt x="2333641" y="315693"/>
                      <a:pt x="2329308" y="356606"/>
                      <a:pt x="2360196" y="372524"/>
                    </a:cubicBezTo>
                    <a:cubicBezTo>
                      <a:pt x="2360476" y="373501"/>
                      <a:pt x="2360615" y="374479"/>
                      <a:pt x="2360895" y="375456"/>
                    </a:cubicBezTo>
                    <a:cubicBezTo>
                      <a:pt x="2364109" y="389280"/>
                      <a:pt x="2366066" y="404500"/>
                      <a:pt x="2375990" y="416229"/>
                    </a:cubicBezTo>
                    <a:cubicBezTo>
                      <a:pt x="2395696" y="434521"/>
                      <a:pt x="2422391" y="440665"/>
                      <a:pt x="2451742" y="440665"/>
                    </a:cubicBezTo>
                    <a:cubicBezTo>
                      <a:pt x="2504573" y="440665"/>
                      <a:pt x="2565791" y="420697"/>
                      <a:pt x="2610096" y="414972"/>
                    </a:cubicBezTo>
                    <a:cubicBezTo>
                      <a:pt x="2611494" y="414832"/>
                      <a:pt x="2612752" y="414553"/>
                      <a:pt x="2614010" y="414414"/>
                    </a:cubicBezTo>
                    <a:cubicBezTo>
                      <a:pt x="2607161" y="424607"/>
                      <a:pt x="2600732" y="435219"/>
                      <a:pt x="2600033" y="445133"/>
                    </a:cubicBezTo>
                    <a:cubicBezTo>
                      <a:pt x="2587594" y="440525"/>
                      <a:pt x="2573757" y="437313"/>
                      <a:pt x="2558942" y="435638"/>
                    </a:cubicBezTo>
                    <a:lnTo>
                      <a:pt x="2556566" y="435777"/>
                    </a:lnTo>
                    <a:lnTo>
                      <a:pt x="2549159" y="436057"/>
                    </a:lnTo>
                    <a:lnTo>
                      <a:pt x="2541751" y="436336"/>
                    </a:lnTo>
                    <a:lnTo>
                      <a:pt x="2534344" y="436755"/>
                    </a:lnTo>
                    <a:lnTo>
                      <a:pt x="2526796" y="437174"/>
                    </a:lnTo>
                    <a:lnTo>
                      <a:pt x="2519249" y="437593"/>
                    </a:lnTo>
                    <a:lnTo>
                      <a:pt x="2511701" y="438011"/>
                    </a:lnTo>
                    <a:lnTo>
                      <a:pt x="2503875" y="438430"/>
                    </a:lnTo>
                    <a:lnTo>
                      <a:pt x="2495908" y="438849"/>
                    </a:lnTo>
                    <a:lnTo>
                      <a:pt x="2487802" y="439408"/>
                    </a:lnTo>
                    <a:lnTo>
                      <a:pt x="2479416" y="439966"/>
                    </a:lnTo>
                    <a:lnTo>
                      <a:pt x="2470890" y="440525"/>
                    </a:lnTo>
                    <a:lnTo>
                      <a:pt x="2462364" y="441083"/>
                    </a:lnTo>
                    <a:lnTo>
                      <a:pt x="2454817" y="441502"/>
                    </a:lnTo>
                    <a:cubicBezTo>
                      <a:pt x="2429520" y="446669"/>
                      <a:pt x="2407157" y="454209"/>
                      <a:pt x="2392062" y="462866"/>
                    </a:cubicBezTo>
                    <a:cubicBezTo>
                      <a:pt x="2390385" y="463983"/>
                      <a:pt x="2388848" y="465380"/>
                      <a:pt x="2387310" y="466636"/>
                    </a:cubicBezTo>
                    <a:cubicBezTo>
                      <a:pt x="2387171" y="466636"/>
                      <a:pt x="2386891" y="466636"/>
                      <a:pt x="2386612" y="466636"/>
                    </a:cubicBezTo>
                    <a:cubicBezTo>
                      <a:pt x="2359218" y="463285"/>
                      <a:pt x="2288636" y="491770"/>
                      <a:pt x="2268370" y="525142"/>
                    </a:cubicBezTo>
                    <a:cubicBezTo>
                      <a:pt x="2263199" y="511039"/>
                      <a:pt x="2255931" y="498193"/>
                      <a:pt x="2242793" y="490095"/>
                    </a:cubicBezTo>
                    <a:cubicBezTo>
                      <a:pt x="2236504" y="486743"/>
                      <a:pt x="2230075" y="484509"/>
                      <a:pt x="2223506" y="482973"/>
                    </a:cubicBezTo>
                    <a:cubicBezTo>
                      <a:pt x="2223645" y="482694"/>
                      <a:pt x="2223785" y="482554"/>
                      <a:pt x="2223925" y="482275"/>
                    </a:cubicBezTo>
                    <a:cubicBezTo>
                      <a:pt x="2227978" y="466357"/>
                      <a:pt x="2249782" y="427679"/>
                      <a:pt x="2250900" y="402405"/>
                    </a:cubicBezTo>
                    <a:cubicBezTo>
                      <a:pt x="2264876" y="371546"/>
                      <a:pt x="2261801" y="318486"/>
                      <a:pt x="2249782" y="269754"/>
                    </a:cubicBezTo>
                    <a:cubicBezTo>
                      <a:pt x="2252996" y="267380"/>
                      <a:pt x="2255931" y="264587"/>
                      <a:pt x="2257608" y="261097"/>
                    </a:cubicBezTo>
                    <a:close/>
                    <a:moveTo>
                      <a:pt x="2156838" y="225909"/>
                    </a:moveTo>
                    <a:cubicBezTo>
                      <a:pt x="2173190" y="274222"/>
                      <a:pt x="2191360" y="325188"/>
                      <a:pt x="2183533" y="375875"/>
                    </a:cubicBezTo>
                    <a:cubicBezTo>
                      <a:pt x="2136851" y="384253"/>
                      <a:pt x="2091847" y="398356"/>
                      <a:pt x="2044187" y="402126"/>
                    </a:cubicBezTo>
                    <a:cubicBezTo>
                      <a:pt x="2031608" y="402545"/>
                      <a:pt x="2018750" y="402545"/>
                      <a:pt x="2007009" y="398775"/>
                    </a:cubicBezTo>
                    <a:cubicBezTo>
                      <a:pt x="1994291" y="379785"/>
                      <a:pt x="1989259" y="356745"/>
                      <a:pt x="1981013" y="335940"/>
                    </a:cubicBezTo>
                    <a:cubicBezTo>
                      <a:pt x="1985905" y="330634"/>
                      <a:pt x="1988421" y="323652"/>
                      <a:pt x="1987023" y="316810"/>
                    </a:cubicBezTo>
                    <a:cubicBezTo>
                      <a:pt x="1981712" y="288325"/>
                      <a:pt x="1974584" y="259980"/>
                      <a:pt x="1974723" y="231076"/>
                    </a:cubicBezTo>
                    <a:cubicBezTo>
                      <a:pt x="1999182" y="228283"/>
                      <a:pt x="2069205" y="207897"/>
                      <a:pt x="2115188" y="207897"/>
                    </a:cubicBezTo>
                    <a:cubicBezTo>
                      <a:pt x="2137131" y="207757"/>
                      <a:pt x="2153623" y="212365"/>
                      <a:pt x="2156838" y="225909"/>
                    </a:cubicBezTo>
                    <a:close/>
                    <a:moveTo>
                      <a:pt x="1846139" y="385370"/>
                    </a:moveTo>
                    <a:cubicBezTo>
                      <a:pt x="1858858" y="359957"/>
                      <a:pt x="1871996" y="334823"/>
                      <a:pt x="1887091" y="310806"/>
                    </a:cubicBezTo>
                    <a:cubicBezTo>
                      <a:pt x="1890445" y="305779"/>
                      <a:pt x="1898132" y="293352"/>
                      <a:pt x="1907776" y="279109"/>
                    </a:cubicBezTo>
                    <a:cubicBezTo>
                      <a:pt x="1914625" y="301590"/>
                      <a:pt x="1924548" y="322954"/>
                      <a:pt x="1932514" y="337755"/>
                    </a:cubicBezTo>
                    <a:cubicBezTo>
                      <a:pt x="1943835" y="386627"/>
                      <a:pt x="1937546" y="451835"/>
                      <a:pt x="2015814" y="457420"/>
                    </a:cubicBezTo>
                    <a:cubicBezTo>
                      <a:pt x="2025458" y="458677"/>
                      <a:pt x="2035102" y="459096"/>
                      <a:pt x="2044746" y="459096"/>
                    </a:cubicBezTo>
                    <a:cubicBezTo>
                      <a:pt x="2092685" y="459096"/>
                      <a:pt x="2139646" y="445831"/>
                      <a:pt x="2186468" y="437593"/>
                    </a:cubicBezTo>
                    <a:cubicBezTo>
                      <a:pt x="2189543" y="437034"/>
                      <a:pt x="2192618" y="436615"/>
                      <a:pt x="2195832" y="436057"/>
                    </a:cubicBezTo>
                    <a:cubicBezTo>
                      <a:pt x="2186328" y="451277"/>
                      <a:pt x="2175846" y="467334"/>
                      <a:pt x="2179200" y="480460"/>
                    </a:cubicBezTo>
                    <a:cubicBezTo>
                      <a:pt x="2168019" y="481298"/>
                      <a:pt x="2156977" y="482834"/>
                      <a:pt x="2146215" y="483951"/>
                    </a:cubicBezTo>
                    <a:cubicBezTo>
                      <a:pt x="2098276" y="486185"/>
                      <a:pt x="2046842" y="493166"/>
                      <a:pt x="2001419" y="513413"/>
                    </a:cubicBezTo>
                    <a:cubicBezTo>
                      <a:pt x="1974863" y="522350"/>
                      <a:pt x="1962284" y="547763"/>
                      <a:pt x="1961586" y="574014"/>
                    </a:cubicBezTo>
                    <a:cubicBezTo>
                      <a:pt x="1946351" y="583509"/>
                      <a:pt x="1932654" y="600125"/>
                      <a:pt x="1921752" y="614368"/>
                    </a:cubicBezTo>
                    <a:cubicBezTo>
                      <a:pt x="1919097" y="606967"/>
                      <a:pt x="1916162" y="599846"/>
                      <a:pt x="1913087" y="593004"/>
                    </a:cubicBezTo>
                    <a:cubicBezTo>
                      <a:pt x="1905819" y="573176"/>
                      <a:pt x="1896036" y="552790"/>
                      <a:pt x="1877307" y="541479"/>
                    </a:cubicBezTo>
                    <a:cubicBezTo>
                      <a:pt x="1847817" y="523467"/>
                      <a:pt x="1813295" y="524863"/>
                      <a:pt x="1780310" y="530728"/>
                    </a:cubicBezTo>
                    <a:cubicBezTo>
                      <a:pt x="1785901" y="514670"/>
                      <a:pt x="1789534" y="496797"/>
                      <a:pt x="1795125" y="487023"/>
                    </a:cubicBezTo>
                    <a:cubicBezTo>
                      <a:pt x="1803791" y="464123"/>
                      <a:pt x="1811897" y="442200"/>
                      <a:pt x="1822379" y="419859"/>
                    </a:cubicBezTo>
                    <a:cubicBezTo>
                      <a:pt x="1826293" y="413715"/>
                      <a:pt x="1828529" y="404639"/>
                      <a:pt x="1825175" y="399752"/>
                    </a:cubicBezTo>
                    <a:cubicBezTo>
                      <a:pt x="1825734" y="398495"/>
                      <a:pt x="1826432" y="397239"/>
                      <a:pt x="1826852" y="395982"/>
                    </a:cubicBezTo>
                    <a:cubicBezTo>
                      <a:pt x="1834399" y="396541"/>
                      <a:pt x="1842366" y="392631"/>
                      <a:pt x="1846139" y="385370"/>
                    </a:cubicBezTo>
                    <a:close/>
                    <a:moveTo>
                      <a:pt x="1519648" y="246994"/>
                    </a:moveTo>
                    <a:cubicBezTo>
                      <a:pt x="1559062" y="238895"/>
                      <a:pt x="1603088" y="230657"/>
                      <a:pt x="1646135" y="230657"/>
                    </a:cubicBezTo>
                    <a:cubicBezTo>
                      <a:pt x="1665982" y="230657"/>
                      <a:pt x="1685829" y="232472"/>
                      <a:pt x="1704697" y="236661"/>
                    </a:cubicBezTo>
                    <a:cubicBezTo>
                      <a:pt x="1734188" y="248809"/>
                      <a:pt x="1742853" y="277992"/>
                      <a:pt x="1748723" y="302707"/>
                    </a:cubicBezTo>
                    <a:cubicBezTo>
                      <a:pt x="1753615" y="324350"/>
                      <a:pt x="1759904" y="349764"/>
                      <a:pt x="1757109" y="373222"/>
                    </a:cubicBezTo>
                    <a:cubicBezTo>
                      <a:pt x="1710008" y="377271"/>
                      <a:pt x="1663327" y="382857"/>
                      <a:pt x="1616086" y="385928"/>
                    </a:cubicBezTo>
                    <a:cubicBezTo>
                      <a:pt x="1573737" y="391793"/>
                      <a:pt x="1544386" y="368614"/>
                      <a:pt x="1534882" y="335800"/>
                    </a:cubicBezTo>
                    <a:cubicBezTo>
                      <a:pt x="1523841" y="310108"/>
                      <a:pt x="1513219" y="283438"/>
                      <a:pt x="1504274" y="257047"/>
                    </a:cubicBezTo>
                    <a:cubicBezTo>
                      <a:pt x="1510423" y="254953"/>
                      <a:pt x="1515734" y="251462"/>
                      <a:pt x="1519648" y="246994"/>
                    </a:cubicBezTo>
                    <a:close/>
                    <a:moveTo>
                      <a:pt x="1468075" y="252160"/>
                    </a:moveTo>
                    <a:cubicBezTo>
                      <a:pt x="1470590" y="253975"/>
                      <a:pt x="1473386" y="255511"/>
                      <a:pt x="1476740" y="256628"/>
                    </a:cubicBezTo>
                    <a:cubicBezTo>
                      <a:pt x="1483169" y="296703"/>
                      <a:pt x="1492533" y="336638"/>
                      <a:pt x="1501618" y="376433"/>
                    </a:cubicBezTo>
                    <a:cubicBezTo>
                      <a:pt x="1510423" y="412040"/>
                      <a:pt x="1552632" y="437872"/>
                      <a:pt x="1594981" y="441223"/>
                    </a:cubicBezTo>
                    <a:cubicBezTo>
                      <a:pt x="1601271" y="441502"/>
                      <a:pt x="1607421" y="441502"/>
                      <a:pt x="1613710" y="441502"/>
                    </a:cubicBezTo>
                    <a:cubicBezTo>
                      <a:pt x="1656338" y="441502"/>
                      <a:pt x="1698967" y="436894"/>
                      <a:pt x="1741595" y="434940"/>
                    </a:cubicBezTo>
                    <a:cubicBezTo>
                      <a:pt x="1754034" y="434800"/>
                      <a:pt x="1770666" y="434381"/>
                      <a:pt x="1785621" y="431030"/>
                    </a:cubicBezTo>
                    <a:cubicBezTo>
                      <a:pt x="1773462" y="451975"/>
                      <a:pt x="1764656" y="475992"/>
                      <a:pt x="1752357" y="495959"/>
                    </a:cubicBezTo>
                    <a:cubicBezTo>
                      <a:pt x="1746766" y="508805"/>
                      <a:pt x="1732091" y="525841"/>
                      <a:pt x="1730414" y="540502"/>
                    </a:cubicBezTo>
                    <a:cubicBezTo>
                      <a:pt x="1711126" y="544132"/>
                      <a:pt x="1691978" y="549159"/>
                      <a:pt x="1682754" y="566613"/>
                    </a:cubicBezTo>
                    <a:cubicBezTo>
                      <a:pt x="1681217" y="569825"/>
                      <a:pt x="1680657" y="573176"/>
                      <a:pt x="1680378" y="576527"/>
                    </a:cubicBezTo>
                    <a:cubicBezTo>
                      <a:pt x="1678980" y="576807"/>
                      <a:pt x="1677443" y="576807"/>
                      <a:pt x="1676045" y="577225"/>
                    </a:cubicBezTo>
                    <a:cubicBezTo>
                      <a:pt x="1675626" y="575829"/>
                      <a:pt x="1675207" y="574433"/>
                      <a:pt x="1674088" y="572757"/>
                    </a:cubicBezTo>
                    <a:cubicBezTo>
                      <a:pt x="1648651" y="546506"/>
                      <a:pt x="1607421" y="594819"/>
                      <a:pt x="1584779" y="620232"/>
                    </a:cubicBezTo>
                    <a:cubicBezTo>
                      <a:pt x="1572339" y="592166"/>
                      <a:pt x="1554170" y="567032"/>
                      <a:pt x="1523841" y="557258"/>
                    </a:cubicBezTo>
                    <a:cubicBezTo>
                      <a:pt x="1482610" y="546786"/>
                      <a:pt x="1440261" y="546925"/>
                      <a:pt x="1398192" y="551952"/>
                    </a:cubicBezTo>
                    <a:cubicBezTo>
                      <a:pt x="1408255" y="533381"/>
                      <a:pt x="1429360" y="491072"/>
                      <a:pt x="1425726" y="470686"/>
                    </a:cubicBezTo>
                    <a:cubicBezTo>
                      <a:pt x="1429360" y="465100"/>
                      <a:pt x="1431596" y="458677"/>
                      <a:pt x="1431596" y="450858"/>
                    </a:cubicBezTo>
                    <a:cubicBezTo>
                      <a:pt x="1432574" y="415531"/>
                      <a:pt x="1423629" y="381181"/>
                      <a:pt x="1410072" y="347809"/>
                    </a:cubicBezTo>
                    <a:cubicBezTo>
                      <a:pt x="1427962" y="315833"/>
                      <a:pt x="1444314" y="280087"/>
                      <a:pt x="1468075" y="252160"/>
                    </a:cubicBezTo>
                    <a:close/>
                    <a:moveTo>
                      <a:pt x="1269748" y="261795"/>
                    </a:moveTo>
                    <a:cubicBezTo>
                      <a:pt x="1274500" y="261795"/>
                      <a:pt x="1279252" y="261934"/>
                      <a:pt x="1284004" y="262074"/>
                    </a:cubicBezTo>
                    <a:cubicBezTo>
                      <a:pt x="1317827" y="317229"/>
                      <a:pt x="1350672" y="375037"/>
                      <a:pt x="1359197" y="437174"/>
                    </a:cubicBezTo>
                    <a:cubicBezTo>
                      <a:pt x="1291831" y="451137"/>
                      <a:pt x="1222926" y="459934"/>
                      <a:pt x="1153603" y="463844"/>
                    </a:cubicBezTo>
                    <a:cubicBezTo>
                      <a:pt x="1133477" y="464262"/>
                      <a:pt x="1111953" y="466217"/>
                      <a:pt x="1092805" y="459794"/>
                    </a:cubicBezTo>
                    <a:cubicBezTo>
                      <a:pt x="1071700" y="432426"/>
                      <a:pt x="1058702" y="401009"/>
                      <a:pt x="1041651" y="371826"/>
                    </a:cubicBezTo>
                    <a:cubicBezTo>
                      <a:pt x="1054929" y="350881"/>
                      <a:pt x="1030470" y="329098"/>
                      <a:pt x="1031728" y="307175"/>
                    </a:cubicBezTo>
                    <a:cubicBezTo>
                      <a:pt x="1108039" y="286370"/>
                      <a:pt x="1188684" y="261795"/>
                      <a:pt x="1269748" y="261795"/>
                    </a:cubicBezTo>
                    <a:close/>
                    <a:moveTo>
                      <a:pt x="757648" y="360376"/>
                    </a:moveTo>
                    <a:cubicBezTo>
                      <a:pt x="769668" y="360376"/>
                      <a:pt x="781688" y="361213"/>
                      <a:pt x="793707" y="363029"/>
                    </a:cubicBezTo>
                    <a:cubicBezTo>
                      <a:pt x="814113" y="382577"/>
                      <a:pt x="821660" y="409806"/>
                      <a:pt x="836895" y="432426"/>
                    </a:cubicBezTo>
                    <a:cubicBezTo>
                      <a:pt x="851011" y="459934"/>
                      <a:pt x="873513" y="487023"/>
                      <a:pt x="875750" y="517323"/>
                    </a:cubicBezTo>
                    <a:cubicBezTo>
                      <a:pt x="791751" y="528773"/>
                      <a:pt x="711386" y="554046"/>
                      <a:pt x="627666" y="565077"/>
                    </a:cubicBezTo>
                    <a:cubicBezTo>
                      <a:pt x="588252" y="572199"/>
                      <a:pt x="571201" y="541619"/>
                      <a:pt x="555827" y="517323"/>
                    </a:cubicBezTo>
                    <a:cubicBezTo>
                      <a:pt x="535281" y="485626"/>
                      <a:pt x="514037" y="444993"/>
                      <a:pt x="499082" y="408549"/>
                    </a:cubicBezTo>
                    <a:cubicBezTo>
                      <a:pt x="584898" y="402545"/>
                      <a:pt x="670295" y="360376"/>
                      <a:pt x="757648" y="360376"/>
                    </a:cubicBezTo>
                    <a:close/>
                    <a:moveTo>
                      <a:pt x="448487" y="386068"/>
                    </a:moveTo>
                    <a:cubicBezTo>
                      <a:pt x="453938" y="414972"/>
                      <a:pt x="461765" y="443597"/>
                      <a:pt x="470011" y="472082"/>
                    </a:cubicBezTo>
                    <a:cubicBezTo>
                      <a:pt x="492793" y="532543"/>
                      <a:pt x="513478" y="623863"/>
                      <a:pt x="607820" y="626376"/>
                    </a:cubicBezTo>
                    <a:cubicBezTo>
                      <a:pt x="609637" y="626376"/>
                      <a:pt x="611454" y="626376"/>
                      <a:pt x="613270" y="626376"/>
                    </a:cubicBezTo>
                    <a:cubicBezTo>
                      <a:pt x="694614" y="626376"/>
                      <a:pt x="771764" y="597333"/>
                      <a:pt x="850871" y="583928"/>
                    </a:cubicBezTo>
                    <a:cubicBezTo>
                      <a:pt x="855903" y="583090"/>
                      <a:pt x="860515" y="582252"/>
                      <a:pt x="865127" y="581275"/>
                    </a:cubicBezTo>
                    <a:cubicBezTo>
                      <a:pt x="865127" y="581414"/>
                      <a:pt x="864988" y="581554"/>
                      <a:pt x="864988" y="581554"/>
                    </a:cubicBezTo>
                    <a:cubicBezTo>
                      <a:pt x="858139" y="593004"/>
                      <a:pt x="863730" y="608643"/>
                      <a:pt x="875051" y="614647"/>
                    </a:cubicBezTo>
                    <a:cubicBezTo>
                      <a:pt x="909852" y="629727"/>
                      <a:pt x="917819" y="579878"/>
                      <a:pt x="928721" y="557398"/>
                    </a:cubicBezTo>
                    <a:cubicBezTo>
                      <a:pt x="929839" y="553767"/>
                      <a:pt x="931236" y="550137"/>
                      <a:pt x="932494" y="546506"/>
                    </a:cubicBezTo>
                    <a:cubicBezTo>
                      <a:pt x="951782" y="519557"/>
                      <a:pt x="940740" y="481856"/>
                      <a:pt x="914604" y="438849"/>
                    </a:cubicBezTo>
                    <a:cubicBezTo>
                      <a:pt x="912647" y="436196"/>
                      <a:pt x="910831" y="433404"/>
                      <a:pt x="909014" y="430751"/>
                    </a:cubicBezTo>
                    <a:cubicBezTo>
                      <a:pt x="915722" y="421954"/>
                      <a:pt x="919915" y="408689"/>
                      <a:pt x="925785" y="400590"/>
                    </a:cubicBezTo>
                    <a:cubicBezTo>
                      <a:pt x="937665" y="381739"/>
                      <a:pt x="951782" y="361632"/>
                      <a:pt x="967016" y="342782"/>
                    </a:cubicBezTo>
                    <a:cubicBezTo>
                      <a:pt x="973865" y="358002"/>
                      <a:pt x="979875" y="375875"/>
                      <a:pt x="997485" y="383694"/>
                    </a:cubicBezTo>
                    <a:cubicBezTo>
                      <a:pt x="1010763" y="416368"/>
                      <a:pt x="1023202" y="449461"/>
                      <a:pt x="1038157" y="481717"/>
                    </a:cubicBezTo>
                    <a:cubicBezTo>
                      <a:pt x="1051015" y="507968"/>
                      <a:pt x="1086655" y="518021"/>
                      <a:pt x="1118242" y="519976"/>
                    </a:cubicBezTo>
                    <a:cubicBezTo>
                      <a:pt x="1129843" y="520535"/>
                      <a:pt x="1141443" y="520674"/>
                      <a:pt x="1153184" y="520674"/>
                    </a:cubicBezTo>
                    <a:cubicBezTo>
                      <a:pt x="1220970" y="520674"/>
                      <a:pt x="1288616" y="512436"/>
                      <a:pt x="1354865" y="501405"/>
                    </a:cubicBezTo>
                    <a:cubicBezTo>
                      <a:pt x="1363670" y="500148"/>
                      <a:pt x="1373034" y="498472"/>
                      <a:pt x="1381979" y="496099"/>
                    </a:cubicBezTo>
                    <a:cubicBezTo>
                      <a:pt x="1381420" y="496797"/>
                      <a:pt x="1381001" y="497635"/>
                      <a:pt x="1380582" y="498472"/>
                    </a:cubicBezTo>
                    <a:cubicBezTo>
                      <a:pt x="1371217" y="516346"/>
                      <a:pt x="1342985" y="539664"/>
                      <a:pt x="1354306" y="558515"/>
                    </a:cubicBezTo>
                    <a:cubicBezTo>
                      <a:pt x="1335996" y="562006"/>
                      <a:pt x="1317967" y="566055"/>
                      <a:pt x="1300217" y="570244"/>
                    </a:cubicBezTo>
                    <a:cubicBezTo>
                      <a:pt x="1275478" y="577225"/>
                      <a:pt x="1234108" y="576527"/>
                      <a:pt x="1229076" y="607526"/>
                    </a:cubicBezTo>
                    <a:cubicBezTo>
                      <a:pt x="1226980" y="606129"/>
                      <a:pt x="1224603" y="605292"/>
                      <a:pt x="1221948" y="605012"/>
                    </a:cubicBezTo>
                    <a:cubicBezTo>
                      <a:pt x="1214121" y="603895"/>
                      <a:pt x="1207273" y="607247"/>
                      <a:pt x="1200983" y="611715"/>
                    </a:cubicBezTo>
                    <a:cubicBezTo>
                      <a:pt x="1171073" y="634196"/>
                      <a:pt x="1151646" y="667568"/>
                      <a:pt x="1131660" y="698706"/>
                    </a:cubicBezTo>
                    <a:cubicBezTo>
                      <a:pt x="1121177" y="673014"/>
                      <a:pt x="1109437" y="647740"/>
                      <a:pt x="1092386" y="626097"/>
                    </a:cubicBezTo>
                    <a:cubicBezTo>
                      <a:pt x="1035641" y="564798"/>
                      <a:pt x="849194" y="633498"/>
                      <a:pt x="771065" y="643691"/>
                    </a:cubicBezTo>
                    <a:cubicBezTo>
                      <a:pt x="716417" y="657933"/>
                      <a:pt x="535561" y="670361"/>
                      <a:pt x="521025" y="728448"/>
                    </a:cubicBezTo>
                    <a:cubicBezTo>
                      <a:pt x="520047" y="729565"/>
                      <a:pt x="519488" y="730682"/>
                      <a:pt x="518789" y="731939"/>
                    </a:cubicBezTo>
                    <a:cubicBezTo>
                      <a:pt x="518649" y="731939"/>
                      <a:pt x="518649" y="732078"/>
                      <a:pt x="518510" y="732078"/>
                    </a:cubicBezTo>
                    <a:cubicBezTo>
                      <a:pt x="460787" y="780252"/>
                      <a:pt x="419975" y="844483"/>
                      <a:pt x="380142" y="907457"/>
                    </a:cubicBezTo>
                    <a:cubicBezTo>
                      <a:pt x="377347" y="914020"/>
                      <a:pt x="372036" y="921979"/>
                      <a:pt x="366305" y="930636"/>
                    </a:cubicBezTo>
                    <a:cubicBezTo>
                      <a:pt x="362951" y="922817"/>
                      <a:pt x="359597" y="914858"/>
                      <a:pt x="356102" y="907038"/>
                    </a:cubicBezTo>
                    <a:cubicBezTo>
                      <a:pt x="355404" y="905363"/>
                      <a:pt x="354565" y="903547"/>
                      <a:pt x="353866" y="901732"/>
                    </a:cubicBezTo>
                    <a:cubicBezTo>
                      <a:pt x="350652" y="894192"/>
                      <a:pt x="347297" y="886652"/>
                      <a:pt x="343943" y="879112"/>
                    </a:cubicBezTo>
                    <a:cubicBezTo>
                      <a:pt x="340728" y="871851"/>
                      <a:pt x="337514" y="864590"/>
                      <a:pt x="334159" y="857469"/>
                    </a:cubicBezTo>
                    <a:cubicBezTo>
                      <a:pt x="329687" y="847694"/>
                      <a:pt x="325075" y="837920"/>
                      <a:pt x="320462" y="828146"/>
                    </a:cubicBezTo>
                    <a:cubicBezTo>
                      <a:pt x="320462" y="828146"/>
                      <a:pt x="320462" y="828285"/>
                      <a:pt x="320462" y="828425"/>
                    </a:cubicBezTo>
                    <a:lnTo>
                      <a:pt x="320462" y="828425"/>
                    </a:lnTo>
                    <a:cubicBezTo>
                      <a:pt x="295864" y="772572"/>
                      <a:pt x="269448" y="717557"/>
                      <a:pt x="241495" y="663239"/>
                    </a:cubicBezTo>
                    <a:cubicBezTo>
                      <a:pt x="256729" y="638245"/>
                      <a:pt x="272663" y="610598"/>
                      <a:pt x="287617" y="586162"/>
                    </a:cubicBezTo>
                    <a:cubicBezTo>
                      <a:pt x="334159" y="515787"/>
                      <a:pt x="388109" y="446669"/>
                      <a:pt x="448487" y="386068"/>
                    </a:cubicBezTo>
                    <a:close/>
                    <a:moveTo>
                      <a:pt x="158894" y="506432"/>
                    </a:moveTo>
                    <a:cubicBezTo>
                      <a:pt x="193975" y="506152"/>
                      <a:pt x="228776" y="509224"/>
                      <a:pt x="263298" y="515647"/>
                    </a:cubicBezTo>
                    <a:cubicBezTo>
                      <a:pt x="267212" y="516206"/>
                      <a:pt x="270985" y="516764"/>
                      <a:pt x="274899" y="517323"/>
                    </a:cubicBezTo>
                    <a:cubicBezTo>
                      <a:pt x="241635" y="558515"/>
                      <a:pt x="216197" y="594121"/>
                      <a:pt x="210747" y="605850"/>
                    </a:cubicBezTo>
                    <a:cubicBezTo>
                      <a:pt x="193136" y="573455"/>
                      <a:pt x="174827" y="541479"/>
                      <a:pt x="155819" y="509783"/>
                    </a:cubicBezTo>
                    <a:cubicBezTo>
                      <a:pt x="157077" y="508945"/>
                      <a:pt x="158195" y="507828"/>
                      <a:pt x="158894" y="506432"/>
                    </a:cubicBezTo>
                    <a:close/>
                    <a:moveTo>
                      <a:pt x="539195" y="2023682"/>
                    </a:moveTo>
                    <a:cubicBezTo>
                      <a:pt x="535421" y="2014746"/>
                      <a:pt x="531648" y="2005949"/>
                      <a:pt x="527874" y="1997152"/>
                    </a:cubicBezTo>
                    <a:cubicBezTo>
                      <a:pt x="524100" y="1988216"/>
                      <a:pt x="520187" y="1979419"/>
                      <a:pt x="516273" y="1970622"/>
                    </a:cubicBezTo>
                    <a:cubicBezTo>
                      <a:pt x="513758" y="1965037"/>
                      <a:pt x="511382" y="1959312"/>
                      <a:pt x="508866" y="1953866"/>
                    </a:cubicBezTo>
                    <a:cubicBezTo>
                      <a:pt x="508307" y="1952330"/>
                      <a:pt x="507608" y="1950934"/>
                      <a:pt x="506909" y="1949537"/>
                    </a:cubicBezTo>
                    <a:cubicBezTo>
                      <a:pt x="506210" y="1947862"/>
                      <a:pt x="505372" y="1946186"/>
                      <a:pt x="504673" y="1944510"/>
                    </a:cubicBezTo>
                    <a:cubicBezTo>
                      <a:pt x="501179" y="1936691"/>
                      <a:pt x="497685" y="1928872"/>
                      <a:pt x="494190" y="1921052"/>
                    </a:cubicBezTo>
                    <a:cubicBezTo>
                      <a:pt x="490696" y="1913233"/>
                      <a:pt x="487062" y="1905413"/>
                      <a:pt x="483568" y="1897734"/>
                    </a:cubicBezTo>
                    <a:cubicBezTo>
                      <a:pt x="475741" y="1880419"/>
                      <a:pt x="467775" y="1863244"/>
                      <a:pt x="459948" y="1846069"/>
                    </a:cubicBezTo>
                    <a:cubicBezTo>
                      <a:pt x="453938" y="1832944"/>
                      <a:pt x="447788" y="1819818"/>
                      <a:pt x="441918" y="1806693"/>
                    </a:cubicBezTo>
                    <a:cubicBezTo>
                      <a:pt x="438843" y="1800130"/>
                      <a:pt x="435908" y="1793567"/>
                      <a:pt x="432973" y="1787005"/>
                    </a:cubicBezTo>
                    <a:cubicBezTo>
                      <a:pt x="426963" y="1773879"/>
                      <a:pt x="421093" y="1760754"/>
                      <a:pt x="415083" y="1747628"/>
                    </a:cubicBezTo>
                    <a:cubicBezTo>
                      <a:pt x="409213" y="1734503"/>
                      <a:pt x="403343" y="1721377"/>
                      <a:pt x="397613" y="1708112"/>
                    </a:cubicBezTo>
                    <a:cubicBezTo>
                      <a:pt x="397613" y="1707972"/>
                      <a:pt x="397473" y="1707833"/>
                      <a:pt x="397473" y="1707693"/>
                    </a:cubicBezTo>
                    <a:cubicBezTo>
                      <a:pt x="398172" y="1704482"/>
                      <a:pt x="398312" y="1701270"/>
                      <a:pt x="397054" y="1698059"/>
                    </a:cubicBezTo>
                    <a:cubicBezTo>
                      <a:pt x="381400" y="1656448"/>
                      <a:pt x="364908" y="1615117"/>
                      <a:pt x="347856" y="1574064"/>
                    </a:cubicBezTo>
                    <a:cubicBezTo>
                      <a:pt x="299777" y="1437504"/>
                      <a:pt x="244570" y="1303735"/>
                      <a:pt x="187406" y="1170665"/>
                    </a:cubicBezTo>
                    <a:cubicBezTo>
                      <a:pt x="141423" y="1054211"/>
                      <a:pt x="94043" y="937059"/>
                      <a:pt x="37997" y="825353"/>
                    </a:cubicBezTo>
                    <a:cubicBezTo>
                      <a:pt x="59521" y="819349"/>
                      <a:pt x="62595" y="787094"/>
                      <a:pt x="68326" y="766707"/>
                    </a:cubicBezTo>
                    <a:cubicBezTo>
                      <a:pt x="80206" y="725236"/>
                      <a:pt x="94881" y="684603"/>
                      <a:pt x="105084" y="642713"/>
                    </a:cubicBezTo>
                    <a:cubicBezTo>
                      <a:pt x="112631" y="609760"/>
                      <a:pt x="119899" y="576667"/>
                      <a:pt x="128565" y="543993"/>
                    </a:cubicBezTo>
                    <a:cubicBezTo>
                      <a:pt x="137370" y="567591"/>
                      <a:pt x="148411" y="590770"/>
                      <a:pt x="157496" y="613809"/>
                    </a:cubicBezTo>
                    <a:cubicBezTo>
                      <a:pt x="164904" y="629309"/>
                      <a:pt x="172032" y="644947"/>
                      <a:pt x="179160" y="660726"/>
                    </a:cubicBezTo>
                    <a:cubicBezTo>
                      <a:pt x="175666" y="673991"/>
                      <a:pt x="178321" y="686139"/>
                      <a:pt x="194115" y="694517"/>
                    </a:cubicBezTo>
                    <a:cubicBezTo>
                      <a:pt x="211445" y="734173"/>
                      <a:pt x="228357" y="773968"/>
                      <a:pt x="245828" y="813624"/>
                    </a:cubicBezTo>
                    <a:cubicBezTo>
                      <a:pt x="302992" y="933569"/>
                      <a:pt x="337514" y="1064405"/>
                      <a:pt x="413266" y="1174994"/>
                    </a:cubicBezTo>
                    <a:cubicBezTo>
                      <a:pt x="414245" y="1176530"/>
                      <a:pt x="415503" y="1177926"/>
                      <a:pt x="416900" y="1179183"/>
                    </a:cubicBezTo>
                    <a:lnTo>
                      <a:pt x="416900" y="1179322"/>
                    </a:lnTo>
                    <a:cubicBezTo>
                      <a:pt x="427942" y="1203479"/>
                      <a:pt x="438564" y="1227635"/>
                      <a:pt x="449046" y="1251931"/>
                    </a:cubicBezTo>
                    <a:cubicBezTo>
                      <a:pt x="451702" y="1257936"/>
                      <a:pt x="454357" y="1264080"/>
                      <a:pt x="456873" y="1270223"/>
                    </a:cubicBezTo>
                    <a:cubicBezTo>
                      <a:pt x="470430" y="1302060"/>
                      <a:pt x="483708" y="1334175"/>
                      <a:pt x="496846" y="1366151"/>
                    </a:cubicBezTo>
                    <a:cubicBezTo>
                      <a:pt x="499781" y="1373133"/>
                      <a:pt x="502576" y="1380254"/>
                      <a:pt x="505511" y="1387236"/>
                    </a:cubicBezTo>
                    <a:cubicBezTo>
                      <a:pt x="517112" y="1415442"/>
                      <a:pt x="528712" y="1443647"/>
                      <a:pt x="540453" y="1471853"/>
                    </a:cubicBezTo>
                    <a:cubicBezTo>
                      <a:pt x="599573" y="1598500"/>
                      <a:pt x="666940" y="1721098"/>
                      <a:pt x="725921" y="1847885"/>
                    </a:cubicBezTo>
                    <a:cubicBezTo>
                      <a:pt x="769109" y="1944231"/>
                      <a:pt x="797481" y="2046442"/>
                      <a:pt x="840529" y="2142929"/>
                    </a:cubicBezTo>
                    <a:cubicBezTo>
                      <a:pt x="858279" y="2184539"/>
                      <a:pt x="874212" y="2226988"/>
                      <a:pt x="894199" y="2267621"/>
                    </a:cubicBezTo>
                    <a:cubicBezTo>
                      <a:pt x="896994" y="2273765"/>
                      <a:pt x="900069" y="2279909"/>
                      <a:pt x="903842" y="2285494"/>
                    </a:cubicBezTo>
                    <a:cubicBezTo>
                      <a:pt x="902445" y="2285773"/>
                      <a:pt x="900907" y="2286332"/>
                      <a:pt x="899510" y="2286890"/>
                    </a:cubicBezTo>
                    <a:cubicBezTo>
                      <a:pt x="897972" y="2287449"/>
                      <a:pt x="896575" y="2288287"/>
                      <a:pt x="895177" y="2289125"/>
                    </a:cubicBezTo>
                    <a:cubicBezTo>
                      <a:pt x="873793" y="2306299"/>
                      <a:pt x="870858" y="2338136"/>
                      <a:pt x="859677" y="2362152"/>
                    </a:cubicBezTo>
                    <a:cubicBezTo>
                      <a:pt x="831584" y="2433365"/>
                      <a:pt x="814672" y="2508069"/>
                      <a:pt x="790353" y="2580538"/>
                    </a:cubicBezTo>
                    <a:cubicBezTo>
                      <a:pt x="691539" y="2401808"/>
                      <a:pt x="616206" y="2212466"/>
                      <a:pt x="539195" y="2023682"/>
                    </a:cubicBezTo>
                    <a:close/>
                    <a:moveTo>
                      <a:pt x="6924369" y="2568111"/>
                    </a:moveTo>
                    <a:cubicBezTo>
                      <a:pt x="6878107" y="2574953"/>
                      <a:pt x="6832543" y="2559733"/>
                      <a:pt x="6786281" y="2559035"/>
                    </a:cubicBezTo>
                    <a:cubicBezTo>
                      <a:pt x="6621358" y="2558476"/>
                      <a:pt x="6456855" y="2551634"/>
                      <a:pt x="6292071" y="2548562"/>
                    </a:cubicBezTo>
                    <a:cubicBezTo>
                      <a:pt x="6216318" y="2547166"/>
                      <a:pt x="6140147" y="2544792"/>
                      <a:pt x="6064254" y="2544792"/>
                    </a:cubicBezTo>
                    <a:cubicBezTo>
                      <a:pt x="6053492" y="2544792"/>
                      <a:pt x="6042730" y="2544792"/>
                      <a:pt x="6031829" y="2544932"/>
                    </a:cubicBezTo>
                    <a:cubicBezTo>
                      <a:pt x="6032667" y="2542977"/>
                      <a:pt x="6033646" y="2541022"/>
                      <a:pt x="6034484" y="2539067"/>
                    </a:cubicBezTo>
                    <a:cubicBezTo>
                      <a:pt x="5822041" y="2558057"/>
                      <a:pt x="5607222" y="2556661"/>
                      <a:pt x="5394080" y="2565877"/>
                    </a:cubicBezTo>
                    <a:cubicBezTo>
                      <a:pt x="5221610" y="2574534"/>
                      <a:pt x="5049139" y="2575511"/>
                      <a:pt x="4876529" y="2580957"/>
                    </a:cubicBezTo>
                    <a:cubicBezTo>
                      <a:pt x="4651647" y="2594083"/>
                      <a:pt x="4426625" y="2596875"/>
                      <a:pt x="4201603" y="2603717"/>
                    </a:cubicBezTo>
                    <a:cubicBezTo>
                      <a:pt x="3973366" y="2619915"/>
                      <a:pt x="3744850" y="2620054"/>
                      <a:pt x="3516194" y="2620753"/>
                    </a:cubicBezTo>
                    <a:cubicBezTo>
                      <a:pt x="3285302" y="2627734"/>
                      <a:pt x="3054550" y="2619496"/>
                      <a:pt x="2823797" y="2614469"/>
                    </a:cubicBezTo>
                    <a:cubicBezTo>
                      <a:pt x="2477739" y="2621590"/>
                      <a:pt x="2131400" y="2617820"/>
                      <a:pt x="1785481" y="2628153"/>
                    </a:cubicBezTo>
                    <a:cubicBezTo>
                      <a:pt x="1559341" y="2632482"/>
                      <a:pt x="1332922" y="2630527"/>
                      <a:pt x="1106782" y="2628153"/>
                    </a:cubicBezTo>
                    <a:cubicBezTo>
                      <a:pt x="1058283" y="2626058"/>
                      <a:pt x="1009225" y="2624104"/>
                      <a:pt x="960307" y="2624104"/>
                    </a:cubicBezTo>
                    <a:cubicBezTo>
                      <a:pt x="953739" y="2624104"/>
                      <a:pt x="947170" y="2624104"/>
                      <a:pt x="940740" y="2624243"/>
                    </a:cubicBezTo>
                    <a:cubicBezTo>
                      <a:pt x="934171" y="2624243"/>
                      <a:pt x="927602" y="2624383"/>
                      <a:pt x="921033" y="2624662"/>
                    </a:cubicBezTo>
                    <a:cubicBezTo>
                      <a:pt x="917819" y="2624662"/>
                      <a:pt x="914744" y="2624802"/>
                      <a:pt x="911669" y="2624942"/>
                    </a:cubicBezTo>
                    <a:cubicBezTo>
                      <a:pt x="908455" y="2624942"/>
                      <a:pt x="905380" y="2625081"/>
                      <a:pt x="902165" y="2625361"/>
                    </a:cubicBezTo>
                    <a:cubicBezTo>
                      <a:pt x="901327" y="2625361"/>
                      <a:pt x="900488" y="2625361"/>
                      <a:pt x="899649" y="2625361"/>
                    </a:cubicBezTo>
                    <a:cubicBezTo>
                      <a:pt x="895317" y="2625500"/>
                      <a:pt x="890984" y="2625779"/>
                      <a:pt x="886651" y="2625919"/>
                    </a:cubicBezTo>
                    <a:cubicBezTo>
                      <a:pt x="884974" y="2626058"/>
                      <a:pt x="883157" y="2626058"/>
                      <a:pt x="881480" y="2626198"/>
                    </a:cubicBezTo>
                    <a:cubicBezTo>
                      <a:pt x="877566" y="2626338"/>
                      <a:pt x="873653" y="2626617"/>
                      <a:pt x="869740" y="2626896"/>
                    </a:cubicBezTo>
                    <a:cubicBezTo>
                      <a:pt x="869041" y="2626896"/>
                      <a:pt x="868482" y="2626896"/>
                      <a:pt x="867783" y="2627036"/>
                    </a:cubicBezTo>
                    <a:cubicBezTo>
                      <a:pt x="867783" y="2627036"/>
                      <a:pt x="867783" y="2627036"/>
                      <a:pt x="867643" y="2627036"/>
                    </a:cubicBezTo>
                    <a:cubicBezTo>
                      <a:pt x="863171" y="2627315"/>
                      <a:pt x="858698" y="2627594"/>
                      <a:pt x="854365" y="2628013"/>
                    </a:cubicBezTo>
                    <a:cubicBezTo>
                      <a:pt x="849334" y="2628432"/>
                      <a:pt x="844302" y="2628851"/>
                      <a:pt x="839271" y="2629270"/>
                    </a:cubicBezTo>
                    <a:cubicBezTo>
                      <a:pt x="839830" y="2628153"/>
                      <a:pt x="840389" y="2626896"/>
                      <a:pt x="840948" y="2625779"/>
                    </a:cubicBezTo>
                    <a:cubicBezTo>
                      <a:pt x="841507" y="2624802"/>
                      <a:pt x="841926" y="2623685"/>
                      <a:pt x="842346" y="2622707"/>
                    </a:cubicBezTo>
                    <a:cubicBezTo>
                      <a:pt x="842485" y="2622289"/>
                      <a:pt x="842765" y="2622009"/>
                      <a:pt x="842905" y="2621590"/>
                    </a:cubicBezTo>
                    <a:cubicBezTo>
                      <a:pt x="843743" y="2619636"/>
                      <a:pt x="844582" y="2617820"/>
                      <a:pt x="845420" y="2615865"/>
                    </a:cubicBezTo>
                    <a:cubicBezTo>
                      <a:pt x="851989" y="2599808"/>
                      <a:pt x="857021" y="2582214"/>
                      <a:pt x="861633" y="2565737"/>
                    </a:cubicBezTo>
                    <a:cubicBezTo>
                      <a:pt x="862053" y="2564201"/>
                      <a:pt x="862472" y="2562665"/>
                      <a:pt x="862891" y="2561269"/>
                    </a:cubicBezTo>
                    <a:cubicBezTo>
                      <a:pt x="863171" y="2560152"/>
                      <a:pt x="863450" y="2559174"/>
                      <a:pt x="863730" y="2558057"/>
                    </a:cubicBezTo>
                    <a:cubicBezTo>
                      <a:pt x="864289" y="2556242"/>
                      <a:pt x="864708" y="2554427"/>
                      <a:pt x="865267" y="2552612"/>
                    </a:cubicBezTo>
                    <a:cubicBezTo>
                      <a:pt x="866525" y="2547864"/>
                      <a:pt x="867923" y="2543256"/>
                      <a:pt x="869181" y="2538928"/>
                    </a:cubicBezTo>
                    <a:cubicBezTo>
                      <a:pt x="869740" y="2537112"/>
                      <a:pt x="870299" y="2535297"/>
                      <a:pt x="870858" y="2533482"/>
                    </a:cubicBezTo>
                    <a:cubicBezTo>
                      <a:pt x="871557" y="2531108"/>
                      <a:pt x="872395" y="2528735"/>
                      <a:pt x="873094" y="2526640"/>
                    </a:cubicBezTo>
                    <a:cubicBezTo>
                      <a:pt x="873653" y="2525383"/>
                      <a:pt x="874072" y="2524127"/>
                      <a:pt x="874492" y="2523010"/>
                    </a:cubicBezTo>
                    <a:cubicBezTo>
                      <a:pt x="891124" y="2454869"/>
                      <a:pt x="919077" y="2390219"/>
                      <a:pt x="938644" y="2323055"/>
                    </a:cubicBezTo>
                    <a:cubicBezTo>
                      <a:pt x="939063" y="2321799"/>
                      <a:pt x="939343" y="2320402"/>
                      <a:pt x="939482" y="2319146"/>
                    </a:cubicBezTo>
                    <a:cubicBezTo>
                      <a:pt x="939902" y="2316213"/>
                      <a:pt x="939902" y="2313421"/>
                      <a:pt x="939343" y="2310768"/>
                    </a:cubicBezTo>
                    <a:cubicBezTo>
                      <a:pt x="939343" y="2310628"/>
                      <a:pt x="939343" y="2310488"/>
                      <a:pt x="939343" y="2310349"/>
                    </a:cubicBezTo>
                    <a:cubicBezTo>
                      <a:pt x="941858" y="2311047"/>
                      <a:pt x="944374" y="2311605"/>
                      <a:pt x="946890" y="2312024"/>
                    </a:cubicBezTo>
                    <a:cubicBezTo>
                      <a:pt x="948148" y="2312304"/>
                      <a:pt x="949406" y="2312443"/>
                      <a:pt x="950664" y="2312583"/>
                    </a:cubicBezTo>
                    <a:cubicBezTo>
                      <a:pt x="951922" y="2312723"/>
                      <a:pt x="953319" y="2313002"/>
                      <a:pt x="954577" y="2313141"/>
                    </a:cubicBezTo>
                    <a:cubicBezTo>
                      <a:pt x="955136" y="2313281"/>
                      <a:pt x="955835" y="2313281"/>
                      <a:pt x="956534" y="2313281"/>
                    </a:cubicBezTo>
                    <a:cubicBezTo>
                      <a:pt x="957233" y="2313421"/>
                      <a:pt x="957932" y="2313421"/>
                      <a:pt x="958491" y="2313421"/>
                    </a:cubicBezTo>
                    <a:cubicBezTo>
                      <a:pt x="962404" y="2313700"/>
                      <a:pt x="966317" y="2313839"/>
                      <a:pt x="970371" y="2313839"/>
                    </a:cubicBezTo>
                    <a:cubicBezTo>
                      <a:pt x="988400" y="2313839"/>
                      <a:pt x="1006989" y="2311326"/>
                      <a:pt x="1024599" y="2311047"/>
                    </a:cubicBezTo>
                    <a:cubicBezTo>
                      <a:pt x="1208950" y="2308254"/>
                      <a:pt x="1393021" y="2298619"/>
                      <a:pt x="1577371" y="2299457"/>
                    </a:cubicBezTo>
                    <a:cubicBezTo>
                      <a:pt x="1890026" y="2296944"/>
                      <a:pt x="2202122" y="2278792"/>
                      <a:pt x="2514497" y="2269995"/>
                    </a:cubicBezTo>
                    <a:cubicBezTo>
                      <a:pt x="2782846" y="2254775"/>
                      <a:pt x="3050357" y="2229920"/>
                      <a:pt x="3319405" y="2225312"/>
                    </a:cubicBezTo>
                    <a:cubicBezTo>
                      <a:pt x="3519269" y="2216655"/>
                      <a:pt x="3719133" y="2220704"/>
                      <a:pt x="3918997" y="2224754"/>
                    </a:cubicBezTo>
                    <a:cubicBezTo>
                      <a:pt x="4094123" y="2228245"/>
                      <a:pt x="4269389" y="2231735"/>
                      <a:pt x="4444655" y="2226848"/>
                    </a:cubicBezTo>
                    <a:cubicBezTo>
                      <a:pt x="4632359" y="2227267"/>
                      <a:pt x="4819645" y="2217353"/>
                      <a:pt x="5007210" y="2210092"/>
                    </a:cubicBezTo>
                    <a:cubicBezTo>
                      <a:pt x="5284923" y="2202133"/>
                      <a:pt x="5562777" y="2208836"/>
                      <a:pt x="5840490" y="2208836"/>
                    </a:cubicBezTo>
                    <a:cubicBezTo>
                      <a:pt x="5893041" y="2209394"/>
                      <a:pt x="5945174" y="2207160"/>
                      <a:pt x="5997726" y="2204647"/>
                    </a:cubicBezTo>
                    <a:cubicBezTo>
                      <a:pt x="5997726" y="2202552"/>
                      <a:pt x="5997726" y="2200458"/>
                      <a:pt x="5997726" y="2198223"/>
                    </a:cubicBezTo>
                    <a:cubicBezTo>
                      <a:pt x="5997726" y="2197386"/>
                      <a:pt x="5997726" y="2196548"/>
                      <a:pt x="5997865" y="2195710"/>
                    </a:cubicBezTo>
                    <a:cubicBezTo>
                      <a:pt x="6002478" y="2196269"/>
                      <a:pt x="6006950" y="2196687"/>
                      <a:pt x="6011562" y="2196967"/>
                    </a:cubicBezTo>
                    <a:cubicBezTo>
                      <a:pt x="6015756" y="2197386"/>
                      <a:pt x="6020088" y="2197665"/>
                      <a:pt x="6024281" y="2197944"/>
                    </a:cubicBezTo>
                    <a:cubicBezTo>
                      <a:pt x="6025399" y="2197944"/>
                      <a:pt x="6026378" y="2198084"/>
                      <a:pt x="6027496" y="2198084"/>
                    </a:cubicBezTo>
                    <a:cubicBezTo>
                      <a:pt x="6031269" y="2198363"/>
                      <a:pt x="6035043" y="2198503"/>
                      <a:pt x="6038817" y="2198642"/>
                    </a:cubicBezTo>
                    <a:cubicBezTo>
                      <a:pt x="6049719" y="2199201"/>
                      <a:pt x="6060620" y="2199480"/>
                      <a:pt x="6071522" y="2199899"/>
                    </a:cubicBezTo>
                    <a:cubicBezTo>
                      <a:pt x="6077532" y="2200039"/>
                      <a:pt x="6083541" y="2200318"/>
                      <a:pt x="6089552" y="2200597"/>
                    </a:cubicBezTo>
                    <a:cubicBezTo>
                      <a:pt x="6095561" y="2200876"/>
                      <a:pt x="6101571" y="2201156"/>
                      <a:pt x="6107581" y="2201575"/>
                    </a:cubicBezTo>
                    <a:cubicBezTo>
                      <a:pt x="6157477" y="2205764"/>
                      <a:pt x="6207094" y="2215538"/>
                      <a:pt x="6257409" y="2215817"/>
                    </a:cubicBezTo>
                    <a:cubicBezTo>
                      <a:pt x="6477819" y="2224335"/>
                      <a:pt x="6695434" y="2231317"/>
                      <a:pt x="6916402" y="2239974"/>
                    </a:cubicBezTo>
                    <a:cubicBezTo>
                      <a:pt x="6916542" y="2349865"/>
                      <a:pt x="6927165" y="2456963"/>
                      <a:pt x="6924369" y="256811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" name="Google Shape;318;p8"/>
              <p:cNvSpPr/>
              <p:nvPr/>
            </p:nvSpPr>
            <p:spPr>
              <a:xfrm>
                <a:off x="9936329" y="6966924"/>
                <a:ext cx="25437" cy="418"/>
              </a:xfrm>
              <a:custGeom>
                <a:rect b="b" l="l" r="r" t="t"/>
                <a:pathLst>
                  <a:path extrusionOk="0" h="418" w="25437">
                    <a:moveTo>
                      <a:pt x="25437" y="140"/>
                    </a:moveTo>
                    <a:lnTo>
                      <a:pt x="23900" y="140"/>
                    </a:lnTo>
                    <a:lnTo>
                      <a:pt x="21244" y="0"/>
                    </a:lnTo>
                    <a:lnTo>
                      <a:pt x="18728" y="0"/>
                    </a:lnTo>
                    <a:lnTo>
                      <a:pt x="16352" y="0"/>
                    </a:lnTo>
                    <a:lnTo>
                      <a:pt x="13977" y="0"/>
                    </a:lnTo>
                    <a:lnTo>
                      <a:pt x="11740" y="0"/>
                    </a:lnTo>
                    <a:lnTo>
                      <a:pt x="9644" y="0"/>
                    </a:lnTo>
                    <a:lnTo>
                      <a:pt x="7547" y="0"/>
                    </a:lnTo>
                    <a:lnTo>
                      <a:pt x="5451" y="0"/>
                    </a:lnTo>
                    <a:lnTo>
                      <a:pt x="3354" y="0"/>
                    </a:lnTo>
                    <a:lnTo>
                      <a:pt x="1258" y="0"/>
                    </a:lnTo>
                    <a:lnTo>
                      <a:pt x="0" y="0"/>
                    </a:lnTo>
                    <a:cubicBezTo>
                      <a:pt x="5870" y="140"/>
                      <a:pt x="11880" y="419"/>
                      <a:pt x="17611" y="419"/>
                    </a:cubicBezTo>
                    <a:cubicBezTo>
                      <a:pt x="20266" y="140"/>
                      <a:pt x="22921" y="140"/>
                      <a:pt x="25437" y="14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" name="Google Shape;319;p8"/>
              <p:cNvSpPr/>
              <p:nvPr/>
            </p:nvSpPr>
            <p:spPr>
              <a:xfrm>
                <a:off x="9923191" y="6966086"/>
                <a:ext cx="13137" cy="279"/>
              </a:xfrm>
              <a:custGeom>
                <a:rect b="b" l="l" r="r" t="t"/>
                <a:pathLst>
                  <a:path extrusionOk="0" h="279" w="13137">
                    <a:moveTo>
                      <a:pt x="2096" y="279"/>
                    </a:moveTo>
                    <a:lnTo>
                      <a:pt x="4752" y="279"/>
                    </a:lnTo>
                    <a:lnTo>
                      <a:pt x="7268" y="279"/>
                    </a:lnTo>
                    <a:lnTo>
                      <a:pt x="9784" y="279"/>
                    </a:lnTo>
                    <a:lnTo>
                      <a:pt x="12160" y="279"/>
                    </a:lnTo>
                    <a:lnTo>
                      <a:pt x="13138" y="279"/>
                    </a:lnTo>
                    <a:cubicBezTo>
                      <a:pt x="8665" y="140"/>
                      <a:pt x="4333" y="279"/>
                      <a:pt x="0" y="0"/>
                    </a:cubicBezTo>
                    <a:lnTo>
                      <a:pt x="2096" y="279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" name="Google Shape;320;p8"/>
              <p:cNvSpPr/>
              <p:nvPr/>
            </p:nvSpPr>
            <p:spPr>
              <a:xfrm>
                <a:off x="10222142" y="7379679"/>
                <a:ext cx="7981" cy="7959"/>
              </a:xfrm>
              <a:custGeom>
                <a:rect b="b" l="l" r="r" t="t"/>
                <a:pathLst>
                  <a:path extrusionOk="0" h="7959" w="7981">
                    <a:moveTo>
                      <a:pt x="3781" y="0"/>
                    </a:moveTo>
                    <a:cubicBezTo>
                      <a:pt x="1685" y="0"/>
                      <a:pt x="-132" y="2095"/>
                      <a:pt x="8" y="4189"/>
                    </a:cubicBezTo>
                    <a:cubicBezTo>
                      <a:pt x="147" y="6423"/>
                      <a:pt x="1964" y="7959"/>
                      <a:pt x="4200" y="7959"/>
                    </a:cubicBezTo>
                    <a:cubicBezTo>
                      <a:pt x="6297" y="7959"/>
                      <a:pt x="8114" y="5865"/>
                      <a:pt x="7974" y="3770"/>
                    </a:cubicBezTo>
                    <a:cubicBezTo>
                      <a:pt x="7834" y="1536"/>
                      <a:pt x="6017" y="0"/>
                      <a:pt x="378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21" name="Google Shape;321;p8"/>
            <p:cNvSpPr/>
            <p:nvPr/>
          </p:nvSpPr>
          <p:spPr>
            <a:xfrm>
              <a:off x="5890685" y="6919309"/>
              <a:ext cx="1140763" cy="588133"/>
            </a:xfrm>
            <a:custGeom>
              <a:rect b="b" l="l" r="r" t="t"/>
              <a:pathLst>
                <a:path extrusionOk="0" h="588133" w="1140763">
                  <a:moveTo>
                    <a:pt x="1140764" y="153736"/>
                  </a:moveTo>
                  <a:cubicBezTo>
                    <a:pt x="1140205" y="154574"/>
                    <a:pt x="1139646" y="155272"/>
                    <a:pt x="1139087" y="156110"/>
                  </a:cubicBezTo>
                  <a:cubicBezTo>
                    <a:pt x="1129862" y="173983"/>
                    <a:pt x="1101350" y="197162"/>
                    <a:pt x="1112671" y="216152"/>
                  </a:cubicBezTo>
                  <a:cubicBezTo>
                    <a:pt x="1094502" y="219643"/>
                    <a:pt x="1076472" y="223552"/>
                    <a:pt x="1058722" y="227741"/>
                  </a:cubicBezTo>
                  <a:cubicBezTo>
                    <a:pt x="1033983" y="234583"/>
                    <a:pt x="992613" y="234025"/>
                    <a:pt x="987581" y="264884"/>
                  </a:cubicBezTo>
                  <a:cubicBezTo>
                    <a:pt x="985485" y="263627"/>
                    <a:pt x="983109" y="262789"/>
                    <a:pt x="980453" y="262510"/>
                  </a:cubicBezTo>
                  <a:cubicBezTo>
                    <a:pt x="972626" y="261393"/>
                    <a:pt x="965778" y="264744"/>
                    <a:pt x="959488" y="269212"/>
                  </a:cubicBezTo>
                  <a:cubicBezTo>
                    <a:pt x="929578" y="291833"/>
                    <a:pt x="910151" y="325205"/>
                    <a:pt x="890165" y="356203"/>
                  </a:cubicBezTo>
                  <a:cubicBezTo>
                    <a:pt x="879682" y="330511"/>
                    <a:pt x="867942" y="305237"/>
                    <a:pt x="850891" y="283594"/>
                  </a:cubicBezTo>
                  <a:cubicBezTo>
                    <a:pt x="794146" y="222296"/>
                    <a:pt x="607699" y="290995"/>
                    <a:pt x="529570" y="301188"/>
                  </a:cubicBezTo>
                  <a:cubicBezTo>
                    <a:pt x="474922" y="315431"/>
                    <a:pt x="294066" y="327858"/>
                    <a:pt x="279530" y="385945"/>
                  </a:cubicBezTo>
                  <a:cubicBezTo>
                    <a:pt x="278412" y="387202"/>
                    <a:pt x="277574" y="388459"/>
                    <a:pt x="276875" y="389855"/>
                  </a:cubicBezTo>
                  <a:cubicBezTo>
                    <a:pt x="219152" y="437889"/>
                    <a:pt x="178480" y="502120"/>
                    <a:pt x="138647" y="564955"/>
                  </a:cubicBezTo>
                  <a:cubicBezTo>
                    <a:pt x="135852" y="571657"/>
                    <a:pt x="130541" y="579616"/>
                    <a:pt x="124810" y="588134"/>
                  </a:cubicBezTo>
                  <a:cubicBezTo>
                    <a:pt x="110135" y="553644"/>
                    <a:pt x="95040" y="519295"/>
                    <a:pt x="78828" y="485643"/>
                  </a:cubicBezTo>
                  <a:cubicBezTo>
                    <a:pt x="78828" y="485643"/>
                    <a:pt x="78828" y="485783"/>
                    <a:pt x="78828" y="485922"/>
                  </a:cubicBezTo>
                  <a:cubicBezTo>
                    <a:pt x="54229" y="430069"/>
                    <a:pt x="28093" y="374914"/>
                    <a:pt x="0" y="320597"/>
                  </a:cubicBezTo>
                  <a:cubicBezTo>
                    <a:pt x="15234" y="295603"/>
                    <a:pt x="31028" y="267955"/>
                    <a:pt x="45983" y="243659"/>
                  </a:cubicBezTo>
                  <a:cubicBezTo>
                    <a:pt x="93084" y="173284"/>
                    <a:pt x="146893" y="104166"/>
                    <a:pt x="207132" y="43565"/>
                  </a:cubicBezTo>
                  <a:cubicBezTo>
                    <a:pt x="212583" y="72469"/>
                    <a:pt x="220410" y="101094"/>
                    <a:pt x="228796" y="129579"/>
                  </a:cubicBezTo>
                  <a:cubicBezTo>
                    <a:pt x="251438" y="190040"/>
                    <a:pt x="272263" y="281360"/>
                    <a:pt x="366604" y="283874"/>
                  </a:cubicBezTo>
                  <a:cubicBezTo>
                    <a:pt x="368421" y="283874"/>
                    <a:pt x="370238" y="283874"/>
                    <a:pt x="372055" y="283874"/>
                  </a:cubicBezTo>
                  <a:cubicBezTo>
                    <a:pt x="453398" y="283874"/>
                    <a:pt x="530549" y="254830"/>
                    <a:pt x="609656" y="241425"/>
                  </a:cubicBezTo>
                  <a:cubicBezTo>
                    <a:pt x="614548" y="240727"/>
                    <a:pt x="619300" y="239889"/>
                    <a:pt x="623772" y="238772"/>
                  </a:cubicBezTo>
                  <a:cubicBezTo>
                    <a:pt x="623772" y="238772"/>
                    <a:pt x="623772" y="238912"/>
                    <a:pt x="623632" y="239051"/>
                  </a:cubicBezTo>
                  <a:cubicBezTo>
                    <a:pt x="616784" y="250501"/>
                    <a:pt x="622375" y="266140"/>
                    <a:pt x="633696" y="272144"/>
                  </a:cubicBezTo>
                  <a:cubicBezTo>
                    <a:pt x="668497" y="287225"/>
                    <a:pt x="676324" y="237376"/>
                    <a:pt x="687365" y="214895"/>
                  </a:cubicBezTo>
                  <a:cubicBezTo>
                    <a:pt x="688483" y="211544"/>
                    <a:pt x="689741" y="208053"/>
                    <a:pt x="690999" y="204562"/>
                  </a:cubicBezTo>
                  <a:cubicBezTo>
                    <a:pt x="710846" y="177613"/>
                    <a:pt x="699525" y="139493"/>
                    <a:pt x="673249" y="96347"/>
                  </a:cubicBezTo>
                  <a:cubicBezTo>
                    <a:pt x="671292" y="93694"/>
                    <a:pt x="669475" y="91041"/>
                    <a:pt x="667658" y="88248"/>
                  </a:cubicBezTo>
                  <a:cubicBezTo>
                    <a:pt x="674367" y="79451"/>
                    <a:pt x="678560" y="66186"/>
                    <a:pt x="684430" y="57948"/>
                  </a:cubicBezTo>
                  <a:cubicBezTo>
                    <a:pt x="696310" y="39097"/>
                    <a:pt x="710287" y="18850"/>
                    <a:pt x="725521" y="0"/>
                  </a:cubicBezTo>
                  <a:cubicBezTo>
                    <a:pt x="732370" y="15360"/>
                    <a:pt x="738380" y="33372"/>
                    <a:pt x="756130" y="41052"/>
                  </a:cubicBezTo>
                  <a:cubicBezTo>
                    <a:pt x="769408" y="73726"/>
                    <a:pt x="781847" y="106819"/>
                    <a:pt x="796662" y="139074"/>
                  </a:cubicBezTo>
                  <a:cubicBezTo>
                    <a:pt x="809520" y="165325"/>
                    <a:pt x="845160" y="175379"/>
                    <a:pt x="876747" y="177334"/>
                  </a:cubicBezTo>
                  <a:cubicBezTo>
                    <a:pt x="888348" y="177892"/>
                    <a:pt x="899948" y="178172"/>
                    <a:pt x="911549" y="178172"/>
                  </a:cubicBezTo>
                  <a:cubicBezTo>
                    <a:pt x="979335" y="178172"/>
                    <a:pt x="1046981" y="169933"/>
                    <a:pt x="1113230" y="158902"/>
                  </a:cubicBezTo>
                  <a:cubicBezTo>
                    <a:pt x="1122315" y="157785"/>
                    <a:pt x="1131679" y="156110"/>
                    <a:pt x="1140764" y="1537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8"/>
            <p:cNvSpPr/>
            <p:nvPr/>
          </p:nvSpPr>
          <p:spPr>
            <a:xfrm>
              <a:off x="6148692" y="6937322"/>
              <a:ext cx="376667" cy="205611"/>
            </a:xfrm>
            <a:custGeom>
              <a:rect b="b" l="l" r="r" t="t"/>
              <a:pathLst>
                <a:path extrusionOk="0" h="205611" w="376667">
                  <a:moveTo>
                    <a:pt x="337813" y="71911"/>
                  </a:moveTo>
                  <a:cubicBezTo>
                    <a:pt x="351929" y="99419"/>
                    <a:pt x="374431" y="126507"/>
                    <a:pt x="376667" y="156808"/>
                  </a:cubicBezTo>
                  <a:cubicBezTo>
                    <a:pt x="292668" y="168258"/>
                    <a:pt x="212443" y="193531"/>
                    <a:pt x="128584" y="204562"/>
                  </a:cubicBezTo>
                  <a:cubicBezTo>
                    <a:pt x="89170" y="211683"/>
                    <a:pt x="72119" y="181104"/>
                    <a:pt x="56745" y="156808"/>
                  </a:cubicBezTo>
                  <a:cubicBezTo>
                    <a:pt x="36199" y="125111"/>
                    <a:pt x="14955" y="84478"/>
                    <a:pt x="0" y="48034"/>
                  </a:cubicBezTo>
                  <a:cubicBezTo>
                    <a:pt x="85676" y="42309"/>
                    <a:pt x="171073" y="0"/>
                    <a:pt x="258426" y="0"/>
                  </a:cubicBezTo>
                  <a:cubicBezTo>
                    <a:pt x="270446" y="0"/>
                    <a:pt x="282466" y="838"/>
                    <a:pt x="294485" y="2653"/>
                  </a:cubicBezTo>
                  <a:cubicBezTo>
                    <a:pt x="314891" y="22062"/>
                    <a:pt x="322578" y="49290"/>
                    <a:pt x="337813" y="719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8"/>
            <p:cNvSpPr/>
            <p:nvPr/>
          </p:nvSpPr>
          <p:spPr>
            <a:xfrm>
              <a:off x="6681290" y="6838602"/>
              <a:ext cx="327377" cy="202744"/>
            </a:xfrm>
            <a:custGeom>
              <a:rect b="b" l="l" r="r" t="t"/>
              <a:pathLst>
                <a:path extrusionOk="0" h="202744" w="327377">
                  <a:moveTo>
                    <a:pt x="252183" y="419"/>
                  </a:moveTo>
                  <a:cubicBezTo>
                    <a:pt x="286007" y="55574"/>
                    <a:pt x="318852" y="113382"/>
                    <a:pt x="327377" y="175519"/>
                  </a:cubicBezTo>
                  <a:cubicBezTo>
                    <a:pt x="260150" y="189482"/>
                    <a:pt x="191386" y="198279"/>
                    <a:pt x="122202" y="202188"/>
                  </a:cubicBezTo>
                  <a:lnTo>
                    <a:pt x="121084" y="202188"/>
                  </a:lnTo>
                  <a:cubicBezTo>
                    <a:pt x="101097" y="202607"/>
                    <a:pt x="79993" y="204423"/>
                    <a:pt x="61124" y="197999"/>
                  </a:cubicBezTo>
                  <a:cubicBezTo>
                    <a:pt x="40020" y="170631"/>
                    <a:pt x="26882" y="139214"/>
                    <a:pt x="9970" y="110031"/>
                  </a:cubicBezTo>
                  <a:cubicBezTo>
                    <a:pt x="23248" y="89086"/>
                    <a:pt x="-1211" y="67303"/>
                    <a:pt x="47" y="45381"/>
                  </a:cubicBezTo>
                  <a:cubicBezTo>
                    <a:pt x="76219" y="24436"/>
                    <a:pt x="156864" y="0"/>
                    <a:pt x="237927" y="0"/>
                  </a:cubicBezTo>
                  <a:cubicBezTo>
                    <a:pt x="242680" y="140"/>
                    <a:pt x="247432" y="279"/>
                    <a:pt x="252183" y="4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8"/>
            <p:cNvSpPr/>
            <p:nvPr/>
          </p:nvSpPr>
          <p:spPr>
            <a:xfrm>
              <a:off x="7047941" y="6829246"/>
              <a:ext cx="387289" cy="367932"/>
            </a:xfrm>
            <a:custGeom>
              <a:rect b="b" l="l" r="r" t="t"/>
              <a:pathLst>
                <a:path extrusionOk="0" h="367932" w="387289">
                  <a:moveTo>
                    <a:pt x="387289" y="178730"/>
                  </a:moveTo>
                  <a:cubicBezTo>
                    <a:pt x="375130" y="199675"/>
                    <a:pt x="366464" y="223692"/>
                    <a:pt x="354165" y="243659"/>
                  </a:cubicBezTo>
                  <a:cubicBezTo>
                    <a:pt x="348575" y="256366"/>
                    <a:pt x="333899" y="273541"/>
                    <a:pt x="332082" y="288202"/>
                  </a:cubicBezTo>
                  <a:cubicBezTo>
                    <a:pt x="312795" y="291833"/>
                    <a:pt x="293647" y="296859"/>
                    <a:pt x="284422" y="314453"/>
                  </a:cubicBezTo>
                  <a:cubicBezTo>
                    <a:pt x="282885" y="317665"/>
                    <a:pt x="282186" y="320876"/>
                    <a:pt x="281906" y="324088"/>
                  </a:cubicBezTo>
                  <a:cubicBezTo>
                    <a:pt x="280509" y="324367"/>
                    <a:pt x="279251" y="324646"/>
                    <a:pt x="277853" y="324926"/>
                  </a:cubicBezTo>
                  <a:cubicBezTo>
                    <a:pt x="277434" y="323669"/>
                    <a:pt x="276735" y="322133"/>
                    <a:pt x="275757" y="320597"/>
                  </a:cubicBezTo>
                  <a:cubicBezTo>
                    <a:pt x="250320" y="294346"/>
                    <a:pt x="209229" y="342519"/>
                    <a:pt x="186587" y="367933"/>
                  </a:cubicBezTo>
                  <a:cubicBezTo>
                    <a:pt x="174147" y="340006"/>
                    <a:pt x="155838" y="314872"/>
                    <a:pt x="125509" y="304958"/>
                  </a:cubicBezTo>
                  <a:cubicBezTo>
                    <a:pt x="84278" y="294486"/>
                    <a:pt x="42069" y="294486"/>
                    <a:pt x="0" y="299513"/>
                  </a:cubicBezTo>
                  <a:cubicBezTo>
                    <a:pt x="10063" y="280802"/>
                    <a:pt x="31028" y="238912"/>
                    <a:pt x="27534" y="218525"/>
                  </a:cubicBezTo>
                  <a:cubicBezTo>
                    <a:pt x="31168" y="212940"/>
                    <a:pt x="33264" y="206377"/>
                    <a:pt x="33264" y="198558"/>
                  </a:cubicBezTo>
                  <a:cubicBezTo>
                    <a:pt x="34243" y="163231"/>
                    <a:pt x="25297" y="128881"/>
                    <a:pt x="11740" y="95509"/>
                  </a:cubicBezTo>
                  <a:cubicBezTo>
                    <a:pt x="29351" y="63812"/>
                    <a:pt x="45563" y="28066"/>
                    <a:pt x="69324" y="0"/>
                  </a:cubicBezTo>
                  <a:cubicBezTo>
                    <a:pt x="71839" y="1815"/>
                    <a:pt x="74774" y="3212"/>
                    <a:pt x="78129" y="4468"/>
                  </a:cubicBezTo>
                  <a:cubicBezTo>
                    <a:pt x="84418" y="44543"/>
                    <a:pt x="93922" y="84478"/>
                    <a:pt x="103007" y="124273"/>
                  </a:cubicBezTo>
                  <a:cubicBezTo>
                    <a:pt x="111812" y="159880"/>
                    <a:pt x="154021" y="185712"/>
                    <a:pt x="196370" y="189063"/>
                  </a:cubicBezTo>
                  <a:cubicBezTo>
                    <a:pt x="202660" y="189342"/>
                    <a:pt x="208949" y="189342"/>
                    <a:pt x="215099" y="189342"/>
                  </a:cubicBezTo>
                  <a:cubicBezTo>
                    <a:pt x="257727" y="189342"/>
                    <a:pt x="300355" y="184734"/>
                    <a:pt x="342984" y="182779"/>
                  </a:cubicBezTo>
                  <a:cubicBezTo>
                    <a:pt x="355703" y="182500"/>
                    <a:pt x="372335" y="182081"/>
                    <a:pt x="387289" y="1787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8"/>
            <p:cNvSpPr/>
            <p:nvPr/>
          </p:nvSpPr>
          <p:spPr>
            <a:xfrm>
              <a:off x="7153603" y="6807603"/>
              <a:ext cx="253525" cy="156180"/>
            </a:xfrm>
            <a:custGeom>
              <a:rect b="b" l="l" r="r" t="t"/>
              <a:pathLst>
                <a:path extrusionOk="0" h="156180" w="253525">
                  <a:moveTo>
                    <a:pt x="244589" y="72051"/>
                  </a:moveTo>
                  <a:cubicBezTo>
                    <a:pt x="249341" y="93694"/>
                    <a:pt x="255631" y="119107"/>
                    <a:pt x="252835" y="142565"/>
                  </a:cubicBezTo>
                  <a:cubicBezTo>
                    <a:pt x="205734" y="146615"/>
                    <a:pt x="159053" y="152200"/>
                    <a:pt x="111812" y="155272"/>
                  </a:cubicBezTo>
                  <a:cubicBezTo>
                    <a:pt x="69324" y="161136"/>
                    <a:pt x="40113" y="137957"/>
                    <a:pt x="30609" y="105144"/>
                  </a:cubicBezTo>
                  <a:cubicBezTo>
                    <a:pt x="19567" y="79451"/>
                    <a:pt x="9085" y="52781"/>
                    <a:pt x="0" y="26391"/>
                  </a:cubicBezTo>
                  <a:cubicBezTo>
                    <a:pt x="6150" y="24296"/>
                    <a:pt x="11601" y="20805"/>
                    <a:pt x="15374" y="16337"/>
                  </a:cubicBezTo>
                  <a:cubicBezTo>
                    <a:pt x="54788" y="8238"/>
                    <a:pt x="98814" y="0"/>
                    <a:pt x="141862" y="0"/>
                  </a:cubicBezTo>
                  <a:cubicBezTo>
                    <a:pt x="161708" y="0"/>
                    <a:pt x="181415" y="1676"/>
                    <a:pt x="200423" y="6004"/>
                  </a:cubicBezTo>
                  <a:cubicBezTo>
                    <a:pt x="230054" y="18292"/>
                    <a:pt x="238719" y="47336"/>
                    <a:pt x="244589" y="7205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8"/>
            <p:cNvSpPr/>
            <p:nvPr/>
          </p:nvSpPr>
          <p:spPr>
            <a:xfrm>
              <a:off x="7624325" y="6784840"/>
              <a:ext cx="210553" cy="194415"/>
            </a:xfrm>
            <a:custGeom>
              <a:rect b="b" l="l" r="r" t="t"/>
              <a:pathLst>
                <a:path extrusionOk="0" h="194415" w="210553">
                  <a:moveTo>
                    <a:pt x="181982" y="18016"/>
                  </a:moveTo>
                  <a:cubicBezTo>
                    <a:pt x="198335" y="66329"/>
                    <a:pt x="216504" y="117295"/>
                    <a:pt x="208677" y="167981"/>
                  </a:cubicBezTo>
                  <a:cubicBezTo>
                    <a:pt x="161996" y="176359"/>
                    <a:pt x="117131" y="190462"/>
                    <a:pt x="69331" y="194232"/>
                  </a:cubicBezTo>
                  <a:cubicBezTo>
                    <a:pt x="56753" y="194651"/>
                    <a:pt x="44034" y="194651"/>
                    <a:pt x="32154" y="190881"/>
                  </a:cubicBezTo>
                  <a:cubicBezTo>
                    <a:pt x="19435" y="171891"/>
                    <a:pt x="14404" y="148852"/>
                    <a:pt x="6158" y="128046"/>
                  </a:cubicBezTo>
                  <a:cubicBezTo>
                    <a:pt x="11049" y="122740"/>
                    <a:pt x="13565" y="115759"/>
                    <a:pt x="12167" y="108917"/>
                  </a:cubicBezTo>
                  <a:cubicBezTo>
                    <a:pt x="6856" y="80432"/>
                    <a:pt x="-272" y="52086"/>
                    <a:pt x="8" y="23182"/>
                  </a:cubicBezTo>
                  <a:cubicBezTo>
                    <a:pt x="24467" y="20389"/>
                    <a:pt x="94489" y="3"/>
                    <a:pt x="140472" y="3"/>
                  </a:cubicBezTo>
                  <a:cubicBezTo>
                    <a:pt x="162275" y="-137"/>
                    <a:pt x="178768" y="4471"/>
                    <a:pt x="181982" y="180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8"/>
            <p:cNvSpPr/>
            <p:nvPr/>
          </p:nvSpPr>
          <p:spPr>
            <a:xfrm>
              <a:off x="7429780" y="6855916"/>
              <a:ext cx="415382" cy="335118"/>
            </a:xfrm>
            <a:custGeom>
              <a:rect b="b" l="l" r="r" t="t"/>
              <a:pathLst>
                <a:path extrusionOk="0" h="335118" w="415382">
                  <a:moveTo>
                    <a:pt x="406018" y="158483"/>
                  </a:moveTo>
                  <a:cubicBezTo>
                    <a:pt x="409093" y="157925"/>
                    <a:pt x="412168" y="157506"/>
                    <a:pt x="415382" y="157087"/>
                  </a:cubicBezTo>
                  <a:cubicBezTo>
                    <a:pt x="405878" y="172307"/>
                    <a:pt x="395396" y="188365"/>
                    <a:pt x="398610" y="201351"/>
                  </a:cubicBezTo>
                  <a:cubicBezTo>
                    <a:pt x="387569" y="202188"/>
                    <a:pt x="376527" y="203724"/>
                    <a:pt x="365766" y="204841"/>
                  </a:cubicBezTo>
                  <a:cubicBezTo>
                    <a:pt x="317826" y="207076"/>
                    <a:pt x="266393" y="214057"/>
                    <a:pt x="220969" y="234304"/>
                  </a:cubicBezTo>
                  <a:cubicBezTo>
                    <a:pt x="194413" y="243240"/>
                    <a:pt x="181555" y="268793"/>
                    <a:pt x="180996" y="294905"/>
                  </a:cubicBezTo>
                  <a:cubicBezTo>
                    <a:pt x="165762" y="304400"/>
                    <a:pt x="152204" y="320876"/>
                    <a:pt x="141442" y="335119"/>
                  </a:cubicBezTo>
                  <a:cubicBezTo>
                    <a:pt x="138787" y="327718"/>
                    <a:pt x="135852" y="320597"/>
                    <a:pt x="132777" y="313755"/>
                  </a:cubicBezTo>
                  <a:cubicBezTo>
                    <a:pt x="125509" y="293927"/>
                    <a:pt x="115726" y="273541"/>
                    <a:pt x="96997" y="262231"/>
                  </a:cubicBezTo>
                  <a:cubicBezTo>
                    <a:pt x="67507" y="244218"/>
                    <a:pt x="32985" y="245475"/>
                    <a:pt x="0" y="251339"/>
                  </a:cubicBezTo>
                  <a:cubicBezTo>
                    <a:pt x="5451" y="235421"/>
                    <a:pt x="9224" y="217408"/>
                    <a:pt x="14815" y="207774"/>
                  </a:cubicBezTo>
                  <a:cubicBezTo>
                    <a:pt x="23481" y="184874"/>
                    <a:pt x="31587" y="163091"/>
                    <a:pt x="42209" y="140610"/>
                  </a:cubicBezTo>
                  <a:cubicBezTo>
                    <a:pt x="46122" y="134606"/>
                    <a:pt x="48359" y="125670"/>
                    <a:pt x="45284" y="120782"/>
                  </a:cubicBezTo>
                  <a:cubicBezTo>
                    <a:pt x="45843" y="119526"/>
                    <a:pt x="46402" y="118129"/>
                    <a:pt x="46821" y="116873"/>
                  </a:cubicBezTo>
                  <a:cubicBezTo>
                    <a:pt x="54508" y="117431"/>
                    <a:pt x="62335" y="113522"/>
                    <a:pt x="66109" y="106261"/>
                  </a:cubicBezTo>
                  <a:cubicBezTo>
                    <a:pt x="78688" y="80847"/>
                    <a:pt x="91965" y="55714"/>
                    <a:pt x="107060" y="31697"/>
                  </a:cubicBezTo>
                  <a:cubicBezTo>
                    <a:pt x="110415" y="26670"/>
                    <a:pt x="118102" y="14382"/>
                    <a:pt x="127746" y="0"/>
                  </a:cubicBezTo>
                  <a:cubicBezTo>
                    <a:pt x="134594" y="22481"/>
                    <a:pt x="144517" y="43845"/>
                    <a:pt x="152484" y="58506"/>
                  </a:cubicBezTo>
                  <a:cubicBezTo>
                    <a:pt x="163805" y="107378"/>
                    <a:pt x="157515" y="172586"/>
                    <a:pt x="235784" y="178172"/>
                  </a:cubicBezTo>
                  <a:cubicBezTo>
                    <a:pt x="245428" y="179428"/>
                    <a:pt x="255072" y="179987"/>
                    <a:pt x="264715" y="179987"/>
                  </a:cubicBezTo>
                  <a:cubicBezTo>
                    <a:pt x="312375" y="180126"/>
                    <a:pt x="359336" y="166722"/>
                    <a:pt x="406018" y="1584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8"/>
            <p:cNvSpPr/>
            <p:nvPr/>
          </p:nvSpPr>
          <p:spPr>
            <a:xfrm>
              <a:off x="7872975" y="6764038"/>
              <a:ext cx="390504" cy="337911"/>
            </a:xfrm>
            <a:custGeom>
              <a:rect b="b" l="l" r="r" t="t"/>
              <a:pathLst>
                <a:path extrusionOk="0" h="337911" w="390504">
                  <a:moveTo>
                    <a:pt x="386730" y="227881"/>
                  </a:moveTo>
                  <a:cubicBezTo>
                    <a:pt x="387988" y="227741"/>
                    <a:pt x="389386" y="227602"/>
                    <a:pt x="390504" y="227462"/>
                  </a:cubicBezTo>
                  <a:cubicBezTo>
                    <a:pt x="383656" y="237655"/>
                    <a:pt x="377366" y="248128"/>
                    <a:pt x="376528" y="258042"/>
                  </a:cubicBezTo>
                  <a:cubicBezTo>
                    <a:pt x="364228" y="253294"/>
                    <a:pt x="350252" y="250222"/>
                    <a:pt x="335576" y="248547"/>
                  </a:cubicBezTo>
                  <a:lnTo>
                    <a:pt x="333200" y="248686"/>
                  </a:lnTo>
                  <a:lnTo>
                    <a:pt x="325793" y="248965"/>
                  </a:lnTo>
                  <a:lnTo>
                    <a:pt x="318385" y="249245"/>
                  </a:lnTo>
                  <a:lnTo>
                    <a:pt x="310978" y="249664"/>
                  </a:lnTo>
                  <a:lnTo>
                    <a:pt x="303430" y="250082"/>
                  </a:lnTo>
                  <a:lnTo>
                    <a:pt x="295883" y="250501"/>
                  </a:lnTo>
                  <a:lnTo>
                    <a:pt x="288336" y="250920"/>
                  </a:lnTo>
                  <a:lnTo>
                    <a:pt x="280509" y="251339"/>
                  </a:lnTo>
                  <a:lnTo>
                    <a:pt x="272542" y="251758"/>
                  </a:lnTo>
                  <a:lnTo>
                    <a:pt x="264436" y="252317"/>
                  </a:lnTo>
                  <a:lnTo>
                    <a:pt x="256050" y="252875"/>
                  </a:lnTo>
                  <a:lnTo>
                    <a:pt x="247524" y="253434"/>
                  </a:lnTo>
                  <a:lnTo>
                    <a:pt x="238999" y="253992"/>
                  </a:lnTo>
                  <a:lnTo>
                    <a:pt x="231451" y="254411"/>
                  </a:lnTo>
                  <a:cubicBezTo>
                    <a:pt x="206154" y="259577"/>
                    <a:pt x="183791" y="267118"/>
                    <a:pt x="168697" y="275775"/>
                  </a:cubicBezTo>
                  <a:cubicBezTo>
                    <a:pt x="167019" y="276892"/>
                    <a:pt x="165342" y="278149"/>
                    <a:pt x="163665" y="279405"/>
                  </a:cubicBezTo>
                  <a:cubicBezTo>
                    <a:pt x="163525" y="279405"/>
                    <a:pt x="163386" y="279405"/>
                    <a:pt x="163246" y="279405"/>
                  </a:cubicBezTo>
                  <a:cubicBezTo>
                    <a:pt x="135852" y="275915"/>
                    <a:pt x="65410" y="304539"/>
                    <a:pt x="45004" y="337912"/>
                  </a:cubicBezTo>
                  <a:cubicBezTo>
                    <a:pt x="39833" y="323809"/>
                    <a:pt x="32565" y="311102"/>
                    <a:pt x="19288" y="303003"/>
                  </a:cubicBezTo>
                  <a:cubicBezTo>
                    <a:pt x="13138" y="299652"/>
                    <a:pt x="6709" y="297278"/>
                    <a:pt x="0" y="295742"/>
                  </a:cubicBezTo>
                  <a:cubicBezTo>
                    <a:pt x="140" y="295603"/>
                    <a:pt x="280" y="295324"/>
                    <a:pt x="280" y="295184"/>
                  </a:cubicBezTo>
                  <a:cubicBezTo>
                    <a:pt x="4473" y="279266"/>
                    <a:pt x="26136" y="240587"/>
                    <a:pt x="27394" y="215314"/>
                  </a:cubicBezTo>
                  <a:cubicBezTo>
                    <a:pt x="41371" y="184455"/>
                    <a:pt x="38296" y="131255"/>
                    <a:pt x="26276" y="82663"/>
                  </a:cubicBezTo>
                  <a:cubicBezTo>
                    <a:pt x="29490" y="80708"/>
                    <a:pt x="32286" y="77776"/>
                    <a:pt x="33963" y="74285"/>
                  </a:cubicBezTo>
                  <a:cubicBezTo>
                    <a:pt x="44166" y="51664"/>
                    <a:pt x="57164" y="31417"/>
                    <a:pt x="72538" y="11450"/>
                  </a:cubicBezTo>
                  <a:cubicBezTo>
                    <a:pt x="73936" y="9635"/>
                    <a:pt x="75333" y="7819"/>
                    <a:pt x="77011" y="6144"/>
                  </a:cubicBezTo>
                  <a:cubicBezTo>
                    <a:pt x="78269" y="5585"/>
                    <a:pt x="79526" y="5027"/>
                    <a:pt x="80784" y="4608"/>
                  </a:cubicBezTo>
                  <a:cubicBezTo>
                    <a:pt x="85117" y="3351"/>
                    <a:pt x="89450" y="1676"/>
                    <a:pt x="93783" y="0"/>
                  </a:cubicBezTo>
                  <a:cubicBezTo>
                    <a:pt x="84558" y="32674"/>
                    <a:pt x="94342" y="70375"/>
                    <a:pt x="100352" y="102491"/>
                  </a:cubicBezTo>
                  <a:cubicBezTo>
                    <a:pt x="110275" y="128881"/>
                    <a:pt x="105942" y="169794"/>
                    <a:pt x="136830" y="185712"/>
                  </a:cubicBezTo>
                  <a:cubicBezTo>
                    <a:pt x="137110" y="186689"/>
                    <a:pt x="137250" y="187667"/>
                    <a:pt x="137529" y="188644"/>
                  </a:cubicBezTo>
                  <a:cubicBezTo>
                    <a:pt x="140744" y="202468"/>
                    <a:pt x="142700" y="217688"/>
                    <a:pt x="152624" y="229417"/>
                  </a:cubicBezTo>
                  <a:cubicBezTo>
                    <a:pt x="172331" y="247709"/>
                    <a:pt x="199026" y="253853"/>
                    <a:pt x="228376" y="253853"/>
                  </a:cubicBezTo>
                  <a:cubicBezTo>
                    <a:pt x="281068" y="253713"/>
                    <a:pt x="342425" y="233606"/>
                    <a:pt x="386730" y="22788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8"/>
            <p:cNvSpPr/>
            <p:nvPr/>
          </p:nvSpPr>
          <p:spPr>
            <a:xfrm>
              <a:off x="8038100" y="6758169"/>
              <a:ext cx="218722" cy="204520"/>
            </a:xfrm>
            <a:custGeom>
              <a:rect b="b" l="l" r="r" t="t"/>
              <a:pathLst>
                <a:path extrusionOk="0" h="204520" w="218722">
                  <a:moveTo>
                    <a:pt x="163183" y="12711"/>
                  </a:moveTo>
                  <a:cubicBezTo>
                    <a:pt x="187223" y="63677"/>
                    <a:pt x="221605" y="116179"/>
                    <a:pt x="218530" y="172172"/>
                  </a:cubicBezTo>
                  <a:cubicBezTo>
                    <a:pt x="165978" y="183342"/>
                    <a:pt x="114545" y="199540"/>
                    <a:pt x="60176" y="204287"/>
                  </a:cubicBezTo>
                  <a:cubicBezTo>
                    <a:pt x="51930" y="204287"/>
                    <a:pt x="43265" y="205404"/>
                    <a:pt x="35438" y="202751"/>
                  </a:cubicBezTo>
                  <a:cubicBezTo>
                    <a:pt x="17268" y="172451"/>
                    <a:pt x="14892" y="138660"/>
                    <a:pt x="8603" y="105846"/>
                  </a:cubicBezTo>
                  <a:cubicBezTo>
                    <a:pt x="3851" y="76104"/>
                    <a:pt x="-4954" y="45245"/>
                    <a:pt x="3571" y="15503"/>
                  </a:cubicBezTo>
                  <a:cubicBezTo>
                    <a:pt x="24117" y="10896"/>
                    <a:pt x="77367" y="4"/>
                    <a:pt x="117200" y="4"/>
                  </a:cubicBezTo>
                  <a:cubicBezTo>
                    <a:pt x="139004" y="-135"/>
                    <a:pt x="156894" y="3216"/>
                    <a:pt x="163183" y="127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8"/>
            <p:cNvSpPr/>
            <p:nvPr/>
          </p:nvSpPr>
          <p:spPr>
            <a:xfrm>
              <a:off x="8284164" y="6726057"/>
              <a:ext cx="801274" cy="423646"/>
            </a:xfrm>
            <a:custGeom>
              <a:rect b="b" l="l" r="r" t="t"/>
              <a:pathLst>
                <a:path extrusionOk="0" h="423646" w="801274">
                  <a:moveTo>
                    <a:pt x="801274" y="251758"/>
                  </a:moveTo>
                  <a:cubicBezTo>
                    <a:pt x="801134" y="252037"/>
                    <a:pt x="800855" y="252177"/>
                    <a:pt x="800715" y="252317"/>
                  </a:cubicBezTo>
                  <a:cubicBezTo>
                    <a:pt x="792748" y="266978"/>
                    <a:pt x="771085" y="285829"/>
                    <a:pt x="769128" y="303003"/>
                  </a:cubicBezTo>
                  <a:cubicBezTo>
                    <a:pt x="764795" y="299652"/>
                    <a:pt x="760043" y="296580"/>
                    <a:pt x="754732" y="294067"/>
                  </a:cubicBezTo>
                  <a:cubicBezTo>
                    <a:pt x="708190" y="268374"/>
                    <a:pt x="531807" y="266699"/>
                    <a:pt x="502316" y="315710"/>
                  </a:cubicBezTo>
                  <a:cubicBezTo>
                    <a:pt x="498123" y="322552"/>
                    <a:pt x="494909" y="329534"/>
                    <a:pt x="492393" y="336934"/>
                  </a:cubicBezTo>
                  <a:cubicBezTo>
                    <a:pt x="477997" y="348524"/>
                    <a:pt x="464719" y="362068"/>
                    <a:pt x="457312" y="367793"/>
                  </a:cubicBezTo>
                  <a:cubicBezTo>
                    <a:pt x="450184" y="376450"/>
                    <a:pt x="436627" y="387760"/>
                    <a:pt x="424188" y="400048"/>
                  </a:cubicBezTo>
                  <a:cubicBezTo>
                    <a:pt x="421672" y="391949"/>
                    <a:pt x="418876" y="384130"/>
                    <a:pt x="415243" y="376450"/>
                  </a:cubicBezTo>
                  <a:cubicBezTo>
                    <a:pt x="402524" y="350758"/>
                    <a:pt x="363809" y="334840"/>
                    <a:pt x="319084" y="327020"/>
                  </a:cubicBezTo>
                  <a:cubicBezTo>
                    <a:pt x="311537" y="326182"/>
                    <a:pt x="303989" y="325065"/>
                    <a:pt x="296582" y="323809"/>
                  </a:cubicBezTo>
                  <a:cubicBezTo>
                    <a:pt x="238719" y="317386"/>
                    <a:pt x="176384" y="323250"/>
                    <a:pt x="148431" y="338889"/>
                  </a:cubicBezTo>
                  <a:cubicBezTo>
                    <a:pt x="140185" y="336096"/>
                    <a:pt x="135433" y="345172"/>
                    <a:pt x="134175" y="352294"/>
                  </a:cubicBezTo>
                  <a:cubicBezTo>
                    <a:pt x="130681" y="357321"/>
                    <a:pt x="128165" y="362906"/>
                    <a:pt x="126348" y="368770"/>
                  </a:cubicBezTo>
                  <a:cubicBezTo>
                    <a:pt x="120757" y="370446"/>
                    <a:pt x="115446" y="372401"/>
                    <a:pt x="110275" y="374216"/>
                  </a:cubicBezTo>
                  <a:cubicBezTo>
                    <a:pt x="80924" y="385387"/>
                    <a:pt x="54509" y="402841"/>
                    <a:pt x="31168" y="423646"/>
                  </a:cubicBezTo>
                  <a:cubicBezTo>
                    <a:pt x="27534" y="390832"/>
                    <a:pt x="21524" y="358577"/>
                    <a:pt x="7967" y="328835"/>
                  </a:cubicBezTo>
                  <a:cubicBezTo>
                    <a:pt x="5730" y="325065"/>
                    <a:pt x="3075" y="321435"/>
                    <a:pt x="0" y="318223"/>
                  </a:cubicBezTo>
                  <a:cubicBezTo>
                    <a:pt x="16912" y="308589"/>
                    <a:pt x="23201" y="276194"/>
                    <a:pt x="33404" y="260276"/>
                  </a:cubicBezTo>
                  <a:cubicBezTo>
                    <a:pt x="39554" y="244358"/>
                    <a:pt x="52412" y="229277"/>
                    <a:pt x="51853" y="211683"/>
                  </a:cubicBezTo>
                  <a:cubicBezTo>
                    <a:pt x="51294" y="208053"/>
                    <a:pt x="49756" y="204981"/>
                    <a:pt x="47520" y="202468"/>
                  </a:cubicBezTo>
                  <a:cubicBezTo>
                    <a:pt x="50595" y="170212"/>
                    <a:pt x="38715" y="130138"/>
                    <a:pt x="22782" y="93135"/>
                  </a:cubicBezTo>
                  <a:cubicBezTo>
                    <a:pt x="40252" y="72609"/>
                    <a:pt x="59680" y="54038"/>
                    <a:pt x="79107" y="35467"/>
                  </a:cubicBezTo>
                  <a:cubicBezTo>
                    <a:pt x="83440" y="31278"/>
                    <a:pt x="87773" y="27089"/>
                    <a:pt x="92105" y="22900"/>
                  </a:cubicBezTo>
                  <a:cubicBezTo>
                    <a:pt x="92245" y="29881"/>
                    <a:pt x="92804" y="36863"/>
                    <a:pt x="93223" y="43286"/>
                  </a:cubicBezTo>
                  <a:cubicBezTo>
                    <a:pt x="99792" y="85455"/>
                    <a:pt x="97696" y="133629"/>
                    <a:pt x="124251" y="170911"/>
                  </a:cubicBezTo>
                  <a:cubicBezTo>
                    <a:pt x="125509" y="178311"/>
                    <a:pt x="127466" y="185712"/>
                    <a:pt x="130960" y="192414"/>
                  </a:cubicBezTo>
                  <a:cubicBezTo>
                    <a:pt x="154580" y="227043"/>
                    <a:pt x="194833" y="237655"/>
                    <a:pt x="239558" y="237655"/>
                  </a:cubicBezTo>
                  <a:cubicBezTo>
                    <a:pt x="286099" y="237655"/>
                    <a:pt x="337393" y="226066"/>
                    <a:pt x="379882" y="217408"/>
                  </a:cubicBezTo>
                  <a:cubicBezTo>
                    <a:pt x="370937" y="230255"/>
                    <a:pt x="361992" y="243101"/>
                    <a:pt x="351510" y="254411"/>
                  </a:cubicBezTo>
                  <a:cubicBezTo>
                    <a:pt x="338791" y="267816"/>
                    <a:pt x="319364" y="288761"/>
                    <a:pt x="341307" y="305517"/>
                  </a:cubicBezTo>
                  <a:cubicBezTo>
                    <a:pt x="366884" y="322273"/>
                    <a:pt x="381978" y="288761"/>
                    <a:pt x="392321" y="270469"/>
                  </a:cubicBezTo>
                  <a:cubicBezTo>
                    <a:pt x="396654" y="260834"/>
                    <a:pt x="423349" y="221737"/>
                    <a:pt x="432853" y="194788"/>
                  </a:cubicBezTo>
                  <a:cubicBezTo>
                    <a:pt x="453119" y="174122"/>
                    <a:pt x="455215" y="142844"/>
                    <a:pt x="450463" y="110869"/>
                  </a:cubicBezTo>
                  <a:cubicBezTo>
                    <a:pt x="455355" y="103049"/>
                    <a:pt x="459967" y="95369"/>
                    <a:pt x="464999" y="90342"/>
                  </a:cubicBezTo>
                  <a:cubicBezTo>
                    <a:pt x="490716" y="58087"/>
                    <a:pt x="513498" y="18152"/>
                    <a:pt x="551933" y="0"/>
                  </a:cubicBezTo>
                  <a:cubicBezTo>
                    <a:pt x="533903" y="54178"/>
                    <a:pt x="552772" y="148709"/>
                    <a:pt x="581144" y="168816"/>
                  </a:cubicBezTo>
                  <a:cubicBezTo>
                    <a:pt x="582821" y="230115"/>
                    <a:pt x="648930" y="248407"/>
                    <a:pt x="711685" y="253853"/>
                  </a:cubicBezTo>
                  <a:cubicBezTo>
                    <a:pt x="726360" y="254690"/>
                    <a:pt x="740476" y="255249"/>
                    <a:pt x="753754" y="255249"/>
                  </a:cubicBezTo>
                  <a:cubicBezTo>
                    <a:pt x="770805" y="254690"/>
                    <a:pt x="786739" y="253853"/>
                    <a:pt x="801274" y="2517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8451991" y="6719218"/>
              <a:ext cx="209262" cy="189060"/>
            </a:xfrm>
            <a:custGeom>
              <a:rect b="b" l="l" r="r" t="t"/>
              <a:pathLst>
                <a:path extrusionOk="0" h="189060" w="209262">
                  <a:moveTo>
                    <a:pt x="191370" y="56270"/>
                  </a:moveTo>
                  <a:cubicBezTo>
                    <a:pt x="201433" y="90899"/>
                    <a:pt x="214571" y="127343"/>
                    <a:pt x="207024" y="163229"/>
                  </a:cubicBezTo>
                  <a:cubicBezTo>
                    <a:pt x="176695" y="171746"/>
                    <a:pt x="145388" y="178309"/>
                    <a:pt x="114080" y="183894"/>
                  </a:cubicBezTo>
                  <a:cubicBezTo>
                    <a:pt x="100104" y="186128"/>
                    <a:pt x="86127" y="187944"/>
                    <a:pt x="72011" y="189061"/>
                  </a:cubicBezTo>
                  <a:cubicBezTo>
                    <a:pt x="71312" y="189061"/>
                    <a:pt x="70613" y="189061"/>
                    <a:pt x="69914" y="189061"/>
                  </a:cubicBezTo>
                  <a:cubicBezTo>
                    <a:pt x="68517" y="189061"/>
                    <a:pt x="67259" y="189061"/>
                    <a:pt x="65721" y="189061"/>
                  </a:cubicBezTo>
                  <a:cubicBezTo>
                    <a:pt x="45455" y="189061"/>
                    <a:pt x="19599" y="189061"/>
                    <a:pt x="9396" y="173003"/>
                  </a:cubicBezTo>
                  <a:cubicBezTo>
                    <a:pt x="14008" y="167278"/>
                    <a:pt x="16244" y="160157"/>
                    <a:pt x="15126" y="152896"/>
                  </a:cubicBezTo>
                  <a:cubicBezTo>
                    <a:pt x="9536" y="107375"/>
                    <a:pt x="-1506" y="61715"/>
                    <a:pt x="171" y="15776"/>
                  </a:cubicBezTo>
                  <a:cubicBezTo>
                    <a:pt x="50068" y="4745"/>
                    <a:pt x="110726" y="-7542"/>
                    <a:pt x="163697" y="5862"/>
                  </a:cubicBezTo>
                  <a:cubicBezTo>
                    <a:pt x="185500" y="14799"/>
                    <a:pt x="183683" y="39514"/>
                    <a:pt x="191370" y="5627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8"/>
            <p:cNvSpPr/>
            <p:nvPr/>
          </p:nvSpPr>
          <p:spPr>
            <a:xfrm>
              <a:off x="8905145" y="6742236"/>
              <a:ext cx="195954" cy="183775"/>
            </a:xfrm>
            <a:custGeom>
              <a:rect b="b" l="l" r="r" t="t"/>
              <a:pathLst>
                <a:path extrusionOk="0" h="183775" w="195954">
                  <a:moveTo>
                    <a:pt x="174983" y="4767"/>
                  </a:moveTo>
                  <a:cubicBezTo>
                    <a:pt x="188121" y="55872"/>
                    <a:pt x="204473" y="117450"/>
                    <a:pt x="190776" y="171349"/>
                  </a:cubicBezTo>
                  <a:cubicBezTo>
                    <a:pt x="170231" y="178889"/>
                    <a:pt x="147868" y="181821"/>
                    <a:pt x="125646" y="183776"/>
                  </a:cubicBezTo>
                  <a:cubicBezTo>
                    <a:pt x="85393" y="182100"/>
                    <a:pt x="18306" y="189082"/>
                    <a:pt x="8243" y="146494"/>
                  </a:cubicBezTo>
                  <a:cubicBezTo>
                    <a:pt x="22499" y="133369"/>
                    <a:pt x="14253" y="115216"/>
                    <a:pt x="10339" y="99857"/>
                  </a:cubicBezTo>
                  <a:cubicBezTo>
                    <a:pt x="2373" y="69137"/>
                    <a:pt x="-3358" y="36743"/>
                    <a:pt x="2233" y="5325"/>
                  </a:cubicBezTo>
                  <a:cubicBezTo>
                    <a:pt x="23198" y="5744"/>
                    <a:pt x="44442" y="4208"/>
                    <a:pt x="65826" y="2672"/>
                  </a:cubicBezTo>
                  <a:cubicBezTo>
                    <a:pt x="102724" y="19"/>
                    <a:pt x="139622" y="-2494"/>
                    <a:pt x="174983" y="476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8"/>
            <p:cNvSpPr/>
            <p:nvPr/>
          </p:nvSpPr>
          <p:spPr>
            <a:xfrm>
              <a:off x="9308504" y="6716144"/>
              <a:ext cx="245265" cy="191324"/>
            </a:xfrm>
            <a:custGeom>
              <a:rect b="b" l="l" r="r" t="t"/>
              <a:pathLst>
                <a:path extrusionOk="0" h="191324" w="245265">
                  <a:moveTo>
                    <a:pt x="210347" y="10054"/>
                  </a:moveTo>
                  <a:cubicBezTo>
                    <a:pt x="235644" y="55574"/>
                    <a:pt x="247664" y="111567"/>
                    <a:pt x="244869" y="161974"/>
                  </a:cubicBezTo>
                  <a:cubicBezTo>
                    <a:pt x="185329" y="171888"/>
                    <a:pt x="118521" y="184315"/>
                    <a:pt x="56046" y="190878"/>
                  </a:cubicBezTo>
                  <a:cubicBezTo>
                    <a:pt x="46961" y="191157"/>
                    <a:pt x="37737" y="191856"/>
                    <a:pt x="28652" y="190599"/>
                  </a:cubicBezTo>
                  <a:cubicBezTo>
                    <a:pt x="23900" y="182361"/>
                    <a:pt x="19847" y="173843"/>
                    <a:pt x="16073" y="165325"/>
                  </a:cubicBezTo>
                  <a:cubicBezTo>
                    <a:pt x="15794" y="164488"/>
                    <a:pt x="15514" y="163789"/>
                    <a:pt x="15234" y="162952"/>
                  </a:cubicBezTo>
                  <a:cubicBezTo>
                    <a:pt x="27394" y="115756"/>
                    <a:pt x="1817" y="67303"/>
                    <a:pt x="0" y="19828"/>
                  </a:cubicBezTo>
                  <a:cubicBezTo>
                    <a:pt x="28932" y="10193"/>
                    <a:pt x="60519" y="8099"/>
                    <a:pt x="91267" y="5027"/>
                  </a:cubicBezTo>
                  <a:cubicBezTo>
                    <a:pt x="112791" y="3491"/>
                    <a:pt x="135992" y="0"/>
                    <a:pt x="158494" y="0"/>
                  </a:cubicBezTo>
                  <a:cubicBezTo>
                    <a:pt x="176524" y="140"/>
                    <a:pt x="194413" y="2513"/>
                    <a:pt x="210347" y="100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8"/>
            <p:cNvSpPr/>
            <p:nvPr/>
          </p:nvSpPr>
          <p:spPr>
            <a:xfrm>
              <a:off x="9074397" y="6756358"/>
              <a:ext cx="494069" cy="376031"/>
            </a:xfrm>
            <a:custGeom>
              <a:rect b="b" l="l" r="r" t="t"/>
              <a:pathLst>
                <a:path extrusionOk="0" h="376031" w="494069">
                  <a:moveTo>
                    <a:pt x="494070" y="180964"/>
                  </a:moveTo>
                  <a:cubicBezTo>
                    <a:pt x="475062" y="208751"/>
                    <a:pt x="455914" y="239331"/>
                    <a:pt x="451442" y="243240"/>
                  </a:cubicBezTo>
                  <a:cubicBezTo>
                    <a:pt x="434530" y="267816"/>
                    <a:pt x="417059" y="291972"/>
                    <a:pt x="400288" y="316548"/>
                  </a:cubicBezTo>
                  <a:cubicBezTo>
                    <a:pt x="396793" y="307611"/>
                    <a:pt x="392461" y="299094"/>
                    <a:pt x="386590" y="291274"/>
                  </a:cubicBezTo>
                  <a:cubicBezTo>
                    <a:pt x="332921" y="234862"/>
                    <a:pt x="171771" y="241844"/>
                    <a:pt x="115166" y="300769"/>
                  </a:cubicBezTo>
                  <a:cubicBezTo>
                    <a:pt x="109017" y="298675"/>
                    <a:pt x="99373" y="301328"/>
                    <a:pt x="94761" y="305517"/>
                  </a:cubicBezTo>
                  <a:cubicBezTo>
                    <a:pt x="67087" y="324367"/>
                    <a:pt x="45004" y="349780"/>
                    <a:pt x="24319" y="376031"/>
                  </a:cubicBezTo>
                  <a:cubicBezTo>
                    <a:pt x="20406" y="348943"/>
                    <a:pt x="14396" y="319759"/>
                    <a:pt x="0" y="296580"/>
                  </a:cubicBezTo>
                  <a:cubicBezTo>
                    <a:pt x="8805" y="297139"/>
                    <a:pt x="17750" y="292810"/>
                    <a:pt x="22083" y="284432"/>
                  </a:cubicBezTo>
                  <a:cubicBezTo>
                    <a:pt x="30049" y="264604"/>
                    <a:pt x="52132" y="234025"/>
                    <a:pt x="58002" y="207634"/>
                  </a:cubicBezTo>
                  <a:cubicBezTo>
                    <a:pt x="89729" y="191157"/>
                    <a:pt x="105802" y="160159"/>
                    <a:pt x="100072" y="105423"/>
                  </a:cubicBezTo>
                  <a:cubicBezTo>
                    <a:pt x="99513" y="100396"/>
                    <a:pt x="98954" y="95369"/>
                    <a:pt x="98395" y="90342"/>
                  </a:cubicBezTo>
                  <a:cubicBezTo>
                    <a:pt x="119919" y="85874"/>
                    <a:pt x="127885" y="46498"/>
                    <a:pt x="141722" y="30999"/>
                  </a:cubicBezTo>
                  <a:cubicBezTo>
                    <a:pt x="144517" y="26391"/>
                    <a:pt x="153183" y="13125"/>
                    <a:pt x="163246" y="0"/>
                  </a:cubicBezTo>
                  <a:cubicBezTo>
                    <a:pt x="165622" y="10054"/>
                    <a:pt x="169256" y="19828"/>
                    <a:pt x="173169" y="28764"/>
                  </a:cubicBezTo>
                  <a:cubicBezTo>
                    <a:pt x="191758" y="69537"/>
                    <a:pt x="188963" y="114359"/>
                    <a:pt x="203498" y="156249"/>
                  </a:cubicBezTo>
                  <a:cubicBezTo>
                    <a:pt x="206713" y="188504"/>
                    <a:pt x="238160" y="205679"/>
                    <a:pt x="274499" y="205679"/>
                  </a:cubicBezTo>
                  <a:cubicBezTo>
                    <a:pt x="276176" y="205679"/>
                    <a:pt x="277853" y="205679"/>
                    <a:pt x="279530" y="205540"/>
                  </a:cubicBezTo>
                  <a:cubicBezTo>
                    <a:pt x="351789" y="203585"/>
                    <a:pt x="423069" y="190878"/>
                    <a:pt x="494070" y="1809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8"/>
            <p:cNvSpPr/>
            <p:nvPr/>
          </p:nvSpPr>
          <p:spPr>
            <a:xfrm>
              <a:off x="9527097" y="6755241"/>
              <a:ext cx="489876" cy="372959"/>
            </a:xfrm>
            <a:custGeom>
              <a:rect b="b" l="l" r="r" t="t"/>
              <a:pathLst>
                <a:path extrusionOk="0" h="372959" w="489876">
                  <a:moveTo>
                    <a:pt x="426843" y="211823"/>
                  </a:moveTo>
                  <a:cubicBezTo>
                    <a:pt x="429499" y="211823"/>
                    <a:pt x="432154" y="211823"/>
                    <a:pt x="434809" y="211823"/>
                  </a:cubicBezTo>
                  <a:lnTo>
                    <a:pt x="433272" y="211823"/>
                  </a:lnTo>
                  <a:lnTo>
                    <a:pt x="430617" y="211683"/>
                  </a:lnTo>
                  <a:lnTo>
                    <a:pt x="428101" y="211683"/>
                  </a:lnTo>
                  <a:lnTo>
                    <a:pt x="425725" y="211683"/>
                  </a:lnTo>
                  <a:lnTo>
                    <a:pt x="423349" y="211683"/>
                  </a:lnTo>
                  <a:lnTo>
                    <a:pt x="421113" y="211683"/>
                  </a:lnTo>
                  <a:lnTo>
                    <a:pt x="419016" y="211683"/>
                  </a:lnTo>
                  <a:lnTo>
                    <a:pt x="416919" y="211683"/>
                  </a:lnTo>
                  <a:lnTo>
                    <a:pt x="414823" y="211683"/>
                  </a:lnTo>
                  <a:lnTo>
                    <a:pt x="412727" y="211683"/>
                  </a:lnTo>
                  <a:lnTo>
                    <a:pt x="410630" y="211683"/>
                  </a:lnTo>
                  <a:lnTo>
                    <a:pt x="408394" y="211683"/>
                  </a:lnTo>
                  <a:lnTo>
                    <a:pt x="406018" y="211683"/>
                  </a:lnTo>
                  <a:lnTo>
                    <a:pt x="403502" y="211683"/>
                  </a:lnTo>
                  <a:lnTo>
                    <a:pt x="400986" y="211683"/>
                  </a:lnTo>
                  <a:lnTo>
                    <a:pt x="398331" y="211683"/>
                  </a:lnTo>
                  <a:lnTo>
                    <a:pt x="396095" y="211683"/>
                  </a:lnTo>
                  <a:cubicBezTo>
                    <a:pt x="406298" y="211683"/>
                    <a:pt x="416640" y="211823"/>
                    <a:pt x="426843" y="211823"/>
                  </a:cubicBezTo>
                  <a:close/>
                  <a:moveTo>
                    <a:pt x="489877" y="174541"/>
                  </a:moveTo>
                  <a:cubicBezTo>
                    <a:pt x="475900" y="195626"/>
                    <a:pt x="465837" y="220480"/>
                    <a:pt x="451861" y="240727"/>
                  </a:cubicBezTo>
                  <a:cubicBezTo>
                    <a:pt x="444453" y="260555"/>
                    <a:pt x="408673" y="287783"/>
                    <a:pt x="411189" y="311661"/>
                  </a:cubicBezTo>
                  <a:cubicBezTo>
                    <a:pt x="379602" y="318642"/>
                    <a:pt x="345640" y="347267"/>
                    <a:pt x="319922" y="372959"/>
                  </a:cubicBezTo>
                  <a:cubicBezTo>
                    <a:pt x="311956" y="317665"/>
                    <a:pt x="287777" y="251339"/>
                    <a:pt x="223904" y="245335"/>
                  </a:cubicBezTo>
                  <a:cubicBezTo>
                    <a:pt x="155559" y="235421"/>
                    <a:pt x="65969" y="238353"/>
                    <a:pt x="38855" y="303562"/>
                  </a:cubicBezTo>
                  <a:cubicBezTo>
                    <a:pt x="38296" y="303562"/>
                    <a:pt x="37876" y="303422"/>
                    <a:pt x="37317" y="303422"/>
                  </a:cubicBezTo>
                  <a:cubicBezTo>
                    <a:pt x="22782" y="307053"/>
                    <a:pt x="11461" y="317804"/>
                    <a:pt x="0" y="327020"/>
                  </a:cubicBezTo>
                  <a:cubicBezTo>
                    <a:pt x="1258" y="324786"/>
                    <a:pt x="2376" y="322552"/>
                    <a:pt x="3634" y="320597"/>
                  </a:cubicBezTo>
                  <a:cubicBezTo>
                    <a:pt x="27114" y="271167"/>
                    <a:pt x="62894" y="223133"/>
                    <a:pt x="77849" y="169933"/>
                  </a:cubicBezTo>
                  <a:cubicBezTo>
                    <a:pt x="88052" y="162253"/>
                    <a:pt x="95040" y="151502"/>
                    <a:pt x="97836" y="140191"/>
                  </a:cubicBezTo>
                  <a:cubicBezTo>
                    <a:pt x="101609" y="124971"/>
                    <a:pt x="102728" y="109612"/>
                    <a:pt x="102028" y="94252"/>
                  </a:cubicBezTo>
                  <a:cubicBezTo>
                    <a:pt x="120617" y="90063"/>
                    <a:pt x="130681" y="58506"/>
                    <a:pt x="143399" y="44683"/>
                  </a:cubicBezTo>
                  <a:cubicBezTo>
                    <a:pt x="154440" y="29463"/>
                    <a:pt x="165622" y="14243"/>
                    <a:pt x="178061" y="0"/>
                  </a:cubicBezTo>
                  <a:cubicBezTo>
                    <a:pt x="180716" y="22341"/>
                    <a:pt x="187006" y="44543"/>
                    <a:pt x="193714" y="65767"/>
                  </a:cubicBezTo>
                  <a:cubicBezTo>
                    <a:pt x="200982" y="105562"/>
                    <a:pt x="193714" y="159321"/>
                    <a:pt x="247245" y="178172"/>
                  </a:cubicBezTo>
                  <a:cubicBezTo>
                    <a:pt x="270027" y="186689"/>
                    <a:pt x="293926" y="189482"/>
                    <a:pt x="318245" y="189482"/>
                  </a:cubicBezTo>
                  <a:cubicBezTo>
                    <a:pt x="359756" y="189482"/>
                    <a:pt x="402524" y="181243"/>
                    <a:pt x="443475" y="179149"/>
                  </a:cubicBezTo>
                  <a:cubicBezTo>
                    <a:pt x="458430" y="177613"/>
                    <a:pt x="474922" y="177892"/>
                    <a:pt x="489877" y="1745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8"/>
            <p:cNvSpPr/>
            <p:nvPr/>
          </p:nvSpPr>
          <p:spPr>
            <a:xfrm>
              <a:off x="9775870" y="6712513"/>
              <a:ext cx="218395" cy="178084"/>
            </a:xfrm>
            <a:custGeom>
              <a:rect b="b" l="l" r="r" t="t"/>
              <a:pathLst>
                <a:path extrusionOk="0" h="178084" w="218395">
                  <a:moveTo>
                    <a:pt x="198196" y="6563"/>
                  </a:moveTo>
                  <a:cubicBezTo>
                    <a:pt x="207839" y="56970"/>
                    <a:pt x="225450" y="109333"/>
                    <a:pt x="215386" y="160438"/>
                  </a:cubicBezTo>
                  <a:cubicBezTo>
                    <a:pt x="168006" y="165186"/>
                    <a:pt x="121045" y="172726"/>
                    <a:pt x="73665" y="177473"/>
                  </a:cubicBezTo>
                  <a:cubicBezTo>
                    <a:pt x="55216" y="178311"/>
                    <a:pt x="35509" y="179428"/>
                    <a:pt x="18597" y="172167"/>
                  </a:cubicBezTo>
                  <a:cubicBezTo>
                    <a:pt x="25166" y="118967"/>
                    <a:pt x="-6980" y="65069"/>
                    <a:pt x="1406" y="11171"/>
                  </a:cubicBezTo>
                  <a:cubicBezTo>
                    <a:pt x="38583" y="4049"/>
                    <a:pt x="77438" y="0"/>
                    <a:pt x="116014" y="0"/>
                  </a:cubicBezTo>
                  <a:cubicBezTo>
                    <a:pt x="143547" y="0"/>
                    <a:pt x="171221" y="2094"/>
                    <a:pt x="198196" y="6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8"/>
            <p:cNvSpPr/>
            <p:nvPr/>
          </p:nvSpPr>
          <p:spPr>
            <a:xfrm>
              <a:off x="10201923" y="6671321"/>
              <a:ext cx="258236" cy="193440"/>
            </a:xfrm>
            <a:custGeom>
              <a:rect b="b" l="l" r="r" t="t"/>
              <a:pathLst>
                <a:path extrusionOk="0" h="193440" w="258236">
                  <a:moveTo>
                    <a:pt x="212822" y="0"/>
                  </a:moveTo>
                  <a:cubicBezTo>
                    <a:pt x="233368" y="58367"/>
                    <a:pt x="260343" y="118269"/>
                    <a:pt x="258106" y="179708"/>
                  </a:cubicBezTo>
                  <a:cubicBezTo>
                    <a:pt x="235324" y="182221"/>
                    <a:pt x="212263" y="183059"/>
                    <a:pt x="189342" y="184874"/>
                  </a:cubicBezTo>
                  <a:cubicBezTo>
                    <a:pt x="160550" y="186968"/>
                    <a:pt x="131898" y="189901"/>
                    <a:pt x="103107" y="192274"/>
                  </a:cubicBezTo>
                  <a:lnTo>
                    <a:pt x="103665" y="192274"/>
                  </a:lnTo>
                  <a:cubicBezTo>
                    <a:pt x="75014" y="194229"/>
                    <a:pt x="34202" y="197441"/>
                    <a:pt x="28192" y="166722"/>
                  </a:cubicBezTo>
                  <a:cubicBezTo>
                    <a:pt x="18828" y="126926"/>
                    <a:pt x="-1438" y="91180"/>
                    <a:pt x="100" y="49290"/>
                  </a:cubicBezTo>
                  <a:cubicBezTo>
                    <a:pt x="-2416" y="19688"/>
                    <a:pt x="43287" y="23598"/>
                    <a:pt x="67606" y="16756"/>
                  </a:cubicBezTo>
                  <a:cubicBezTo>
                    <a:pt x="115546" y="9216"/>
                    <a:pt x="164044" y="977"/>
                    <a:pt x="212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8"/>
            <p:cNvSpPr/>
            <p:nvPr/>
          </p:nvSpPr>
          <p:spPr>
            <a:xfrm>
              <a:off x="10015017" y="6732481"/>
              <a:ext cx="457591" cy="467071"/>
            </a:xfrm>
            <a:custGeom>
              <a:rect b="b" l="l" r="r" t="t"/>
              <a:pathLst>
                <a:path extrusionOk="0" h="467071" w="457591">
                  <a:moveTo>
                    <a:pt x="457591" y="177613"/>
                  </a:moveTo>
                  <a:cubicBezTo>
                    <a:pt x="444733" y="198558"/>
                    <a:pt x="432853" y="219922"/>
                    <a:pt x="419715" y="240727"/>
                  </a:cubicBezTo>
                  <a:cubicBezTo>
                    <a:pt x="410071" y="260695"/>
                    <a:pt x="377086" y="289459"/>
                    <a:pt x="395955" y="309985"/>
                  </a:cubicBezTo>
                  <a:cubicBezTo>
                    <a:pt x="386730" y="312498"/>
                    <a:pt x="377506" y="315012"/>
                    <a:pt x="368561" y="317386"/>
                  </a:cubicBezTo>
                  <a:cubicBezTo>
                    <a:pt x="343683" y="324646"/>
                    <a:pt x="326771" y="344195"/>
                    <a:pt x="316428" y="369050"/>
                  </a:cubicBezTo>
                  <a:cubicBezTo>
                    <a:pt x="285820" y="398512"/>
                    <a:pt x="260662" y="433141"/>
                    <a:pt x="234945" y="467072"/>
                  </a:cubicBezTo>
                  <a:cubicBezTo>
                    <a:pt x="236203" y="395859"/>
                    <a:pt x="221667" y="301048"/>
                    <a:pt x="138228" y="292531"/>
                  </a:cubicBezTo>
                  <a:cubicBezTo>
                    <a:pt x="99932" y="286806"/>
                    <a:pt x="61217" y="290716"/>
                    <a:pt x="22782" y="293788"/>
                  </a:cubicBezTo>
                  <a:cubicBezTo>
                    <a:pt x="14815" y="294206"/>
                    <a:pt x="7268" y="294765"/>
                    <a:pt x="0" y="295463"/>
                  </a:cubicBezTo>
                  <a:cubicBezTo>
                    <a:pt x="12998" y="269491"/>
                    <a:pt x="48778" y="190599"/>
                    <a:pt x="39134" y="170911"/>
                  </a:cubicBezTo>
                  <a:cubicBezTo>
                    <a:pt x="53810" y="148988"/>
                    <a:pt x="56046" y="123296"/>
                    <a:pt x="53949" y="97184"/>
                  </a:cubicBezTo>
                  <a:cubicBezTo>
                    <a:pt x="58562" y="95649"/>
                    <a:pt x="62615" y="92437"/>
                    <a:pt x="64991" y="87829"/>
                  </a:cubicBezTo>
                  <a:cubicBezTo>
                    <a:pt x="76591" y="66465"/>
                    <a:pt x="88332" y="45241"/>
                    <a:pt x="99653" y="23738"/>
                  </a:cubicBezTo>
                  <a:cubicBezTo>
                    <a:pt x="102728" y="16197"/>
                    <a:pt x="107200" y="8238"/>
                    <a:pt x="111253" y="0"/>
                  </a:cubicBezTo>
                  <a:cubicBezTo>
                    <a:pt x="112791" y="44403"/>
                    <a:pt x="131938" y="88108"/>
                    <a:pt x="153462" y="128323"/>
                  </a:cubicBezTo>
                  <a:cubicBezTo>
                    <a:pt x="157935" y="135863"/>
                    <a:pt x="165622" y="141448"/>
                    <a:pt x="174707" y="143682"/>
                  </a:cubicBezTo>
                  <a:cubicBezTo>
                    <a:pt x="179458" y="152758"/>
                    <a:pt x="186447" y="160857"/>
                    <a:pt x="196091" y="167001"/>
                  </a:cubicBezTo>
                  <a:cubicBezTo>
                    <a:pt x="207132" y="174122"/>
                    <a:pt x="220410" y="179428"/>
                    <a:pt x="234246" y="181802"/>
                  </a:cubicBezTo>
                  <a:cubicBezTo>
                    <a:pt x="253394" y="184176"/>
                    <a:pt x="272682" y="185014"/>
                    <a:pt x="292109" y="185014"/>
                  </a:cubicBezTo>
                  <a:cubicBezTo>
                    <a:pt x="347177" y="185153"/>
                    <a:pt x="402664" y="178172"/>
                    <a:pt x="457591" y="1776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8"/>
            <p:cNvSpPr/>
            <p:nvPr/>
          </p:nvSpPr>
          <p:spPr>
            <a:xfrm>
              <a:off x="10453740" y="6745885"/>
              <a:ext cx="456613" cy="388039"/>
            </a:xfrm>
            <a:custGeom>
              <a:rect b="b" l="l" r="r" t="t"/>
              <a:pathLst>
                <a:path extrusionOk="0" h="388039" w="456613">
                  <a:moveTo>
                    <a:pt x="456613" y="220201"/>
                  </a:moveTo>
                  <a:cubicBezTo>
                    <a:pt x="446550" y="235561"/>
                    <a:pt x="437745" y="249524"/>
                    <a:pt x="431595" y="255249"/>
                  </a:cubicBezTo>
                  <a:cubicBezTo>
                    <a:pt x="424747" y="261951"/>
                    <a:pt x="422930" y="272284"/>
                    <a:pt x="426144" y="280802"/>
                  </a:cubicBezTo>
                  <a:cubicBezTo>
                    <a:pt x="384634" y="281640"/>
                    <a:pt x="343263" y="288621"/>
                    <a:pt x="312375" y="300071"/>
                  </a:cubicBezTo>
                  <a:cubicBezTo>
                    <a:pt x="301474" y="306634"/>
                    <a:pt x="293507" y="315291"/>
                    <a:pt x="287916" y="325345"/>
                  </a:cubicBezTo>
                  <a:cubicBezTo>
                    <a:pt x="286099" y="326182"/>
                    <a:pt x="284282" y="327160"/>
                    <a:pt x="282605" y="327998"/>
                  </a:cubicBezTo>
                  <a:cubicBezTo>
                    <a:pt x="254233" y="344754"/>
                    <a:pt x="229215" y="366816"/>
                    <a:pt x="204057" y="388040"/>
                  </a:cubicBezTo>
                  <a:cubicBezTo>
                    <a:pt x="195532" y="341263"/>
                    <a:pt x="180856" y="302864"/>
                    <a:pt x="162547" y="293089"/>
                  </a:cubicBezTo>
                  <a:cubicBezTo>
                    <a:pt x="112092" y="269491"/>
                    <a:pt x="54928" y="274518"/>
                    <a:pt x="0" y="286387"/>
                  </a:cubicBezTo>
                  <a:cubicBezTo>
                    <a:pt x="12579" y="265721"/>
                    <a:pt x="20406" y="233466"/>
                    <a:pt x="29071" y="219503"/>
                  </a:cubicBezTo>
                  <a:cubicBezTo>
                    <a:pt x="31727" y="207076"/>
                    <a:pt x="52831" y="173703"/>
                    <a:pt x="55627" y="153317"/>
                  </a:cubicBezTo>
                  <a:cubicBezTo>
                    <a:pt x="76731" y="139214"/>
                    <a:pt x="83160" y="113382"/>
                    <a:pt x="81623" y="83082"/>
                  </a:cubicBezTo>
                  <a:cubicBezTo>
                    <a:pt x="101749" y="54736"/>
                    <a:pt x="122574" y="26670"/>
                    <a:pt x="144797" y="0"/>
                  </a:cubicBezTo>
                  <a:cubicBezTo>
                    <a:pt x="149549" y="6004"/>
                    <a:pt x="157236" y="10333"/>
                    <a:pt x="168837" y="11590"/>
                  </a:cubicBezTo>
                  <a:cubicBezTo>
                    <a:pt x="170793" y="57389"/>
                    <a:pt x="174427" y="101932"/>
                    <a:pt x="182254" y="148150"/>
                  </a:cubicBezTo>
                  <a:cubicBezTo>
                    <a:pt x="182254" y="205400"/>
                    <a:pt x="237042" y="217967"/>
                    <a:pt x="294765" y="220620"/>
                  </a:cubicBezTo>
                  <a:lnTo>
                    <a:pt x="297420" y="220620"/>
                  </a:lnTo>
                  <a:lnTo>
                    <a:pt x="300495" y="220620"/>
                  </a:lnTo>
                  <a:lnTo>
                    <a:pt x="303570" y="220620"/>
                  </a:lnTo>
                  <a:lnTo>
                    <a:pt x="306505" y="220620"/>
                  </a:lnTo>
                  <a:lnTo>
                    <a:pt x="309301" y="220620"/>
                  </a:lnTo>
                  <a:lnTo>
                    <a:pt x="311956" y="220620"/>
                  </a:lnTo>
                  <a:lnTo>
                    <a:pt x="314612" y="220620"/>
                  </a:lnTo>
                  <a:lnTo>
                    <a:pt x="317267" y="220620"/>
                  </a:lnTo>
                  <a:lnTo>
                    <a:pt x="319923" y="220620"/>
                  </a:lnTo>
                  <a:lnTo>
                    <a:pt x="322438" y="220620"/>
                  </a:lnTo>
                  <a:lnTo>
                    <a:pt x="324954" y="220620"/>
                  </a:lnTo>
                  <a:lnTo>
                    <a:pt x="327610" y="220620"/>
                  </a:lnTo>
                  <a:lnTo>
                    <a:pt x="330405" y="220620"/>
                  </a:lnTo>
                  <a:lnTo>
                    <a:pt x="333340" y="220620"/>
                  </a:lnTo>
                  <a:lnTo>
                    <a:pt x="336415" y="220620"/>
                  </a:lnTo>
                  <a:lnTo>
                    <a:pt x="339630" y="220760"/>
                  </a:lnTo>
                  <a:lnTo>
                    <a:pt x="341447" y="220760"/>
                  </a:lnTo>
                  <a:cubicBezTo>
                    <a:pt x="342425" y="220760"/>
                    <a:pt x="343543" y="220760"/>
                    <a:pt x="344521" y="220760"/>
                  </a:cubicBezTo>
                  <a:cubicBezTo>
                    <a:pt x="355703" y="220760"/>
                    <a:pt x="366464" y="220760"/>
                    <a:pt x="376388" y="220899"/>
                  </a:cubicBezTo>
                  <a:cubicBezTo>
                    <a:pt x="386311" y="220620"/>
                    <a:pt x="396794" y="220760"/>
                    <a:pt x="406996" y="220760"/>
                  </a:cubicBezTo>
                  <a:cubicBezTo>
                    <a:pt x="423768" y="221458"/>
                    <a:pt x="440400" y="221458"/>
                    <a:pt x="456613" y="2202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8"/>
            <p:cNvSpPr/>
            <p:nvPr/>
          </p:nvSpPr>
          <p:spPr>
            <a:xfrm>
              <a:off x="10651088" y="6707347"/>
              <a:ext cx="269626" cy="206393"/>
            </a:xfrm>
            <a:custGeom>
              <a:rect b="b" l="l" r="r" t="t"/>
              <a:pathLst>
                <a:path extrusionOk="0" h="206393" w="269626">
                  <a:moveTo>
                    <a:pt x="247804" y="12986"/>
                  </a:moveTo>
                  <a:cubicBezTo>
                    <a:pt x="254932" y="73866"/>
                    <a:pt x="281208" y="137957"/>
                    <a:pt x="263737" y="198418"/>
                  </a:cubicBezTo>
                  <a:cubicBezTo>
                    <a:pt x="250599" y="200234"/>
                    <a:pt x="237042" y="201211"/>
                    <a:pt x="223764" y="202188"/>
                  </a:cubicBezTo>
                  <a:cubicBezTo>
                    <a:pt x="204337" y="203305"/>
                    <a:pt x="180297" y="203445"/>
                    <a:pt x="156258" y="204143"/>
                  </a:cubicBezTo>
                  <a:cubicBezTo>
                    <a:pt x="145216" y="203864"/>
                    <a:pt x="133476" y="204562"/>
                    <a:pt x="121736" y="205260"/>
                  </a:cubicBezTo>
                  <a:cubicBezTo>
                    <a:pt x="94761" y="206796"/>
                    <a:pt x="67227" y="208472"/>
                    <a:pt x="43886" y="197860"/>
                  </a:cubicBezTo>
                  <a:cubicBezTo>
                    <a:pt x="18589" y="148430"/>
                    <a:pt x="12299" y="93694"/>
                    <a:pt x="0" y="41052"/>
                  </a:cubicBezTo>
                  <a:cubicBezTo>
                    <a:pt x="7827" y="34769"/>
                    <a:pt x="9085" y="24994"/>
                    <a:pt x="12579" y="16616"/>
                  </a:cubicBezTo>
                  <a:cubicBezTo>
                    <a:pt x="57164" y="7680"/>
                    <a:pt x="105802" y="0"/>
                    <a:pt x="153322" y="0"/>
                  </a:cubicBezTo>
                  <a:cubicBezTo>
                    <a:pt x="186028" y="0"/>
                    <a:pt x="217894" y="3630"/>
                    <a:pt x="247804" y="129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8"/>
            <p:cNvSpPr/>
            <p:nvPr/>
          </p:nvSpPr>
          <p:spPr>
            <a:xfrm>
              <a:off x="11090929" y="6640318"/>
              <a:ext cx="251567" cy="203953"/>
            </a:xfrm>
            <a:custGeom>
              <a:rect b="b" l="l" r="r" t="t"/>
              <a:pathLst>
                <a:path extrusionOk="0" h="203953" w="251567">
                  <a:moveTo>
                    <a:pt x="223904" y="15225"/>
                  </a:moveTo>
                  <a:cubicBezTo>
                    <a:pt x="240676" y="74010"/>
                    <a:pt x="267231" y="141592"/>
                    <a:pt x="239558" y="201635"/>
                  </a:cubicBezTo>
                  <a:cubicBezTo>
                    <a:pt x="226699" y="201774"/>
                    <a:pt x="213841" y="201355"/>
                    <a:pt x="201122" y="201355"/>
                  </a:cubicBezTo>
                  <a:cubicBezTo>
                    <a:pt x="186587" y="201355"/>
                    <a:pt x="172051" y="201914"/>
                    <a:pt x="157516" y="202333"/>
                  </a:cubicBezTo>
                  <a:cubicBezTo>
                    <a:pt x="120757" y="202612"/>
                    <a:pt x="83021" y="206661"/>
                    <a:pt x="46821" y="200797"/>
                  </a:cubicBezTo>
                  <a:cubicBezTo>
                    <a:pt x="17611" y="141313"/>
                    <a:pt x="19847" y="74010"/>
                    <a:pt x="0" y="12013"/>
                  </a:cubicBezTo>
                  <a:cubicBezTo>
                    <a:pt x="28372" y="4473"/>
                    <a:pt x="58562" y="4333"/>
                    <a:pt x="88052" y="2099"/>
                  </a:cubicBezTo>
                  <a:cubicBezTo>
                    <a:pt x="107479" y="2099"/>
                    <a:pt x="130121" y="5"/>
                    <a:pt x="152344" y="5"/>
                  </a:cubicBezTo>
                  <a:cubicBezTo>
                    <a:pt x="178760" y="-135"/>
                    <a:pt x="204616" y="2797"/>
                    <a:pt x="223904" y="152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8"/>
            <p:cNvSpPr/>
            <p:nvPr/>
          </p:nvSpPr>
          <p:spPr>
            <a:xfrm>
              <a:off x="10601891" y="6689613"/>
              <a:ext cx="773460" cy="915433"/>
            </a:xfrm>
            <a:custGeom>
              <a:rect b="b" l="l" r="r" t="t"/>
              <a:pathLst>
                <a:path extrusionOk="0" h="915433" w="773460">
                  <a:moveTo>
                    <a:pt x="773461" y="671494"/>
                  </a:moveTo>
                  <a:cubicBezTo>
                    <a:pt x="761441" y="690764"/>
                    <a:pt x="748583" y="709614"/>
                    <a:pt x="734047" y="727348"/>
                  </a:cubicBezTo>
                  <a:cubicBezTo>
                    <a:pt x="727198" y="737680"/>
                    <a:pt x="712104" y="749689"/>
                    <a:pt x="705674" y="762256"/>
                  </a:cubicBezTo>
                  <a:cubicBezTo>
                    <a:pt x="705395" y="762256"/>
                    <a:pt x="705116" y="762256"/>
                    <a:pt x="704836" y="762256"/>
                  </a:cubicBezTo>
                  <a:cubicBezTo>
                    <a:pt x="674367" y="764769"/>
                    <a:pt x="614688" y="769656"/>
                    <a:pt x="629642" y="814199"/>
                  </a:cubicBezTo>
                  <a:cubicBezTo>
                    <a:pt x="628105" y="822996"/>
                    <a:pt x="626987" y="831793"/>
                    <a:pt x="625869" y="840590"/>
                  </a:cubicBezTo>
                  <a:cubicBezTo>
                    <a:pt x="601829" y="853157"/>
                    <a:pt x="568984" y="892394"/>
                    <a:pt x="558642" y="901191"/>
                  </a:cubicBezTo>
                  <a:cubicBezTo>
                    <a:pt x="555707" y="905659"/>
                    <a:pt x="550815" y="910406"/>
                    <a:pt x="545504" y="915433"/>
                  </a:cubicBezTo>
                  <a:cubicBezTo>
                    <a:pt x="544386" y="886529"/>
                    <a:pt x="541171" y="857765"/>
                    <a:pt x="538935" y="831374"/>
                  </a:cubicBezTo>
                  <a:cubicBezTo>
                    <a:pt x="536419" y="776219"/>
                    <a:pt x="482609" y="750806"/>
                    <a:pt x="433552" y="747734"/>
                  </a:cubicBezTo>
                  <a:cubicBezTo>
                    <a:pt x="379882" y="744662"/>
                    <a:pt x="321739" y="734329"/>
                    <a:pt x="271564" y="758765"/>
                  </a:cubicBezTo>
                  <a:cubicBezTo>
                    <a:pt x="258146" y="765328"/>
                    <a:pt x="242493" y="773706"/>
                    <a:pt x="240955" y="790182"/>
                  </a:cubicBezTo>
                  <a:cubicBezTo>
                    <a:pt x="239977" y="798979"/>
                    <a:pt x="239139" y="807916"/>
                    <a:pt x="238439" y="816713"/>
                  </a:cubicBezTo>
                  <a:cubicBezTo>
                    <a:pt x="219012" y="814618"/>
                    <a:pt x="182393" y="857485"/>
                    <a:pt x="172051" y="866980"/>
                  </a:cubicBezTo>
                  <a:cubicBezTo>
                    <a:pt x="170793" y="868656"/>
                    <a:pt x="169116" y="870471"/>
                    <a:pt x="167299" y="872426"/>
                  </a:cubicBezTo>
                  <a:cubicBezTo>
                    <a:pt x="164084" y="821739"/>
                    <a:pt x="152065" y="775521"/>
                    <a:pt x="128584" y="756671"/>
                  </a:cubicBezTo>
                  <a:cubicBezTo>
                    <a:pt x="89729" y="733491"/>
                    <a:pt x="45004" y="723857"/>
                    <a:pt x="0" y="723298"/>
                  </a:cubicBezTo>
                  <a:cubicBezTo>
                    <a:pt x="6709" y="712267"/>
                    <a:pt x="11880" y="699700"/>
                    <a:pt x="16213" y="690903"/>
                  </a:cubicBezTo>
                  <a:cubicBezTo>
                    <a:pt x="21943" y="678616"/>
                    <a:pt x="28792" y="666747"/>
                    <a:pt x="35221" y="655018"/>
                  </a:cubicBezTo>
                  <a:cubicBezTo>
                    <a:pt x="59959" y="632816"/>
                    <a:pt x="67367" y="565234"/>
                    <a:pt x="62615" y="499048"/>
                  </a:cubicBezTo>
                  <a:cubicBezTo>
                    <a:pt x="83160" y="475590"/>
                    <a:pt x="104125" y="451992"/>
                    <a:pt x="127326" y="430907"/>
                  </a:cubicBezTo>
                  <a:cubicBezTo>
                    <a:pt x="126208" y="455482"/>
                    <a:pt x="130401" y="481175"/>
                    <a:pt x="134454" y="502259"/>
                  </a:cubicBezTo>
                  <a:cubicBezTo>
                    <a:pt x="136411" y="510358"/>
                    <a:pt x="142141" y="516781"/>
                    <a:pt x="149409" y="520272"/>
                  </a:cubicBezTo>
                  <a:cubicBezTo>
                    <a:pt x="147033" y="653901"/>
                    <a:pt x="189382" y="663116"/>
                    <a:pt x="311956" y="667724"/>
                  </a:cubicBezTo>
                  <a:cubicBezTo>
                    <a:pt x="330405" y="667724"/>
                    <a:pt x="347317" y="667166"/>
                    <a:pt x="362411" y="665351"/>
                  </a:cubicBezTo>
                  <a:cubicBezTo>
                    <a:pt x="361573" y="666328"/>
                    <a:pt x="360874" y="667166"/>
                    <a:pt x="360175" y="667585"/>
                  </a:cubicBezTo>
                  <a:cubicBezTo>
                    <a:pt x="348435" y="680710"/>
                    <a:pt x="327610" y="700398"/>
                    <a:pt x="347736" y="715898"/>
                  </a:cubicBezTo>
                  <a:cubicBezTo>
                    <a:pt x="357659" y="723019"/>
                    <a:pt x="371776" y="719668"/>
                    <a:pt x="377645" y="708916"/>
                  </a:cubicBezTo>
                  <a:cubicBezTo>
                    <a:pt x="387150" y="689786"/>
                    <a:pt x="399169" y="671355"/>
                    <a:pt x="408673" y="652086"/>
                  </a:cubicBezTo>
                  <a:cubicBezTo>
                    <a:pt x="434530" y="637843"/>
                    <a:pt x="449485" y="610894"/>
                    <a:pt x="451442" y="560905"/>
                  </a:cubicBezTo>
                  <a:cubicBezTo>
                    <a:pt x="451302" y="548757"/>
                    <a:pt x="451721" y="535213"/>
                    <a:pt x="451861" y="520970"/>
                  </a:cubicBezTo>
                  <a:cubicBezTo>
                    <a:pt x="464440" y="493742"/>
                    <a:pt x="478836" y="467351"/>
                    <a:pt x="494489" y="441938"/>
                  </a:cubicBezTo>
                  <a:cubicBezTo>
                    <a:pt x="498403" y="433420"/>
                    <a:pt x="508606" y="423925"/>
                    <a:pt x="509305" y="413732"/>
                  </a:cubicBezTo>
                  <a:cubicBezTo>
                    <a:pt x="506230" y="398931"/>
                    <a:pt x="489458" y="408566"/>
                    <a:pt x="483728" y="416385"/>
                  </a:cubicBezTo>
                  <a:cubicBezTo>
                    <a:pt x="471568" y="429231"/>
                    <a:pt x="460527" y="442915"/>
                    <a:pt x="450044" y="457018"/>
                  </a:cubicBezTo>
                  <a:cubicBezTo>
                    <a:pt x="445991" y="417223"/>
                    <a:pt x="434251" y="380220"/>
                    <a:pt x="402803" y="360532"/>
                  </a:cubicBezTo>
                  <a:cubicBezTo>
                    <a:pt x="380441" y="348524"/>
                    <a:pt x="351649" y="341542"/>
                    <a:pt x="320761" y="338470"/>
                  </a:cubicBezTo>
                  <a:cubicBezTo>
                    <a:pt x="331803" y="322692"/>
                    <a:pt x="337813" y="296441"/>
                    <a:pt x="345779" y="282896"/>
                  </a:cubicBezTo>
                  <a:cubicBezTo>
                    <a:pt x="348155" y="277730"/>
                    <a:pt x="350951" y="271865"/>
                    <a:pt x="354026" y="265721"/>
                  </a:cubicBezTo>
                  <a:cubicBezTo>
                    <a:pt x="402664" y="236817"/>
                    <a:pt x="393998" y="177334"/>
                    <a:pt x="389246" y="133489"/>
                  </a:cubicBezTo>
                  <a:cubicBezTo>
                    <a:pt x="384494" y="107098"/>
                    <a:pt x="381839" y="80289"/>
                    <a:pt x="377366" y="53759"/>
                  </a:cubicBezTo>
                  <a:cubicBezTo>
                    <a:pt x="389386" y="37980"/>
                    <a:pt x="398471" y="13405"/>
                    <a:pt x="409093" y="2653"/>
                  </a:cubicBezTo>
                  <a:cubicBezTo>
                    <a:pt x="409652" y="1815"/>
                    <a:pt x="410211" y="838"/>
                    <a:pt x="410770" y="0"/>
                  </a:cubicBezTo>
                  <a:cubicBezTo>
                    <a:pt x="415103" y="23877"/>
                    <a:pt x="423628" y="47894"/>
                    <a:pt x="428940" y="67443"/>
                  </a:cubicBezTo>
                  <a:cubicBezTo>
                    <a:pt x="441379" y="91460"/>
                    <a:pt x="439841" y="132651"/>
                    <a:pt x="471148" y="144520"/>
                  </a:cubicBezTo>
                  <a:cubicBezTo>
                    <a:pt x="471987" y="217548"/>
                    <a:pt x="558222" y="214895"/>
                    <a:pt x="633695" y="212382"/>
                  </a:cubicBezTo>
                  <a:cubicBezTo>
                    <a:pt x="659273" y="211404"/>
                    <a:pt x="683732" y="210566"/>
                    <a:pt x="703159" y="212661"/>
                  </a:cubicBezTo>
                  <a:cubicBezTo>
                    <a:pt x="711405" y="214057"/>
                    <a:pt x="719092" y="214755"/>
                    <a:pt x="726220" y="214755"/>
                  </a:cubicBezTo>
                  <a:cubicBezTo>
                    <a:pt x="736144" y="214755"/>
                    <a:pt x="744948" y="213499"/>
                    <a:pt x="753055" y="211125"/>
                  </a:cubicBezTo>
                  <a:cubicBezTo>
                    <a:pt x="736004" y="235980"/>
                    <a:pt x="719791" y="261532"/>
                    <a:pt x="700923" y="285130"/>
                  </a:cubicBezTo>
                  <a:cubicBezTo>
                    <a:pt x="690859" y="299513"/>
                    <a:pt x="665283" y="317944"/>
                    <a:pt x="667379" y="335957"/>
                  </a:cubicBezTo>
                  <a:cubicBezTo>
                    <a:pt x="594282" y="343776"/>
                    <a:pt x="520765" y="379522"/>
                    <a:pt x="515594" y="440681"/>
                  </a:cubicBezTo>
                  <a:cubicBezTo>
                    <a:pt x="512939" y="470563"/>
                    <a:pt x="499940" y="527673"/>
                    <a:pt x="541870" y="533537"/>
                  </a:cubicBezTo>
                  <a:cubicBezTo>
                    <a:pt x="546203" y="600002"/>
                    <a:pt x="570522" y="666188"/>
                    <a:pt x="646694" y="670657"/>
                  </a:cubicBezTo>
                  <a:cubicBezTo>
                    <a:pt x="666680" y="671913"/>
                    <a:pt x="695751" y="674706"/>
                    <a:pt x="725521" y="674706"/>
                  </a:cubicBezTo>
                  <a:cubicBezTo>
                    <a:pt x="742153" y="674706"/>
                    <a:pt x="758506" y="673868"/>
                    <a:pt x="773461" y="6714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8"/>
            <p:cNvSpPr/>
            <p:nvPr/>
          </p:nvSpPr>
          <p:spPr>
            <a:xfrm>
              <a:off x="11318188" y="6724103"/>
              <a:ext cx="613429" cy="447662"/>
            </a:xfrm>
            <a:custGeom>
              <a:rect b="b" l="l" r="r" t="t"/>
              <a:pathLst>
                <a:path extrusionOk="0" h="447662" w="613429">
                  <a:moveTo>
                    <a:pt x="453958" y="177613"/>
                  </a:moveTo>
                  <a:cubicBezTo>
                    <a:pt x="493930" y="173564"/>
                    <a:pt x="560878" y="187108"/>
                    <a:pt x="613430" y="180266"/>
                  </a:cubicBezTo>
                  <a:cubicBezTo>
                    <a:pt x="598615" y="204841"/>
                    <a:pt x="581423" y="228020"/>
                    <a:pt x="563534" y="250501"/>
                  </a:cubicBezTo>
                  <a:cubicBezTo>
                    <a:pt x="554309" y="259159"/>
                    <a:pt x="546482" y="271586"/>
                    <a:pt x="549277" y="282896"/>
                  </a:cubicBezTo>
                  <a:cubicBezTo>
                    <a:pt x="547181" y="285549"/>
                    <a:pt x="545364" y="288202"/>
                    <a:pt x="543267" y="290716"/>
                  </a:cubicBezTo>
                  <a:cubicBezTo>
                    <a:pt x="537537" y="297418"/>
                    <a:pt x="531387" y="306355"/>
                    <a:pt x="529431" y="315151"/>
                  </a:cubicBezTo>
                  <a:cubicBezTo>
                    <a:pt x="469332" y="317246"/>
                    <a:pt x="409233" y="320597"/>
                    <a:pt x="349413" y="325624"/>
                  </a:cubicBezTo>
                  <a:cubicBezTo>
                    <a:pt x="315869" y="329534"/>
                    <a:pt x="282046" y="331349"/>
                    <a:pt x="248642" y="336655"/>
                  </a:cubicBezTo>
                  <a:cubicBezTo>
                    <a:pt x="225441" y="339168"/>
                    <a:pt x="213841" y="368212"/>
                    <a:pt x="227258" y="386085"/>
                  </a:cubicBezTo>
                  <a:cubicBezTo>
                    <a:pt x="222087" y="380639"/>
                    <a:pt x="208250" y="383990"/>
                    <a:pt x="201821" y="388459"/>
                  </a:cubicBezTo>
                  <a:cubicBezTo>
                    <a:pt x="174427" y="403399"/>
                    <a:pt x="149549" y="423646"/>
                    <a:pt x="129283" y="447663"/>
                  </a:cubicBezTo>
                  <a:cubicBezTo>
                    <a:pt x="120058" y="398233"/>
                    <a:pt x="101470" y="351456"/>
                    <a:pt x="76731" y="323110"/>
                  </a:cubicBezTo>
                  <a:cubicBezTo>
                    <a:pt x="58142" y="309985"/>
                    <a:pt x="30609" y="302445"/>
                    <a:pt x="0" y="300490"/>
                  </a:cubicBezTo>
                  <a:cubicBezTo>
                    <a:pt x="26555" y="261532"/>
                    <a:pt x="48638" y="219363"/>
                    <a:pt x="63873" y="174820"/>
                  </a:cubicBezTo>
                  <a:cubicBezTo>
                    <a:pt x="65271" y="171469"/>
                    <a:pt x="66668" y="165465"/>
                    <a:pt x="66668" y="160299"/>
                  </a:cubicBezTo>
                  <a:cubicBezTo>
                    <a:pt x="88332" y="140052"/>
                    <a:pt x="97556" y="106540"/>
                    <a:pt x="98814" y="69398"/>
                  </a:cubicBezTo>
                  <a:cubicBezTo>
                    <a:pt x="108039" y="63393"/>
                    <a:pt x="115166" y="52362"/>
                    <a:pt x="120058" y="42588"/>
                  </a:cubicBezTo>
                  <a:cubicBezTo>
                    <a:pt x="134035" y="25972"/>
                    <a:pt x="150527" y="11310"/>
                    <a:pt x="169116" y="0"/>
                  </a:cubicBezTo>
                  <a:cubicBezTo>
                    <a:pt x="169675" y="9355"/>
                    <a:pt x="170374" y="18571"/>
                    <a:pt x="170653" y="27787"/>
                  </a:cubicBezTo>
                  <a:cubicBezTo>
                    <a:pt x="176244" y="82523"/>
                    <a:pt x="177502" y="155272"/>
                    <a:pt x="230193" y="186689"/>
                  </a:cubicBezTo>
                  <a:cubicBezTo>
                    <a:pt x="268210" y="201769"/>
                    <a:pt x="310279" y="188085"/>
                    <a:pt x="349413" y="185293"/>
                  </a:cubicBezTo>
                  <a:cubicBezTo>
                    <a:pt x="385752" y="181383"/>
                    <a:pt x="415941" y="178870"/>
                    <a:pt x="453958" y="1776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8"/>
            <p:cNvSpPr/>
            <p:nvPr/>
          </p:nvSpPr>
          <p:spPr>
            <a:xfrm>
              <a:off x="11512601" y="6705036"/>
              <a:ext cx="436827" cy="159567"/>
            </a:xfrm>
            <a:custGeom>
              <a:rect b="b" l="l" r="r" t="t"/>
              <a:pathLst>
                <a:path extrusionOk="0" h="159567" w="436827">
                  <a:moveTo>
                    <a:pt x="410490" y="9991"/>
                  </a:moveTo>
                  <a:cubicBezTo>
                    <a:pt x="425865" y="47552"/>
                    <a:pt x="447109" y="91676"/>
                    <a:pt x="431176" y="133007"/>
                  </a:cubicBezTo>
                  <a:cubicBezTo>
                    <a:pt x="370937" y="146691"/>
                    <a:pt x="309720" y="134124"/>
                    <a:pt x="248782" y="138732"/>
                  </a:cubicBezTo>
                  <a:cubicBezTo>
                    <a:pt x="190779" y="141804"/>
                    <a:pt x="133476" y="151858"/>
                    <a:pt x="76032" y="159258"/>
                  </a:cubicBezTo>
                  <a:cubicBezTo>
                    <a:pt x="16772" y="166100"/>
                    <a:pt x="12299" y="57605"/>
                    <a:pt x="0" y="16693"/>
                  </a:cubicBezTo>
                  <a:cubicBezTo>
                    <a:pt x="23480" y="21859"/>
                    <a:pt x="48359" y="13063"/>
                    <a:pt x="72119" y="11806"/>
                  </a:cubicBezTo>
                  <a:cubicBezTo>
                    <a:pt x="115586" y="3986"/>
                    <a:pt x="159053" y="2869"/>
                    <a:pt x="203079" y="4126"/>
                  </a:cubicBezTo>
                  <a:cubicBezTo>
                    <a:pt x="271564" y="6360"/>
                    <a:pt x="344102" y="-9837"/>
                    <a:pt x="410490" y="99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8"/>
            <p:cNvSpPr/>
            <p:nvPr/>
          </p:nvSpPr>
          <p:spPr>
            <a:xfrm>
              <a:off x="11358580" y="7159897"/>
              <a:ext cx="731670" cy="424064"/>
            </a:xfrm>
            <a:custGeom>
              <a:rect b="b" l="l" r="r" t="t"/>
              <a:pathLst>
                <a:path extrusionOk="0" h="424064" w="731670">
                  <a:moveTo>
                    <a:pt x="726499" y="196463"/>
                  </a:moveTo>
                  <a:cubicBezTo>
                    <a:pt x="728316" y="196463"/>
                    <a:pt x="729994" y="196324"/>
                    <a:pt x="731671" y="195905"/>
                  </a:cubicBezTo>
                  <a:cubicBezTo>
                    <a:pt x="721608" y="211823"/>
                    <a:pt x="712243" y="228300"/>
                    <a:pt x="701342" y="243520"/>
                  </a:cubicBezTo>
                  <a:cubicBezTo>
                    <a:pt x="693934" y="257204"/>
                    <a:pt x="674647" y="273820"/>
                    <a:pt x="670314" y="289738"/>
                  </a:cubicBezTo>
                  <a:cubicBezTo>
                    <a:pt x="636910" y="289599"/>
                    <a:pt x="603506" y="289180"/>
                    <a:pt x="570102" y="288202"/>
                  </a:cubicBezTo>
                  <a:cubicBezTo>
                    <a:pt x="502176" y="286806"/>
                    <a:pt x="433971" y="287923"/>
                    <a:pt x="366185" y="286806"/>
                  </a:cubicBezTo>
                  <a:cubicBezTo>
                    <a:pt x="357240" y="287364"/>
                    <a:pt x="344241" y="286247"/>
                    <a:pt x="329706" y="285130"/>
                  </a:cubicBezTo>
                  <a:cubicBezTo>
                    <a:pt x="282186" y="281500"/>
                    <a:pt x="219292" y="277869"/>
                    <a:pt x="238020" y="330651"/>
                  </a:cubicBezTo>
                  <a:cubicBezTo>
                    <a:pt x="223904" y="345452"/>
                    <a:pt x="209229" y="364023"/>
                    <a:pt x="205874" y="367374"/>
                  </a:cubicBezTo>
                  <a:cubicBezTo>
                    <a:pt x="190779" y="385806"/>
                    <a:pt x="176104" y="404656"/>
                    <a:pt x="162267" y="424065"/>
                  </a:cubicBezTo>
                  <a:cubicBezTo>
                    <a:pt x="160590" y="385806"/>
                    <a:pt x="153462" y="345172"/>
                    <a:pt x="122853" y="320039"/>
                  </a:cubicBezTo>
                  <a:cubicBezTo>
                    <a:pt x="87633" y="293508"/>
                    <a:pt x="43607" y="289040"/>
                    <a:pt x="0" y="289878"/>
                  </a:cubicBezTo>
                  <a:cubicBezTo>
                    <a:pt x="14396" y="266838"/>
                    <a:pt x="27673" y="243101"/>
                    <a:pt x="35081" y="216989"/>
                  </a:cubicBezTo>
                  <a:cubicBezTo>
                    <a:pt x="36199" y="211683"/>
                    <a:pt x="38435" y="203864"/>
                    <a:pt x="39274" y="196324"/>
                  </a:cubicBezTo>
                  <a:cubicBezTo>
                    <a:pt x="56745" y="191018"/>
                    <a:pt x="71140" y="182500"/>
                    <a:pt x="79526" y="169235"/>
                  </a:cubicBezTo>
                  <a:cubicBezTo>
                    <a:pt x="90148" y="147173"/>
                    <a:pt x="95320" y="118409"/>
                    <a:pt x="95879" y="87410"/>
                  </a:cubicBezTo>
                  <a:cubicBezTo>
                    <a:pt x="116424" y="80289"/>
                    <a:pt x="130680" y="55434"/>
                    <a:pt x="146893" y="41890"/>
                  </a:cubicBezTo>
                  <a:cubicBezTo>
                    <a:pt x="155279" y="29742"/>
                    <a:pt x="176803" y="15220"/>
                    <a:pt x="189941" y="0"/>
                  </a:cubicBezTo>
                  <a:cubicBezTo>
                    <a:pt x="191478" y="26391"/>
                    <a:pt x="195252" y="52781"/>
                    <a:pt x="197907" y="79032"/>
                  </a:cubicBezTo>
                  <a:cubicBezTo>
                    <a:pt x="204337" y="107098"/>
                    <a:pt x="194972" y="142565"/>
                    <a:pt x="216776" y="164627"/>
                  </a:cubicBezTo>
                  <a:cubicBezTo>
                    <a:pt x="234107" y="180406"/>
                    <a:pt x="258985" y="181383"/>
                    <a:pt x="280928" y="184874"/>
                  </a:cubicBezTo>
                  <a:cubicBezTo>
                    <a:pt x="319782" y="189901"/>
                    <a:pt x="358917" y="190738"/>
                    <a:pt x="397912" y="191157"/>
                  </a:cubicBezTo>
                  <a:cubicBezTo>
                    <a:pt x="463182" y="191995"/>
                    <a:pt x="528452" y="191995"/>
                    <a:pt x="593722" y="191995"/>
                  </a:cubicBezTo>
                  <a:cubicBezTo>
                    <a:pt x="618461" y="191995"/>
                    <a:pt x="643199" y="191995"/>
                    <a:pt x="667938" y="191995"/>
                  </a:cubicBezTo>
                  <a:cubicBezTo>
                    <a:pt x="677442" y="192135"/>
                    <a:pt x="686806" y="192274"/>
                    <a:pt x="696310" y="192274"/>
                  </a:cubicBezTo>
                  <a:cubicBezTo>
                    <a:pt x="701342" y="192274"/>
                    <a:pt x="706513" y="192274"/>
                    <a:pt x="711544" y="192274"/>
                  </a:cubicBezTo>
                  <a:cubicBezTo>
                    <a:pt x="716576" y="195207"/>
                    <a:pt x="721608" y="196463"/>
                    <a:pt x="726499" y="1964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8"/>
            <p:cNvSpPr/>
            <p:nvPr/>
          </p:nvSpPr>
          <p:spPr>
            <a:xfrm>
              <a:off x="11585838" y="7099990"/>
              <a:ext cx="480792" cy="190184"/>
            </a:xfrm>
            <a:custGeom>
              <a:rect b="b" l="l" r="r" t="t"/>
              <a:pathLst>
                <a:path extrusionOk="0" h="190184" w="480792">
                  <a:moveTo>
                    <a:pt x="480653" y="186275"/>
                  </a:moveTo>
                  <a:cubicBezTo>
                    <a:pt x="480792" y="187252"/>
                    <a:pt x="480792" y="188230"/>
                    <a:pt x="480792" y="189068"/>
                  </a:cubicBezTo>
                  <a:cubicBezTo>
                    <a:pt x="428940" y="190324"/>
                    <a:pt x="376947" y="190185"/>
                    <a:pt x="325094" y="189905"/>
                  </a:cubicBezTo>
                  <a:cubicBezTo>
                    <a:pt x="281487" y="189766"/>
                    <a:pt x="237741" y="189487"/>
                    <a:pt x="194134" y="190185"/>
                  </a:cubicBezTo>
                  <a:cubicBezTo>
                    <a:pt x="138927" y="189766"/>
                    <a:pt x="83160" y="191302"/>
                    <a:pt x="28652" y="181807"/>
                  </a:cubicBezTo>
                  <a:cubicBezTo>
                    <a:pt x="18728" y="128327"/>
                    <a:pt x="8107" y="75127"/>
                    <a:pt x="0" y="21508"/>
                  </a:cubicBezTo>
                  <a:cubicBezTo>
                    <a:pt x="138927" y="5730"/>
                    <a:pt x="279251" y="-1950"/>
                    <a:pt x="419156" y="424"/>
                  </a:cubicBezTo>
                  <a:cubicBezTo>
                    <a:pt x="437745" y="28909"/>
                    <a:pt x="440260" y="68704"/>
                    <a:pt x="452700" y="99703"/>
                  </a:cubicBezTo>
                  <a:cubicBezTo>
                    <a:pt x="461365" y="128607"/>
                    <a:pt x="477438" y="156114"/>
                    <a:pt x="480653" y="1862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8"/>
            <p:cNvSpPr/>
            <p:nvPr/>
          </p:nvSpPr>
          <p:spPr>
            <a:xfrm>
              <a:off x="11631681" y="7506605"/>
              <a:ext cx="560039" cy="188364"/>
            </a:xfrm>
            <a:custGeom>
              <a:rect b="b" l="l" r="r" t="t"/>
              <a:pathLst>
                <a:path extrusionOk="0" h="188364" w="560039">
                  <a:moveTo>
                    <a:pt x="540892" y="125111"/>
                  </a:moveTo>
                  <a:cubicBezTo>
                    <a:pt x="543827" y="143961"/>
                    <a:pt x="555148" y="166722"/>
                    <a:pt x="560039" y="188365"/>
                  </a:cubicBezTo>
                  <a:cubicBezTo>
                    <a:pt x="487222" y="183617"/>
                    <a:pt x="413705" y="173145"/>
                    <a:pt x="340748" y="175239"/>
                  </a:cubicBezTo>
                  <a:cubicBezTo>
                    <a:pt x="307903" y="173564"/>
                    <a:pt x="274639" y="173983"/>
                    <a:pt x="241235" y="174541"/>
                  </a:cubicBezTo>
                  <a:cubicBezTo>
                    <a:pt x="170793" y="175658"/>
                    <a:pt x="99932" y="176775"/>
                    <a:pt x="32426" y="156668"/>
                  </a:cubicBezTo>
                  <a:cubicBezTo>
                    <a:pt x="13138" y="106819"/>
                    <a:pt x="6709" y="53200"/>
                    <a:pt x="0" y="0"/>
                  </a:cubicBezTo>
                  <a:cubicBezTo>
                    <a:pt x="135852" y="4049"/>
                    <a:pt x="271844" y="4189"/>
                    <a:pt x="407835" y="6144"/>
                  </a:cubicBezTo>
                  <a:cubicBezTo>
                    <a:pt x="435089" y="7121"/>
                    <a:pt x="462623" y="6842"/>
                    <a:pt x="490157" y="6702"/>
                  </a:cubicBezTo>
                  <a:cubicBezTo>
                    <a:pt x="492114" y="6702"/>
                    <a:pt x="493930" y="6702"/>
                    <a:pt x="495887" y="6702"/>
                  </a:cubicBezTo>
                  <a:cubicBezTo>
                    <a:pt x="521604" y="40633"/>
                    <a:pt x="528452" y="85036"/>
                    <a:pt x="540892" y="1251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8"/>
            <p:cNvSpPr/>
            <p:nvPr/>
          </p:nvSpPr>
          <p:spPr>
            <a:xfrm>
              <a:off x="10670096" y="7525595"/>
              <a:ext cx="1527633" cy="467630"/>
            </a:xfrm>
            <a:custGeom>
              <a:rect b="b" l="l" r="r" t="t"/>
              <a:pathLst>
                <a:path extrusionOk="0" h="467630" w="1527633">
                  <a:moveTo>
                    <a:pt x="1492273" y="320457"/>
                  </a:moveTo>
                  <a:cubicBezTo>
                    <a:pt x="1493252" y="321016"/>
                    <a:pt x="1494090" y="321574"/>
                    <a:pt x="1495069" y="321993"/>
                  </a:cubicBezTo>
                  <a:cubicBezTo>
                    <a:pt x="1364388" y="319899"/>
                    <a:pt x="1233288" y="322971"/>
                    <a:pt x="1102887" y="326043"/>
                  </a:cubicBezTo>
                  <a:cubicBezTo>
                    <a:pt x="1063474" y="326043"/>
                    <a:pt x="988699" y="323948"/>
                    <a:pt x="1000439" y="371284"/>
                  </a:cubicBezTo>
                  <a:cubicBezTo>
                    <a:pt x="998902" y="385526"/>
                    <a:pt x="998762" y="399909"/>
                    <a:pt x="999741" y="414151"/>
                  </a:cubicBezTo>
                  <a:cubicBezTo>
                    <a:pt x="988000" y="425880"/>
                    <a:pt x="976819" y="438308"/>
                    <a:pt x="966057" y="451014"/>
                  </a:cubicBezTo>
                  <a:cubicBezTo>
                    <a:pt x="959069" y="418340"/>
                    <a:pt x="953618" y="385107"/>
                    <a:pt x="942577" y="353969"/>
                  </a:cubicBezTo>
                  <a:cubicBezTo>
                    <a:pt x="918677" y="321854"/>
                    <a:pt x="877027" y="324367"/>
                    <a:pt x="838032" y="326880"/>
                  </a:cubicBezTo>
                  <a:cubicBezTo>
                    <a:pt x="822798" y="327858"/>
                    <a:pt x="807843" y="328835"/>
                    <a:pt x="794565" y="327858"/>
                  </a:cubicBezTo>
                  <a:cubicBezTo>
                    <a:pt x="757807" y="328835"/>
                    <a:pt x="720909" y="333164"/>
                    <a:pt x="684710" y="339168"/>
                  </a:cubicBezTo>
                  <a:cubicBezTo>
                    <a:pt x="673389" y="340983"/>
                    <a:pt x="663605" y="349082"/>
                    <a:pt x="660111" y="360672"/>
                  </a:cubicBezTo>
                  <a:cubicBezTo>
                    <a:pt x="651166" y="351456"/>
                    <a:pt x="645016" y="357460"/>
                    <a:pt x="640824" y="371842"/>
                  </a:cubicBezTo>
                  <a:cubicBezTo>
                    <a:pt x="615806" y="388319"/>
                    <a:pt x="587293" y="428533"/>
                    <a:pt x="568705" y="457158"/>
                  </a:cubicBezTo>
                  <a:cubicBezTo>
                    <a:pt x="567726" y="442357"/>
                    <a:pt x="566468" y="427556"/>
                    <a:pt x="565211" y="412894"/>
                  </a:cubicBezTo>
                  <a:cubicBezTo>
                    <a:pt x="563394" y="392089"/>
                    <a:pt x="563394" y="368351"/>
                    <a:pt x="552632" y="351177"/>
                  </a:cubicBezTo>
                  <a:cubicBezTo>
                    <a:pt x="532226" y="320597"/>
                    <a:pt x="496586" y="329254"/>
                    <a:pt x="468493" y="324786"/>
                  </a:cubicBezTo>
                  <a:cubicBezTo>
                    <a:pt x="424327" y="320457"/>
                    <a:pt x="373173" y="320457"/>
                    <a:pt x="327610" y="320597"/>
                  </a:cubicBezTo>
                  <a:cubicBezTo>
                    <a:pt x="319783" y="321854"/>
                    <a:pt x="308043" y="321156"/>
                    <a:pt x="295324" y="320457"/>
                  </a:cubicBezTo>
                  <a:cubicBezTo>
                    <a:pt x="264296" y="318642"/>
                    <a:pt x="226839" y="316827"/>
                    <a:pt x="219990" y="344753"/>
                  </a:cubicBezTo>
                  <a:cubicBezTo>
                    <a:pt x="216776" y="333862"/>
                    <a:pt x="204337" y="331209"/>
                    <a:pt x="202380" y="344195"/>
                  </a:cubicBezTo>
                  <a:cubicBezTo>
                    <a:pt x="201681" y="358019"/>
                    <a:pt x="202100" y="372122"/>
                    <a:pt x="202939" y="386364"/>
                  </a:cubicBezTo>
                  <a:cubicBezTo>
                    <a:pt x="178061" y="410381"/>
                    <a:pt x="158074" y="439145"/>
                    <a:pt x="138088" y="467630"/>
                  </a:cubicBezTo>
                  <a:cubicBezTo>
                    <a:pt x="134873" y="426159"/>
                    <a:pt x="137250" y="378265"/>
                    <a:pt x="108458" y="353969"/>
                  </a:cubicBezTo>
                  <a:cubicBezTo>
                    <a:pt x="74635" y="333583"/>
                    <a:pt x="37457" y="328277"/>
                    <a:pt x="0" y="326601"/>
                  </a:cubicBezTo>
                  <a:cubicBezTo>
                    <a:pt x="2935" y="320597"/>
                    <a:pt x="6290" y="311381"/>
                    <a:pt x="5730" y="304120"/>
                  </a:cubicBezTo>
                  <a:cubicBezTo>
                    <a:pt x="6010" y="304260"/>
                    <a:pt x="6290" y="304539"/>
                    <a:pt x="6709" y="304679"/>
                  </a:cubicBezTo>
                  <a:cubicBezTo>
                    <a:pt x="39134" y="318503"/>
                    <a:pt x="46961" y="271446"/>
                    <a:pt x="59680" y="251618"/>
                  </a:cubicBezTo>
                  <a:cubicBezTo>
                    <a:pt x="67926" y="234723"/>
                    <a:pt x="78129" y="218525"/>
                    <a:pt x="84278" y="200652"/>
                  </a:cubicBezTo>
                  <a:cubicBezTo>
                    <a:pt x="85536" y="198558"/>
                    <a:pt x="85117" y="195346"/>
                    <a:pt x="82042" y="194648"/>
                  </a:cubicBezTo>
                  <a:cubicBezTo>
                    <a:pt x="81483" y="194369"/>
                    <a:pt x="80924" y="194229"/>
                    <a:pt x="80505" y="194090"/>
                  </a:cubicBezTo>
                  <a:cubicBezTo>
                    <a:pt x="90847" y="169933"/>
                    <a:pt x="97836" y="131115"/>
                    <a:pt x="99792" y="90063"/>
                  </a:cubicBezTo>
                  <a:cubicBezTo>
                    <a:pt x="107619" y="84059"/>
                    <a:pt x="113210" y="72330"/>
                    <a:pt x="118102" y="64371"/>
                  </a:cubicBezTo>
                  <a:cubicBezTo>
                    <a:pt x="133196" y="41611"/>
                    <a:pt x="148710" y="18711"/>
                    <a:pt x="168836" y="0"/>
                  </a:cubicBezTo>
                  <a:cubicBezTo>
                    <a:pt x="166321" y="30300"/>
                    <a:pt x="164643" y="60740"/>
                    <a:pt x="163665" y="91180"/>
                  </a:cubicBezTo>
                  <a:cubicBezTo>
                    <a:pt x="158214" y="187108"/>
                    <a:pt x="168417" y="252456"/>
                    <a:pt x="280369" y="256226"/>
                  </a:cubicBezTo>
                  <a:cubicBezTo>
                    <a:pt x="288475" y="256645"/>
                    <a:pt x="296442" y="256785"/>
                    <a:pt x="304549" y="256785"/>
                  </a:cubicBezTo>
                  <a:cubicBezTo>
                    <a:pt x="334598" y="256785"/>
                    <a:pt x="364787" y="253992"/>
                    <a:pt x="394557" y="250222"/>
                  </a:cubicBezTo>
                  <a:cubicBezTo>
                    <a:pt x="399729" y="249524"/>
                    <a:pt x="404900" y="248546"/>
                    <a:pt x="410071" y="247290"/>
                  </a:cubicBezTo>
                  <a:cubicBezTo>
                    <a:pt x="405319" y="253713"/>
                    <a:pt x="400567" y="259857"/>
                    <a:pt x="395396" y="265442"/>
                  </a:cubicBezTo>
                  <a:cubicBezTo>
                    <a:pt x="383236" y="278568"/>
                    <a:pt x="362551" y="298954"/>
                    <a:pt x="383656" y="315151"/>
                  </a:cubicBezTo>
                  <a:cubicBezTo>
                    <a:pt x="408534" y="331209"/>
                    <a:pt x="420833" y="298116"/>
                    <a:pt x="429638" y="280383"/>
                  </a:cubicBezTo>
                  <a:cubicBezTo>
                    <a:pt x="433272" y="266978"/>
                    <a:pt x="480094" y="205260"/>
                    <a:pt x="461784" y="196882"/>
                  </a:cubicBezTo>
                  <a:cubicBezTo>
                    <a:pt x="469891" y="177892"/>
                    <a:pt x="474363" y="157366"/>
                    <a:pt x="476600" y="136002"/>
                  </a:cubicBezTo>
                  <a:cubicBezTo>
                    <a:pt x="479814" y="134746"/>
                    <a:pt x="482749" y="132512"/>
                    <a:pt x="484846" y="129300"/>
                  </a:cubicBezTo>
                  <a:cubicBezTo>
                    <a:pt x="508326" y="96347"/>
                    <a:pt x="529710" y="61019"/>
                    <a:pt x="555846" y="30021"/>
                  </a:cubicBezTo>
                  <a:cubicBezTo>
                    <a:pt x="552213" y="76240"/>
                    <a:pt x="553890" y="123017"/>
                    <a:pt x="557943" y="169095"/>
                  </a:cubicBezTo>
                  <a:cubicBezTo>
                    <a:pt x="563813" y="259298"/>
                    <a:pt x="682054" y="250501"/>
                    <a:pt x="748443" y="254970"/>
                  </a:cubicBezTo>
                  <a:cubicBezTo>
                    <a:pt x="751517" y="255388"/>
                    <a:pt x="754453" y="255668"/>
                    <a:pt x="757388" y="255807"/>
                  </a:cubicBezTo>
                  <a:cubicBezTo>
                    <a:pt x="750400" y="266140"/>
                    <a:pt x="744809" y="274379"/>
                    <a:pt x="741874" y="277032"/>
                  </a:cubicBezTo>
                  <a:cubicBezTo>
                    <a:pt x="728736" y="289180"/>
                    <a:pt x="716157" y="310264"/>
                    <a:pt x="734885" y="323669"/>
                  </a:cubicBezTo>
                  <a:cubicBezTo>
                    <a:pt x="765355" y="341961"/>
                    <a:pt x="779471" y="296999"/>
                    <a:pt x="790093" y="276333"/>
                  </a:cubicBezTo>
                  <a:cubicBezTo>
                    <a:pt x="794565" y="264744"/>
                    <a:pt x="799877" y="253573"/>
                    <a:pt x="805327" y="242403"/>
                  </a:cubicBezTo>
                  <a:cubicBezTo>
                    <a:pt x="841806" y="214616"/>
                    <a:pt x="849353" y="149826"/>
                    <a:pt x="850891" y="99419"/>
                  </a:cubicBezTo>
                  <a:cubicBezTo>
                    <a:pt x="869200" y="107796"/>
                    <a:pt x="879403" y="86572"/>
                    <a:pt x="885273" y="72051"/>
                  </a:cubicBezTo>
                  <a:cubicBezTo>
                    <a:pt x="896734" y="47894"/>
                    <a:pt x="911828" y="25413"/>
                    <a:pt x="926224" y="2793"/>
                  </a:cubicBezTo>
                  <a:cubicBezTo>
                    <a:pt x="925525" y="50547"/>
                    <a:pt x="931815" y="98581"/>
                    <a:pt x="938803" y="145777"/>
                  </a:cubicBezTo>
                  <a:cubicBezTo>
                    <a:pt x="947469" y="216710"/>
                    <a:pt x="1058162" y="210566"/>
                    <a:pt x="1112531" y="216012"/>
                  </a:cubicBezTo>
                  <a:cubicBezTo>
                    <a:pt x="1206174" y="219084"/>
                    <a:pt x="1300236" y="216850"/>
                    <a:pt x="1393879" y="220899"/>
                  </a:cubicBezTo>
                  <a:cubicBezTo>
                    <a:pt x="1438463" y="225647"/>
                    <a:pt x="1482909" y="230255"/>
                    <a:pt x="1527634" y="232908"/>
                  </a:cubicBezTo>
                  <a:cubicBezTo>
                    <a:pt x="1513098" y="250920"/>
                    <a:pt x="1500519" y="270748"/>
                    <a:pt x="1486683" y="289040"/>
                  </a:cubicBezTo>
                  <a:cubicBezTo>
                    <a:pt x="1478576" y="298954"/>
                    <a:pt x="1481232" y="314314"/>
                    <a:pt x="1492273" y="3204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8"/>
            <p:cNvSpPr/>
            <p:nvPr/>
          </p:nvSpPr>
          <p:spPr>
            <a:xfrm>
              <a:off x="11717776" y="7914229"/>
              <a:ext cx="620837" cy="209177"/>
            </a:xfrm>
            <a:custGeom>
              <a:rect b="b" l="l" r="r" t="t"/>
              <a:pathLst>
                <a:path extrusionOk="0" h="209177" w="620837">
                  <a:moveTo>
                    <a:pt x="613011" y="189726"/>
                  </a:moveTo>
                  <a:cubicBezTo>
                    <a:pt x="615107" y="196288"/>
                    <a:pt x="618042" y="202711"/>
                    <a:pt x="620837" y="209135"/>
                  </a:cubicBezTo>
                  <a:cubicBezTo>
                    <a:pt x="553470" y="208297"/>
                    <a:pt x="485964" y="208855"/>
                    <a:pt x="418597" y="207040"/>
                  </a:cubicBezTo>
                  <a:cubicBezTo>
                    <a:pt x="398611" y="205644"/>
                    <a:pt x="378624" y="205085"/>
                    <a:pt x="358638" y="205085"/>
                  </a:cubicBezTo>
                  <a:cubicBezTo>
                    <a:pt x="330545" y="205085"/>
                    <a:pt x="302172" y="206202"/>
                    <a:pt x="273940" y="207180"/>
                  </a:cubicBezTo>
                  <a:cubicBezTo>
                    <a:pt x="210347" y="209414"/>
                    <a:pt x="146614" y="211648"/>
                    <a:pt x="83999" y="202711"/>
                  </a:cubicBezTo>
                  <a:cubicBezTo>
                    <a:pt x="64711" y="198383"/>
                    <a:pt x="59540" y="182046"/>
                    <a:pt x="53390" y="168641"/>
                  </a:cubicBezTo>
                  <a:cubicBezTo>
                    <a:pt x="31727" y="118233"/>
                    <a:pt x="15794" y="61543"/>
                    <a:pt x="0" y="6108"/>
                  </a:cubicBezTo>
                  <a:cubicBezTo>
                    <a:pt x="146753" y="-873"/>
                    <a:pt x="293787" y="-175"/>
                    <a:pt x="440680" y="244"/>
                  </a:cubicBezTo>
                  <a:cubicBezTo>
                    <a:pt x="473105" y="1082"/>
                    <a:pt x="505950" y="663"/>
                    <a:pt x="538795" y="1361"/>
                  </a:cubicBezTo>
                  <a:cubicBezTo>
                    <a:pt x="574016" y="58890"/>
                    <a:pt x="586175" y="128008"/>
                    <a:pt x="613011" y="1897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8"/>
            <p:cNvSpPr/>
            <p:nvPr/>
          </p:nvSpPr>
          <p:spPr>
            <a:xfrm>
              <a:off x="11168080" y="7931787"/>
              <a:ext cx="1175285" cy="504074"/>
            </a:xfrm>
            <a:custGeom>
              <a:rect b="b" l="l" r="r" t="t"/>
              <a:pathLst>
                <a:path extrusionOk="0" h="504074" w="1175285">
                  <a:moveTo>
                    <a:pt x="1138947" y="257623"/>
                  </a:moveTo>
                  <a:cubicBezTo>
                    <a:pt x="1152085" y="258181"/>
                    <a:pt x="1164244" y="258600"/>
                    <a:pt x="1175286" y="258879"/>
                  </a:cubicBezTo>
                  <a:cubicBezTo>
                    <a:pt x="1154181" y="287783"/>
                    <a:pt x="1137829" y="320178"/>
                    <a:pt x="1113230" y="347267"/>
                  </a:cubicBezTo>
                  <a:cubicBezTo>
                    <a:pt x="1099253" y="346429"/>
                    <a:pt x="1085277" y="345731"/>
                    <a:pt x="1071300" y="345172"/>
                  </a:cubicBezTo>
                  <a:cubicBezTo>
                    <a:pt x="1024759" y="345033"/>
                    <a:pt x="845859" y="327160"/>
                    <a:pt x="829646" y="376171"/>
                  </a:cubicBezTo>
                  <a:cubicBezTo>
                    <a:pt x="828948" y="376590"/>
                    <a:pt x="828248" y="377148"/>
                    <a:pt x="827550" y="377707"/>
                  </a:cubicBezTo>
                  <a:cubicBezTo>
                    <a:pt x="825873" y="379522"/>
                    <a:pt x="825034" y="381756"/>
                    <a:pt x="825034" y="383990"/>
                  </a:cubicBezTo>
                  <a:lnTo>
                    <a:pt x="825034" y="383990"/>
                  </a:lnTo>
                  <a:cubicBezTo>
                    <a:pt x="825313" y="390832"/>
                    <a:pt x="825733" y="397674"/>
                    <a:pt x="826292" y="404377"/>
                  </a:cubicBezTo>
                  <a:cubicBezTo>
                    <a:pt x="798479" y="428394"/>
                    <a:pt x="756409" y="489413"/>
                    <a:pt x="741594" y="504075"/>
                  </a:cubicBezTo>
                  <a:cubicBezTo>
                    <a:pt x="738380" y="480197"/>
                    <a:pt x="732230" y="456599"/>
                    <a:pt x="726919" y="433141"/>
                  </a:cubicBezTo>
                  <a:cubicBezTo>
                    <a:pt x="723145" y="418899"/>
                    <a:pt x="722586" y="395021"/>
                    <a:pt x="715458" y="380360"/>
                  </a:cubicBezTo>
                  <a:cubicBezTo>
                    <a:pt x="701482" y="352852"/>
                    <a:pt x="667938" y="347267"/>
                    <a:pt x="639985" y="344195"/>
                  </a:cubicBezTo>
                  <a:cubicBezTo>
                    <a:pt x="591487" y="340704"/>
                    <a:pt x="542708" y="340983"/>
                    <a:pt x="493930" y="341123"/>
                  </a:cubicBezTo>
                  <a:cubicBezTo>
                    <a:pt x="473385" y="341263"/>
                    <a:pt x="452699" y="341263"/>
                    <a:pt x="432154" y="341123"/>
                  </a:cubicBezTo>
                  <a:cubicBezTo>
                    <a:pt x="395116" y="341542"/>
                    <a:pt x="358078" y="344754"/>
                    <a:pt x="321320" y="349780"/>
                  </a:cubicBezTo>
                  <a:cubicBezTo>
                    <a:pt x="304409" y="352433"/>
                    <a:pt x="292109" y="367933"/>
                    <a:pt x="294485" y="385107"/>
                  </a:cubicBezTo>
                  <a:cubicBezTo>
                    <a:pt x="295603" y="393346"/>
                    <a:pt x="300076" y="400886"/>
                    <a:pt x="306645" y="405913"/>
                  </a:cubicBezTo>
                  <a:cubicBezTo>
                    <a:pt x="291690" y="404098"/>
                    <a:pt x="258705" y="454645"/>
                    <a:pt x="251298" y="461766"/>
                  </a:cubicBezTo>
                  <a:cubicBezTo>
                    <a:pt x="250459" y="462883"/>
                    <a:pt x="249760" y="464000"/>
                    <a:pt x="249062" y="465257"/>
                  </a:cubicBezTo>
                  <a:cubicBezTo>
                    <a:pt x="243890" y="442497"/>
                    <a:pt x="238999" y="421552"/>
                    <a:pt x="236762" y="404098"/>
                  </a:cubicBezTo>
                  <a:cubicBezTo>
                    <a:pt x="232569" y="341542"/>
                    <a:pt x="160869" y="335119"/>
                    <a:pt x="111532" y="331209"/>
                  </a:cubicBezTo>
                  <a:cubicBezTo>
                    <a:pt x="74355" y="328556"/>
                    <a:pt x="37178" y="328416"/>
                    <a:pt x="0" y="330092"/>
                  </a:cubicBezTo>
                  <a:cubicBezTo>
                    <a:pt x="9085" y="313476"/>
                    <a:pt x="18449" y="296999"/>
                    <a:pt x="27813" y="280383"/>
                  </a:cubicBezTo>
                  <a:cubicBezTo>
                    <a:pt x="40672" y="257762"/>
                    <a:pt x="53111" y="235142"/>
                    <a:pt x="64991" y="212102"/>
                  </a:cubicBezTo>
                  <a:cubicBezTo>
                    <a:pt x="68625" y="205540"/>
                    <a:pt x="68625" y="197720"/>
                    <a:pt x="65550" y="191437"/>
                  </a:cubicBezTo>
                  <a:cubicBezTo>
                    <a:pt x="71420" y="169514"/>
                    <a:pt x="71560" y="141029"/>
                    <a:pt x="71560" y="116314"/>
                  </a:cubicBezTo>
                  <a:cubicBezTo>
                    <a:pt x="76452" y="103747"/>
                    <a:pt x="82182" y="91460"/>
                    <a:pt x="87912" y="79311"/>
                  </a:cubicBezTo>
                  <a:cubicBezTo>
                    <a:pt x="101749" y="51525"/>
                    <a:pt x="117263" y="24017"/>
                    <a:pt x="136970" y="0"/>
                  </a:cubicBezTo>
                  <a:cubicBezTo>
                    <a:pt x="131799" y="52362"/>
                    <a:pt x="134594" y="128323"/>
                    <a:pt x="134873" y="139074"/>
                  </a:cubicBezTo>
                  <a:cubicBezTo>
                    <a:pt x="130121" y="207355"/>
                    <a:pt x="195811" y="218386"/>
                    <a:pt x="246825" y="221039"/>
                  </a:cubicBezTo>
                  <a:cubicBezTo>
                    <a:pt x="295184" y="223692"/>
                    <a:pt x="344102" y="228021"/>
                    <a:pt x="393160" y="228579"/>
                  </a:cubicBezTo>
                  <a:cubicBezTo>
                    <a:pt x="396514" y="228998"/>
                    <a:pt x="399868" y="229277"/>
                    <a:pt x="403083" y="229417"/>
                  </a:cubicBezTo>
                  <a:cubicBezTo>
                    <a:pt x="378484" y="259438"/>
                    <a:pt x="354724" y="295463"/>
                    <a:pt x="348854" y="304260"/>
                  </a:cubicBezTo>
                  <a:cubicBezTo>
                    <a:pt x="342564" y="314174"/>
                    <a:pt x="347596" y="328556"/>
                    <a:pt x="358358" y="332885"/>
                  </a:cubicBezTo>
                  <a:cubicBezTo>
                    <a:pt x="368002" y="336934"/>
                    <a:pt x="380860" y="332466"/>
                    <a:pt x="384634" y="322273"/>
                  </a:cubicBezTo>
                  <a:cubicBezTo>
                    <a:pt x="396095" y="288342"/>
                    <a:pt x="414544" y="257483"/>
                    <a:pt x="434251" y="227741"/>
                  </a:cubicBezTo>
                  <a:cubicBezTo>
                    <a:pt x="495328" y="215035"/>
                    <a:pt x="491973" y="146196"/>
                    <a:pt x="476320" y="79311"/>
                  </a:cubicBezTo>
                  <a:cubicBezTo>
                    <a:pt x="477438" y="77077"/>
                    <a:pt x="478696" y="75122"/>
                    <a:pt x="480094" y="73447"/>
                  </a:cubicBezTo>
                  <a:cubicBezTo>
                    <a:pt x="487920" y="60880"/>
                    <a:pt x="496027" y="48453"/>
                    <a:pt x="504692" y="36305"/>
                  </a:cubicBezTo>
                  <a:cubicBezTo>
                    <a:pt x="511122" y="80568"/>
                    <a:pt x="525098" y="124692"/>
                    <a:pt x="536419" y="167978"/>
                  </a:cubicBezTo>
                  <a:cubicBezTo>
                    <a:pt x="550396" y="262091"/>
                    <a:pt x="685269" y="257343"/>
                    <a:pt x="775557" y="254690"/>
                  </a:cubicBezTo>
                  <a:cubicBezTo>
                    <a:pt x="848934" y="252317"/>
                    <a:pt x="922311" y="253992"/>
                    <a:pt x="995687" y="255668"/>
                  </a:cubicBezTo>
                  <a:cubicBezTo>
                    <a:pt x="1043347" y="256645"/>
                    <a:pt x="1091147" y="257623"/>
                    <a:pt x="1138947" y="2576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8"/>
            <p:cNvSpPr/>
            <p:nvPr/>
          </p:nvSpPr>
          <p:spPr>
            <a:xfrm>
              <a:off x="12024981" y="8336959"/>
              <a:ext cx="405179" cy="209046"/>
            </a:xfrm>
            <a:custGeom>
              <a:rect b="b" l="l" r="r" t="t"/>
              <a:pathLst>
                <a:path extrusionOk="0" h="209046" w="405179">
                  <a:moveTo>
                    <a:pt x="405179" y="208654"/>
                  </a:moveTo>
                  <a:cubicBezTo>
                    <a:pt x="381978" y="209352"/>
                    <a:pt x="358638" y="208934"/>
                    <a:pt x="335437" y="208794"/>
                  </a:cubicBezTo>
                  <a:cubicBezTo>
                    <a:pt x="286519" y="209352"/>
                    <a:pt x="238160" y="204047"/>
                    <a:pt x="189382" y="202511"/>
                  </a:cubicBezTo>
                  <a:cubicBezTo>
                    <a:pt x="138927" y="200276"/>
                    <a:pt x="83719" y="204884"/>
                    <a:pt x="38156" y="179890"/>
                  </a:cubicBezTo>
                  <a:cubicBezTo>
                    <a:pt x="4473" y="132554"/>
                    <a:pt x="18449" y="65251"/>
                    <a:pt x="0" y="11214"/>
                  </a:cubicBezTo>
                  <a:cubicBezTo>
                    <a:pt x="114747" y="-8335"/>
                    <a:pt x="232988" y="881"/>
                    <a:pt x="348155" y="14565"/>
                  </a:cubicBezTo>
                  <a:cubicBezTo>
                    <a:pt x="355563" y="17218"/>
                    <a:pt x="367582" y="15821"/>
                    <a:pt x="369399" y="25037"/>
                  </a:cubicBezTo>
                  <a:cubicBezTo>
                    <a:pt x="388827" y="83823"/>
                    <a:pt x="405179" y="146378"/>
                    <a:pt x="405179" y="2086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8"/>
            <p:cNvSpPr/>
            <p:nvPr/>
          </p:nvSpPr>
          <p:spPr>
            <a:xfrm>
              <a:off x="11832524" y="8379590"/>
              <a:ext cx="604345" cy="366536"/>
            </a:xfrm>
            <a:custGeom>
              <a:rect b="b" l="l" r="r" t="t"/>
              <a:pathLst>
                <a:path extrusionOk="0" h="366536" w="604345">
                  <a:moveTo>
                    <a:pt x="593443" y="229696"/>
                  </a:moveTo>
                  <a:cubicBezTo>
                    <a:pt x="597217" y="229696"/>
                    <a:pt x="600851" y="229556"/>
                    <a:pt x="604345" y="229137"/>
                  </a:cubicBezTo>
                  <a:cubicBezTo>
                    <a:pt x="575134" y="266140"/>
                    <a:pt x="553051" y="308589"/>
                    <a:pt x="531248" y="350478"/>
                  </a:cubicBezTo>
                  <a:cubicBezTo>
                    <a:pt x="528313" y="355505"/>
                    <a:pt x="527194" y="361090"/>
                    <a:pt x="527894" y="366536"/>
                  </a:cubicBezTo>
                  <a:cubicBezTo>
                    <a:pt x="360175" y="362487"/>
                    <a:pt x="192317" y="355505"/>
                    <a:pt x="24599" y="352433"/>
                  </a:cubicBezTo>
                  <a:cubicBezTo>
                    <a:pt x="16353" y="351456"/>
                    <a:pt x="8247" y="350758"/>
                    <a:pt x="0" y="350059"/>
                  </a:cubicBezTo>
                  <a:cubicBezTo>
                    <a:pt x="2376" y="344753"/>
                    <a:pt x="4193" y="339168"/>
                    <a:pt x="5311" y="333862"/>
                  </a:cubicBezTo>
                  <a:cubicBezTo>
                    <a:pt x="20685" y="289878"/>
                    <a:pt x="41790" y="247988"/>
                    <a:pt x="55207" y="203305"/>
                  </a:cubicBezTo>
                  <a:cubicBezTo>
                    <a:pt x="55487" y="202328"/>
                    <a:pt x="55767" y="201351"/>
                    <a:pt x="56046" y="200373"/>
                  </a:cubicBezTo>
                  <a:cubicBezTo>
                    <a:pt x="70023" y="177473"/>
                    <a:pt x="75753" y="146056"/>
                    <a:pt x="77989" y="118548"/>
                  </a:cubicBezTo>
                  <a:cubicBezTo>
                    <a:pt x="99094" y="118269"/>
                    <a:pt x="110694" y="85595"/>
                    <a:pt x="121596" y="68560"/>
                  </a:cubicBezTo>
                  <a:cubicBezTo>
                    <a:pt x="135572" y="45381"/>
                    <a:pt x="150807" y="23039"/>
                    <a:pt x="164923" y="0"/>
                  </a:cubicBezTo>
                  <a:cubicBezTo>
                    <a:pt x="166041" y="17314"/>
                    <a:pt x="166880" y="34768"/>
                    <a:pt x="166460" y="53200"/>
                  </a:cubicBezTo>
                  <a:cubicBezTo>
                    <a:pt x="168557" y="87410"/>
                    <a:pt x="163665" y="127904"/>
                    <a:pt x="179040" y="159461"/>
                  </a:cubicBezTo>
                  <a:cubicBezTo>
                    <a:pt x="176803" y="159461"/>
                    <a:pt x="174707" y="159880"/>
                    <a:pt x="172610" y="160857"/>
                  </a:cubicBezTo>
                  <a:cubicBezTo>
                    <a:pt x="152764" y="177334"/>
                    <a:pt x="146334" y="209030"/>
                    <a:pt x="130820" y="230115"/>
                  </a:cubicBezTo>
                  <a:cubicBezTo>
                    <a:pt x="118940" y="251060"/>
                    <a:pt x="106222" y="271446"/>
                    <a:pt x="92944" y="291553"/>
                  </a:cubicBezTo>
                  <a:cubicBezTo>
                    <a:pt x="80785" y="305377"/>
                    <a:pt x="72119" y="323669"/>
                    <a:pt x="89310" y="337772"/>
                  </a:cubicBezTo>
                  <a:cubicBezTo>
                    <a:pt x="95181" y="341681"/>
                    <a:pt x="100352" y="343217"/>
                    <a:pt x="105104" y="343217"/>
                  </a:cubicBezTo>
                  <a:cubicBezTo>
                    <a:pt x="126488" y="343217"/>
                    <a:pt x="136830" y="309147"/>
                    <a:pt x="145636" y="290995"/>
                  </a:cubicBezTo>
                  <a:cubicBezTo>
                    <a:pt x="161848" y="254411"/>
                    <a:pt x="183512" y="219224"/>
                    <a:pt x="195532" y="181243"/>
                  </a:cubicBezTo>
                  <a:cubicBezTo>
                    <a:pt x="253115" y="224529"/>
                    <a:pt x="332082" y="216152"/>
                    <a:pt x="400288" y="221039"/>
                  </a:cubicBezTo>
                  <a:cubicBezTo>
                    <a:pt x="458989" y="227322"/>
                    <a:pt x="518110" y="228858"/>
                    <a:pt x="577091" y="228718"/>
                  </a:cubicBezTo>
                  <a:cubicBezTo>
                    <a:pt x="582821" y="229277"/>
                    <a:pt x="588412" y="229696"/>
                    <a:pt x="593443" y="2296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8"/>
            <p:cNvSpPr/>
            <p:nvPr/>
          </p:nvSpPr>
          <p:spPr>
            <a:xfrm>
              <a:off x="11508408" y="8335745"/>
              <a:ext cx="340316" cy="213777"/>
            </a:xfrm>
            <a:custGeom>
              <a:rect b="b" l="l" r="r" t="t"/>
              <a:pathLst>
                <a:path extrusionOk="0" h="213777" w="340316">
                  <a:moveTo>
                    <a:pt x="318525" y="7401"/>
                  </a:moveTo>
                  <a:cubicBezTo>
                    <a:pt x="329706" y="74843"/>
                    <a:pt x="358078" y="148290"/>
                    <a:pt x="324255" y="213778"/>
                  </a:cubicBezTo>
                  <a:cubicBezTo>
                    <a:pt x="240815" y="204283"/>
                    <a:pt x="156677" y="205400"/>
                    <a:pt x="73237" y="196324"/>
                  </a:cubicBezTo>
                  <a:cubicBezTo>
                    <a:pt x="41650" y="194648"/>
                    <a:pt x="45144" y="156668"/>
                    <a:pt x="35640" y="133908"/>
                  </a:cubicBezTo>
                  <a:cubicBezTo>
                    <a:pt x="22781" y="91878"/>
                    <a:pt x="13697" y="48732"/>
                    <a:pt x="0" y="6842"/>
                  </a:cubicBezTo>
                  <a:cubicBezTo>
                    <a:pt x="41930" y="977"/>
                    <a:pt x="83999" y="0"/>
                    <a:pt x="126208" y="0"/>
                  </a:cubicBezTo>
                  <a:cubicBezTo>
                    <a:pt x="143818" y="0"/>
                    <a:pt x="161429" y="140"/>
                    <a:pt x="179039" y="140"/>
                  </a:cubicBezTo>
                  <a:cubicBezTo>
                    <a:pt x="191758" y="419"/>
                    <a:pt x="204756" y="419"/>
                    <a:pt x="217614" y="279"/>
                  </a:cubicBezTo>
                  <a:cubicBezTo>
                    <a:pt x="251717" y="279"/>
                    <a:pt x="285680" y="0"/>
                    <a:pt x="318525" y="74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8"/>
            <p:cNvSpPr/>
            <p:nvPr/>
          </p:nvSpPr>
          <p:spPr>
            <a:xfrm>
              <a:off x="11453760" y="8558180"/>
              <a:ext cx="391202" cy="170631"/>
            </a:xfrm>
            <a:custGeom>
              <a:rect b="b" l="l" r="r" t="t"/>
              <a:pathLst>
                <a:path extrusionOk="0" h="170631" w="391202">
                  <a:moveTo>
                    <a:pt x="391203" y="52921"/>
                  </a:moveTo>
                  <a:cubicBezTo>
                    <a:pt x="387289" y="60601"/>
                    <a:pt x="383376" y="68141"/>
                    <a:pt x="379323" y="75681"/>
                  </a:cubicBezTo>
                  <a:cubicBezTo>
                    <a:pt x="365486" y="101513"/>
                    <a:pt x="351509" y="127206"/>
                    <a:pt x="336275" y="152340"/>
                  </a:cubicBezTo>
                  <a:cubicBezTo>
                    <a:pt x="332362" y="157087"/>
                    <a:pt x="330685" y="162952"/>
                    <a:pt x="330964" y="168677"/>
                  </a:cubicBezTo>
                  <a:cubicBezTo>
                    <a:pt x="290712" y="167280"/>
                    <a:pt x="250459" y="168118"/>
                    <a:pt x="210207" y="170631"/>
                  </a:cubicBezTo>
                  <a:cubicBezTo>
                    <a:pt x="213981" y="166023"/>
                    <a:pt x="218453" y="161974"/>
                    <a:pt x="223484" y="158483"/>
                  </a:cubicBezTo>
                  <a:cubicBezTo>
                    <a:pt x="176803" y="160717"/>
                    <a:pt x="130261" y="163091"/>
                    <a:pt x="83579" y="163789"/>
                  </a:cubicBezTo>
                  <a:cubicBezTo>
                    <a:pt x="55766" y="163929"/>
                    <a:pt x="27813" y="163929"/>
                    <a:pt x="0" y="163789"/>
                  </a:cubicBezTo>
                  <a:cubicBezTo>
                    <a:pt x="14256" y="139354"/>
                    <a:pt x="21943" y="97464"/>
                    <a:pt x="31866" y="82383"/>
                  </a:cubicBezTo>
                  <a:cubicBezTo>
                    <a:pt x="42488" y="54876"/>
                    <a:pt x="55487" y="28066"/>
                    <a:pt x="64152" y="0"/>
                  </a:cubicBezTo>
                  <a:cubicBezTo>
                    <a:pt x="102727" y="48034"/>
                    <a:pt x="178061" y="34070"/>
                    <a:pt x="233128" y="41192"/>
                  </a:cubicBezTo>
                  <a:cubicBezTo>
                    <a:pt x="278412" y="43286"/>
                    <a:pt x="332641" y="50268"/>
                    <a:pt x="379882" y="53759"/>
                  </a:cubicBezTo>
                  <a:cubicBezTo>
                    <a:pt x="383935" y="53898"/>
                    <a:pt x="387709" y="53619"/>
                    <a:pt x="391203" y="529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8"/>
            <p:cNvSpPr/>
            <p:nvPr/>
          </p:nvSpPr>
          <p:spPr>
            <a:xfrm>
              <a:off x="11350753" y="8345519"/>
              <a:ext cx="161987" cy="376450"/>
            </a:xfrm>
            <a:custGeom>
              <a:rect b="b" l="l" r="r" t="t"/>
              <a:pathLst>
                <a:path extrusionOk="0" h="376450" w="161987">
                  <a:moveTo>
                    <a:pt x="129981" y="0"/>
                  </a:moveTo>
                  <a:cubicBezTo>
                    <a:pt x="139485" y="66884"/>
                    <a:pt x="145356" y="135723"/>
                    <a:pt x="161988" y="200792"/>
                  </a:cubicBezTo>
                  <a:cubicBezTo>
                    <a:pt x="123972" y="243659"/>
                    <a:pt x="103007" y="300211"/>
                    <a:pt x="69883" y="347267"/>
                  </a:cubicBezTo>
                  <a:cubicBezTo>
                    <a:pt x="62615" y="356343"/>
                    <a:pt x="56465" y="366816"/>
                    <a:pt x="57863" y="376450"/>
                  </a:cubicBezTo>
                  <a:cubicBezTo>
                    <a:pt x="38575" y="376450"/>
                    <a:pt x="19287" y="376311"/>
                    <a:pt x="0" y="376171"/>
                  </a:cubicBezTo>
                  <a:cubicBezTo>
                    <a:pt x="14535" y="342520"/>
                    <a:pt x="30748" y="310125"/>
                    <a:pt x="47799" y="277451"/>
                  </a:cubicBezTo>
                  <a:cubicBezTo>
                    <a:pt x="48498" y="281919"/>
                    <a:pt x="55906" y="281779"/>
                    <a:pt x="55626" y="276892"/>
                  </a:cubicBezTo>
                  <a:cubicBezTo>
                    <a:pt x="55207" y="271586"/>
                    <a:pt x="55906" y="266420"/>
                    <a:pt x="56605" y="260974"/>
                  </a:cubicBezTo>
                  <a:cubicBezTo>
                    <a:pt x="58561" y="257902"/>
                    <a:pt x="58002" y="254132"/>
                    <a:pt x="55906" y="251898"/>
                  </a:cubicBezTo>
                  <a:cubicBezTo>
                    <a:pt x="97276" y="213918"/>
                    <a:pt x="85956" y="139773"/>
                    <a:pt x="71420" y="73726"/>
                  </a:cubicBezTo>
                  <a:cubicBezTo>
                    <a:pt x="72258" y="74424"/>
                    <a:pt x="73097" y="74983"/>
                    <a:pt x="74075" y="75541"/>
                  </a:cubicBezTo>
                  <a:cubicBezTo>
                    <a:pt x="77570" y="77217"/>
                    <a:pt x="80784" y="78055"/>
                    <a:pt x="83719" y="78055"/>
                  </a:cubicBezTo>
                  <a:cubicBezTo>
                    <a:pt x="106920" y="78055"/>
                    <a:pt x="111672" y="29183"/>
                    <a:pt x="124111" y="12707"/>
                  </a:cubicBezTo>
                  <a:cubicBezTo>
                    <a:pt x="129981" y="12707"/>
                    <a:pt x="128444" y="4468"/>
                    <a:pt x="1299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8"/>
            <p:cNvSpPr/>
            <p:nvPr/>
          </p:nvSpPr>
          <p:spPr>
            <a:xfrm>
              <a:off x="10927824" y="8323178"/>
              <a:ext cx="443251" cy="229879"/>
            </a:xfrm>
            <a:custGeom>
              <a:rect b="b" l="l" r="r" t="t"/>
              <a:pathLst>
                <a:path extrusionOk="0" h="229879" w="443251">
                  <a:moveTo>
                    <a:pt x="412727" y="14522"/>
                  </a:moveTo>
                  <a:cubicBezTo>
                    <a:pt x="422510" y="80289"/>
                    <a:pt x="454516" y="155970"/>
                    <a:pt x="439142" y="225228"/>
                  </a:cubicBezTo>
                  <a:cubicBezTo>
                    <a:pt x="429359" y="227043"/>
                    <a:pt x="419436" y="227881"/>
                    <a:pt x="409512" y="228439"/>
                  </a:cubicBezTo>
                  <a:cubicBezTo>
                    <a:pt x="384774" y="229696"/>
                    <a:pt x="359895" y="229696"/>
                    <a:pt x="335157" y="229696"/>
                  </a:cubicBezTo>
                  <a:cubicBezTo>
                    <a:pt x="270446" y="230953"/>
                    <a:pt x="206294" y="225507"/>
                    <a:pt x="141862" y="220760"/>
                  </a:cubicBezTo>
                  <a:cubicBezTo>
                    <a:pt x="103566" y="217967"/>
                    <a:pt x="64292" y="221877"/>
                    <a:pt x="26835" y="211963"/>
                  </a:cubicBezTo>
                  <a:lnTo>
                    <a:pt x="26835" y="211963"/>
                  </a:lnTo>
                  <a:cubicBezTo>
                    <a:pt x="14955" y="158483"/>
                    <a:pt x="12439" y="101792"/>
                    <a:pt x="0" y="48034"/>
                  </a:cubicBezTo>
                  <a:cubicBezTo>
                    <a:pt x="5730" y="44822"/>
                    <a:pt x="10482" y="39795"/>
                    <a:pt x="13277" y="33791"/>
                  </a:cubicBezTo>
                  <a:cubicBezTo>
                    <a:pt x="99653" y="17035"/>
                    <a:pt x="191059" y="0"/>
                    <a:pt x="281068" y="0"/>
                  </a:cubicBezTo>
                  <a:cubicBezTo>
                    <a:pt x="325513" y="0"/>
                    <a:pt x="369679" y="4049"/>
                    <a:pt x="412727" y="145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8"/>
            <p:cNvSpPr/>
            <p:nvPr/>
          </p:nvSpPr>
          <p:spPr>
            <a:xfrm>
              <a:off x="10845921" y="8576472"/>
              <a:ext cx="535859" cy="145218"/>
            </a:xfrm>
            <a:custGeom>
              <a:rect b="b" l="l" r="r" t="t"/>
              <a:pathLst>
                <a:path extrusionOk="0" h="145218" w="535859">
                  <a:moveTo>
                    <a:pt x="535860" y="32674"/>
                  </a:moveTo>
                  <a:cubicBezTo>
                    <a:pt x="524120" y="44682"/>
                    <a:pt x="515315" y="60880"/>
                    <a:pt x="504832" y="73168"/>
                  </a:cubicBezTo>
                  <a:cubicBezTo>
                    <a:pt x="496027" y="91739"/>
                    <a:pt x="458710" y="122737"/>
                    <a:pt x="462204" y="145218"/>
                  </a:cubicBezTo>
                  <a:cubicBezTo>
                    <a:pt x="432294" y="145079"/>
                    <a:pt x="402244" y="144799"/>
                    <a:pt x="372335" y="144520"/>
                  </a:cubicBezTo>
                  <a:cubicBezTo>
                    <a:pt x="248223" y="143543"/>
                    <a:pt x="124112" y="142565"/>
                    <a:pt x="0" y="143682"/>
                  </a:cubicBezTo>
                  <a:cubicBezTo>
                    <a:pt x="5311" y="131395"/>
                    <a:pt x="9924" y="118827"/>
                    <a:pt x="15514" y="110589"/>
                  </a:cubicBezTo>
                  <a:cubicBezTo>
                    <a:pt x="33963" y="73307"/>
                    <a:pt x="53810" y="36863"/>
                    <a:pt x="72957" y="0"/>
                  </a:cubicBezTo>
                  <a:cubicBezTo>
                    <a:pt x="109576" y="29183"/>
                    <a:pt x="164504" y="21084"/>
                    <a:pt x="208670" y="25692"/>
                  </a:cubicBezTo>
                  <a:cubicBezTo>
                    <a:pt x="278972" y="32255"/>
                    <a:pt x="349413" y="38818"/>
                    <a:pt x="420134" y="38818"/>
                  </a:cubicBezTo>
                  <a:cubicBezTo>
                    <a:pt x="425865" y="38818"/>
                    <a:pt x="431595" y="38818"/>
                    <a:pt x="437326" y="38678"/>
                  </a:cubicBezTo>
                  <a:cubicBezTo>
                    <a:pt x="446410" y="38259"/>
                    <a:pt x="455775" y="38259"/>
                    <a:pt x="465139" y="38399"/>
                  </a:cubicBezTo>
                  <a:cubicBezTo>
                    <a:pt x="489039" y="38259"/>
                    <a:pt x="513218" y="38399"/>
                    <a:pt x="535860" y="326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8"/>
            <p:cNvSpPr/>
            <p:nvPr/>
          </p:nvSpPr>
          <p:spPr>
            <a:xfrm>
              <a:off x="10724325" y="8374703"/>
              <a:ext cx="180436" cy="347127"/>
            </a:xfrm>
            <a:custGeom>
              <a:rect b="b" l="l" r="r" t="t"/>
              <a:pathLst>
                <a:path extrusionOk="0" h="347127" w="180436">
                  <a:moveTo>
                    <a:pt x="180297" y="155830"/>
                  </a:moveTo>
                  <a:cubicBezTo>
                    <a:pt x="180297" y="157785"/>
                    <a:pt x="180437" y="159740"/>
                    <a:pt x="180437" y="161834"/>
                  </a:cubicBezTo>
                  <a:cubicBezTo>
                    <a:pt x="172890" y="163510"/>
                    <a:pt x="165761" y="169654"/>
                    <a:pt x="162826" y="177892"/>
                  </a:cubicBezTo>
                  <a:cubicBezTo>
                    <a:pt x="147592" y="203305"/>
                    <a:pt x="131938" y="228439"/>
                    <a:pt x="116983" y="253992"/>
                  </a:cubicBezTo>
                  <a:cubicBezTo>
                    <a:pt x="100211" y="282058"/>
                    <a:pt x="84278" y="310683"/>
                    <a:pt x="66668" y="338191"/>
                  </a:cubicBezTo>
                  <a:cubicBezTo>
                    <a:pt x="64571" y="340565"/>
                    <a:pt x="63034" y="343218"/>
                    <a:pt x="61916" y="346010"/>
                  </a:cubicBezTo>
                  <a:cubicBezTo>
                    <a:pt x="48918" y="346150"/>
                    <a:pt x="35920" y="346290"/>
                    <a:pt x="22921" y="346569"/>
                  </a:cubicBezTo>
                  <a:cubicBezTo>
                    <a:pt x="15234" y="346708"/>
                    <a:pt x="7687" y="346848"/>
                    <a:pt x="0" y="347127"/>
                  </a:cubicBezTo>
                  <a:cubicBezTo>
                    <a:pt x="16073" y="309008"/>
                    <a:pt x="31447" y="270469"/>
                    <a:pt x="51993" y="234723"/>
                  </a:cubicBezTo>
                  <a:cubicBezTo>
                    <a:pt x="92105" y="207634"/>
                    <a:pt x="89869" y="144380"/>
                    <a:pt x="81343" y="82244"/>
                  </a:cubicBezTo>
                  <a:cubicBezTo>
                    <a:pt x="81623" y="82523"/>
                    <a:pt x="82042" y="82942"/>
                    <a:pt x="82461" y="83221"/>
                  </a:cubicBezTo>
                  <a:cubicBezTo>
                    <a:pt x="86934" y="86153"/>
                    <a:pt x="91267" y="87410"/>
                    <a:pt x="95180" y="87410"/>
                  </a:cubicBezTo>
                  <a:cubicBezTo>
                    <a:pt x="118241" y="87410"/>
                    <a:pt x="133755" y="45381"/>
                    <a:pt x="149828" y="31278"/>
                  </a:cubicBezTo>
                  <a:cubicBezTo>
                    <a:pt x="158214" y="20805"/>
                    <a:pt x="166460" y="10193"/>
                    <a:pt x="175126" y="0"/>
                  </a:cubicBezTo>
                  <a:cubicBezTo>
                    <a:pt x="177921" y="51804"/>
                    <a:pt x="178759" y="103887"/>
                    <a:pt x="180297" y="1558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8"/>
            <p:cNvSpPr/>
            <p:nvPr/>
          </p:nvSpPr>
          <p:spPr>
            <a:xfrm>
              <a:off x="10358000" y="8337421"/>
              <a:ext cx="390571" cy="221173"/>
            </a:xfrm>
            <a:custGeom>
              <a:rect b="b" l="l" r="r" t="t"/>
              <a:pathLst>
                <a:path extrusionOk="0" h="221173" w="390571">
                  <a:moveTo>
                    <a:pt x="390504" y="182500"/>
                  </a:moveTo>
                  <a:cubicBezTo>
                    <a:pt x="390923" y="195486"/>
                    <a:pt x="389526" y="209310"/>
                    <a:pt x="382538" y="220620"/>
                  </a:cubicBezTo>
                  <a:cubicBezTo>
                    <a:pt x="314891" y="222714"/>
                    <a:pt x="247385" y="218386"/>
                    <a:pt x="179738" y="215593"/>
                  </a:cubicBezTo>
                  <a:cubicBezTo>
                    <a:pt x="140744" y="213638"/>
                    <a:pt x="99233" y="216152"/>
                    <a:pt x="62475" y="200932"/>
                  </a:cubicBezTo>
                  <a:cubicBezTo>
                    <a:pt x="41790" y="134047"/>
                    <a:pt x="27953" y="64650"/>
                    <a:pt x="0" y="0"/>
                  </a:cubicBezTo>
                  <a:cubicBezTo>
                    <a:pt x="11461" y="16756"/>
                    <a:pt x="31028" y="15220"/>
                    <a:pt x="50176" y="13684"/>
                  </a:cubicBezTo>
                  <a:cubicBezTo>
                    <a:pt x="58981" y="12986"/>
                    <a:pt x="67647" y="12288"/>
                    <a:pt x="75474" y="13405"/>
                  </a:cubicBezTo>
                  <a:cubicBezTo>
                    <a:pt x="113350" y="14941"/>
                    <a:pt x="151087" y="14103"/>
                    <a:pt x="188683" y="13405"/>
                  </a:cubicBezTo>
                  <a:cubicBezTo>
                    <a:pt x="249202" y="12288"/>
                    <a:pt x="309440" y="11171"/>
                    <a:pt x="369959" y="19130"/>
                  </a:cubicBezTo>
                  <a:cubicBezTo>
                    <a:pt x="375270" y="73866"/>
                    <a:pt x="386591" y="127764"/>
                    <a:pt x="390504" y="1825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8"/>
            <p:cNvSpPr/>
            <p:nvPr/>
          </p:nvSpPr>
          <p:spPr>
            <a:xfrm>
              <a:off x="10314674" y="8581499"/>
              <a:ext cx="405877" cy="155411"/>
            </a:xfrm>
            <a:custGeom>
              <a:rect b="b" l="l" r="r" t="t"/>
              <a:pathLst>
                <a:path extrusionOk="0" h="155411" w="405877">
                  <a:moveTo>
                    <a:pt x="405878" y="41611"/>
                  </a:moveTo>
                  <a:cubicBezTo>
                    <a:pt x="401685" y="49290"/>
                    <a:pt x="398191" y="55853"/>
                    <a:pt x="395535" y="59623"/>
                  </a:cubicBezTo>
                  <a:cubicBezTo>
                    <a:pt x="380580" y="87131"/>
                    <a:pt x="365626" y="114499"/>
                    <a:pt x="350391" y="141867"/>
                  </a:cubicBezTo>
                  <a:cubicBezTo>
                    <a:pt x="233548" y="145497"/>
                    <a:pt x="116844" y="151921"/>
                    <a:pt x="0" y="155411"/>
                  </a:cubicBezTo>
                  <a:cubicBezTo>
                    <a:pt x="6988" y="143263"/>
                    <a:pt x="11600" y="127206"/>
                    <a:pt x="17051" y="117012"/>
                  </a:cubicBezTo>
                  <a:cubicBezTo>
                    <a:pt x="20546" y="104725"/>
                    <a:pt x="55068" y="39795"/>
                    <a:pt x="65689" y="0"/>
                  </a:cubicBezTo>
                  <a:cubicBezTo>
                    <a:pt x="80504" y="16896"/>
                    <a:pt x="104544" y="23458"/>
                    <a:pt x="140883" y="28345"/>
                  </a:cubicBezTo>
                  <a:cubicBezTo>
                    <a:pt x="220969" y="34629"/>
                    <a:pt x="301334" y="38259"/>
                    <a:pt x="381559" y="39516"/>
                  </a:cubicBezTo>
                  <a:cubicBezTo>
                    <a:pt x="390504" y="40913"/>
                    <a:pt x="398470" y="41471"/>
                    <a:pt x="405878" y="416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8"/>
            <p:cNvSpPr/>
            <p:nvPr/>
          </p:nvSpPr>
          <p:spPr>
            <a:xfrm>
              <a:off x="10218515" y="8363951"/>
              <a:ext cx="147871" cy="375053"/>
            </a:xfrm>
            <a:custGeom>
              <a:rect b="b" l="l" r="r" t="t"/>
              <a:pathLst>
                <a:path extrusionOk="0" h="375053" w="147871">
                  <a:moveTo>
                    <a:pt x="142421" y="154574"/>
                  </a:moveTo>
                  <a:cubicBezTo>
                    <a:pt x="143259" y="168677"/>
                    <a:pt x="145076" y="180406"/>
                    <a:pt x="147871" y="190320"/>
                  </a:cubicBezTo>
                  <a:cubicBezTo>
                    <a:pt x="144098" y="194090"/>
                    <a:pt x="141862" y="199535"/>
                    <a:pt x="138787" y="203864"/>
                  </a:cubicBezTo>
                  <a:cubicBezTo>
                    <a:pt x="118521" y="241565"/>
                    <a:pt x="98534" y="279545"/>
                    <a:pt x="76032" y="315989"/>
                  </a:cubicBezTo>
                  <a:cubicBezTo>
                    <a:pt x="67646" y="332885"/>
                    <a:pt x="44305" y="355645"/>
                    <a:pt x="51434" y="374077"/>
                  </a:cubicBezTo>
                  <a:cubicBezTo>
                    <a:pt x="34242" y="374495"/>
                    <a:pt x="17191" y="374775"/>
                    <a:pt x="0" y="375054"/>
                  </a:cubicBezTo>
                  <a:cubicBezTo>
                    <a:pt x="8246" y="359415"/>
                    <a:pt x="11461" y="335538"/>
                    <a:pt x="19427" y="323809"/>
                  </a:cubicBezTo>
                  <a:cubicBezTo>
                    <a:pt x="25158" y="310125"/>
                    <a:pt x="31587" y="296720"/>
                    <a:pt x="37597" y="283036"/>
                  </a:cubicBezTo>
                  <a:cubicBezTo>
                    <a:pt x="58701" y="281919"/>
                    <a:pt x="77709" y="269910"/>
                    <a:pt x="82601" y="247569"/>
                  </a:cubicBezTo>
                  <a:cubicBezTo>
                    <a:pt x="89170" y="224111"/>
                    <a:pt x="81204" y="200373"/>
                    <a:pt x="73377" y="178172"/>
                  </a:cubicBezTo>
                  <a:cubicBezTo>
                    <a:pt x="64711" y="153177"/>
                    <a:pt x="60099" y="126926"/>
                    <a:pt x="51014" y="102211"/>
                  </a:cubicBezTo>
                  <a:cubicBezTo>
                    <a:pt x="59120" y="91739"/>
                    <a:pt x="66528" y="80010"/>
                    <a:pt x="73796" y="73447"/>
                  </a:cubicBezTo>
                  <a:cubicBezTo>
                    <a:pt x="90148" y="51804"/>
                    <a:pt x="97416" y="28764"/>
                    <a:pt x="111393" y="4887"/>
                  </a:cubicBezTo>
                  <a:cubicBezTo>
                    <a:pt x="112092" y="3211"/>
                    <a:pt x="112930" y="1536"/>
                    <a:pt x="113769" y="0"/>
                  </a:cubicBezTo>
                  <a:cubicBezTo>
                    <a:pt x="122015" y="51245"/>
                    <a:pt x="135293" y="101234"/>
                    <a:pt x="142421" y="1545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8"/>
            <p:cNvSpPr/>
            <p:nvPr/>
          </p:nvSpPr>
          <p:spPr>
            <a:xfrm>
              <a:off x="8470891" y="8339934"/>
              <a:ext cx="1768030" cy="254410"/>
            </a:xfrm>
            <a:custGeom>
              <a:rect b="b" l="l" r="r" t="t"/>
              <a:pathLst>
                <a:path extrusionOk="0" h="254410" w="1768030">
                  <a:moveTo>
                    <a:pt x="1740077" y="149966"/>
                  </a:moveTo>
                  <a:cubicBezTo>
                    <a:pt x="1749442" y="181104"/>
                    <a:pt x="1757548" y="212800"/>
                    <a:pt x="1768030" y="243520"/>
                  </a:cubicBezTo>
                  <a:cubicBezTo>
                    <a:pt x="1656497" y="241984"/>
                    <a:pt x="1545384" y="222714"/>
                    <a:pt x="1433572" y="228579"/>
                  </a:cubicBezTo>
                  <a:cubicBezTo>
                    <a:pt x="1336575" y="233187"/>
                    <a:pt x="1239578" y="232628"/>
                    <a:pt x="1142581" y="233047"/>
                  </a:cubicBezTo>
                  <a:cubicBezTo>
                    <a:pt x="1063194" y="235002"/>
                    <a:pt x="985624" y="242961"/>
                    <a:pt x="904980" y="244357"/>
                  </a:cubicBezTo>
                  <a:cubicBezTo>
                    <a:pt x="853546" y="246033"/>
                    <a:pt x="802252" y="242682"/>
                    <a:pt x="750819" y="239331"/>
                  </a:cubicBezTo>
                  <a:cubicBezTo>
                    <a:pt x="703858" y="236259"/>
                    <a:pt x="656757" y="233187"/>
                    <a:pt x="609656" y="234025"/>
                  </a:cubicBezTo>
                  <a:cubicBezTo>
                    <a:pt x="485405" y="233187"/>
                    <a:pt x="362831" y="249943"/>
                    <a:pt x="236483" y="254411"/>
                  </a:cubicBezTo>
                  <a:cubicBezTo>
                    <a:pt x="174986" y="252456"/>
                    <a:pt x="99792" y="260415"/>
                    <a:pt x="47101" y="224669"/>
                  </a:cubicBezTo>
                  <a:cubicBezTo>
                    <a:pt x="29211" y="164208"/>
                    <a:pt x="13138" y="103049"/>
                    <a:pt x="0" y="41331"/>
                  </a:cubicBezTo>
                  <a:cubicBezTo>
                    <a:pt x="126907" y="17594"/>
                    <a:pt x="256749" y="9914"/>
                    <a:pt x="385473" y="2932"/>
                  </a:cubicBezTo>
                  <a:cubicBezTo>
                    <a:pt x="413286" y="838"/>
                    <a:pt x="441239" y="0"/>
                    <a:pt x="469052" y="0"/>
                  </a:cubicBezTo>
                  <a:cubicBezTo>
                    <a:pt x="548159" y="0"/>
                    <a:pt x="627406" y="6563"/>
                    <a:pt x="706374" y="6702"/>
                  </a:cubicBezTo>
                  <a:cubicBezTo>
                    <a:pt x="894917" y="8797"/>
                    <a:pt x="1082901" y="17873"/>
                    <a:pt x="1270466" y="37142"/>
                  </a:cubicBezTo>
                  <a:cubicBezTo>
                    <a:pt x="1336994" y="41890"/>
                    <a:pt x="1403662" y="39376"/>
                    <a:pt x="1470330" y="37003"/>
                  </a:cubicBezTo>
                  <a:cubicBezTo>
                    <a:pt x="1543567" y="34350"/>
                    <a:pt x="1616804" y="31697"/>
                    <a:pt x="1689901" y="38539"/>
                  </a:cubicBezTo>
                  <a:cubicBezTo>
                    <a:pt x="1705136" y="76519"/>
                    <a:pt x="1724144" y="112544"/>
                    <a:pt x="1740077" y="14996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8"/>
            <p:cNvSpPr/>
            <p:nvPr/>
          </p:nvSpPr>
          <p:spPr>
            <a:xfrm>
              <a:off x="8436369" y="8622691"/>
              <a:ext cx="1788854" cy="142844"/>
            </a:xfrm>
            <a:custGeom>
              <a:rect b="b" l="l" r="r" t="t"/>
              <a:pathLst>
                <a:path extrusionOk="0" h="142844" w="1788854">
                  <a:moveTo>
                    <a:pt x="1788855" y="23738"/>
                  </a:moveTo>
                  <a:cubicBezTo>
                    <a:pt x="1782286" y="34629"/>
                    <a:pt x="1776556" y="45800"/>
                    <a:pt x="1772503" y="50547"/>
                  </a:cubicBezTo>
                  <a:cubicBezTo>
                    <a:pt x="1765654" y="68420"/>
                    <a:pt x="1736863" y="96766"/>
                    <a:pt x="1742313" y="116733"/>
                  </a:cubicBezTo>
                  <a:cubicBezTo>
                    <a:pt x="1546642" y="122458"/>
                    <a:pt x="1350971" y="119107"/>
                    <a:pt x="1155439" y="115616"/>
                  </a:cubicBezTo>
                  <a:cubicBezTo>
                    <a:pt x="975841" y="112405"/>
                    <a:pt x="796243" y="109333"/>
                    <a:pt x="616504" y="113382"/>
                  </a:cubicBezTo>
                  <a:cubicBezTo>
                    <a:pt x="429499" y="120364"/>
                    <a:pt x="242353" y="124134"/>
                    <a:pt x="55766" y="138237"/>
                  </a:cubicBezTo>
                  <a:cubicBezTo>
                    <a:pt x="37178" y="139773"/>
                    <a:pt x="18449" y="141309"/>
                    <a:pt x="0" y="142845"/>
                  </a:cubicBezTo>
                  <a:cubicBezTo>
                    <a:pt x="10343" y="116873"/>
                    <a:pt x="21105" y="91041"/>
                    <a:pt x="31866" y="65348"/>
                  </a:cubicBezTo>
                  <a:cubicBezTo>
                    <a:pt x="34522" y="55574"/>
                    <a:pt x="51434" y="23738"/>
                    <a:pt x="57304" y="0"/>
                  </a:cubicBezTo>
                  <a:cubicBezTo>
                    <a:pt x="100771" y="30719"/>
                    <a:pt x="174287" y="29463"/>
                    <a:pt x="223485" y="33791"/>
                  </a:cubicBezTo>
                  <a:cubicBezTo>
                    <a:pt x="230193" y="33931"/>
                    <a:pt x="236762" y="33931"/>
                    <a:pt x="243471" y="33931"/>
                  </a:cubicBezTo>
                  <a:cubicBezTo>
                    <a:pt x="308602" y="33931"/>
                    <a:pt x="372335" y="28904"/>
                    <a:pt x="436347" y="24017"/>
                  </a:cubicBezTo>
                  <a:cubicBezTo>
                    <a:pt x="504832" y="18711"/>
                    <a:pt x="573457" y="13405"/>
                    <a:pt x="644178" y="14243"/>
                  </a:cubicBezTo>
                  <a:cubicBezTo>
                    <a:pt x="722586" y="12986"/>
                    <a:pt x="800436" y="22202"/>
                    <a:pt x="878564" y="24715"/>
                  </a:cubicBezTo>
                  <a:cubicBezTo>
                    <a:pt x="956413" y="26111"/>
                    <a:pt x="1034403" y="21643"/>
                    <a:pt x="1111972" y="15918"/>
                  </a:cubicBezTo>
                  <a:cubicBezTo>
                    <a:pt x="1160611" y="12846"/>
                    <a:pt x="1209388" y="12986"/>
                    <a:pt x="1258167" y="13265"/>
                  </a:cubicBezTo>
                  <a:cubicBezTo>
                    <a:pt x="1294925" y="13405"/>
                    <a:pt x="1331823" y="13544"/>
                    <a:pt x="1368721" y="12288"/>
                  </a:cubicBezTo>
                  <a:cubicBezTo>
                    <a:pt x="1467954" y="6423"/>
                    <a:pt x="1566768" y="8239"/>
                    <a:pt x="1665862" y="15080"/>
                  </a:cubicBezTo>
                  <a:cubicBezTo>
                    <a:pt x="1706813" y="19688"/>
                    <a:pt x="1747904" y="23319"/>
                    <a:pt x="1788855" y="237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8"/>
            <p:cNvSpPr/>
            <p:nvPr/>
          </p:nvSpPr>
          <p:spPr>
            <a:xfrm>
              <a:off x="8304570" y="8430835"/>
              <a:ext cx="169954" cy="345032"/>
            </a:xfrm>
            <a:custGeom>
              <a:rect b="b" l="l" r="r" t="t"/>
              <a:pathLst>
                <a:path extrusionOk="0" h="345032" w="169954">
                  <a:moveTo>
                    <a:pt x="155419" y="139493"/>
                  </a:moveTo>
                  <a:cubicBezTo>
                    <a:pt x="158074" y="152758"/>
                    <a:pt x="163106" y="163789"/>
                    <a:pt x="169955" y="173145"/>
                  </a:cubicBezTo>
                  <a:cubicBezTo>
                    <a:pt x="154580" y="194369"/>
                    <a:pt x="143119" y="218525"/>
                    <a:pt x="129842" y="241286"/>
                  </a:cubicBezTo>
                  <a:cubicBezTo>
                    <a:pt x="113769" y="270608"/>
                    <a:pt x="98255" y="300071"/>
                    <a:pt x="82182" y="329394"/>
                  </a:cubicBezTo>
                  <a:cubicBezTo>
                    <a:pt x="80505" y="332466"/>
                    <a:pt x="79526" y="335677"/>
                    <a:pt x="79107" y="339029"/>
                  </a:cubicBezTo>
                  <a:cubicBezTo>
                    <a:pt x="52692" y="341123"/>
                    <a:pt x="26416" y="343078"/>
                    <a:pt x="0" y="345033"/>
                  </a:cubicBezTo>
                  <a:cubicBezTo>
                    <a:pt x="3075" y="334421"/>
                    <a:pt x="4612" y="322552"/>
                    <a:pt x="7268" y="314034"/>
                  </a:cubicBezTo>
                  <a:cubicBezTo>
                    <a:pt x="7408" y="305796"/>
                    <a:pt x="23620" y="262231"/>
                    <a:pt x="29211" y="233187"/>
                  </a:cubicBezTo>
                  <a:cubicBezTo>
                    <a:pt x="79247" y="214616"/>
                    <a:pt x="78967" y="155551"/>
                    <a:pt x="65410" y="92856"/>
                  </a:cubicBezTo>
                  <a:cubicBezTo>
                    <a:pt x="68764" y="94252"/>
                    <a:pt x="71979" y="94950"/>
                    <a:pt x="74914" y="94950"/>
                  </a:cubicBezTo>
                  <a:cubicBezTo>
                    <a:pt x="95599" y="94950"/>
                    <a:pt x="108318" y="63812"/>
                    <a:pt x="115027" y="45241"/>
                  </a:cubicBezTo>
                  <a:cubicBezTo>
                    <a:pt x="120897" y="30021"/>
                    <a:pt x="127047" y="14941"/>
                    <a:pt x="133476" y="0"/>
                  </a:cubicBezTo>
                  <a:cubicBezTo>
                    <a:pt x="138647" y="46637"/>
                    <a:pt x="149549" y="93275"/>
                    <a:pt x="155419" y="1394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8"/>
            <p:cNvSpPr/>
            <p:nvPr/>
          </p:nvSpPr>
          <p:spPr>
            <a:xfrm>
              <a:off x="7807146" y="8375715"/>
              <a:ext cx="505991" cy="243345"/>
            </a:xfrm>
            <a:custGeom>
              <a:rect b="b" l="l" r="r" t="t"/>
              <a:pathLst>
                <a:path extrusionOk="0" h="243345" w="505991">
                  <a:moveTo>
                    <a:pt x="457452" y="2619"/>
                  </a:moveTo>
                  <a:cubicBezTo>
                    <a:pt x="472546" y="77183"/>
                    <a:pt x="511261" y="150909"/>
                    <a:pt x="505391" y="228126"/>
                  </a:cubicBezTo>
                  <a:cubicBezTo>
                    <a:pt x="412307" y="241112"/>
                    <a:pt x="313214" y="242508"/>
                    <a:pt x="218174" y="243346"/>
                  </a:cubicBezTo>
                  <a:cubicBezTo>
                    <a:pt x="206014" y="242927"/>
                    <a:pt x="193854" y="242787"/>
                    <a:pt x="181555" y="242787"/>
                  </a:cubicBezTo>
                  <a:cubicBezTo>
                    <a:pt x="178899" y="242787"/>
                    <a:pt x="176104" y="242787"/>
                    <a:pt x="173448" y="242787"/>
                  </a:cubicBezTo>
                  <a:cubicBezTo>
                    <a:pt x="137110" y="242927"/>
                    <a:pt x="100351" y="243066"/>
                    <a:pt x="65270" y="234409"/>
                  </a:cubicBezTo>
                  <a:lnTo>
                    <a:pt x="65270" y="234409"/>
                  </a:lnTo>
                  <a:cubicBezTo>
                    <a:pt x="39693" y="175484"/>
                    <a:pt x="24040" y="111951"/>
                    <a:pt x="0" y="52188"/>
                  </a:cubicBezTo>
                  <a:cubicBezTo>
                    <a:pt x="73936" y="38365"/>
                    <a:pt x="148151" y="25658"/>
                    <a:pt x="222925" y="17141"/>
                  </a:cubicBezTo>
                  <a:cubicBezTo>
                    <a:pt x="300635" y="6389"/>
                    <a:pt x="379043" y="-5340"/>
                    <a:pt x="457452" y="26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8"/>
            <p:cNvSpPr/>
            <p:nvPr/>
          </p:nvSpPr>
          <p:spPr>
            <a:xfrm>
              <a:off x="7682894" y="8468955"/>
              <a:ext cx="620138" cy="332046"/>
            </a:xfrm>
            <a:custGeom>
              <a:rect b="b" l="l" r="r" t="t"/>
              <a:pathLst>
                <a:path extrusionOk="0" h="332046" w="620138">
                  <a:moveTo>
                    <a:pt x="618042" y="200792"/>
                  </a:moveTo>
                  <a:cubicBezTo>
                    <a:pt x="618741" y="200792"/>
                    <a:pt x="619579" y="200792"/>
                    <a:pt x="620138" y="200652"/>
                  </a:cubicBezTo>
                  <a:cubicBezTo>
                    <a:pt x="602248" y="231791"/>
                    <a:pt x="589949" y="266699"/>
                    <a:pt x="574854" y="298954"/>
                  </a:cubicBezTo>
                  <a:cubicBezTo>
                    <a:pt x="573317" y="302584"/>
                    <a:pt x="572898" y="306355"/>
                    <a:pt x="573177" y="309985"/>
                  </a:cubicBezTo>
                  <a:cubicBezTo>
                    <a:pt x="519787" y="313196"/>
                    <a:pt x="466396" y="315710"/>
                    <a:pt x="412727" y="316827"/>
                  </a:cubicBezTo>
                  <a:cubicBezTo>
                    <a:pt x="275058" y="321156"/>
                    <a:pt x="137669" y="326881"/>
                    <a:pt x="0" y="332047"/>
                  </a:cubicBezTo>
                  <a:cubicBezTo>
                    <a:pt x="5870" y="316687"/>
                    <a:pt x="12299" y="301607"/>
                    <a:pt x="18728" y="286387"/>
                  </a:cubicBezTo>
                  <a:cubicBezTo>
                    <a:pt x="25717" y="268793"/>
                    <a:pt x="33264" y="251339"/>
                    <a:pt x="40532" y="233885"/>
                  </a:cubicBezTo>
                  <a:cubicBezTo>
                    <a:pt x="51294" y="223692"/>
                    <a:pt x="58002" y="208612"/>
                    <a:pt x="59540" y="188644"/>
                  </a:cubicBezTo>
                  <a:cubicBezTo>
                    <a:pt x="61776" y="155411"/>
                    <a:pt x="55766" y="122877"/>
                    <a:pt x="48079" y="90622"/>
                  </a:cubicBezTo>
                  <a:cubicBezTo>
                    <a:pt x="67367" y="83640"/>
                    <a:pt x="70442" y="47615"/>
                    <a:pt x="81204" y="30859"/>
                  </a:cubicBezTo>
                  <a:cubicBezTo>
                    <a:pt x="85956" y="20386"/>
                    <a:pt x="90847" y="10193"/>
                    <a:pt x="95879" y="0"/>
                  </a:cubicBezTo>
                  <a:cubicBezTo>
                    <a:pt x="102867" y="47615"/>
                    <a:pt x="117542" y="94392"/>
                    <a:pt x="126487" y="141448"/>
                  </a:cubicBezTo>
                  <a:cubicBezTo>
                    <a:pt x="127885" y="152619"/>
                    <a:pt x="130960" y="162114"/>
                    <a:pt x="135432" y="169933"/>
                  </a:cubicBezTo>
                  <a:cubicBezTo>
                    <a:pt x="117542" y="212381"/>
                    <a:pt x="96578" y="253713"/>
                    <a:pt x="76591" y="295323"/>
                  </a:cubicBezTo>
                  <a:cubicBezTo>
                    <a:pt x="70721" y="307891"/>
                    <a:pt x="78967" y="323110"/>
                    <a:pt x="91826" y="326601"/>
                  </a:cubicBezTo>
                  <a:cubicBezTo>
                    <a:pt x="94342" y="327160"/>
                    <a:pt x="96578" y="327439"/>
                    <a:pt x="98674" y="327439"/>
                  </a:cubicBezTo>
                  <a:cubicBezTo>
                    <a:pt x="121596" y="327439"/>
                    <a:pt x="123972" y="294625"/>
                    <a:pt x="131240" y="277032"/>
                  </a:cubicBezTo>
                  <a:cubicBezTo>
                    <a:pt x="140464" y="249943"/>
                    <a:pt x="152763" y="222714"/>
                    <a:pt x="160031" y="194648"/>
                  </a:cubicBezTo>
                  <a:cubicBezTo>
                    <a:pt x="197907" y="216710"/>
                    <a:pt x="258985" y="209868"/>
                    <a:pt x="301194" y="212521"/>
                  </a:cubicBezTo>
                  <a:cubicBezTo>
                    <a:pt x="319643" y="213080"/>
                    <a:pt x="337952" y="213219"/>
                    <a:pt x="356401" y="213219"/>
                  </a:cubicBezTo>
                  <a:cubicBezTo>
                    <a:pt x="443615" y="213080"/>
                    <a:pt x="530968" y="207913"/>
                    <a:pt x="618042" y="20079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8"/>
            <p:cNvSpPr/>
            <p:nvPr/>
          </p:nvSpPr>
          <p:spPr>
            <a:xfrm>
              <a:off x="7119641" y="8489481"/>
              <a:ext cx="555287" cy="324087"/>
            </a:xfrm>
            <a:custGeom>
              <a:rect b="b" l="l" r="r" t="t"/>
              <a:pathLst>
                <a:path extrusionOk="0" h="324087" w="555287">
                  <a:moveTo>
                    <a:pt x="555287" y="228998"/>
                  </a:moveTo>
                  <a:cubicBezTo>
                    <a:pt x="552073" y="235561"/>
                    <a:pt x="548858" y="242123"/>
                    <a:pt x="545504" y="248686"/>
                  </a:cubicBezTo>
                  <a:cubicBezTo>
                    <a:pt x="540752" y="264604"/>
                    <a:pt x="519927" y="290995"/>
                    <a:pt x="512379" y="313336"/>
                  </a:cubicBezTo>
                  <a:cubicBezTo>
                    <a:pt x="418736" y="316827"/>
                    <a:pt x="325234" y="319759"/>
                    <a:pt x="231731" y="321854"/>
                  </a:cubicBezTo>
                  <a:cubicBezTo>
                    <a:pt x="158074" y="321854"/>
                    <a:pt x="84558" y="322692"/>
                    <a:pt x="10902" y="324088"/>
                  </a:cubicBezTo>
                  <a:cubicBezTo>
                    <a:pt x="14815" y="321435"/>
                    <a:pt x="17890" y="317804"/>
                    <a:pt x="19567" y="313196"/>
                  </a:cubicBezTo>
                  <a:cubicBezTo>
                    <a:pt x="23201" y="296999"/>
                    <a:pt x="52552" y="232489"/>
                    <a:pt x="42349" y="211125"/>
                  </a:cubicBezTo>
                  <a:cubicBezTo>
                    <a:pt x="47101" y="201351"/>
                    <a:pt x="47939" y="188085"/>
                    <a:pt x="42768" y="170073"/>
                  </a:cubicBezTo>
                  <a:cubicBezTo>
                    <a:pt x="34941" y="139912"/>
                    <a:pt x="17191" y="114080"/>
                    <a:pt x="2795" y="86852"/>
                  </a:cubicBezTo>
                  <a:cubicBezTo>
                    <a:pt x="1817" y="85036"/>
                    <a:pt x="839" y="83221"/>
                    <a:pt x="0" y="81406"/>
                  </a:cubicBezTo>
                  <a:cubicBezTo>
                    <a:pt x="10762" y="54038"/>
                    <a:pt x="23061" y="27089"/>
                    <a:pt x="34662" y="0"/>
                  </a:cubicBezTo>
                  <a:cubicBezTo>
                    <a:pt x="51014" y="66046"/>
                    <a:pt x="84558" y="153317"/>
                    <a:pt x="86794" y="167141"/>
                  </a:cubicBezTo>
                  <a:cubicBezTo>
                    <a:pt x="87493" y="170631"/>
                    <a:pt x="88332" y="173982"/>
                    <a:pt x="89450" y="177054"/>
                  </a:cubicBezTo>
                  <a:cubicBezTo>
                    <a:pt x="89310" y="177334"/>
                    <a:pt x="89170" y="177613"/>
                    <a:pt x="89030" y="177892"/>
                  </a:cubicBezTo>
                  <a:cubicBezTo>
                    <a:pt x="76312" y="204143"/>
                    <a:pt x="65270" y="231092"/>
                    <a:pt x="51853" y="256924"/>
                  </a:cubicBezTo>
                  <a:cubicBezTo>
                    <a:pt x="42209" y="270189"/>
                    <a:pt x="42628" y="291134"/>
                    <a:pt x="59680" y="298116"/>
                  </a:cubicBezTo>
                  <a:cubicBezTo>
                    <a:pt x="62615" y="299373"/>
                    <a:pt x="65690" y="300071"/>
                    <a:pt x="68764" y="300071"/>
                  </a:cubicBezTo>
                  <a:cubicBezTo>
                    <a:pt x="79247" y="300071"/>
                    <a:pt x="89310" y="292950"/>
                    <a:pt x="92245" y="282338"/>
                  </a:cubicBezTo>
                  <a:cubicBezTo>
                    <a:pt x="95040" y="271446"/>
                    <a:pt x="108458" y="239610"/>
                    <a:pt x="114887" y="211963"/>
                  </a:cubicBezTo>
                  <a:cubicBezTo>
                    <a:pt x="126907" y="220341"/>
                    <a:pt x="141722" y="225088"/>
                    <a:pt x="158494" y="226345"/>
                  </a:cubicBezTo>
                  <a:cubicBezTo>
                    <a:pt x="215518" y="232070"/>
                    <a:pt x="273101" y="232489"/>
                    <a:pt x="330405" y="233745"/>
                  </a:cubicBezTo>
                  <a:cubicBezTo>
                    <a:pt x="336135" y="233885"/>
                    <a:pt x="341726" y="233885"/>
                    <a:pt x="347456" y="233885"/>
                  </a:cubicBezTo>
                  <a:cubicBezTo>
                    <a:pt x="377925" y="233885"/>
                    <a:pt x="408394" y="232489"/>
                    <a:pt x="439003" y="230953"/>
                  </a:cubicBezTo>
                  <a:cubicBezTo>
                    <a:pt x="474782" y="229277"/>
                    <a:pt x="510422" y="227602"/>
                    <a:pt x="546342" y="228300"/>
                  </a:cubicBezTo>
                  <a:cubicBezTo>
                    <a:pt x="549417" y="228858"/>
                    <a:pt x="552492" y="228998"/>
                    <a:pt x="555287" y="2289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8"/>
            <p:cNvSpPr/>
            <p:nvPr/>
          </p:nvSpPr>
          <p:spPr>
            <a:xfrm>
              <a:off x="6639407" y="8467127"/>
              <a:ext cx="458709" cy="228871"/>
            </a:xfrm>
            <a:custGeom>
              <a:rect b="b" l="l" r="r" t="t"/>
              <a:pathLst>
                <a:path extrusionOk="0" h="228871" w="458709">
                  <a:moveTo>
                    <a:pt x="373033" y="4341"/>
                  </a:moveTo>
                  <a:cubicBezTo>
                    <a:pt x="392740" y="72762"/>
                    <a:pt x="426843" y="135457"/>
                    <a:pt x="458709" y="198710"/>
                  </a:cubicBezTo>
                  <a:cubicBezTo>
                    <a:pt x="363250" y="217142"/>
                    <a:pt x="266392" y="216025"/>
                    <a:pt x="169395" y="227335"/>
                  </a:cubicBezTo>
                  <a:cubicBezTo>
                    <a:pt x="139206" y="228452"/>
                    <a:pt x="107899" y="231385"/>
                    <a:pt x="78269" y="224124"/>
                  </a:cubicBezTo>
                  <a:cubicBezTo>
                    <a:pt x="41370" y="170225"/>
                    <a:pt x="22223" y="107390"/>
                    <a:pt x="0" y="46511"/>
                  </a:cubicBezTo>
                  <a:cubicBezTo>
                    <a:pt x="4472" y="40786"/>
                    <a:pt x="9224" y="35061"/>
                    <a:pt x="13977" y="29475"/>
                  </a:cubicBezTo>
                  <a:cubicBezTo>
                    <a:pt x="14815" y="28498"/>
                    <a:pt x="15793" y="27520"/>
                    <a:pt x="16632" y="26683"/>
                  </a:cubicBezTo>
                  <a:cubicBezTo>
                    <a:pt x="104544" y="21377"/>
                    <a:pt x="191478" y="3922"/>
                    <a:pt x="280229" y="1968"/>
                  </a:cubicBezTo>
                  <a:cubicBezTo>
                    <a:pt x="296861" y="1828"/>
                    <a:pt x="314891" y="13"/>
                    <a:pt x="332781" y="13"/>
                  </a:cubicBezTo>
                  <a:cubicBezTo>
                    <a:pt x="346618" y="-127"/>
                    <a:pt x="360175" y="851"/>
                    <a:pt x="373033" y="43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8"/>
            <p:cNvSpPr/>
            <p:nvPr/>
          </p:nvSpPr>
          <p:spPr>
            <a:xfrm>
              <a:off x="6534304" y="8556365"/>
              <a:ext cx="137249" cy="269351"/>
            </a:xfrm>
            <a:custGeom>
              <a:rect b="b" l="l" r="r" t="t"/>
              <a:pathLst>
                <a:path extrusionOk="0" h="269351" w="137249">
                  <a:moveTo>
                    <a:pt x="137249" y="173145"/>
                  </a:moveTo>
                  <a:lnTo>
                    <a:pt x="137249" y="173145"/>
                  </a:lnTo>
                  <a:cubicBezTo>
                    <a:pt x="129842" y="184315"/>
                    <a:pt x="123832" y="199256"/>
                    <a:pt x="118102" y="205958"/>
                  </a:cubicBezTo>
                  <a:cubicBezTo>
                    <a:pt x="109436" y="223413"/>
                    <a:pt x="84977" y="248826"/>
                    <a:pt x="87213" y="269073"/>
                  </a:cubicBezTo>
                  <a:cubicBezTo>
                    <a:pt x="81483" y="269073"/>
                    <a:pt x="75613" y="269212"/>
                    <a:pt x="69883" y="269352"/>
                  </a:cubicBezTo>
                  <a:cubicBezTo>
                    <a:pt x="43886" y="216710"/>
                    <a:pt x="21244" y="162672"/>
                    <a:pt x="0" y="108076"/>
                  </a:cubicBezTo>
                  <a:cubicBezTo>
                    <a:pt x="11740" y="99000"/>
                    <a:pt x="19707" y="81266"/>
                    <a:pt x="29071" y="69258"/>
                  </a:cubicBezTo>
                  <a:cubicBezTo>
                    <a:pt x="44445" y="46358"/>
                    <a:pt x="59400" y="23040"/>
                    <a:pt x="74774" y="0"/>
                  </a:cubicBezTo>
                  <a:cubicBezTo>
                    <a:pt x="90987" y="59065"/>
                    <a:pt x="105104" y="120503"/>
                    <a:pt x="137249" y="1731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8"/>
            <p:cNvSpPr/>
            <p:nvPr/>
          </p:nvSpPr>
          <p:spPr>
            <a:xfrm>
              <a:off x="6671553" y="8725879"/>
              <a:ext cx="450603" cy="98720"/>
            </a:xfrm>
            <a:custGeom>
              <a:rect b="b" l="l" r="r" t="t"/>
              <a:pathLst>
                <a:path extrusionOk="0" h="98720" w="450603">
                  <a:moveTo>
                    <a:pt x="450603" y="0"/>
                  </a:moveTo>
                  <a:cubicBezTo>
                    <a:pt x="440680" y="17873"/>
                    <a:pt x="432713" y="36724"/>
                    <a:pt x="422231" y="54317"/>
                  </a:cubicBezTo>
                  <a:cubicBezTo>
                    <a:pt x="415662" y="66186"/>
                    <a:pt x="419156" y="81127"/>
                    <a:pt x="430337" y="88388"/>
                  </a:cubicBezTo>
                  <a:cubicBezTo>
                    <a:pt x="286798" y="91460"/>
                    <a:pt x="143259" y="95928"/>
                    <a:pt x="0" y="98721"/>
                  </a:cubicBezTo>
                  <a:cubicBezTo>
                    <a:pt x="5451" y="85037"/>
                    <a:pt x="7967" y="68141"/>
                    <a:pt x="12160" y="57250"/>
                  </a:cubicBezTo>
                  <a:cubicBezTo>
                    <a:pt x="16353" y="45520"/>
                    <a:pt x="21105" y="34070"/>
                    <a:pt x="25857" y="22760"/>
                  </a:cubicBezTo>
                  <a:cubicBezTo>
                    <a:pt x="49058" y="32255"/>
                    <a:pt x="77710" y="30999"/>
                    <a:pt x="102308" y="31976"/>
                  </a:cubicBezTo>
                  <a:cubicBezTo>
                    <a:pt x="193575" y="26949"/>
                    <a:pt x="284562" y="19688"/>
                    <a:pt x="375968" y="12427"/>
                  </a:cubicBezTo>
                  <a:cubicBezTo>
                    <a:pt x="397632" y="6144"/>
                    <a:pt x="426843" y="5585"/>
                    <a:pt x="4506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8"/>
            <p:cNvSpPr/>
            <p:nvPr/>
          </p:nvSpPr>
          <p:spPr>
            <a:xfrm>
              <a:off x="7191759" y="8455929"/>
              <a:ext cx="487450" cy="204911"/>
            </a:xfrm>
            <a:custGeom>
              <a:rect b="b" l="l" r="r" t="t"/>
              <a:pathLst>
                <a:path extrusionOk="0" h="204911" w="487450">
                  <a:moveTo>
                    <a:pt x="449485" y="1576"/>
                  </a:moveTo>
                  <a:cubicBezTo>
                    <a:pt x="462902" y="66645"/>
                    <a:pt x="489178" y="131853"/>
                    <a:pt x="487361" y="198737"/>
                  </a:cubicBezTo>
                  <a:cubicBezTo>
                    <a:pt x="379882" y="199016"/>
                    <a:pt x="272542" y="209070"/>
                    <a:pt x="165063" y="202926"/>
                  </a:cubicBezTo>
                  <a:cubicBezTo>
                    <a:pt x="135293" y="201111"/>
                    <a:pt x="104544" y="203206"/>
                    <a:pt x="75473" y="195107"/>
                  </a:cubicBezTo>
                  <a:cubicBezTo>
                    <a:pt x="50875" y="132551"/>
                    <a:pt x="25577" y="70135"/>
                    <a:pt x="0" y="7999"/>
                  </a:cubicBezTo>
                  <a:cubicBezTo>
                    <a:pt x="72818" y="10652"/>
                    <a:pt x="145775" y="7580"/>
                    <a:pt x="218733" y="4508"/>
                  </a:cubicBezTo>
                  <a:cubicBezTo>
                    <a:pt x="295743" y="1297"/>
                    <a:pt x="372614" y="-2055"/>
                    <a:pt x="449485" y="157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8"/>
            <p:cNvSpPr/>
            <p:nvPr/>
          </p:nvSpPr>
          <p:spPr>
            <a:xfrm>
              <a:off x="6476441" y="8309773"/>
              <a:ext cx="860953" cy="291693"/>
            </a:xfrm>
            <a:custGeom>
              <a:rect b="b" l="l" r="r" t="t"/>
              <a:pathLst>
                <a:path extrusionOk="0" h="291693" w="860953">
                  <a:moveTo>
                    <a:pt x="860954" y="0"/>
                  </a:moveTo>
                  <a:cubicBezTo>
                    <a:pt x="851450" y="24017"/>
                    <a:pt x="843343" y="48592"/>
                    <a:pt x="835936" y="73168"/>
                  </a:cubicBezTo>
                  <a:cubicBezTo>
                    <a:pt x="834259" y="79591"/>
                    <a:pt x="835656" y="86154"/>
                    <a:pt x="839290" y="91180"/>
                  </a:cubicBezTo>
                  <a:cubicBezTo>
                    <a:pt x="815670" y="91459"/>
                    <a:pt x="792050" y="91320"/>
                    <a:pt x="769128" y="91459"/>
                  </a:cubicBezTo>
                  <a:cubicBezTo>
                    <a:pt x="761860" y="92158"/>
                    <a:pt x="753894" y="91739"/>
                    <a:pt x="745787" y="91180"/>
                  </a:cubicBezTo>
                  <a:cubicBezTo>
                    <a:pt x="725242" y="90063"/>
                    <a:pt x="703718" y="88806"/>
                    <a:pt x="692257" y="107238"/>
                  </a:cubicBezTo>
                  <a:cubicBezTo>
                    <a:pt x="670733" y="95928"/>
                    <a:pt x="666540" y="113801"/>
                    <a:pt x="670733" y="144241"/>
                  </a:cubicBezTo>
                  <a:cubicBezTo>
                    <a:pt x="659692" y="159321"/>
                    <a:pt x="649070" y="181942"/>
                    <a:pt x="643759" y="187946"/>
                  </a:cubicBezTo>
                  <a:cubicBezTo>
                    <a:pt x="637469" y="198558"/>
                    <a:pt x="631040" y="209170"/>
                    <a:pt x="624751" y="219782"/>
                  </a:cubicBezTo>
                  <a:cubicBezTo>
                    <a:pt x="611613" y="186969"/>
                    <a:pt x="600990" y="153038"/>
                    <a:pt x="586175" y="121481"/>
                  </a:cubicBezTo>
                  <a:cubicBezTo>
                    <a:pt x="543687" y="79730"/>
                    <a:pt x="479954" y="97324"/>
                    <a:pt x="423349" y="97324"/>
                  </a:cubicBezTo>
                  <a:cubicBezTo>
                    <a:pt x="359476" y="98302"/>
                    <a:pt x="287218" y="109472"/>
                    <a:pt x="222087" y="117711"/>
                  </a:cubicBezTo>
                  <a:cubicBezTo>
                    <a:pt x="201821" y="119805"/>
                    <a:pt x="175685" y="117850"/>
                    <a:pt x="155000" y="124971"/>
                  </a:cubicBezTo>
                  <a:cubicBezTo>
                    <a:pt x="119779" y="145079"/>
                    <a:pt x="100351" y="184036"/>
                    <a:pt x="77290" y="215872"/>
                  </a:cubicBezTo>
                  <a:cubicBezTo>
                    <a:pt x="61077" y="240169"/>
                    <a:pt x="47101" y="265721"/>
                    <a:pt x="33683" y="291693"/>
                  </a:cubicBezTo>
                  <a:cubicBezTo>
                    <a:pt x="22502" y="262091"/>
                    <a:pt x="11321" y="232489"/>
                    <a:pt x="0" y="203026"/>
                  </a:cubicBezTo>
                  <a:cubicBezTo>
                    <a:pt x="12579" y="199256"/>
                    <a:pt x="17610" y="182919"/>
                    <a:pt x="18868" y="169095"/>
                  </a:cubicBezTo>
                  <a:cubicBezTo>
                    <a:pt x="27114" y="128741"/>
                    <a:pt x="40392" y="83082"/>
                    <a:pt x="50595" y="41052"/>
                  </a:cubicBezTo>
                  <a:cubicBezTo>
                    <a:pt x="51154" y="36863"/>
                    <a:pt x="53251" y="29183"/>
                    <a:pt x="54788" y="21364"/>
                  </a:cubicBezTo>
                  <a:cubicBezTo>
                    <a:pt x="69603" y="40912"/>
                    <a:pt x="91966" y="53061"/>
                    <a:pt x="117822" y="54038"/>
                  </a:cubicBezTo>
                  <a:cubicBezTo>
                    <a:pt x="124671" y="54457"/>
                    <a:pt x="131379" y="54597"/>
                    <a:pt x="138088" y="54597"/>
                  </a:cubicBezTo>
                  <a:cubicBezTo>
                    <a:pt x="212723" y="54597"/>
                    <a:pt x="286798" y="35886"/>
                    <a:pt x="361293" y="30859"/>
                  </a:cubicBezTo>
                  <a:cubicBezTo>
                    <a:pt x="475901" y="26809"/>
                    <a:pt x="592185" y="4189"/>
                    <a:pt x="707631" y="4049"/>
                  </a:cubicBezTo>
                  <a:cubicBezTo>
                    <a:pt x="758785" y="1815"/>
                    <a:pt x="809939" y="1117"/>
                    <a:pt x="8609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8"/>
            <p:cNvSpPr/>
            <p:nvPr/>
          </p:nvSpPr>
          <p:spPr>
            <a:xfrm>
              <a:off x="6495729" y="8001036"/>
              <a:ext cx="871995" cy="302957"/>
            </a:xfrm>
            <a:custGeom>
              <a:rect b="b" l="l" r="r" t="t"/>
              <a:pathLst>
                <a:path extrusionOk="0" h="302957" w="871995">
                  <a:moveTo>
                    <a:pt x="800296" y="4477"/>
                  </a:moveTo>
                  <a:cubicBezTo>
                    <a:pt x="827131" y="83370"/>
                    <a:pt x="867243" y="160028"/>
                    <a:pt x="871995" y="245064"/>
                  </a:cubicBezTo>
                  <a:cubicBezTo>
                    <a:pt x="738380" y="249253"/>
                    <a:pt x="603786" y="246181"/>
                    <a:pt x="471568" y="267964"/>
                  </a:cubicBezTo>
                  <a:cubicBezTo>
                    <a:pt x="359616" y="273270"/>
                    <a:pt x="247944" y="287932"/>
                    <a:pt x="136551" y="302314"/>
                  </a:cubicBezTo>
                  <a:cubicBezTo>
                    <a:pt x="112371" y="302872"/>
                    <a:pt x="78688" y="307899"/>
                    <a:pt x="70022" y="277459"/>
                  </a:cubicBezTo>
                  <a:cubicBezTo>
                    <a:pt x="46262" y="221187"/>
                    <a:pt x="21244" y="165613"/>
                    <a:pt x="0" y="108224"/>
                  </a:cubicBezTo>
                  <a:cubicBezTo>
                    <a:pt x="4472" y="101382"/>
                    <a:pt x="2236" y="92585"/>
                    <a:pt x="5311" y="85185"/>
                  </a:cubicBezTo>
                  <a:cubicBezTo>
                    <a:pt x="150667" y="55722"/>
                    <a:pt x="299936" y="57398"/>
                    <a:pt x="447249" y="43993"/>
                  </a:cubicBezTo>
                  <a:cubicBezTo>
                    <a:pt x="525657" y="34638"/>
                    <a:pt x="603367" y="19697"/>
                    <a:pt x="681635" y="8526"/>
                  </a:cubicBezTo>
                  <a:cubicBezTo>
                    <a:pt x="705255" y="3220"/>
                    <a:pt x="729435" y="9"/>
                    <a:pt x="753614" y="9"/>
                  </a:cubicBezTo>
                  <a:cubicBezTo>
                    <a:pt x="769128" y="-131"/>
                    <a:pt x="784782" y="1405"/>
                    <a:pt x="800296" y="447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8"/>
            <p:cNvSpPr/>
            <p:nvPr/>
          </p:nvSpPr>
          <p:spPr>
            <a:xfrm>
              <a:off x="6381680" y="8114008"/>
              <a:ext cx="137249" cy="347546"/>
            </a:xfrm>
            <a:custGeom>
              <a:rect b="b" l="l" r="r" t="t"/>
              <a:pathLst>
                <a:path extrusionOk="0" h="347546" w="137249">
                  <a:moveTo>
                    <a:pt x="137249" y="194788"/>
                  </a:moveTo>
                  <a:cubicBezTo>
                    <a:pt x="136690" y="195207"/>
                    <a:pt x="136131" y="195626"/>
                    <a:pt x="135712" y="195905"/>
                  </a:cubicBezTo>
                  <a:cubicBezTo>
                    <a:pt x="132497" y="196463"/>
                    <a:pt x="131799" y="200792"/>
                    <a:pt x="133895" y="202747"/>
                  </a:cubicBezTo>
                  <a:cubicBezTo>
                    <a:pt x="110694" y="248965"/>
                    <a:pt x="92804" y="298675"/>
                    <a:pt x="74774" y="347546"/>
                  </a:cubicBezTo>
                  <a:cubicBezTo>
                    <a:pt x="65410" y="324088"/>
                    <a:pt x="55766" y="300769"/>
                    <a:pt x="45563" y="277730"/>
                  </a:cubicBezTo>
                  <a:cubicBezTo>
                    <a:pt x="30609" y="246871"/>
                    <a:pt x="15374" y="216152"/>
                    <a:pt x="0" y="185572"/>
                  </a:cubicBezTo>
                  <a:cubicBezTo>
                    <a:pt x="8246" y="171329"/>
                    <a:pt x="13138" y="151921"/>
                    <a:pt x="19986" y="139772"/>
                  </a:cubicBezTo>
                  <a:cubicBezTo>
                    <a:pt x="25717" y="124971"/>
                    <a:pt x="59680" y="54317"/>
                    <a:pt x="75753" y="0"/>
                  </a:cubicBezTo>
                  <a:cubicBezTo>
                    <a:pt x="77430" y="1815"/>
                    <a:pt x="79387" y="3491"/>
                    <a:pt x="81623" y="4887"/>
                  </a:cubicBezTo>
                  <a:cubicBezTo>
                    <a:pt x="95040" y="64929"/>
                    <a:pt x="116145" y="122598"/>
                    <a:pt x="133336" y="181523"/>
                  </a:cubicBezTo>
                  <a:cubicBezTo>
                    <a:pt x="134175" y="185991"/>
                    <a:pt x="135572" y="190459"/>
                    <a:pt x="137249" y="1947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8"/>
            <p:cNvSpPr/>
            <p:nvPr/>
          </p:nvSpPr>
          <p:spPr>
            <a:xfrm>
              <a:off x="7350113" y="7980100"/>
              <a:ext cx="816508" cy="523762"/>
            </a:xfrm>
            <a:custGeom>
              <a:rect b="b" l="l" r="r" t="t"/>
              <a:pathLst>
                <a:path extrusionOk="0" h="523762" w="816508">
                  <a:moveTo>
                    <a:pt x="815670" y="252037"/>
                  </a:moveTo>
                  <a:cubicBezTo>
                    <a:pt x="815949" y="252037"/>
                    <a:pt x="816229" y="252037"/>
                    <a:pt x="816509" y="252037"/>
                  </a:cubicBezTo>
                  <a:cubicBezTo>
                    <a:pt x="808961" y="266420"/>
                    <a:pt x="803091" y="279964"/>
                    <a:pt x="800855" y="284711"/>
                  </a:cubicBezTo>
                  <a:cubicBezTo>
                    <a:pt x="794426" y="299652"/>
                    <a:pt x="782406" y="322133"/>
                    <a:pt x="791630" y="335677"/>
                  </a:cubicBezTo>
                  <a:cubicBezTo>
                    <a:pt x="727618" y="340844"/>
                    <a:pt x="664025" y="351596"/>
                    <a:pt x="600152" y="359834"/>
                  </a:cubicBezTo>
                  <a:cubicBezTo>
                    <a:pt x="557523" y="364581"/>
                    <a:pt x="516712" y="372959"/>
                    <a:pt x="474503" y="380918"/>
                  </a:cubicBezTo>
                  <a:cubicBezTo>
                    <a:pt x="446410" y="380918"/>
                    <a:pt x="407136" y="403679"/>
                    <a:pt x="424746" y="435655"/>
                  </a:cubicBezTo>
                  <a:cubicBezTo>
                    <a:pt x="424746" y="437470"/>
                    <a:pt x="424746" y="439285"/>
                    <a:pt x="424746" y="441100"/>
                  </a:cubicBezTo>
                  <a:cubicBezTo>
                    <a:pt x="420973" y="444172"/>
                    <a:pt x="417898" y="447942"/>
                    <a:pt x="414823" y="451573"/>
                  </a:cubicBezTo>
                  <a:cubicBezTo>
                    <a:pt x="396654" y="474054"/>
                    <a:pt x="381978" y="498908"/>
                    <a:pt x="367443" y="523763"/>
                  </a:cubicBezTo>
                  <a:cubicBezTo>
                    <a:pt x="366045" y="517759"/>
                    <a:pt x="364648" y="511754"/>
                    <a:pt x="363389" y="505750"/>
                  </a:cubicBezTo>
                  <a:cubicBezTo>
                    <a:pt x="355004" y="479499"/>
                    <a:pt x="355703" y="446267"/>
                    <a:pt x="333060" y="427556"/>
                  </a:cubicBezTo>
                  <a:cubicBezTo>
                    <a:pt x="304968" y="409683"/>
                    <a:pt x="271284" y="411079"/>
                    <a:pt x="238440" y="412615"/>
                  </a:cubicBezTo>
                  <a:cubicBezTo>
                    <a:pt x="227118" y="413174"/>
                    <a:pt x="215797" y="413593"/>
                    <a:pt x="204896" y="413313"/>
                  </a:cubicBezTo>
                  <a:cubicBezTo>
                    <a:pt x="150667" y="413732"/>
                    <a:pt x="96298" y="414151"/>
                    <a:pt x="42209" y="418480"/>
                  </a:cubicBezTo>
                  <a:cubicBezTo>
                    <a:pt x="28512" y="419318"/>
                    <a:pt x="14396" y="419876"/>
                    <a:pt x="0" y="420295"/>
                  </a:cubicBezTo>
                  <a:cubicBezTo>
                    <a:pt x="6150" y="410102"/>
                    <a:pt x="6289" y="393765"/>
                    <a:pt x="8106" y="382594"/>
                  </a:cubicBezTo>
                  <a:cubicBezTo>
                    <a:pt x="11321" y="364721"/>
                    <a:pt x="14955" y="347127"/>
                    <a:pt x="19707" y="329534"/>
                  </a:cubicBezTo>
                  <a:cubicBezTo>
                    <a:pt x="89869" y="329534"/>
                    <a:pt x="82182" y="258181"/>
                    <a:pt x="69883" y="202188"/>
                  </a:cubicBezTo>
                  <a:cubicBezTo>
                    <a:pt x="61077" y="159461"/>
                    <a:pt x="45843" y="118688"/>
                    <a:pt x="30469" y="78194"/>
                  </a:cubicBezTo>
                  <a:cubicBezTo>
                    <a:pt x="37177" y="69956"/>
                    <a:pt x="41650" y="57948"/>
                    <a:pt x="46542" y="49570"/>
                  </a:cubicBezTo>
                  <a:cubicBezTo>
                    <a:pt x="56325" y="31976"/>
                    <a:pt x="67367" y="14801"/>
                    <a:pt x="81204" y="0"/>
                  </a:cubicBezTo>
                  <a:cubicBezTo>
                    <a:pt x="82322" y="2374"/>
                    <a:pt x="83580" y="4468"/>
                    <a:pt x="85117" y="6284"/>
                  </a:cubicBezTo>
                  <a:cubicBezTo>
                    <a:pt x="88192" y="78194"/>
                    <a:pt x="110694" y="145358"/>
                    <a:pt x="127745" y="213080"/>
                  </a:cubicBezTo>
                  <a:cubicBezTo>
                    <a:pt x="141582" y="259298"/>
                    <a:pt x="156537" y="288761"/>
                    <a:pt x="198187" y="292950"/>
                  </a:cubicBezTo>
                  <a:cubicBezTo>
                    <a:pt x="207551" y="293927"/>
                    <a:pt x="216776" y="294206"/>
                    <a:pt x="226000" y="294206"/>
                  </a:cubicBezTo>
                  <a:cubicBezTo>
                    <a:pt x="243611" y="294206"/>
                    <a:pt x="260802" y="292810"/>
                    <a:pt x="278273" y="291553"/>
                  </a:cubicBezTo>
                  <a:cubicBezTo>
                    <a:pt x="303011" y="289599"/>
                    <a:pt x="328169" y="287783"/>
                    <a:pt x="354724" y="289738"/>
                  </a:cubicBezTo>
                  <a:cubicBezTo>
                    <a:pt x="370378" y="289040"/>
                    <a:pt x="388967" y="289878"/>
                    <a:pt x="406577" y="288482"/>
                  </a:cubicBezTo>
                  <a:cubicBezTo>
                    <a:pt x="393020" y="321574"/>
                    <a:pt x="380860" y="357739"/>
                    <a:pt x="373872" y="366816"/>
                  </a:cubicBezTo>
                  <a:cubicBezTo>
                    <a:pt x="362970" y="386085"/>
                    <a:pt x="343263" y="410521"/>
                    <a:pt x="371496" y="425182"/>
                  </a:cubicBezTo>
                  <a:cubicBezTo>
                    <a:pt x="413146" y="440961"/>
                    <a:pt x="421951" y="348803"/>
                    <a:pt x="432434" y="321854"/>
                  </a:cubicBezTo>
                  <a:cubicBezTo>
                    <a:pt x="434949" y="307751"/>
                    <a:pt x="439282" y="293648"/>
                    <a:pt x="443056" y="279545"/>
                  </a:cubicBezTo>
                  <a:cubicBezTo>
                    <a:pt x="462064" y="269771"/>
                    <a:pt x="474643" y="250222"/>
                    <a:pt x="471987" y="211404"/>
                  </a:cubicBezTo>
                  <a:cubicBezTo>
                    <a:pt x="468773" y="179708"/>
                    <a:pt x="461924" y="148988"/>
                    <a:pt x="454377" y="118409"/>
                  </a:cubicBezTo>
                  <a:cubicBezTo>
                    <a:pt x="456473" y="113103"/>
                    <a:pt x="458430" y="107936"/>
                    <a:pt x="460387" y="103608"/>
                  </a:cubicBezTo>
                  <a:cubicBezTo>
                    <a:pt x="472686" y="74704"/>
                    <a:pt x="489737" y="47336"/>
                    <a:pt x="507767" y="20666"/>
                  </a:cubicBezTo>
                  <a:cubicBezTo>
                    <a:pt x="510143" y="17454"/>
                    <a:pt x="512519" y="14103"/>
                    <a:pt x="514895" y="10612"/>
                  </a:cubicBezTo>
                  <a:cubicBezTo>
                    <a:pt x="521185" y="59903"/>
                    <a:pt x="534323" y="117711"/>
                    <a:pt x="536978" y="134885"/>
                  </a:cubicBezTo>
                  <a:cubicBezTo>
                    <a:pt x="550116" y="195486"/>
                    <a:pt x="552073" y="233047"/>
                    <a:pt x="609376" y="239331"/>
                  </a:cubicBezTo>
                  <a:cubicBezTo>
                    <a:pt x="670174" y="244218"/>
                    <a:pt x="731112" y="247848"/>
                    <a:pt x="792050" y="251898"/>
                  </a:cubicBezTo>
                  <a:cubicBezTo>
                    <a:pt x="799737" y="251758"/>
                    <a:pt x="807703" y="252037"/>
                    <a:pt x="815670" y="2520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8"/>
            <p:cNvSpPr/>
            <p:nvPr/>
          </p:nvSpPr>
          <p:spPr>
            <a:xfrm>
              <a:off x="7890026" y="7929173"/>
              <a:ext cx="296162" cy="240362"/>
            </a:xfrm>
            <a:custGeom>
              <a:rect b="b" l="l" r="r" t="t"/>
              <a:pathLst>
                <a:path extrusionOk="0" h="240362" w="296162">
                  <a:moveTo>
                    <a:pt x="296163" y="238594"/>
                  </a:moveTo>
                  <a:cubicBezTo>
                    <a:pt x="293787" y="239012"/>
                    <a:pt x="291550" y="239292"/>
                    <a:pt x="289314" y="239431"/>
                  </a:cubicBezTo>
                  <a:cubicBezTo>
                    <a:pt x="275058" y="240548"/>
                    <a:pt x="260942" y="240409"/>
                    <a:pt x="246686" y="240269"/>
                  </a:cubicBezTo>
                  <a:cubicBezTo>
                    <a:pt x="212583" y="241107"/>
                    <a:pt x="178900" y="233986"/>
                    <a:pt x="144657" y="233567"/>
                  </a:cubicBezTo>
                  <a:cubicBezTo>
                    <a:pt x="137809" y="233427"/>
                    <a:pt x="130960" y="233567"/>
                    <a:pt x="123972" y="233567"/>
                  </a:cubicBezTo>
                  <a:cubicBezTo>
                    <a:pt x="99373" y="233986"/>
                    <a:pt x="74495" y="234265"/>
                    <a:pt x="51014" y="224630"/>
                  </a:cubicBezTo>
                  <a:cubicBezTo>
                    <a:pt x="28652" y="162633"/>
                    <a:pt x="14955" y="96308"/>
                    <a:pt x="0" y="30401"/>
                  </a:cubicBezTo>
                  <a:cubicBezTo>
                    <a:pt x="1398" y="29005"/>
                    <a:pt x="2795" y="27748"/>
                    <a:pt x="4193" y="26631"/>
                  </a:cubicBezTo>
                  <a:cubicBezTo>
                    <a:pt x="4193" y="26631"/>
                    <a:pt x="4333" y="26491"/>
                    <a:pt x="4473" y="26351"/>
                  </a:cubicBezTo>
                  <a:cubicBezTo>
                    <a:pt x="42768" y="18113"/>
                    <a:pt x="81902" y="12807"/>
                    <a:pt x="121037" y="9316"/>
                  </a:cubicBezTo>
                  <a:cubicBezTo>
                    <a:pt x="167858" y="380"/>
                    <a:pt x="216636" y="-5485"/>
                    <a:pt x="263178" y="7780"/>
                  </a:cubicBezTo>
                  <a:cubicBezTo>
                    <a:pt x="280509" y="82344"/>
                    <a:pt x="291550" y="161097"/>
                    <a:pt x="296163" y="2385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8"/>
            <p:cNvSpPr/>
            <p:nvPr/>
          </p:nvSpPr>
          <p:spPr>
            <a:xfrm>
              <a:off x="7462764" y="7950219"/>
              <a:ext cx="309741" cy="263487"/>
            </a:xfrm>
            <a:custGeom>
              <a:rect b="b" l="l" r="r" t="t"/>
              <a:pathLst>
                <a:path extrusionOk="0" h="263487" w="309741">
                  <a:moveTo>
                    <a:pt x="295883" y="175519"/>
                  </a:moveTo>
                  <a:cubicBezTo>
                    <a:pt x="301334" y="200652"/>
                    <a:pt x="311117" y="225786"/>
                    <a:pt x="309580" y="252177"/>
                  </a:cubicBezTo>
                  <a:cubicBezTo>
                    <a:pt x="249621" y="262510"/>
                    <a:pt x="185888" y="252596"/>
                    <a:pt x="124810" y="262789"/>
                  </a:cubicBezTo>
                  <a:cubicBezTo>
                    <a:pt x="107060" y="263766"/>
                    <a:pt x="88471" y="265023"/>
                    <a:pt x="71699" y="256506"/>
                  </a:cubicBezTo>
                  <a:cubicBezTo>
                    <a:pt x="37317" y="192414"/>
                    <a:pt x="20685" y="115197"/>
                    <a:pt x="0" y="42728"/>
                  </a:cubicBezTo>
                  <a:cubicBezTo>
                    <a:pt x="35361" y="32953"/>
                    <a:pt x="71979" y="33791"/>
                    <a:pt x="107479" y="25274"/>
                  </a:cubicBezTo>
                  <a:cubicBezTo>
                    <a:pt x="150807" y="14243"/>
                    <a:pt x="194553" y="0"/>
                    <a:pt x="238998" y="0"/>
                  </a:cubicBezTo>
                  <a:cubicBezTo>
                    <a:pt x="246406" y="0"/>
                    <a:pt x="253674" y="419"/>
                    <a:pt x="261081" y="1257"/>
                  </a:cubicBezTo>
                  <a:cubicBezTo>
                    <a:pt x="268209" y="48453"/>
                    <a:pt x="277574" y="99698"/>
                    <a:pt x="288895" y="147732"/>
                  </a:cubicBezTo>
                  <a:cubicBezTo>
                    <a:pt x="285680" y="156668"/>
                    <a:pt x="288475" y="166722"/>
                    <a:pt x="295184" y="173284"/>
                  </a:cubicBezTo>
                  <a:cubicBezTo>
                    <a:pt x="295464" y="173983"/>
                    <a:pt x="295603" y="174681"/>
                    <a:pt x="295883" y="1755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8"/>
            <p:cNvSpPr/>
            <p:nvPr/>
          </p:nvSpPr>
          <p:spPr>
            <a:xfrm>
              <a:off x="8313235" y="7932096"/>
              <a:ext cx="337764" cy="235949"/>
            </a:xfrm>
            <a:custGeom>
              <a:rect b="b" l="l" r="r" t="t"/>
              <a:pathLst>
                <a:path extrusionOk="0" h="235949" w="337764">
                  <a:moveTo>
                    <a:pt x="306505" y="7371"/>
                  </a:moveTo>
                  <a:cubicBezTo>
                    <a:pt x="325234" y="73417"/>
                    <a:pt x="344102" y="145607"/>
                    <a:pt x="335716" y="216820"/>
                  </a:cubicBezTo>
                  <a:cubicBezTo>
                    <a:pt x="259404" y="225617"/>
                    <a:pt x="183093" y="234414"/>
                    <a:pt x="106361" y="235950"/>
                  </a:cubicBezTo>
                  <a:cubicBezTo>
                    <a:pt x="103286" y="235670"/>
                    <a:pt x="100072" y="235670"/>
                    <a:pt x="96857" y="235670"/>
                  </a:cubicBezTo>
                  <a:cubicBezTo>
                    <a:pt x="94202" y="235670"/>
                    <a:pt x="91546" y="235670"/>
                    <a:pt x="88891" y="235670"/>
                  </a:cubicBezTo>
                  <a:cubicBezTo>
                    <a:pt x="72538" y="235950"/>
                    <a:pt x="55487" y="236368"/>
                    <a:pt x="43048" y="225338"/>
                  </a:cubicBezTo>
                  <a:cubicBezTo>
                    <a:pt x="23061" y="159989"/>
                    <a:pt x="16213" y="89475"/>
                    <a:pt x="0" y="22591"/>
                  </a:cubicBezTo>
                  <a:cubicBezTo>
                    <a:pt x="46542" y="14352"/>
                    <a:pt x="92804" y="14213"/>
                    <a:pt x="139905" y="10442"/>
                  </a:cubicBezTo>
                  <a:cubicBezTo>
                    <a:pt x="195252" y="7510"/>
                    <a:pt x="251577" y="-9525"/>
                    <a:pt x="306505" y="73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8"/>
            <p:cNvSpPr/>
            <p:nvPr/>
          </p:nvSpPr>
          <p:spPr>
            <a:xfrm>
              <a:off x="8180598" y="7947705"/>
              <a:ext cx="459827" cy="537167"/>
            </a:xfrm>
            <a:custGeom>
              <a:rect b="b" l="l" r="r" t="t"/>
              <a:pathLst>
                <a:path extrusionOk="0" h="537167" w="459827">
                  <a:moveTo>
                    <a:pt x="445012" y="346708"/>
                  </a:moveTo>
                  <a:cubicBezTo>
                    <a:pt x="446131" y="347267"/>
                    <a:pt x="447249" y="347546"/>
                    <a:pt x="448507" y="347826"/>
                  </a:cubicBezTo>
                  <a:cubicBezTo>
                    <a:pt x="391203" y="353550"/>
                    <a:pt x="334039" y="361230"/>
                    <a:pt x="277434" y="372122"/>
                  </a:cubicBezTo>
                  <a:cubicBezTo>
                    <a:pt x="260382" y="376730"/>
                    <a:pt x="250319" y="395720"/>
                    <a:pt x="255910" y="412336"/>
                  </a:cubicBezTo>
                  <a:cubicBezTo>
                    <a:pt x="255491" y="416525"/>
                    <a:pt x="255351" y="420714"/>
                    <a:pt x="255211" y="424903"/>
                  </a:cubicBezTo>
                  <a:cubicBezTo>
                    <a:pt x="227398" y="455063"/>
                    <a:pt x="209788" y="493044"/>
                    <a:pt x="187425" y="527254"/>
                  </a:cubicBezTo>
                  <a:cubicBezTo>
                    <a:pt x="184490" y="530186"/>
                    <a:pt x="181834" y="533537"/>
                    <a:pt x="179738" y="537168"/>
                  </a:cubicBezTo>
                  <a:cubicBezTo>
                    <a:pt x="167439" y="493044"/>
                    <a:pt x="152344" y="450874"/>
                    <a:pt x="147173" y="423367"/>
                  </a:cubicBezTo>
                  <a:cubicBezTo>
                    <a:pt x="142560" y="369748"/>
                    <a:pt x="101469" y="366257"/>
                    <a:pt x="57024" y="365280"/>
                  </a:cubicBezTo>
                  <a:cubicBezTo>
                    <a:pt x="38016" y="364721"/>
                    <a:pt x="19008" y="364861"/>
                    <a:pt x="0" y="365699"/>
                  </a:cubicBezTo>
                  <a:cubicBezTo>
                    <a:pt x="3494" y="359694"/>
                    <a:pt x="5311" y="352154"/>
                    <a:pt x="5591" y="345172"/>
                  </a:cubicBezTo>
                  <a:cubicBezTo>
                    <a:pt x="8805" y="322412"/>
                    <a:pt x="19148" y="300630"/>
                    <a:pt x="25717" y="278568"/>
                  </a:cubicBezTo>
                  <a:cubicBezTo>
                    <a:pt x="44166" y="270748"/>
                    <a:pt x="56465" y="253154"/>
                    <a:pt x="55207" y="213638"/>
                  </a:cubicBezTo>
                  <a:cubicBezTo>
                    <a:pt x="52552" y="183617"/>
                    <a:pt x="49756" y="153317"/>
                    <a:pt x="46262" y="123156"/>
                  </a:cubicBezTo>
                  <a:cubicBezTo>
                    <a:pt x="50455" y="120782"/>
                    <a:pt x="54089" y="117012"/>
                    <a:pt x="55766" y="112265"/>
                  </a:cubicBezTo>
                  <a:cubicBezTo>
                    <a:pt x="66249" y="88807"/>
                    <a:pt x="82182" y="32395"/>
                    <a:pt x="104824" y="0"/>
                  </a:cubicBezTo>
                  <a:cubicBezTo>
                    <a:pt x="107759" y="25693"/>
                    <a:pt x="112790" y="52642"/>
                    <a:pt x="113070" y="59903"/>
                  </a:cubicBezTo>
                  <a:cubicBezTo>
                    <a:pt x="120338" y="115895"/>
                    <a:pt x="125789" y="172307"/>
                    <a:pt x="136970" y="227322"/>
                  </a:cubicBezTo>
                  <a:cubicBezTo>
                    <a:pt x="145775" y="275775"/>
                    <a:pt x="191898" y="278847"/>
                    <a:pt x="223764" y="280243"/>
                  </a:cubicBezTo>
                  <a:cubicBezTo>
                    <a:pt x="229075" y="280383"/>
                    <a:pt x="234107" y="280383"/>
                    <a:pt x="239278" y="280383"/>
                  </a:cubicBezTo>
                  <a:cubicBezTo>
                    <a:pt x="313214" y="280383"/>
                    <a:pt x="386171" y="272284"/>
                    <a:pt x="459828" y="264884"/>
                  </a:cubicBezTo>
                  <a:cubicBezTo>
                    <a:pt x="445012" y="291833"/>
                    <a:pt x="411329" y="328417"/>
                    <a:pt x="445012" y="34670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8"/>
            <p:cNvSpPr/>
            <p:nvPr/>
          </p:nvSpPr>
          <p:spPr>
            <a:xfrm>
              <a:off x="8772085" y="7931664"/>
              <a:ext cx="233997" cy="224792"/>
            </a:xfrm>
            <a:custGeom>
              <a:rect b="b" l="l" r="r" t="t"/>
              <a:pathLst>
                <a:path extrusionOk="0" h="224792" w="233997">
                  <a:moveTo>
                    <a:pt x="226560" y="5569"/>
                  </a:moveTo>
                  <a:cubicBezTo>
                    <a:pt x="228516" y="74827"/>
                    <a:pt x="239977" y="149391"/>
                    <a:pt x="229914" y="219487"/>
                  </a:cubicBezTo>
                  <a:cubicBezTo>
                    <a:pt x="223205" y="220045"/>
                    <a:pt x="216776" y="220604"/>
                    <a:pt x="210067" y="221163"/>
                  </a:cubicBezTo>
                  <a:cubicBezTo>
                    <a:pt x="189242" y="222978"/>
                    <a:pt x="165203" y="224514"/>
                    <a:pt x="141163" y="224793"/>
                  </a:cubicBezTo>
                  <a:cubicBezTo>
                    <a:pt x="104405" y="224235"/>
                    <a:pt x="70721" y="224653"/>
                    <a:pt x="33404" y="216415"/>
                  </a:cubicBezTo>
                  <a:cubicBezTo>
                    <a:pt x="15514" y="148135"/>
                    <a:pt x="5311" y="76643"/>
                    <a:pt x="0" y="4871"/>
                  </a:cubicBezTo>
                  <a:cubicBezTo>
                    <a:pt x="27813" y="5430"/>
                    <a:pt x="55626" y="3894"/>
                    <a:pt x="83300" y="2497"/>
                  </a:cubicBezTo>
                  <a:cubicBezTo>
                    <a:pt x="130960" y="-16"/>
                    <a:pt x="178620" y="-2669"/>
                    <a:pt x="226560" y="55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8"/>
            <p:cNvSpPr/>
            <p:nvPr/>
          </p:nvSpPr>
          <p:spPr>
            <a:xfrm>
              <a:off x="8645877" y="7910423"/>
              <a:ext cx="1229095" cy="406750"/>
            </a:xfrm>
            <a:custGeom>
              <a:rect b="b" l="l" r="r" t="t"/>
              <a:pathLst>
                <a:path extrusionOk="0" h="406750" w="1229095">
                  <a:moveTo>
                    <a:pt x="1228536" y="270608"/>
                  </a:moveTo>
                  <a:cubicBezTo>
                    <a:pt x="1228676" y="270608"/>
                    <a:pt x="1228956" y="270608"/>
                    <a:pt x="1229095" y="270608"/>
                  </a:cubicBezTo>
                  <a:cubicBezTo>
                    <a:pt x="1213721" y="297697"/>
                    <a:pt x="1201142" y="326322"/>
                    <a:pt x="1187166" y="354249"/>
                  </a:cubicBezTo>
                  <a:cubicBezTo>
                    <a:pt x="1179059" y="370306"/>
                    <a:pt x="1161030" y="391949"/>
                    <a:pt x="1173748" y="406751"/>
                  </a:cubicBezTo>
                  <a:cubicBezTo>
                    <a:pt x="1089610" y="406471"/>
                    <a:pt x="1005331" y="394603"/>
                    <a:pt x="920913" y="386224"/>
                  </a:cubicBezTo>
                  <a:cubicBezTo>
                    <a:pt x="856621" y="384130"/>
                    <a:pt x="792609" y="381756"/>
                    <a:pt x="728317" y="377148"/>
                  </a:cubicBezTo>
                  <a:cubicBezTo>
                    <a:pt x="573037" y="376031"/>
                    <a:pt x="417898" y="366676"/>
                    <a:pt x="262479" y="366676"/>
                  </a:cubicBezTo>
                  <a:cubicBezTo>
                    <a:pt x="175126" y="371144"/>
                    <a:pt x="87353" y="375054"/>
                    <a:pt x="0" y="383292"/>
                  </a:cubicBezTo>
                  <a:cubicBezTo>
                    <a:pt x="5311" y="380779"/>
                    <a:pt x="9923" y="376450"/>
                    <a:pt x="12020" y="370725"/>
                  </a:cubicBezTo>
                  <a:cubicBezTo>
                    <a:pt x="19288" y="350478"/>
                    <a:pt x="27953" y="330790"/>
                    <a:pt x="36758" y="311102"/>
                  </a:cubicBezTo>
                  <a:cubicBezTo>
                    <a:pt x="41930" y="289319"/>
                    <a:pt x="79387" y="249105"/>
                    <a:pt x="54229" y="232768"/>
                  </a:cubicBezTo>
                  <a:lnTo>
                    <a:pt x="54229" y="232768"/>
                  </a:lnTo>
                  <a:cubicBezTo>
                    <a:pt x="56186" y="205540"/>
                    <a:pt x="53810" y="173145"/>
                    <a:pt x="49477" y="141029"/>
                  </a:cubicBezTo>
                  <a:cubicBezTo>
                    <a:pt x="52552" y="133629"/>
                    <a:pt x="55347" y="125949"/>
                    <a:pt x="58562" y="120363"/>
                  </a:cubicBezTo>
                  <a:cubicBezTo>
                    <a:pt x="73377" y="90342"/>
                    <a:pt x="90987" y="61857"/>
                    <a:pt x="107619" y="32953"/>
                  </a:cubicBezTo>
                  <a:cubicBezTo>
                    <a:pt x="102448" y="100117"/>
                    <a:pt x="110275" y="167978"/>
                    <a:pt x="118940" y="234164"/>
                  </a:cubicBezTo>
                  <a:cubicBezTo>
                    <a:pt x="121037" y="248407"/>
                    <a:pt x="121316" y="263487"/>
                    <a:pt x="128864" y="275077"/>
                  </a:cubicBezTo>
                  <a:cubicBezTo>
                    <a:pt x="151366" y="303701"/>
                    <a:pt x="188124" y="297418"/>
                    <a:pt x="217335" y="302724"/>
                  </a:cubicBezTo>
                  <a:cubicBezTo>
                    <a:pt x="237880" y="304400"/>
                    <a:pt x="258566" y="305098"/>
                    <a:pt x="279111" y="305098"/>
                  </a:cubicBezTo>
                  <a:cubicBezTo>
                    <a:pt x="300356" y="305098"/>
                    <a:pt x="321600" y="304260"/>
                    <a:pt x="342704" y="302864"/>
                  </a:cubicBezTo>
                  <a:cubicBezTo>
                    <a:pt x="330405" y="322412"/>
                    <a:pt x="313214" y="345172"/>
                    <a:pt x="335996" y="358019"/>
                  </a:cubicBezTo>
                  <a:cubicBezTo>
                    <a:pt x="367303" y="367234"/>
                    <a:pt x="366325" y="321714"/>
                    <a:pt x="374711" y="299931"/>
                  </a:cubicBezTo>
                  <a:cubicBezTo>
                    <a:pt x="375270" y="299931"/>
                    <a:pt x="375829" y="299792"/>
                    <a:pt x="376248" y="299792"/>
                  </a:cubicBezTo>
                  <a:cubicBezTo>
                    <a:pt x="417479" y="275496"/>
                    <a:pt x="409372" y="189621"/>
                    <a:pt x="406857" y="133489"/>
                  </a:cubicBezTo>
                  <a:cubicBezTo>
                    <a:pt x="409512" y="126926"/>
                    <a:pt x="411609" y="119945"/>
                    <a:pt x="413286" y="114080"/>
                  </a:cubicBezTo>
                  <a:cubicBezTo>
                    <a:pt x="422371" y="87410"/>
                    <a:pt x="434810" y="62137"/>
                    <a:pt x="449205" y="37840"/>
                  </a:cubicBezTo>
                  <a:cubicBezTo>
                    <a:pt x="457032" y="24715"/>
                    <a:pt x="465278" y="11729"/>
                    <a:pt x="474922" y="0"/>
                  </a:cubicBezTo>
                  <a:cubicBezTo>
                    <a:pt x="479954" y="24575"/>
                    <a:pt x="485405" y="49011"/>
                    <a:pt x="488899" y="74005"/>
                  </a:cubicBezTo>
                  <a:cubicBezTo>
                    <a:pt x="496446" y="122318"/>
                    <a:pt x="500220" y="171050"/>
                    <a:pt x="503294" y="220061"/>
                  </a:cubicBezTo>
                  <a:cubicBezTo>
                    <a:pt x="504133" y="231232"/>
                    <a:pt x="505810" y="242682"/>
                    <a:pt x="511261" y="251898"/>
                  </a:cubicBezTo>
                  <a:cubicBezTo>
                    <a:pt x="540612" y="294625"/>
                    <a:pt x="591766" y="286527"/>
                    <a:pt x="632158" y="291833"/>
                  </a:cubicBezTo>
                  <a:cubicBezTo>
                    <a:pt x="677162" y="296441"/>
                    <a:pt x="722027" y="303981"/>
                    <a:pt x="767171" y="304120"/>
                  </a:cubicBezTo>
                  <a:cubicBezTo>
                    <a:pt x="775837" y="305377"/>
                    <a:pt x="783803" y="306075"/>
                    <a:pt x="791071" y="306075"/>
                  </a:cubicBezTo>
                  <a:cubicBezTo>
                    <a:pt x="792888" y="306075"/>
                    <a:pt x="794565" y="306075"/>
                    <a:pt x="796242" y="305936"/>
                  </a:cubicBezTo>
                  <a:lnTo>
                    <a:pt x="796242" y="305936"/>
                  </a:lnTo>
                  <a:cubicBezTo>
                    <a:pt x="788835" y="326322"/>
                    <a:pt x="754173" y="359136"/>
                    <a:pt x="785900" y="375333"/>
                  </a:cubicBezTo>
                  <a:cubicBezTo>
                    <a:pt x="797920" y="380360"/>
                    <a:pt x="812735" y="373518"/>
                    <a:pt x="816089" y="360672"/>
                  </a:cubicBezTo>
                  <a:cubicBezTo>
                    <a:pt x="817487" y="353690"/>
                    <a:pt x="827829" y="322273"/>
                    <a:pt x="832861" y="295882"/>
                  </a:cubicBezTo>
                  <a:cubicBezTo>
                    <a:pt x="874791" y="270608"/>
                    <a:pt x="871576" y="200373"/>
                    <a:pt x="864867" y="120363"/>
                  </a:cubicBezTo>
                  <a:cubicBezTo>
                    <a:pt x="864168" y="113382"/>
                    <a:pt x="863609" y="106261"/>
                    <a:pt x="862911" y="99279"/>
                  </a:cubicBezTo>
                  <a:cubicBezTo>
                    <a:pt x="869480" y="89505"/>
                    <a:pt x="873952" y="76100"/>
                    <a:pt x="880801" y="68420"/>
                  </a:cubicBezTo>
                  <a:cubicBezTo>
                    <a:pt x="896035" y="46917"/>
                    <a:pt x="911549" y="25274"/>
                    <a:pt x="928600" y="5027"/>
                  </a:cubicBezTo>
                  <a:cubicBezTo>
                    <a:pt x="931116" y="74704"/>
                    <a:pt x="941878" y="143682"/>
                    <a:pt x="951102" y="212382"/>
                  </a:cubicBezTo>
                  <a:cubicBezTo>
                    <a:pt x="954317" y="273960"/>
                    <a:pt x="988839" y="285270"/>
                    <a:pt x="1030908" y="285410"/>
                  </a:cubicBezTo>
                  <a:cubicBezTo>
                    <a:pt x="1032027" y="285410"/>
                    <a:pt x="1033145" y="285410"/>
                    <a:pt x="1034262" y="285410"/>
                  </a:cubicBezTo>
                  <a:cubicBezTo>
                    <a:pt x="1099812" y="285829"/>
                    <a:pt x="1163266" y="275356"/>
                    <a:pt x="1228536" y="27060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8"/>
            <p:cNvSpPr/>
            <p:nvPr/>
          </p:nvSpPr>
          <p:spPr>
            <a:xfrm>
              <a:off x="9151547" y="7911401"/>
              <a:ext cx="314262" cy="241758"/>
            </a:xfrm>
            <a:custGeom>
              <a:rect b="b" l="l" r="r" t="t"/>
              <a:pathLst>
                <a:path extrusionOk="0" h="241758" w="314262">
                  <a:moveTo>
                    <a:pt x="313773" y="167559"/>
                  </a:moveTo>
                  <a:cubicBezTo>
                    <a:pt x="314192" y="191576"/>
                    <a:pt x="316149" y="217408"/>
                    <a:pt x="307623" y="239610"/>
                  </a:cubicBezTo>
                  <a:cubicBezTo>
                    <a:pt x="304269" y="240308"/>
                    <a:pt x="301054" y="240727"/>
                    <a:pt x="297700" y="241146"/>
                  </a:cubicBezTo>
                  <a:cubicBezTo>
                    <a:pt x="283863" y="242123"/>
                    <a:pt x="269048" y="241704"/>
                    <a:pt x="254373" y="241425"/>
                  </a:cubicBezTo>
                  <a:cubicBezTo>
                    <a:pt x="199585" y="241006"/>
                    <a:pt x="144098" y="230255"/>
                    <a:pt x="88192" y="228579"/>
                  </a:cubicBezTo>
                  <a:cubicBezTo>
                    <a:pt x="72818" y="223971"/>
                    <a:pt x="38855" y="230534"/>
                    <a:pt x="37038" y="204004"/>
                  </a:cubicBezTo>
                  <a:cubicBezTo>
                    <a:pt x="28373" y="135584"/>
                    <a:pt x="18170" y="65767"/>
                    <a:pt x="0" y="0"/>
                  </a:cubicBezTo>
                  <a:cubicBezTo>
                    <a:pt x="44166" y="5725"/>
                    <a:pt x="89031" y="4189"/>
                    <a:pt x="133895" y="2374"/>
                  </a:cubicBezTo>
                  <a:cubicBezTo>
                    <a:pt x="188403" y="279"/>
                    <a:pt x="243192" y="-1815"/>
                    <a:pt x="296861" y="9774"/>
                  </a:cubicBezTo>
                  <a:cubicBezTo>
                    <a:pt x="305387" y="61578"/>
                    <a:pt x="309859" y="114639"/>
                    <a:pt x="313773" y="1675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9596420" y="7908399"/>
              <a:ext cx="298407" cy="230663"/>
            </a:xfrm>
            <a:custGeom>
              <a:rect b="b" l="l" r="r" t="t"/>
              <a:pathLst>
                <a:path extrusionOk="0" h="230663" w="298407">
                  <a:moveTo>
                    <a:pt x="289034" y="16406"/>
                  </a:moveTo>
                  <a:cubicBezTo>
                    <a:pt x="291830" y="58715"/>
                    <a:pt x="298678" y="102281"/>
                    <a:pt x="298399" y="145148"/>
                  </a:cubicBezTo>
                  <a:cubicBezTo>
                    <a:pt x="284282" y="167350"/>
                    <a:pt x="271144" y="190249"/>
                    <a:pt x="258845" y="213568"/>
                  </a:cubicBezTo>
                  <a:cubicBezTo>
                    <a:pt x="216217" y="218316"/>
                    <a:pt x="173728" y="223063"/>
                    <a:pt x="131100" y="227252"/>
                  </a:cubicBezTo>
                  <a:cubicBezTo>
                    <a:pt x="102308" y="228090"/>
                    <a:pt x="71979" y="235909"/>
                    <a:pt x="44166" y="224599"/>
                  </a:cubicBezTo>
                  <a:cubicBezTo>
                    <a:pt x="23480" y="152130"/>
                    <a:pt x="12299" y="75471"/>
                    <a:pt x="0" y="69"/>
                  </a:cubicBezTo>
                  <a:cubicBezTo>
                    <a:pt x="35081" y="3002"/>
                    <a:pt x="70721" y="2024"/>
                    <a:pt x="106362" y="1047"/>
                  </a:cubicBezTo>
                  <a:cubicBezTo>
                    <a:pt x="167858" y="-768"/>
                    <a:pt x="229495" y="-2444"/>
                    <a:pt x="289034" y="16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10038342" y="7887171"/>
              <a:ext cx="302517" cy="227687"/>
            </a:xfrm>
            <a:custGeom>
              <a:rect b="b" l="l" r="r" t="t"/>
              <a:pathLst>
                <a:path extrusionOk="0" h="227687" w="302517">
                  <a:moveTo>
                    <a:pt x="294501" y="10686"/>
                  </a:moveTo>
                  <a:cubicBezTo>
                    <a:pt x="298275" y="80223"/>
                    <a:pt x="307360" y="155485"/>
                    <a:pt x="299253" y="226139"/>
                  </a:cubicBezTo>
                  <a:cubicBezTo>
                    <a:pt x="213857" y="219856"/>
                    <a:pt x="128181" y="213433"/>
                    <a:pt x="42924" y="227396"/>
                  </a:cubicBezTo>
                  <a:cubicBezTo>
                    <a:pt x="38172" y="227675"/>
                    <a:pt x="33420" y="227815"/>
                    <a:pt x="28807" y="227536"/>
                  </a:cubicBezTo>
                  <a:cubicBezTo>
                    <a:pt x="28248" y="227396"/>
                    <a:pt x="27689" y="227396"/>
                    <a:pt x="27270" y="227256"/>
                  </a:cubicBezTo>
                  <a:cubicBezTo>
                    <a:pt x="15530" y="171124"/>
                    <a:pt x="11616" y="112757"/>
                    <a:pt x="4069" y="55648"/>
                  </a:cubicBezTo>
                  <a:cubicBezTo>
                    <a:pt x="14132" y="53553"/>
                    <a:pt x="-543" y="38333"/>
                    <a:pt x="16" y="31072"/>
                  </a:cubicBezTo>
                  <a:cubicBezTo>
                    <a:pt x="11756" y="43220"/>
                    <a:pt x="30205" y="37216"/>
                    <a:pt x="36634" y="20041"/>
                  </a:cubicBezTo>
                  <a:cubicBezTo>
                    <a:pt x="65985" y="8033"/>
                    <a:pt x="98970" y="13758"/>
                    <a:pt x="129438" y="9010"/>
                  </a:cubicBezTo>
                  <a:cubicBezTo>
                    <a:pt x="183947" y="2308"/>
                    <a:pt x="240971" y="-8165"/>
                    <a:pt x="294501" y="106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10478898" y="7905816"/>
              <a:ext cx="286937" cy="226205"/>
            </a:xfrm>
            <a:custGeom>
              <a:rect b="b" l="l" r="r" t="t"/>
              <a:pathLst>
                <a:path extrusionOk="0" h="226205" w="286937">
                  <a:moveTo>
                    <a:pt x="286379" y="186410"/>
                  </a:moveTo>
                  <a:cubicBezTo>
                    <a:pt x="286519" y="186410"/>
                    <a:pt x="286658" y="186550"/>
                    <a:pt x="286938" y="186689"/>
                  </a:cubicBezTo>
                  <a:cubicBezTo>
                    <a:pt x="286658" y="199815"/>
                    <a:pt x="285680" y="212940"/>
                    <a:pt x="283723" y="226205"/>
                  </a:cubicBezTo>
                  <a:cubicBezTo>
                    <a:pt x="276456" y="226066"/>
                    <a:pt x="269048" y="225367"/>
                    <a:pt x="261920" y="224809"/>
                  </a:cubicBezTo>
                  <a:cubicBezTo>
                    <a:pt x="186866" y="212521"/>
                    <a:pt x="107899" y="226345"/>
                    <a:pt x="33823" y="206517"/>
                  </a:cubicBezTo>
                  <a:cubicBezTo>
                    <a:pt x="16213" y="140750"/>
                    <a:pt x="9085" y="72190"/>
                    <a:pt x="0" y="2653"/>
                  </a:cubicBezTo>
                  <a:cubicBezTo>
                    <a:pt x="559" y="1815"/>
                    <a:pt x="1118" y="977"/>
                    <a:pt x="1677" y="0"/>
                  </a:cubicBezTo>
                  <a:cubicBezTo>
                    <a:pt x="8525" y="7540"/>
                    <a:pt x="18449" y="7819"/>
                    <a:pt x="27394" y="6982"/>
                  </a:cubicBezTo>
                  <a:cubicBezTo>
                    <a:pt x="50315" y="7959"/>
                    <a:pt x="73656" y="7540"/>
                    <a:pt x="96997" y="7121"/>
                  </a:cubicBezTo>
                  <a:cubicBezTo>
                    <a:pt x="156537" y="6004"/>
                    <a:pt x="216636" y="5027"/>
                    <a:pt x="273520" y="26949"/>
                  </a:cubicBezTo>
                  <a:cubicBezTo>
                    <a:pt x="277294" y="66465"/>
                    <a:pt x="283583" y="105842"/>
                    <a:pt x="285960" y="145497"/>
                  </a:cubicBezTo>
                  <a:cubicBezTo>
                    <a:pt x="275617" y="159740"/>
                    <a:pt x="269887" y="174262"/>
                    <a:pt x="286379" y="1864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9855824" y="7924387"/>
              <a:ext cx="889885" cy="496394"/>
            </a:xfrm>
            <a:custGeom>
              <a:rect b="b" l="l" r="r" t="t"/>
              <a:pathLst>
                <a:path extrusionOk="0" h="496394" w="889885">
                  <a:moveTo>
                    <a:pt x="889885" y="267816"/>
                  </a:moveTo>
                  <a:cubicBezTo>
                    <a:pt x="869480" y="300071"/>
                    <a:pt x="848934" y="332326"/>
                    <a:pt x="827969" y="364302"/>
                  </a:cubicBezTo>
                  <a:cubicBezTo>
                    <a:pt x="793028" y="362627"/>
                    <a:pt x="758087" y="363185"/>
                    <a:pt x="723006" y="363744"/>
                  </a:cubicBezTo>
                  <a:cubicBezTo>
                    <a:pt x="692257" y="364163"/>
                    <a:pt x="661509" y="364721"/>
                    <a:pt x="630761" y="363744"/>
                  </a:cubicBezTo>
                  <a:cubicBezTo>
                    <a:pt x="621397" y="363744"/>
                    <a:pt x="612032" y="363744"/>
                    <a:pt x="602807" y="363604"/>
                  </a:cubicBezTo>
                  <a:cubicBezTo>
                    <a:pt x="576671" y="363464"/>
                    <a:pt x="550535" y="363185"/>
                    <a:pt x="524399" y="364861"/>
                  </a:cubicBezTo>
                  <a:cubicBezTo>
                    <a:pt x="505810" y="366536"/>
                    <a:pt x="492672" y="387342"/>
                    <a:pt x="498403" y="404935"/>
                  </a:cubicBezTo>
                  <a:cubicBezTo>
                    <a:pt x="496446" y="401026"/>
                    <a:pt x="494769" y="396976"/>
                    <a:pt x="492533" y="393206"/>
                  </a:cubicBezTo>
                  <a:cubicBezTo>
                    <a:pt x="490716" y="385806"/>
                    <a:pt x="479395" y="383851"/>
                    <a:pt x="475482" y="391112"/>
                  </a:cubicBezTo>
                  <a:cubicBezTo>
                    <a:pt x="473385" y="395021"/>
                    <a:pt x="472267" y="398512"/>
                    <a:pt x="471987" y="402841"/>
                  </a:cubicBezTo>
                  <a:cubicBezTo>
                    <a:pt x="450044" y="421133"/>
                    <a:pt x="420274" y="469027"/>
                    <a:pt x="411050" y="476427"/>
                  </a:cubicBezTo>
                  <a:cubicBezTo>
                    <a:pt x="407136" y="482152"/>
                    <a:pt x="400288" y="488994"/>
                    <a:pt x="393020" y="496395"/>
                  </a:cubicBezTo>
                  <a:cubicBezTo>
                    <a:pt x="383097" y="475310"/>
                    <a:pt x="373313" y="454226"/>
                    <a:pt x="364787" y="432583"/>
                  </a:cubicBezTo>
                  <a:cubicBezTo>
                    <a:pt x="358917" y="417782"/>
                    <a:pt x="352209" y="401584"/>
                    <a:pt x="335576" y="396278"/>
                  </a:cubicBezTo>
                  <a:cubicBezTo>
                    <a:pt x="234526" y="379522"/>
                    <a:pt x="128444" y="388179"/>
                    <a:pt x="26136" y="390972"/>
                  </a:cubicBezTo>
                  <a:cubicBezTo>
                    <a:pt x="17471" y="391531"/>
                    <a:pt x="8665" y="392089"/>
                    <a:pt x="0" y="392508"/>
                  </a:cubicBezTo>
                  <a:cubicBezTo>
                    <a:pt x="1118" y="391112"/>
                    <a:pt x="2096" y="389436"/>
                    <a:pt x="2795" y="387760"/>
                  </a:cubicBezTo>
                  <a:cubicBezTo>
                    <a:pt x="19008" y="350199"/>
                    <a:pt x="27534" y="312079"/>
                    <a:pt x="43607" y="274099"/>
                  </a:cubicBezTo>
                  <a:cubicBezTo>
                    <a:pt x="47101" y="265861"/>
                    <a:pt x="50735" y="257623"/>
                    <a:pt x="54648" y="249524"/>
                  </a:cubicBezTo>
                  <a:cubicBezTo>
                    <a:pt x="82601" y="230673"/>
                    <a:pt x="86375" y="180126"/>
                    <a:pt x="87773" y="134187"/>
                  </a:cubicBezTo>
                  <a:cubicBezTo>
                    <a:pt x="87773" y="130976"/>
                    <a:pt x="87773" y="127764"/>
                    <a:pt x="87773" y="124552"/>
                  </a:cubicBezTo>
                  <a:cubicBezTo>
                    <a:pt x="112511" y="81685"/>
                    <a:pt x="140744" y="41471"/>
                    <a:pt x="167718" y="0"/>
                  </a:cubicBezTo>
                  <a:cubicBezTo>
                    <a:pt x="166600" y="22620"/>
                    <a:pt x="167579" y="45241"/>
                    <a:pt x="167439" y="67862"/>
                  </a:cubicBezTo>
                  <a:cubicBezTo>
                    <a:pt x="167718" y="108495"/>
                    <a:pt x="169535" y="145218"/>
                    <a:pt x="172191" y="186410"/>
                  </a:cubicBezTo>
                  <a:cubicBezTo>
                    <a:pt x="173169" y="201490"/>
                    <a:pt x="172750" y="218246"/>
                    <a:pt x="182114" y="229417"/>
                  </a:cubicBezTo>
                  <a:cubicBezTo>
                    <a:pt x="203359" y="253294"/>
                    <a:pt x="235225" y="242263"/>
                    <a:pt x="261221" y="241844"/>
                  </a:cubicBezTo>
                  <a:cubicBezTo>
                    <a:pt x="334738" y="234723"/>
                    <a:pt x="406857" y="243520"/>
                    <a:pt x="480513" y="250222"/>
                  </a:cubicBezTo>
                  <a:cubicBezTo>
                    <a:pt x="468773" y="272843"/>
                    <a:pt x="456753" y="295324"/>
                    <a:pt x="444454" y="317665"/>
                  </a:cubicBezTo>
                  <a:cubicBezTo>
                    <a:pt x="427122" y="349082"/>
                    <a:pt x="410770" y="381198"/>
                    <a:pt x="391343" y="411358"/>
                  </a:cubicBezTo>
                  <a:cubicBezTo>
                    <a:pt x="383935" y="422808"/>
                    <a:pt x="388967" y="438866"/>
                    <a:pt x="400288" y="445569"/>
                  </a:cubicBezTo>
                  <a:cubicBezTo>
                    <a:pt x="411609" y="452131"/>
                    <a:pt x="428241" y="448640"/>
                    <a:pt x="434530" y="436632"/>
                  </a:cubicBezTo>
                  <a:cubicBezTo>
                    <a:pt x="452979" y="398512"/>
                    <a:pt x="468773" y="359275"/>
                    <a:pt x="487641" y="321295"/>
                  </a:cubicBezTo>
                  <a:cubicBezTo>
                    <a:pt x="502875" y="289459"/>
                    <a:pt x="516852" y="256924"/>
                    <a:pt x="529710" y="224111"/>
                  </a:cubicBezTo>
                  <a:cubicBezTo>
                    <a:pt x="533624" y="216571"/>
                    <a:pt x="535161" y="206238"/>
                    <a:pt x="530269" y="199675"/>
                  </a:cubicBezTo>
                  <a:cubicBezTo>
                    <a:pt x="533763" y="181802"/>
                    <a:pt x="534463" y="161136"/>
                    <a:pt x="534183" y="141448"/>
                  </a:cubicBezTo>
                  <a:cubicBezTo>
                    <a:pt x="554169" y="136701"/>
                    <a:pt x="558642" y="102770"/>
                    <a:pt x="570382" y="85874"/>
                  </a:cubicBezTo>
                  <a:cubicBezTo>
                    <a:pt x="580725" y="67024"/>
                    <a:pt x="590229" y="46079"/>
                    <a:pt x="600292" y="25553"/>
                  </a:cubicBezTo>
                  <a:cubicBezTo>
                    <a:pt x="600292" y="45660"/>
                    <a:pt x="600711" y="65907"/>
                    <a:pt x="601829" y="86014"/>
                  </a:cubicBezTo>
                  <a:cubicBezTo>
                    <a:pt x="603926" y="121062"/>
                    <a:pt x="608119" y="157227"/>
                    <a:pt x="613569" y="191716"/>
                  </a:cubicBezTo>
                  <a:cubicBezTo>
                    <a:pt x="615526" y="222854"/>
                    <a:pt x="634814" y="244078"/>
                    <a:pt x="658294" y="248965"/>
                  </a:cubicBezTo>
                  <a:cubicBezTo>
                    <a:pt x="733488" y="262370"/>
                    <a:pt x="812875" y="259577"/>
                    <a:pt x="889885" y="2678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8"/>
            <p:cNvSpPr/>
            <p:nvPr/>
          </p:nvSpPr>
          <p:spPr>
            <a:xfrm>
              <a:off x="10899171" y="7906374"/>
              <a:ext cx="291781" cy="189690"/>
            </a:xfrm>
            <a:custGeom>
              <a:rect b="b" l="l" r="r" t="t"/>
              <a:pathLst>
                <a:path extrusionOk="0" h="189690" w="291781">
                  <a:moveTo>
                    <a:pt x="284702" y="11590"/>
                  </a:moveTo>
                  <a:cubicBezTo>
                    <a:pt x="290991" y="70375"/>
                    <a:pt x="294765" y="130417"/>
                    <a:pt x="288755" y="189621"/>
                  </a:cubicBezTo>
                  <a:cubicBezTo>
                    <a:pt x="239558" y="190599"/>
                    <a:pt x="190919" y="180964"/>
                    <a:pt x="142002" y="176636"/>
                  </a:cubicBezTo>
                  <a:cubicBezTo>
                    <a:pt x="102588" y="170352"/>
                    <a:pt x="61776" y="176356"/>
                    <a:pt x="23201" y="165046"/>
                  </a:cubicBezTo>
                  <a:cubicBezTo>
                    <a:pt x="10203" y="113521"/>
                    <a:pt x="7827" y="59065"/>
                    <a:pt x="0" y="6283"/>
                  </a:cubicBezTo>
                  <a:cubicBezTo>
                    <a:pt x="839" y="3770"/>
                    <a:pt x="1538" y="1536"/>
                    <a:pt x="2097" y="0"/>
                  </a:cubicBezTo>
                  <a:cubicBezTo>
                    <a:pt x="11741" y="6144"/>
                    <a:pt x="23062" y="4747"/>
                    <a:pt x="34383" y="3351"/>
                  </a:cubicBezTo>
                  <a:cubicBezTo>
                    <a:pt x="41930" y="2374"/>
                    <a:pt x="49477" y="1396"/>
                    <a:pt x="56605" y="2793"/>
                  </a:cubicBezTo>
                  <a:cubicBezTo>
                    <a:pt x="133616" y="2513"/>
                    <a:pt x="207272" y="977"/>
                    <a:pt x="284702" y="115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8"/>
            <p:cNvSpPr/>
            <p:nvPr/>
          </p:nvSpPr>
          <p:spPr>
            <a:xfrm>
              <a:off x="10733969" y="7943098"/>
              <a:ext cx="440819" cy="487597"/>
            </a:xfrm>
            <a:custGeom>
              <a:rect b="b" l="l" r="r" t="t"/>
              <a:pathLst>
                <a:path extrusionOk="0" h="487597" w="440819">
                  <a:moveTo>
                    <a:pt x="440819" y="214476"/>
                  </a:moveTo>
                  <a:cubicBezTo>
                    <a:pt x="434111" y="225507"/>
                    <a:pt x="427262" y="236538"/>
                    <a:pt x="420554" y="247569"/>
                  </a:cubicBezTo>
                  <a:cubicBezTo>
                    <a:pt x="405878" y="271726"/>
                    <a:pt x="390504" y="295324"/>
                    <a:pt x="375409" y="319340"/>
                  </a:cubicBezTo>
                  <a:cubicBezTo>
                    <a:pt x="374571" y="320597"/>
                    <a:pt x="374011" y="321854"/>
                    <a:pt x="373453" y="323250"/>
                  </a:cubicBezTo>
                  <a:cubicBezTo>
                    <a:pt x="311397" y="329254"/>
                    <a:pt x="249900" y="340006"/>
                    <a:pt x="189102" y="353550"/>
                  </a:cubicBezTo>
                  <a:cubicBezTo>
                    <a:pt x="164923" y="354947"/>
                    <a:pt x="146893" y="381617"/>
                    <a:pt x="149409" y="404098"/>
                  </a:cubicBezTo>
                  <a:cubicBezTo>
                    <a:pt x="136970" y="414151"/>
                    <a:pt x="126627" y="428254"/>
                    <a:pt x="115166" y="438028"/>
                  </a:cubicBezTo>
                  <a:cubicBezTo>
                    <a:pt x="105802" y="451992"/>
                    <a:pt x="77290" y="469585"/>
                    <a:pt x="67646" y="487598"/>
                  </a:cubicBezTo>
                  <a:cubicBezTo>
                    <a:pt x="63872" y="463302"/>
                    <a:pt x="59959" y="440123"/>
                    <a:pt x="58002" y="420295"/>
                  </a:cubicBezTo>
                  <a:cubicBezTo>
                    <a:pt x="59400" y="376171"/>
                    <a:pt x="35081" y="357041"/>
                    <a:pt x="0" y="350199"/>
                  </a:cubicBezTo>
                  <a:cubicBezTo>
                    <a:pt x="11181" y="329394"/>
                    <a:pt x="23900" y="307332"/>
                    <a:pt x="36618" y="285270"/>
                  </a:cubicBezTo>
                  <a:cubicBezTo>
                    <a:pt x="45563" y="266838"/>
                    <a:pt x="58282" y="248965"/>
                    <a:pt x="66947" y="230115"/>
                  </a:cubicBezTo>
                  <a:cubicBezTo>
                    <a:pt x="66947" y="230115"/>
                    <a:pt x="66947" y="229975"/>
                    <a:pt x="67087" y="229975"/>
                  </a:cubicBezTo>
                  <a:cubicBezTo>
                    <a:pt x="84837" y="200652"/>
                    <a:pt x="82601" y="147033"/>
                    <a:pt x="79387" y="104725"/>
                  </a:cubicBezTo>
                  <a:cubicBezTo>
                    <a:pt x="98115" y="70096"/>
                    <a:pt x="119080" y="33512"/>
                    <a:pt x="141023" y="0"/>
                  </a:cubicBezTo>
                  <a:cubicBezTo>
                    <a:pt x="141582" y="8797"/>
                    <a:pt x="142002" y="17454"/>
                    <a:pt x="142141" y="26111"/>
                  </a:cubicBezTo>
                  <a:cubicBezTo>
                    <a:pt x="143818" y="63952"/>
                    <a:pt x="145216" y="101792"/>
                    <a:pt x="149549" y="139354"/>
                  </a:cubicBezTo>
                  <a:cubicBezTo>
                    <a:pt x="150806" y="156110"/>
                    <a:pt x="159332" y="171609"/>
                    <a:pt x="171632" y="178311"/>
                  </a:cubicBezTo>
                  <a:cubicBezTo>
                    <a:pt x="198886" y="193112"/>
                    <a:pt x="229634" y="191716"/>
                    <a:pt x="258566" y="194229"/>
                  </a:cubicBezTo>
                  <a:cubicBezTo>
                    <a:pt x="319224" y="199256"/>
                    <a:pt x="379882" y="211963"/>
                    <a:pt x="440819" y="21447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8"/>
            <p:cNvSpPr/>
            <p:nvPr/>
          </p:nvSpPr>
          <p:spPr>
            <a:xfrm>
              <a:off x="11335239" y="7914769"/>
              <a:ext cx="257722" cy="184120"/>
            </a:xfrm>
            <a:custGeom>
              <a:rect b="b" l="l" r="r" t="t"/>
              <a:pathLst>
                <a:path extrusionOk="0" h="184120" w="257722">
                  <a:moveTo>
                    <a:pt x="227118" y="1659"/>
                  </a:moveTo>
                  <a:cubicBezTo>
                    <a:pt x="234805" y="61981"/>
                    <a:pt x="261920" y="121324"/>
                    <a:pt x="257168" y="182484"/>
                  </a:cubicBezTo>
                  <a:cubicBezTo>
                    <a:pt x="208111" y="186673"/>
                    <a:pt x="158634" y="181646"/>
                    <a:pt x="109436" y="180389"/>
                  </a:cubicBezTo>
                  <a:cubicBezTo>
                    <a:pt x="101050" y="179551"/>
                    <a:pt x="91826" y="179551"/>
                    <a:pt x="82601" y="179551"/>
                  </a:cubicBezTo>
                  <a:cubicBezTo>
                    <a:pt x="58841" y="179551"/>
                    <a:pt x="33683" y="179551"/>
                    <a:pt x="16353" y="165728"/>
                  </a:cubicBezTo>
                  <a:cubicBezTo>
                    <a:pt x="2935" y="111969"/>
                    <a:pt x="4612" y="55557"/>
                    <a:pt x="0" y="682"/>
                  </a:cubicBezTo>
                  <a:cubicBezTo>
                    <a:pt x="16772" y="22045"/>
                    <a:pt x="45983" y="7524"/>
                    <a:pt x="68205" y="6686"/>
                  </a:cubicBezTo>
                  <a:cubicBezTo>
                    <a:pt x="120897" y="961"/>
                    <a:pt x="174427" y="-2111"/>
                    <a:pt x="227118" y="16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8"/>
            <p:cNvSpPr/>
            <p:nvPr/>
          </p:nvSpPr>
          <p:spPr>
            <a:xfrm>
              <a:off x="11248445" y="7512517"/>
              <a:ext cx="210843" cy="209366"/>
            </a:xfrm>
            <a:custGeom>
              <a:rect b="b" l="l" r="r" t="t"/>
              <a:pathLst>
                <a:path extrusionOk="0" h="209366" w="210843">
                  <a:moveTo>
                    <a:pt x="199445" y="23551"/>
                  </a:moveTo>
                  <a:cubicBezTo>
                    <a:pt x="217055" y="69071"/>
                    <a:pt x="210486" y="120037"/>
                    <a:pt x="204616" y="167512"/>
                  </a:cubicBezTo>
                  <a:cubicBezTo>
                    <a:pt x="196230" y="215267"/>
                    <a:pt x="188543" y="209262"/>
                    <a:pt x="145076" y="208983"/>
                  </a:cubicBezTo>
                  <a:cubicBezTo>
                    <a:pt x="106920" y="207587"/>
                    <a:pt x="64012" y="211078"/>
                    <a:pt x="30469" y="190272"/>
                  </a:cubicBezTo>
                  <a:cubicBezTo>
                    <a:pt x="19707" y="175890"/>
                    <a:pt x="18449" y="156062"/>
                    <a:pt x="13837" y="139167"/>
                  </a:cubicBezTo>
                  <a:cubicBezTo>
                    <a:pt x="9364" y="116267"/>
                    <a:pt x="6429" y="92529"/>
                    <a:pt x="4193" y="68792"/>
                  </a:cubicBezTo>
                  <a:cubicBezTo>
                    <a:pt x="7827" y="52734"/>
                    <a:pt x="5870" y="35699"/>
                    <a:pt x="2376" y="19641"/>
                  </a:cubicBezTo>
                  <a:cubicBezTo>
                    <a:pt x="1817" y="18664"/>
                    <a:pt x="1258" y="17965"/>
                    <a:pt x="559" y="17267"/>
                  </a:cubicBezTo>
                  <a:cubicBezTo>
                    <a:pt x="419" y="14195"/>
                    <a:pt x="139" y="11123"/>
                    <a:pt x="0" y="8052"/>
                  </a:cubicBezTo>
                  <a:cubicBezTo>
                    <a:pt x="13557" y="11682"/>
                    <a:pt x="27534" y="8610"/>
                    <a:pt x="41790" y="5538"/>
                  </a:cubicBezTo>
                  <a:cubicBezTo>
                    <a:pt x="52272" y="3164"/>
                    <a:pt x="62754" y="930"/>
                    <a:pt x="73237" y="1349"/>
                  </a:cubicBezTo>
                  <a:cubicBezTo>
                    <a:pt x="82182" y="1489"/>
                    <a:pt x="91826" y="1070"/>
                    <a:pt x="101749" y="651"/>
                  </a:cubicBezTo>
                  <a:cubicBezTo>
                    <a:pt x="136830" y="-745"/>
                    <a:pt x="175545" y="-2281"/>
                    <a:pt x="199445" y="2355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8"/>
            <p:cNvSpPr/>
            <p:nvPr/>
          </p:nvSpPr>
          <p:spPr>
            <a:xfrm>
              <a:off x="10860736" y="7496453"/>
              <a:ext cx="224784" cy="229515"/>
            </a:xfrm>
            <a:custGeom>
              <a:rect b="b" l="l" r="r" t="t"/>
              <a:pathLst>
                <a:path extrusionOk="0" h="229515" w="224784">
                  <a:moveTo>
                    <a:pt x="217195" y="28863"/>
                  </a:moveTo>
                  <a:cubicBezTo>
                    <a:pt x="224743" y="86951"/>
                    <a:pt x="231731" y="152299"/>
                    <a:pt x="211605" y="210246"/>
                  </a:cubicBezTo>
                  <a:cubicBezTo>
                    <a:pt x="209368" y="217228"/>
                    <a:pt x="202660" y="218345"/>
                    <a:pt x="196370" y="219462"/>
                  </a:cubicBezTo>
                  <a:cubicBezTo>
                    <a:pt x="159891" y="225746"/>
                    <a:pt x="122854" y="230493"/>
                    <a:pt x="85816" y="229236"/>
                  </a:cubicBezTo>
                  <a:lnTo>
                    <a:pt x="89590" y="229516"/>
                  </a:lnTo>
                  <a:cubicBezTo>
                    <a:pt x="49337" y="228259"/>
                    <a:pt x="21105" y="220440"/>
                    <a:pt x="14816" y="175897"/>
                  </a:cubicBezTo>
                  <a:cubicBezTo>
                    <a:pt x="4473" y="122976"/>
                    <a:pt x="3774" y="69776"/>
                    <a:pt x="0" y="15738"/>
                  </a:cubicBezTo>
                  <a:cubicBezTo>
                    <a:pt x="14256" y="21602"/>
                    <a:pt x="27254" y="15319"/>
                    <a:pt x="40532" y="9035"/>
                  </a:cubicBezTo>
                  <a:cubicBezTo>
                    <a:pt x="50595" y="4288"/>
                    <a:pt x="60798" y="-460"/>
                    <a:pt x="71840" y="99"/>
                  </a:cubicBezTo>
                  <a:cubicBezTo>
                    <a:pt x="77151" y="239"/>
                    <a:pt x="85397" y="239"/>
                    <a:pt x="95041" y="99"/>
                  </a:cubicBezTo>
                  <a:cubicBezTo>
                    <a:pt x="138647" y="-320"/>
                    <a:pt x="214120" y="-739"/>
                    <a:pt x="217195" y="288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11178228" y="7086869"/>
              <a:ext cx="213879" cy="218777"/>
            </a:xfrm>
            <a:custGeom>
              <a:rect b="b" l="l" r="r" t="t"/>
              <a:pathLst>
                <a:path extrusionOk="0" h="218777" w="213879">
                  <a:moveTo>
                    <a:pt x="192651" y="44264"/>
                  </a:moveTo>
                  <a:cubicBezTo>
                    <a:pt x="210402" y="96766"/>
                    <a:pt x="221723" y="154574"/>
                    <a:pt x="207327" y="209310"/>
                  </a:cubicBezTo>
                  <a:cubicBezTo>
                    <a:pt x="189297" y="215174"/>
                    <a:pt x="170149" y="216012"/>
                    <a:pt x="151561" y="217688"/>
                  </a:cubicBezTo>
                  <a:cubicBezTo>
                    <a:pt x="142616" y="217408"/>
                    <a:pt x="133251" y="217827"/>
                    <a:pt x="123747" y="218246"/>
                  </a:cubicBezTo>
                  <a:cubicBezTo>
                    <a:pt x="92161" y="219363"/>
                    <a:pt x="58197" y="220620"/>
                    <a:pt x="34298" y="200513"/>
                  </a:cubicBezTo>
                  <a:cubicBezTo>
                    <a:pt x="5366" y="158483"/>
                    <a:pt x="-5955" y="100955"/>
                    <a:pt x="2990" y="50826"/>
                  </a:cubicBezTo>
                  <a:cubicBezTo>
                    <a:pt x="9839" y="12148"/>
                    <a:pt x="92859" y="0"/>
                    <a:pt x="131574" y="0"/>
                  </a:cubicBezTo>
                  <a:cubicBezTo>
                    <a:pt x="133810" y="0"/>
                    <a:pt x="135767" y="0"/>
                    <a:pt x="137724" y="0"/>
                  </a:cubicBezTo>
                  <a:cubicBezTo>
                    <a:pt x="173784" y="1676"/>
                    <a:pt x="182309" y="10193"/>
                    <a:pt x="192651" y="442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10785543" y="7089801"/>
              <a:ext cx="207830" cy="211724"/>
            </a:xfrm>
            <a:custGeom>
              <a:rect b="b" l="l" r="r" t="t"/>
              <a:pathLst>
                <a:path extrusionOk="0" h="211724" w="207830">
                  <a:moveTo>
                    <a:pt x="199585" y="37003"/>
                  </a:moveTo>
                  <a:cubicBezTo>
                    <a:pt x="206712" y="88388"/>
                    <a:pt x="213421" y="142286"/>
                    <a:pt x="200563" y="193112"/>
                  </a:cubicBezTo>
                  <a:cubicBezTo>
                    <a:pt x="199445" y="195765"/>
                    <a:pt x="198606" y="198977"/>
                    <a:pt x="196370" y="200932"/>
                  </a:cubicBezTo>
                  <a:cubicBezTo>
                    <a:pt x="178340" y="206517"/>
                    <a:pt x="159752" y="209449"/>
                    <a:pt x="141023" y="211125"/>
                  </a:cubicBezTo>
                  <a:cubicBezTo>
                    <a:pt x="132078" y="210985"/>
                    <a:pt x="122714" y="211125"/>
                    <a:pt x="113489" y="211404"/>
                  </a:cubicBezTo>
                  <a:cubicBezTo>
                    <a:pt x="82182" y="212102"/>
                    <a:pt x="49616" y="212940"/>
                    <a:pt x="22083" y="198837"/>
                  </a:cubicBezTo>
                  <a:cubicBezTo>
                    <a:pt x="5171" y="174541"/>
                    <a:pt x="5451" y="141867"/>
                    <a:pt x="0" y="113522"/>
                  </a:cubicBezTo>
                  <a:cubicBezTo>
                    <a:pt x="4752" y="108355"/>
                    <a:pt x="7547" y="101653"/>
                    <a:pt x="7268" y="94671"/>
                  </a:cubicBezTo>
                  <a:cubicBezTo>
                    <a:pt x="7268" y="67024"/>
                    <a:pt x="3634" y="38399"/>
                    <a:pt x="11600" y="11590"/>
                  </a:cubicBezTo>
                  <a:cubicBezTo>
                    <a:pt x="28372" y="6423"/>
                    <a:pt x="69743" y="0"/>
                    <a:pt x="109436" y="0"/>
                  </a:cubicBezTo>
                  <a:cubicBezTo>
                    <a:pt x="154860" y="0"/>
                    <a:pt x="198047" y="8378"/>
                    <a:pt x="199585" y="370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10377568" y="7085333"/>
              <a:ext cx="226032" cy="221133"/>
            </a:xfrm>
            <a:custGeom>
              <a:rect b="b" l="l" r="r" t="t"/>
              <a:pathLst>
                <a:path extrusionOk="0" h="221133" w="226032">
                  <a:moveTo>
                    <a:pt x="204477" y="6283"/>
                  </a:moveTo>
                  <a:cubicBezTo>
                    <a:pt x="223484" y="71352"/>
                    <a:pt x="233687" y="143263"/>
                    <a:pt x="219152" y="210147"/>
                  </a:cubicBezTo>
                  <a:cubicBezTo>
                    <a:pt x="193714" y="211683"/>
                    <a:pt x="168417" y="212661"/>
                    <a:pt x="142980" y="214476"/>
                  </a:cubicBezTo>
                  <a:cubicBezTo>
                    <a:pt x="116704" y="216431"/>
                    <a:pt x="90428" y="218665"/>
                    <a:pt x="64152" y="220480"/>
                  </a:cubicBezTo>
                  <a:lnTo>
                    <a:pt x="67926" y="220201"/>
                  </a:lnTo>
                  <a:cubicBezTo>
                    <a:pt x="14815" y="223971"/>
                    <a:pt x="13557" y="218107"/>
                    <a:pt x="0" y="168816"/>
                  </a:cubicBezTo>
                  <a:cubicBezTo>
                    <a:pt x="11041" y="157087"/>
                    <a:pt x="6289" y="139912"/>
                    <a:pt x="5311" y="125390"/>
                  </a:cubicBezTo>
                  <a:cubicBezTo>
                    <a:pt x="3774" y="94113"/>
                    <a:pt x="3075" y="60321"/>
                    <a:pt x="15933" y="31138"/>
                  </a:cubicBezTo>
                  <a:cubicBezTo>
                    <a:pt x="30189" y="18990"/>
                    <a:pt x="51014" y="17454"/>
                    <a:pt x="68485" y="12846"/>
                  </a:cubicBezTo>
                  <a:cubicBezTo>
                    <a:pt x="95879" y="7680"/>
                    <a:pt x="128864" y="0"/>
                    <a:pt x="160590" y="0"/>
                  </a:cubicBezTo>
                  <a:cubicBezTo>
                    <a:pt x="175824" y="0"/>
                    <a:pt x="190640" y="1815"/>
                    <a:pt x="204477" y="62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10474146" y="7475744"/>
              <a:ext cx="232922" cy="236261"/>
            </a:xfrm>
            <a:custGeom>
              <a:rect b="b" l="l" r="r" t="t"/>
              <a:pathLst>
                <a:path extrusionOk="0" h="236261" w="232922">
                  <a:moveTo>
                    <a:pt x="205595" y="15223"/>
                  </a:moveTo>
                  <a:cubicBezTo>
                    <a:pt x="244729" y="22065"/>
                    <a:pt x="234805" y="190462"/>
                    <a:pt x="219012" y="220343"/>
                  </a:cubicBezTo>
                  <a:cubicBezTo>
                    <a:pt x="184210" y="224393"/>
                    <a:pt x="150108" y="233190"/>
                    <a:pt x="115306" y="236262"/>
                  </a:cubicBezTo>
                  <a:cubicBezTo>
                    <a:pt x="85396" y="236262"/>
                    <a:pt x="45424" y="231933"/>
                    <a:pt x="28792" y="203727"/>
                  </a:cubicBezTo>
                  <a:cubicBezTo>
                    <a:pt x="15374" y="150108"/>
                    <a:pt x="11041" y="94395"/>
                    <a:pt x="0" y="40217"/>
                  </a:cubicBezTo>
                  <a:cubicBezTo>
                    <a:pt x="12858" y="38681"/>
                    <a:pt x="19986" y="27929"/>
                    <a:pt x="26975" y="18295"/>
                  </a:cubicBezTo>
                  <a:cubicBezTo>
                    <a:pt x="54648" y="5728"/>
                    <a:pt x="85956" y="3"/>
                    <a:pt x="117403" y="3"/>
                  </a:cubicBezTo>
                  <a:cubicBezTo>
                    <a:pt x="147592" y="-137"/>
                    <a:pt x="178061" y="5169"/>
                    <a:pt x="205595" y="152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10175188" y="7150821"/>
              <a:ext cx="413984" cy="378823"/>
            </a:xfrm>
            <a:custGeom>
              <a:rect b="b" l="l" r="r" t="t"/>
              <a:pathLst>
                <a:path extrusionOk="0" h="378823" w="413984">
                  <a:moveTo>
                    <a:pt x="51154" y="236817"/>
                  </a:moveTo>
                  <a:cubicBezTo>
                    <a:pt x="53251" y="236817"/>
                    <a:pt x="55068" y="234723"/>
                    <a:pt x="54928" y="232628"/>
                  </a:cubicBezTo>
                  <a:cubicBezTo>
                    <a:pt x="54788" y="230394"/>
                    <a:pt x="52971" y="228858"/>
                    <a:pt x="50735" y="228858"/>
                  </a:cubicBezTo>
                  <a:cubicBezTo>
                    <a:pt x="48638" y="228858"/>
                    <a:pt x="46821" y="230953"/>
                    <a:pt x="46961" y="233047"/>
                  </a:cubicBezTo>
                  <a:cubicBezTo>
                    <a:pt x="47101" y="235281"/>
                    <a:pt x="48918" y="236817"/>
                    <a:pt x="51154" y="236817"/>
                  </a:cubicBezTo>
                  <a:close/>
                  <a:moveTo>
                    <a:pt x="397352" y="205819"/>
                  </a:moveTo>
                  <a:cubicBezTo>
                    <a:pt x="402664" y="205400"/>
                    <a:pt x="408394" y="205400"/>
                    <a:pt x="413985" y="205540"/>
                  </a:cubicBezTo>
                  <a:cubicBezTo>
                    <a:pt x="407416" y="214476"/>
                    <a:pt x="401825" y="222296"/>
                    <a:pt x="397772" y="225647"/>
                  </a:cubicBezTo>
                  <a:cubicBezTo>
                    <a:pt x="387010" y="237376"/>
                    <a:pt x="371216" y="250501"/>
                    <a:pt x="374571" y="265442"/>
                  </a:cubicBezTo>
                  <a:cubicBezTo>
                    <a:pt x="364508" y="266838"/>
                    <a:pt x="354584" y="268514"/>
                    <a:pt x="344801" y="270609"/>
                  </a:cubicBezTo>
                  <a:cubicBezTo>
                    <a:pt x="313354" y="275216"/>
                    <a:pt x="281068" y="288342"/>
                    <a:pt x="267371" y="319061"/>
                  </a:cubicBezTo>
                  <a:cubicBezTo>
                    <a:pt x="263877" y="325345"/>
                    <a:pt x="262619" y="332605"/>
                    <a:pt x="263737" y="339447"/>
                  </a:cubicBezTo>
                  <a:cubicBezTo>
                    <a:pt x="259544" y="343916"/>
                    <a:pt x="255351" y="348384"/>
                    <a:pt x="250879" y="351316"/>
                  </a:cubicBezTo>
                  <a:cubicBezTo>
                    <a:pt x="241654" y="357879"/>
                    <a:pt x="230333" y="368072"/>
                    <a:pt x="227678" y="378824"/>
                  </a:cubicBezTo>
                  <a:cubicBezTo>
                    <a:pt x="224044" y="358298"/>
                    <a:pt x="220550" y="339029"/>
                    <a:pt x="218453" y="322133"/>
                  </a:cubicBezTo>
                  <a:cubicBezTo>
                    <a:pt x="199305" y="260834"/>
                    <a:pt x="74215" y="254970"/>
                    <a:pt x="0" y="278288"/>
                  </a:cubicBezTo>
                  <a:cubicBezTo>
                    <a:pt x="18728" y="248546"/>
                    <a:pt x="35920" y="217827"/>
                    <a:pt x="54788" y="188225"/>
                  </a:cubicBezTo>
                  <a:cubicBezTo>
                    <a:pt x="59819" y="179847"/>
                    <a:pt x="75473" y="158204"/>
                    <a:pt x="58002" y="156528"/>
                  </a:cubicBezTo>
                  <a:cubicBezTo>
                    <a:pt x="61217" y="149268"/>
                    <a:pt x="63733" y="141169"/>
                    <a:pt x="65969" y="131953"/>
                  </a:cubicBezTo>
                  <a:cubicBezTo>
                    <a:pt x="66109" y="131813"/>
                    <a:pt x="66249" y="131534"/>
                    <a:pt x="66388" y="131395"/>
                  </a:cubicBezTo>
                  <a:cubicBezTo>
                    <a:pt x="70861" y="122039"/>
                    <a:pt x="117403" y="50547"/>
                    <a:pt x="144517" y="0"/>
                  </a:cubicBezTo>
                  <a:cubicBezTo>
                    <a:pt x="140324" y="37422"/>
                    <a:pt x="145636" y="76798"/>
                    <a:pt x="156537" y="102491"/>
                  </a:cubicBezTo>
                  <a:cubicBezTo>
                    <a:pt x="163106" y="130976"/>
                    <a:pt x="163805" y="164906"/>
                    <a:pt x="183652" y="187946"/>
                  </a:cubicBezTo>
                  <a:cubicBezTo>
                    <a:pt x="203917" y="207634"/>
                    <a:pt x="232010" y="211125"/>
                    <a:pt x="259404" y="211125"/>
                  </a:cubicBezTo>
                  <a:cubicBezTo>
                    <a:pt x="268070" y="211125"/>
                    <a:pt x="276596" y="210706"/>
                    <a:pt x="284702" y="210427"/>
                  </a:cubicBezTo>
                  <a:cubicBezTo>
                    <a:pt x="322159" y="208472"/>
                    <a:pt x="359756" y="206377"/>
                    <a:pt x="397352" y="2058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9905301" y="7515402"/>
              <a:ext cx="798758" cy="487597"/>
            </a:xfrm>
            <a:custGeom>
              <a:rect b="b" l="l" r="r" t="t"/>
              <a:pathLst>
                <a:path extrusionOk="0" h="487597" w="798758">
                  <a:moveTo>
                    <a:pt x="798758" y="241425"/>
                  </a:moveTo>
                  <a:cubicBezTo>
                    <a:pt x="793447" y="247290"/>
                    <a:pt x="788276" y="253294"/>
                    <a:pt x="782965" y="259019"/>
                  </a:cubicBezTo>
                  <a:cubicBezTo>
                    <a:pt x="771364" y="270888"/>
                    <a:pt x="754732" y="288761"/>
                    <a:pt x="761022" y="303701"/>
                  </a:cubicBezTo>
                  <a:cubicBezTo>
                    <a:pt x="760043" y="303562"/>
                    <a:pt x="759065" y="303562"/>
                    <a:pt x="757947" y="303701"/>
                  </a:cubicBezTo>
                  <a:cubicBezTo>
                    <a:pt x="744529" y="307611"/>
                    <a:pt x="726919" y="322552"/>
                    <a:pt x="731811" y="336096"/>
                  </a:cubicBezTo>
                  <a:cubicBezTo>
                    <a:pt x="713921" y="335957"/>
                    <a:pt x="696171" y="335817"/>
                    <a:pt x="678840" y="334700"/>
                  </a:cubicBezTo>
                  <a:cubicBezTo>
                    <a:pt x="667938" y="334840"/>
                    <a:pt x="656897" y="334700"/>
                    <a:pt x="645995" y="334560"/>
                  </a:cubicBezTo>
                  <a:cubicBezTo>
                    <a:pt x="626567" y="334281"/>
                    <a:pt x="607140" y="334002"/>
                    <a:pt x="587853" y="335677"/>
                  </a:cubicBezTo>
                  <a:cubicBezTo>
                    <a:pt x="577230" y="336934"/>
                    <a:pt x="568984" y="348244"/>
                    <a:pt x="567028" y="361230"/>
                  </a:cubicBezTo>
                  <a:cubicBezTo>
                    <a:pt x="559760" y="349501"/>
                    <a:pt x="551793" y="360672"/>
                    <a:pt x="552352" y="372261"/>
                  </a:cubicBezTo>
                  <a:cubicBezTo>
                    <a:pt x="552073" y="377567"/>
                    <a:pt x="551793" y="382734"/>
                    <a:pt x="551653" y="387900"/>
                  </a:cubicBezTo>
                  <a:cubicBezTo>
                    <a:pt x="526076" y="418899"/>
                    <a:pt x="506649" y="455203"/>
                    <a:pt x="482609" y="487598"/>
                  </a:cubicBezTo>
                  <a:cubicBezTo>
                    <a:pt x="481351" y="455343"/>
                    <a:pt x="480094" y="423227"/>
                    <a:pt x="477857" y="391112"/>
                  </a:cubicBezTo>
                  <a:cubicBezTo>
                    <a:pt x="477298" y="365699"/>
                    <a:pt x="471428" y="339029"/>
                    <a:pt x="451581" y="327858"/>
                  </a:cubicBezTo>
                  <a:cubicBezTo>
                    <a:pt x="386870" y="295324"/>
                    <a:pt x="313773" y="312638"/>
                    <a:pt x="246406" y="319620"/>
                  </a:cubicBezTo>
                  <a:cubicBezTo>
                    <a:pt x="208530" y="324926"/>
                    <a:pt x="135992" y="311800"/>
                    <a:pt x="125929" y="370167"/>
                  </a:cubicBezTo>
                  <a:cubicBezTo>
                    <a:pt x="106780" y="375194"/>
                    <a:pt x="65969" y="428394"/>
                    <a:pt x="35221" y="471819"/>
                  </a:cubicBezTo>
                  <a:cubicBezTo>
                    <a:pt x="34103" y="457158"/>
                    <a:pt x="32705" y="442497"/>
                    <a:pt x="31447" y="427835"/>
                  </a:cubicBezTo>
                  <a:cubicBezTo>
                    <a:pt x="29630" y="395161"/>
                    <a:pt x="27394" y="364302"/>
                    <a:pt x="0" y="351875"/>
                  </a:cubicBezTo>
                  <a:cubicBezTo>
                    <a:pt x="8106" y="341542"/>
                    <a:pt x="13278" y="325764"/>
                    <a:pt x="18728" y="315151"/>
                  </a:cubicBezTo>
                  <a:cubicBezTo>
                    <a:pt x="32146" y="286806"/>
                    <a:pt x="49756" y="260555"/>
                    <a:pt x="62056" y="231651"/>
                  </a:cubicBezTo>
                  <a:cubicBezTo>
                    <a:pt x="82741" y="219922"/>
                    <a:pt x="92245" y="195905"/>
                    <a:pt x="96718" y="160299"/>
                  </a:cubicBezTo>
                  <a:cubicBezTo>
                    <a:pt x="98255" y="143543"/>
                    <a:pt x="99373" y="126647"/>
                    <a:pt x="100212" y="109891"/>
                  </a:cubicBezTo>
                  <a:cubicBezTo>
                    <a:pt x="107060" y="101513"/>
                    <a:pt x="112651" y="90482"/>
                    <a:pt x="118381" y="83082"/>
                  </a:cubicBezTo>
                  <a:cubicBezTo>
                    <a:pt x="134175" y="61020"/>
                    <a:pt x="151086" y="39795"/>
                    <a:pt x="167299" y="18152"/>
                  </a:cubicBezTo>
                  <a:cubicBezTo>
                    <a:pt x="178760" y="24436"/>
                    <a:pt x="194134" y="20945"/>
                    <a:pt x="201681" y="10193"/>
                  </a:cubicBezTo>
                  <a:cubicBezTo>
                    <a:pt x="204337" y="6842"/>
                    <a:pt x="206992" y="3351"/>
                    <a:pt x="209508" y="0"/>
                  </a:cubicBezTo>
                  <a:cubicBezTo>
                    <a:pt x="203219" y="55155"/>
                    <a:pt x="199026" y="110729"/>
                    <a:pt x="208669" y="165605"/>
                  </a:cubicBezTo>
                  <a:cubicBezTo>
                    <a:pt x="219711" y="244916"/>
                    <a:pt x="339071" y="229417"/>
                    <a:pt x="398331" y="235281"/>
                  </a:cubicBezTo>
                  <a:cubicBezTo>
                    <a:pt x="402524" y="235561"/>
                    <a:pt x="406577" y="235700"/>
                    <a:pt x="410490" y="235700"/>
                  </a:cubicBezTo>
                  <a:cubicBezTo>
                    <a:pt x="419855" y="235700"/>
                    <a:pt x="428380" y="235002"/>
                    <a:pt x="436207" y="233606"/>
                  </a:cubicBezTo>
                  <a:cubicBezTo>
                    <a:pt x="427542" y="247709"/>
                    <a:pt x="418317" y="261812"/>
                    <a:pt x="407555" y="275775"/>
                  </a:cubicBezTo>
                  <a:cubicBezTo>
                    <a:pt x="398890" y="287644"/>
                    <a:pt x="403223" y="304958"/>
                    <a:pt x="415941" y="311661"/>
                  </a:cubicBezTo>
                  <a:cubicBezTo>
                    <a:pt x="454237" y="327299"/>
                    <a:pt x="462483" y="266001"/>
                    <a:pt x="477578" y="242822"/>
                  </a:cubicBezTo>
                  <a:cubicBezTo>
                    <a:pt x="482749" y="228858"/>
                    <a:pt x="490855" y="213359"/>
                    <a:pt x="492812" y="197999"/>
                  </a:cubicBezTo>
                  <a:cubicBezTo>
                    <a:pt x="518529" y="157227"/>
                    <a:pt x="510143" y="90063"/>
                    <a:pt x="499940" y="29323"/>
                  </a:cubicBezTo>
                  <a:cubicBezTo>
                    <a:pt x="500919" y="30859"/>
                    <a:pt x="502176" y="32534"/>
                    <a:pt x="503853" y="34070"/>
                  </a:cubicBezTo>
                  <a:cubicBezTo>
                    <a:pt x="517271" y="45660"/>
                    <a:pt x="529570" y="38678"/>
                    <a:pt x="539633" y="27927"/>
                  </a:cubicBezTo>
                  <a:cubicBezTo>
                    <a:pt x="540752" y="65488"/>
                    <a:pt x="544386" y="103049"/>
                    <a:pt x="545644" y="140471"/>
                  </a:cubicBezTo>
                  <a:cubicBezTo>
                    <a:pt x="540053" y="211404"/>
                    <a:pt x="599313" y="248686"/>
                    <a:pt x="663186" y="254551"/>
                  </a:cubicBezTo>
                  <a:cubicBezTo>
                    <a:pt x="669196" y="255109"/>
                    <a:pt x="675206" y="255389"/>
                    <a:pt x="681076" y="255389"/>
                  </a:cubicBezTo>
                  <a:cubicBezTo>
                    <a:pt x="713641" y="255389"/>
                    <a:pt x="745648" y="247709"/>
                    <a:pt x="777793" y="243939"/>
                  </a:cubicBezTo>
                  <a:cubicBezTo>
                    <a:pt x="784922" y="243240"/>
                    <a:pt x="791910" y="242682"/>
                    <a:pt x="798758" y="2414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10148912" y="7479579"/>
              <a:ext cx="204264" cy="210117"/>
            </a:xfrm>
            <a:custGeom>
              <a:rect b="b" l="l" r="r" t="t"/>
              <a:pathLst>
                <a:path extrusionOk="0" h="210117" w="204264">
                  <a:moveTo>
                    <a:pt x="194973" y="83019"/>
                  </a:moveTo>
                  <a:cubicBezTo>
                    <a:pt x="199026" y="122535"/>
                    <a:pt x="213282" y="165961"/>
                    <a:pt x="195671" y="203941"/>
                  </a:cubicBezTo>
                  <a:cubicBezTo>
                    <a:pt x="184210" y="207851"/>
                    <a:pt x="178061" y="208968"/>
                    <a:pt x="164224" y="210085"/>
                  </a:cubicBezTo>
                  <a:cubicBezTo>
                    <a:pt x="159891" y="210085"/>
                    <a:pt x="155559" y="210085"/>
                    <a:pt x="151226" y="210085"/>
                  </a:cubicBezTo>
                  <a:cubicBezTo>
                    <a:pt x="146893" y="210085"/>
                    <a:pt x="142561" y="210085"/>
                    <a:pt x="138228" y="210085"/>
                  </a:cubicBezTo>
                  <a:cubicBezTo>
                    <a:pt x="97836" y="210225"/>
                    <a:pt x="56745" y="210504"/>
                    <a:pt x="18170" y="196541"/>
                  </a:cubicBezTo>
                  <a:cubicBezTo>
                    <a:pt x="-2096" y="143899"/>
                    <a:pt x="3215" y="88186"/>
                    <a:pt x="0" y="31355"/>
                  </a:cubicBezTo>
                  <a:cubicBezTo>
                    <a:pt x="4752" y="31634"/>
                    <a:pt x="9504" y="30797"/>
                    <a:pt x="13977" y="28981"/>
                  </a:cubicBezTo>
                  <a:cubicBezTo>
                    <a:pt x="20685" y="26049"/>
                    <a:pt x="25577" y="21162"/>
                    <a:pt x="29071" y="15018"/>
                  </a:cubicBezTo>
                  <a:cubicBezTo>
                    <a:pt x="77709" y="-2157"/>
                    <a:pt x="136830" y="-6904"/>
                    <a:pt x="184910" y="13063"/>
                  </a:cubicBezTo>
                  <a:cubicBezTo>
                    <a:pt x="190081" y="36103"/>
                    <a:pt x="191339" y="59840"/>
                    <a:pt x="194973" y="830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9986085" y="7084216"/>
              <a:ext cx="201847" cy="217613"/>
            </a:xfrm>
            <a:custGeom>
              <a:rect b="b" l="l" r="r" t="t"/>
              <a:pathLst>
                <a:path extrusionOk="0" h="217613" w="201847">
                  <a:moveTo>
                    <a:pt x="185189" y="20247"/>
                  </a:moveTo>
                  <a:cubicBezTo>
                    <a:pt x="203358" y="58646"/>
                    <a:pt x="203079" y="102211"/>
                    <a:pt x="200703" y="143682"/>
                  </a:cubicBezTo>
                  <a:cubicBezTo>
                    <a:pt x="197488" y="165744"/>
                    <a:pt x="197488" y="191297"/>
                    <a:pt x="183512" y="209589"/>
                  </a:cubicBezTo>
                  <a:cubicBezTo>
                    <a:pt x="159053" y="215035"/>
                    <a:pt x="133616" y="217269"/>
                    <a:pt x="108597" y="217408"/>
                  </a:cubicBezTo>
                  <a:cubicBezTo>
                    <a:pt x="63873" y="219642"/>
                    <a:pt x="15514" y="203864"/>
                    <a:pt x="0" y="157785"/>
                  </a:cubicBezTo>
                  <a:cubicBezTo>
                    <a:pt x="5730" y="151502"/>
                    <a:pt x="8945" y="142984"/>
                    <a:pt x="7408" y="134466"/>
                  </a:cubicBezTo>
                  <a:cubicBezTo>
                    <a:pt x="559" y="94392"/>
                    <a:pt x="-4193" y="50268"/>
                    <a:pt x="11042" y="11450"/>
                  </a:cubicBezTo>
                  <a:cubicBezTo>
                    <a:pt x="31447" y="8657"/>
                    <a:pt x="80644" y="0"/>
                    <a:pt x="121875" y="0"/>
                  </a:cubicBezTo>
                  <a:cubicBezTo>
                    <a:pt x="152205" y="140"/>
                    <a:pt x="178341" y="4887"/>
                    <a:pt x="185189" y="202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9013319" y="7085752"/>
              <a:ext cx="1159632" cy="473495"/>
            </a:xfrm>
            <a:custGeom>
              <a:rect b="b" l="l" r="r" t="t"/>
              <a:pathLst>
                <a:path extrusionOk="0" h="473495" w="1159632">
                  <a:moveTo>
                    <a:pt x="1104285" y="273122"/>
                  </a:moveTo>
                  <a:cubicBezTo>
                    <a:pt x="1126089" y="273122"/>
                    <a:pt x="1144398" y="271726"/>
                    <a:pt x="1159632" y="268374"/>
                  </a:cubicBezTo>
                  <a:cubicBezTo>
                    <a:pt x="1133356" y="299931"/>
                    <a:pt x="1112531" y="338470"/>
                    <a:pt x="1085277" y="367653"/>
                  </a:cubicBezTo>
                  <a:cubicBezTo>
                    <a:pt x="1073816" y="384270"/>
                    <a:pt x="1045304" y="404656"/>
                    <a:pt x="1045304" y="425042"/>
                  </a:cubicBezTo>
                  <a:cubicBezTo>
                    <a:pt x="1043906" y="426160"/>
                    <a:pt x="1042649" y="427137"/>
                    <a:pt x="1041670" y="427835"/>
                  </a:cubicBezTo>
                  <a:cubicBezTo>
                    <a:pt x="1024899" y="442357"/>
                    <a:pt x="1009105" y="457856"/>
                    <a:pt x="993312" y="473495"/>
                  </a:cubicBezTo>
                  <a:cubicBezTo>
                    <a:pt x="993032" y="452969"/>
                    <a:pt x="992333" y="432443"/>
                    <a:pt x="991075" y="411917"/>
                  </a:cubicBezTo>
                  <a:cubicBezTo>
                    <a:pt x="992194" y="333024"/>
                    <a:pt x="903443" y="320178"/>
                    <a:pt x="841666" y="320597"/>
                  </a:cubicBezTo>
                  <a:cubicBezTo>
                    <a:pt x="786739" y="321574"/>
                    <a:pt x="730972" y="327998"/>
                    <a:pt x="677861" y="342380"/>
                  </a:cubicBezTo>
                  <a:cubicBezTo>
                    <a:pt x="661229" y="348244"/>
                    <a:pt x="647113" y="366397"/>
                    <a:pt x="646694" y="383572"/>
                  </a:cubicBezTo>
                  <a:cubicBezTo>
                    <a:pt x="622934" y="391391"/>
                    <a:pt x="603506" y="416664"/>
                    <a:pt x="584778" y="431884"/>
                  </a:cubicBezTo>
                  <a:cubicBezTo>
                    <a:pt x="577370" y="440821"/>
                    <a:pt x="562555" y="452131"/>
                    <a:pt x="551234" y="464419"/>
                  </a:cubicBezTo>
                  <a:cubicBezTo>
                    <a:pt x="548439" y="447104"/>
                    <a:pt x="545364" y="429790"/>
                    <a:pt x="542289" y="412755"/>
                  </a:cubicBezTo>
                  <a:cubicBezTo>
                    <a:pt x="538096" y="388040"/>
                    <a:pt x="527194" y="362906"/>
                    <a:pt x="505391" y="348524"/>
                  </a:cubicBezTo>
                  <a:cubicBezTo>
                    <a:pt x="433691" y="305517"/>
                    <a:pt x="340189" y="320876"/>
                    <a:pt x="261920" y="335538"/>
                  </a:cubicBezTo>
                  <a:cubicBezTo>
                    <a:pt x="249341" y="338330"/>
                    <a:pt x="236203" y="345172"/>
                    <a:pt x="225581" y="354528"/>
                  </a:cubicBezTo>
                  <a:cubicBezTo>
                    <a:pt x="224743" y="354528"/>
                    <a:pt x="223904" y="354528"/>
                    <a:pt x="222926" y="354668"/>
                  </a:cubicBezTo>
                  <a:cubicBezTo>
                    <a:pt x="182254" y="361789"/>
                    <a:pt x="147313" y="388459"/>
                    <a:pt x="119499" y="417921"/>
                  </a:cubicBezTo>
                  <a:cubicBezTo>
                    <a:pt x="116145" y="421552"/>
                    <a:pt x="112092" y="425461"/>
                    <a:pt x="107899" y="429650"/>
                  </a:cubicBezTo>
                  <a:cubicBezTo>
                    <a:pt x="104265" y="418061"/>
                    <a:pt x="100491" y="406471"/>
                    <a:pt x="96718" y="395021"/>
                  </a:cubicBezTo>
                  <a:cubicBezTo>
                    <a:pt x="87214" y="351456"/>
                    <a:pt x="42069" y="335538"/>
                    <a:pt x="2516" y="329952"/>
                  </a:cubicBezTo>
                  <a:cubicBezTo>
                    <a:pt x="1677" y="329813"/>
                    <a:pt x="839" y="329673"/>
                    <a:pt x="0" y="329673"/>
                  </a:cubicBezTo>
                  <a:cubicBezTo>
                    <a:pt x="16073" y="312638"/>
                    <a:pt x="29910" y="286387"/>
                    <a:pt x="41510" y="274797"/>
                  </a:cubicBezTo>
                  <a:cubicBezTo>
                    <a:pt x="54928" y="256087"/>
                    <a:pt x="69883" y="238353"/>
                    <a:pt x="83440" y="219782"/>
                  </a:cubicBezTo>
                  <a:cubicBezTo>
                    <a:pt x="87912" y="213219"/>
                    <a:pt x="87912" y="204562"/>
                    <a:pt x="83580" y="198279"/>
                  </a:cubicBezTo>
                  <a:cubicBezTo>
                    <a:pt x="86794" y="191297"/>
                    <a:pt x="89031" y="183198"/>
                    <a:pt x="90288" y="174122"/>
                  </a:cubicBezTo>
                  <a:cubicBezTo>
                    <a:pt x="95739" y="152479"/>
                    <a:pt x="95739" y="128043"/>
                    <a:pt x="93503" y="103608"/>
                  </a:cubicBezTo>
                  <a:cubicBezTo>
                    <a:pt x="99792" y="98022"/>
                    <a:pt x="104545" y="89505"/>
                    <a:pt x="108178" y="82244"/>
                  </a:cubicBezTo>
                  <a:cubicBezTo>
                    <a:pt x="122295" y="59484"/>
                    <a:pt x="138228" y="38120"/>
                    <a:pt x="154720" y="17035"/>
                  </a:cubicBezTo>
                  <a:cubicBezTo>
                    <a:pt x="148710" y="47754"/>
                    <a:pt x="153462" y="81127"/>
                    <a:pt x="160451" y="111148"/>
                  </a:cubicBezTo>
                  <a:cubicBezTo>
                    <a:pt x="170793" y="138376"/>
                    <a:pt x="163106" y="191297"/>
                    <a:pt x="201122" y="194788"/>
                  </a:cubicBezTo>
                  <a:cubicBezTo>
                    <a:pt x="212164" y="244358"/>
                    <a:pt x="265414" y="260555"/>
                    <a:pt x="310418" y="263906"/>
                  </a:cubicBezTo>
                  <a:cubicBezTo>
                    <a:pt x="325094" y="264604"/>
                    <a:pt x="342565" y="265582"/>
                    <a:pt x="360595" y="265582"/>
                  </a:cubicBezTo>
                  <a:cubicBezTo>
                    <a:pt x="376248" y="265582"/>
                    <a:pt x="392321" y="264884"/>
                    <a:pt x="407695" y="262649"/>
                  </a:cubicBezTo>
                  <a:cubicBezTo>
                    <a:pt x="406577" y="263766"/>
                    <a:pt x="405599" y="264744"/>
                    <a:pt x="404620" y="265442"/>
                  </a:cubicBezTo>
                  <a:cubicBezTo>
                    <a:pt x="390923" y="280104"/>
                    <a:pt x="370937" y="297837"/>
                    <a:pt x="392461" y="315850"/>
                  </a:cubicBezTo>
                  <a:cubicBezTo>
                    <a:pt x="423489" y="334141"/>
                    <a:pt x="434530" y="287504"/>
                    <a:pt x="448507" y="268933"/>
                  </a:cubicBezTo>
                  <a:cubicBezTo>
                    <a:pt x="453538" y="259857"/>
                    <a:pt x="459548" y="251479"/>
                    <a:pt x="464859" y="242682"/>
                  </a:cubicBezTo>
                  <a:cubicBezTo>
                    <a:pt x="482051" y="230674"/>
                    <a:pt x="493511" y="212661"/>
                    <a:pt x="494909" y="185712"/>
                  </a:cubicBezTo>
                  <a:cubicBezTo>
                    <a:pt x="497704" y="150385"/>
                    <a:pt x="492253" y="115197"/>
                    <a:pt x="484985" y="80568"/>
                  </a:cubicBezTo>
                  <a:cubicBezTo>
                    <a:pt x="486803" y="79311"/>
                    <a:pt x="488480" y="77636"/>
                    <a:pt x="489737" y="75681"/>
                  </a:cubicBezTo>
                  <a:cubicBezTo>
                    <a:pt x="506090" y="48872"/>
                    <a:pt x="525517" y="24156"/>
                    <a:pt x="545504" y="0"/>
                  </a:cubicBezTo>
                  <a:cubicBezTo>
                    <a:pt x="544945" y="4468"/>
                    <a:pt x="544525" y="9076"/>
                    <a:pt x="544386" y="13963"/>
                  </a:cubicBezTo>
                  <a:cubicBezTo>
                    <a:pt x="539773" y="71771"/>
                    <a:pt x="548159" y="135444"/>
                    <a:pt x="579606" y="184734"/>
                  </a:cubicBezTo>
                  <a:cubicBezTo>
                    <a:pt x="612311" y="219642"/>
                    <a:pt x="663745" y="231092"/>
                    <a:pt x="709448" y="237655"/>
                  </a:cubicBezTo>
                  <a:cubicBezTo>
                    <a:pt x="716577" y="239331"/>
                    <a:pt x="723285" y="240448"/>
                    <a:pt x="729714" y="241146"/>
                  </a:cubicBezTo>
                  <a:cubicBezTo>
                    <a:pt x="720629" y="256645"/>
                    <a:pt x="711685" y="272144"/>
                    <a:pt x="700923" y="286527"/>
                  </a:cubicBezTo>
                  <a:cubicBezTo>
                    <a:pt x="689881" y="296301"/>
                    <a:pt x="686667" y="313755"/>
                    <a:pt x="698407" y="324367"/>
                  </a:cubicBezTo>
                  <a:cubicBezTo>
                    <a:pt x="737541" y="350897"/>
                    <a:pt x="749980" y="284991"/>
                    <a:pt x="763537" y="260415"/>
                  </a:cubicBezTo>
                  <a:cubicBezTo>
                    <a:pt x="766333" y="252735"/>
                    <a:pt x="770106" y="245056"/>
                    <a:pt x="774299" y="237236"/>
                  </a:cubicBezTo>
                  <a:cubicBezTo>
                    <a:pt x="820981" y="221458"/>
                    <a:pt x="837054" y="168397"/>
                    <a:pt x="838312" y="112544"/>
                  </a:cubicBezTo>
                  <a:cubicBezTo>
                    <a:pt x="846279" y="100117"/>
                    <a:pt x="853686" y="87829"/>
                    <a:pt x="860954" y="80429"/>
                  </a:cubicBezTo>
                  <a:cubicBezTo>
                    <a:pt x="875769" y="62974"/>
                    <a:pt x="893240" y="44124"/>
                    <a:pt x="912947" y="29602"/>
                  </a:cubicBezTo>
                  <a:cubicBezTo>
                    <a:pt x="904001" y="88388"/>
                    <a:pt x="918677" y="148430"/>
                    <a:pt x="942297" y="202188"/>
                  </a:cubicBezTo>
                  <a:cubicBezTo>
                    <a:pt x="967176" y="251758"/>
                    <a:pt x="1023361" y="271586"/>
                    <a:pt x="1075913" y="272424"/>
                  </a:cubicBezTo>
                  <a:cubicBezTo>
                    <a:pt x="1086255" y="272843"/>
                    <a:pt x="1095480" y="273122"/>
                    <a:pt x="1104285" y="2731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8"/>
            <p:cNvSpPr/>
            <p:nvPr/>
          </p:nvSpPr>
          <p:spPr>
            <a:xfrm>
              <a:off x="9696632" y="7469882"/>
              <a:ext cx="246975" cy="224529"/>
            </a:xfrm>
            <a:custGeom>
              <a:rect b="b" l="l" r="r" t="t"/>
              <a:pathLst>
                <a:path extrusionOk="0" h="224529" w="246975">
                  <a:moveTo>
                    <a:pt x="242213" y="17315"/>
                  </a:moveTo>
                  <a:cubicBezTo>
                    <a:pt x="248782" y="49151"/>
                    <a:pt x="246546" y="82104"/>
                    <a:pt x="246825" y="114499"/>
                  </a:cubicBezTo>
                  <a:cubicBezTo>
                    <a:pt x="245288" y="151641"/>
                    <a:pt x="248503" y="186410"/>
                    <a:pt x="237740" y="223273"/>
                  </a:cubicBezTo>
                  <a:cubicBezTo>
                    <a:pt x="219292" y="224250"/>
                    <a:pt x="200843" y="224390"/>
                    <a:pt x="182393" y="224530"/>
                  </a:cubicBezTo>
                  <a:cubicBezTo>
                    <a:pt x="129842" y="223971"/>
                    <a:pt x="71839" y="222994"/>
                    <a:pt x="25018" y="197301"/>
                  </a:cubicBezTo>
                  <a:cubicBezTo>
                    <a:pt x="6150" y="143124"/>
                    <a:pt x="1258" y="86433"/>
                    <a:pt x="0" y="29183"/>
                  </a:cubicBezTo>
                  <a:cubicBezTo>
                    <a:pt x="6848" y="27647"/>
                    <a:pt x="13277" y="23877"/>
                    <a:pt x="17750" y="18152"/>
                  </a:cubicBezTo>
                  <a:cubicBezTo>
                    <a:pt x="18029" y="17733"/>
                    <a:pt x="18309" y="17315"/>
                    <a:pt x="18589" y="17035"/>
                  </a:cubicBezTo>
                  <a:cubicBezTo>
                    <a:pt x="61637" y="7540"/>
                    <a:pt x="109855" y="0"/>
                    <a:pt x="155978" y="0"/>
                  </a:cubicBezTo>
                  <a:cubicBezTo>
                    <a:pt x="164224" y="0"/>
                    <a:pt x="172470" y="279"/>
                    <a:pt x="180576" y="838"/>
                  </a:cubicBezTo>
                  <a:cubicBezTo>
                    <a:pt x="200703" y="4049"/>
                    <a:pt x="227677" y="1257"/>
                    <a:pt x="242213" y="173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9460009" y="7494038"/>
              <a:ext cx="461505" cy="459252"/>
            </a:xfrm>
            <a:custGeom>
              <a:rect b="b" l="l" r="r" t="t"/>
              <a:pathLst>
                <a:path extrusionOk="0" h="459252" w="461505">
                  <a:moveTo>
                    <a:pt x="451302" y="260136"/>
                  </a:moveTo>
                  <a:cubicBezTo>
                    <a:pt x="454796" y="260555"/>
                    <a:pt x="458290" y="260834"/>
                    <a:pt x="461505" y="260974"/>
                  </a:cubicBezTo>
                  <a:cubicBezTo>
                    <a:pt x="454657" y="270608"/>
                    <a:pt x="449066" y="279126"/>
                    <a:pt x="445712" y="282477"/>
                  </a:cubicBezTo>
                  <a:cubicBezTo>
                    <a:pt x="436208" y="302166"/>
                    <a:pt x="400847" y="334840"/>
                    <a:pt x="401266" y="359555"/>
                  </a:cubicBezTo>
                  <a:cubicBezTo>
                    <a:pt x="357799" y="350478"/>
                    <a:pt x="312795" y="351316"/>
                    <a:pt x="268489" y="352154"/>
                  </a:cubicBezTo>
                  <a:cubicBezTo>
                    <a:pt x="250739" y="352573"/>
                    <a:pt x="233268" y="352852"/>
                    <a:pt x="215798" y="352713"/>
                  </a:cubicBezTo>
                  <a:cubicBezTo>
                    <a:pt x="194274" y="353690"/>
                    <a:pt x="172610" y="352992"/>
                    <a:pt x="151087" y="352014"/>
                  </a:cubicBezTo>
                  <a:cubicBezTo>
                    <a:pt x="148710" y="352014"/>
                    <a:pt x="146334" y="351875"/>
                    <a:pt x="143819" y="351735"/>
                  </a:cubicBezTo>
                  <a:cubicBezTo>
                    <a:pt x="134734" y="351177"/>
                    <a:pt x="125369" y="350758"/>
                    <a:pt x="117683" y="357460"/>
                  </a:cubicBezTo>
                  <a:cubicBezTo>
                    <a:pt x="107060" y="365419"/>
                    <a:pt x="103147" y="382734"/>
                    <a:pt x="107619" y="396278"/>
                  </a:cubicBezTo>
                  <a:cubicBezTo>
                    <a:pt x="93363" y="408985"/>
                    <a:pt x="79666" y="424205"/>
                    <a:pt x="74635" y="428394"/>
                  </a:cubicBezTo>
                  <a:cubicBezTo>
                    <a:pt x="69044" y="436213"/>
                    <a:pt x="55906" y="447104"/>
                    <a:pt x="43048" y="459252"/>
                  </a:cubicBezTo>
                  <a:cubicBezTo>
                    <a:pt x="41510" y="446127"/>
                    <a:pt x="39694" y="433141"/>
                    <a:pt x="37597" y="420295"/>
                  </a:cubicBezTo>
                  <a:cubicBezTo>
                    <a:pt x="35361" y="396138"/>
                    <a:pt x="25018" y="373518"/>
                    <a:pt x="5591" y="367793"/>
                  </a:cubicBezTo>
                  <a:cubicBezTo>
                    <a:pt x="3774" y="367234"/>
                    <a:pt x="1817" y="366676"/>
                    <a:pt x="0" y="366117"/>
                  </a:cubicBezTo>
                  <a:cubicBezTo>
                    <a:pt x="23341" y="341402"/>
                    <a:pt x="44446" y="295882"/>
                    <a:pt x="59820" y="264884"/>
                  </a:cubicBezTo>
                  <a:cubicBezTo>
                    <a:pt x="82881" y="257623"/>
                    <a:pt x="100771" y="242682"/>
                    <a:pt x="106362" y="211963"/>
                  </a:cubicBezTo>
                  <a:cubicBezTo>
                    <a:pt x="113769" y="177613"/>
                    <a:pt x="114048" y="142565"/>
                    <a:pt x="110974" y="107797"/>
                  </a:cubicBezTo>
                  <a:cubicBezTo>
                    <a:pt x="136970" y="109751"/>
                    <a:pt x="150947" y="63533"/>
                    <a:pt x="169116" y="48034"/>
                  </a:cubicBezTo>
                  <a:cubicBezTo>
                    <a:pt x="173169" y="40214"/>
                    <a:pt x="197069" y="18292"/>
                    <a:pt x="211185" y="0"/>
                  </a:cubicBezTo>
                  <a:cubicBezTo>
                    <a:pt x="203778" y="62974"/>
                    <a:pt x="206294" y="127206"/>
                    <a:pt x="216357" y="189761"/>
                  </a:cubicBezTo>
                  <a:cubicBezTo>
                    <a:pt x="244589" y="261113"/>
                    <a:pt x="386032" y="258181"/>
                    <a:pt x="451302" y="2601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9618555" y="7060059"/>
              <a:ext cx="172045" cy="206237"/>
            </a:xfrm>
            <a:custGeom>
              <a:rect b="b" l="l" r="r" t="t"/>
              <a:pathLst>
                <a:path extrusionOk="0" h="206237" w="172045">
                  <a:moveTo>
                    <a:pt x="144884" y="13963"/>
                  </a:moveTo>
                  <a:cubicBezTo>
                    <a:pt x="162215" y="48034"/>
                    <a:pt x="172837" y="89924"/>
                    <a:pt x="171999" y="130417"/>
                  </a:cubicBezTo>
                  <a:cubicBezTo>
                    <a:pt x="163054" y="142146"/>
                    <a:pt x="158302" y="154434"/>
                    <a:pt x="167666" y="167280"/>
                  </a:cubicBezTo>
                  <a:cubicBezTo>
                    <a:pt x="164871" y="180406"/>
                    <a:pt x="160398" y="192973"/>
                    <a:pt x="154388" y="204562"/>
                  </a:cubicBezTo>
                  <a:cubicBezTo>
                    <a:pt x="153550" y="204702"/>
                    <a:pt x="152711" y="204981"/>
                    <a:pt x="151873" y="205121"/>
                  </a:cubicBezTo>
                  <a:cubicBezTo>
                    <a:pt x="148937" y="205540"/>
                    <a:pt x="146142" y="205958"/>
                    <a:pt x="143067" y="206238"/>
                  </a:cubicBezTo>
                  <a:cubicBezTo>
                    <a:pt x="98203" y="205260"/>
                    <a:pt x="35309" y="204004"/>
                    <a:pt x="4420" y="165465"/>
                  </a:cubicBezTo>
                  <a:cubicBezTo>
                    <a:pt x="17977" y="142844"/>
                    <a:pt x="-1450" y="115476"/>
                    <a:pt x="87" y="90761"/>
                  </a:cubicBezTo>
                  <a:cubicBezTo>
                    <a:pt x="2184" y="62556"/>
                    <a:pt x="-7180" y="15779"/>
                    <a:pt x="27202" y="5306"/>
                  </a:cubicBezTo>
                  <a:cubicBezTo>
                    <a:pt x="43275" y="977"/>
                    <a:pt x="59767" y="0"/>
                    <a:pt x="76539" y="0"/>
                  </a:cubicBezTo>
                  <a:cubicBezTo>
                    <a:pt x="85344" y="0"/>
                    <a:pt x="94010" y="279"/>
                    <a:pt x="102675" y="419"/>
                  </a:cubicBezTo>
                  <a:cubicBezTo>
                    <a:pt x="116791" y="2653"/>
                    <a:pt x="135800" y="1117"/>
                    <a:pt x="144884" y="139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9228765" y="7072487"/>
              <a:ext cx="218611" cy="222571"/>
            </a:xfrm>
            <a:custGeom>
              <a:rect b="b" l="l" r="r" t="t"/>
              <a:pathLst>
                <a:path extrusionOk="0" h="222571" w="218611">
                  <a:moveTo>
                    <a:pt x="199238" y="65069"/>
                  </a:moveTo>
                  <a:cubicBezTo>
                    <a:pt x="208463" y="111287"/>
                    <a:pt x="226213" y="160438"/>
                    <a:pt x="215032" y="207494"/>
                  </a:cubicBezTo>
                  <a:cubicBezTo>
                    <a:pt x="193648" y="216850"/>
                    <a:pt x="170027" y="219642"/>
                    <a:pt x="147106" y="222296"/>
                  </a:cubicBezTo>
                  <a:cubicBezTo>
                    <a:pt x="138720" y="221877"/>
                    <a:pt x="129495" y="222016"/>
                    <a:pt x="119991" y="222296"/>
                  </a:cubicBezTo>
                  <a:cubicBezTo>
                    <a:pt x="85469" y="223133"/>
                    <a:pt x="46614" y="223971"/>
                    <a:pt x="28585" y="193810"/>
                  </a:cubicBezTo>
                  <a:cubicBezTo>
                    <a:pt x="16844" y="172307"/>
                    <a:pt x="10555" y="144939"/>
                    <a:pt x="7760" y="120084"/>
                  </a:cubicBezTo>
                  <a:cubicBezTo>
                    <a:pt x="3148" y="91878"/>
                    <a:pt x="-4679" y="62695"/>
                    <a:pt x="3706" y="34489"/>
                  </a:cubicBezTo>
                  <a:cubicBezTo>
                    <a:pt x="21736" y="9355"/>
                    <a:pt x="62967" y="0"/>
                    <a:pt x="103080" y="0"/>
                  </a:cubicBezTo>
                  <a:cubicBezTo>
                    <a:pt x="131592" y="0"/>
                    <a:pt x="159684" y="4748"/>
                    <a:pt x="178832" y="11729"/>
                  </a:cubicBezTo>
                  <a:cubicBezTo>
                    <a:pt x="193927" y="23179"/>
                    <a:pt x="192949" y="48173"/>
                    <a:pt x="199238" y="650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8832534" y="7066203"/>
              <a:ext cx="213955" cy="206669"/>
            </a:xfrm>
            <a:custGeom>
              <a:rect b="b" l="l" r="r" t="t"/>
              <a:pathLst>
                <a:path extrusionOk="0" h="206669" w="213955">
                  <a:moveTo>
                    <a:pt x="200772" y="54736"/>
                  </a:moveTo>
                  <a:cubicBezTo>
                    <a:pt x="207201" y="101234"/>
                    <a:pt x="224952" y="153457"/>
                    <a:pt x="204127" y="198418"/>
                  </a:cubicBezTo>
                  <a:cubicBezTo>
                    <a:pt x="201751" y="198977"/>
                    <a:pt x="199375" y="199675"/>
                    <a:pt x="196859" y="200234"/>
                  </a:cubicBezTo>
                  <a:cubicBezTo>
                    <a:pt x="180646" y="203305"/>
                    <a:pt x="164294" y="204981"/>
                    <a:pt x="147941" y="206238"/>
                  </a:cubicBezTo>
                  <a:cubicBezTo>
                    <a:pt x="139275" y="206098"/>
                    <a:pt x="130191" y="206238"/>
                    <a:pt x="121246" y="206377"/>
                  </a:cubicBezTo>
                  <a:cubicBezTo>
                    <a:pt x="89100" y="207076"/>
                    <a:pt x="55556" y="207774"/>
                    <a:pt x="27603" y="192554"/>
                  </a:cubicBezTo>
                  <a:cubicBezTo>
                    <a:pt x="13627" y="170492"/>
                    <a:pt x="11251" y="142844"/>
                    <a:pt x="5241" y="117711"/>
                  </a:cubicBezTo>
                  <a:cubicBezTo>
                    <a:pt x="9713" y="111008"/>
                    <a:pt x="11390" y="102491"/>
                    <a:pt x="9154" y="94252"/>
                  </a:cubicBezTo>
                  <a:cubicBezTo>
                    <a:pt x="1188" y="67443"/>
                    <a:pt x="-5102" y="37980"/>
                    <a:pt x="5940" y="11171"/>
                  </a:cubicBezTo>
                  <a:cubicBezTo>
                    <a:pt x="38086" y="2932"/>
                    <a:pt x="69393" y="0"/>
                    <a:pt x="101958" y="0"/>
                  </a:cubicBezTo>
                  <a:cubicBezTo>
                    <a:pt x="113699" y="0"/>
                    <a:pt x="125579" y="419"/>
                    <a:pt x="137738" y="1117"/>
                  </a:cubicBezTo>
                  <a:cubicBezTo>
                    <a:pt x="173937" y="559"/>
                    <a:pt x="197278" y="17594"/>
                    <a:pt x="200772" y="547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8466418" y="7110884"/>
              <a:ext cx="198683" cy="203636"/>
            </a:xfrm>
            <a:custGeom>
              <a:rect b="b" l="l" r="r" t="t"/>
              <a:pathLst>
                <a:path extrusionOk="0" h="203636" w="198683">
                  <a:moveTo>
                    <a:pt x="180017" y="26672"/>
                  </a:moveTo>
                  <a:cubicBezTo>
                    <a:pt x="191339" y="77917"/>
                    <a:pt x="208250" y="138378"/>
                    <a:pt x="191898" y="191020"/>
                  </a:cubicBezTo>
                  <a:cubicBezTo>
                    <a:pt x="173588" y="198141"/>
                    <a:pt x="154021" y="201353"/>
                    <a:pt x="134594" y="203308"/>
                  </a:cubicBezTo>
                  <a:cubicBezTo>
                    <a:pt x="95180" y="204006"/>
                    <a:pt x="50595" y="205681"/>
                    <a:pt x="16772" y="182363"/>
                  </a:cubicBezTo>
                  <a:cubicBezTo>
                    <a:pt x="6150" y="169796"/>
                    <a:pt x="4333" y="151923"/>
                    <a:pt x="0" y="136563"/>
                  </a:cubicBezTo>
                  <a:cubicBezTo>
                    <a:pt x="4333" y="93556"/>
                    <a:pt x="-2935" y="48874"/>
                    <a:pt x="3634" y="5727"/>
                  </a:cubicBezTo>
                  <a:cubicBezTo>
                    <a:pt x="16772" y="2236"/>
                    <a:pt x="41510" y="2"/>
                    <a:pt x="68345" y="2"/>
                  </a:cubicBezTo>
                  <a:cubicBezTo>
                    <a:pt x="114328" y="-138"/>
                    <a:pt x="166600" y="6704"/>
                    <a:pt x="180017" y="266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8069916" y="7074441"/>
              <a:ext cx="190464" cy="202235"/>
            </a:xfrm>
            <a:custGeom>
              <a:rect b="b" l="l" r="r" t="t"/>
              <a:pathLst>
                <a:path extrusionOk="0" h="202235" w="190464">
                  <a:moveTo>
                    <a:pt x="183780" y="91599"/>
                  </a:moveTo>
                  <a:cubicBezTo>
                    <a:pt x="186994" y="127345"/>
                    <a:pt x="196079" y="164627"/>
                    <a:pt x="185457" y="199954"/>
                  </a:cubicBezTo>
                  <a:cubicBezTo>
                    <a:pt x="185317" y="199954"/>
                    <a:pt x="185038" y="199954"/>
                    <a:pt x="184898" y="200094"/>
                  </a:cubicBezTo>
                  <a:cubicBezTo>
                    <a:pt x="180565" y="200792"/>
                    <a:pt x="176232" y="201211"/>
                    <a:pt x="171900" y="201490"/>
                  </a:cubicBezTo>
                  <a:cubicBezTo>
                    <a:pt x="127175" y="202887"/>
                    <a:pt x="82031" y="203026"/>
                    <a:pt x="37725" y="195486"/>
                  </a:cubicBezTo>
                  <a:cubicBezTo>
                    <a:pt x="18437" y="194369"/>
                    <a:pt x="13965" y="175798"/>
                    <a:pt x="8374" y="160438"/>
                  </a:cubicBezTo>
                  <a:cubicBezTo>
                    <a:pt x="7396" y="158623"/>
                    <a:pt x="7815" y="156668"/>
                    <a:pt x="7536" y="154574"/>
                  </a:cubicBezTo>
                  <a:cubicBezTo>
                    <a:pt x="5160" y="109751"/>
                    <a:pt x="-6441" y="63254"/>
                    <a:pt x="4880" y="18990"/>
                  </a:cubicBezTo>
                  <a:cubicBezTo>
                    <a:pt x="33951" y="6283"/>
                    <a:pt x="66097" y="0"/>
                    <a:pt x="98243" y="0"/>
                  </a:cubicBezTo>
                  <a:cubicBezTo>
                    <a:pt x="121305" y="0"/>
                    <a:pt x="144506" y="3212"/>
                    <a:pt x="166449" y="9635"/>
                  </a:cubicBezTo>
                  <a:cubicBezTo>
                    <a:pt x="178888" y="34769"/>
                    <a:pt x="179167" y="64231"/>
                    <a:pt x="183780" y="915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7668498" y="7120381"/>
              <a:ext cx="221287" cy="185520"/>
            </a:xfrm>
            <a:custGeom>
              <a:rect b="b" l="l" r="r" t="t"/>
              <a:pathLst>
                <a:path extrusionOk="0" h="185520" w="221287">
                  <a:moveTo>
                    <a:pt x="188823" y="0"/>
                  </a:moveTo>
                  <a:cubicBezTo>
                    <a:pt x="203498" y="53200"/>
                    <a:pt x="228796" y="113522"/>
                    <a:pt x="219152" y="169514"/>
                  </a:cubicBezTo>
                  <a:cubicBezTo>
                    <a:pt x="210207" y="172167"/>
                    <a:pt x="200982" y="174122"/>
                    <a:pt x="191898" y="176077"/>
                  </a:cubicBezTo>
                  <a:cubicBezTo>
                    <a:pt x="170933" y="180266"/>
                    <a:pt x="149968" y="183617"/>
                    <a:pt x="128724" y="185293"/>
                  </a:cubicBezTo>
                  <a:cubicBezTo>
                    <a:pt x="24040" y="188923"/>
                    <a:pt x="28652" y="149268"/>
                    <a:pt x="0" y="63812"/>
                  </a:cubicBezTo>
                  <a:cubicBezTo>
                    <a:pt x="8666" y="53619"/>
                    <a:pt x="4333" y="40354"/>
                    <a:pt x="5870" y="28485"/>
                  </a:cubicBezTo>
                  <a:cubicBezTo>
                    <a:pt x="62056" y="4329"/>
                    <a:pt x="127885" y="1117"/>
                    <a:pt x="1888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7326912" y="7165603"/>
              <a:ext cx="198351" cy="162423"/>
            </a:xfrm>
            <a:custGeom>
              <a:rect b="b" l="l" r="r" t="t"/>
              <a:pathLst>
                <a:path extrusionOk="0" h="162423" w="198351">
                  <a:moveTo>
                    <a:pt x="190919" y="63133"/>
                  </a:moveTo>
                  <a:cubicBezTo>
                    <a:pt x="199305" y="91897"/>
                    <a:pt x="206992" y="141746"/>
                    <a:pt x="175964" y="158363"/>
                  </a:cubicBezTo>
                  <a:cubicBezTo>
                    <a:pt x="149689" y="161435"/>
                    <a:pt x="123273" y="162552"/>
                    <a:pt x="96298" y="162412"/>
                  </a:cubicBezTo>
                  <a:cubicBezTo>
                    <a:pt x="79526" y="162272"/>
                    <a:pt x="64012" y="157106"/>
                    <a:pt x="56186" y="141327"/>
                  </a:cubicBezTo>
                  <a:cubicBezTo>
                    <a:pt x="34802" y="109212"/>
                    <a:pt x="19427" y="74583"/>
                    <a:pt x="4612" y="38837"/>
                  </a:cubicBezTo>
                  <a:cubicBezTo>
                    <a:pt x="3075" y="35905"/>
                    <a:pt x="1817" y="32833"/>
                    <a:pt x="419" y="29621"/>
                  </a:cubicBezTo>
                  <a:lnTo>
                    <a:pt x="419" y="29621"/>
                  </a:lnTo>
                  <a:cubicBezTo>
                    <a:pt x="978" y="25432"/>
                    <a:pt x="699" y="20685"/>
                    <a:pt x="0" y="16496"/>
                  </a:cubicBezTo>
                  <a:cubicBezTo>
                    <a:pt x="559" y="11748"/>
                    <a:pt x="4193" y="8816"/>
                    <a:pt x="8246" y="6582"/>
                  </a:cubicBezTo>
                  <a:cubicBezTo>
                    <a:pt x="15374" y="17333"/>
                    <a:pt x="28792" y="23896"/>
                    <a:pt x="42209" y="19847"/>
                  </a:cubicBezTo>
                  <a:cubicBezTo>
                    <a:pt x="73796" y="11329"/>
                    <a:pt x="99932" y="5604"/>
                    <a:pt x="134594" y="996"/>
                  </a:cubicBezTo>
                  <a:cubicBezTo>
                    <a:pt x="175266" y="-6963"/>
                    <a:pt x="179179" y="34508"/>
                    <a:pt x="190919" y="631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6903005" y="7188691"/>
              <a:ext cx="301842" cy="187061"/>
            </a:xfrm>
            <a:custGeom>
              <a:rect b="b" l="l" r="r" t="t"/>
              <a:pathLst>
                <a:path extrusionOk="0" h="187061" w="301842">
                  <a:moveTo>
                    <a:pt x="281767" y="54567"/>
                  </a:moveTo>
                  <a:cubicBezTo>
                    <a:pt x="291410" y="88917"/>
                    <a:pt x="307763" y="125780"/>
                    <a:pt x="299657" y="161805"/>
                  </a:cubicBezTo>
                  <a:cubicBezTo>
                    <a:pt x="251158" y="174512"/>
                    <a:pt x="201541" y="181912"/>
                    <a:pt x="151226" y="186241"/>
                  </a:cubicBezTo>
                  <a:cubicBezTo>
                    <a:pt x="146474" y="186101"/>
                    <a:pt x="141442" y="186381"/>
                    <a:pt x="136271" y="186660"/>
                  </a:cubicBezTo>
                  <a:cubicBezTo>
                    <a:pt x="120338" y="187358"/>
                    <a:pt x="103706" y="188196"/>
                    <a:pt x="90428" y="179259"/>
                  </a:cubicBezTo>
                  <a:cubicBezTo>
                    <a:pt x="48359" y="138486"/>
                    <a:pt x="30469" y="80539"/>
                    <a:pt x="0" y="31528"/>
                  </a:cubicBezTo>
                  <a:cubicBezTo>
                    <a:pt x="57024" y="25244"/>
                    <a:pt x="113489" y="3322"/>
                    <a:pt x="171771" y="669"/>
                  </a:cubicBezTo>
                  <a:cubicBezTo>
                    <a:pt x="179039" y="948"/>
                    <a:pt x="187006" y="669"/>
                    <a:pt x="194972" y="390"/>
                  </a:cubicBezTo>
                  <a:cubicBezTo>
                    <a:pt x="218732" y="-448"/>
                    <a:pt x="244170" y="-1286"/>
                    <a:pt x="262060" y="13375"/>
                  </a:cubicBezTo>
                  <a:cubicBezTo>
                    <a:pt x="271704" y="25244"/>
                    <a:pt x="276735" y="40185"/>
                    <a:pt x="281767" y="5456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6205436" y="7240046"/>
              <a:ext cx="556545" cy="262364"/>
            </a:xfrm>
            <a:custGeom>
              <a:rect b="b" l="l" r="r" t="t"/>
              <a:pathLst>
                <a:path extrusionOk="0" h="262364" w="556545">
                  <a:moveTo>
                    <a:pt x="501198" y="25553"/>
                  </a:moveTo>
                  <a:cubicBezTo>
                    <a:pt x="521604" y="75122"/>
                    <a:pt x="554029" y="129021"/>
                    <a:pt x="556545" y="183897"/>
                  </a:cubicBezTo>
                  <a:cubicBezTo>
                    <a:pt x="421392" y="208612"/>
                    <a:pt x="287916" y="266838"/>
                    <a:pt x="147592" y="262091"/>
                  </a:cubicBezTo>
                  <a:cubicBezTo>
                    <a:pt x="119360" y="260974"/>
                    <a:pt x="95040" y="262649"/>
                    <a:pt x="66388" y="256366"/>
                  </a:cubicBezTo>
                  <a:cubicBezTo>
                    <a:pt x="35640" y="209030"/>
                    <a:pt x="16772" y="155551"/>
                    <a:pt x="0" y="101513"/>
                  </a:cubicBezTo>
                  <a:cubicBezTo>
                    <a:pt x="51573" y="72469"/>
                    <a:pt x="112231" y="62416"/>
                    <a:pt x="170514" y="52642"/>
                  </a:cubicBezTo>
                  <a:cubicBezTo>
                    <a:pt x="226839" y="43565"/>
                    <a:pt x="282326" y="29881"/>
                    <a:pt x="338232" y="18850"/>
                  </a:cubicBezTo>
                  <a:cubicBezTo>
                    <a:pt x="377506" y="10891"/>
                    <a:pt x="416920" y="3491"/>
                    <a:pt x="457032" y="559"/>
                  </a:cubicBezTo>
                  <a:cubicBezTo>
                    <a:pt x="460247" y="140"/>
                    <a:pt x="463182" y="0"/>
                    <a:pt x="465977" y="0"/>
                  </a:cubicBezTo>
                  <a:cubicBezTo>
                    <a:pt x="482889" y="0"/>
                    <a:pt x="495048" y="7121"/>
                    <a:pt x="501198" y="255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6042470" y="7368089"/>
              <a:ext cx="199584" cy="353690"/>
            </a:xfrm>
            <a:custGeom>
              <a:rect b="b" l="l" r="r" t="t"/>
              <a:pathLst>
                <a:path extrusionOk="0" h="353690" w="199584">
                  <a:moveTo>
                    <a:pt x="199585" y="179289"/>
                  </a:moveTo>
                  <a:cubicBezTo>
                    <a:pt x="196929" y="182221"/>
                    <a:pt x="194413" y="185014"/>
                    <a:pt x="191898" y="187527"/>
                  </a:cubicBezTo>
                  <a:cubicBezTo>
                    <a:pt x="166181" y="218107"/>
                    <a:pt x="144517" y="251898"/>
                    <a:pt x="120058" y="283734"/>
                  </a:cubicBezTo>
                  <a:cubicBezTo>
                    <a:pt x="104964" y="303841"/>
                    <a:pt x="89310" y="323669"/>
                    <a:pt x="73796" y="343497"/>
                  </a:cubicBezTo>
                  <a:cubicBezTo>
                    <a:pt x="71141" y="346569"/>
                    <a:pt x="68066" y="349920"/>
                    <a:pt x="65410" y="353690"/>
                  </a:cubicBezTo>
                  <a:cubicBezTo>
                    <a:pt x="52831" y="327579"/>
                    <a:pt x="40532" y="301467"/>
                    <a:pt x="28792" y="274937"/>
                  </a:cubicBezTo>
                  <a:cubicBezTo>
                    <a:pt x="19148" y="251479"/>
                    <a:pt x="9644" y="228020"/>
                    <a:pt x="0" y="204562"/>
                  </a:cubicBezTo>
                  <a:cubicBezTo>
                    <a:pt x="11461" y="186829"/>
                    <a:pt x="18589" y="160857"/>
                    <a:pt x="29351" y="147452"/>
                  </a:cubicBezTo>
                  <a:cubicBezTo>
                    <a:pt x="58981" y="96905"/>
                    <a:pt x="88751" y="45241"/>
                    <a:pt x="126208" y="0"/>
                  </a:cubicBezTo>
                  <a:cubicBezTo>
                    <a:pt x="133895" y="44543"/>
                    <a:pt x="146055" y="86293"/>
                    <a:pt x="164084" y="128741"/>
                  </a:cubicBezTo>
                  <a:cubicBezTo>
                    <a:pt x="172051" y="154294"/>
                    <a:pt x="184211" y="169794"/>
                    <a:pt x="199585" y="1792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6130662" y="7493899"/>
              <a:ext cx="613988" cy="341402"/>
            </a:xfrm>
            <a:custGeom>
              <a:rect b="b" l="l" r="r" t="t"/>
              <a:pathLst>
                <a:path extrusionOk="0" h="341402" w="613988">
                  <a:moveTo>
                    <a:pt x="601410" y="65907"/>
                  </a:moveTo>
                  <a:cubicBezTo>
                    <a:pt x="606022" y="68001"/>
                    <a:pt x="610215" y="69258"/>
                    <a:pt x="613989" y="69537"/>
                  </a:cubicBezTo>
                  <a:cubicBezTo>
                    <a:pt x="603366" y="71632"/>
                    <a:pt x="592884" y="73587"/>
                    <a:pt x="582402" y="75262"/>
                  </a:cubicBezTo>
                  <a:cubicBezTo>
                    <a:pt x="528173" y="95230"/>
                    <a:pt x="180996" y="133908"/>
                    <a:pt x="199026" y="194509"/>
                  </a:cubicBezTo>
                  <a:cubicBezTo>
                    <a:pt x="197348" y="195067"/>
                    <a:pt x="195671" y="195765"/>
                    <a:pt x="194274" y="196463"/>
                  </a:cubicBezTo>
                  <a:cubicBezTo>
                    <a:pt x="193575" y="187667"/>
                    <a:pt x="185189" y="179568"/>
                    <a:pt x="175685" y="181802"/>
                  </a:cubicBezTo>
                  <a:cubicBezTo>
                    <a:pt x="166321" y="183757"/>
                    <a:pt x="158074" y="189203"/>
                    <a:pt x="150387" y="194927"/>
                  </a:cubicBezTo>
                  <a:cubicBezTo>
                    <a:pt x="104125" y="233885"/>
                    <a:pt x="69184" y="284153"/>
                    <a:pt x="35500" y="334002"/>
                  </a:cubicBezTo>
                  <a:cubicBezTo>
                    <a:pt x="34242" y="336376"/>
                    <a:pt x="32705" y="338749"/>
                    <a:pt x="31028" y="341402"/>
                  </a:cubicBezTo>
                  <a:cubicBezTo>
                    <a:pt x="27674" y="333862"/>
                    <a:pt x="24319" y="326462"/>
                    <a:pt x="20965" y="319061"/>
                  </a:cubicBezTo>
                  <a:cubicBezTo>
                    <a:pt x="14116" y="304400"/>
                    <a:pt x="7128" y="289738"/>
                    <a:pt x="0" y="275077"/>
                  </a:cubicBezTo>
                  <a:cubicBezTo>
                    <a:pt x="7128" y="270469"/>
                    <a:pt x="12858" y="262231"/>
                    <a:pt x="16492" y="254132"/>
                  </a:cubicBezTo>
                  <a:cubicBezTo>
                    <a:pt x="38435" y="219224"/>
                    <a:pt x="62195" y="185712"/>
                    <a:pt x="83580" y="150385"/>
                  </a:cubicBezTo>
                  <a:cubicBezTo>
                    <a:pt x="101190" y="121620"/>
                    <a:pt x="116844" y="91878"/>
                    <a:pt x="134594" y="63254"/>
                  </a:cubicBezTo>
                  <a:cubicBezTo>
                    <a:pt x="156397" y="68979"/>
                    <a:pt x="181974" y="68839"/>
                    <a:pt x="209229" y="69816"/>
                  </a:cubicBezTo>
                  <a:cubicBezTo>
                    <a:pt x="220410" y="70654"/>
                    <a:pt x="231591" y="70934"/>
                    <a:pt x="242772" y="70934"/>
                  </a:cubicBezTo>
                  <a:cubicBezTo>
                    <a:pt x="366884" y="70934"/>
                    <a:pt x="485265" y="26251"/>
                    <a:pt x="605882" y="0"/>
                  </a:cubicBezTo>
                  <a:cubicBezTo>
                    <a:pt x="589250" y="22900"/>
                    <a:pt x="574435" y="47894"/>
                    <a:pt x="601410" y="659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6756810" y="7213795"/>
              <a:ext cx="443195" cy="431884"/>
            </a:xfrm>
            <a:custGeom>
              <a:rect b="b" l="l" r="r" t="t"/>
              <a:pathLst>
                <a:path extrusionOk="0" h="431884" w="443195">
                  <a:moveTo>
                    <a:pt x="430896" y="203864"/>
                  </a:moveTo>
                  <a:cubicBezTo>
                    <a:pt x="434949" y="203166"/>
                    <a:pt x="439142" y="202468"/>
                    <a:pt x="443196" y="201630"/>
                  </a:cubicBezTo>
                  <a:cubicBezTo>
                    <a:pt x="429778" y="222016"/>
                    <a:pt x="418317" y="240168"/>
                    <a:pt x="413286" y="244358"/>
                  </a:cubicBezTo>
                  <a:cubicBezTo>
                    <a:pt x="405319" y="252037"/>
                    <a:pt x="396933" y="262789"/>
                    <a:pt x="395955" y="273262"/>
                  </a:cubicBezTo>
                  <a:lnTo>
                    <a:pt x="395955" y="273262"/>
                  </a:lnTo>
                  <a:cubicBezTo>
                    <a:pt x="378344" y="294765"/>
                    <a:pt x="363250" y="318782"/>
                    <a:pt x="346897" y="340844"/>
                  </a:cubicBezTo>
                  <a:cubicBezTo>
                    <a:pt x="341027" y="349501"/>
                    <a:pt x="343683" y="361649"/>
                    <a:pt x="353047" y="366676"/>
                  </a:cubicBezTo>
                  <a:cubicBezTo>
                    <a:pt x="355283" y="367514"/>
                    <a:pt x="357380" y="368072"/>
                    <a:pt x="359336" y="368212"/>
                  </a:cubicBezTo>
                  <a:cubicBezTo>
                    <a:pt x="349273" y="380918"/>
                    <a:pt x="340189" y="393346"/>
                    <a:pt x="332921" y="401165"/>
                  </a:cubicBezTo>
                  <a:cubicBezTo>
                    <a:pt x="325094" y="411219"/>
                    <a:pt x="317686" y="421552"/>
                    <a:pt x="310279" y="431884"/>
                  </a:cubicBezTo>
                  <a:cubicBezTo>
                    <a:pt x="295464" y="398652"/>
                    <a:pt x="281487" y="362208"/>
                    <a:pt x="251438" y="340844"/>
                  </a:cubicBezTo>
                  <a:cubicBezTo>
                    <a:pt x="172470" y="304120"/>
                    <a:pt x="83580" y="329534"/>
                    <a:pt x="0" y="347127"/>
                  </a:cubicBezTo>
                  <a:cubicBezTo>
                    <a:pt x="15095" y="339308"/>
                    <a:pt x="22782" y="315431"/>
                    <a:pt x="31447" y="300071"/>
                  </a:cubicBezTo>
                  <a:cubicBezTo>
                    <a:pt x="46402" y="272843"/>
                    <a:pt x="63314" y="246871"/>
                    <a:pt x="81483" y="221737"/>
                  </a:cubicBezTo>
                  <a:cubicBezTo>
                    <a:pt x="86235" y="214755"/>
                    <a:pt x="86794" y="205679"/>
                    <a:pt x="82042" y="198418"/>
                  </a:cubicBezTo>
                  <a:cubicBezTo>
                    <a:pt x="77150" y="192833"/>
                    <a:pt x="72119" y="190040"/>
                    <a:pt x="66948" y="189063"/>
                  </a:cubicBezTo>
                  <a:cubicBezTo>
                    <a:pt x="64292" y="165325"/>
                    <a:pt x="55906" y="139912"/>
                    <a:pt x="46542" y="117571"/>
                  </a:cubicBezTo>
                  <a:cubicBezTo>
                    <a:pt x="48778" y="113103"/>
                    <a:pt x="50595" y="108495"/>
                    <a:pt x="51993" y="104166"/>
                  </a:cubicBezTo>
                  <a:cubicBezTo>
                    <a:pt x="69883" y="67582"/>
                    <a:pt x="88332" y="30021"/>
                    <a:pt x="116424" y="0"/>
                  </a:cubicBezTo>
                  <a:cubicBezTo>
                    <a:pt x="117123" y="419"/>
                    <a:pt x="117682" y="558"/>
                    <a:pt x="118381" y="698"/>
                  </a:cubicBezTo>
                  <a:cubicBezTo>
                    <a:pt x="122854" y="14661"/>
                    <a:pt x="129982" y="29881"/>
                    <a:pt x="130820" y="35327"/>
                  </a:cubicBezTo>
                  <a:cubicBezTo>
                    <a:pt x="159332" y="101653"/>
                    <a:pt x="170653" y="214476"/>
                    <a:pt x="260802" y="218805"/>
                  </a:cubicBezTo>
                  <a:cubicBezTo>
                    <a:pt x="270026" y="219503"/>
                    <a:pt x="279251" y="219782"/>
                    <a:pt x="288336" y="219782"/>
                  </a:cubicBezTo>
                  <a:cubicBezTo>
                    <a:pt x="336555" y="219642"/>
                    <a:pt x="384075" y="211683"/>
                    <a:pt x="430896" y="2038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7145777" y="7182238"/>
              <a:ext cx="384354" cy="376589"/>
            </a:xfrm>
            <a:custGeom>
              <a:rect b="b" l="l" r="r" t="t"/>
              <a:pathLst>
                <a:path extrusionOk="0" h="376589" w="384354">
                  <a:moveTo>
                    <a:pt x="384354" y="194509"/>
                  </a:moveTo>
                  <a:cubicBezTo>
                    <a:pt x="368281" y="228858"/>
                    <a:pt x="354165" y="267816"/>
                    <a:pt x="346897" y="277590"/>
                  </a:cubicBezTo>
                  <a:cubicBezTo>
                    <a:pt x="332222" y="308449"/>
                    <a:pt x="315310" y="338191"/>
                    <a:pt x="297420" y="367374"/>
                  </a:cubicBezTo>
                  <a:cubicBezTo>
                    <a:pt x="295743" y="370167"/>
                    <a:pt x="294765" y="373378"/>
                    <a:pt x="294625" y="376590"/>
                  </a:cubicBezTo>
                  <a:cubicBezTo>
                    <a:pt x="294206" y="375054"/>
                    <a:pt x="293787" y="373658"/>
                    <a:pt x="293367" y="372261"/>
                  </a:cubicBezTo>
                  <a:cubicBezTo>
                    <a:pt x="288755" y="358019"/>
                    <a:pt x="281627" y="343916"/>
                    <a:pt x="267930" y="336236"/>
                  </a:cubicBezTo>
                  <a:cubicBezTo>
                    <a:pt x="238579" y="312638"/>
                    <a:pt x="99094" y="322971"/>
                    <a:pt x="35361" y="358577"/>
                  </a:cubicBezTo>
                  <a:cubicBezTo>
                    <a:pt x="34243" y="357879"/>
                    <a:pt x="33124" y="357321"/>
                    <a:pt x="31866" y="356902"/>
                  </a:cubicBezTo>
                  <a:cubicBezTo>
                    <a:pt x="21244" y="355086"/>
                    <a:pt x="10482" y="360113"/>
                    <a:pt x="0" y="368491"/>
                  </a:cubicBezTo>
                  <a:cubicBezTo>
                    <a:pt x="3634" y="358856"/>
                    <a:pt x="6848" y="349082"/>
                    <a:pt x="10343" y="342799"/>
                  </a:cubicBezTo>
                  <a:cubicBezTo>
                    <a:pt x="12998" y="336934"/>
                    <a:pt x="15794" y="331070"/>
                    <a:pt x="18729" y="325345"/>
                  </a:cubicBezTo>
                  <a:cubicBezTo>
                    <a:pt x="47660" y="340285"/>
                    <a:pt x="61217" y="297697"/>
                    <a:pt x="72398" y="278009"/>
                  </a:cubicBezTo>
                  <a:cubicBezTo>
                    <a:pt x="82741" y="254551"/>
                    <a:pt x="96298" y="231651"/>
                    <a:pt x="106222" y="207774"/>
                  </a:cubicBezTo>
                  <a:cubicBezTo>
                    <a:pt x="110415" y="202607"/>
                    <a:pt x="113909" y="196324"/>
                    <a:pt x="116005" y="188923"/>
                  </a:cubicBezTo>
                  <a:cubicBezTo>
                    <a:pt x="129982" y="147871"/>
                    <a:pt x="117682" y="104306"/>
                    <a:pt x="105662" y="63812"/>
                  </a:cubicBezTo>
                  <a:cubicBezTo>
                    <a:pt x="118381" y="39935"/>
                    <a:pt x="132917" y="19828"/>
                    <a:pt x="151925" y="0"/>
                  </a:cubicBezTo>
                  <a:cubicBezTo>
                    <a:pt x="164643" y="46917"/>
                    <a:pt x="175964" y="94671"/>
                    <a:pt x="196230" y="139074"/>
                  </a:cubicBezTo>
                  <a:cubicBezTo>
                    <a:pt x="206154" y="171609"/>
                    <a:pt x="231731" y="195626"/>
                    <a:pt x="266532" y="198418"/>
                  </a:cubicBezTo>
                  <a:cubicBezTo>
                    <a:pt x="288056" y="198977"/>
                    <a:pt x="311816" y="202188"/>
                    <a:pt x="335017" y="202188"/>
                  </a:cubicBezTo>
                  <a:cubicBezTo>
                    <a:pt x="352348" y="202188"/>
                    <a:pt x="369120" y="200513"/>
                    <a:pt x="384354" y="19450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7492953" y="7180283"/>
              <a:ext cx="396514" cy="375751"/>
            </a:xfrm>
            <a:custGeom>
              <a:rect b="b" l="l" r="r" t="t"/>
              <a:pathLst>
                <a:path extrusionOk="0" h="375751" w="396514">
                  <a:moveTo>
                    <a:pt x="396514" y="172167"/>
                  </a:moveTo>
                  <a:cubicBezTo>
                    <a:pt x="394138" y="175658"/>
                    <a:pt x="391622" y="179009"/>
                    <a:pt x="388967" y="182221"/>
                  </a:cubicBezTo>
                  <a:cubicBezTo>
                    <a:pt x="374571" y="201770"/>
                    <a:pt x="359756" y="221039"/>
                    <a:pt x="344521" y="239750"/>
                  </a:cubicBezTo>
                  <a:cubicBezTo>
                    <a:pt x="331523" y="254132"/>
                    <a:pt x="310419" y="274937"/>
                    <a:pt x="325653" y="293788"/>
                  </a:cubicBezTo>
                  <a:cubicBezTo>
                    <a:pt x="322299" y="291135"/>
                    <a:pt x="318804" y="288621"/>
                    <a:pt x="315031" y="286387"/>
                  </a:cubicBezTo>
                  <a:cubicBezTo>
                    <a:pt x="268210" y="262231"/>
                    <a:pt x="213002" y="270888"/>
                    <a:pt x="163525" y="280104"/>
                  </a:cubicBezTo>
                  <a:cubicBezTo>
                    <a:pt x="122434" y="291274"/>
                    <a:pt x="51573" y="285829"/>
                    <a:pt x="40252" y="337772"/>
                  </a:cubicBezTo>
                  <a:cubicBezTo>
                    <a:pt x="39833" y="339168"/>
                    <a:pt x="39693" y="340565"/>
                    <a:pt x="39414" y="341961"/>
                  </a:cubicBezTo>
                  <a:cubicBezTo>
                    <a:pt x="26695" y="347267"/>
                    <a:pt x="12858" y="360253"/>
                    <a:pt x="0" y="375752"/>
                  </a:cubicBezTo>
                  <a:cubicBezTo>
                    <a:pt x="839" y="373937"/>
                    <a:pt x="1537" y="372122"/>
                    <a:pt x="2236" y="370446"/>
                  </a:cubicBezTo>
                  <a:cubicBezTo>
                    <a:pt x="16912" y="339866"/>
                    <a:pt x="30050" y="308868"/>
                    <a:pt x="42349" y="277311"/>
                  </a:cubicBezTo>
                  <a:cubicBezTo>
                    <a:pt x="58142" y="237376"/>
                    <a:pt x="70721" y="196184"/>
                    <a:pt x="88052" y="156947"/>
                  </a:cubicBezTo>
                  <a:cubicBezTo>
                    <a:pt x="90288" y="152898"/>
                    <a:pt x="92245" y="147871"/>
                    <a:pt x="89310" y="143543"/>
                  </a:cubicBezTo>
                  <a:cubicBezTo>
                    <a:pt x="88192" y="142426"/>
                    <a:pt x="87074" y="141588"/>
                    <a:pt x="85956" y="140890"/>
                  </a:cubicBezTo>
                  <a:cubicBezTo>
                    <a:pt x="94901" y="115756"/>
                    <a:pt x="95460" y="87689"/>
                    <a:pt x="91127" y="60182"/>
                  </a:cubicBezTo>
                  <a:cubicBezTo>
                    <a:pt x="94342" y="53340"/>
                    <a:pt x="96857" y="45939"/>
                    <a:pt x="99373" y="40214"/>
                  </a:cubicBezTo>
                  <a:cubicBezTo>
                    <a:pt x="105802" y="26111"/>
                    <a:pt x="113490" y="12427"/>
                    <a:pt x="122854" y="0"/>
                  </a:cubicBezTo>
                  <a:cubicBezTo>
                    <a:pt x="126208" y="6423"/>
                    <a:pt x="131799" y="11450"/>
                    <a:pt x="138228" y="14243"/>
                  </a:cubicBezTo>
                  <a:cubicBezTo>
                    <a:pt x="157096" y="128323"/>
                    <a:pt x="175266" y="184036"/>
                    <a:pt x="303710" y="184036"/>
                  </a:cubicBezTo>
                  <a:cubicBezTo>
                    <a:pt x="303989" y="184036"/>
                    <a:pt x="304269" y="184036"/>
                    <a:pt x="304549" y="184036"/>
                  </a:cubicBezTo>
                  <a:cubicBezTo>
                    <a:pt x="335437" y="182919"/>
                    <a:pt x="366464" y="179009"/>
                    <a:pt x="396514" y="17216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8214841" y="7127781"/>
              <a:ext cx="808401" cy="405773"/>
            </a:xfrm>
            <a:custGeom>
              <a:rect b="b" l="l" r="r" t="t"/>
              <a:pathLst>
                <a:path extrusionOk="0" h="405773" w="808401">
                  <a:moveTo>
                    <a:pt x="774719" y="203305"/>
                  </a:moveTo>
                  <a:cubicBezTo>
                    <a:pt x="786179" y="203305"/>
                    <a:pt x="797500" y="202747"/>
                    <a:pt x="808402" y="201351"/>
                  </a:cubicBezTo>
                  <a:cubicBezTo>
                    <a:pt x="793168" y="218525"/>
                    <a:pt x="777933" y="235561"/>
                    <a:pt x="761301" y="251479"/>
                  </a:cubicBezTo>
                  <a:cubicBezTo>
                    <a:pt x="750400" y="258879"/>
                    <a:pt x="742992" y="271865"/>
                    <a:pt x="745368" y="283874"/>
                  </a:cubicBezTo>
                  <a:cubicBezTo>
                    <a:pt x="707771" y="283315"/>
                    <a:pt x="670035" y="287504"/>
                    <a:pt x="633975" y="298675"/>
                  </a:cubicBezTo>
                  <a:cubicBezTo>
                    <a:pt x="613150" y="305237"/>
                    <a:pt x="592185" y="313755"/>
                    <a:pt x="575693" y="328556"/>
                  </a:cubicBezTo>
                  <a:cubicBezTo>
                    <a:pt x="574435" y="329673"/>
                    <a:pt x="573457" y="330930"/>
                    <a:pt x="572478" y="332187"/>
                  </a:cubicBezTo>
                  <a:cubicBezTo>
                    <a:pt x="554029" y="339866"/>
                    <a:pt x="515873" y="372541"/>
                    <a:pt x="489458" y="405773"/>
                  </a:cubicBezTo>
                  <a:cubicBezTo>
                    <a:pt x="485824" y="390972"/>
                    <a:pt x="482190" y="377148"/>
                    <a:pt x="479255" y="365000"/>
                  </a:cubicBezTo>
                  <a:cubicBezTo>
                    <a:pt x="454237" y="303562"/>
                    <a:pt x="344661" y="317386"/>
                    <a:pt x="289873" y="319201"/>
                  </a:cubicBezTo>
                  <a:cubicBezTo>
                    <a:pt x="262339" y="325764"/>
                    <a:pt x="203638" y="323390"/>
                    <a:pt x="195392" y="356483"/>
                  </a:cubicBezTo>
                  <a:cubicBezTo>
                    <a:pt x="194134" y="356203"/>
                    <a:pt x="192876" y="355924"/>
                    <a:pt x="191478" y="355785"/>
                  </a:cubicBezTo>
                  <a:cubicBezTo>
                    <a:pt x="184909" y="353969"/>
                    <a:pt x="171632" y="356622"/>
                    <a:pt x="157655" y="361789"/>
                  </a:cubicBezTo>
                  <a:cubicBezTo>
                    <a:pt x="137948" y="358996"/>
                    <a:pt x="101609" y="371144"/>
                    <a:pt x="76312" y="388738"/>
                  </a:cubicBezTo>
                  <a:cubicBezTo>
                    <a:pt x="71560" y="376590"/>
                    <a:pt x="67227" y="365140"/>
                    <a:pt x="63593" y="354807"/>
                  </a:cubicBezTo>
                  <a:cubicBezTo>
                    <a:pt x="47800" y="334002"/>
                    <a:pt x="25297" y="323390"/>
                    <a:pt x="0" y="318223"/>
                  </a:cubicBezTo>
                  <a:cubicBezTo>
                    <a:pt x="13977" y="317944"/>
                    <a:pt x="25577" y="303283"/>
                    <a:pt x="31447" y="289878"/>
                  </a:cubicBezTo>
                  <a:cubicBezTo>
                    <a:pt x="50036" y="256506"/>
                    <a:pt x="68205" y="222854"/>
                    <a:pt x="84698" y="188504"/>
                  </a:cubicBezTo>
                  <a:cubicBezTo>
                    <a:pt x="86654" y="186410"/>
                    <a:pt x="88471" y="184315"/>
                    <a:pt x="90149" y="181942"/>
                  </a:cubicBezTo>
                  <a:cubicBezTo>
                    <a:pt x="92105" y="184176"/>
                    <a:pt x="96578" y="184036"/>
                    <a:pt x="97276" y="179987"/>
                  </a:cubicBezTo>
                  <a:cubicBezTo>
                    <a:pt x="97836" y="176775"/>
                    <a:pt x="97836" y="173424"/>
                    <a:pt x="96997" y="170352"/>
                  </a:cubicBezTo>
                  <a:cubicBezTo>
                    <a:pt x="106082" y="151083"/>
                    <a:pt x="108597" y="125949"/>
                    <a:pt x="107060" y="98162"/>
                  </a:cubicBezTo>
                  <a:cubicBezTo>
                    <a:pt x="106781" y="95090"/>
                    <a:pt x="106501" y="92158"/>
                    <a:pt x="106082" y="89086"/>
                  </a:cubicBezTo>
                  <a:cubicBezTo>
                    <a:pt x="109017" y="85455"/>
                    <a:pt x="111672" y="81825"/>
                    <a:pt x="114048" y="78613"/>
                  </a:cubicBezTo>
                  <a:cubicBezTo>
                    <a:pt x="129842" y="59903"/>
                    <a:pt x="146474" y="41890"/>
                    <a:pt x="166321" y="27228"/>
                  </a:cubicBezTo>
                  <a:cubicBezTo>
                    <a:pt x="173728" y="21503"/>
                    <a:pt x="181695" y="16616"/>
                    <a:pt x="189941" y="12008"/>
                  </a:cubicBezTo>
                  <a:cubicBezTo>
                    <a:pt x="188264" y="45939"/>
                    <a:pt x="188403" y="80010"/>
                    <a:pt x="194693" y="113382"/>
                  </a:cubicBezTo>
                  <a:cubicBezTo>
                    <a:pt x="196370" y="122318"/>
                    <a:pt x="201122" y="130277"/>
                    <a:pt x="209089" y="134885"/>
                  </a:cubicBezTo>
                  <a:cubicBezTo>
                    <a:pt x="210626" y="205679"/>
                    <a:pt x="257308" y="233327"/>
                    <a:pt x="322159" y="241565"/>
                  </a:cubicBezTo>
                  <a:cubicBezTo>
                    <a:pt x="338931" y="243380"/>
                    <a:pt x="360035" y="245195"/>
                    <a:pt x="381978" y="245195"/>
                  </a:cubicBezTo>
                  <a:cubicBezTo>
                    <a:pt x="386031" y="245195"/>
                    <a:pt x="390085" y="245195"/>
                    <a:pt x="394138" y="244916"/>
                  </a:cubicBezTo>
                  <a:cubicBezTo>
                    <a:pt x="387569" y="251898"/>
                    <a:pt x="380720" y="258740"/>
                    <a:pt x="373592" y="265302"/>
                  </a:cubicBezTo>
                  <a:cubicBezTo>
                    <a:pt x="358917" y="276194"/>
                    <a:pt x="345919" y="294486"/>
                    <a:pt x="362132" y="310404"/>
                  </a:cubicBezTo>
                  <a:cubicBezTo>
                    <a:pt x="388827" y="332047"/>
                    <a:pt x="406717" y="293089"/>
                    <a:pt x="421252" y="275775"/>
                  </a:cubicBezTo>
                  <a:cubicBezTo>
                    <a:pt x="431315" y="263068"/>
                    <a:pt x="440959" y="250083"/>
                    <a:pt x="450184" y="236678"/>
                  </a:cubicBezTo>
                  <a:cubicBezTo>
                    <a:pt x="470170" y="230534"/>
                    <a:pt x="487222" y="220201"/>
                    <a:pt x="497424" y="203724"/>
                  </a:cubicBezTo>
                  <a:cubicBezTo>
                    <a:pt x="514755" y="169375"/>
                    <a:pt x="513777" y="129021"/>
                    <a:pt x="510003" y="91739"/>
                  </a:cubicBezTo>
                  <a:cubicBezTo>
                    <a:pt x="508606" y="82244"/>
                    <a:pt x="507348" y="72749"/>
                    <a:pt x="505950" y="63254"/>
                  </a:cubicBezTo>
                  <a:cubicBezTo>
                    <a:pt x="522023" y="51943"/>
                    <a:pt x="533204" y="24715"/>
                    <a:pt x="546482" y="12288"/>
                  </a:cubicBezTo>
                  <a:cubicBezTo>
                    <a:pt x="549976" y="8238"/>
                    <a:pt x="553470" y="4049"/>
                    <a:pt x="557104" y="0"/>
                  </a:cubicBezTo>
                  <a:cubicBezTo>
                    <a:pt x="560039" y="17873"/>
                    <a:pt x="565630" y="35467"/>
                    <a:pt x="572898" y="51525"/>
                  </a:cubicBezTo>
                  <a:cubicBezTo>
                    <a:pt x="576112" y="59623"/>
                    <a:pt x="582821" y="65209"/>
                    <a:pt x="590787" y="67582"/>
                  </a:cubicBezTo>
                  <a:cubicBezTo>
                    <a:pt x="593164" y="160299"/>
                    <a:pt x="603506" y="191297"/>
                    <a:pt x="703159" y="200234"/>
                  </a:cubicBezTo>
                  <a:cubicBezTo>
                    <a:pt x="724263" y="200932"/>
                    <a:pt x="749561" y="203305"/>
                    <a:pt x="774719" y="20330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8629384" y="7495016"/>
              <a:ext cx="456473" cy="494858"/>
            </a:xfrm>
            <a:custGeom>
              <a:rect b="b" l="l" r="r" t="t"/>
              <a:pathLst>
                <a:path extrusionOk="0" h="494858" w="456473">
                  <a:moveTo>
                    <a:pt x="456473" y="234025"/>
                  </a:moveTo>
                  <a:cubicBezTo>
                    <a:pt x="445851" y="251339"/>
                    <a:pt x="436906" y="267676"/>
                    <a:pt x="431875" y="273401"/>
                  </a:cubicBezTo>
                  <a:cubicBezTo>
                    <a:pt x="414264" y="301048"/>
                    <a:pt x="395955" y="328416"/>
                    <a:pt x="375409" y="353969"/>
                  </a:cubicBezTo>
                  <a:cubicBezTo>
                    <a:pt x="369260" y="360253"/>
                    <a:pt x="361852" y="367653"/>
                    <a:pt x="356401" y="375752"/>
                  </a:cubicBezTo>
                  <a:cubicBezTo>
                    <a:pt x="339210" y="374356"/>
                    <a:pt x="321460" y="375612"/>
                    <a:pt x="306226" y="373658"/>
                  </a:cubicBezTo>
                  <a:cubicBezTo>
                    <a:pt x="283304" y="373658"/>
                    <a:pt x="260383" y="374775"/>
                    <a:pt x="237461" y="375892"/>
                  </a:cubicBezTo>
                  <a:cubicBezTo>
                    <a:pt x="211325" y="377148"/>
                    <a:pt x="185329" y="378545"/>
                    <a:pt x="159193" y="378126"/>
                  </a:cubicBezTo>
                  <a:cubicBezTo>
                    <a:pt x="157236" y="378126"/>
                    <a:pt x="155419" y="378126"/>
                    <a:pt x="153462" y="378126"/>
                  </a:cubicBezTo>
                  <a:cubicBezTo>
                    <a:pt x="140883" y="378126"/>
                    <a:pt x="127047" y="378126"/>
                    <a:pt x="118800" y="391670"/>
                  </a:cubicBezTo>
                  <a:cubicBezTo>
                    <a:pt x="114188" y="398931"/>
                    <a:pt x="112930" y="408286"/>
                    <a:pt x="114328" y="416944"/>
                  </a:cubicBezTo>
                  <a:cubicBezTo>
                    <a:pt x="92105" y="440681"/>
                    <a:pt x="73517" y="467910"/>
                    <a:pt x="55207" y="494859"/>
                  </a:cubicBezTo>
                  <a:cubicBezTo>
                    <a:pt x="48359" y="462185"/>
                    <a:pt x="40951" y="434537"/>
                    <a:pt x="35780" y="420016"/>
                  </a:cubicBezTo>
                  <a:cubicBezTo>
                    <a:pt x="29490" y="401305"/>
                    <a:pt x="16632" y="389715"/>
                    <a:pt x="0" y="382734"/>
                  </a:cubicBezTo>
                  <a:cubicBezTo>
                    <a:pt x="6150" y="373937"/>
                    <a:pt x="11740" y="365978"/>
                    <a:pt x="16492" y="360392"/>
                  </a:cubicBezTo>
                  <a:cubicBezTo>
                    <a:pt x="43048" y="315849"/>
                    <a:pt x="67367" y="271586"/>
                    <a:pt x="96438" y="228439"/>
                  </a:cubicBezTo>
                  <a:cubicBezTo>
                    <a:pt x="99373" y="220480"/>
                    <a:pt x="94202" y="213219"/>
                    <a:pt x="87074" y="210566"/>
                  </a:cubicBezTo>
                  <a:cubicBezTo>
                    <a:pt x="96298" y="180685"/>
                    <a:pt x="94901" y="144380"/>
                    <a:pt x="89450" y="108495"/>
                  </a:cubicBezTo>
                  <a:cubicBezTo>
                    <a:pt x="100491" y="94950"/>
                    <a:pt x="105942" y="70654"/>
                    <a:pt x="115726" y="58087"/>
                  </a:cubicBezTo>
                  <a:cubicBezTo>
                    <a:pt x="127746" y="37282"/>
                    <a:pt x="144378" y="19688"/>
                    <a:pt x="157795" y="0"/>
                  </a:cubicBezTo>
                  <a:cubicBezTo>
                    <a:pt x="160590" y="4189"/>
                    <a:pt x="164644" y="7680"/>
                    <a:pt x="169535" y="9635"/>
                  </a:cubicBezTo>
                  <a:cubicBezTo>
                    <a:pt x="169535" y="63254"/>
                    <a:pt x="180297" y="116873"/>
                    <a:pt x="187984" y="169933"/>
                  </a:cubicBezTo>
                  <a:cubicBezTo>
                    <a:pt x="193016" y="225088"/>
                    <a:pt x="230193" y="248407"/>
                    <a:pt x="282605" y="251060"/>
                  </a:cubicBezTo>
                  <a:cubicBezTo>
                    <a:pt x="292249" y="251758"/>
                    <a:pt x="302033" y="252177"/>
                    <a:pt x="311537" y="252177"/>
                  </a:cubicBezTo>
                  <a:cubicBezTo>
                    <a:pt x="360455" y="251618"/>
                    <a:pt x="408953" y="243659"/>
                    <a:pt x="456473" y="2340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9039595" y="7495295"/>
              <a:ext cx="437604" cy="460509"/>
            </a:xfrm>
            <a:custGeom>
              <a:rect b="b" l="l" r="r" t="t"/>
              <a:pathLst>
                <a:path extrusionOk="0" h="460509" w="437604">
                  <a:moveTo>
                    <a:pt x="404481" y="270050"/>
                  </a:moveTo>
                  <a:cubicBezTo>
                    <a:pt x="415522" y="270190"/>
                    <a:pt x="426703" y="270329"/>
                    <a:pt x="437605" y="269910"/>
                  </a:cubicBezTo>
                  <a:cubicBezTo>
                    <a:pt x="425166" y="286387"/>
                    <a:pt x="413146" y="303143"/>
                    <a:pt x="398750" y="318084"/>
                  </a:cubicBezTo>
                  <a:cubicBezTo>
                    <a:pt x="387569" y="327998"/>
                    <a:pt x="368980" y="340704"/>
                    <a:pt x="365486" y="355086"/>
                  </a:cubicBezTo>
                  <a:cubicBezTo>
                    <a:pt x="333200" y="352294"/>
                    <a:pt x="300635" y="353969"/>
                    <a:pt x="268070" y="355645"/>
                  </a:cubicBezTo>
                  <a:cubicBezTo>
                    <a:pt x="239278" y="357181"/>
                    <a:pt x="210486" y="358577"/>
                    <a:pt x="182114" y="357041"/>
                  </a:cubicBezTo>
                  <a:cubicBezTo>
                    <a:pt x="162547" y="355645"/>
                    <a:pt x="135293" y="353411"/>
                    <a:pt x="114328" y="353690"/>
                  </a:cubicBezTo>
                  <a:cubicBezTo>
                    <a:pt x="106781" y="353969"/>
                    <a:pt x="99932" y="358298"/>
                    <a:pt x="95460" y="365140"/>
                  </a:cubicBezTo>
                  <a:cubicBezTo>
                    <a:pt x="87493" y="356762"/>
                    <a:pt x="73936" y="365559"/>
                    <a:pt x="74355" y="378824"/>
                  </a:cubicBezTo>
                  <a:cubicBezTo>
                    <a:pt x="74774" y="381058"/>
                    <a:pt x="75194" y="383432"/>
                    <a:pt x="75613" y="385666"/>
                  </a:cubicBezTo>
                  <a:cubicBezTo>
                    <a:pt x="70162" y="389017"/>
                    <a:pt x="65131" y="393485"/>
                    <a:pt x="61217" y="396976"/>
                  </a:cubicBezTo>
                  <a:cubicBezTo>
                    <a:pt x="52552" y="405075"/>
                    <a:pt x="30469" y="431047"/>
                    <a:pt x="10203" y="460509"/>
                  </a:cubicBezTo>
                  <a:cubicBezTo>
                    <a:pt x="9364" y="441100"/>
                    <a:pt x="7268" y="422110"/>
                    <a:pt x="1537" y="404377"/>
                  </a:cubicBezTo>
                  <a:cubicBezTo>
                    <a:pt x="978" y="403539"/>
                    <a:pt x="419" y="402701"/>
                    <a:pt x="0" y="402003"/>
                  </a:cubicBezTo>
                  <a:cubicBezTo>
                    <a:pt x="17890" y="380360"/>
                    <a:pt x="32426" y="347686"/>
                    <a:pt x="43048" y="332885"/>
                  </a:cubicBezTo>
                  <a:cubicBezTo>
                    <a:pt x="66948" y="290716"/>
                    <a:pt x="87633" y="246731"/>
                    <a:pt x="107200" y="202328"/>
                  </a:cubicBezTo>
                  <a:cubicBezTo>
                    <a:pt x="109436" y="196463"/>
                    <a:pt x="111393" y="190320"/>
                    <a:pt x="108598" y="184455"/>
                  </a:cubicBezTo>
                  <a:cubicBezTo>
                    <a:pt x="104544" y="179428"/>
                    <a:pt x="99932" y="177892"/>
                    <a:pt x="94901" y="179009"/>
                  </a:cubicBezTo>
                  <a:cubicBezTo>
                    <a:pt x="103286" y="146615"/>
                    <a:pt x="102308" y="113661"/>
                    <a:pt x="96718" y="81127"/>
                  </a:cubicBezTo>
                  <a:cubicBezTo>
                    <a:pt x="109436" y="74564"/>
                    <a:pt x="119639" y="57948"/>
                    <a:pt x="128305" y="46917"/>
                  </a:cubicBezTo>
                  <a:cubicBezTo>
                    <a:pt x="140185" y="32116"/>
                    <a:pt x="153881" y="17594"/>
                    <a:pt x="169116" y="6004"/>
                  </a:cubicBezTo>
                  <a:cubicBezTo>
                    <a:pt x="171911" y="3910"/>
                    <a:pt x="174846" y="1815"/>
                    <a:pt x="177781" y="0"/>
                  </a:cubicBezTo>
                  <a:cubicBezTo>
                    <a:pt x="178201" y="1676"/>
                    <a:pt x="178760" y="3212"/>
                    <a:pt x="179319" y="4887"/>
                  </a:cubicBezTo>
                  <a:cubicBezTo>
                    <a:pt x="170514" y="73307"/>
                    <a:pt x="181415" y="144520"/>
                    <a:pt x="205036" y="209030"/>
                  </a:cubicBezTo>
                  <a:cubicBezTo>
                    <a:pt x="229634" y="268095"/>
                    <a:pt x="313493" y="264884"/>
                    <a:pt x="367582" y="270469"/>
                  </a:cubicBezTo>
                  <a:cubicBezTo>
                    <a:pt x="378904" y="269631"/>
                    <a:pt x="391483" y="269910"/>
                    <a:pt x="404481" y="2700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9242674" y="7470548"/>
              <a:ext cx="267852" cy="235732"/>
            </a:xfrm>
            <a:custGeom>
              <a:rect b="b" l="l" r="r" t="t"/>
              <a:pathLst>
                <a:path extrusionOk="0" h="235732" w="267852">
                  <a:moveTo>
                    <a:pt x="251298" y="41642"/>
                  </a:moveTo>
                  <a:cubicBezTo>
                    <a:pt x="260942" y="103081"/>
                    <a:pt x="277713" y="168289"/>
                    <a:pt x="260243" y="229588"/>
                  </a:cubicBezTo>
                  <a:cubicBezTo>
                    <a:pt x="231870" y="233219"/>
                    <a:pt x="203219" y="235592"/>
                    <a:pt x="174707" y="235732"/>
                  </a:cubicBezTo>
                  <a:cubicBezTo>
                    <a:pt x="134035" y="233777"/>
                    <a:pt x="88472" y="235313"/>
                    <a:pt x="52133" y="215625"/>
                  </a:cubicBezTo>
                  <a:cubicBezTo>
                    <a:pt x="23341" y="163821"/>
                    <a:pt x="6010" y="105734"/>
                    <a:pt x="0" y="45692"/>
                  </a:cubicBezTo>
                  <a:cubicBezTo>
                    <a:pt x="16353" y="47647"/>
                    <a:pt x="27674" y="34382"/>
                    <a:pt x="34522" y="20977"/>
                  </a:cubicBezTo>
                  <a:cubicBezTo>
                    <a:pt x="48499" y="6176"/>
                    <a:pt x="73377" y="8410"/>
                    <a:pt x="92385" y="4500"/>
                  </a:cubicBezTo>
                  <a:cubicBezTo>
                    <a:pt x="122155" y="311"/>
                    <a:pt x="152065" y="-1085"/>
                    <a:pt x="181974" y="870"/>
                  </a:cubicBezTo>
                  <a:cubicBezTo>
                    <a:pt x="209927" y="2964"/>
                    <a:pt x="249760" y="5896"/>
                    <a:pt x="251298" y="4164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8819605" y="7474187"/>
              <a:ext cx="258361" cy="214340"/>
            </a:xfrm>
            <a:custGeom>
              <a:rect b="b" l="l" r="r" t="t"/>
              <a:pathLst>
                <a:path extrusionOk="0" h="214340" w="258361">
                  <a:moveTo>
                    <a:pt x="226420" y="16221"/>
                  </a:moveTo>
                  <a:cubicBezTo>
                    <a:pt x="245847" y="72214"/>
                    <a:pt x="271564" y="136584"/>
                    <a:pt x="250459" y="195370"/>
                  </a:cubicBezTo>
                  <a:cubicBezTo>
                    <a:pt x="242073" y="197604"/>
                    <a:pt x="233548" y="199419"/>
                    <a:pt x="225162" y="201234"/>
                  </a:cubicBezTo>
                  <a:cubicBezTo>
                    <a:pt x="196650" y="206820"/>
                    <a:pt x="167858" y="211009"/>
                    <a:pt x="138787" y="213383"/>
                  </a:cubicBezTo>
                  <a:cubicBezTo>
                    <a:pt x="132078" y="213243"/>
                    <a:pt x="124810" y="213383"/>
                    <a:pt x="117403" y="213801"/>
                  </a:cubicBezTo>
                  <a:cubicBezTo>
                    <a:pt x="92944" y="214919"/>
                    <a:pt x="66388" y="215896"/>
                    <a:pt x="49058" y="199280"/>
                  </a:cubicBezTo>
                  <a:cubicBezTo>
                    <a:pt x="24180" y="146778"/>
                    <a:pt x="17051" y="87434"/>
                    <a:pt x="0" y="32139"/>
                  </a:cubicBezTo>
                  <a:cubicBezTo>
                    <a:pt x="42069" y="12172"/>
                    <a:pt x="90009" y="24"/>
                    <a:pt x="137389" y="24"/>
                  </a:cubicBezTo>
                  <a:cubicBezTo>
                    <a:pt x="167858" y="-395"/>
                    <a:pt x="198187" y="4771"/>
                    <a:pt x="226420" y="16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8417081" y="7507081"/>
              <a:ext cx="243189" cy="199586"/>
            </a:xfrm>
            <a:custGeom>
              <a:rect b="b" l="l" r="r" t="t"/>
              <a:pathLst>
                <a:path extrusionOk="0" h="199586" w="243189">
                  <a:moveTo>
                    <a:pt x="218872" y="9438"/>
                  </a:moveTo>
                  <a:cubicBezTo>
                    <a:pt x="232429" y="67106"/>
                    <a:pt x="252556" y="129243"/>
                    <a:pt x="238300" y="188447"/>
                  </a:cubicBezTo>
                  <a:cubicBezTo>
                    <a:pt x="219291" y="191799"/>
                    <a:pt x="199864" y="193195"/>
                    <a:pt x="180716" y="194591"/>
                  </a:cubicBezTo>
                  <a:cubicBezTo>
                    <a:pt x="160730" y="195988"/>
                    <a:pt x="140883" y="197803"/>
                    <a:pt x="120897" y="199199"/>
                  </a:cubicBezTo>
                  <a:cubicBezTo>
                    <a:pt x="116424" y="199199"/>
                    <a:pt x="111812" y="199199"/>
                    <a:pt x="107060" y="199339"/>
                  </a:cubicBezTo>
                  <a:cubicBezTo>
                    <a:pt x="88332" y="199897"/>
                    <a:pt x="68205" y="200595"/>
                    <a:pt x="54229" y="188168"/>
                  </a:cubicBezTo>
                  <a:cubicBezTo>
                    <a:pt x="22782" y="132874"/>
                    <a:pt x="10622" y="69341"/>
                    <a:pt x="0" y="7204"/>
                  </a:cubicBezTo>
                  <a:cubicBezTo>
                    <a:pt x="699" y="7344"/>
                    <a:pt x="1537" y="7204"/>
                    <a:pt x="2236" y="6925"/>
                  </a:cubicBezTo>
                  <a:cubicBezTo>
                    <a:pt x="15654" y="20190"/>
                    <a:pt x="36339" y="12789"/>
                    <a:pt x="53251" y="9578"/>
                  </a:cubicBezTo>
                  <a:cubicBezTo>
                    <a:pt x="104265" y="-755"/>
                    <a:pt x="167019" y="-5363"/>
                    <a:pt x="218872" y="94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8"/>
            <p:cNvSpPr/>
            <p:nvPr/>
          </p:nvSpPr>
          <p:spPr>
            <a:xfrm>
              <a:off x="7773322" y="7520987"/>
              <a:ext cx="874790" cy="510916"/>
            </a:xfrm>
            <a:custGeom>
              <a:rect b="b" l="l" r="r" t="t"/>
              <a:pathLst>
                <a:path extrusionOk="0" h="510916" w="874790">
                  <a:moveTo>
                    <a:pt x="839430" y="238633"/>
                  </a:moveTo>
                  <a:cubicBezTo>
                    <a:pt x="850751" y="237376"/>
                    <a:pt x="862911" y="237515"/>
                    <a:pt x="874791" y="236817"/>
                  </a:cubicBezTo>
                  <a:cubicBezTo>
                    <a:pt x="858298" y="259717"/>
                    <a:pt x="843344" y="284013"/>
                    <a:pt x="825593" y="306075"/>
                  </a:cubicBezTo>
                  <a:cubicBezTo>
                    <a:pt x="816928" y="319759"/>
                    <a:pt x="797640" y="333304"/>
                    <a:pt x="783943" y="348105"/>
                  </a:cubicBezTo>
                  <a:cubicBezTo>
                    <a:pt x="749701" y="349780"/>
                    <a:pt x="715598" y="356343"/>
                    <a:pt x="694493" y="357600"/>
                  </a:cubicBezTo>
                  <a:cubicBezTo>
                    <a:pt x="658294" y="360253"/>
                    <a:pt x="620977" y="362208"/>
                    <a:pt x="584638" y="365419"/>
                  </a:cubicBezTo>
                  <a:cubicBezTo>
                    <a:pt x="566748" y="367793"/>
                    <a:pt x="541171" y="365559"/>
                    <a:pt x="523700" y="376031"/>
                  </a:cubicBezTo>
                  <a:cubicBezTo>
                    <a:pt x="513917" y="369189"/>
                    <a:pt x="510423" y="378265"/>
                    <a:pt x="510003" y="393765"/>
                  </a:cubicBezTo>
                  <a:cubicBezTo>
                    <a:pt x="478137" y="412615"/>
                    <a:pt x="462064" y="448920"/>
                    <a:pt x="443894" y="479779"/>
                  </a:cubicBezTo>
                  <a:cubicBezTo>
                    <a:pt x="438583" y="447663"/>
                    <a:pt x="431875" y="415827"/>
                    <a:pt x="423349" y="385107"/>
                  </a:cubicBezTo>
                  <a:cubicBezTo>
                    <a:pt x="393998" y="318223"/>
                    <a:pt x="257028" y="353550"/>
                    <a:pt x="205595" y="358298"/>
                  </a:cubicBezTo>
                  <a:cubicBezTo>
                    <a:pt x="179039" y="363045"/>
                    <a:pt x="111533" y="357879"/>
                    <a:pt x="97556" y="393765"/>
                  </a:cubicBezTo>
                  <a:cubicBezTo>
                    <a:pt x="90708" y="395859"/>
                    <a:pt x="88052" y="407728"/>
                    <a:pt x="88052" y="424903"/>
                  </a:cubicBezTo>
                  <a:cubicBezTo>
                    <a:pt x="59121" y="449059"/>
                    <a:pt x="35221" y="478941"/>
                    <a:pt x="14955" y="510917"/>
                  </a:cubicBezTo>
                  <a:cubicBezTo>
                    <a:pt x="10902" y="493044"/>
                    <a:pt x="7547" y="474891"/>
                    <a:pt x="5032" y="456460"/>
                  </a:cubicBezTo>
                  <a:cubicBezTo>
                    <a:pt x="3634" y="443195"/>
                    <a:pt x="2097" y="431466"/>
                    <a:pt x="0" y="421272"/>
                  </a:cubicBezTo>
                  <a:cubicBezTo>
                    <a:pt x="18729" y="406192"/>
                    <a:pt x="29490" y="365419"/>
                    <a:pt x="40812" y="349082"/>
                  </a:cubicBezTo>
                  <a:cubicBezTo>
                    <a:pt x="45564" y="339587"/>
                    <a:pt x="73377" y="277590"/>
                    <a:pt x="83859" y="234723"/>
                  </a:cubicBezTo>
                  <a:cubicBezTo>
                    <a:pt x="91267" y="230255"/>
                    <a:pt x="97556" y="223831"/>
                    <a:pt x="102029" y="214895"/>
                  </a:cubicBezTo>
                  <a:cubicBezTo>
                    <a:pt x="118661" y="185153"/>
                    <a:pt x="117543" y="151083"/>
                    <a:pt x="111393" y="118548"/>
                  </a:cubicBezTo>
                  <a:cubicBezTo>
                    <a:pt x="120338" y="110310"/>
                    <a:pt x="124531" y="93135"/>
                    <a:pt x="131240" y="83221"/>
                  </a:cubicBezTo>
                  <a:cubicBezTo>
                    <a:pt x="141443" y="67582"/>
                    <a:pt x="153742" y="51106"/>
                    <a:pt x="168976" y="38818"/>
                  </a:cubicBezTo>
                  <a:cubicBezTo>
                    <a:pt x="171632" y="54736"/>
                    <a:pt x="175266" y="69816"/>
                    <a:pt x="176244" y="79172"/>
                  </a:cubicBezTo>
                  <a:cubicBezTo>
                    <a:pt x="199864" y="176217"/>
                    <a:pt x="208670" y="246033"/>
                    <a:pt x="326911" y="245614"/>
                  </a:cubicBezTo>
                  <a:cubicBezTo>
                    <a:pt x="332921" y="246033"/>
                    <a:pt x="338931" y="246312"/>
                    <a:pt x="344941" y="246312"/>
                  </a:cubicBezTo>
                  <a:cubicBezTo>
                    <a:pt x="376947" y="246312"/>
                    <a:pt x="408534" y="240587"/>
                    <a:pt x="440260" y="236957"/>
                  </a:cubicBezTo>
                  <a:cubicBezTo>
                    <a:pt x="449765" y="235700"/>
                    <a:pt x="459548" y="235281"/>
                    <a:pt x="469332" y="234444"/>
                  </a:cubicBezTo>
                  <a:cubicBezTo>
                    <a:pt x="458011" y="253434"/>
                    <a:pt x="446829" y="272703"/>
                    <a:pt x="435369" y="291553"/>
                  </a:cubicBezTo>
                  <a:cubicBezTo>
                    <a:pt x="423768" y="313476"/>
                    <a:pt x="387150" y="344614"/>
                    <a:pt x="419575" y="365000"/>
                  </a:cubicBezTo>
                  <a:cubicBezTo>
                    <a:pt x="431595" y="371563"/>
                    <a:pt x="446829" y="366676"/>
                    <a:pt x="453678" y="354668"/>
                  </a:cubicBezTo>
                  <a:cubicBezTo>
                    <a:pt x="479395" y="309287"/>
                    <a:pt x="501478" y="261812"/>
                    <a:pt x="526216" y="216012"/>
                  </a:cubicBezTo>
                  <a:cubicBezTo>
                    <a:pt x="569124" y="174541"/>
                    <a:pt x="556825" y="107517"/>
                    <a:pt x="536419" y="46358"/>
                  </a:cubicBezTo>
                  <a:cubicBezTo>
                    <a:pt x="545644" y="40075"/>
                    <a:pt x="554868" y="31417"/>
                    <a:pt x="563953" y="23738"/>
                  </a:cubicBezTo>
                  <a:cubicBezTo>
                    <a:pt x="570522" y="25972"/>
                    <a:pt x="578349" y="24436"/>
                    <a:pt x="583101" y="18990"/>
                  </a:cubicBezTo>
                  <a:cubicBezTo>
                    <a:pt x="587433" y="14103"/>
                    <a:pt x="591906" y="8936"/>
                    <a:pt x="596658" y="3910"/>
                  </a:cubicBezTo>
                  <a:cubicBezTo>
                    <a:pt x="603786" y="1536"/>
                    <a:pt x="612032" y="1536"/>
                    <a:pt x="619300" y="0"/>
                  </a:cubicBezTo>
                  <a:cubicBezTo>
                    <a:pt x="617623" y="29602"/>
                    <a:pt x="625589" y="73168"/>
                    <a:pt x="626288" y="85455"/>
                  </a:cubicBezTo>
                  <a:cubicBezTo>
                    <a:pt x="635652" y="129859"/>
                    <a:pt x="639286" y="181383"/>
                    <a:pt x="669056" y="217548"/>
                  </a:cubicBezTo>
                  <a:cubicBezTo>
                    <a:pt x="686807" y="234025"/>
                    <a:pt x="711964" y="239331"/>
                    <a:pt x="735445" y="241425"/>
                  </a:cubicBezTo>
                  <a:cubicBezTo>
                    <a:pt x="743411" y="241984"/>
                    <a:pt x="751518" y="242123"/>
                    <a:pt x="759624" y="242123"/>
                  </a:cubicBezTo>
                  <a:cubicBezTo>
                    <a:pt x="786179" y="241704"/>
                    <a:pt x="812875" y="239331"/>
                    <a:pt x="839430" y="2386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8"/>
            <p:cNvSpPr/>
            <p:nvPr/>
          </p:nvSpPr>
          <p:spPr>
            <a:xfrm>
              <a:off x="7973187" y="7504758"/>
              <a:ext cx="291662" cy="203058"/>
            </a:xfrm>
            <a:custGeom>
              <a:rect b="b" l="l" r="r" t="t"/>
              <a:pathLst>
                <a:path extrusionOk="0" h="203058" w="291662">
                  <a:moveTo>
                    <a:pt x="251577" y="11063"/>
                  </a:moveTo>
                  <a:cubicBezTo>
                    <a:pt x="267091" y="66637"/>
                    <a:pt x="305667" y="126819"/>
                    <a:pt x="286379" y="185465"/>
                  </a:cubicBezTo>
                  <a:cubicBezTo>
                    <a:pt x="236902" y="192726"/>
                    <a:pt x="186866" y="201243"/>
                    <a:pt x="136830" y="203059"/>
                  </a:cubicBezTo>
                  <a:cubicBezTo>
                    <a:pt x="112511" y="201523"/>
                    <a:pt x="83580" y="204595"/>
                    <a:pt x="63034" y="189654"/>
                  </a:cubicBezTo>
                  <a:cubicBezTo>
                    <a:pt x="33823" y="145530"/>
                    <a:pt x="19148" y="93586"/>
                    <a:pt x="5870" y="42481"/>
                  </a:cubicBezTo>
                  <a:cubicBezTo>
                    <a:pt x="7547" y="42620"/>
                    <a:pt x="9504" y="41783"/>
                    <a:pt x="9923" y="39549"/>
                  </a:cubicBezTo>
                  <a:cubicBezTo>
                    <a:pt x="10482" y="35918"/>
                    <a:pt x="11181" y="32148"/>
                    <a:pt x="9644" y="28797"/>
                  </a:cubicBezTo>
                  <a:cubicBezTo>
                    <a:pt x="6849" y="26283"/>
                    <a:pt x="3913" y="24468"/>
                    <a:pt x="839" y="23212"/>
                  </a:cubicBezTo>
                  <a:cubicBezTo>
                    <a:pt x="559" y="22234"/>
                    <a:pt x="280" y="21117"/>
                    <a:pt x="0" y="20140"/>
                  </a:cubicBezTo>
                  <a:cubicBezTo>
                    <a:pt x="22083" y="28518"/>
                    <a:pt x="45703" y="12320"/>
                    <a:pt x="68205" y="10086"/>
                  </a:cubicBezTo>
                  <a:cubicBezTo>
                    <a:pt x="128025" y="3244"/>
                    <a:pt x="193435" y="-9183"/>
                    <a:pt x="251577" y="110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7825455" y="7089382"/>
              <a:ext cx="418317" cy="498628"/>
            </a:xfrm>
            <a:custGeom>
              <a:rect b="b" l="l" r="r" t="t"/>
              <a:pathLst>
                <a:path extrusionOk="0" h="498628" w="418317">
                  <a:moveTo>
                    <a:pt x="403362" y="246033"/>
                  </a:moveTo>
                  <a:cubicBezTo>
                    <a:pt x="408673" y="246592"/>
                    <a:pt x="413565" y="246871"/>
                    <a:pt x="418317" y="246871"/>
                  </a:cubicBezTo>
                  <a:cubicBezTo>
                    <a:pt x="406577" y="265023"/>
                    <a:pt x="396654" y="281919"/>
                    <a:pt x="391902" y="287085"/>
                  </a:cubicBezTo>
                  <a:cubicBezTo>
                    <a:pt x="381978" y="302166"/>
                    <a:pt x="360175" y="321714"/>
                    <a:pt x="365905" y="339587"/>
                  </a:cubicBezTo>
                  <a:cubicBezTo>
                    <a:pt x="364368" y="344335"/>
                    <a:pt x="364228" y="349641"/>
                    <a:pt x="366325" y="353550"/>
                  </a:cubicBezTo>
                  <a:cubicBezTo>
                    <a:pt x="330545" y="350618"/>
                    <a:pt x="292109" y="355366"/>
                    <a:pt x="261221" y="356483"/>
                  </a:cubicBezTo>
                  <a:cubicBezTo>
                    <a:pt x="221807" y="363325"/>
                    <a:pt x="149269" y="359834"/>
                    <a:pt x="132218" y="403120"/>
                  </a:cubicBezTo>
                  <a:cubicBezTo>
                    <a:pt x="117543" y="407449"/>
                    <a:pt x="113350" y="423088"/>
                    <a:pt x="113769" y="441659"/>
                  </a:cubicBezTo>
                  <a:cubicBezTo>
                    <a:pt x="88332" y="452969"/>
                    <a:pt x="62615" y="479639"/>
                    <a:pt x="49896" y="494999"/>
                  </a:cubicBezTo>
                  <a:cubicBezTo>
                    <a:pt x="48918" y="496116"/>
                    <a:pt x="47939" y="497372"/>
                    <a:pt x="46821" y="498629"/>
                  </a:cubicBezTo>
                  <a:cubicBezTo>
                    <a:pt x="37457" y="459811"/>
                    <a:pt x="27953" y="418061"/>
                    <a:pt x="0" y="390832"/>
                  </a:cubicBezTo>
                  <a:cubicBezTo>
                    <a:pt x="28792" y="409543"/>
                    <a:pt x="47520" y="367095"/>
                    <a:pt x="61637" y="346708"/>
                  </a:cubicBezTo>
                  <a:cubicBezTo>
                    <a:pt x="85117" y="307192"/>
                    <a:pt x="116424" y="270748"/>
                    <a:pt x="132917" y="227881"/>
                  </a:cubicBezTo>
                  <a:cubicBezTo>
                    <a:pt x="133895" y="220201"/>
                    <a:pt x="129842" y="213638"/>
                    <a:pt x="123972" y="209868"/>
                  </a:cubicBezTo>
                  <a:cubicBezTo>
                    <a:pt x="125369" y="204562"/>
                    <a:pt x="126208" y="199117"/>
                    <a:pt x="126627" y="193671"/>
                  </a:cubicBezTo>
                  <a:cubicBezTo>
                    <a:pt x="129982" y="148011"/>
                    <a:pt x="115865" y="102909"/>
                    <a:pt x="105802" y="58785"/>
                  </a:cubicBezTo>
                  <a:cubicBezTo>
                    <a:pt x="105523" y="57808"/>
                    <a:pt x="105103" y="56831"/>
                    <a:pt x="104824" y="55853"/>
                  </a:cubicBezTo>
                  <a:cubicBezTo>
                    <a:pt x="125369" y="61997"/>
                    <a:pt x="139206" y="35048"/>
                    <a:pt x="153322" y="22341"/>
                  </a:cubicBezTo>
                  <a:cubicBezTo>
                    <a:pt x="162826" y="14382"/>
                    <a:pt x="173169" y="6283"/>
                    <a:pt x="184210" y="0"/>
                  </a:cubicBezTo>
                  <a:cubicBezTo>
                    <a:pt x="178061" y="28346"/>
                    <a:pt x="181974" y="60740"/>
                    <a:pt x="185468" y="87410"/>
                  </a:cubicBezTo>
                  <a:cubicBezTo>
                    <a:pt x="188962" y="108634"/>
                    <a:pt x="193295" y="129440"/>
                    <a:pt x="198187" y="150524"/>
                  </a:cubicBezTo>
                  <a:cubicBezTo>
                    <a:pt x="200284" y="159181"/>
                    <a:pt x="206853" y="165744"/>
                    <a:pt x="214819" y="168677"/>
                  </a:cubicBezTo>
                  <a:cubicBezTo>
                    <a:pt x="224603" y="256785"/>
                    <a:pt x="338931" y="239191"/>
                    <a:pt x="403362" y="2460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7562696" y="7513308"/>
              <a:ext cx="263580" cy="210625"/>
            </a:xfrm>
            <a:custGeom>
              <a:rect b="b" l="l" r="r" t="t"/>
              <a:pathLst>
                <a:path extrusionOk="0" h="210625" w="263580">
                  <a:moveTo>
                    <a:pt x="249621" y="92437"/>
                  </a:moveTo>
                  <a:cubicBezTo>
                    <a:pt x="256050" y="123994"/>
                    <a:pt x="271144" y="158344"/>
                    <a:pt x="258985" y="190180"/>
                  </a:cubicBezTo>
                  <a:cubicBezTo>
                    <a:pt x="212164" y="194369"/>
                    <a:pt x="166460" y="205819"/>
                    <a:pt x="119499" y="209449"/>
                  </a:cubicBezTo>
                  <a:cubicBezTo>
                    <a:pt x="80085" y="217129"/>
                    <a:pt x="61637" y="185851"/>
                    <a:pt x="46821" y="154992"/>
                  </a:cubicBezTo>
                  <a:cubicBezTo>
                    <a:pt x="28093" y="115756"/>
                    <a:pt x="13837" y="76658"/>
                    <a:pt x="0" y="35188"/>
                  </a:cubicBezTo>
                  <a:cubicBezTo>
                    <a:pt x="18868" y="33093"/>
                    <a:pt x="35920" y="19828"/>
                    <a:pt x="56046" y="17873"/>
                  </a:cubicBezTo>
                  <a:cubicBezTo>
                    <a:pt x="84558" y="15639"/>
                    <a:pt x="132917" y="0"/>
                    <a:pt x="172331" y="0"/>
                  </a:cubicBezTo>
                  <a:cubicBezTo>
                    <a:pt x="196370" y="0"/>
                    <a:pt x="217055" y="5865"/>
                    <a:pt x="227817" y="24436"/>
                  </a:cubicBezTo>
                  <a:cubicBezTo>
                    <a:pt x="238160" y="45939"/>
                    <a:pt x="243611" y="69258"/>
                    <a:pt x="249621" y="924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7082323" y="7555337"/>
              <a:ext cx="735304" cy="453667"/>
            </a:xfrm>
            <a:custGeom>
              <a:rect b="b" l="l" r="r" t="t"/>
              <a:pathLst>
                <a:path extrusionOk="0" h="453667" w="735304">
                  <a:moveTo>
                    <a:pt x="726360" y="211264"/>
                  </a:moveTo>
                  <a:cubicBezTo>
                    <a:pt x="729295" y="211264"/>
                    <a:pt x="732230" y="211125"/>
                    <a:pt x="735305" y="210846"/>
                  </a:cubicBezTo>
                  <a:cubicBezTo>
                    <a:pt x="718393" y="246312"/>
                    <a:pt x="702740" y="282896"/>
                    <a:pt x="680936" y="315850"/>
                  </a:cubicBezTo>
                  <a:cubicBezTo>
                    <a:pt x="677302" y="322831"/>
                    <a:pt x="671013" y="330930"/>
                    <a:pt x="665143" y="339308"/>
                  </a:cubicBezTo>
                  <a:cubicBezTo>
                    <a:pt x="655080" y="333164"/>
                    <a:pt x="641522" y="330790"/>
                    <a:pt x="622794" y="331628"/>
                  </a:cubicBezTo>
                  <a:cubicBezTo>
                    <a:pt x="556545" y="329673"/>
                    <a:pt x="493371" y="360951"/>
                    <a:pt x="427682" y="365978"/>
                  </a:cubicBezTo>
                  <a:cubicBezTo>
                    <a:pt x="405179" y="368770"/>
                    <a:pt x="382118" y="370725"/>
                    <a:pt x="360594" y="379522"/>
                  </a:cubicBezTo>
                  <a:cubicBezTo>
                    <a:pt x="356401" y="381477"/>
                    <a:pt x="352768" y="385666"/>
                    <a:pt x="350112" y="390553"/>
                  </a:cubicBezTo>
                  <a:cubicBezTo>
                    <a:pt x="333759" y="397535"/>
                    <a:pt x="319084" y="410381"/>
                    <a:pt x="307344" y="422808"/>
                  </a:cubicBezTo>
                  <a:cubicBezTo>
                    <a:pt x="301613" y="430628"/>
                    <a:pt x="290013" y="441659"/>
                    <a:pt x="279950" y="453667"/>
                  </a:cubicBezTo>
                  <a:cubicBezTo>
                    <a:pt x="272123" y="430069"/>
                    <a:pt x="264715" y="405354"/>
                    <a:pt x="242493" y="394044"/>
                  </a:cubicBezTo>
                  <a:cubicBezTo>
                    <a:pt x="177921" y="369887"/>
                    <a:pt x="108877" y="388878"/>
                    <a:pt x="43467" y="398791"/>
                  </a:cubicBezTo>
                  <a:cubicBezTo>
                    <a:pt x="28931" y="400467"/>
                    <a:pt x="14536" y="402562"/>
                    <a:pt x="0" y="404796"/>
                  </a:cubicBezTo>
                  <a:cubicBezTo>
                    <a:pt x="12299" y="386923"/>
                    <a:pt x="17890" y="354947"/>
                    <a:pt x="27394" y="340425"/>
                  </a:cubicBezTo>
                  <a:cubicBezTo>
                    <a:pt x="31447" y="327299"/>
                    <a:pt x="59819" y="273820"/>
                    <a:pt x="40252" y="268235"/>
                  </a:cubicBezTo>
                  <a:cubicBezTo>
                    <a:pt x="47660" y="224669"/>
                    <a:pt x="26975" y="184176"/>
                    <a:pt x="8246" y="144241"/>
                  </a:cubicBezTo>
                  <a:cubicBezTo>
                    <a:pt x="9364" y="142007"/>
                    <a:pt x="10482" y="139912"/>
                    <a:pt x="11740" y="137957"/>
                  </a:cubicBezTo>
                  <a:cubicBezTo>
                    <a:pt x="30189" y="105562"/>
                    <a:pt x="51154" y="74564"/>
                    <a:pt x="73377" y="44822"/>
                  </a:cubicBezTo>
                  <a:cubicBezTo>
                    <a:pt x="74076" y="46079"/>
                    <a:pt x="74914" y="47336"/>
                    <a:pt x="75893" y="48592"/>
                  </a:cubicBezTo>
                  <a:cubicBezTo>
                    <a:pt x="92105" y="120364"/>
                    <a:pt x="121037" y="189202"/>
                    <a:pt x="143679" y="259159"/>
                  </a:cubicBezTo>
                  <a:cubicBezTo>
                    <a:pt x="171073" y="296301"/>
                    <a:pt x="225721" y="291553"/>
                    <a:pt x="267091" y="295463"/>
                  </a:cubicBezTo>
                  <a:cubicBezTo>
                    <a:pt x="276875" y="296301"/>
                    <a:pt x="286099" y="296720"/>
                    <a:pt x="294905" y="296720"/>
                  </a:cubicBezTo>
                  <a:cubicBezTo>
                    <a:pt x="312375" y="296720"/>
                    <a:pt x="327889" y="295044"/>
                    <a:pt x="341586" y="291693"/>
                  </a:cubicBezTo>
                  <a:cubicBezTo>
                    <a:pt x="328309" y="316967"/>
                    <a:pt x="316428" y="343218"/>
                    <a:pt x="300356" y="366816"/>
                  </a:cubicBezTo>
                  <a:cubicBezTo>
                    <a:pt x="293227" y="378684"/>
                    <a:pt x="300076" y="395440"/>
                    <a:pt x="312934" y="399909"/>
                  </a:cubicBezTo>
                  <a:cubicBezTo>
                    <a:pt x="347876" y="412336"/>
                    <a:pt x="358218" y="342659"/>
                    <a:pt x="370657" y="319899"/>
                  </a:cubicBezTo>
                  <a:cubicBezTo>
                    <a:pt x="372754" y="313057"/>
                    <a:pt x="382118" y="289459"/>
                    <a:pt x="386032" y="270050"/>
                  </a:cubicBezTo>
                  <a:cubicBezTo>
                    <a:pt x="419855" y="240448"/>
                    <a:pt x="422790" y="187387"/>
                    <a:pt x="393299" y="117571"/>
                  </a:cubicBezTo>
                  <a:cubicBezTo>
                    <a:pt x="392321" y="114918"/>
                    <a:pt x="391482" y="112265"/>
                    <a:pt x="390644" y="109751"/>
                  </a:cubicBezTo>
                  <a:cubicBezTo>
                    <a:pt x="400288" y="99419"/>
                    <a:pt x="403922" y="79311"/>
                    <a:pt x="410211" y="67582"/>
                  </a:cubicBezTo>
                  <a:cubicBezTo>
                    <a:pt x="421113" y="45660"/>
                    <a:pt x="432993" y="19688"/>
                    <a:pt x="450184" y="0"/>
                  </a:cubicBezTo>
                  <a:cubicBezTo>
                    <a:pt x="452560" y="16616"/>
                    <a:pt x="457452" y="33233"/>
                    <a:pt x="459967" y="49290"/>
                  </a:cubicBezTo>
                  <a:cubicBezTo>
                    <a:pt x="477857" y="107238"/>
                    <a:pt x="489318" y="200513"/>
                    <a:pt x="555707" y="221877"/>
                  </a:cubicBezTo>
                  <a:cubicBezTo>
                    <a:pt x="570102" y="225367"/>
                    <a:pt x="584638" y="226624"/>
                    <a:pt x="599174" y="226624"/>
                  </a:cubicBezTo>
                  <a:cubicBezTo>
                    <a:pt x="641383" y="226624"/>
                    <a:pt x="684291" y="215035"/>
                    <a:pt x="726360" y="2112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6331125" y="7598613"/>
              <a:ext cx="732491" cy="300849"/>
            </a:xfrm>
            <a:custGeom>
              <a:rect b="b" l="l" r="r" t="t"/>
              <a:pathLst>
                <a:path extrusionOk="0" h="300849" w="732491">
                  <a:moveTo>
                    <a:pt x="708290" y="138387"/>
                  </a:moveTo>
                  <a:cubicBezTo>
                    <a:pt x="721428" y="164079"/>
                    <a:pt x="736243" y="190051"/>
                    <a:pt x="731631" y="218536"/>
                  </a:cubicBezTo>
                  <a:cubicBezTo>
                    <a:pt x="547700" y="264196"/>
                    <a:pt x="356641" y="272295"/>
                    <a:pt x="169495" y="300081"/>
                  </a:cubicBezTo>
                  <a:cubicBezTo>
                    <a:pt x="140844" y="300780"/>
                    <a:pt x="111493" y="302595"/>
                    <a:pt x="83260" y="296032"/>
                  </a:cubicBezTo>
                  <a:cubicBezTo>
                    <a:pt x="69563" y="279137"/>
                    <a:pt x="56425" y="263917"/>
                    <a:pt x="46502" y="243949"/>
                  </a:cubicBezTo>
                  <a:cubicBezTo>
                    <a:pt x="29171" y="205410"/>
                    <a:pt x="6250" y="167710"/>
                    <a:pt x="100" y="125261"/>
                  </a:cubicBezTo>
                  <a:cubicBezTo>
                    <a:pt x="-180" y="119536"/>
                    <a:pt x="-40" y="113392"/>
                    <a:pt x="2755" y="108226"/>
                  </a:cubicBezTo>
                  <a:cubicBezTo>
                    <a:pt x="4712" y="108086"/>
                    <a:pt x="6669" y="107947"/>
                    <a:pt x="8626" y="107807"/>
                  </a:cubicBezTo>
                  <a:cubicBezTo>
                    <a:pt x="14636" y="112973"/>
                    <a:pt x="22742" y="115626"/>
                    <a:pt x="30848" y="114370"/>
                  </a:cubicBezTo>
                  <a:cubicBezTo>
                    <a:pt x="61317" y="108505"/>
                    <a:pt x="90388" y="97474"/>
                    <a:pt x="120578" y="90213"/>
                  </a:cubicBezTo>
                  <a:cubicBezTo>
                    <a:pt x="247624" y="61170"/>
                    <a:pt x="372015" y="37013"/>
                    <a:pt x="500320" y="11181"/>
                  </a:cubicBezTo>
                  <a:cubicBezTo>
                    <a:pt x="542948" y="3362"/>
                    <a:pt x="586974" y="-4737"/>
                    <a:pt x="630162" y="3362"/>
                  </a:cubicBezTo>
                  <a:cubicBezTo>
                    <a:pt x="649030" y="4898"/>
                    <a:pt x="655878" y="22352"/>
                    <a:pt x="663426" y="37153"/>
                  </a:cubicBezTo>
                  <a:cubicBezTo>
                    <a:pt x="675865" y="61449"/>
                    <a:pt x="685648" y="86583"/>
                    <a:pt x="696410" y="111717"/>
                  </a:cubicBezTo>
                  <a:cubicBezTo>
                    <a:pt x="696550" y="112136"/>
                    <a:pt x="696690" y="112415"/>
                    <a:pt x="696830" y="112834"/>
                  </a:cubicBezTo>
                  <a:cubicBezTo>
                    <a:pt x="694873" y="122608"/>
                    <a:pt x="697249" y="131684"/>
                    <a:pt x="708290" y="1383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6190342" y="7720662"/>
              <a:ext cx="209647" cy="399489"/>
            </a:xfrm>
            <a:custGeom>
              <a:rect b="b" l="l" r="r" t="t"/>
              <a:pathLst>
                <a:path extrusionOk="0" h="399489" w="209647">
                  <a:moveTo>
                    <a:pt x="169535" y="158064"/>
                  </a:moveTo>
                  <a:cubicBezTo>
                    <a:pt x="181974" y="185153"/>
                    <a:pt x="190360" y="206796"/>
                    <a:pt x="209648" y="219503"/>
                  </a:cubicBezTo>
                  <a:cubicBezTo>
                    <a:pt x="185049" y="250222"/>
                    <a:pt x="156956" y="299652"/>
                    <a:pt x="152344" y="308868"/>
                  </a:cubicBezTo>
                  <a:cubicBezTo>
                    <a:pt x="135293" y="339448"/>
                    <a:pt x="117543" y="369608"/>
                    <a:pt x="99513" y="399490"/>
                  </a:cubicBezTo>
                  <a:cubicBezTo>
                    <a:pt x="90149" y="381337"/>
                    <a:pt x="80784" y="363185"/>
                    <a:pt x="71420" y="345033"/>
                  </a:cubicBezTo>
                  <a:cubicBezTo>
                    <a:pt x="45703" y="293229"/>
                    <a:pt x="23061" y="236817"/>
                    <a:pt x="0" y="181104"/>
                  </a:cubicBezTo>
                  <a:cubicBezTo>
                    <a:pt x="6569" y="169375"/>
                    <a:pt x="11880" y="155691"/>
                    <a:pt x="17331" y="146056"/>
                  </a:cubicBezTo>
                  <a:cubicBezTo>
                    <a:pt x="43607" y="97324"/>
                    <a:pt x="75194" y="51664"/>
                    <a:pt x="110554" y="8936"/>
                  </a:cubicBezTo>
                  <a:cubicBezTo>
                    <a:pt x="112930" y="6004"/>
                    <a:pt x="115446" y="3072"/>
                    <a:pt x="117822" y="0"/>
                  </a:cubicBezTo>
                  <a:cubicBezTo>
                    <a:pt x="115586" y="47196"/>
                    <a:pt x="160870" y="128602"/>
                    <a:pt x="169535" y="1580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8"/>
            <p:cNvSpPr/>
            <p:nvPr/>
          </p:nvSpPr>
          <p:spPr>
            <a:xfrm>
              <a:off x="6309701" y="7878587"/>
              <a:ext cx="765074" cy="358996"/>
            </a:xfrm>
            <a:custGeom>
              <a:rect b="b" l="l" r="r" t="t"/>
              <a:pathLst>
                <a:path extrusionOk="0" h="358996" w="765074">
                  <a:moveTo>
                    <a:pt x="765075" y="0"/>
                  </a:moveTo>
                  <a:cubicBezTo>
                    <a:pt x="755151" y="18013"/>
                    <a:pt x="745647" y="36584"/>
                    <a:pt x="734327" y="53340"/>
                  </a:cubicBezTo>
                  <a:cubicBezTo>
                    <a:pt x="725801" y="63393"/>
                    <a:pt x="725661" y="78892"/>
                    <a:pt x="734746" y="87689"/>
                  </a:cubicBezTo>
                  <a:cubicBezTo>
                    <a:pt x="692956" y="94811"/>
                    <a:pt x="651166" y="102072"/>
                    <a:pt x="608957" y="105144"/>
                  </a:cubicBezTo>
                  <a:cubicBezTo>
                    <a:pt x="494769" y="113521"/>
                    <a:pt x="382537" y="118269"/>
                    <a:pt x="267930" y="130417"/>
                  </a:cubicBezTo>
                  <a:cubicBezTo>
                    <a:pt x="232430" y="141029"/>
                    <a:pt x="164643" y="132512"/>
                    <a:pt x="144098" y="169514"/>
                  </a:cubicBezTo>
                  <a:cubicBezTo>
                    <a:pt x="142700" y="169235"/>
                    <a:pt x="141163" y="169235"/>
                    <a:pt x="139486" y="169514"/>
                  </a:cubicBezTo>
                  <a:cubicBezTo>
                    <a:pt x="117682" y="185153"/>
                    <a:pt x="111113" y="213359"/>
                    <a:pt x="100212" y="236678"/>
                  </a:cubicBezTo>
                  <a:cubicBezTo>
                    <a:pt x="90149" y="259996"/>
                    <a:pt x="78828" y="282896"/>
                    <a:pt x="67646" y="305656"/>
                  </a:cubicBezTo>
                  <a:cubicBezTo>
                    <a:pt x="59540" y="321854"/>
                    <a:pt x="49896" y="340285"/>
                    <a:pt x="40392" y="358996"/>
                  </a:cubicBezTo>
                  <a:cubicBezTo>
                    <a:pt x="26975" y="332745"/>
                    <a:pt x="13557" y="306494"/>
                    <a:pt x="0" y="280243"/>
                  </a:cubicBezTo>
                  <a:cubicBezTo>
                    <a:pt x="9225" y="280522"/>
                    <a:pt x="18589" y="275914"/>
                    <a:pt x="22782" y="267257"/>
                  </a:cubicBezTo>
                  <a:cubicBezTo>
                    <a:pt x="33963" y="244078"/>
                    <a:pt x="45284" y="220760"/>
                    <a:pt x="56186" y="197441"/>
                  </a:cubicBezTo>
                  <a:cubicBezTo>
                    <a:pt x="74215" y="154992"/>
                    <a:pt x="95320" y="113382"/>
                    <a:pt x="113629" y="71213"/>
                  </a:cubicBezTo>
                  <a:cubicBezTo>
                    <a:pt x="118241" y="72330"/>
                    <a:pt x="123273" y="73028"/>
                    <a:pt x="128724" y="73447"/>
                  </a:cubicBezTo>
                  <a:cubicBezTo>
                    <a:pt x="145635" y="76100"/>
                    <a:pt x="162547" y="77217"/>
                    <a:pt x="179459" y="77217"/>
                  </a:cubicBezTo>
                  <a:cubicBezTo>
                    <a:pt x="230473" y="77217"/>
                    <a:pt x="281487" y="67443"/>
                    <a:pt x="332501" y="62974"/>
                  </a:cubicBezTo>
                  <a:cubicBezTo>
                    <a:pt x="435928" y="54457"/>
                    <a:pt x="539354" y="44124"/>
                    <a:pt x="641522" y="24855"/>
                  </a:cubicBezTo>
                  <a:cubicBezTo>
                    <a:pt x="676464" y="15639"/>
                    <a:pt x="727478" y="15778"/>
                    <a:pt x="7650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8"/>
            <p:cNvSpPr/>
            <p:nvPr/>
          </p:nvSpPr>
          <p:spPr>
            <a:xfrm>
              <a:off x="7173730" y="7568407"/>
              <a:ext cx="263909" cy="232995"/>
            </a:xfrm>
            <a:custGeom>
              <a:rect b="b" l="l" r="r" t="t"/>
              <a:pathLst>
                <a:path extrusionOk="0" h="232995" w="263909">
                  <a:moveTo>
                    <a:pt x="256050" y="155327"/>
                  </a:moveTo>
                  <a:cubicBezTo>
                    <a:pt x="276596" y="211599"/>
                    <a:pt x="256469" y="228914"/>
                    <a:pt x="200284" y="231567"/>
                  </a:cubicBezTo>
                  <a:cubicBezTo>
                    <a:pt x="200284" y="231567"/>
                    <a:pt x="200703" y="231567"/>
                    <a:pt x="200843" y="231567"/>
                  </a:cubicBezTo>
                  <a:cubicBezTo>
                    <a:pt x="191339" y="231427"/>
                    <a:pt x="181555" y="231846"/>
                    <a:pt x="171492" y="232265"/>
                  </a:cubicBezTo>
                  <a:cubicBezTo>
                    <a:pt x="141303" y="233522"/>
                    <a:pt x="109716" y="234918"/>
                    <a:pt x="84698" y="220117"/>
                  </a:cubicBezTo>
                  <a:cubicBezTo>
                    <a:pt x="56325" y="162169"/>
                    <a:pt x="26975" y="101150"/>
                    <a:pt x="0" y="41945"/>
                  </a:cubicBezTo>
                  <a:cubicBezTo>
                    <a:pt x="1258" y="42085"/>
                    <a:pt x="2516" y="42085"/>
                    <a:pt x="3774" y="41945"/>
                  </a:cubicBezTo>
                  <a:cubicBezTo>
                    <a:pt x="10622" y="41806"/>
                    <a:pt x="17191" y="39153"/>
                    <a:pt x="22083" y="33986"/>
                  </a:cubicBezTo>
                  <a:cubicBezTo>
                    <a:pt x="76731" y="7177"/>
                    <a:pt x="144657" y="-6786"/>
                    <a:pt x="205595" y="3267"/>
                  </a:cubicBezTo>
                  <a:cubicBezTo>
                    <a:pt x="220829" y="53675"/>
                    <a:pt x="237042" y="105618"/>
                    <a:pt x="256050" y="1553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8"/>
            <p:cNvSpPr/>
            <p:nvPr/>
          </p:nvSpPr>
          <p:spPr>
            <a:xfrm>
              <a:off x="6488601" y="8772656"/>
              <a:ext cx="6085706" cy="435007"/>
            </a:xfrm>
            <a:custGeom>
              <a:rect b="b" l="l" r="r" t="t"/>
              <a:pathLst>
                <a:path extrusionOk="0" h="435007" w="6085706">
                  <a:moveTo>
                    <a:pt x="6077271" y="43984"/>
                  </a:moveTo>
                  <a:cubicBezTo>
                    <a:pt x="6077411" y="154155"/>
                    <a:pt x="6088034" y="261253"/>
                    <a:pt x="6085238" y="372401"/>
                  </a:cubicBezTo>
                  <a:cubicBezTo>
                    <a:pt x="6038976" y="379243"/>
                    <a:pt x="5993412" y="364023"/>
                    <a:pt x="5947150" y="363325"/>
                  </a:cubicBezTo>
                  <a:cubicBezTo>
                    <a:pt x="5782227" y="362766"/>
                    <a:pt x="5617724" y="355924"/>
                    <a:pt x="5452940" y="352852"/>
                  </a:cubicBezTo>
                  <a:cubicBezTo>
                    <a:pt x="5366426" y="351316"/>
                    <a:pt x="5279352" y="348244"/>
                    <a:pt x="5192698" y="349222"/>
                  </a:cubicBezTo>
                  <a:cubicBezTo>
                    <a:pt x="5193536" y="347267"/>
                    <a:pt x="5194515" y="345312"/>
                    <a:pt x="5195353" y="343357"/>
                  </a:cubicBezTo>
                  <a:cubicBezTo>
                    <a:pt x="4982910" y="362347"/>
                    <a:pt x="4768091" y="360951"/>
                    <a:pt x="4554949" y="370167"/>
                  </a:cubicBezTo>
                  <a:cubicBezTo>
                    <a:pt x="4382479" y="378824"/>
                    <a:pt x="4210008" y="379801"/>
                    <a:pt x="4037398" y="385247"/>
                  </a:cubicBezTo>
                  <a:cubicBezTo>
                    <a:pt x="3812516" y="398373"/>
                    <a:pt x="3587494" y="401165"/>
                    <a:pt x="3362472" y="408007"/>
                  </a:cubicBezTo>
                  <a:cubicBezTo>
                    <a:pt x="3134235" y="424205"/>
                    <a:pt x="2905719" y="424344"/>
                    <a:pt x="2677063" y="425042"/>
                  </a:cubicBezTo>
                  <a:cubicBezTo>
                    <a:pt x="2446171" y="432024"/>
                    <a:pt x="2215419" y="423786"/>
                    <a:pt x="1984666" y="418759"/>
                  </a:cubicBezTo>
                  <a:cubicBezTo>
                    <a:pt x="1638608" y="425880"/>
                    <a:pt x="1292269" y="422110"/>
                    <a:pt x="946350" y="432443"/>
                  </a:cubicBezTo>
                  <a:cubicBezTo>
                    <a:pt x="720210" y="436772"/>
                    <a:pt x="493791" y="434817"/>
                    <a:pt x="267650" y="432443"/>
                  </a:cubicBezTo>
                  <a:cubicBezTo>
                    <a:pt x="178760" y="428673"/>
                    <a:pt x="88611" y="425042"/>
                    <a:pt x="0" y="433560"/>
                  </a:cubicBezTo>
                  <a:cubicBezTo>
                    <a:pt x="17191" y="399490"/>
                    <a:pt x="25298" y="352713"/>
                    <a:pt x="34941" y="327160"/>
                  </a:cubicBezTo>
                  <a:cubicBezTo>
                    <a:pt x="51573" y="259019"/>
                    <a:pt x="79526" y="194369"/>
                    <a:pt x="99094" y="127206"/>
                  </a:cubicBezTo>
                  <a:cubicBezTo>
                    <a:pt x="100351" y="122877"/>
                    <a:pt x="100491" y="118409"/>
                    <a:pt x="99792" y="114499"/>
                  </a:cubicBezTo>
                  <a:cubicBezTo>
                    <a:pt x="109716" y="117292"/>
                    <a:pt x="120338" y="118129"/>
                    <a:pt x="130960" y="118129"/>
                  </a:cubicBezTo>
                  <a:cubicBezTo>
                    <a:pt x="148990" y="118129"/>
                    <a:pt x="167579" y="115616"/>
                    <a:pt x="185189" y="115337"/>
                  </a:cubicBezTo>
                  <a:cubicBezTo>
                    <a:pt x="369539" y="112544"/>
                    <a:pt x="553610" y="102909"/>
                    <a:pt x="737960" y="103747"/>
                  </a:cubicBezTo>
                  <a:cubicBezTo>
                    <a:pt x="1050615" y="101234"/>
                    <a:pt x="1362711" y="83082"/>
                    <a:pt x="1675086" y="74285"/>
                  </a:cubicBezTo>
                  <a:cubicBezTo>
                    <a:pt x="1943435" y="59065"/>
                    <a:pt x="2210946" y="34210"/>
                    <a:pt x="2479994" y="29602"/>
                  </a:cubicBezTo>
                  <a:cubicBezTo>
                    <a:pt x="2679858" y="20945"/>
                    <a:pt x="2879723" y="24994"/>
                    <a:pt x="3079587" y="29044"/>
                  </a:cubicBezTo>
                  <a:cubicBezTo>
                    <a:pt x="3254713" y="32534"/>
                    <a:pt x="3429979" y="36025"/>
                    <a:pt x="3605244" y="31138"/>
                  </a:cubicBezTo>
                  <a:cubicBezTo>
                    <a:pt x="3792949" y="31557"/>
                    <a:pt x="3980234" y="21643"/>
                    <a:pt x="4167799" y="14382"/>
                  </a:cubicBezTo>
                  <a:cubicBezTo>
                    <a:pt x="4445512" y="6423"/>
                    <a:pt x="4723366" y="13126"/>
                    <a:pt x="5001079" y="13126"/>
                  </a:cubicBezTo>
                  <a:cubicBezTo>
                    <a:pt x="5053631" y="13684"/>
                    <a:pt x="5105764" y="11450"/>
                    <a:pt x="5158315" y="8936"/>
                  </a:cubicBezTo>
                  <a:cubicBezTo>
                    <a:pt x="5158176" y="6004"/>
                    <a:pt x="5158315" y="2932"/>
                    <a:pt x="5158455" y="0"/>
                  </a:cubicBezTo>
                  <a:cubicBezTo>
                    <a:pt x="5194794" y="4049"/>
                    <a:pt x="5231832" y="3491"/>
                    <a:pt x="5268311" y="6004"/>
                  </a:cubicBezTo>
                  <a:cubicBezTo>
                    <a:pt x="5318207" y="10193"/>
                    <a:pt x="5367823" y="19967"/>
                    <a:pt x="5418139" y="20247"/>
                  </a:cubicBezTo>
                  <a:cubicBezTo>
                    <a:pt x="5638549" y="28345"/>
                    <a:pt x="5856163" y="35188"/>
                    <a:pt x="6077271" y="439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8"/>
            <p:cNvSpPr/>
            <p:nvPr/>
          </p:nvSpPr>
          <p:spPr>
            <a:xfrm>
              <a:off x="5687606" y="7121219"/>
              <a:ext cx="865565" cy="2036405"/>
            </a:xfrm>
            <a:custGeom>
              <a:rect b="b" l="l" r="r" t="t"/>
              <a:pathLst>
                <a:path extrusionOk="0" h="2036405" w="865565">
                  <a:moveTo>
                    <a:pt x="865566" y="1741362"/>
                  </a:moveTo>
                  <a:cubicBezTo>
                    <a:pt x="862631" y="1741920"/>
                    <a:pt x="859836" y="1743177"/>
                    <a:pt x="856901" y="1744992"/>
                  </a:cubicBezTo>
                  <a:cubicBezTo>
                    <a:pt x="835517" y="1762167"/>
                    <a:pt x="832581" y="1794003"/>
                    <a:pt x="821400" y="1818020"/>
                  </a:cubicBezTo>
                  <a:cubicBezTo>
                    <a:pt x="793307" y="1889233"/>
                    <a:pt x="776396" y="1963936"/>
                    <a:pt x="752077" y="2036406"/>
                  </a:cubicBezTo>
                  <a:cubicBezTo>
                    <a:pt x="653263" y="1857676"/>
                    <a:pt x="577929" y="1668333"/>
                    <a:pt x="500919" y="1479410"/>
                  </a:cubicBezTo>
                  <a:cubicBezTo>
                    <a:pt x="456194" y="1373010"/>
                    <a:pt x="405319" y="1269402"/>
                    <a:pt x="359197" y="1163700"/>
                  </a:cubicBezTo>
                  <a:cubicBezTo>
                    <a:pt x="359895" y="1160489"/>
                    <a:pt x="359756" y="1156998"/>
                    <a:pt x="358638" y="1153786"/>
                  </a:cubicBezTo>
                  <a:cubicBezTo>
                    <a:pt x="342984" y="1112176"/>
                    <a:pt x="326492" y="1070844"/>
                    <a:pt x="309440" y="1029792"/>
                  </a:cubicBezTo>
                  <a:cubicBezTo>
                    <a:pt x="261361" y="893231"/>
                    <a:pt x="206154" y="759463"/>
                    <a:pt x="148990" y="626393"/>
                  </a:cubicBezTo>
                  <a:cubicBezTo>
                    <a:pt x="103147" y="510079"/>
                    <a:pt x="55906" y="392927"/>
                    <a:pt x="0" y="281221"/>
                  </a:cubicBezTo>
                  <a:cubicBezTo>
                    <a:pt x="21524" y="275216"/>
                    <a:pt x="24319" y="242822"/>
                    <a:pt x="30189" y="222575"/>
                  </a:cubicBezTo>
                  <a:cubicBezTo>
                    <a:pt x="42069" y="181104"/>
                    <a:pt x="56745" y="140610"/>
                    <a:pt x="66948" y="98581"/>
                  </a:cubicBezTo>
                  <a:cubicBezTo>
                    <a:pt x="74495" y="65627"/>
                    <a:pt x="81623" y="32674"/>
                    <a:pt x="90288" y="0"/>
                  </a:cubicBezTo>
                  <a:cubicBezTo>
                    <a:pt x="99233" y="23598"/>
                    <a:pt x="110275" y="46777"/>
                    <a:pt x="119220" y="69816"/>
                  </a:cubicBezTo>
                  <a:cubicBezTo>
                    <a:pt x="126627" y="85316"/>
                    <a:pt x="133755" y="100815"/>
                    <a:pt x="140883" y="116593"/>
                  </a:cubicBezTo>
                  <a:cubicBezTo>
                    <a:pt x="137249" y="129998"/>
                    <a:pt x="139765" y="142426"/>
                    <a:pt x="156118" y="150803"/>
                  </a:cubicBezTo>
                  <a:cubicBezTo>
                    <a:pt x="173449" y="190320"/>
                    <a:pt x="190360" y="230115"/>
                    <a:pt x="207691" y="269631"/>
                  </a:cubicBezTo>
                  <a:cubicBezTo>
                    <a:pt x="264855" y="389436"/>
                    <a:pt x="299377" y="520412"/>
                    <a:pt x="375130" y="631001"/>
                  </a:cubicBezTo>
                  <a:cubicBezTo>
                    <a:pt x="376248" y="632537"/>
                    <a:pt x="377506" y="634073"/>
                    <a:pt x="378764" y="635330"/>
                  </a:cubicBezTo>
                  <a:cubicBezTo>
                    <a:pt x="422930" y="731537"/>
                    <a:pt x="461365" y="830257"/>
                    <a:pt x="502316" y="927860"/>
                  </a:cubicBezTo>
                  <a:cubicBezTo>
                    <a:pt x="561437" y="1054507"/>
                    <a:pt x="628804" y="1177105"/>
                    <a:pt x="687785" y="1303892"/>
                  </a:cubicBezTo>
                  <a:cubicBezTo>
                    <a:pt x="730972" y="1400238"/>
                    <a:pt x="759344" y="1502450"/>
                    <a:pt x="802392" y="1598936"/>
                  </a:cubicBezTo>
                  <a:cubicBezTo>
                    <a:pt x="820142" y="1640547"/>
                    <a:pt x="836076" y="1682995"/>
                    <a:pt x="856062" y="1723628"/>
                  </a:cubicBezTo>
                  <a:cubicBezTo>
                    <a:pt x="858718" y="1729632"/>
                    <a:pt x="861792" y="1735776"/>
                    <a:pt x="865566" y="17413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8"/>
            <p:cNvSpPr/>
            <p:nvPr/>
          </p:nvSpPr>
          <p:spPr>
            <a:xfrm>
              <a:off x="5805428" y="7083480"/>
              <a:ext cx="118800" cy="99037"/>
            </a:xfrm>
            <a:custGeom>
              <a:rect b="b" l="l" r="r" t="t"/>
              <a:pathLst>
                <a:path extrusionOk="0" h="99037" w="118800">
                  <a:moveTo>
                    <a:pt x="107200" y="9114"/>
                  </a:moveTo>
                  <a:cubicBezTo>
                    <a:pt x="111113" y="9672"/>
                    <a:pt x="114887" y="10231"/>
                    <a:pt x="118800" y="10789"/>
                  </a:cubicBezTo>
                  <a:cubicBezTo>
                    <a:pt x="85816" y="51562"/>
                    <a:pt x="60518" y="87029"/>
                    <a:pt x="54648" y="99037"/>
                  </a:cubicBezTo>
                  <a:cubicBezTo>
                    <a:pt x="37038" y="66643"/>
                    <a:pt x="18868" y="34806"/>
                    <a:pt x="0" y="3249"/>
                  </a:cubicBezTo>
                  <a:cubicBezTo>
                    <a:pt x="1258" y="2411"/>
                    <a:pt x="2236" y="1294"/>
                    <a:pt x="2935" y="38"/>
                  </a:cubicBezTo>
                  <a:cubicBezTo>
                    <a:pt x="38016" y="-381"/>
                    <a:pt x="72818" y="2691"/>
                    <a:pt x="107200" y="91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5" name="Google Shape;435;p8"/>
          <p:cNvSpPr txBox="1"/>
          <p:nvPr>
            <p:ph type="title"/>
          </p:nvPr>
        </p:nvSpPr>
        <p:spPr>
          <a:xfrm>
            <a:off x="855300" y="836001"/>
            <a:ext cx="7433400" cy="322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Font typeface="Dosis ExtraBold"/>
              <a:buNone/>
              <a:defRPr b="0" sz="4200">
                <a:latin typeface="Dosis ExtraBold"/>
                <a:ea typeface="Dosis ExtraBold"/>
                <a:cs typeface="Dosis ExtraBold"/>
                <a:sym typeface="Dosi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Font typeface="Dosis ExtraBold"/>
              <a:buNone/>
              <a:defRPr b="0">
                <a:latin typeface="Dosis ExtraBold"/>
                <a:ea typeface="Dosis ExtraBold"/>
                <a:cs typeface="Dosis ExtraBold"/>
                <a:sym typeface="Dosis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Font typeface="Dosis ExtraBold"/>
              <a:buNone/>
              <a:defRPr b="0">
                <a:latin typeface="Dosis ExtraBold"/>
                <a:ea typeface="Dosis ExtraBold"/>
                <a:cs typeface="Dosis ExtraBold"/>
                <a:sym typeface="Dosis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Font typeface="Dosis ExtraBold"/>
              <a:buNone/>
              <a:defRPr b="0">
                <a:latin typeface="Dosis ExtraBold"/>
                <a:ea typeface="Dosis ExtraBold"/>
                <a:cs typeface="Dosis ExtraBold"/>
                <a:sym typeface="Dosis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Font typeface="Dosis ExtraBold"/>
              <a:buNone/>
              <a:defRPr b="0">
                <a:latin typeface="Dosis ExtraBold"/>
                <a:ea typeface="Dosis ExtraBold"/>
                <a:cs typeface="Dosis ExtraBold"/>
                <a:sym typeface="Dosis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Font typeface="Dosis ExtraBold"/>
              <a:buNone/>
              <a:defRPr b="0">
                <a:latin typeface="Dosis ExtraBold"/>
                <a:ea typeface="Dosis ExtraBold"/>
                <a:cs typeface="Dosis ExtraBold"/>
                <a:sym typeface="Dosis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Font typeface="Dosis ExtraBold"/>
              <a:buNone/>
              <a:defRPr b="0">
                <a:latin typeface="Dosis ExtraBold"/>
                <a:ea typeface="Dosis ExtraBold"/>
                <a:cs typeface="Dosis ExtraBold"/>
                <a:sym typeface="Dosis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Font typeface="Dosis ExtraBold"/>
              <a:buNone/>
              <a:defRPr b="0">
                <a:latin typeface="Dosis ExtraBold"/>
                <a:ea typeface="Dosis ExtraBold"/>
                <a:cs typeface="Dosis ExtraBold"/>
                <a:sym typeface="Dosis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Font typeface="Dosis ExtraBold"/>
              <a:buNone/>
              <a:defRPr b="0">
                <a:latin typeface="Dosis ExtraBold"/>
                <a:ea typeface="Dosis ExtraBold"/>
                <a:cs typeface="Dosis ExtraBold"/>
                <a:sym typeface="Dosis Extra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9"/>
          <p:cNvSpPr txBox="1"/>
          <p:nvPr>
            <p:ph idx="1" type="body"/>
          </p:nvPr>
        </p:nvSpPr>
        <p:spPr>
          <a:xfrm>
            <a:off x="855300" y="4406300"/>
            <a:ext cx="74334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438" name="Google Shape;438;p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osis"/>
              <a:buNone/>
              <a:defRPr b="1" sz="32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"/>
              <a:buChar char="●"/>
              <a:defRPr sz="24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-38100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"/>
              <a:buChar char="○"/>
              <a:defRPr sz="24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-38100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"/>
              <a:buChar char="■"/>
              <a:defRPr sz="24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-38100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"/>
              <a:buChar char="●"/>
              <a:defRPr sz="24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-38100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"/>
              <a:buChar char="○"/>
              <a:defRPr sz="24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-38100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"/>
              <a:buChar char="■"/>
              <a:defRPr sz="24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-38100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"/>
              <a:buChar char="●"/>
              <a:defRPr sz="24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-38100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"/>
              <a:buChar char="○"/>
              <a:defRPr sz="24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-38100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Dosis"/>
              <a:buChar char="■"/>
              <a:defRPr sz="24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Relationship Id="rId4" Type="http://schemas.openxmlformats.org/officeDocument/2006/relationships/image" Target="../media/image13.jpg"/><Relationship Id="rId5" Type="http://schemas.openxmlformats.org/officeDocument/2006/relationships/image" Target="../media/image3.jpg"/><Relationship Id="rId6" Type="http://schemas.openxmlformats.org/officeDocument/2006/relationships/image" Target="../media/image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jpg"/><Relationship Id="rId4" Type="http://schemas.openxmlformats.org/officeDocument/2006/relationships/image" Target="../media/image1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s://www.pexels.com/&amp;utm_source=slidescarnival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.jpg"/><Relationship Id="rId4" Type="http://schemas.openxmlformats.org/officeDocument/2006/relationships/image" Target="../media/image11.jpg"/><Relationship Id="rId9" Type="http://schemas.openxmlformats.org/officeDocument/2006/relationships/image" Target="../media/image23.jpg"/><Relationship Id="rId5" Type="http://schemas.openxmlformats.org/officeDocument/2006/relationships/image" Target="../media/image7.jpg"/><Relationship Id="rId6" Type="http://schemas.openxmlformats.org/officeDocument/2006/relationships/image" Target="../media/image5.jpg"/><Relationship Id="rId7" Type="http://schemas.openxmlformats.org/officeDocument/2006/relationships/image" Target="../media/image14.jpg"/><Relationship Id="rId8" Type="http://schemas.openxmlformats.org/officeDocument/2006/relationships/image" Target="../media/image17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Relationship Id="rId4" Type="http://schemas.openxmlformats.org/officeDocument/2006/relationships/image" Target="../media/image4.jpg"/><Relationship Id="rId5" Type="http://schemas.openxmlformats.org/officeDocument/2006/relationships/image" Target="../media/image1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11"/>
          <p:cNvSpPr txBox="1"/>
          <p:nvPr/>
        </p:nvSpPr>
        <p:spPr>
          <a:xfrm>
            <a:off x="1309784" y="1359143"/>
            <a:ext cx="6524400" cy="17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5800" u="none" cap="none" strike="noStrike">
                <a:solidFill>
                  <a:srgbClr val="FFFFFF"/>
                </a:solidFill>
                <a:latin typeface="Dosis ExtraBold"/>
                <a:ea typeface="Dosis ExtraBold"/>
                <a:cs typeface="Dosis ExtraBold"/>
                <a:sym typeface="Dosis ExtraBold"/>
              </a:rPr>
              <a:t>Pretty Social Media Presentation</a:t>
            </a:r>
            <a:endParaRPr sz="5800">
              <a:latin typeface="Dosis ExtraBold"/>
              <a:ea typeface="Dosis ExtraBold"/>
              <a:cs typeface="Dosis ExtraBold"/>
              <a:sym typeface="Dosis ExtraBold"/>
            </a:endParaRPr>
          </a:p>
        </p:txBody>
      </p:sp>
      <p:sp>
        <p:nvSpPr>
          <p:cNvPr id="446" name="Google Shape;446;p11"/>
          <p:cNvSpPr/>
          <p:nvPr/>
        </p:nvSpPr>
        <p:spPr>
          <a:xfrm>
            <a:off x="2824735" y="3288473"/>
            <a:ext cx="3494396" cy="1342422"/>
          </a:xfrm>
          <a:custGeom>
            <a:rect b="b" l="l" r="r" t="t"/>
            <a:pathLst>
              <a:path extrusionOk="0" h="2684843" w="6988793">
                <a:moveTo>
                  <a:pt x="6981394" y="2305182"/>
                </a:moveTo>
                <a:cubicBezTo>
                  <a:pt x="6977480" y="2267481"/>
                  <a:pt x="6990618" y="2213164"/>
                  <a:pt x="6960149" y="2185377"/>
                </a:cubicBezTo>
                <a:cubicBezTo>
                  <a:pt x="6952322" y="2179373"/>
                  <a:pt x="6943237" y="2177837"/>
                  <a:pt x="6933734" y="2177558"/>
                </a:cubicBezTo>
                <a:cubicBezTo>
                  <a:pt x="6887191" y="2175882"/>
                  <a:pt x="6840510" y="2174486"/>
                  <a:pt x="6794108" y="2170995"/>
                </a:cubicBezTo>
                <a:cubicBezTo>
                  <a:pt x="6784324" y="2170855"/>
                  <a:pt x="6774541" y="2170576"/>
                  <a:pt x="6764618" y="2170437"/>
                </a:cubicBezTo>
                <a:cubicBezTo>
                  <a:pt x="6765875" y="2167225"/>
                  <a:pt x="6766854" y="2163874"/>
                  <a:pt x="6767413" y="2160523"/>
                </a:cubicBezTo>
                <a:cubicBezTo>
                  <a:pt x="6776498" y="2135110"/>
                  <a:pt x="6786561" y="2109976"/>
                  <a:pt x="6798720" y="2085819"/>
                </a:cubicBezTo>
                <a:cubicBezTo>
                  <a:pt x="6809203" y="2064734"/>
                  <a:pt x="6823598" y="2041695"/>
                  <a:pt x="6834919" y="2020191"/>
                </a:cubicBezTo>
                <a:cubicBezTo>
                  <a:pt x="6837994" y="2016282"/>
                  <a:pt x="6838553" y="2010557"/>
                  <a:pt x="6836037" y="2006089"/>
                </a:cubicBezTo>
                <a:cubicBezTo>
                  <a:pt x="6835339" y="2005111"/>
                  <a:pt x="6834640" y="2004273"/>
                  <a:pt x="6833941" y="2003575"/>
                </a:cubicBezTo>
                <a:cubicBezTo>
                  <a:pt x="6848197" y="1978720"/>
                  <a:pt x="6846800" y="1941299"/>
                  <a:pt x="6838973" y="1905413"/>
                </a:cubicBezTo>
                <a:cubicBezTo>
                  <a:pt x="6827791" y="1849700"/>
                  <a:pt x="6821362" y="1789658"/>
                  <a:pt x="6791732" y="1739948"/>
                </a:cubicBezTo>
                <a:cubicBezTo>
                  <a:pt x="6771047" y="1714396"/>
                  <a:pt x="6734428" y="1712441"/>
                  <a:pt x="6704099" y="1708112"/>
                </a:cubicBezTo>
                <a:cubicBezTo>
                  <a:pt x="6697251" y="1707414"/>
                  <a:pt x="6690402" y="1706716"/>
                  <a:pt x="6683554" y="1706018"/>
                </a:cubicBezTo>
                <a:cubicBezTo>
                  <a:pt x="6691381" y="1690518"/>
                  <a:pt x="6697670" y="1673483"/>
                  <a:pt x="6703959" y="1664407"/>
                </a:cubicBezTo>
                <a:cubicBezTo>
                  <a:pt x="6707314" y="1656727"/>
                  <a:pt x="6720731" y="1632012"/>
                  <a:pt x="6725064" y="1613720"/>
                </a:cubicBezTo>
                <a:cubicBezTo>
                  <a:pt x="6731213" y="1613581"/>
                  <a:pt x="6737084" y="1613301"/>
                  <a:pt x="6742395" y="1612743"/>
                </a:cubicBezTo>
                <a:cubicBezTo>
                  <a:pt x="6741836" y="1611067"/>
                  <a:pt x="6741277" y="1609392"/>
                  <a:pt x="6740718" y="1607716"/>
                </a:cubicBezTo>
                <a:cubicBezTo>
                  <a:pt x="6761822" y="1598919"/>
                  <a:pt x="6765456" y="1565687"/>
                  <a:pt x="6755533" y="1544462"/>
                </a:cubicBezTo>
                <a:cubicBezTo>
                  <a:pt x="6743653" y="1514581"/>
                  <a:pt x="6731353" y="1484141"/>
                  <a:pt x="6718495" y="1453282"/>
                </a:cubicBezTo>
                <a:cubicBezTo>
                  <a:pt x="6694036" y="1403992"/>
                  <a:pt x="6680758" y="1325518"/>
                  <a:pt x="6624712" y="1299127"/>
                </a:cubicBezTo>
                <a:cubicBezTo>
                  <a:pt x="6621358" y="1290470"/>
                  <a:pt x="6618143" y="1281813"/>
                  <a:pt x="6614789" y="1273295"/>
                </a:cubicBezTo>
                <a:cubicBezTo>
                  <a:pt x="6586557" y="1272178"/>
                  <a:pt x="6558324" y="1271480"/>
                  <a:pt x="6530092" y="1270922"/>
                </a:cubicBezTo>
                <a:cubicBezTo>
                  <a:pt x="6538338" y="1267710"/>
                  <a:pt x="6544907" y="1259053"/>
                  <a:pt x="6547702" y="1249977"/>
                </a:cubicBezTo>
                <a:cubicBezTo>
                  <a:pt x="6550358" y="1241459"/>
                  <a:pt x="6575655" y="1202083"/>
                  <a:pt x="6585299" y="1175832"/>
                </a:cubicBezTo>
                <a:cubicBezTo>
                  <a:pt x="6596620" y="1171084"/>
                  <a:pt x="6605285" y="1159495"/>
                  <a:pt x="6607242" y="1146648"/>
                </a:cubicBezTo>
                <a:cubicBezTo>
                  <a:pt x="6611435" y="1122492"/>
                  <a:pt x="6600953" y="1098475"/>
                  <a:pt x="6592986" y="1076134"/>
                </a:cubicBezTo>
                <a:cubicBezTo>
                  <a:pt x="6576494" y="1029636"/>
                  <a:pt x="6564474" y="981183"/>
                  <a:pt x="6541552" y="937339"/>
                </a:cubicBezTo>
                <a:cubicBezTo>
                  <a:pt x="6532328" y="921560"/>
                  <a:pt x="6522125" y="904525"/>
                  <a:pt x="6506331" y="894611"/>
                </a:cubicBezTo>
                <a:cubicBezTo>
                  <a:pt x="6498924" y="889165"/>
                  <a:pt x="6487883" y="886093"/>
                  <a:pt x="6478239" y="886512"/>
                </a:cubicBezTo>
                <a:cubicBezTo>
                  <a:pt x="6476841" y="882044"/>
                  <a:pt x="6475443" y="877576"/>
                  <a:pt x="6474046" y="872968"/>
                </a:cubicBezTo>
                <a:cubicBezTo>
                  <a:pt x="6459510" y="872828"/>
                  <a:pt x="6444975" y="872828"/>
                  <a:pt x="6430439" y="872689"/>
                </a:cubicBezTo>
                <a:cubicBezTo>
                  <a:pt x="6440502" y="854955"/>
                  <a:pt x="6448608" y="833173"/>
                  <a:pt x="6455876" y="823119"/>
                </a:cubicBezTo>
                <a:cubicBezTo>
                  <a:pt x="6460069" y="809435"/>
                  <a:pt x="6499343" y="747717"/>
                  <a:pt x="6473626" y="745064"/>
                </a:cubicBezTo>
                <a:cubicBezTo>
                  <a:pt x="6474185" y="743528"/>
                  <a:pt x="6474745" y="741992"/>
                  <a:pt x="6475164" y="740596"/>
                </a:cubicBezTo>
                <a:cubicBezTo>
                  <a:pt x="6487044" y="706246"/>
                  <a:pt x="6473487" y="670640"/>
                  <a:pt x="6459790" y="638943"/>
                </a:cubicBezTo>
                <a:cubicBezTo>
                  <a:pt x="6430439" y="581135"/>
                  <a:pt x="6426525" y="497914"/>
                  <a:pt x="6363072" y="465240"/>
                </a:cubicBezTo>
                <a:cubicBezTo>
                  <a:pt x="6360556" y="464262"/>
                  <a:pt x="6358041" y="463564"/>
                  <a:pt x="6355525" y="463145"/>
                </a:cubicBezTo>
                <a:cubicBezTo>
                  <a:pt x="6355385" y="462308"/>
                  <a:pt x="6355106" y="461470"/>
                  <a:pt x="6354966" y="460632"/>
                </a:cubicBezTo>
                <a:cubicBezTo>
                  <a:pt x="6340710" y="460772"/>
                  <a:pt x="6327292" y="460632"/>
                  <a:pt x="6315552" y="459515"/>
                </a:cubicBezTo>
                <a:cubicBezTo>
                  <a:pt x="6295146" y="459655"/>
                  <a:pt x="6274880" y="460073"/>
                  <a:pt x="6254474" y="460492"/>
                </a:cubicBezTo>
                <a:cubicBezTo>
                  <a:pt x="6263280" y="451835"/>
                  <a:pt x="6270268" y="440665"/>
                  <a:pt x="6267193" y="428516"/>
                </a:cubicBezTo>
                <a:cubicBezTo>
                  <a:pt x="6276837" y="412738"/>
                  <a:pt x="6289136" y="398356"/>
                  <a:pt x="6296683" y="381460"/>
                </a:cubicBezTo>
                <a:cubicBezTo>
                  <a:pt x="6296683" y="380483"/>
                  <a:pt x="6296404" y="379924"/>
                  <a:pt x="6296404" y="379086"/>
                </a:cubicBezTo>
                <a:cubicBezTo>
                  <a:pt x="6308983" y="358421"/>
                  <a:pt x="6320304" y="337197"/>
                  <a:pt x="6325615" y="313738"/>
                </a:cubicBezTo>
                <a:cubicBezTo>
                  <a:pt x="6339312" y="305779"/>
                  <a:pt x="6349934" y="294190"/>
                  <a:pt x="6355525" y="276875"/>
                </a:cubicBezTo>
                <a:cubicBezTo>
                  <a:pt x="6375231" y="218509"/>
                  <a:pt x="6352170" y="156651"/>
                  <a:pt x="6327153" y="103591"/>
                </a:cubicBezTo>
                <a:cubicBezTo>
                  <a:pt x="6301156" y="66588"/>
                  <a:pt x="6248744" y="66030"/>
                  <a:pt x="6207793" y="65611"/>
                </a:cubicBezTo>
                <a:cubicBezTo>
                  <a:pt x="6113312" y="69660"/>
                  <a:pt x="6017992" y="62818"/>
                  <a:pt x="5924349" y="77340"/>
                </a:cubicBezTo>
                <a:cubicBezTo>
                  <a:pt x="5906319" y="81948"/>
                  <a:pt x="5882000" y="78736"/>
                  <a:pt x="5864250" y="85997"/>
                </a:cubicBezTo>
                <a:cubicBezTo>
                  <a:pt x="5860197" y="84461"/>
                  <a:pt x="5855864" y="84042"/>
                  <a:pt x="5851671" y="85020"/>
                </a:cubicBezTo>
                <a:cubicBezTo>
                  <a:pt x="5830846" y="85578"/>
                  <a:pt x="5789755" y="108618"/>
                  <a:pt x="5760684" y="136404"/>
                </a:cubicBezTo>
                <a:cubicBezTo>
                  <a:pt x="5751879" y="93398"/>
                  <a:pt x="5736505" y="54300"/>
                  <a:pt x="5721130" y="33774"/>
                </a:cubicBezTo>
                <a:cubicBezTo>
                  <a:pt x="5667321" y="-8534"/>
                  <a:pt x="5583881" y="-296"/>
                  <a:pt x="5515675" y="2636"/>
                </a:cubicBezTo>
                <a:cubicBezTo>
                  <a:pt x="5478498" y="5010"/>
                  <a:pt x="5438525" y="6267"/>
                  <a:pt x="5403863" y="19392"/>
                </a:cubicBezTo>
                <a:cubicBezTo>
                  <a:pt x="5384855" y="27630"/>
                  <a:pt x="5373674" y="39499"/>
                  <a:pt x="5367525" y="53323"/>
                </a:cubicBezTo>
                <a:cubicBezTo>
                  <a:pt x="5351591" y="64075"/>
                  <a:pt x="5336497" y="93537"/>
                  <a:pt x="5325734" y="102753"/>
                </a:cubicBezTo>
                <a:cubicBezTo>
                  <a:pt x="5323638" y="106244"/>
                  <a:pt x="5320424" y="110014"/>
                  <a:pt x="5316650" y="114063"/>
                </a:cubicBezTo>
                <a:cubicBezTo>
                  <a:pt x="5272624" y="56116"/>
                  <a:pt x="5164725" y="67984"/>
                  <a:pt x="5092886" y="70777"/>
                </a:cubicBezTo>
                <a:cubicBezTo>
                  <a:pt x="5046065" y="78178"/>
                  <a:pt x="4981912" y="74408"/>
                  <a:pt x="4953540" y="111969"/>
                </a:cubicBezTo>
                <a:cubicBezTo>
                  <a:pt x="4948508" y="120347"/>
                  <a:pt x="4944315" y="131378"/>
                  <a:pt x="4943197" y="142269"/>
                </a:cubicBezTo>
                <a:cubicBezTo>
                  <a:pt x="4919297" y="160421"/>
                  <a:pt x="4899311" y="183321"/>
                  <a:pt x="4879604" y="206640"/>
                </a:cubicBezTo>
                <a:cubicBezTo>
                  <a:pt x="4868283" y="156093"/>
                  <a:pt x="4846200" y="103730"/>
                  <a:pt x="4838373" y="77200"/>
                </a:cubicBezTo>
                <a:cubicBezTo>
                  <a:pt x="4828171" y="43130"/>
                  <a:pt x="4795186" y="27491"/>
                  <a:pt x="4754375" y="31261"/>
                </a:cubicBezTo>
                <a:cubicBezTo>
                  <a:pt x="4697210" y="33914"/>
                  <a:pt x="4640466" y="42850"/>
                  <a:pt x="4584559" y="53044"/>
                </a:cubicBezTo>
                <a:cubicBezTo>
                  <a:pt x="4539835" y="58070"/>
                  <a:pt x="4492874" y="77061"/>
                  <a:pt x="4481133" y="114482"/>
                </a:cubicBezTo>
                <a:cubicBezTo>
                  <a:pt x="4477499" y="112108"/>
                  <a:pt x="4470791" y="109316"/>
                  <a:pt x="4467157" y="107640"/>
                </a:cubicBezTo>
                <a:cubicBezTo>
                  <a:pt x="4462265" y="106523"/>
                  <a:pt x="4460448" y="114203"/>
                  <a:pt x="4465480" y="115320"/>
                </a:cubicBezTo>
                <a:cubicBezTo>
                  <a:pt x="4468694" y="116856"/>
                  <a:pt x="4471629" y="119090"/>
                  <a:pt x="4475124" y="120067"/>
                </a:cubicBezTo>
                <a:cubicBezTo>
                  <a:pt x="4456395" y="149390"/>
                  <a:pt x="4434032" y="176060"/>
                  <a:pt x="4412509" y="203428"/>
                </a:cubicBezTo>
                <a:cubicBezTo>
                  <a:pt x="4410552" y="192816"/>
                  <a:pt x="4408875" y="182483"/>
                  <a:pt x="4407617" y="172569"/>
                </a:cubicBezTo>
                <a:cubicBezTo>
                  <a:pt x="4400768" y="145900"/>
                  <a:pt x="4402725" y="113365"/>
                  <a:pt x="4375331" y="94235"/>
                </a:cubicBezTo>
                <a:cubicBezTo>
                  <a:pt x="4312157" y="62259"/>
                  <a:pt x="4228857" y="72732"/>
                  <a:pt x="4158275" y="77479"/>
                </a:cubicBezTo>
                <a:cubicBezTo>
                  <a:pt x="4118722" y="82087"/>
                  <a:pt x="4064633" y="87812"/>
                  <a:pt x="4057645" y="127608"/>
                </a:cubicBezTo>
                <a:cubicBezTo>
                  <a:pt x="4057505" y="128445"/>
                  <a:pt x="4057365" y="129283"/>
                  <a:pt x="4057225" y="130261"/>
                </a:cubicBezTo>
                <a:cubicBezTo>
                  <a:pt x="4026617" y="148971"/>
                  <a:pt x="3991815" y="188208"/>
                  <a:pt x="3981752" y="201753"/>
                </a:cubicBezTo>
                <a:cubicBezTo>
                  <a:pt x="3978817" y="206081"/>
                  <a:pt x="3974764" y="210829"/>
                  <a:pt x="3970571" y="215856"/>
                </a:cubicBezTo>
                <a:cubicBezTo>
                  <a:pt x="3966797" y="200496"/>
                  <a:pt x="3962465" y="185136"/>
                  <a:pt x="3958271" y="170196"/>
                </a:cubicBezTo>
                <a:cubicBezTo>
                  <a:pt x="3950864" y="131657"/>
                  <a:pt x="3926405" y="93258"/>
                  <a:pt x="3877348" y="83484"/>
                </a:cubicBezTo>
                <a:cubicBezTo>
                  <a:pt x="3797961" y="68543"/>
                  <a:pt x="3711167" y="81250"/>
                  <a:pt x="3633876" y="99541"/>
                </a:cubicBezTo>
                <a:cubicBezTo>
                  <a:pt x="3604246" y="105127"/>
                  <a:pt x="3590829" y="120626"/>
                  <a:pt x="3586496" y="139337"/>
                </a:cubicBezTo>
                <a:cubicBezTo>
                  <a:pt x="3562037" y="157349"/>
                  <a:pt x="3537858" y="189744"/>
                  <a:pt x="3526677" y="203289"/>
                </a:cubicBezTo>
                <a:cubicBezTo>
                  <a:pt x="3524301" y="206779"/>
                  <a:pt x="3521086" y="210550"/>
                  <a:pt x="3517732" y="214599"/>
                </a:cubicBezTo>
                <a:cubicBezTo>
                  <a:pt x="3513818" y="184717"/>
                  <a:pt x="3506830" y="155255"/>
                  <a:pt x="3488660" y="129842"/>
                </a:cubicBezTo>
                <a:cubicBezTo>
                  <a:pt x="3455117" y="97307"/>
                  <a:pt x="3396415" y="101357"/>
                  <a:pt x="3349873" y="104149"/>
                </a:cubicBezTo>
                <a:cubicBezTo>
                  <a:pt x="3307665" y="106942"/>
                  <a:pt x="3264896" y="104429"/>
                  <a:pt x="3223107" y="110712"/>
                </a:cubicBezTo>
                <a:cubicBezTo>
                  <a:pt x="3208711" y="112946"/>
                  <a:pt x="3198368" y="122441"/>
                  <a:pt x="3191240" y="135986"/>
                </a:cubicBezTo>
                <a:cubicBezTo>
                  <a:pt x="3145397" y="127328"/>
                  <a:pt x="3104865" y="182064"/>
                  <a:pt x="3074117" y="212225"/>
                </a:cubicBezTo>
                <a:cubicBezTo>
                  <a:pt x="3069644" y="195888"/>
                  <a:pt x="3064892" y="180528"/>
                  <a:pt x="3061678" y="168101"/>
                </a:cubicBezTo>
                <a:cubicBezTo>
                  <a:pt x="3055528" y="148413"/>
                  <a:pt x="3049378" y="127468"/>
                  <a:pt x="3032467" y="111969"/>
                </a:cubicBezTo>
                <a:cubicBezTo>
                  <a:pt x="2967895" y="56953"/>
                  <a:pt x="2833301" y="79853"/>
                  <a:pt x="2756850" y="106383"/>
                </a:cubicBezTo>
                <a:cubicBezTo>
                  <a:pt x="2748743" y="110293"/>
                  <a:pt x="2742734" y="115320"/>
                  <a:pt x="2738261" y="121185"/>
                </a:cubicBezTo>
                <a:cubicBezTo>
                  <a:pt x="2720231" y="130261"/>
                  <a:pt x="2697729" y="152043"/>
                  <a:pt x="2687806" y="157070"/>
                </a:cubicBezTo>
                <a:cubicBezTo>
                  <a:pt x="2677463" y="167543"/>
                  <a:pt x="2652864" y="181227"/>
                  <a:pt x="2634974" y="196586"/>
                </a:cubicBezTo>
                <a:cubicBezTo>
                  <a:pt x="2624352" y="176898"/>
                  <a:pt x="2613870" y="160002"/>
                  <a:pt x="2605764" y="148273"/>
                </a:cubicBezTo>
                <a:cubicBezTo>
                  <a:pt x="2565232" y="106802"/>
                  <a:pt x="2491575" y="119090"/>
                  <a:pt x="2435250" y="123419"/>
                </a:cubicBezTo>
                <a:cubicBezTo>
                  <a:pt x="2407017" y="128864"/>
                  <a:pt x="2374871" y="130819"/>
                  <a:pt x="2349993" y="143665"/>
                </a:cubicBezTo>
                <a:cubicBezTo>
                  <a:pt x="2349574" y="143526"/>
                  <a:pt x="2349155" y="143247"/>
                  <a:pt x="2348595" y="143107"/>
                </a:cubicBezTo>
                <a:cubicBezTo>
                  <a:pt x="2327771" y="136963"/>
                  <a:pt x="2309881" y="147854"/>
                  <a:pt x="2293807" y="160002"/>
                </a:cubicBezTo>
                <a:cubicBezTo>
                  <a:pt x="2292689" y="160282"/>
                  <a:pt x="2291571" y="160701"/>
                  <a:pt x="2290593" y="161259"/>
                </a:cubicBezTo>
                <a:cubicBezTo>
                  <a:pt x="2267112" y="174245"/>
                  <a:pt x="2248244" y="195050"/>
                  <a:pt x="2232171" y="216973"/>
                </a:cubicBezTo>
                <a:cubicBezTo>
                  <a:pt x="2221968" y="193235"/>
                  <a:pt x="2209948" y="174385"/>
                  <a:pt x="2197509" y="165448"/>
                </a:cubicBezTo>
                <a:cubicBezTo>
                  <a:pt x="2132519" y="120207"/>
                  <a:pt x="2011482" y="159723"/>
                  <a:pt x="1937127" y="174524"/>
                </a:cubicBezTo>
                <a:cubicBezTo>
                  <a:pt x="1905959" y="185974"/>
                  <a:pt x="1897713" y="212365"/>
                  <a:pt x="1899949" y="241408"/>
                </a:cubicBezTo>
                <a:cubicBezTo>
                  <a:pt x="1877866" y="266263"/>
                  <a:pt x="1859277" y="295446"/>
                  <a:pt x="1839011" y="320720"/>
                </a:cubicBezTo>
                <a:cubicBezTo>
                  <a:pt x="1836915" y="324490"/>
                  <a:pt x="1833980" y="328819"/>
                  <a:pt x="1830625" y="333287"/>
                </a:cubicBezTo>
                <a:cubicBezTo>
                  <a:pt x="1828110" y="315414"/>
                  <a:pt x="1823498" y="297680"/>
                  <a:pt x="1819584" y="280785"/>
                </a:cubicBezTo>
                <a:cubicBezTo>
                  <a:pt x="1809801" y="228702"/>
                  <a:pt x="1766194" y="177317"/>
                  <a:pt x="1699526" y="170196"/>
                </a:cubicBezTo>
                <a:cubicBezTo>
                  <a:pt x="1650328" y="164890"/>
                  <a:pt x="1479396" y="169218"/>
                  <a:pt x="1459130" y="210131"/>
                </a:cubicBezTo>
                <a:cubicBezTo>
                  <a:pt x="1456474" y="215716"/>
                  <a:pt x="1455076" y="221999"/>
                  <a:pt x="1455216" y="228004"/>
                </a:cubicBezTo>
                <a:cubicBezTo>
                  <a:pt x="1441100" y="240850"/>
                  <a:pt x="1427962" y="258304"/>
                  <a:pt x="1420135" y="266542"/>
                </a:cubicBezTo>
                <a:cubicBezTo>
                  <a:pt x="1410072" y="279109"/>
                  <a:pt x="1400149" y="291956"/>
                  <a:pt x="1390505" y="304941"/>
                </a:cubicBezTo>
                <a:cubicBezTo>
                  <a:pt x="1380442" y="284974"/>
                  <a:pt x="1369400" y="265286"/>
                  <a:pt x="1358638" y="245877"/>
                </a:cubicBezTo>
                <a:cubicBezTo>
                  <a:pt x="1342006" y="204685"/>
                  <a:pt x="1293228" y="193235"/>
                  <a:pt x="1245568" y="198262"/>
                </a:cubicBezTo>
                <a:cubicBezTo>
                  <a:pt x="1199306" y="200915"/>
                  <a:pt x="1154022" y="210829"/>
                  <a:pt x="1109437" y="220743"/>
                </a:cubicBezTo>
                <a:cubicBezTo>
                  <a:pt x="1064572" y="232891"/>
                  <a:pt x="1012580" y="237080"/>
                  <a:pt x="975402" y="263052"/>
                </a:cubicBezTo>
                <a:cubicBezTo>
                  <a:pt x="959189" y="276317"/>
                  <a:pt x="954717" y="295027"/>
                  <a:pt x="957093" y="313180"/>
                </a:cubicBezTo>
                <a:cubicBezTo>
                  <a:pt x="935010" y="332868"/>
                  <a:pt x="911809" y="361772"/>
                  <a:pt x="902864" y="371267"/>
                </a:cubicBezTo>
                <a:cubicBezTo>
                  <a:pt x="898671" y="376713"/>
                  <a:pt x="892382" y="383555"/>
                  <a:pt x="886511" y="390955"/>
                </a:cubicBezTo>
                <a:cubicBezTo>
                  <a:pt x="863590" y="346412"/>
                  <a:pt x="838852" y="300473"/>
                  <a:pt x="774979" y="299775"/>
                </a:cubicBezTo>
                <a:cubicBezTo>
                  <a:pt x="704956" y="295586"/>
                  <a:pt x="637310" y="315972"/>
                  <a:pt x="570362" y="330215"/>
                </a:cubicBezTo>
                <a:cubicBezTo>
                  <a:pt x="539754" y="340827"/>
                  <a:pt x="496986" y="338034"/>
                  <a:pt x="474903" y="360096"/>
                </a:cubicBezTo>
                <a:cubicBezTo>
                  <a:pt x="473785" y="359119"/>
                  <a:pt x="472527" y="358281"/>
                  <a:pt x="471269" y="357583"/>
                </a:cubicBezTo>
                <a:cubicBezTo>
                  <a:pt x="450444" y="328539"/>
                  <a:pt x="377067" y="397658"/>
                  <a:pt x="313194" y="470825"/>
                </a:cubicBezTo>
                <a:cubicBezTo>
                  <a:pt x="309561" y="466497"/>
                  <a:pt x="304529" y="463145"/>
                  <a:pt x="297820" y="461749"/>
                </a:cubicBezTo>
                <a:cubicBezTo>
                  <a:pt x="277974" y="455466"/>
                  <a:pt x="164065" y="452673"/>
                  <a:pt x="139746" y="477947"/>
                </a:cubicBezTo>
                <a:cubicBezTo>
                  <a:pt x="135553" y="471663"/>
                  <a:pt x="126748" y="468731"/>
                  <a:pt x="119620" y="472361"/>
                </a:cubicBezTo>
                <a:cubicBezTo>
                  <a:pt x="106901" y="478505"/>
                  <a:pt x="100612" y="492468"/>
                  <a:pt x="94741" y="504616"/>
                </a:cubicBezTo>
                <a:cubicBezTo>
                  <a:pt x="72099" y="553628"/>
                  <a:pt x="61617" y="605012"/>
                  <a:pt x="44286" y="656258"/>
                </a:cubicBezTo>
                <a:cubicBezTo>
                  <a:pt x="30869" y="693540"/>
                  <a:pt x="16892" y="730542"/>
                  <a:pt x="5292" y="768522"/>
                </a:cubicBezTo>
                <a:cubicBezTo>
                  <a:pt x="-2116" y="785558"/>
                  <a:pt x="-3234" y="809156"/>
                  <a:pt x="11721" y="820326"/>
                </a:cubicBezTo>
                <a:cubicBezTo>
                  <a:pt x="10323" y="844902"/>
                  <a:pt x="26676" y="893075"/>
                  <a:pt x="30310" y="904106"/>
                </a:cubicBezTo>
                <a:cubicBezTo>
                  <a:pt x="76013" y="1044856"/>
                  <a:pt x="127167" y="1183511"/>
                  <a:pt x="183353" y="1320072"/>
                </a:cubicBezTo>
                <a:cubicBezTo>
                  <a:pt x="181955" y="1320631"/>
                  <a:pt x="180557" y="1321189"/>
                  <a:pt x="179160" y="1321608"/>
                </a:cubicBezTo>
                <a:cubicBezTo>
                  <a:pt x="195652" y="1367129"/>
                  <a:pt x="212843" y="1407762"/>
                  <a:pt x="217455" y="1417676"/>
                </a:cubicBezTo>
                <a:cubicBezTo>
                  <a:pt x="281887" y="1558426"/>
                  <a:pt x="332203" y="1704901"/>
                  <a:pt x="395796" y="1845930"/>
                </a:cubicBezTo>
                <a:cubicBezTo>
                  <a:pt x="496007" y="2056077"/>
                  <a:pt x="566589" y="2279350"/>
                  <a:pt x="670434" y="2487962"/>
                </a:cubicBezTo>
                <a:cubicBezTo>
                  <a:pt x="687346" y="2521055"/>
                  <a:pt x="706214" y="2553170"/>
                  <a:pt x="722986" y="2586263"/>
                </a:cubicBezTo>
                <a:cubicBezTo>
                  <a:pt x="740457" y="2613492"/>
                  <a:pt x="744230" y="2659012"/>
                  <a:pt x="779312" y="2669764"/>
                </a:cubicBezTo>
                <a:cubicBezTo>
                  <a:pt x="781967" y="2670183"/>
                  <a:pt x="784483" y="2670322"/>
                  <a:pt x="786999" y="2670322"/>
                </a:cubicBezTo>
                <a:cubicBezTo>
                  <a:pt x="800416" y="2670322"/>
                  <a:pt x="811458" y="2664877"/>
                  <a:pt x="820682" y="2655940"/>
                </a:cubicBezTo>
                <a:cubicBezTo>
                  <a:pt x="925785" y="2665296"/>
                  <a:pt x="1027535" y="2664877"/>
                  <a:pt x="1134175" y="2675908"/>
                </a:cubicBezTo>
                <a:cubicBezTo>
                  <a:pt x="1278134" y="2682191"/>
                  <a:pt x="1422371" y="2681074"/>
                  <a:pt x="1566469" y="2684704"/>
                </a:cubicBezTo>
                <a:cubicBezTo>
                  <a:pt x="1584359" y="2684844"/>
                  <a:pt x="1602389" y="2684844"/>
                  <a:pt x="1620419" y="2684844"/>
                </a:cubicBezTo>
                <a:cubicBezTo>
                  <a:pt x="1709030" y="2684844"/>
                  <a:pt x="1797781" y="2683308"/>
                  <a:pt x="1886532" y="2681772"/>
                </a:cubicBezTo>
                <a:cubicBezTo>
                  <a:pt x="2009106" y="2679678"/>
                  <a:pt x="2131680" y="2677583"/>
                  <a:pt x="2254254" y="2679678"/>
                </a:cubicBezTo>
                <a:cubicBezTo>
                  <a:pt x="2357680" y="2680934"/>
                  <a:pt x="2460967" y="2679259"/>
                  <a:pt x="2564253" y="2677444"/>
                </a:cubicBezTo>
                <a:cubicBezTo>
                  <a:pt x="2662648" y="2675768"/>
                  <a:pt x="2761182" y="2674232"/>
                  <a:pt x="2859717" y="2675209"/>
                </a:cubicBezTo>
                <a:cubicBezTo>
                  <a:pt x="3155460" y="2688754"/>
                  <a:pt x="3451343" y="2683308"/>
                  <a:pt x="3747506" y="2681493"/>
                </a:cubicBezTo>
                <a:cubicBezTo>
                  <a:pt x="3937307" y="2685263"/>
                  <a:pt x="4126409" y="2666971"/>
                  <a:pt x="4316071" y="2662503"/>
                </a:cubicBezTo>
                <a:cubicBezTo>
                  <a:pt x="4545006" y="2661525"/>
                  <a:pt x="4773662" y="2646585"/>
                  <a:pt x="5002458" y="2640162"/>
                </a:cubicBezTo>
                <a:cubicBezTo>
                  <a:pt x="5227340" y="2638346"/>
                  <a:pt x="5451663" y="2624383"/>
                  <a:pt x="5676545" y="2620194"/>
                </a:cubicBezTo>
                <a:cubicBezTo>
                  <a:pt x="5692618" y="2619915"/>
                  <a:pt x="5708831" y="2619636"/>
                  <a:pt x="5724904" y="2619217"/>
                </a:cubicBezTo>
                <a:cubicBezTo>
                  <a:pt x="5727839" y="2620194"/>
                  <a:pt x="5731054" y="2620613"/>
                  <a:pt x="5734548" y="2620753"/>
                </a:cubicBezTo>
                <a:cubicBezTo>
                  <a:pt x="5758867" y="2620194"/>
                  <a:pt x="5783186" y="2618658"/>
                  <a:pt x="5807505" y="2618518"/>
                </a:cubicBezTo>
                <a:cubicBezTo>
                  <a:pt x="5856703" y="2618658"/>
                  <a:pt x="5905481" y="2615446"/>
                  <a:pt x="5954259" y="2609023"/>
                </a:cubicBezTo>
                <a:cubicBezTo>
                  <a:pt x="6102410" y="2606370"/>
                  <a:pt x="6250561" y="2611676"/>
                  <a:pt x="6398712" y="2613911"/>
                </a:cubicBezTo>
                <a:cubicBezTo>
                  <a:pt x="6437706" y="2612933"/>
                  <a:pt x="6476701" y="2615167"/>
                  <a:pt x="6515696" y="2617541"/>
                </a:cubicBezTo>
                <a:cubicBezTo>
                  <a:pt x="6551895" y="2619636"/>
                  <a:pt x="6587954" y="2621730"/>
                  <a:pt x="6624293" y="2621311"/>
                </a:cubicBezTo>
                <a:cubicBezTo>
                  <a:pt x="6706615" y="2621311"/>
                  <a:pt x="6789076" y="2618100"/>
                  <a:pt x="6870559" y="2632063"/>
                </a:cubicBezTo>
                <a:cubicBezTo>
                  <a:pt x="6880483" y="2632482"/>
                  <a:pt x="6892363" y="2633180"/>
                  <a:pt x="6904662" y="2633180"/>
                </a:cubicBezTo>
                <a:cubicBezTo>
                  <a:pt x="6941420" y="2633180"/>
                  <a:pt x="6981533" y="2627036"/>
                  <a:pt x="6987263" y="2587520"/>
                </a:cubicBezTo>
                <a:cubicBezTo>
                  <a:pt x="6993134" y="2492849"/>
                  <a:pt x="6980136" y="2399295"/>
                  <a:pt x="6981394" y="23051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11"/>
          <p:cNvSpPr/>
          <p:nvPr/>
        </p:nvSpPr>
        <p:spPr>
          <a:xfrm rot="550833">
            <a:off x="7533521" y="3475884"/>
            <a:ext cx="1165395" cy="936116"/>
          </a:xfrm>
          <a:custGeom>
            <a:rect b="b" l="l" r="r" t="t"/>
            <a:pathLst>
              <a:path extrusionOk="0" h="1866919" w="2324176">
                <a:moveTo>
                  <a:pt x="2306581" y="836916"/>
                </a:moveTo>
                <a:cubicBezTo>
                  <a:pt x="2304675" y="767503"/>
                  <a:pt x="2295750" y="698461"/>
                  <a:pt x="2288360" y="629512"/>
                </a:cubicBezTo>
                <a:cubicBezTo>
                  <a:pt x="2280551" y="548483"/>
                  <a:pt x="2273113" y="468337"/>
                  <a:pt x="2268372" y="386937"/>
                </a:cubicBezTo>
                <a:cubicBezTo>
                  <a:pt x="2260749" y="319754"/>
                  <a:pt x="2265304" y="249457"/>
                  <a:pt x="2244434" y="184086"/>
                </a:cubicBezTo>
                <a:cubicBezTo>
                  <a:pt x="2233836" y="155605"/>
                  <a:pt x="2220170" y="126753"/>
                  <a:pt x="2199253" y="104265"/>
                </a:cubicBezTo>
                <a:cubicBezTo>
                  <a:pt x="2177917" y="81453"/>
                  <a:pt x="2149888" y="65935"/>
                  <a:pt x="2118792" y="61846"/>
                </a:cubicBezTo>
                <a:cubicBezTo>
                  <a:pt x="2085603" y="57293"/>
                  <a:pt x="2052182" y="53622"/>
                  <a:pt x="2018854" y="49766"/>
                </a:cubicBezTo>
                <a:cubicBezTo>
                  <a:pt x="1939648" y="45538"/>
                  <a:pt x="1860442" y="50835"/>
                  <a:pt x="1781329" y="53994"/>
                </a:cubicBezTo>
                <a:cubicBezTo>
                  <a:pt x="1734846" y="55342"/>
                  <a:pt x="1688410" y="52368"/>
                  <a:pt x="1641928" y="51578"/>
                </a:cubicBezTo>
                <a:cubicBezTo>
                  <a:pt x="1438846" y="47815"/>
                  <a:pt x="1236461" y="40009"/>
                  <a:pt x="1033891" y="23794"/>
                </a:cubicBezTo>
                <a:cubicBezTo>
                  <a:pt x="965748" y="19706"/>
                  <a:pt x="897418" y="18776"/>
                  <a:pt x="829182" y="16779"/>
                </a:cubicBezTo>
                <a:cubicBezTo>
                  <a:pt x="758575" y="13433"/>
                  <a:pt x="687968" y="9531"/>
                  <a:pt x="617222" y="8137"/>
                </a:cubicBezTo>
                <a:cubicBezTo>
                  <a:pt x="546011" y="8230"/>
                  <a:pt x="475125" y="471"/>
                  <a:pt x="403914" y="285"/>
                </a:cubicBezTo>
                <a:cubicBezTo>
                  <a:pt x="364636" y="-1063"/>
                  <a:pt x="325405" y="2794"/>
                  <a:pt x="286174" y="3072"/>
                </a:cubicBezTo>
                <a:cubicBezTo>
                  <a:pt x="272136" y="3212"/>
                  <a:pt x="258099" y="3444"/>
                  <a:pt x="244061" y="3026"/>
                </a:cubicBezTo>
                <a:cubicBezTo>
                  <a:pt x="240714" y="3769"/>
                  <a:pt x="237321" y="4513"/>
                  <a:pt x="233974" y="5303"/>
                </a:cubicBezTo>
                <a:cubicBezTo>
                  <a:pt x="197114" y="1818"/>
                  <a:pt x="159742" y="8741"/>
                  <a:pt x="123857" y="16732"/>
                </a:cubicBezTo>
                <a:cubicBezTo>
                  <a:pt x="108750" y="19102"/>
                  <a:pt x="94341" y="24259"/>
                  <a:pt x="81233" y="31646"/>
                </a:cubicBezTo>
                <a:cubicBezTo>
                  <a:pt x="80164" y="31832"/>
                  <a:pt x="79048" y="32018"/>
                  <a:pt x="77979" y="32204"/>
                </a:cubicBezTo>
                <a:cubicBezTo>
                  <a:pt x="77421" y="32901"/>
                  <a:pt x="76724" y="33551"/>
                  <a:pt x="75934" y="34062"/>
                </a:cubicBezTo>
                <a:cubicBezTo>
                  <a:pt x="73749" y="35503"/>
                  <a:pt x="71518" y="36943"/>
                  <a:pt x="69380" y="38430"/>
                </a:cubicBezTo>
                <a:cubicBezTo>
                  <a:pt x="69008" y="38708"/>
                  <a:pt x="68683" y="38987"/>
                  <a:pt x="68311" y="39219"/>
                </a:cubicBezTo>
                <a:cubicBezTo>
                  <a:pt x="67056" y="40195"/>
                  <a:pt x="65801" y="41124"/>
                  <a:pt x="64639" y="42147"/>
                </a:cubicBezTo>
                <a:cubicBezTo>
                  <a:pt x="63941" y="42751"/>
                  <a:pt x="63198" y="43355"/>
                  <a:pt x="62500" y="43959"/>
                </a:cubicBezTo>
                <a:cubicBezTo>
                  <a:pt x="61245" y="45027"/>
                  <a:pt x="59944" y="45817"/>
                  <a:pt x="58410" y="46421"/>
                </a:cubicBezTo>
                <a:cubicBezTo>
                  <a:pt x="58410" y="46421"/>
                  <a:pt x="58363" y="46421"/>
                  <a:pt x="58363" y="46467"/>
                </a:cubicBezTo>
                <a:cubicBezTo>
                  <a:pt x="57666" y="47675"/>
                  <a:pt x="57108" y="48883"/>
                  <a:pt x="56458" y="50138"/>
                </a:cubicBezTo>
                <a:cubicBezTo>
                  <a:pt x="47254" y="58966"/>
                  <a:pt x="39352" y="69234"/>
                  <a:pt x="33263" y="80710"/>
                </a:cubicBezTo>
                <a:cubicBezTo>
                  <a:pt x="30427" y="86842"/>
                  <a:pt x="21828" y="104312"/>
                  <a:pt x="15042" y="122478"/>
                </a:cubicBezTo>
                <a:cubicBezTo>
                  <a:pt x="14530" y="125777"/>
                  <a:pt x="14066" y="129076"/>
                  <a:pt x="13601" y="132328"/>
                </a:cubicBezTo>
                <a:cubicBezTo>
                  <a:pt x="13787" y="134326"/>
                  <a:pt x="13461" y="136370"/>
                  <a:pt x="13275" y="138415"/>
                </a:cubicBezTo>
                <a:cubicBezTo>
                  <a:pt x="13090" y="139994"/>
                  <a:pt x="12904" y="141620"/>
                  <a:pt x="12718" y="143200"/>
                </a:cubicBezTo>
                <a:cubicBezTo>
                  <a:pt x="12346" y="146174"/>
                  <a:pt x="11927" y="149194"/>
                  <a:pt x="11556" y="152121"/>
                </a:cubicBezTo>
                <a:cubicBezTo>
                  <a:pt x="11044" y="155048"/>
                  <a:pt x="10672" y="157975"/>
                  <a:pt x="10347" y="160856"/>
                </a:cubicBezTo>
                <a:cubicBezTo>
                  <a:pt x="10161" y="162203"/>
                  <a:pt x="10022" y="163550"/>
                  <a:pt x="9836" y="164898"/>
                </a:cubicBezTo>
                <a:cubicBezTo>
                  <a:pt x="9603" y="166663"/>
                  <a:pt x="9464" y="168475"/>
                  <a:pt x="8860" y="170148"/>
                </a:cubicBezTo>
                <a:cubicBezTo>
                  <a:pt x="8999" y="170334"/>
                  <a:pt x="9185" y="170519"/>
                  <a:pt x="9371" y="170705"/>
                </a:cubicBezTo>
                <a:cubicBezTo>
                  <a:pt x="8069" y="179998"/>
                  <a:pt x="7093" y="189336"/>
                  <a:pt x="6350" y="198629"/>
                </a:cubicBezTo>
                <a:cubicBezTo>
                  <a:pt x="1329" y="242953"/>
                  <a:pt x="772" y="287556"/>
                  <a:pt x="493" y="332112"/>
                </a:cubicBezTo>
                <a:cubicBezTo>
                  <a:pt x="-2064" y="451147"/>
                  <a:pt x="5885" y="569949"/>
                  <a:pt x="11509" y="688750"/>
                </a:cubicBezTo>
                <a:cubicBezTo>
                  <a:pt x="13833" y="839704"/>
                  <a:pt x="29079" y="990657"/>
                  <a:pt x="32240" y="1141796"/>
                </a:cubicBezTo>
                <a:cubicBezTo>
                  <a:pt x="32519" y="1175666"/>
                  <a:pt x="35076" y="1209490"/>
                  <a:pt x="38934" y="1243128"/>
                </a:cubicBezTo>
                <a:cubicBezTo>
                  <a:pt x="43489" y="1285687"/>
                  <a:pt x="44000" y="1330336"/>
                  <a:pt x="63988" y="1369225"/>
                </a:cubicBezTo>
                <a:cubicBezTo>
                  <a:pt x="82906" y="1411086"/>
                  <a:pt x="125995" y="1432180"/>
                  <a:pt x="162484" y="1456479"/>
                </a:cubicBezTo>
                <a:cubicBezTo>
                  <a:pt x="211244" y="1482869"/>
                  <a:pt x="266744" y="1491186"/>
                  <a:pt x="321082" y="1497923"/>
                </a:cubicBezTo>
                <a:cubicBezTo>
                  <a:pt x="363660" y="1504381"/>
                  <a:pt x="406517" y="1508052"/>
                  <a:pt x="449560" y="1510096"/>
                </a:cubicBezTo>
                <a:cubicBezTo>
                  <a:pt x="558794" y="1519481"/>
                  <a:pt x="669329" y="1518877"/>
                  <a:pt x="778888" y="1529192"/>
                </a:cubicBezTo>
                <a:cubicBezTo>
                  <a:pt x="808497" y="1531701"/>
                  <a:pt x="838107" y="1534209"/>
                  <a:pt x="867716" y="1536440"/>
                </a:cubicBezTo>
                <a:cubicBezTo>
                  <a:pt x="870737" y="1536161"/>
                  <a:pt x="872178" y="1540435"/>
                  <a:pt x="874363" y="1541829"/>
                </a:cubicBezTo>
                <a:cubicBezTo>
                  <a:pt x="922240" y="1594656"/>
                  <a:pt x="967142" y="1651153"/>
                  <a:pt x="1016228" y="1703283"/>
                </a:cubicBezTo>
                <a:cubicBezTo>
                  <a:pt x="1045883" y="1740638"/>
                  <a:pt x="1074935" y="1778643"/>
                  <a:pt x="1108542" y="1812746"/>
                </a:cubicBezTo>
                <a:cubicBezTo>
                  <a:pt x="1121324" y="1827381"/>
                  <a:pt x="1132806" y="1843132"/>
                  <a:pt x="1144612" y="1858510"/>
                </a:cubicBezTo>
                <a:cubicBezTo>
                  <a:pt x="1147587" y="1862506"/>
                  <a:pt x="1151538" y="1866223"/>
                  <a:pt x="1156698" y="1866920"/>
                </a:cubicBezTo>
                <a:cubicBezTo>
                  <a:pt x="1156930" y="1866920"/>
                  <a:pt x="1157116" y="1866920"/>
                  <a:pt x="1157302" y="1866920"/>
                </a:cubicBezTo>
                <a:cubicBezTo>
                  <a:pt x="1177615" y="1866920"/>
                  <a:pt x="1192024" y="1835280"/>
                  <a:pt x="1202390" y="1820412"/>
                </a:cubicBezTo>
                <a:cubicBezTo>
                  <a:pt x="1213174" y="1802849"/>
                  <a:pt x="1225166" y="1786077"/>
                  <a:pt x="1235392" y="1768143"/>
                </a:cubicBezTo>
                <a:cubicBezTo>
                  <a:pt x="1273090" y="1702260"/>
                  <a:pt x="1314505" y="1638329"/>
                  <a:pt x="1348577" y="1570449"/>
                </a:cubicBezTo>
                <a:cubicBezTo>
                  <a:pt x="1372423" y="1566082"/>
                  <a:pt x="1396965" y="1566407"/>
                  <a:pt x="1421415" y="1566686"/>
                </a:cubicBezTo>
                <a:cubicBezTo>
                  <a:pt x="1433640" y="1566825"/>
                  <a:pt x="1445818" y="1566965"/>
                  <a:pt x="1457904" y="1566547"/>
                </a:cubicBezTo>
                <a:cubicBezTo>
                  <a:pt x="1478960" y="1566732"/>
                  <a:pt x="1500063" y="1566454"/>
                  <a:pt x="1521120" y="1566175"/>
                </a:cubicBezTo>
                <a:cubicBezTo>
                  <a:pt x="1548684" y="1565803"/>
                  <a:pt x="1576248" y="1565431"/>
                  <a:pt x="1603859" y="1566128"/>
                </a:cubicBezTo>
                <a:cubicBezTo>
                  <a:pt x="1692408" y="1567476"/>
                  <a:pt x="1780864" y="1580346"/>
                  <a:pt x="1869413" y="1584713"/>
                </a:cubicBezTo>
                <a:cubicBezTo>
                  <a:pt x="1936348" y="1587408"/>
                  <a:pt x="2003004" y="1592751"/>
                  <a:pt x="2069938" y="1596607"/>
                </a:cubicBezTo>
                <a:cubicBezTo>
                  <a:pt x="2135618" y="1604738"/>
                  <a:pt x="2206225" y="1592193"/>
                  <a:pt x="2254846" y="1543687"/>
                </a:cubicBezTo>
                <a:cubicBezTo>
                  <a:pt x="2282456" y="1508841"/>
                  <a:pt x="2300677" y="1466794"/>
                  <a:pt x="2313321" y="1424375"/>
                </a:cubicBezTo>
                <a:cubicBezTo>
                  <a:pt x="2324662" y="1370247"/>
                  <a:pt x="2323733" y="1314307"/>
                  <a:pt x="2324105" y="1259204"/>
                </a:cubicBezTo>
                <a:cubicBezTo>
                  <a:pt x="2325267" y="1118333"/>
                  <a:pt x="2312159" y="977694"/>
                  <a:pt x="2306581" y="8369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8" name="Google Shape;448;p11"/>
          <p:cNvGrpSpPr/>
          <p:nvPr/>
        </p:nvGrpSpPr>
        <p:grpSpPr>
          <a:xfrm rot="555193">
            <a:off x="7533402" y="3475940"/>
            <a:ext cx="1162103" cy="933471"/>
            <a:chOff x="15065973" y="6952583"/>
            <a:chExt cx="2324176" cy="1866919"/>
          </a:xfrm>
        </p:grpSpPr>
        <p:sp>
          <p:nvSpPr>
            <p:cNvPr id="449" name="Google Shape;449;p11"/>
            <p:cNvSpPr/>
            <p:nvPr/>
          </p:nvSpPr>
          <p:spPr>
            <a:xfrm>
              <a:off x="15065973" y="6952583"/>
              <a:ext cx="2324176" cy="1866919"/>
            </a:xfrm>
            <a:custGeom>
              <a:rect b="b" l="l" r="r" t="t"/>
              <a:pathLst>
                <a:path extrusionOk="0" h="1866919" w="2324176">
                  <a:moveTo>
                    <a:pt x="2306581" y="836916"/>
                  </a:moveTo>
                  <a:cubicBezTo>
                    <a:pt x="2304675" y="767503"/>
                    <a:pt x="2295750" y="698461"/>
                    <a:pt x="2288360" y="629512"/>
                  </a:cubicBezTo>
                  <a:cubicBezTo>
                    <a:pt x="2280551" y="548483"/>
                    <a:pt x="2273113" y="468337"/>
                    <a:pt x="2268372" y="386937"/>
                  </a:cubicBezTo>
                  <a:cubicBezTo>
                    <a:pt x="2260749" y="319754"/>
                    <a:pt x="2265304" y="249457"/>
                    <a:pt x="2244434" y="184086"/>
                  </a:cubicBezTo>
                  <a:cubicBezTo>
                    <a:pt x="2233836" y="155605"/>
                    <a:pt x="2220170" y="126753"/>
                    <a:pt x="2199253" y="104265"/>
                  </a:cubicBezTo>
                  <a:cubicBezTo>
                    <a:pt x="2177917" y="81453"/>
                    <a:pt x="2149888" y="65935"/>
                    <a:pt x="2118792" y="61846"/>
                  </a:cubicBezTo>
                  <a:cubicBezTo>
                    <a:pt x="2085603" y="57293"/>
                    <a:pt x="2052182" y="53622"/>
                    <a:pt x="2018854" y="49766"/>
                  </a:cubicBezTo>
                  <a:cubicBezTo>
                    <a:pt x="1939648" y="45538"/>
                    <a:pt x="1860442" y="50835"/>
                    <a:pt x="1781329" y="53994"/>
                  </a:cubicBezTo>
                  <a:cubicBezTo>
                    <a:pt x="1734846" y="55342"/>
                    <a:pt x="1688410" y="52368"/>
                    <a:pt x="1641928" y="51578"/>
                  </a:cubicBezTo>
                  <a:cubicBezTo>
                    <a:pt x="1438846" y="47815"/>
                    <a:pt x="1236461" y="40009"/>
                    <a:pt x="1033891" y="23794"/>
                  </a:cubicBezTo>
                  <a:cubicBezTo>
                    <a:pt x="965748" y="19706"/>
                    <a:pt x="897418" y="18776"/>
                    <a:pt x="829182" y="16779"/>
                  </a:cubicBezTo>
                  <a:cubicBezTo>
                    <a:pt x="758575" y="13433"/>
                    <a:pt x="687968" y="9531"/>
                    <a:pt x="617222" y="8137"/>
                  </a:cubicBezTo>
                  <a:cubicBezTo>
                    <a:pt x="546011" y="8230"/>
                    <a:pt x="475125" y="471"/>
                    <a:pt x="403914" y="285"/>
                  </a:cubicBezTo>
                  <a:cubicBezTo>
                    <a:pt x="364636" y="-1063"/>
                    <a:pt x="325405" y="2794"/>
                    <a:pt x="286174" y="3072"/>
                  </a:cubicBezTo>
                  <a:cubicBezTo>
                    <a:pt x="272136" y="3212"/>
                    <a:pt x="258099" y="3444"/>
                    <a:pt x="244061" y="3026"/>
                  </a:cubicBezTo>
                  <a:cubicBezTo>
                    <a:pt x="240714" y="3769"/>
                    <a:pt x="237321" y="4513"/>
                    <a:pt x="233974" y="5303"/>
                  </a:cubicBezTo>
                  <a:cubicBezTo>
                    <a:pt x="197114" y="1818"/>
                    <a:pt x="159742" y="8741"/>
                    <a:pt x="123857" y="16732"/>
                  </a:cubicBezTo>
                  <a:cubicBezTo>
                    <a:pt x="108750" y="19102"/>
                    <a:pt x="94341" y="24259"/>
                    <a:pt x="81233" y="31646"/>
                  </a:cubicBezTo>
                  <a:cubicBezTo>
                    <a:pt x="80164" y="31832"/>
                    <a:pt x="79048" y="32018"/>
                    <a:pt x="77979" y="32204"/>
                  </a:cubicBezTo>
                  <a:cubicBezTo>
                    <a:pt x="77421" y="32901"/>
                    <a:pt x="76724" y="33551"/>
                    <a:pt x="75934" y="34062"/>
                  </a:cubicBezTo>
                  <a:cubicBezTo>
                    <a:pt x="73749" y="35503"/>
                    <a:pt x="71518" y="36943"/>
                    <a:pt x="69380" y="38430"/>
                  </a:cubicBezTo>
                  <a:cubicBezTo>
                    <a:pt x="69008" y="38708"/>
                    <a:pt x="68683" y="38987"/>
                    <a:pt x="68311" y="39219"/>
                  </a:cubicBezTo>
                  <a:cubicBezTo>
                    <a:pt x="67056" y="40195"/>
                    <a:pt x="65801" y="41124"/>
                    <a:pt x="64639" y="42147"/>
                  </a:cubicBezTo>
                  <a:cubicBezTo>
                    <a:pt x="63941" y="42751"/>
                    <a:pt x="63198" y="43355"/>
                    <a:pt x="62500" y="43959"/>
                  </a:cubicBezTo>
                  <a:cubicBezTo>
                    <a:pt x="61245" y="45027"/>
                    <a:pt x="59944" y="45817"/>
                    <a:pt x="58410" y="46421"/>
                  </a:cubicBezTo>
                  <a:cubicBezTo>
                    <a:pt x="58410" y="46421"/>
                    <a:pt x="58363" y="46421"/>
                    <a:pt x="58363" y="46467"/>
                  </a:cubicBezTo>
                  <a:cubicBezTo>
                    <a:pt x="57666" y="47675"/>
                    <a:pt x="57108" y="48883"/>
                    <a:pt x="56458" y="50138"/>
                  </a:cubicBezTo>
                  <a:cubicBezTo>
                    <a:pt x="47254" y="58966"/>
                    <a:pt x="39352" y="69234"/>
                    <a:pt x="33263" y="80710"/>
                  </a:cubicBezTo>
                  <a:cubicBezTo>
                    <a:pt x="30427" y="86842"/>
                    <a:pt x="21828" y="104312"/>
                    <a:pt x="15042" y="122478"/>
                  </a:cubicBezTo>
                  <a:cubicBezTo>
                    <a:pt x="14530" y="125777"/>
                    <a:pt x="14066" y="129076"/>
                    <a:pt x="13601" y="132328"/>
                  </a:cubicBezTo>
                  <a:cubicBezTo>
                    <a:pt x="13787" y="134326"/>
                    <a:pt x="13461" y="136370"/>
                    <a:pt x="13275" y="138415"/>
                  </a:cubicBezTo>
                  <a:cubicBezTo>
                    <a:pt x="13090" y="139994"/>
                    <a:pt x="12904" y="141620"/>
                    <a:pt x="12718" y="143200"/>
                  </a:cubicBezTo>
                  <a:cubicBezTo>
                    <a:pt x="12346" y="146174"/>
                    <a:pt x="11927" y="149194"/>
                    <a:pt x="11556" y="152121"/>
                  </a:cubicBezTo>
                  <a:cubicBezTo>
                    <a:pt x="11044" y="155048"/>
                    <a:pt x="10672" y="157975"/>
                    <a:pt x="10347" y="160856"/>
                  </a:cubicBezTo>
                  <a:cubicBezTo>
                    <a:pt x="10161" y="162203"/>
                    <a:pt x="10022" y="163550"/>
                    <a:pt x="9836" y="164898"/>
                  </a:cubicBezTo>
                  <a:cubicBezTo>
                    <a:pt x="9603" y="166663"/>
                    <a:pt x="9464" y="168475"/>
                    <a:pt x="8860" y="170148"/>
                  </a:cubicBezTo>
                  <a:cubicBezTo>
                    <a:pt x="8999" y="170334"/>
                    <a:pt x="9185" y="170519"/>
                    <a:pt x="9371" y="170705"/>
                  </a:cubicBezTo>
                  <a:cubicBezTo>
                    <a:pt x="8069" y="179998"/>
                    <a:pt x="7093" y="189336"/>
                    <a:pt x="6350" y="198629"/>
                  </a:cubicBezTo>
                  <a:cubicBezTo>
                    <a:pt x="1329" y="242953"/>
                    <a:pt x="772" y="287556"/>
                    <a:pt x="493" y="332112"/>
                  </a:cubicBezTo>
                  <a:cubicBezTo>
                    <a:pt x="-2064" y="451147"/>
                    <a:pt x="5885" y="569949"/>
                    <a:pt x="11509" y="688750"/>
                  </a:cubicBezTo>
                  <a:cubicBezTo>
                    <a:pt x="13833" y="839704"/>
                    <a:pt x="29079" y="990657"/>
                    <a:pt x="32240" y="1141796"/>
                  </a:cubicBezTo>
                  <a:cubicBezTo>
                    <a:pt x="32519" y="1175666"/>
                    <a:pt x="35076" y="1209490"/>
                    <a:pt x="38934" y="1243128"/>
                  </a:cubicBezTo>
                  <a:cubicBezTo>
                    <a:pt x="43489" y="1285687"/>
                    <a:pt x="44000" y="1330336"/>
                    <a:pt x="63988" y="1369225"/>
                  </a:cubicBezTo>
                  <a:cubicBezTo>
                    <a:pt x="82906" y="1411086"/>
                    <a:pt x="125995" y="1432180"/>
                    <a:pt x="162484" y="1456479"/>
                  </a:cubicBezTo>
                  <a:cubicBezTo>
                    <a:pt x="211244" y="1482869"/>
                    <a:pt x="266744" y="1491186"/>
                    <a:pt x="321082" y="1497923"/>
                  </a:cubicBezTo>
                  <a:cubicBezTo>
                    <a:pt x="363660" y="1504381"/>
                    <a:pt x="406517" y="1508052"/>
                    <a:pt x="449560" y="1510096"/>
                  </a:cubicBezTo>
                  <a:cubicBezTo>
                    <a:pt x="558794" y="1519481"/>
                    <a:pt x="669329" y="1518877"/>
                    <a:pt x="778888" y="1529192"/>
                  </a:cubicBezTo>
                  <a:cubicBezTo>
                    <a:pt x="808497" y="1531701"/>
                    <a:pt x="838107" y="1534209"/>
                    <a:pt x="867716" y="1536440"/>
                  </a:cubicBezTo>
                  <a:cubicBezTo>
                    <a:pt x="870737" y="1536161"/>
                    <a:pt x="872178" y="1540435"/>
                    <a:pt x="874363" y="1541829"/>
                  </a:cubicBezTo>
                  <a:cubicBezTo>
                    <a:pt x="922240" y="1594656"/>
                    <a:pt x="967142" y="1651153"/>
                    <a:pt x="1016228" y="1703283"/>
                  </a:cubicBezTo>
                  <a:cubicBezTo>
                    <a:pt x="1045883" y="1740638"/>
                    <a:pt x="1074935" y="1778643"/>
                    <a:pt x="1108542" y="1812746"/>
                  </a:cubicBezTo>
                  <a:cubicBezTo>
                    <a:pt x="1121324" y="1827381"/>
                    <a:pt x="1132806" y="1843132"/>
                    <a:pt x="1144612" y="1858510"/>
                  </a:cubicBezTo>
                  <a:cubicBezTo>
                    <a:pt x="1147587" y="1862506"/>
                    <a:pt x="1151538" y="1866223"/>
                    <a:pt x="1156698" y="1866920"/>
                  </a:cubicBezTo>
                  <a:cubicBezTo>
                    <a:pt x="1156930" y="1866920"/>
                    <a:pt x="1157116" y="1866920"/>
                    <a:pt x="1157302" y="1866920"/>
                  </a:cubicBezTo>
                  <a:cubicBezTo>
                    <a:pt x="1177615" y="1866920"/>
                    <a:pt x="1192024" y="1835280"/>
                    <a:pt x="1202390" y="1820412"/>
                  </a:cubicBezTo>
                  <a:cubicBezTo>
                    <a:pt x="1213174" y="1802849"/>
                    <a:pt x="1225166" y="1786077"/>
                    <a:pt x="1235392" y="1768143"/>
                  </a:cubicBezTo>
                  <a:cubicBezTo>
                    <a:pt x="1273090" y="1702260"/>
                    <a:pt x="1314505" y="1638329"/>
                    <a:pt x="1348577" y="1570449"/>
                  </a:cubicBezTo>
                  <a:cubicBezTo>
                    <a:pt x="1372423" y="1566082"/>
                    <a:pt x="1396965" y="1566407"/>
                    <a:pt x="1421415" y="1566686"/>
                  </a:cubicBezTo>
                  <a:cubicBezTo>
                    <a:pt x="1433640" y="1566825"/>
                    <a:pt x="1445818" y="1566965"/>
                    <a:pt x="1457904" y="1566547"/>
                  </a:cubicBezTo>
                  <a:cubicBezTo>
                    <a:pt x="1478960" y="1566732"/>
                    <a:pt x="1500063" y="1566454"/>
                    <a:pt x="1521120" y="1566175"/>
                  </a:cubicBezTo>
                  <a:cubicBezTo>
                    <a:pt x="1548684" y="1565803"/>
                    <a:pt x="1576248" y="1565431"/>
                    <a:pt x="1603859" y="1566128"/>
                  </a:cubicBezTo>
                  <a:cubicBezTo>
                    <a:pt x="1692408" y="1567476"/>
                    <a:pt x="1780864" y="1580346"/>
                    <a:pt x="1869413" y="1584713"/>
                  </a:cubicBezTo>
                  <a:cubicBezTo>
                    <a:pt x="1936348" y="1587408"/>
                    <a:pt x="2003004" y="1592751"/>
                    <a:pt x="2069938" y="1596607"/>
                  </a:cubicBezTo>
                  <a:cubicBezTo>
                    <a:pt x="2135618" y="1604738"/>
                    <a:pt x="2206225" y="1592193"/>
                    <a:pt x="2254846" y="1543687"/>
                  </a:cubicBezTo>
                  <a:cubicBezTo>
                    <a:pt x="2282456" y="1508841"/>
                    <a:pt x="2300677" y="1466794"/>
                    <a:pt x="2313321" y="1424375"/>
                  </a:cubicBezTo>
                  <a:cubicBezTo>
                    <a:pt x="2324662" y="1370247"/>
                    <a:pt x="2323733" y="1314307"/>
                    <a:pt x="2324105" y="1259204"/>
                  </a:cubicBezTo>
                  <a:cubicBezTo>
                    <a:pt x="2325267" y="1118333"/>
                    <a:pt x="2312159" y="977694"/>
                    <a:pt x="2306581" y="836916"/>
                  </a:cubicBezTo>
                  <a:close/>
                  <a:moveTo>
                    <a:pt x="2299562" y="1250888"/>
                  </a:moveTo>
                  <a:cubicBezTo>
                    <a:pt x="2298586" y="1309104"/>
                    <a:pt x="2301700" y="1366995"/>
                    <a:pt x="2287755" y="1424467"/>
                  </a:cubicBezTo>
                  <a:cubicBezTo>
                    <a:pt x="2274833" y="1461869"/>
                    <a:pt x="2259959" y="1500293"/>
                    <a:pt x="2233417" y="1530307"/>
                  </a:cubicBezTo>
                  <a:cubicBezTo>
                    <a:pt x="2168760" y="1587640"/>
                    <a:pt x="2098200" y="1573516"/>
                    <a:pt x="2019319" y="1569241"/>
                  </a:cubicBezTo>
                  <a:cubicBezTo>
                    <a:pt x="1960658" y="1564038"/>
                    <a:pt x="1901765" y="1561947"/>
                    <a:pt x="1842918" y="1559113"/>
                  </a:cubicBezTo>
                  <a:cubicBezTo>
                    <a:pt x="1780585" y="1553444"/>
                    <a:pt x="1718252" y="1547544"/>
                    <a:pt x="1655780" y="1543502"/>
                  </a:cubicBezTo>
                  <a:cubicBezTo>
                    <a:pt x="1561095" y="1539599"/>
                    <a:pt x="1466224" y="1542015"/>
                    <a:pt x="1371493" y="1542991"/>
                  </a:cubicBezTo>
                  <a:cubicBezTo>
                    <a:pt x="1351691" y="1543595"/>
                    <a:pt x="1329938" y="1544431"/>
                    <a:pt x="1323012" y="1566779"/>
                  </a:cubicBezTo>
                  <a:cubicBezTo>
                    <a:pt x="1298330" y="1615238"/>
                    <a:pt x="1268953" y="1661700"/>
                    <a:pt x="1241853" y="1708904"/>
                  </a:cubicBezTo>
                  <a:cubicBezTo>
                    <a:pt x="1215312" y="1752485"/>
                    <a:pt x="1190909" y="1797785"/>
                    <a:pt x="1160137" y="1838532"/>
                  </a:cubicBezTo>
                  <a:cubicBezTo>
                    <a:pt x="1145867" y="1819250"/>
                    <a:pt x="1130946" y="1800387"/>
                    <a:pt x="1114399" y="1783057"/>
                  </a:cubicBezTo>
                  <a:cubicBezTo>
                    <a:pt x="1086044" y="1754530"/>
                    <a:pt x="1062849" y="1721774"/>
                    <a:pt x="1037609" y="1690599"/>
                  </a:cubicBezTo>
                  <a:cubicBezTo>
                    <a:pt x="987687" y="1637214"/>
                    <a:pt x="941949" y="1580160"/>
                    <a:pt x="892956" y="1525939"/>
                  </a:cubicBezTo>
                  <a:cubicBezTo>
                    <a:pt x="885612" y="1515253"/>
                    <a:pt x="874224" y="1511350"/>
                    <a:pt x="861952" y="1511350"/>
                  </a:cubicBezTo>
                  <a:cubicBezTo>
                    <a:pt x="861209" y="1511350"/>
                    <a:pt x="860465" y="1511397"/>
                    <a:pt x="859675" y="1511397"/>
                  </a:cubicBezTo>
                  <a:cubicBezTo>
                    <a:pt x="835550" y="1509213"/>
                    <a:pt x="807847" y="1507122"/>
                    <a:pt x="782932" y="1504985"/>
                  </a:cubicBezTo>
                  <a:cubicBezTo>
                    <a:pt x="717671" y="1498666"/>
                    <a:pt x="652177" y="1496250"/>
                    <a:pt x="586544" y="1494067"/>
                  </a:cubicBezTo>
                  <a:cubicBezTo>
                    <a:pt x="488140" y="1487562"/>
                    <a:pt x="388203" y="1485100"/>
                    <a:pt x="290311" y="1468885"/>
                  </a:cubicBezTo>
                  <a:cubicBezTo>
                    <a:pt x="237321" y="1462426"/>
                    <a:pt x="184796" y="1446862"/>
                    <a:pt x="142078" y="1413781"/>
                  </a:cubicBezTo>
                  <a:cubicBezTo>
                    <a:pt x="120232" y="1400168"/>
                    <a:pt x="97502" y="1383907"/>
                    <a:pt x="86392" y="1359375"/>
                  </a:cubicBezTo>
                  <a:cubicBezTo>
                    <a:pt x="69566" y="1326712"/>
                    <a:pt x="68032" y="1289358"/>
                    <a:pt x="64499" y="1253536"/>
                  </a:cubicBezTo>
                  <a:cubicBezTo>
                    <a:pt x="55389" y="1181102"/>
                    <a:pt x="56830" y="1107461"/>
                    <a:pt x="52600" y="1034331"/>
                  </a:cubicBezTo>
                  <a:cubicBezTo>
                    <a:pt x="48928" y="958413"/>
                    <a:pt x="44651" y="883238"/>
                    <a:pt x="39770" y="807227"/>
                  </a:cubicBezTo>
                  <a:cubicBezTo>
                    <a:pt x="36424" y="711935"/>
                    <a:pt x="33216" y="616642"/>
                    <a:pt x="27592" y="521443"/>
                  </a:cubicBezTo>
                  <a:cubicBezTo>
                    <a:pt x="23966" y="449892"/>
                    <a:pt x="24571" y="378249"/>
                    <a:pt x="25082" y="306605"/>
                  </a:cubicBezTo>
                  <a:cubicBezTo>
                    <a:pt x="26895" y="241698"/>
                    <a:pt x="25965" y="174236"/>
                    <a:pt x="47487" y="112257"/>
                  </a:cubicBezTo>
                  <a:cubicBezTo>
                    <a:pt x="58642" y="100084"/>
                    <a:pt x="62314" y="82289"/>
                    <a:pt x="71472" y="68304"/>
                  </a:cubicBezTo>
                  <a:cubicBezTo>
                    <a:pt x="81930" y="58176"/>
                    <a:pt x="94294" y="50091"/>
                    <a:pt x="108611" y="45167"/>
                  </a:cubicBezTo>
                  <a:cubicBezTo>
                    <a:pt x="141195" y="35503"/>
                    <a:pt x="174570" y="28812"/>
                    <a:pt x="208176" y="24119"/>
                  </a:cubicBezTo>
                  <a:cubicBezTo>
                    <a:pt x="261678" y="32390"/>
                    <a:pt x="316481" y="25467"/>
                    <a:pt x="370354" y="24677"/>
                  </a:cubicBezTo>
                  <a:cubicBezTo>
                    <a:pt x="446910" y="23097"/>
                    <a:pt x="523188" y="31460"/>
                    <a:pt x="599745" y="32297"/>
                  </a:cubicBezTo>
                  <a:cubicBezTo>
                    <a:pt x="728176" y="35363"/>
                    <a:pt x="856374" y="42658"/>
                    <a:pt x="984852" y="46049"/>
                  </a:cubicBezTo>
                  <a:cubicBezTo>
                    <a:pt x="1101337" y="50835"/>
                    <a:pt x="1218147" y="63937"/>
                    <a:pt x="1335004" y="66167"/>
                  </a:cubicBezTo>
                  <a:cubicBezTo>
                    <a:pt x="1459391" y="74391"/>
                    <a:pt x="1584104" y="73043"/>
                    <a:pt x="1708630" y="78108"/>
                  </a:cubicBezTo>
                  <a:cubicBezTo>
                    <a:pt x="1755485" y="79827"/>
                    <a:pt x="1802385" y="77736"/>
                    <a:pt x="1849333" y="75645"/>
                  </a:cubicBezTo>
                  <a:cubicBezTo>
                    <a:pt x="1922775" y="72393"/>
                    <a:pt x="1996217" y="69141"/>
                    <a:pt x="2069195" y="80431"/>
                  </a:cubicBezTo>
                  <a:cubicBezTo>
                    <a:pt x="2099315" y="84101"/>
                    <a:pt x="2131714" y="84566"/>
                    <a:pt x="2158116" y="101245"/>
                  </a:cubicBezTo>
                  <a:cubicBezTo>
                    <a:pt x="2189398" y="121874"/>
                    <a:pt x="2207806" y="155605"/>
                    <a:pt x="2220635" y="189894"/>
                  </a:cubicBezTo>
                  <a:cubicBezTo>
                    <a:pt x="2232767" y="223764"/>
                    <a:pt x="2234208" y="259911"/>
                    <a:pt x="2237508" y="295408"/>
                  </a:cubicBezTo>
                  <a:cubicBezTo>
                    <a:pt x="2242109" y="369049"/>
                    <a:pt x="2248013" y="442133"/>
                    <a:pt x="2252847" y="516053"/>
                  </a:cubicBezTo>
                  <a:cubicBezTo>
                    <a:pt x="2261400" y="606467"/>
                    <a:pt x="2271812" y="696742"/>
                    <a:pt x="2279853" y="787202"/>
                  </a:cubicBezTo>
                  <a:cubicBezTo>
                    <a:pt x="2282317" y="835801"/>
                    <a:pt x="2284362" y="884446"/>
                    <a:pt x="2287383" y="932998"/>
                  </a:cubicBezTo>
                  <a:cubicBezTo>
                    <a:pt x="2290637" y="1038930"/>
                    <a:pt x="2301421" y="1144816"/>
                    <a:pt x="2299562" y="1250888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15567644" y="7309648"/>
              <a:ext cx="1205715" cy="1006166"/>
            </a:xfrm>
            <a:custGeom>
              <a:rect b="b" l="l" r="r" t="t"/>
              <a:pathLst>
                <a:path extrusionOk="0" h="1006166" w="1205715">
                  <a:moveTo>
                    <a:pt x="1076623" y="24900"/>
                  </a:moveTo>
                  <a:cubicBezTo>
                    <a:pt x="1043806" y="9150"/>
                    <a:pt x="1007596" y="3063"/>
                    <a:pt x="971480" y="1159"/>
                  </a:cubicBezTo>
                  <a:cubicBezTo>
                    <a:pt x="922208" y="-3209"/>
                    <a:pt x="872425" y="4736"/>
                    <a:pt x="827477" y="25597"/>
                  </a:cubicBezTo>
                  <a:cubicBezTo>
                    <a:pt x="745110" y="57934"/>
                    <a:pt x="684822" y="108252"/>
                    <a:pt x="641082" y="185471"/>
                  </a:cubicBezTo>
                  <a:cubicBezTo>
                    <a:pt x="598504" y="92130"/>
                    <a:pt x="496615" y="44832"/>
                    <a:pt x="402441" y="19278"/>
                  </a:cubicBezTo>
                  <a:cubicBezTo>
                    <a:pt x="378363" y="10915"/>
                    <a:pt x="353123" y="6780"/>
                    <a:pt x="327605" y="5758"/>
                  </a:cubicBezTo>
                  <a:cubicBezTo>
                    <a:pt x="288792" y="3853"/>
                    <a:pt x="249328" y="3807"/>
                    <a:pt x="211956" y="15794"/>
                  </a:cubicBezTo>
                  <a:cubicBezTo>
                    <a:pt x="140652" y="34611"/>
                    <a:pt x="108161" y="76658"/>
                    <a:pt x="68697" y="134875"/>
                  </a:cubicBezTo>
                  <a:cubicBezTo>
                    <a:pt x="41970" y="177944"/>
                    <a:pt x="13615" y="222501"/>
                    <a:pt x="3947" y="272912"/>
                  </a:cubicBezTo>
                  <a:cubicBezTo>
                    <a:pt x="-2653" y="336657"/>
                    <a:pt x="-2979" y="403004"/>
                    <a:pt x="18868" y="463961"/>
                  </a:cubicBezTo>
                  <a:cubicBezTo>
                    <a:pt x="27374" y="488632"/>
                    <a:pt x="41412" y="511305"/>
                    <a:pt x="59075" y="530540"/>
                  </a:cubicBezTo>
                  <a:cubicBezTo>
                    <a:pt x="92403" y="567431"/>
                    <a:pt x="128706" y="601766"/>
                    <a:pt x="170447" y="629039"/>
                  </a:cubicBezTo>
                  <a:cubicBezTo>
                    <a:pt x="191550" y="643302"/>
                    <a:pt x="211491" y="659192"/>
                    <a:pt x="231572" y="674803"/>
                  </a:cubicBezTo>
                  <a:cubicBezTo>
                    <a:pt x="265783" y="699939"/>
                    <a:pt x="302272" y="721079"/>
                    <a:pt x="335600" y="747608"/>
                  </a:cubicBezTo>
                  <a:cubicBezTo>
                    <a:pt x="374598" y="774045"/>
                    <a:pt x="412993" y="801318"/>
                    <a:pt x="449203" y="832075"/>
                  </a:cubicBezTo>
                  <a:cubicBezTo>
                    <a:pt x="477371" y="852007"/>
                    <a:pt x="504517" y="873008"/>
                    <a:pt x="529989" y="896192"/>
                  </a:cubicBezTo>
                  <a:cubicBezTo>
                    <a:pt x="553928" y="916263"/>
                    <a:pt x="578331" y="935777"/>
                    <a:pt x="601433" y="956824"/>
                  </a:cubicBezTo>
                  <a:cubicBezTo>
                    <a:pt x="618864" y="972249"/>
                    <a:pt x="635923" y="988185"/>
                    <a:pt x="654841" y="1001799"/>
                  </a:cubicBezTo>
                  <a:cubicBezTo>
                    <a:pt x="657909" y="1003936"/>
                    <a:pt x="660930" y="1005469"/>
                    <a:pt x="664695" y="1005980"/>
                  </a:cubicBezTo>
                  <a:cubicBezTo>
                    <a:pt x="665718" y="1006120"/>
                    <a:pt x="666741" y="1006166"/>
                    <a:pt x="667763" y="1006166"/>
                  </a:cubicBezTo>
                  <a:cubicBezTo>
                    <a:pt x="676548" y="1006166"/>
                    <a:pt x="684357" y="1001195"/>
                    <a:pt x="691702" y="996688"/>
                  </a:cubicBezTo>
                  <a:cubicBezTo>
                    <a:pt x="708249" y="986327"/>
                    <a:pt x="724332" y="975362"/>
                    <a:pt x="740276" y="964165"/>
                  </a:cubicBezTo>
                  <a:cubicBezTo>
                    <a:pt x="770722" y="943118"/>
                    <a:pt x="800564" y="920816"/>
                    <a:pt x="825525" y="893311"/>
                  </a:cubicBezTo>
                  <a:cubicBezTo>
                    <a:pt x="851229" y="865156"/>
                    <a:pt x="879491" y="839695"/>
                    <a:pt x="907334" y="813723"/>
                  </a:cubicBezTo>
                  <a:cubicBezTo>
                    <a:pt x="936153" y="783802"/>
                    <a:pt x="960789" y="750303"/>
                    <a:pt x="989422" y="720056"/>
                  </a:cubicBezTo>
                  <a:cubicBezTo>
                    <a:pt x="1033905" y="666765"/>
                    <a:pt x="1072904" y="609107"/>
                    <a:pt x="1111252" y="551308"/>
                  </a:cubicBezTo>
                  <a:cubicBezTo>
                    <a:pt x="1138352" y="514372"/>
                    <a:pt x="1154760" y="468282"/>
                    <a:pt x="1171029" y="425444"/>
                  </a:cubicBezTo>
                  <a:cubicBezTo>
                    <a:pt x="1183718" y="390413"/>
                    <a:pt x="1197431" y="355195"/>
                    <a:pt x="1202079" y="317933"/>
                  </a:cubicBezTo>
                  <a:cubicBezTo>
                    <a:pt x="1219742" y="218598"/>
                    <a:pt x="1172284" y="70247"/>
                    <a:pt x="1076623" y="24900"/>
                  </a:cubicBezTo>
                  <a:close/>
                  <a:moveTo>
                    <a:pt x="1144999" y="415548"/>
                  </a:moveTo>
                  <a:cubicBezTo>
                    <a:pt x="1134401" y="445144"/>
                    <a:pt x="1121943" y="474090"/>
                    <a:pt x="1108882" y="502617"/>
                  </a:cubicBezTo>
                  <a:cubicBezTo>
                    <a:pt x="1088801" y="536534"/>
                    <a:pt x="1066676" y="569336"/>
                    <a:pt x="1043295" y="601022"/>
                  </a:cubicBezTo>
                  <a:cubicBezTo>
                    <a:pt x="1003367" y="664210"/>
                    <a:pt x="951399" y="719452"/>
                    <a:pt x="903569" y="777065"/>
                  </a:cubicBezTo>
                  <a:cubicBezTo>
                    <a:pt x="871728" y="811632"/>
                    <a:pt x="834589" y="840949"/>
                    <a:pt x="803259" y="876074"/>
                  </a:cubicBezTo>
                  <a:cubicBezTo>
                    <a:pt x="764447" y="916821"/>
                    <a:pt x="716616" y="947950"/>
                    <a:pt x="668972" y="977453"/>
                  </a:cubicBezTo>
                  <a:cubicBezTo>
                    <a:pt x="609753" y="929551"/>
                    <a:pt x="554485" y="876585"/>
                    <a:pt x="494058" y="830077"/>
                  </a:cubicBezTo>
                  <a:cubicBezTo>
                    <a:pt x="473838" y="815906"/>
                    <a:pt x="454269" y="800946"/>
                    <a:pt x="435537" y="784777"/>
                  </a:cubicBezTo>
                  <a:cubicBezTo>
                    <a:pt x="408391" y="761825"/>
                    <a:pt x="377852" y="744263"/>
                    <a:pt x="349358" y="722937"/>
                  </a:cubicBezTo>
                  <a:cubicBezTo>
                    <a:pt x="323839" y="702866"/>
                    <a:pt x="296647" y="685164"/>
                    <a:pt x="269408" y="667462"/>
                  </a:cubicBezTo>
                  <a:cubicBezTo>
                    <a:pt x="244633" y="650736"/>
                    <a:pt x="222136" y="630897"/>
                    <a:pt x="197547" y="613892"/>
                  </a:cubicBezTo>
                  <a:cubicBezTo>
                    <a:pt x="153435" y="585179"/>
                    <a:pt x="113971" y="550426"/>
                    <a:pt x="79109" y="511073"/>
                  </a:cubicBezTo>
                  <a:cubicBezTo>
                    <a:pt x="63119" y="493603"/>
                    <a:pt x="51127" y="472835"/>
                    <a:pt x="43457" y="450115"/>
                  </a:cubicBezTo>
                  <a:cubicBezTo>
                    <a:pt x="24771" y="392457"/>
                    <a:pt x="24864" y="330198"/>
                    <a:pt x="32580" y="270588"/>
                  </a:cubicBezTo>
                  <a:cubicBezTo>
                    <a:pt x="44247" y="226497"/>
                    <a:pt x="68604" y="187004"/>
                    <a:pt x="92729" y="148767"/>
                  </a:cubicBezTo>
                  <a:cubicBezTo>
                    <a:pt x="124987" y="102212"/>
                    <a:pt x="153156" y="61465"/>
                    <a:pt x="210748" y="45250"/>
                  </a:cubicBezTo>
                  <a:cubicBezTo>
                    <a:pt x="238079" y="35075"/>
                    <a:pt x="266852" y="32381"/>
                    <a:pt x="295718" y="32381"/>
                  </a:cubicBezTo>
                  <a:cubicBezTo>
                    <a:pt x="307059" y="32381"/>
                    <a:pt x="318401" y="32799"/>
                    <a:pt x="329650" y="33310"/>
                  </a:cubicBezTo>
                  <a:cubicBezTo>
                    <a:pt x="356749" y="34053"/>
                    <a:pt x="382779" y="41441"/>
                    <a:pt x="408484" y="49525"/>
                  </a:cubicBezTo>
                  <a:cubicBezTo>
                    <a:pt x="497591" y="73406"/>
                    <a:pt x="588092" y="122191"/>
                    <a:pt x="629926" y="208098"/>
                  </a:cubicBezTo>
                  <a:cubicBezTo>
                    <a:pt x="628392" y="225474"/>
                    <a:pt x="652424" y="229888"/>
                    <a:pt x="657723" y="213255"/>
                  </a:cubicBezTo>
                  <a:cubicBezTo>
                    <a:pt x="672597" y="183194"/>
                    <a:pt x="693236" y="156526"/>
                    <a:pt x="714989" y="131111"/>
                  </a:cubicBezTo>
                  <a:cubicBezTo>
                    <a:pt x="762262" y="79585"/>
                    <a:pt x="855506" y="33682"/>
                    <a:pt x="925927" y="28431"/>
                  </a:cubicBezTo>
                  <a:cubicBezTo>
                    <a:pt x="989747" y="26480"/>
                    <a:pt x="1066211" y="32845"/>
                    <a:pt x="1110648" y="85068"/>
                  </a:cubicBezTo>
                  <a:cubicBezTo>
                    <a:pt x="1152668" y="136919"/>
                    <a:pt x="1177722" y="203823"/>
                    <a:pt x="1177862" y="270681"/>
                  </a:cubicBezTo>
                  <a:cubicBezTo>
                    <a:pt x="1177908" y="321278"/>
                    <a:pt x="1163220" y="368808"/>
                    <a:pt x="1144999" y="415548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1" name="Google Shape;451;p11"/>
          <p:cNvSpPr/>
          <p:nvPr/>
        </p:nvSpPr>
        <p:spPr>
          <a:xfrm rot="550833">
            <a:off x="7546003" y="3487974"/>
            <a:ext cx="1140782" cy="909788"/>
          </a:xfrm>
          <a:custGeom>
            <a:rect b="b" l="l" r="r" t="t"/>
            <a:pathLst>
              <a:path extrusionOk="0" h="1814412" w="2275090">
                <a:moveTo>
                  <a:pt x="1679147" y="650739"/>
                </a:moveTo>
                <a:cubicBezTo>
                  <a:pt x="1696764" y="551544"/>
                  <a:pt x="1649306" y="403192"/>
                  <a:pt x="1553691" y="357846"/>
                </a:cubicBezTo>
                <a:cubicBezTo>
                  <a:pt x="1520828" y="342096"/>
                  <a:pt x="1484665" y="336009"/>
                  <a:pt x="1448501" y="334104"/>
                </a:cubicBezTo>
                <a:cubicBezTo>
                  <a:pt x="1399230" y="329690"/>
                  <a:pt x="1349447" y="337682"/>
                  <a:pt x="1304499" y="358543"/>
                </a:cubicBezTo>
                <a:cubicBezTo>
                  <a:pt x="1222178" y="390880"/>
                  <a:pt x="1161844" y="441198"/>
                  <a:pt x="1118104" y="518417"/>
                </a:cubicBezTo>
                <a:cubicBezTo>
                  <a:pt x="1075526" y="425076"/>
                  <a:pt x="973637" y="377732"/>
                  <a:pt x="879463" y="352224"/>
                </a:cubicBezTo>
                <a:cubicBezTo>
                  <a:pt x="855385" y="343861"/>
                  <a:pt x="830145" y="339680"/>
                  <a:pt x="804626" y="338704"/>
                </a:cubicBezTo>
                <a:cubicBezTo>
                  <a:pt x="765814" y="336799"/>
                  <a:pt x="726396" y="336753"/>
                  <a:pt x="688978" y="348740"/>
                </a:cubicBezTo>
                <a:cubicBezTo>
                  <a:pt x="617674" y="367557"/>
                  <a:pt x="585229" y="409604"/>
                  <a:pt x="545719" y="467820"/>
                </a:cubicBezTo>
                <a:cubicBezTo>
                  <a:pt x="518992" y="510844"/>
                  <a:pt x="490637" y="555447"/>
                  <a:pt x="480969" y="605811"/>
                </a:cubicBezTo>
                <a:cubicBezTo>
                  <a:pt x="474368" y="669509"/>
                  <a:pt x="474043" y="735903"/>
                  <a:pt x="495890" y="796860"/>
                </a:cubicBezTo>
                <a:cubicBezTo>
                  <a:pt x="504396" y="821578"/>
                  <a:pt x="518434" y="844204"/>
                  <a:pt x="536097" y="863439"/>
                </a:cubicBezTo>
                <a:cubicBezTo>
                  <a:pt x="569425" y="900330"/>
                  <a:pt x="605728" y="934665"/>
                  <a:pt x="647469" y="961938"/>
                </a:cubicBezTo>
                <a:cubicBezTo>
                  <a:pt x="668572" y="976201"/>
                  <a:pt x="688513" y="992045"/>
                  <a:pt x="708594" y="1007656"/>
                </a:cubicBezTo>
                <a:cubicBezTo>
                  <a:pt x="742805" y="1032791"/>
                  <a:pt x="779293" y="1053931"/>
                  <a:pt x="812621" y="1080461"/>
                </a:cubicBezTo>
                <a:cubicBezTo>
                  <a:pt x="851620" y="1106897"/>
                  <a:pt x="890015" y="1134124"/>
                  <a:pt x="926225" y="1164928"/>
                </a:cubicBezTo>
                <a:cubicBezTo>
                  <a:pt x="954393" y="1184860"/>
                  <a:pt x="981492" y="1205860"/>
                  <a:pt x="1007011" y="1229045"/>
                </a:cubicBezTo>
                <a:cubicBezTo>
                  <a:pt x="1030950" y="1249116"/>
                  <a:pt x="1055353" y="1268630"/>
                  <a:pt x="1078455" y="1289677"/>
                </a:cubicBezTo>
                <a:cubicBezTo>
                  <a:pt x="1095886" y="1305102"/>
                  <a:pt x="1112945" y="1321038"/>
                  <a:pt x="1131863" y="1334652"/>
                </a:cubicBezTo>
                <a:cubicBezTo>
                  <a:pt x="1134884" y="1336789"/>
                  <a:pt x="1137952" y="1338322"/>
                  <a:pt x="1141717" y="1338879"/>
                </a:cubicBezTo>
                <a:cubicBezTo>
                  <a:pt x="1142740" y="1339019"/>
                  <a:pt x="1143762" y="1339065"/>
                  <a:pt x="1144785" y="1339065"/>
                </a:cubicBezTo>
                <a:cubicBezTo>
                  <a:pt x="1153570" y="1339065"/>
                  <a:pt x="1161426" y="1334094"/>
                  <a:pt x="1168723" y="1329587"/>
                </a:cubicBezTo>
                <a:cubicBezTo>
                  <a:pt x="1185271" y="1319226"/>
                  <a:pt x="1201308" y="1308215"/>
                  <a:pt x="1217298" y="1297018"/>
                </a:cubicBezTo>
                <a:cubicBezTo>
                  <a:pt x="1247744" y="1275971"/>
                  <a:pt x="1277585" y="1253669"/>
                  <a:pt x="1302593" y="1226164"/>
                </a:cubicBezTo>
                <a:cubicBezTo>
                  <a:pt x="1328298" y="1198008"/>
                  <a:pt x="1356559" y="1172547"/>
                  <a:pt x="1384402" y="1146576"/>
                </a:cubicBezTo>
                <a:cubicBezTo>
                  <a:pt x="1413268" y="1116654"/>
                  <a:pt x="1437857" y="1083156"/>
                  <a:pt x="1466490" y="1052909"/>
                </a:cubicBezTo>
                <a:cubicBezTo>
                  <a:pt x="1510974" y="999618"/>
                  <a:pt x="1549973" y="941959"/>
                  <a:pt x="1588321" y="884161"/>
                </a:cubicBezTo>
                <a:cubicBezTo>
                  <a:pt x="1615420" y="847224"/>
                  <a:pt x="1631828" y="801135"/>
                  <a:pt x="1648097" y="758297"/>
                </a:cubicBezTo>
                <a:cubicBezTo>
                  <a:pt x="1660787" y="723219"/>
                  <a:pt x="1674453" y="688001"/>
                  <a:pt x="1679147" y="650739"/>
                </a:cubicBezTo>
                <a:close/>
                <a:moveTo>
                  <a:pt x="2262642" y="908832"/>
                </a:moveTo>
                <a:cubicBezTo>
                  <a:pt x="2265988" y="1014811"/>
                  <a:pt x="2276772" y="1120696"/>
                  <a:pt x="2274867" y="1226768"/>
                </a:cubicBezTo>
                <a:cubicBezTo>
                  <a:pt x="2273891" y="1284984"/>
                  <a:pt x="2277005" y="1342875"/>
                  <a:pt x="2263060" y="1400348"/>
                </a:cubicBezTo>
                <a:cubicBezTo>
                  <a:pt x="2250138" y="1437749"/>
                  <a:pt x="2235264" y="1476173"/>
                  <a:pt x="2208722" y="1506187"/>
                </a:cubicBezTo>
                <a:cubicBezTo>
                  <a:pt x="2144065" y="1563520"/>
                  <a:pt x="2073505" y="1549396"/>
                  <a:pt x="1994624" y="1545122"/>
                </a:cubicBezTo>
                <a:cubicBezTo>
                  <a:pt x="1935963" y="1539918"/>
                  <a:pt x="1877070" y="1537827"/>
                  <a:pt x="1818223" y="1534993"/>
                </a:cubicBezTo>
                <a:cubicBezTo>
                  <a:pt x="1755890" y="1529325"/>
                  <a:pt x="1693557" y="1523424"/>
                  <a:pt x="1631085" y="1519382"/>
                </a:cubicBezTo>
                <a:cubicBezTo>
                  <a:pt x="1536400" y="1515479"/>
                  <a:pt x="1441529" y="1517895"/>
                  <a:pt x="1346798" y="1518871"/>
                </a:cubicBezTo>
                <a:cubicBezTo>
                  <a:pt x="1326996" y="1519475"/>
                  <a:pt x="1305242" y="1520311"/>
                  <a:pt x="1298317" y="1542659"/>
                </a:cubicBezTo>
                <a:cubicBezTo>
                  <a:pt x="1273634" y="1591119"/>
                  <a:pt x="1244257" y="1637580"/>
                  <a:pt x="1217158" y="1684785"/>
                </a:cubicBezTo>
                <a:cubicBezTo>
                  <a:pt x="1190617" y="1728366"/>
                  <a:pt x="1166214" y="1773666"/>
                  <a:pt x="1135442" y="1814412"/>
                </a:cubicBezTo>
                <a:cubicBezTo>
                  <a:pt x="1121172" y="1795131"/>
                  <a:pt x="1106251" y="1776267"/>
                  <a:pt x="1089703" y="1758937"/>
                </a:cubicBezTo>
                <a:cubicBezTo>
                  <a:pt x="1061349" y="1730410"/>
                  <a:pt x="1038154" y="1697655"/>
                  <a:pt x="1012914" y="1666479"/>
                </a:cubicBezTo>
                <a:cubicBezTo>
                  <a:pt x="962992" y="1613095"/>
                  <a:pt x="917253" y="1556040"/>
                  <a:pt x="868261" y="1501820"/>
                </a:cubicBezTo>
                <a:cubicBezTo>
                  <a:pt x="860917" y="1491134"/>
                  <a:pt x="849528" y="1487231"/>
                  <a:pt x="837257" y="1487231"/>
                </a:cubicBezTo>
                <a:cubicBezTo>
                  <a:pt x="836513" y="1487231"/>
                  <a:pt x="835770" y="1487277"/>
                  <a:pt x="834979" y="1487277"/>
                </a:cubicBezTo>
                <a:cubicBezTo>
                  <a:pt x="810855" y="1485094"/>
                  <a:pt x="783151" y="1483003"/>
                  <a:pt x="758237" y="1480866"/>
                </a:cubicBezTo>
                <a:cubicBezTo>
                  <a:pt x="692976" y="1474547"/>
                  <a:pt x="627482" y="1472131"/>
                  <a:pt x="561849" y="1469947"/>
                </a:cubicBezTo>
                <a:cubicBezTo>
                  <a:pt x="463445" y="1463443"/>
                  <a:pt x="363508" y="1460980"/>
                  <a:pt x="265616" y="1444765"/>
                </a:cubicBezTo>
                <a:cubicBezTo>
                  <a:pt x="212626" y="1438307"/>
                  <a:pt x="160101" y="1422742"/>
                  <a:pt x="117383" y="1389662"/>
                </a:cubicBezTo>
                <a:cubicBezTo>
                  <a:pt x="95536" y="1376049"/>
                  <a:pt x="72807" y="1359787"/>
                  <a:pt x="61697" y="1335255"/>
                </a:cubicBezTo>
                <a:cubicBezTo>
                  <a:pt x="44871" y="1302593"/>
                  <a:pt x="43337" y="1265238"/>
                  <a:pt x="39804" y="1229416"/>
                </a:cubicBezTo>
                <a:cubicBezTo>
                  <a:pt x="30693" y="1156983"/>
                  <a:pt x="32134" y="1083342"/>
                  <a:pt x="27904" y="1010211"/>
                </a:cubicBezTo>
                <a:cubicBezTo>
                  <a:pt x="24232" y="934293"/>
                  <a:pt x="19956" y="859119"/>
                  <a:pt x="15075" y="783108"/>
                </a:cubicBezTo>
                <a:cubicBezTo>
                  <a:pt x="11729" y="687815"/>
                  <a:pt x="8521" y="592523"/>
                  <a:pt x="2897" y="497323"/>
                </a:cubicBezTo>
                <a:cubicBezTo>
                  <a:pt x="-729" y="425773"/>
                  <a:pt x="-124" y="354129"/>
                  <a:pt x="387" y="282486"/>
                </a:cubicBezTo>
                <a:cubicBezTo>
                  <a:pt x="2200" y="217579"/>
                  <a:pt x="1270" y="150117"/>
                  <a:pt x="22791" y="88137"/>
                </a:cubicBezTo>
                <a:cubicBezTo>
                  <a:pt x="33901" y="76011"/>
                  <a:pt x="37526" y="58170"/>
                  <a:pt x="46683" y="44185"/>
                </a:cubicBezTo>
                <a:cubicBezTo>
                  <a:pt x="57142" y="34010"/>
                  <a:pt x="69553" y="25972"/>
                  <a:pt x="83916" y="21047"/>
                </a:cubicBezTo>
                <a:cubicBezTo>
                  <a:pt x="116454" y="11383"/>
                  <a:pt x="149874" y="4693"/>
                  <a:pt x="183481" y="0"/>
                </a:cubicBezTo>
                <a:cubicBezTo>
                  <a:pt x="236983" y="8270"/>
                  <a:pt x="291785" y="1347"/>
                  <a:pt x="345659" y="558"/>
                </a:cubicBezTo>
                <a:cubicBezTo>
                  <a:pt x="422215" y="-1022"/>
                  <a:pt x="498493" y="7341"/>
                  <a:pt x="575050" y="8177"/>
                </a:cubicBezTo>
                <a:cubicBezTo>
                  <a:pt x="703481" y="11244"/>
                  <a:pt x="831679" y="18538"/>
                  <a:pt x="960157" y="21930"/>
                </a:cubicBezTo>
                <a:cubicBezTo>
                  <a:pt x="1076642" y="26715"/>
                  <a:pt x="1193452" y="39817"/>
                  <a:pt x="1310309" y="42048"/>
                </a:cubicBezTo>
                <a:cubicBezTo>
                  <a:pt x="1434696" y="50271"/>
                  <a:pt x="1559409" y="48924"/>
                  <a:pt x="1683935" y="53988"/>
                </a:cubicBezTo>
                <a:cubicBezTo>
                  <a:pt x="1730789" y="55707"/>
                  <a:pt x="1777690" y="53617"/>
                  <a:pt x="1824638" y="51526"/>
                </a:cubicBezTo>
                <a:cubicBezTo>
                  <a:pt x="1898080" y="48273"/>
                  <a:pt x="1971522" y="45021"/>
                  <a:pt x="2044500" y="56311"/>
                </a:cubicBezTo>
                <a:cubicBezTo>
                  <a:pt x="2074620" y="59982"/>
                  <a:pt x="2107019" y="60446"/>
                  <a:pt x="2133421" y="77126"/>
                </a:cubicBezTo>
                <a:cubicBezTo>
                  <a:pt x="2164703" y="97755"/>
                  <a:pt x="2183110" y="131486"/>
                  <a:pt x="2195940" y="165774"/>
                </a:cubicBezTo>
                <a:cubicBezTo>
                  <a:pt x="2208071" y="199645"/>
                  <a:pt x="2209512" y="235792"/>
                  <a:pt x="2212813" y="271288"/>
                </a:cubicBezTo>
                <a:cubicBezTo>
                  <a:pt x="2217414" y="344930"/>
                  <a:pt x="2223318" y="418014"/>
                  <a:pt x="2228152" y="491934"/>
                </a:cubicBezTo>
                <a:cubicBezTo>
                  <a:pt x="2236705" y="582348"/>
                  <a:pt x="2247117" y="672622"/>
                  <a:pt x="2255158" y="763083"/>
                </a:cubicBezTo>
                <a:cubicBezTo>
                  <a:pt x="2257575" y="811588"/>
                  <a:pt x="2259620" y="860280"/>
                  <a:pt x="2262642" y="9088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11"/>
          <p:cNvSpPr/>
          <p:nvPr/>
        </p:nvSpPr>
        <p:spPr>
          <a:xfrm rot="1247444">
            <a:off x="7083632" y="52334"/>
            <a:ext cx="1494260" cy="567961"/>
          </a:xfrm>
          <a:custGeom>
            <a:rect b="b" l="l" r="r" t="t"/>
            <a:pathLst>
              <a:path extrusionOk="0" h="1137787" w="2988146">
                <a:moveTo>
                  <a:pt x="2987219" y="492814"/>
                </a:moveTo>
                <a:cubicBezTo>
                  <a:pt x="2986621" y="434484"/>
                  <a:pt x="2986920" y="373166"/>
                  <a:pt x="2983215" y="314299"/>
                </a:cubicBezTo>
                <a:cubicBezTo>
                  <a:pt x="2980107" y="285732"/>
                  <a:pt x="2971680" y="258061"/>
                  <a:pt x="2964090" y="230390"/>
                </a:cubicBezTo>
                <a:cubicBezTo>
                  <a:pt x="2957516" y="204632"/>
                  <a:pt x="2946998" y="180069"/>
                  <a:pt x="2932176" y="157956"/>
                </a:cubicBezTo>
                <a:cubicBezTo>
                  <a:pt x="2919745" y="139788"/>
                  <a:pt x="2909645" y="119827"/>
                  <a:pt x="2895063" y="103332"/>
                </a:cubicBezTo>
                <a:cubicBezTo>
                  <a:pt x="2879345" y="87913"/>
                  <a:pt x="2860041" y="75900"/>
                  <a:pt x="2838227" y="71717"/>
                </a:cubicBezTo>
                <a:cubicBezTo>
                  <a:pt x="2774638" y="57672"/>
                  <a:pt x="2709316" y="55700"/>
                  <a:pt x="2644592" y="51756"/>
                </a:cubicBezTo>
                <a:cubicBezTo>
                  <a:pt x="2553093" y="45182"/>
                  <a:pt x="2461296" y="42911"/>
                  <a:pt x="2369976" y="33886"/>
                </a:cubicBezTo>
                <a:cubicBezTo>
                  <a:pt x="2325990" y="30778"/>
                  <a:pt x="2281765" y="32034"/>
                  <a:pt x="2237778" y="29583"/>
                </a:cubicBezTo>
                <a:cubicBezTo>
                  <a:pt x="2179628" y="27013"/>
                  <a:pt x="2121836" y="19364"/>
                  <a:pt x="2063566" y="18527"/>
                </a:cubicBezTo>
                <a:cubicBezTo>
                  <a:pt x="1977865" y="14523"/>
                  <a:pt x="1892821" y="19304"/>
                  <a:pt x="1806701" y="13327"/>
                </a:cubicBezTo>
                <a:cubicBezTo>
                  <a:pt x="1751001" y="12431"/>
                  <a:pt x="1695420" y="9622"/>
                  <a:pt x="1639780" y="6395"/>
                </a:cubicBezTo>
                <a:cubicBezTo>
                  <a:pt x="1562624" y="5498"/>
                  <a:pt x="1485469" y="4960"/>
                  <a:pt x="1408374" y="1793"/>
                </a:cubicBezTo>
                <a:cubicBezTo>
                  <a:pt x="1348191" y="2689"/>
                  <a:pt x="1288128" y="1853"/>
                  <a:pt x="1227946" y="1733"/>
                </a:cubicBezTo>
                <a:cubicBezTo>
                  <a:pt x="1167584" y="4124"/>
                  <a:pt x="1107342" y="2391"/>
                  <a:pt x="1047040" y="0"/>
                </a:cubicBezTo>
                <a:cubicBezTo>
                  <a:pt x="958112" y="1793"/>
                  <a:pt x="869242" y="-1793"/>
                  <a:pt x="780373" y="1614"/>
                </a:cubicBezTo>
                <a:cubicBezTo>
                  <a:pt x="698676" y="-1375"/>
                  <a:pt x="617098" y="1016"/>
                  <a:pt x="535461" y="4841"/>
                </a:cubicBezTo>
                <a:cubicBezTo>
                  <a:pt x="490936" y="8188"/>
                  <a:pt x="446293" y="10638"/>
                  <a:pt x="401649" y="12909"/>
                </a:cubicBezTo>
                <a:cubicBezTo>
                  <a:pt x="367703" y="13686"/>
                  <a:pt x="334235" y="22412"/>
                  <a:pt x="300289" y="20619"/>
                </a:cubicBezTo>
                <a:cubicBezTo>
                  <a:pt x="294970" y="20320"/>
                  <a:pt x="288277" y="19603"/>
                  <a:pt x="285169" y="24922"/>
                </a:cubicBezTo>
                <a:cubicBezTo>
                  <a:pt x="243693" y="16794"/>
                  <a:pt x="201798" y="25101"/>
                  <a:pt x="162294" y="38189"/>
                </a:cubicBezTo>
                <a:cubicBezTo>
                  <a:pt x="125838" y="47811"/>
                  <a:pt x="91832" y="66577"/>
                  <a:pt x="69540" y="97654"/>
                </a:cubicBezTo>
                <a:cubicBezTo>
                  <a:pt x="46292" y="129210"/>
                  <a:pt x="35714" y="167817"/>
                  <a:pt x="33204" y="206485"/>
                </a:cubicBezTo>
                <a:cubicBezTo>
                  <a:pt x="27945" y="245152"/>
                  <a:pt x="25255" y="284656"/>
                  <a:pt x="18801" y="323323"/>
                </a:cubicBezTo>
                <a:cubicBezTo>
                  <a:pt x="6310" y="401913"/>
                  <a:pt x="5175" y="481519"/>
                  <a:pt x="1290" y="560825"/>
                </a:cubicBezTo>
                <a:cubicBezTo>
                  <a:pt x="-443" y="657524"/>
                  <a:pt x="-2714" y="755058"/>
                  <a:pt x="11450" y="850980"/>
                </a:cubicBezTo>
                <a:cubicBezTo>
                  <a:pt x="18143" y="895922"/>
                  <a:pt x="26988" y="940626"/>
                  <a:pt x="38702" y="984552"/>
                </a:cubicBezTo>
                <a:cubicBezTo>
                  <a:pt x="51790" y="1043181"/>
                  <a:pt x="107192" y="1067803"/>
                  <a:pt x="159904" y="1082326"/>
                </a:cubicBezTo>
                <a:cubicBezTo>
                  <a:pt x="200782" y="1092187"/>
                  <a:pt x="243394" y="1092426"/>
                  <a:pt x="285229" y="1093203"/>
                </a:cubicBezTo>
                <a:cubicBezTo>
                  <a:pt x="350491" y="1097207"/>
                  <a:pt x="414797" y="1100674"/>
                  <a:pt x="480537" y="1098104"/>
                </a:cubicBezTo>
                <a:cubicBezTo>
                  <a:pt x="615365" y="1108921"/>
                  <a:pt x="750491" y="1100674"/>
                  <a:pt x="885618" y="1102048"/>
                </a:cubicBezTo>
                <a:cubicBezTo>
                  <a:pt x="974128" y="1106829"/>
                  <a:pt x="1062997" y="1104260"/>
                  <a:pt x="1151508" y="1108682"/>
                </a:cubicBezTo>
                <a:cubicBezTo>
                  <a:pt x="1243007" y="1114360"/>
                  <a:pt x="1334864" y="1110057"/>
                  <a:pt x="1426482" y="1113583"/>
                </a:cubicBezTo>
                <a:cubicBezTo>
                  <a:pt x="1577147" y="1117109"/>
                  <a:pt x="1727155" y="1134560"/>
                  <a:pt x="1877760" y="1137787"/>
                </a:cubicBezTo>
                <a:cubicBezTo>
                  <a:pt x="1969617" y="1137369"/>
                  <a:pt x="2061355" y="1131512"/>
                  <a:pt x="2153212" y="1129898"/>
                </a:cubicBezTo>
                <a:cubicBezTo>
                  <a:pt x="2259473" y="1129301"/>
                  <a:pt x="2365554" y="1122428"/>
                  <a:pt x="2471754" y="1120157"/>
                </a:cubicBezTo>
                <a:cubicBezTo>
                  <a:pt x="2542097" y="1117467"/>
                  <a:pt x="2613395" y="1123145"/>
                  <a:pt x="2684335" y="1122189"/>
                </a:cubicBezTo>
                <a:cubicBezTo>
                  <a:pt x="2729457" y="1124460"/>
                  <a:pt x="2774698" y="1119380"/>
                  <a:pt x="2818326" y="1107487"/>
                </a:cubicBezTo>
                <a:cubicBezTo>
                  <a:pt x="2883349" y="1091530"/>
                  <a:pt x="2954767" y="1052026"/>
                  <a:pt x="2966660" y="980309"/>
                </a:cubicBezTo>
                <a:cubicBezTo>
                  <a:pt x="2976043" y="893173"/>
                  <a:pt x="2977358" y="805141"/>
                  <a:pt x="2986562" y="717945"/>
                </a:cubicBezTo>
                <a:cubicBezTo>
                  <a:pt x="2989729" y="643001"/>
                  <a:pt x="2987159" y="567818"/>
                  <a:pt x="2987219" y="49281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11"/>
          <p:cNvSpPr/>
          <p:nvPr/>
        </p:nvSpPr>
        <p:spPr>
          <a:xfrm rot="1247444">
            <a:off x="7266451" y="-30171"/>
            <a:ext cx="177866" cy="347464"/>
          </a:xfrm>
          <a:custGeom>
            <a:rect b="b" l="l" r="r" t="t"/>
            <a:pathLst>
              <a:path extrusionOk="0" h="696068" w="355688">
                <a:moveTo>
                  <a:pt x="35284" y="691820"/>
                </a:moveTo>
                <a:cubicBezTo>
                  <a:pt x="16159" y="685724"/>
                  <a:pt x="6956" y="667137"/>
                  <a:pt x="4804" y="648312"/>
                </a:cubicBezTo>
                <a:cubicBezTo>
                  <a:pt x="501" y="620342"/>
                  <a:pt x="-575" y="591954"/>
                  <a:pt x="262" y="563686"/>
                </a:cubicBezTo>
                <a:cubicBezTo>
                  <a:pt x="1696" y="520954"/>
                  <a:pt x="1517" y="478223"/>
                  <a:pt x="2354" y="435492"/>
                </a:cubicBezTo>
                <a:cubicBezTo>
                  <a:pt x="1876" y="376863"/>
                  <a:pt x="6059" y="318295"/>
                  <a:pt x="6836" y="259726"/>
                </a:cubicBezTo>
                <a:cubicBezTo>
                  <a:pt x="11259" y="180479"/>
                  <a:pt x="18968" y="101292"/>
                  <a:pt x="29188" y="22582"/>
                </a:cubicBezTo>
                <a:cubicBezTo>
                  <a:pt x="26439" y="17024"/>
                  <a:pt x="30562" y="10391"/>
                  <a:pt x="34328" y="6267"/>
                </a:cubicBezTo>
                <a:cubicBezTo>
                  <a:pt x="41977" y="-785"/>
                  <a:pt x="54229" y="1665"/>
                  <a:pt x="63911" y="111"/>
                </a:cubicBezTo>
                <a:cubicBezTo>
                  <a:pt x="101024" y="-965"/>
                  <a:pt x="138915" y="6088"/>
                  <a:pt x="175789" y="7343"/>
                </a:cubicBezTo>
                <a:cubicBezTo>
                  <a:pt x="203460" y="8837"/>
                  <a:pt x="231190" y="7761"/>
                  <a:pt x="258921" y="7641"/>
                </a:cubicBezTo>
                <a:cubicBezTo>
                  <a:pt x="279539" y="7641"/>
                  <a:pt x="300218" y="7163"/>
                  <a:pt x="320776" y="9076"/>
                </a:cubicBezTo>
                <a:cubicBezTo>
                  <a:pt x="330757" y="10271"/>
                  <a:pt x="341634" y="11944"/>
                  <a:pt x="349523" y="18758"/>
                </a:cubicBezTo>
                <a:cubicBezTo>
                  <a:pt x="356336" y="24256"/>
                  <a:pt x="356396" y="33579"/>
                  <a:pt x="354902" y="41468"/>
                </a:cubicBezTo>
                <a:cubicBezTo>
                  <a:pt x="352810" y="57186"/>
                  <a:pt x="346415" y="72724"/>
                  <a:pt x="333387" y="82466"/>
                </a:cubicBezTo>
                <a:cubicBezTo>
                  <a:pt x="312230" y="98005"/>
                  <a:pt x="283304" y="91789"/>
                  <a:pt x="258622" y="93761"/>
                </a:cubicBezTo>
                <a:cubicBezTo>
                  <a:pt x="230473" y="94718"/>
                  <a:pt x="201906" y="93941"/>
                  <a:pt x="173936" y="91670"/>
                </a:cubicBezTo>
                <a:cubicBezTo>
                  <a:pt x="153437" y="90773"/>
                  <a:pt x="132042" y="88622"/>
                  <a:pt x="112499" y="94299"/>
                </a:cubicBezTo>
                <a:cubicBezTo>
                  <a:pt x="114053" y="152330"/>
                  <a:pt x="108734" y="212273"/>
                  <a:pt x="117579" y="269408"/>
                </a:cubicBezTo>
                <a:cubicBezTo>
                  <a:pt x="151824" y="269408"/>
                  <a:pt x="186068" y="269766"/>
                  <a:pt x="220134" y="273113"/>
                </a:cubicBezTo>
                <a:cubicBezTo>
                  <a:pt x="246908" y="275026"/>
                  <a:pt x="271949" y="274727"/>
                  <a:pt x="297887" y="280285"/>
                </a:cubicBezTo>
                <a:cubicBezTo>
                  <a:pt x="316593" y="283632"/>
                  <a:pt x="324362" y="301860"/>
                  <a:pt x="321016" y="319251"/>
                </a:cubicBezTo>
                <a:cubicBezTo>
                  <a:pt x="319462" y="334491"/>
                  <a:pt x="315278" y="352540"/>
                  <a:pt x="300277" y="359831"/>
                </a:cubicBezTo>
                <a:cubicBezTo>
                  <a:pt x="290775" y="364014"/>
                  <a:pt x="280017" y="362998"/>
                  <a:pt x="269917" y="363417"/>
                </a:cubicBezTo>
                <a:cubicBezTo>
                  <a:pt x="256291" y="363775"/>
                  <a:pt x="242665" y="364791"/>
                  <a:pt x="229039" y="364731"/>
                </a:cubicBezTo>
                <a:cubicBezTo>
                  <a:pt x="185770" y="365030"/>
                  <a:pt x="141425" y="358456"/>
                  <a:pt x="98693" y="367002"/>
                </a:cubicBezTo>
                <a:cubicBezTo>
                  <a:pt x="98753" y="422942"/>
                  <a:pt x="97976" y="478940"/>
                  <a:pt x="100725" y="534880"/>
                </a:cubicBezTo>
                <a:cubicBezTo>
                  <a:pt x="101263" y="585380"/>
                  <a:pt x="124332" y="721762"/>
                  <a:pt x="35284" y="691820"/>
                </a:cubicBezTo>
                <a:close/>
                <a:moveTo>
                  <a:pt x="58652" y="676162"/>
                </a:moveTo>
                <a:cubicBezTo>
                  <a:pt x="97498" y="676819"/>
                  <a:pt x="79748" y="552809"/>
                  <a:pt x="80525" y="525317"/>
                </a:cubicBezTo>
                <a:cubicBezTo>
                  <a:pt x="78553" y="482586"/>
                  <a:pt x="78792" y="439795"/>
                  <a:pt x="78912" y="397064"/>
                </a:cubicBezTo>
                <a:cubicBezTo>
                  <a:pt x="78912" y="386844"/>
                  <a:pt x="78912" y="376684"/>
                  <a:pt x="78912" y="366465"/>
                </a:cubicBezTo>
                <a:cubicBezTo>
                  <a:pt x="78254" y="357201"/>
                  <a:pt x="85366" y="350209"/>
                  <a:pt x="93733" y="347699"/>
                </a:cubicBezTo>
                <a:cubicBezTo>
                  <a:pt x="136883" y="338734"/>
                  <a:pt x="181825" y="344770"/>
                  <a:pt x="225572" y="344890"/>
                </a:cubicBezTo>
                <a:cubicBezTo>
                  <a:pt x="245414" y="344830"/>
                  <a:pt x="265196" y="343635"/>
                  <a:pt x="284978" y="343097"/>
                </a:cubicBezTo>
                <a:cubicBezTo>
                  <a:pt x="301772" y="343396"/>
                  <a:pt x="301353" y="319012"/>
                  <a:pt x="301473" y="306880"/>
                </a:cubicBezTo>
                <a:cubicBezTo>
                  <a:pt x="299202" y="296302"/>
                  <a:pt x="280615" y="298393"/>
                  <a:pt x="272129" y="296541"/>
                </a:cubicBezTo>
                <a:cubicBezTo>
                  <a:pt x="261730" y="295525"/>
                  <a:pt x="252287" y="294808"/>
                  <a:pt x="243083" y="294329"/>
                </a:cubicBezTo>
                <a:cubicBezTo>
                  <a:pt x="214934" y="293015"/>
                  <a:pt x="187084" y="289847"/>
                  <a:pt x="158936" y="289668"/>
                </a:cubicBezTo>
                <a:cubicBezTo>
                  <a:pt x="145309" y="289488"/>
                  <a:pt x="131683" y="289369"/>
                  <a:pt x="117997" y="289369"/>
                </a:cubicBezTo>
                <a:cubicBezTo>
                  <a:pt x="109869" y="290385"/>
                  <a:pt x="102339" y="285903"/>
                  <a:pt x="99590" y="278133"/>
                </a:cubicBezTo>
                <a:cubicBezTo>
                  <a:pt x="91701" y="252375"/>
                  <a:pt x="94211" y="224465"/>
                  <a:pt x="92837" y="197811"/>
                </a:cubicBezTo>
                <a:cubicBezTo>
                  <a:pt x="92418" y="169781"/>
                  <a:pt x="92717" y="141752"/>
                  <a:pt x="92598" y="113723"/>
                </a:cubicBezTo>
                <a:cubicBezTo>
                  <a:pt x="92598" y="88502"/>
                  <a:pt x="88115" y="76729"/>
                  <a:pt x="118834" y="72366"/>
                </a:cubicBezTo>
                <a:cubicBezTo>
                  <a:pt x="142500" y="69139"/>
                  <a:pt x="166765" y="71290"/>
                  <a:pt x="190371" y="72964"/>
                </a:cubicBezTo>
                <a:cubicBezTo>
                  <a:pt x="218879" y="74876"/>
                  <a:pt x="247327" y="74219"/>
                  <a:pt x="275894" y="73621"/>
                </a:cubicBezTo>
                <a:cubicBezTo>
                  <a:pt x="309481" y="73501"/>
                  <a:pt x="332849" y="73980"/>
                  <a:pt x="335658" y="33280"/>
                </a:cubicBezTo>
                <a:cubicBezTo>
                  <a:pt x="315816" y="25212"/>
                  <a:pt x="293106" y="28559"/>
                  <a:pt x="272129" y="27662"/>
                </a:cubicBezTo>
                <a:cubicBezTo>
                  <a:pt x="242008" y="27662"/>
                  <a:pt x="211886" y="28678"/>
                  <a:pt x="181765" y="27722"/>
                </a:cubicBezTo>
                <a:cubicBezTo>
                  <a:pt x="134910" y="26646"/>
                  <a:pt x="88952" y="15590"/>
                  <a:pt x="42515" y="22284"/>
                </a:cubicBezTo>
                <a:cubicBezTo>
                  <a:pt x="42157" y="22702"/>
                  <a:pt x="41798" y="23120"/>
                  <a:pt x="41499" y="23598"/>
                </a:cubicBezTo>
                <a:cubicBezTo>
                  <a:pt x="40902" y="24316"/>
                  <a:pt x="40244" y="24973"/>
                  <a:pt x="39467" y="25391"/>
                </a:cubicBezTo>
                <a:cubicBezTo>
                  <a:pt x="38511" y="88741"/>
                  <a:pt x="31698" y="152151"/>
                  <a:pt x="27754" y="215560"/>
                </a:cubicBezTo>
                <a:cubicBezTo>
                  <a:pt x="23510" y="302398"/>
                  <a:pt x="22494" y="389414"/>
                  <a:pt x="21538" y="476371"/>
                </a:cubicBezTo>
                <a:cubicBezTo>
                  <a:pt x="21717" y="521134"/>
                  <a:pt x="18610" y="568108"/>
                  <a:pt x="20881" y="612393"/>
                </a:cubicBezTo>
                <a:cubicBezTo>
                  <a:pt x="24287" y="640423"/>
                  <a:pt x="19924" y="676819"/>
                  <a:pt x="58652" y="67616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11"/>
          <p:cNvSpPr/>
          <p:nvPr/>
        </p:nvSpPr>
        <p:spPr>
          <a:xfrm rot="1247444">
            <a:off x="7442929" y="46936"/>
            <a:ext cx="231622" cy="300616"/>
          </a:xfrm>
          <a:custGeom>
            <a:rect b="b" l="l" r="r" t="t"/>
            <a:pathLst>
              <a:path extrusionOk="0" h="602218" w="463186">
                <a:moveTo>
                  <a:pt x="228026" y="602203"/>
                </a:moveTo>
                <a:cubicBezTo>
                  <a:pt x="132702" y="601127"/>
                  <a:pt x="53634" y="532339"/>
                  <a:pt x="24888" y="443649"/>
                </a:cubicBezTo>
                <a:cubicBezTo>
                  <a:pt x="265" y="370797"/>
                  <a:pt x="-8102" y="290593"/>
                  <a:pt x="8991" y="215171"/>
                </a:cubicBezTo>
                <a:cubicBezTo>
                  <a:pt x="25784" y="93312"/>
                  <a:pt x="130850" y="-1712"/>
                  <a:pt x="255457" y="4623"/>
                </a:cubicBezTo>
                <a:cubicBezTo>
                  <a:pt x="261852" y="-5239"/>
                  <a:pt x="286176" y="3607"/>
                  <a:pt x="296276" y="4503"/>
                </a:cubicBezTo>
                <a:cubicBezTo>
                  <a:pt x="313668" y="7790"/>
                  <a:pt x="329744" y="14782"/>
                  <a:pt x="344984" y="23508"/>
                </a:cubicBezTo>
                <a:cubicBezTo>
                  <a:pt x="378153" y="40959"/>
                  <a:pt x="400027" y="71797"/>
                  <a:pt x="416402" y="104548"/>
                </a:cubicBezTo>
                <a:cubicBezTo>
                  <a:pt x="432777" y="131262"/>
                  <a:pt x="441204" y="161802"/>
                  <a:pt x="449989" y="191624"/>
                </a:cubicBezTo>
                <a:cubicBezTo>
                  <a:pt x="457998" y="222701"/>
                  <a:pt x="459372" y="254496"/>
                  <a:pt x="462898" y="285812"/>
                </a:cubicBezTo>
                <a:cubicBezTo>
                  <a:pt x="466185" y="353286"/>
                  <a:pt x="441025" y="444844"/>
                  <a:pt x="406242" y="502636"/>
                </a:cubicBezTo>
                <a:cubicBezTo>
                  <a:pt x="367336" y="560667"/>
                  <a:pt x="298966" y="603159"/>
                  <a:pt x="228026" y="602203"/>
                </a:cubicBezTo>
                <a:close/>
                <a:moveTo>
                  <a:pt x="237528" y="582421"/>
                </a:moveTo>
                <a:cubicBezTo>
                  <a:pt x="291615" y="579313"/>
                  <a:pt x="341338" y="549670"/>
                  <a:pt x="376480" y="509628"/>
                </a:cubicBezTo>
                <a:cubicBezTo>
                  <a:pt x="397756" y="484169"/>
                  <a:pt x="410904" y="451956"/>
                  <a:pt x="420825" y="420819"/>
                </a:cubicBezTo>
                <a:cubicBezTo>
                  <a:pt x="431522" y="387351"/>
                  <a:pt x="440726" y="350716"/>
                  <a:pt x="442937" y="316053"/>
                </a:cubicBezTo>
                <a:cubicBezTo>
                  <a:pt x="444073" y="299677"/>
                  <a:pt x="443057" y="283242"/>
                  <a:pt x="440845" y="266986"/>
                </a:cubicBezTo>
                <a:cubicBezTo>
                  <a:pt x="438634" y="240631"/>
                  <a:pt x="436124" y="216008"/>
                  <a:pt x="429251" y="190847"/>
                </a:cubicBezTo>
                <a:cubicBezTo>
                  <a:pt x="420287" y="161204"/>
                  <a:pt x="410904" y="131442"/>
                  <a:pt x="393990" y="105205"/>
                </a:cubicBezTo>
                <a:cubicBezTo>
                  <a:pt x="379468" y="74726"/>
                  <a:pt x="355144" y="48728"/>
                  <a:pt x="324186" y="35042"/>
                </a:cubicBezTo>
                <a:cubicBezTo>
                  <a:pt x="305301" y="25062"/>
                  <a:pt x="283606" y="21416"/>
                  <a:pt x="262510" y="19743"/>
                </a:cubicBezTo>
                <a:cubicBezTo>
                  <a:pt x="259940" y="19564"/>
                  <a:pt x="257728" y="18189"/>
                  <a:pt x="256115" y="16277"/>
                </a:cubicBezTo>
                <a:cubicBezTo>
                  <a:pt x="154815" y="18069"/>
                  <a:pt x="57041" y="89726"/>
                  <a:pt x="34510" y="190010"/>
                </a:cubicBezTo>
                <a:cubicBezTo>
                  <a:pt x="28593" y="217442"/>
                  <a:pt x="21960" y="244934"/>
                  <a:pt x="20107" y="273023"/>
                </a:cubicBezTo>
                <a:cubicBezTo>
                  <a:pt x="18732" y="320834"/>
                  <a:pt x="23334" y="369123"/>
                  <a:pt x="36661" y="415082"/>
                </a:cubicBezTo>
                <a:cubicBezTo>
                  <a:pt x="61404" y="510704"/>
                  <a:pt x="135033" y="584333"/>
                  <a:pt x="237528" y="58242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11"/>
          <p:cNvSpPr/>
          <p:nvPr/>
        </p:nvSpPr>
        <p:spPr>
          <a:xfrm rot="1247444">
            <a:off x="7496417" y="89625"/>
            <a:ext cx="133119" cy="195171"/>
          </a:xfrm>
          <a:custGeom>
            <a:rect b="b" l="l" r="r" t="t"/>
            <a:pathLst>
              <a:path extrusionOk="0" h="390982" w="266205">
                <a:moveTo>
                  <a:pt x="124385" y="388528"/>
                </a:moveTo>
                <a:cubicBezTo>
                  <a:pt x="65876" y="374305"/>
                  <a:pt x="21532" y="321413"/>
                  <a:pt x="13165" y="262367"/>
                </a:cubicBezTo>
                <a:cubicBezTo>
                  <a:pt x="6351" y="236130"/>
                  <a:pt x="-820" y="209774"/>
                  <a:pt x="76" y="182462"/>
                </a:cubicBezTo>
                <a:cubicBezTo>
                  <a:pt x="3303" y="147321"/>
                  <a:pt x="8204" y="110685"/>
                  <a:pt x="24998" y="79070"/>
                </a:cubicBezTo>
                <a:cubicBezTo>
                  <a:pt x="46094" y="39626"/>
                  <a:pt x="72271" y="26837"/>
                  <a:pt x="110281" y="7772"/>
                </a:cubicBezTo>
                <a:cubicBezTo>
                  <a:pt x="137952" y="-4181"/>
                  <a:pt x="185404" y="-1611"/>
                  <a:pt x="212836" y="10461"/>
                </a:cubicBezTo>
                <a:cubicBezTo>
                  <a:pt x="270807" y="46618"/>
                  <a:pt x="264831" y="123834"/>
                  <a:pt x="266205" y="183777"/>
                </a:cubicBezTo>
                <a:cubicBezTo>
                  <a:pt x="262141" y="242107"/>
                  <a:pt x="250129" y="344721"/>
                  <a:pt x="194010" y="375320"/>
                </a:cubicBezTo>
                <a:cubicBezTo>
                  <a:pt x="173212" y="388229"/>
                  <a:pt x="148470" y="394923"/>
                  <a:pt x="124385" y="388528"/>
                </a:cubicBezTo>
                <a:close/>
                <a:moveTo>
                  <a:pt x="149725" y="370898"/>
                </a:moveTo>
                <a:cubicBezTo>
                  <a:pt x="167834" y="368806"/>
                  <a:pt x="184627" y="359005"/>
                  <a:pt x="198672" y="347769"/>
                </a:cubicBezTo>
                <a:cubicBezTo>
                  <a:pt x="213732" y="331693"/>
                  <a:pt x="220665" y="310955"/>
                  <a:pt x="228255" y="291053"/>
                </a:cubicBezTo>
                <a:cubicBezTo>
                  <a:pt x="242479" y="244437"/>
                  <a:pt x="248157" y="194953"/>
                  <a:pt x="245766" y="146245"/>
                </a:cubicBezTo>
                <a:cubicBezTo>
                  <a:pt x="243973" y="104171"/>
                  <a:pt x="242658" y="53133"/>
                  <a:pt x="203334" y="27912"/>
                </a:cubicBezTo>
                <a:cubicBezTo>
                  <a:pt x="185524" y="20621"/>
                  <a:pt x="166818" y="19486"/>
                  <a:pt x="148530" y="20621"/>
                </a:cubicBezTo>
                <a:cubicBezTo>
                  <a:pt x="132573" y="20083"/>
                  <a:pt x="117692" y="24566"/>
                  <a:pt x="104066" y="32753"/>
                </a:cubicBezTo>
                <a:cubicBezTo>
                  <a:pt x="61753" y="47097"/>
                  <a:pt x="34440" y="90007"/>
                  <a:pt x="27090" y="132679"/>
                </a:cubicBezTo>
                <a:cubicBezTo>
                  <a:pt x="18543" y="169493"/>
                  <a:pt x="16989" y="207682"/>
                  <a:pt x="29121" y="243780"/>
                </a:cubicBezTo>
                <a:cubicBezTo>
                  <a:pt x="34680" y="267984"/>
                  <a:pt x="39162" y="293025"/>
                  <a:pt x="52967" y="314242"/>
                </a:cubicBezTo>
                <a:cubicBezTo>
                  <a:pt x="75558" y="344901"/>
                  <a:pt x="109683" y="372452"/>
                  <a:pt x="149725" y="37089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11"/>
          <p:cNvSpPr/>
          <p:nvPr/>
        </p:nvSpPr>
        <p:spPr>
          <a:xfrm rot="1247444">
            <a:off x="7609038" y="60167"/>
            <a:ext cx="23197" cy="10984"/>
          </a:xfrm>
          <a:custGeom>
            <a:rect b="b" l="l" r="r" t="t"/>
            <a:pathLst>
              <a:path extrusionOk="0" h="22004" w="46388">
                <a:moveTo>
                  <a:pt x="29931" y="21498"/>
                </a:moveTo>
                <a:cubicBezTo>
                  <a:pt x="24552" y="19705"/>
                  <a:pt x="16364" y="18988"/>
                  <a:pt x="14093" y="12952"/>
                </a:cubicBezTo>
                <a:cubicBezTo>
                  <a:pt x="9671" y="12593"/>
                  <a:pt x="3694" y="15880"/>
                  <a:pt x="706" y="11218"/>
                </a:cubicBezTo>
                <a:cubicBezTo>
                  <a:pt x="-549" y="9067"/>
                  <a:pt x="-131" y="5959"/>
                  <a:pt x="1961" y="4465"/>
                </a:cubicBezTo>
                <a:cubicBezTo>
                  <a:pt x="6503" y="1537"/>
                  <a:pt x="12420" y="2852"/>
                  <a:pt x="17559" y="2672"/>
                </a:cubicBezTo>
                <a:cubicBezTo>
                  <a:pt x="17739" y="1059"/>
                  <a:pt x="19293" y="-256"/>
                  <a:pt x="20906" y="43"/>
                </a:cubicBezTo>
                <a:cubicBezTo>
                  <a:pt x="28974" y="1836"/>
                  <a:pt x="38596" y="1596"/>
                  <a:pt x="45051" y="7334"/>
                </a:cubicBezTo>
                <a:cubicBezTo>
                  <a:pt x="47262" y="9485"/>
                  <a:pt x="46425" y="12892"/>
                  <a:pt x="44752" y="15163"/>
                </a:cubicBezTo>
                <a:cubicBezTo>
                  <a:pt x="41764" y="20123"/>
                  <a:pt x="35728" y="23291"/>
                  <a:pt x="29931" y="21498"/>
                </a:cubicBezTo>
                <a:close/>
                <a:moveTo>
                  <a:pt x="37401" y="15163"/>
                </a:moveTo>
                <a:cubicBezTo>
                  <a:pt x="38955" y="14984"/>
                  <a:pt x="40569" y="14147"/>
                  <a:pt x="41525" y="12832"/>
                </a:cubicBezTo>
                <a:cubicBezTo>
                  <a:pt x="39851" y="14386"/>
                  <a:pt x="37102" y="14326"/>
                  <a:pt x="35070" y="14864"/>
                </a:cubicBezTo>
                <a:cubicBezTo>
                  <a:pt x="35847" y="15163"/>
                  <a:pt x="36624" y="15223"/>
                  <a:pt x="37401" y="1516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11"/>
          <p:cNvSpPr/>
          <p:nvPr/>
        </p:nvSpPr>
        <p:spPr>
          <a:xfrm rot="1247444">
            <a:off x="7669736" y="113058"/>
            <a:ext cx="177487" cy="362681"/>
          </a:xfrm>
          <a:custGeom>
            <a:rect b="b" l="l" r="r" t="t"/>
            <a:pathLst>
              <a:path extrusionOk="0" h="726552" w="354929">
                <a:moveTo>
                  <a:pt x="261867" y="726553"/>
                </a:moveTo>
                <a:cubicBezTo>
                  <a:pt x="202103" y="724700"/>
                  <a:pt x="141622" y="723565"/>
                  <a:pt x="84308" y="704380"/>
                </a:cubicBezTo>
                <a:cubicBezTo>
                  <a:pt x="62554" y="697388"/>
                  <a:pt x="39007" y="691113"/>
                  <a:pt x="21795" y="675216"/>
                </a:cubicBezTo>
                <a:cubicBezTo>
                  <a:pt x="-9402" y="644975"/>
                  <a:pt x="1595" y="603260"/>
                  <a:pt x="3089" y="564712"/>
                </a:cubicBezTo>
                <a:cubicBezTo>
                  <a:pt x="13966" y="466699"/>
                  <a:pt x="15460" y="368029"/>
                  <a:pt x="21915" y="269657"/>
                </a:cubicBezTo>
                <a:cubicBezTo>
                  <a:pt x="23528" y="223997"/>
                  <a:pt x="28728" y="178637"/>
                  <a:pt x="34047" y="133335"/>
                </a:cubicBezTo>
                <a:cubicBezTo>
                  <a:pt x="36975" y="103453"/>
                  <a:pt x="37931" y="72914"/>
                  <a:pt x="46717" y="44048"/>
                </a:cubicBezTo>
                <a:cubicBezTo>
                  <a:pt x="53769" y="25043"/>
                  <a:pt x="65184" y="1496"/>
                  <a:pt x="88073" y="2"/>
                </a:cubicBezTo>
                <a:cubicBezTo>
                  <a:pt x="111979" y="-177"/>
                  <a:pt x="139769" y="12254"/>
                  <a:pt x="148853" y="35561"/>
                </a:cubicBezTo>
                <a:cubicBezTo>
                  <a:pt x="156862" y="59168"/>
                  <a:pt x="150826" y="84508"/>
                  <a:pt x="148076" y="108533"/>
                </a:cubicBezTo>
                <a:cubicBezTo>
                  <a:pt x="143893" y="152400"/>
                  <a:pt x="140128" y="196446"/>
                  <a:pt x="138395" y="240492"/>
                </a:cubicBezTo>
                <a:cubicBezTo>
                  <a:pt x="137140" y="270613"/>
                  <a:pt x="134151" y="300675"/>
                  <a:pt x="127099" y="330019"/>
                </a:cubicBezTo>
                <a:cubicBezTo>
                  <a:pt x="120286" y="366236"/>
                  <a:pt x="118075" y="402632"/>
                  <a:pt x="114190" y="439148"/>
                </a:cubicBezTo>
                <a:cubicBezTo>
                  <a:pt x="112397" y="469209"/>
                  <a:pt x="109110" y="499091"/>
                  <a:pt x="106421" y="529093"/>
                </a:cubicBezTo>
                <a:cubicBezTo>
                  <a:pt x="104927" y="551265"/>
                  <a:pt x="100982" y="574334"/>
                  <a:pt x="106361" y="596148"/>
                </a:cubicBezTo>
                <a:cubicBezTo>
                  <a:pt x="151184" y="603917"/>
                  <a:pt x="196306" y="609834"/>
                  <a:pt x="241308" y="616647"/>
                </a:cubicBezTo>
                <a:cubicBezTo>
                  <a:pt x="270593" y="620651"/>
                  <a:pt x="301132" y="622623"/>
                  <a:pt x="327906" y="636429"/>
                </a:cubicBezTo>
                <a:cubicBezTo>
                  <a:pt x="359342" y="649218"/>
                  <a:pt x="364303" y="690336"/>
                  <a:pt x="337767" y="710656"/>
                </a:cubicBezTo>
                <a:cubicBezTo>
                  <a:pt x="315535" y="725477"/>
                  <a:pt x="287625" y="725895"/>
                  <a:pt x="261867" y="726553"/>
                </a:cubicBezTo>
                <a:close/>
                <a:moveTo>
                  <a:pt x="186684" y="703604"/>
                </a:moveTo>
                <a:cubicBezTo>
                  <a:pt x="229893" y="703544"/>
                  <a:pt x="274955" y="712807"/>
                  <a:pt x="316969" y="699360"/>
                </a:cubicBezTo>
                <a:cubicBezTo>
                  <a:pt x="331373" y="695057"/>
                  <a:pt x="338783" y="679459"/>
                  <a:pt x="332986" y="665594"/>
                </a:cubicBezTo>
                <a:cubicBezTo>
                  <a:pt x="328444" y="658302"/>
                  <a:pt x="319838" y="654717"/>
                  <a:pt x="312368" y="651190"/>
                </a:cubicBezTo>
                <a:cubicBezTo>
                  <a:pt x="293482" y="643182"/>
                  <a:pt x="272864" y="641031"/>
                  <a:pt x="252723" y="638162"/>
                </a:cubicBezTo>
                <a:cubicBezTo>
                  <a:pt x="228459" y="635293"/>
                  <a:pt x="204135" y="630811"/>
                  <a:pt x="179990" y="627584"/>
                </a:cubicBezTo>
                <a:cubicBezTo>
                  <a:pt x="162001" y="625731"/>
                  <a:pt x="144072" y="623819"/>
                  <a:pt x="126502" y="619456"/>
                </a:cubicBezTo>
                <a:cubicBezTo>
                  <a:pt x="112816" y="615153"/>
                  <a:pt x="95365" y="620292"/>
                  <a:pt x="88611" y="605351"/>
                </a:cubicBezTo>
                <a:cubicBezTo>
                  <a:pt x="79348" y="578757"/>
                  <a:pt x="85384" y="549353"/>
                  <a:pt x="87117" y="521861"/>
                </a:cubicBezTo>
                <a:cubicBezTo>
                  <a:pt x="94588" y="444885"/>
                  <a:pt x="98114" y="366953"/>
                  <a:pt x="114369" y="291232"/>
                </a:cubicBezTo>
                <a:cubicBezTo>
                  <a:pt x="121183" y="225372"/>
                  <a:pt x="121063" y="158616"/>
                  <a:pt x="130207" y="92995"/>
                </a:cubicBezTo>
                <a:cubicBezTo>
                  <a:pt x="130207" y="93054"/>
                  <a:pt x="130207" y="93174"/>
                  <a:pt x="130147" y="93234"/>
                </a:cubicBezTo>
                <a:cubicBezTo>
                  <a:pt x="130087" y="93592"/>
                  <a:pt x="130028" y="93891"/>
                  <a:pt x="130028" y="94250"/>
                </a:cubicBezTo>
                <a:cubicBezTo>
                  <a:pt x="131821" y="76022"/>
                  <a:pt x="136602" y="55941"/>
                  <a:pt x="128474" y="38609"/>
                </a:cubicBezTo>
                <a:cubicBezTo>
                  <a:pt x="120346" y="26836"/>
                  <a:pt x="104987" y="20919"/>
                  <a:pt x="91121" y="19784"/>
                </a:cubicBezTo>
                <a:cubicBezTo>
                  <a:pt x="74865" y="20979"/>
                  <a:pt x="66797" y="40104"/>
                  <a:pt x="60462" y="52714"/>
                </a:cubicBezTo>
                <a:cubicBezTo>
                  <a:pt x="48569" y="83791"/>
                  <a:pt x="53948" y="118574"/>
                  <a:pt x="49526" y="151145"/>
                </a:cubicBezTo>
                <a:cubicBezTo>
                  <a:pt x="43908" y="196924"/>
                  <a:pt x="41816" y="243002"/>
                  <a:pt x="39904" y="289080"/>
                </a:cubicBezTo>
                <a:cubicBezTo>
                  <a:pt x="36258" y="349562"/>
                  <a:pt x="34585" y="410102"/>
                  <a:pt x="31178" y="470584"/>
                </a:cubicBezTo>
                <a:cubicBezTo>
                  <a:pt x="29505" y="508355"/>
                  <a:pt x="23827" y="545767"/>
                  <a:pt x="21915" y="583538"/>
                </a:cubicBezTo>
                <a:cubicBezTo>
                  <a:pt x="19524" y="614077"/>
                  <a:pt x="14205" y="649935"/>
                  <a:pt x="45342" y="668104"/>
                </a:cubicBezTo>
                <a:cubicBezTo>
                  <a:pt x="89448" y="689141"/>
                  <a:pt x="138395" y="699719"/>
                  <a:pt x="186684" y="70360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11"/>
          <p:cNvSpPr/>
          <p:nvPr/>
        </p:nvSpPr>
        <p:spPr>
          <a:xfrm rot="1247444">
            <a:off x="7843179" y="199145"/>
            <a:ext cx="164300" cy="330868"/>
          </a:xfrm>
          <a:custGeom>
            <a:rect b="b" l="l" r="r" t="t"/>
            <a:pathLst>
              <a:path extrusionOk="0" h="662823" w="328558">
                <a:moveTo>
                  <a:pt x="259815" y="662481"/>
                </a:moveTo>
                <a:cubicBezTo>
                  <a:pt x="211227" y="657581"/>
                  <a:pt x="162818" y="655907"/>
                  <a:pt x="114229" y="651425"/>
                </a:cubicBezTo>
                <a:cubicBezTo>
                  <a:pt x="98392" y="649393"/>
                  <a:pt x="82136" y="650050"/>
                  <a:pt x="66538" y="646345"/>
                </a:cubicBezTo>
                <a:cubicBezTo>
                  <a:pt x="55242" y="643596"/>
                  <a:pt x="45142" y="637560"/>
                  <a:pt x="35102" y="631882"/>
                </a:cubicBezTo>
                <a:cubicBezTo>
                  <a:pt x="10898" y="619571"/>
                  <a:pt x="5638" y="591960"/>
                  <a:pt x="4204" y="567217"/>
                </a:cubicBezTo>
                <a:cubicBezTo>
                  <a:pt x="1993" y="530761"/>
                  <a:pt x="857" y="492393"/>
                  <a:pt x="678" y="456176"/>
                </a:cubicBezTo>
                <a:cubicBezTo>
                  <a:pt x="80" y="414461"/>
                  <a:pt x="-1055" y="372745"/>
                  <a:pt x="2292" y="331150"/>
                </a:cubicBezTo>
                <a:cubicBezTo>
                  <a:pt x="3845" y="302941"/>
                  <a:pt x="2949" y="274673"/>
                  <a:pt x="7252" y="246703"/>
                </a:cubicBezTo>
                <a:cubicBezTo>
                  <a:pt x="16456" y="193812"/>
                  <a:pt x="19025" y="140383"/>
                  <a:pt x="28886" y="87731"/>
                </a:cubicBezTo>
                <a:cubicBezTo>
                  <a:pt x="34026" y="57012"/>
                  <a:pt x="50880" y="12070"/>
                  <a:pt x="82794" y="1491"/>
                </a:cubicBezTo>
                <a:cubicBezTo>
                  <a:pt x="133473" y="-9565"/>
                  <a:pt x="150088" y="43147"/>
                  <a:pt x="143574" y="83786"/>
                </a:cubicBezTo>
                <a:cubicBezTo>
                  <a:pt x="133115" y="136439"/>
                  <a:pt x="130724" y="189808"/>
                  <a:pt x="128692" y="243297"/>
                </a:cubicBezTo>
                <a:cubicBezTo>
                  <a:pt x="127139" y="288060"/>
                  <a:pt x="125166" y="332704"/>
                  <a:pt x="119728" y="377228"/>
                </a:cubicBezTo>
                <a:cubicBezTo>
                  <a:pt x="116082" y="408723"/>
                  <a:pt x="108552" y="439621"/>
                  <a:pt x="108970" y="471296"/>
                </a:cubicBezTo>
                <a:cubicBezTo>
                  <a:pt x="109389" y="492094"/>
                  <a:pt x="105922" y="513012"/>
                  <a:pt x="108671" y="533690"/>
                </a:cubicBezTo>
                <a:cubicBezTo>
                  <a:pt x="137358" y="541220"/>
                  <a:pt x="166941" y="545224"/>
                  <a:pt x="195210" y="554308"/>
                </a:cubicBezTo>
                <a:cubicBezTo>
                  <a:pt x="214334" y="559149"/>
                  <a:pt x="233997" y="561839"/>
                  <a:pt x="252703" y="568174"/>
                </a:cubicBezTo>
                <a:cubicBezTo>
                  <a:pt x="271289" y="575883"/>
                  <a:pt x="290474" y="583115"/>
                  <a:pt x="307626" y="593753"/>
                </a:cubicBezTo>
                <a:cubicBezTo>
                  <a:pt x="335356" y="611383"/>
                  <a:pt x="336253" y="640847"/>
                  <a:pt x="306012" y="656266"/>
                </a:cubicBezTo>
                <a:cubicBezTo>
                  <a:pt x="291609" y="662481"/>
                  <a:pt x="275413" y="663497"/>
                  <a:pt x="259815" y="662481"/>
                </a:cubicBezTo>
                <a:close/>
                <a:moveTo>
                  <a:pt x="269317" y="642939"/>
                </a:moveTo>
                <a:cubicBezTo>
                  <a:pt x="283302" y="642580"/>
                  <a:pt x="306191" y="641265"/>
                  <a:pt x="308941" y="624173"/>
                </a:cubicBezTo>
                <a:cubicBezTo>
                  <a:pt x="298064" y="603434"/>
                  <a:pt x="269915" y="598653"/>
                  <a:pt x="250432" y="588553"/>
                </a:cubicBezTo>
                <a:cubicBezTo>
                  <a:pt x="230710" y="581023"/>
                  <a:pt x="209553" y="578692"/>
                  <a:pt x="189233" y="573254"/>
                </a:cubicBezTo>
                <a:cubicBezTo>
                  <a:pt x="171782" y="568174"/>
                  <a:pt x="154152" y="563572"/>
                  <a:pt x="136282" y="560404"/>
                </a:cubicBezTo>
                <a:cubicBezTo>
                  <a:pt x="125226" y="558253"/>
                  <a:pt x="114229" y="555922"/>
                  <a:pt x="103353" y="552874"/>
                </a:cubicBezTo>
                <a:cubicBezTo>
                  <a:pt x="94388" y="551559"/>
                  <a:pt x="89427" y="543431"/>
                  <a:pt x="88650" y="534945"/>
                </a:cubicBezTo>
                <a:cubicBezTo>
                  <a:pt x="86379" y="509426"/>
                  <a:pt x="89547" y="483667"/>
                  <a:pt x="89427" y="458088"/>
                </a:cubicBezTo>
                <a:cubicBezTo>
                  <a:pt x="91400" y="418883"/>
                  <a:pt x="101022" y="380574"/>
                  <a:pt x="103353" y="341549"/>
                </a:cubicBezTo>
                <a:cubicBezTo>
                  <a:pt x="108970" y="285012"/>
                  <a:pt x="108014" y="227997"/>
                  <a:pt x="112496" y="171400"/>
                </a:cubicBezTo>
                <a:cubicBezTo>
                  <a:pt x="113393" y="147196"/>
                  <a:pt x="116799" y="123111"/>
                  <a:pt x="120863" y="99265"/>
                </a:cubicBezTo>
                <a:cubicBezTo>
                  <a:pt x="124389" y="82053"/>
                  <a:pt x="126242" y="64662"/>
                  <a:pt x="123852" y="47211"/>
                </a:cubicBezTo>
                <a:cubicBezTo>
                  <a:pt x="122895" y="35915"/>
                  <a:pt x="117278" y="25457"/>
                  <a:pt x="108014" y="19182"/>
                </a:cubicBezTo>
                <a:cubicBezTo>
                  <a:pt x="78670" y="10874"/>
                  <a:pt x="65880" y="39322"/>
                  <a:pt x="55900" y="61435"/>
                </a:cubicBezTo>
                <a:cubicBezTo>
                  <a:pt x="43290" y="100042"/>
                  <a:pt x="40899" y="140502"/>
                  <a:pt x="36596" y="180186"/>
                </a:cubicBezTo>
                <a:cubicBezTo>
                  <a:pt x="31098" y="226921"/>
                  <a:pt x="21715" y="272760"/>
                  <a:pt x="22791" y="319735"/>
                </a:cubicBezTo>
                <a:cubicBezTo>
                  <a:pt x="18607" y="375554"/>
                  <a:pt x="20161" y="432330"/>
                  <a:pt x="21057" y="487612"/>
                </a:cubicBezTo>
                <a:cubicBezTo>
                  <a:pt x="22432" y="523530"/>
                  <a:pt x="21356" y="559807"/>
                  <a:pt x="28468" y="595067"/>
                </a:cubicBezTo>
                <a:cubicBezTo>
                  <a:pt x="32293" y="607797"/>
                  <a:pt x="44664" y="615088"/>
                  <a:pt x="55541" y="620527"/>
                </a:cubicBezTo>
                <a:cubicBezTo>
                  <a:pt x="68988" y="628655"/>
                  <a:pt x="84587" y="629133"/>
                  <a:pt x="99826" y="630089"/>
                </a:cubicBezTo>
                <a:cubicBezTo>
                  <a:pt x="113214" y="631524"/>
                  <a:pt x="126720" y="632241"/>
                  <a:pt x="140167" y="633197"/>
                </a:cubicBezTo>
                <a:cubicBezTo>
                  <a:pt x="183018" y="637799"/>
                  <a:pt x="226526" y="638755"/>
                  <a:pt x="269317" y="6429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11"/>
          <p:cNvSpPr/>
          <p:nvPr/>
        </p:nvSpPr>
        <p:spPr>
          <a:xfrm rot="1247444">
            <a:off x="7984809" y="262582"/>
            <a:ext cx="209802" cy="282030"/>
          </a:xfrm>
          <a:custGeom>
            <a:rect b="b" l="l" r="r" t="t"/>
            <a:pathLst>
              <a:path extrusionOk="0" h="564985" w="419552">
                <a:moveTo>
                  <a:pt x="197805" y="564974"/>
                </a:moveTo>
                <a:cubicBezTo>
                  <a:pt x="179040" y="565332"/>
                  <a:pt x="162067" y="557384"/>
                  <a:pt x="144914" y="550989"/>
                </a:cubicBezTo>
                <a:cubicBezTo>
                  <a:pt x="133260" y="547045"/>
                  <a:pt x="121009" y="544176"/>
                  <a:pt x="110490" y="537482"/>
                </a:cubicBezTo>
                <a:cubicBezTo>
                  <a:pt x="88856" y="524872"/>
                  <a:pt x="74273" y="503776"/>
                  <a:pt x="61125" y="483097"/>
                </a:cubicBezTo>
                <a:cubicBezTo>
                  <a:pt x="36144" y="447060"/>
                  <a:pt x="24669" y="404328"/>
                  <a:pt x="12776" y="362613"/>
                </a:cubicBezTo>
                <a:cubicBezTo>
                  <a:pt x="405" y="315937"/>
                  <a:pt x="-4436" y="266931"/>
                  <a:pt x="4828" y="219239"/>
                </a:cubicBezTo>
                <a:cubicBezTo>
                  <a:pt x="14629" y="183142"/>
                  <a:pt x="24012" y="145550"/>
                  <a:pt x="43913" y="113517"/>
                </a:cubicBezTo>
                <a:cubicBezTo>
                  <a:pt x="86824" y="46641"/>
                  <a:pt x="129555" y="4507"/>
                  <a:pt x="213165" y="2296"/>
                </a:cubicBezTo>
                <a:cubicBezTo>
                  <a:pt x="248784" y="-6788"/>
                  <a:pt x="284643" y="12695"/>
                  <a:pt x="313329" y="32536"/>
                </a:cubicBezTo>
                <a:cubicBezTo>
                  <a:pt x="350503" y="53514"/>
                  <a:pt x="376560" y="89850"/>
                  <a:pt x="391381" y="129354"/>
                </a:cubicBezTo>
                <a:cubicBezTo>
                  <a:pt x="407338" y="161268"/>
                  <a:pt x="414868" y="196110"/>
                  <a:pt x="417498" y="231491"/>
                </a:cubicBezTo>
                <a:cubicBezTo>
                  <a:pt x="421682" y="266572"/>
                  <a:pt x="419171" y="302072"/>
                  <a:pt x="412717" y="336795"/>
                </a:cubicBezTo>
                <a:cubicBezTo>
                  <a:pt x="404350" y="383949"/>
                  <a:pt x="387855" y="429668"/>
                  <a:pt x="366878" y="472639"/>
                </a:cubicBezTo>
                <a:cubicBezTo>
                  <a:pt x="351160" y="499054"/>
                  <a:pt x="328450" y="521525"/>
                  <a:pt x="303050" y="538678"/>
                </a:cubicBezTo>
                <a:cubicBezTo>
                  <a:pt x="271016" y="555770"/>
                  <a:pt x="234022" y="564077"/>
                  <a:pt x="197805" y="564974"/>
                </a:cubicBezTo>
                <a:close/>
                <a:moveTo>
                  <a:pt x="194279" y="544893"/>
                </a:moveTo>
                <a:cubicBezTo>
                  <a:pt x="224759" y="545431"/>
                  <a:pt x="254342" y="538140"/>
                  <a:pt x="282252" y="526844"/>
                </a:cubicBezTo>
                <a:cubicBezTo>
                  <a:pt x="300480" y="519314"/>
                  <a:pt x="314286" y="504792"/>
                  <a:pt x="328031" y="491106"/>
                </a:cubicBezTo>
                <a:cubicBezTo>
                  <a:pt x="360304" y="457638"/>
                  <a:pt x="371241" y="410185"/>
                  <a:pt x="385823" y="367394"/>
                </a:cubicBezTo>
                <a:cubicBezTo>
                  <a:pt x="395385" y="326874"/>
                  <a:pt x="402617" y="284980"/>
                  <a:pt x="398493" y="243264"/>
                </a:cubicBezTo>
                <a:cubicBezTo>
                  <a:pt x="395983" y="210215"/>
                  <a:pt x="392038" y="178361"/>
                  <a:pt x="377994" y="148419"/>
                </a:cubicBezTo>
                <a:cubicBezTo>
                  <a:pt x="367356" y="123318"/>
                  <a:pt x="357017" y="97500"/>
                  <a:pt x="337952" y="78017"/>
                </a:cubicBezTo>
                <a:cubicBezTo>
                  <a:pt x="328270" y="67618"/>
                  <a:pt x="319485" y="58952"/>
                  <a:pt x="307174" y="52378"/>
                </a:cubicBezTo>
                <a:cubicBezTo>
                  <a:pt x="291635" y="41501"/>
                  <a:pt x="275439" y="31819"/>
                  <a:pt x="257809" y="24588"/>
                </a:cubicBezTo>
                <a:cubicBezTo>
                  <a:pt x="243704" y="18133"/>
                  <a:pt x="226911" y="22257"/>
                  <a:pt x="212866" y="16878"/>
                </a:cubicBezTo>
                <a:cubicBezTo>
                  <a:pt x="131228" y="23034"/>
                  <a:pt x="94115" y="67439"/>
                  <a:pt x="54073" y="133358"/>
                </a:cubicBezTo>
                <a:cubicBezTo>
                  <a:pt x="40925" y="160730"/>
                  <a:pt x="32558" y="190433"/>
                  <a:pt x="24610" y="219717"/>
                </a:cubicBezTo>
                <a:cubicBezTo>
                  <a:pt x="14509" y="267887"/>
                  <a:pt x="20665" y="317312"/>
                  <a:pt x="33514" y="364346"/>
                </a:cubicBezTo>
                <a:cubicBezTo>
                  <a:pt x="42060" y="391539"/>
                  <a:pt x="49352" y="419449"/>
                  <a:pt x="61663" y="445207"/>
                </a:cubicBezTo>
                <a:cubicBezTo>
                  <a:pt x="75708" y="469770"/>
                  <a:pt x="89991" y="495648"/>
                  <a:pt x="111686" y="514294"/>
                </a:cubicBezTo>
                <a:cubicBezTo>
                  <a:pt x="124176" y="524633"/>
                  <a:pt x="139954" y="528219"/>
                  <a:pt x="154955" y="533419"/>
                </a:cubicBezTo>
                <a:cubicBezTo>
                  <a:pt x="167864" y="538200"/>
                  <a:pt x="180354" y="544475"/>
                  <a:pt x="194279" y="54489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11"/>
          <p:cNvSpPr/>
          <p:nvPr/>
        </p:nvSpPr>
        <p:spPr>
          <a:xfrm rot="1247444">
            <a:off x="8039852" y="307708"/>
            <a:ext cx="118167" cy="183681"/>
          </a:xfrm>
          <a:custGeom>
            <a:rect b="b" l="l" r="r" t="t"/>
            <a:pathLst>
              <a:path extrusionOk="0" h="367965" w="236305">
                <a:moveTo>
                  <a:pt x="112054" y="367946"/>
                </a:moveTo>
                <a:cubicBezTo>
                  <a:pt x="53844" y="365496"/>
                  <a:pt x="17089" y="316549"/>
                  <a:pt x="7826" y="262702"/>
                </a:cubicBezTo>
                <a:cubicBezTo>
                  <a:pt x="-840" y="220568"/>
                  <a:pt x="-2932" y="176881"/>
                  <a:pt x="4718" y="134448"/>
                </a:cubicBezTo>
                <a:cubicBezTo>
                  <a:pt x="12069" y="98052"/>
                  <a:pt x="27428" y="62612"/>
                  <a:pt x="51394" y="34045"/>
                </a:cubicBezTo>
                <a:cubicBezTo>
                  <a:pt x="66215" y="15936"/>
                  <a:pt x="88328" y="7211"/>
                  <a:pt x="110859" y="3445"/>
                </a:cubicBezTo>
                <a:cubicBezTo>
                  <a:pt x="131896" y="-260"/>
                  <a:pt x="155981" y="-3487"/>
                  <a:pt x="175225" y="7868"/>
                </a:cubicBezTo>
                <a:cubicBezTo>
                  <a:pt x="208693" y="31415"/>
                  <a:pt x="227518" y="73728"/>
                  <a:pt x="233017" y="113411"/>
                </a:cubicBezTo>
                <a:cubicBezTo>
                  <a:pt x="246822" y="194451"/>
                  <a:pt x="219152" y="370098"/>
                  <a:pt x="112054" y="367946"/>
                </a:cubicBezTo>
                <a:close/>
                <a:moveTo>
                  <a:pt x="114266" y="348045"/>
                </a:moveTo>
                <a:cubicBezTo>
                  <a:pt x="159626" y="348403"/>
                  <a:pt x="183054" y="306150"/>
                  <a:pt x="197338" y="268917"/>
                </a:cubicBezTo>
                <a:cubicBezTo>
                  <a:pt x="220466" y="208735"/>
                  <a:pt x="227638" y="110782"/>
                  <a:pt x="191541" y="55141"/>
                </a:cubicBezTo>
                <a:cubicBezTo>
                  <a:pt x="174508" y="26574"/>
                  <a:pt x="159746" y="15578"/>
                  <a:pt x="125561" y="21016"/>
                </a:cubicBezTo>
                <a:cubicBezTo>
                  <a:pt x="115819" y="22391"/>
                  <a:pt x="106198" y="24602"/>
                  <a:pt x="96635" y="26873"/>
                </a:cubicBezTo>
                <a:cubicBezTo>
                  <a:pt x="94723" y="27291"/>
                  <a:pt x="92751" y="27112"/>
                  <a:pt x="91017" y="26335"/>
                </a:cubicBezTo>
                <a:cubicBezTo>
                  <a:pt x="67112" y="37033"/>
                  <a:pt x="53784" y="60520"/>
                  <a:pt x="42369" y="82693"/>
                </a:cubicBezTo>
                <a:cubicBezTo>
                  <a:pt x="18882" y="129846"/>
                  <a:pt x="15954" y="184052"/>
                  <a:pt x="23185" y="235449"/>
                </a:cubicBezTo>
                <a:cubicBezTo>
                  <a:pt x="29102" y="288699"/>
                  <a:pt x="53247" y="345654"/>
                  <a:pt x="114266" y="34804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11"/>
          <p:cNvSpPr/>
          <p:nvPr/>
        </p:nvSpPr>
        <p:spPr>
          <a:xfrm rot="1247444">
            <a:off x="8201354" y="351081"/>
            <a:ext cx="257590" cy="321341"/>
          </a:xfrm>
          <a:custGeom>
            <a:rect b="b" l="l" r="r" t="t"/>
            <a:pathLst>
              <a:path extrusionOk="0" h="643736" w="515116">
                <a:moveTo>
                  <a:pt x="73999" y="640742"/>
                </a:moveTo>
                <a:cubicBezTo>
                  <a:pt x="29474" y="624785"/>
                  <a:pt x="23856" y="570280"/>
                  <a:pt x="15191" y="530118"/>
                </a:cubicBezTo>
                <a:cubicBezTo>
                  <a:pt x="369" y="465992"/>
                  <a:pt x="-886" y="399415"/>
                  <a:pt x="369" y="333973"/>
                </a:cubicBezTo>
                <a:cubicBezTo>
                  <a:pt x="-49" y="276121"/>
                  <a:pt x="3597" y="218330"/>
                  <a:pt x="10111" y="160837"/>
                </a:cubicBezTo>
                <a:cubicBezTo>
                  <a:pt x="12442" y="139561"/>
                  <a:pt x="16386" y="118464"/>
                  <a:pt x="18239" y="97128"/>
                </a:cubicBezTo>
                <a:cubicBezTo>
                  <a:pt x="20868" y="69577"/>
                  <a:pt x="16207" y="40352"/>
                  <a:pt x="30670" y="15491"/>
                </a:cubicBezTo>
                <a:cubicBezTo>
                  <a:pt x="38021" y="1327"/>
                  <a:pt x="56189" y="-3753"/>
                  <a:pt x="70413" y="2880"/>
                </a:cubicBezTo>
                <a:cubicBezTo>
                  <a:pt x="103283" y="19076"/>
                  <a:pt x="116491" y="58580"/>
                  <a:pt x="119001" y="92945"/>
                </a:cubicBezTo>
                <a:cubicBezTo>
                  <a:pt x="126890" y="162809"/>
                  <a:pt x="125635" y="232912"/>
                  <a:pt x="123005" y="303075"/>
                </a:cubicBezTo>
                <a:cubicBezTo>
                  <a:pt x="120077" y="348496"/>
                  <a:pt x="125276" y="391585"/>
                  <a:pt x="123782" y="436648"/>
                </a:cubicBezTo>
                <a:cubicBezTo>
                  <a:pt x="131073" y="416507"/>
                  <a:pt x="145596" y="400371"/>
                  <a:pt x="156234" y="382023"/>
                </a:cubicBezTo>
                <a:cubicBezTo>
                  <a:pt x="174043" y="352201"/>
                  <a:pt x="182470" y="316880"/>
                  <a:pt x="206436" y="291003"/>
                </a:cubicBezTo>
                <a:cubicBezTo>
                  <a:pt x="227233" y="268830"/>
                  <a:pt x="255143" y="238470"/>
                  <a:pt x="288551" y="251857"/>
                </a:cubicBezTo>
                <a:cubicBezTo>
                  <a:pt x="337199" y="270205"/>
                  <a:pt x="353216" y="325785"/>
                  <a:pt x="364451" y="371744"/>
                </a:cubicBezTo>
                <a:cubicBezTo>
                  <a:pt x="385488" y="285146"/>
                  <a:pt x="391286" y="195380"/>
                  <a:pt x="417880" y="110097"/>
                </a:cubicBezTo>
                <a:cubicBezTo>
                  <a:pt x="427323" y="82665"/>
                  <a:pt x="431029" y="47703"/>
                  <a:pt x="456369" y="30013"/>
                </a:cubicBezTo>
                <a:cubicBezTo>
                  <a:pt x="468560" y="23021"/>
                  <a:pt x="483203" y="29117"/>
                  <a:pt x="492884" y="37723"/>
                </a:cubicBezTo>
                <a:cubicBezTo>
                  <a:pt x="510096" y="52903"/>
                  <a:pt x="513742" y="77526"/>
                  <a:pt x="515117" y="99340"/>
                </a:cubicBezTo>
                <a:cubicBezTo>
                  <a:pt x="512666" y="169024"/>
                  <a:pt x="491629" y="237335"/>
                  <a:pt x="485354" y="306541"/>
                </a:cubicBezTo>
                <a:cubicBezTo>
                  <a:pt x="481469" y="341443"/>
                  <a:pt x="468620" y="374433"/>
                  <a:pt x="462106" y="408798"/>
                </a:cubicBezTo>
                <a:cubicBezTo>
                  <a:pt x="453500" y="450214"/>
                  <a:pt x="444057" y="491750"/>
                  <a:pt x="425530" y="530059"/>
                </a:cubicBezTo>
                <a:cubicBezTo>
                  <a:pt x="412681" y="555638"/>
                  <a:pt x="402222" y="584265"/>
                  <a:pt x="380229" y="603628"/>
                </a:cubicBezTo>
                <a:cubicBezTo>
                  <a:pt x="353216" y="626817"/>
                  <a:pt x="310305" y="628131"/>
                  <a:pt x="283830" y="603449"/>
                </a:cubicBezTo>
                <a:cubicBezTo>
                  <a:pt x="249167" y="568607"/>
                  <a:pt x="252992" y="514161"/>
                  <a:pt x="247434" y="468681"/>
                </a:cubicBezTo>
                <a:cubicBezTo>
                  <a:pt x="235600" y="508424"/>
                  <a:pt x="222094" y="548705"/>
                  <a:pt x="198068" y="582950"/>
                </a:cubicBezTo>
                <a:cubicBezTo>
                  <a:pt x="168366" y="623052"/>
                  <a:pt x="126113" y="653651"/>
                  <a:pt x="73999" y="640742"/>
                </a:cubicBezTo>
                <a:close/>
                <a:moveTo>
                  <a:pt x="95334" y="620063"/>
                </a:moveTo>
                <a:cubicBezTo>
                  <a:pt x="121810" y="620541"/>
                  <a:pt x="145476" y="607573"/>
                  <a:pt x="162509" y="587910"/>
                </a:cubicBezTo>
                <a:cubicBezTo>
                  <a:pt x="191973" y="559582"/>
                  <a:pt x="205778" y="519899"/>
                  <a:pt x="218687" y="482068"/>
                </a:cubicBezTo>
                <a:cubicBezTo>
                  <a:pt x="227353" y="452545"/>
                  <a:pt x="236557" y="423021"/>
                  <a:pt x="242891" y="392900"/>
                </a:cubicBezTo>
                <a:cubicBezTo>
                  <a:pt x="245581" y="383816"/>
                  <a:pt x="243788" y="372043"/>
                  <a:pt x="251079" y="365050"/>
                </a:cubicBezTo>
                <a:cubicBezTo>
                  <a:pt x="256518" y="360030"/>
                  <a:pt x="266259" y="361584"/>
                  <a:pt x="269427" y="368457"/>
                </a:cubicBezTo>
                <a:cubicBezTo>
                  <a:pt x="274148" y="383338"/>
                  <a:pt x="270622" y="399773"/>
                  <a:pt x="271160" y="415192"/>
                </a:cubicBezTo>
                <a:cubicBezTo>
                  <a:pt x="270204" y="440652"/>
                  <a:pt x="269666" y="466111"/>
                  <a:pt x="272953" y="491451"/>
                </a:cubicBezTo>
                <a:cubicBezTo>
                  <a:pt x="276061" y="521692"/>
                  <a:pt x="276897" y="554562"/>
                  <a:pt x="294348" y="580619"/>
                </a:cubicBezTo>
                <a:cubicBezTo>
                  <a:pt x="311799" y="602851"/>
                  <a:pt x="346343" y="603210"/>
                  <a:pt x="366484" y="584324"/>
                </a:cubicBezTo>
                <a:cubicBezTo>
                  <a:pt x="381484" y="569742"/>
                  <a:pt x="389254" y="549960"/>
                  <a:pt x="398636" y="531672"/>
                </a:cubicBezTo>
                <a:cubicBezTo>
                  <a:pt x="423200" y="484997"/>
                  <a:pt x="432642" y="432942"/>
                  <a:pt x="443938" y="381904"/>
                </a:cubicBezTo>
                <a:cubicBezTo>
                  <a:pt x="448121" y="362540"/>
                  <a:pt x="454635" y="343774"/>
                  <a:pt x="458699" y="324411"/>
                </a:cubicBezTo>
                <a:cubicBezTo>
                  <a:pt x="464138" y="289449"/>
                  <a:pt x="467186" y="254188"/>
                  <a:pt x="474656" y="219585"/>
                </a:cubicBezTo>
                <a:cubicBezTo>
                  <a:pt x="481350" y="176555"/>
                  <a:pt x="493303" y="132987"/>
                  <a:pt x="490554" y="89239"/>
                </a:cubicBezTo>
                <a:cubicBezTo>
                  <a:pt x="488462" y="76091"/>
                  <a:pt x="486012" y="61210"/>
                  <a:pt x="474477" y="52963"/>
                </a:cubicBezTo>
                <a:cubicBezTo>
                  <a:pt x="466409" y="46209"/>
                  <a:pt x="463182" y="52006"/>
                  <a:pt x="458998" y="59118"/>
                </a:cubicBezTo>
                <a:cubicBezTo>
                  <a:pt x="418179" y="154442"/>
                  <a:pt x="413697" y="260224"/>
                  <a:pt x="390987" y="360448"/>
                </a:cubicBezTo>
                <a:cubicBezTo>
                  <a:pt x="385548" y="380469"/>
                  <a:pt x="383397" y="400789"/>
                  <a:pt x="381903" y="421408"/>
                </a:cubicBezTo>
                <a:cubicBezTo>
                  <a:pt x="379213" y="433241"/>
                  <a:pt x="381066" y="447943"/>
                  <a:pt x="372819" y="457565"/>
                </a:cubicBezTo>
                <a:cubicBezTo>
                  <a:pt x="368037" y="461868"/>
                  <a:pt x="360447" y="461450"/>
                  <a:pt x="356204" y="456669"/>
                </a:cubicBezTo>
                <a:cubicBezTo>
                  <a:pt x="348734" y="446867"/>
                  <a:pt x="352379" y="429536"/>
                  <a:pt x="349510" y="418539"/>
                </a:cubicBezTo>
                <a:cubicBezTo>
                  <a:pt x="340964" y="372581"/>
                  <a:pt x="326382" y="273850"/>
                  <a:pt x="266737" y="272356"/>
                </a:cubicBezTo>
                <a:cubicBezTo>
                  <a:pt x="246119" y="280006"/>
                  <a:pt x="230999" y="298473"/>
                  <a:pt x="217014" y="314729"/>
                </a:cubicBezTo>
                <a:cubicBezTo>
                  <a:pt x="197949" y="342101"/>
                  <a:pt x="189104" y="374732"/>
                  <a:pt x="170458" y="402463"/>
                </a:cubicBezTo>
                <a:cubicBezTo>
                  <a:pt x="157907" y="420691"/>
                  <a:pt x="145656" y="438919"/>
                  <a:pt x="139619" y="460015"/>
                </a:cubicBezTo>
                <a:cubicBezTo>
                  <a:pt x="135914" y="470593"/>
                  <a:pt x="131551" y="480873"/>
                  <a:pt x="127248" y="491152"/>
                </a:cubicBezTo>
                <a:cubicBezTo>
                  <a:pt x="125157" y="496113"/>
                  <a:pt x="119897" y="499878"/>
                  <a:pt x="114459" y="499519"/>
                </a:cubicBezTo>
                <a:cubicBezTo>
                  <a:pt x="102147" y="498563"/>
                  <a:pt x="100593" y="484459"/>
                  <a:pt x="100713" y="474657"/>
                </a:cubicBezTo>
                <a:cubicBezTo>
                  <a:pt x="99159" y="442206"/>
                  <a:pt x="101789" y="409694"/>
                  <a:pt x="99398" y="377242"/>
                </a:cubicBezTo>
                <a:cubicBezTo>
                  <a:pt x="97426" y="334511"/>
                  <a:pt x="99936" y="291780"/>
                  <a:pt x="100892" y="249108"/>
                </a:cubicBezTo>
                <a:cubicBezTo>
                  <a:pt x="102805" y="205241"/>
                  <a:pt x="101490" y="161733"/>
                  <a:pt x="97605" y="118105"/>
                </a:cubicBezTo>
                <a:cubicBezTo>
                  <a:pt x="95454" y="97308"/>
                  <a:pt x="96171" y="75613"/>
                  <a:pt x="87864" y="56130"/>
                </a:cubicBezTo>
                <a:cubicBezTo>
                  <a:pt x="76927" y="27324"/>
                  <a:pt x="41786" y="-5845"/>
                  <a:pt x="32044" y="44118"/>
                </a:cubicBezTo>
                <a:cubicBezTo>
                  <a:pt x="40471" y="86550"/>
                  <a:pt x="31148" y="130058"/>
                  <a:pt x="28279" y="172610"/>
                </a:cubicBezTo>
                <a:cubicBezTo>
                  <a:pt x="24215" y="226637"/>
                  <a:pt x="21526" y="280843"/>
                  <a:pt x="22542" y="334869"/>
                </a:cubicBezTo>
                <a:cubicBezTo>
                  <a:pt x="22183" y="395410"/>
                  <a:pt x="22960" y="456788"/>
                  <a:pt x="36108" y="516134"/>
                </a:cubicBezTo>
                <a:cubicBezTo>
                  <a:pt x="46029" y="551633"/>
                  <a:pt x="46089" y="619884"/>
                  <a:pt x="95334" y="62006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11"/>
          <p:cNvSpPr/>
          <p:nvPr/>
        </p:nvSpPr>
        <p:spPr>
          <a:xfrm rot="1247444">
            <a:off x="7083632" y="52334"/>
            <a:ext cx="1494260" cy="567961"/>
          </a:xfrm>
          <a:custGeom>
            <a:rect b="b" l="l" r="r" t="t"/>
            <a:pathLst>
              <a:path extrusionOk="0" h="1137787" w="2988146">
                <a:moveTo>
                  <a:pt x="1877760" y="1137787"/>
                </a:moveTo>
                <a:cubicBezTo>
                  <a:pt x="1727155" y="1134560"/>
                  <a:pt x="1577147" y="1117109"/>
                  <a:pt x="1426482" y="1113583"/>
                </a:cubicBezTo>
                <a:cubicBezTo>
                  <a:pt x="1334864" y="1110057"/>
                  <a:pt x="1243007" y="1114360"/>
                  <a:pt x="1151508" y="1108682"/>
                </a:cubicBezTo>
                <a:cubicBezTo>
                  <a:pt x="1062997" y="1104260"/>
                  <a:pt x="974128" y="1106829"/>
                  <a:pt x="885618" y="1102048"/>
                </a:cubicBezTo>
                <a:cubicBezTo>
                  <a:pt x="750491" y="1100674"/>
                  <a:pt x="615365" y="1108921"/>
                  <a:pt x="480537" y="1098104"/>
                </a:cubicBezTo>
                <a:cubicBezTo>
                  <a:pt x="414797" y="1100674"/>
                  <a:pt x="350491" y="1097207"/>
                  <a:pt x="285229" y="1093203"/>
                </a:cubicBezTo>
                <a:cubicBezTo>
                  <a:pt x="243394" y="1092426"/>
                  <a:pt x="200782" y="1092187"/>
                  <a:pt x="159904" y="1082326"/>
                </a:cubicBezTo>
                <a:cubicBezTo>
                  <a:pt x="107192" y="1067803"/>
                  <a:pt x="51790" y="1043181"/>
                  <a:pt x="38702" y="984552"/>
                </a:cubicBezTo>
                <a:cubicBezTo>
                  <a:pt x="26988" y="940626"/>
                  <a:pt x="18143" y="895922"/>
                  <a:pt x="11450" y="850980"/>
                </a:cubicBezTo>
                <a:cubicBezTo>
                  <a:pt x="-2714" y="755058"/>
                  <a:pt x="-443" y="657524"/>
                  <a:pt x="1290" y="560825"/>
                </a:cubicBezTo>
                <a:cubicBezTo>
                  <a:pt x="5175" y="481519"/>
                  <a:pt x="6310" y="401913"/>
                  <a:pt x="18801" y="323323"/>
                </a:cubicBezTo>
                <a:cubicBezTo>
                  <a:pt x="25255" y="284656"/>
                  <a:pt x="27945" y="245152"/>
                  <a:pt x="33204" y="206485"/>
                </a:cubicBezTo>
                <a:cubicBezTo>
                  <a:pt x="35714" y="167817"/>
                  <a:pt x="46292" y="129210"/>
                  <a:pt x="69540" y="97654"/>
                </a:cubicBezTo>
                <a:cubicBezTo>
                  <a:pt x="91832" y="66577"/>
                  <a:pt x="125838" y="47811"/>
                  <a:pt x="162294" y="38189"/>
                </a:cubicBezTo>
                <a:cubicBezTo>
                  <a:pt x="201798" y="25101"/>
                  <a:pt x="243693" y="16794"/>
                  <a:pt x="285169" y="24922"/>
                </a:cubicBezTo>
                <a:cubicBezTo>
                  <a:pt x="288277" y="19603"/>
                  <a:pt x="294970" y="20320"/>
                  <a:pt x="300289" y="20619"/>
                </a:cubicBezTo>
                <a:cubicBezTo>
                  <a:pt x="334235" y="22412"/>
                  <a:pt x="367703" y="13686"/>
                  <a:pt x="401649" y="12909"/>
                </a:cubicBezTo>
                <a:cubicBezTo>
                  <a:pt x="446293" y="10638"/>
                  <a:pt x="490936" y="8188"/>
                  <a:pt x="535461" y="4841"/>
                </a:cubicBezTo>
                <a:cubicBezTo>
                  <a:pt x="617098" y="1016"/>
                  <a:pt x="698676" y="-1375"/>
                  <a:pt x="780373" y="1614"/>
                </a:cubicBezTo>
                <a:cubicBezTo>
                  <a:pt x="869242" y="-1793"/>
                  <a:pt x="958112" y="1793"/>
                  <a:pt x="1047040" y="0"/>
                </a:cubicBezTo>
                <a:cubicBezTo>
                  <a:pt x="1107342" y="2391"/>
                  <a:pt x="1167584" y="4124"/>
                  <a:pt x="1227946" y="1733"/>
                </a:cubicBezTo>
                <a:cubicBezTo>
                  <a:pt x="1288128" y="1853"/>
                  <a:pt x="1348191" y="2689"/>
                  <a:pt x="1408374" y="1793"/>
                </a:cubicBezTo>
                <a:cubicBezTo>
                  <a:pt x="1485469" y="4960"/>
                  <a:pt x="1562624" y="5498"/>
                  <a:pt x="1639780" y="6395"/>
                </a:cubicBezTo>
                <a:cubicBezTo>
                  <a:pt x="1695420" y="9622"/>
                  <a:pt x="1751001" y="12431"/>
                  <a:pt x="1806701" y="13327"/>
                </a:cubicBezTo>
                <a:cubicBezTo>
                  <a:pt x="1892821" y="19304"/>
                  <a:pt x="1977865" y="14523"/>
                  <a:pt x="2063566" y="18527"/>
                </a:cubicBezTo>
                <a:cubicBezTo>
                  <a:pt x="2121836" y="19364"/>
                  <a:pt x="2179628" y="27013"/>
                  <a:pt x="2237778" y="29583"/>
                </a:cubicBezTo>
                <a:cubicBezTo>
                  <a:pt x="2281765" y="32034"/>
                  <a:pt x="2325990" y="30778"/>
                  <a:pt x="2369976" y="33886"/>
                </a:cubicBezTo>
                <a:cubicBezTo>
                  <a:pt x="2461296" y="42911"/>
                  <a:pt x="2553093" y="45182"/>
                  <a:pt x="2644592" y="51756"/>
                </a:cubicBezTo>
                <a:cubicBezTo>
                  <a:pt x="2709316" y="55700"/>
                  <a:pt x="2774638" y="57672"/>
                  <a:pt x="2838227" y="71717"/>
                </a:cubicBezTo>
                <a:cubicBezTo>
                  <a:pt x="2860041" y="75900"/>
                  <a:pt x="2879345" y="87913"/>
                  <a:pt x="2895063" y="103332"/>
                </a:cubicBezTo>
                <a:cubicBezTo>
                  <a:pt x="2909645" y="119827"/>
                  <a:pt x="2919745" y="139788"/>
                  <a:pt x="2932176" y="157956"/>
                </a:cubicBezTo>
                <a:cubicBezTo>
                  <a:pt x="2946998" y="180069"/>
                  <a:pt x="2957516" y="204632"/>
                  <a:pt x="2964090" y="230390"/>
                </a:cubicBezTo>
                <a:cubicBezTo>
                  <a:pt x="2971680" y="258061"/>
                  <a:pt x="2980107" y="285732"/>
                  <a:pt x="2983215" y="314299"/>
                </a:cubicBezTo>
                <a:cubicBezTo>
                  <a:pt x="2986920" y="373166"/>
                  <a:pt x="2986621" y="434484"/>
                  <a:pt x="2987219" y="492814"/>
                </a:cubicBezTo>
                <a:cubicBezTo>
                  <a:pt x="2987159" y="567818"/>
                  <a:pt x="2989729" y="643001"/>
                  <a:pt x="2986562" y="717945"/>
                </a:cubicBezTo>
                <a:cubicBezTo>
                  <a:pt x="2977358" y="805141"/>
                  <a:pt x="2976043" y="893173"/>
                  <a:pt x="2966660" y="980309"/>
                </a:cubicBezTo>
                <a:cubicBezTo>
                  <a:pt x="2954767" y="1052026"/>
                  <a:pt x="2883349" y="1091530"/>
                  <a:pt x="2818326" y="1107487"/>
                </a:cubicBezTo>
                <a:cubicBezTo>
                  <a:pt x="2774698" y="1119380"/>
                  <a:pt x="2729457" y="1124460"/>
                  <a:pt x="2684335" y="1122189"/>
                </a:cubicBezTo>
                <a:cubicBezTo>
                  <a:pt x="2613395" y="1123145"/>
                  <a:pt x="2542097" y="1117467"/>
                  <a:pt x="2471754" y="1120157"/>
                </a:cubicBezTo>
                <a:cubicBezTo>
                  <a:pt x="2365554" y="1122428"/>
                  <a:pt x="2259473" y="1129301"/>
                  <a:pt x="2153212" y="1129898"/>
                </a:cubicBezTo>
                <a:cubicBezTo>
                  <a:pt x="2061355" y="1131512"/>
                  <a:pt x="1969617" y="1137369"/>
                  <a:pt x="1877760" y="1137787"/>
                </a:cubicBezTo>
                <a:close/>
                <a:moveTo>
                  <a:pt x="897033" y="1076648"/>
                </a:moveTo>
                <a:cubicBezTo>
                  <a:pt x="970841" y="1079697"/>
                  <a:pt x="1044769" y="1080234"/>
                  <a:pt x="1118638" y="1081071"/>
                </a:cubicBezTo>
                <a:cubicBezTo>
                  <a:pt x="1165612" y="1083701"/>
                  <a:pt x="1212527" y="1086390"/>
                  <a:pt x="1259621" y="1085673"/>
                </a:cubicBezTo>
                <a:cubicBezTo>
                  <a:pt x="1410226" y="1085016"/>
                  <a:pt x="1560652" y="1092606"/>
                  <a:pt x="1710839" y="1103303"/>
                </a:cubicBezTo>
                <a:cubicBezTo>
                  <a:pt x="1832698" y="1115555"/>
                  <a:pt x="1955095" y="1111431"/>
                  <a:pt x="2077252" y="1106232"/>
                </a:cubicBezTo>
                <a:cubicBezTo>
                  <a:pt x="2168930" y="1102885"/>
                  <a:pt x="2260668" y="1103064"/>
                  <a:pt x="2352286" y="1098403"/>
                </a:cubicBezTo>
                <a:cubicBezTo>
                  <a:pt x="2443008" y="1093562"/>
                  <a:pt x="2533969" y="1092307"/>
                  <a:pt x="2624750" y="1096132"/>
                </a:cubicBezTo>
                <a:cubicBezTo>
                  <a:pt x="2667063" y="1095235"/>
                  <a:pt x="2709675" y="1099120"/>
                  <a:pt x="2751809" y="1094339"/>
                </a:cubicBezTo>
                <a:cubicBezTo>
                  <a:pt x="2823525" y="1083342"/>
                  <a:pt x="2917773" y="1062006"/>
                  <a:pt x="2939826" y="982460"/>
                </a:cubicBezTo>
                <a:cubicBezTo>
                  <a:pt x="2945862" y="956284"/>
                  <a:pt x="2944548" y="929091"/>
                  <a:pt x="2946878" y="902496"/>
                </a:cubicBezTo>
                <a:cubicBezTo>
                  <a:pt x="2952616" y="840461"/>
                  <a:pt x="2954050" y="778187"/>
                  <a:pt x="2960863" y="716272"/>
                </a:cubicBezTo>
                <a:cubicBezTo>
                  <a:pt x="2964270" y="630869"/>
                  <a:pt x="2960803" y="543315"/>
                  <a:pt x="2961521" y="458091"/>
                </a:cubicBezTo>
                <a:cubicBezTo>
                  <a:pt x="2960445" y="416316"/>
                  <a:pt x="2959847" y="373645"/>
                  <a:pt x="2958891" y="332587"/>
                </a:cubicBezTo>
                <a:cubicBezTo>
                  <a:pt x="2957576" y="301330"/>
                  <a:pt x="2948731" y="271090"/>
                  <a:pt x="2940424" y="241088"/>
                </a:cubicBezTo>
                <a:cubicBezTo>
                  <a:pt x="2933013" y="208457"/>
                  <a:pt x="2916638" y="179412"/>
                  <a:pt x="2897812" y="152099"/>
                </a:cubicBezTo>
                <a:cubicBezTo>
                  <a:pt x="2886816" y="133333"/>
                  <a:pt x="2874325" y="115404"/>
                  <a:pt x="2854842" y="104647"/>
                </a:cubicBezTo>
                <a:cubicBezTo>
                  <a:pt x="2821613" y="90184"/>
                  <a:pt x="2785934" y="89706"/>
                  <a:pt x="2751151" y="84984"/>
                </a:cubicBezTo>
                <a:cubicBezTo>
                  <a:pt x="2722106" y="80801"/>
                  <a:pt x="2692702" y="80502"/>
                  <a:pt x="2663418" y="79008"/>
                </a:cubicBezTo>
                <a:cubicBezTo>
                  <a:pt x="2587278" y="73151"/>
                  <a:pt x="2511019" y="70641"/>
                  <a:pt x="2434880" y="64904"/>
                </a:cubicBezTo>
                <a:cubicBezTo>
                  <a:pt x="2404998" y="63947"/>
                  <a:pt x="2375415" y="59585"/>
                  <a:pt x="2345533" y="58091"/>
                </a:cubicBezTo>
                <a:cubicBezTo>
                  <a:pt x="2315890" y="57134"/>
                  <a:pt x="2286127" y="57553"/>
                  <a:pt x="2256485" y="55939"/>
                </a:cubicBezTo>
                <a:cubicBezTo>
                  <a:pt x="2198812" y="55102"/>
                  <a:pt x="2141618" y="46676"/>
                  <a:pt x="2084065" y="45002"/>
                </a:cubicBezTo>
                <a:cubicBezTo>
                  <a:pt x="1994419" y="39922"/>
                  <a:pt x="1904714" y="45241"/>
                  <a:pt x="1815068" y="39325"/>
                </a:cubicBezTo>
                <a:cubicBezTo>
                  <a:pt x="1715620" y="37173"/>
                  <a:pt x="1616412" y="29523"/>
                  <a:pt x="1516905" y="30898"/>
                </a:cubicBezTo>
                <a:cubicBezTo>
                  <a:pt x="1453197" y="28806"/>
                  <a:pt x="1389608" y="26117"/>
                  <a:pt x="1325840" y="28209"/>
                </a:cubicBezTo>
                <a:cubicBezTo>
                  <a:pt x="1254780" y="25818"/>
                  <a:pt x="1183661" y="29703"/>
                  <a:pt x="1112542" y="28089"/>
                </a:cubicBezTo>
                <a:cubicBezTo>
                  <a:pt x="1057141" y="24264"/>
                  <a:pt x="1001560" y="25878"/>
                  <a:pt x="946099" y="26595"/>
                </a:cubicBezTo>
                <a:cubicBezTo>
                  <a:pt x="887769" y="24623"/>
                  <a:pt x="829499" y="25579"/>
                  <a:pt x="771110" y="27073"/>
                </a:cubicBezTo>
                <a:cubicBezTo>
                  <a:pt x="635027" y="21754"/>
                  <a:pt x="500080" y="32213"/>
                  <a:pt x="364416" y="38847"/>
                </a:cubicBezTo>
                <a:cubicBezTo>
                  <a:pt x="355093" y="46556"/>
                  <a:pt x="340510" y="44345"/>
                  <a:pt x="329036" y="46616"/>
                </a:cubicBezTo>
                <a:cubicBezTo>
                  <a:pt x="305250" y="50859"/>
                  <a:pt x="280208" y="44405"/>
                  <a:pt x="256960" y="43807"/>
                </a:cubicBezTo>
                <a:cubicBezTo>
                  <a:pt x="215604" y="43867"/>
                  <a:pt x="175861" y="58150"/>
                  <a:pt x="137671" y="72613"/>
                </a:cubicBezTo>
                <a:cubicBezTo>
                  <a:pt x="104741" y="87674"/>
                  <a:pt x="82748" y="118333"/>
                  <a:pt x="70078" y="151382"/>
                </a:cubicBezTo>
                <a:cubicBezTo>
                  <a:pt x="63444" y="167877"/>
                  <a:pt x="61412" y="184850"/>
                  <a:pt x="59739" y="201823"/>
                </a:cubicBezTo>
                <a:cubicBezTo>
                  <a:pt x="55735" y="232004"/>
                  <a:pt x="52687" y="261109"/>
                  <a:pt x="49519" y="291230"/>
                </a:cubicBezTo>
                <a:cubicBezTo>
                  <a:pt x="33682" y="383924"/>
                  <a:pt x="30455" y="476797"/>
                  <a:pt x="26749" y="570388"/>
                </a:cubicBezTo>
                <a:cubicBezTo>
                  <a:pt x="24897" y="681788"/>
                  <a:pt x="23462" y="794682"/>
                  <a:pt x="46711" y="903333"/>
                </a:cubicBezTo>
                <a:cubicBezTo>
                  <a:pt x="66074" y="998417"/>
                  <a:pt x="65656" y="1029375"/>
                  <a:pt x="168330" y="1057942"/>
                </a:cubicBezTo>
                <a:cubicBezTo>
                  <a:pt x="208432" y="1066728"/>
                  <a:pt x="249848" y="1066608"/>
                  <a:pt x="290667" y="1067505"/>
                </a:cubicBezTo>
                <a:cubicBezTo>
                  <a:pt x="355929" y="1072286"/>
                  <a:pt x="421849" y="1074258"/>
                  <a:pt x="487171" y="1072345"/>
                </a:cubicBezTo>
                <a:cubicBezTo>
                  <a:pt x="623433" y="1084119"/>
                  <a:pt x="760412" y="1073421"/>
                  <a:pt x="897033" y="107664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11"/>
          <p:cNvSpPr/>
          <p:nvPr/>
        </p:nvSpPr>
        <p:spPr>
          <a:xfrm rot="1247444">
            <a:off x="7994913" y="271035"/>
            <a:ext cx="190060" cy="263589"/>
          </a:xfrm>
          <a:custGeom>
            <a:rect b="b" l="l" r="r" t="t"/>
            <a:pathLst>
              <a:path extrusionOk="0" h="528043" w="380072">
                <a:moveTo>
                  <a:pt x="198677" y="435500"/>
                </a:moveTo>
                <a:cubicBezTo>
                  <a:pt x="305774" y="437592"/>
                  <a:pt x="333445" y="261946"/>
                  <a:pt x="319580" y="180846"/>
                </a:cubicBezTo>
                <a:cubicBezTo>
                  <a:pt x="314081" y="141163"/>
                  <a:pt x="295256" y="98850"/>
                  <a:pt x="261788" y="75303"/>
                </a:cubicBezTo>
                <a:cubicBezTo>
                  <a:pt x="242544" y="63947"/>
                  <a:pt x="218459" y="67175"/>
                  <a:pt x="197422" y="70880"/>
                </a:cubicBezTo>
                <a:cubicBezTo>
                  <a:pt x="174891" y="74645"/>
                  <a:pt x="152778" y="83431"/>
                  <a:pt x="137897" y="101479"/>
                </a:cubicBezTo>
                <a:cubicBezTo>
                  <a:pt x="113992" y="130046"/>
                  <a:pt x="98572" y="165546"/>
                  <a:pt x="91281" y="201883"/>
                </a:cubicBezTo>
                <a:cubicBezTo>
                  <a:pt x="83572" y="244315"/>
                  <a:pt x="85723" y="288003"/>
                  <a:pt x="94389" y="330136"/>
                </a:cubicBezTo>
                <a:cubicBezTo>
                  <a:pt x="103712" y="384103"/>
                  <a:pt x="140527" y="433050"/>
                  <a:pt x="198677" y="435500"/>
                </a:cubicBezTo>
                <a:close/>
                <a:moveTo>
                  <a:pt x="378866" y="226386"/>
                </a:moveTo>
                <a:cubicBezTo>
                  <a:pt x="383049" y="268101"/>
                  <a:pt x="375758" y="309936"/>
                  <a:pt x="366196" y="350516"/>
                </a:cubicBezTo>
                <a:cubicBezTo>
                  <a:pt x="351613" y="393367"/>
                  <a:pt x="340617" y="440760"/>
                  <a:pt x="308344" y="474227"/>
                </a:cubicBezTo>
                <a:cubicBezTo>
                  <a:pt x="294598" y="487913"/>
                  <a:pt x="280793" y="502436"/>
                  <a:pt x="262565" y="509966"/>
                </a:cubicBezTo>
                <a:cubicBezTo>
                  <a:pt x="234595" y="521321"/>
                  <a:pt x="205072" y="528553"/>
                  <a:pt x="174592" y="528015"/>
                </a:cubicBezTo>
                <a:cubicBezTo>
                  <a:pt x="160667" y="527597"/>
                  <a:pt x="148177" y="521262"/>
                  <a:pt x="135387" y="516540"/>
                </a:cubicBezTo>
                <a:cubicBezTo>
                  <a:pt x="120446" y="511341"/>
                  <a:pt x="104609" y="507755"/>
                  <a:pt x="92118" y="497416"/>
                </a:cubicBezTo>
                <a:cubicBezTo>
                  <a:pt x="70424" y="478769"/>
                  <a:pt x="56140" y="452892"/>
                  <a:pt x="42096" y="428329"/>
                </a:cubicBezTo>
                <a:cubicBezTo>
                  <a:pt x="29784" y="402511"/>
                  <a:pt x="22493" y="374661"/>
                  <a:pt x="13947" y="347408"/>
                </a:cubicBezTo>
                <a:cubicBezTo>
                  <a:pt x="1097" y="300374"/>
                  <a:pt x="-5058" y="250949"/>
                  <a:pt x="5042" y="202839"/>
                </a:cubicBezTo>
                <a:cubicBezTo>
                  <a:pt x="12931" y="173614"/>
                  <a:pt x="21357" y="143852"/>
                  <a:pt x="34446" y="116480"/>
                </a:cubicBezTo>
                <a:cubicBezTo>
                  <a:pt x="74488" y="50501"/>
                  <a:pt x="111601" y="6156"/>
                  <a:pt x="193239" y="0"/>
                </a:cubicBezTo>
                <a:cubicBezTo>
                  <a:pt x="207283" y="5379"/>
                  <a:pt x="224077" y="1255"/>
                  <a:pt x="238181" y="7710"/>
                </a:cubicBezTo>
                <a:cubicBezTo>
                  <a:pt x="255811" y="14881"/>
                  <a:pt x="272008" y="24563"/>
                  <a:pt x="287546" y="35440"/>
                </a:cubicBezTo>
                <a:cubicBezTo>
                  <a:pt x="299858" y="42074"/>
                  <a:pt x="308643" y="50680"/>
                  <a:pt x="318265" y="61079"/>
                </a:cubicBezTo>
                <a:cubicBezTo>
                  <a:pt x="337330" y="80562"/>
                  <a:pt x="347669" y="106440"/>
                  <a:pt x="358307" y="131481"/>
                </a:cubicBezTo>
                <a:cubicBezTo>
                  <a:pt x="372411" y="161482"/>
                  <a:pt x="376356" y="193337"/>
                  <a:pt x="378866" y="22638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11"/>
          <p:cNvSpPr/>
          <p:nvPr/>
        </p:nvSpPr>
        <p:spPr>
          <a:xfrm rot="1247444">
            <a:off x="7853334" y="208028"/>
            <a:ext cx="144498" cy="312113"/>
          </a:xfrm>
          <a:custGeom>
            <a:rect b="b" l="l" r="r" t="t"/>
            <a:pathLst>
              <a:path extrusionOk="0" h="625251" w="288959">
                <a:moveTo>
                  <a:pt x="288959" y="606545"/>
                </a:moveTo>
                <a:cubicBezTo>
                  <a:pt x="286210" y="623578"/>
                  <a:pt x="263320" y="624893"/>
                  <a:pt x="249336" y="625251"/>
                </a:cubicBezTo>
                <a:cubicBezTo>
                  <a:pt x="206545" y="621068"/>
                  <a:pt x="163036" y="620052"/>
                  <a:pt x="120186" y="615510"/>
                </a:cubicBezTo>
                <a:cubicBezTo>
                  <a:pt x="106739" y="614553"/>
                  <a:pt x="93232" y="613836"/>
                  <a:pt x="79785" y="612402"/>
                </a:cubicBezTo>
                <a:cubicBezTo>
                  <a:pt x="64545" y="611446"/>
                  <a:pt x="48947" y="610968"/>
                  <a:pt x="35500" y="602840"/>
                </a:cubicBezTo>
                <a:cubicBezTo>
                  <a:pt x="24623" y="597341"/>
                  <a:pt x="12252" y="590050"/>
                  <a:pt x="8427" y="577380"/>
                </a:cubicBezTo>
                <a:cubicBezTo>
                  <a:pt x="1315" y="542120"/>
                  <a:pt x="2391" y="505783"/>
                  <a:pt x="1016" y="469925"/>
                </a:cubicBezTo>
                <a:cubicBezTo>
                  <a:pt x="180" y="414583"/>
                  <a:pt x="-1434" y="357807"/>
                  <a:pt x="2749" y="302048"/>
                </a:cubicBezTo>
                <a:cubicBezTo>
                  <a:pt x="1674" y="255073"/>
                  <a:pt x="11057" y="209234"/>
                  <a:pt x="16615" y="162499"/>
                </a:cubicBezTo>
                <a:cubicBezTo>
                  <a:pt x="20918" y="122815"/>
                  <a:pt x="23308" y="82355"/>
                  <a:pt x="35918" y="43748"/>
                </a:cubicBezTo>
                <a:cubicBezTo>
                  <a:pt x="45899" y="21635"/>
                  <a:pt x="58689" y="-6873"/>
                  <a:pt x="88033" y="1494"/>
                </a:cubicBezTo>
                <a:cubicBezTo>
                  <a:pt x="97296" y="7829"/>
                  <a:pt x="102914" y="18288"/>
                  <a:pt x="103870" y="29524"/>
                </a:cubicBezTo>
                <a:cubicBezTo>
                  <a:pt x="106261" y="47035"/>
                  <a:pt x="104408" y="64426"/>
                  <a:pt x="100882" y="81578"/>
                </a:cubicBezTo>
                <a:cubicBezTo>
                  <a:pt x="96818" y="105484"/>
                  <a:pt x="93411" y="129509"/>
                  <a:pt x="92515" y="153773"/>
                </a:cubicBezTo>
                <a:cubicBezTo>
                  <a:pt x="88033" y="210370"/>
                  <a:pt x="88989" y="267384"/>
                  <a:pt x="83371" y="323921"/>
                </a:cubicBezTo>
                <a:cubicBezTo>
                  <a:pt x="81040" y="362887"/>
                  <a:pt x="71359" y="401196"/>
                  <a:pt x="69446" y="440401"/>
                </a:cubicBezTo>
                <a:cubicBezTo>
                  <a:pt x="69625" y="466040"/>
                  <a:pt x="66398" y="491738"/>
                  <a:pt x="68669" y="517258"/>
                </a:cubicBezTo>
                <a:cubicBezTo>
                  <a:pt x="69446" y="525744"/>
                  <a:pt x="74347" y="533872"/>
                  <a:pt x="83371" y="535247"/>
                </a:cubicBezTo>
                <a:cubicBezTo>
                  <a:pt x="94248" y="538295"/>
                  <a:pt x="105245" y="540625"/>
                  <a:pt x="116301" y="542777"/>
                </a:cubicBezTo>
                <a:cubicBezTo>
                  <a:pt x="134230" y="546004"/>
                  <a:pt x="151801" y="550546"/>
                  <a:pt x="169312" y="555686"/>
                </a:cubicBezTo>
                <a:cubicBezTo>
                  <a:pt x="189572" y="561065"/>
                  <a:pt x="210788" y="563396"/>
                  <a:pt x="230450" y="570986"/>
                </a:cubicBezTo>
                <a:cubicBezTo>
                  <a:pt x="249933" y="581026"/>
                  <a:pt x="278082" y="585807"/>
                  <a:pt x="288959" y="60654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11"/>
          <p:cNvSpPr/>
          <p:nvPr/>
        </p:nvSpPr>
        <p:spPr>
          <a:xfrm rot="1247444">
            <a:off x="7679691" y="122945"/>
            <a:ext cx="157499" cy="342844"/>
          </a:xfrm>
          <a:custGeom>
            <a:rect b="b" l="l" r="r" t="t"/>
            <a:pathLst>
              <a:path extrusionOk="0" h="686814" w="314959">
                <a:moveTo>
                  <a:pt x="312980" y="645750"/>
                </a:moveTo>
                <a:cubicBezTo>
                  <a:pt x="318777" y="659615"/>
                  <a:pt x="311366" y="675273"/>
                  <a:pt x="296963" y="679517"/>
                </a:cubicBezTo>
                <a:cubicBezTo>
                  <a:pt x="254949" y="692964"/>
                  <a:pt x="209887" y="683700"/>
                  <a:pt x="166677" y="683760"/>
                </a:cubicBezTo>
                <a:cubicBezTo>
                  <a:pt x="118388" y="679875"/>
                  <a:pt x="69501" y="669297"/>
                  <a:pt x="25336" y="648320"/>
                </a:cubicBezTo>
                <a:cubicBezTo>
                  <a:pt x="-5801" y="630152"/>
                  <a:pt x="-482" y="594293"/>
                  <a:pt x="1908" y="563754"/>
                </a:cubicBezTo>
                <a:cubicBezTo>
                  <a:pt x="3880" y="525983"/>
                  <a:pt x="9498" y="488571"/>
                  <a:pt x="11172" y="450800"/>
                </a:cubicBezTo>
                <a:cubicBezTo>
                  <a:pt x="14638" y="390319"/>
                  <a:pt x="16251" y="329778"/>
                  <a:pt x="19957" y="269297"/>
                </a:cubicBezTo>
                <a:cubicBezTo>
                  <a:pt x="21869" y="223219"/>
                  <a:pt x="24021" y="177141"/>
                  <a:pt x="29579" y="131361"/>
                </a:cubicBezTo>
                <a:cubicBezTo>
                  <a:pt x="33942" y="98790"/>
                  <a:pt x="28623" y="64007"/>
                  <a:pt x="40456" y="32930"/>
                </a:cubicBezTo>
                <a:cubicBezTo>
                  <a:pt x="46791" y="20320"/>
                  <a:pt x="54859" y="1195"/>
                  <a:pt x="71115" y="0"/>
                </a:cubicBezTo>
                <a:cubicBezTo>
                  <a:pt x="84980" y="1136"/>
                  <a:pt x="100339" y="7052"/>
                  <a:pt x="108467" y="18826"/>
                </a:cubicBezTo>
                <a:cubicBezTo>
                  <a:pt x="116595" y="36097"/>
                  <a:pt x="111874" y="56178"/>
                  <a:pt x="110021" y="74466"/>
                </a:cubicBezTo>
                <a:cubicBezTo>
                  <a:pt x="101057" y="139668"/>
                  <a:pt x="101116" y="206007"/>
                  <a:pt x="94363" y="271448"/>
                </a:cubicBezTo>
                <a:cubicBezTo>
                  <a:pt x="78107" y="347169"/>
                  <a:pt x="74581" y="425101"/>
                  <a:pt x="67111" y="502077"/>
                </a:cubicBezTo>
                <a:cubicBezTo>
                  <a:pt x="65377" y="529509"/>
                  <a:pt x="59341" y="558973"/>
                  <a:pt x="68605" y="585568"/>
                </a:cubicBezTo>
                <a:cubicBezTo>
                  <a:pt x="75358" y="600509"/>
                  <a:pt x="92809" y="595369"/>
                  <a:pt x="106495" y="599672"/>
                </a:cubicBezTo>
                <a:cubicBezTo>
                  <a:pt x="124066" y="604035"/>
                  <a:pt x="141995" y="605947"/>
                  <a:pt x="159984" y="607800"/>
                </a:cubicBezTo>
                <a:cubicBezTo>
                  <a:pt x="184129" y="611087"/>
                  <a:pt x="208452" y="615509"/>
                  <a:pt x="232717" y="618378"/>
                </a:cubicBezTo>
                <a:cubicBezTo>
                  <a:pt x="252857" y="621247"/>
                  <a:pt x="273416" y="623398"/>
                  <a:pt x="292361" y="631407"/>
                </a:cubicBezTo>
                <a:cubicBezTo>
                  <a:pt x="299891" y="634873"/>
                  <a:pt x="308438" y="638519"/>
                  <a:pt x="312980" y="64575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11"/>
          <p:cNvSpPr/>
          <p:nvPr/>
        </p:nvSpPr>
        <p:spPr>
          <a:xfrm rot="1247444">
            <a:off x="7453117" y="55260"/>
            <a:ext cx="211822" cy="282506"/>
          </a:xfrm>
          <a:custGeom>
            <a:rect b="b" l="l" r="r" t="t"/>
            <a:pathLst>
              <a:path extrusionOk="0" h="565939" w="423591">
                <a:moveTo>
                  <a:pt x="345908" y="251009"/>
                </a:moveTo>
                <a:cubicBezTo>
                  <a:pt x="344534" y="191066"/>
                  <a:pt x="350450" y="113910"/>
                  <a:pt x="292539" y="77693"/>
                </a:cubicBezTo>
                <a:cubicBezTo>
                  <a:pt x="265107" y="65561"/>
                  <a:pt x="217654" y="63051"/>
                  <a:pt x="189984" y="75004"/>
                </a:cubicBezTo>
                <a:cubicBezTo>
                  <a:pt x="152034" y="94069"/>
                  <a:pt x="125797" y="106858"/>
                  <a:pt x="104701" y="146302"/>
                </a:cubicBezTo>
                <a:cubicBezTo>
                  <a:pt x="87967" y="177917"/>
                  <a:pt x="83066" y="214493"/>
                  <a:pt x="79779" y="249694"/>
                </a:cubicBezTo>
                <a:cubicBezTo>
                  <a:pt x="78883" y="277066"/>
                  <a:pt x="86114" y="303362"/>
                  <a:pt x="92867" y="329598"/>
                </a:cubicBezTo>
                <a:cubicBezTo>
                  <a:pt x="101234" y="388645"/>
                  <a:pt x="145579" y="441536"/>
                  <a:pt x="204088" y="455760"/>
                </a:cubicBezTo>
                <a:cubicBezTo>
                  <a:pt x="228233" y="462215"/>
                  <a:pt x="252975" y="455461"/>
                  <a:pt x="273653" y="442552"/>
                </a:cubicBezTo>
                <a:cubicBezTo>
                  <a:pt x="329832" y="412013"/>
                  <a:pt x="341904" y="309398"/>
                  <a:pt x="345908" y="251009"/>
                </a:cubicBezTo>
                <a:close/>
                <a:moveTo>
                  <a:pt x="421031" y="250471"/>
                </a:moveTo>
                <a:cubicBezTo>
                  <a:pt x="423243" y="266727"/>
                  <a:pt x="424259" y="283102"/>
                  <a:pt x="423123" y="299537"/>
                </a:cubicBezTo>
                <a:cubicBezTo>
                  <a:pt x="420852" y="334200"/>
                  <a:pt x="411648" y="370836"/>
                  <a:pt x="401010" y="404303"/>
                </a:cubicBezTo>
                <a:cubicBezTo>
                  <a:pt x="391090" y="435441"/>
                  <a:pt x="377942" y="467653"/>
                  <a:pt x="356666" y="493113"/>
                </a:cubicBezTo>
                <a:cubicBezTo>
                  <a:pt x="321465" y="533155"/>
                  <a:pt x="271741" y="562798"/>
                  <a:pt x="217654" y="565905"/>
                </a:cubicBezTo>
                <a:cubicBezTo>
                  <a:pt x="115159" y="567758"/>
                  <a:pt x="41530" y="494189"/>
                  <a:pt x="16788" y="398626"/>
                </a:cubicBezTo>
                <a:cubicBezTo>
                  <a:pt x="3460" y="352608"/>
                  <a:pt x="-1141" y="304318"/>
                  <a:pt x="233" y="256507"/>
                </a:cubicBezTo>
                <a:cubicBezTo>
                  <a:pt x="2026" y="228418"/>
                  <a:pt x="8720" y="200927"/>
                  <a:pt x="14636" y="173495"/>
                </a:cubicBezTo>
                <a:cubicBezTo>
                  <a:pt x="36629" y="75601"/>
                  <a:pt x="130339" y="4960"/>
                  <a:pt x="228950" y="0"/>
                </a:cubicBezTo>
                <a:cubicBezTo>
                  <a:pt x="232476" y="2869"/>
                  <a:pt x="238154" y="3646"/>
                  <a:pt x="242217" y="5020"/>
                </a:cubicBezTo>
                <a:cubicBezTo>
                  <a:pt x="245385" y="5976"/>
                  <a:pt x="248612" y="5498"/>
                  <a:pt x="251361" y="4064"/>
                </a:cubicBezTo>
                <a:lnTo>
                  <a:pt x="251361" y="4064"/>
                </a:lnTo>
                <a:cubicBezTo>
                  <a:pt x="269649" y="6036"/>
                  <a:pt x="287997" y="9921"/>
                  <a:pt x="304312" y="18587"/>
                </a:cubicBezTo>
                <a:cubicBezTo>
                  <a:pt x="335270" y="32273"/>
                  <a:pt x="359594" y="58270"/>
                  <a:pt x="374117" y="88750"/>
                </a:cubicBezTo>
                <a:cubicBezTo>
                  <a:pt x="391030" y="114986"/>
                  <a:pt x="400413" y="144689"/>
                  <a:pt x="409377" y="174391"/>
                </a:cubicBezTo>
                <a:cubicBezTo>
                  <a:pt x="416310" y="199492"/>
                  <a:pt x="418820" y="224175"/>
                  <a:pt x="421031" y="25047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11"/>
          <p:cNvSpPr/>
          <p:nvPr/>
        </p:nvSpPr>
        <p:spPr>
          <a:xfrm rot="1247444">
            <a:off x="7276426" y="-20215"/>
            <a:ext cx="157872" cy="327565"/>
          </a:xfrm>
          <a:custGeom>
            <a:rect b="b" l="l" r="r" t="t"/>
            <a:pathLst>
              <a:path extrusionOk="0" h="656205" w="315704">
                <a:moveTo>
                  <a:pt x="252175" y="7518"/>
                </a:moveTo>
                <a:cubicBezTo>
                  <a:pt x="273212" y="8474"/>
                  <a:pt x="295863" y="5067"/>
                  <a:pt x="315705" y="13195"/>
                </a:cubicBezTo>
                <a:cubicBezTo>
                  <a:pt x="312955" y="53895"/>
                  <a:pt x="289588" y="53476"/>
                  <a:pt x="255941" y="53536"/>
                </a:cubicBezTo>
                <a:cubicBezTo>
                  <a:pt x="227433" y="54194"/>
                  <a:pt x="198926" y="54791"/>
                  <a:pt x="170418" y="52879"/>
                </a:cubicBezTo>
                <a:cubicBezTo>
                  <a:pt x="146752" y="51265"/>
                  <a:pt x="122547" y="49114"/>
                  <a:pt x="98881" y="52341"/>
                </a:cubicBezTo>
                <a:cubicBezTo>
                  <a:pt x="68162" y="56704"/>
                  <a:pt x="72644" y="68477"/>
                  <a:pt x="72644" y="93697"/>
                </a:cubicBezTo>
                <a:cubicBezTo>
                  <a:pt x="72764" y="121727"/>
                  <a:pt x="72465" y="149756"/>
                  <a:pt x="72883" y="177726"/>
                </a:cubicBezTo>
                <a:cubicBezTo>
                  <a:pt x="74198" y="204380"/>
                  <a:pt x="71748" y="232350"/>
                  <a:pt x="79637" y="258048"/>
                </a:cubicBezTo>
                <a:cubicBezTo>
                  <a:pt x="82386" y="265818"/>
                  <a:pt x="89916" y="270300"/>
                  <a:pt x="98044" y="269284"/>
                </a:cubicBezTo>
                <a:cubicBezTo>
                  <a:pt x="111670" y="269284"/>
                  <a:pt x="125296" y="269463"/>
                  <a:pt x="138923" y="269583"/>
                </a:cubicBezTo>
                <a:cubicBezTo>
                  <a:pt x="167071" y="269762"/>
                  <a:pt x="194981" y="272990"/>
                  <a:pt x="223070" y="274245"/>
                </a:cubicBezTo>
                <a:cubicBezTo>
                  <a:pt x="232274" y="274723"/>
                  <a:pt x="241717" y="275440"/>
                  <a:pt x="252116" y="276516"/>
                </a:cubicBezTo>
                <a:cubicBezTo>
                  <a:pt x="260602" y="278368"/>
                  <a:pt x="279189" y="276336"/>
                  <a:pt x="281460" y="286855"/>
                </a:cubicBezTo>
                <a:cubicBezTo>
                  <a:pt x="281340" y="298987"/>
                  <a:pt x="281759" y="323371"/>
                  <a:pt x="264965" y="323072"/>
                </a:cubicBezTo>
                <a:cubicBezTo>
                  <a:pt x="245123" y="323610"/>
                  <a:pt x="225401" y="324805"/>
                  <a:pt x="205559" y="324865"/>
                </a:cubicBezTo>
                <a:cubicBezTo>
                  <a:pt x="161812" y="324805"/>
                  <a:pt x="116810" y="318769"/>
                  <a:pt x="73660" y="327733"/>
                </a:cubicBezTo>
                <a:cubicBezTo>
                  <a:pt x="65234" y="330243"/>
                  <a:pt x="58122" y="337236"/>
                  <a:pt x="58839" y="346499"/>
                </a:cubicBezTo>
                <a:cubicBezTo>
                  <a:pt x="58839" y="356719"/>
                  <a:pt x="58839" y="366879"/>
                  <a:pt x="58839" y="377098"/>
                </a:cubicBezTo>
                <a:cubicBezTo>
                  <a:pt x="58779" y="419830"/>
                  <a:pt x="58480" y="462621"/>
                  <a:pt x="60452" y="505352"/>
                </a:cubicBezTo>
                <a:cubicBezTo>
                  <a:pt x="59676" y="532903"/>
                  <a:pt x="77485" y="656854"/>
                  <a:pt x="38579" y="656196"/>
                </a:cubicBezTo>
                <a:cubicBezTo>
                  <a:pt x="-148" y="656854"/>
                  <a:pt x="4215" y="620457"/>
                  <a:pt x="808" y="592368"/>
                </a:cubicBezTo>
                <a:cubicBezTo>
                  <a:pt x="-1403" y="548083"/>
                  <a:pt x="1645" y="501109"/>
                  <a:pt x="1465" y="456345"/>
                </a:cubicBezTo>
                <a:cubicBezTo>
                  <a:pt x="2422" y="369389"/>
                  <a:pt x="3438" y="282372"/>
                  <a:pt x="7681" y="195535"/>
                </a:cubicBezTo>
                <a:cubicBezTo>
                  <a:pt x="11685" y="132186"/>
                  <a:pt x="18498" y="68776"/>
                  <a:pt x="19514" y="5247"/>
                </a:cubicBezTo>
                <a:cubicBezTo>
                  <a:pt x="20291" y="4769"/>
                  <a:pt x="20948" y="4171"/>
                  <a:pt x="21546" y="3454"/>
                </a:cubicBezTo>
                <a:cubicBezTo>
                  <a:pt x="21845" y="3036"/>
                  <a:pt x="22204" y="2617"/>
                  <a:pt x="22562" y="2139"/>
                </a:cubicBezTo>
                <a:cubicBezTo>
                  <a:pt x="68999" y="-4555"/>
                  <a:pt x="114897" y="6502"/>
                  <a:pt x="161812" y="7578"/>
                </a:cubicBezTo>
                <a:cubicBezTo>
                  <a:pt x="191933" y="8534"/>
                  <a:pt x="222054" y="7518"/>
                  <a:pt x="252175" y="751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11"/>
          <p:cNvSpPr/>
          <p:nvPr/>
        </p:nvSpPr>
        <p:spPr>
          <a:xfrm rot="1247444">
            <a:off x="8213067" y="360211"/>
            <a:ext cx="234314" cy="300331"/>
          </a:xfrm>
          <a:custGeom>
            <a:rect b="b" l="l" r="r" t="t"/>
            <a:pathLst>
              <a:path extrusionOk="0" h="601649" w="468569">
                <a:moveTo>
                  <a:pt x="468168" y="70753"/>
                </a:moveTo>
                <a:cubicBezTo>
                  <a:pt x="470917" y="114500"/>
                  <a:pt x="458904" y="158068"/>
                  <a:pt x="452270" y="201099"/>
                </a:cubicBezTo>
                <a:cubicBezTo>
                  <a:pt x="444800" y="235762"/>
                  <a:pt x="441752" y="271022"/>
                  <a:pt x="436313" y="305925"/>
                </a:cubicBezTo>
                <a:cubicBezTo>
                  <a:pt x="432249" y="325288"/>
                  <a:pt x="425735" y="344054"/>
                  <a:pt x="421552" y="363418"/>
                </a:cubicBezTo>
                <a:cubicBezTo>
                  <a:pt x="410256" y="414456"/>
                  <a:pt x="400813" y="466451"/>
                  <a:pt x="376191" y="513186"/>
                </a:cubicBezTo>
                <a:cubicBezTo>
                  <a:pt x="366808" y="531474"/>
                  <a:pt x="359038" y="551256"/>
                  <a:pt x="344038" y="565838"/>
                </a:cubicBezTo>
                <a:cubicBezTo>
                  <a:pt x="323957" y="584724"/>
                  <a:pt x="289354" y="584305"/>
                  <a:pt x="271962" y="562133"/>
                </a:cubicBezTo>
                <a:cubicBezTo>
                  <a:pt x="254511" y="536076"/>
                  <a:pt x="253615" y="503206"/>
                  <a:pt x="250567" y="472965"/>
                </a:cubicBezTo>
                <a:cubicBezTo>
                  <a:pt x="247340" y="447625"/>
                  <a:pt x="247818" y="422166"/>
                  <a:pt x="248774" y="396706"/>
                </a:cubicBezTo>
                <a:cubicBezTo>
                  <a:pt x="248176" y="381287"/>
                  <a:pt x="251702" y="364852"/>
                  <a:pt x="247041" y="349971"/>
                </a:cubicBezTo>
                <a:cubicBezTo>
                  <a:pt x="243873" y="343158"/>
                  <a:pt x="234072" y="341544"/>
                  <a:pt x="228693" y="346564"/>
                </a:cubicBezTo>
                <a:cubicBezTo>
                  <a:pt x="221402" y="353616"/>
                  <a:pt x="223195" y="365330"/>
                  <a:pt x="220506" y="374414"/>
                </a:cubicBezTo>
                <a:cubicBezTo>
                  <a:pt x="214171" y="404595"/>
                  <a:pt x="204967" y="434059"/>
                  <a:pt x="196301" y="463582"/>
                </a:cubicBezTo>
                <a:cubicBezTo>
                  <a:pt x="183332" y="501413"/>
                  <a:pt x="169586" y="541096"/>
                  <a:pt x="140123" y="569484"/>
                </a:cubicBezTo>
                <a:cubicBezTo>
                  <a:pt x="123090" y="589146"/>
                  <a:pt x="99364" y="602115"/>
                  <a:pt x="72948" y="601637"/>
                </a:cubicBezTo>
                <a:cubicBezTo>
                  <a:pt x="23643" y="601458"/>
                  <a:pt x="23643" y="533207"/>
                  <a:pt x="13782" y="497767"/>
                </a:cubicBezTo>
                <a:cubicBezTo>
                  <a:pt x="634" y="438421"/>
                  <a:pt x="-143" y="377103"/>
                  <a:pt x="215" y="316503"/>
                </a:cubicBezTo>
                <a:cubicBezTo>
                  <a:pt x="-801" y="262416"/>
                  <a:pt x="1889" y="208210"/>
                  <a:pt x="5953" y="154244"/>
                </a:cubicBezTo>
                <a:cubicBezTo>
                  <a:pt x="8821" y="111632"/>
                  <a:pt x="18145" y="68183"/>
                  <a:pt x="9718" y="25751"/>
                </a:cubicBezTo>
                <a:cubicBezTo>
                  <a:pt x="19519" y="-24212"/>
                  <a:pt x="54660" y="8957"/>
                  <a:pt x="65537" y="37763"/>
                </a:cubicBezTo>
                <a:cubicBezTo>
                  <a:pt x="73785" y="57247"/>
                  <a:pt x="73127" y="78941"/>
                  <a:pt x="75279" y="99739"/>
                </a:cubicBezTo>
                <a:cubicBezTo>
                  <a:pt x="79164" y="143366"/>
                  <a:pt x="80419" y="186875"/>
                  <a:pt x="78506" y="230741"/>
                </a:cubicBezTo>
                <a:cubicBezTo>
                  <a:pt x="77550" y="273473"/>
                  <a:pt x="75040" y="316144"/>
                  <a:pt x="77012" y="358875"/>
                </a:cubicBezTo>
                <a:cubicBezTo>
                  <a:pt x="79403" y="391327"/>
                  <a:pt x="76773" y="423779"/>
                  <a:pt x="78327" y="456291"/>
                </a:cubicBezTo>
                <a:cubicBezTo>
                  <a:pt x="78267" y="466152"/>
                  <a:pt x="79761" y="480196"/>
                  <a:pt x="92073" y="481153"/>
                </a:cubicBezTo>
                <a:cubicBezTo>
                  <a:pt x="97511" y="481511"/>
                  <a:pt x="102770" y="477746"/>
                  <a:pt x="104862" y="472786"/>
                </a:cubicBezTo>
                <a:cubicBezTo>
                  <a:pt x="109165" y="462446"/>
                  <a:pt x="113528" y="452167"/>
                  <a:pt x="117233" y="441649"/>
                </a:cubicBezTo>
                <a:cubicBezTo>
                  <a:pt x="123269" y="420492"/>
                  <a:pt x="135581" y="402264"/>
                  <a:pt x="148072" y="384036"/>
                </a:cubicBezTo>
                <a:cubicBezTo>
                  <a:pt x="166718" y="356306"/>
                  <a:pt x="175563" y="323674"/>
                  <a:pt x="194628" y="296303"/>
                </a:cubicBezTo>
                <a:cubicBezTo>
                  <a:pt x="208612" y="279987"/>
                  <a:pt x="223733" y="261580"/>
                  <a:pt x="244351" y="253930"/>
                </a:cubicBezTo>
                <a:cubicBezTo>
                  <a:pt x="303996" y="255424"/>
                  <a:pt x="318578" y="354154"/>
                  <a:pt x="327125" y="400113"/>
                </a:cubicBezTo>
                <a:cubicBezTo>
                  <a:pt x="329993" y="411109"/>
                  <a:pt x="326348" y="428381"/>
                  <a:pt x="333818" y="438242"/>
                </a:cubicBezTo>
                <a:cubicBezTo>
                  <a:pt x="338121" y="443023"/>
                  <a:pt x="345651" y="443382"/>
                  <a:pt x="350492" y="439079"/>
                </a:cubicBezTo>
                <a:cubicBezTo>
                  <a:pt x="358740" y="429516"/>
                  <a:pt x="356827" y="414815"/>
                  <a:pt x="359576" y="402981"/>
                </a:cubicBezTo>
                <a:cubicBezTo>
                  <a:pt x="361070" y="382363"/>
                  <a:pt x="363282" y="362043"/>
                  <a:pt x="368660" y="342022"/>
                </a:cubicBezTo>
                <a:cubicBezTo>
                  <a:pt x="391371" y="241798"/>
                  <a:pt x="395913" y="136016"/>
                  <a:pt x="436672" y="40692"/>
                </a:cubicBezTo>
                <a:cubicBezTo>
                  <a:pt x="440796" y="33520"/>
                  <a:pt x="444023" y="27783"/>
                  <a:pt x="452091" y="34536"/>
                </a:cubicBezTo>
                <a:cubicBezTo>
                  <a:pt x="463625" y="42784"/>
                  <a:pt x="466136" y="57605"/>
                  <a:pt x="468168" y="7075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11"/>
          <p:cNvSpPr/>
          <p:nvPr/>
        </p:nvSpPr>
        <p:spPr>
          <a:xfrm rot="-937874">
            <a:off x="490293" y="4397279"/>
            <a:ext cx="1461359" cy="819211"/>
          </a:xfrm>
          <a:custGeom>
            <a:rect b="b" l="l" r="r" t="t"/>
            <a:pathLst>
              <a:path extrusionOk="0" h="1632839" w="2916709">
                <a:moveTo>
                  <a:pt x="2887252" y="126656"/>
                </a:moveTo>
                <a:cubicBezTo>
                  <a:pt x="2861294" y="75848"/>
                  <a:pt x="2820227" y="59631"/>
                  <a:pt x="2765511" y="58698"/>
                </a:cubicBezTo>
                <a:cubicBezTo>
                  <a:pt x="2708870" y="54965"/>
                  <a:pt x="2648204" y="46040"/>
                  <a:pt x="2593487" y="63248"/>
                </a:cubicBezTo>
                <a:cubicBezTo>
                  <a:pt x="2453255" y="66748"/>
                  <a:pt x="2313781" y="50881"/>
                  <a:pt x="2173899" y="44231"/>
                </a:cubicBezTo>
                <a:cubicBezTo>
                  <a:pt x="2078583" y="39915"/>
                  <a:pt x="1983325" y="33148"/>
                  <a:pt x="1887951" y="28131"/>
                </a:cubicBezTo>
                <a:cubicBezTo>
                  <a:pt x="1767319" y="18506"/>
                  <a:pt x="1644878" y="5148"/>
                  <a:pt x="1523370" y="1765"/>
                </a:cubicBezTo>
                <a:cubicBezTo>
                  <a:pt x="1286364" y="-4593"/>
                  <a:pt x="1049008" y="7073"/>
                  <a:pt x="812584" y="23231"/>
                </a:cubicBezTo>
                <a:cubicBezTo>
                  <a:pt x="753902" y="28248"/>
                  <a:pt x="695510" y="36823"/>
                  <a:pt x="636769" y="41373"/>
                </a:cubicBezTo>
                <a:cubicBezTo>
                  <a:pt x="583978" y="44756"/>
                  <a:pt x="530428" y="49656"/>
                  <a:pt x="478104" y="57998"/>
                </a:cubicBezTo>
                <a:cubicBezTo>
                  <a:pt x="388446" y="80398"/>
                  <a:pt x="292313" y="76139"/>
                  <a:pt x="206272" y="111897"/>
                </a:cubicBezTo>
                <a:cubicBezTo>
                  <a:pt x="78698" y="169764"/>
                  <a:pt x="56999" y="305388"/>
                  <a:pt x="47490" y="430920"/>
                </a:cubicBezTo>
                <a:cubicBezTo>
                  <a:pt x="45449" y="467611"/>
                  <a:pt x="33199" y="502436"/>
                  <a:pt x="27365" y="538486"/>
                </a:cubicBezTo>
                <a:cubicBezTo>
                  <a:pt x="23690" y="561236"/>
                  <a:pt x="22932" y="584452"/>
                  <a:pt x="21124" y="607377"/>
                </a:cubicBezTo>
                <a:cubicBezTo>
                  <a:pt x="4266" y="808801"/>
                  <a:pt x="-5009" y="1012149"/>
                  <a:pt x="2807" y="1214448"/>
                </a:cubicBezTo>
                <a:cubicBezTo>
                  <a:pt x="6307" y="1271497"/>
                  <a:pt x="2516" y="1329772"/>
                  <a:pt x="14066" y="1385946"/>
                </a:cubicBezTo>
                <a:cubicBezTo>
                  <a:pt x="36115" y="1481145"/>
                  <a:pt x="86748" y="1533587"/>
                  <a:pt x="177689" y="1566253"/>
                </a:cubicBezTo>
                <a:cubicBezTo>
                  <a:pt x="258539" y="1602361"/>
                  <a:pt x="347846" y="1615778"/>
                  <a:pt x="435754" y="1620036"/>
                </a:cubicBezTo>
                <a:cubicBezTo>
                  <a:pt x="530253" y="1631061"/>
                  <a:pt x="628252" y="1627211"/>
                  <a:pt x="723568" y="1624003"/>
                </a:cubicBezTo>
                <a:cubicBezTo>
                  <a:pt x="782893" y="1621028"/>
                  <a:pt x="842276" y="1624411"/>
                  <a:pt x="901600" y="1622428"/>
                </a:cubicBezTo>
                <a:cubicBezTo>
                  <a:pt x="1022174" y="1620619"/>
                  <a:pt x="1142632" y="1619861"/>
                  <a:pt x="1263206" y="1620969"/>
                </a:cubicBezTo>
                <a:cubicBezTo>
                  <a:pt x="1383022" y="1622486"/>
                  <a:pt x="1502662" y="1616828"/>
                  <a:pt x="1622420" y="1618636"/>
                </a:cubicBezTo>
                <a:cubicBezTo>
                  <a:pt x="1714819" y="1622953"/>
                  <a:pt x="1807335" y="1620678"/>
                  <a:pt x="1899793" y="1623361"/>
                </a:cubicBezTo>
                <a:cubicBezTo>
                  <a:pt x="1988867" y="1627619"/>
                  <a:pt x="2077941" y="1632228"/>
                  <a:pt x="2167132" y="1632636"/>
                </a:cubicBezTo>
                <a:cubicBezTo>
                  <a:pt x="2283448" y="1635028"/>
                  <a:pt x="2396439" y="1615603"/>
                  <a:pt x="2513338" y="1610936"/>
                </a:cubicBezTo>
                <a:cubicBezTo>
                  <a:pt x="2575987" y="1607436"/>
                  <a:pt x="2641670" y="1608253"/>
                  <a:pt x="2703503" y="1593961"/>
                </a:cubicBezTo>
                <a:cubicBezTo>
                  <a:pt x="2759969" y="1585153"/>
                  <a:pt x="2798761" y="1555753"/>
                  <a:pt x="2825885" y="1506112"/>
                </a:cubicBezTo>
                <a:cubicBezTo>
                  <a:pt x="2853827" y="1460846"/>
                  <a:pt x="2860418" y="1406713"/>
                  <a:pt x="2864969" y="1354680"/>
                </a:cubicBezTo>
                <a:cubicBezTo>
                  <a:pt x="2870627" y="1295880"/>
                  <a:pt x="2870627" y="1236614"/>
                  <a:pt x="2873660" y="1177581"/>
                </a:cubicBezTo>
                <a:cubicBezTo>
                  <a:pt x="2881127" y="1046332"/>
                  <a:pt x="2899035" y="915725"/>
                  <a:pt x="2901835" y="784126"/>
                </a:cubicBezTo>
                <a:cubicBezTo>
                  <a:pt x="2904751" y="715818"/>
                  <a:pt x="2911343" y="649435"/>
                  <a:pt x="2914376" y="580777"/>
                </a:cubicBezTo>
                <a:cubicBezTo>
                  <a:pt x="2915077" y="487036"/>
                  <a:pt x="2915251" y="393295"/>
                  <a:pt x="2916710" y="299554"/>
                </a:cubicBezTo>
                <a:cubicBezTo>
                  <a:pt x="2916068" y="241046"/>
                  <a:pt x="2918985" y="178339"/>
                  <a:pt x="2887252" y="12665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11"/>
          <p:cNvSpPr/>
          <p:nvPr/>
        </p:nvSpPr>
        <p:spPr>
          <a:xfrm rot="-937874">
            <a:off x="631974" y="4643848"/>
            <a:ext cx="358274" cy="569531"/>
          </a:xfrm>
          <a:custGeom>
            <a:rect b="b" l="l" r="r" t="t"/>
            <a:pathLst>
              <a:path extrusionOk="0" h="1135181" w="715074">
                <a:moveTo>
                  <a:pt x="54472" y="1133802"/>
                </a:moveTo>
                <a:cubicBezTo>
                  <a:pt x="36097" y="1131819"/>
                  <a:pt x="11714" y="1128260"/>
                  <a:pt x="3781" y="1109011"/>
                </a:cubicBezTo>
                <a:cubicBezTo>
                  <a:pt x="-3394" y="1079903"/>
                  <a:pt x="1739" y="1045778"/>
                  <a:pt x="2323" y="1017603"/>
                </a:cubicBezTo>
                <a:cubicBezTo>
                  <a:pt x="6873" y="897379"/>
                  <a:pt x="18073" y="777621"/>
                  <a:pt x="27697" y="657747"/>
                </a:cubicBezTo>
                <a:cubicBezTo>
                  <a:pt x="36564" y="557648"/>
                  <a:pt x="41114" y="458424"/>
                  <a:pt x="51906" y="359083"/>
                </a:cubicBezTo>
                <a:cubicBezTo>
                  <a:pt x="58906" y="297658"/>
                  <a:pt x="65264" y="236059"/>
                  <a:pt x="71330" y="174576"/>
                </a:cubicBezTo>
                <a:cubicBezTo>
                  <a:pt x="73430" y="155034"/>
                  <a:pt x="77222" y="135785"/>
                  <a:pt x="79672" y="116301"/>
                </a:cubicBezTo>
                <a:cubicBezTo>
                  <a:pt x="80197" y="111985"/>
                  <a:pt x="81364" y="107551"/>
                  <a:pt x="80080" y="103235"/>
                </a:cubicBezTo>
                <a:cubicBezTo>
                  <a:pt x="78914" y="101018"/>
                  <a:pt x="77747" y="99093"/>
                  <a:pt x="77339" y="96527"/>
                </a:cubicBezTo>
                <a:cubicBezTo>
                  <a:pt x="75297" y="61468"/>
                  <a:pt x="106680" y="11419"/>
                  <a:pt x="141330" y="2027"/>
                </a:cubicBezTo>
                <a:cubicBezTo>
                  <a:pt x="191321" y="-8764"/>
                  <a:pt x="251404" y="24544"/>
                  <a:pt x="257762" y="77802"/>
                </a:cubicBezTo>
                <a:cubicBezTo>
                  <a:pt x="265287" y="129718"/>
                  <a:pt x="257471" y="182743"/>
                  <a:pt x="253271" y="234717"/>
                </a:cubicBezTo>
                <a:cubicBezTo>
                  <a:pt x="247029" y="292642"/>
                  <a:pt x="241954" y="350625"/>
                  <a:pt x="234721" y="408432"/>
                </a:cubicBezTo>
                <a:cubicBezTo>
                  <a:pt x="223988" y="511623"/>
                  <a:pt x="215413" y="615048"/>
                  <a:pt x="198379" y="717480"/>
                </a:cubicBezTo>
                <a:cubicBezTo>
                  <a:pt x="187063" y="799671"/>
                  <a:pt x="179071" y="882504"/>
                  <a:pt x="164138" y="964112"/>
                </a:cubicBezTo>
                <a:cubicBezTo>
                  <a:pt x="226729" y="962128"/>
                  <a:pt x="289204" y="967787"/>
                  <a:pt x="351795" y="967553"/>
                </a:cubicBezTo>
                <a:cubicBezTo>
                  <a:pt x="394786" y="969128"/>
                  <a:pt x="437428" y="962478"/>
                  <a:pt x="480361" y="963237"/>
                </a:cubicBezTo>
                <a:cubicBezTo>
                  <a:pt x="523644" y="964053"/>
                  <a:pt x="566985" y="967962"/>
                  <a:pt x="610151" y="970178"/>
                </a:cubicBezTo>
                <a:cubicBezTo>
                  <a:pt x="642993" y="974612"/>
                  <a:pt x="685634" y="966620"/>
                  <a:pt x="707567" y="997361"/>
                </a:cubicBezTo>
                <a:cubicBezTo>
                  <a:pt x="719059" y="1014220"/>
                  <a:pt x="715034" y="1036444"/>
                  <a:pt x="710717" y="1055111"/>
                </a:cubicBezTo>
                <a:cubicBezTo>
                  <a:pt x="706167" y="1075002"/>
                  <a:pt x="688609" y="1088711"/>
                  <a:pt x="670234" y="1095536"/>
                </a:cubicBezTo>
                <a:cubicBezTo>
                  <a:pt x="596268" y="1122777"/>
                  <a:pt x="516702" y="1121552"/>
                  <a:pt x="439003" y="1121494"/>
                </a:cubicBezTo>
                <a:cubicBezTo>
                  <a:pt x="358212" y="1125869"/>
                  <a:pt x="279287" y="1134852"/>
                  <a:pt x="198438" y="1132285"/>
                </a:cubicBezTo>
                <a:cubicBezTo>
                  <a:pt x="150313" y="1131527"/>
                  <a:pt x="102364" y="1137885"/>
                  <a:pt x="54472" y="1133802"/>
                </a:cubicBezTo>
                <a:close/>
                <a:moveTo>
                  <a:pt x="130830" y="1102944"/>
                </a:moveTo>
                <a:cubicBezTo>
                  <a:pt x="186596" y="1099502"/>
                  <a:pt x="242537" y="1102419"/>
                  <a:pt x="298304" y="1100377"/>
                </a:cubicBezTo>
                <a:cubicBezTo>
                  <a:pt x="344270" y="1096119"/>
                  <a:pt x="390295" y="1092969"/>
                  <a:pt x="436378" y="1090402"/>
                </a:cubicBezTo>
                <a:cubicBezTo>
                  <a:pt x="490219" y="1089177"/>
                  <a:pt x="544585" y="1092852"/>
                  <a:pt x="597376" y="1082002"/>
                </a:cubicBezTo>
                <a:cubicBezTo>
                  <a:pt x="621818" y="1076053"/>
                  <a:pt x="678284" y="1071969"/>
                  <a:pt x="681726" y="1041694"/>
                </a:cubicBezTo>
                <a:cubicBezTo>
                  <a:pt x="688142" y="1013636"/>
                  <a:pt x="679684" y="1005645"/>
                  <a:pt x="652034" y="1004186"/>
                </a:cubicBezTo>
                <a:cubicBezTo>
                  <a:pt x="619426" y="1001620"/>
                  <a:pt x="590668" y="1000628"/>
                  <a:pt x="558877" y="997886"/>
                </a:cubicBezTo>
                <a:cubicBezTo>
                  <a:pt x="509644" y="995028"/>
                  <a:pt x="460236" y="991878"/>
                  <a:pt x="411061" y="997536"/>
                </a:cubicBezTo>
                <a:cubicBezTo>
                  <a:pt x="352787" y="1000570"/>
                  <a:pt x="294454" y="997420"/>
                  <a:pt x="236238" y="995436"/>
                </a:cubicBezTo>
                <a:cubicBezTo>
                  <a:pt x="214129" y="994911"/>
                  <a:pt x="191905" y="994561"/>
                  <a:pt x="169796" y="995028"/>
                </a:cubicBezTo>
                <a:cubicBezTo>
                  <a:pt x="125288" y="999345"/>
                  <a:pt x="130130" y="963762"/>
                  <a:pt x="138180" y="932320"/>
                </a:cubicBezTo>
                <a:cubicBezTo>
                  <a:pt x="146755" y="886762"/>
                  <a:pt x="150080" y="840446"/>
                  <a:pt x="156671" y="794655"/>
                </a:cubicBezTo>
                <a:cubicBezTo>
                  <a:pt x="172363" y="679855"/>
                  <a:pt x="190038" y="565290"/>
                  <a:pt x="198904" y="449674"/>
                </a:cubicBezTo>
                <a:cubicBezTo>
                  <a:pt x="209638" y="344208"/>
                  <a:pt x="224804" y="238800"/>
                  <a:pt x="229354" y="132868"/>
                </a:cubicBezTo>
                <a:cubicBezTo>
                  <a:pt x="229529" y="104168"/>
                  <a:pt x="232621" y="69693"/>
                  <a:pt x="208996" y="48810"/>
                </a:cubicBezTo>
                <a:cubicBezTo>
                  <a:pt x="192313" y="36035"/>
                  <a:pt x="169038" y="27752"/>
                  <a:pt x="148097" y="32477"/>
                </a:cubicBezTo>
                <a:cubicBezTo>
                  <a:pt x="128730" y="39594"/>
                  <a:pt x="120447" y="60418"/>
                  <a:pt x="110705" y="76927"/>
                </a:cubicBezTo>
                <a:cubicBezTo>
                  <a:pt x="104580" y="85152"/>
                  <a:pt x="100439" y="94310"/>
                  <a:pt x="95947" y="103293"/>
                </a:cubicBezTo>
                <a:cubicBezTo>
                  <a:pt x="93147" y="213834"/>
                  <a:pt x="80664" y="323266"/>
                  <a:pt x="72147" y="433341"/>
                </a:cubicBezTo>
                <a:cubicBezTo>
                  <a:pt x="69172" y="499782"/>
                  <a:pt x="64039" y="569023"/>
                  <a:pt x="58964" y="634764"/>
                </a:cubicBezTo>
                <a:cubicBezTo>
                  <a:pt x="49864" y="788763"/>
                  <a:pt x="30089" y="942878"/>
                  <a:pt x="32539" y="1096877"/>
                </a:cubicBezTo>
                <a:cubicBezTo>
                  <a:pt x="63514" y="1108427"/>
                  <a:pt x="98339" y="1103119"/>
                  <a:pt x="130830" y="110294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11"/>
          <p:cNvSpPr/>
          <p:nvPr/>
        </p:nvSpPr>
        <p:spPr>
          <a:xfrm rot="-937874">
            <a:off x="612120" y="4717686"/>
            <a:ext cx="17883" cy="51619"/>
          </a:xfrm>
          <a:custGeom>
            <a:rect b="b" l="l" r="r" t="t"/>
            <a:pathLst>
              <a:path extrusionOk="0" h="102887" w="35692">
                <a:moveTo>
                  <a:pt x="480" y="98583"/>
                </a:moveTo>
                <a:cubicBezTo>
                  <a:pt x="480" y="96424"/>
                  <a:pt x="539" y="94266"/>
                  <a:pt x="597" y="92108"/>
                </a:cubicBezTo>
                <a:cubicBezTo>
                  <a:pt x="-1153" y="71574"/>
                  <a:pt x="1472" y="50458"/>
                  <a:pt x="1764" y="29750"/>
                </a:cubicBezTo>
                <a:cubicBezTo>
                  <a:pt x="1822" y="27241"/>
                  <a:pt x="4214" y="25258"/>
                  <a:pt x="6722" y="25900"/>
                </a:cubicBezTo>
                <a:cubicBezTo>
                  <a:pt x="7247" y="25491"/>
                  <a:pt x="7889" y="25200"/>
                  <a:pt x="8530" y="25083"/>
                </a:cubicBezTo>
                <a:cubicBezTo>
                  <a:pt x="8647" y="25083"/>
                  <a:pt x="8705" y="25083"/>
                  <a:pt x="8822" y="25083"/>
                </a:cubicBezTo>
                <a:cubicBezTo>
                  <a:pt x="9114" y="21933"/>
                  <a:pt x="12964" y="19833"/>
                  <a:pt x="14714" y="23216"/>
                </a:cubicBezTo>
                <a:cubicBezTo>
                  <a:pt x="15530" y="27883"/>
                  <a:pt x="14539" y="32841"/>
                  <a:pt x="14597" y="37625"/>
                </a:cubicBezTo>
                <a:cubicBezTo>
                  <a:pt x="17164" y="26016"/>
                  <a:pt x="20022" y="14233"/>
                  <a:pt x="20372" y="2275"/>
                </a:cubicBezTo>
                <a:cubicBezTo>
                  <a:pt x="20314" y="1050"/>
                  <a:pt x="21422" y="0"/>
                  <a:pt x="22647" y="0"/>
                </a:cubicBezTo>
                <a:cubicBezTo>
                  <a:pt x="23872" y="0"/>
                  <a:pt x="24980" y="1050"/>
                  <a:pt x="24922" y="2275"/>
                </a:cubicBezTo>
                <a:cubicBezTo>
                  <a:pt x="24864" y="8225"/>
                  <a:pt x="23755" y="14058"/>
                  <a:pt x="22822" y="19950"/>
                </a:cubicBezTo>
                <a:cubicBezTo>
                  <a:pt x="23172" y="20183"/>
                  <a:pt x="23464" y="20475"/>
                  <a:pt x="23697" y="20825"/>
                </a:cubicBezTo>
                <a:cubicBezTo>
                  <a:pt x="25272" y="17500"/>
                  <a:pt x="25097" y="13358"/>
                  <a:pt x="28364" y="11550"/>
                </a:cubicBezTo>
                <a:cubicBezTo>
                  <a:pt x="28889" y="9625"/>
                  <a:pt x="30405" y="7758"/>
                  <a:pt x="32622" y="8108"/>
                </a:cubicBezTo>
                <a:cubicBezTo>
                  <a:pt x="35130" y="8400"/>
                  <a:pt x="36180" y="11083"/>
                  <a:pt x="35480" y="13300"/>
                </a:cubicBezTo>
                <a:cubicBezTo>
                  <a:pt x="33322" y="20883"/>
                  <a:pt x="30989" y="28408"/>
                  <a:pt x="29647" y="36166"/>
                </a:cubicBezTo>
                <a:cubicBezTo>
                  <a:pt x="25739" y="53841"/>
                  <a:pt x="21480" y="71458"/>
                  <a:pt x="17514" y="89133"/>
                </a:cubicBezTo>
                <a:cubicBezTo>
                  <a:pt x="16989" y="90999"/>
                  <a:pt x="15355" y="92283"/>
                  <a:pt x="13489" y="92341"/>
                </a:cubicBezTo>
                <a:cubicBezTo>
                  <a:pt x="13430" y="93099"/>
                  <a:pt x="13314" y="93858"/>
                  <a:pt x="13255" y="94558"/>
                </a:cubicBezTo>
                <a:cubicBezTo>
                  <a:pt x="13022" y="96483"/>
                  <a:pt x="11039" y="97474"/>
                  <a:pt x="9405" y="96949"/>
                </a:cubicBezTo>
                <a:cubicBezTo>
                  <a:pt x="10397" y="103483"/>
                  <a:pt x="1122" y="105466"/>
                  <a:pt x="480" y="9858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11"/>
          <p:cNvSpPr/>
          <p:nvPr/>
        </p:nvSpPr>
        <p:spPr>
          <a:xfrm rot="-937874">
            <a:off x="1012256" y="4576315"/>
            <a:ext cx="118936" cy="535791"/>
          </a:xfrm>
          <a:custGeom>
            <a:rect b="b" l="l" r="r" t="t"/>
            <a:pathLst>
              <a:path extrusionOk="0" h="1067930" w="237383">
                <a:moveTo>
                  <a:pt x="90588" y="1067702"/>
                </a:moveTo>
                <a:cubicBezTo>
                  <a:pt x="-6012" y="1064786"/>
                  <a:pt x="-412" y="975536"/>
                  <a:pt x="288" y="902678"/>
                </a:cubicBezTo>
                <a:cubicBezTo>
                  <a:pt x="1688" y="816929"/>
                  <a:pt x="2972" y="731238"/>
                  <a:pt x="4138" y="645430"/>
                </a:cubicBezTo>
                <a:cubicBezTo>
                  <a:pt x="6530" y="540139"/>
                  <a:pt x="11838" y="432865"/>
                  <a:pt x="19246" y="328099"/>
                </a:cubicBezTo>
                <a:cubicBezTo>
                  <a:pt x="20821" y="260142"/>
                  <a:pt x="31263" y="193292"/>
                  <a:pt x="43221" y="126501"/>
                </a:cubicBezTo>
                <a:cubicBezTo>
                  <a:pt x="51505" y="82460"/>
                  <a:pt x="64804" y="10710"/>
                  <a:pt x="118762" y="5227"/>
                </a:cubicBezTo>
                <a:cubicBezTo>
                  <a:pt x="136612" y="-6031"/>
                  <a:pt x="162570" y="2543"/>
                  <a:pt x="177620" y="15377"/>
                </a:cubicBezTo>
                <a:cubicBezTo>
                  <a:pt x="200487" y="34627"/>
                  <a:pt x="210753" y="64085"/>
                  <a:pt x="218278" y="92084"/>
                </a:cubicBezTo>
                <a:cubicBezTo>
                  <a:pt x="224695" y="122126"/>
                  <a:pt x="231811" y="152226"/>
                  <a:pt x="235370" y="182734"/>
                </a:cubicBezTo>
                <a:cubicBezTo>
                  <a:pt x="239628" y="225084"/>
                  <a:pt x="236653" y="267725"/>
                  <a:pt x="230936" y="309783"/>
                </a:cubicBezTo>
                <a:cubicBezTo>
                  <a:pt x="226562" y="363332"/>
                  <a:pt x="219737" y="416590"/>
                  <a:pt x="214370" y="470082"/>
                </a:cubicBezTo>
                <a:cubicBezTo>
                  <a:pt x="206612" y="543056"/>
                  <a:pt x="199553" y="616206"/>
                  <a:pt x="199495" y="689588"/>
                </a:cubicBezTo>
                <a:cubicBezTo>
                  <a:pt x="199670" y="762038"/>
                  <a:pt x="195878" y="834371"/>
                  <a:pt x="190512" y="906587"/>
                </a:cubicBezTo>
                <a:cubicBezTo>
                  <a:pt x="185029" y="948411"/>
                  <a:pt x="183162" y="992978"/>
                  <a:pt x="164087" y="1031244"/>
                </a:cubicBezTo>
                <a:cubicBezTo>
                  <a:pt x="149504" y="1055861"/>
                  <a:pt x="118762" y="1069919"/>
                  <a:pt x="90588" y="1067702"/>
                </a:cubicBezTo>
                <a:close/>
                <a:moveTo>
                  <a:pt x="101496" y="1036727"/>
                </a:moveTo>
                <a:cubicBezTo>
                  <a:pt x="130954" y="1033052"/>
                  <a:pt x="143495" y="1011178"/>
                  <a:pt x="147754" y="984578"/>
                </a:cubicBezTo>
                <a:cubicBezTo>
                  <a:pt x="155162" y="948703"/>
                  <a:pt x="159654" y="912012"/>
                  <a:pt x="161754" y="875495"/>
                </a:cubicBezTo>
                <a:cubicBezTo>
                  <a:pt x="170387" y="768921"/>
                  <a:pt x="165429" y="662055"/>
                  <a:pt x="174820" y="555656"/>
                </a:cubicBezTo>
                <a:cubicBezTo>
                  <a:pt x="180537" y="480232"/>
                  <a:pt x="191503" y="405215"/>
                  <a:pt x="197862" y="329849"/>
                </a:cubicBezTo>
                <a:cubicBezTo>
                  <a:pt x="205912" y="264283"/>
                  <a:pt x="212445" y="196384"/>
                  <a:pt x="194945" y="131868"/>
                </a:cubicBezTo>
                <a:cubicBezTo>
                  <a:pt x="186837" y="97276"/>
                  <a:pt x="182637" y="51193"/>
                  <a:pt x="147754" y="33402"/>
                </a:cubicBezTo>
                <a:cubicBezTo>
                  <a:pt x="139295" y="29610"/>
                  <a:pt x="129379" y="33635"/>
                  <a:pt x="121212" y="29377"/>
                </a:cubicBezTo>
                <a:cubicBezTo>
                  <a:pt x="75246" y="50493"/>
                  <a:pt x="75596" y="129943"/>
                  <a:pt x="66321" y="173751"/>
                </a:cubicBezTo>
                <a:cubicBezTo>
                  <a:pt x="62821" y="195859"/>
                  <a:pt x="58621" y="217792"/>
                  <a:pt x="55938" y="239958"/>
                </a:cubicBezTo>
                <a:cubicBezTo>
                  <a:pt x="46838" y="361291"/>
                  <a:pt x="40830" y="480990"/>
                  <a:pt x="36338" y="602264"/>
                </a:cubicBezTo>
                <a:cubicBezTo>
                  <a:pt x="34588" y="689063"/>
                  <a:pt x="33246" y="775863"/>
                  <a:pt x="32371" y="862662"/>
                </a:cubicBezTo>
                <a:cubicBezTo>
                  <a:pt x="32080" y="906120"/>
                  <a:pt x="28055" y="950103"/>
                  <a:pt x="36163" y="993094"/>
                </a:cubicBezTo>
                <a:cubicBezTo>
                  <a:pt x="39430" y="1027044"/>
                  <a:pt x="71163" y="1038244"/>
                  <a:pt x="101496" y="103672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11"/>
          <p:cNvSpPr/>
          <p:nvPr/>
        </p:nvSpPr>
        <p:spPr>
          <a:xfrm rot="-937874">
            <a:off x="1179951" y="4484307"/>
            <a:ext cx="302593" cy="554341"/>
          </a:xfrm>
          <a:custGeom>
            <a:rect b="b" l="l" r="r" t="t"/>
            <a:pathLst>
              <a:path extrusionOk="0" h="1104904" w="603941">
                <a:moveTo>
                  <a:pt x="85230" y="1104863"/>
                </a:moveTo>
                <a:cubicBezTo>
                  <a:pt x="-10728" y="1093255"/>
                  <a:pt x="122" y="972156"/>
                  <a:pt x="589" y="899998"/>
                </a:cubicBezTo>
                <a:cubicBezTo>
                  <a:pt x="1872" y="783740"/>
                  <a:pt x="17330" y="667133"/>
                  <a:pt x="22114" y="551575"/>
                </a:cubicBezTo>
                <a:cubicBezTo>
                  <a:pt x="29114" y="440218"/>
                  <a:pt x="34305" y="329502"/>
                  <a:pt x="50055" y="219195"/>
                </a:cubicBezTo>
                <a:cubicBezTo>
                  <a:pt x="57172" y="161912"/>
                  <a:pt x="60672" y="103637"/>
                  <a:pt x="79688" y="48746"/>
                </a:cubicBezTo>
                <a:cubicBezTo>
                  <a:pt x="98180" y="-17054"/>
                  <a:pt x="196645" y="-12329"/>
                  <a:pt x="228379" y="39529"/>
                </a:cubicBezTo>
                <a:cubicBezTo>
                  <a:pt x="237070" y="55104"/>
                  <a:pt x="239870" y="72954"/>
                  <a:pt x="239054" y="90571"/>
                </a:cubicBezTo>
                <a:cubicBezTo>
                  <a:pt x="238879" y="117345"/>
                  <a:pt x="239637" y="144295"/>
                  <a:pt x="236954" y="170953"/>
                </a:cubicBezTo>
                <a:cubicBezTo>
                  <a:pt x="232112" y="198545"/>
                  <a:pt x="233629" y="226661"/>
                  <a:pt x="228845" y="254194"/>
                </a:cubicBezTo>
                <a:cubicBezTo>
                  <a:pt x="223537" y="292986"/>
                  <a:pt x="212920" y="330844"/>
                  <a:pt x="203587" y="368819"/>
                </a:cubicBezTo>
                <a:cubicBezTo>
                  <a:pt x="246870" y="321861"/>
                  <a:pt x="300536" y="286219"/>
                  <a:pt x="345103" y="240545"/>
                </a:cubicBezTo>
                <a:cubicBezTo>
                  <a:pt x="378003" y="208461"/>
                  <a:pt x="408627" y="174337"/>
                  <a:pt x="442227" y="143012"/>
                </a:cubicBezTo>
                <a:cubicBezTo>
                  <a:pt x="465210" y="118162"/>
                  <a:pt x="487843" y="92671"/>
                  <a:pt x="515610" y="72954"/>
                </a:cubicBezTo>
                <a:cubicBezTo>
                  <a:pt x="558368" y="37488"/>
                  <a:pt x="617284" y="51604"/>
                  <a:pt x="601242" y="115245"/>
                </a:cubicBezTo>
                <a:cubicBezTo>
                  <a:pt x="579193" y="176612"/>
                  <a:pt x="541918" y="231445"/>
                  <a:pt x="504468" y="284411"/>
                </a:cubicBezTo>
                <a:cubicBezTo>
                  <a:pt x="485160" y="313811"/>
                  <a:pt x="469235" y="345369"/>
                  <a:pt x="448235" y="373660"/>
                </a:cubicBezTo>
                <a:cubicBezTo>
                  <a:pt x="430910" y="397052"/>
                  <a:pt x="412769" y="420152"/>
                  <a:pt x="399527" y="446168"/>
                </a:cubicBezTo>
                <a:cubicBezTo>
                  <a:pt x="429977" y="526667"/>
                  <a:pt x="467310" y="604950"/>
                  <a:pt x="488835" y="688541"/>
                </a:cubicBezTo>
                <a:cubicBezTo>
                  <a:pt x="500968" y="730074"/>
                  <a:pt x="509543" y="772482"/>
                  <a:pt x="520626" y="814307"/>
                </a:cubicBezTo>
                <a:cubicBezTo>
                  <a:pt x="535443" y="859982"/>
                  <a:pt x="545885" y="906998"/>
                  <a:pt x="552709" y="954364"/>
                </a:cubicBezTo>
                <a:cubicBezTo>
                  <a:pt x="556734" y="998055"/>
                  <a:pt x="560293" y="1051372"/>
                  <a:pt x="528851" y="1086080"/>
                </a:cubicBezTo>
                <a:cubicBezTo>
                  <a:pt x="504643" y="1111805"/>
                  <a:pt x="456577" y="1107255"/>
                  <a:pt x="440652" y="1074647"/>
                </a:cubicBezTo>
                <a:cubicBezTo>
                  <a:pt x="414577" y="1034280"/>
                  <a:pt x="397369" y="989131"/>
                  <a:pt x="383311" y="943456"/>
                </a:cubicBezTo>
                <a:cubicBezTo>
                  <a:pt x="377244" y="910206"/>
                  <a:pt x="364644" y="878881"/>
                  <a:pt x="357411" y="845865"/>
                </a:cubicBezTo>
                <a:cubicBezTo>
                  <a:pt x="335594" y="772132"/>
                  <a:pt x="314945" y="698458"/>
                  <a:pt x="295228" y="624200"/>
                </a:cubicBezTo>
                <a:cubicBezTo>
                  <a:pt x="289220" y="596433"/>
                  <a:pt x="283737" y="568375"/>
                  <a:pt x="271720" y="542476"/>
                </a:cubicBezTo>
                <a:cubicBezTo>
                  <a:pt x="239229" y="555192"/>
                  <a:pt x="206679" y="567792"/>
                  <a:pt x="173837" y="579575"/>
                </a:cubicBezTo>
                <a:cubicBezTo>
                  <a:pt x="171971" y="632075"/>
                  <a:pt x="166604" y="685450"/>
                  <a:pt x="164679" y="737424"/>
                </a:cubicBezTo>
                <a:cubicBezTo>
                  <a:pt x="164913" y="789749"/>
                  <a:pt x="163279" y="842073"/>
                  <a:pt x="161354" y="894340"/>
                </a:cubicBezTo>
                <a:cubicBezTo>
                  <a:pt x="154762" y="951681"/>
                  <a:pt x="168937" y="1107838"/>
                  <a:pt x="85230" y="1104863"/>
                </a:cubicBezTo>
                <a:close/>
                <a:moveTo>
                  <a:pt x="89896" y="1073713"/>
                </a:moveTo>
                <a:cubicBezTo>
                  <a:pt x="133529" y="1072897"/>
                  <a:pt x="127521" y="902389"/>
                  <a:pt x="131196" y="866573"/>
                </a:cubicBezTo>
                <a:cubicBezTo>
                  <a:pt x="133704" y="793424"/>
                  <a:pt x="132829" y="720216"/>
                  <a:pt x="138954" y="647241"/>
                </a:cubicBezTo>
                <a:cubicBezTo>
                  <a:pt x="140063" y="629450"/>
                  <a:pt x="141696" y="612008"/>
                  <a:pt x="142104" y="594217"/>
                </a:cubicBezTo>
                <a:cubicBezTo>
                  <a:pt x="142979" y="584125"/>
                  <a:pt x="141521" y="573159"/>
                  <a:pt x="146246" y="563884"/>
                </a:cubicBezTo>
                <a:cubicBezTo>
                  <a:pt x="153771" y="550642"/>
                  <a:pt x="173137" y="546617"/>
                  <a:pt x="185387" y="542301"/>
                </a:cubicBezTo>
                <a:cubicBezTo>
                  <a:pt x="206037" y="535417"/>
                  <a:pt x="225987" y="526784"/>
                  <a:pt x="246170" y="518792"/>
                </a:cubicBezTo>
                <a:cubicBezTo>
                  <a:pt x="260637" y="514301"/>
                  <a:pt x="278895" y="501468"/>
                  <a:pt x="291728" y="515701"/>
                </a:cubicBezTo>
                <a:cubicBezTo>
                  <a:pt x="312611" y="545801"/>
                  <a:pt x="317511" y="584067"/>
                  <a:pt x="326028" y="619008"/>
                </a:cubicBezTo>
                <a:cubicBezTo>
                  <a:pt x="336119" y="659725"/>
                  <a:pt x="349128" y="699741"/>
                  <a:pt x="359803" y="740282"/>
                </a:cubicBezTo>
                <a:cubicBezTo>
                  <a:pt x="365753" y="769099"/>
                  <a:pt x="375378" y="796690"/>
                  <a:pt x="384244" y="824632"/>
                </a:cubicBezTo>
                <a:cubicBezTo>
                  <a:pt x="389669" y="846507"/>
                  <a:pt x="394627" y="868556"/>
                  <a:pt x="402211" y="889848"/>
                </a:cubicBezTo>
                <a:cubicBezTo>
                  <a:pt x="416619" y="950048"/>
                  <a:pt x="434935" y="1010247"/>
                  <a:pt x="469702" y="1062163"/>
                </a:cubicBezTo>
                <a:cubicBezTo>
                  <a:pt x="475068" y="1071730"/>
                  <a:pt x="487785" y="1073188"/>
                  <a:pt x="497468" y="1070038"/>
                </a:cubicBezTo>
                <a:cubicBezTo>
                  <a:pt x="527218" y="1056738"/>
                  <a:pt x="523660" y="1006164"/>
                  <a:pt x="524068" y="979681"/>
                </a:cubicBezTo>
                <a:cubicBezTo>
                  <a:pt x="519401" y="912598"/>
                  <a:pt x="497468" y="848957"/>
                  <a:pt x="481077" y="784265"/>
                </a:cubicBezTo>
                <a:cubicBezTo>
                  <a:pt x="462527" y="703066"/>
                  <a:pt x="440360" y="622217"/>
                  <a:pt x="405186" y="546442"/>
                </a:cubicBezTo>
                <a:cubicBezTo>
                  <a:pt x="396961" y="526142"/>
                  <a:pt x="389844" y="505376"/>
                  <a:pt x="381969" y="484959"/>
                </a:cubicBezTo>
                <a:cubicBezTo>
                  <a:pt x="378119" y="474926"/>
                  <a:pt x="373919" y="465009"/>
                  <a:pt x="369603" y="455151"/>
                </a:cubicBezTo>
                <a:cubicBezTo>
                  <a:pt x="365461" y="445701"/>
                  <a:pt x="369661" y="435551"/>
                  <a:pt x="374328" y="427151"/>
                </a:cubicBezTo>
                <a:cubicBezTo>
                  <a:pt x="390427" y="397635"/>
                  <a:pt x="411661" y="371444"/>
                  <a:pt x="431085" y="344144"/>
                </a:cubicBezTo>
                <a:cubicBezTo>
                  <a:pt x="458560" y="298877"/>
                  <a:pt x="487085" y="254603"/>
                  <a:pt x="516951" y="210911"/>
                </a:cubicBezTo>
                <a:cubicBezTo>
                  <a:pt x="528326" y="192945"/>
                  <a:pt x="613317" y="59888"/>
                  <a:pt x="548743" y="88879"/>
                </a:cubicBezTo>
                <a:cubicBezTo>
                  <a:pt x="517301" y="106379"/>
                  <a:pt x="493035" y="133795"/>
                  <a:pt x="468943" y="160045"/>
                </a:cubicBezTo>
                <a:cubicBezTo>
                  <a:pt x="427935" y="199128"/>
                  <a:pt x="390252" y="241536"/>
                  <a:pt x="348603" y="279978"/>
                </a:cubicBezTo>
                <a:cubicBezTo>
                  <a:pt x="315411" y="313286"/>
                  <a:pt x="276795" y="340235"/>
                  <a:pt x="242904" y="372727"/>
                </a:cubicBezTo>
                <a:cubicBezTo>
                  <a:pt x="227387" y="389002"/>
                  <a:pt x="211520" y="404985"/>
                  <a:pt x="196237" y="421493"/>
                </a:cubicBezTo>
                <a:cubicBezTo>
                  <a:pt x="189704" y="427851"/>
                  <a:pt x="185562" y="437710"/>
                  <a:pt x="176171" y="440335"/>
                </a:cubicBezTo>
                <a:cubicBezTo>
                  <a:pt x="168062" y="442843"/>
                  <a:pt x="159254" y="437476"/>
                  <a:pt x="157038" y="429485"/>
                </a:cubicBezTo>
                <a:cubicBezTo>
                  <a:pt x="154354" y="416535"/>
                  <a:pt x="162696" y="404343"/>
                  <a:pt x="165204" y="391918"/>
                </a:cubicBezTo>
                <a:cubicBezTo>
                  <a:pt x="174421" y="359252"/>
                  <a:pt x="182354" y="326236"/>
                  <a:pt x="190171" y="293277"/>
                </a:cubicBezTo>
                <a:cubicBezTo>
                  <a:pt x="198396" y="259794"/>
                  <a:pt x="201195" y="225786"/>
                  <a:pt x="203004" y="191545"/>
                </a:cubicBezTo>
                <a:cubicBezTo>
                  <a:pt x="206796" y="166462"/>
                  <a:pt x="208195" y="141962"/>
                  <a:pt x="207904" y="116704"/>
                </a:cubicBezTo>
                <a:cubicBezTo>
                  <a:pt x="207204" y="99787"/>
                  <a:pt x="210004" y="81879"/>
                  <a:pt x="205629" y="65429"/>
                </a:cubicBezTo>
                <a:cubicBezTo>
                  <a:pt x="200845" y="43904"/>
                  <a:pt x="178212" y="33521"/>
                  <a:pt x="159021" y="28504"/>
                </a:cubicBezTo>
                <a:cubicBezTo>
                  <a:pt x="126063" y="21038"/>
                  <a:pt x="99988" y="38071"/>
                  <a:pt x="91763" y="70679"/>
                </a:cubicBezTo>
                <a:cubicBezTo>
                  <a:pt x="72921" y="111279"/>
                  <a:pt x="79105" y="157362"/>
                  <a:pt x="74438" y="200820"/>
                </a:cubicBezTo>
                <a:cubicBezTo>
                  <a:pt x="69480" y="252153"/>
                  <a:pt x="64755" y="303427"/>
                  <a:pt x="62772" y="354994"/>
                </a:cubicBezTo>
                <a:cubicBezTo>
                  <a:pt x="53613" y="467868"/>
                  <a:pt x="52505" y="581209"/>
                  <a:pt x="42997" y="694083"/>
                </a:cubicBezTo>
                <a:cubicBezTo>
                  <a:pt x="36872" y="767174"/>
                  <a:pt x="32030" y="839973"/>
                  <a:pt x="31213" y="913239"/>
                </a:cubicBezTo>
                <a:cubicBezTo>
                  <a:pt x="32614" y="962647"/>
                  <a:pt x="21064" y="1069630"/>
                  <a:pt x="89896" y="107371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11"/>
          <p:cNvSpPr/>
          <p:nvPr/>
        </p:nvSpPr>
        <p:spPr>
          <a:xfrm rot="-937874">
            <a:off x="1500063" y="4416994"/>
            <a:ext cx="293168" cy="517910"/>
          </a:xfrm>
          <a:custGeom>
            <a:rect b="b" l="l" r="r" t="t"/>
            <a:pathLst>
              <a:path extrusionOk="0" h="1032290" w="585131">
                <a:moveTo>
                  <a:pt x="218885" y="1032237"/>
                </a:moveTo>
                <a:cubicBezTo>
                  <a:pt x="169535" y="1033111"/>
                  <a:pt x="120710" y="1023312"/>
                  <a:pt x="73577" y="1009428"/>
                </a:cubicBezTo>
                <a:cubicBezTo>
                  <a:pt x="34669" y="996887"/>
                  <a:pt x="10053" y="957337"/>
                  <a:pt x="5328" y="918079"/>
                </a:cubicBezTo>
                <a:cubicBezTo>
                  <a:pt x="-3130" y="864646"/>
                  <a:pt x="370" y="809930"/>
                  <a:pt x="3053" y="756089"/>
                </a:cubicBezTo>
                <a:cubicBezTo>
                  <a:pt x="5678" y="683639"/>
                  <a:pt x="13845" y="612181"/>
                  <a:pt x="16411" y="539790"/>
                </a:cubicBezTo>
                <a:cubicBezTo>
                  <a:pt x="18803" y="504324"/>
                  <a:pt x="25861" y="469324"/>
                  <a:pt x="28486" y="433858"/>
                </a:cubicBezTo>
                <a:cubicBezTo>
                  <a:pt x="31519" y="354000"/>
                  <a:pt x="35836" y="274026"/>
                  <a:pt x="45636" y="194634"/>
                </a:cubicBezTo>
                <a:cubicBezTo>
                  <a:pt x="46044" y="164418"/>
                  <a:pt x="45228" y="134202"/>
                  <a:pt x="47911" y="104043"/>
                </a:cubicBezTo>
                <a:cubicBezTo>
                  <a:pt x="50186" y="83977"/>
                  <a:pt x="44819" y="61694"/>
                  <a:pt x="56777" y="43961"/>
                </a:cubicBezTo>
                <a:cubicBezTo>
                  <a:pt x="70194" y="22144"/>
                  <a:pt x="97261" y="18994"/>
                  <a:pt x="120419" y="16427"/>
                </a:cubicBezTo>
                <a:cubicBezTo>
                  <a:pt x="150110" y="10711"/>
                  <a:pt x="180035" y="7386"/>
                  <a:pt x="210193" y="6278"/>
                </a:cubicBezTo>
                <a:cubicBezTo>
                  <a:pt x="255343" y="3303"/>
                  <a:pt x="299559" y="-2706"/>
                  <a:pt x="344767" y="1378"/>
                </a:cubicBezTo>
                <a:cubicBezTo>
                  <a:pt x="401408" y="6336"/>
                  <a:pt x="556457" y="12753"/>
                  <a:pt x="581307" y="68402"/>
                </a:cubicBezTo>
                <a:cubicBezTo>
                  <a:pt x="591223" y="90335"/>
                  <a:pt x="580957" y="117635"/>
                  <a:pt x="560890" y="130002"/>
                </a:cubicBezTo>
                <a:cubicBezTo>
                  <a:pt x="523382" y="150768"/>
                  <a:pt x="478524" y="153860"/>
                  <a:pt x="436583" y="158176"/>
                </a:cubicBezTo>
                <a:cubicBezTo>
                  <a:pt x="372183" y="165876"/>
                  <a:pt x="307609" y="158468"/>
                  <a:pt x="243209" y="157710"/>
                </a:cubicBezTo>
                <a:cubicBezTo>
                  <a:pt x="244259" y="216684"/>
                  <a:pt x="240876" y="275601"/>
                  <a:pt x="241226" y="334575"/>
                </a:cubicBezTo>
                <a:cubicBezTo>
                  <a:pt x="242334" y="370625"/>
                  <a:pt x="239126" y="406383"/>
                  <a:pt x="232709" y="441849"/>
                </a:cubicBezTo>
                <a:cubicBezTo>
                  <a:pt x="327442" y="435374"/>
                  <a:pt x="426666" y="415599"/>
                  <a:pt x="518832" y="446924"/>
                </a:cubicBezTo>
                <a:cubicBezTo>
                  <a:pt x="555640" y="460516"/>
                  <a:pt x="552549" y="494932"/>
                  <a:pt x="527174" y="518907"/>
                </a:cubicBezTo>
                <a:cubicBezTo>
                  <a:pt x="508857" y="537632"/>
                  <a:pt x="484358" y="549065"/>
                  <a:pt x="459858" y="557348"/>
                </a:cubicBezTo>
                <a:cubicBezTo>
                  <a:pt x="435125" y="565807"/>
                  <a:pt x="408933" y="565923"/>
                  <a:pt x="383092" y="566682"/>
                </a:cubicBezTo>
                <a:cubicBezTo>
                  <a:pt x="322017" y="571873"/>
                  <a:pt x="260243" y="567790"/>
                  <a:pt x="199460" y="575490"/>
                </a:cubicBezTo>
                <a:cubicBezTo>
                  <a:pt x="199401" y="676289"/>
                  <a:pt x="199285" y="777380"/>
                  <a:pt x="185810" y="877304"/>
                </a:cubicBezTo>
                <a:cubicBezTo>
                  <a:pt x="255634" y="877129"/>
                  <a:pt x="325401" y="878938"/>
                  <a:pt x="395167" y="880104"/>
                </a:cubicBezTo>
                <a:cubicBezTo>
                  <a:pt x="442008" y="880338"/>
                  <a:pt x="491591" y="872871"/>
                  <a:pt x="535224" y="894221"/>
                </a:cubicBezTo>
                <a:cubicBezTo>
                  <a:pt x="572090" y="909096"/>
                  <a:pt x="561940" y="947829"/>
                  <a:pt x="540940" y="972212"/>
                </a:cubicBezTo>
                <a:cubicBezTo>
                  <a:pt x="501974" y="1024595"/>
                  <a:pt x="432441" y="1018995"/>
                  <a:pt x="374283" y="1024945"/>
                </a:cubicBezTo>
                <a:cubicBezTo>
                  <a:pt x="322309" y="1026228"/>
                  <a:pt x="270801" y="1031420"/>
                  <a:pt x="218885" y="1032237"/>
                </a:cubicBezTo>
                <a:close/>
                <a:moveTo>
                  <a:pt x="232534" y="1000912"/>
                </a:moveTo>
                <a:cubicBezTo>
                  <a:pt x="287542" y="997820"/>
                  <a:pt x="342492" y="995953"/>
                  <a:pt x="397383" y="991753"/>
                </a:cubicBezTo>
                <a:cubicBezTo>
                  <a:pt x="423050" y="989304"/>
                  <a:pt x="449299" y="989187"/>
                  <a:pt x="474324" y="982420"/>
                </a:cubicBezTo>
                <a:cubicBezTo>
                  <a:pt x="499116" y="973495"/>
                  <a:pt x="523499" y="953954"/>
                  <a:pt x="529157" y="927179"/>
                </a:cubicBezTo>
                <a:cubicBezTo>
                  <a:pt x="496433" y="904837"/>
                  <a:pt x="453616" y="910904"/>
                  <a:pt x="415933" y="910904"/>
                </a:cubicBezTo>
                <a:cubicBezTo>
                  <a:pt x="352875" y="911429"/>
                  <a:pt x="289934" y="908746"/>
                  <a:pt x="226876" y="908454"/>
                </a:cubicBezTo>
                <a:cubicBezTo>
                  <a:pt x="211885" y="908337"/>
                  <a:pt x="196776" y="908337"/>
                  <a:pt x="181785" y="908337"/>
                </a:cubicBezTo>
                <a:cubicBezTo>
                  <a:pt x="177235" y="908454"/>
                  <a:pt x="172568" y="907637"/>
                  <a:pt x="168660" y="905246"/>
                </a:cubicBezTo>
                <a:cubicBezTo>
                  <a:pt x="151918" y="894279"/>
                  <a:pt x="153319" y="871529"/>
                  <a:pt x="156235" y="854146"/>
                </a:cubicBezTo>
                <a:cubicBezTo>
                  <a:pt x="169185" y="780297"/>
                  <a:pt x="165977" y="705397"/>
                  <a:pt x="168193" y="630848"/>
                </a:cubicBezTo>
                <a:cubicBezTo>
                  <a:pt x="168368" y="611131"/>
                  <a:pt x="168310" y="591357"/>
                  <a:pt x="168368" y="571582"/>
                </a:cubicBezTo>
                <a:cubicBezTo>
                  <a:pt x="167727" y="563940"/>
                  <a:pt x="170235" y="556182"/>
                  <a:pt x="176593" y="551457"/>
                </a:cubicBezTo>
                <a:cubicBezTo>
                  <a:pt x="194268" y="540607"/>
                  <a:pt x="217135" y="542474"/>
                  <a:pt x="237259" y="540899"/>
                </a:cubicBezTo>
                <a:cubicBezTo>
                  <a:pt x="268409" y="540899"/>
                  <a:pt x="299442" y="537807"/>
                  <a:pt x="330650" y="538099"/>
                </a:cubicBezTo>
                <a:cubicBezTo>
                  <a:pt x="379767" y="534832"/>
                  <a:pt x="432266" y="540607"/>
                  <a:pt x="477124" y="516807"/>
                </a:cubicBezTo>
                <a:cubicBezTo>
                  <a:pt x="492058" y="508290"/>
                  <a:pt x="510549" y="498082"/>
                  <a:pt x="515449" y="480641"/>
                </a:cubicBezTo>
                <a:cubicBezTo>
                  <a:pt x="491882" y="466407"/>
                  <a:pt x="463008" y="465649"/>
                  <a:pt x="436466" y="462032"/>
                </a:cubicBezTo>
                <a:cubicBezTo>
                  <a:pt x="391667" y="459699"/>
                  <a:pt x="346867" y="462499"/>
                  <a:pt x="302359" y="466874"/>
                </a:cubicBezTo>
                <a:cubicBezTo>
                  <a:pt x="277159" y="469382"/>
                  <a:pt x="252018" y="471482"/>
                  <a:pt x="226760" y="473524"/>
                </a:cubicBezTo>
                <a:cubicBezTo>
                  <a:pt x="203893" y="477549"/>
                  <a:pt x="197477" y="461799"/>
                  <a:pt x="201560" y="441791"/>
                </a:cubicBezTo>
                <a:cubicBezTo>
                  <a:pt x="211418" y="391041"/>
                  <a:pt x="210485" y="339592"/>
                  <a:pt x="210310" y="288142"/>
                </a:cubicBezTo>
                <a:cubicBezTo>
                  <a:pt x="213168" y="240192"/>
                  <a:pt x="211010" y="192009"/>
                  <a:pt x="212935" y="144176"/>
                </a:cubicBezTo>
                <a:cubicBezTo>
                  <a:pt x="221568" y="120843"/>
                  <a:pt x="252893" y="126910"/>
                  <a:pt x="272668" y="126677"/>
                </a:cubicBezTo>
                <a:cubicBezTo>
                  <a:pt x="300492" y="129127"/>
                  <a:pt x="328259" y="130818"/>
                  <a:pt x="356200" y="130527"/>
                </a:cubicBezTo>
                <a:cubicBezTo>
                  <a:pt x="398083" y="129943"/>
                  <a:pt x="526766" y="128018"/>
                  <a:pt x="551440" y="95994"/>
                </a:cubicBezTo>
                <a:cubicBezTo>
                  <a:pt x="580024" y="40636"/>
                  <a:pt x="318284" y="28677"/>
                  <a:pt x="284159" y="31711"/>
                </a:cubicBezTo>
                <a:cubicBezTo>
                  <a:pt x="229034" y="37019"/>
                  <a:pt x="174377" y="37311"/>
                  <a:pt x="120477" y="47927"/>
                </a:cubicBezTo>
                <a:cubicBezTo>
                  <a:pt x="103036" y="50786"/>
                  <a:pt x="80286" y="50902"/>
                  <a:pt x="70894" y="68285"/>
                </a:cubicBezTo>
                <a:cubicBezTo>
                  <a:pt x="81102" y="148143"/>
                  <a:pt x="63661" y="228409"/>
                  <a:pt x="62261" y="308384"/>
                </a:cubicBezTo>
                <a:cubicBezTo>
                  <a:pt x="57127" y="372141"/>
                  <a:pt x="60977" y="435433"/>
                  <a:pt x="50536" y="498666"/>
                </a:cubicBezTo>
                <a:cubicBezTo>
                  <a:pt x="43128" y="560440"/>
                  <a:pt x="43944" y="623731"/>
                  <a:pt x="37061" y="685506"/>
                </a:cubicBezTo>
                <a:cubicBezTo>
                  <a:pt x="37236" y="758830"/>
                  <a:pt x="16119" y="888913"/>
                  <a:pt x="48786" y="951154"/>
                </a:cubicBezTo>
                <a:cubicBezTo>
                  <a:pt x="61911" y="974487"/>
                  <a:pt x="86119" y="982712"/>
                  <a:pt x="110910" y="987320"/>
                </a:cubicBezTo>
                <a:cubicBezTo>
                  <a:pt x="150635" y="997470"/>
                  <a:pt x="191468" y="1002837"/>
                  <a:pt x="232534" y="10009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11"/>
          <p:cNvSpPr/>
          <p:nvPr/>
        </p:nvSpPr>
        <p:spPr>
          <a:xfrm rot="-937874">
            <a:off x="490293" y="4397279"/>
            <a:ext cx="1461359" cy="819211"/>
          </a:xfrm>
          <a:custGeom>
            <a:rect b="b" l="l" r="r" t="t"/>
            <a:pathLst>
              <a:path extrusionOk="0" h="1632839" w="2916709">
                <a:moveTo>
                  <a:pt x="2167132" y="1632636"/>
                </a:moveTo>
                <a:cubicBezTo>
                  <a:pt x="2077941" y="1632228"/>
                  <a:pt x="1988867" y="1627619"/>
                  <a:pt x="1899793" y="1623361"/>
                </a:cubicBezTo>
                <a:cubicBezTo>
                  <a:pt x="1807335" y="1620678"/>
                  <a:pt x="1714819" y="1622953"/>
                  <a:pt x="1622420" y="1618636"/>
                </a:cubicBezTo>
                <a:cubicBezTo>
                  <a:pt x="1502662" y="1616828"/>
                  <a:pt x="1383022" y="1622486"/>
                  <a:pt x="1263206" y="1620969"/>
                </a:cubicBezTo>
                <a:cubicBezTo>
                  <a:pt x="1142632" y="1619861"/>
                  <a:pt x="1022174" y="1620619"/>
                  <a:pt x="901600" y="1622428"/>
                </a:cubicBezTo>
                <a:cubicBezTo>
                  <a:pt x="842276" y="1624411"/>
                  <a:pt x="782893" y="1621028"/>
                  <a:pt x="723568" y="1624003"/>
                </a:cubicBezTo>
                <a:cubicBezTo>
                  <a:pt x="628252" y="1627211"/>
                  <a:pt x="530253" y="1631061"/>
                  <a:pt x="435754" y="1620036"/>
                </a:cubicBezTo>
                <a:cubicBezTo>
                  <a:pt x="347846" y="1615778"/>
                  <a:pt x="258539" y="1602361"/>
                  <a:pt x="177689" y="1566253"/>
                </a:cubicBezTo>
                <a:cubicBezTo>
                  <a:pt x="86748" y="1533587"/>
                  <a:pt x="36115" y="1481145"/>
                  <a:pt x="14066" y="1385946"/>
                </a:cubicBezTo>
                <a:cubicBezTo>
                  <a:pt x="2516" y="1329772"/>
                  <a:pt x="6307" y="1271497"/>
                  <a:pt x="2807" y="1214448"/>
                </a:cubicBezTo>
                <a:cubicBezTo>
                  <a:pt x="-5009" y="1012149"/>
                  <a:pt x="4266" y="808801"/>
                  <a:pt x="21124" y="607377"/>
                </a:cubicBezTo>
                <a:cubicBezTo>
                  <a:pt x="22932" y="584452"/>
                  <a:pt x="23690" y="561236"/>
                  <a:pt x="27365" y="538486"/>
                </a:cubicBezTo>
                <a:cubicBezTo>
                  <a:pt x="33199" y="502436"/>
                  <a:pt x="45449" y="467611"/>
                  <a:pt x="47490" y="430920"/>
                </a:cubicBezTo>
                <a:cubicBezTo>
                  <a:pt x="56999" y="305388"/>
                  <a:pt x="78698" y="169764"/>
                  <a:pt x="206272" y="111897"/>
                </a:cubicBezTo>
                <a:cubicBezTo>
                  <a:pt x="292313" y="76139"/>
                  <a:pt x="388446" y="80398"/>
                  <a:pt x="478104" y="57998"/>
                </a:cubicBezTo>
                <a:cubicBezTo>
                  <a:pt x="530428" y="49656"/>
                  <a:pt x="583978" y="44756"/>
                  <a:pt x="636769" y="41373"/>
                </a:cubicBezTo>
                <a:cubicBezTo>
                  <a:pt x="695510" y="36823"/>
                  <a:pt x="753902" y="28248"/>
                  <a:pt x="812584" y="23231"/>
                </a:cubicBezTo>
                <a:cubicBezTo>
                  <a:pt x="1049008" y="7073"/>
                  <a:pt x="1286364" y="-4593"/>
                  <a:pt x="1523370" y="1765"/>
                </a:cubicBezTo>
                <a:cubicBezTo>
                  <a:pt x="1644878" y="5148"/>
                  <a:pt x="1767319" y="18506"/>
                  <a:pt x="1887951" y="28131"/>
                </a:cubicBezTo>
                <a:cubicBezTo>
                  <a:pt x="1983325" y="33148"/>
                  <a:pt x="2078583" y="39915"/>
                  <a:pt x="2173899" y="44231"/>
                </a:cubicBezTo>
                <a:cubicBezTo>
                  <a:pt x="2313781" y="50881"/>
                  <a:pt x="2453255" y="66748"/>
                  <a:pt x="2593487" y="63248"/>
                </a:cubicBezTo>
                <a:cubicBezTo>
                  <a:pt x="2648204" y="46040"/>
                  <a:pt x="2708870" y="54965"/>
                  <a:pt x="2765511" y="58698"/>
                </a:cubicBezTo>
                <a:cubicBezTo>
                  <a:pt x="2820227" y="59631"/>
                  <a:pt x="2861294" y="75848"/>
                  <a:pt x="2887252" y="126656"/>
                </a:cubicBezTo>
                <a:cubicBezTo>
                  <a:pt x="2918985" y="178339"/>
                  <a:pt x="2916068" y="241046"/>
                  <a:pt x="2916710" y="299554"/>
                </a:cubicBezTo>
                <a:cubicBezTo>
                  <a:pt x="2915251" y="393295"/>
                  <a:pt x="2915077" y="487036"/>
                  <a:pt x="2914376" y="580777"/>
                </a:cubicBezTo>
                <a:cubicBezTo>
                  <a:pt x="2911343" y="649435"/>
                  <a:pt x="2904751" y="715818"/>
                  <a:pt x="2901835" y="784126"/>
                </a:cubicBezTo>
                <a:cubicBezTo>
                  <a:pt x="2899035" y="915725"/>
                  <a:pt x="2881127" y="1046332"/>
                  <a:pt x="2873660" y="1177581"/>
                </a:cubicBezTo>
                <a:cubicBezTo>
                  <a:pt x="2870627" y="1236614"/>
                  <a:pt x="2870627" y="1295880"/>
                  <a:pt x="2864969" y="1354680"/>
                </a:cubicBezTo>
                <a:cubicBezTo>
                  <a:pt x="2860418" y="1406713"/>
                  <a:pt x="2853827" y="1460846"/>
                  <a:pt x="2825885" y="1506112"/>
                </a:cubicBezTo>
                <a:cubicBezTo>
                  <a:pt x="2798761" y="1555753"/>
                  <a:pt x="2759969" y="1585153"/>
                  <a:pt x="2703503" y="1593961"/>
                </a:cubicBezTo>
                <a:cubicBezTo>
                  <a:pt x="2641670" y="1608253"/>
                  <a:pt x="2575987" y="1607436"/>
                  <a:pt x="2513338" y="1610936"/>
                </a:cubicBezTo>
                <a:cubicBezTo>
                  <a:pt x="2396439" y="1615603"/>
                  <a:pt x="2283448" y="1635028"/>
                  <a:pt x="2167132" y="1632636"/>
                </a:cubicBezTo>
                <a:close/>
                <a:moveTo>
                  <a:pt x="1576920" y="1586786"/>
                </a:moveTo>
                <a:cubicBezTo>
                  <a:pt x="1669436" y="1588711"/>
                  <a:pt x="1761894" y="1591511"/>
                  <a:pt x="1854468" y="1591045"/>
                </a:cubicBezTo>
                <a:cubicBezTo>
                  <a:pt x="1949725" y="1593203"/>
                  <a:pt x="2044808" y="1600553"/>
                  <a:pt x="2140183" y="1601195"/>
                </a:cubicBezTo>
                <a:cubicBezTo>
                  <a:pt x="2256848" y="1606036"/>
                  <a:pt x="2372989" y="1586786"/>
                  <a:pt x="2489188" y="1581303"/>
                </a:cubicBezTo>
                <a:cubicBezTo>
                  <a:pt x="2574529" y="1574187"/>
                  <a:pt x="2663137" y="1581070"/>
                  <a:pt x="2743928" y="1549103"/>
                </a:cubicBezTo>
                <a:cubicBezTo>
                  <a:pt x="2790477" y="1522387"/>
                  <a:pt x="2814627" y="1468546"/>
                  <a:pt x="2825710" y="1417971"/>
                </a:cubicBezTo>
                <a:cubicBezTo>
                  <a:pt x="2840644" y="1327497"/>
                  <a:pt x="2838660" y="1235389"/>
                  <a:pt x="2843969" y="1144098"/>
                </a:cubicBezTo>
                <a:cubicBezTo>
                  <a:pt x="2853885" y="1024982"/>
                  <a:pt x="2867127" y="906041"/>
                  <a:pt x="2870510" y="786517"/>
                </a:cubicBezTo>
                <a:cubicBezTo>
                  <a:pt x="2874069" y="695985"/>
                  <a:pt x="2885327" y="607085"/>
                  <a:pt x="2883693" y="517428"/>
                </a:cubicBezTo>
                <a:cubicBezTo>
                  <a:pt x="2883110" y="450403"/>
                  <a:pt x="2884627" y="383379"/>
                  <a:pt x="2885502" y="316354"/>
                </a:cubicBezTo>
                <a:cubicBezTo>
                  <a:pt x="2885093" y="245013"/>
                  <a:pt x="2891627" y="164164"/>
                  <a:pt x="2836502" y="110614"/>
                </a:cubicBezTo>
                <a:cubicBezTo>
                  <a:pt x="2814394" y="88739"/>
                  <a:pt x="2782369" y="93873"/>
                  <a:pt x="2754019" y="92239"/>
                </a:cubicBezTo>
                <a:cubicBezTo>
                  <a:pt x="2725786" y="91889"/>
                  <a:pt x="2697612" y="89964"/>
                  <a:pt x="2669378" y="89731"/>
                </a:cubicBezTo>
                <a:cubicBezTo>
                  <a:pt x="2570854" y="90606"/>
                  <a:pt x="2472097" y="96906"/>
                  <a:pt x="2373864" y="86056"/>
                </a:cubicBezTo>
                <a:cubicBezTo>
                  <a:pt x="2220915" y="78648"/>
                  <a:pt x="2069600" y="68906"/>
                  <a:pt x="1917001" y="60915"/>
                </a:cubicBezTo>
                <a:cubicBezTo>
                  <a:pt x="1767202" y="50648"/>
                  <a:pt x="1618045" y="32915"/>
                  <a:pt x="1468129" y="31165"/>
                </a:cubicBezTo>
                <a:cubicBezTo>
                  <a:pt x="1320372" y="28365"/>
                  <a:pt x="1172732" y="35831"/>
                  <a:pt x="1025149" y="41373"/>
                </a:cubicBezTo>
                <a:cubicBezTo>
                  <a:pt x="934092" y="45981"/>
                  <a:pt x="842976" y="50006"/>
                  <a:pt x="752443" y="60448"/>
                </a:cubicBezTo>
                <a:cubicBezTo>
                  <a:pt x="704027" y="66106"/>
                  <a:pt x="653161" y="72056"/>
                  <a:pt x="604978" y="74564"/>
                </a:cubicBezTo>
                <a:cubicBezTo>
                  <a:pt x="544603" y="79056"/>
                  <a:pt x="484637" y="87689"/>
                  <a:pt x="426071" y="99648"/>
                </a:cubicBezTo>
                <a:cubicBezTo>
                  <a:pt x="363829" y="110206"/>
                  <a:pt x="299897" y="113239"/>
                  <a:pt x="239405" y="132197"/>
                </a:cubicBezTo>
                <a:cubicBezTo>
                  <a:pt x="100982" y="178280"/>
                  <a:pt x="84998" y="322188"/>
                  <a:pt x="75315" y="448303"/>
                </a:cubicBezTo>
                <a:cubicBezTo>
                  <a:pt x="69365" y="493978"/>
                  <a:pt x="53090" y="540294"/>
                  <a:pt x="52507" y="586436"/>
                </a:cubicBezTo>
                <a:cubicBezTo>
                  <a:pt x="45915" y="682160"/>
                  <a:pt x="35474" y="776601"/>
                  <a:pt x="35007" y="872092"/>
                </a:cubicBezTo>
                <a:cubicBezTo>
                  <a:pt x="27132" y="995874"/>
                  <a:pt x="28299" y="1119948"/>
                  <a:pt x="32907" y="1243847"/>
                </a:cubicBezTo>
                <a:cubicBezTo>
                  <a:pt x="35299" y="1286430"/>
                  <a:pt x="32790" y="1330822"/>
                  <a:pt x="40082" y="1372763"/>
                </a:cubicBezTo>
                <a:cubicBezTo>
                  <a:pt x="58340" y="1461546"/>
                  <a:pt x="105181" y="1508679"/>
                  <a:pt x="189531" y="1538137"/>
                </a:cubicBezTo>
                <a:cubicBezTo>
                  <a:pt x="271897" y="1574945"/>
                  <a:pt x="362896" y="1585561"/>
                  <a:pt x="452145" y="1590170"/>
                </a:cubicBezTo>
                <a:cubicBezTo>
                  <a:pt x="573536" y="1604170"/>
                  <a:pt x="695102" y="1589703"/>
                  <a:pt x="816726" y="1591803"/>
                </a:cubicBezTo>
                <a:cubicBezTo>
                  <a:pt x="920908" y="1592970"/>
                  <a:pt x="1025091" y="1587895"/>
                  <a:pt x="1129215" y="1589061"/>
                </a:cubicBezTo>
                <a:cubicBezTo>
                  <a:pt x="1278489" y="1591395"/>
                  <a:pt x="1427763" y="1588711"/>
                  <a:pt x="1576920" y="158678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11"/>
          <p:cNvSpPr/>
          <p:nvPr/>
        </p:nvSpPr>
        <p:spPr>
          <a:xfrm rot="-937874">
            <a:off x="648064" y="4659359"/>
            <a:ext cx="326418" cy="538398"/>
          </a:xfrm>
          <a:custGeom>
            <a:rect b="b" l="l" r="r" t="t"/>
            <a:pathLst>
              <a:path extrusionOk="0" h="1073126" w="651494">
                <a:moveTo>
                  <a:pt x="619763" y="972994"/>
                </a:moveTo>
                <a:cubicBezTo>
                  <a:pt x="647471" y="974511"/>
                  <a:pt x="655871" y="982444"/>
                  <a:pt x="649454" y="1010502"/>
                </a:cubicBezTo>
                <a:cubicBezTo>
                  <a:pt x="646071" y="1040777"/>
                  <a:pt x="589546" y="1044861"/>
                  <a:pt x="565105" y="1050811"/>
                </a:cubicBezTo>
                <a:cubicBezTo>
                  <a:pt x="512313" y="1061660"/>
                  <a:pt x="457889" y="1057985"/>
                  <a:pt x="404106" y="1059210"/>
                </a:cubicBezTo>
                <a:cubicBezTo>
                  <a:pt x="358023" y="1061777"/>
                  <a:pt x="311998" y="1064927"/>
                  <a:pt x="266032" y="1069185"/>
                </a:cubicBezTo>
                <a:cubicBezTo>
                  <a:pt x="210266" y="1071227"/>
                  <a:pt x="154324" y="1068310"/>
                  <a:pt x="98558" y="1071752"/>
                </a:cubicBezTo>
                <a:cubicBezTo>
                  <a:pt x="66067" y="1071927"/>
                  <a:pt x="31242" y="1077235"/>
                  <a:pt x="209" y="1065744"/>
                </a:cubicBezTo>
                <a:cubicBezTo>
                  <a:pt x="-2241" y="911687"/>
                  <a:pt x="17476" y="757629"/>
                  <a:pt x="26634" y="603631"/>
                </a:cubicBezTo>
                <a:cubicBezTo>
                  <a:pt x="31650" y="537889"/>
                  <a:pt x="36842" y="468648"/>
                  <a:pt x="39817" y="402207"/>
                </a:cubicBezTo>
                <a:cubicBezTo>
                  <a:pt x="47225" y="306658"/>
                  <a:pt x="57609" y="211633"/>
                  <a:pt x="62042" y="115909"/>
                </a:cubicBezTo>
                <a:cubicBezTo>
                  <a:pt x="65950" y="98643"/>
                  <a:pt x="70150" y="81434"/>
                  <a:pt x="73942" y="64168"/>
                </a:cubicBezTo>
                <a:cubicBezTo>
                  <a:pt x="74992" y="57868"/>
                  <a:pt x="76742" y="51685"/>
                  <a:pt x="78550" y="45560"/>
                </a:cubicBezTo>
                <a:cubicBezTo>
                  <a:pt x="88233" y="29052"/>
                  <a:pt x="96575" y="8402"/>
                  <a:pt x="115825" y="1343"/>
                </a:cubicBezTo>
                <a:cubicBezTo>
                  <a:pt x="136766" y="-3382"/>
                  <a:pt x="160041" y="4902"/>
                  <a:pt x="176724" y="17677"/>
                </a:cubicBezTo>
                <a:cubicBezTo>
                  <a:pt x="200349" y="38560"/>
                  <a:pt x="197257" y="73034"/>
                  <a:pt x="197082" y="101734"/>
                </a:cubicBezTo>
                <a:cubicBezTo>
                  <a:pt x="192474" y="207609"/>
                  <a:pt x="177308" y="313074"/>
                  <a:pt x="166633" y="418540"/>
                </a:cubicBezTo>
                <a:cubicBezTo>
                  <a:pt x="157766" y="534156"/>
                  <a:pt x="140091" y="648722"/>
                  <a:pt x="124400" y="763521"/>
                </a:cubicBezTo>
                <a:cubicBezTo>
                  <a:pt x="117808" y="809371"/>
                  <a:pt x="114483" y="855629"/>
                  <a:pt x="105908" y="901187"/>
                </a:cubicBezTo>
                <a:cubicBezTo>
                  <a:pt x="97858" y="932686"/>
                  <a:pt x="93075" y="968269"/>
                  <a:pt x="137525" y="963894"/>
                </a:cubicBezTo>
                <a:cubicBezTo>
                  <a:pt x="159691" y="963486"/>
                  <a:pt x="181858" y="963778"/>
                  <a:pt x="203966" y="964303"/>
                </a:cubicBezTo>
                <a:cubicBezTo>
                  <a:pt x="262240" y="966286"/>
                  <a:pt x="320515" y="969436"/>
                  <a:pt x="378789" y="966403"/>
                </a:cubicBezTo>
                <a:cubicBezTo>
                  <a:pt x="427964" y="960803"/>
                  <a:pt x="477372" y="963894"/>
                  <a:pt x="526605" y="966753"/>
                </a:cubicBezTo>
                <a:cubicBezTo>
                  <a:pt x="558396" y="969436"/>
                  <a:pt x="587154" y="970369"/>
                  <a:pt x="619763" y="97299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11"/>
          <p:cNvSpPr/>
          <p:nvPr/>
        </p:nvSpPr>
        <p:spPr>
          <a:xfrm rot="-937874">
            <a:off x="1027601" y="4591001"/>
            <a:ext cx="87644" cy="505493"/>
          </a:xfrm>
          <a:custGeom>
            <a:rect b="b" l="l" r="r" t="t"/>
            <a:pathLst>
              <a:path extrusionOk="0" h="1007542" w="174928">
                <a:moveTo>
                  <a:pt x="163792" y="102549"/>
                </a:moveTo>
                <a:cubicBezTo>
                  <a:pt x="181351" y="167124"/>
                  <a:pt x="174817" y="234965"/>
                  <a:pt x="166767" y="300531"/>
                </a:cubicBezTo>
                <a:cubicBezTo>
                  <a:pt x="160467" y="375897"/>
                  <a:pt x="149443" y="450913"/>
                  <a:pt x="143726" y="526338"/>
                </a:cubicBezTo>
                <a:cubicBezTo>
                  <a:pt x="134334" y="632737"/>
                  <a:pt x="139234" y="739603"/>
                  <a:pt x="130659" y="846177"/>
                </a:cubicBezTo>
                <a:cubicBezTo>
                  <a:pt x="128618" y="882693"/>
                  <a:pt x="124068" y="919385"/>
                  <a:pt x="116659" y="955259"/>
                </a:cubicBezTo>
                <a:cubicBezTo>
                  <a:pt x="112459" y="981859"/>
                  <a:pt x="99860" y="1003734"/>
                  <a:pt x="70460" y="1007409"/>
                </a:cubicBezTo>
                <a:cubicBezTo>
                  <a:pt x="40185" y="1008926"/>
                  <a:pt x="8394" y="997726"/>
                  <a:pt x="5069" y="963718"/>
                </a:cubicBezTo>
                <a:cubicBezTo>
                  <a:pt x="-3098" y="920726"/>
                  <a:pt x="985" y="876743"/>
                  <a:pt x="1277" y="833285"/>
                </a:cubicBezTo>
                <a:cubicBezTo>
                  <a:pt x="2152" y="746486"/>
                  <a:pt x="3494" y="659687"/>
                  <a:pt x="5244" y="572887"/>
                </a:cubicBezTo>
                <a:cubicBezTo>
                  <a:pt x="9735" y="451613"/>
                  <a:pt x="15743" y="331914"/>
                  <a:pt x="24843" y="210582"/>
                </a:cubicBezTo>
                <a:cubicBezTo>
                  <a:pt x="27468" y="188415"/>
                  <a:pt x="31727" y="166482"/>
                  <a:pt x="35227" y="144374"/>
                </a:cubicBezTo>
                <a:cubicBezTo>
                  <a:pt x="44502" y="100566"/>
                  <a:pt x="44152" y="21175"/>
                  <a:pt x="90118" y="0"/>
                </a:cubicBezTo>
                <a:cubicBezTo>
                  <a:pt x="98285" y="4317"/>
                  <a:pt x="108143" y="233"/>
                  <a:pt x="116659" y="4025"/>
                </a:cubicBezTo>
                <a:cubicBezTo>
                  <a:pt x="151484" y="21875"/>
                  <a:pt x="155684" y="67958"/>
                  <a:pt x="163792" y="10254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11"/>
          <p:cNvSpPr/>
          <p:nvPr/>
        </p:nvSpPr>
        <p:spPr>
          <a:xfrm rot="-937874">
            <a:off x="1195312" y="4497681"/>
            <a:ext cx="271201" cy="525281"/>
          </a:xfrm>
          <a:custGeom>
            <a:rect b="b" l="l" r="r" t="t"/>
            <a:pathLst>
              <a:path extrusionOk="0" h="1046983" w="541287">
                <a:moveTo>
                  <a:pt x="517299" y="62208"/>
                </a:moveTo>
                <a:cubicBezTo>
                  <a:pt x="581874" y="33216"/>
                  <a:pt x="496883" y="166273"/>
                  <a:pt x="485508" y="184240"/>
                </a:cubicBezTo>
                <a:cubicBezTo>
                  <a:pt x="455641" y="227931"/>
                  <a:pt x="427058" y="272264"/>
                  <a:pt x="399642" y="317472"/>
                </a:cubicBezTo>
                <a:cubicBezTo>
                  <a:pt x="380217" y="344772"/>
                  <a:pt x="358925" y="370964"/>
                  <a:pt x="342884" y="400480"/>
                </a:cubicBezTo>
                <a:cubicBezTo>
                  <a:pt x="338217" y="408880"/>
                  <a:pt x="334017" y="419030"/>
                  <a:pt x="338159" y="428480"/>
                </a:cubicBezTo>
                <a:cubicBezTo>
                  <a:pt x="342476" y="438338"/>
                  <a:pt x="346676" y="448255"/>
                  <a:pt x="350526" y="458288"/>
                </a:cubicBezTo>
                <a:cubicBezTo>
                  <a:pt x="358400" y="478763"/>
                  <a:pt x="365517" y="499471"/>
                  <a:pt x="373742" y="519771"/>
                </a:cubicBezTo>
                <a:cubicBezTo>
                  <a:pt x="408917" y="595545"/>
                  <a:pt x="431025" y="676336"/>
                  <a:pt x="449633" y="757594"/>
                </a:cubicBezTo>
                <a:cubicBezTo>
                  <a:pt x="466025" y="822227"/>
                  <a:pt x="487958" y="885868"/>
                  <a:pt x="492624" y="953009"/>
                </a:cubicBezTo>
                <a:cubicBezTo>
                  <a:pt x="492274" y="979492"/>
                  <a:pt x="495833" y="1030067"/>
                  <a:pt x="466083" y="1043308"/>
                </a:cubicBezTo>
                <a:cubicBezTo>
                  <a:pt x="456400" y="1046458"/>
                  <a:pt x="443741" y="1045058"/>
                  <a:pt x="438316" y="1035492"/>
                </a:cubicBezTo>
                <a:cubicBezTo>
                  <a:pt x="403550" y="983517"/>
                  <a:pt x="385175" y="923376"/>
                  <a:pt x="370825" y="863118"/>
                </a:cubicBezTo>
                <a:cubicBezTo>
                  <a:pt x="363242" y="841827"/>
                  <a:pt x="358225" y="819777"/>
                  <a:pt x="352859" y="797960"/>
                </a:cubicBezTo>
                <a:cubicBezTo>
                  <a:pt x="343992" y="770019"/>
                  <a:pt x="334367" y="742369"/>
                  <a:pt x="328417" y="713553"/>
                </a:cubicBezTo>
                <a:cubicBezTo>
                  <a:pt x="317742" y="673011"/>
                  <a:pt x="304734" y="633053"/>
                  <a:pt x="294643" y="592337"/>
                </a:cubicBezTo>
                <a:cubicBezTo>
                  <a:pt x="286126" y="557337"/>
                  <a:pt x="281226" y="519071"/>
                  <a:pt x="260343" y="488971"/>
                </a:cubicBezTo>
                <a:cubicBezTo>
                  <a:pt x="247510" y="474738"/>
                  <a:pt x="229251" y="487571"/>
                  <a:pt x="214785" y="492063"/>
                </a:cubicBezTo>
                <a:cubicBezTo>
                  <a:pt x="194602" y="499996"/>
                  <a:pt x="174594" y="508688"/>
                  <a:pt x="154002" y="515571"/>
                </a:cubicBezTo>
                <a:cubicBezTo>
                  <a:pt x="141752" y="519946"/>
                  <a:pt x="122386" y="523971"/>
                  <a:pt x="114861" y="537212"/>
                </a:cubicBezTo>
                <a:cubicBezTo>
                  <a:pt x="110136" y="546429"/>
                  <a:pt x="111652" y="557454"/>
                  <a:pt x="110719" y="567545"/>
                </a:cubicBezTo>
                <a:cubicBezTo>
                  <a:pt x="110369" y="585279"/>
                  <a:pt x="108677" y="602778"/>
                  <a:pt x="107569" y="620512"/>
                </a:cubicBezTo>
                <a:cubicBezTo>
                  <a:pt x="101502" y="693486"/>
                  <a:pt x="102319" y="766636"/>
                  <a:pt x="99869" y="839843"/>
                </a:cubicBezTo>
                <a:cubicBezTo>
                  <a:pt x="96194" y="875660"/>
                  <a:pt x="102202" y="1046225"/>
                  <a:pt x="58569" y="1046983"/>
                </a:cubicBezTo>
                <a:cubicBezTo>
                  <a:pt x="-10263" y="1042900"/>
                  <a:pt x="1345" y="935918"/>
                  <a:pt x="3" y="886510"/>
                </a:cubicBezTo>
                <a:cubicBezTo>
                  <a:pt x="820" y="813244"/>
                  <a:pt x="5603" y="740386"/>
                  <a:pt x="11786" y="667353"/>
                </a:cubicBezTo>
                <a:cubicBezTo>
                  <a:pt x="21295" y="554537"/>
                  <a:pt x="22403" y="441138"/>
                  <a:pt x="31561" y="328264"/>
                </a:cubicBezTo>
                <a:cubicBezTo>
                  <a:pt x="33545" y="276698"/>
                  <a:pt x="38270" y="225423"/>
                  <a:pt x="43286" y="174090"/>
                </a:cubicBezTo>
                <a:cubicBezTo>
                  <a:pt x="47953" y="130690"/>
                  <a:pt x="41770" y="84549"/>
                  <a:pt x="60611" y="43949"/>
                </a:cubicBezTo>
                <a:cubicBezTo>
                  <a:pt x="68836" y="11341"/>
                  <a:pt x="94911" y="-5692"/>
                  <a:pt x="127869" y="1716"/>
                </a:cubicBezTo>
                <a:cubicBezTo>
                  <a:pt x="147002" y="6733"/>
                  <a:pt x="169694" y="17116"/>
                  <a:pt x="174477" y="38641"/>
                </a:cubicBezTo>
                <a:cubicBezTo>
                  <a:pt x="178910" y="55091"/>
                  <a:pt x="176052" y="72999"/>
                  <a:pt x="176752" y="89916"/>
                </a:cubicBezTo>
                <a:cubicBezTo>
                  <a:pt x="176985" y="115115"/>
                  <a:pt x="175585" y="139615"/>
                  <a:pt x="171793" y="164757"/>
                </a:cubicBezTo>
                <a:cubicBezTo>
                  <a:pt x="169985" y="198998"/>
                  <a:pt x="167185" y="232948"/>
                  <a:pt x="158960" y="266489"/>
                </a:cubicBezTo>
                <a:cubicBezTo>
                  <a:pt x="151144" y="299447"/>
                  <a:pt x="143210" y="332464"/>
                  <a:pt x="133994" y="365130"/>
                </a:cubicBezTo>
                <a:cubicBezTo>
                  <a:pt x="131485" y="377555"/>
                  <a:pt x="123202" y="389747"/>
                  <a:pt x="125827" y="402697"/>
                </a:cubicBezTo>
                <a:cubicBezTo>
                  <a:pt x="128044" y="410688"/>
                  <a:pt x="136852" y="416055"/>
                  <a:pt x="144960" y="413547"/>
                </a:cubicBezTo>
                <a:cubicBezTo>
                  <a:pt x="154294" y="410922"/>
                  <a:pt x="158494" y="401063"/>
                  <a:pt x="165027" y="394705"/>
                </a:cubicBezTo>
                <a:cubicBezTo>
                  <a:pt x="180310" y="378255"/>
                  <a:pt x="196118" y="362272"/>
                  <a:pt x="211693" y="345939"/>
                </a:cubicBezTo>
                <a:cubicBezTo>
                  <a:pt x="245585" y="313447"/>
                  <a:pt x="284201" y="286498"/>
                  <a:pt x="317392" y="253189"/>
                </a:cubicBezTo>
                <a:cubicBezTo>
                  <a:pt x="359100" y="214806"/>
                  <a:pt x="396783" y="172398"/>
                  <a:pt x="437791" y="133315"/>
                </a:cubicBezTo>
                <a:cubicBezTo>
                  <a:pt x="461591" y="107124"/>
                  <a:pt x="485858" y="79766"/>
                  <a:pt x="517299" y="6220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11"/>
          <p:cNvSpPr/>
          <p:nvPr/>
        </p:nvSpPr>
        <p:spPr>
          <a:xfrm rot="-937874">
            <a:off x="1515295" y="4432655"/>
            <a:ext cx="262110" cy="486692"/>
          </a:xfrm>
          <a:custGeom>
            <a:rect b="b" l="l" r="r" t="t"/>
            <a:pathLst>
              <a:path extrusionOk="0" h="970067" w="523143">
                <a:moveTo>
                  <a:pt x="253627" y="421"/>
                </a:moveTo>
                <a:cubicBezTo>
                  <a:pt x="287810" y="-2554"/>
                  <a:pt x="549550" y="9346"/>
                  <a:pt x="520967" y="64704"/>
                </a:cubicBezTo>
                <a:cubicBezTo>
                  <a:pt x="496292" y="96729"/>
                  <a:pt x="367551" y="98654"/>
                  <a:pt x="325727" y="99237"/>
                </a:cubicBezTo>
                <a:cubicBezTo>
                  <a:pt x="297727" y="99587"/>
                  <a:pt x="270019" y="97837"/>
                  <a:pt x="242194" y="95387"/>
                </a:cubicBezTo>
                <a:cubicBezTo>
                  <a:pt x="222361" y="95562"/>
                  <a:pt x="191094" y="89495"/>
                  <a:pt x="182461" y="112887"/>
                </a:cubicBezTo>
                <a:cubicBezTo>
                  <a:pt x="180536" y="160720"/>
                  <a:pt x="182636" y="208903"/>
                  <a:pt x="179836" y="256853"/>
                </a:cubicBezTo>
                <a:cubicBezTo>
                  <a:pt x="180011" y="308302"/>
                  <a:pt x="180944" y="359752"/>
                  <a:pt x="171086" y="410501"/>
                </a:cubicBezTo>
                <a:cubicBezTo>
                  <a:pt x="167003" y="430510"/>
                  <a:pt x="173419" y="446259"/>
                  <a:pt x="196286" y="442234"/>
                </a:cubicBezTo>
                <a:cubicBezTo>
                  <a:pt x="221486" y="440251"/>
                  <a:pt x="246686" y="438151"/>
                  <a:pt x="271885" y="435584"/>
                </a:cubicBezTo>
                <a:cubicBezTo>
                  <a:pt x="316393" y="431151"/>
                  <a:pt x="361193" y="428410"/>
                  <a:pt x="405993" y="430743"/>
                </a:cubicBezTo>
                <a:cubicBezTo>
                  <a:pt x="432592" y="434301"/>
                  <a:pt x="461409" y="435118"/>
                  <a:pt x="484975" y="449351"/>
                </a:cubicBezTo>
                <a:cubicBezTo>
                  <a:pt x="480075" y="466793"/>
                  <a:pt x="461526" y="477001"/>
                  <a:pt x="446651" y="485518"/>
                </a:cubicBezTo>
                <a:cubicBezTo>
                  <a:pt x="401793" y="509376"/>
                  <a:pt x="349235" y="503542"/>
                  <a:pt x="300177" y="506867"/>
                </a:cubicBezTo>
                <a:cubicBezTo>
                  <a:pt x="269027" y="506576"/>
                  <a:pt x="237936" y="509667"/>
                  <a:pt x="206786" y="509667"/>
                </a:cubicBezTo>
                <a:cubicBezTo>
                  <a:pt x="186719" y="511242"/>
                  <a:pt x="163795" y="509376"/>
                  <a:pt x="146120" y="520226"/>
                </a:cubicBezTo>
                <a:cubicBezTo>
                  <a:pt x="139761" y="524951"/>
                  <a:pt x="137253" y="532709"/>
                  <a:pt x="137895" y="540350"/>
                </a:cubicBezTo>
                <a:cubicBezTo>
                  <a:pt x="137836" y="560125"/>
                  <a:pt x="137953" y="579900"/>
                  <a:pt x="137720" y="599617"/>
                </a:cubicBezTo>
                <a:cubicBezTo>
                  <a:pt x="135445" y="674166"/>
                  <a:pt x="138653" y="749066"/>
                  <a:pt x="125761" y="822915"/>
                </a:cubicBezTo>
                <a:cubicBezTo>
                  <a:pt x="122787" y="840298"/>
                  <a:pt x="121445" y="863048"/>
                  <a:pt x="138186" y="874015"/>
                </a:cubicBezTo>
                <a:cubicBezTo>
                  <a:pt x="142095" y="876406"/>
                  <a:pt x="146761" y="877223"/>
                  <a:pt x="151311" y="877106"/>
                </a:cubicBezTo>
                <a:cubicBezTo>
                  <a:pt x="166303" y="877106"/>
                  <a:pt x="181353" y="877106"/>
                  <a:pt x="196403" y="877223"/>
                </a:cubicBezTo>
                <a:cubicBezTo>
                  <a:pt x="259402" y="877515"/>
                  <a:pt x="322402" y="880198"/>
                  <a:pt x="385460" y="879673"/>
                </a:cubicBezTo>
                <a:cubicBezTo>
                  <a:pt x="423084" y="879673"/>
                  <a:pt x="465901" y="873548"/>
                  <a:pt x="498684" y="895948"/>
                </a:cubicBezTo>
                <a:cubicBezTo>
                  <a:pt x="493025" y="922723"/>
                  <a:pt x="468642" y="942206"/>
                  <a:pt x="443851" y="951189"/>
                </a:cubicBezTo>
                <a:cubicBezTo>
                  <a:pt x="418826" y="957956"/>
                  <a:pt x="392576" y="958131"/>
                  <a:pt x="366910" y="960522"/>
                </a:cubicBezTo>
                <a:cubicBezTo>
                  <a:pt x="312018" y="964664"/>
                  <a:pt x="257069" y="966589"/>
                  <a:pt x="202061" y="969681"/>
                </a:cubicBezTo>
                <a:cubicBezTo>
                  <a:pt x="160995" y="971605"/>
                  <a:pt x="120103" y="966239"/>
                  <a:pt x="80378" y="955972"/>
                </a:cubicBezTo>
                <a:cubicBezTo>
                  <a:pt x="55587" y="951364"/>
                  <a:pt x="31379" y="943139"/>
                  <a:pt x="18254" y="919806"/>
                </a:cubicBezTo>
                <a:cubicBezTo>
                  <a:pt x="-14354" y="857565"/>
                  <a:pt x="6704" y="727482"/>
                  <a:pt x="6529" y="654158"/>
                </a:cubicBezTo>
                <a:cubicBezTo>
                  <a:pt x="13471" y="592383"/>
                  <a:pt x="12654" y="529092"/>
                  <a:pt x="20062" y="467318"/>
                </a:cubicBezTo>
                <a:cubicBezTo>
                  <a:pt x="30504" y="404085"/>
                  <a:pt x="26654" y="340794"/>
                  <a:pt x="31787" y="277036"/>
                </a:cubicBezTo>
                <a:cubicBezTo>
                  <a:pt x="33187" y="197061"/>
                  <a:pt x="50570" y="116795"/>
                  <a:pt x="40421" y="36996"/>
                </a:cubicBezTo>
                <a:cubicBezTo>
                  <a:pt x="49754" y="19613"/>
                  <a:pt x="72562" y="19496"/>
                  <a:pt x="90004" y="16638"/>
                </a:cubicBezTo>
                <a:cubicBezTo>
                  <a:pt x="143845" y="6021"/>
                  <a:pt x="198503" y="5729"/>
                  <a:pt x="253627" y="42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11"/>
          <p:cNvSpPr/>
          <p:nvPr/>
        </p:nvSpPr>
        <p:spPr>
          <a:xfrm>
            <a:off x="-305309" y="354143"/>
            <a:ext cx="1419498" cy="1659030"/>
          </a:xfrm>
          <a:custGeom>
            <a:rect b="b" l="l" r="r" t="t"/>
            <a:pathLst>
              <a:path extrusionOk="0" h="3318060" w="2838995">
                <a:moveTo>
                  <a:pt x="2600693" y="1740428"/>
                </a:moveTo>
                <a:cubicBezTo>
                  <a:pt x="2602751" y="1737110"/>
                  <a:pt x="2606734" y="1731071"/>
                  <a:pt x="2606602" y="1726824"/>
                </a:cubicBezTo>
                <a:cubicBezTo>
                  <a:pt x="2651214" y="1666901"/>
                  <a:pt x="2685470" y="1599413"/>
                  <a:pt x="2713552" y="1530134"/>
                </a:cubicBezTo>
                <a:cubicBezTo>
                  <a:pt x="2765003" y="1423627"/>
                  <a:pt x="2799126" y="1309687"/>
                  <a:pt x="2819175" y="1193226"/>
                </a:cubicBezTo>
                <a:cubicBezTo>
                  <a:pt x="2844005" y="1031707"/>
                  <a:pt x="2850577" y="863950"/>
                  <a:pt x="2808885" y="704621"/>
                </a:cubicBezTo>
                <a:cubicBezTo>
                  <a:pt x="2795010" y="633815"/>
                  <a:pt x="2770314" y="564668"/>
                  <a:pt x="2731344" y="503750"/>
                </a:cubicBezTo>
                <a:cubicBezTo>
                  <a:pt x="2696823" y="442036"/>
                  <a:pt x="2654467" y="384635"/>
                  <a:pt x="2601423" y="337453"/>
                </a:cubicBezTo>
                <a:cubicBezTo>
                  <a:pt x="2558537" y="294983"/>
                  <a:pt x="2513659" y="254835"/>
                  <a:pt x="2463470" y="221125"/>
                </a:cubicBezTo>
                <a:cubicBezTo>
                  <a:pt x="2435188" y="199823"/>
                  <a:pt x="2407704" y="177194"/>
                  <a:pt x="2375904" y="161135"/>
                </a:cubicBezTo>
                <a:cubicBezTo>
                  <a:pt x="2271078" y="103270"/>
                  <a:pt x="2154434" y="72545"/>
                  <a:pt x="2038654" y="45072"/>
                </a:cubicBezTo>
                <a:cubicBezTo>
                  <a:pt x="1965495" y="27089"/>
                  <a:pt x="1891804" y="8907"/>
                  <a:pt x="1816520" y="3067"/>
                </a:cubicBezTo>
                <a:cubicBezTo>
                  <a:pt x="1734067" y="877"/>
                  <a:pt x="1646568" y="-3038"/>
                  <a:pt x="1564711" y="4062"/>
                </a:cubicBezTo>
                <a:cubicBezTo>
                  <a:pt x="1506091" y="10831"/>
                  <a:pt x="1447271" y="14680"/>
                  <a:pt x="1389448" y="26956"/>
                </a:cubicBezTo>
                <a:cubicBezTo>
                  <a:pt x="1373382" y="29810"/>
                  <a:pt x="1357648" y="33990"/>
                  <a:pt x="1342047" y="38768"/>
                </a:cubicBezTo>
                <a:cubicBezTo>
                  <a:pt x="1290530" y="48191"/>
                  <a:pt x="1239411" y="59937"/>
                  <a:pt x="1189886" y="77390"/>
                </a:cubicBezTo>
                <a:cubicBezTo>
                  <a:pt x="1130070" y="92453"/>
                  <a:pt x="1073442" y="115281"/>
                  <a:pt x="1016083" y="137843"/>
                </a:cubicBezTo>
                <a:cubicBezTo>
                  <a:pt x="997228" y="145275"/>
                  <a:pt x="980632" y="157154"/>
                  <a:pt x="962707" y="166245"/>
                </a:cubicBezTo>
                <a:cubicBezTo>
                  <a:pt x="943853" y="175934"/>
                  <a:pt x="921745" y="180844"/>
                  <a:pt x="905215" y="194647"/>
                </a:cubicBezTo>
                <a:cubicBezTo>
                  <a:pt x="885498" y="209976"/>
                  <a:pt x="864320" y="223580"/>
                  <a:pt x="843474" y="237316"/>
                </a:cubicBezTo>
                <a:cubicBezTo>
                  <a:pt x="840022" y="240302"/>
                  <a:pt x="832321" y="242227"/>
                  <a:pt x="831724" y="247137"/>
                </a:cubicBezTo>
                <a:cubicBezTo>
                  <a:pt x="717006" y="323916"/>
                  <a:pt x="633224" y="432546"/>
                  <a:pt x="561857" y="588757"/>
                </a:cubicBezTo>
                <a:cubicBezTo>
                  <a:pt x="473097" y="765074"/>
                  <a:pt x="410161" y="955460"/>
                  <a:pt x="387324" y="1151884"/>
                </a:cubicBezTo>
                <a:cubicBezTo>
                  <a:pt x="379424" y="1230189"/>
                  <a:pt x="385930" y="1309289"/>
                  <a:pt x="389183" y="1387726"/>
                </a:cubicBezTo>
                <a:cubicBezTo>
                  <a:pt x="390112" y="1393433"/>
                  <a:pt x="390245" y="1399538"/>
                  <a:pt x="391174" y="1405378"/>
                </a:cubicBezTo>
                <a:cubicBezTo>
                  <a:pt x="391440" y="1442340"/>
                  <a:pt x="399738" y="1473065"/>
                  <a:pt x="414875" y="1497751"/>
                </a:cubicBezTo>
                <a:cubicBezTo>
                  <a:pt x="420650" y="1525688"/>
                  <a:pt x="433530" y="1552364"/>
                  <a:pt x="431936" y="1582094"/>
                </a:cubicBezTo>
                <a:cubicBezTo>
                  <a:pt x="431804" y="1588066"/>
                  <a:pt x="432268" y="1594304"/>
                  <a:pt x="430542" y="1600143"/>
                </a:cubicBezTo>
                <a:cubicBezTo>
                  <a:pt x="428617" y="1603992"/>
                  <a:pt x="426758" y="1608637"/>
                  <a:pt x="426692" y="1612885"/>
                </a:cubicBezTo>
                <a:cubicBezTo>
                  <a:pt x="385531" y="1626488"/>
                  <a:pt x="347557" y="1648121"/>
                  <a:pt x="309451" y="1668494"/>
                </a:cubicBezTo>
                <a:cubicBezTo>
                  <a:pt x="261983" y="1690459"/>
                  <a:pt x="226466" y="1731005"/>
                  <a:pt x="196326" y="1772678"/>
                </a:cubicBezTo>
                <a:cubicBezTo>
                  <a:pt x="177339" y="1797431"/>
                  <a:pt x="161605" y="1824439"/>
                  <a:pt x="150651" y="1853438"/>
                </a:cubicBezTo>
                <a:cubicBezTo>
                  <a:pt x="100263" y="1855230"/>
                  <a:pt x="71982" y="1870692"/>
                  <a:pt x="49410" y="1928756"/>
                </a:cubicBezTo>
                <a:cubicBezTo>
                  <a:pt x="24581" y="1998301"/>
                  <a:pt x="14025" y="2072159"/>
                  <a:pt x="6258" y="2145354"/>
                </a:cubicBezTo>
                <a:cubicBezTo>
                  <a:pt x="-6954" y="2251596"/>
                  <a:pt x="-49" y="2360293"/>
                  <a:pt x="34672" y="2462022"/>
                </a:cubicBezTo>
                <a:cubicBezTo>
                  <a:pt x="74305" y="2564149"/>
                  <a:pt x="78620" y="2611066"/>
                  <a:pt x="193339" y="2646435"/>
                </a:cubicBezTo>
                <a:cubicBezTo>
                  <a:pt x="195131" y="2646966"/>
                  <a:pt x="196791" y="2647165"/>
                  <a:pt x="198384" y="2647165"/>
                </a:cubicBezTo>
                <a:cubicBezTo>
                  <a:pt x="198650" y="2647165"/>
                  <a:pt x="198849" y="2647099"/>
                  <a:pt x="199114" y="2647099"/>
                </a:cubicBezTo>
                <a:cubicBezTo>
                  <a:pt x="216641" y="2677425"/>
                  <a:pt x="235827" y="2706889"/>
                  <a:pt x="261054" y="2731243"/>
                </a:cubicBezTo>
                <a:cubicBezTo>
                  <a:pt x="297833" y="2767409"/>
                  <a:pt x="345632" y="2788312"/>
                  <a:pt x="393697" y="2805035"/>
                </a:cubicBezTo>
                <a:cubicBezTo>
                  <a:pt x="442890" y="2824080"/>
                  <a:pt x="491818" y="2832109"/>
                  <a:pt x="543401" y="2844320"/>
                </a:cubicBezTo>
                <a:cubicBezTo>
                  <a:pt x="545194" y="2844784"/>
                  <a:pt x="546854" y="2844983"/>
                  <a:pt x="548447" y="2844983"/>
                </a:cubicBezTo>
                <a:cubicBezTo>
                  <a:pt x="549775" y="2844983"/>
                  <a:pt x="551036" y="2844784"/>
                  <a:pt x="552231" y="2844519"/>
                </a:cubicBezTo>
                <a:cubicBezTo>
                  <a:pt x="636676" y="2913135"/>
                  <a:pt x="729287" y="2937820"/>
                  <a:pt x="857880" y="2947177"/>
                </a:cubicBezTo>
                <a:cubicBezTo>
                  <a:pt x="868171" y="2947841"/>
                  <a:pt x="878527" y="2948172"/>
                  <a:pt x="889016" y="2948172"/>
                </a:cubicBezTo>
                <a:cubicBezTo>
                  <a:pt x="1022921" y="2948172"/>
                  <a:pt x="1169107" y="2893824"/>
                  <a:pt x="1267493" y="2805897"/>
                </a:cubicBezTo>
                <a:cubicBezTo>
                  <a:pt x="1295907" y="2777230"/>
                  <a:pt x="1319077" y="2742723"/>
                  <a:pt x="1337200" y="2706358"/>
                </a:cubicBezTo>
                <a:cubicBezTo>
                  <a:pt x="1335607" y="2800920"/>
                  <a:pt x="1356652" y="2858919"/>
                  <a:pt x="1406708" y="2974982"/>
                </a:cubicBezTo>
                <a:cubicBezTo>
                  <a:pt x="1431272" y="3048707"/>
                  <a:pt x="1507817" y="3067487"/>
                  <a:pt x="1570753" y="3097150"/>
                </a:cubicBezTo>
                <a:cubicBezTo>
                  <a:pt x="1593723" y="3108696"/>
                  <a:pt x="1615233" y="3122765"/>
                  <a:pt x="1637738" y="3135174"/>
                </a:cubicBezTo>
                <a:cubicBezTo>
                  <a:pt x="1677040" y="3156409"/>
                  <a:pt x="1721188" y="3166097"/>
                  <a:pt x="1762414" y="3182422"/>
                </a:cubicBezTo>
                <a:cubicBezTo>
                  <a:pt x="1763875" y="3182886"/>
                  <a:pt x="1765402" y="3183085"/>
                  <a:pt x="1766862" y="3183085"/>
                </a:cubicBezTo>
                <a:cubicBezTo>
                  <a:pt x="1768854" y="3183085"/>
                  <a:pt x="1770845" y="3182687"/>
                  <a:pt x="1772704" y="3181957"/>
                </a:cubicBezTo>
                <a:cubicBezTo>
                  <a:pt x="1798463" y="3204321"/>
                  <a:pt x="1827541" y="3222636"/>
                  <a:pt x="1858079" y="3238098"/>
                </a:cubicBezTo>
                <a:cubicBezTo>
                  <a:pt x="1939736" y="3281231"/>
                  <a:pt x="2026771" y="3321180"/>
                  <a:pt x="2121240" y="3317795"/>
                </a:cubicBezTo>
                <a:cubicBezTo>
                  <a:pt x="2125025" y="3317994"/>
                  <a:pt x="2128742" y="3318061"/>
                  <a:pt x="2132526" y="3318061"/>
                </a:cubicBezTo>
                <a:cubicBezTo>
                  <a:pt x="2205619" y="3318061"/>
                  <a:pt x="2274264" y="3289725"/>
                  <a:pt x="2341515" y="3263580"/>
                </a:cubicBezTo>
                <a:cubicBezTo>
                  <a:pt x="2394094" y="3241283"/>
                  <a:pt x="2449395" y="3218521"/>
                  <a:pt x="2496464" y="3185209"/>
                </a:cubicBezTo>
                <a:cubicBezTo>
                  <a:pt x="2497925" y="3184346"/>
                  <a:pt x="2499319" y="3183351"/>
                  <a:pt x="2500647" y="3182223"/>
                </a:cubicBezTo>
                <a:cubicBezTo>
                  <a:pt x="2524745" y="3164637"/>
                  <a:pt x="2546521" y="3144265"/>
                  <a:pt x="2564445" y="3119380"/>
                </a:cubicBezTo>
                <a:cubicBezTo>
                  <a:pt x="2590403" y="3080892"/>
                  <a:pt x="2619746" y="3044394"/>
                  <a:pt x="2640393" y="3002587"/>
                </a:cubicBezTo>
                <a:cubicBezTo>
                  <a:pt x="2642982" y="2997279"/>
                  <a:pt x="2645372" y="2991837"/>
                  <a:pt x="2647629" y="2986462"/>
                </a:cubicBezTo>
                <a:cubicBezTo>
                  <a:pt x="2742099" y="2837551"/>
                  <a:pt x="2767858" y="2646634"/>
                  <a:pt x="2751062" y="2473834"/>
                </a:cubicBezTo>
                <a:cubicBezTo>
                  <a:pt x="2737054" y="2382125"/>
                  <a:pt x="2710897" y="2291743"/>
                  <a:pt x="2672193" y="2207400"/>
                </a:cubicBezTo>
                <a:cubicBezTo>
                  <a:pt x="2644576" y="2150198"/>
                  <a:pt x="2605407" y="2099632"/>
                  <a:pt x="2574337" y="2044355"/>
                </a:cubicBezTo>
                <a:cubicBezTo>
                  <a:pt x="2558138" y="2013763"/>
                  <a:pt x="2540480" y="1983768"/>
                  <a:pt x="2526140" y="1952314"/>
                </a:cubicBezTo>
                <a:cubicBezTo>
                  <a:pt x="2509012" y="1899160"/>
                  <a:pt x="2539683" y="1848262"/>
                  <a:pt x="2567632" y="1804730"/>
                </a:cubicBezTo>
                <a:cubicBezTo>
                  <a:pt x="2579914" y="1783495"/>
                  <a:pt x="2588810" y="1761862"/>
                  <a:pt x="2600693" y="1740428"/>
                </a:cubicBezTo>
                <a:close/>
                <a:moveTo>
                  <a:pt x="726565" y="1411019"/>
                </a:moveTo>
                <a:cubicBezTo>
                  <a:pt x="726765" y="1379564"/>
                  <a:pt x="726366" y="1347911"/>
                  <a:pt x="729885" y="1316390"/>
                </a:cubicBezTo>
                <a:cubicBezTo>
                  <a:pt x="735262" y="1246579"/>
                  <a:pt x="749071" y="1177765"/>
                  <a:pt x="764340" y="1109481"/>
                </a:cubicBezTo>
                <a:cubicBezTo>
                  <a:pt x="784854" y="1029185"/>
                  <a:pt x="803907" y="948094"/>
                  <a:pt x="834910" y="870984"/>
                </a:cubicBezTo>
                <a:cubicBezTo>
                  <a:pt x="849914" y="836942"/>
                  <a:pt x="866776" y="803695"/>
                  <a:pt x="883108" y="770250"/>
                </a:cubicBezTo>
                <a:cubicBezTo>
                  <a:pt x="925198" y="680001"/>
                  <a:pt x="972599" y="592075"/>
                  <a:pt x="1029095" y="509922"/>
                </a:cubicBezTo>
                <a:cubicBezTo>
                  <a:pt x="1054123" y="475083"/>
                  <a:pt x="1082736" y="443031"/>
                  <a:pt x="1108428" y="408723"/>
                </a:cubicBezTo>
                <a:cubicBezTo>
                  <a:pt x="1150451" y="353578"/>
                  <a:pt x="1205487" y="310644"/>
                  <a:pt x="1258398" y="266647"/>
                </a:cubicBezTo>
                <a:cubicBezTo>
                  <a:pt x="1280505" y="245943"/>
                  <a:pt x="1305202" y="228291"/>
                  <a:pt x="1330097" y="211171"/>
                </a:cubicBezTo>
                <a:cubicBezTo>
                  <a:pt x="1367938" y="182901"/>
                  <a:pt x="1405248" y="153703"/>
                  <a:pt x="1445346" y="128487"/>
                </a:cubicBezTo>
                <a:cubicBezTo>
                  <a:pt x="1491884" y="130345"/>
                  <a:pt x="1538355" y="134791"/>
                  <a:pt x="1584429" y="141758"/>
                </a:cubicBezTo>
                <a:cubicBezTo>
                  <a:pt x="1667148" y="151712"/>
                  <a:pt x="1749933" y="164918"/>
                  <a:pt x="1828802" y="192656"/>
                </a:cubicBezTo>
                <a:cubicBezTo>
                  <a:pt x="1887157" y="212630"/>
                  <a:pt x="1938740" y="240701"/>
                  <a:pt x="1994041" y="269169"/>
                </a:cubicBezTo>
                <a:cubicBezTo>
                  <a:pt x="2057574" y="303344"/>
                  <a:pt x="2122701" y="336325"/>
                  <a:pt x="2178666" y="382312"/>
                </a:cubicBezTo>
                <a:cubicBezTo>
                  <a:pt x="2250829" y="439315"/>
                  <a:pt x="2310910" y="511182"/>
                  <a:pt x="2359838" y="588757"/>
                </a:cubicBezTo>
                <a:cubicBezTo>
                  <a:pt x="2470839" y="790556"/>
                  <a:pt x="2473494" y="1030977"/>
                  <a:pt x="2410094" y="1248504"/>
                </a:cubicBezTo>
                <a:cubicBezTo>
                  <a:pt x="2379024" y="1370805"/>
                  <a:pt x="2319076" y="1483749"/>
                  <a:pt x="2274331" y="1601471"/>
                </a:cubicBezTo>
                <a:cubicBezTo>
                  <a:pt x="2262846" y="1632859"/>
                  <a:pt x="2246249" y="1663185"/>
                  <a:pt x="2239212" y="1695635"/>
                </a:cubicBezTo>
                <a:cubicBezTo>
                  <a:pt x="2233369" y="1709504"/>
                  <a:pt x="2227594" y="1723440"/>
                  <a:pt x="2220756" y="1736844"/>
                </a:cubicBezTo>
                <a:cubicBezTo>
                  <a:pt x="2198118" y="1780973"/>
                  <a:pt x="2169438" y="1821652"/>
                  <a:pt x="2137439" y="1859676"/>
                </a:cubicBezTo>
                <a:cubicBezTo>
                  <a:pt x="2125556" y="1873744"/>
                  <a:pt x="2114270" y="1888343"/>
                  <a:pt x="2103117" y="1903009"/>
                </a:cubicBezTo>
                <a:cubicBezTo>
                  <a:pt x="2100926" y="1905796"/>
                  <a:pt x="2100129" y="1909247"/>
                  <a:pt x="2100461" y="1912498"/>
                </a:cubicBezTo>
                <a:cubicBezTo>
                  <a:pt x="2085590" y="1920660"/>
                  <a:pt x="2069724" y="1927429"/>
                  <a:pt x="2054454" y="1934330"/>
                </a:cubicBezTo>
                <a:cubicBezTo>
                  <a:pt x="2052529" y="1935259"/>
                  <a:pt x="2050670" y="1936188"/>
                  <a:pt x="2048745" y="1937117"/>
                </a:cubicBezTo>
                <a:cubicBezTo>
                  <a:pt x="1967951" y="1917608"/>
                  <a:pt x="1884900" y="1899558"/>
                  <a:pt x="1801384" y="1904734"/>
                </a:cubicBezTo>
                <a:cubicBezTo>
                  <a:pt x="1744158" y="1908981"/>
                  <a:pt x="1689388" y="1935790"/>
                  <a:pt x="1646037" y="1972752"/>
                </a:cubicBezTo>
                <a:cubicBezTo>
                  <a:pt x="1595582" y="2019072"/>
                  <a:pt x="1549110" y="2069969"/>
                  <a:pt x="1507618" y="2124517"/>
                </a:cubicBezTo>
                <a:cubicBezTo>
                  <a:pt x="1476349" y="2168248"/>
                  <a:pt x="1454574" y="2217885"/>
                  <a:pt x="1430674" y="2265797"/>
                </a:cubicBezTo>
                <a:cubicBezTo>
                  <a:pt x="1419389" y="2288293"/>
                  <a:pt x="1409032" y="2311187"/>
                  <a:pt x="1399804" y="2334545"/>
                </a:cubicBezTo>
                <a:cubicBezTo>
                  <a:pt x="1398941" y="2279732"/>
                  <a:pt x="1393431" y="2224985"/>
                  <a:pt x="1383207" y="2170902"/>
                </a:cubicBezTo>
                <a:cubicBezTo>
                  <a:pt x="1375373" y="2118943"/>
                  <a:pt x="1365017" y="2066784"/>
                  <a:pt x="1348088" y="2016948"/>
                </a:cubicBezTo>
                <a:cubicBezTo>
                  <a:pt x="1330031" y="1967112"/>
                  <a:pt x="1305002" y="1919665"/>
                  <a:pt x="1278182" y="1874010"/>
                </a:cubicBezTo>
                <a:cubicBezTo>
                  <a:pt x="1268091" y="1856822"/>
                  <a:pt x="1255809" y="1841361"/>
                  <a:pt x="1242797" y="1826430"/>
                </a:cubicBezTo>
                <a:cubicBezTo>
                  <a:pt x="1244125" y="1817139"/>
                  <a:pt x="1233503" y="1806787"/>
                  <a:pt x="1228258" y="1799554"/>
                </a:cubicBezTo>
                <a:cubicBezTo>
                  <a:pt x="1194334" y="1766441"/>
                  <a:pt x="1154700" y="1734256"/>
                  <a:pt x="1108295" y="1721382"/>
                </a:cubicBezTo>
                <a:cubicBezTo>
                  <a:pt x="1052795" y="1690592"/>
                  <a:pt x="980300" y="1667897"/>
                  <a:pt x="913513" y="1656151"/>
                </a:cubicBezTo>
                <a:cubicBezTo>
                  <a:pt x="912518" y="1655686"/>
                  <a:pt x="911455" y="1655222"/>
                  <a:pt x="910260" y="1654890"/>
                </a:cubicBezTo>
                <a:cubicBezTo>
                  <a:pt x="889149" y="1649714"/>
                  <a:pt x="870826" y="1637172"/>
                  <a:pt x="850047" y="1631067"/>
                </a:cubicBezTo>
                <a:cubicBezTo>
                  <a:pt x="826147" y="1621976"/>
                  <a:pt x="800853" y="1616733"/>
                  <a:pt x="777286" y="1606713"/>
                </a:cubicBezTo>
                <a:cubicBezTo>
                  <a:pt x="775161" y="1605386"/>
                  <a:pt x="772373" y="1604125"/>
                  <a:pt x="769452" y="1603262"/>
                </a:cubicBezTo>
                <a:cubicBezTo>
                  <a:pt x="768987" y="1601006"/>
                  <a:pt x="767991" y="1598750"/>
                  <a:pt x="766265" y="1596560"/>
                </a:cubicBezTo>
                <a:cubicBezTo>
                  <a:pt x="751262" y="1579506"/>
                  <a:pt x="744955" y="1557142"/>
                  <a:pt x="740772" y="1535244"/>
                </a:cubicBezTo>
                <a:cubicBezTo>
                  <a:pt x="737453" y="1518057"/>
                  <a:pt x="734200" y="1500869"/>
                  <a:pt x="731345" y="1483616"/>
                </a:cubicBezTo>
                <a:cubicBezTo>
                  <a:pt x="730084" y="1479634"/>
                  <a:pt x="729155" y="1469216"/>
                  <a:pt x="727428" y="1458997"/>
                </a:cubicBezTo>
                <a:cubicBezTo>
                  <a:pt x="729354" y="1443999"/>
                  <a:pt x="729088" y="1428206"/>
                  <a:pt x="726300" y="1412080"/>
                </a:cubicBezTo>
                <a:cubicBezTo>
                  <a:pt x="726366" y="1411748"/>
                  <a:pt x="726499" y="1411417"/>
                  <a:pt x="726565" y="141101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11"/>
          <p:cNvSpPr/>
          <p:nvPr/>
        </p:nvSpPr>
        <p:spPr>
          <a:xfrm rot="-5589833">
            <a:off x="2417111" y="398676"/>
            <a:ext cx="474883" cy="432736"/>
          </a:xfrm>
          <a:custGeom>
            <a:rect b="b" l="l" r="r" t="t"/>
            <a:pathLst>
              <a:path extrusionOk="0" h="864165" w="953084">
                <a:moveTo>
                  <a:pt x="922379" y="409363"/>
                </a:moveTo>
                <a:cubicBezTo>
                  <a:pt x="889748" y="402050"/>
                  <a:pt x="856163" y="400659"/>
                  <a:pt x="823018" y="397060"/>
                </a:cubicBezTo>
                <a:cubicBezTo>
                  <a:pt x="760443" y="390375"/>
                  <a:pt x="697467" y="386814"/>
                  <a:pt x="634549" y="389575"/>
                </a:cubicBezTo>
                <a:cubicBezTo>
                  <a:pt x="657631" y="367026"/>
                  <a:pt x="681647" y="345391"/>
                  <a:pt x="705606" y="323737"/>
                </a:cubicBezTo>
                <a:cubicBezTo>
                  <a:pt x="717690" y="311910"/>
                  <a:pt x="730575" y="300940"/>
                  <a:pt x="743174" y="289646"/>
                </a:cubicBezTo>
                <a:cubicBezTo>
                  <a:pt x="755125" y="278429"/>
                  <a:pt x="766942" y="267078"/>
                  <a:pt x="779389" y="256393"/>
                </a:cubicBezTo>
                <a:cubicBezTo>
                  <a:pt x="790634" y="246052"/>
                  <a:pt x="801651" y="235463"/>
                  <a:pt x="813831" y="226207"/>
                </a:cubicBezTo>
                <a:cubicBezTo>
                  <a:pt x="830108" y="212876"/>
                  <a:pt x="844460" y="196802"/>
                  <a:pt x="855668" y="178994"/>
                </a:cubicBezTo>
                <a:cubicBezTo>
                  <a:pt x="863140" y="165834"/>
                  <a:pt x="872117" y="150275"/>
                  <a:pt x="866837" y="134791"/>
                </a:cubicBezTo>
                <a:cubicBezTo>
                  <a:pt x="862816" y="123973"/>
                  <a:pt x="852752" y="114946"/>
                  <a:pt x="841125" y="113384"/>
                </a:cubicBezTo>
                <a:cubicBezTo>
                  <a:pt x="820464" y="111042"/>
                  <a:pt x="800889" y="120736"/>
                  <a:pt x="783601" y="131001"/>
                </a:cubicBezTo>
                <a:cubicBezTo>
                  <a:pt x="758670" y="146866"/>
                  <a:pt x="736484" y="166444"/>
                  <a:pt x="713726" y="185165"/>
                </a:cubicBezTo>
                <a:cubicBezTo>
                  <a:pt x="685898" y="208762"/>
                  <a:pt x="659328" y="233825"/>
                  <a:pt x="632700" y="258774"/>
                </a:cubicBezTo>
                <a:cubicBezTo>
                  <a:pt x="618501" y="272753"/>
                  <a:pt x="606035" y="288389"/>
                  <a:pt x="591416" y="301987"/>
                </a:cubicBezTo>
                <a:cubicBezTo>
                  <a:pt x="584306" y="308977"/>
                  <a:pt x="577712" y="316480"/>
                  <a:pt x="570907" y="323756"/>
                </a:cubicBezTo>
                <a:cubicBezTo>
                  <a:pt x="562768" y="332593"/>
                  <a:pt x="553257" y="339868"/>
                  <a:pt x="544280" y="347771"/>
                </a:cubicBezTo>
                <a:cubicBezTo>
                  <a:pt x="549579" y="270011"/>
                  <a:pt x="568029" y="193602"/>
                  <a:pt x="575729" y="116108"/>
                </a:cubicBezTo>
                <a:cubicBezTo>
                  <a:pt x="579236" y="86417"/>
                  <a:pt x="582458" y="56535"/>
                  <a:pt x="579903" y="26634"/>
                </a:cubicBezTo>
                <a:cubicBezTo>
                  <a:pt x="579675" y="5018"/>
                  <a:pt x="556440" y="-4504"/>
                  <a:pt x="537990" y="2028"/>
                </a:cubicBezTo>
                <a:cubicBezTo>
                  <a:pt x="520130" y="7513"/>
                  <a:pt x="505797" y="21549"/>
                  <a:pt x="497296" y="37890"/>
                </a:cubicBezTo>
                <a:cubicBezTo>
                  <a:pt x="473585" y="85445"/>
                  <a:pt x="465980" y="138943"/>
                  <a:pt x="455078" y="190441"/>
                </a:cubicBezTo>
                <a:cubicBezTo>
                  <a:pt x="450770" y="209885"/>
                  <a:pt x="448406" y="229654"/>
                  <a:pt x="445395" y="249328"/>
                </a:cubicBezTo>
                <a:cubicBezTo>
                  <a:pt x="439410" y="285342"/>
                  <a:pt x="433158" y="321527"/>
                  <a:pt x="430985" y="358018"/>
                </a:cubicBezTo>
                <a:cubicBezTo>
                  <a:pt x="420369" y="341315"/>
                  <a:pt x="410419" y="324098"/>
                  <a:pt x="400260" y="307053"/>
                </a:cubicBezTo>
                <a:cubicBezTo>
                  <a:pt x="389472" y="287818"/>
                  <a:pt x="380456" y="267592"/>
                  <a:pt x="368944" y="248756"/>
                </a:cubicBezTo>
                <a:cubicBezTo>
                  <a:pt x="351065" y="220132"/>
                  <a:pt x="334121" y="190917"/>
                  <a:pt x="313631" y="164044"/>
                </a:cubicBezTo>
                <a:cubicBezTo>
                  <a:pt x="307074" y="154103"/>
                  <a:pt x="301623" y="143475"/>
                  <a:pt x="294380" y="133991"/>
                </a:cubicBezTo>
                <a:cubicBezTo>
                  <a:pt x="287099" y="124335"/>
                  <a:pt x="279265" y="115098"/>
                  <a:pt x="271527" y="105823"/>
                </a:cubicBezTo>
                <a:cubicBezTo>
                  <a:pt x="252486" y="83674"/>
                  <a:pt x="230871" y="61887"/>
                  <a:pt x="203005" y="51355"/>
                </a:cubicBezTo>
                <a:cubicBezTo>
                  <a:pt x="192350" y="47032"/>
                  <a:pt x="180495" y="44708"/>
                  <a:pt x="169135" y="47412"/>
                </a:cubicBezTo>
                <a:cubicBezTo>
                  <a:pt x="152171" y="51812"/>
                  <a:pt x="155793" y="74228"/>
                  <a:pt x="158213" y="87483"/>
                </a:cubicBezTo>
                <a:cubicBezTo>
                  <a:pt x="165742" y="127192"/>
                  <a:pt x="182668" y="164349"/>
                  <a:pt x="204911" y="197906"/>
                </a:cubicBezTo>
                <a:cubicBezTo>
                  <a:pt x="213850" y="212533"/>
                  <a:pt x="221455" y="227959"/>
                  <a:pt x="230623" y="242472"/>
                </a:cubicBezTo>
                <a:cubicBezTo>
                  <a:pt x="243013" y="261574"/>
                  <a:pt x="256908" y="279724"/>
                  <a:pt x="270707" y="297835"/>
                </a:cubicBezTo>
                <a:cubicBezTo>
                  <a:pt x="290301" y="321775"/>
                  <a:pt x="308199" y="347029"/>
                  <a:pt x="329718" y="369349"/>
                </a:cubicBezTo>
                <a:cubicBezTo>
                  <a:pt x="339610" y="380834"/>
                  <a:pt x="348778" y="392889"/>
                  <a:pt x="358785" y="404259"/>
                </a:cubicBezTo>
                <a:cubicBezTo>
                  <a:pt x="364484" y="410982"/>
                  <a:pt x="370507" y="417819"/>
                  <a:pt x="373366" y="426294"/>
                </a:cubicBezTo>
                <a:cubicBezTo>
                  <a:pt x="342222" y="421152"/>
                  <a:pt x="310753" y="423685"/>
                  <a:pt x="279361" y="424142"/>
                </a:cubicBezTo>
                <a:cubicBezTo>
                  <a:pt x="239143" y="425570"/>
                  <a:pt x="198869" y="425380"/>
                  <a:pt x="158709" y="428084"/>
                </a:cubicBezTo>
                <a:cubicBezTo>
                  <a:pt x="138829" y="429151"/>
                  <a:pt x="118892" y="429303"/>
                  <a:pt x="98974" y="429989"/>
                </a:cubicBezTo>
                <a:cubicBezTo>
                  <a:pt x="68535" y="430808"/>
                  <a:pt x="36018" y="431151"/>
                  <a:pt x="8876" y="446634"/>
                </a:cubicBezTo>
                <a:cubicBezTo>
                  <a:pt x="-17580" y="466822"/>
                  <a:pt x="21627" y="494513"/>
                  <a:pt x="41583" y="499960"/>
                </a:cubicBezTo>
                <a:cubicBezTo>
                  <a:pt x="60720" y="505788"/>
                  <a:pt x="80905" y="506931"/>
                  <a:pt x="100747" y="508302"/>
                </a:cubicBezTo>
                <a:cubicBezTo>
                  <a:pt x="131129" y="509616"/>
                  <a:pt x="161606" y="508988"/>
                  <a:pt x="191969" y="507731"/>
                </a:cubicBezTo>
                <a:cubicBezTo>
                  <a:pt x="222618" y="506264"/>
                  <a:pt x="253286" y="505102"/>
                  <a:pt x="283878" y="502817"/>
                </a:cubicBezTo>
                <a:cubicBezTo>
                  <a:pt x="310391" y="500570"/>
                  <a:pt x="336961" y="498151"/>
                  <a:pt x="363588" y="499427"/>
                </a:cubicBezTo>
                <a:cubicBezTo>
                  <a:pt x="352400" y="506912"/>
                  <a:pt x="342679" y="516187"/>
                  <a:pt x="332901" y="525328"/>
                </a:cubicBezTo>
                <a:cubicBezTo>
                  <a:pt x="289253" y="558009"/>
                  <a:pt x="245586" y="590843"/>
                  <a:pt x="205426" y="627848"/>
                </a:cubicBezTo>
                <a:cubicBezTo>
                  <a:pt x="173347" y="654434"/>
                  <a:pt x="143022" y="684088"/>
                  <a:pt x="121656" y="720178"/>
                </a:cubicBezTo>
                <a:cubicBezTo>
                  <a:pt x="110544" y="737947"/>
                  <a:pt x="99546" y="758211"/>
                  <a:pt x="104158" y="779846"/>
                </a:cubicBezTo>
                <a:cubicBezTo>
                  <a:pt x="106827" y="796853"/>
                  <a:pt x="123085" y="792797"/>
                  <a:pt x="135150" y="789349"/>
                </a:cubicBezTo>
                <a:cubicBezTo>
                  <a:pt x="153753" y="783103"/>
                  <a:pt x="171746" y="774723"/>
                  <a:pt x="188481" y="764458"/>
                </a:cubicBezTo>
                <a:cubicBezTo>
                  <a:pt x="235674" y="734595"/>
                  <a:pt x="279837" y="699914"/>
                  <a:pt x="318987" y="660072"/>
                </a:cubicBezTo>
                <a:cubicBezTo>
                  <a:pt x="341726" y="639903"/>
                  <a:pt x="361511" y="616763"/>
                  <a:pt x="383868" y="596195"/>
                </a:cubicBezTo>
                <a:cubicBezTo>
                  <a:pt x="408780" y="571322"/>
                  <a:pt x="436627" y="549154"/>
                  <a:pt x="463026" y="525747"/>
                </a:cubicBezTo>
                <a:cubicBezTo>
                  <a:pt x="462930" y="578578"/>
                  <a:pt x="462988" y="631428"/>
                  <a:pt x="464741" y="684240"/>
                </a:cubicBezTo>
                <a:cubicBezTo>
                  <a:pt x="464970" y="724939"/>
                  <a:pt x="471984" y="765181"/>
                  <a:pt x="481991" y="804528"/>
                </a:cubicBezTo>
                <a:cubicBezTo>
                  <a:pt x="487080" y="820374"/>
                  <a:pt x="495809" y="858445"/>
                  <a:pt x="512392" y="863892"/>
                </a:cubicBezTo>
                <a:cubicBezTo>
                  <a:pt x="535341" y="870462"/>
                  <a:pt x="554839" y="756973"/>
                  <a:pt x="559700" y="737909"/>
                </a:cubicBezTo>
                <a:cubicBezTo>
                  <a:pt x="567571" y="699400"/>
                  <a:pt x="574052" y="660605"/>
                  <a:pt x="576873" y="621372"/>
                </a:cubicBezTo>
                <a:cubicBezTo>
                  <a:pt x="579465" y="587377"/>
                  <a:pt x="581047" y="553496"/>
                  <a:pt x="584497" y="519500"/>
                </a:cubicBezTo>
                <a:cubicBezTo>
                  <a:pt x="596009" y="531289"/>
                  <a:pt x="608723" y="541783"/>
                  <a:pt x="620502" y="553286"/>
                </a:cubicBezTo>
                <a:cubicBezTo>
                  <a:pt x="630928" y="563837"/>
                  <a:pt x="641144" y="574598"/>
                  <a:pt x="651913" y="584825"/>
                </a:cubicBezTo>
                <a:cubicBezTo>
                  <a:pt x="664893" y="598042"/>
                  <a:pt x="676482" y="612554"/>
                  <a:pt x="690129" y="625143"/>
                </a:cubicBezTo>
                <a:cubicBezTo>
                  <a:pt x="698992" y="633904"/>
                  <a:pt x="705911" y="643293"/>
                  <a:pt x="714565" y="652758"/>
                </a:cubicBezTo>
                <a:cubicBezTo>
                  <a:pt x="724876" y="663671"/>
                  <a:pt x="735893" y="673879"/>
                  <a:pt x="746986" y="683973"/>
                </a:cubicBezTo>
                <a:cubicBezTo>
                  <a:pt x="766733" y="699590"/>
                  <a:pt x="798354" y="725720"/>
                  <a:pt x="824847" y="715836"/>
                </a:cubicBezTo>
                <a:cubicBezTo>
                  <a:pt x="845261" y="706123"/>
                  <a:pt x="837637" y="685859"/>
                  <a:pt x="829498" y="670185"/>
                </a:cubicBezTo>
                <a:cubicBezTo>
                  <a:pt x="821817" y="655120"/>
                  <a:pt x="814345" y="639579"/>
                  <a:pt x="805006" y="625238"/>
                </a:cubicBezTo>
                <a:cubicBezTo>
                  <a:pt x="797458" y="614154"/>
                  <a:pt x="789033" y="603698"/>
                  <a:pt x="781295" y="592729"/>
                </a:cubicBezTo>
                <a:cubicBezTo>
                  <a:pt x="763302" y="568541"/>
                  <a:pt x="740887" y="548068"/>
                  <a:pt x="717957" y="528661"/>
                </a:cubicBezTo>
                <a:cubicBezTo>
                  <a:pt x="710409" y="521824"/>
                  <a:pt x="703471" y="514377"/>
                  <a:pt x="695847" y="507635"/>
                </a:cubicBezTo>
                <a:cubicBezTo>
                  <a:pt x="687937" y="500417"/>
                  <a:pt x="678426" y="495218"/>
                  <a:pt x="670535" y="488000"/>
                </a:cubicBezTo>
                <a:cubicBezTo>
                  <a:pt x="701851" y="487790"/>
                  <a:pt x="733015" y="492285"/>
                  <a:pt x="764331" y="490647"/>
                </a:cubicBezTo>
                <a:cubicBezTo>
                  <a:pt x="788747" y="489676"/>
                  <a:pt x="813240" y="490742"/>
                  <a:pt x="837484" y="487200"/>
                </a:cubicBezTo>
                <a:cubicBezTo>
                  <a:pt x="852485" y="485753"/>
                  <a:pt x="867676" y="485657"/>
                  <a:pt x="882448" y="482305"/>
                </a:cubicBezTo>
                <a:cubicBezTo>
                  <a:pt x="896609" y="479239"/>
                  <a:pt x="910123" y="473830"/>
                  <a:pt x="923923" y="469469"/>
                </a:cubicBezTo>
                <a:cubicBezTo>
                  <a:pt x="931280" y="467031"/>
                  <a:pt x="938961" y="464460"/>
                  <a:pt x="944489" y="458766"/>
                </a:cubicBezTo>
                <a:cubicBezTo>
                  <a:pt x="965207" y="439892"/>
                  <a:pt x="944756" y="413572"/>
                  <a:pt x="922379" y="40936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11"/>
          <p:cNvSpPr/>
          <p:nvPr/>
        </p:nvSpPr>
        <p:spPr>
          <a:xfrm rot="-5589833">
            <a:off x="2417111" y="398676"/>
            <a:ext cx="474883" cy="432736"/>
          </a:xfrm>
          <a:custGeom>
            <a:rect b="b" l="l" r="r" t="t"/>
            <a:pathLst>
              <a:path extrusionOk="0" h="864165" w="953084">
                <a:moveTo>
                  <a:pt x="512392" y="863892"/>
                </a:moveTo>
                <a:cubicBezTo>
                  <a:pt x="495809" y="858445"/>
                  <a:pt x="487080" y="820374"/>
                  <a:pt x="481991" y="804528"/>
                </a:cubicBezTo>
                <a:cubicBezTo>
                  <a:pt x="471984" y="765181"/>
                  <a:pt x="464970" y="724939"/>
                  <a:pt x="464741" y="684240"/>
                </a:cubicBezTo>
                <a:cubicBezTo>
                  <a:pt x="462988" y="631428"/>
                  <a:pt x="462930" y="578578"/>
                  <a:pt x="463026" y="525747"/>
                </a:cubicBezTo>
                <a:cubicBezTo>
                  <a:pt x="436627" y="549154"/>
                  <a:pt x="408780" y="571322"/>
                  <a:pt x="383868" y="596195"/>
                </a:cubicBezTo>
                <a:cubicBezTo>
                  <a:pt x="361511" y="616763"/>
                  <a:pt x="341726" y="639903"/>
                  <a:pt x="318987" y="660072"/>
                </a:cubicBezTo>
                <a:cubicBezTo>
                  <a:pt x="279837" y="699914"/>
                  <a:pt x="235674" y="734595"/>
                  <a:pt x="188481" y="764458"/>
                </a:cubicBezTo>
                <a:cubicBezTo>
                  <a:pt x="171746" y="774723"/>
                  <a:pt x="153753" y="783103"/>
                  <a:pt x="135150" y="789349"/>
                </a:cubicBezTo>
                <a:cubicBezTo>
                  <a:pt x="123085" y="792797"/>
                  <a:pt x="106827" y="796853"/>
                  <a:pt x="104158" y="779846"/>
                </a:cubicBezTo>
                <a:cubicBezTo>
                  <a:pt x="99546" y="758211"/>
                  <a:pt x="110544" y="737947"/>
                  <a:pt x="121656" y="720178"/>
                </a:cubicBezTo>
                <a:cubicBezTo>
                  <a:pt x="143022" y="684088"/>
                  <a:pt x="173347" y="654434"/>
                  <a:pt x="205426" y="627848"/>
                </a:cubicBezTo>
                <a:cubicBezTo>
                  <a:pt x="245586" y="590843"/>
                  <a:pt x="289253" y="558009"/>
                  <a:pt x="332901" y="525328"/>
                </a:cubicBezTo>
                <a:cubicBezTo>
                  <a:pt x="342679" y="516187"/>
                  <a:pt x="352400" y="506912"/>
                  <a:pt x="363588" y="499427"/>
                </a:cubicBezTo>
                <a:cubicBezTo>
                  <a:pt x="336961" y="498151"/>
                  <a:pt x="310391" y="500570"/>
                  <a:pt x="283878" y="502817"/>
                </a:cubicBezTo>
                <a:cubicBezTo>
                  <a:pt x="253286" y="505102"/>
                  <a:pt x="222618" y="506264"/>
                  <a:pt x="191969" y="507731"/>
                </a:cubicBezTo>
                <a:cubicBezTo>
                  <a:pt x="161606" y="508988"/>
                  <a:pt x="131129" y="509616"/>
                  <a:pt x="100747" y="508302"/>
                </a:cubicBezTo>
                <a:cubicBezTo>
                  <a:pt x="80905" y="506931"/>
                  <a:pt x="60720" y="505788"/>
                  <a:pt x="41583" y="499960"/>
                </a:cubicBezTo>
                <a:cubicBezTo>
                  <a:pt x="21627" y="494513"/>
                  <a:pt x="-17580" y="466822"/>
                  <a:pt x="8876" y="446634"/>
                </a:cubicBezTo>
                <a:cubicBezTo>
                  <a:pt x="36018" y="431151"/>
                  <a:pt x="68535" y="430808"/>
                  <a:pt x="98974" y="429989"/>
                </a:cubicBezTo>
                <a:cubicBezTo>
                  <a:pt x="118892" y="429303"/>
                  <a:pt x="138829" y="429151"/>
                  <a:pt x="158709" y="428084"/>
                </a:cubicBezTo>
                <a:cubicBezTo>
                  <a:pt x="198869" y="425380"/>
                  <a:pt x="239143" y="425570"/>
                  <a:pt x="279361" y="424142"/>
                </a:cubicBezTo>
                <a:cubicBezTo>
                  <a:pt x="310753" y="423685"/>
                  <a:pt x="342222" y="421152"/>
                  <a:pt x="373366" y="426294"/>
                </a:cubicBezTo>
                <a:cubicBezTo>
                  <a:pt x="370507" y="417819"/>
                  <a:pt x="364484" y="410982"/>
                  <a:pt x="358785" y="404259"/>
                </a:cubicBezTo>
                <a:cubicBezTo>
                  <a:pt x="348778" y="392889"/>
                  <a:pt x="339610" y="380834"/>
                  <a:pt x="329718" y="369349"/>
                </a:cubicBezTo>
                <a:cubicBezTo>
                  <a:pt x="308199" y="347029"/>
                  <a:pt x="290301" y="321775"/>
                  <a:pt x="270707" y="297835"/>
                </a:cubicBezTo>
                <a:cubicBezTo>
                  <a:pt x="256908" y="279724"/>
                  <a:pt x="243013" y="261574"/>
                  <a:pt x="230623" y="242472"/>
                </a:cubicBezTo>
                <a:cubicBezTo>
                  <a:pt x="221455" y="227959"/>
                  <a:pt x="213850" y="212533"/>
                  <a:pt x="204911" y="197906"/>
                </a:cubicBezTo>
                <a:cubicBezTo>
                  <a:pt x="182668" y="164349"/>
                  <a:pt x="165742" y="127192"/>
                  <a:pt x="158213" y="87483"/>
                </a:cubicBezTo>
                <a:cubicBezTo>
                  <a:pt x="155793" y="74228"/>
                  <a:pt x="152171" y="51812"/>
                  <a:pt x="169135" y="47412"/>
                </a:cubicBezTo>
                <a:cubicBezTo>
                  <a:pt x="180495" y="44708"/>
                  <a:pt x="192350" y="47032"/>
                  <a:pt x="203005" y="51355"/>
                </a:cubicBezTo>
                <a:cubicBezTo>
                  <a:pt x="230871" y="61887"/>
                  <a:pt x="252486" y="83674"/>
                  <a:pt x="271527" y="105823"/>
                </a:cubicBezTo>
                <a:cubicBezTo>
                  <a:pt x="279265" y="115098"/>
                  <a:pt x="287099" y="124335"/>
                  <a:pt x="294380" y="133991"/>
                </a:cubicBezTo>
                <a:cubicBezTo>
                  <a:pt x="301623" y="143475"/>
                  <a:pt x="307074" y="154103"/>
                  <a:pt x="313631" y="164044"/>
                </a:cubicBezTo>
                <a:cubicBezTo>
                  <a:pt x="334121" y="190917"/>
                  <a:pt x="351065" y="220132"/>
                  <a:pt x="368944" y="248756"/>
                </a:cubicBezTo>
                <a:cubicBezTo>
                  <a:pt x="380456" y="267592"/>
                  <a:pt x="389472" y="287818"/>
                  <a:pt x="400260" y="307053"/>
                </a:cubicBezTo>
                <a:cubicBezTo>
                  <a:pt x="410419" y="324098"/>
                  <a:pt x="420369" y="341315"/>
                  <a:pt x="430985" y="358018"/>
                </a:cubicBezTo>
                <a:cubicBezTo>
                  <a:pt x="433158" y="321527"/>
                  <a:pt x="439410" y="285342"/>
                  <a:pt x="445395" y="249328"/>
                </a:cubicBezTo>
                <a:cubicBezTo>
                  <a:pt x="448406" y="229654"/>
                  <a:pt x="450770" y="209885"/>
                  <a:pt x="455078" y="190441"/>
                </a:cubicBezTo>
                <a:cubicBezTo>
                  <a:pt x="465980" y="138943"/>
                  <a:pt x="473585" y="85445"/>
                  <a:pt x="497296" y="37890"/>
                </a:cubicBezTo>
                <a:cubicBezTo>
                  <a:pt x="505797" y="21549"/>
                  <a:pt x="520130" y="7513"/>
                  <a:pt x="537990" y="2028"/>
                </a:cubicBezTo>
                <a:cubicBezTo>
                  <a:pt x="556440" y="-4504"/>
                  <a:pt x="579675" y="5018"/>
                  <a:pt x="579903" y="26634"/>
                </a:cubicBezTo>
                <a:cubicBezTo>
                  <a:pt x="582458" y="56535"/>
                  <a:pt x="579236" y="86417"/>
                  <a:pt x="575729" y="116108"/>
                </a:cubicBezTo>
                <a:cubicBezTo>
                  <a:pt x="568029" y="193602"/>
                  <a:pt x="549579" y="270011"/>
                  <a:pt x="544280" y="347771"/>
                </a:cubicBezTo>
                <a:cubicBezTo>
                  <a:pt x="553257" y="339868"/>
                  <a:pt x="562768" y="332593"/>
                  <a:pt x="570907" y="323756"/>
                </a:cubicBezTo>
                <a:cubicBezTo>
                  <a:pt x="577712" y="316480"/>
                  <a:pt x="584306" y="308977"/>
                  <a:pt x="591416" y="301987"/>
                </a:cubicBezTo>
                <a:cubicBezTo>
                  <a:pt x="606035" y="288389"/>
                  <a:pt x="618501" y="272753"/>
                  <a:pt x="632700" y="258774"/>
                </a:cubicBezTo>
                <a:cubicBezTo>
                  <a:pt x="659328" y="233825"/>
                  <a:pt x="685898" y="208762"/>
                  <a:pt x="713726" y="185165"/>
                </a:cubicBezTo>
                <a:cubicBezTo>
                  <a:pt x="736484" y="166444"/>
                  <a:pt x="758670" y="146866"/>
                  <a:pt x="783601" y="131001"/>
                </a:cubicBezTo>
                <a:cubicBezTo>
                  <a:pt x="800889" y="120736"/>
                  <a:pt x="820464" y="111042"/>
                  <a:pt x="841125" y="113384"/>
                </a:cubicBezTo>
                <a:cubicBezTo>
                  <a:pt x="852752" y="114946"/>
                  <a:pt x="862816" y="123973"/>
                  <a:pt x="866837" y="134791"/>
                </a:cubicBezTo>
                <a:cubicBezTo>
                  <a:pt x="872117" y="150275"/>
                  <a:pt x="863140" y="165834"/>
                  <a:pt x="855668" y="178994"/>
                </a:cubicBezTo>
                <a:cubicBezTo>
                  <a:pt x="844460" y="196802"/>
                  <a:pt x="830108" y="212876"/>
                  <a:pt x="813831" y="226207"/>
                </a:cubicBezTo>
                <a:cubicBezTo>
                  <a:pt x="801651" y="235463"/>
                  <a:pt x="790634" y="246052"/>
                  <a:pt x="779389" y="256393"/>
                </a:cubicBezTo>
                <a:cubicBezTo>
                  <a:pt x="766942" y="267078"/>
                  <a:pt x="755125" y="278429"/>
                  <a:pt x="743174" y="289646"/>
                </a:cubicBezTo>
                <a:cubicBezTo>
                  <a:pt x="730575" y="300940"/>
                  <a:pt x="717690" y="311910"/>
                  <a:pt x="705606" y="323737"/>
                </a:cubicBezTo>
                <a:cubicBezTo>
                  <a:pt x="681647" y="345391"/>
                  <a:pt x="657631" y="367026"/>
                  <a:pt x="634549" y="389575"/>
                </a:cubicBezTo>
                <a:cubicBezTo>
                  <a:pt x="697467" y="386814"/>
                  <a:pt x="760443" y="390375"/>
                  <a:pt x="823018" y="397060"/>
                </a:cubicBezTo>
                <a:cubicBezTo>
                  <a:pt x="856163" y="400659"/>
                  <a:pt x="889748" y="402050"/>
                  <a:pt x="922379" y="409363"/>
                </a:cubicBezTo>
                <a:cubicBezTo>
                  <a:pt x="944756" y="413572"/>
                  <a:pt x="965207" y="439892"/>
                  <a:pt x="944489" y="458766"/>
                </a:cubicBezTo>
                <a:cubicBezTo>
                  <a:pt x="938961" y="464460"/>
                  <a:pt x="931280" y="467031"/>
                  <a:pt x="923923" y="469469"/>
                </a:cubicBezTo>
                <a:cubicBezTo>
                  <a:pt x="910123" y="473830"/>
                  <a:pt x="896609" y="479239"/>
                  <a:pt x="882448" y="482305"/>
                </a:cubicBezTo>
                <a:cubicBezTo>
                  <a:pt x="867676" y="485657"/>
                  <a:pt x="852485" y="485753"/>
                  <a:pt x="837484" y="487200"/>
                </a:cubicBezTo>
                <a:cubicBezTo>
                  <a:pt x="813240" y="490742"/>
                  <a:pt x="788747" y="489676"/>
                  <a:pt x="764331" y="490647"/>
                </a:cubicBezTo>
                <a:cubicBezTo>
                  <a:pt x="733015" y="492285"/>
                  <a:pt x="701851" y="487790"/>
                  <a:pt x="670535" y="488000"/>
                </a:cubicBezTo>
                <a:cubicBezTo>
                  <a:pt x="678426" y="495218"/>
                  <a:pt x="687937" y="500417"/>
                  <a:pt x="695847" y="507635"/>
                </a:cubicBezTo>
                <a:cubicBezTo>
                  <a:pt x="703471" y="514377"/>
                  <a:pt x="710409" y="521824"/>
                  <a:pt x="717957" y="528661"/>
                </a:cubicBezTo>
                <a:cubicBezTo>
                  <a:pt x="740887" y="548068"/>
                  <a:pt x="763302" y="568541"/>
                  <a:pt x="781295" y="592729"/>
                </a:cubicBezTo>
                <a:cubicBezTo>
                  <a:pt x="789033" y="603698"/>
                  <a:pt x="797458" y="614154"/>
                  <a:pt x="805006" y="625238"/>
                </a:cubicBezTo>
                <a:cubicBezTo>
                  <a:pt x="814345" y="639579"/>
                  <a:pt x="821817" y="655120"/>
                  <a:pt x="829498" y="670185"/>
                </a:cubicBezTo>
                <a:cubicBezTo>
                  <a:pt x="837637" y="685859"/>
                  <a:pt x="845261" y="706123"/>
                  <a:pt x="824847" y="715836"/>
                </a:cubicBezTo>
                <a:cubicBezTo>
                  <a:pt x="798354" y="725720"/>
                  <a:pt x="766733" y="699590"/>
                  <a:pt x="746986" y="683973"/>
                </a:cubicBezTo>
                <a:cubicBezTo>
                  <a:pt x="735893" y="673879"/>
                  <a:pt x="724876" y="663671"/>
                  <a:pt x="714565" y="652758"/>
                </a:cubicBezTo>
                <a:cubicBezTo>
                  <a:pt x="705911" y="643293"/>
                  <a:pt x="698992" y="633904"/>
                  <a:pt x="690129" y="625143"/>
                </a:cubicBezTo>
                <a:cubicBezTo>
                  <a:pt x="676482" y="612554"/>
                  <a:pt x="664893" y="598042"/>
                  <a:pt x="651913" y="584825"/>
                </a:cubicBezTo>
                <a:cubicBezTo>
                  <a:pt x="641144" y="574598"/>
                  <a:pt x="630928" y="563837"/>
                  <a:pt x="620502" y="553286"/>
                </a:cubicBezTo>
                <a:cubicBezTo>
                  <a:pt x="608723" y="541783"/>
                  <a:pt x="596009" y="531289"/>
                  <a:pt x="584497" y="519500"/>
                </a:cubicBezTo>
                <a:cubicBezTo>
                  <a:pt x="581047" y="553496"/>
                  <a:pt x="579465" y="587377"/>
                  <a:pt x="576873" y="621372"/>
                </a:cubicBezTo>
                <a:cubicBezTo>
                  <a:pt x="574052" y="660605"/>
                  <a:pt x="567571" y="699400"/>
                  <a:pt x="559700" y="737909"/>
                </a:cubicBezTo>
                <a:cubicBezTo>
                  <a:pt x="554839" y="756973"/>
                  <a:pt x="535341" y="870462"/>
                  <a:pt x="512392" y="863892"/>
                </a:cubicBezTo>
                <a:close/>
                <a:moveTo>
                  <a:pt x="514184" y="854026"/>
                </a:moveTo>
                <a:cubicBezTo>
                  <a:pt x="519006" y="847970"/>
                  <a:pt x="522589" y="841114"/>
                  <a:pt x="525086" y="833800"/>
                </a:cubicBezTo>
                <a:cubicBezTo>
                  <a:pt x="530385" y="818583"/>
                  <a:pt x="534845" y="803100"/>
                  <a:pt x="538466" y="787407"/>
                </a:cubicBezTo>
                <a:cubicBezTo>
                  <a:pt x="551275" y="733966"/>
                  <a:pt x="562311" y="679840"/>
                  <a:pt x="566676" y="624991"/>
                </a:cubicBezTo>
                <a:cubicBezTo>
                  <a:pt x="569916" y="587091"/>
                  <a:pt x="570945" y="549020"/>
                  <a:pt x="575653" y="511273"/>
                </a:cubicBezTo>
                <a:cubicBezTo>
                  <a:pt x="576377" y="506626"/>
                  <a:pt x="581390" y="503141"/>
                  <a:pt x="585507" y="506512"/>
                </a:cubicBezTo>
                <a:cubicBezTo>
                  <a:pt x="590444" y="511406"/>
                  <a:pt x="595209" y="516491"/>
                  <a:pt x="600317" y="521214"/>
                </a:cubicBezTo>
                <a:cubicBezTo>
                  <a:pt x="613888" y="533784"/>
                  <a:pt x="627802" y="545973"/>
                  <a:pt x="640363" y="559571"/>
                </a:cubicBezTo>
                <a:cubicBezTo>
                  <a:pt x="649817" y="569379"/>
                  <a:pt x="660033" y="578407"/>
                  <a:pt x="669068" y="588615"/>
                </a:cubicBezTo>
                <a:cubicBezTo>
                  <a:pt x="678617" y="600061"/>
                  <a:pt x="689233" y="610459"/>
                  <a:pt x="699793" y="620972"/>
                </a:cubicBezTo>
                <a:cubicBezTo>
                  <a:pt x="706959" y="628324"/>
                  <a:pt x="713287" y="636475"/>
                  <a:pt x="720035" y="644207"/>
                </a:cubicBezTo>
                <a:cubicBezTo>
                  <a:pt x="733377" y="658110"/>
                  <a:pt x="747158" y="671765"/>
                  <a:pt x="762272" y="683764"/>
                </a:cubicBezTo>
                <a:cubicBezTo>
                  <a:pt x="777883" y="694353"/>
                  <a:pt x="803729" y="715550"/>
                  <a:pt x="823037" y="705570"/>
                </a:cubicBezTo>
                <a:cubicBezTo>
                  <a:pt x="826906" y="702790"/>
                  <a:pt x="829384" y="698409"/>
                  <a:pt x="827821" y="693648"/>
                </a:cubicBezTo>
                <a:cubicBezTo>
                  <a:pt x="826601" y="687078"/>
                  <a:pt x="823875" y="680964"/>
                  <a:pt x="820921" y="675003"/>
                </a:cubicBezTo>
                <a:cubicBezTo>
                  <a:pt x="813106" y="659634"/>
                  <a:pt x="805597" y="644036"/>
                  <a:pt x="796104" y="629600"/>
                </a:cubicBezTo>
                <a:cubicBezTo>
                  <a:pt x="784535" y="614040"/>
                  <a:pt x="773651" y="597909"/>
                  <a:pt x="760995" y="583225"/>
                </a:cubicBezTo>
                <a:cubicBezTo>
                  <a:pt x="747253" y="568160"/>
                  <a:pt x="732519" y="553610"/>
                  <a:pt x="716852" y="540736"/>
                </a:cubicBezTo>
                <a:cubicBezTo>
                  <a:pt x="707150" y="532622"/>
                  <a:pt x="698573" y="523290"/>
                  <a:pt x="689176" y="514834"/>
                </a:cubicBezTo>
                <a:cubicBezTo>
                  <a:pt x="681838" y="508435"/>
                  <a:pt x="673528" y="503331"/>
                  <a:pt x="666018" y="497161"/>
                </a:cubicBezTo>
                <a:cubicBezTo>
                  <a:pt x="660776" y="492971"/>
                  <a:pt x="650446" y="482705"/>
                  <a:pt x="661062" y="478535"/>
                </a:cubicBezTo>
                <a:cubicBezTo>
                  <a:pt x="672651" y="477487"/>
                  <a:pt x="684411" y="478611"/>
                  <a:pt x="696057" y="478782"/>
                </a:cubicBezTo>
                <a:cubicBezTo>
                  <a:pt x="720626" y="480020"/>
                  <a:pt x="745137" y="482210"/>
                  <a:pt x="769744" y="480572"/>
                </a:cubicBezTo>
                <a:cubicBezTo>
                  <a:pt x="789662" y="479887"/>
                  <a:pt x="809675" y="480839"/>
                  <a:pt x="829479" y="478173"/>
                </a:cubicBezTo>
                <a:cubicBezTo>
                  <a:pt x="845356" y="476154"/>
                  <a:pt x="861443" y="476325"/>
                  <a:pt x="877206" y="473354"/>
                </a:cubicBezTo>
                <a:cubicBezTo>
                  <a:pt x="893312" y="470079"/>
                  <a:pt x="908598" y="463908"/>
                  <a:pt x="924228" y="458994"/>
                </a:cubicBezTo>
                <a:cubicBezTo>
                  <a:pt x="945099" y="452633"/>
                  <a:pt x="950550" y="435626"/>
                  <a:pt x="930613" y="422866"/>
                </a:cubicBezTo>
                <a:cubicBezTo>
                  <a:pt x="917023" y="416372"/>
                  <a:pt x="901508" y="415610"/>
                  <a:pt x="886793" y="413382"/>
                </a:cubicBezTo>
                <a:cubicBezTo>
                  <a:pt x="877206" y="412239"/>
                  <a:pt x="867600" y="411077"/>
                  <a:pt x="857974" y="410144"/>
                </a:cubicBezTo>
                <a:cubicBezTo>
                  <a:pt x="823780" y="407135"/>
                  <a:pt x="789491" y="403592"/>
                  <a:pt x="755296" y="400831"/>
                </a:cubicBezTo>
                <a:cubicBezTo>
                  <a:pt x="721159" y="399117"/>
                  <a:pt x="686965" y="397727"/>
                  <a:pt x="652790" y="398793"/>
                </a:cubicBezTo>
                <a:cubicBezTo>
                  <a:pt x="645013" y="398412"/>
                  <a:pt x="625439" y="402545"/>
                  <a:pt x="621417" y="394870"/>
                </a:cubicBezTo>
                <a:cubicBezTo>
                  <a:pt x="619415" y="390337"/>
                  <a:pt x="623857" y="386890"/>
                  <a:pt x="626506" y="383786"/>
                </a:cubicBezTo>
                <a:cubicBezTo>
                  <a:pt x="632643" y="377215"/>
                  <a:pt x="639295" y="371178"/>
                  <a:pt x="645966" y="365179"/>
                </a:cubicBezTo>
                <a:cubicBezTo>
                  <a:pt x="653324" y="358627"/>
                  <a:pt x="660452" y="351809"/>
                  <a:pt x="667467" y="344896"/>
                </a:cubicBezTo>
                <a:cubicBezTo>
                  <a:pt x="681285" y="331869"/>
                  <a:pt x="695809" y="320042"/>
                  <a:pt x="709266" y="306691"/>
                </a:cubicBezTo>
                <a:cubicBezTo>
                  <a:pt x="722818" y="294179"/>
                  <a:pt x="737113" y="282523"/>
                  <a:pt x="750169" y="269477"/>
                </a:cubicBezTo>
                <a:cubicBezTo>
                  <a:pt x="763626" y="257098"/>
                  <a:pt x="777349" y="245043"/>
                  <a:pt x="790710" y="232568"/>
                </a:cubicBezTo>
                <a:cubicBezTo>
                  <a:pt x="807331" y="218837"/>
                  <a:pt x="824218" y="205410"/>
                  <a:pt x="837313" y="188060"/>
                </a:cubicBezTo>
                <a:cubicBezTo>
                  <a:pt x="847300" y="174538"/>
                  <a:pt x="857917" y="160083"/>
                  <a:pt x="858622" y="142904"/>
                </a:cubicBezTo>
                <a:cubicBezTo>
                  <a:pt x="853952" y="116336"/>
                  <a:pt x="825305" y="120983"/>
                  <a:pt x="806797" y="129801"/>
                </a:cubicBezTo>
                <a:cubicBezTo>
                  <a:pt x="784840" y="139666"/>
                  <a:pt x="766065" y="154941"/>
                  <a:pt x="747482" y="169910"/>
                </a:cubicBezTo>
                <a:cubicBezTo>
                  <a:pt x="726801" y="186841"/>
                  <a:pt x="705968" y="204686"/>
                  <a:pt x="686088" y="222398"/>
                </a:cubicBezTo>
                <a:cubicBezTo>
                  <a:pt x="678236" y="229254"/>
                  <a:pt x="670630" y="236434"/>
                  <a:pt x="663216" y="243767"/>
                </a:cubicBezTo>
                <a:cubicBezTo>
                  <a:pt x="648864" y="257460"/>
                  <a:pt x="633673" y="270277"/>
                  <a:pt x="620978" y="285609"/>
                </a:cubicBezTo>
                <a:cubicBezTo>
                  <a:pt x="610972" y="297169"/>
                  <a:pt x="599478" y="307282"/>
                  <a:pt x="589091" y="318480"/>
                </a:cubicBezTo>
                <a:cubicBezTo>
                  <a:pt x="578341" y="330802"/>
                  <a:pt x="566695" y="342229"/>
                  <a:pt x="553848" y="352361"/>
                </a:cubicBezTo>
                <a:cubicBezTo>
                  <a:pt x="549521" y="355828"/>
                  <a:pt x="546014" y="360360"/>
                  <a:pt x="541364" y="363331"/>
                </a:cubicBezTo>
                <a:cubicBezTo>
                  <a:pt x="538543" y="364950"/>
                  <a:pt x="534731" y="363312"/>
                  <a:pt x="533854" y="360208"/>
                </a:cubicBezTo>
                <a:cubicBezTo>
                  <a:pt x="533377" y="357618"/>
                  <a:pt x="534121" y="354723"/>
                  <a:pt x="534159" y="352171"/>
                </a:cubicBezTo>
                <a:cubicBezTo>
                  <a:pt x="534902" y="338649"/>
                  <a:pt x="536103" y="325184"/>
                  <a:pt x="537780" y="311757"/>
                </a:cubicBezTo>
                <a:cubicBezTo>
                  <a:pt x="542888" y="268182"/>
                  <a:pt x="550265" y="224874"/>
                  <a:pt x="557031" y="181527"/>
                </a:cubicBezTo>
                <a:cubicBezTo>
                  <a:pt x="560653" y="162082"/>
                  <a:pt x="563169" y="142504"/>
                  <a:pt x="565151" y="122831"/>
                </a:cubicBezTo>
                <a:cubicBezTo>
                  <a:pt x="567438" y="99215"/>
                  <a:pt x="571174" y="75656"/>
                  <a:pt x="570888" y="51850"/>
                </a:cubicBezTo>
                <a:cubicBezTo>
                  <a:pt x="570526" y="41147"/>
                  <a:pt x="571612" y="29643"/>
                  <a:pt x="568410" y="19359"/>
                </a:cubicBezTo>
                <a:cubicBezTo>
                  <a:pt x="557813" y="2009"/>
                  <a:pt x="533149" y="11589"/>
                  <a:pt x="521274" y="22768"/>
                </a:cubicBezTo>
                <a:cubicBezTo>
                  <a:pt x="497925" y="43394"/>
                  <a:pt x="487785" y="89826"/>
                  <a:pt x="479780" y="119593"/>
                </a:cubicBezTo>
                <a:cubicBezTo>
                  <a:pt x="471984" y="155664"/>
                  <a:pt x="463693" y="191698"/>
                  <a:pt x="457956" y="228150"/>
                </a:cubicBezTo>
                <a:cubicBezTo>
                  <a:pt x="455611" y="247614"/>
                  <a:pt x="451132" y="266716"/>
                  <a:pt x="448445" y="286123"/>
                </a:cubicBezTo>
                <a:cubicBezTo>
                  <a:pt x="445605" y="304558"/>
                  <a:pt x="442269" y="322937"/>
                  <a:pt x="440058" y="341487"/>
                </a:cubicBezTo>
                <a:cubicBezTo>
                  <a:pt x="439315" y="347352"/>
                  <a:pt x="438571" y="353218"/>
                  <a:pt x="438114" y="359103"/>
                </a:cubicBezTo>
                <a:cubicBezTo>
                  <a:pt x="437714" y="361541"/>
                  <a:pt x="438705" y="364855"/>
                  <a:pt x="435941" y="366112"/>
                </a:cubicBezTo>
                <a:cubicBezTo>
                  <a:pt x="435750" y="369978"/>
                  <a:pt x="431081" y="372016"/>
                  <a:pt x="428069" y="369673"/>
                </a:cubicBezTo>
                <a:cubicBezTo>
                  <a:pt x="419606" y="361484"/>
                  <a:pt x="415222" y="350000"/>
                  <a:pt x="408685" y="340306"/>
                </a:cubicBezTo>
                <a:cubicBezTo>
                  <a:pt x="398049" y="322918"/>
                  <a:pt x="387471" y="305472"/>
                  <a:pt x="378703" y="287037"/>
                </a:cubicBezTo>
                <a:cubicBezTo>
                  <a:pt x="362235" y="254698"/>
                  <a:pt x="342317" y="224169"/>
                  <a:pt x="322837" y="193621"/>
                </a:cubicBezTo>
                <a:cubicBezTo>
                  <a:pt x="311401" y="178233"/>
                  <a:pt x="300575" y="162501"/>
                  <a:pt x="290873" y="145951"/>
                </a:cubicBezTo>
                <a:cubicBezTo>
                  <a:pt x="272423" y="121136"/>
                  <a:pt x="252810" y="96568"/>
                  <a:pt x="228546" y="77161"/>
                </a:cubicBezTo>
                <a:cubicBezTo>
                  <a:pt x="213317" y="65677"/>
                  <a:pt x="187681" y="50612"/>
                  <a:pt x="168697" y="58192"/>
                </a:cubicBezTo>
                <a:cubicBezTo>
                  <a:pt x="163607" y="67391"/>
                  <a:pt x="166791" y="78322"/>
                  <a:pt x="168353" y="88074"/>
                </a:cubicBezTo>
                <a:cubicBezTo>
                  <a:pt x="173347" y="111746"/>
                  <a:pt x="181295" y="134715"/>
                  <a:pt x="191988" y="156407"/>
                </a:cubicBezTo>
                <a:cubicBezTo>
                  <a:pt x="199612" y="171757"/>
                  <a:pt x="209524" y="185794"/>
                  <a:pt x="218006" y="200668"/>
                </a:cubicBezTo>
                <a:cubicBezTo>
                  <a:pt x="230833" y="224131"/>
                  <a:pt x="244309" y="247195"/>
                  <a:pt x="260910" y="268239"/>
                </a:cubicBezTo>
                <a:cubicBezTo>
                  <a:pt x="272899" y="285304"/>
                  <a:pt x="286356" y="301206"/>
                  <a:pt x="299183" y="317623"/>
                </a:cubicBezTo>
                <a:cubicBezTo>
                  <a:pt x="306255" y="326917"/>
                  <a:pt x="313155" y="336402"/>
                  <a:pt x="321046" y="345067"/>
                </a:cubicBezTo>
                <a:cubicBezTo>
                  <a:pt x="334826" y="359637"/>
                  <a:pt x="347539" y="375120"/>
                  <a:pt x="360176" y="390680"/>
                </a:cubicBezTo>
                <a:cubicBezTo>
                  <a:pt x="367724" y="400145"/>
                  <a:pt x="388614" y="420352"/>
                  <a:pt x="382515" y="433055"/>
                </a:cubicBezTo>
                <a:cubicBezTo>
                  <a:pt x="376778" y="440083"/>
                  <a:pt x="353925" y="432465"/>
                  <a:pt x="344642" y="432941"/>
                </a:cubicBezTo>
                <a:cubicBezTo>
                  <a:pt x="294571" y="432750"/>
                  <a:pt x="244518" y="435531"/>
                  <a:pt x="194447" y="436007"/>
                </a:cubicBezTo>
                <a:cubicBezTo>
                  <a:pt x="164217" y="437531"/>
                  <a:pt x="134007" y="439169"/>
                  <a:pt x="103720" y="439664"/>
                </a:cubicBezTo>
                <a:cubicBezTo>
                  <a:pt x="76845" y="440406"/>
                  <a:pt x="50847" y="440387"/>
                  <a:pt x="25554" y="449548"/>
                </a:cubicBezTo>
                <a:cubicBezTo>
                  <a:pt x="19740" y="452024"/>
                  <a:pt x="11659" y="454043"/>
                  <a:pt x="9943" y="460899"/>
                </a:cubicBezTo>
                <a:cubicBezTo>
                  <a:pt x="10572" y="473678"/>
                  <a:pt x="30090" y="485086"/>
                  <a:pt x="40878" y="489352"/>
                </a:cubicBezTo>
                <a:cubicBezTo>
                  <a:pt x="76731" y="500436"/>
                  <a:pt x="114889" y="498913"/>
                  <a:pt x="152000" y="499046"/>
                </a:cubicBezTo>
                <a:cubicBezTo>
                  <a:pt x="192465" y="498437"/>
                  <a:pt x="232892" y="495999"/>
                  <a:pt x="273299" y="493752"/>
                </a:cubicBezTo>
                <a:cubicBezTo>
                  <a:pt x="302595" y="491542"/>
                  <a:pt x="331891" y="488228"/>
                  <a:pt x="361320" y="489485"/>
                </a:cubicBezTo>
                <a:cubicBezTo>
                  <a:pt x="367610" y="490304"/>
                  <a:pt x="380342" y="488228"/>
                  <a:pt x="380361" y="497332"/>
                </a:cubicBezTo>
                <a:cubicBezTo>
                  <a:pt x="380190" y="498532"/>
                  <a:pt x="379542" y="499808"/>
                  <a:pt x="378684" y="500665"/>
                </a:cubicBezTo>
                <a:cubicBezTo>
                  <a:pt x="374167" y="504322"/>
                  <a:pt x="369135" y="507369"/>
                  <a:pt x="364522" y="510911"/>
                </a:cubicBezTo>
                <a:cubicBezTo>
                  <a:pt x="353067" y="518891"/>
                  <a:pt x="343975" y="529613"/>
                  <a:pt x="332844" y="537993"/>
                </a:cubicBezTo>
                <a:cubicBezTo>
                  <a:pt x="308580" y="555172"/>
                  <a:pt x="285441" y="573874"/>
                  <a:pt x="261959" y="592100"/>
                </a:cubicBezTo>
                <a:cubicBezTo>
                  <a:pt x="245147" y="605908"/>
                  <a:pt x="228660" y="620077"/>
                  <a:pt x="212573" y="634685"/>
                </a:cubicBezTo>
                <a:cubicBezTo>
                  <a:pt x="189148" y="654187"/>
                  <a:pt x="166752" y="675098"/>
                  <a:pt x="147864" y="699076"/>
                </a:cubicBezTo>
                <a:cubicBezTo>
                  <a:pt x="141135" y="707932"/>
                  <a:pt x="135074" y="717283"/>
                  <a:pt x="129242" y="726729"/>
                </a:cubicBezTo>
                <a:cubicBezTo>
                  <a:pt x="119502" y="742860"/>
                  <a:pt x="108390" y="761905"/>
                  <a:pt x="114927" y="781217"/>
                </a:cubicBezTo>
                <a:cubicBezTo>
                  <a:pt x="117234" y="784321"/>
                  <a:pt x="122494" y="781731"/>
                  <a:pt x="125773" y="781655"/>
                </a:cubicBezTo>
                <a:cubicBezTo>
                  <a:pt x="134540" y="779770"/>
                  <a:pt x="142794" y="776227"/>
                  <a:pt x="151009" y="772742"/>
                </a:cubicBezTo>
                <a:cubicBezTo>
                  <a:pt x="170622" y="764705"/>
                  <a:pt x="188424" y="753278"/>
                  <a:pt x="205883" y="741413"/>
                </a:cubicBezTo>
                <a:cubicBezTo>
                  <a:pt x="230662" y="723968"/>
                  <a:pt x="255040" y="705951"/>
                  <a:pt x="277741" y="685859"/>
                </a:cubicBezTo>
                <a:cubicBezTo>
                  <a:pt x="289291" y="676051"/>
                  <a:pt x="299660" y="665004"/>
                  <a:pt x="310600" y="654530"/>
                </a:cubicBezTo>
                <a:cubicBezTo>
                  <a:pt x="317958" y="647750"/>
                  <a:pt x="325487" y="641141"/>
                  <a:pt x="332482" y="633980"/>
                </a:cubicBezTo>
                <a:cubicBezTo>
                  <a:pt x="362082" y="602232"/>
                  <a:pt x="393913" y="572712"/>
                  <a:pt x="426525" y="544107"/>
                </a:cubicBezTo>
                <a:cubicBezTo>
                  <a:pt x="436055" y="535708"/>
                  <a:pt x="446253" y="528090"/>
                  <a:pt x="455516" y="519386"/>
                </a:cubicBezTo>
                <a:cubicBezTo>
                  <a:pt x="459843" y="515368"/>
                  <a:pt x="468172" y="505788"/>
                  <a:pt x="472499" y="514777"/>
                </a:cubicBezTo>
                <a:cubicBezTo>
                  <a:pt x="473490" y="519291"/>
                  <a:pt x="472670" y="524071"/>
                  <a:pt x="472918" y="528680"/>
                </a:cubicBezTo>
                <a:cubicBezTo>
                  <a:pt x="472899" y="576331"/>
                  <a:pt x="472804" y="624000"/>
                  <a:pt x="474290" y="671632"/>
                </a:cubicBezTo>
                <a:cubicBezTo>
                  <a:pt x="474500" y="706008"/>
                  <a:pt x="477512" y="740251"/>
                  <a:pt x="485002" y="773847"/>
                </a:cubicBezTo>
                <a:cubicBezTo>
                  <a:pt x="488414" y="789825"/>
                  <a:pt x="491978" y="805842"/>
                  <a:pt x="497468" y="821269"/>
                </a:cubicBezTo>
                <a:cubicBezTo>
                  <a:pt x="501890" y="832563"/>
                  <a:pt x="504501" y="845894"/>
                  <a:pt x="514184" y="85402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11"/>
          <p:cNvSpPr/>
          <p:nvPr/>
        </p:nvSpPr>
        <p:spPr>
          <a:xfrm rot="-1647854">
            <a:off x="8525119" y="1878000"/>
            <a:ext cx="475307" cy="431964"/>
          </a:xfrm>
          <a:custGeom>
            <a:rect b="b" l="l" r="r" t="t"/>
            <a:pathLst>
              <a:path extrusionOk="0" h="864165" w="953084">
                <a:moveTo>
                  <a:pt x="922379" y="409363"/>
                </a:moveTo>
                <a:cubicBezTo>
                  <a:pt x="889748" y="402050"/>
                  <a:pt x="856163" y="400659"/>
                  <a:pt x="823018" y="397060"/>
                </a:cubicBezTo>
                <a:cubicBezTo>
                  <a:pt x="760443" y="390375"/>
                  <a:pt x="697467" y="386814"/>
                  <a:pt x="634549" y="389575"/>
                </a:cubicBezTo>
                <a:cubicBezTo>
                  <a:pt x="657631" y="367026"/>
                  <a:pt x="681647" y="345391"/>
                  <a:pt x="705606" y="323737"/>
                </a:cubicBezTo>
                <a:cubicBezTo>
                  <a:pt x="717690" y="311910"/>
                  <a:pt x="730575" y="300940"/>
                  <a:pt x="743174" y="289646"/>
                </a:cubicBezTo>
                <a:cubicBezTo>
                  <a:pt x="755125" y="278429"/>
                  <a:pt x="766942" y="267078"/>
                  <a:pt x="779389" y="256393"/>
                </a:cubicBezTo>
                <a:cubicBezTo>
                  <a:pt x="790634" y="246052"/>
                  <a:pt x="801651" y="235463"/>
                  <a:pt x="813831" y="226207"/>
                </a:cubicBezTo>
                <a:cubicBezTo>
                  <a:pt x="830108" y="212876"/>
                  <a:pt x="844460" y="196802"/>
                  <a:pt x="855668" y="178994"/>
                </a:cubicBezTo>
                <a:cubicBezTo>
                  <a:pt x="863140" y="165834"/>
                  <a:pt x="872117" y="150275"/>
                  <a:pt x="866837" y="134791"/>
                </a:cubicBezTo>
                <a:cubicBezTo>
                  <a:pt x="862816" y="123973"/>
                  <a:pt x="852752" y="114946"/>
                  <a:pt x="841125" y="113384"/>
                </a:cubicBezTo>
                <a:cubicBezTo>
                  <a:pt x="820464" y="111042"/>
                  <a:pt x="800889" y="120736"/>
                  <a:pt x="783601" y="131001"/>
                </a:cubicBezTo>
                <a:cubicBezTo>
                  <a:pt x="758670" y="146866"/>
                  <a:pt x="736484" y="166444"/>
                  <a:pt x="713726" y="185165"/>
                </a:cubicBezTo>
                <a:cubicBezTo>
                  <a:pt x="685898" y="208762"/>
                  <a:pt x="659328" y="233825"/>
                  <a:pt x="632700" y="258774"/>
                </a:cubicBezTo>
                <a:cubicBezTo>
                  <a:pt x="618501" y="272753"/>
                  <a:pt x="606035" y="288389"/>
                  <a:pt x="591416" y="301987"/>
                </a:cubicBezTo>
                <a:cubicBezTo>
                  <a:pt x="584306" y="308977"/>
                  <a:pt x="577712" y="316480"/>
                  <a:pt x="570907" y="323756"/>
                </a:cubicBezTo>
                <a:cubicBezTo>
                  <a:pt x="562768" y="332593"/>
                  <a:pt x="553257" y="339868"/>
                  <a:pt x="544280" y="347771"/>
                </a:cubicBezTo>
                <a:cubicBezTo>
                  <a:pt x="549579" y="270011"/>
                  <a:pt x="568029" y="193602"/>
                  <a:pt x="575729" y="116108"/>
                </a:cubicBezTo>
                <a:cubicBezTo>
                  <a:pt x="579236" y="86417"/>
                  <a:pt x="582458" y="56535"/>
                  <a:pt x="579903" y="26634"/>
                </a:cubicBezTo>
                <a:cubicBezTo>
                  <a:pt x="579675" y="5018"/>
                  <a:pt x="556440" y="-4504"/>
                  <a:pt x="537990" y="2028"/>
                </a:cubicBezTo>
                <a:cubicBezTo>
                  <a:pt x="520130" y="7513"/>
                  <a:pt x="505797" y="21549"/>
                  <a:pt x="497296" y="37890"/>
                </a:cubicBezTo>
                <a:cubicBezTo>
                  <a:pt x="473585" y="85445"/>
                  <a:pt x="465980" y="138943"/>
                  <a:pt x="455078" y="190441"/>
                </a:cubicBezTo>
                <a:cubicBezTo>
                  <a:pt x="450770" y="209885"/>
                  <a:pt x="448406" y="229654"/>
                  <a:pt x="445395" y="249328"/>
                </a:cubicBezTo>
                <a:cubicBezTo>
                  <a:pt x="439410" y="285342"/>
                  <a:pt x="433158" y="321527"/>
                  <a:pt x="430985" y="358018"/>
                </a:cubicBezTo>
                <a:cubicBezTo>
                  <a:pt x="420369" y="341315"/>
                  <a:pt x="410419" y="324098"/>
                  <a:pt x="400260" y="307053"/>
                </a:cubicBezTo>
                <a:cubicBezTo>
                  <a:pt x="389472" y="287818"/>
                  <a:pt x="380456" y="267592"/>
                  <a:pt x="368944" y="248756"/>
                </a:cubicBezTo>
                <a:cubicBezTo>
                  <a:pt x="351065" y="220132"/>
                  <a:pt x="334121" y="190917"/>
                  <a:pt x="313631" y="164044"/>
                </a:cubicBezTo>
                <a:cubicBezTo>
                  <a:pt x="307074" y="154103"/>
                  <a:pt x="301623" y="143475"/>
                  <a:pt x="294380" y="133991"/>
                </a:cubicBezTo>
                <a:cubicBezTo>
                  <a:pt x="287099" y="124335"/>
                  <a:pt x="279265" y="115098"/>
                  <a:pt x="271527" y="105823"/>
                </a:cubicBezTo>
                <a:cubicBezTo>
                  <a:pt x="252486" y="83674"/>
                  <a:pt x="230871" y="61887"/>
                  <a:pt x="203005" y="51355"/>
                </a:cubicBezTo>
                <a:cubicBezTo>
                  <a:pt x="192350" y="47032"/>
                  <a:pt x="180495" y="44708"/>
                  <a:pt x="169135" y="47412"/>
                </a:cubicBezTo>
                <a:cubicBezTo>
                  <a:pt x="152171" y="51812"/>
                  <a:pt x="155793" y="74228"/>
                  <a:pt x="158213" y="87483"/>
                </a:cubicBezTo>
                <a:cubicBezTo>
                  <a:pt x="165742" y="127192"/>
                  <a:pt x="182668" y="164349"/>
                  <a:pt x="204911" y="197906"/>
                </a:cubicBezTo>
                <a:cubicBezTo>
                  <a:pt x="213850" y="212533"/>
                  <a:pt x="221455" y="227959"/>
                  <a:pt x="230623" y="242472"/>
                </a:cubicBezTo>
                <a:cubicBezTo>
                  <a:pt x="243013" y="261574"/>
                  <a:pt x="256908" y="279724"/>
                  <a:pt x="270707" y="297835"/>
                </a:cubicBezTo>
                <a:cubicBezTo>
                  <a:pt x="290301" y="321775"/>
                  <a:pt x="308199" y="347029"/>
                  <a:pt x="329718" y="369349"/>
                </a:cubicBezTo>
                <a:cubicBezTo>
                  <a:pt x="339610" y="380834"/>
                  <a:pt x="348778" y="392889"/>
                  <a:pt x="358785" y="404259"/>
                </a:cubicBezTo>
                <a:cubicBezTo>
                  <a:pt x="364484" y="410982"/>
                  <a:pt x="370507" y="417819"/>
                  <a:pt x="373366" y="426294"/>
                </a:cubicBezTo>
                <a:cubicBezTo>
                  <a:pt x="342222" y="421152"/>
                  <a:pt x="310753" y="423685"/>
                  <a:pt x="279361" y="424142"/>
                </a:cubicBezTo>
                <a:cubicBezTo>
                  <a:pt x="239143" y="425570"/>
                  <a:pt x="198869" y="425380"/>
                  <a:pt x="158709" y="428084"/>
                </a:cubicBezTo>
                <a:cubicBezTo>
                  <a:pt x="138829" y="429151"/>
                  <a:pt x="118892" y="429303"/>
                  <a:pt x="98974" y="429989"/>
                </a:cubicBezTo>
                <a:cubicBezTo>
                  <a:pt x="68535" y="430808"/>
                  <a:pt x="36018" y="431151"/>
                  <a:pt x="8876" y="446634"/>
                </a:cubicBezTo>
                <a:cubicBezTo>
                  <a:pt x="-17580" y="466822"/>
                  <a:pt x="21627" y="494513"/>
                  <a:pt x="41583" y="499960"/>
                </a:cubicBezTo>
                <a:cubicBezTo>
                  <a:pt x="60720" y="505788"/>
                  <a:pt x="80905" y="506931"/>
                  <a:pt x="100747" y="508302"/>
                </a:cubicBezTo>
                <a:cubicBezTo>
                  <a:pt x="131129" y="509616"/>
                  <a:pt x="161606" y="508988"/>
                  <a:pt x="191969" y="507731"/>
                </a:cubicBezTo>
                <a:cubicBezTo>
                  <a:pt x="222618" y="506264"/>
                  <a:pt x="253286" y="505102"/>
                  <a:pt x="283878" y="502817"/>
                </a:cubicBezTo>
                <a:cubicBezTo>
                  <a:pt x="310391" y="500570"/>
                  <a:pt x="336961" y="498151"/>
                  <a:pt x="363588" y="499427"/>
                </a:cubicBezTo>
                <a:cubicBezTo>
                  <a:pt x="352400" y="506912"/>
                  <a:pt x="342679" y="516187"/>
                  <a:pt x="332901" y="525328"/>
                </a:cubicBezTo>
                <a:cubicBezTo>
                  <a:pt x="289253" y="558009"/>
                  <a:pt x="245586" y="590843"/>
                  <a:pt x="205426" y="627848"/>
                </a:cubicBezTo>
                <a:cubicBezTo>
                  <a:pt x="173347" y="654434"/>
                  <a:pt x="143022" y="684088"/>
                  <a:pt x="121656" y="720178"/>
                </a:cubicBezTo>
                <a:cubicBezTo>
                  <a:pt x="110544" y="737947"/>
                  <a:pt x="99546" y="758211"/>
                  <a:pt x="104158" y="779846"/>
                </a:cubicBezTo>
                <a:cubicBezTo>
                  <a:pt x="106827" y="796853"/>
                  <a:pt x="123085" y="792797"/>
                  <a:pt x="135150" y="789349"/>
                </a:cubicBezTo>
                <a:cubicBezTo>
                  <a:pt x="153753" y="783103"/>
                  <a:pt x="171746" y="774723"/>
                  <a:pt x="188481" y="764458"/>
                </a:cubicBezTo>
                <a:cubicBezTo>
                  <a:pt x="235674" y="734595"/>
                  <a:pt x="279837" y="699914"/>
                  <a:pt x="318987" y="660072"/>
                </a:cubicBezTo>
                <a:cubicBezTo>
                  <a:pt x="341726" y="639903"/>
                  <a:pt x="361511" y="616763"/>
                  <a:pt x="383868" y="596195"/>
                </a:cubicBezTo>
                <a:cubicBezTo>
                  <a:pt x="408780" y="571322"/>
                  <a:pt x="436627" y="549154"/>
                  <a:pt x="463026" y="525747"/>
                </a:cubicBezTo>
                <a:cubicBezTo>
                  <a:pt x="462930" y="578578"/>
                  <a:pt x="462988" y="631428"/>
                  <a:pt x="464741" y="684240"/>
                </a:cubicBezTo>
                <a:cubicBezTo>
                  <a:pt x="464970" y="724939"/>
                  <a:pt x="471984" y="765181"/>
                  <a:pt x="481991" y="804528"/>
                </a:cubicBezTo>
                <a:cubicBezTo>
                  <a:pt x="487080" y="820374"/>
                  <a:pt x="495809" y="858445"/>
                  <a:pt x="512392" y="863892"/>
                </a:cubicBezTo>
                <a:cubicBezTo>
                  <a:pt x="535341" y="870462"/>
                  <a:pt x="554839" y="756973"/>
                  <a:pt x="559700" y="737909"/>
                </a:cubicBezTo>
                <a:cubicBezTo>
                  <a:pt x="567571" y="699400"/>
                  <a:pt x="574052" y="660605"/>
                  <a:pt x="576873" y="621372"/>
                </a:cubicBezTo>
                <a:cubicBezTo>
                  <a:pt x="579465" y="587377"/>
                  <a:pt x="581047" y="553496"/>
                  <a:pt x="584497" y="519500"/>
                </a:cubicBezTo>
                <a:cubicBezTo>
                  <a:pt x="596009" y="531289"/>
                  <a:pt x="608723" y="541783"/>
                  <a:pt x="620502" y="553286"/>
                </a:cubicBezTo>
                <a:cubicBezTo>
                  <a:pt x="630928" y="563837"/>
                  <a:pt x="641144" y="574598"/>
                  <a:pt x="651913" y="584825"/>
                </a:cubicBezTo>
                <a:cubicBezTo>
                  <a:pt x="664893" y="598042"/>
                  <a:pt x="676482" y="612554"/>
                  <a:pt x="690129" y="625143"/>
                </a:cubicBezTo>
                <a:cubicBezTo>
                  <a:pt x="698992" y="633904"/>
                  <a:pt x="705911" y="643293"/>
                  <a:pt x="714565" y="652758"/>
                </a:cubicBezTo>
                <a:cubicBezTo>
                  <a:pt x="724876" y="663671"/>
                  <a:pt x="735893" y="673879"/>
                  <a:pt x="746986" y="683973"/>
                </a:cubicBezTo>
                <a:cubicBezTo>
                  <a:pt x="766733" y="699590"/>
                  <a:pt x="798354" y="725720"/>
                  <a:pt x="824847" y="715836"/>
                </a:cubicBezTo>
                <a:cubicBezTo>
                  <a:pt x="845261" y="706123"/>
                  <a:pt x="837637" y="685859"/>
                  <a:pt x="829498" y="670185"/>
                </a:cubicBezTo>
                <a:cubicBezTo>
                  <a:pt x="821817" y="655120"/>
                  <a:pt x="814345" y="639579"/>
                  <a:pt x="805006" y="625238"/>
                </a:cubicBezTo>
                <a:cubicBezTo>
                  <a:pt x="797458" y="614154"/>
                  <a:pt x="789033" y="603698"/>
                  <a:pt x="781295" y="592729"/>
                </a:cubicBezTo>
                <a:cubicBezTo>
                  <a:pt x="763302" y="568541"/>
                  <a:pt x="740887" y="548068"/>
                  <a:pt x="717957" y="528661"/>
                </a:cubicBezTo>
                <a:cubicBezTo>
                  <a:pt x="710409" y="521824"/>
                  <a:pt x="703471" y="514377"/>
                  <a:pt x="695847" y="507635"/>
                </a:cubicBezTo>
                <a:cubicBezTo>
                  <a:pt x="687937" y="500417"/>
                  <a:pt x="678426" y="495218"/>
                  <a:pt x="670535" y="488000"/>
                </a:cubicBezTo>
                <a:cubicBezTo>
                  <a:pt x="701851" y="487790"/>
                  <a:pt x="733015" y="492285"/>
                  <a:pt x="764331" y="490647"/>
                </a:cubicBezTo>
                <a:cubicBezTo>
                  <a:pt x="788747" y="489676"/>
                  <a:pt x="813240" y="490742"/>
                  <a:pt x="837484" y="487200"/>
                </a:cubicBezTo>
                <a:cubicBezTo>
                  <a:pt x="852485" y="485753"/>
                  <a:pt x="867676" y="485657"/>
                  <a:pt x="882448" y="482305"/>
                </a:cubicBezTo>
                <a:cubicBezTo>
                  <a:pt x="896609" y="479239"/>
                  <a:pt x="910123" y="473830"/>
                  <a:pt x="923923" y="469469"/>
                </a:cubicBezTo>
                <a:cubicBezTo>
                  <a:pt x="931280" y="467031"/>
                  <a:pt x="938961" y="464460"/>
                  <a:pt x="944489" y="458766"/>
                </a:cubicBezTo>
                <a:cubicBezTo>
                  <a:pt x="965207" y="439892"/>
                  <a:pt x="944756" y="413572"/>
                  <a:pt x="922379" y="40936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11"/>
          <p:cNvSpPr/>
          <p:nvPr/>
        </p:nvSpPr>
        <p:spPr>
          <a:xfrm rot="-1647854">
            <a:off x="8525119" y="1878000"/>
            <a:ext cx="475307" cy="431964"/>
          </a:xfrm>
          <a:custGeom>
            <a:rect b="b" l="l" r="r" t="t"/>
            <a:pathLst>
              <a:path extrusionOk="0" h="864165" w="953084">
                <a:moveTo>
                  <a:pt x="512392" y="863892"/>
                </a:moveTo>
                <a:cubicBezTo>
                  <a:pt x="495809" y="858445"/>
                  <a:pt x="487080" y="820374"/>
                  <a:pt x="481991" y="804528"/>
                </a:cubicBezTo>
                <a:cubicBezTo>
                  <a:pt x="471984" y="765181"/>
                  <a:pt x="464970" y="724939"/>
                  <a:pt x="464741" y="684240"/>
                </a:cubicBezTo>
                <a:cubicBezTo>
                  <a:pt x="462988" y="631428"/>
                  <a:pt x="462930" y="578578"/>
                  <a:pt x="463026" y="525747"/>
                </a:cubicBezTo>
                <a:cubicBezTo>
                  <a:pt x="436627" y="549154"/>
                  <a:pt x="408780" y="571322"/>
                  <a:pt x="383868" y="596195"/>
                </a:cubicBezTo>
                <a:cubicBezTo>
                  <a:pt x="361511" y="616763"/>
                  <a:pt x="341726" y="639903"/>
                  <a:pt x="318987" y="660072"/>
                </a:cubicBezTo>
                <a:cubicBezTo>
                  <a:pt x="279837" y="699914"/>
                  <a:pt x="235674" y="734595"/>
                  <a:pt x="188481" y="764458"/>
                </a:cubicBezTo>
                <a:cubicBezTo>
                  <a:pt x="171746" y="774723"/>
                  <a:pt x="153753" y="783103"/>
                  <a:pt x="135150" y="789349"/>
                </a:cubicBezTo>
                <a:cubicBezTo>
                  <a:pt x="123085" y="792797"/>
                  <a:pt x="106827" y="796853"/>
                  <a:pt x="104158" y="779846"/>
                </a:cubicBezTo>
                <a:cubicBezTo>
                  <a:pt x="99546" y="758211"/>
                  <a:pt x="110544" y="737947"/>
                  <a:pt x="121656" y="720178"/>
                </a:cubicBezTo>
                <a:cubicBezTo>
                  <a:pt x="143022" y="684088"/>
                  <a:pt x="173347" y="654434"/>
                  <a:pt x="205426" y="627848"/>
                </a:cubicBezTo>
                <a:cubicBezTo>
                  <a:pt x="245586" y="590843"/>
                  <a:pt x="289253" y="558009"/>
                  <a:pt x="332901" y="525328"/>
                </a:cubicBezTo>
                <a:cubicBezTo>
                  <a:pt x="342679" y="516187"/>
                  <a:pt x="352400" y="506912"/>
                  <a:pt x="363588" y="499427"/>
                </a:cubicBezTo>
                <a:cubicBezTo>
                  <a:pt x="336961" y="498151"/>
                  <a:pt x="310391" y="500570"/>
                  <a:pt x="283878" y="502817"/>
                </a:cubicBezTo>
                <a:cubicBezTo>
                  <a:pt x="253286" y="505102"/>
                  <a:pt x="222618" y="506264"/>
                  <a:pt x="191969" y="507731"/>
                </a:cubicBezTo>
                <a:cubicBezTo>
                  <a:pt x="161606" y="508988"/>
                  <a:pt x="131129" y="509616"/>
                  <a:pt x="100747" y="508302"/>
                </a:cubicBezTo>
                <a:cubicBezTo>
                  <a:pt x="80905" y="506931"/>
                  <a:pt x="60720" y="505788"/>
                  <a:pt x="41583" y="499960"/>
                </a:cubicBezTo>
                <a:cubicBezTo>
                  <a:pt x="21627" y="494513"/>
                  <a:pt x="-17580" y="466822"/>
                  <a:pt x="8876" y="446634"/>
                </a:cubicBezTo>
                <a:cubicBezTo>
                  <a:pt x="36018" y="431151"/>
                  <a:pt x="68535" y="430808"/>
                  <a:pt x="98974" y="429989"/>
                </a:cubicBezTo>
                <a:cubicBezTo>
                  <a:pt x="118892" y="429303"/>
                  <a:pt x="138829" y="429151"/>
                  <a:pt x="158709" y="428084"/>
                </a:cubicBezTo>
                <a:cubicBezTo>
                  <a:pt x="198869" y="425380"/>
                  <a:pt x="239143" y="425570"/>
                  <a:pt x="279361" y="424142"/>
                </a:cubicBezTo>
                <a:cubicBezTo>
                  <a:pt x="310753" y="423685"/>
                  <a:pt x="342222" y="421152"/>
                  <a:pt x="373366" y="426294"/>
                </a:cubicBezTo>
                <a:cubicBezTo>
                  <a:pt x="370507" y="417819"/>
                  <a:pt x="364484" y="410982"/>
                  <a:pt x="358785" y="404259"/>
                </a:cubicBezTo>
                <a:cubicBezTo>
                  <a:pt x="348778" y="392889"/>
                  <a:pt x="339610" y="380834"/>
                  <a:pt x="329718" y="369349"/>
                </a:cubicBezTo>
                <a:cubicBezTo>
                  <a:pt x="308199" y="347029"/>
                  <a:pt x="290301" y="321775"/>
                  <a:pt x="270707" y="297835"/>
                </a:cubicBezTo>
                <a:cubicBezTo>
                  <a:pt x="256908" y="279724"/>
                  <a:pt x="243013" y="261574"/>
                  <a:pt x="230623" y="242472"/>
                </a:cubicBezTo>
                <a:cubicBezTo>
                  <a:pt x="221455" y="227959"/>
                  <a:pt x="213850" y="212533"/>
                  <a:pt x="204911" y="197906"/>
                </a:cubicBezTo>
                <a:cubicBezTo>
                  <a:pt x="182668" y="164349"/>
                  <a:pt x="165742" y="127192"/>
                  <a:pt x="158213" y="87483"/>
                </a:cubicBezTo>
                <a:cubicBezTo>
                  <a:pt x="155793" y="74228"/>
                  <a:pt x="152171" y="51812"/>
                  <a:pt x="169135" y="47412"/>
                </a:cubicBezTo>
                <a:cubicBezTo>
                  <a:pt x="180495" y="44708"/>
                  <a:pt x="192350" y="47032"/>
                  <a:pt x="203005" y="51355"/>
                </a:cubicBezTo>
                <a:cubicBezTo>
                  <a:pt x="230871" y="61887"/>
                  <a:pt x="252486" y="83674"/>
                  <a:pt x="271527" y="105823"/>
                </a:cubicBezTo>
                <a:cubicBezTo>
                  <a:pt x="279265" y="115098"/>
                  <a:pt x="287099" y="124335"/>
                  <a:pt x="294380" y="133991"/>
                </a:cubicBezTo>
                <a:cubicBezTo>
                  <a:pt x="301623" y="143475"/>
                  <a:pt x="307074" y="154103"/>
                  <a:pt x="313631" y="164044"/>
                </a:cubicBezTo>
                <a:cubicBezTo>
                  <a:pt x="334121" y="190917"/>
                  <a:pt x="351065" y="220132"/>
                  <a:pt x="368944" y="248756"/>
                </a:cubicBezTo>
                <a:cubicBezTo>
                  <a:pt x="380456" y="267592"/>
                  <a:pt x="389472" y="287818"/>
                  <a:pt x="400260" y="307053"/>
                </a:cubicBezTo>
                <a:cubicBezTo>
                  <a:pt x="410419" y="324098"/>
                  <a:pt x="420369" y="341315"/>
                  <a:pt x="430985" y="358018"/>
                </a:cubicBezTo>
                <a:cubicBezTo>
                  <a:pt x="433158" y="321527"/>
                  <a:pt x="439410" y="285342"/>
                  <a:pt x="445395" y="249328"/>
                </a:cubicBezTo>
                <a:cubicBezTo>
                  <a:pt x="448406" y="229654"/>
                  <a:pt x="450770" y="209885"/>
                  <a:pt x="455078" y="190441"/>
                </a:cubicBezTo>
                <a:cubicBezTo>
                  <a:pt x="465980" y="138943"/>
                  <a:pt x="473585" y="85445"/>
                  <a:pt x="497296" y="37890"/>
                </a:cubicBezTo>
                <a:cubicBezTo>
                  <a:pt x="505797" y="21549"/>
                  <a:pt x="520130" y="7513"/>
                  <a:pt x="537990" y="2028"/>
                </a:cubicBezTo>
                <a:cubicBezTo>
                  <a:pt x="556440" y="-4504"/>
                  <a:pt x="579675" y="5018"/>
                  <a:pt x="579903" y="26634"/>
                </a:cubicBezTo>
                <a:cubicBezTo>
                  <a:pt x="582458" y="56535"/>
                  <a:pt x="579236" y="86417"/>
                  <a:pt x="575729" y="116108"/>
                </a:cubicBezTo>
                <a:cubicBezTo>
                  <a:pt x="568029" y="193602"/>
                  <a:pt x="549579" y="270011"/>
                  <a:pt x="544280" y="347771"/>
                </a:cubicBezTo>
                <a:cubicBezTo>
                  <a:pt x="553257" y="339868"/>
                  <a:pt x="562768" y="332593"/>
                  <a:pt x="570907" y="323756"/>
                </a:cubicBezTo>
                <a:cubicBezTo>
                  <a:pt x="577712" y="316480"/>
                  <a:pt x="584306" y="308977"/>
                  <a:pt x="591416" y="301987"/>
                </a:cubicBezTo>
                <a:cubicBezTo>
                  <a:pt x="606035" y="288389"/>
                  <a:pt x="618501" y="272753"/>
                  <a:pt x="632700" y="258774"/>
                </a:cubicBezTo>
                <a:cubicBezTo>
                  <a:pt x="659328" y="233825"/>
                  <a:pt x="685898" y="208762"/>
                  <a:pt x="713726" y="185165"/>
                </a:cubicBezTo>
                <a:cubicBezTo>
                  <a:pt x="736484" y="166444"/>
                  <a:pt x="758670" y="146866"/>
                  <a:pt x="783601" y="131001"/>
                </a:cubicBezTo>
                <a:cubicBezTo>
                  <a:pt x="800889" y="120736"/>
                  <a:pt x="820464" y="111042"/>
                  <a:pt x="841125" y="113384"/>
                </a:cubicBezTo>
                <a:cubicBezTo>
                  <a:pt x="852752" y="114946"/>
                  <a:pt x="862816" y="123973"/>
                  <a:pt x="866837" y="134791"/>
                </a:cubicBezTo>
                <a:cubicBezTo>
                  <a:pt x="872117" y="150275"/>
                  <a:pt x="863140" y="165834"/>
                  <a:pt x="855668" y="178994"/>
                </a:cubicBezTo>
                <a:cubicBezTo>
                  <a:pt x="844460" y="196802"/>
                  <a:pt x="830108" y="212876"/>
                  <a:pt x="813831" y="226207"/>
                </a:cubicBezTo>
                <a:cubicBezTo>
                  <a:pt x="801651" y="235463"/>
                  <a:pt x="790634" y="246052"/>
                  <a:pt x="779389" y="256393"/>
                </a:cubicBezTo>
                <a:cubicBezTo>
                  <a:pt x="766942" y="267078"/>
                  <a:pt x="755125" y="278429"/>
                  <a:pt x="743174" y="289646"/>
                </a:cubicBezTo>
                <a:cubicBezTo>
                  <a:pt x="730575" y="300940"/>
                  <a:pt x="717690" y="311910"/>
                  <a:pt x="705606" y="323737"/>
                </a:cubicBezTo>
                <a:cubicBezTo>
                  <a:pt x="681647" y="345391"/>
                  <a:pt x="657631" y="367026"/>
                  <a:pt x="634549" y="389575"/>
                </a:cubicBezTo>
                <a:cubicBezTo>
                  <a:pt x="697467" y="386814"/>
                  <a:pt x="760443" y="390375"/>
                  <a:pt x="823018" y="397060"/>
                </a:cubicBezTo>
                <a:cubicBezTo>
                  <a:pt x="856163" y="400659"/>
                  <a:pt x="889748" y="402050"/>
                  <a:pt x="922379" y="409363"/>
                </a:cubicBezTo>
                <a:cubicBezTo>
                  <a:pt x="944756" y="413572"/>
                  <a:pt x="965207" y="439892"/>
                  <a:pt x="944489" y="458766"/>
                </a:cubicBezTo>
                <a:cubicBezTo>
                  <a:pt x="938961" y="464460"/>
                  <a:pt x="931280" y="467031"/>
                  <a:pt x="923923" y="469469"/>
                </a:cubicBezTo>
                <a:cubicBezTo>
                  <a:pt x="910123" y="473830"/>
                  <a:pt x="896609" y="479239"/>
                  <a:pt x="882448" y="482305"/>
                </a:cubicBezTo>
                <a:cubicBezTo>
                  <a:pt x="867676" y="485657"/>
                  <a:pt x="852485" y="485753"/>
                  <a:pt x="837484" y="487200"/>
                </a:cubicBezTo>
                <a:cubicBezTo>
                  <a:pt x="813240" y="490742"/>
                  <a:pt x="788747" y="489676"/>
                  <a:pt x="764331" y="490647"/>
                </a:cubicBezTo>
                <a:cubicBezTo>
                  <a:pt x="733015" y="492285"/>
                  <a:pt x="701851" y="487790"/>
                  <a:pt x="670535" y="488000"/>
                </a:cubicBezTo>
                <a:cubicBezTo>
                  <a:pt x="678426" y="495218"/>
                  <a:pt x="687937" y="500417"/>
                  <a:pt x="695847" y="507635"/>
                </a:cubicBezTo>
                <a:cubicBezTo>
                  <a:pt x="703471" y="514377"/>
                  <a:pt x="710409" y="521824"/>
                  <a:pt x="717957" y="528661"/>
                </a:cubicBezTo>
                <a:cubicBezTo>
                  <a:pt x="740887" y="548068"/>
                  <a:pt x="763302" y="568541"/>
                  <a:pt x="781295" y="592729"/>
                </a:cubicBezTo>
                <a:cubicBezTo>
                  <a:pt x="789033" y="603698"/>
                  <a:pt x="797458" y="614154"/>
                  <a:pt x="805006" y="625238"/>
                </a:cubicBezTo>
                <a:cubicBezTo>
                  <a:pt x="814345" y="639579"/>
                  <a:pt x="821817" y="655120"/>
                  <a:pt x="829498" y="670185"/>
                </a:cubicBezTo>
                <a:cubicBezTo>
                  <a:pt x="837637" y="685859"/>
                  <a:pt x="845261" y="706123"/>
                  <a:pt x="824847" y="715836"/>
                </a:cubicBezTo>
                <a:cubicBezTo>
                  <a:pt x="798354" y="725720"/>
                  <a:pt x="766733" y="699590"/>
                  <a:pt x="746986" y="683973"/>
                </a:cubicBezTo>
                <a:cubicBezTo>
                  <a:pt x="735893" y="673879"/>
                  <a:pt x="724876" y="663671"/>
                  <a:pt x="714565" y="652758"/>
                </a:cubicBezTo>
                <a:cubicBezTo>
                  <a:pt x="705911" y="643293"/>
                  <a:pt x="698992" y="633904"/>
                  <a:pt x="690129" y="625143"/>
                </a:cubicBezTo>
                <a:cubicBezTo>
                  <a:pt x="676482" y="612554"/>
                  <a:pt x="664893" y="598042"/>
                  <a:pt x="651913" y="584825"/>
                </a:cubicBezTo>
                <a:cubicBezTo>
                  <a:pt x="641144" y="574598"/>
                  <a:pt x="630928" y="563837"/>
                  <a:pt x="620502" y="553286"/>
                </a:cubicBezTo>
                <a:cubicBezTo>
                  <a:pt x="608723" y="541783"/>
                  <a:pt x="596009" y="531289"/>
                  <a:pt x="584497" y="519500"/>
                </a:cubicBezTo>
                <a:cubicBezTo>
                  <a:pt x="581047" y="553496"/>
                  <a:pt x="579465" y="587377"/>
                  <a:pt x="576873" y="621372"/>
                </a:cubicBezTo>
                <a:cubicBezTo>
                  <a:pt x="574052" y="660605"/>
                  <a:pt x="567571" y="699400"/>
                  <a:pt x="559700" y="737909"/>
                </a:cubicBezTo>
                <a:cubicBezTo>
                  <a:pt x="554839" y="756973"/>
                  <a:pt x="535341" y="870462"/>
                  <a:pt x="512392" y="863892"/>
                </a:cubicBezTo>
                <a:close/>
                <a:moveTo>
                  <a:pt x="514184" y="854026"/>
                </a:moveTo>
                <a:cubicBezTo>
                  <a:pt x="519006" y="847970"/>
                  <a:pt x="522589" y="841114"/>
                  <a:pt x="525086" y="833800"/>
                </a:cubicBezTo>
                <a:cubicBezTo>
                  <a:pt x="530385" y="818583"/>
                  <a:pt x="534845" y="803100"/>
                  <a:pt x="538466" y="787407"/>
                </a:cubicBezTo>
                <a:cubicBezTo>
                  <a:pt x="551275" y="733966"/>
                  <a:pt x="562311" y="679840"/>
                  <a:pt x="566676" y="624991"/>
                </a:cubicBezTo>
                <a:cubicBezTo>
                  <a:pt x="569916" y="587091"/>
                  <a:pt x="570945" y="549020"/>
                  <a:pt x="575653" y="511273"/>
                </a:cubicBezTo>
                <a:cubicBezTo>
                  <a:pt x="576377" y="506626"/>
                  <a:pt x="581390" y="503141"/>
                  <a:pt x="585507" y="506512"/>
                </a:cubicBezTo>
                <a:cubicBezTo>
                  <a:pt x="590444" y="511406"/>
                  <a:pt x="595209" y="516491"/>
                  <a:pt x="600317" y="521214"/>
                </a:cubicBezTo>
                <a:cubicBezTo>
                  <a:pt x="613888" y="533784"/>
                  <a:pt x="627802" y="545973"/>
                  <a:pt x="640363" y="559571"/>
                </a:cubicBezTo>
                <a:cubicBezTo>
                  <a:pt x="649817" y="569379"/>
                  <a:pt x="660033" y="578407"/>
                  <a:pt x="669068" y="588615"/>
                </a:cubicBezTo>
                <a:cubicBezTo>
                  <a:pt x="678617" y="600061"/>
                  <a:pt x="689233" y="610459"/>
                  <a:pt x="699793" y="620972"/>
                </a:cubicBezTo>
                <a:cubicBezTo>
                  <a:pt x="706959" y="628324"/>
                  <a:pt x="713287" y="636475"/>
                  <a:pt x="720035" y="644207"/>
                </a:cubicBezTo>
                <a:cubicBezTo>
                  <a:pt x="733377" y="658110"/>
                  <a:pt x="747158" y="671765"/>
                  <a:pt x="762272" y="683764"/>
                </a:cubicBezTo>
                <a:cubicBezTo>
                  <a:pt x="777883" y="694353"/>
                  <a:pt x="803729" y="715550"/>
                  <a:pt x="823037" y="705570"/>
                </a:cubicBezTo>
                <a:cubicBezTo>
                  <a:pt x="826906" y="702790"/>
                  <a:pt x="829384" y="698409"/>
                  <a:pt x="827821" y="693648"/>
                </a:cubicBezTo>
                <a:cubicBezTo>
                  <a:pt x="826601" y="687078"/>
                  <a:pt x="823875" y="680964"/>
                  <a:pt x="820921" y="675003"/>
                </a:cubicBezTo>
                <a:cubicBezTo>
                  <a:pt x="813106" y="659634"/>
                  <a:pt x="805597" y="644036"/>
                  <a:pt x="796104" y="629600"/>
                </a:cubicBezTo>
                <a:cubicBezTo>
                  <a:pt x="784535" y="614040"/>
                  <a:pt x="773651" y="597909"/>
                  <a:pt x="760995" y="583225"/>
                </a:cubicBezTo>
                <a:cubicBezTo>
                  <a:pt x="747253" y="568160"/>
                  <a:pt x="732519" y="553610"/>
                  <a:pt x="716852" y="540736"/>
                </a:cubicBezTo>
                <a:cubicBezTo>
                  <a:pt x="707150" y="532622"/>
                  <a:pt x="698573" y="523290"/>
                  <a:pt x="689176" y="514834"/>
                </a:cubicBezTo>
                <a:cubicBezTo>
                  <a:pt x="681838" y="508435"/>
                  <a:pt x="673528" y="503331"/>
                  <a:pt x="666018" y="497161"/>
                </a:cubicBezTo>
                <a:cubicBezTo>
                  <a:pt x="660776" y="492971"/>
                  <a:pt x="650446" y="482705"/>
                  <a:pt x="661062" y="478535"/>
                </a:cubicBezTo>
                <a:cubicBezTo>
                  <a:pt x="672651" y="477487"/>
                  <a:pt x="684411" y="478611"/>
                  <a:pt x="696057" y="478782"/>
                </a:cubicBezTo>
                <a:cubicBezTo>
                  <a:pt x="720626" y="480020"/>
                  <a:pt x="745137" y="482210"/>
                  <a:pt x="769744" y="480572"/>
                </a:cubicBezTo>
                <a:cubicBezTo>
                  <a:pt x="789662" y="479887"/>
                  <a:pt x="809675" y="480839"/>
                  <a:pt x="829479" y="478173"/>
                </a:cubicBezTo>
                <a:cubicBezTo>
                  <a:pt x="845356" y="476154"/>
                  <a:pt x="861443" y="476325"/>
                  <a:pt x="877206" y="473354"/>
                </a:cubicBezTo>
                <a:cubicBezTo>
                  <a:pt x="893312" y="470079"/>
                  <a:pt x="908598" y="463908"/>
                  <a:pt x="924228" y="458994"/>
                </a:cubicBezTo>
                <a:cubicBezTo>
                  <a:pt x="945099" y="452633"/>
                  <a:pt x="950550" y="435626"/>
                  <a:pt x="930613" y="422866"/>
                </a:cubicBezTo>
                <a:cubicBezTo>
                  <a:pt x="917023" y="416372"/>
                  <a:pt x="901508" y="415610"/>
                  <a:pt x="886793" y="413382"/>
                </a:cubicBezTo>
                <a:cubicBezTo>
                  <a:pt x="877206" y="412239"/>
                  <a:pt x="867600" y="411077"/>
                  <a:pt x="857974" y="410144"/>
                </a:cubicBezTo>
                <a:cubicBezTo>
                  <a:pt x="823780" y="407135"/>
                  <a:pt x="789491" y="403592"/>
                  <a:pt x="755296" y="400831"/>
                </a:cubicBezTo>
                <a:cubicBezTo>
                  <a:pt x="721159" y="399117"/>
                  <a:pt x="686965" y="397727"/>
                  <a:pt x="652790" y="398793"/>
                </a:cubicBezTo>
                <a:cubicBezTo>
                  <a:pt x="645013" y="398412"/>
                  <a:pt x="625439" y="402545"/>
                  <a:pt x="621417" y="394870"/>
                </a:cubicBezTo>
                <a:cubicBezTo>
                  <a:pt x="619415" y="390337"/>
                  <a:pt x="623857" y="386890"/>
                  <a:pt x="626506" y="383786"/>
                </a:cubicBezTo>
                <a:cubicBezTo>
                  <a:pt x="632643" y="377215"/>
                  <a:pt x="639295" y="371178"/>
                  <a:pt x="645966" y="365179"/>
                </a:cubicBezTo>
                <a:cubicBezTo>
                  <a:pt x="653324" y="358627"/>
                  <a:pt x="660452" y="351809"/>
                  <a:pt x="667467" y="344896"/>
                </a:cubicBezTo>
                <a:cubicBezTo>
                  <a:pt x="681285" y="331869"/>
                  <a:pt x="695809" y="320042"/>
                  <a:pt x="709266" y="306691"/>
                </a:cubicBezTo>
                <a:cubicBezTo>
                  <a:pt x="722818" y="294179"/>
                  <a:pt x="737113" y="282523"/>
                  <a:pt x="750169" y="269477"/>
                </a:cubicBezTo>
                <a:cubicBezTo>
                  <a:pt x="763626" y="257098"/>
                  <a:pt x="777349" y="245043"/>
                  <a:pt x="790710" y="232568"/>
                </a:cubicBezTo>
                <a:cubicBezTo>
                  <a:pt x="807331" y="218837"/>
                  <a:pt x="824218" y="205410"/>
                  <a:pt x="837313" y="188060"/>
                </a:cubicBezTo>
                <a:cubicBezTo>
                  <a:pt x="847300" y="174538"/>
                  <a:pt x="857917" y="160083"/>
                  <a:pt x="858622" y="142904"/>
                </a:cubicBezTo>
                <a:cubicBezTo>
                  <a:pt x="853952" y="116336"/>
                  <a:pt x="825305" y="120983"/>
                  <a:pt x="806797" y="129801"/>
                </a:cubicBezTo>
                <a:cubicBezTo>
                  <a:pt x="784840" y="139666"/>
                  <a:pt x="766065" y="154941"/>
                  <a:pt x="747482" y="169910"/>
                </a:cubicBezTo>
                <a:cubicBezTo>
                  <a:pt x="726801" y="186841"/>
                  <a:pt x="705968" y="204686"/>
                  <a:pt x="686088" y="222398"/>
                </a:cubicBezTo>
                <a:cubicBezTo>
                  <a:pt x="678236" y="229254"/>
                  <a:pt x="670630" y="236434"/>
                  <a:pt x="663216" y="243767"/>
                </a:cubicBezTo>
                <a:cubicBezTo>
                  <a:pt x="648864" y="257460"/>
                  <a:pt x="633673" y="270277"/>
                  <a:pt x="620978" y="285609"/>
                </a:cubicBezTo>
                <a:cubicBezTo>
                  <a:pt x="610972" y="297169"/>
                  <a:pt x="599478" y="307282"/>
                  <a:pt x="589091" y="318480"/>
                </a:cubicBezTo>
                <a:cubicBezTo>
                  <a:pt x="578341" y="330802"/>
                  <a:pt x="566695" y="342229"/>
                  <a:pt x="553848" y="352361"/>
                </a:cubicBezTo>
                <a:cubicBezTo>
                  <a:pt x="549521" y="355828"/>
                  <a:pt x="546014" y="360360"/>
                  <a:pt x="541364" y="363331"/>
                </a:cubicBezTo>
                <a:cubicBezTo>
                  <a:pt x="538543" y="364950"/>
                  <a:pt x="534731" y="363312"/>
                  <a:pt x="533854" y="360208"/>
                </a:cubicBezTo>
                <a:cubicBezTo>
                  <a:pt x="533377" y="357618"/>
                  <a:pt x="534121" y="354723"/>
                  <a:pt x="534159" y="352171"/>
                </a:cubicBezTo>
                <a:cubicBezTo>
                  <a:pt x="534902" y="338649"/>
                  <a:pt x="536103" y="325184"/>
                  <a:pt x="537780" y="311757"/>
                </a:cubicBezTo>
                <a:cubicBezTo>
                  <a:pt x="542888" y="268182"/>
                  <a:pt x="550265" y="224874"/>
                  <a:pt x="557031" y="181527"/>
                </a:cubicBezTo>
                <a:cubicBezTo>
                  <a:pt x="560653" y="162082"/>
                  <a:pt x="563169" y="142504"/>
                  <a:pt x="565151" y="122831"/>
                </a:cubicBezTo>
                <a:cubicBezTo>
                  <a:pt x="567438" y="99215"/>
                  <a:pt x="571174" y="75656"/>
                  <a:pt x="570888" y="51850"/>
                </a:cubicBezTo>
                <a:cubicBezTo>
                  <a:pt x="570526" y="41147"/>
                  <a:pt x="571612" y="29643"/>
                  <a:pt x="568410" y="19359"/>
                </a:cubicBezTo>
                <a:cubicBezTo>
                  <a:pt x="557813" y="2009"/>
                  <a:pt x="533149" y="11589"/>
                  <a:pt x="521274" y="22768"/>
                </a:cubicBezTo>
                <a:cubicBezTo>
                  <a:pt x="497925" y="43394"/>
                  <a:pt x="487785" y="89826"/>
                  <a:pt x="479780" y="119593"/>
                </a:cubicBezTo>
                <a:cubicBezTo>
                  <a:pt x="471984" y="155664"/>
                  <a:pt x="463693" y="191698"/>
                  <a:pt x="457956" y="228150"/>
                </a:cubicBezTo>
                <a:cubicBezTo>
                  <a:pt x="455611" y="247614"/>
                  <a:pt x="451132" y="266716"/>
                  <a:pt x="448445" y="286123"/>
                </a:cubicBezTo>
                <a:cubicBezTo>
                  <a:pt x="445605" y="304558"/>
                  <a:pt x="442269" y="322937"/>
                  <a:pt x="440058" y="341487"/>
                </a:cubicBezTo>
                <a:cubicBezTo>
                  <a:pt x="439315" y="347352"/>
                  <a:pt x="438571" y="353218"/>
                  <a:pt x="438114" y="359103"/>
                </a:cubicBezTo>
                <a:cubicBezTo>
                  <a:pt x="437714" y="361541"/>
                  <a:pt x="438705" y="364855"/>
                  <a:pt x="435941" y="366112"/>
                </a:cubicBezTo>
                <a:cubicBezTo>
                  <a:pt x="435750" y="369978"/>
                  <a:pt x="431081" y="372016"/>
                  <a:pt x="428069" y="369673"/>
                </a:cubicBezTo>
                <a:cubicBezTo>
                  <a:pt x="419606" y="361484"/>
                  <a:pt x="415222" y="350000"/>
                  <a:pt x="408685" y="340306"/>
                </a:cubicBezTo>
                <a:cubicBezTo>
                  <a:pt x="398049" y="322918"/>
                  <a:pt x="387471" y="305472"/>
                  <a:pt x="378703" y="287037"/>
                </a:cubicBezTo>
                <a:cubicBezTo>
                  <a:pt x="362235" y="254698"/>
                  <a:pt x="342317" y="224169"/>
                  <a:pt x="322837" y="193621"/>
                </a:cubicBezTo>
                <a:cubicBezTo>
                  <a:pt x="311401" y="178233"/>
                  <a:pt x="300575" y="162501"/>
                  <a:pt x="290873" y="145951"/>
                </a:cubicBezTo>
                <a:cubicBezTo>
                  <a:pt x="272423" y="121136"/>
                  <a:pt x="252810" y="96568"/>
                  <a:pt x="228546" y="77161"/>
                </a:cubicBezTo>
                <a:cubicBezTo>
                  <a:pt x="213317" y="65677"/>
                  <a:pt x="187681" y="50612"/>
                  <a:pt x="168697" y="58192"/>
                </a:cubicBezTo>
                <a:cubicBezTo>
                  <a:pt x="163607" y="67391"/>
                  <a:pt x="166791" y="78322"/>
                  <a:pt x="168353" y="88074"/>
                </a:cubicBezTo>
                <a:cubicBezTo>
                  <a:pt x="173347" y="111746"/>
                  <a:pt x="181295" y="134715"/>
                  <a:pt x="191988" y="156407"/>
                </a:cubicBezTo>
                <a:cubicBezTo>
                  <a:pt x="199612" y="171757"/>
                  <a:pt x="209524" y="185794"/>
                  <a:pt x="218006" y="200668"/>
                </a:cubicBezTo>
                <a:cubicBezTo>
                  <a:pt x="230833" y="224131"/>
                  <a:pt x="244309" y="247195"/>
                  <a:pt x="260910" y="268239"/>
                </a:cubicBezTo>
                <a:cubicBezTo>
                  <a:pt x="272899" y="285304"/>
                  <a:pt x="286356" y="301206"/>
                  <a:pt x="299183" y="317623"/>
                </a:cubicBezTo>
                <a:cubicBezTo>
                  <a:pt x="306255" y="326917"/>
                  <a:pt x="313155" y="336402"/>
                  <a:pt x="321046" y="345067"/>
                </a:cubicBezTo>
                <a:cubicBezTo>
                  <a:pt x="334826" y="359637"/>
                  <a:pt x="347539" y="375120"/>
                  <a:pt x="360176" y="390680"/>
                </a:cubicBezTo>
                <a:cubicBezTo>
                  <a:pt x="367724" y="400145"/>
                  <a:pt x="388614" y="420352"/>
                  <a:pt x="382515" y="433055"/>
                </a:cubicBezTo>
                <a:cubicBezTo>
                  <a:pt x="376778" y="440083"/>
                  <a:pt x="353925" y="432465"/>
                  <a:pt x="344642" y="432941"/>
                </a:cubicBezTo>
                <a:cubicBezTo>
                  <a:pt x="294571" y="432750"/>
                  <a:pt x="244518" y="435531"/>
                  <a:pt x="194447" y="436007"/>
                </a:cubicBezTo>
                <a:cubicBezTo>
                  <a:pt x="164217" y="437531"/>
                  <a:pt x="134007" y="439169"/>
                  <a:pt x="103720" y="439664"/>
                </a:cubicBezTo>
                <a:cubicBezTo>
                  <a:pt x="76845" y="440406"/>
                  <a:pt x="50847" y="440387"/>
                  <a:pt x="25554" y="449548"/>
                </a:cubicBezTo>
                <a:cubicBezTo>
                  <a:pt x="19740" y="452024"/>
                  <a:pt x="11659" y="454043"/>
                  <a:pt x="9943" y="460899"/>
                </a:cubicBezTo>
                <a:cubicBezTo>
                  <a:pt x="10572" y="473678"/>
                  <a:pt x="30090" y="485086"/>
                  <a:pt x="40878" y="489352"/>
                </a:cubicBezTo>
                <a:cubicBezTo>
                  <a:pt x="76731" y="500436"/>
                  <a:pt x="114889" y="498913"/>
                  <a:pt x="152000" y="499046"/>
                </a:cubicBezTo>
                <a:cubicBezTo>
                  <a:pt x="192465" y="498437"/>
                  <a:pt x="232892" y="495999"/>
                  <a:pt x="273299" y="493752"/>
                </a:cubicBezTo>
                <a:cubicBezTo>
                  <a:pt x="302595" y="491542"/>
                  <a:pt x="331891" y="488228"/>
                  <a:pt x="361320" y="489485"/>
                </a:cubicBezTo>
                <a:cubicBezTo>
                  <a:pt x="367610" y="490304"/>
                  <a:pt x="380342" y="488228"/>
                  <a:pt x="380361" y="497332"/>
                </a:cubicBezTo>
                <a:cubicBezTo>
                  <a:pt x="380190" y="498532"/>
                  <a:pt x="379542" y="499808"/>
                  <a:pt x="378684" y="500665"/>
                </a:cubicBezTo>
                <a:cubicBezTo>
                  <a:pt x="374167" y="504322"/>
                  <a:pt x="369135" y="507369"/>
                  <a:pt x="364522" y="510911"/>
                </a:cubicBezTo>
                <a:cubicBezTo>
                  <a:pt x="353067" y="518891"/>
                  <a:pt x="343975" y="529613"/>
                  <a:pt x="332844" y="537993"/>
                </a:cubicBezTo>
                <a:cubicBezTo>
                  <a:pt x="308580" y="555172"/>
                  <a:pt x="285441" y="573874"/>
                  <a:pt x="261959" y="592100"/>
                </a:cubicBezTo>
                <a:cubicBezTo>
                  <a:pt x="245147" y="605908"/>
                  <a:pt x="228660" y="620077"/>
                  <a:pt x="212573" y="634685"/>
                </a:cubicBezTo>
                <a:cubicBezTo>
                  <a:pt x="189148" y="654187"/>
                  <a:pt x="166752" y="675098"/>
                  <a:pt x="147864" y="699076"/>
                </a:cubicBezTo>
                <a:cubicBezTo>
                  <a:pt x="141135" y="707932"/>
                  <a:pt x="135074" y="717283"/>
                  <a:pt x="129242" y="726729"/>
                </a:cubicBezTo>
                <a:cubicBezTo>
                  <a:pt x="119502" y="742860"/>
                  <a:pt x="108390" y="761905"/>
                  <a:pt x="114927" y="781217"/>
                </a:cubicBezTo>
                <a:cubicBezTo>
                  <a:pt x="117234" y="784321"/>
                  <a:pt x="122494" y="781731"/>
                  <a:pt x="125773" y="781655"/>
                </a:cubicBezTo>
                <a:cubicBezTo>
                  <a:pt x="134540" y="779770"/>
                  <a:pt x="142794" y="776227"/>
                  <a:pt x="151009" y="772742"/>
                </a:cubicBezTo>
                <a:cubicBezTo>
                  <a:pt x="170622" y="764705"/>
                  <a:pt x="188424" y="753278"/>
                  <a:pt x="205883" y="741413"/>
                </a:cubicBezTo>
                <a:cubicBezTo>
                  <a:pt x="230662" y="723968"/>
                  <a:pt x="255040" y="705951"/>
                  <a:pt x="277741" y="685859"/>
                </a:cubicBezTo>
                <a:cubicBezTo>
                  <a:pt x="289291" y="676051"/>
                  <a:pt x="299660" y="665004"/>
                  <a:pt x="310600" y="654530"/>
                </a:cubicBezTo>
                <a:cubicBezTo>
                  <a:pt x="317958" y="647750"/>
                  <a:pt x="325487" y="641141"/>
                  <a:pt x="332482" y="633980"/>
                </a:cubicBezTo>
                <a:cubicBezTo>
                  <a:pt x="362082" y="602232"/>
                  <a:pt x="393913" y="572712"/>
                  <a:pt x="426525" y="544107"/>
                </a:cubicBezTo>
                <a:cubicBezTo>
                  <a:pt x="436055" y="535708"/>
                  <a:pt x="446253" y="528090"/>
                  <a:pt x="455516" y="519386"/>
                </a:cubicBezTo>
                <a:cubicBezTo>
                  <a:pt x="459843" y="515368"/>
                  <a:pt x="468172" y="505788"/>
                  <a:pt x="472499" y="514777"/>
                </a:cubicBezTo>
                <a:cubicBezTo>
                  <a:pt x="473490" y="519291"/>
                  <a:pt x="472670" y="524071"/>
                  <a:pt x="472918" y="528680"/>
                </a:cubicBezTo>
                <a:cubicBezTo>
                  <a:pt x="472899" y="576331"/>
                  <a:pt x="472804" y="624000"/>
                  <a:pt x="474290" y="671632"/>
                </a:cubicBezTo>
                <a:cubicBezTo>
                  <a:pt x="474500" y="706008"/>
                  <a:pt x="477512" y="740251"/>
                  <a:pt x="485002" y="773847"/>
                </a:cubicBezTo>
                <a:cubicBezTo>
                  <a:pt x="488414" y="789825"/>
                  <a:pt x="491978" y="805842"/>
                  <a:pt x="497468" y="821269"/>
                </a:cubicBezTo>
                <a:cubicBezTo>
                  <a:pt x="501890" y="832563"/>
                  <a:pt x="504501" y="845894"/>
                  <a:pt x="514184" y="85402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11"/>
          <p:cNvSpPr/>
          <p:nvPr/>
        </p:nvSpPr>
        <p:spPr>
          <a:xfrm rot="883741">
            <a:off x="561833" y="3172699"/>
            <a:ext cx="477952" cy="433361"/>
          </a:xfrm>
          <a:custGeom>
            <a:rect b="b" l="l" r="r" t="t"/>
            <a:pathLst>
              <a:path extrusionOk="0" h="864165" w="953084">
                <a:moveTo>
                  <a:pt x="922379" y="409363"/>
                </a:moveTo>
                <a:cubicBezTo>
                  <a:pt x="889748" y="402050"/>
                  <a:pt x="856163" y="400659"/>
                  <a:pt x="823018" y="397060"/>
                </a:cubicBezTo>
                <a:cubicBezTo>
                  <a:pt x="760443" y="390375"/>
                  <a:pt x="697467" y="386814"/>
                  <a:pt x="634549" y="389575"/>
                </a:cubicBezTo>
                <a:cubicBezTo>
                  <a:pt x="657631" y="367026"/>
                  <a:pt x="681647" y="345391"/>
                  <a:pt x="705606" y="323737"/>
                </a:cubicBezTo>
                <a:cubicBezTo>
                  <a:pt x="717690" y="311910"/>
                  <a:pt x="730575" y="300940"/>
                  <a:pt x="743174" y="289646"/>
                </a:cubicBezTo>
                <a:cubicBezTo>
                  <a:pt x="755125" y="278429"/>
                  <a:pt x="766942" y="267078"/>
                  <a:pt x="779389" y="256393"/>
                </a:cubicBezTo>
                <a:cubicBezTo>
                  <a:pt x="790634" y="246052"/>
                  <a:pt x="801651" y="235463"/>
                  <a:pt x="813831" y="226207"/>
                </a:cubicBezTo>
                <a:cubicBezTo>
                  <a:pt x="830108" y="212876"/>
                  <a:pt x="844460" y="196802"/>
                  <a:pt x="855668" y="178994"/>
                </a:cubicBezTo>
                <a:cubicBezTo>
                  <a:pt x="863140" y="165834"/>
                  <a:pt x="872117" y="150275"/>
                  <a:pt x="866837" y="134791"/>
                </a:cubicBezTo>
                <a:cubicBezTo>
                  <a:pt x="862816" y="123973"/>
                  <a:pt x="852752" y="114946"/>
                  <a:pt x="841125" y="113384"/>
                </a:cubicBezTo>
                <a:cubicBezTo>
                  <a:pt x="820464" y="111042"/>
                  <a:pt x="800889" y="120736"/>
                  <a:pt x="783601" y="131001"/>
                </a:cubicBezTo>
                <a:cubicBezTo>
                  <a:pt x="758670" y="146866"/>
                  <a:pt x="736484" y="166444"/>
                  <a:pt x="713726" y="185165"/>
                </a:cubicBezTo>
                <a:cubicBezTo>
                  <a:pt x="685898" y="208762"/>
                  <a:pt x="659328" y="233825"/>
                  <a:pt x="632700" y="258774"/>
                </a:cubicBezTo>
                <a:cubicBezTo>
                  <a:pt x="618501" y="272753"/>
                  <a:pt x="606035" y="288389"/>
                  <a:pt x="591416" y="301987"/>
                </a:cubicBezTo>
                <a:cubicBezTo>
                  <a:pt x="584306" y="308977"/>
                  <a:pt x="577712" y="316480"/>
                  <a:pt x="570907" y="323756"/>
                </a:cubicBezTo>
                <a:cubicBezTo>
                  <a:pt x="562768" y="332593"/>
                  <a:pt x="553257" y="339868"/>
                  <a:pt x="544280" y="347771"/>
                </a:cubicBezTo>
                <a:cubicBezTo>
                  <a:pt x="549579" y="270011"/>
                  <a:pt x="568029" y="193602"/>
                  <a:pt x="575729" y="116108"/>
                </a:cubicBezTo>
                <a:cubicBezTo>
                  <a:pt x="579236" y="86417"/>
                  <a:pt x="582458" y="56535"/>
                  <a:pt x="579903" y="26634"/>
                </a:cubicBezTo>
                <a:cubicBezTo>
                  <a:pt x="579675" y="5018"/>
                  <a:pt x="556440" y="-4504"/>
                  <a:pt x="537990" y="2028"/>
                </a:cubicBezTo>
                <a:cubicBezTo>
                  <a:pt x="520130" y="7513"/>
                  <a:pt x="505797" y="21549"/>
                  <a:pt x="497296" y="37890"/>
                </a:cubicBezTo>
                <a:cubicBezTo>
                  <a:pt x="473585" y="85445"/>
                  <a:pt x="465980" y="138943"/>
                  <a:pt x="455078" y="190441"/>
                </a:cubicBezTo>
                <a:cubicBezTo>
                  <a:pt x="450770" y="209885"/>
                  <a:pt x="448406" y="229654"/>
                  <a:pt x="445395" y="249328"/>
                </a:cubicBezTo>
                <a:cubicBezTo>
                  <a:pt x="439410" y="285342"/>
                  <a:pt x="433158" y="321527"/>
                  <a:pt x="430985" y="358018"/>
                </a:cubicBezTo>
                <a:cubicBezTo>
                  <a:pt x="420369" y="341315"/>
                  <a:pt x="410419" y="324098"/>
                  <a:pt x="400260" y="307053"/>
                </a:cubicBezTo>
                <a:cubicBezTo>
                  <a:pt x="389472" y="287818"/>
                  <a:pt x="380456" y="267592"/>
                  <a:pt x="368944" y="248756"/>
                </a:cubicBezTo>
                <a:cubicBezTo>
                  <a:pt x="351065" y="220132"/>
                  <a:pt x="334121" y="190917"/>
                  <a:pt x="313631" y="164044"/>
                </a:cubicBezTo>
                <a:cubicBezTo>
                  <a:pt x="307074" y="154103"/>
                  <a:pt x="301623" y="143475"/>
                  <a:pt x="294380" y="133991"/>
                </a:cubicBezTo>
                <a:cubicBezTo>
                  <a:pt x="287099" y="124335"/>
                  <a:pt x="279265" y="115098"/>
                  <a:pt x="271527" y="105823"/>
                </a:cubicBezTo>
                <a:cubicBezTo>
                  <a:pt x="252486" y="83674"/>
                  <a:pt x="230871" y="61887"/>
                  <a:pt x="203005" y="51355"/>
                </a:cubicBezTo>
                <a:cubicBezTo>
                  <a:pt x="192350" y="47032"/>
                  <a:pt x="180495" y="44708"/>
                  <a:pt x="169135" y="47412"/>
                </a:cubicBezTo>
                <a:cubicBezTo>
                  <a:pt x="152171" y="51812"/>
                  <a:pt x="155793" y="74228"/>
                  <a:pt x="158213" y="87483"/>
                </a:cubicBezTo>
                <a:cubicBezTo>
                  <a:pt x="165742" y="127192"/>
                  <a:pt x="182668" y="164349"/>
                  <a:pt x="204911" y="197906"/>
                </a:cubicBezTo>
                <a:cubicBezTo>
                  <a:pt x="213850" y="212533"/>
                  <a:pt x="221455" y="227959"/>
                  <a:pt x="230623" y="242472"/>
                </a:cubicBezTo>
                <a:cubicBezTo>
                  <a:pt x="243013" y="261574"/>
                  <a:pt x="256908" y="279724"/>
                  <a:pt x="270707" y="297835"/>
                </a:cubicBezTo>
                <a:cubicBezTo>
                  <a:pt x="290301" y="321775"/>
                  <a:pt x="308199" y="347029"/>
                  <a:pt x="329718" y="369349"/>
                </a:cubicBezTo>
                <a:cubicBezTo>
                  <a:pt x="339610" y="380834"/>
                  <a:pt x="348778" y="392889"/>
                  <a:pt x="358785" y="404259"/>
                </a:cubicBezTo>
                <a:cubicBezTo>
                  <a:pt x="364484" y="410982"/>
                  <a:pt x="370507" y="417819"/>
                  <a:pt x="373366" y="426294"/>
                </a:cubicBezTo>
                <a:cubicBezTo>
                  <a:pt x="342222" y="421152"/>
                  <a:pt x="310753" y="423685"/>
                  <a:pt x="279361" y="424142"/>
                </a:cubicBezTo>
                <a:cubicBezTo>
                  <a:pt x="239143" y="425570"/>
                  <a:pt x="198869" y="425380"/>
                  <a:pt x="158709" y="428084"/>
                </a:cubicBezTo>
                <a:cubicBezTo>
                  <a:pt x="138829" y="429151"/>
                  <a:pt x="118892" y="429303"/>
                  <a:pt x="98974" y="429989"/>
                </a:cubicBezTo>
                <a:cubicBezTo>
                  <a:pt x="68535" y="430808"/>
                  <a:pt x="36018" y="431151"/>
                  <a:pt x="8876" y="446634"/>
                </a:cubicBezTo>
                <a:cubicBezTo>
                  <a:pt x="-17580" y="466822"/>
                  <a:pt x="21627" y="494513"/>
                  <a:pt x="41583" y="499960"/>
                </a:cubicBezTo>
                <a:cubicBezTo>
                  <a:pt x="60720" y="505788"/>
                  <a:pt x="80905" y="506931"/>
                  <a:pt x="100747" y="508302"/>
                </a:cubicBezTo>
                <a:cubicBezTo>
                  <a:pt x="131129" y="509616"/>
                  <a:pt x="161606" y="508988"/>
                  <a:pt x="191969" y="507731"/>
                </a:cubicBezTo>
                <a:cubicBezTo>
                  <a:pt x="222618" y="506264"/>
                  <a:pt x="253286" y="505102"/>
                  <a:pt x="283878" y="502817"/>
                </a:cubicBezTo>
                <a:cubicBezTo>
                  <a:pt x="310391" y="500570"/>
                  <a:pt x="336961" y="498151"/>
                  <a:pt x="363588" y="499427"/>
                </a:cubicBezTo>
                <a:cubicBezTo>
                  <a:pt x="352400" y="506912"/>
                  <a:pt x="342679" y="516187"/>
                  <a:pt x="332901" y="525328"/>
                </a:cubicBezTo>
                <a:cubicBezTo>
                  <a:pt x="289253" y="558009"/>
                  <a:pt x="245586" y="590843"/>
                  <a:pt x="205426" y="627848"/>
                </a:cubicBezTo>
                <a:cubicBezTo>
                  <a:pt x="173347" y="654434"/>
                  <a:pt x="143022" y="684088"/>
                  <a:pt x="121656" y="720178"/>
                </a:cubicBezTo>
                <a:cubicBezTo>
                  <a:pt x="110544" y="737947"/>
                  <a:pt x="99546" y="758211"/>
                  <a:pt x="104158" y="779846"/>
                </a:cubicBezTo>
                <a:cubicBezTo>
                  <a:pt x="106827" y="796853"/>
                  <a:pt x="123085" y="792797"/>
                  <a:pt x="135150" y="789349"/>
                </a:cubicBezTo>
                <a:cubicBezTo>
                  <a:pt x="153753" y="783103"/>
                  <a:pt x="171746" y="774723"/>
                  <a:pt x="188481" y="764458"/>
                </a:cubicBezTo>
                <a:cubicBezTo>
                  <a:pt x="235674" y="734595"/>
                  <a:pt x="279837" y="699914"/>
                  <a:pt x="318987" y="660072"/>
                </a:cubicBezTo>
                <a:cubicBezTo>
                  <a:pt x="341726" y="639903"/>
                  <a:pt x="361511" y="616763"/>
                  <a:pt x="383868" y="596195"/>
                </a:cubicBezTo>
                <a:cubicBezTo>
                  <a:pt x="408780" y="571322"/>
                  <a:pt x="436627" y="549154"/>
                  <a:pt x="463026" y="525747"/>
                </a:cubicBezTo>
                <a:cubicBezTo>
                  <a:pt x="462930" y="578578"/>
                  <a:pt x="462988" y="631428"/>
                  <a:pt x="464741" y="684240"/>
                </a:cubicBezTo>
                <a:cubicBezTo>
                  <a:pt x="464970" y="724939"/>
                  <a:pt x="471984" y="765181"/>
                  <a:pt x="481991" y="804528"/>
                </a:cubicBezTo>
                <a:cubicBezTo>
                  <a:pt x="487080" y="820374"/>
                  <a:pt x="495809" y="858445"/>
                  <a:pt x="512392" y="863892"/>
                </a:cubicBezTo>
                <a:cubicBezTo>
                  <a:pt x="535341" y="870462"/>
                  <a:pt x="554839" y="756973"/>
                  <a:pt x="559700" y="737909"/>
                </a:cubicBezTo>
                <a:cubicBezTo>
                  <a:pt x="567571" y="699400"/>
                  <a:pt x="574052" y="660605"/>
                  <a:pt x="576873" y="621372"/>
                </a:cubicBezTo>
                <a:cubicBezTo>
                  <a:pt x="579465" y="587377"/>
                  <a:pt x="581047" y="553496"/>
                  <a:pt x="584497" y="519500"/>
                </a:cubicBezTo>
                <a:cubicBezTo>
                  <a:pt x="596009" y="531289"/>
                  <a:pt x="608723" y="541783"/>
                  <a:pt x="620502" y="553286"/>
                </a:cubicBezTo>
                <a:cubicBezTo>
                  <a:pt x="630928" y="563837"/>
                  <a:pt x="641144" y="574598"/>
                  <a:pt x="651913" y="584825"/>
                </a:cubicBezTo>
                <a:cubicBezTo>
                  <a:pt x="664893" y="598042"/>
                  <a:pt x="676482" y="612554"/>
                  <a:pt x="690129" y="625143"/>
                </a:cubicBezTo>
                <a:cubicBezTo>
                  <a:pt x="698992" y="633904"/>
                  <a:pt x="705911" y="643293"/>
                  <a:pt x="714565" y="652758"/>
                </a:cubicBezTo>
                <a:cubicBezTo>
                  <a:pt x="724876" y="663671"/>
                  <a:pt x="735893" y="673879"/>
                  <a:pt x="746986" y="683973"/>
                </a:cubicBezTo>
                <a:cubicBezTo>
                  <a:pt x="766733" y="699590"/>
                  <a:pt x="798354" y="725720"/>
                  <a:pt x="824847" y="715836"/>
                </a:cubicBezTo>
                <a:cubicBezTo>
                  <a:pt x="845261" y="706123"/>
                  <a:pt x="837637" y="685859"/>
                  <a:pt x="829498" y="670185"/>
                </a:cubicBezTo>
                <a:cubicBezTo>
                  <a:pt x="821817" y="655120"/>
                  <a:pt x="814345" y="639579"/>
                  <a:pt x="805006" y="625238"/>
                </a:cubicBezTo>
                <a:cubicBezTo>
                  <a:pt x="797458" y="614154"/>
                  <a:pt x="789033" y="603698"/>
                  <a:pt x="781295" y="592729"/>
                </a:cubicBezTo>
                <a:cubicBezTo>
                  <a:pt x="763302" y="568541"/>
                  <a:pt x="740887" y="548068"/>
                  <a:pt x="717957" y="528661"/>
                </a:cubicBezTo>
                <a:cubicBezTo>
                  <a:pt x="710409" y="521824"/>
                  <a:pt x="703471" y="514377"/>
                  <a:pt x="695847" y="507635"/>
                </a:cubicBezTo>
                <a:cubicBezTo>
                  <a:pt x="687937" y="500417"/>
                  <a:pt x="678426" y="495218"/>
                  <a:pt x="670535" y="488000"/>
                </a:cubicBezTo>
                <a:cubicBezTo>
                  <a:pt x="701851" y="487790"/>
                  <a:pt x="733015" y="492285"/>
                  <a:pt x="764331" y="490647"/>
                </a:cubicBezTo>
                <a:cubicBezTo>
                  <a:pt x="788747" y="489676"/>
                  <a:pt x="813240" y="490742"/>
                  <a:pt x="837484" y="487200"/>
                </a:cubicBezTo>
                <a:cubicBezTo>
                  <a:pt x="852485" y="485753"/>
                  <a:pt x="867676" y="485657"/>
                  <a:pt x="882448" y="482305"/>
                </a:cubicBezTo>
                <a:cubicBezTo>
                  <a:pt x="896609" y="479239"/>
                  <a:pt x="910123" y="473830"/>
                  <a:pt x="923923" y="469469"/>
                </a:cubicBezTo>
                <a:cubicBezTo>
                  <a:pt x="931280" y="467031"/>
                  <a:pt x="938961" y="464460"/>
                  <a:pt x="944489" y="458766"/>
                </a:cubicBezTo>
                <a:cubicBezTo>
                  <a:pt x="965207" y="439892"/>
                  <a:pt x="944756" y="413572"/>
                  <a:pt x="922379" y="40936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11"/>
          <p:cNvSpPr/>
          <p:nvPr/>
        </p:nvSpPr>
        <p:spPr>
          <a:xfrm rot="883741">
            <a:off x="561833" y="3172699"/>
            <a:ext cx="477952" cy="433361"/>
          </a:xfrm>
          <a:custGeom>
            <a:rect b="b" l="l" r="r" t="t"/>
            <a:pathLst>
              <a:path extrusionOk="0" h="864165" w="953084">
                <a:moveTo>
                  <a:pt x="512392" y="863892"/>
                </a:moveTo>
                <a:cubicBezTo>
                  <a:pt x="495809" y="858445"/>
                  <a:pt x="487080" y="820374"/>
                  <a:pt x="481991" y="804528"/>
                </a:cubicBezTo>
                <a:cubicBezTo>
                  <a:pt x="471984" y="765181"/>
                  <a:pt x="464970" y="724939"/>
                  <a:pt x="464741" y="684240"/>
                </a:cubicBezTo>
                <a:cubicBezTo>
                  <a:pt x="462988" y="631428"/>
                  <a:pt x="462930" y="578578"/>
                  <a:pt x="463026" y="525747"/>
                </a:cubicBezTo>
                <a:cubicBezTo>
                  <a:pt x="436627" y="549154"/>
                  <a:pt x="408780" y="571322"/>
                  <a:pt x="383868" y="596195"/>
                </a:cubicBezTo>
                <a:cubicBezTo>
                  <a:pt x="361511" y="616763"/>
                  <a:pt x="341726" y="639903"/>
                  <a:pt x="318987" y="660072"/>
                </a:cubicBezTo>
                <a:cubicBezTo>
                  <a:pt x="279837" y="699914"/>
                  <a:pt x="235674" y="734595"/>
                  <a:pt x="188481" y="764458"/>
                </a:cubicBezTo>
                <a:cubicBezTo>
                  <a:pt x="171746" y="774723"/>
                  <a:pt x="153753" y="783103"/>
                  <a:pt x="135150" y="789349"/>
                </a:cubicBezTo>
                <a:cubicBezTo>
                  <a:pt x="123085" y="792797"/>
                  <a:pt x="106827" y="796853"/>
                  <a:pt x="104158" y="779846"/>
                </a:cubicBezTo>
                <a:cubicBezTo>
                  <a:pt x="99546" y="758211"/>
                  <a:pt x="110544" y="737947"/>
                  <a:pt x="121656" y="720178"/>
                </a:cubicBezTo>
                <a:cubicBezTo>
                  <a:pt x="143022" y="684088"/>
                  <a:pt x="173347" y="654434"/>
                  <a:pt x="205426" y="627848"/>
                </a:cubicBezTo>
                <a:cubicBezTo>
                  <a:pt x="245586" y="590843"/>
                  <a:pt x="289253" y="558009"/>
                  <a:pt x="332901" y="525328"/>
                </a:cubicBezTo>
                <a:cubicBezTo>
                  <a:pt x="342679" y="516187"/>
                  <a:pt x="352400" y="506912"/>
                  <a:pt x="363588" y="499427"/>
                </a:cubicBezTo>
                <a:cubicBezTo>
                  <a:pt x="336961" y="498151"/>
                  <a:pt x="310391" y="500570"/>
                  <a:pt x="283878" y="502817"/>
                </a:cubicBezTo>
                <a:cubicBezTo>
                  <a:pt x="253286" y="505102"/>
                  <a:pt x="222618" y="506264"/>
                  <a:pt x="191969" y="507731"/>
                </a:cubicBezTo>
                <a:cubicBezTo>
                  <a:pt x="161606" y="508988"/>
                  <a:pt x="131129" y="509616"/>
                  <a:pt x="100747" y="508302"/>
                </a:cubicBezTo>
                <a:cubicBezTo>
                  <a:pt x="80905" y="506931"/>
                  <a:pt x="60720" y="505788"/>
                  <a:pt x="41583" y="499960"/>
                </a:cubicBezTo>
                <a:cubicBezTo>
                  <a:pt x="21627" y="494513"/>
                  <a:pt x="-17580" y="466822"/>
                  <a:pt x="8876" y="446634"/>
                </a:cubicBezTo>
                <a:cubicBezTo>
                  <a:pt x="36018" y="431151"/>
                  <a:pt x="68535" y="430808"/>
                  <a:pt x="98974" y="429989"/>
                </a:cubicBezTo>
                <a:cubicBezTo>
                  <a:pt x="118892" y="429303"/>
                  <a:pt x="138829" y="429151"/>
                  <a:pt x="158709" y="428084"/>
                </a:cubicBezTo>
                <a:cubicBezTo>
                  <a:pt x="198869" y="425380"/>
                  <a:pt x="239143" y="425570"/>
                  <a:pt x="279361" y="424142"/>
                </a:cubicBezTo>
                <a:cubicBezTo>
                  <a:pt x="310753" y="423685"/>
                  <a:pt x="342222" y="421152"/>
                  <a:pt x="373366" y="426294"/>
                </a:cubicBezTo>
                <a:cubicBezTo>
                  <a:pt x="370507" y="417819"/>
                  <a:pt x="364484" y="410982"/>
                  <a:pt x="358785" y="404259"/>
                </a:cubicBezTo>
                <a:cubicBezTo>
                  <a:pt x="348778" y="392889"/>
                  <a:pt x="339610" y="380834"/>
                  <a:pt x="329718" y="369349"/>
                </a:cubicBezTo>
                <a:cubicBezTo>
                  <a:pt x="308199" y="347029"/>
                  <a:pt x="290301" y="321775"/>
                  <a:pt x="270707" y="297835"/>
                </a:cubicBezTo>
                <a:cubicBezTo>
                  <a:pt x="256908" y="279724"/>
                  <a:pt x="243013" y="261574"/>
                  <a:pt x="230623" y="242472"/>
                </a:cubicBezTo>
                <a:cubicBezTo>
                  <a:pt x="221455" y="227959"/>
                  <a:pt x="213850" y="212533"/>
                  <a:pt x="204911" y="197906"/>
                </a:cubicBezTo>
                <a:cubicBezTo>
                  <a:pt x="182668" y="164349"/>
                  <a:pt x="165742" y="127192"/>
                  <a:pt x="158213" y="87483"/>
                </a:cubicBezTo>
                <a:cubicBezTo>
                  <a:pt x="155793" y="74228"/>
                  <a:pt x="152171" y="51812"/>
                  <a:pt x="169135" y="47412"/>
                </a:cubicBezTo>
                <a:cubicBezTo>
                  <a:pt x="180495" y="44708"/>
                  <a:pt x="192350" y="47032"/>
                  <a:pt x="203005" y="51355"/>
                </a:cubicBezTo>
                <a:cubicBezTo>
                  <a:pt x="230871" y="61887"/>
                  <a:pt x="252486" y="83674"/>
                  <a:pt x="271527" y="105823"/>
                </a:cubicBezTo>
                <a:cubicBezTo>
                  <a:pt x="279265" y="115098"/>
                  <a:pt x="287099" y="124335"/>
                  <a:pt x="294380" y="133991"/>
                </a:cubicBezTo>
                <a:cubicBezTo>
                  <a:pt x="301623" y="143475"/>
                  <a:pt x="307074" y="154103"/>
                  <a:pt x="313631" y="164044"/>
                </a:cubicBezTo>
                <a:cubicBezTo>
                  <a:pt x="334121" y="190917"/>
                  <a:pt x="351065" y="220132"/>
                  <a:pt x="368944" y="248756"/>
                </a:cubicBezTo>
                <a:cubicBezTo>
                  <a:pt x="380456" y="267592"/>
                  <a:pt x="389472" y="287818"/>
                  <a:pt x="400260" y="307053"/>
                </a:cubicBezTo>
                <a:cubicBezTo>
                  <a:pt x="410419" y="324098"/>
                  <a:pt x="420369" y="341315"/>
                  <a:pt x="430985" y="358018"/>
                </a:cubicBezTo>
                <a:cubicBezTo>
                  <a:pt x="433158" y="321527"/>
                  <a:pt x="439410" y="285342"/>
                  <a:pt x="445395" y="249328"/>
                </a:cubicBezTo>
                <a:cubicBezTo>
                  <a:pt x="448406" y="229654"/>
                  <a:pt x="450770" y="209885"/>
                  <a:pt x="455078" y="190441"/>
                </a:cubicBezTo>
                <a:cubicBezTo>
                  <a:pt x="465980" y="138943"/>
                  <a:pt x="473585" y="85445"/>
                  <a:pt x="497296" y="37890"/>
                </a:cubicBezTo>
                <a:cubicBezTo>
                  <a:pt x="505797" y="21549"/>
                  <a:pt x="520130" y="7513"/>
                  <a:pt x="537990" y="2028"/>
                </a:cubicBezTo>
                <a:cubicBezTo>
                  <a:pt x="556440" y="-4504"/>
                  <a:pt x="579675" y="5018"/>
                  <a:pt x="579903" y="26634"/>
                </a:cubicBezTo>
                <a:cubicBezTo>
                  <a:pt x="582458" y="56535"/>
                  <a:pt x="579236" y="86417"/>
                  <a:pt x="575729" y="116108"/>
                </a:cubicBezTo>
                <a:cubicBezTo>
                  <a:pt x="568029" y="193602"/>
                  <a:pt x="549579" y="270011"/>
                  <a:pt x="544280" y="347771"/>
                </a:cubicBezTo>
                <a:cubicBezTo>
                  <a:pt x="553257" y="339868"/>
                  <a:pt x="562768" y="332593"/>
                  <a:pt x="570907" y="323756"/>
                </a:cubicBezTo>
                <a:cubicBezTo>
                  <a:pt x="577712" y="316480"/>
                  <a:pt x="584306" y="308977"/>
                  <a:pt x="591416" y="301987"/>
                </a:cubicBezTo>
                <a:cubicBezTo>
                  <a:pt x="606035" y="288389"/>
                  <a:pt x="618501" y="272753"/>
                  <a:pt x="632700" y="258774"/>
                </a:cubicBezTo>
                <a:cubicBezTo>
                  <a:pt x="659328" y="233825"/>
                  <a:pt x="685898" y="208762"/>
                  <a:pt x="713726" y="185165"/>
                </a:cubicBezTo>
                <a:cubicBezTo>
                  <a:pt x="736484" y="166444"/>
                  <a:pt x="758670" y="146866"/>
                  <a:pt x="783601" y="131001"/>
                </a:cubicBezTo>
                <a:cubicBezTo>
                  <a:pt x="800889" y="120736"/>
                  <a:pt x="820464" y="111042"/>
                  <a:pt x="841125" y="113384"/>
                </a:cubicBezTo>
                <a:cubicBezTo>
                  <a:pt x="852752" y="114946"/>
                  <a:pt x="862816" y="123973"/>
                  <a:pt x="866837" y="134791"/>
                </a:cubicBezTo>
                <a:cubicBezTo>
                  <a:pt x="872117" y="150275"/>
                  <a:pt x="863140" y="165834"/>
                  <a:pt x="855668" y="178994"/>
                </a:cubicBezTo>
                <a:cubicBezTo>
                  <a:pt x="844460" y="196802"/>
                  <a:pt x="830108" y="212876"/>
                  <a:pt x="813831" y="226207"/>
                </a:cubicBezTo>
                <a:cubicBezTo>
                  <a:pt x="801651" y="235463"/>
                  <a:pt x="790634" y="246052"/>
                  <a:pt x="779389" y="256393"/>
                </a:cubicBezTo>
                <a:cubicBezTo>
                  <a:pt x="766942" y="267078"/>
                  <a:pt x="755125" y="278429"/>
                  <a:pt x="743174" y="289646"/>
                </a:cubicBezTo>
                <a:cubicBezTo>
                  <a:pt x="730575" y="300940"/>
                  <a:pt x="717690" y="311910"/>
                  <a:pt x="705606" y="323737"/>
                </a:cubicBezTo>
                <a:cubicBezTo>
                  <a:pt x="681647" y="345391"/>
                  <a:pt x="657631" y="367026"/>
                  <a:pt x="634549" y="389575"/>
                </a:cubicBezTo>
                <a:cubicBezTo>
                  <a:pt x="697467" y="386814"/>
                  <a:pt x="760443" y="390375"/>
                  <a:pt x="823018" y="397060"/>
                </a:cubicBezTo>
                <a:cubicBezTo>
                  <a:pt x="856163" y="400659"/>
                  <a:pt x="889748" y="402050"/>
                  <a:pt x="922379" y="409363"/>
                </a:cubicBezTo>
                <a:cubicBezTo>
                  <a:pt x="944756" y="413572"/>
                  <a:pt x="965207" y="439892"/>
                  <a:pt x="944489" y="458766"/>
                </a:cubicBezTo>
                <a:cubicBezTo>
                  <a:pt x="938961" y="464460"/>
                  <a:pt x="931280" y="467031"/>
                  <a:pt x="923923" y="469469"/>
                </a:cubicBezTo>
                <a:cubicBezTo>
                  <a:pt x="910123" y="473830"/>
                  <a:pt x="896609" y="479239"/>
                  <a:pt x="882448" y="482305"/>
                </a:cubicBezTo>
                <a:cubicBezTo>
                  <a:pt x="867676" y="485657"/>
                  <a:pt x="852485" y="485753"/>
                  <a:pt x="837484" y="487200"/>
                </a:cubicBezTo>
                <a:cubicBezTo>
                  <a:pt x="813240" y="490742"/>
                  <a:pt x="788747" y="489676"/>
                  <a:pt x="764331" y="490647"/>
                </a:cubicBezTo>
                <a:cubicBezTo>
                  <a:pt x="733015" y="492285"/>
                  <a:pt x="701851" y="487790"/>
                  <a:pt x="670535" y="488000"/>
                </a:cubicBezTo>
                <a:cubicBezTo>
                  <a:pt x="678426" y="495218"/>
                  <a:pt x="687937" y="500417"/>
                  <a:pt x="695847" y="507635"/>
                </a:cubicBezTo>
                <a:cubicBezTo>
                  <a:pt x="703471" y="514377"/>
                  <a:pt x="710409" y="521824"/>
                  <a:pt x="717957" y="528661"/>
                </a:cubicBezTo>
                <a:cubicBezTo>
                  <a:pt x="740887" y="548068"/>
                  <a:pt x="763302" y="568541"/>
                  <a:pt x="781295" y="592729"/>
                </a:cubicBezTo>
                <a:cubicBezTo>
                  <a:pt x="789033" y="603698"/>
                  <a:pt x="797458" y="614154"/>
                  <a:pt x="805006" y="625238"/>
                </a:cubicBezTo>
                <a:cubicBezTo>
                  <a:pt x="814345" y="639579"/>
                  <a:pt x="821817" y="655120"/>
                  <a:pt x="829498" y="670185"/>
                </a:cubicBezTo>
                <a:cubicBezTo>
                  <a:pt x="837637" y="685859"/>
                  <a:pt x="845261" y="706123"/>
                  <a:pt x="824847" y="715836"/>
                </a:cubicBezTo>
                <a:cubicBezTo>
                  <a:pt x="798354" y="725720"/>
                  <a:pt x="766733" y="699590"/>
                  <a:pt x="746986" y="683973"/>
                </a:cubicBezTo>
                <a:cubicBezTo>
                  <a:pt x="735893" y="673879"/>
                  <a:pt x="724876" y="663671"/>
                  <a:pt x="714565" y="652758"/>
                </a:cubicBezTo>
                <a:cubicBezTo>
                  <a:pt x="705911" y="643293"/>
                  <a:pt x="698992" y="633904"/>
                  <a:pt x="690129" y="625143"/>
                </a:cubicBezTo>
                <a:cubicBezTo>
                  <a:pt x="676482" y="612554"/>
                  <a:pt x="664893" y="598042"/>
                  <a:pt x="651913" y="584825"/>
                </a:cubicBezTo>
                <a:cubicBezTo>
                  <a:pt x="641144" y="574598"/>
                  <a:pt x="630928" y="563837"/>
                  <a:pt x="620502" y="553286"/>
                </a:cubicBezTo>
                <a:cubicBezTo>
                  <a:pt x="608723" y="541783"/>
                  <a:pt x="596009" y="531289"/>
                  <a:pt x="584497" y="519500"/>
                </a:cubicBezTo>
                <a:cubicBezTo>
                  <a:pt x="581047" y="553496"/>
                  <a:pt x="579465" y="587377"/>
                  <a:pt x="576873" y="621372"/>
                </a:cubicBezTo>
                <a:cubicBezTo>
                  <a:pt x="574052" y="660605"/>
                  <a:pt x="567571" y="699400"/>
                  <a:pt x="559700" y="737909"/>
                </a:cubicBezTo>
                <a:cubicBezTo>
                  <a:pt x="554839" y="756973"/>
                  <a:pt x="535341" y="870462"/>
                  <a:pt x="512392" y="863892"/>
                </a:cubicBezTo>
                <a:close/>
                <a:moveTo>
                  <a:pt x="514184" y="854026"/>
                </a:moveTo>
                <a:cubicBezTo>
                  <a:pt x="519006" y="847970"/>
                  <a:pt x="522589" y="841114"/>
                  <a:pt x="525086" y="833800"/>
                </a:cubicBezTo>
                <a:cubicBezTo>
                  <a:pt x="530385" y="818583"/>
                  <a:pt x="534845" y="803100"/>
                  <a:pt x="538466" y="787407"/>
                </a:cubicBezTo>
                <a:cubicBezTo>
                  <a:pt x="551275" y="733966"/>
                  <a:pt x="562311" y="679840"/>
                  <a:pt x="566676" y="624991"/>
                </a:cubicBezTo>
                <a:cubicBezTo>
                  <a:pt x="569916" y="587091"/>
                  <a:pt x="570945" y="549020"/>
                  <a:pt x="575653" y="511273"/>
                </a:cubicBezTo>
                <a:cubicBezTo>
                  <a:pt x="576377" y="506626"/>
                  <a:pt x="581390" y="503141"/>
                  <a:pt x="585507" y="506512"/>
                </a:cubicBezTo>
                <a:cubicBezTo>
                  <a:pt x="590444" y="511406"/>
                  <a:pt x="595209" y="516491"/>
                  <a:pt x="600317" y="521214"/>
                </a:cubicBezTo>
                <a:cubicBezTo>
                  <a:pt x="613888" y="533784"/>
                  <a:pt x="627802" y="545973"/>
                  <a:pt x="640363" y="559571"/>
                </a:cubicBezTo>
                <a:cubicBezTo>
                  <a:pt x="649817" y="569379"/>
                  <a:pt x="660033" y="578407"/>
                  <a:pt x="669068" y="588615"/>
                </a:cubicBezTo>
                <a:cubicBezTo>
                  <a:pt x="678617" y="600061"/>
                  <a:pt x="689233" y="610459"/>
                  <a:pt x="699793" y="620972"/>
                </a:cubicBezTo>
                <a:cubicBezTo>
                  <a:pt x="706959" y="628324"/>
                  <a:pt x="713287" y="636475"/>
                  <a:pt x="720035" y="644207"/>
                </a:cubicBezTo>
                <a:cubicBezTo>
                  <a:pt x="733377" y="658110"/>
                  <a:pt x="747158" y="671765"/>
                  <a:pt x="762272" y="683764"/>
                </a:cubicBezTo>
                <a:cubicBezTo>
                  <a:pt x="777883" y="694353"/>
                  <a:pt x="803729" y="715550"/>
                  <a:pt x="823037" y="705570"/>
                </a:cubicBezTo>
                <a:cubicBezTo>
                  <a:pt x="826906" y="702790"/>
                  <a:pt x="829384" y="698409"/>
                  <a:pt x="827821" y="693648"/>
                </a:cubicBezTo>
                <a:cubicBezTo>
                  <a:pt x="826601" y="687078"/>
                  <a:pt x="823875" y="680964"/>
                  <a:pt x="820921" y="675003"/>
                </a:cubicBezTo>
                <a:cubicBezTo>
                  <a:pt x="813106" y="659634"/>
                  <a:pt x="805597" y="644036"/>
                  <a:pt x="796104" y="629600"/>
                </a:cubicBezTo>
                <a:cubicBezTo>
                  <a:pt x="784535" y="614040"/>
                  <a:pt x="773651" y="597909"/>
                  <a:pt x="760995" y="583225"/>
                </a:cubicBezTo>
                <a:cubicBezTo>
                  <a:pt x="747253" y="568160"/>
                  <a:pt x="732519" y="553610"/>
                  <a:pt x="716852" y="540736"/>
                </a:cubicBezTo>
                <a:cubicBezTo>
                  <a:pt x="707150" y="532622"/>
                  <a:pt x="698573" y="523290"/>
                  <a:pt x="689176" y="514834"/>
                </a:cubicBezTo>
                <a:cubicBezTo>
                  <a:pt x="681838" y="508435"/>
                  <a:pt x="673528" y="503331"/>
                  <a:pt x="666018" y="497161"/>
                </a:cubicBezTo>
                <a:cubicBezTo>
                  <a:pt x="660776" y="492971"/>
                  <a:pt x="650446" y="482705"/>
                  <a:pt x="661062" y="478535"/>
                </a:cubicBezTo>
                <a:cubicBezTo>
                  <a:pt x="672651" y="477487"/>
                  <a:pt x="684411" y="478611"/>
                  <a:pt x="696057" y="478782"/>
                </a:cubicBezTo>
                <a:cubicBezTo>
                  <a:pt x="720626" y="480020"/>
                  <a:pt x="745137" y="482210"/>
                  <a:pt x="769744" y="480572"/>
                </a:cubicBezTo>
                <a:cubicBezTo>
                  <a:pt x="789662" y="479887"/>
                  <a:pt x="809675" y="480839"/>
                  <a:pt x="829479" y="478173"/>
                </a:cubicBezTo>
                <a:cubicBezTo>
                  <a:pt x="845356" y="476154"/>
                  <a:pt x="861443" y="476325"/>
                  <a:pt x="877206" y="473354"/>
                </a:cubicBezTo>
                <a:cubicBezTo>
                  <a:pt x="893312" y="470079"/>
                  <a:pt x="908598" y="463908"/>
                  <a:pt x="924228" y="458994"/>
                </a:cubicBezTo>
                <a:cubicBezTo>
                  <a:pt x="945099" y="452633"/>
                  <a:pt x="950550" y="435626"/>
                  <a:pt x="930613" y="422866"/>
                </a:cubicBezTo>
                <a:cubicBezTo>
                  <a:pt x="917023" y="416372"/>
                  <a:pt x="901508" y="415610"/>
                  <a:pt x="886793" y="413382"/>
                </a:cubicBezTo>
                <a:cubicBezTo>
                  <a:pt x="877206" y="412239"/>
                  <a:pt x="867600" y="411077"/>
                  <a:pt x="857974" y="410144"/>
                </a:cubicBezTo>
                <a:cubicBezTo>
                  <a:pt x="823780" y="407135"/>
                  <a:pt x="789491" y="403592"/>
                  <a:pt x="755296" y="400831"/>
                </a:cubicBezTo>
                <a:cubicBezTo>
                  <a:pt x="721159" y="399117"/>
                  <a:pt x="686965" y="397727"/>
                  <a:pt x="652790" y="398793"/>
                </a:cubicBezTo>
                <a:cubicBezTo>
                  <a:pt x="645013" y="398412"/>
                  <a:pt x="625439" y="402545"/>
                  <a:pt x="621417" y="394870"/>
                </a:cubicBezTo>
                <a:cubicBezTo>
                  <a:pt x="619415" y="390337"/>
                  <a:pt x="623857" y="386890"/>
                  <a:pt x="626506" y="383786"/>
                </a:cubicBezTo>
                <a:cubicBezTo>
                  <a:pt x="632643" y="377215"/>
                  <a:pt x="639295" y="371178"/>
                  <a:pt x="645966" y="365179"/>
                </a:cubicBezTo>
                <a:cubicBezTo>
                  <a:pt x="653324" y="358627"/>
                  <a:pt x="660452" y="351809"/>
                  <a:pt x="667467" y="344896"/>
                </a:cubicBezTo>
                <a:cubicBezTo>
                  <a:pt x="681285" y="331869"/>
                  <a:pt x="695809" y="320042"/>
                  <a:pt x="709266" y="306691"/>
                </a:cubicBezTo>
                <a:cubicBezTo>
                  <a:pt x="722818" y="294179"/>
                  <a:pt x="737113" y="282523"/>
                  <a:pt x="750169" y="269477"/>
                </a:cubicBezTo>
                <a:cubicBezTo>
                  <a:pt x="763626" y="257098"/>
                  <a:pt x="777349" y="245043"/>
                  <a:pt x="790710" y="232568"/>
                </a:cubicBezTo>
                <a:cubicBezTo>
                  <a:pt x="807331" y="218837"/>
                  <a:pt x="824218" y="205410"/>
                  <a:pt x="837313" y="188060"/>
                </a:cubicBezTo>
                <a:cubicBezTo>
                  <a:pt x="847300" y="174538"/>
                  <a:pt x="857917" y="160083"/>
                  <a:pt x="858622" y="142904"/>
                </a:cubicBezTo>
                <a:cubicBezTo>
                  <a:pt x="853952" y="116336"/>
                  <a:pt x="825305" y="120983"/>
                  <a:pt x="806797" y="129801"/>
                </a:cubicBezTo>
                <a:cubicBezTo>
                  <a:pt x="784840" y="139666"/>
                  <a:pt x="766065" y="154941"/>
                  <a:pt x="747482" y="169910"/>
                </a:cubicBezTo>
                <a:cubicBezTo>
                  <a:pt x="726801" y="186841"/>
                  <a:pt x="705968" y="204686"/>
                  <a:pt x="686088" y="222398"/>
                </a:cubicBezTo>
                <a:cubicBezTo>
                  <a:pt x="678236" y="229254"/>
                  <a:pt x="670630" y="236434"/>
                  <a:pt x="663216" y="243767"/>
                </a:cubicBezTo>
                <a:cubicBezTo>
                  <a:pt x="648864" y="257460"/>
                  <a:pt x="633673" y="270277"/>
                  <a:pt x="620978" y="285609"/>
                </a:cubicBezTo>
                <a:cubicBezTo>
                  <a:pt x="610972" y="297169"/>
                  <a:pt x="599478" y="307282"/>
                  <a:pt x="589091" y="318480"/>
                </a:cubicBezTo>
                <a:cubicBezTo>
                  <a:pt x="578341" y="330802"/>
                  <a:pt x="566695" y="342229"/>
                  <a:pt x="553848" y="352361"/>
                </a:cubicBezTo>
                <a:cubicBezTo>
                  <a:pt x="549521" y="355828"/>
                  <a:pt x="546014" y="360360"/>
                  <a:pt x="541364" y="363331"/>
                </a:cubicBezTo>
                <a:cubicBezTo>
                  <a:pt x="538543" y="364950"/>
                  <a:pt x="534731" y="363312"/>
                  <a:pt x="533854" y="360208"/>
                </a:cubicBezTo>
                <a:cubicBezTo>
                  <a:pt x="533377" y="357618"/>
                  <a:pt x="534121" y="354723"/>
                  <a:pt x="534159" y="352171"/>
                </a:cubicBezTo>
                <a:cubicBezTo>
                  <a:pt x="534902" y="338649"/>
                  <a:pt x="536103" y="325184"/>
                  <a:pt x="537780" y="311757"/>
                </a:cubicBezTo>
                <a:cubicBezTo>
                  <a:pt x="542888" y="268182"/>
                  <a:pt x="550265" y="224874"/>
                  <a:pt x="557031" y="181527"/>
                </a:cubicBezTo>
                <a:cubicBezTo>
                  <a:pt x="560653" y="162082"/>
                  <a:pt x="563169" y="142504"/>
                  <a:pt x="565151" y="122831"/>
                </a:cubicBezTo>
                <a:cubicBezTo>
                  <a:pt x="567438" y="99215"/>
                  <a:pt x="571174" y="75656"/>
                  <a:pt x="570888" y="51850"/>
                </a:cubicBezTo>
                <a:cubicBezTo>
                  <a:pt x="570526" y="41147"/>
                  <a:pt x="571612" y="29643"/>
                  <a:pt x="568410" y="19359"/>
                </a:cubicBezTo>
                <a:cubicBezTo>
                  <a:pt x="557813" y="2009"/>
                  <a:pt x="533149" y="11589"/>
                  <a:pt x="521274" y="22768"/>
                </a:cubicBezTo>
                <a:cubicBezTo>
                  <a:pt x="497925" y="43394"/>
                  <a:pt x="487785" y="89826"/>
                  <a:pt x="479780" y="119593"/>
                </a:cubicBezTo>
                <a:cubicBezTo>
                  <a:pt x="471984" y="155664"/>
                  <a:pt x="463693" y="191698"/>
                  <a:pt x="457956" y="228150"/>
                </a:cubicBezTo>
                <a:cubicBezTo>
                  <a:pt x="455611" y="247614"/>
                  <a:pt x="451132" y="266716"/>
                  <a:pt x="448445" y="286123"/>
                </a:cubicBezTo>
                <a:cubicBezTo>
                  <a:pt x="445605" y="304558"/>
                  <a:pt x="442269" y="322937"/>
                  <a:pt x="440058" y="341487"/>
                </a:cubicBezTo>
                <a:cubicBezTo>
                  <a:pt x="439315" y="347352"/>
                  <a:pt x="438571" y="353218"/>
                  <a:pt x="438114" y="359103"/>
                </a:cubicBezTo>
                <a:cubicBezTo>
                  <a:pt x="437714" y="361541"/>
                  <a:pt x="438705" y="364855"/>
                  <a:pt x="435941" y="366112"/>
                </a:cubicBezTo>
                <a:cubicBezTo>
                  <a:pt x="435750" y="369978"/>
                  <a:pt x="431081" y="372016"/>
                  <a:pt x="428069" y="369673"/>
                </a:cubicBezTo>
                <a:cubicBezTo>
                  <a:pt x="419606" y="361484"/>
                  <a:pt x="415222" y="350000"/>
                  <a:pt x="408685" y="340306"/>
                </a:cubicBezTo>
                <a:cubicBezTo>
                  <a:pt x="398049" y="322918"/>
                  <a:pt x="387471" y="305472"/>
                  <a:pt x="378703" y="287037"/>
                </a:cubicBezTo>
                <a:cubicBezTo>
                  <a:pt x="362235" y="254698"/>
                  <a:pt x="342317" y="224169"/>
                  <a:pt x="322837" y="193621"/>
                </a:cubicBezTo>
                <a:cubicBezTo>
                  <a:pt x="311401" y="178233"/>
                  <a:pt x="300575" y="162501"/>
                  <a:pt x="290873" y="145951"/>
                </a:cubicBezTo>
                <a:cubicBezTo>
                  <a:pt x="272423" y="121136"/>
                  <a:pt x="252810" y="96568"/>
                  <a:pt x="228546" y="77161"/>
                </a:cubicBezTo>
                <a:cubicBezTo>
                  <a:pt x="213317" y="65677"/>
                  <a:pt x="187681" y="50612"/>
                  <a:pt x="168697" y="58192"/>
                </a:cubicBezTo>
                <a:cubicBezTo>
                  <a:pt x="163607" y="67391"/>
                  <a:pt x="166791" y="78322"/>
                  <a:pt x="168353" y="88074"/>
                </a:cubicBezTo>
                <a:cubicBezTo>
                  <a:pt x="173347" y="111746"/>
                  <a:pt x="181295" y="134715"/>
                  <a:pt x="191988" y="156407"/>
                </a:cubicBezTo>
                <a:cubicBezTo>
                  <a:pt x="199612" y="171757"/>
                  <a:pt x="209524" y="185794"/>
                  <a:pt x="218006" y="200668"/>
                </a:cubicBezTo>
                <a:cubicBezTo>
                  <a:pt x="230833" y="224131"/>
                  <a:pt x="244309" y="247195"/>
                  <a:pt x="260910" y="268239"/>
                </a:cubicBezTo>
                <a:cubicBezTo>
                  <a:pt x="272899" y="285304"/>
                  <a:pt x="286356" y="301206"/>
                  <a:pt x="299183" y="317623"/>
                </a:cubicBezTo>
                <a:cubicBezTo>
                  <a:pt x="306255" y="326917"/>
                  <a:pt x="313155" y="336402"/>
                  <a:pt x="321046" y="345067"/>
                </a:cubicBezTo>
                <a:cubicBezTo>
                  <a:pt x="334826" y="359637"/>
                  <a:pt x="347539" y="375120"/>
                  <a:pt x="360176" y="390680"/>
                </a:cubicBezTo>
                <a:cubicBezTo>
                  <a:pt x="367724" y="400145"/>
                  <a:pt x="388614" y="420352"/>
                  <a:pt x="382515" y="433055"/>
                </a:cubicBezTo>
                <a:cubicBezTo>
                  <a:pt x="376778" y="440083"/>
                  <a:pt x="353925" y="432465"/>
                  <a:pt x="344642" y="432941"/>
                </a:cubicBezTo>
                <a:cubicBezTo>
                  <a:pt x="294571" y="432750"/>
                  <a:pt x="244518" y="435531"/>
                  <a:pt x="194447" y="436007"/>
                </a:cubicBezTo>
                <a:cubicBezTo>
                  <a:pt x="164217" y="437531"/>
                  <a:pt x="134007" y="439169"/>
                  <a:pt x="103720" y="439664"/>
                </a:cubicBezTo>
                <a:cubicBezTo>
                  <a:pt x="76845" y="440406"/>
                  <a:pt x="50847" y="440387"/>
                  <a:pt x="25554" y="449548"/>
                </a:cubicBezTo>
                <a:cubicBezTo>
                  <a:pt x="19740" y="452024"/>
                  <a:pt x="11659" y="454043"/>
                  <a:pt x="9943" y="460899"/>
                </a:cubicBezTo>
                <a:cubicBezTo>
                  <a:pt x="10572" y="473678"/>
                  <a:pt x="30090" y="485086"/>
                  <a:pt x="40878" y="489352"/>
                </a:cubicBezTo>
                <a:cubicBezTo>
                  <a:pt x="76731" y="500436"/>
                  <a:pt x="114889" y="498913"/>
                  <a:pt x="152000" y="499046"/>
                </a:cubicBezTo>
                <a:cubicBezTo>
                  <a:pt x="192465" y="498437"/>
                  <a:pt x="232892" y="495999"/>
                  <a:pt x="273299" y="493752"/>
                </a:cubicBezTo>
                <a:cubicBezTo>
                  <a:pt x="302595" y="491542"/>
                  <a:pt x="331891" y="488228"/>
                  <a:pt x="361320" y="489485"/>
                </a:cubicBezTo>
                <a:cubicBezTo>
                  <a:pt x="367610" y="490304"/>
                  <a:pt x="380342" y="488228"/>
                  <a:pt x="380361" y="497332"/>
                </a:cubicBezTo>
                <a:cubicBezTo>
                  <a:pt x="380190" y="498532"/>
                  <a:pt x="379542" y="499808"/>
                  <a:pt x="378684" y="500665"/>
                </a:cubicBezTo>
                <a:cubicBezTo>
                  <a:pt x="374167" y="504322"/>
                  <a:pt x="369135" y="507369"/>
                  <a:pt x="364522" y="510911"/>
                </a:cubicBezTo>
                <a:cubicBezTo>
                  <a:pt x="353067" y="518891"/>
                  <a:pt x="343975" y="529613"/>
                  <a:pt x="332844" y="537993"/>
                </a:cubicBezTo>
                <a:cubicBezTo>
                  <a:pt x="308580" y="555172"/>
                  <a:pt x="285441" y="573874"/>
                  <a:pt x="261959" y="592100"/>
                </a:cubicBezTo>
                <a:cubicBezTo>
                  <a:pt x="245147" y="605908"/>
                  <a:pt x="228660" y="620077"/>
                  <a:pt x="212573" y="634685"/>
                </a:cubicBezTo>
                <a:cubicBezTo>
                  <a:pt x="189148" y="654187"/>
                  <a:pt x="166752" y="675098"/>
                  <a:pt x="147864" y="699076"/>
                </a:cubicBezTo>
                <a:cubicBezTo>
                  <a:pt x="141135" y="707932"/>
                  <a:pt x="135074" y="717283"/>
                  <a:pt x="129242" y="726729"/>
                </a:cubicBezTo>
                <a:cubicBezTo>
                  <a:pt x="119502" y="742860"/>
                  <a:pt x="108390" y="761905"/>
                  <a:pt x="114927" y="781217"/>
                </a:cubicBezTo>
                <a:cubicBezTo>
                  <a:pt x="117234" y="784321"/>
                  <a:pt x="122494" y="781731"/>
                  <a:pt x="125773" y="781655"/>
                </a:cubicBezTo>
                <a:cubicBezTo>
                  <a:pt x="134540" y="779770"/>
                  <a:pt x="142794" y="776227"/>
                  <a:pt x="151009" y="772742"/>
                </a:cubicBezTo>
                <a:cubicBezTo>
                  <a:pt x="170622" y="764705"/>
                  <a:pt x="188424" y="753278"/>
                  <a:pt x="205883" y="741413"/>
                </a:cubicBezTo>
                <a:cubicBezTo>
                  <a:pt x="230662" y="723968"/>
                  <a:pt x="255040" y="705951"/>
                  <a:pt x="277741" y="685859"/>
                </a:cubicBezTo>
                <a:cubicBezTo>
                  <a:pt x="289291" y="676051"/>
                  <a:pt x="299660" y="665004"/>
                  <a:pt x="310600" y="654530"/>
                </a:cubicBezTo>
                <a:cubicBezTo>
                  <a:pt x="317958" y="647750"/>
                  <a:pt x="325487" y="641141"/>
                  <a:pt x="332482" y="633980"/>
                </a:cubicBezTo>
                <a:cubicBezTo>
                  <a:pt x="362082" y="602232"/>
                  <a:pt x="393913" y="572712"/>
                  <a:pt x="426525" y="544107"/>
                </a:cubicBezTo>
                <a:cubicBezTo>
                  <a:pt x="436055" y="535708"/>
                  <a:pt x="446253" y="528090"/>
                  <a:pt x="455516" y="519386"/>
                </a:cubicBezTo>
                <a:cubicBezTo>
                  <a:pt x="459843" y="515368"/>
                  <a:pt x="468172" y="505788"/>
                  <a:pt x="472499" y="514777"/>
                </a:cubicBezTo>
                <a:cubicBezTo>
                  <a:pt x="473490" y="519291"/>
                  <a:pt x="472670" y="524071"/>
                  <a:pt x="472918" y="528680"/>
                </a:cubicBezTo>
                <a:cubicBezTo>
                  <a:pt x="472899" y="576331"/>
                  <a:pt x="472804" y="624000"/>
                  <a:pt x="474290" y="671632"/>
                </a:cubicBezTo>
                <a:cubicBezTo>
                  <a:pt x="474500" y="706008"/>
                  <a:pt x="477512" y="740251"/>
                  <a:pt x="485002" y="773847"/>
                </a:cubicBezTo>
                <a:cubicBezTo>
                  <a:pt x="488414" y="789825"/>
                  <a:pt x="491978" y="805842"/>
                  <a:pt x="497468" y="821269"/>
                </a:cubicBezTo>
                <a:cubicBezTo>
                  <a:pt x="501890" y="832563"/>
                  <a:pt x="504501" y="845894"/>
                  <a:pt x="514184" y="85402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11"/>
          <p:cNvSpPr/>
          <p:nvPr/>
        </p:nvSpPr>
        <p:spPr>
          <a:xfrm rot="-5589833">
            <a:off x="2421987" y="403715"/>
            <a:ext cx="464950" cy="422713"/>
          </a:xfrm>
          <a:custGeom>
            <a:rect b="b" l="l" r="r" t="t"/>
            <a:pathLst>
              <a:path extrusionOk="0" h="844150" w="933149">
                <a:moveTo>
                  <a:pt x="920727" y="413009"/>
                </a:moveTo>
                <a:cubicBezTo>
                  <a:pt x="940664" y="425769"/>
                  <a:pt x="935194" y="442776"/>
                  <a:pt x="914342" y="449137"/>
                </a:cubicBezTo>
                <a:cubicBezTo>
                  <a:pt x="898712" y="454051"/>
                  <a:pt x="883426" y="460222"/>
                  <a:pt x="867320" y="463497"/>
                </a:cubicBezTo>
                <a:cubicBezTo>
                  <a:pt x="851576" y="466468"/>
                  <a:pt x="835470" y="466297"/>
                  <a:pt x="819593" y="468316"/>
                </a:cubicBezTo>
                <a:cubicBezTo>
                  <a:pt x="799770" y="471001"/>
                  <a:pt x="779776" y="470030"/>
                  <a:pt x="759858" y="470715"/>
                </a:cubicBezTo>
                <a:cubicBezTo>
                  <a:pt x="735251" y="472353"/>
                  <a:pt x="710720" y="470163"/>
                  <a:pt x="686171" y="468925"/>
                </a:cubicBezTo>
                <a:cubicBezTo>
                  <a:pt x="674525" y="468754"/>
                  <a:pt x="662765" y="467611"/>
                  <a:pt x="651176" y="468678"/>
                </a:cubicBezTo>
                <a:cubicBezTo>
                  <a:pt x="640560" y="472848"/>
                  <a:pt x="650871" y="483114"/>
                  <a:pt x="656132" y="487304"/>
                </a:cubicBezTo>
                <a:cubicBezTo>
                  <a:pt x="663642" y="493474"/>
                  <a:pt x="671952" y="498578"/>
                  <a:pt x="679271" y="504977"/>
                </a:cubicBezTo>
                <a:cubicBezTo>
                  <a:pt x="688668" y="513433"/>
                  <a:pt x="697245" y="522766"/>
                  <a:pt x="706947" y="530879"/>
                </a:cubicBezTo>
                <a:cubicBezTo>
                  <a:pt x="722614" y="543734"/>
                  <a:pt x="737367" y="558304"/>
                  <a:pt x="751109" y="573349"/>
                </a:cubicBezTo>
                <a:cubicBezTo>
                  <a:pt x="763765" y="588052"/>
                  <a:pt x="774668" y="604164"/>
                  <a:pt x="786218" y="619724"/>
                </a:cubicBezTo>
                <a:cubicBezTo>
                  <a:pt x="795710" y="634160"/>
                  <a:pt x="803201" y="649758"/>
                  <a:pt x="811035" y="665127"/>
                </a:cubicBezTo>
                <a:cubicBezTo>
                  <a:pt x="813989" y="671088"/>
                  <a:pt x="816715" y="677183"/>
                  <a:pt x="817935" y="683772"/>
                </a:cubicBezTo>
                <a:cubicBezTo>
                  <a:pt x="819498" y="688533"/>
                  <a:pt x="817020" y="692914"/>
                  <a:pt x="813151" y="695694"/>
                </a:cubicBezTo>
                <a:cubicBezTo>
                  <a:pt x="793823" y="705674"/>
                  <a:pt x="767978" y="684477"/>
                  <a:pt x="752386" y="673888"/>
                </a:cubicBezTo>
                <a:cubicBezTo>
                  <a:pt x="737291" y="661889"/>
                  <a:pt x="723510" y="648215"/>
                  <a:pt x="710149" y="634331"/>
                </a:cubicBezTo>
                <a:cubicBezTo>
                  <a:pt x="703401" y="626599"/>
                  <a:pt x="697092" y="618448"/>
                  <a:pt x="689907" y="611096"/>
                </a:cubicBezTo>
                <a:cubicBezTo>
                  <a:pt x="679347" y="600583"/>
                  <a:pt x="668731" y="590185"/>
                  <a:pt x="659181" y="578739"/>
                </a:cubicBezTo>
                <a:cubicBezTo>
                  <a:pt x="650147" y="568531"/>
                  <a:pt x="639931" y="559503"/>
                  <a:pt x="630477" y="549695"/>
                </a:cubicBezTo>
                <a:cubicBezTo>
                  <a:pt x="617916" y="536078"/>
                  <a:pt x="604002" y="523908"/>
                  <a:pt x="590431" y="511338"/>
                </a:cubicBezTo>
                <a:cubicBezTo>
                  <a:pt x="585323" y="506615"/>
                  <a:pt x="580558" y="501530"/>
                  <a:pt x="575621" y="496636"/>
                </a:cubicBezTo>
                <a:cubicBezTo>
                  <a:pt x="571504" y="493284"/>
                  <a:pt x="566491" y="496750"/>
                  <a:pt x="565767" y="501397"/>
                </a:cubicBezTo>
                <a:cubicBezTo>
                  <a:pt x="561059" y="539125"/>
                  <a:pt x="560030" y="577215"/>
                  <a:pt x="556790" y="615115"/>
                </a:cubicBezTo>
                <a:cubicBezTo>
                  <a:pt x="552425" y="669965"/>
                  <a:pt x="541389" y="724090"/>
                  <a:pt x="528580" y="777531"/>
                </a:cubicBezTo>
                <a:cubicBezTo>
                  <a:pt x="524978" y="793224"/>
                  <a:pt x="520499" y="808707"/>
                  <a:pt x="515200" y="823924"/>
                </a:cubicBezTo>
                <a:cubicBezTo>
                  <a:pt x="512703" y="831238"/>
                  <a:pt x="509120" y="838094"/>
                  <a:pt x="504297" y="844150"/>
                </a:cubicBezTo>
                <a:cubicBezTo>
                  <a:pt x="494615" y="835999"/>
                  <a:pt x="492004" y="822667"/>
                  <a:pt x="487543" y="811355"/>
                </a:cubicBezTo>
                <a:cubicBezTo>
                  <a:pt x="482054" y="795947"/>
                  <a:pt x="478509" y="779911"/>
                  <a:pt x="475078" y="763933"/>
                </a:cubicBezTo>
                <a:cubicBezTo>
                  <a:pt x="467568" y="730337"/>
                  <a:pt x="464557" y="696094"/>
                  <a:pt x="464366" y="661718"/>
                </a:cubicBezTo>
                <a:cubicBezTo>
                  <a:pt x="462879" y="614086"/>
                  <a:pt x="462956" y="566417"/>
                  <a:pt x="462994" y="518766"/>
                </a:cubicBezTo>
                <a:cubicBezTo>
                  <a:pt x="462746" y="514157"/>
                  <a:pt x="463566" y="509377"/>
                  <a:pt x="462574" y="504863"/>
                </a:cubicBezTo>
                <a:cubicBezTo>
                  <a:pt x="458267" y="495874"/>
                  <a:pt x="449918" y="505473"/>
                  <a:pt x="445592" y="509472"/>
                </a:cubicBezTo>
                <a:cubicBezTo>
                  <a:pt x="436328" y="518176"/>
                  <a:pt x="426131" y="525794"/>
                  <a:pt x="416601" y="534193"/>
                </a:cubicBezTo>
                <a:cubicBezTo>
                  <a:pt x="383970" y="562798"/>
                  <a:pt x="352158" y="592318"/>
                  <a:pt x="322557" y="624066"/>
                </a:cubicBezTo>
                <a:cubicBezTo>
                  <a:pt x="315562" y="631227"/>
                  <a:pt x="308053" y="637836"/>
                  <a:pt x="300676" y="644616"/>
                </a:cubicBezTo>
                <a:cubicBezTo>
                  <a:pt x="289755" y="655071"/>
                  <a:pt x="279386" y="666136"/>
                  <a:pt x="267835" y="675945"/>
                </a:cubicBezTo>
                <a:cubicBezTo>
                  <a:pt x="245135" y="696037"/>
                  <a:pt x="220756" y="714073"/>
                  <a:pt x="195978" y="731499"/>
                </a:cubicBezTo>
                <a:cubicBezTo>
                  <a:pt x="178519" y="743364"/>
                  <a:pt x="160716" y="754810"/>
                  <a:pt x="141103" y="762847"/>
                </a:cubicBezTo>
                <a:cubicBezTo>
                  <a:pt x="132888" y="766332"/>
                  <a:pt x="124635" y="769856"/>
                  <a:pt x="115868" y="771760"/>
                </a:cubicBezTo>
                <a:cubicBezTo>
                  <a:pt x="112570" y="771836"/>
                  <a:pt x="107329" y="774445"/>
                  <a:pt x="105022" y="771322"/>
                </a:cubicBezTo>
                <a:cubicBezTo>
                  <a:pt x="98466" y="752010"/>
                  <a:pt x="109597" y="732965"/>
                  <a:pt x="119337" y="716834"/>
                </a:cubicBezTo>
                <a:cubicBezTo>
                  <a:pt x="125169" y="707388"/>
                  <a:pt x="131230" y="698037"/>
                  <a:pt x="137958" y="689181"/>
                </a:cubicBezTo>
                <a:cubicBezTo>
                  <a:pt x="156866" y="665203"/>
                  <a:pt x="179262" y="644292"/>
                  <a:pt x="202668" y="624790"/>
                </a:cubicBezTo>
                <a:cubicBezTo>
                  <a:pt x="218774" y="610182"/>
                  <a:pt x="235242" y="596013"/>
                  <a:pt x="252053" y="582205"/>
                </a:cubicBezTo>
                <a:cubicBezTo>
                  <a:pt x="275555" y="563979"/>
                  <a:pt x="298694" y="545277"/>
                  <a:pt x="322939" y="528098"/>
                </a:cubicBezTo>
                <a:cubicBezTo>
                  <a:pt x="334070" y="519718"/>
                  <a:pt x="343162" y="508996"/>
                  <a:pt x="354617" y="501016"/>
                </a:cubicBezTo>
                <a:cubicBezTo>
                  <a:pt x="359249" y="497474"/>
                  <a:pt x="364261" y="494427"/>
                  <a:pt x="368779" y="490770"/>
                </a:cubicBezTo>
                <a:cubicBezTo>
                  <a:pt x="369636" y="489913"/>
                  <a:pt x="370284" y="488637"/>
                  <a:pt x="370456" y="487437"/>
                </a:cubicBezTo>
                <a:cubicBezTo>
                  <a:pt x="370418" y="478333"/>
                  <a:pt x="357705" y="480409"/>
                  <a:pt x="351415" y="479590"/>
                </a:cubicBezTo>
                <a:cubicBezTo>
                  <a:pt x="321986" y="478333"/>
                  <a:pt x="292690" y="481647"/>
                  <a:pt x="263394" y="483857"/>
                </a:cubicBezTo>
                <a:cubicBezTo>
                  <a:pt x="222986" y="486104"/>
                  <a:pt x="182560" y="488542"/>
                  <a:pt x="142095" y="489151"/>
                </a:cubicBezTo>
                <a:cubicBezTo>
                  <a:pt x="104984" y="489018"/>
                  <a:pt x="66806" y="490541"/>
                  <a:pt x="30973" y="479457"/>
                </a:cubicBezTo>
                <a:cubicBezTo>
                  <a:pt x="20128" y="475229"/>
                  <a:pt x="610" y="463821"/>
                  <a:pt x="0" y="451042"/>
                </a:cubicBezTo>
                <a:cubicBezTo>
                  <a:pt x="1734" y="444186"/>
                  <a:pt x="9816" y="442167"/>
                  <a:pt x="15610" y="439691"/>
                </a:cubicBezTo>
                <a:cubicBezTo>
                  <a:pt x="40903" y="430530"/>
                  <a:pt x="66902" y="430550"/>
                  <a:pt x="93777" y="429807"/>
                </a:cubicBezTo>
                <a:cubicBezTo>
                  <a:pt x="124044" y="429312"/>
                  <a:pt x="154274" y="427674"/>
                  <a:pt x="184504" y="426150"/>
                </a:cubicBezTo>
                <a:cubicBezTo>
                  <a:pt x="234575" y="425693"/>
                  <a:pt x="284608" y="422893"/>
                  <a:pt x="334680" y="423084"/>
                </a:cubicBezTo>
                <a:cubicBezTo>
                  <a:pt x="343962" y="422608"/>
                  <a:pt x="366815" y="430226"/>
                  <a:pt x="372553" y="423217"/>
                </a:cubicBezTo>
                <a:cubicBezTo>
                  <a:pt x="378652" y="410495"/>
                  <a:pt x="357762" y="390307"/>
                  <a:pt x="350214" y="380842"/>
                </a:cubicBezTo>
                <a:cubicBezTo>
                  <a:pt x="337577" y="365301"/>
                  <a:pt x="324864" y="349818"/>
                  <a:pt x="311102" y="335229"/>
                </a:cubicBezTo>
                <a:cubicBezTo>
                  <a:pt x="303211" y="326564"/>
                  <a:pt x="296311" y="317079"/>
                  <a:pt x="289240" y="307785"/>
                </a:cubicBezTo>
                <a:cubicBezTo>
                  <a:pt x="276412" y="291368"/>
                  <a:pt x="262956" y="275466"/>
                  <a:pt x="250967" y="258402"/>
                </a:cubicBezTo>
                <a:cubicBezTo>
                  <a:pt x="234365" y="237357"/>
                  <a:pt x="220890" y="214293"/>
                  <a:pt x="208062" y="190830"/>
                </a:cubicBezTo>
                <a:cubicBezTo>
                  <a:pt x="199599" y="175956"/>
                  <a:pt x="189669" y="161919"/>
                  <a:pt x="182045" y="146569"/>
                </a:cubicBezTo>
                <a:cubicBezTo>
                  <a:pt x="171352" y="124877"/>
                  <a:pt x="163404" y="101909"/>
                  <a:pt x="158410" y="78236"/>
                </a:cubicBezTo>
                <a:cubicBezTo>
                  <a:pt x="156847" y="68485"/>
                  <a:pt x="153664" y="57553"/>
                  <a:pt x="158753" y="48354"/>
                </a:cubicBezTo>
                <a:cubicBezTo>
                  <a:pt x="177718" y="40774"/>
                  <a:pt x="203354" y="55839"/>
                  <a:pt x="218584" y="67323"/>
                </a:cubicBezTo>
                <a:cubicBezTo>
                  <a:pt x="242847" y="86730"/>
                  <a:pt x="262460" y="111298"/>
                  <a:pt x="280911" y="136113"/>
                </a:cubicBezTo>
                <a:cubicBezTo>
                  <a:pt x="290612" y="152645"/>
                  <a:pt x="301439" y="168395"/>
                  <a:pt x="312875" y="183783"/>
                </a:cubicBezTo>
                <a:cubicBezTo>
                  <a:pt x="332354" y="214312"/>
                  <a:pt x="352292" y="244841"/>
                  <a:pt x="368741" y="277180"/>
                </a:cubicBezTo>
                <a:cubicBezTo>
                  <a:pt x="377508" y="295616"/>
                  <a:pt x="388087" y="313061"/>
                  <a:pt x="398722" y="330449"/>
                </a:cubicBezTo>
                <a:cubicBezTo>
                  <a:pt x="405260" y="340124"/>
                  <a:pt x="409644" y="351608"/>
                  <a:pt x="418107" y="359816"/>
                </a:cubicBezTo>
                <a:cubicBezTo>
                  <a:pt x="421118" y="362140"/>
                  <a:pt x="425788" y="360121"/>
                  <a:pt x="425979" y="356255"/>
                </a:cubicBezTo>
                <a:cubicBezTo>
                  <a:pt x="428742" y="354998"/>
                  <a:pt x="427751" y="351703"/>
                  <a:pt x="428152" y="349265"/>
                </a:cubicBezTo>
                <a:cubicBezTo>
                  <a:pt x="428609" y="343380"/>
                  <a:pt x="429352" y="337515"/>
                  <a:pt x="430096" y="331649"/>
                </a:cubicBezTo>
                <a:cubicBezTo>
                  <a:pt x="432307" y="313099"/>
                  <a:pt x="435661" y="294720"/>
                  <a:pt x="438482" y="276285"/>
                </a:cubicBezTo>
                <a:cubicBezTo>
                  <a:pt x="441170" y="256878"/>
                  <a:pt x="445649" y="237757"/>
                  <a:pt x="447993" y="218312"/>
                </a:cubicBezTo>
                <a:cubicBezTo>
                  <a:pt x="453730" y="181860"/>
                  <a:pt x="462003" y="145807"/>
                  <a:pt x="469817" y="109755"/>
                </a:cubicBezTo>
                <a:cubicBezTo>
                  <a:pt x="477823" y="80007"/>
                  <a:pt x="487963" y="33556"/>
                  <a:pt x="511274" y="12930"/>
                </a:cubicBezTo>
                <a:cubicBezTo>
                  <a:pt x="523148" y="1732"/>
                  <a:pt x="547831" y="-7829"/>
                  <a:pt x="558410" y="9521"/>
                </a:cubicBezTo>
                <a:cubicBezTo>
                  <a:pt x="561631" y="19786"/>
                  <a:pt x="560525" y="31309"/>
                  <a:pt x="560907" y="42012"/>
                </a:cubicBezTo>
                <a:cubicBezTo>
                  <a:pt x="561192" y="65799"/>
                  <a:pt x="557457" y="89358"/>
                  <a:pt x="555169" y="112993"/>
                </a:cubicBezTo>
                <a:cubicBezTo>
                  <a:pt x="553187" y="132666"/>
                  <a:pt x="550671" y="152264"/>
                  <a:pt x="547050" y="171690"/>
                </a:cubicBezTo>
                <a:cubicBezTo>
                  <a:pt x="540283" y="215036"/>
                  <a:pt x="532907" y="258344"/>
                  <a:pt x="527799" y="301919"/>
                </a:cubicBezTo>
                <a:cubicBezTo>
                  <a:pt x="526122" y="315346"/>
                  <a:pt x="524921" y="328811"/>
                  <a:pt x="524177" y="342333"/>
                </a:cubicBezTo>
                <a:cubicBezTo>
                  <a:pt x="524139" y="344885"/>
                  <a:pt x="523396" y="347780"/>
                  <a:pt x="523872" y="350370"/>
                </a:cubicBezTo>
                <a:cubicBezTo>
                  <a:pt x="524730" y="353474"/>
                  <a:pt x="528542" y="355112"/>
                  <a:pt x="531382" y="353493"/>
                </a:cubicBezTo>
                <a:cubicBezTo>
                  <a:pt x="536033" y="350522"/>
                  <a:pt x="539559" y="345990"/>
                  <a:pt x="543867" y="342523"/>
                </a:cubicBezTo>
                <a:cubicBezTo>
                  <a:pt x="556713" y="332391"/>
                  <a:pt x="568378" y="320964"/>
                  <a:pt x="579109" y="308642"/>
                </a:cubicBezTo>
                <a:cubicBezTo>
                  <a:pt x="589497" y="297425"/>
                  <a:pt x="600971" y="287312"/>
                  <a:pt x="610997" y="275771"/>
                </a:cubicBezTo>
                <a:cubicBezTo>
                  <a:pt x="623710" y="260439"/>
                  <a:pt x="638882" y="247622"/>
                  <a:pt x="653235" y="233929"/>
                </a:cubicBezTo>
                <a:cubicBezTo>
                  <a:pt x="660649" y="226596"/>
                  <a:pt x="668254" y="219416"/>
                  <a:pt x="676107" y="212560"/>
                </a:cubicBezTo>
                <a:cubicBezTo>
                  <a:pt x="695968" y="194848"/>
                  <a:pt x="716820" y="177003"/>
                  <a:pt x="737500" y="160072"/>
                </a:cubicBezTo>
                <a:cubicBezTo>
                  <a:pt x="756084" y="145103"/>
                  <a:pt x="774858" y="129810"/>
                  <a:pt x="796816" y="119963"/>
                </a:cubicBezTo>
                <a:cubicBezTo>
                  <a:pt x="815323" y="111145"/>
                  <a:pt x="843971" y="106498"/>
                  <a:pt x="848641" y="133066"/>
                </a:cubicBezTo>
                <a:cubicBezTo>
                  <a:pt x="847936" y="150245"/>
                  <a:pt x="837319" y="164700"/>
                  <a:pt x="827331" y="178203"/>
                </a:cubicBezTo>
                <a:cubicBezTo>
                  <a:pt x="814256" y="195553"/>
                  <a:pt x="797350" y="208980"/>
                  <a:pt x="780729" y="222711"/>
                </a:cubicBezTo>
                <a:cubicBezTo>
                  <a:pt x="767368" y="235186"/>
                  <a:pt x="753644" y="247260"/>
                  <a:pt x="740188" y="259620"/>
                </a:cubicBezTo>
                <a:cubicBezTo>
                  <a:pt x="727131" y="272647"/>
                  <a:pt x="712817" y="284322"/>
                  <a:pt x="699284" y="296834"/>
                </a:cubicBezTo>
                <a:cubicBezTo>
                  <a:pt x="685847" y="310185"/>
                  <a:pt x="671323" y="322012"/>
                  <a:pt x="657485" y="335039"/>
                </a:cubicBezTo>
                <a:cubicBezTo>
                  <a:pt x="650471" y="341933"/>
                  <a:pt x="643342" y="348770"/>
                  <a:pt x="635985" y="355322"/>
                </a:cubicBezTo>
                <a:cubicBezTo>
                  <a:pt x="629314" y="361321"/>
                  <a:pt x="622662" y="367358"/>
                  <a:pt x="616525" y="373929"/>
                </a:cubicBezTo>
                <a:cubicBezTo>
                  <a:pt x="613875" y="377014"/>
                  <a:pt x="609453" y="380461"/>
                  <a:pt x="611435" y="385013"/>
                </a:cubicBezTo>
                <a:cubicBezTo>
                  <a:pt x="615457" y="392707"/>
                  <a:pt x="635032" y="388555"/>
                  <a:pt x="642809" y="388936"/>
                </a:cubicBezTo>
                <a:cubicBezTo>
                  <a:pt x="676984" y="387870"/>
                  <a:pt x="711178" y="389260"/>
                  <a:pt x="745315" y="390974"/>
                </a:cubicBezTo>
                <a:cubicBezTo>
                  <a:pt x="779509" y="393735"/>
                  <a:pt x="813799" y="397278"/>
                  <a:pt x="847993" y="400287"/>
                </a:cubicBezTo>
                <a:cubicBezTo>
                  <a:pt x="857618" y="401220"/>
                  <a:pt x="867225" y="402382"/>
                  <a:pt x="876812" y="403525"/>
                </a:cubicBezTo>
                <a:cubicBezTo>
                  <a:pt x="891603" y="405734"/>
                  <a:pt x="907137" y="406515"/>
                  <a:pt x="920727" y="41300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11"/>
          <p:cNvSpPr/>
          <p:nvPr/>
        </p:nvSpPr>
        <p:spPr>
          <a:xfrm rot="883741">
            <a:off x="566796" y="3177612"/>
            <a:ext cx="467955" cy="423324"/>
          </a:xfrm>
          <a:custGeom>
            <a:rect b="b" l="l" r="r" t="t"/>
            <a:pathLst>
              <a:path extrusionOk="0" h="844150" w="933149">
                <a:moveTo>
                  <a:pt x="920727" y="413009"/>
                </a:moveTo>
                <a:cubicBezTo>
                  <a:pt x="940664" y="425769"/>
                  <a:pt x="935194" y="442776"/>
                  <a:pt x="914342" y="449137"/>
                </a:cubicBezTo>
                <a:cubicBezTo>
                  <a:pt x="898712" y="454051"/>
                  <a:pt x="883426" y="460222"/>
                  <a:pt x="867320" y="463497"/>
                </a:cubicBezTo>
                <a:cubicBezTo>
                  <a:pt x="851576" y="466468"/>
                  <a:pt x="835470" y="466297"/>
                  <a:pt x="819593" y="468316"/>
                </a:cubicBezTo>
                <a:cubicBezTo>
                  <a:pt x="799770" y="471001"/>
                  <a:pt x="779776" y="470030"/>
                  <a:pt x="759858" y="470715"/>
                </a:cubicBezTo>
                <a:cubicBezTo>
                  <a:pt x="735251" y="472353"/>
                  <a:pt x="710720" y="470163"/>
                  <a:pt x="686171" y="468925"/>
                </a:cubicBezTo>
                <a:cubicBezTo>
                  <a:pt x="674525" y="468754"/>
                  <a:pt x="662765" y="467611"/>
                  <a:pt x="651176" y="468678"/>
                </a:cubicBezTo>
                <a:cubicBezTo>
                  <a:pt x="640560" y="472848"/>
                  <a:pt x="650871" y="483114"/>
                  <a:pt x="656132" y="487304"/>
                </a:cubicBezTo>
                <a:cubicBezTo>
                  <a:pt x="663642" y="493474"/>
                  <a:pt x="671952" y="498578"/>
                  <a:pt x="679271" y="504977"/>
                </a:cubicBezTo>
                <a:cubicBezTo>
                  <a:pt x="688668" y="513433"/>
                  <a:pt x="697245" y="522766"/>
                  <a:pt x="706947" y="530879"/>
                </a:cubicBezTo>
                <a:cubicBezTo>
                  <a:pt x="722614" y="543734"/>
                  <a:pt x="737367" y="558304"/>
                  <a:pt x="751109" y="573349"/>
                </a:cubicBezTo>
                <a:cubicBezTo>
                  <a:pt x="763765" y="588052"/>
                  <a:pt x="774668" y="604164"/>
                  <a:pt x="786218" y="619724"/>
                </a:cubicBezTo>
                <a:cubicBezTo>
                  <a:pt x="795710" y="634160"/>
                  <a:pt x="803201" y="649758"/>
                  <a:pt x="811035" y="665127"/>
                </a:cubicBezTo>
                <a:cubicBezTo>
                  <a:pt x="813989" y="671088"/>
                  <a:pt x="816715" y="677183"/>
                  <a:pt x="817935" y="683772"/>
                </a:cubicBezTo>
                <a:cubicBezTo>
                  <a:pt x="819498" y="688533"/>
                  <a:pt x="817020" y="692914"/>
                  <a:pt x="813151" y="695694"/>
                </a:cubicBezTo>
                <a:cubicBezTo>
                  <a:pt x="793823" y="705674"/>
                  <a:pt x="767978" y="684477"/>
                  <a:pt x="752386" y="673888"/>
                </a:cubicBezTo>
                <a:cubicBezTo>
                  <a:pt x="737291" y="661889"/>
                  <a:pt x="723510" y="648215"/>
                  <a:pt x="710149" y="634331"/>
                </a:cubicBezTo>
                <a:cubicBezTo>
                  <a:pt x="703401" y="626599"/>
                  <a:pt x="697092" y="618448"/>
                  <a:pt x="689907" y="611096"/>
                </a:cubicBezTo>
                <a:cubicBezTo>
                  <a:pt x="679347" y="600583"/>
                  <a:pt x="668731" y="590185"/>
                  <a:pt x="659181" y="578739"/>
                </a:cubicBezTo>
                <a:cubicBezTo>
                  <a:pt x="650147" y="568531"/>
                  <a:pt x="639931" y="559503"/>
                  <a:pt x="630477" y="549695"/>
                </a:cubicBezTo>
                <a:cubicBezTo>
                  <a:pt x="617916" y="536078"/>
                  <a:pt x="604002" y="523908"/>
                  <a:pt x="590431" y="511338"/>
                </a:cubicBezTo>
                <a:cubicBezTo>
                  <a:pt x="585323" y="506615"/>
                  <a:pt x="580558" y="501530"/>
                  <a:pt x="575621" y="496636"/>
                </a:cubicBezTo>
                <a:cubicBezTo>
                  <a:pt x="571504" y="493284"/>
                  <a:pt x="566491" y="496750"/>
                  <a:pt x="565767" y="501397"/>
                </a:cubicBezTo>
                <a:cubicBezTo>
                  <a:pt x="561059" y="539125"/>
                  <a:pt x="560030" y="577215"/>
                  <a:pt x="556790" y="615115"/>
                </a:cubicBezTo>
                <a:cubicBezTo>
                  <a:pt x="552425" y="669965"/>
                  <a:pt x="541389" y="724090"/>
                  <a:pt x="528580" y="777531"/>
                </a:cubicBezTo>
                <a:cubicBezTo>
                  <a:pt x="524978" y="793224"/>
                  <a:pt x="520499" y="808707"/>
                  <a:pt x="515200" y="823924"/>
                </a:cubicBezTo>
                <a:cubicBezTo>
                  <a:pt x="512703" y="831238"/>
                  <a:pt x="509120" y="838094"/>
                  <a:pt x="504297" y="844150"/>
                </a:cubicBezTo>
                <a:cubicBezTo>
                  <a:pt x="494615" y="835999"/>
                  <a:pt x="492004" y="822667"/>
                  <a:pt x="487543" y="811355"/>
                </a:cubicBezTo>
                <a:cubicBezTo>
                  <a:pt x="482054" y="795947"/>
                  <a:pt x="478509" y="779911"/>
                  <a:pt x="475078" y="763933"/>
                </a:cubicBezTo>
                <a:cubicBezTo>
                  <a:pt x="467568" y="730337"/>
                  <a:pt x="464557" y="696094"/>
                  <a:pt x="464366" y="661718"/>
                </a:cubicBezTo>
                <a:cubicBezTo>
                  <a:pt x="462879" y="614086"/>
                  <a:pt x="462956" y="566417"/>
                  <a:pt x="462994" y="518766"/>
                </a:cubicBezTo>
                <a:cubicBezTo>
                  <a:pt x="462746" y="514157"/>
                  <a:pt x="463566" y="509377"/>
                  <a:pt x="462574" y="504863"/>
                </a:cubicBezTo>
                <a:cubicBezTo>
                  <a:pt x="458267" y="495874"/>
                  <a:pt x="449918" y="505473"/>
                  <a:pt x="445592" y="509472"/>
                </a:cubicBezTo>
                <a:cubicBezTo>
                  <a:pt x="436328" y="518176"/>
                  <a:pt x="426131" y="525794"/>
                  <a:pt x="416601" y="534193"/>
                </a:cubicBezTo>
                <a:cubicBezTo>
                  <a:pt x="383970" y="562798"/>
                  <a:pt x="352158" y="592318"/>
                  <a:pt x="322557" y="624066"/>
                </a:cubicBezTo>
                <a:cubicBezTo>
                  <a:pt x="315562" y="631227"/>
                  <a:pt x="308053" y="637836"/>
                  <a:pt x="300676" y="644616"/>
                </a:cubicBezTo>
                <a:cubicBezTo>
                  <a:pt x="289755" y="655071"/>
                  <a:pt x="279386" y="666136"/>
                  <a:pt x="267835" y="675945"/>
                </a:cubicBezTo>
                <a:cubicBezTo>
                  <a:pt x="245135" y="696037"/>
                  <a:pt x="220756" y="714073"/>
                  <a:pt x="195978" y="731499"/>
                </a:cubicBezTo>
                <a:cubicBezTo>
                  <a:pt x="178519" y="743364"/>
                  <a:pt x="160716" y="754810"/>
                  <a:pt x="141103" y="762847"/>
                </a:cubicBezTo>
                <a:cubicBezTo>
                  <a:pt x="132888" y="766332"/>
                  <a:pt x="124635" y="769856"/>
                  <a:pt x="115868" y="771760"/>
                </a:cubicBezTo>
                <a:cubicBezTo>
                  <a:pt x="112570" y="771836"/>
                  <a:pt x="107329" y="774445"/>
                  <a:pt x="105022" y="771322"/>
                </a:cubicBezTo>
                <a:cubicBezTo>
                  <a:pt x="98466" y="752010"/>
                  <a:pt x="109597" y="732965"/>
                  <a:pt x="119337" y="716834"/>
                </a:cubicBezTo>
                <a:cubicBezTo>
                  <a:pt x="125169" y="707388"/>
                  <a:pt x="131230" y="698037"/>
                  <a:pt x="137958" y="689181"/>
                </a:cubicBezTo>
                <a:cubicBezTo>
                  <a:pt x="156866" y="665203"/>
                  <a:pt x="179262" y="644292"/>
                  <a:pt x="202668" y="624790"/>
                </a:cubicBezTo>
                <a:cubicBezTo>
                  <a:pt x="218774" y="610182"/>
                  <a:pt x="235242" y="596013"/>
                  <a:pt x="252053" y="582205"/>
                </a:cubicBezTo>
                <a:cubicBezTo>
                  <a:pt x="275555" y="563979"/>
                  <a:pt x="298694" y="545277"/>
                  <a:pt x="322939" y="528098"/>
                </a:cubicBezTo>
                <a:cubicBezTo>
                  <a:pt x="334070" y="519718"/>
                  <a:pt x="343162" y="508996"/>
                  <a:pt x="354617" y="501016"/>
                </a:cubicBezTo>
                <a:cubicBezTo>
                  <a:pt x="359249" y="497474"/>
                  <a:pt x="364261" y="494427"/>
                  <a:pt x="368779" y="490770"/>
                </a:cubicBezTo>
                <a:cubicBezTo>
                  <a:pt x="369636" y="489913"/>
                  <a:pt x="370284" y="488637"/>
                  <a:pt x="370456" y="487437"/>
                </a:cubicBezTo>
                <a:cubicBezTo>
                  <a:pt x="370418" y="478333"/>
                  <a:pt x="357705" y="480409"/>
                  <a:pt x="351415" y="479590"/>
                </a:cubicBezTo>
                <a:cubicBezTo>
                  <a:pt x="321986" y="478333"/>
                  <a:pt x="292690" y="481647"/>
                  <a:pt x="263394" y="483857"/>
                </a:cubicBezTo>
                <a:cubicBezTo>
                  <a:pt x="222986" y="486104"/>
                  <a:pt x="182560" y="488542"/>
                  <a:pt x="142095" y="489151"/>
                </a:cubicBezTo>
                <a:cubicBezTo>
                  <a:pt x="104984" y="489018"/>
                  <a:pt x="66806" y="490541"/>
                  <a:pt x="30973" y="479457"/>
                </a:cubicBezTo>
                <a:cubicBezTo>
                  <a:pt x="20128" y="475229"/>
                  <a:pt x="610" y="463821"/>
                  <a:pt x="0" y="451042"/>
                </a:cubicBezTo>
                <a:cubicBezTo>
                  <a:pt x="1734" y="444186"/>
                  <a:pt x="9816" y="442167"/>
                  <a:pt x="15610" y="439691"/>
                </a:cubicBezTo>
                <a:cubicBezTo>
                  <a:pt x="40903" y="430530"/>
                  <a:pt x="66902" y="430550"/>
                  <a:pt x="93777" y="429807"/>
                </a:cubicBezTo>
                <a:cubicBezTo>
                  <a:pt x="124044" y="429312"/>
                  <a:pt x="154274" y="427674"/>
                  <a:pt x="184504" y="426150"/>
                </a:cubicBezTo>
                <a:cubicBezTo>
                  <a:pt x="234575" y="425693"/>
                  <a:pt x="284608" y="422893"/>
                  <a:pt x="334680" y="423084"/>
                </a:cubicBezTo>
                <a:cubicBezTo>
                  <a:pt x="343962" y="422608"/>
                  <a:pt x="366815" y="430226"/>
                  <a:pt x="372553" y="423217"/>
                </a:cubicBezTo>
                <a:cubicBezTo>
                  <a:pt x="378652" y="410495"/>
                  <a:pt x="357762" y="390307"/>
                  <a:pt x="350214" y="380842"/>
                </a:cubicBezTo>
                <a:cubicBezTo>
                  <a:pt x="337577" y="365301"/>
                  <a:pt x="324864" y="349818"/>
                  <a:pt x="311102" y="335229"/>
                </a:cubicBezTo>
                <a:cubicBezTo>
                  <a:pt x="303211" y="326564"/>
                  <a:pt x="296311" y="317079"/>
                  <a:pt x="289240" y="307785"/>
                </a:cubicBezTo>
                <a:cubicBezTo>
                  <a:pt x="276412" y="291368"/>
                  <a:pt x="262956" y="275466"/>
                  <a:pt x="250967" y="258402"/>
                </a:cubicBezTo>
                <a:cubicBezTo>
                  <a:pt x="234365" y="237357"/>
                  <a:pt x="220890" y="214293"/>
                  <a:pt x="208062" y="190830"/>
                </a:cubicBezTo>
                <a:cubicBezTo>
                  <a:pt x="199599" y="175956"/>
                  <a:pt x="189669" y="161919"/>
                  <a:pt x="182045" y="146569"/>
                </a:cubicBezTo>
                <a:cubicBezTo>
                  <a:pt x="171352" y="124877"/>
                  <a:pt x="163404" y="101909"/>
                  <a:pt x="158410" y="78236"/>
                </a:cubicBezTo>
                <a:cubicBezTo>
                  <a:pt x="156847" y="68485"/>
                  <a:pt x="153664" y="57553"/>
                  <a:pt x="158753" y="48354"/>
                </a:cubicBezTo>
                <a:cubicBezTo>
                  <a:pt x="177718" y="40774"/>
                  <a:pt x="203354" y="55839"/>
                  <a:pt x="218584" y="67323"/>
                </a:cubicBezTo>
                <a:cubicBezTo>
                  <a:pt x="242847" y="86730"/>
                  <a:pt x="262460" y="111298"/>
                  <a:pt x="280911" y="136113"/>
                </a:cubicBezTo>
                <a:cubicBezTo>
                  <a:pt x="290612" y="152645"/>
                  <a:pt x="301439" y="168395"/>
                  <a:pt x="312875" y="183783"/>
                </a:cubicBezTo>
                <a:cubicBezTo>
                  <a:pt x="332354" y="214312"/>
                  <a:pt x="352292" y="244841"/>
                  <a:pt x="368741" y="277180"/>
                </a:cubicBezTo>
                <a:cubicBezTo>
                  <a:pt x="377508" y="295616"/>
                  <a:pt x="388087" y="313061"/>
                  <a:pt x="398722" y="330449"/>
                </a:cubicBezTo>
                <a:cubicBezTo>
                  <a:pt x="405260" y="340124"/>
                  <a:pt x="409644" y="351608"/>
                  <a:pt x="418107" y="359816"/>
                </a:cubicBezTo>
                <a:cubicBezTo>
                  <a:pt x="421118" y="362140"/>
                  <a:pt x="425788" y="360121"/>
                  <a:pt x="425979" y="356255"/>
                </a:cubicBezTo>
                <a:cubicBezTo>
                  <a:pt x="428742" y="354998"/>
                  <a:pt x="427751" y="351703"/>
                  <a:pt x="428152" y="349265"/>
                </a:cubicBezTo>
                <a:cubicBezTo>
                  <a:pt x="428609" y="343380"/>
                  <a:pt x="429352" y="337515"/>
                  <a:pt x="430096" y="331649"/>
                </a:cubicBezTo>
                <a:cubicBezTo>
                  <a:pt x="432307" y="313099"/>
                  <a:pt x="435661" y="294720"/>
                  <a:pt x="438482" y="276285"/>
                </a:cubicBezTo>
                <a:cubicBezTo>
                  <a:pt x="441170" y="256878"/>
                  <a:pt x="445649" y="237757"/>
                  <a:pt x="447993" y="218312"/>
                </a:cubicBezTo>
                <a:cubicBezTo>
                  <a:pt x="453730" y="181860"/>
                  <a:pt x="462003" y="145807"/>
                  <a:pt x="469817" y="109755"/>
                </a:cubicBezTo>
                <a:cubicBezTo>
                  <a:pt x="477823" y="80007"/>
                  <a:pt x="487963" y="33556"/>
                  <a:pt x="511274" y="12930"/>
                </a:cubicBezTo>
                <a:cubicBezTo>
                  <a:pt x="523148" y="1732"/>
                  <a:pt x="547831" y="-7829"/>
                  <a:pt x="558410" y="9521"/>
                </a:cubicBezTo>
                <a:cubicBezTo>
                  <a:pt x="561631" y="19786"/>
                  <a:pt x="560525" y="31309"/>
                  <a:pt x="560907" y="42012"/>
                </a:cubicBezTo>
                <a:cubicBezTo>
                  <a:pt x="561192" y="65799"/>
                  <a:pt x="557457" y="89358"/>
                  <a:pt x="555169" y="112993"/>
                </a:cubicBezTo>
                <a:cubicBezTo>
                  <a:pt x="553187" y="132666"/>
                  <a:pt x="550671" y="152264"/>
                  <a:pt x="547050" y="171690"/>
                </a:cubicBezTo>
                <a:cubicBezTo>
                  <a:pt x="540283" y="215036"/>
                  <a:pt x="532907" y="258344"/>
                  <a:pt x="527799" y="301919"/>
                </a:cubicBezTo>
                <a:cubicBezTo>
                  <a:pt x="526122" y="315346"/>
                  <a:pt x="524921" y="328811"/>
                  <a:pt x="524177" y="342333"/>
                </a:cubicBezTo>
                <a:cubicBezTo>
                  <a:pt x="524139" y="344885"/>
                  <a:pt x="523396" y="347780"/>
                  <a:pt x="523872" y="350370"/>
                </a:cubicBezTo>
                <a:cubicBezTo>
                  <a:pt x="524730" y="353474"/>
                  <a:pt x="528542" y="355112"/>
                  <a:pt x="531382" y="353493"/>
                </a:cubicBezTo>
                <a:cubicBezTo>
                  <a:pt x="536033" y="350522"/>
                  <a:pt x="539559" y="345990"/>
                  <a:pt x="543867" y="342523"/>
                </a:cubicBezTo>
                <a:cubicBezTo>
                  <a:pt x="556713" y="332391"/>
                  <a:pt x="568378" y="320964"/>
                  <a:pt x="579109" y="308642"/>
                </a:cubicBezTo>
                <a:cubicBezTo>
                  <a:pt x="589497" y="297425"/>
                  <a:pt x="600971" y="287312"/>
                  <a:pt x="610997" y="275771"/>
                </a:cubicBezTo>
                <a:cubicBezTo>
                  <a:pt x="623710" y="260439"/>
                  <a:pt x="638882" y="247622"/>
                  <a:pt x="653235" y="233929"/>
                </a:cubicBezTo>
                <a:cubicBezTo>
                  <a:pt x="660649" y="226596"/>
                  <a:pt x="668254" y="219416"/>
                  <a:pt x="676107" y="212560"/>
                </a:cubicBezTo>
                <a:cubicBezTo>
                  <a:pt x="695968" y="194848"/>
                  <a:pt x="716820" y="177003"/>
                  <a:pt x="737500" y="160072"/>
                </a:cubicBezTo>
                <a:cubicBezTo>
                  <a:pt x="756084" y="145103"/>
                  <a:pt x="774858" y="129810"/>
                  <a:pt x="796816" y="119963"/>
                </a:cubicBezTo>
                <a:cubicBezTo>
                  <a:pt x="815323" y="111145"/>
                  <a:pt x="843971" y="106498"/>
                  <a:pt x="848641" y="133066"/>
                </a:cubicBezTo>
                <a:cubicBezTo>
                  <a:pt x="847936" y="150245"/>
                  <a:pt x="837319" y="164700"/>
                  <a:pt x="827331" y="178203"/>
                </a:cubicBezTo>
                <a:cubicBezTo>
                  <a:pt x="814256" y="195553"/>
                  <a:pt x="797350" y="208980"/>
                  <a:pt x="780729" y="222711"/>
                </a:cubicBezTo>
                <a:cubicBezTo>
                  <a:pt x="767368" y="235186"/>
                  <a:pt x="753644" y="247260"/>
                  <a:pt x="740188" y="259620"/>
                </a:cubicBezTo>
                <a:cubicBezTo>
                  <a:pt x="727131" y="272647"/>
                  <a:pt x="712817" y="284322"/>
                  <a:pt x="699284" y="296834"/>
                </a:cubicBezTo>
                <a:cubicBezTo>
                  <a:pt x="685847" y="310185"/>
                  <a:pt x="671323" y="322012"/>
                  <a:pt x="657485" y="335039"/>
                </a:cubicBezTo>
                <a:cubicBezTo>
                  <a:pt x="650471" y="341933"/>
                  <a:pt x="643342" y="348770"/>
                  <a:pt x="635985" y="355322"/>
                </a:cubicBezTo>
                <a:cubicBezTo>
                  <a:pt x="629314" y="361321"/>
                  <a:pt x="622662" y="367358"/>
                  <a:pt x="616525" y="373929"/>
                </a:cubicBezTo>
                <a:cubicBezTo>
                  <a:pt x="613875" y="377014"/>
                  <a:pt x="609453" y="380461"/>
                  <a:pt x="611435" y="385013"/>
                </a:cubicBezTo>
                <a:cubicBezTo>
                  <a:pt x="615457" y="392707"/>
                  <a:pt x="635032" y="388555"/>
                  <a:pt x="642809" y="388936"/>
                </a:cubicBezTo>
                <a:cubicBezTo>
                  <a:pt x="676984" y="387870"/>
                  <a:pt x="711178" y="389260"/>
                  <a:pt x="745315" y="390974"/>
                </a:cubicBezTo>
                <a:cubicBezTo>
                  <a:pt x="779509" y="393735"/>
                  <a:pt x="813799" y="397278"/>
                  <a:pt x="847993" y="400287"/>
                </a:cubicBezTo>
                <a:cubicBezTo>
                  <a:pt x="857618" y="401220"/>
                  <a:pt x="867225" y="402382"/>
                  <a:pt x="876812" y="403525"/>
                </a:cubicBezTo>
                <a:cubicBezTo>
                  <a:pt x="891603" y="405734"/>
                  <a:pt x="907137" y="406515"/>
                  <a:pt x="920727" y="41300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11"/>
          <p:cNvSpPr/>
          <p:nvPr/>
        </p:nvSpPr>
        <p:spPr>
          <a:xfrm rot="-1647854">
            <a:off x="8530008" y="1882949"/>
            <a:ext cx="465366" cy="421959"/>
          </a:xfrm>
          <a:custGeom>
            <a:rect b="b" l="l" r="r" t="t"/>
            <a:pathLst>
              <a:path extrusionOk="0" h="844150" w="933149">
                <a:moveTo>
                  <a:pt x="920727" y="413009"/>
                </a:moveTo>
                <a:cubicBezTo>
                  <a:pt x="940664" y="425769"/>
                  <a:pt x="935194" y="442776"/>
                  <a:pt x="914342" y="449137"/>
                </a:cubicBezTo>
                <a:cubicBezTo>
                  <a:pt x="898712" y="454051"/>
                  <a:pt x="883426" y="460222"/>
                  <a:pt x="867320" y="463497"/>
                </a:cubicBezTo>
                <a:cubicBezTo>
                  <a:pt x="851576" y="466468"/>
                  <a:pt x="835470" y="466297"/>
                  <a:pt x="819593" y="468316"/>
                </a:cubicBezTo>
                <a:cubicBezTo>
                  <a:pt x="799770" y="471001"/>
                  <a:pt x="779776" y="470030"/>
                  <a:pt x="759858" y="470715"/>
                </a:cubicBezTo>
                <a:cubicBezTo>
                  <a:pt x="735251" y="472353"/>
                  <a:pt x="710720" y="470163"/>
                  <a:pt x="686171" y="468925"/>
                </a:cubicBezTo>
                <a:cubicBezTo>
                  <a:pt x="674525" y="468754"/>
                  <a:pt x="662765" y="467611"/>
                  <a:pt x="651176" y="468678"/>
                </a:cubicBezTo>
                <a:cubicBezTo>
                  <a:pt x="640560" y="472848"/>
                  <a:pt x="650871" y="483114"/>
                  <a:pt x="656132" y="487304"/>
                </a:cubicBezTo>
                <a:cubicBezTo>
                  <a:pt x="663642" y="493474"/>
                  <a:pt x="671952" y="498578"/>
                  <a:pt x="679271" y="504977"/>
                </a:cubicBezTo>
                <a:cubicBezTo>
                  <a:pt x="688668" y="513433"/>
                  <a:pt x="697245" y="522766"/>
                  <a:pt x="706947" y="530879"/>
                </a:cubicBezTo>
                <a:cubicBezTo>
                  <a:pt x="722614" y="543734"/>
                  <a:pt x="737367" y="558304"/>
                  <a:pt x="751109" y="573349"/>
                </a:cubicBezTo>
                <a:cubicBezTo>
                  <a:pt x="763765" y="588052"/>
                  <a:pt x="774668" y="604164"/>
                  <a:pt x="786218" y="619724"/>
                </a:cubicBezTo>
                <a:cubicBezTo>
                  <a:pt x="795710" y="634160"/>
                  <a:pt x="803201" y="649758"/>
                  <a:pt x="811035" y="665127"/>
                </a:cubicBezTo>
                <a:cubicBezTo>
                  <a:pt x="813989" y="671088"/>
                  <a:pt x="816715" y="677183"/>
                  <a:pt x="817935" y="683772"/>
                </a:cubicBezTo>
                <a:cubicBezTo>
                  <a:pt x="819498" y="688533"/>
                  <a:pt x="817020" y="692914"/>
                  <a:pt x="813151" y="695694"/>
                </a:cubicBezTo>
                <a:cubicBezTo>
                  <a:pt x="793823" y="705674"/>
                  <a:pt x="767978" y="684477"/>
                  <a:pt x="752386" y="673888"/>
                </a:cubicBezTo>
                <a:cubicBezTo>
                  <a:pt x="737291" y="661889"/>
                  <a:pt x="723510" y="648215"/>
                  <a:pt x="710149" y="634331"/>
                </a:cubicBezTo>
                <a:cubicBezTo>
                  <a:pt x="703401" y="626599"/>
                  <a:pt x="697092" y="618448"/>
                  <a:pt x="689907" y="611096"/>
                </a:cubicBezTo>
                <a:cubicBezTo>
                  <a:pt x="679347" y="600583"/>
                  <a:pt x="668731" y="590185"/>
                  <a:pt x="659181" y="578739"/>
                </a:cubicBezTo>
                <a:cubicBezTo>
                  <a:pt x="650147" y="568531"/>
                  <a:pt x="639931" y="559503"/>
                  <a:pt x="630477" y="549695"/>
                </a:cubicBezTo>
                <a:cubicBezTo>
                  <a:pt x="617916" y="536078"/>
                  <a:pt x="604002" y="523908"/>
                  <a:pt x="590431" y="511338"/>
                </a:cubicBezTo>
                <a:cubicBezTo>
                  <a:pt x="585323" y="506615"/>
                  <a:pt x="580558" y="501530"/>
                  <a:pt x="575621" y="496636"/>
                </a:cubicBezTo>
                <a:cubicBezTo>
                  <a:pt x="571504" y="493284"/>
                  <a:pt x="566491" y="496750"/>
                  <a:pt x="565767" y="501397"/>
                </a:cubicBezTo>
                <a:cubicBezTo>
                  <a:pt x="561059" y="539125"/>
                  <a:pt x="560030" y="577215"/>
                  <a:pt x="556790" y="615115"/>
                </a:cubicBezTo>
                <a:cubicBezTo>
                  <a:pt x="552425" y="669965"/>
                  <a:pt x="541389" y="724090"/>
                  <a:pt x="528580" y="777531"/>
                </a:cubicBezTo>
                <a:cubicBezTo>
                  <a:pt x="524978" y="793224"/>
                  <a:pt x="520499" y="808707"/>
                  <a:pt x="515200" y="823924"/>
                </a:cubicBezTo>
                <a:cubicBezTo>
                  <a:pt x="512703" y="831238"/>
                  <a:pt x="509120" y="838094"/>
                  <a:pt x="504297" y="844150"/>
                </a:cubicBezTo>
                <a:cubicBezTo>
                  <a:pt x="494615" y="835999"/>
                  <a:pt x="492004" y="822667"/>
                  <a:pt x="487543" y="811355"/>
                </a:cubicBezTo>
                <a:cubicBezTo>
                  <a:pt x="482054" y="795947"/>
                  <a:pt x="478509" y="779911"/>
                  <a:pt x="475078" y="763933"/>
                </a:cubicBezTo>
                <a:cubicBezTo>
                  <a:pt x="467568" y="730337"/>
                  <a:pt x="464557" y="696094"/>
                  <a:pt x="464366" y="661718"/>
                </a:cubicBezTo>
                <a:cubicBezTo>
                  <a:pt x="462879" y="614086"/>
                  <a:pt x="462956" y="566417"/>
                  <a:pt x="462994" y="518766"/>
                </a:cubicBezTo>
                <a:cubicBezTo>
                  <a:pt x="462746" y="514157"/>
                  <a:pt x="463566" y="509377"/>
                  <a:pt x="462574" y="504863"/>
                </a:cubicBezTo>
                <a:cubicBezTo>
                  <a:pt x="458267" y="495874"/>
                  <a:pt x="449918" y="505473"/>
                  <a:pt x="445592" y="509472"/>
                </a:cubicBezTo>
                <a:cubicBezTo>
                  <a:pt x="436328" y="518176"/>
                  <a:pt x="426131" y="525794"/>
                  <a:pt x="416601" y="534193"/>
                </a:cubicBezTo>
                <a:cubicBezTo>
                  <a:pt x="383970" y="562798"/>
                  <a:pt x="352158" y="592318"/>
                  <a:pt x="322557" y="624066"/>
                </a:cubicBezTo>
                <a:cubicBezTo>
                  <a:pt x="315562" y="631227"/>
                  <a:pt x="308053" y="637836"/>
                  <a:pt x="300676" y="644616"/>
                </a:cubicBezTo>
                <a:cubicBezTo>
                  <a:pt x="289755" y="655071"/>
                  <a:pt x="279386" y="666136"/>
                  <a:pt x="267835" y="675945"/>
                </a:cubicBezTo>
                <a:cubicBezTo>
                  <a:pt x="245135" y="696037"/>
                  <a:pt x="220756" y="714073"/>
                  <a:pt x="195978" y="731499"/>
                </a:cubicBezTo>
                <a:cubicBezTo>
                  <a:pt x="178519" y="743364"/>
                  <a:pt x="160716" y="754810"/>
                  <a:pt x="141103" y="762847"/>
                </a:cubicBezTo>
                <a:cubicBezTo>
                  <a:pt x="132888" y="766332"/>
                  <a:pt x="124635" y="769856"/>
                  <a:pt x="115868" y="771760"/>
                </a:cubicBezTo>
                <a:cubicBezTo>
                  <a:pt x="112570" y="771836"/>
                  <a:pt x="107329" y="774445"/>
                  <a:pt x="105022" y="771322"/>
                </a:cubicBezTo>
                <a:cubicBezTo>
                  <a:pt x="98466" y="752010"/>
                  <a:pt x="109597" y="732965"/>
                  <a:pt x="119337" y="716834"/>
                </a:cubicBezTo>
                <a:cubicBezTo>
                  <a:pt x="125169" y="707388"/>
                  <a:pt x="131230" y="698037"/>
                  <a:pt x="137958" y="689181"/>
                </a:cubicBezTo>
                <a:cubicBezTo>
                  <a:pt x="156866" y="665203"/>
                  <a:pt x="179262" y="644292"/>
                  <a:pt x="202668" y="624790"/>
                </a:cubicBezTo>
                <a:cubicBezTo>
                  <a:pt x="218774" y="610182"/>
                  <a:pt x="235242" y="596013"/>
                  <a:pt x="252053" y="582205"/>
                </a:cubicBezTo>
                <a:cubicBezTo>
                  <a:pt x="275555" y="563979"/>
                  <a:pt x="298694" y="545277"/>
                  <a:pt x="322939" y="528098"/>
                </a:cubicBezTo>
                <a:cubicBezTo>
                  <a:pt x="334070" y="519718"/>
                  <a:pt x="343162" y="508996"/>
                  <a:pt x="354617" y="501016"/>
                </a:cubicBezTo>
                <a:cubicBezTo>
                  <a:pt x="359249" y="497474"/>
                  <a:pt x="364261" y="494427"/>
                  <a:pt x="368779" y="490770"/>
                </a:cubicBezTo>
                <a:cubicBezTo>
                  <a:pt x="369636" y="489913"/>
                  <a:pt x="370284" y="488637"/>
                  <a:pt x="370456" y="487437"/>
                </a:cubicBezTo>
                <a:cubicBezTo>
                  <a:pt x="370418" y="478333"/>
                  <a:pt x="357705" y="480409"/>
                  <a:pt x="351415" y="479590"/>
                </a:cubicBezTo>
                <a:cubicBezTo>
                  <a:pt x="321986" y="478333"/>
                  <a:pt x="292690" y="481647"/>
                  <a:pt x="263394" y="483857"/>
                </a:cubicBezTo>
                <a:cubicBezTo>
                  <a:pt x="222986" y="486104"/>
                  <a:pt x="182560" y="488542"/>
                  <a:pt x="142095" y="489151"/>
                </a:cubicBezTo>
                <a:cubicBezTo>
                  <a:pt x="104984" y="489018"/>
                  <a:pt x="66806" y="490541"/>
                  <a:pt x="30973" y="479457"/>
                </a:cubicBezTo>
                <a:cubicBezTo>
                  <a:pt x="20128" y="475229"/>
                  <a:pt x="610" y="463821"/>
                  <a:pt x="0" y="451042"/>
                </a:cubicBezTo>
                <a:cubicBezTo>
                  <a:pt x="1734" y="444186"/>
                  <a:pt x="9816" y="442167"/>
                  <a:pt x="15610" y="439691"/>
                </a:cubicBezTo>
                <a:cubicBezTo>
                  <a:pt x="40903" y="430530"/>
                  <a:pt x="66902" y="430550"/>
                  <a:pt x="93777" y="429807"/>
                </a:cubicBezTo>
                <a:cubicBezTo>
                  <a:pt x="124044" y="429312"/>
                  <a:pt x="154274" y="427674"/>
                  <a:pt x="184504" y="426150"/>
                </a:cubicBezTo>
                <a:cubicBezTo>
                  <a:pt x="234575" y="425693"/>
                  <a:pt x="284608" y="422893"/>
                  <a:pt x="334680" y="423084"/>
                </a:cubicBezTo>
                <a:cubicBezTo>
                  <a:pt x="343962" y="422608"/>
                  <a:pt x="366815" y="430226"/>
                  <a:pt x="372553" y="423217"/>
                </a:cubicBezTo>
                <a:cubicBezTo>
                  <a:pt x="378652" y="410495"/>
                  <a:pt x="357762" y="390307"/>
                  <a:pt x="350214" y="380842"/>
                </a:cubicBezTo>
                <a:cubicBezTo>
                  <a:pt x="337577" y="365301"/>
                  <a:pt x="324864" y="349818"/>
                  <a:pt x="311102" y="335229"/>
                </a:cubicBezTo>
                <a:cubicBezTo>
                  <a:pt x="303211" y="326564"/>
                  <a:pt x="296311" y="317079"/>
                  <a:pt x="289240" y="307785"/>
                </a:cubicBezTo>
                <a:cubicBezTo>
                  <a:pt x="276412" y="291368"/>
                  <a:pt x="262956" y="275466"/>
                  <a:pt x="250967" y="258402"/>
                </a:cubicBezTo>
                <a:cubicBezTo>
                  <a:pt x="234365" y="237357"/>
                  <a:pt x="220890" y="214293"/>
                  <a:pt x="208062" y="190830"/>
                </a:cubicBezTo>
                <a:cubicBezTo>
                  <a:pt x="199599" y="175956"/>
                  <a:pt x="189669" y="161919"/>
                  <a:pt x="182045" y="146569"/>
                </a:cubicBezTo>
                <a:cubicBezTo>
                  <a:pt x="171352" y="124877"/>
                  <a:pt x="163404" y="101909"/>
                  <a:pt x="158410" y="78236"/>
                </a:cubicBezTo>
                <a:cubicBezTo>
                  <a:pt x="156847" y="68485"/>
                  <a:pt x="153664" y="57553"/>
                  <a:pt x="158753" y="48354"/>
                </a:cubicBezTo>
                <a:cubicBezTo>
                  <a:pt x="177718" y="40774"/>
                  <a:pt x="203354" y="55839"/>
                  <a:pt x="218584" y="67323"/>
                </a:cubicBezTo>
                <a:cubicBezTo>
                  <a:pt x="242847" y="86730"/>
                  <a:pt x="262460" y="111298"/>
                  <a:pt x="280911" y="136113"/>
                </a:cubicBezTo>
                <a:cubicBezTo>
                  <a:pt x="290612" y="152645"/>
                  <a:pt x="301439" y="168395"/>
                  <a:pt x="312875" y="183783"/>
                </a:cubicBezTo>
                <a:cubicBezTo>
                  <a:pt x="332354" y="214312"/>
                  <a:pt x="352292" y="244841"/>
                  <a:pt x="368741" y="277180"/>
                </a:cubicBezTo>
                <a:cubicBezTo>
                  <a:pt x="377508" y="295616"/>
                  <a:pt x="388087" y="313061"/>
                  <a:pt x="398722" y="330449"/>
                </a:cubicBezTo>
                <a:cubicBezTo>
                  <a:pt x="405260" y="340124"/>
                  <a:pt x="409644" y="351608"/>
                  <a:pt x="418107" y="359816"/>
                </a:cubicBezTo>
                <a:cubicBezTo>
                  <a:pt x="421118" y="362140"/>
                  <a:pt x="425788" y="360121"/>
                  <a:pt x="425979" y="356255"/>
                </a:cubicBezTo>
                <a:cubicBezTo>
                  <a:pt x="428742" y="354998"/>
                  <a:pt x="427751" y="351703"/>
                  <a:pt x="428152" y="349265"/>
                </a:cubicBezTo>
                <a:cubicBezTo>
                  <a:pt x="428609" y="343380"/>
                  <a:pt x="429352" y="337515"/>
                  <a:pt x="430096" y="331649"/>
                </a:cubicBezTo>
                <a:cubicBezTo>
                  <a:pt x="432307" y="313099"/>
                  <a:pt x="435661" y="294720"/>
                  <a:pt x="438482" y="276285"/>
                </a:cubicBezTo>
                <a:cubicBezTo>
                  <a:pt x="441170" y="256878"/>
                  <a:pt x="445649" y="237757"/>
                  <a:pt x="447993" y="218312"/>
                </a:cubicBezTo>
                <a:cubicBezTo>
                  <a:pt x="453730" y="181860"/>
                  <a:pt x="462003" y="145807"/>
                  <a:pt x="469817" y="109755"/>
                </a:cubicBezTo>
                <a:cubicBezTo>
                  <a:pt x="477823" y="80007"/>
                  <a:pt x="487963" y="33556"/>
                  <a:pt x="511274" y="12930"/>
                </a:cubicBezTo>
                <a:cubicBezTo>
                  <a:pt x="523148" y="1732"/>
                  <a:pt x="547831" y="-7829"/>
                  <a:pt x="558410" y="9521"/>
                </a:cubicBezTo>
                <a:cubicBezTo>
                  <a:pt x="561631" y="19786"/>
                  <a:pt x="560525" y="31309"/>
                  <a:pt x="560907" y="42012"/>
                </a:cubicBezTo>
                <a:cubicBezTo>
                  <a:pt x="561192" y="65799"/>
                  <a:pt x="557457" y="89358"/>
                  <a:pt x="555169" y="112993"/>
                </a:cubicBezTo>
                <a:cubicBezTo>
                  <a:pt x="553187" y="132666"/>
                  <a:pt x="550671" y="152264"/>
                  <a:pt x="547050" y="171690"/>
                </a:cubicBezTo>
                <a:cubicBezTo>
                  <a:pt x="540283" y="215036"/>
                  <a:pt x="532907" y="258344"/>
                  <a:pt x="527799" y="301919"/>
                </a:cubicBezTo>
                <a:cubicBezTo>
                  <a:pt x="526122" y="315346"/>
                  <a:pt x="524921" y="328811"/>
                  <a:pt x="524177" y="342333"/>
                </a:cubicBezTo>
                <a:cubicBezTo>
                  <a:pt x="524139" y="344885"/>
                  <a:pt x="523396" y="347780"/>
                  <a:pt x="523872" y="350370"/>
                </a:cubicBezTo>
                <a:cubicBezTo>
                  <a:pt x="524730" y="353474"/>
                  <a:pt x="528542" y="355112"/>
                  <a:pt x="531382" y="353493"/>
                </a:cubicBezTo>
                <a:cubicBezTo>
                  <a:pt x="536033" y="350522"/>
                  <a:pt x="539559" y="345990"/>
                  <a:pt x="543867" y="342523"/>
                </a:cubicBezTo>
                <a:cubicBezTo>
                  <a:pt x="556713" y="332391"/>
                  <a:pt x="568378" y="320964"/>
                  <a:pt x="579109" y="308642"/>
                </a:cubicBezTo>
                <a:cubicBezTo>
                  <a:pt x="589497" y="297425"/>
                  <a:pt x="600971" y="287312"/>
                  <a:pt x="610997" y="275771"/>
                </a:cubicBezTo>
                <a:cubicBezTo>
                  <a:pt x="623710" y="260439"/>
                  <a:pt x="638882" y="247622"/>
                  <a:pt x="653235" y="233929"/>
                </a:cubicBezTo>
                <a:cubicBezTo>
                  <a:pt x="660649" y="226596"/>
                  <a:pt x="668254" y="219416"/>
                  <a:pt x="676107" y="212560"/>
                </a:cubicBezTo>
                <a:cubicBezTo>
                  <a:pt x="695968" y="194848"/>
                  <a:pt x="716820" y="177003"/>
                  <a:pt x="737500" y="160072"/>
                </a:cubicBezTo>
                <a:cubicBezTo>
                  <a:pt x="756084" y="145103"/>
                  <a:pt x="774858" y="129810"/>
                  <a:pt x="796816" y="119963"/>
                </a:cubicBezTo>
                <a:cubicBezTo>
                  <a:pt x="815323" y="111145"/>
                  <a:pt x="843971" y="106498"/>
                  <a:pt x="848641" y="133066"/>
                </a:cubicBezTo>
                <a:cubicBezTo>
                  <a:pt x="847936" y="150245"/>
                  <a:pt x="837319" y="164700"/>
                  <a:pt x="827331" y="178203"/>
                </a:cubicBezTo>
                <a:cubicBezTo>
                  <a:pt x="814256" y="195553"/>
                  <a:pt x="797350" y="208980"/>
                  <a:pt x="780729" y="222711"/>
                </a:cubicBezTo>
                <a:cubicBezTo>
                  <a:pt x="767368" y="235186"/>
                  <a:pt x="753644" y="247260"/>
                  <a:pt x="740188" y="259620"/>
                </a:cubicBezTo>
                <a:cubicBezTo>
                  <a:pt x="727131" y="272647"/>
                  <a:pt x="712817" y="284322"/>
                  <a:pt x="699284" y="296834"/>
                </a:cubicBezTo>
                <a:cubicBezTo>
                  <a:pt x="685847" y="310185"/>
                  <a:pt x="671323" y="322012"/>
                  <a:pt x="657485" y="335039"/>
                </a:cubicBezTo>
                <a:cubicBezTo>
                  <a:pt x="650471" y="341933"/>
                  <a:pt x="643342" y="348770"/>
                  <a:pt x="635985" y="355322"/>
                </a:cubicBezTo>
                <a:cubicBezTo>
                  <a:pt x="629314" y="361321"/>
                  <a:pt x="622662" y="367358"/>
                  <a:pt x="616525" y="373929"/>
                </a:cubicBezTo>
                <a:cubicBezTo>
                  <a:pt x="613875" y="377014"/>
                  <a:pt x="609453" y="380461"/>
                  <a:pt x="611435" y="385013"/>
                </a:cubicBezTo>
                <a:cubicBezTo>
                  <a:pt x="615457" y="392707"/>
                  <a:pt x="635032" y="388555"/>
                  <a:pt x="642809" y="388936"/>
                </a:cubicBezTo>
                <a:cubicBezTo>
                  <a:pt x="676984" y="387870"/>
                  <a:pt x="711178" y="389260"/>
                  <a:pt x="745315" y="390974"/>
                </a:cubicBezTo>
                <a:cubicBezTo>
                  <a:pt x="779509" y="393735"/>
                  <a:pt x="813799" y="397278"/>
                  <a:pt x="847993" y="400287"/>
                </a:cubicBezTo>
                <a:cubicBezTo>
                  <a:pt x="857618" y="401220"/>
                  <a:pt x="867225" y="402382"/>
                  <a:pt x="876812" y="403525"/>
                </a:cubicBezTo>
                <a:cubicBezTo>
                  <a:pt x="891603" y="405734"/>
                  <a:pt x="907137" y="406515"/>
                  <a:pt x="920727" y="41300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11"/>
          <p:cNvSpPr/>
          <p:nvPr/>
        </p:nvSpPr>
        <p:spPr>
          <a:xfrm rot="550833">
            <a:off x="7804269" y="3664563"/>
            <a:ext cx="576721" cy="476011"/>
          </a:xfrm>
          <a:custGeom>
            <a:rect b="b" l="l" r="r" t="t"/>
            <a:pathLst>
              <a:path extrusionOk="0" h="949320" w="1150169">
                <a:moveTo>
                  <a:pt x="1150169" y="242549"/>
                </a:moveTo>
                <a:cubicBezTo>
                  <a:pt x="1150169" y="293099"/>
                  <a:pt x="1135527" y="340629"/>
                  <a:pt x="1117260" y="387369"/>
                </a:cubicBezTo>
                <a:cubicBezTo>
                  <a:pt x="1106662" y="416965"/>
                  <a:pt x="1094204" y="445911"/>
                  <a:pt x="1081143" y="474438"/>
                </a:cubicBezTo>
                <a:cubicBezTo>
                  <a:pt x="1061063" y="508355"/>
                  <a:pt x="1038937" y="541156"/>
                  <a:pt x="1015510" y="572843"/>
                </a:cubicBezTo>
                <a:cubicBezTo>
                  <a:pt x="975581" y="636031"/>
                  <a:pt x="923614" y="691273"/>
                  <a:pt x="875783" y="748886"/>
                </a:cubicBezTo>
                <a:cubicBezTo>
                  <a:pt x="843943" y="783453"/>
                  <a:pt x="806803" y="812770"/>
                  <a:pt x="775474" y="847941"/>
                </a:cubicBezTo>
                <a:cubicBezTo>
                  <a:pt x="736661" y="888642"/>
                  <a:pt x="688831" y="919817"/>
                  <a:pt x="641186" y="949320"/>
                </a:cubicBezTo>
                <a:cubicBezTo>
                  <a:pt x="581968" y="901418"/>
                  <a:pt x="526700" y="848452"/>
                  <a:pt x="466273" y="801945"/>
                </a:cubicBezTo>
                <a:cubicBezTo>
                  <a:pt x="446099" y="787774"/>
                  <a:pt x="426484" y="772813"/>
                  <a:pt x="407798" y="756645"/>
                </a:cubicBezTo>
                <a:cubicBezTo>
                  <a:pt x="380652" y="733693"/>
                  <a:pt x="350113" y="716130"/>
                  <a:pt x="321619" y="694805"/>
                </a:cubicBezTo>
                <a:cubicBezTo>
                  <a:pt x="296054" y="674733"/>
                  <a:pt x="268862" y="657031"/>
                  <a:pt x="241670" y="639330"/>
                </a:cubicBezTo>
                <a:cubicBezTo>
                  <a:pt x="216894" y="622603"/>
                  <a:pt x="194443" y="602764"/>
                  <a:pt x="169854" y="585759"/>
                </a:cubicBezTo>
                <a:cubicBezTo>
                  <a:pt x="125789" y="557046"/>
                  <a:pt x="86279" y="522340"/>
                  <a:pt x="51417" y="482940"/>
                </a:cubicBezTo>
                <a:cubicBezTo>
                  <a:pt x="35427" y="465471"/>
                  <a:pt x="23434" y="444703"/>
                  <a:pt x="15765" y="421936"/>
                </a:cubicBezTo>
                <a:cubicBezTo>
                  <a:pt x="-2921" y="364278"/>
                  <a:pt x="-2828" y="302019"/>
                  <a:pt x="4888" y="242409"/>
                </a:cubicBezTo>
                <a:cubicBezTo>
                  <a:pt x="16555" y="198317"/>
                  <a:pt x="40912" y="158825"/>
                  <a:pt x="65036" y="120587"/>
                </a:cubicBezTo>
                <a:cubicBezTo>
                  <a:pt x="97295" y="74080"/>
                  <a:pt x="125463" y="33286"/>
                  <a:pt x="183055" y="17025"/>
                </a:cubicBezTo>
                <a:cubicBezTo>
                  <a:pt x="210387" y="6850"/>
                  <a:pt x="239160" y="4155"/>
                  <a:pt x="268025" y="4155"/>
                </a:cubicBezTo>
                <a:cubicBezTo>
                  <a:pt x="279320" y="4155"/>
                  <a:pt x="290709" y="4573"/>
                  <a:pt x="301957" y="5131"/>
                </a:cubicBezTo>
                <a:cubicBezTo>
                  <a:pt x="329103" y="5874"/>
                  <a:pt x="355087" y="13215"/>
                  <a:pt x="380792" y="21346"/>
                </a:cubicBezTo>
                <a:cubicBezTo>
                  <a:pt x="469945" y="45227"/>
                  <a:pt x="560400" y="94012"/>
                  <a:pt x="602234" y="179965"/>
                </a:cubicBezTo>
                <a:cubicBezTo>
                  <a:pt x="600700" y="197342"/>
                  <a:pt x="624732" y="201756"/>
                  <a:pt x="630031" y="185122"/>
                </a:cubicBezTo>
                <a:cubicBezTo>
                  <a:pt x="644905" y="155062"/>
                  <a:pt x="665543" y="128393"/>
                  <a:pt x="687297" y="102979"/>
                </a:cubicBezTo>
                <a:cubicBezTo>
                  <a:pt x="734570" y="51453"/>
                  <a:pt x="827767" y="5549"/>
                  <a:pt x="898234" y="299"/>
                </a:cubicBezTo>
                <a:cubicBezTo>
                  <a:pt x="962055" y="-1653"/>
                  <a:pt x="1038519" y="4713"/>
                  <a:pt x="1083002" y="56982"/>
                </a:cubicBezTo>
                <a:cubicBezTo>
                  <a:pt x="1124929" y="108786"/>
                  <a:pt x="1149983" y="175691"/>
                  <a:pt x="1150169" y="24254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11"/>
          <p:cNvSpPr/>
          <p:nvPr/>
        </p:nvSpPr>
        <p:spPr>
          <a:xfrm rot="1247444">
            <a:off x="7096561" y="65085"/>
            <a:ext cx="1468473" cy="542009"/>
          </a:xfrm>
          <a:custGeom>
            <a:rect b="b" l="l" r="r" t="t"/>
            <a:pathLst>
              <a:path extrusionOk="0" h="1085797" w="2936578">
                <a:moveTo>
                  <a:pt x="620498" y="213976"/>
                </a:moveTo>
                <a:cubicBezTo>
                  <a:pt x="621933" y="206028"/>
                  <a:pt x="621933" y="196764"/>
                  <a:pt x="615120" y="191266"/>
                </a:cubicBezTo>
                <a:cubicBezTo>
                  <a:pt x="607231" y="184453"/>
                  <a:pt x="596413" y="182779"/>
                  <a:pt x="586433" y="181584"/>
                </a:cubicBezTo>
                <a:cubicBezTo>
                  <a:pt x="565874" y="179672"/>
                  <a:pt x="545196" y="180150"/>
                  <a:pt x="524577" y="180150"/>
                </a:cubicBezTo>
                <a:cubicBezTo>
                  <a:pt x="496847" y="180269"/>
                  <a:pt x="469116" y="181345"/>
                  <a:pt x="441445" y="179851"/>
                </a:cubicBezTo>
                <a:cubicBezTo>
                  <a:pt x="404571" y="178596"/>
                  <a:pt x="366681" y="171544"/>
                  <a:pt x="329567" y="172619"/>
                </a:cubicBezTo>
                <a:cubicBezTo>
                  <a:pt x="319945" y="174173"/>
                  <a:pt x="307634" y="171783"/>
                  <a:pt x="299984" y="178775"/>
                </a:cubicBezTo>
                <a:cubicBezTo>
                  <a:pt x="296219" y="182839"/>
                  <a:pt x="292035" y="189533"/>
                  <a:pt x="294844" y="195091"/>
                </a:cubicBezTo>
                <a:cubicBezTo>
                  <a:pt x="284565" y="273800"/>
                  <a:pt x="276915" y="352987"/>
                  <a:pt x="272493" y="432234"/>
                </a:cubicBezTo>
                <a:cubicBezTo>
                  <a:pt x="271716" y="490863"/>
                  <a:pt x="267472" y="549372"/>
                  <a:pt x="268010" y="608000"/>
                </a:cubicBezTo>
                <a:cubicBezTo>
                  <a:pt x="267114" y="650791"/>
                  <a:pt x="267293" y="693463"/>
                  <a:pt x="265918" y="736254"/>
                </a:cubicBezTo>
                <a:cubicBezTo>
                  <a:pt x="265082" y="764522"/>
                  <a:pt x="266098" y="792910"/>
                  <a:pt x="270461" y="820880"/>
                </a:cubicBezTo>
                <a:cubicBezTo>
                  <a:pt x="272612" y="839646"/>
                  <a:pt x="281816" y="858232"/>
                  <a:pt x="300940" y="864328"/>
                </a:cubicBezTo>
                <a:cubicBezTo>
                  <a:pt x="389989" y="894330"/>
                  <a:pt x="366979" y="757948"/>
                  <a:pt x="366501" y="707448"/>
                </a:cubicBezTo>
                <a:cubicBezTo>
                  <a:pt x="363752" y="651508"/>
                  <a:pt x="364529" y="595569"/>
                  <a:pt x="364469" y="539570"/>
                </a:cubicBezTo>
                <a:cubicBezTo>
                  <a:pt x="407201" y="531024"/>
                  <a:pt x="451545" y="537598"/>
                  <a:pt x="494815" y="537299"/>
                </a:cubicBezTo>
                <a:cubicBezTo>
                  <a:pt x="508441" y="537359"/>
                  <a:pt x="522067" y="536343"/>
                  <a:pt x="535693" y="535985"/>
                </a:cubicBezTo>
                <a:cubicBezTo>
                  <a:pt x="545793" y="535507"/>
                  <a:pt x="556611" y="536582"/>
                  <a:pt x="566053" y="532399"/>
                </a:cubicBezTo>
                <a:cubicBezTo>
                  <a:pt x="581114" y="525108"/>
                  <a:pt x="585297" y="507059"/>
                  <a:pt x="586791" y="491819"/>
                </a:cubicBezTo>
                <a:cubicBezTo>
                  <a:pt x="590138" y="474428"/>
                  <a:pt x="582369" y="456140"/>
                  <a:pt x="563663" y="452853"/>
                </a:cubicBezTo>
                <a:cubicBezTo>
                  <a:pt x="537725" y="447235"/>
                  <a:pt x="512684" y="447594"/>
                  <a:pt x="485910" y="445681"/>
                </a:cubicBezTo>
                <a:cubicBezTo>
                  <a:pt x="451844" y="442275"/>
                  <a:pt x="417600" y="441976"/>
                  <a:pt x="383355" y="441976"/>
                </a:cubicBezTo>
                <a:cubicBezTo>
                  <a:pt x="374510" y="384782"/>
                  <a:pt x="379769" y="324838"/>
                  <a:pt x="378275" y="266808"/>
                </a:cubicBezTo>
                <a:cubicBezTo>
                  <a:pt x="397758" y="261130"/>
                  <a:pt x="419153" y="263282"/>
                  <a:pt x="439712" y="264238"/>
                </a:cubicBezTo>
                <a:cubicBezTo>
                  <a:pt x="467682" y="266509"/>
                  <a:pt x="496249" y="267286"/>
                  <a:pt x="524398" y="266329"/>
                </a:cubicBezTo>
                <a:cubicBezTo>
                  <a:pt x="549080" y="264297"/>
                  <a:pt x="578006" y="270573"/>
                  <a:pt x="599163" y="255034"/>
                </a:cubicBezTo>
                <a:cubicBezTo>
                  <a:pt x="612012" y="245233"/>
                  <a:pt x="618407" y="229694"/>
                  <a:pt x="620498" y="213976"/>
                </a:cubicBezTo>
                <a:close/>
                <a:moveTo>
                  <a:pt x="1036635" y="678821"/>
                </a:moveTo>
                <a:cubicBezTo>
                  <a:pt x="1071418" y="621029"/>
                  <a:pt x="1096638" y="529411"/>
                  <a:pt x="1093291" y="461997"/>
                </a:cubicBezTo>
                <a:cubicBezTo>
                  <a:pt x="1089765" y="430621"/>
                  <a:pt x="1088450" y="398886"/>
                  <a:pt x="1080382" y="367749"/>
                </a:cubicBezTo>
                <a:cubicBezTo>
                  <a:pt x="1071597" y="337927"/>
                  <a:pt x="1063170" y="307387"/>
                  <a:pt x="1046795" y="280673"/>
                </a:cubicBezTo>
                <a:cubicBezTo>
                  <a:pt x="1030420" y="247922"/>
                  <a:pt x="1008546" y="217084"/>
                  <a:pt x="975317" y="199633"/>
                </a:cubicBezTo>
                <a:cubicBezTo>
                  <a:pt x="960077" y="190967"/>
                  <a:pt x="944001" y="183915"/>
                  <a:pt x="926610" y="180628"/>
                </a:cubicBezTo>
                <a:cubicBezTo>
                  <a:pt x="918063" y="179851"/>
                  <a:pt x="899357" y="173456"/>
                  <a:pt x="889914" y="177401"/>
                </a:cubicBezTo>
                <a:cubicBezTo>
                  <a:pt x="887703" y="177102"/>
                  <a:pt x="885492" y="176743"/>
                  <a:pt x="883400" y="176265"/>
                </a:cubicBezTo>
                <a:cubicBezTo>
                  <a:pt x="881787" y="175966"/>
                  <a:pt x="880233" y="177341"/>
                  <a:pt x="880053" y="178895"/>
                </a:cubicBezTo>
                <a:cubicBezTo>
                  <a:pt x="874973" y="179074"/>
                  <a:pt x="869117" y="177819"/>
                  <a:pt x="864634" y="180628"/>
                </a:cubicBezTo>
                <a:cubicBezTo>
                  <a:pt x="749469" y="185409"/>
                  <a:pt x="655221" y="276430"/>
                  <a:pt x="639384" y="391296"/>
                </a:cubicBezTo>
                <a:cubicBezTo>
                  <a:pt x="622291" y="466718"/>
                  <a:pt x="630598" y="546921"/>
                  <a:pt x="655281" y="619774"/>
                </a:cubicBezTo>
                <a:cubicBezTo>
                  <a:pt x="683968" y="708464"/>
                  <a:pt x="763095" y="777252"/>
                  <a:pt x="858419" y="778328"/>
                </a:cubicBezTo>
                <a:cubicBezTo>
                  <a:pt x="929359" y="779344"/>
                  <a:pt x="997729" y="736792"/>
                  <a:pt x="1036635" y="678821"/>
                </a:cubicBezTo>
                <a:close/>
                <a:moveTo>
                  <a:pt x="1464426" y="865643"/>
                </a:moveTo>
                <a:cubicBezTo>
                  <a:pt x="1491021" y="845263"/>
                  <a:pt x="1486001" y="804205"/>
                  <a:pt x="1454565" y="791356"/>
                </a:cubicBezTo>
                <a:cubicBezTo>
                  <a:pt x="1427850" y="777551"/>
                  <a:pt x="1397311" y="775638"/>
                  <a:pt x="1367967" y="771574"/>
                </a:cubicBezTo>
                <a:cubicBezTo>
                  <a:pt x="1322964" y="764761"/>
                  <a:pt x="1277843" y="758904"/>
                  <a:pt x="1233020" y="751135"/>
                </a:cubicBezTo>
                <a:cubicBezTo>
                  <a:pt x="1227641" y="729321"/>
                  <a:pt x="1231585" y="706193"/>
                  <a:pt x="1233079" y="684080"/>
                </a:cubicBezTo>
                <a:cubicBezTo>
                  <a:pt x="1235769" y="654078"/>
                  <a:pt x="1239056" y="624196"/>
                  <a:pt x="1240849" y="594135"/>
                </a:cubicBezTo>
                <a:cubicBezTo>
                  <a:pt x="1244793" y="557619"/>
                  <a:pt x="1247004" y="521223"/>
                  <a:pt x="1253817" y="485006"/>
                </a:cubicBezTo>
                <a:cubicBezTo>
                  <a:pt x="1260870" y="455662"/>
                  <a:pt x="1263858" y="425601"/>
                  <a:pt x="1265113" y="395479"/>
                </a:cubicBezTo>
                <a:cubicBezTo>
                  <a:pt x="1266846" y="351433"/>
                  <a:pt x="1270611" y="307387"/>
                  <a:pt x="1274854" y="263521"/>
                </a:cubicBezTo>
                <a:cubicBezTo>
                  <a:pt x="1277544" y="239495"/>
                  <a:pt x="1283640" y="214096"/>
                  <a:pt x="1275631" y="190549"/>
                </a:cubicBezTo>
                <a:cubicBezTo>
                  <a:pt x="1266547" y="167181"/>
                  <a:pt x="1238757" y="154810"/>
                  <a:pt x="1214851" y="154989"/>
                </a:cubicBezTo>
                <a:cubicBezTo>
                  <a:pt x="1191962" y="156483"/>
                  <a:pt x="1180547" y="180030"/>
                  <a:pt x="1173495" y="199035"/>
                </a:cubicBezTo>
                <a:cubicBezTo>
                  <a:pt x="1164709" y="227901"/>
                  <a:pt x="1163753" y="258381"/>
                  <a:pt x="1160825" y="288323"/>
                </a:cubicBezTo>
                <a:cubicBezTo>
                  <a:pt x="1155506" y="333624"/>
                  <a:pt x="1150306" y="378985"/>
                  <a:pt x="1148693" y="424644"/>
                </a:cubicBezTo>
                <a:cubicBezTo>
                  <a:pt x="1142178" y="522956"/>
                  <a:pt x="1140744" y="621626"/>
                  <a:pt x="1129867" y="719699"/>
                </a:cubicBezTo>
                <a:cubicBezTo>
                  <a:pt x="1128373" y="758247"/>
                  <a:pt x="1117376" y="799902"/>
                  <a:pt x="1148573" y="830143"/>
                </a:cubicBezTo>
                <a:cubicBezTo>
                  <a:pt x="1165785" y="846040"/>
                  <a:pt x="1189272" y="852315"/>
                  <a:pt x="1211086" y="859308"/>
                </a:cubicBezTo>
                <a:cubicBezTo>
                  <a:pt x="1268340" y="878492"/>
                  <a:pt x="1328821" y="879628"/>
                  <a:pt x="1388585" y="881480"/>
                </a:cubicBezTo>
                <a:cubicBezTo>
                  <a:pt x="1414344" y="880763"/>
                  <a:pt x="1442253" y="880405"/>
                  <a:pt x="1464426" y="865643"/>
                </a:cubicBezTo>
                <a:close/>
                <a:moveTo>
                  <a:pt x="1807830" y="856379"/>
                </a:moveTo>
                <a:cubicBezTo>
                  <a:pt x="1838070" y="841020"/>
                  <a:pt x="1837174" y="811556"/>
                  <a:pt x="1809443" y="793926"/>
                </a:cubicBezTo>
                <a:cubicBezTo>
                  <a:pt x="1792291" y="783288"/>
                  <a:pt x="1773107" y="776057"/>
                  <a:pt x="1754520" y="768347"/>
                </a:cubicBezTo>
                <a:cubicBezTo>
                  <a:pt x="1735814" y="762012"/>
                  <a:pt x="1716152" y="759323"/>
                  <a:pt x="1697027" y="754482"/>
                </a:cubicBezTo>
                <a:cubicBezTo>
                  <a:pt x="1668759" y="745398"/>
                  <a:pt x="1639116" y="741394"/>
                  <a:pt x="1610489" y="733863"/>
                </a:cubicBezTo>
                <a:cubicBezTo>
                  <a:pt x="1607740" y="713245"/>
                  <a:pt x="1611266" y="692268"/>
                  <a:pt x="1610788" y="671470"/>
                </a:cubicBezTo>
                <a:cubicBezTo>
                  <a:pt x="1610310" y="639854"/>
                  <a:pt x="1617900" y="608897"/>
                  <a:pt x="1621545" y="577401"/>
                </a:cubicBezTo>
                <a:cubicBezTo>
                  <a:pt x="1626984" y="532937"/>
                  <a:pt x="1629016" y="488233"/>
                  <a:pt x="1630510" y="443470"/>
                </a:cubicBezTo>
                <a:cubicBezTo>
                  <a:pt x="1632542" y="389981"/>
                  <a:pt x="1634932" y="336612"/>
                  <a:pt x="1645451" y="283960"/>
                </a:cubicBezTo>
                <a:cubicBezTo>
                  <a:pt x="1651965" y="243320"/>
                  <a:pt x="1635351" y="190608"/>
                  <a:pt x="1584671" y="201665"/>
                </a:cubicBezTo>
                <a:cubicBezTo>
                  <a:pt x="1552757" y="212243"/>
                  <a:pt x="1535904" y="257186"/>
                  <a:pt x="1530764" y="287904"/>
                </a:cubicBezTo>
                <a:cubicBezTo>
                  <a:pt x="1520903" y="340616"/>
                  <a:pt x="1518333" y="393985"/>
                  <a:pt x="1509129" y="446877"/>
                </a:cubicBezTo>
                <a:cubicBezTo>
                  <a:pt x="1504767" y="474846"/>
                  <a:pt x="1505723" y="503114"/>
                  <a:pt x="1504169" y="531323"/>
                </a:cubicBezTo>
                <a:cubicBezTo>
                  <a:pt x="1500762" y="572979"/>
                  <a:pt x="1501958" y="614694"/>
                  <a:pt x="1502555" y="656409"/>
                </a:cubicBezTo>
                <a:cubicBezTo>
                  <a:pt x="1502734" y="692566"/>
                  <a:pt x="1503930" y="730995"/>
                  <a:pt x="1506141" y="767451"/>
                </a:cubicBezTo>
                <a:cubicBezTo>
                  <a:pt x="1507575" y="792193"/>
                  <a:pt x="1512835" y="819804"/>
                  <a:pt x="1537039" y="832115"/>
                </a:cubicBezTo>
                <a:cubicBezTo>
                  <a:pt x="1547079" y="837793"/>
                  <a:pt x="1557179" y="843769"/>
                  <a:pt x="1568475" y="846578"/>
                </a:cubicBezTo>
                <a:cubicBezTo>
                  <a:pt x="1584073" y="850224"/>
                  <a:pt x="1600269" y="849566"/>
                  <a:pt x="1616167" y="851598"/>
                </a:cubicBezTo>
                <a:cubicBezTo>
                  <a:pt x="1664755" y="856081"/>
                  <a:pt x="1713164" y="857754"/>
                  <a:pt x="1761752" y="862655"/>
                </a:cubicBezTo>
                <a:cubicBezTo>
                  <a:pt x="1777171" y="863671"/>
                  <a:pt x="1793367" y="862655"/>
                  <a:pt x="1807830" y="856379"/>
                </a:cubicBezTo>
                <a:close/>
                <a:moveTo>
                  <a:pt x="2204304" y="542618"/>
                </a:moveTo>
                <a:cubicBezTo>
                  <a:pt x="2210818" y="507896"/>
                  <a:pt x="2213269" y="472396"/>
                  <a:pt x="2209085" y="437314"/>
                </a:cubicBezTo>
                <a:cubicBezTo>
                  <a:pt x="2206456" y="401934"/>
                  <a:pt x="2198925" y="367092"/>
                  <a:pt x="2182968" y="335178"/>
                </a:cubicBezTo>
                <a:cubicBezTo>
                  <a:pt x="2168147" y="295674"/>
                  <a:pt x="2142090" y="259397"/>
                  <a:pt x="2104917" y="238360"/>
                </a:cubicBezTo>
                <a:cubicBezTo>
                  <a:pt x="2076230" y="218518"/>
                  <a:pt x="2040371" y="199035"/>
                  <a:pt x="2004752" y="208119"/>
                </a:cubicBezTo>
                <a:cubicBezTo>
                  <a:pt x="1921083" y="210331"/>
                  <a:pt x="1878411" y="252464"/>
                  <a:pt x="1835500" y="319340"/>
                </a:cubicBezTo>
                <a:cubicBezTo>
                  <a:pt x="1815599" y="351374"/>
                  <a:pt x="1806216" y="388965"/>
                  <a:pt x="1796415" y="425063"/>
                </a:cubicBezTo>
                <a:cubicBezTo>
                  <a:pt x="1787092" y="472754"/>
                  <a:pt x="1791932" y="521761"/>
                  <a:pt x="1804304" y="568436"/>
                </a:cubicBezTo>
                <a:cubicBezTo>
                  <a:pt x="1816137" y="610152"/>
                  <a:pt x="1827671" y="652883"/>
                  <a:pt x="1852653" y="688921"/>
                </a:cubicBezTo>
                <a:cubicBezTo>
                  <a:pt x="1865801" y="709599"/>
                  <a:pt x="1880383" y="730756"/>
                  <a:pt x="1902018" y="743306"/>
                </a:cubicBezTo>
                <a:cubicBezTo>
                  <a:pt x="1912536" y="750000"/>
                  <a:pt x="1924788" y="752868"/>
                  <a:pt x="1936442" y="756813"/>
                </a:cubicBezTo>
                <a:cubicBezTo>
                  <a:pt x="1953654" y="763207"/>
                  <a:pt x="1970567" y="771156"/>
                  <a:pt x="1989333" y="770797"/>
                </a:cubicBezTo>
                <a:cubicBezTo>
                  <a:pt x="2025490" y="769841"/>
                  <a:pt x="2062484" y="761534"/>
                  <a:pt x="2094577" y="744501"/>
                </a:cubicBezTo>
                <a:cubicBezTo>
                  <a:pt x="2119977" y="727349"/>
                  <a:pt x="2142747" y="704878"/>
                  <a:pt x="2158405" y="678462"/>
                </a:cubicBezTo>
                <a:cubicBezTo>
                  <a:pt x="2179383" y="635492"/>
                  <a:pt x="2195877" y="589772"/>
                  <a:pt x="2204304" y="542618"/>
                </a:cubicBezTo>
                <a:close/>
                <a:moveTo>
                  <a:pt x="2785031" y="298243"/>
                </a:moveTo>
                <a:cubicBezTo>
                  <a:pt x="2783656" y="276430"/>
                  <a:pt x="2780011" y="251867"/>
                  <a:pt x="2762799" y="236627"/>
                </a:cubicBezTo>
                <a:cubicBezTo>
                  <a:pt x="2753117" y="228021"/>
                  <a:pt x="2738475" y="221925"/>
                  <a:pt x="2726283" y="228917"/>
                </a:cubicBezTo>
                <a:cubicBezTo>
                  <a:pt x="2700943" y="246667"/>
                  <a:pt x="2697238" y="281629"/>
                  <a:pt x="2687795" y="309061"/>
                </a:cubicBezTo>
                <a:cubicBezTo>
                  <a:pt x="2661200" y="394344"/>
                  <a:pt x="2655403" y="484109"/>
                  <a:pt x="2634366" y="570708"/>
                </a:cubicBezTo>
                <a:cubicBezTo>
                  <a:pt x="2623130" y="524749"/>
                  <a:pt x="2607113" y="469168"/>
                  <a:pt x="2558466" y="450821"/>
                </a:cubicBezTo>
                <a:cubicBezTo>
                  <a:pt x="2525058" y="437434"/>
                  <a:pt x="2497148" y="467734"/>
                  <a:pt x="2476350" y="489907"/>
                </a:cubicBezTo>
                <a:cubicBezTo>
                  <a:pt x="2452385" y="515784"/>
                  <a:pt x="2443958" y="551165"/>
                  <a:pt x="2426148" y="580927"/>
                </a:cubicBezTo>
                <a:cubicBezTo>
                  <a:pt x="2415510" y="599275"/>
                  <a:pt x="2401047" y="615411"/>
                  <a:pt x="2393696" y="635551"/>
                </a:cubicBezTo>
                <a:cubicBezTo>
                  <a:pt x="2395190" y="590489"/>
                  <a:pt x="2389991" y="547400"/>
                  <a:pt x="2392919" y="501979"/>
                </a:cubicBezTo>
                <a:cubicBezTo>
                  <a:pt x="2395549" y="431876"/>
                  <a:pt x="2396804" y="361713"/>
                  <a:pt x="2388915" y="291849"/>
                </a:cubicBezTo>
                <a:cubicBezTo>
                  <a:pt x="2386345" y="257484"/>
                  <a:pt x="2373197" y="217980"/>
                  <a:pt x="2340267" y="201784"/>
                </a:cubicBezTo>
                <a:cubicBezTo>
                  <a:pt x="2326043" y="195151"/>
                  <a:pt x="2307935" y="200171"/>
                  <a:pt x="2300524" y="214395"/>
                </a:cubicBezTo>
                <a:cubicBezTo>
                  <a:pt x="2286061" y="239316"/>
                  <a:pt x="2290723" y="268481"/>
                  <a:pt x="2288093" y="296032"/>
                </a:cubicBezTo>
                <a:cubicBezTo>
                  <a:pt x="2286241" y="317368"/>
                  <a:pt x="2282296" y="338465"/>
                  <a:pt x="2279965" y="359741"/>
                </a:cubicBezTo>
                <a:cubicBezTo>
                  <a:pt x="2273451" y="417174"/>
                  <a:pt x="2269805" y="475025"/>
                  <a:pt x="2270224" y="532817"/>
                </a:cubicBezTo>
                <a:cubicBezTo>
                  <a:pt x="2268909" y="598259"/>
                  <a:pt x="2270164" y="664836"/>
                  <a:pt x="2285045" y="728963"/>
                </a:cubicBezTo>
                <a:cubicBezTo>
                  <a:pt x="2293651" y="769124"/>
                  <a:pt x="2299329" y="823629"/>
                  <a:pt x="2343793" y="839586"/>
                </a:cubicBezTo>
                <a:cubicBezTo>
                  <a:pt x="2395967" y="852495"/>
                  <a:pt x="2438161" y="821836"/>
                  <a:pt x="2467863" y="781734"/>
                </a:cubicBezTo>
                <a:cubicBezTo>
                  <a:pt x="2491888" y="747489"/>
                  <a:pt x="2505395" y="707209"/>
                  <a:pt x="2517229" y="667465"/>
                </a:cubicBezTo>
                <a:cubicBezTo>
                  <a:pt x="2522846" y="712886"/>
                  <a:pt x="2518962" y="767391"/>
                  <a:pt x="2553625" y="802233"/>
                </a:cubicBezTo>
                <a:cubicBezTo>
                  <a:pt x="2580100" y="826916"/>
                  <a:pt x="2623071" y="825661"/>
                  <a:pt x="2650024" y="802413"/>
                </a:cubicBezTo>
                <a:cubicBezTo>
                  <a:pt x="2672017" y="783049"/>
                  <a:pt x="2682476" y="754482"/>
                  <a:pt x="2695325" y="728843"/>
                </a:cubicBezTo>
                <a:cubicBezTo>
                  <a:pt x="2713852" y="690534"/>
                  <a:pt x="2723354" y="649058"/>
                  <a:pt x="2731901" y="607582"/>
                </a:cubicBezTo>
                <a:cubicBezTo>
                  <a:pt x="2738415" y="573158"/>
                  <a:pt x="2751264" y="540228"/>
                  <a:pt x="2755149" y="505326"/>
                </a:cubicBezTo>
                <a:cubicBezTo>
                  <a:pt x="2761603" y="436238"/>
                  <a:pt x="2782581" y="367928"/>
                  <a:pt x="2785031" y="298243"/>
                </a:cubicBezTo>
                <a:close/>
                <a:moveTo>
                  <a:pt x="2935696" y="432593"/>
                </a:moveTo>
                <a:cubicBezTo>
                  <a:pt x="2935039" y="517816"/>
                  <a:pt x="2938445" y="605371"/>
                  <a:pt x="2935039" y="690773"/>
                </a:cubicBezTo>
                <a:cubicBezTo>
                  <a:pt x="2928225" y="752689"/>
                  <a:pt x="2926791" y="815023"/>
                  <a:pt x="2921054" y="876998"/>
                </a:cubicBezTo>
                <a:cubicBezTo>
                  <a:pt x="2918723" y="903593"/>
                  <a:pt x="2920038" y="930845"/>
                  <a:pt x="2914002" y="956962"/>
                </a:cubicBezTo>
                <a:cubicBezTo>
                  <a:pt x="2891949" y="1036508"/>
                  <a:pt x="2797701" y="1057844"/>
                  <a:pt x="2725984" y="1068840"/>
                </a:cubicBezTo>
                <a:cubicBezTo>
                  <a:pt x="2683851" y="1073622"/>
                  <a:pt x="2641239" y="1069737"/>
                  <a:pt x="2598926" y="1070633"/>
                </a:cubicBezTo>
                <a:cubicBezTo>
                  <a:pt x="2508144" y="1066868"/>
                  <a:pt x="2417243" y="1068064"/>
                  <a:pt x="2326462" y="1072904"/>
                </a:cubicBezTo>
                <a:cubicBezTo>
                  <a:pt x="2234844" y="1077566"/>
                  <a:pt x="2143106" y="1077387"/>
                  <a:pt x="2051428" y="1080734"/>
                </a:cubicBezTo>
                <a:cubicBezTo>
                  <a:pt x="1929270" y="1085933"/>
                  <a:pt x="1806873" y="1089997"/>
                  <a:pt x="1685015" y="1077805"/>
                </a:cubicBezTo>
                <a:cubicBezTo>
                  <a:pt x="1534828" y="1067107"/>
                  <a:pt x="1384462" y="1059458"/>
                  <a:pt x="1233796" y="1060115"/>
                </a:cubicBezTo>
                <a:cubicBezTo>
                  <a:pt x="1186702" y="1060832"/>
                  <a:pt x="1139788" y="1058143"/>
                  <a:pt x="1092813" y="1055513"/>
                </a:cubicBezTo>
                <a:cubicBezTo>
                  <a:pt x="1018945" y="1054676"/>
                  <a:pt x="945017" y="1054139"/>
                  <a:pt x="871208" y="1051091"/>
                </a:cubicBezTo>
                <a:cubicBezTo>
                  <a:pt x="734648" y="1047863"/>
                  <a:pt x="597609" y="1058561"/>
                  <a:pt x="461347" y="1046728"/>
                </a:cubicBezTo>
                <a:cubicBezTo>
                  <a:pt x="396084" y="1048700"/>
                  <a:pt x="330105" y="1046668"/>
                  <a:pt x="264843" y="1041887"/>
                </a:cubicBezTo>
                <a:cubicBezTo>
                  <a:pt x="223964" y="1040990"/>
                  <a:pt x="182607" y="1041110"/>
                  <a:pt x="142506" y="1032325"/>
                </a:cubicBezTo>
                <a:cubicBezTo>
                  <a:pt x="39831" y="1003817"/>
                  <a:pt x="40309" y="972859"/>
                  <a:pt x="20886" y="877715"/>
                </a:cubicBezTo>
                <a:cubicBezTo>
                  <a:pt x="-2302" y="769064"/>
                  <a:pt x="-928" y="656170"/>
                  <a:pt x="925" y="544770"/>
                </a:cubicBezTo>
                <a:cubicBezTo>
                  <a:pt x="4630" y="451179"/>
                  <a:pt x="7858" y="358306"/>
                  <a:pt x="23635" y="265612"/>
                </a:cubicBezTo>
                <a:cubicBezTo>
                  <a:pt x="26803" y="235491"/>
                  <a:pt x="29851" y="206386"/>
                  <a:pt x="33855" y="176205"/>
                </a:cubicBezTo>
                <a:cubicBezTo>
                  <a:pt x="35528" y="159232"/>
                  <a:pt x="37560" y="142319"/>
                  <a:pt x="44194" y="125765"/>
                </a:cubicBezTo>
                <a:cubicBezTo>
                  <a:pt x="56864" y="92655"/>
                  <a:pt x="78857" y="61996"/>
                  <a:pt x="111787" y="46996"/>
                </a:cubicBezTo>
                <a:cubicBezTo>
                  <a:pt x="150036" y="32533"/>
                  <a:pt x="189779" y="18309"/>
                  <a:pt x="231076" y="18189"/>
                </a:cubicBezTo>
                <a:cubicBezTo>
                  <a:pt x="254264" y="18787"/>
                  <a:pt x="279365" y="25241"/>
                  <a:pt x="303092" y="21118"/>
                </a:cubicBezTo>
                <a:cubicBezTo>
                  <a:pt x="314566" y="18847"/>
                  <a:pt x="329149" y="21118"/>
                  <a:pt x="338472" y="13348"/>
                </a:cubicBezTo>
                <a:cubicBezTo>
                  <a:pt x="474136" y="6715"/>
                  <a:pt x="609083" y="-3744"/>
                  <a:pt x="745166" y="1575"/>
                </a:cubicBezTo>
                <a:cubicBezTo>
                  <a:pt x="803496" y="141"/>
                  <a:pt x="861825" y="-875"/>
                  <a:pt x="920155" y="1097"/>
                </a:cubicBezTo>
                <a:cubicBezTo>
                  <a:pt x="975616" y="439"/>
                  <a:pt x="1031197" y="-1234"/>
                  <a:pt x="1086598" y="2591"/>
                </a:cubicBezTo>
                <a:cubicBezTo>
                  <a:pt x="1157657" y="4205"/>
                  <a:pt x="1228776" y="320"/>
                  <a:pt x="1299896" y="2710"/>
                </a:cubicBezTo>
                <a:cubicBezTo>
                  <a:pt x="1363664" y="619"/>
                  <a:pt x="1427253" y="3368"/>
                  <a:pt x="1490961" y="5400"/>
                </a:cubicBezTo>
                <a:cubicBezTo>
                  <a:pt x="1590468" y="4025"/>
                  <a:pt x="1689676" y="11735"/>
                  <a:pt x="1789124" y="13827"/>
                </a:cubicBezTo>
                <a:cubicBezTo>
                  <a:pt x="1878770" y="19743"/>
                  <a:pt x="1968475" y="14424"/>
                  <a:pt x="2058121" y="19504"/>
                </a:cubicBezTo>
                <a:cubicBezTo>
                  <a:pt x="2115734" y="21178"/>
                  <a:pt x="2172928" y="29544"/>
                  <a:pt x="2230541" y="30441"/>
                </a:cubicBezTo>
                <a:cubicBezTo>
                  <a:pt x="2260243" y="32055"/>
                  <a:pt x="2289946" y="31636"/>
                  <a:pt x="2319589" y="32592"/>
                </a:cubicBezTo>
                <a:cubicBezTo>
                  <a:pt x="2349471" y="34087"/>
                  <a:pt x="2379054" y="38449"/>
                  <a:pt x="2408936" y="39406"/>
                </a:cubicBezTo>
                <a:cubicBezTo>
                  <a:pt x="2485075" y="45083"/>
                  <a:pt x="2561394" y="47653"/>
                  <a:pt x="2637474" y="53510"/>
                </a:cubicBezTo>
                <a:cubicBezTo>
                  <a:pt x="2666758" y="54944"/>
                  <a:pt x="2696162" y="55303"/>
                  <a:pt x="2725207" y="59486"/>
                </a:cubicBezTo>
                <a:cubicBezTo>
                  <a:pt x="2759930" y="64208"/>
                  <a:pt x="2795669" y="64626"/>
                  <a:pt x="2828898" y="79149"/>
                </a:cubicBezTo>
                <a:cubicBezTo>
                  <a:pt x="2848381" y="89846"/>
                  <a:pt x="2860872" y="107776"/>
                  <a:pt x="2871868" y="126541"/>
                </a:cubicBezTo>
                <a:cubicBezTo>
                  <a:pt x="2890694" y="153854"/>
                  <a:pt x="2907069" y="182959"/>
                  <a:pt x="2914480" y="215590"/>
                </a:cubicBezTo>
                <a:cubicBezTo>
                  <a:pt x="2922787" y="245591"/>
                  <a:pt x="2931632" y="275832"/>
                  <a:pt x="2932947" y="307089"/>
                </a:cubicBezTo>
                <a:cubicBezTo>
                  <a:pt x="2934023" y="348146"/>
                  <a:pt x="2934620" y="390878"/>
                  <a:pt x="2935696" y="43259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11"/>
          <p:cNvSpPr/>
          <p:nvPr/>
        </p:nvSpPr>
        <p:spPr>
          <a:xfrm rot="1247444">
            <a:off x="7506522" y="99757"/>
            <a:ext cx="112985" cy="175058"/>
          </a:xfrm>
          <a:custGeom>
            <a:rect b="b" l="l" r="r" t="t"/>
            <a:pathLst>
              <a:path extrusionOk="0" h="350690" w="225942">
                <a:moveTo>
                  <a:pt x="225393" y="125979"/>
                </a:moveTo>
                <a:cubicBezTo>
                  <a:pt x="227844" y="174687"/>
                  <a:pt x="222106" y="224112"/>
                  <a:pt x="207882" y="270788"/>
                </a:cubicBezTo>
                <a:cubicBezTo>
                  <a:pt x="200292" y="290689"/>
                  <a:pt x="193360" y="311427"/>
                  <a:pt x="178299" y="327563"/>
                </a:cubicBezTo>
                <a:cubicBezTo>
                  <a:pt x="164255" y="338739"/>
                  <a:pt x="147461" y="348600"/>
                  <a:pt x="129352" y="350632"/>
                </a:cubicBezTo>
                <a:cubicBezTo>
                  <a:pt x="89370" y="352126"/>
                  <a:pt x="55245" y="324695"/>
                  <a:pt x="32595" y="293976"/>
                </a:cubicBezTo>
                <a:cubicBezTo>
                  <a:pt x="18789" y="272760"/>
                  <a:pt x="14367" y="247719"/>
                  <a:pt x="8749" y="223514"/>
                </a:cubicBezTo>
                <a:cubicBezTo>
                  <a:pt x="-3383" y="187477"/>
                  <a:pt x="-1770" y="149287"/>
                  <a:pt x="6717" y="112473"/>
                </a:cubicBezTo>
                <a:cubicBezTo>
                  <a:pt x="14068" y="69801"/>
                  <a:pt x="41380" y="26831"/>
                  <a:pt x="83693" y="12547"/>
                </a:cubicBezTo>
                <a:cubicBezTo>
                  <a:pt x="97319" y="4360"/>
                  <a:pt x="112200" y="-182"/>
                  <a:pt x="128157" y="355"/>
                </a:cubicBezTo>
                <a:cubicBezTo>
                  <a:pt x="146445" y="-720"/>
                  <a:pt x="165151" y="355"/>
                  <a:pt x="182961" y="7647"/>
                </a:cubicBezTo>
                <a:cubicBezTo>
                  <a:pt x="222285" y="32867"/>
                  <a:pt x="223600" y="83965"/>
                  <a:pt x="225393" y="1259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11"/>
          <p:cNvSpPr/>
          <p:nvPr/>
        </p:nvSpPr>
        <p:spPr>
          <a:xfrm rot="1247444">
            <a:off x="8049715" y="317528"/>
            <a:ext cx="98464" cy="163946"/>
          </a:xfrm>
          <a:custGeom>
            <a:rect b="b" l="l" r="r" t="t"/>
            <a:pathLst>
              <a:path extrusionOk="0" h="328430" w="196904">
                <a:moveTo>
                  <a:pt x="171794" y="35525"/>
                </a:moveTo>
                <a:cubicBezTo>
                  <a:pt x="207832" y="91166"/>
                  <a:pt x="200779" y="189119"/>
                  <a:pt x="177591" y="249301"/>
                </a:cubicBezTo>
                <a:cubicBezTo>
                  <a:pt x="163307" y="286534"/>
                  <a:pt x="139940" y="328787"/>
                  <a:pt x="94519" y="328429"/>
                </a:cubicBezTo>
                <a:cubicBezTo>
                  <a:pt x="33500" y="326038"/>
                  <a:pt x="9355" y="269083"/>
                  <a:pt x="3498" y="215833"/>
                </a:cubicBezTo>
                <a:cubicBezTo>
                  <a:pt x="-3733" y="164436"/>
                  <a:pt x="-864" y="110230"/>
                  <a:pt x="22683" y="63077"/>
                </a:cubicBezTo>
                <a:cubicBezTo>
                  <a:pt x="34038" y="40844"/>
                  <a:pt x="47425" y="17357"/>
                  <a:pt x="71330" y="6719"/>
                </a:cubicBezTo>
                <a:cubicBezTo>
                  <a:pt x="73064" y="7436"/>
                  <a:pt x="75036" y="7675"/>
                  <a:pt x="76948" y="7197"/>
                </a:cubicBezTo>
                <a:cubicBezTo>
                  <a:pt x="86511" y="4926"/>
                  <a:pt x="96133" y="2715"/>
                  <a:pt x="105874" y="1340"/>
                </a:cubicBezTo>
                <a:cubicBezTo>
                  <a:pt x="140059" y="-4098"/>
                  <a:pt x="154821" y="6958"/>
                  <a:pt x="171794" y="3552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4" name="Google Shape;494;p11"/>
          <p:cNvGrpSpPr/>
          <p:nvPr/>
        </p:nvGrpSpPr>
        <p:grpSpPr>
          <a:xfrm>
            <a:off x="-305309" y="354143"/>
            <a:ext cx="1419498" cy="1659030"/>
            <a:chOff x="-610618" y="708285"/>
            <a:chExt cx="2838995" cy="3318060"/>
          </a:xfrm>
        </p:grpSpPr>
        <p:grpSp>
          <p:nvGrpSpPr>
            <p:cNvPr id="495" name="Google Shape;495;p11"/>
            <p:cNvGrpSpPr/>
            <p:nvPr/>
          </p:nvGrpSpPr>
          <p:grpSpPr>
            <a:xfrm>
              <a:off x="-610618" y="708285"/>
              <a:ext cx="2838995" cy="3318060"/>
              <a:chOff x="-610618" y="708285"/>
              <a:chExt cx="2838995" cy="3318060"/>
            </a:xfrm>
          </p:grpSpPr>
          <p:sp>
            <p:nvSpPr>
              <p:cNvPr id="496" name="Google Shape;496;p11"/>
              <p:cNvSpPr/>
              <p:nvPr/>
            </p:nvSpPr>
            <p:spPr>
              <a:xfrm>
                <a:off x="-610618" y="708285"/>
                <a:ext cx="2838995" cy="3318060"/>
              </a:xfrm>
              <a:custGeom>
                <a:rect b="b" l="l" r="r" t="t"/>
                <a:pathLst>
                  <a:path extrusionOk="0" h="3318060" w="2838995">
                    <a:moveTo>
                      <a:pt x="2600693" y="1740428"/>
                    </a:moveTo>
                    <a:cubicBezTo>
                      <a:pt x="2602751" y="1737110"/>
                      <a:pt x="2606734" y="1731071"/>
                      <a:pt x="2606602" y="1726824"/>
                    </a:cubicBezTo>
                    <a:cubicBezTo>
                      <a:pt x="2651214" y="1666901"/>
                      <a:pt x="2685470" y="1599413"/>
                      <a:pt x="2713552" y="1530134"/>
                    </a:cubicBezTo>
                    <a:cubicBezTo>
                      <a:pt x="2765003" y="1423627"/>
                      <a:pt x="2799126" y="1309687"/>
                      <a:pt x="2819175" y="1193226"/>
                    </a:cubicBezTo>
                    <a:cubicBezTo>
                      <a:pt x="2844005" y="1031707"/>
                      <a:pt x="2850577" y="863950"/>
                      <a:pt x="2808885" y="704621"/>
                    </a:cubicBezTo>
                    <a:cubicBezTo>
                      <a:pt x="2795010" y="633815"/>
                      <a:pt x="2770314" y="564668"/>
                      <a:pt x="2731344" y="503750"/>
                    </a:cubicBezTo>
                    <a:cubicBezTo>
                      <a:pt x="2696823" y="442036"/>
                      <a:pt x="2654467" y="384635"/>
                      <a:pt x="2601423" y="337453"/>
                    </a:cubicBezTo>
                    <a:cubicBezTo>
                      <a:pt x="2558537" y="294983"/>
                      <a:pt x="2513659" y="254835"/>
                      <a:pt x="2463470" y="221125"/>
                    </a:cubicBezTo>
                    <a:cubicBezTo>
                      <a:pt x="2435188" y="199823"/>
                      <a:pt x="2407704" y="177194"/>
                      <a:pt x="2375904" y="161135"/>
                    </a:cubicBezTo>
                    <a:cubicBezTo>
                      <a:pt x="2271078" y="103270"/>
                      <a:pt x="2154434" y="72545"/>
                      <a:pt x="2038654" y="45072"/>
                    </a:cubicBezTo>
                    <a:cubicBezTo>
                      <a:pt x="1965495" y="27089"/>
                      <a:pt x="1891804" y="8907"/>
                      <a:pt x="1816520" y="3067"/>
                    </a:cubicBezTo>
                    <a:cubicBezTo>
                      <a:pt x="1734067" y="877"/>
                      <a:pt x="1646568" y="-3038"/>
                      <a:pt x="1564711" y="4062"/>
                    </a:cubicBezTo>
                    <a:cubicBezTo>
                      <a:pt x="1506091" y="10831"/>
                      <a:pt x="1447271" y="14680"/>
                      <a:pt x="1389448" y="26956"/>
                    </a:cubicBezTo>
                    <a:cubicBezTo>
                      <a:pt x="1373382" y="29810"/>
                      <a:pt x="1357648" y="33990"/>
                      <a:pt x="1342047" y="38768"/>
                    </a:cubicBezTo>
                    <a:cubicBezTo>
                      <a:pt x="1290530" y="48191"/>
                      <a:pt x="1239411" y="59937"/>
                      <a:pt x="1189886" y="77390"/>
                    </a:cubicBezTo>
                    <a:cubicBezTo>
                      <a:pt x="1130070" y="92453"/>
                      <a:pt x="1073442" y="115281"/>
                      <a:pt x="1016083" y="137843"/>
                    </a:cubicBezTo>
                    <a:cubicBezTo>
                      <a:pt x="997228" y="145275"/>
                      <a:pt x="980632" y="157154"/>
                      <a:pt x="962707" y="166245"/>
                    </a:cubicBezTo>
                    <a:cubicBezTo>
                      <a:pt x="943853" y="175934"/>
                      <a:pt x="921745" y="180844"/>
                      <a:pt x="905215" y="194647"/>
                    </a:cubicBezTo>
                    <a:cubicBezTo>
                      <a:pt x="885498" y="209976"/>
                      <a:pt x="864320" y="223580"/>
                      <a:pt x="843474" y="237316"/>
                    </a:cubicBezTo>
                    <a:cubicBezTo>
                      <a:pt x="840022" y="240302"/>
                      <a:pt x="832321" y="242227"/>
                      <a:pt x="831724" y="247137"/>
                    </a:cubicBezTo>
                    <a:cubicBezTo>
                      <a:pt x="717006" y="323916"/>
                      <a:pt x="633224" y="432546"/>
                      <a:pt x="561857" y="588757"/>
                    </a:cubicBezTo>
                    <a:cubicBezTo>
                      <a:pt x="473097" y="765074"/>
                      <a:pt x="410161" y="955460"/>
                      <a:pt x="387324" y="1151884"/>
                    </a:cubicBezTo>
                    <a:cubicBezTo>
                      <a:pt x="379424" y="1230189"/>
                      <a:pt x="385930" y="1309289"/>
                      <a:pt x="389183" y="1387726"/>
                    </a:cubicBezTo>
                    <a:cubicBezTo>
                      <a:pt x="390112" y="1393433"/>
                      <a:pt x="390245" y="1399538"/>
                      <a:pt x="391174" y="1405378"/>
                    </a:cubicBezTo>
                    <a:cubicBezTo>
                      <a:pt x="391440" y="1442340"/>
                      <a:pt x="399738" y="1473065"/>
                      <a:pt x="414875" y="1497751"/>
                    </a:cubicBezTo>
                    <a:cubicBezTo>
                      <a:pt x="420650" y="1525688"/>
                      <a:pt x="433530" y="1552364"/>
                      <a:pt x="431936" y="1582094"/>
                    </a:cubicBezTo>
                    <a:cubicBezTo>
                      <a:pt x="431804" y="1588066"/>
                      <a:pt x="432268" y="1594304"/>
                      <a:pt x="430542" y="1600143"/>
                    </a:cubicBezTo>
                    <a:cubicBezTo>
                      <a:pt x="428617" y="1603992"/>
                      <a:pt x="426758" y="1608637"/>
                      <a:pt x="426692" y="1612885"/>
                    </a:cubicBezTo>
                    <a:cubicBezTo>
                      <a:pt x="385531" y="1626488"/>
                      <a:pt x="347557" y="1648121"/>
                      <a:pt x="309451" y="1668494"/>
                    </a:cubicBezTo>
                    <a:cubicBezTo>
                      <a:pt x="261983" y="1690459"/>
                      <a:pt x="226466" y="1731005"/>
                      <a:pt x="196326" y="1772678"/>
                    </a:cubicBezTo>
                    <a:cubicBezTo>
                      <a:pt x="177339" y="1797431"/>
                      <a:pt x="161605" y="1824439"/>
                      <a:pt x="150651" y="1853438"/>
                    </a:cubicBezTo>
                    <a:cubicBezTo>
                      <a:pt x="100263" y="1855230"/>
                      <a:pt x="71982" y="1870692"/>
                      <a:pt x="49410" y="1928756"/>
                    </a:cubicBezTo>
                    <a:cubicBezTo>
                      <a:pt x="24581" y="1998301"/>
                      <a:pt x="14025" y="2072159"/>
                      <a:pt x="6258" y="2145354"/>
                    </a:cubicBezTo>
                    <a:cubicBezTo>
                      <a:pt x="-6954" y="2251596"/>
                      <a:pt x="-49" y="2360293"/>
                      <a:pt x="34672" y="2462022"/>
                    </a:cubicBezTo>
                    <a:cubicBezTo>
                      <a:pt x="74305" y="2564149"/>
                      <a:pt x="78620" y="2611066"/>
                      <a:pt x="193339" y="2646435"/>
                    </a:cubicBezTo>
                    <a:cubicBezTo>
                      <a:pt x="195131" y="2646966"/>
                      <a:pt x="196791" y="2647165"/>
                      <a:pt x="198384" y="2647165"/>
                    </a:cubicBezTo>
                    <a:cubicBezTo>
                      <a:pt x="198650" y="2647165"/>
                      <a:pt x="198849" y="2647099"/>
                      <a:pt x="199114" y="2647099"/>
                    </a:cubicBezTo>
                    <a:cubicBezTo>
                      <a:pt x="216641" y="2677425"/>
                      <a:pt x="235827" y="2706889"/>
                      <a:pt x="261054" y="2731243"/>
                    </a:cubicBezTo>
                    <a:cubicBezTo>
                      <a:pt x="297833" y="2767409"/>
                      <a:pt x="345632" y="2788312"/>
                      <a:pt x="393697" y="2805035"/>
                    </a:cubicBezTo>
                    <a:cubicBezTo>
                      <a:pt x="442890" y="2824080"/>
                      <a:pt x="491818" y="2832109"/>
                      <a:pt x="543401" y="2844320"/>
                    </a:cubicBezTo>
                    <a:cubicBezTo>
                      <a:pt x="545194" y="2844784"/>
                      <a:pt x="546854" y="2844983"/>
                      <a:pt x="548447" y="2844983"/>
                    </a:cubicBezTo>
                    <a:cubicBezTo>
                      <a:pt x="549775" y="2844983"/>
                      <a:pt x="551036" y="2844784"/>
                      <a:pt x="552231" y="2844519"/>
                    </a:cubicBezTo>
                    <a:cubicBezTo>
                      <a:pt x="636676" y="2913135"/>
                      <a:pt x="729287" y="2937820"/>
                      <a:pt x="857880" y="2947177"/>
                    </a:cubicBezTo>
                    <a:cubicBezTo>
                      <a:pt x="868171" y="2947841"/>
                      <a:pt x="878527" y="2948172"/>
                      <a:pt x="889016" y="2948172"/>
                    </a:cubicBezTo>
                    <a:cubicBezTo>
                      <a:pt x="1022921" y="2948172"/>
                      <a:pt x="1169107" y="2893824"/>
                      <a:pt x="1267493" y="2805897"/>
                    </a:cubicBezTo>
                    <a:cubicBezTo>
                      <a:pt x="1295907" y="2777230"/>
                      <a:pt x="1319077" y="2742723"/>
                      <a:pt x="1337200" y="2706358"/>
                    </a:cubicBezTo>
                    <a:cubicBezTo>
                      <a:pt x="1335607" y="2800920"/>
                      <a:pt x="1356652" y="2858919"/>
                      <a:pt x="1406708" y="2974982"/>
                    </a:cubicBezTo>
                    <a:cubicBezTo>
                      <a:pt x="1431272" y="3048707"/>
                      <a:pt x="1507817" y="3067487"/>
                      <a:pt x="1570753" y="3097150"/>
                    </a:cubicBezTo>
                    <a:cubicBezTo>
                      <a:pt x="1593723" y="3108696"/>
                      <a:pt x="1615233" y="3122765"/>
                      <a:pt x="1637738" y="3135174"/>
                    </a:cubicBezTo>
                    <a:cubicBezTo>
                      <a:pt x="1677040" y="3156409"/>
                      <a:pt x="1721188" y="3166097"/>
                      <a:pt x="1762414" y="3182422"/>
                    </a:cubicBezTo>
                    <a:cubicBezTo>
                      <a:pt x="1763875" y="3182886"/>
                      <a:pt x="1765402" y="3183085"/>
                      <a:pt x="1766862" y="3183085"/>
                    </a:cubicBezTo>
                    <a:cubicBezTo>
                      <a:pt x="1768854" y="3183085"/>
                      <a:pt x="1770845" y="3182687"/>
                      <a:pt x="1772704" y="3181957"/>
                    </a:cubicBezTo>
                    <a:cubicBezTo>
                      <a:pt x="1798463" y="3204321"/>
                      <a:pt x="1827541" y="3222636"/>
                      <a:pt x="1858079" y="3238098"/>
                    </a:cubicBezTo>
                    <a:cubicBezTo>
                      <a:pt x="1939736" y="3281231"/>
                      <a:pt x="2026771" y="3321180"/>
                      <a:pt x="2121240" y="3317795"/>
                    </a:cubicBezTo>
                    <a:cubicBezTo>
                      <a:pt x="2125025" y="3317994"/>
                      <a:pt x="2128742" y="3318061"/>
                      <a:pt x="2132526" y="3318061"/>
                    </a:cubicBezTo>
                    <a:cubicBezTo>
                      <a:pt x="2205619" y="3318061"/>
                      <a:pt x="2274264" y="3289725"/>
                      <a:pt x="2341515" y="3263580"/>
                    </a:cubicBezTo>
                    <a:cubicBezTo>
                      <a:pt x="2394094" y="3241283"/>
                      <a:pt x="2449395" y="3218521"/>
                      <a:pt x="2496464" y="3185209"/>
                    </a:cubicBezTo>
                    <a:cubicBezTo>
                      <a:pt x="2497925" y="3184346"/>
                      <a:pt x="2499319" y="3183351"/>
                      <a:pt x="2500647" y="3182223"/>
                    </a:cubicBezTo>
                    <a:cubicBezTo>
                      <a:pt x="2524745" y="3164637"/>
                      <a:pt x="2546521" y="3144265"/>
                      <a:pt x="2564445" y="3119380"/>
                    </a:cubicBezTo>
                    <a:cubicBezTo>
                      <a:pt x="2590403" y="3080892"/>
                      <a:pt x="2619746" y="3044394"/>
                      <a:pt x="2640393" y="3002587"/>
                    </a:cubicBezTo>
                    <a:cubicBezTo>
                      <a:pt x="2642982" y="2997279"/>
                      <a:pt x="2645372" y="2991837"/>
                      <a:pt x="2647629" y="2986462"/>
                    </a:cubicBezTo>
                    <a:cubicBezTo>
                      <a:pt x="2742099" y="2837551"/>
                      <a:pt x="2767858" y="2646634"/>
                      <a:pt x="2751062" y="2473834"/>
                    </a:cubicBezTo>
                    <a:cubicBezTo>
                      <a:pt x="2737054" y="2382125"/>
                      <a:pt x="2710897" y="2291743"/>
                      <a:pt x="2672193" y="2207400"/>
                    </a:cubicBezTo>
                    <a:cubicBezTo>
                      <a:pt x="2644576" y="2150198"/>
                      <a:pt x="2605407" y="2099632"/>
                      <a:pt x="2574337" y="2044355"/>
                    </a:cubicBezTo>
                    <a:cubicBezTo>
                      <a:pt x="2558138" y="2013763"/>
                      <a:pt x="2540480" y="1983768"/>
                      <a:pt x="2526140" y="1952314"/>
                    </a:cubicBezTo>
                    <a:cubicBezTo>
                      <a:pt x="2509012" y="1899160"/>
                      <a:pt x="2539683" y="1848262"/>
                      <a:pt x="2567632" y="1804730"/>
                    </a:cubicBezTo>
                    <a:cubicBezTo>
                      <a:pt x="2579914" y="1783495"/>
                      <a:pt x="2588810" y="1761862"/>
                      <a:pt x="2600693" y="1740428"/>
                    </a:cubicBezTo>
                    <a:close/>
                    <a:moveTo>
                      <a:pt x="1439902" y="53168"/>
                    </a:moveTo>
                    <a:cubicBezTo>
                      <a:pt x="1491751" y="44940"/>
                      <a:pt x="1544131" y="41555"/>
                      <a:pt x="1596312" y="35517"/>
                    </a:cubicBezTo>
                    <a:cubicBezTo>
                      <a:pt x="1617291" y="34521"/>
                      <a:pt x="1640393" y="34787"/>
                      <a:pt x="1663231" y="35052"/>
                    </a:cubicBezTo>
                    <a:cubicBezTo>
                      <a:pt x="1675977" y="35185"/>
                      <a:pt x="1688591" y="35318"/>
                      <a:pt x="1700740" y="35251"/>
                    </a:cubicBezTo>
                    <a:cubicBezTo>
                      <a:pt x="1738913" y="35318"/>
                      <a:pt x="1777152" y="35119"/>
                      <a:pt x="1815392" y="37441"/>
                    </a:cubicBezTo>
                    <a:cubicBezTo>
                      <a:pt x="1911389" y="45802"/>
                      <a:pt x="2004331" y="72479"/>
                      <a:pt x="2097673" y="94842"/>
                    </a:cubicBezTo>
                    <a:cubicBezTo>
                      <a:pt x="2201304" y="121851"/>
                      <a:pt x="2303010" y="153703"/>
                      <a:pt x="2394161" y="212100"/>
                    </a:cubicBezTo>
                    <a:cubicBezTo>
                      <a:pt x="2436051" y="244151"/>
                      <a:pt x="2479934" y="273549"/>
                      <a:pt x="2520165" y="307657"/>
                    </a:cubicBezTo>
                    <a:cubicBezTo>
                      <a:pt x="2554089" y="340505"/>
                      <a:pt x="2592528" y="373818"/>
                      <a:pt x="2624394" y="409785"/>
                    </a:cubicBezTo>
                    <a:cubicBezTo>
                      <a:pt x="2694366" y="493199"/>
                      <a:pt x="2750995" y="593004"/>
                      <a:pt x="2772903" y="700639"/>
                    </a:cubicBezTo>
                    <a:cubicBezTo>
                      <a:pt x="2790031" y="774630"/>
                      <a:pt x="2804902" y="847426"/>
                      <a:pt x="2804305" y="924204"/>
                    </a:cubicBezTo>
                    <a:cubicBezTo>
                      <a:pt x="2804172" y="1022815"/>
                      <a:pt x="2799525" y="1122023"/>
                      <a:pt x="2779276" y="1218708"/>
                    </a:cubicBezTo>
                    <a:cubicBezTo>
                      <a:pt x="2759426" y="1328865"/>
                      <a:pt x="2721785" y="1434576"/>
                      <a:pt x="2673521" y="1535509"/>
                    </a:cubicBezTo>
                    <a:cubicBezTo>
                      <a:pt x="2640725" y="1615406"/>
                      <a:pt x="2597772" y="1693180"/>
                      <a:pt x="2537226" y="1755425"/>
                    </a:cubicBezTo>
                    <a:cubicBezTo>
                      <a:pt x="2516381" y="1782035"/>
                      <a:pt x="2486639" y="1797961"/>
                      <a:pt x="2456964" y="1812760"/>
                    </a:cubicBezTo>
                    <a:cubicBezTo>
                      <a:pt x="2443620" y="1819329"/>
                      <a:pt x="2429678" y="1825368"/>
                      <a:pt x="2414608" y="1826098"/>
                    </a:cubicBezTo>
                    <a:cubicBezTo>
                      <a:pt x="2380219" y="1825567"/>
                      <a:pt x="2344635" y="1823842"/>
                      <a:pt x="2314495" y="1804929"/>
                    </a:cubicBezTo>
                    <a:cubicBezTo>
                      <a:pt x="2285086" y="1782500"/>
                      <a:pt x="2265103" y="1742817"/>
                      <a:pt x="2272007" y="1705522"/>
                    </a:cubicBezTo>
                    <a:cubicBezTo>
                      <a:pt x="2282430" y="1668958"/>
                      <a:pt x="2298961" y="1634252"/>
                      <a:pt x="2312836" y="1598816"/>
                    </a:cubicBezTo>
                    <a:cubicBezTo>
                      <a:pt x="2327706" y="1559200"/>
                      <a:pt x="2343109" y="1519848"/>
                      <a:pt x="2361830" y="1481824"/>
                    </a:cubicBezTo>
                    <a:cubicBezTo>
                      <a:pt x="2413612" y="1367885"/>
                      <a:pt x="2451586" y="1247641"/>
                      <a:pt x="2473361" y="1124411"/>
                    </a:cubicBezTo>
                    <a:cubicBezTo>
                      <a:pt x="2504165" y="946369"/>
                      <a:pt x="2482788" y="758770"/>
                      <a:pt x="2402658" y="595990"/>
                    </a:cubicBezTo>
                    <a:cubicBezTo>
                      <a:pt x="2346030" y="492403"/>
                      <a:pt x="2264572" y="401755"/>
                      <a:pt x="2169372" y="332078"/>
                    </a:cubicBezTo>
                    <a:cubicBezTo>
                      <a:pt x="2116195" y="295049"/>
                      <a:pt x="2058637" y="264723"/>
                      <a:pt x="2001344" y="234596"/>
                    </a:cubicBezTo>
                    <a:cubicBezTo>
                      <a:pt x="1942126" y="203937"/>
                      <a:pt x="1882775" y="172748"/>
                      <a:pt x="1818645" y="153570"/>
                    </a:cubicBezTo>
                    <a:cubicBezTo>
                      <a:pt x="1730814" y="124837"/>
                      <a:pt x="1638667" y="114086"/>
                      <a:pt x="1547318" y="103071"/>
                    </a:cubicBezTo>
                    <a:cubicBezTo>
                      <a:pt x="1498191" y="96634"/>
                      <a:pt x="1448732" y="93382"/>
                      <a:pt x="1399273" y="93382"/>
                    </a:cubicBezTo>
                    <a:cubicBezTo>
                      <a:pt x="1350943" y="93382"/>
                      <a:pt x="1302679" y="96501"/>
                      <a:pt x="1254680" y="102938"/>
                    </a:cubicBezTo>
                    <a:cubicBezTo>
                      <a:pt x="1315624" y="83163"/>
                      <a:pt x="1375905" y="61198"/>
                      <a:pt x="1439902" y="53168"/>
                    </a:cubicBezTo>
                    <a:close/>
                    <a:moveTo>
                      <a:pt x="2239212" y="1695635"/>
                    </a:moveTo>
                    <a:cubicBezTo>
                      <a:pt x="2233369" y="1709504"/>
                      <a:pt x="2227594" y="1723440"/>
                      <a:pt x="2220756" y="1736844"/>
                    </a:cubicBezTo>
                    <a:cubicBezTo>
                      <a:pt x="2198118" y="1780973"/>
                      <a:pt x="2169438" y="1821652"/>
                      <a:pt x="2137439" y="1859676"/>
                    </a:cubicBezTo>
                    <a:cubicBezTo>
                      <a:pt x="2125556" y="1873744"/>
                      <a:pt x="2114270" y="1888343"/>
                      <a:pt x="2103117" y="1903009"/>
                    </a:cubicBezTo>
                    <a:cubicBezTo>
                      <a:pt x="2100926" y="1905796"/>
                      <a:pt x="2100129" y="1909247"/>
                      <a:pt x="2100461" y="1912498"/>
                    </a:cubicBezTo>
                    <a:cubicBezTo>
                      <a:pt x="2085590" y="1920660"/>
                      <a:pt x="2069724" y="1927429"/>
                      <a:pt x="2054454" y="1934330"/>
                    </a:cubicBezTo>
                    <a:cubicBezTo>
                      <a:pt x="2052529" y="1935259"/>
                      <a:pt x="2050670" y="1936188"/>
                      <a:pt x="2048745" y="1937117"/>
                    </a:cubicBezTo>
                    <a:cubicBezTo>
                      <a:pt x="1967951" y="1917608"/>
                      <a:pt x="1884900" y="1899558"/>
                      <a:pt x="1801384" y="1904734"/>
                    </a:cubicBezTo>
                    <a:cubicBezTo>
                      <a:pt x="1744158" y="1908981"/>
                      <a:pt x="1689388" y="1935790"/>
                      <a:pt x="1646037" y="1972752"/>
                    </a:cubicBezTo>
                    <a:cubicBezTo>
                      <a:pt x="1595582" y="2019072"/>
                      <a:pt x="1549110" y="2069969"/>
                      <a:pt x="1507618" y="2124517"/>
                    </a:cubicBezTo>
                    <a:cubicBezTo>
                      <a:pt x="1476349" y="2168248"/>
                      <a:pt x="1454574" y="2217885"/>
                      <a:pt x="1430674" y="2265797"/>
                    </a:cubicBezTo>
                    <a:cubicBezTo>
                      <a:pt x="1419389" y="2288293"/>
                      <a:pt x="1409032" y="2311187"/>
                      <a:pt x="1399804" y="2334545"/>
                    </a:cubicBezTo>
                    <a:cubicBezTo>
                      <a:pt x="1398941" y="2279732"/>
                      <a:pt x="1393431" y="2224985"/>
                      <a:pt x="1383207" y="2170902"/>
                    </a:cubicBezTo>
                    <a:cubicBezTo>
                      <a:pt x="1375373" y="2118943"/>
                      <a:pt x="1365017" y="2066784"/>
                      <a:pt x="1348088" y="2016948"/>
                    </a:cubicBezTo>
                    <a:cubicBezTo>
                      <a:pt x="1330031" y="1967112"/>
                      <a:pt x="1305002" y="1919665"/>
                      <a:pt x="1278182" y="1874010"/>
                    </a:cubicBezTo>
                    <a:cubicBezTo>
                      <a:pt x="1268091" y="1856822"/>
                      <a:pt x="1255809" y="1841361"/>
                      <a:pt x="1242797" y="1826430"/>
                    </a:cubicBezTo>
                    <a:cubicBezTo>
                      <a:pt x="1244125" y="1817139"/>
                      <a:pt x="1233503" y="1806787"/>
                      <a:pt x="1228258" y="1799554"/>
                    </a:cubicBezTo>
                    <a:cubicBezTo>
                      <a:pt x="1194334" y="1766441"/>
                      <a:pt x="1154700" y="1734256"/>
                      <a:pt x="1108295" y="1721382"/>
                    </a:cubicBezTo>
                    <a:cubicBezTo>
                      <a:pt x="1052795" y="1690592"/>
                      <a:pt x="980300" y="1667897"/>
                      <a:pt x="913513" y="1656151"/>
                    </a:cubicBezTo>
                    <a:cubicBezTo>
                      <a:pt x="912518" y="1655686"/>
                      <a:pt x="911455" y="1655222"/>
                      <a:pt x="910260" y="1654890"/>
                    </a:cubicBezTo>
                    <a:cubicBezTo>
                      <a:pt x="889149" y="1649714"/>
                      <a:pt x="870826" y="1637172"/>
                      <a:pt x="850047" y="1631067"/>
                    </a:cubicBezTo>
                    <a:cubicBezTo>
                      <a:pt x="826147" y="1621976"/>
                      <a:pt x="800853" y="1616733"/>
                      <a:pt x="777286" y="1606713"/>
                    </a:cubicBezTo>
                    <a:cubicBezTo>
                      <a:pt x="775161" y="1605386"/>
                      <a:pt x="772373" y="1604125"/>
                      <a:pt x="769452" y="1603262"/>
                    </a:cubicBezTo>
                    <a:cubicBezTo>
                      <a:pt x="768987" y="1601006"/>
                      <a:pt x="767991" y="1598750"/>
                      <a:pt x="766265" y="1596560"/>
                    </a:cubicBezTo>
                    <a:cubicBezTo>
                      <a:pt x="751262" y="1579506"/>
                      <a:pt x="744955" y="1557142"/>
                      <a:pt x="740772" y="1535244"/>
                    </a:cubicBezTo>
                    <a:cubicBezTo>
                      <a:pt x="737453" y="1518057"/>
                      <a:pt x="734200" y="1500869"/>
                      <a:pt x="731345" y="1483616"/>
                    </a:cubicBezTo>
                    <a:cubicBezTo>
                      <a:pt x="730084" y="1479634"/>
                      <a:pt x="729155" y="1469216"/>
                      <a:pt x="727428" y="1458997"/>
                    </a:cubicBezTo>
                    <a:cubicBezTo>
                      <a:pt x="729354" y="1443999"/>
                      <a:pt x="729088" y="1428206"/>
                      <a:pt x="726300" y="1412080"/>
                    </a:cubicBezTo>
                    <a:cubicBezTo>
                      <a:pt x="726366" y="1411748"/>
                      <a:pt x="726499" y="1411417"/>
                      <a:pt x="726565" y="1411019"/>
                    </a:cubicBezTo>
                    <a:cubicBezTo>
                      <a:pt x="726765" y="1379564"/>
                      <a:pt x="726366" y="1347911"/>
                      <a:pt x="729885" y="1316390"/>
                    </a:cubicBezTo>
                    <a:cubicBezTo>
                      <a:pt x="735262" y="1246579"/>
                      <a:pt x="749071" y="1177765"/>
                      <a:pt x="764340" y="1109481"/>
                    </a:cubicBezTo>
                    <a:cubicBezTo>
                      <a:pt x="784854" y="1029185"/>
                      <a:pt x="803907" y="948094"/>
                      <a:pt x="834910" y="870984"/>
                    </a:cubicBezTo>
                    <a:cubicBezTo>
                      <a:pt x="849914" y="836942"/>
                      <a:pt x="866776" y="803695"/>
                      <a:pt x="883108" y="770250"/>
                    </a:cubicBezTo>
                    <a:cubicBezTo>
                      <a:pt x="925198" y="680001"/>
                      <a:pt x="972599" y="592075"/>
                      <a:pt x="1029095" y="509922"/>
                    </a:cubicBezTo>
                    <a:cubicBezTo>
                      <a:pt x="1054123" y="475083"/>
                      <a:pt x="1082736" y="443031"/>
                      <a:pt x="1108428" y="408723"/>
                    </a:cubicBezTo>
                    <a:cubicBezTo>
                      <a:pt x="1150451" y="353578"/>
                      <a:pt x="1205487" y="310644"/>
                      <a:pt x="1258398" y="266647"/>
                    </a:cubicBezTo>
                    <a:cubicBezTo>
                      <a:pt x="1280505" y="245943"/>
                      <a:pt x="1305202" y="228291"/>
                      <a:pt x="1330097" y="211171"/>
                    </a:cubicBezTo>
                    <a:cubicBezTo>
                      <a:pt x="1367938" y="182901"/>
                      <a:pt x="1405248" y="153703"/>
                      <a:pt x="1445346" y="128487"/>
                    </a:cubicBezTo>
                    <a:cubicBezTo>
                      <a:pt x="1491884" y="130345"/>
                      <a:pt x="1538355" y="134791"/>
                      <a:pt x="1584429" y="141758"/>
                    </a:cubicBezTo>
                    <a:cubicBezTo>
                      <a:pt x="1667148" y="151712"/>
                      <a:pt x="1749933" y="164918"/>
                      <a:pt x="1828802" y="192656"/>
                    </a:cubicBezTo>
                    <a:cubicBezTo>
                      <a:pt x="1887157" y="212630"/>
                      <a:pt x="1938740" y="240701"/>
                      <a:pt x="1994041" y="269169"/>
                    </a:cubicBezTo>
                    <a:cubicBezTo>
                      <a:pt x="2057574" y="303344"/>
                      <a:pt x="2122701" y="336325"/>
                      <a:pt x="2178666" y="382312"/>
                    </a:cubicBezTo>
                    <a:cubicBezTo>
                      <a:pt x="2250829" y="439315"/>
                      <a:pt x="2310910" y="511182"/>
                      <a:pt x="2359838" y="588757"/>
                    </a:cubicBezTo>
                    <a:cubicBezTo>
                      <a:pt x="2470839" y="790556"/>
                      <a:pt x="2473494" y="1030977"/>
                      <a:pt x="2410094" y="1248504"/>
                    </a:cubicBezTo>
                    <a:cubicBezTo>
                      <a:pt x="2379024" y="1370805"/>
                      <a:pt x="2319076" y="1483749"/>
                      <a:pt x="2274331" y="1601471"/>
                    </a:cubicBezTo>
                    <a:cubicBezTo>
                      <a:pt x="2262846" y="1632859"/>
                      <a:pt x="2246249" y="1663185"/>
                      <a:pt x="2239212" y="1695635"/>
                    </a:cubicBezTo>
                    <a:close/>
                    <a:moveTo>
                      <a:pt x="477744" y="873373"/>
                    </a:moveTo>
                    <a:cubicBezTo>
                      <a:pt x="503967" y="785247"/>
                      <a:pt x="541808" y="701435"/>
                      <a:pt x="582504" y="619149"/>
                    </a:cubicBezTo>
                    <a:cubicBezTo>
                      <a:pt x="645904" y="480524"/>
                      <a:pt x="731744" y="343492"/>
                      <a:pt x="866378" y="264457"/>
                    </a:cubicBezTo>
                    <a:cubicBezTo>
                      <a:pt x="958325" y="209180"/>
                      <a:pt x="1061625" y="174009"/>
                      <a:pt x="1166650" y="152509"/>
                    </a:cubicBezTo>
                    <a:cubicBezTo>
                      <a:pt x="1252025" y="133596"/>
                      <a:pt x="1339126" y="126031"/>
                      <a:pt x="1426226" y="128088"/>
                    </a:cubicBezTo>
                    <a:cubicBezTo>
                      <a:pt x="1375905" y="152310"/>
                      <a:pt x="1330761" y="185888"/>
                      <a:pt x="1283426" y="215285"/>
                    </a:cubicBezTo>
                    <a:cubicBezTo>
                      <a:pt x="1227661" y="258220"/>
                      <a:pt x="1170501" y="300292"/>
                      <a:pt x="1121108" y="350658"/>
                    </a:cubicBezTo>
                    <a:cubicBezTo>
                      <a:pt x="1082603" y="392067"/>
                      <a:pt x="1049210" y="437921"/>
                      <a:pt x="1013626" y="481918"/>
                    </a:cubicBezTo>
                    <a:cubicBezTo>
                      <a:pt x="980963" y="527507"/>
                      <a:pt x="951753" y="575817"/>
                      <a:pt x="923206" y="624060"/>
                    </a:cubicBezTo>
                    <a:cubicBezTo>
                      <a:pt x="878394" y="710062"/>
                      <a:pt x="830927" y="795135"/>
                      <a:pt x="793949" y="884787"/>
                    </a:cubicBezTo>
                    <a:cubicBezTo>
                      <a:pt x="761618" y="976031"/>
                      <a:pt x="737121" y="1070129"/>
                      <a:pt x="718001" y="1164957"/>
                    </a:cubicBezTo>
                    <a:cubicBezTo>
                      <a:pt x="707114" y="1218576"/>
                      <a:pt x="698682" y="1272725"/>
                      <a:pt x="694898" y="1327339"/>
                    </a:cubicBezTo>
                    <a:cubicBezTo>
                      <a:pt x="693371" y="1355675"/>
                      <a:pt x="689255" y="1385072"/>
                      <a:pt x="694633" y="1413076"/>
                    </a:cubicBezTo>
                    <a:cubicBezTo>
                      <a:pt x="695961" y="1417721"/>
                      <a:pt x="699081" y="1420840"/>
                      <a:pt x="702865" y="1422565"/>
                    </a:cubicBezTo>
                    <a:cubicBezTo>
                      <a:pt x="697023" y="1498348"/>
                      <a:pt x="648427" y="1552232"/>
                      <a:pt x="568164" y="1540752"/>
                    </a:cubicBezTo>
                    <a:cubicBezTo>
                      <a:pt x="421912" y="1529404"/>
                      <a:pt x="420186" y="1437629"/>
                      <a:pt x="405381" y="1320172"/>
                    </a:cubicBezTo>
                    <a:cubicBezTo>
                      <a:pt x="406244" y="1273389"/>
                      <a:pt x="406643" y="1226472"/>
                      <a:pt x="409431" y="1179822"/>
                    </a:cubicBezTo>
                    <a:cubicBezTo>
                      <a:pt x="420717" y="1076301"/>
                      <a:pt x="446874" y="973244"/>
                      <a:pt x="477744" y="873373"/>
                    </a:cubicBezTo>
                    <a:close/>
                    <a:moveTo>
                      <a:pt x="69459" y="2457244"/>
                    </a:moveTo>
                    <a:cubicBezTo>
                      <a:pt x="35203" y="2359762"/>
                      <a:pt x="27435" y="2255179"/>
                      <a:pt x="39518" y="2152919"/>
                    </a:cubicBezTo>
                    <a:cubicBezTo>
                      <a:pt x="46489" y="2081781"/>
                      <a:pt x="56513" y="2010445"/>
                      <a:pt x="78421" y="1942227"/>
                    </a:cubicBezTo>
                    <a:cubicBezTo>
                      <a:pt x="87583" y="1917674"/>
                      <a:pt x="101059" y="1889737"/>
                      <a:pt x="128411" y="1882105"/>
                    </a:cubicBezTo>
                    <a:cubicBezTo>
                      <a:pt x="130602" y="1881375"/>
                      <a:pt x="136046" y="1879915"/>
                      <a:pt x="142618" y="1877925"/>
                    </a:cubicBezTo>
                    <a:cubicBezTo>
                      <a:pt x="142485" y="1878389"/>
                      <a:pt x="142353" y="1878854"/>
                      <a:pt x="142220" y="1879318"/>
                    </a:cubicBezTo>
                    <a:cubicBezTo>
                      <a:pt x="128478" y="1930083"/>
                      <a:pt x="112412" y="1980583"/>
                      <a:pt x="102586" y="2032343"/>
                    </a:cubicBezTo>
                    <a:cubicBezTo>
                      <a:pt x="96412" y="2070898"/>
                      <a:pt x="94089" y="2110051"/>
                      <a:pt x="87981" y="2148605"/>
                    </a:cubicBezTo>
                    <a:cubicBezTo>
                      <a:pt x="79417" y="2214036"/>
                      <a:pt x="76562" y="2281458"/>
                      <a:pt x="85259" y="2346954"/>
                    </a:cubicBezTo>
                    <a:cubicBezTo>
                      <a:pt x="92031" y="2399378"/>
                      <a:pt x="108229" y="2449546"/>
                      <a:pt x="126021" y="2499051"/>
                    </a:cubicBezTo>
                    <a:cubicBezTo>
                      <a:pt x="138569" y="2535283"/>
                      <a:pt x="154834" y="2570055"/>
                      <a:pt x="174418" y="2602970"/>
                    </a:cubicBezTo>
                    <a:cubicBezTo>
                      <a:pt x="102586" y="2573108"/>
                      <a:pt x="102719" y="2537937"/>
                      <a:pt x="69459" y="2457244"/>
                    </a:cubicBezTo>
                    <a:close/>
                    <a:moveTo>
                      <a:pt x="197853" y="2574170"/>
                    </a:moveTo>
                    <a:cubicBezTo>
                      <a:pt x="164128" y="2513915"/>
                      <a:pt x="141888" y="2447025"/>
                      <a:pt x="126021" y="2379803"/>
                    </a:cubicBezTo>
                    <a:cubicBezTo>
                      <a:pt x="112478" y="2321738"/>
                      <a:pt x="113872" y="2259094"/>
                      <a:pt x="116793" y="2199503"/>
                    </a:cubicBezTo>
                    <a:cubicBezTo>
                      <a:pt x="120644" y="2154445"/>
                      <a:pt x="128810" y="2109918"/>
                      <a:pt x="132594" y="2064860"/>
                    </a:cubicBezTo>
                    <a:cubicBezTo>
                      <a:pt x="136842" y="2022655"/>
                      <a:pt x="149788" y="1982176"/>
                      <a:pt x="160410" y="1941298"/>
                    </a:cubicBezTo>
                    <a:cubicBezTo>
                      <a:pt x="169970" y="1905729"/>
                      <a:pt x="178667" y="1869696"/>
                      <a:pt x="194799" y="1836384"/>
                    </a:cubicBezTo>
                    <a:cubicBezTo>
                      <a:pt x="220358" y="1791856"/>
                      <a:pt x="252025" y="1750514"/>
                      <a:pt x="289999" y="1715808"/>
                    </a:cubicBezTo>
                    <a:cubicBezTo>
                      <a:pt x="332023" y="1686809"/>
                      <a:pt x="375639" y="1659403"/>
                      <a:pt x="420119" y="1634186"/>
                    </a:cubicBezTo>
                    <a:cubicBezTo>
                      <a:pt x="425497" y="1630735"/>
                      <a:pt x="432268" y="1627882"/>
                      <a:pt x="437845" y="1624033"/>
                    </a:cubicBezTo>
                    <a:cubicBezTo>
                      <a:pt x="444816" y="1623967"/>
                      <a:pt x="450326" y="1616269"/>
                      <a:pt x="453446" y="1610031"/>
                    </a:cubicBezTo>
                    <a:cubicBezTo>
                      <a:pt x="464466" y="1585743"/>
                      <a:pt x="457429" y="1558470"/>
                      <a:pt x="446475" y="1533386"/>
                    </a:cubicBezTo>
                    <a:cubicBezTo>
                      <a:pt x="479868" y="1560328"/>
                      <a:pt x="526804" y="1574396"/>
                      <a:pt x="583433" y="1576387"/>
                    </a:cubicBezTo>
                    <a:cubicBezTo>
                      <a:pt x="585757" y="1576453"/>
                      <a:pt x="588080" y="1576519"/>
                      <a:pt x="590404" y="1576519"/>
                    </a:cubicBezTo>
                    <a:cubicBezTo>
                      <a:pt x="644245" y="1576519"/>
                      <a:pt x="686334" y="1550705"/>
                      <a:pt x="709238" y="1512018"/>
                    </a:cubicBezTo>
                    <a:cubicBezTo>
                      <a:pt x="712889" y="1548449"/>
                      <a:pt x="718134" y="1586407"/>
                      <a:pt x="740972" y="1616070"/>
                    </a:cubicBezTo>
                    <a:cubicBezTo>
                      <a:pt x="744424" y="1620383"/>
                      <a:pt x="748672" y="1622175"/>
                      <a:pt x="752855" y="1622175"/>
                    </a:cubicBezTo>
                    <a:cubicBezTo>
                      <a:pt x="754979" y="1622175"/>
                      <a:pt x="757104" y="1621710"/>
                      <a:pt x="759029" y="1620848"/>
                    </a:cubicBezTo>
                    <a:cubicBezTo>
                      <a:pt x="760556" y="1622241"/>
                      <a:pt x="762216" y="1623502"/>
                      <a:pt x="763610" y="1624630"/>
                    </a:cubicBezTo>
                    <a:cubicBezTo>
                      <a:pt x="776887" y="1634783"/>
                      <a:pt x="792289" y="1641154"/>
                      <a:pt x="807758" y="1647458"/>
                    </a:cubicBezTo>
                    <a:cubicBezTo>
                      <a:pt x="804173" y="1647591"/>
                      <a:pt x="800654" y="1647790"/>
                      <a:pt x="797268" y="1648055"/>
                    </a:cubicBezTo>
                    <a:cubicBezTo>
                      <a:pt x="727760" y="1652700"/>
                      <a:pt x="664227" y="1685615"/>
                      <a:pt x="605939" y="1721582"/>
                    </a:cubicBezTo>
                    <a:cubicBezTo>
                      <a:pt x="533709" y="1770289"/>
                      <a:pt x="475487" y="1838640"/>
                      <a:pt x="425497" y="1909313"/>
                    </a:cubicBezTo>
                    <a:cubicBezTo>
                      <a:pt x="395489" y="1952115"/>
                      <a:pt x="379092" y="2002017"/>
                      <a:pt x="360835" y="2050460"/>
                    </a:cubicBezTo>
                    <a:cubicBezTo>
                      <a:pt x="336139" y="2114762"/>
                      <a:pt x="314098" y="2180856"/>
                      <a:pt x="307924" y="2249870"/>
                    </a:cubicBezTo>
                    <a:cubicBezTo>
                      <a:pt x="299758" y="2320079"/>
                      <a:pt x="307592" y="2390818"/>
                      <a:pt x="323591" y="2459368"/>
                    </a:cubicBezTo>
                    <a:cubicBezTo>
                      <a:pt x="346761" y="2572245"/>
                      <a:pt x="387191" y="2672780"/>
                      <a:pt x="467321" y="2757588"/>
                    </a:cubicBezTo>
                    <a:cubicBezTo>
                      <a:pt x="479736" y="2772983"/>
                      <a:pt x="492150" y="2787118"/>
                      <a:pt x="504565" y="2800190"/>
                    </a:cubicBezTo>
                    <a:cubicBezTo>
                      <a:pt x="468184" y="2792028"/>
                      <a:pt x="431671" y="2783202"/>
                      <a:pt x="396884" y="2769665"/>
                    </a:cubicBezTo>
                    <a:cubicBezTo>
                      <a:pt x="285219" y="2733101"/>
                      <a:pt x="250100" y="2672581"/>
                      <a:pt x="197853" y="2574170"/>
                    </a:cubicBezTo>
                    <a:close/>
                    <a:moveTo>
                      <a:pt x="1231843" y="2791696"/>
                    </a:moveTo>
                    <a:cubicBezTo>
                      <a:pt x="1146601" y="2859516"/>
                      <a:pt x="1039982" y="2901057"/>
                      <a:pt x="931571" y="2912205"/>
                    </a:cubicBezTo>
                    <a:cubicBezTo>
                      <a:pt x="811143" y="2916320"/>
                      <a:pt x="678833" y="2899995"/>
                      <a:pt x="580778" y="2823748"/>
                    </a:cubicBezTo>
                    <a:cubicBezTo>
                      <a:pt x="548580" y="2798200"/>
                      <a:pt x="522025" y="2766612"/>
                      <a:pt x="494540" y="2736220"/>
                    </a:cubicBezTo>
                    <a:cubicBezTo>
                      <a:pt x="456035" y="2692356"/>
                      <a:pt x="420252" y="2645108"/>
                      <a:pt x="398809" y="2590361"/>
                    </a:cubicBezTo>
                    <a:cubicBezTo>
                      <a:pt x="356719" y="2477749"/>
                      <a:pt x="327442" y="2355183"/>
                      <a:pt x="344570" y="2234674"/>
                    </a:cubicBezTo>
                    <a:cubicBezTo>
                      <a:pt x="352736" y="2169443"/>
                      <a:pt x="375905" y="2107595"/>
                      <a:pt x="399141" y="2046478"/>
                    </a:cubicBezTo>
                    <a:cubicBezTo>
                      <a:pt x="413945" y="2007127"/>
                      <a:pt x="427555" y="1967776"/>
                      <a:pt x="451388" y="1932406"/>
                    </a:cubicBezTo>
                    <a:cubicBezTo>
                      <a:pt x="496930" y="1866644"/>
                      <a:pt x="552032" y="1802408"/>
                      <a:pt x="617158" y="1754828"/>
                    </a:cubicBezTo>
                    <a:cubicBezTo>
                      <a:pt x="672393" y="1720254"/>
                      <a:pt x="731876" y="1686875"/>
                      <a:pt x="797932" y="1681102"/>
                    </a:cubicBezTo>
                    <a:cubicBezTo>
                      <a:pt x="807824" y="1680306"/>
                      <a:pt x="817716" y="1679974"/>
                      <a:pt x="827541" y="1679974"/>
                    </a:cubicBezTo>
                    <a:cubicBezTo>
                      <a:pt x="848984" y="1679974"/>
                      <a:pt x="870295" y="1681766"/>
                      <a:pt x="891473" y="1684818"/>
                    </a:cubicBezTo>
                    <a:cubicBezTo>
                      <a:pt x="894659" y="1685946"/>
                      <a:pt x="897846" y="1687008"/>
                      <a:pt x="901165" y="1687871"/>
                    </a:cubicBezTo>
                    <a:cubicBezTo>
                      <a:pt x="902891" y="1688335"/>
                      <a:pt x="904551" y="1688534"/>
                      <a:pt x="906078" y="1688534"/>
                    </a:cubicBezTo>
                    <a:cubicBezTo>
                      <a:pt x="907671" y="1688534"/>
                      <a:pt x="909132" y="1688269"/>
                      <a:pt x="910592" y="1687804"/>
                    </a:cubicBezTo>
                    <a:cubicBezTo>
                      <a:pt x="930575" y="1691322"/>
                      <a:pt x="950491" y="1695768"/>
                      <a:pt x="970275" y="1700944"/>
                    </a:cubicBezTo>
                    <a:cubicBezTo>
                      <a:pt x="1039916" y="1717467"/>
                      <a:pt x="1111349" y="1740627"/>
                      <a:pt x="1165986" y="1788671"/>
                    </a:cubicBezTo>
                    <a:cubicBezTo>
                      <a:pt x="1168708" y="1797961"/>
                      <a:pt x="1176542" y="1804664"/>
                      <a:pt x="1182982" y="1811565"/>
                    </a:cubicBezTo>
                    <a:cubicBezTo>
                      <a:pt x="1201769" y="1833198"/>
                      <a:pt x="1223545" y="1854234"/>
                      <a:pt x="1240938" y="1879783"/>
                    </a:cubicBezTo>
                    <a:cubicBezTo>
                      <a:pt x="1270082" y="1926434"/>
                      <a:pt x="1295841" y="1975739"/>
                      <a:pt x="1315160" y="2027234"/>
                    </a:cubicBezTo>
                    <a:cubicBezTo>
                      <a:pt x="1339723" y="2098172"/>
                      <a:pt x="1348022" y="2172030"/>
                      <a:pt x="1359706" y="2246420"/>
                    </a:cubicBezTo>
                    <a:cubicBezTo>
                      <a:pt x="1373249" y="2348016"/>
                      <a:pt x="1363092" y="2453793"/>
                      <a:pt x="1343109" y="2554395"/>
                    </a:cubicBezTo>
                    <a:cubicBezTo>
                      <a:pt x="1335209" y="2589632"/>
                      <a:pt x="1331558" y="2625864"/>
                      <a:pt x="1320006" y="2660172"/>
                    </a:cubicBezTo>
                    <a:cubicBezTo>
                      <a:pt x="1300554" y="2709145"/>
                      <a:pt x="1271477" y="2756659"/>
                      <a:pt x="1231843" y="2791696"/>
                    </a:cubicBezTo>
                    <a:close/>
                    <a:moveTo>
                      <a:pt x="1592063" y="3069146"/>
                    </a:moveTo>
                    <a:cubicBezTo>
                      <a:pt x="1547915" y="3044527"/>
                      <a:pt x="1493411" y="3035634"/>
                      <a:pt x="1458624" y="2996748"/>
                    </a:cubicBezTo>
                    <a:cubicBezTo>
                      <a:pt x="1438840" y="2971465"/>
                      <a:pt x="1430276" y="2939479"/>
                      <a:pt x="1417729" y="2910414"/>
                    </a:cubicBezTo>
                    <a:cubicBezTo>
                      <a:pt x="1405779" y="2879756"/>
                      <a:pt x="1392501" y="2849496"/>
                      <a:pt x="1383606" y="2817842"/>
                    </a:cubicBezTo>
                    <a:cubicBezTo>
                      <a:pt x="1360436" y="2730447"/>
                      <a:pt x="1376967" y="2639136"/>
                      <a:pt x="1385863" y="2550878"/>
                    </a:cubicBezTo>
                    <a:cubicBezTo>
                      <a:pt x="1390709" y="2433620"/>
                      <a:pt x="1437048" y="2324259"/>
                      <a:pt x="1490888" y="2221667"/>
                    </a:cubicBezTo>
                    <a:cubicBezTo>
                      <a:pt x="1531982" y="2134471"/>
                      <a:pt x="1600229" y="2063334"/>
                      <a:pt x="1669604" y="1997770"/>
                    </a:cubicBezTo>
                    <a:cubicBezTo>
                      <a:pt x="1710765" y="1963130"/>
                      <a:pt x="1762879" y="1939241"/>
                      <a:pt x="1817118" y="1937383"/>
                    </a:cubicBezTo>
                    <a:cubicBezTo>
                      <a:pt x="1871755" y="1935657"/>
                      <a:pt x="1926060" y="1942426"/>
                      <a:pt x="1980166" y="1950190"/>
                    </a:cubicBezTo>
                    <a:cubicBezTo>
                      <a:pt x="1991253" y="1951318"/>
                      <a:pt x="2002473" y="1953110"/>
                      <a:pt x="2013758" y="1954636"/>
                    </a:cubicBezTo>
                    <a:cubicBezTo>
                      <a:pt x="1986208" y="1969036"/>
                      <a:pt x="1959188" y="1984498"/>
                      <a:pt x="1932699" y="2000823"/>
                    </a:cubicBezTo>
                    <a:cubicBezTo>
                      <a:pt x="1919753" y="2008321"/>
                      <a:pt x="1907472" y="2016815"/>
                      <a:pt x="1895588" y="2025840"/>
                    </a:cubicBezTo>
                    <a:cubicBezTo>
                      <a:pt x="1879921" y="2018076"/>
                      <a:pt x="1863324" y="2011639"/>
                      <a:pt x="1847590" y="2004273"/>
                    </a:cubicBezTo>
                    <a:cubicBezTo>
                      <a:pt x="1833250" y="1999495"/>
                      <a:pt x="1810678" y="1981047"/>
                      <a:pt x="1800587" y="2001088"/>
                    </a:cubicBezTo>
                    <a:cubicBezTo>
                      <a:pt x="1793218" y="2022390"/>
                      <a:pt x="1822163" y="2025641"/>
                      <a:pt x="1836105" y="2031547"/>
                    </a:cubicBezTo>
                    <a:cubicBezTo>
                      <a:pt x="1848254" y="2035661"/>
                      <a:pt x="1860137" y="2040373"/>
                      <a:pt x="1872153" y="2044753"/>
                    </a:cubicBezTo>
                    <a:cubicBezTo>
                      <a:pt x="1855424" y="2059086"/>
                      <a:pt x="1839424" y="2074283"/>
                      <a:pt x="1823491" y="2089413"/>
                    </a:cubicBezTo>
                    <a:cubicBezTo>
                      <a:pt x="1806629" y="2104742"/>
                      <a:pt x="1790496" y="2120934"/>
                      <a:pt x="1775161" y="2137789"/>
                    </a:cubicBezTo>
                    <a:cubicBezTo>
                      <a:pt x="1760755" y="2133409"/>
                      <a:pt x="1745884" y="2130357"/>
                      <a:pt x="1731345" y="2126640"/>
                    </a:cubicBezTo>
                    <a:cubicBezTo>
                      <a:pt x="1717470" y="2123920"/>
                      <a:pt x="1692641" y="2113302"/>
                      <a:pt x="1690782" y="2135665"/>
                    </a:cubicBezTo>
                    <a:cubicBezTo>
                      <a:pt x="1690915" y="2151393"/>
                      <a:pt x="1708574" y="2150331"/>
                      <a:pt x="1719926" y="2150795"/>
                    </a:cubicBezTo>
                    <a:cubicBezTo>
                      <a:pt x="1732075" y="2151592"/>
                      <a:pt x="1745950" y="2153848"/>
                      <a:pt x="1759560" y="2155441"/>
                    </a:cubicBezTo>
                    <a:cubicBezTo>
                      <a:pt x="1733934" y="2185302"/>
                      <a:pt x="1710632" y="2217155"/>
                      <a:pt x="1690184" y="2250799"/>
                    </a:cubicBezTo>
                    <a:cubicBezTo>
                      <a:pt x="1661903" y="2297782"/>
                      <a:pt x="1643381" y="2349741"/>
                      <a:pt x="1627713" y="2402033"/>
                    </a:cubicBezTo>
                    <a:cubicBezTo>
                      <a:pt x="1623996" y="2413248"/>
                      <a:pt x="1620544" y="2424529"/>
                      <a:pt x="1617423" y="2435876"/>
                    </a:cubicBezTo>
                    <a:cubicBezTo>
                      <a:pt x="1617025" y="2435876"/>
                      <a:pt x="1616693" y="2435876"/>
                      <a:pt x="1616295" y="2435876"/>
                    </a:cubicBezTo>
                    <a:cubicBezTo>
                      <a:pt x="1588943" y="2437004"/>
                      <a:pt x="1561790" y="2434284"/>
                      <a:pt x="1535235" y="2428112"/>
                    </a:cubicBezTo>
                    <a:cubicBezTo>
                      <a:pt x="1527070" y="2426520"/>
                      <a:pt x="1519037" y="2433288"/>
                      <a:pt x="1517974" y="2441251"/>
                    </a:cubicBezTo>
                    <a:cubicBezTo>
                      <a:pt x="1516647" y="2464544"/>
                      <a:pt x="1547185" y="2458969"/>
                      <a:pt x="1562521" y="2461491"/>
                    </a:cubicBezTo>
                    <a:cubicBezTo>
                      <a:pt x="1567367" y="2461889"/>
                      <a:pt x="1572280" y="2462088"/>
                      <a:pt x="1577126" y="2462088"/>
                    </a:cubicBezTo>
                    <a:cubicBezTo>
                      <a:pt x="1588545" y="2462088"/>
                      <a:pt x="1599963" y="2461027"/>
                      <a:pt x="1611316" y="2459699"/>
                    </a:cubicBezTo>
                    <a:cubicBezTo>
                      <a:pt x="1594188" y="2530107"/>
                      <a:pt x="1587018" y="2602505"/>
                      <a:pt x="1586155" y="2675169"/>
                    </a:cubicBezTo>
                    <a:cubicBezTo>
                      <a:pt x="1575201" y="2674505"/>
                      <a:pt x="1564247" y="2674638"/>
                      <a:pt x="1553293" y="2674970"/>
                    </a:cubicBezTo>
                    <a:cubicBezTo>
                      <a:pt x="1537028" y="2675434"/>
                      <a:pt x="1520696" y="2675833"/>
                      <a:pt x="1504630" y="2673178"/>
                    </a:cubicBezTo>
                    <a:cubicBezTo>
                      <a:pt x="1485112" y="2671386"/>
                      <a:pt x="1484050" y="2700319"/>
                      <a:pt x="1503502" y="2700386"/>
                    </a:cubicBezTo>
                    <a:cubicBezTo>
                      <a:pt x="1506290" y="2700518"/>
                      <a:pt x="1509145" y="2700651"/>
                      <a:pt x="1511933" y="2700585"/>
                    </a:cubicBezTo>
                    <a:cubicBezTo>
                      <a:pt x="1536563" y="2700585"/>
                      <a:pt x="1560927" y="2695011"/>
                      <a:pt x="1585491" y="2692356"/>
                    </a:cubicBezTo>
                    <a:cubicBezTo>
                      <a:pt x="1582304" y="2767608"/>
                      <a:pt x="1590735" y="2842860"/>
                      <a:pt x="1610253" y="2915523"/>
                    </a:cubicBezTo>
                    <a:cubicBezTo>
                      <a:pt x="1598569" y="2915192"/>
                      <a:pt x="1586885" y="2914860"/>
                      <a:pt x="1575267" y="2914064"/>
                    </a:cubicBezTo>
                    <a:cubicBezTo>
                      <a:pt x="1571549" y="2914329"/>
                      <a:pt x="1566637" y="2913665"/>
                      <a:pt x="1561392" y="2913002"/>
                    </a:cubicBezTo>
                    <a:cubicBezTo>
                      <a:pt x="1546720" y="2911277"/>
                      <a:pt x="1529460" y="2909485"/>
                      <a:pt x="1528265" y="2926672"/>
                    </a:cubicBezTo>
                    <a:cubicBezTo>
                      <a:pt x="1528265" y="2934104"/>
                      <a:pt x="1534571" y="2941337"/>
                      <a:pt x="1542206" y="2941337"/>
                    </a:cubicBezTo>
                    <a:cubicBezTo>
                      <a:pt x="1542405" y="2941337"/>
                      <a:pt x="1542671" y="2941337"/>
                      <a:pt x="1542870" y="2941337"/>
                    </a:cubicBezTo>
                    <a:cubicBezTo>
                      <a:pt x="1561126" y="2940408"/>
                      <a:pt x="1579317" y="2938749"/>
                      <a:pt x="1597507" y="2937356"/>
                    </a:cubicBezTo>
                    <a:cubicBezTo>
                      <a:pt x="1600694" y="2936626"/>
                      <a:pt x="1607930" y="2936360"/>
                      <a:pt x="1616029" y="2935829"/>
                    </a:cubicBezTo>
                    <a:cubicBezTo>
                      <a:pt x="1622469" y="2957396"/>
                      <a:pt x="1629838" y="2978698"/>
                      <a:pt x="1638269" y="2999667"/>
                    </a:cubicBezTo>
                    <a:cubicBezTo>
                      <a:pt x="1659580" y="3048774"/>
                      <a:pt x="1691047" y="3092704"/>
                      <a:pt x="1726034" y="3133117"/>
                    </a:cubicBezTo>
                    <a:cubicBezTo>
                      <a:pt x="1720922" y="3131458"/>
                      <a:pt x="1715810" y="3129799"/>
                      <a:pt x="1710831" y="3128007"/>
                    </a:cubicBezTo>
                    <a:cubicBezTo>
                      <a:pt x="1667679" y="3115664"/>
                      <a:pt x="1630834" y="3090381"/>
                      <a:pt x="1592063" y="3069146"/>
                    </a:cubicBezTo>
                    <a:close/>
                    <a:moveTo>
                      <a:pt x="2508348" y="1989475"/>
                    </a:moveTo>
                    <a:cubicBezTo>
                      <a:pt x="2533110" y="2038250"/>
                      <a:pt x="2558537" y="2086626"/>
                      <a:pt x="2589009" y="2132215"/>
                    </a:cubicBezTo>
                    <a:cubicBezTo>
                      <a:pt x="2658782" y="2233280"/>
                      <a:pt x="2696358" y="2353192"/>
                      <a:pt x="2716341" y="2473436"/>
                    </a:cubicBezTo>
                    <a:cubicBezTo>
                      <a:pt x="2729353" y="2594210"/>
                      <a:pt x="2718864" y="2719763"/>
                      <a:pt x="2680292" y="2835626"/>
                    </a:cubicBezTo>
                    <a:cubicBezTo>
                      <a:pt x="2680159" y="2835494"/>
                      <a:pt x="2680093" y="2835295"/>
                      <a:pt x="2679894" y="2835162"/>
                    </a:cubicBezTo>
                    <a:lnTo>
                      <a:pt x="2679894" y="2835162"/>
                    </a:lnTo>
                    <a:cubicBezTo>
                      <a:pt x="2678964" y="2839807"/>
                      <a:pt x="2677769" y="2844320"/>
                      <a:pt x="2676442" y="2848766"/>
                    </a:cubicBezTo>
                    <a:cubicBezTo>
                      <a:pt x="2673786" y="2857592"/>
                      <a:pt x="2670799" y="2866351"/>
                      <a:pt x="2667147" y="2874845"/>
                    </a:cubicBezTo>
                    <a:cubicBezTo>
                      <a:pt x="2665023" y="2879623"/>
                      <a:pt x="2663031" y="2884401"/>
                      <a:pt x="2660774" y="2889112"/>
                    </a:cubicBezTo>
                    <a:cubicBezTo>
                      <a:pt x="2658782" y="2893426"/>
                      <a:pt x="2656525" y="2897606"/>
                      <a:pt x="2654335" y="2901853"/>
                    </a:cubicBezTo>
                    <a:cubicBezTo>
                      <a:pt x="2649953" y="2910347"/>
                      <a:pt x="2645173" y="2918576"/>
                      <a:pt x="2640526" y="2926805"/>
                    </a:cubicBezTo>
                    <a:cubicBezTo>
                      <a:pt x="2637273" y="2932511"/>
                      <a:pt x="2634153" y="2938351"/>
                      <a:pt x="2631032" y="2944124"/>
                    </a:cubicBezTo>
                    <a:cubicBezTo>
                      <a:pt x="2630966" y="2944257"/>
                      <a:pt x="2630900" y="2944390"/>
                      <a:pt x="2630833" y="2944523"/>
                    </a:cubicBezTo>
                    <a:cubicBezTo>
                      <a:pt x="2628377" y="2949566"/>
                      <a:pt x="2625987" y="2954742"/>
                      <a:pt x="2623597" y="2959852"/>
                    </a:cubicBezTo>
                    <a:cubicBezTo>
                      <a:pt x="2623464" y="2960051"/>
                      <a:pt x="2623331" y="2960250"/>
                      <a:pt x="2623265" y="2960449"/>
                    </a:cubicBezTo>
                    <a:cubicBezTo>
                      <a:pt x="2621805" y="2963568"/>
                      <a:pt x="2620344" y="2966620"/>
                      <a:pt x="2618950" y="2969739"/>
                    </a:cubicBezTo>
                    <a:cubicBezTo>
                      <a:pt x="2618684" y="2970337"/>
                      <a:pt x="2618352" y="2971000"/>
                      <a:pt x="2618087" y="2971597"/>
                    </a:cubicBezTo>
                    <a:cubicBezTo>
                      <a:pt x="2616029" y="2976043"/>
                      <a:pt x="2613838" y="2980423"/>
                      <a:pt x="2611581" y="2984803"/>
                    </a:cubicBezTo>
                    <a:cubicBezTo>
                      <a:pt x="2610718" y="2986462"/>
                      <a:pt x="2609788" y="2988187"/>
                      <a:pt x="2608792" y="2989846"/>
                    </a:cubicBezTo>
                    <a:cubicBezTo>
                      <a:pt x="2608261" y="2990709"/>
                      <a:pt x="2607730" y="2991571"/>
                      <a:pt x="2607133" y="2992368"/>
                    </a:cubicBezTo>
                    <a:cubicBezTo>
                      <a:pt x="2605938" y="2994093"/>
                      <a:pt x="2604676" y="2995752"/>
                      <a:pt x="2602950" y="2996947"/>
                    </a:cubicBezTo>
                    <a:cubicBezTo>
                      <a:pt x="2601357" y="2998075"/>
                      <a:pt x="2599432" y="2998539"/>
                      <a:pt x="2597639" y="2998274"/>
                    </a:cubicBezTo>
                    <a:cubicBezTo>
                      <a:pt x="2567101" y="3040810"/>
                      <a:pt x="2532978" y="3081091"/>
                      <a:pt x="2502904" y="3123959"/>
                    </a:cubicBezTo>
                    <a:cubicBezTo>
                      <a:pt x="2494473" y="3135240"/>
                      <a:pt x="2486041" y="3146521"/>
                      <a:pt x="2476946" y="3157338"/>
                    </a:cubicBezTo>
                    <a:cubicBezTo>
                      <a:pt x="2475154" y="3158599"/>
                      <a:pt x="2473428" y="3159926"/>
                      <a:pt x="2471569" y="3161187"/>
                    </a:cubicBezTo>
                    <a:cubicBezTo>
                      <a:pt x="2413280" y="3197021"/>
                      <a:pt x="2350810" y="3224029"/>
                      <a:pt x="2286081" y="3247587"/>
                    </a:cubicBezTo>
                    <a:cubicBezTo>
                      <a:pt x="2243925" y="3264708"/>
                      <a:pt x="2199844" y="3278511"/>
                      <a:pt x="2153903" y="3282492"/>
                    </a:cubicBezTo>
                    <a:cubicBezTo>
                      <a:pt x="2056180" y="3291185"/>
                      <a:pt x="1971270" y="3259532"/>
                      <a:pt x="1886560" y="3213743"/>
                    </a:cubicBezTo>
                    <a:cubicBezTo>
                      <a:pt x="1823757" y="3185740"/>
                      <a:pt x="1771576" y="3139753"/>
                      <a:pt x="1730614" y="3084939"/>
                    </a:cubicBezTo>
                    <a:cubicBezTo>
                      <a:pt x="1692641" y="3038621"/>
                      <a:pt x="1665488" y="2984803"/>
                      <a:pt x="1649090" y="2927468"/>
                    </a:cubicBezTo>
                    <a:cubicBezTo>
                      <a:pt x="1650617" y="2925676"/>
                      <a:pt x="1651082" y="2923420"/>
                      <a:pt x="1649953" y="2920699"/>
                    </a:cubicBezTo>
                    <a:cubicBezTo>
                      <a:pt x="1649024" y="2919571"/>
                      <a:pt x="1647829" y="2918775"/>
                      <a:pt x="1646568" y="2918178"/>
                    </a:cubicBezTo>
                    <a:cubicBezTo>
                      <a:pt x="1644841" y="2911542"/>
                      <a:pt x="1643115" y="2904972"/>
                      <a:pt x="1641655" y="2898270"/>
                    </a:cubicBezTo>
                    <a:cubicBezTo>
                      <a:pt x="1622602" y="2828128"/>
                      <a:pt x="1616162" y="2756128"/>
                      <a:pt x="1620145" y="2683597"/>
                    </a:cubicBezTo>
                    <a:cubicBezTo>
                      <a:pt x="1621473" y="2638671"/>
                      <a:pt x="1623000" y="2593547"/>
                      <a:pt x="1628377" y="2548887"/>
                    </a:cubicBezTo>
                    <a:cubicBezTo>
                      <a:pt x="1632958" y="2516702"/>
                      <a:pt x="1639862" y="2484916"/>
                      <a:pt x="1648227" y="2453528"/>
                    </a:cubicBezTo>
                    <a:cubicBezTo>
                      <a:pt x="1648825" y="2453063"/>
                      <a:pt x="1649489" y="2452665"/>
                      <a:pt x="1650020" y="2452002"/>
                    </a:cubicBezTo>
                    <a:cubicBezTo>
                      <a:pt x="1652144" y="2449546"/>
                      <a:pt x="1652343" y="2445897"/>
                      <a:pt x="1651082" y="2442910"/>
                    </a:cubicBezTo>
                    <a:cubicBezTo>
                      <a:pt x="1660044" y="2410593"/>
                      <a:pt x="1670467" y="2378674"/>
                      <a:pt x="1681554" y="2347154"/>
                    </a:cubicBezTo>
                    <a:cubicBezTo>
                      <a:pt x="1715080" y="2255843"/>
                      <a:pt x="1776887" y="2177406"/>
                      <a:pt x="1847258" y="2111311"/>
                    </a:cubicBezTo>
                    <a:cubicBezTo>
                      <a:pt x="1907737" y="2047473"/>
                      <a:pt x="1982689" y="2001553"/>
                      <a:pt x="2059301" y="1959613"/>
                    </a:cubicBezTo>
                    <a:cubicBezTo>
                      <a:pt x="2078752" y="1949659"/>
                      <a:pt x="2099266" y="1938511"/>
                      <a:pt x="2116660" y="1924376"/>
                    </a:cubicBezTo>
                    <a:cubicBezTo>
                      <a:pt x="2121772" y="1923116"/>
                      <a:pt x="2125622" y="1918603"/>
                      <a:pt x="2129008" y="1913228"/>
                    </a:cubicBezTo>
                    <a:cubicBezTo>
                      <a:pt x="2138966" y="1903208"/>
                      <a:pt x="2147132" y="1891661"/>
                      <a:pt x="2152642" y="1878256"/>
                    </a:cubicBezTo>
                    <a:cubicBezTo>
                      <a:pt x="2181056" y="1839237"/>
                      <a:pt x="2209271" y="1799620"/>
                      <a:pt x="2230050" y="1755889"/>
                    </a:cubicBezTo>
                    <a:cubicBezTo>
                      <a:pt x="2232706" y="1750382"/>
                      <a:pt x="2235162" y="1744807"/>
                      <a:pt x="2237485" y="1739233"/>
                    </a:cubicBezTo>
                    <a:cubicBezTo>
                      <a:pt x="2242730" y="1773740"/>
                      <a:pt x="2262713" y="1806455"/>
                      <a:pt x="2288604" y="1828951"/>
                    </a:cubicBezTo>
                    <a:cubicBezTo>
                      <a:pt x="2321532" y="1853903"/>
                      <a:pt x="2364087" y="1859145"/>
                      <a:pt x="2404185" y="1860738"/>
                    </a:cubicBezTo>
                    <a:cubicBezTo>
                      <a:pt x="2406110" y="1860870"/>
                      <a:pt x="2408036" y="1860937"/>
                      <a:pt x="2409961" y="1860937"/>
                    </a:cubicBezTo>
                    <a:cubicBezTo>
                      <a:pt x="2437645" y="1860937"/>
                      <a:pt x="2463270" y="1848992"/>
                      <a:pt x="2487303" y="1835919"/>
                    </a:cubicBezTo>
                    <a:cubicBezTo>
                      <a:pt x="2507551" y="1825036"/>
                      <a:pt x="2528397" y="1814087"/>
                      <a:pt x="2544861" y="1797762"/>
                    </a:cubicBezTo>
                    <a:cubicBezTo>
                      <a:pt x="2546255" y="1796369"/>
                      <a:pt x="2547583" y="1794975"/>
                      <a:pt x="2548977" y="1793582"/>
                    </a:cubicBezTo>
                    <a:cubicBezTo>
                      <a:pt x="2545127" y="1799222"/>
                      <a:pt x="2541143" y="1804863"/>
                      <a:pt x="2536762" y="1810570"/>
                    </a:cubicBezTo>
                    <a:cubicBezTo>
                      <a:pt x="2499253" y="1860539"/>
                      <a:pt x="2472565" y="1931610"/>
                      <a:pt x="2508348" y="198947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7" name="Google Shape;497;p11"/>
              <p:cNvSpPr/>
              <p:nvPr/>
            </p:nvSpPr>
            <p:spPr>
              <a:xfrm>
                <a:off x="-71895" y="2561677"/>
                <a:ext cx="704715" cy="939033"/>
              </a:xfrm>
              <a:custGeom>
                <a:rect b="b" l="l" r="r" t="t"/>
                <a:pathLst>
                  <a:path extrusionOk="0" h="939033" w="704715">
                    <a:moveTo>
                      <a:pt x="689137" y="357060"/>
                    </a:moveTo>
                    <a:cubicBezTo>
                      <a:pt x="682232" y="357724"/>
                      <a:pt x="629056" y="360113"/>
                      <a:pt x="603961" y="368142"/>
                    </a:cubicBezTo>
                    <a:cubicBezTo>
                      <a:pt x="599380" y="299526"/>
                      <a:pt x="581854" y="232304"/>
                      <a:pt x="546602" y="178951"/>
                    </a:cubicBezTo>
                    <a:cubicBezTo>
                      <a:pt x="560942" y="172315"/>
                      <a:pt x="574020" y="163025"/>
                      <a:pt x="583978" y="150616"/>
                    </a:cubicBezTo>
                    <a:cubicBezTo>
                      <a:pt x="595397" y="136879"/>
                      <a:pt x="603895" y="121019"/>
                      <a:pt x="611795" y="105093"/>
                    </a:cubicBezTo>
                    <a:cubicBezTo>
                      <a:pt x="615114" y="98391"/>
                      <a:pt x="611065" y="89963"/>
                      <a:pt x="604559" y="87242"/>
                    </a:cubicBezTo>
                    <a:cubicBezTo>
                      <a:pt x="597920" y="84455"/>
                      <a:pt x="589289" y="87574"/>
                      <a:pt x="586700" y="94475"/>
                    </a:cubicBezTo>
                    <a:cubicBezTo>
                      <a:pt x="581522" y="108145"/>
                      <a:pt x="575481" y="121417"/>
                      <a:pt x="567315" y="133627"/>
                    </a:cubicBezTo>
                    <a:cubicBezTo>
                      <a:pt x="559481" y="146103"/>
                      <a:pt x="547664" y="155062"/>
                      <a:pt x="535914" y="163821"/>
                    </a:cubicBezTo>
                    <a:cubicBezTo>
                      <a:pt x="526420" y="151478"/>
                      <a:pt x="515865" y="139932"/>
                      <a:pt x="504114" y="129579"/>
                    </a:cubicBezTo>
                    <a:cubicBezTo>
                      <a:pt x="473642" y="102107"/>
                      <a:pt x="436133" y="81734"/>
                      <a:pt x="395835" y="72709"/>
                    </a:cubicBezTo>
                    <a:cubicBezTo>
                      <a:pt x="393113" y="72311"/>
                      <a:pt x="390325" y="71780"/>
                      <a:pt x="387537" y="71249"/>
                    </a:cubicBezTo>
                    <a:cubicBezTo>
                      <a:pt x="389595" y="70652"/>
                      <a:pt x="391587" y="70055"/>
                      <a:pt x="393645" y="69524"/>
                    </a:cubicBezTo>
                    <a:cubicBezTo>
                      <a:pt x="411636" y="64348"/>
                      <a:pt x="429959" y="60167"/>
                      <a:pt x="448016" y="55190"/>
                    </a:cubicBezTo>
                    <a:cubicBezTo>
                      <a:pt x="453394" y="53598"/>
                      <a:pt x="466605" y="50943"/>
                      <a:pt x="461161" y="43046"/>
                    </a:cubicBezTo>
                    <a:cubicBezTo>
                      <a:pt x="449543" y="34884"/>
                      <a:pt x="432946" y="39397"/>
                      <a:pt x="419602" y="40525"/>
                    </a:cubicBezTo>
                    <a:cubicBezTo>
                      <a:pt x="360849" y="46895"/>
                      <a:pt x="307938" y="72908"/>
                      <a:pt x="260670" y="107084"/>
                    </a:cubicBezTo>
                    <a:cubicBezTo>
                      <a:pt x="261002" y="98059"/>
                      <a:pt x="260271" y="88901"/>
                      <a:pt x="259076" y="80473"/>
                    </a:cubicBezTo>
                    <a:cubicBezTo>
                      <a:pt x="255359" y="62954"/>
                      <a:pt x="229268" y="-16544"/>
                      <a:pt x="204174" y="3098"/>
                    </a:cubicBezTo>
                    <a:cubicBezTo>
                      <a:pt x="197601" y="8208"/>
                      <a:pt x="196738" y="17432"/>
                      <a:pt x="201452" y="24001"/>
                    </a:cubicBezTo>
                    <a:cubicBezTo>
                      <a:pt x="223293" y="52470"/>
                      <a:pt x="241683" y="90825"/>
                      <a:pt x="234646" y="126925"/>
                    </a:cubicBezTo>
                    <a:cubicBezTo>
                      <a:pt x="186714" y="164551"/>
                      <a:pt x="157238" y="219829"/>
                      <a:pt x="130682" y="274177"/>
                    </a:cubicBezTo>
                    <a:cubicBezTo>
                      <a:pt x="100874" y="251150"/>
                      <a:pt x="42121" y="208282"/>
                      <a:pt x="33690" y="230313"/>
                    </a:cubicBezTo>
                    <a:cubicBezTo>
                      <a:pt x="31300" y="235954"/>
                      <a:pt x="33955" y="243320"/>
                      <a:pt x="39864" y="245510"/>
                    </a:cubicBezTo>
                    <a:cubicBezTo>
                      <a:pt x="70203" y="254933"/>
                      <a:pt x="96559" y="272452"/>
                      <a:pt x="123911" y="287980"/>
                    </a:cubicBezTo>
                    <a:cubicBezTo>
                      <a:pt x="123048" y="289772"/>
                      <a:pt x="122185" y="291630"/>
                      <a:pt x="121255" y="293421"/>
                    </a:cubicBezTo>
                    <a:cubicBezTo>
                      <a:pt x="99414" y="350292"/>
                      <a:pt x="90850" y="411873"/>
                      <a:pt x="87331" y="472460"/>
                    </a:cubicBezTo>
                    <a:cubicBezTo>
                      <a:pt x="83348" y="522561"/>
                      <a:pt x="86136" y="572862"/>
                      <a:pt x="95231" y="622167"/>
                    </a:cubicBezTo>
                    <a:cubicBezTo>
                      <a:pt x="88061" y="635903"/>
                      <a:pt x="77904" y="647848"/>
                      <a:pt x="64162" y="656010"/>
                    </a:cubicBezTo>
                    <a:cubicBezTo>
                      <a:pt x="45308" y="668154"/>
                      <a:pt x="25391" y="678440"/>
                      <a:pt x="6537" y="690584"/>
                    </a:cubicBezTo>
                    <a:cubicBezTo>
                      <a:pt x="496" y="694432"/>
                      <a:pt x="-1960" y="702263"/>
                      <a:pt x="1757" y="708633"/>
                    </a:cubicBezTo>
                    <a:cubicBezTo>
                      <a:pt x="4413" y="713146"/>
                      <a:pt x="8330" y="714937"/>
                      <a:pt x="12512" y="714937"/>
                    </a:cubicBezTo>
                    <a:cubicBezTo>
                      <a:pt x="17358" y="714937"/>
                      <a:pt x="22537" y="712482"/>
                      <a:pt x="26454" y="709032"/>
                    </a:cubicBezTo>
                    <a:cubicBezTo>
                      <a:pt x="42719" y="698414"/>
                      <a:pt x="59183" y="688128"/>
                      <a:pt x="75049" y="676847"/>
                    </a:cubicBezTo>
                    <a:cubicBezTo>
                      <a:pt x="85871" y="670078"/>
                      <a:pt x="94567" y="661253"/>
                      <a:pt x="101339" y="651166"/>
                    </a:cubicBezTo>
                    <a:cubicBezTo>
                      <a:pt x="102335" y="655413"/>
                      <a:pt x="103264" y="659660"/>
                      <a:pt x="104326" y="663841"/>
                    </a:cubicBezTo>
                    <a:cubicBezTo>
                      <a:pt x="130085" y="743406"/>
                      <a:pt x="193950" y="809367"/>
                      <a:pt x="270761" y="845400"/>
                    </a:cubicBezTo>
                    <a:cubicBezTo>
                      <a:pt x="276536" y="861858"/>
                      <a:pt x="281914" y="878381"/>
                      <a:pt x="277798" y="896033"/>
                    </a:cubicBezTo>
                    <a:cubicBezTo>
                      <a:pt x="277333" y="909902"/>
                      <a:pt x="256355" y="926293"/>
                      <a:pt x="271757" y="937441"/>
                    </a:cubicBezTo>
                    <a:cubicBezTo>
                      <a:pt x="274080" y="938503"/>
                      <a:pt x="276138" y="939034"/>
                      <a:pt x="277997" y="939034"/>
                    </a:cubicBezTo>
                    <a:cubicBezTo>
                      <a:pt x="290146" y="939034"/>
                      <a:pt x="294262" y="919060"/>
                      <a:pt x="297449" y="908840"/>
                    </a:cubicBezTo>
                    <a:cubicBezTo>
                      <a:pt x="302162" y="890658"/>
                      <a:pt x="299108" y="871745"/>
                      <a:pt x="292138" y="854558"/>
                    </a:cubicBezTo>
                    <a:cubicBezTo>
                      <a:pt x="326526" y="867830"/>
                      <a:pt x="362841" y="875130"/>
                      <a:pt x="399155" y="875130"/>
                    </a:cubicBezTo>
                    <a:cubicBezTo>
                      <a:pt x="400084" y="875130"/>
                      <a:pt x="401080" y="875130"/>
                      <a:pt x="402009" y="875130"/>
                    </a:cubicBezTo>
                    <a:cubicBezTo>
                      <a:pt x="411436" y="875262"/>
                      <a:pt x="419270" y="867233"/>
                      <a:pt x="419270" y="857876"/>
                    </a:cubicBezTo>
                    <a:cubicBezTo>
                      <a:pt x="419270" y="848320"/>
                      <a:pt x="411436" y="840822"/>
                      <a:pt x="402009" y="840623"/>
                    </a:cubicBezTo>
                    <a:cubicBezTo>
                      <a:pt x="384018" y="840291"/>
                      <a:pt x="366094" y="838831"/>
                      <a:pt x="348434" y="835579"/>
                    </a:cubicBezTo>
                    <a:cubicBezTo>
                      <a:pt x="338078" y="833655"/>
                      <a:pt x="327854" y="831001"/>
                      <a:pt x="317896" y="827683"/>
                    </a:cubicBezTo>
                    <a:cubicBezTo>
                      <a:pt x="398823" y="821909"/>
                      <a:pt x="465675" y="768224"/>
                      <a:pt x="514537" y="701267"/>
                    </a:cubicBezTo>
                    <a:cubicBezTo>
                      <a:pt x="539897" y="705183"/>
                      <a:pt x="565788" y="711420"/>
                      <a:pt x="583447" y="730266"/>
                    </a:cubicBezTo>
                    <a:cubicBezTo>
                      <a:pt x="585970" y="733651"/>
                      <a:pt x="589555" y="735111"/>
                      <a:pt x="593140" y="735111"/>
                    </a:cubicBezTo>
                    <a:cubicBezTo>
                      <a:pt x="600376" y="735111"/>
                      <a:pt x="607679" y="729072"/>
                      <a:pt x="606285" y="720644"/>
                    </a:cubicBezTo>
                    <a:cubicBezTo>
                      <a:pt x="595463" y="697883"/>
                      <a:pt x="556029" y="688460"/>
                      <a:pt x="524760" y="686668"/>
                    </a:cubicBezTo>
                    <a:cubicBezTo>
                      <a:pt x="548859" y="650900"/>
                      <a:pt x="568045" y="612146"/>
                      <a:pt x="581655" y="575450"/>
                    </a:cubicBezTo>
                    <a:cubicBezTo>
                      <a:pt x="598119" y="519243"/>
                      <a:pt x="607480" y="451556"/>
                      <a:pt x="604891" y="384268"/>
                    </a:cubicBezTo>
                    <a:cubicBezTo>
                      <a:pt x="633304" y="383471"/>
                      <a:pt x="661519" y="381879"/>
                      <a:pt x="690995" y="384135"/>
                    </a:cubicBezTo>
                    <a:cubicBezTo>
                      <a:pt x="695112" y="384400"/>
                      <a:pt x="699360" y="382011"/>
                      <a:pt x="701817" y="378826"/>
                    </a:cubicBezTo>
                    <a:cubicBezTo>
                      <a:pt x="709451" y="369735"/>
                      <a:pt x="700887" y="355202"/>
                      <a:pt x="689137" y="357060"/>
                    </a:cubicBezTo>
                    <a:close/>
                    <a:moveTo>
                      <a:pt x="568975" y="458325"/>
                    </a:moveTo>
                    <a:cubicBezTo>
                      <a:pt x="564062" y="523424"/>
                      <a:pt x="547797" y="589319"/>
                      <a:pt x="510222" y="643866"/>
                    </a:cubicBezTo>
                    <a:cubicBezTo>
                      <a:pt x="484463" y="688261"/>
                      <a:pt x="452066" y="728408"/>
                      <a:pt x="409843" y="758337"/>
                    </a:cubicBezTo>
                    <a:cubicBezTo>
                      <a:pt x="369479" y="786075"/>
                      <a:pt x="320817" y="801139"/>
                      <a:pt x="271889" y="790189"/>
                    </a:cubicBezTo>
                    <a:cubicBezTo>
                      <a:pt x="255027" y="786340"/>
                      <a:pt x="238828" y="780169"/>
                      <a:pt x="222762" y="773931"/>
                    </a:cubicBezTo>
                    <a:cubicBezTo>
                      <a:pt x="221567" y="773002"/>
                      <a:pt x="220372" y="772007"/>
                      <a:pt x="219244" y="771078"/>
                    </a:cubicBezTo>
                    <a:cubicBezTo>
                      <a:pt x="185187" y="741680"/>
                      <a:pt x="156507" y="707373"/>
                      <a:pt x="140773" y="664571"/>
                    </a:cubicBezTo>
                    <a:cubicBezTo>
                      <a:pt x="125571" y="612611"/>
                      <a:pt x="118069" y="557665"/>
                      <a:pt x="120260" y="503516"/>
                    </a:cubicBezTo>
                    <a:cubicBezTo>
                      <a:pt x="122185" y="412802"/>
                      <a:pt x="135197" y="319102"/>
                      <a:pt x="185120" y="241263"/>
                    </a:cubicBezTo>
                    <a:cubicBezTo>
                      <a:pt x="202248" y="210007"/>
                      <a:pt x="220439" y="178486"/>
                      <a:pt x="248654" y="155393"/>
                    </a:cubicBezTo>
                    <a:cubicBezTo>
                      <a:pt x="280121" y="129646"/>
                      <a:pt x="313050" y="103766"/>
                      <a:pt x="349762" y="85981"/>
                    </a:cubicBezTo>
                    <a:cubicBezTo>
                      <a:pt x="353945" y="87375"/>
                      <a:pt x="358791" y="88237"/>
                      <a:pt x="361712" y="89100"/>
                    </a:cubicBezTo>
                    <a:cubicBezTo>
                      <a:pt x="423320" y="102306"/>
                      <a:pt x="479418" y="137543"/>
                      <a:pt x="515732" y="189370"/>
                    </a:cubicBezTo>
                    <a:cubicBezTo>
                      <a:pt x="568576" y="268669"/>
                      <a:pt x="573821" y="365023"/>
                      <a:pt x="568975" y="45832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8" name="Google Shape;498;p11"/>
              <p:cNvSpPr/>
              <p:nvPr/>
            </p:nvSpPr>
            <p:spPr>
              <a:xfrm>
                <a:off x="1199735" y="2864741"/>
                <a:ext cx="873019" cy="978053"/>
              </a:xfrm>
              <a:custGeom>
                <a:rect b="b" l="l" r="r" t="t"/>
                <a:pathLst>
                  <a:path extrusionOk="0" h="978053" w="873019">
                    <a:moveTo>
                      <a:pt x="497769" y="6350"/>
                    </a:moveTo>
                    <a:cubicBezTo>
                      <a:pt x="449305" y="2302"/>
                      <a:pt x="399116" y="-5263"/>
                      <a:pt x="351118" y="5620"/>
                    </a:cubicBezTo>
                    <a:cubicBezTo>
                      <a:pt x="276432" y="20418"/>
                      <a:pt x="211836" y="66406"/>
                      <a:pt x="168352" y="128253"/>
                    </a:cubicBezTo>
                    <a:cubicBezTo>
                      <a:pt x="128719" y="178089"/>
                      <a:pt x="84836" y="226465"/>
                      <a:pt x="61335" y="286587"/>
                    </a:cubicBezTo>
                    <a:cubicBezTo>
                      <a:pt x="27345" y="367745"/>
                      <a:pt x="10548" y="455738"/>
                      <a:pt x="1254" y="542934"/>
                    </a:cubicBezTo>
                    <a:cubicBezTo>
                      <a:pt x="-2995" y="629799"/>
                      <a:pt x="1653" y="723963"/>
                      <a:pt x="45336" y="801206"/>
                    </a:cubicBezTo>
                    <a:cubicBezTo>
                      <a:pt x="63725" y="834319"/>
                      <a:pt x="95857" y="855952"/>
                      <a:pt x="126329" y="876922"/>
                    </a:cubicBezTo>
                    <a:cubicBezTo>
                      <a:pt x="155606" y="898953"/>
                      <a:pt x="186078" y="919658"/>
                      <a:pt x="220732" y="932199"/>
                    </a:cubicBezTo>
                    <a:cubicBezTo>
                      <a:pt x="267536" y="948325"/>
                      <a:pt x="316663" y="962260"/>
                      <a:pt x="366520" y="962128"/>
                    </a:cubicBezTo>
                    <a:cubicBezTo>
                      <a:pt x="391946" y="971020"/>
                      <a:pt x="414983" y="976063"/>
                      <a:pt x="442800" y="977656"/>
                    </a:cubicBezTo>
                    <a:cubicBezTo>
                      <a:pt x="448310" y="977921"/>
                      <a:pt x="453753" y="978054"/>
                      <a:pt x="459330" y="978054"/>
                    </a:cubicBezTo>
                    <a:cubicBezTo>
                      <a:pt x="514299" y="978054"/>
                      <a:pt x="571194" y="965777"/>
                      <a:pt x="618063" y="937110"/>
                    </a:cubicBezTo>
                    <a:cubicBezTo>
                      <a:pt x="661016" y="909305"/>
                      <a:pt x="692816" y="868561"/>
                      <a:pt x="728267" y="832328"/>
                    </a:cubicBezTo>
                    <a:cubicBezTo>
                      <a:pt x="791999" y="769088"/>
                      <a:pt x="824131" y="681626"/>
                      <a:pt x="844114" y="595823"/>
                    </a:cubicBezTo>
                    <a:cubicBezTo>
                      <a:pt x="868478" y="500729"/>
                      <a:pt x="881158" y="400924"/>
                      <a:pt x="867283" y="303243"/>
                    </a:cubicBezTo>
                    <a:cubicBezTo>
                      <a:pt x="853474" y="243519"/>
                      <a:pt x="841060" y="179217"/>
                      <a:pt x="800298" y="131305"/>
                    </a:cubicBezTo>
                    <a:cubicBezTo>
                      <a:pt x="756880" y="85849"/>
                      <a:pt x="702575" y="47493"/>
                      <a:pt x="641100" y="31302"/>
                    </a:cubicBezTo>
                    <a:cubicBezTo>
                      <a:pt x="593965" y="19954"/>
                      <a:pt x="545701" y="13318"/>
                      <a:pt x="497769" y="6350"/>
                    </a:cubicBezTo>
                    <a:close/>
                    <a:moveTo>
                      <a:pt x="159722" y="858408"/>
                    </a:moveTo>
                    <a:cubicBezTo>
                      <a:pt x="131573" y="837571"/>
                      <a:pt x="99110" y="820118"/>
                      <a:pt x="79061" y="790588"/>
                    </a:cubicBezTo>
                    <a:cubicBezTo>
                      <a:pt x="52041" y="750109"/>
                      <a:pt x="42813" y="701334"/>
                      <a:pt x="36772" y="653887"/>
                    </a:cubicBezTo>
                    <a:cubicBezTo>
                      <a:pt x="25884" y="582285"/>
                      <a:pt x="34050" y="510683"/>
                      <a:pt x="48921" y="438484"/>
                    </a:cubicBezTo>
                    <a:cubicBezTo>
                      <a:pt x="79658" y="284862"/>
                      <a:pt x="122810" y="234893"/>
                      <a:pt x="220732" y="118631"/>
                    </a:cubicBezTo>
                    <a:cubicBezTo>
                      <a:pt x="277361" y="55125"/>
                      <a:pt x="344147" y="34819"/>
                      <a:pt x="418369" y="34819"/>
                    </a:cubicBezTo>
                    <a:cubicBezTo>
                      <a:pt x="444924" y="34819"/>
                      <a:pt x="472408" y="37407"/>
                      <a:pt x="500756" y="41521"/>
                    </a:cubicBezTo>
                    <a:cubicBezTo>
                      <a:pt x="433572" y="44175"/>
                      <a:pt x="373159" y="76758"/>
                      <a:pt x="322306" y="118763"/>
                    </a:cubicBezTo>
                    <a:cubicBezTo>
                      <a:pt x="205131" y="198262"/>
                      <a:pt x="144585" y="348036"/>
                      <a:pt x="122345" y="483542"/>
                    </a:cubicBezTo>
                    <a:cubicBezTo>
                      <a:pt x="112255" y="560453"/>
                      <a:pt x="118030" y="638160"/>
                      <a:pt x="140801" y="712416"/>
                    </a:cubicBezTo>
                    <a:cubicBezTo>
                      <a:pt x="147838" y="737567"/>
                      <a:pt x="154942" y="761854"/>
                      <a:pt x="166361" y="785744"/>
                    </a:cubicBezTo>
                    <a:cubicBezTo>
                      <a:pt x="188800" y="830470"/>
                      <a:pt x="213562" y="876391"/>
                      <a:pt x="254324" y="907049"/>
                    </a:cubicBezTo>
                    <a:cubicBezTo>
                      <a:pt x="220002" y="897095"/>
                      <a:pt x="187804" y="880505"/>
                      <a:pt x="159722" y="858408"/>
                    </a:cubicBezTo>
                    <a:close/>
                    <a:moveTo>
                      <a:pt x="786489" y="170059"/>
                    </a:moveTo>
                    <a:cubicBezTo>
                      <a:pt x="804480" y="197930"/>
                      <a:pt x="813841" y="231907"/>
                      <a:pt x="822670" y="263825"/>
                    </a:cubicBezTo>
                    <a:cubicBezTo>
                      <a:pt x="834620" y="304769"/>
                      <a:pt x="839666" y="346974"/>
                      <a:pt x="837807" y="389577"/>
                    </a:cubicBezTo>
                    <a:cubicBezTo>
                      <a:pt x="839135" y="459255"/>
                      <a:pt x="825857" y="528003"/>
                      <a:pt x="808729" y="595358"/>
                    </a:cubicBezTo>
                    <a:cubicBezTo>
                      <a:pt x="795053" y="653887"/>
                      <a:pt x="774207" y="711421"/>
                      <a:pt x="741213" y="763181"/>
                    </a:cubicBezTo>
                    <a:cubicBezTo>
                      <a:pt x="721695" y="791185"/>
                      <a:pt x="697065" y="814809"/>
                      <a:pt x="673829" y="839628"/>
                    </a:cubicBezTo>
                    <a:cubicBezTo>
                      <a:pt x="646544" y="869158"/>
                      <a:pt x="620387" y="898024"/>
                      <a:pt x="583940" y="917202"/>
                    </a:cubicBezTo>
                    <a:cubicBezTo>
                      <a:pt x="545701" y="933991"/>
                      <a:pt x="503411" y="943481"/>
                      <a:pt x="461587" y="943879"/>
                    </a:cubicBezTo>
                    <a:cubicBezTo>
                      <a:pt x="455612" y="943945"/>
                      <a:pt x="449704" y="943547"/>
                      <a:pt x="443729" y="943215"/>
                    </a:cubicBezTo>
                    <a:cubicBezTo>
                      <a:pt x="442335" y="938636"/>
                      <a:pt x="438020" y="935451"/>
                      <a:pt x="433107" y="935385"/>
                    </a:cubicBezTo>
                    <a:cubicBezTo>
                      <a:pt x="419033" y="935053"/>
                      <a:pt x="404759" y="934788"/>
                      <a:pt x="390818" y="931934"/>
                    </a:cubicBezTo>
                    <a:cubicBezTo>
                      <a:pt x="342288" y="920586"/>
                      <a:pt x="292497" y="898356"/>
                      <a:pt x="256382" y="863053"/>
                    </a:cubicBezTo>
                    <a:cubicBezTo>
                      <a:pt x="196036" y="796560"/>
                      <a:pt x="170477" y="707240"/>
                      <a:pt x="155539" y="620508"/>
                    </a:cubicBezTo>
                    <a:cubicBezTo>
                      <a:pt x="142461" y="523092"/>
                      <a:pt x="162576" y="424681"/>
                      <a:pt x="199687" y="334565"/>
                    </a:cubicBezTo>
                    <a:cubicBezTo>
                      <a:pt x="222525" y="278159"/>
                      <a:pt x="254988" y="224740"/>
                      <a:pt x="297277" y="180876"/>
                    </a:cubicBezTo>
                    <a:cubicBezTo>
                      <a:pt x="330073" y="153071"/>
                      <a:pt x="364064" y="125930"/>
                      <a:pt x="400444" y="103036"/>
                    </a:cubicBezTo>
                    <a:cubicBezTo>
                      <a:pt x="453886" y="71515"/>
                      <a:pt x="515760" y="66207"/>
                      <a:pt x="576903" y="66207"/>
                    </a:cubicBezTo>
                    <a:cubicBezTo>
                      <a:pt x="577500" y="66207"/>
                      <a:pt x="578098" y="66207"/>
                      <a:pt x="578629" y="66207"/>
                    </a:cubicBezTo>
                    <a:cubicBezTo>
                      <a:pt x="614213" y="66406"/>
                      <a:pt x="651589" y="66074"/>
                      <a:pt x="683322" y="84323"/>
                    </a:cubicBezTo>
                    <a:cubicBezTo>
                      <a:pt x="722093" y="106819"/>
                      <a:pt x="760133" y="132699"/>
                      <a:pt x="786489" y="17005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99" name="Google Shape;499;p11"/>
            <p:cNvSpPr/>
            <p:nvPr/>
          </p:nvSpPr>
          <p:spPr>
            <a:xfrm>
              <a:off x="-205237" y="836062"/>
              <a:ext cx="1020513" cy="1414517"/>
            </a:xfrm>
            <a:custGeom>
              <a:rect b="b" l="l" r="r" t="t"/>
              <a:pathLst>
                <a:path extrusionOk="0" h="1414517" w="1020513">
                  <a:moveTo>
                    <a:pt x="761269" y="24731"/>
                  </a:moveTo>
                  <a:cubicBezTo>
                    <a:pt x="846511" y="5819"/>
                    <a:pt x="933545" y="-1680"/>
                    <a:pt x="1020513" y="311"/>
                  </a:cubicBezTo>
                  <a:cubicBezTo>
                    <a:pt x="970258" y="24466"/>
                    <a:pt x="925247" y="58110"/>
                    <a:pt x="878045" y="87508"/>
                  </a:cubicBezTo>
                  <a:cubicBezTo>
                    <a:pt x="822279" y="130442"/>
                    <a:pt x="765119" y="172514"/>
                    <a:pt x="715727" y="222881"/>
                  </a:cubicBezTo>
                  <a:cubicBezTo>
                    <a:pt x="677222" y="264290"/>
                    <a:pt x="643829" y="310144"/>
                    <a:pt x="608245" y="354140"/>
                  </a:cubicBezTo>
                  <a:cubicBezTo>
                    <a:pt x="575582" y="399730"/>
                    <a:pt x="546372" y="448039"/>
                    <a:pt x="517825" y="496283"/>
                  </a:cubicBezTo>
                  <a:cubicBezTo>
                    <a:pt x="473013" y="582285"/>
                    <a:pt x="425546" y="667358"/>
                    <a:pt x="388568" y="757010"/>
                  </a:cubicBezTo>
                  <a:cubicBezTo>
                    <a:pt x="356237" y="848254"/>
                    <a:pt x="331740" y="942352"/>
                    <a:pt x="312620" y="1037180"/>
                  </a:cubicBezTo>
                  <a:cubicBezTo>
                    <a:pt x="301733" y="1090798"/>
                    <a:pt x="293301" y="1144948"/>
                    <a:pt x="289517" y="1199562"/>
                  </a:cubicBezTo>
                  <a:cubicBezTo>
                    <a:pt x="287990" y="1227897"/>
                    <a:pt x="283874" y="1257295"/>
                    <a:pt x="289252" y="1285298"/>
                  </a:cubicBezTo>
                  <a:cubicBezTo>
                    <a:pt x="290579" y="1290010"/>
                    <a:pt x="293700" y="1293129"/>
                    <a:pt x="297484" y="1294788"/>
                  </a:cubicBezTo>
                  <a:cubicBezTo>
                    <a:pt x="291642" y="1370570"/>
                    <a:pt x="242979" y="1424454"/>
                    <a:pt x="162783" y="1412974"/>
                  </a:cubicBezTo>
                  <a:cubicBezTo>
                    <a:pt x="16597" y="1401627"/>
                    <a:pt x="14804" y="1309851"/>
                    <a:pt x="0" y="1192528"/>
                  </a:cubicBezTo>
                  <a:cubicBezTo>
                    <a:pt x="863" y="1145678"/>
                    <a:pt x="1261" y="1098762"/>
                    <a:pt x="4050" y="1052111"/>
                  </a:cubicBezTo>
                  <a:cubicBezTo>
                    <a:pt x="15269" y="948590"/>
                    <a:pt x="41360" y="845533"/>
                    <a:pt x="72230" y="745662"/>
                  </a:cubicBezTo>
                  <a:cubicBezTo>
                    <a:pt x="98453" y="657537"/>
                    <a:pt x="136294" y="573724"/>
                    <a:pt x="176990" y="491438"/>
                  </a:cubicBezTo>
                  <a:cubicBezTo>
                    <a:pt x="240390" y="352813"/>
                    <a:pt x="326230" y="215781"/>
                    <a:pt x="460864" y="136746"/>
                  </a:cubicBezTo>
                  <a:cubicBezTo>
                    <a:pt x="552944" y="81469"/>
                    <a:pt x="656243" y="46298"/>
                    <a:pt x="761269" y="247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11"/>
            <p:cNvSpPr/>
            <p:nvPr/>
          </p:nvSpPr>
          <p:spPr>
            <a:xfrm>
              <a:off x="643995" y="743094"/>
              <a:ext cx="1549641" cy="1791222"/>
            </a:xfrm>
            <a:custGeom>
              <a:rect b="b" l="l" r="r" t="t"/>
              <a:pathLst>
                <a:path extrusionOk="0" h="1791222" w="1549641">
                  <a:moveTo>
                    <a:pt x="1518223" y="665764"/>
                  </a:moveTo>
                  <a:cubicBezTo>
                    <a:pt x="1535351" y="739755"/>
                    <a:pt x="1550222" y="812551"/>
                    <a:pt x="1549624" y="889330"/>
                  </a:cubicBezTo>
                  <a:cubicBezTo>
                    <a:pt x="1549491" y="987940"/>
                    <a:pt x="1544844" y="1087148"/>
                    <a:pt x="1524596" y="1183833"/>
                  </a:cubicBezTo>
                  <a:cubicBezTo>
                    <a:pt x="1504746" y="1293990"/>
                    <a:pt x="1467104" y="1399701"/>
                    <a:pt x="1418840" y="1500634"/>
                  </a:cubicBezTo>
                  <a:cubicBezTo>
                    <a:pt x="1386045" y="1580531"/>
                    <a:pt x="1343092" y="1658305"/>
                    <a:pt x="1282546" y="1720550"/>
                  </a:cubicBezTo>
                  <a:cubicBezTo>
                    <a:pt x="1261700" y="1747160"/>
                    <a:pt x="1231958" y="1763087"/>
                    <a:pt x="1202283" y="1777885"/>
                  </a:cubicBezTo>
                  <a:cubicBezTo>
                    <a:pt x="1188939" y="1784454"/>
                    <a:pt x="1174998" y="1790493"/>
                    <a:pt x="1159928" y="1791223"/>
                  </a:cubicBezTo>
                  <a:cubicBezTo>
                    <a:pt x="1125539" y="1790692"/>
                    <a:pt x="1089955" y="1788967"/>
                    <a:pt x="1059815" y="1770054"/>
                  </a:cubicBezTo>
                  <a:cubicBezTo>
                    <a:pt x="1030405" y="1747625"/>
                    <a:pt x="1010422" y="1707942"/>
                    <a:pt x="1017327" y="1670647"/>
                  </a:cubicBezTo>
                  <a:cubicBezTo>
                    <a:pt x="1027750" y="1634083"/>
                    <a:pt x="1044280" y="1599377"/>
                    <a:pt x="1058155" y="1563941"/>
                  </a:cubicBezTo>
                  <a:cubicBezTo>
                    <a:pt x="1073026" y="1524325"/>
                    <a:pt x="1088428" y="1484973"/>
                    <a:pt x="1107149" y="1446949"/>
                  </a:cubicBezTo>
                  <a:cubicBezTo>
                    <a:pt x="1158932" y="1333010"/>
                    <a:pt x="1196906" y="1212766"/>
                    <a:pt x="1218681" y="1089536"/>
                  </a:cubicBezTo>
                  <a:cubicBezTo>
                    <a:pt x="1249485" y="911494"/>
                    <a:pt x="1228108" y="723895"/>
                    <a:pt x="1147978" y="561115"/>
                  </a:cubicBezTo>
                  <a:cubicBezTo>
                    <a:pt x="1091349" y="457528"/>
                    <a:pt x="1009891" y="366880"/>
                    <a:pt x="914691" y="297203"/>
                  </a:cubicBezTo>
                  <a:cubicBezTo>
                    <a:pt x="861515" y="260174"/>
                    <a:pt x="803956" y="229848"/>
                    <a:pt x="746664" y="199721"/>
                  </a:cubicBezTo>
                  <a:cubicBezTo>
                    <a:pt x="687446" y="169062"/>
                    <a:pt x="628095" y="137873"/>
                    <a:pt x="563964" y="118695"/>
                  </a:cubicBezTo>
                  <a:cubicBezTo>
                    <a:pt x="476133" y="89962"/>
                    <a:pt x="383987" y="79212"/>
                    <a:pt x="292637" y="68196"/>
                  </a:cubicBezTo>
                  <a:cubicBezTo>
                    <a:pt x="243511" y="61759"/>
                    <a:pt x="194052" y="58507"/>
                    <a:pt x="144593" y="58507"/>
                  </a:cubicBezTo>
                  <a:cubicBezTo>
                    <a:pt x="96262" y="58507"/>
                    <a:pt x="47998" y="61626"/>
                    <a:pt x="0" y="68063"/>
                  </a:cubicBezTo>
                  <a:cubicBezTo>
                    <a:pt x="60944" y="48421"/>
                    <a:pt x="121224" y="26389"/>
                    <a:pt x="185156" y="18360"/>
                  </a:cubicBezTo>
                  <a:cubicBezTo>
                    <a:pt x="237004" y="10131"/>
                    <a:pt x="289385" y="6747"/>
                    <a:pt x="341565" y="708"/>
                  </a:cubicBezTo>
                  <a:cubicBezTo>
                    <a:pt x="362544" y="-287"/>
                    <a:pt x="385647" y="-22"/>
                    <a:pt x="408484" y="244"/>
                  </a:cubicBezTo>
                  <a:cubicBezTo>
                    <a:pt x="421231" y="376"/>
                    <a:pt x="433844" y="509"/>
                    <a:pt x="445993" y="443"/>
                  </a:cubicBezTo>
                  <a:cubicBezTo>
                    <a:pt x="484166" y="509"/>
                    <a:pt x="522406" y="310"/>
                    <a:pt x="560645" y="2633"/>
                  </a:cubicBezTo>
                  <a:cubicBezTo>
                    <a:pt x="656642" y="10994"/>
                    <a:pt x="749585" y="37670"/>
                    <a:pt x="842926" y="60034"/>
                  </a:cubicBezTo>
                  <a:cubicBezTo>
                    <a:pt x="946557" y="87042"/>
                    <a:pt x="1048264" y="118895"/>
                    <a:pt x="1139414" y="177291"/>
                  </a:cubicBezTo>
                  <a:cubicBezTo>
                    <a:pt x="1181305" y="209343"/>
                    <a:pt x="1225187" y="238740"/>
                    <a:pt x="1265418" y="272849"/>
                  </a:cubicBezTo>
                  <a:cubicBezTo>
                    <a:pt x="1299342" y="305697"/>
                    <a:pt x="1337781" y="339009"/>
                    <a:pt x="1369647" y="374976"/>
                  </a:cubicBezTo>
                  <a:cubicBezTo>
                    <a:pt x="1439686" y="458324"/>
                    <a:pt x="1496315" y="558129"/>
                    <a:pt x="1518223" y="6657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11"/>
            <p:cNvSpPr/>
            <p:nvPr/>
          </p:nvSpPr>
          <p:spPr>
            <a:xfrm>
              <a:off x="1351276" y="2930948"/>
              <a:ext cx="686641" cy="877679"/>
            </a:xfrm>
            <a:custGeom>
              <a:rect b="b" l="l" r="r" t="t"/>
              <a:pathLst>
                <a:path extrusionOk="0" h="877679" w="686641">
                  <a:moveTo>
                    <a:pt x="671129" y="197619"/>
                  </a:moveTo>
                  <a:cubicBezTo>
                    <a:pt x="683079" y="238563"/>
                    <a:pt x="688125" y="280767"/>
                    <a:pt x="686266" y="323370"/>
                  </a:cubicBezTo>
                  <a:cubicBezTo>
                    <a:pt x="687594" y="393048"/>
                    <a:pt x="674316" y="461796"/>
                    <a:pt x="657188" y="529152"/>
                  </a:cubicBezTo>
                  <a:cubicBezTo>
                    <a:pt x="643512" y="587681"/>
                    <a:pt x="622666" y="645214"/>
                    <a:pt x="589672" y="696975"/>
                  </a:cubicBezTo>
                  <a:cubicBezTo>
                    <a:pt x="570154" y="724979"/>
                    <a:pt x="545524" y="748603"/>
                    <a:pt x="522288" y="773421"/>
                  </a:cubicBezTo>
                  <a:cubicBezTo>
                    <a:pt x="495003" y="802951"/>
                    <a:pt x="468846" y="831818"/>
                    <a:pt x="432399" y="850996"/>
                  </a:cubicBezTo>
                  <a:cubicBezTo>
                    <a:pt x="394160" y="867785"/>
                    <a:pt x="351870" y="877274"/>
                    <a:pt x="310046" y="877672"/>
                  </a:cubicBezTo>
                  <a:cubicBezTo>
                    <a:pt x="304071" y="877739"/>
                    <a:pt x="298163" y="877340"/>
                    <a:pt x="292188" y="877009"/>
                  </a:cubicBezTo>
                  <a:cubicBezTo>
                    <a:pt x="290794" y="872430"/>
                    <a:pt x="286479" y="869245"/>
                    <a:pt x="281566" y="869178"/>
                  </a:cubicBezTo>
                  <a:cubicBezTo>
                    <a:pt x="267492" y="868846"/>
                    <a:pt x="253218" y="868581"/>
                    <a:pt x="239277" y="865728"/>
                  </a:cubicBezTo>
                  <a:cubicBezTo>
                    <a:pt x="190747" y="854380"/>
                    <a:pt x="140956" y="832149"/>
                    <a:pt x="104842" y="796846"/>
                  </a:cubicBezTo>
                  <a:cubicBezTo>
                    <a:pt x="44495" y="730354"/>
                    <a:pt x="18936" y="641034"/>
                    <a:pt x="3998" y="554302"/>
                  </a:cubicBezTo>
                  <a:cubicBezTo>
                    <a:pt x="-9080" y="456886"/>
                    <a:pt x="11036" y="358475"/>
                    <a:pt x="48146" y="268358"/>
                  </a:cubicBezTo>
                  <a:cubicBezTo>
                    <a:pt x="70984" y="211953"/>
                    <a:pt x="103447" y="158533"/>
                    <a:pt x="145736" y="114669"/>
                  </a:cubicBezTo>
                  <a:cubicBezTo>
                    <a:pt x="178532" y="86865"/>
                    <a:pt x="212523" y="59724"/>
                    <a:pt x="248903" y="36830"/>
                  </a:cubicBezTo>
                  <a:cubicBezTo>
                    <a:pt x="302345" y="5309"/>
                    <a:pt x="364219" y="0"/>
                    <a:pt x="425362" y="0"/>
                  </a:cubicBezTo>
                  <a:cubicBezTo>
                    <a:pt x="425959" y="0"/>
                    <a:pt x="426557" y="0"/>
                    <a:pt x="427088" y="0"/>
                  </a:cubicBezTo>
                  <a:cubicBezTo>
                    <a:pt x="462672" y="199"/>
                    <a:pt x="500048" y="-133"/>
                    <a:pt x="531781" y="18116"/>
                  </a:cubicBezTo>
                  <a:cubicBezTo>
                    <a:pt x="570486" y="40678"/>
                    <a:pt x="608526" y="66559"/>
                    <a:pt x="634882" y="103919"/>
                  </a:cubicBezTo>
                  <a:cubicBezTo>
                    <a:pt x="652939" y="131724"/>
                    <a:pt x="662233" y="165700"/>
                    <a:pt x="671129" y="1976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11"/>
            <p:cNvSpPr/>
            <p:nvPr/>
          </p:nvSpPr>
          <p:spPr>
            <a:xfrm>
              <a:off x="1231436" y="2899626"/>
              <a:ext cx="468987" cy="872297"/>
            </a:xfrm>
            <a:custGeom>
              <a:rect b="b" l="l" r="r" t="t"/>
              <a:pathLst>
                <a:path extrusionOk="0" h="872297" w="468987">
                  <a:moveTo>
                    <a:pt x="386601" y="0"/>
                  </a:moveTo>
                  <a:cubicBezTo>
                    <a:pt x="413156" y="0"/>
                    <a:pt x="440640" y="2588"/>
                    <a:pt x="468988" y="6769"/>
                  </a:cubicBezTo>
                  <a:cubicBezTo>
                    <a:pt x="401804" y="9423"/>
                    <a:pt x="341391" y="42006"/>
                    <a:pt x="290538" y="84011"/>
                  </a:cubicBezTo>
                  <a:cubicBezTo>
                    <a:pt x="173363" y="163510"/>
                    <a:pt x="112817" y="313284"/>
                    <a:pt x="90577" y="448790"/>
                  </a:cubicBezTo>
                  <a:cubicBezTo>
                    <a:pt x="80487" y="525701"/>
                    <a:pt x="86262" y="603408"/>
                    <a:pt x="109033" y="677664"/>
                  </a:cubicBezTo>
                  <a:cubicBezTo>
                    <a:pt x="116071" y="702815"/>
                    <a:pt x="123174" y="727102"/>
                    <a:pt x="134593" y="750992"/>
                  </a:cubicBezTo>
                  <a:cubicBezTo>
                    <a:pt x="157032" y="795718"/>
                    <a:pt x="181794" y="841639"/>
                    <a:pt x="222556" y="872297"/>
                  </a:cubicBezTo>
                  <a:cubicBezTo>
                    <a:pt x="188234" y="862277"/>
                    <a:pt x="156036" y="845687"/>
                    <a:pt x="127954" y="823589"/>
                  </a:cubicBezTo>
                  <a:cubicBezTo>
                    <a:pt x="99805" y="802752"/>
                    <a:pt x="67342" y="785300"/>
                    <a:pt x="47293" y="755770"/>
                  </a:cubicBezTo>
                  <a:cubicBezTo>
                    <a:pt x="20273" y="715290"/>
                    <a:pt x="11045" y="666516"/>
                    <a:pt x="5004" y="619069"/>
                  </a:cubicBezTo>
                  <a:cubicBezTo>
                    <a:pt x="-5884" y="547467"/>
                    <a:pt x="2282" y="475865"/>
                    <a:pt x="17153" y="403666"/>
                  </a:cubicBezTo>
                  <a:cubicBezTo>
                    <a:pt x="47890" y="250043"/>
                    <a:pt x="91042" y="200074"/>
                    <a:pt x="188964" y="83812"/>
                  </a:cubicBezTo>
                  <a:cubicBezTo>
                    <a:pt x="245659" y="20240"/>
                    <a:pt x="312379" y="0"/>
                    <a:pt x="3866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11"/>
            <p:cNvSpPr/>
            <p:nvPr/>
          </p:nvSpPr>
          <p:spPr>
            <a:xfrm>
              <a:off x="-576508" y="2586276"/>
              <a:ext cx="140308" cy="725111"/>
            </a:xfrm>
            <a:custGeom>
              <a:rect b="b" l="l" r="r" t="t"/>
              <a:pathLst>
                <a:path extrusionOk="0" h="725111" w="140308">
                  <a:moveTo>
                    <a:pt x="108508" y="0"/>
                  </a:moveTo>
                  <a:cubicBezTo>
                    <a:pt x="108376" y="465"/>
                    <a:pt x="108243" y="929"/>
                    <a:pt x="108110" y="1394"/>
                  </a:cubicBezTo>
                  <a:cubicBezTo>
                    <a:pt x="94368" y="52159"/>
                    <a:pt x="78302" y="102658"/>
                    <a:pt x="68477" y="154419"/>
                  </a:cubicBezTo>
                  <a:cubicBezTo>
                    <a:pt x="62303" y="192974"/>
                    <a:pt x="59979" y="232126"/>
                    <a:pt x="53871" y="270681"/>
                  </a:cubicBezTo>
                  <a:cubicBezTo>
                    <a:pt x="45307" y="336112"/>
                    <a:pt x="42453" y="403533"/>
                    <a:pt x="51149" y="469030"/>
                  </a:cubicBezTo>
                  <a:cubicBezTo>
                    <a:pt x="57921" y="521454"/>
                    <a:pt x="74120" y="571622"/>
                    <a:pt x="91911" y="621126"/>
                  </a:cubicBezTo>
                  <a:cubicBezTo>
                    <a:pt x="104525" y="657425"/>
                    <a:pt x="120724" y="692197"/>
                    <a:pt x="140308" y="725112"/>
                  </a:cubicBezTo>
                  <a:cubicBezTo>
                    <a:pt x="68344" y="695117"/>
                    <a:pt x="68543" y="659946"/>
                    <a:pt x="35283" y="579253"/>
                  </a:cubicBezTo>
                  <a:cubicBezTo>
                    <a:pt x="1027" y="481771"/>
                    <a:pt x="-6741" y="377188"/>
                    <a:pt x="5342" y="274928"/>
                  </a:cubicBezTo>
                  <a:cubicBezTo>
                    <a:pt x="12313" y="203790"/>
                    <a:pt x="22337" y="132454"/>
                    <a:pt x="44245" y="64236"/>
                  </a:cubicBezTo>
                  <a:cubicBezTo>
                    <a:pt x="53407" y="39683"/>
                    <a:pt x="66883" y="11746"/>
                    <a:pt x="94235" y="4114"/>
                  </a:cubicBezTo>
                  <a:cubicBezTo>
                    <a:pt x="96492" y="3384"/>
                    <a:pt x="101936" y="1924"/>
                    <a:pt x="1085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11"/>
            <p:cNvSpPr/>
            <p:nvPr/>
          </p:nvSpPr>
          <p:spPr>
            <a:xfrm>
              <a:off x="761439" y="2645536"/>
              <a:ext cx="641501" cy="1195997"/>
            </a:xfrm>
            <a:custGeom>
              <a:rect b="b" l="l" r="r" t="t"/>
              <a:pathLst>
                <a:path extrusionOk="0" h="1195997" w="641501">
                  <a:moveTo>
                    <a:pt x="608109" y="13005"/>
                  </a:moveTo>
                  <a:cubicBezTo>
                    <a:pt x="619129" y="14133"/>
                    <a:pt x="630282" y="15925"/>
                    <a:pt x="641502" y="17451"/>
                  </a:cubicBezTo>
                  <a:cubicBezTo>
                    <a:pt x="614017" y="31852"/>
                    <a:pt x="587064" y="47380"/>
                    <a:pt x="560708" y="63638"/>
                  </a:cubicBezTo>
                  <a:cubicBezTo>
                    <a:pt x="547696" y="71136"/>
                    <a:pt x="535414" y="79564"/>
                    <a:pt x="523531" y="88589"/>
                  </a:cubicBezTo>
                  <a:cubicBezTo>
                    <a:pt x="507863" y="80891"/>
                    <a:pt x="491266" y="74454"/>
                    <a:pt x="475599" y="67088"/>
                  </a:cubicBezTo>
                  <a:cubicBezTo>
                    <a:pt x="461259" y="62311"/>
                    <a:pt x="438687" y="43863"/>
                    <a:pt x="428596" y="63903"/>
                  </a:cubicBezTo>
                  <a:cubicBezTo>
                    <a:pt x="421227" y="85205"/>
                    <a:pt x="450172" y="88456"/>
                    <a:pt x="464113" y="94362"/>
                  </a:cubicBezTo>
                  <a:cubicBezTo>
                    <a:pt x="476196" y="98477"/>
                    <a:pt x="488146" y="103188"/>
                    <a:pt x="500162" y="107634"/>
                  </a:cubicBezTo>
                  <a:cubicBezTo>
                    <a:pt x="483432" y="121902"/>
                    <a:pt x="467499" y="137164"/>
                    <a:pt x="451566" y="152228"/>
                  </a:cubicBezTo>
                  <a:cubicBezTo>
                    <a:pt x="434704" y="167557"/>
                    <a:pt x="418505" y="183682"/>
                    <a:pt x="403103" y="200538"/>
                  </a:cubicBezTo>
                  <a:cubicBezTo>
                    <a:pt x="388763" y="196158"/>
                    <a:pt x="373826" y="193172"/>
                    <a:pt x="359353" y="189456"/>
                  </a:cubicBezTo>
                  <a:cubicBezTo>
                    <a:pt x="345478" y="186735"/>
                    <a:pt x="320649" y="176117"/>
                    <a:pt x="318791" y="198480"/>
                  </a:cubicBezTo>
                  <a:cubicBezTo>
                    <a:pt x="318923" y="214208"/>
                    <a:pt x="336582" y="213146"/>
                    <a:pt x="347935" y="213611"/>
                  </a:cubicBezTo>
                  <a:cubicBezTo>
                    <a:pt x="360017" y="214407"/>
                    <a:pt x="373826" y="216663"/>
                    <a:pt x="387369" y="218256"/>
                  </a:cubicBezTo>
                  <a:cubicBezTo>
                    <a:pt x="361810" y="248117"/>
                    <a:pt x="338574" y="279970"/>
                    <a:pt x="318127" y="313614"/>
                  </a:cubicBezTo>
                  <a:cubicBezTo>
                    <a:pt x="289846" y="360597"/>
                    <a:pt x="271323" y="412557"/>
                    <a:pt x="255656" y="464848"/>
                  </a:cubicBezTo>
                  <a:cubicBezTo>
                    <a:pt x="251938" y="476063"/>
                    <a:pt x="248486" y="487344"/>
                    <a:pt x="245366" y="498691"/>
                  </a:cubicBezTo>
                  <a:cubicBezTo>
                    <a:pt x="244967" y="498758"/>
                    <a:pt x="244635" y="498691"/>
                    <a:pt x="244237" y="498691"/>
                  </a:cubicBezTo>
                  <a:cubicBezTo>
                    <a:pt x="216885" y="499819"/>
                    <a:pt x="189733" y="497099"/>
                    <a:pt x="163178" y="490927"/>
                  </a:cubicBezTo>
                  <a:cubicBezTo>
                    <a:pt x="155012" y="489335"/>
                    <a:pt x="146979" y="496103"/>
                    <a:pt x="145917" y="504066"/>
                  </a:cubicBezTo>
                  <a:cubicBezTo>
                    <a:pt x="144589" y="527359"/>
                    <a:pt x="175127" y="521784"/>
                    <a:pt x="190463" y="524306"/>
                  </a:cubicBezTo>
                  <a:cubicBezTo>
                    <a:pt x="195376" y="524771"/>
                    <a:pt x="200222" y="524903"/>
                    <a:pt x="205068" y="524903"/>
                  </a:cubicBezTo>
                  <a:cubicBezTo>
                    <a:pt x="216421" y="524903"/>
                    <a:pt x="227773" y="523908"/>
                    <a:pt x="239192" y="522581"/>
                  </a:cubicBezTo>
                  <a:cubicBezTo>
                    <a:pt x="222064" y="592922"/>
                    <a:pt x="214960" y="665320"/>
                    <a:pt x="214097" y="737918"/>
                  </a:cubicBezTo>
                  <a:cubicBezTo>
                    <a:pt x="203209" y="737188"/>
                    <a:pt x="192189" y="737520"/>
                    <a:pt x="181235" y="737785"/>
                  </a:cubicBezTo>
                  <a:cubicBezTo>
                    <a:pt x="164970" y="738250"/>
                    <a:pt x="148639" y="738648"/>
                    <a:pt x="132573" y="735993"/>
                  </a:cubicBezTo>
                  <a:cubicBezTo>
                    <a:pt x="113055" y="734202"/>
                    <a:pt x="111993" y="763134"/>
                    <a:pt x="131444" y="763201"/>
                  </a:cubicBezTo>
                  <a:cubicBezTo>
                    <a:pt x="134232" y="763400"/>
                    <a:pt x="137021" y="763466"/>
                    <a:pt x="139875" y="763466"/>
                  </a:cubicBezTo>
                  <a:cubicBezTo>
                    <a:pt x="164439" y="763466"/>
                    <a:pt x="188803" y="757826"/>
                    <a:pt x="213367" y="755238"/>
                  </a:cubicBezTo>
                  <a:cubicBezTo>
                    <a:pt x="210180" y="830556"/>
                    <a:pt x="218611" y="905741"/>
                    <a:pt x="238129" y="978471"/>
                  </a:cubicBezTo>
                  <a:cubicBezTo>
                    <a:pt x="226445" y="978139"/>
                    <a:pt x="214827" y="977808"/>
                    <a:pt x="203209" y="977011"/>
                  </a:cubicBezTo>
                  <a:cubicBezTo>
                    <a:pt x="199492" y="977277"/>
                    <a:pt x="194579" y="976613"/>
                    <a:pt x="189334" y="975950"/>
                  </a:cubicBezTo>
                  <a:cubicBezTo>
                    <a:pt x="174663" y="974224"/>
                    <a:pt x="157402" y="972432"/>
                    <a:pt x="156207" y="989620"/>
                  </a:cubicBezTo>
                  <a:cubicBezTo>
                    <a:pt x="156207" y="997052"/>
                    <a:pt x="162580" y="1004285"/>
                    <a:pt x="170215" y="1004285"/>
                  </a:cubicBezTo>
                  <a:cubicBezTo>
                    <a:pt x="170414" y="1004285"/>
                    <a:pt x="170679" y="1004285"/>
                    <a:pt x="170879" y="1004219"/>
                  </a:cubicBezTo>
                  <a:cubicBezTo>
                    <a:pt x="189135" y="1003290"/>
                    <a:pt x="207325" y="1001631"/>
                    <a:pt x="225516" y="1000237"/>
                  </a:cubicBezTo>
                  <a:cubicBezTo>
                    <a:pt x="228702" y="999507"/>
                    <a:pt x="235872" y="999242"/>
                    <a:pt x="243971" y="998711"/>
                  </a:cubicBezTo>
                  <a:cubicBezTo>
                    <a:pt x="250411" y="1020278"/>
                    <a:pt x="257847" y="1041579"/>
                    <a:pt x="266211" y="1062549"/>
                  </a:cubicBezTo>
                  <a:cubicBezTo>
                    <a:pt x="287522" y="1111655"/>
                    <a:pt x="318923" y="1155585"/>
                    <a:pt x="353976" y="1195998"/>
                  </a:cubicBezTo>
                  <a:cubicBezTo>
                    <a:pt x="348864" y="1194405"/>
                    <a:pt x="343819" y="1192746"/>
                    <a:pt x="338840" y="1190888"/>
                  </a:cubicBezTo>
                  <a:cubicBezTo>
                    <a:pt x="295820" y="1178612"/>
                    <a:pt x="259042" y="1153329"/>
                    <a:pt x="220271" y="1132094"/>
                  </a:cubicBezTo>
                  <a:cubicBezTo>
                    <a:pt x="176123" y="1107474"/>
                    <a:pt x="121619" y="1098582"/>
                    <a:pt x="86832" y="1059696"/>
                  </a:cubicBezTo>
                  <a:cubicBezTo>
                    <a:pt x="67048" y="1034412"/>
                    <a:pt x="58484" y="1002427"/>
                    <a:pt x="45937" y="973362"/>
                  </a:cubicBezTo>
                  <a:cubicBezTo>
                    <a:pt x="33987" y="942703"/>
                    <a:pt x="20709" y="912444"/>
                    <a:pt x="11813" y="880790"/>
                  </a:cubicBezTo>
                  <a:cubicBezTo>
                    <a:pt x="-11356" y="793394"/>
                    <a:pt x="5175" y="702084"/>
                    <a:pt x="14070" y="613825"/>
                  </a:cubicBezTo>
                  <a:cubicBezTo>
                    <a:pt x="18917" y="496568"/>
                    <a:pt x="65256" y="387207"/>
                    <a:pt x="119096" y="284615"/>
                  </a:cubicBezTo>
                  <a:cubicBezTo>
                    <a:pt x="160190" y="197419"/>
                    <a:pt x="228437" y="126281"/>
                    <a:pt x="297812" y="60718"/>
                  </a:cubicBezTo>
                  <a:cubicBezTo>
                    <a:pt x="338973" y="26078"/>
                    <a:pt x="391087" y="2189"/>
                    <a:pt x="445326" y="331"/>
                  </a:cubicBezTo>
                  <a:cubicBezTo>
                    <a:pt x="499697" y="-1594"/>
                    <a:pt x="554003" y="5175"/>
                    <a:pt x="608109" y="13005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11"/>
            <p:cNvSpPr/>
            <p:nvPr/>
          </p:nvSpPr>
          <p:spPr>
            <a:xfrm>
              <a:off x="-271091" y="2388259"/>
              <a:ext cx="1026289" cy="1232817"/>
            </a:xfrm>
            <a:custGeom>
              <a:rect b="b" l="l" r="r" t="t"/>
              <a:pathLst>
                <a:path extrusionOk="0" h="1232817" w="1026289">
                  <a:moveTo>
                    <a:pt x="901013" y="552377"/>
                  </a:moveTo>
                  <a:cubicBezTo>
                    <a:pt x="908582" y="543153"/>
                    <a:pt x="900018" y="528621"/>
                    <a:pt x="888333" y="530479"/>
                  </a:cubicBezTo>
                  <a:cubicBezTo>
                    <a:pt x="881429" y="531142"/>
                    <a:pt x="828252" y="533531"/>
                    <a:pt x="803224" y="541561"/>
                  </a:cubicBezTo>
                  <a:cubicBezTo>
                    <a:pt x="798643" y="473011"/>
                    <a:pt x="781250" y="405723"/>
                    <a:pt x="745931" y="352436"/>
                  </a:cubicBezTo>
                  <a:cubicBezTo>
                    <a:pt x="760271" y="345800"/>
                    <a:pt x="773283" y="336510"/>
                    <a:pt x="783175" y="324034"/>
                  </a:cubicBezTo>
                  <a:cubicBezTo>
                    <a:pt x="794594" y="310298"/>
                    <a:pt x="803091" y="294438"/>
                    <a:pt x="810991" y="278511"/>
                  </a:cubicBezTo>
                  <a:cubicBezTo>
                    <a:pt x="814311" y="271809"/>
                    <a:pt x="810261" y="263381"/>
                    <a:pt x="803755" y="260661"/>
                  </a:cubicBezTo>
                  <a:cubicBezTo>
                    <a:pt x="797116" y="257874"/>
                    <a:pt x="788486" y="260992"/>
                    <a:pt x="785897" y="267894"/>
                  </a:cubicBezTo>
                  <a:cubicBezTo>
                    <a:pt x="780719" y="281564"/>
                    <a:pt x="774677" y="294836"/>
                    <a:pt x="766512" y="307046"/>
                  </a:cubicBezTo>
                  <a:cubicBezTo>
                    <a:pt x="758678" y="319521"/>
                    <a:pt x="746861" y="328480"/>
                    <a:pt x="735177" y="337240"/>
                  </a:cubicBezTo>
                  <a:cubicBezTo>
                    <a:pt x="725683" y="324897"/>
                    <a:pt x="715061" y="313416"/>
                    <a:pt x="703310" y="303064"/>
                  </a:cubicBezTo>
                  <a:cubicBezTo>
                    <a:pt x="672838" y="275591"/>
                    <a:pt x="635329" y="255219"/>
                    <a:pt x="595032" y="246194"/>
                  </a:cubicBezTo>
                  <a:cubicBezTo>
                    <a:pt x="592310" y="245796"/>
                    <a:pt x="589522" y="245265"/>
                    <a:pt x="586601" y="244734"/>
                  </a:cubicBezTo>
                  <a:cubicBezTo>
                    <a:pt x="588659" y="244137"/>
                    <a:pt x="590717" y="243540"/>
                    <a:pt x="592841" y="243009"/>
                  </a:cubicBezTo>
                  <a:cubicBezTo>
                    <a:pt x="610832" y="237833"/>
                    <a:pt x="629155" y="233652"/>
                    <a:pt x="647213" y="228675"/>
                  </a:cubicBezTo>
                  <a:cubicBezTo>
                    <a:pt x="652590" y="227083"/>
                    <a:pt x="665801" y="224428"/>
                    <a:pt x="660358" y="216531"/>
                  </a:cubicBezTo>
                  <a:cubicBezTo>
                    <a:pt x="648740" y="208369"/>
                    <a:pt x="632143" y="212882"/>
                    <a:pt x="618799" y="214010"/>
                  </a:cubicBezTo>
                  <a:cubicBezTo>
                    <a:pt x="560112" y="220380"/>
                    <a:pt x="507134" y="246327"/>
                    <a:pt x="459933" y="280568"/>
                  </a:cubicBezTo>
                  <a:cubicBezTo>
                    <a:pt x="460265" y="271544"/>
                    <a:pt x="459468" y="262452"/>
                    <a:pt x="458273" y="253958"/>
                  </a:cubicBezTo>
                  <a:cubicBezTo>
                    <a:pt x="454555" y="236439"/>
                    <a:pt x="428465" y="156940"/>
                    <a:pt x="403370" y="176583"/>
                  </a:cubicBezTo>
                  <a:cubicBezTo>
                    <a:pt x="396798" y="181693"/>
                    <a:pt x="395935" y="190917"/>
                    <a:pt x="400648" y="197486"/>
                  </a:cubicBezTo>
                  <a:cubicBezTo>
                    <a:pt x="422490" y="225955"/>
                    <a:pt x="440946" y="264178"/>
                    <a:pt x="433909" y="300277"/>
                  </a:cubicBezTo>
                  <a:cubicBezTo>
                    <a:pt x="385910" y="337903"/>
                    <a:pt x="356434" y="393313"/>
                    <a:pt x="329813" y="447662"/>
                  </a:cubicBezTo>
                  <a:cubicBezTo>
                    <a:pt x="300005" y="424635"/>
                    <a:pt x="241251" y="381767"/>
                    <a:pt x="232820" y="403798"/>
                  </a:cubicBezTo>
                  <a:cubicBezTo>
                    <a:pt x="230430" y="409439"/>
                    <a:pt x="233086" y="416805"/>
                    <a:pt x="238994" y="418995"/>
                  </a:cubicBezTo>
                  <a:cubicBezTo>
                    <a:pt x="269333" y="428418"/>
                    <a:pt x="295689" y="445937"/>
                    <a:pt x="323041" y="461465"/>
                  </a:cubicBezTo>
                  <a:cubicBezTo>
                    <a:pt x="322178" y="463256"/>
                    <a:pt x="321315" y="465048"/>
                    <a:pt x="320386" y="466906"/>
                  </a:cubicBezTo>
                  <a:cubicBezTo>
                    <a:pt x="298544" y="523776"/>
                    <a:pt x="289980" y="585358"/>
                    <a:pt x="286461" y="645944"/>
                  </a:cubicBezTo>
                  <a:cubicBezTo>
                    <a:pt x="282478" y="696112"/>
                    <a:pt x="285200" y="746479"/>
                    <a:pt x="294295" y="795851"/>
                  </a:cubicBezTo>
                  <a:cubicBezTo>
                    <a:pt x="287192" y="809521"/>
                    <a:pt x="276968" y="821333"/>
                    <a:pt x="263292" y="829561"/>
                  </a:cubicBezTo>
                  <a:cubicBezTo>
                    <a:pt x="244438" y="841705"/>
                    <a:pt x="224522" y="851991"/>
                    <a:pt x="205667" y="864135"/>
                  </a:cubicBezTo>
                  <a:cubicBezTo>
                    <a:pt x="199626" y="867984"/>
                    <a:pt x="197170" y="875814"/>
                    <a:pt x="200888" y="882185"/>
                  </a:cubicBezTo>
                  <a:cubicBezTo>
                    <a:pt x="203543" y="886763"/>
                    <a:pt x="207460" y="888555"/>
                    <a:pt x="211642" y="888555"/>
                  </a:cubicBezTo>
                  <a:cubicBezTo>
                    <a:pt x="216489" y="888555"/>
                    <a:pt x="221667" y="886100"/>
                    <a:pt x="225584" y="882649"/>
                  </a:cubicBezTo>
                  <a:cubicBezTo>
                    <a:pt x="241849" y="872032"/>
                    <a:pt x="258313" y="861746"/>
                    <a:pt x="274180" y="850465"/>
                  </a:cubicBezTo>
                  <a:cubicBezTo>
                    <a:pt x="284934" y="843696"/>
                    <a:pt x="293631" y="834937"/>
                    <a:pt x="300403" y="824916"/>
                  </a:cubicBezTo>
                  <a:cubicBezTo>
                    <a:pt x="301399" y="829163"/>
                    <a:pt x="302395" y="833344"/>
                    <a:pt x="303523" y="837525"/>
                  </a:cubicBezTo>
                  <a:cubicBezTo>
                    <a:pt x="329282" y="917090"/>
                    <a:pt x="393213" y="983051"/>
                    <a:pt x="469957" y="1019084"/>
                  </a:cubicBezTo>
                  <a:cubicBezTo>
                    <a:pt x="475733" y="1035475"/>
                    <a:pt x="481044" y="1051999"/>
                    <a:pt x="476928" y="1069650"/>
                  </a:cubicBezTo>
                  <a:cubicBezTo>
                    <a:pt x="476463" y="1083520"/>
                    <a:pt x="455485" y="1099910"/>
                    <a:pt x="470887" y="1111059"/>
                  </a:cubicBezTo>
                  <a:cubicBezTo>
                    <a:pt x="473210" y="1112121"/>
                    <a:pt x="475268" y="1112652"/>
                    <a:pt x="477127" y="1112652"/>
                  </a:cubicBezTo>
                  <a:cubicBezTo>
                    <a:pt x="489276" y="1112652"/>
                    <a:pt x="493392" y="1092611"/>
                    <a:pt x="496579" y="1082458"/>
                  </a:cubicBezTo>
                  <a:cubicBezTo>
                    <a:pt x="501292" y="1064275"/>
                    <a:pt x="498239" y="1045429"/>
                    <a:pt x="491268" y="1028176"/>
                  </a:cubicBezTo>
                  <a:cubicBezTo>
                    <a:pt x="525657" y="1041448"/>
                    <a:pt x="561971" y="1048747"/>
                    <a:pt x="598285" y="1048747"/>
                  </a:cubicBezTo>
                  <a:cubicBezTo>
                    <a:pt x="599214" y="1048747"/>
                    <a:pt x="600144" y="1048747"/>
                    <a:pt x="601140" y="1048747"/>
                  </a:cubicBezTo>
                  <a:cubicBezTo>
                    <a:pt x="610567" y="1048880"/>
                    <a:pt x="618400" y="1040850"/>
                    <a:pt x="618400" y="1031494"/>
                  </a:cubicBezTo>
                  <a:cubicBezTo>
                    <a:pt x="618400" y="1021938"/>
                    <a:pt x="610567" y="1014439"/>
                    <a:pt x="601140" y="1014240"/>
                  </a:cubicBezTo>
                  <a:cubicBezTo>
                    <a:pt x="583148" y="1013908"/>
                    <a:pt x="565224" y="1012448"/>
                    <a:pt x="547565" y="1009197"/>
                  </a:cubicBezTo>
                  <a:cubicBezTo>
                    <a:pt x="537142" y="1007339"/>
                    <a:pt x="526918" y="1004618"/>
                    <a:pt x="516960" y="1001300"/>
                  </a:cubicBezTo>
                  <a:cubicBezTo>
                    <a:pt x="597953" y="995593"/>
                    <a:pt x="664872" y="941908"/>
                    <a:pt x="713733" y="874885"/>
                  </a:cubicBezTo>
                  <a:cubicBezTo>
                    <a:pt x="739093" y="878800"/>
                    <a:pt x="764985" y="885038"/>
                    <a:pt x="782644" y="903884"/>
                  </a:cubicBezTo>
                  <a:cubicBezTo>
                    <a:pt x="785167" y="907268"/>
                    <a:pt x="788685" y="908728"/>
                    <a:pt x="792337" y="908728"/>
                  </a:cubicBezTo>
                  <a:cubicBezTo>
                    <a:pt x="799573" y="908728"/>
                    <a:pt x="806809" y="902756"/>
                    <a:pt x="805481" y="894328"/>
                  </a:cubicBezTo>
                  <a:cubicBezTo>
                    <a:pt x="794660" y="871633"/>
                    <a:pt x="755226" y="862144"/>
                    <a:pt x="723957" y="860352"/>
                  </a:cubicBezTo>
                  <a:cubicBezTo>
                    <a:pt x="748056" y="824584"/>
                    <a:pt x="767175" y="785897"/>
                    <a:pt x="780851" y="749134"/>
                  </a:cubicBezTo>
                  <a:cubicBezTo>
                    <a:pt x="797316" y="692927"/>
                    <a:pt x="806676" y="625240"/>
                    <a:pt x="804087" y="557952"/>
                  </a:cubicBezTo>
                  <a:cubicBezTo>
                    <a:pt x="832501" y="557155"/>
                    <a:pt x="860716" y="555496"/>
                    <a:pt x="890192" y="557819"/>
                  </a:cubicBezTo>
                  <a:cubicBezTo>
                    <a:pt x="894308" y="557952"/>
                    <a:pt x="898557" y="555563"/>
                    <a:pt x="901013" y="552377"/>
                  </a:cubicBezTo>
                  <a:close/>
                  <a:moveTo>
                    <a:pt x="1020113" y="566446"/>
                  </a:moveTo>
                  <a:cubicBezTo>
                    <a:pt x="1033656" y="668042"/>
                    <a:pt x="1023499" y="773819"/>
                    <a:pt x="1003516" y="874421"/>
                  </a:cubicBezTo>
                  <a:cubicBezTo>
                    <a:pt x="995616" y="909658"/>
                    <a:pt x="991965" y="945890"/>
                    <a:pt x="980413" y="980198"/>
                  </a:cubicBezTo>
                  <a:cubicBezTo>
                    <a:pt x="960962" y="1029105"/>
                    <a:pt x="931950" y="1076685"/>
                    <a:pt x="892250" y="1111722"/>
                  </a:cubicBezTo>
                  <a:cubicBezTo>
                    <a:pt x="807008" y="1179542"/>
                    <a:pt x="700389" y="1221083"/>
                    <a:pt x="591978" y="1232231"/>
                  </a:cubicBezTo>
                  <a:cubicBezTo>
                    <a:pt x="471551" y="1236346"/>
                    <a:pt x="339240" y="1220021"/>
                    <a:pt x="241185" y="1143774"/>
                  </a:cubicBezTo>
                  <a:cubicBezTo>
                    <a:pt x="208987" y="1118226"/>
                    <a:pt x="182432" y="1086639"/>
                    <a:pt x="154947" y="1056246"/>
                  </a:cubicBezTo>
                  <a:cubicBezTo>
                    <a:pt x="116442" y="1012382"/>
                    <a:pt x="80659" y="965134"/>
                    <a:pt x="59216" y="910387"/>
                  </a:cubicBezTo>
                  <a:cubicBezTo>
                    <a:pt x="17126" y="797775"/>
                    <a:pt x="-12151" y="675209"/>
                    <a:pt x="4977" y="554700"/>
                  </a:cubicBezTo>
                  <a:cubicBezTo>
                    <a:pt x="13143" y="489468"/>
                    <a:pt x="36312" y="427621"/>
                    <a:pt x="59548" y="366504"/>
                  </a:cubicBezTo>
                  <a:cubicBezTo>
                    <a:pt x="74352" y="327153"/>
                    <a:pt x="87962" y="287802"/>
                    <a:pt x="111795" y="252432"/>
                  </a:cubicBezTo>
                  <a:cubicBezTo>
                    <a:pt x="157337" y="186670"/>
                    <a:pt x="212439" y="122434"/>
                    <a:pt x="277565" y="74854"/>
                  </a:cubicBezTo>
                  <a:cubicBezTo>
                    <a:pt x="332800" y="40280"/>
                    <a:pt x="392284" y="6901"/>
                    <a:pt x="458339" y="1128"/>
                  </a:cubicBezTo>
                  <a:cubicBezTo>
                    <a:pt x="468231" y="332"/>
                    <a:pt x="478057" y="0"/>
                    <a:pt x="487948" y="0"/>
                  </a:cubicBezTo>
                  <a:cubicBezTo>
                    <a:pt x="509259" y="0"/>
                    <a:pt x="530503" y="1725"/>
                    <a:pt x="551548" y="4712"/>
                  </a:cubicBezTo>
                  <a:cubicBezTo>
                    <a:pt x="554801" y="5906"/>
                    <a:pt x="558187" y="6968"/>
                    <a:pt x="561572" y="7897"/>
                  </a:cubicBezTo>
                  <a:cubicBezTo>
                    <a:pt x="563299" y="8361"/>
                    <a:pt x="564892" y="8560"/>
                    <a:pt x="566485" y="8560"/>
                  </a:cubicBezTo>
                  <a:cubicBezTo>
                    <a:pt x="568145" y="8560"/>
                    <a:pt x="569738" y="8295"/>
                    <a:pt x="571199" y="7830"/>
                  </a:cubicBezTo>
                  <a:cubicBezTo>
                    <a:pt x="591115" y="11348"/>
                    <a:pt x="610965" y="15860"/>
                    <a:pt x="630682" y="20970"/>
                  </a:cubicBezTo>
                  <a:cubicBezTo>
                    <a:pt x="700323" y="37493"/>
                    <a:pt x="771756" y="60653"/>
                    <a:pt x="826393" y="108697"/>
                  </a:cubicBezTo>
                  <a:cubicBezTo>
                    <a:pt x="829115" y="117987"/>
                    <a:pt x="836949" y="124690"/>
                    <a:pt x="843389" y="131525"/>
                  </a:cubicBezTo>
                  <a:cubicBezTo>
                    <a:pt x="862176" y="153158"/>
                    <a:pt x="883952" y="174194"/>
                    <a:pt x="901345" y="199742"/>
                  </a:cubicBezTo>
                  <a:cubicBezTo>
                    <a:pt x="930490" y="246393"/>
                    <a:pt x="956248" y="295698"/>
                    <a:pt x="975567" y="347193"/>
                  </a:cubicBezTo>
                  <a:cubicBezTo>
                    <a:pt x="1000197" y="418198"/>
                    <a:pt x="1008495" y="492123"/>
                    <a:pt x="1020113" y="5664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11"/>
            <p:cNvSpPr/>
            <p:nvPr/>
          </p:nvSpPr>
          <p:spPr>
            <a:xfrm>
              <a:off x="47990" y="2647725"/>
              <a:ext cx="450512" cy="707800"/>
            </a:xfrm>
            <a:custGeom>
              <a:rect b="b" l="l" r="r" t="t"/>
              <a:pathLst>
                <a:path extrusionOk="0" h="707800" w="450512">
                  <a:moveTo>
                    <a:pt x="395846" y="103322"/>
                  </a:moveTo>
                  <a:cubicBezTo>
                    <a:pt x="448758" y="182622"/>
                    <a:pt x="453936" y="279042"/>
                    <a:pt x="449090" y="372344"/>
                  </a:cubicBezTo>
                  <a:cubicBezTo>
                    <a:pt x="444177" y="437443"/>
                    <a:pt x="427912" y="503338"/>
                    <a:pt x="390336" y="557885"/>
                  </a:cubicBezTo>
                  <a:cubicBezTo>
                    <a:pt x="364578" y="602280"/>
                    <a:pt x="332181" y="642427"/>
                    <a:pt x="289958" y="672356"/>
                  </a:cubicBezTo>
                  <a:cubicBezTo>
                    <a:pt x="249594" y="700094"/>
                    <a:pt x="200932" y="715157"/>
                    <a:pt x="152004" y="704208"/>
                  </a:cubicBezTo>
                  <a:cubicBezTo>
                    <a:pt x="135142" y="700359"/>
                    <a:pt x="118943" y="694188"/>
                    <a:pt x="102877" y="687950"/>
                  </a:cubicBezTo>
                  <a:cubicBezTo>
                    <a:pt x="101682" y="687021"/>
                    <a:pt x="100487" y="686092"/>
                    <a:pt x="99359" y="685096"/>
                  </a:cubicBezTo>
                  <a:cubicBezTo>
                    <a:pt x="65302" y="655699"/>
                    <a:pt x="36622" y="621391"/>
                    <a:pt x="20888" y="578589"/>
                  </a:cubicBezTo>
                  <a:cubicBezTo>
                    <a:pt x="5685" y="526630"/>
                    <a:pt x="-1816" y="471684"/>
                    <a:pt x="374" y="417535"/>
                  </a:cubicBezTo>
                  <a:cubicBezTo>
                    <a:pt x="2300" y="326821"/>
                    <a:pt x="15312" y="233121"/>
                    <a:pt x="65235" y="155281"/>
                  </a:cubicBezTo>
                  <a:cubicBezTo>
                    <a:pt x="82363" y="124026"/>
                    <a:pt x="100553" y="92505"/>
                    <a:pt x="128768" y="69412"/>
                  </a:cubicBezTo>
                  <a:cubicBezTo>
                    <a:pt x="160236" y="43665"/>
                    <a:pt x="193098" y="17784"/>
                    <a:pt x="229877" y="0"/>
                  </a:cubicBezTo>
                  <a:cubicBezTo>
                    <a:pt x="234059" y="1460"/>
                    <a:pt x="238906" y="2323"/>
                    <a:pt x="241893" y="3119"/>
                  </a:cubicBezTo>
                  <a:cubicBezTo>
                    <a:pt x="303501" y="16258"/>
                    <a:pt x="359532" y="51495"/>
                    <a:pt x="395846" y="103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11"/>
            <p:cNvSpPr/>
            <p:nvPr/>
          </p:nvSpPr>
          <p:spPr>
            <a:xfrm>
              <a:off x="-495694" y="2220369"/>
              <a:ext cx="692900" cy="1288172"/>
            </a:xfrm>
            <a:custGeom>
              <a:rect b="b" l="l" r="r" t="t"/>
              <a:pathLst>
                <a:path extrusionOk="0" h="1288172" w="692900">
                  <a:moveTo>
                    <a:pt x="692901" y="135440"/>
                  </a:moveTo>
                  <a:cubicBezTo>
                    <a:pt x="689316" y="135573"/>
                    <a:pt x="685863" y="135772"/>
                    <a:pt x="682478" y="136037"/>
                  </a:cubicBezTo>
                  <a:cubicBezTo>
                    <a:pt x="612970" y="140682"/>
                    <a:pt x="549436" y="173597"/>
                    <a:pt x="491148" y="209564"/>
                  </a:cubicBezTo>
                  <a:cubicBezTo>
                    <a:pt x="418918" y="258271"/>
                    <a:pt x="360696" y="326622"/>
                    <a:pt x="310706" y="397295"/>
                  </a:cubicBezTo>
                  <a:cubicBezTo>
                    <a:pt x="280699" y="440097"/>
                    <a:pt x="264301" y="489999"/>
                    <a:pt x="246044" y="538442"/>
                  </a:cubicBezTo>
                  <a:cubicBezTo>
                    <a:pt x="221348" y="602744"/>
                    <a:pt x="199307" y="668838"/>
                    <a:pt x="193133" y="737852"/>
                  </a:cubicBezTo>
                  <a:cubicBezTo>
                    <a:pt x="184967" y="808061"/>
                    <a:pt x="192801" y="878800"/>
                    <a:pt x="208801" y="947350"/>
                  </a:cubicBezTo>
                  <a:cubicBezTo>
                    <a:pt x="231970" y="1060227"/>
                    <a:pt x="272400" y="1160762"/>
                    <a:pt x="352530" y="1245570"/>
                  </a:cubicBezTo>
                  <a:cubicBezTo>
                    <a:pt x="364945" y="1260965"/>
                    <a:pt x="377293" y="1275100"/>
                    <a:pt x="389707" y="1288173"/>
                  </a:cubicBezTo>
                  <a:cubicBezTo>
                    <a:pt x="353327" y="1280010"/>
                    <a:pt x="316880" y="1271118"/>
                    <a:pt x="282093" y="1257647"/>
                  </a:cubicBezTo>
                  <a:cubicBezTo>
                    <a:pt x="170362" y="1221083"/>
                    <a:pt x="135243" y="1160497"/>
                    <a:pt x="82996" y="1062152"/>
                  </a:cubicBezTo>
                  <a:cubicBezTo>
                    <a:pt x="49271" y="1001897"/>
                    <a:pt x="27031" y="935007"/>
                    <a:pt x="11164" y="867784"/>
                  </a:cubicBezTo>
                  <a:cubicBezTo>
                    <a:pt x="-2379" y="809720"/>
                    <a:pt x="-985" y="747076"/>
                    <a:pt x="1936" y="687486"/>
                  </a:cubicBezTo>
                  <a:cubicBezTo>
                    <a:pt x="5787" y="642427"/>
                    <a:pt x="13952" y="597900"/>
                    <a:pt x="17737" y="552842"/>
                  </a:cubicBezTo>
                  <a:cubicBezTo>
                    <a:pt x="21985" y="510637"/>
                    <a:pt x="34931" y="470158"/>
                    <a:pt x="45553" y="429280"/>
                  </a:cubicBezTo>
                  <a:cubicBezTo>
                    <a:pt x="55113" y="393711"/>
                    <a:pt x="63810" y="357678"/>
                    <a:pt x="79942" y="324366"/>
                  </a:cubicBezTo>
                  <a:cubicBezTo>
                    <a:pt x="105501" y="279838"/>
                    <a:pt x="137168" y="238496"/>
                    <a:pt x="175142" y="203790"/>
                  </a:cubicBezTo>
                  <a:cubicBezTo>
                    <a:pt x="217166" y="174791"/>
                    <a:pt x="260782" y="147385"/>
                    <a:pt x="305262" y="122168"/>
                  </a:cubicBezTo>
                  <a:cubicBezTo>
                    <a:pt x="310640" y="118717"/>
                    <a:pt x="317411" y="115864"/>
                    <a:pt x="323054" y="112081"/>
                  </a:cubicBezTo>
                  <a:cubicBezTo>
                    <a:pt x="330025" y="111949"/>
                    <a:pt x="335535" y="104317"/>
                    <a:pt x="338589" y="98079"/>
                  </a:cubicBezTo>
                  <a:cubicBezTo>
                    <a:pt x="349609" y="73858"/>
                    <a:pt x="342638" y="46651"/>
                    <a:pt x="331684" y="21567"/>
                  </a:cubicBezTo>
                  <a:cubicBezTo>
                    <a:pt x="365078" y="48442"/>
                    <a:pt x="412014" y="62378"/>
                    <a:pt x="468576" y="64369"/>
                  </a:cubicBezTo>
                  <a:cubicBezTo>
                    <a:pt x="470900" y="64502"/>
                    <a:pt x="473223" y="64502"/>
                    <a:pt x="475547" y="64502"/>
                  </a:cubicBezTo>
                  <a:cubicBezTo>
                    <a:pt x="529387" y="64502"/>
                    <a:pt x="571544" y="38754"/>
                    <a:pt x="594447" y="0"/>
                  </a:cubicBezTo>
                  <a:cubicBezTo>
                    <a:pt x="598099" y="36431"/>
                    <a:pt x="603343" y="74389"/>
                    <a:pt x="626181" y="104052"/>
                  </a:cubicBezTo>
                  <a:cubicBezTo>
                    <a:pt x="629567" y="108365"/>
                    <a:pt x="633882" y="110157"/>
                    <a:pt x="638064" y="110157"/>
                  </a:cubicBezTo>
                  <a:cubicBezTo>
                    <a:pt x="640189" y="110157"/>
                    <a:pt x="642313" y="109692"/>
                    <a:pt x="644238" y="108896"/>
                  </a:cubicBezTo>
                  <a:cubicBezTo>
                    <a:pt x="645765" y="110290"/>
                    <a:pt x="647425" y="111617"/>
                    <a:pt x="648885" y="112679"/>
                  </a:cubicBezTo>
                  <a:cubicBezTo>
                    <a:pt x="662097" y="122765"/>
                    <a:pt x="677499" y="129202"/>
                    <a:pt x="692901" y="1354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11"/>
            <p:cNvSpPr/>
            <p:nvPr/>
          </p:nvSpPr>
          <p:spPr>
            <a:xfrm>
              <a:off x="1008333" y="2447518"/>
              <a:ext cx="1102710" cy="1544632"/>
            </a:xfrm>
            <a:custGeom>
              <a:rect b="b" l="l" r="r" t="t"/>
              <a:pathLst>
                <a:path extrusionOk="0" h="1544632" w="1102710">
                  <a:moveTo>
                    <a:pt x="1035515" y="1012979"/>
                  </a:moveTo>
                  <a:cubicBezTo>
                    <a:pt x="1059880" y="917886"/>
                    <a:pt x="1072560" y="818081"/>
                    <a:pt x="1058685" y="720400"/>
                  </a:cubicBezTo>
                  <a:cubicBezTo>
                    <a:pt x="1044876" y="660676"/>
                    <a:pt x="1032461" y="596374"/>
                    <a:pt x="991699" y="548462"/>
                  </a:cubicBezTo>
                  <a:cubicBezTo>
                    <a:pt x="948282" y="503006"/>
                    <a:pt x="893976" y="464650"/>
                    <a:pt x="832501" y="448458"/>
                  </a:cubicBezTo>
                  <a:cubicBezTo>
                    <a:pt x="785366" y="437244"/>
                    <a:pt x="737168" y="430608"/>
                    <a:pt x="689236" y="423640"/>
                  </a:cubicBezTo>
                  <a:cubicBezTo>
                    <a:pt x="640773" y="419592"/>
                    <a:pt x="590584" y="412027"/>
                    <a:pt x="542586" y="422910"/>
                  </a:cubicBezTo>
                  <a:cubicBezTo>
                    <a:pt x="467900" y="437708"/>
                    <a:pt x="403304" y="483695"/>
                    <a:pt x="359820" y="545542"/>
                  </a:cubicBezTo>
                  <a:cubicBezTo>
                    <a:pt x="320187" y="595378"/>
                    <a:pt x="276304" y="643755"/>
                    <a:pt x="252803" y="703876"/>
                  </a:cubicBezTo>
                  <a:cubicBezTo>
                    <a:pt x="218813" y="785034"/>
                    <a:pt x="202016" y="873027"/>
                    <a:pt x="192722" y="960224"/>
                  </a:cubicBezTo>
                  <a:cubicBezTo>
                    <a:pt x="188473" y="1047088"/>
                    <a:pt x="193121" y="1141253"/>
                    <a:pt x="236804" y="1218495"/>
                  </a:cubicBezTo>
                  <a:cubicBezTo>
                    <a:pt x="255193" y="1251609"/>
                    <a:pt x="287325" y="1273242"/>
                    <a:pt x="317797" y="1294212"/>
                  </a:cubicBezTo>
                  <a:cubicBezTo>
                    <a:pt x="347074" y="1316243"/>
                    <a:pt x="377546" y="1336947"/>
                    <a:pt x="412200" y="1349489"/>
                  </a:cubicBezTo>
                  <a:cubicBezTo>
                    <a:pt x="459004" y="1365614"/>
                    <a:pt x="508131" y="1379550"/>
                    <a:pt x="557988" y="1379417"/>
                  </a:cubicBezTo>
                  <a:cubicBezTo>
                    <a:pt x="583414" y="1388309"/>
                    <a:pt x="606451" y="1393353"/>
                    <a:pt x="634267" y="1394945"/>
                  </a:cubicBezTo>
                  <a:cubicBezTo>
                    <a:pt x="639711" y="1395211"/>
                    <a:pt x="645288" y="1395344"/>
                    <a:pt x="650732" y="1395344"/>
                  </a:cubicBezTo>
                  <a:cubicBezTo>
                    <a:pt x="705767" y="1395344"/>
                    <a:pt x="762661" y="1383067"/>
                    <a:pt x="809531" y="1354400"/>
                  </a:cubicBezTo>
                  <a:cubicBezTo>
                    <a:pt x="852484" y="1326595"/>
                    <a:pt x="884284" y="1285850"/>
                    <a:pt x="919735" y="1249618"/>
                  </a:cubicBezTo>
                  <a:cubicBezTo>
                    <a:pt x="983401" y="1186244"/>
                    <a:pt x="1015532" y="1098849"/>
                    <a:pt x="1035515" y="1012979"/>
                  </a:cubicBezTo>
                  <a:close/>
                  <a:moveTo>
                    <a:pt x="1097389" y="734203"/>
                  </a:moveTo>
                  <a:cubicBezTo>
                    <a:pt x="1110401" y="855044"/>
                    <a:pt x="1099978" y="980530"/>
                    <a:pt x="1061406" y="1096393"/>
                  </a:cubicBezTo>
                  <a:cubicBezTo>
                    <a:pt x="1061274" y="1096194"/>
                    <a:pt x="1061141" y="1096062"/>
                    <a:pt x="1060942" y="1095929"/>
                  </a:cubicBezTo>
                  <a:cubicBezTo>
                    <a:pt x="1060477" y="1098251"/>
                    <a:pt x="1059946" y="1100508"/>
                    <a:pt x="1059348" y="1102764"/>
                  </a:cubicBezTo>
                  <a:cubicBezTo>
                    <a:pt x="1059017" y="1103892"/>
                    <a:pt x="1058751" y="1105087"/>
                    <a:pt x="1058419" y="1106148"/>
                  </a:cubicBezTo>
                  <a:cubicBezTo>
                    <a:pt x="1058087" y="1107276"/>
                    <a:pt x="1057755" y="1108405"/>
                    <a:pt x="1057423" y="1109533"/>
                  </a:cubicBezTo>
                  <a:cubicBezTo>
                    <a:pt x="1054768" y="1118359"/>
                    <a:pt x="1051780" y="1127118"/>
                    <a:pt x="1048129" y="1135612"/>
                  </a:cubicBezTo>
                  <a:cubicBezTo>
                    <a:pt x="1046005" y="1140390"/>
                    <a:pt x="1044013" y="1145168"/>
                    <a:pt x="1041756" y="1149879"/>
                  </a:cubicBezTo>
                  <a:cubicBezTo>
                    <a:pt x="1040428" y="1152799"/>
                    <a:pt x="1038967" y="1155653"/>
                    <a:pt x="1037507" y="1158440"/>
                  </a:cubicBezTo>
                  <a:cubicBezTo>
                    <a:pt x="1036777" y="1159833"/>
                    <a:pt x="1036046" y="1161227"/>
                    <a:pt x="1035316" y="1162554"/>
                  </a:cubicBezTo>
                  <a:cubicBezTo>
                    <a:pt x="1030934" y="1171048"/>
                    <a:pt x="1026155" y="1179277"/>
                    <a:pt x="1021508" y="1187505"/>
                  </a:cubicBezTo>
                  <a:cubicBezTo>
                    <a:pt x="1018254" y="1193212"/>
                    <a:pt x="1015068" y="1199052"/>
                    <a:pt x="1012014" y="1204825"/>
                  </a:cubicBezTo>
                  <a:cubicBezTo>
                    <a:pt x="1011948" y="1204958"/>
                    <a:pt x="1011881" y="1205090"/>
                    <a:pt x="1011815" y="1205223"/>
                  </a:cubicBezTo>
                  <a:cubicBezTo>
                    <a:pt x="1009226" y="1210532"/>
                    <a:pt x="1006703" y="1215841"/>
                    <a:pt x="1004180" y="1221150"/>
                  </a:cubicBezTo>
                  <a:cubicBezTo>
                    <a:pt x="1002454" y="1224866"/>
                    <a:pt x="1000728" y="1228582"/>
                    <a:pt x="999002" y="1232298"/>
                  </a:cubicBezTo>
                  <a:cubicBezTo>
                    <a:pt x="996944" y="1236744"/>
                    <a:pt x="994753" y="1241124"/>
                    <a:pt x="992496" y="1245503"/>
                  </a:cubicBezTo>
                  <a:cubicBezTo>
                    <a:pt x="991633" y="1247162"/>
                    <a:pt x="990703" y="1248888"/>
                    <a:pt x="989708" y="1250547"/>
                  </a:cubicBezTo>
                  <a:cubicBezTo>
                    <a:pt x="989177" y="1251410"/>
                    <a:pt x="988579" y="1252272"/>
                    <a:pt x="988048" y="1253201"/>
                  </a:cubicBezTo>
                  <a:cubicBezTo>
                    <a:pt x="986919" y="1254860"/>
                    <a:pt x="985592" y="1256519"/>
                    <a:pt x="983932" y="1257647"/>
                  </a:cubicBezTo>
                  <a:cubicBezTo>
                    <a:pt x="982339" y="1258775"/>
                    <a:pt x="980480" y="1259240"/>
                    <a:pt x="978621" y="1258974"/>
                  </a:cubicBezTo>
                  <a:cubicBezTo>
                    <a:pt x="948083" y="1301511"/>
                    <a:pt x="913959" y="1341791"/>
                    <a:pt x="883886" y="1384660"/>
                  </a:cubicBezTo>
                  <a:cubicBezTo>
                    <a:pt x="875388" y="1396007"/>
                    <a:pt x="866957" y="1407355"/>
                    <a:pt x="857861" y="1418237"/>
                  </a:cubicBezTo>
                  <a:cubicBezTo>
                    <a:pt x="856135" y="1419498"/>
                    <a:pt x="854409" y="1420693"/>
                    <a:pt x="852617" y="1421887"/>
                  </a:cubicBezTo>
                  <a:cubicBezTo>
                    <a:pt x="794328" y="1457721"/>
                    <a:pt x="731858" y="1484730"/>
                    <a:pt x="667129" y="1508287"/>
                  </a:cubicBezTo>
                  <a:cubicBezTo>
                    <a:pt x="624973" y="1525408"/>
                    <a:pt x="580892" y="1539211"/>
                    <a:pt x="534951" y="1543193"/>
                  </a:cubicBezTo>
                  <a:cubicBezTo>
                    <a:pt x="437228" y="1551886"/>
                    <a:pt x="352318" y="1520232"/>
                    <a:pt x="267608" y="1474444"/>
                  </a:cubicBezTo>
                  <a:cubicBezTo>
                    <a:pt x="204805" y="1446440"/>
                    <a:pt x="152624" y="1400453"/>
                    <a:pt x="111663" y="1345640"/>
                  </a:cubicBezTo>
                  <a:cubicBezTo>
                    <a:pt x="73689" y="1299321"/>
                    <a:pt x="46470" y="1245636"/>
                    <a:pt x="30072" y="1188368"/>
                  </a:cubicBezTo>
                  <a:cubicBezTo>
                    <a:pt x="31665" y="1186510"/>
                    <a:pt x="32064" y="1184254"/>
                    <a:pt x="30935" y="1181400"/>
                  </a:cubicBezTo>
                  <a:cubicBezTo>
                    <a:pt x="29939" y="1180206"/>
                    <a:pt x="28744" y="1179409"/>
                    <a:pt x="27416" y="1178746"/>
                  </a:cubicBezTo>
                  <a:cubicBezTo>
                    <a:pt x="25690" y="1172176"/>
                    <a:pt x="24097" y="1165540"/>
                    <a:pt x="22637" y="1158904"/>
                  </a:cubicBezTo>
                  <a:cubicBezTo>
                    <a:pt x="3583" y="1088762"/>
                    <a:pt x="-2856" y="1016762"/>
                    <a:pt x="1127" y="944231"/>
                  </a:cubicBezTo>
                  <a:cubicBezTo>
                    <a:pt x="2455" y="899305"/>
                    <a:pt x="3982" y="854181"/>
                    <a:pt x="9359" y="809521"/>
                  </a:cubicBezTo>
                  <a:cubicBezTo>
                    <a:pt x="13873" y="777469"/>
                    <a:pt x="20711" y="745749"/>
                    <a:pt x="29076" y="714428"/>
                  </a:cubicBezTo>
                  <a:cubicBezTo>
                    <a:pt x="29806" y="713963"/>
                    <a:pt x="30404" y="713366"/>
                    <a:pt x="31001" y="712702"/>
                  </a:cubicBezTo>
                  <a:cubicBezTo>
                    <a:pt x="33126" y="710247"/>
                    <a:pt x="33391" y="706531"/>
                    <a:pt x="32064" y="703545"/>
                  </a:cubicBezTo>
                  <a:cubicBezTo>
                    <a:pt x="41026" y="671228"/>
                    <a:pt x="51449" y="639375"/>
                    <a:pt x="62536" y="607854"/>
                  </a:cubicBezTo>
                  <a:cubicBezTo>
                    <a:pt x="96061" y="516543"/>
                    <a:pt x="157869" y="438106"/>
                    <a:pt x="228240" y="372012"/>
                  </a:cubicBezTo>
                  <a:cubicBezTo>
                    <a:pt x="288719" y="308174"/>
                    <a:pt x="363671" y="262253"/>
                    <a:pt x="440282" y="220314"/>
                  </a:cubicBezTo>
                  <a:cubicBezTo>
                    <a:pt x="459668" y="210360"/>
                    <a:pt x="480248" y="199278"/>
                    <a:pt x="497641" y="185143"/>
                  </a:cubicBezTo>
                  <a:cubicBezTo>
                    <a:pt x="502753" y="183949"/>
                    <a:pt x="506604" y="179370"/>
                    <a:pt x="509989" y="173995"/>
                  </a:cubicBezTo>
                  <a:cubicBezTo>
                    <a:pt x="520014" y="163908"/>
                    <a:pt x="528312" y="152295"/>
                    <a:pt x="533756" y="138758"/>
                  </a:cubicBezTo>
                  <a:cubicBezTo>
                    <a:pt x="562104" y="99805"/>
                    <a:pt x="590319" y="60255"/>
                    <a:pt x="611032" y="16590"/>
                  </a:cubicBezTo>
                  <a:cubicBezTo>
                    <a:pt x="613687" y="11082"/>
                    <a:pt x="616144" y="5574"/>
                    <a:pt x="618467" y="0"/>
                  </a:cubicBezTo>
                  <a:cubicBezTo>
                    <a:pt x="623645" y="34507"/>
                    <a:pt x="643695" y="67156"/>
                    <a:pt x="669586" y="89652"/>
                  </a:cubicBezTo>
                  <a:cubicBezTo>
                    <a:pt x="702514" y="114603"/>
                    <a:pt x="745069" y="119846"/>
                    <a:pt x="785167" y="121438"/>
                  </a:cubicBezTo>
                  <a:cubicBezTo>
                    <a:pt x="787092" y="121571"/>
                    <a:pt x="789017" y="121637"/>
                    <a:pt x="790943" y="121637"/>
                  </a:cubicBezTo>
                  <a:cubicBezTo>
                    <a:pt x="818626" y="121637"/>
                    <a:pt x="844252" y="109693"/>
                    <a:pt x="868284" y="96620"/>
                  </a:cubicBezTo>
                  <a:cubicBezTo>
                    <a:pt x="888533" y="85737"/>
                    <a:pt x="909378" y="74787"/>
                    <a:pt x="925843" y="58463"/>
                  </a:cubicBezTo>
                  <a:cubicBezTo>
                    <a:pt x="927237" y="57136"/>
                    <a:pt x="928631" y="55742"/>
                    <a:pt x="929959" y="54415"/>
                  </a:cubicBezTo>
                  <a:cubicBezTo>
                    <a:pt x="926108" y="59989"/>
                    <a:pt x="922125" y="65563"/>
                    <a:pt x="917810" y="71270"/>
                  </a:cubicBezTo>
                  <a:cubicBezTo>
                    <a:pt x="880234" y="121306"/>
                    <a:pt x="853546" y="192377"/>
                    <a:pt x="889329" y="250308"/>
                  </a:cubicBezTo>
                  <a:cubicBezTo>
                    <a:pt x="914092" y="299083"/>
                    <a:pt x="939519" y="347459"/>
                    <a:pt x="969991" y="393048"/>
                  </a:cubicBezTo>
                  <a:cubicBezTo>
                    <a:pt x="1039764" y="494114"/>
                    <a:pt x="1077406" y="613959"/>
                    <a:pt x="1097389" y="7342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9" name="Google Shape;509;p11"/>
          <p:cNvSpPr/>
          <p:nvPr/>
        </p:nvSpPr>
        <p:spPr>
          <a:xfrm rot="-937874">
            <a:off x="504858" y="4412615"/>
            <a:ext cx="1431087" cy="788451"/>
          </a:xfrm>
          <a:custGeom>
            <a:rect b="b" l="l" r="r" t="t"/>
            <a:pathLst>
              <a:path extrusionOk="0" h="1571528" w="2856289">
                <a:moveTo>
                  <a:pt x="929906" y="1288482"/>
                </a:moveTo>
                <a:cubicBezTo>
                  <a:pt x="934222" y="1269815"/>
                  <a:pt x="938247" y="1247590"/>
                  <a:pt x="926756" y="1230732"/>
                </a:cubicBezTo>
                <a:cubicBezTo>
                  <a:pt x="904823" y="1199991"/>
                  <a:pt x="862240" y="1207982"/>
                  <a:pt x="829340" y="1203549"/>
                </a:cubicBezTo>
                <a:cubicBezTo>
                  <a:pt x="786173" y="1201274"/>
                  <a:pt x="742832" y="1197424"/>
                  <a:pt x="699549" y="1196607"/>
                </a:cubicBezTo>
                <a:cubicBezTo>
                  <a:pt x="656616" y="1195849"/>
                  <a:pt x="613975" y="1202499"/>
                  <a:pt x="570983" y="1200924"/>
                </a:cubicBezTo>
                <a:cubicBezTo>
                  <a:pt x="508392" y="1201157"/>
                  <a:pt x="445918" y="1195499"/>
                  <a:pt x="383327" y="1197483"/>
                </a:cubicBezTo>
                <a:cubicBezTo>
                  <a:pt x="398260" y="1115875"/>
                  <a:pt x="406193" y="1033100"/>
                  <a:pt x="417568" y="950851"/>
                </a:cubicBezTo>
                <a:cubicBezTo>
                  <a:pt x="434659" y="848418"/>
                  <a:pt x="443234" y="744994"/>
                  <a:pt x="453968" y="641803"/>
                </a:cubicBezTo>
                <a:cubicBezTo>
                  <a:pt x="461143" y="583995"/>
                  <a:pt x="466276" y="526013"/>
                  <a:pt x="472517" y="468088"/>
                </a:cubicBezTo>
                <a:cubicBezTo>
                  <a:pt x="476717" y="416113"/>
                  <a:pt x="484534" y="363089"/>
                  <a:pt x="477009" y="311172"/>
                </a:cubicBezTo>
                <a:cubicBezTo>
                  <a:pt x="470709" y="257973"/>
                  <a:pt x="410568" y="224665"/>
                  <a:pt x="360577" y="235456"/>
                </a:cubicBezTo>
                <a:cubicBezTo>
                  <a:pt x="325927" y="244790"/>
                  <a:pt x="294602" y="294839"/>
                  <a:pt x="296586" y="329956"/>
                </a:cubicBezTo>
                <a:cubicBezTo>
                  <a:pt x="296761" y="330889"/>
                  <a:pt x="296994" y="331706"/>
                  <a:pt x="297286" y="332464"/>
                </a:cubicBezTo>
                <a:cubicBezTo>
                  <a:pt x="296761" y="345297"/>
                  <a:pt x="295711" y="358305"/>
                  <a:pt x="295769" y="371139"/>
                </a:cubicBezTo>
                <a:cubicBezTo>
                  <a:pt x="293844" y="383389"/>
                  <a:pt x="291861" y="395697"/>
                  <a:pt x="290519" y="408063"/>
                </a:cubicBezTo>
                <a:cubicBezTo>
                  <a:pt x="284452" y="469546"/>
                  <a:pt x="278094" y="531146"/>
                  <a:pt x="271094" y="592570"/>
                </a:cubicBezTo>
                <a:cubicBezTo>
                  <a:pt x="260302" y="691911"/>
                  <a:pt x="255753" y="791136"/>
                  <a:pt x="246886" y="891235"/>
                </a:cubicBezTo>
                <a:cubicBezTo>
                  <a:pt x="237261" y="1011109"/>
                  <a:pt x="226061" y="1130866"/>
                  <a:pt x="221511" y="1251090"/>
                </a:cubicBezTo>
                <a:cubicBezTo>
                  <a:pt x="220986" y="1279265"/>
                  <a:pt x="215853" y="1313390"/>
                  <a:pt x="223028" y="1342498"/>
                </a:cubicBezTo>
                <a:cubicBezTo>
                  <a:pt x="230961" y="1361748"/>
                  <a:pt x="255344" y="1365306"/>
                  <a:pt x="273719" y="1367290"/>
                </a:cubicBezTo>
                <a:cubicBezTo>
                  <a:pt x="321552" y="1371373"/>
                  <a:pt x="369560" y="1365015"/>
                  <a:pt x="417510" y="1365773"/>
                </a:cubicBezTo>
                <a:cubicBezTo>
                  <a:pt x="498359" y="1368340"/>
                  <a:pt x="577283" y="1359356"/>
                  <a:pt x="658074" y="1354981"/>
                </a:cubicBezTo>
                <a:cubicBezTo>
                  <a:pt x="735715" y="1355040"/>
                  <a:pt x="815340" y="1356206"/>
                  <a:pt x="889306" y="1329023"/>
                </a:cubicBezTo>
                <a:cubicBezTo>
                  <a:pt x="907797" y="1322082"/>
                  <a:pt x="925356" y="1308315"/>
                  <a:pt x="929906" y="1288482"/>
                </a:cubicBezTo>
                <a:close/>
                <a:moveTo>
                  <a:pt x="1237203" y="556812"/>
                </a:moveTo>
                <a:cubicBezTo>
                  <a:pt x="1242920" y="514754"/>
                  <a:pt x="1245953" y="472113"/>
                  <a:pt x="1241637" y="429763"/>
                </a:cubicBezTo>
                <a:cubicBezTo>
                  <a:pt x="1238078" y="399197"/>
                  <a:pt x="1230962" y="369097"/>
                  <a:pt x="1224545" y="339114"/>
                </a:cubicBezTo>
                <a:cubicBezTo>
                  <a:pt x="1217020" y="311114"/>
                  <a:pt x="1206754" y="281656"/>
                  <a:pt x="1183887" y="262406"/>
                </a:cubicBezTo>
                <a:cubicBezTo>
                  <a:pt x="1168895" y="249631"/>
                  <a:pt x="1142879" y="240998"/>
                  <a:pt x="1125029" y="252256"/>
                </a:cubicBezTo>
                <a:cubicBezTo>
                  <a:pt x="1071071" y="257798"/>
                  <a:pt x="1057771" y="329489"/>
                  <a:pt x="1049488" y="373530"/>
                </a:cubicBezTo>
                <a:cubicBezTo>
                  <a:pt x="1037530" y="440322"/>
                  <a:pt x="1027088" y="507171"/>
                  <a:pt x="1025513" y="575129"/>
                </a:cubicBezTo>
                <a:cubicBezTo>
                  <a:pt x="1018105" y="679895"/>
                  <a:pt x="1012855" y="787169"/>
                  <a:pt x="1010405" y="892460"/>
                </a:cubicBezTo>
                <a:cubicBezTo>
                  <a:pt x="1009238" y="978267"/>
                  <a:pt x="1007955" y="1063959"/>
                  <a:pt x="1006555" y="1149708"/>
                </a:cubicBezTo>
                <a:cubicBezTo>
                  <a:pt x="1005855" y="1222566"/>
                  <a:pt x="1000197" y="1311815"/>
                  <a:pt x="1096854" y="1314732"/>
                </a:cubicBezTo>
                <a:cubicBezTo>
                  <a:pt x="1125029" y="1317007"/>
                  <a:pt x="1155829" y="1302948"/>
                  <a:pt x="1170412" y="1278332"/>
                </a:cubicBezTo>
                <a:cubicBezTo>
                  <a:pt x="1189487" y="1240124"/>
                  <a:pt x="1191354" y="1195499"/>
                  <a:pt x="1196837" y="1153674"/>
                </a:cubicBezTo>
                <a:cubicBezTo>
                  <a:pt x="1202204" y="1081517"/>
                  <a:pt x="1205995" y="1009126"/>
                  <a:pt x="1205820" y="936676"/>
                </a:cubicBezTo>
                <a:cubicBezTo>
                  <a:pt x="1205879" y="863293"/>
                  <a:pt x="1212878" y="790144"/>
                  <a:pt x="1220695" y="717169"/>
                </a:cubicBezTo>
                <a:cubicBezTo>
                  <a:pt x="1226003" y="663678"/>
                  <a:pt x="1232828" y="610420"/>
                  <a:pt x="1237203" y="556812"/>
                </a:cubicBezTo>
                <a:close/>
                <a:moveTo>
                  <a:pt x="1968348" y="325056"/>
                </a:moveTo>
                <a:cubicBezTo>
                  <a:pt x="1984389" y="261415"/>
                  <a:pt x="1925473" y="247298"/>
                  <a:pt x="1882715" y="282764"/>
                </a:cubicBezTo>
                <a:cubicBezTo>
                  <a:pt x="1854890" y="302481"/>
                  <a:pt x="1832315" y="327972"/>
                  <a:pt x="1809332" y="352822"/>
                </a:cubicBezTo>
                <a:cubicBezTo>
                  <a:pt x="1775732" y="384147"/>
                  <a:pt x="1745108" y="418330"/>
                  <a:pt x="1712208" y="450355"/>
                </a:cubicBezTo>
                <a:cubicBezTo>
                  <a:pt x="1667642" y="496029"/>
                  <a:pt x="1613975" y="531671"/>
                  <a:pt x="1570692" y="578629"/>
                </a:cubicBezTo>
                <a:cubicBezTo>
                  <a:pt x="1580026" y="540654"/>
                  <a:pt x="1590642" y="502854"/>
                  <a:pt x="1595950" y="464063"/>
                </a:cubicBezTo>
                <a:cubicBezTo>
                  <a:pt x="1600676" y="436472"/>
                  <a:pt x="1599159" y="408413"/>
                  <a:pt x="1604059" y="380822"/>
                </a:cubicBezTo>
                <a:cubicBezTo>
                  <a:pt x="1606742" y="354164"/>
                  <a:pt x="1605925" y="327214"/>
                  <a:pt x="1606100" y="300439"/>
                </a:cubicBezTo>
                <a:cubicBezTo>
                  <a:pt x="1606917" y="282764"/>
                  <a:pt x="1604117" y="264973"/>
                  <a:pt x="1595425" y="249398"/>
                </a:cubicBezTo>
                <a:cubicBezTo>
                  <a:pt x="1563751" y="197540"/>
                  <a:pt x="1465285" y="192815"/>
                  <a:pt x="1446793" y="258615"/>
                </a:cubicBezTo>
                <a:cubicBezTo>
                  <a:pt x="1427777" y="313506"/>
                  <a:pt x="1424218" y="371780"/>
                  <a:pt x="1417160" y="429063"/>
                </a:cubicBezTo>
                <a:cubicBezTo>
                  <a:pt x="1401410" y="539312"/>
                  <a:pt x="1396219" y="650028"/>
                  <a:pt x="1389219" y="761444"/>
                </a:cubicBezTo>
                <a:cubicBezTo>
                  <a:pt x="1384436" y="877060"/>
                  <a:pt x="1368977" y="993609"/>
                  <a:pt x="1367752" y="1109866"/>
                </a:cubicBezTo>
                <a:cubicBezTo>
                  <a:pt x="1367286" y="1181966"/>
                  <a:pt x="1356436" y="1303123"/>
                  <a:pt x="1452335" y="1314732"/>
                </a:cubicBezTo>
                <a:cubicBezTo>
                  <a:pt x="1536043" y="1317707"/>
                  <a:pt x="1521868" y="1161491"/>
                  <a:pt x="1528459" y="1104150"/>
                </a:cubicBezTo>
                <a:cubicBezTo>
                  <a:pt x="1530384" y="1051825"/>
                  <a:pt x="1531959" y="999501"/>
                  <a:pt x="1531784" y="947234"/>
                </a:cubicBezTo>
                <a:cubicBezTo>
                  <a:pt x="1533768" y="895260"/>
                  <a:pt x="1539134" y="841827"/>
                  <a:pt x="1541001" y="789327"/>
                </a:cubicBezTo>
                <a:cubicBezTo>
                  <a:pt x="1573842" y="777602"/>
                  <a:pt x="1606392" y="764944"/>
                  <a:pt x="1638825" y="752228"/>
                </a:cubicBezTo>
                <a:cubicBezTo>
                  <a:pt x="1650900" y="778127"/>
                  <a:pt x="1656325" y="806244"/>
                  <a:pt x="1662333" y="833952"/>
                </a:cubicBezTo>
                <a:cubicBezTo>
                  <a:pt x="1682108" y="908210"/>
                  <a:pt x="1702700" y="981884"/>
                  <a:pt x="1724516" y="1055617"/>
                </a:cubicBezTo>
                <a:cubicBezTo>
                  <a:pt x="1731691" y="1088575"/>
                  <a:pt x="1744349" y="1119958"/>
                  <a:pt x="1750416" y="1153208"/>
                </a:cubicBezTo>
                <a:cubicBezTo>
                  <a:pt x="1764533" y="1198882"/>
                  <a:pt x="1781682" y="1244090"/>
                  <a:pt x="1807757" y="1284399"/>
                </a:cubicBezTo>
                <a:cubicBezTo>
                  <a:pt x="1823682" y="1317007"/>
                  <a:pt x="1871807" y="1321557"/>
                  <a:pt x="1896015" y="1295832"/>
                </a:cubicBezTo>
                <a:cubicBezTo>
                  <a:pt x="1927515" y="1261124"/>
                  <a:pt x="1923956" y="1207807"/>
                  <a:pt x="1919873" y="1164116"/>
                </a:cubicBezTo>
                <a:cubicBezTo>
                  <a:pt x="1913048" y="1116750"/>
                  <a:pt x="1902606" y="1069675"/>
                  <a:pt x="1887790" y="1024059"/>
                </a:cubicBezTo>
                <a:cubicBezTo>
                  <a:pt x="1876707" y="982234"/>
                  <a:pt x="1868073" y="939826"/>
                  <a:pt x="1855998" y="898293"/>
                </a:cubicBezTo>
                <a:cubicBezTo>
                  <a:pt x="1834474" y="814702"/>
                  <a:pt x="1797141" y="736478"/>
                  <a:pt x="1766691" y="655920"/>
                </a:cubicBezTo>
                <a:cubicBezTo>
                  <a:pt x="1779932" y="629903"/>
                  <a:pt x="1798074" y="606804"/>
                  <a:pt x="1815399" y="583412"/>
                </a:cubicBezTo>
                <a:cubicBezTo>
                  <a:pt x="1836399" y="555062"/>
                  <a:pt x="1852382" y="523563"/>
                  <a:pt x="1871632" y="494163"/>
                </a:cubicBezTo>
                <a:cubicBezTo>
                  <a:pt x="1909023" y="441255"/>
                  <a:pt x="1946298" y="386422"/>
                  <a:pt x="1968348" y="325056"/>
                </a:cubicBezTo>
                <a:close/>
                <a:moveTo>
                  <a:pt x="2591051" y="383155"/>
                </a:moveTo>
                <a:cubicBezTo>
                  <a:pt x="2611059" y="370730"/>
                  <a:pt x="2621326" y="343431"/>
                  <a:pt x="2611468" y="321556"/>
                </a:cubicBezTo>
                <a:cubicBezTo>
                  <a:pt x="2586559" y="265906"/>
                  <a:pt x="2431569" y="259431"/>
                  <a:pt x="2374928" y="254531"/>
                </a:cubicBezTo>
                <a:cubicBezTo>
                  <a:pt x="2329720" y="250506"/>
                  <a:pt x="2285504" y="256456"/>
                  <a:pt x="2240354" y="259431"/>
                </a:cubicBezTo>
                <a:cubicBezTo>
                  <a:pt x="2210137" y="260540"/>
                  <a:pt x="2180213" y="263865"/>
                  <a:pt x="2150580" y="269581"/>
                </a:cubicBezTo>
                <a:cubicBezTo>
                  <a:pt x="2127421" y="272148"/>
                  <a:pt x="2100297" y="275298"/>
                  <a:pt x="2086938" y="297114"/>
                </a:cubicBezTo>
                <a:cubicBezTo>
                  <a:pt x="2074922" y="314789"/>
                  <a:pt x="2080347" y="337131"/>
                  <a:pt x="2078013" y="357139"/>
                </a:cubicBezTo>
                <a:cubicBezTo>
                  <a:pt x="2075330" y="387297"/>
                  <a:pt x="2076147" y="417572"/>
                  <a:pt x="2075738" y="447730"/>
                </a:cubicBezTo>
                <a:cubicBezTo>
                  <a:pt x="2065938" y="527121"/>
                  <a:pt x="2061622" y="607037"/>
                  <a:pt x="2058589" y="686953"/>
                </a:cubicBezTo>
                <a:cubicBezTo>
                  <a:pt x="2055964" y="722419"/>
                  <a:pt x="2048964" y="757419"/>
                  <a:pt x="2046572" y="792886"/>
                </a:cubicBezTo>
                <a:cubicBezTo>
                  <a:pt x="2044005" y="865277"/>
                  <a:pt x="2035839" y="936734"/>
                  <a:pt x="2033214" y="1009184"/>
                </a:cubicBezTo>
                <a:cubicBezTo>
                  <a:pt x="2030530" y="1063025"/>
                  <a:pt x="2027031" y="1117683"/>
                  <a:pt x="2035489" y="1171174"/>
                </a:cubicBezTo>
                <a:cubicBezTo>
                  <a:pt x="2040214" y="1210491"/>
                  <a:pt x="2064772" y="1249982"/>
                  <a:pt x="2103680" y="1262524"/>
                </a:cubicBezTo>
                <a:cubicBezTo>
                  <a:pt x="2150813" y="1276407"/>
                  <a:pt x="2199638" y="1286207"/>
                  <a:pt x="2248987" y="1285332"/>
                </a:cubicBezTo>
                <a:cubicBezTo>
                  <a:pt x="2300903" y="1284457"/>
                  <a:pt x="2352411" y="1279324"/>
                  <a:pt x="2404444" y="1278040"/>
                </a:cubicBezTo>
                <a:cubicBezTo>
                  <a:pt x="2462602" y="1272090"/>
                  <a:pt x="2532077" y="1277690"/>
                  <a:pt x="2571101" y="1225307"/>
                </a:cubicBezTo>
                <a:cubicBezTo>
                  <a:pt x="2592101" y="1200924"/>
                  <a:pt x="2602251" y="1162191"/>
                  <a:pt x="2565385" y="1147316"/>
                </a:cubicBezTo>
                <a:cubicBezTo>
                  <a:pt x="2521693" y="1125966"/>
                  <a:pt x="2472169" y="1133375"/>
                  <a:pt x="2425327" y="1133200"/>
                </a:cubicBezTo>
                <a:cubicBezTo>
                  <a:pt x="2355503" y="1132033"/>
                  <a:pt x="2285737" y="1130166"/>
                  <a:pt x="2215912" y="1130400"/>
                </a:cubicBezTo>
                <a:cubicBezTo>
                  <a:pt x="2229387" y="1030475"/>
                  <a:pt x="2229562" y="929443"/>
                  <a:pt x="2229562" y="828585"/>
                </a:cubicBezTo>
                <a:cubicBezTo>
                  <a:pt x="2290345" y="820885"/>
                  <a:pt x="2352178" y="824910"/>
                  <a:pt x="2413194" y="819777"/>
                </a:cubicBezTo>
                <a:cubicBezTo>
                  <a:pt x="2439036" y="819019"/>
                  <a:pt x="2465227" y="818902"/>
                  <a:pt x="2489960" y="810502"/>
                </a:cubicBezTo>
                <a:cubicBezTo>
                  <a:pt x="2514460" y="802219"/>
                  <a:pt x="2538960" y="790727"/>
                  <a:pt x="2557276" y="772061"/>
                </a:cubicBezTo>
                <a:cubicBezTo>
                  <a:pt x="2582651" y="748086"/>
                  <a:pt x="2585743" y="713669"/>
                  <a:pt x="2548935" y="700078"/>
                </a:cubicBezTo>
                <a:cubicBezTo>
                  <a:pt x="2456769" y="668695"/>
                  <a:pt x="2357545" y="688528"/>
                  <a:pt x="2262812" y="694945"/>
                </a:cubicBezTo>
                <a:cubicBezTo>
                  <a:pt x="2269170" y="659537"/>
                  <a:pt x="2272437" y="623720"/>
                  <a:pt x="2271329" y="587729"/>
                </a:cubicBezTo>
                <a:cubicBezTo>
                  <a:pt x="2270979" y="528754"/>
                  <a:pt x="2274304" y="469838"/>
                  <a:pt x="2273254" y="410863"/>
                </a:cubicBezTo>
                <a:cubicBezTo>
                  <a:pt x="2337653" y="411563"/>
                  <a:pt x="2402228" y="419030"/>
                  <a:pt x="2466627" y="411330"/>
                </a:cubicBezTo>
                <a:cubicBezTo>
                  <a:pt x="2508685" y="407013"/>
                  <a:pt x="2553543" y="403863"/>
                  <a:pt x="2591051" y="383155"/>
                </a:cubicBezTo>
                <a:close/>
                <a:moveTo>
                  <a:pt x="2807233" y="80174"/>
                </a:moveTo>
                <a:cubicBezTo>
                  <a:pt x="2862357" y="133724"/>
                  <a:pt x="2855824" y="214573"/>
                  <a:pt x="2856232" y="285914"/>
                </a:cubicBezTo>
                <a:cubicBezTo>
                  <a:pt x="2855357" y="352939"/>
                  <a:pt x="2853841" y="419963"/>
                  <a:pt x="2854424" y="486988"/>
                </a:cubicBezTo>
                <a:cubicBezTo>
                  <a:pt x="2856057" y="576645"/>
                  <a:pt x="2844799" y="665545"/>
                  <a:pt x="2841241" y="756078"/>
                </a:cubicBezTo>
                <a:cubicBezTo>
                  <a:pt x="2837916" y="875602"/>
                  <a:pt x="2824674" y="994601"/>
                  <a:pt x="2814699" y="1113658"/>
                </a:cubicBezTo>
                <a:cubicBezTo>
                  <a:pt x="2809391" y="1204949"/>
                  <a:pt x="2811374" y="1297057"/>
                  <a:pt x="2796441" y="1387531"/>
                </a:cubicBezTo>
                <a:cubicBezTo>
                  <a:pt x="2785358" y="1438047"/>
                  <a:pt x="2761208" y="1491947"/>
                  <a:pt x="2714659" y="1518663"/>
                </a:cubicBezTo>
                <a:cubicBezTo>
                  <a:pt x="2633809" y="1550688"/>
                  <a:pt x="2545260" y="1543747"/>
                  <a:pt x="2459919" y="1550863"/>
                </a:cubicBezTo>
                <a:cubicBezTo>
                  <a:pt x="2343720" y="1556347"/>
                  <a:pt x="2227637" y="1575596"/>
                  <a:pt x="2110913" y="1570755"/>
                </a:cubicBezTo>
                <a:cubicBezTo>
                  <a:pt x="2015597" y="1570171"/>
                  <a:pt x="1920515" y="1562821"/>
                  <a:pt x="1825199" y="1560605"/>
                </a:cubicBezTo>
                <a:cubicBezTo>
                  <a:pt x="1732683" y="1561071"/>
                  <a:pt x="1640225" y="1558271"/>
                  <a:pt x="1547651" y="1556347"/>
                </a:cubicBezTo>
                <a:cubicBezTo>
                  <a:pt x="1398435" y="1558271"/>
                  <a:pt x="1249220" y="1560955"/>
                  <a:pt x="1100004" y="1558563"/>
                </a:cubicBezTo>
                <a:cubicBezTo>
                  <a:pt x="995880" y="1557396"/>
                  <a:pt x="891698" y="1562530"/>
                  <a:pt x="787515" y="1561305"/>
                </a:cubicBezTo>
                <a:cubicBezTo>
                  <a:pt x="665891" y="1559263"/>
                  <a:pt x="544325" y="1573730"/>
                  <a:pt x="422935" y="1559671"/>
                </a:cubicBezTo>
                <a:cubicBezTo>
                  <a:pt x="333685" y="1555063"/>
                  <a:pt x="242686" y="1544388"/>
                  <a:pt x="160320" y="1507639"/>
                </a:cubicBezTo>
                <a:cubicBezTo>
                  <a:pt x="75912" y="1478239"/>
                  <a:pt x="29071" y="1431106"/>
                  <a:pt x="10813" y="1342323"/>
                </a:cubicBezTo>
                <a:cubicBezTo>
                  <a:pt x="3521" y="1300382"/>
                  <a:pt x="6029" y="1256049"/>
                  <a:pt x="3638" y="1213407"/>
                </a:cubicBezTo>
                <a:cubicBezTo>
                  <a:pt x="-970" y="1089508"/>
                  <a:pt x="-2137" y="965434"/>
                  <a:pt x="5738" y="841593"/>
                </a:cubicBezTo>
                <a:cubicBezTo>
                  <a:pt x="6204" y="746103"/>
                  <a:pt x="16646" y="651662"/>
                  <a:pt x="23238" y="555937"/>
                </a:cubicBezTo>
                <a:cubicBezTo>
                  <a:pt x="23821" y="509796"/>
                  <a:pt x="40096" y="463480"/>
                  <a:pt x="46046" y="417688"/>
                </a:cubicBezTo>
                <a:cubicBezTo>
                  <a:pt x="55729" y="291631"/>
                  <a:pt x="71712" y="147724"/>
                  <a:pt x="210136" y="101641"/>
                </a:cubicBezTo>
                <a:cubicBezTo>
                  <a:pt x="270627" y="82683"/>
                  <a:pt x="334560" y="79649"/>
                  <a:pt x="396801" y="69091"/>
                </a:cubicBezTo>
                <a:cubicBezTo>
                  <a:pt x="455368" y="57133"/>
                  <a:pt x="515334" y="48499"/>
                  <a:pt x="575708" y="44008"/>
                </a:cubicBezTo>
                <a:cubicBezTo>
                  <a:pt x="623891" y="41500"/>
                  <a:pt x="674699" y="35550"/>
                  <a:pt x="723174" y="29891"/>
                </a:cubicBezTo>
                <a:cubicBezTo>
                  <a:pt x="813707" y="19450"/>
                  <a:pt x="904823" y="15425"/>
                  <a:pt x="995880" y="10816"/>
                </a:cubicBezTo>
                <a:cubicBezTo>
                  <a:pt x="1143462" y="5275"/>
                  <a:pt x="1291103" y="-2192"/>
                  <a:pt x="1438860" y="608"/>
                </a:cubicBezTo>
                <a:cubicBezTo>
                  <a:pt x="1588776" y="2416"/>
                  <a:pt x="1737933" y="20091"/>
                  <a:pt x="1887732" y="30358"/>
                </a:cubicBezTo>
                <a:cubicBezTo>
                  <a:pt x="2040330" y="38408"/>
                  <a:pt x="2191646" y="48091"/>
                  <a:pt x="2344595" y="55499"/>
                </a:cubicBezTo>
                <a:cubicBezTo>
                  <a:pt x="2442827" y="66349"/>
                  <a:pt x="2541585" y="60049"/>
                  <a:pt x="2640109" y="59174"/>
                </a:cubicBezTo>
                <a:cubicBezTo>
                  <a:pt x="2668342" y="59408"/>
                  <a:pt x="2696517" y="61274"/>
                  <a:pt x="2724750" y="61683"/>
                </a:cubicBezTo>
                <a:cubicBezTo>
                  <a:pt x="2753100" y="63374"/>
                  <a:pt x="2785125" y="58299"/>
                  <a:pt x="2807233" y="8017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0" name="Google Shape;510;p11"/>
          <p:cNvGrpSpPr/>
          <p:nvPr/>
        </p:nvGrpSpPr>
        <p:grpSpPr>
          <a:xfrm>
            <a:off x="2824735" y="3288473"/>
            <a:ext cx="3494397" cy="1342422"/>
            <a:chOff x="5649470" y="6576946"/>
            <a:chExt cx="6988793" cy="2684843"/>
          </a:xfrm>
        </p:grpSpPr>
        <p:grpSp>
          <p:nvGrpSpPr>
            <p:cNvPr id="511" name="Google Shape;511;p11"/>
            <p:cNvGrpSpPr/>
            <p:nvPr/>
          </p:nvGrpSpPr>
          <p:grpSpPr>
            <a:xfrm>
              <a:off x="5649470" y="6576946"/>
              <a:ext cx="6988793" cy="2684843"/>
              <a:chOff x="5649470" y="6576946"/>
              <a:chExt cx="6988793" cy="2684843"/>
            </a:xfrm>
          </p:grpSpPr>
          <p:sp>
            <p:nvSpPr>
              <p:cNvPr id="512" name="Google Shape;512;p11"/>
              <p:cNvSpPr/>
              <p:nvPr/>
            </p:nvSpPr>
            <p:spPr>
              <a:xfrm>
                <a:off x="5649470" y="6576946"/>
                <a:ext cx="6988793" cy="2684843"/>
              </a:xfrm>
              <a:custGeom>
                <a:rect b="b" l="l" r="r" t="t"/>
                <a:pathLst>
                  <a:path extrusionOk="0" h="2684843" w="6988793">
                    <a:moveTo>
                      <a:pt x="6981394" y="2305182"/>
                    </a:moveTo>
                    <a:cubicBezTo>
                      <a:pt x="6977480" y="2267481"/>
                      <a:pt x="6990618" y="2213164"/>
                      <a:pt x="6960149" y="2185377"/>
                    </a:cubicBezTo>
                    <a:cubicBezTo>
                      <a:pt x="6952322" y="2179373"/>
                      <a:pt x="6943237" y="2177837"/>
                      <a:pt x="6933734" y="2177558"/>
                    </a:cubicBezTo>
                    <a:cubicBezTo>
                      <a:pt x="6887191" y="2175882"/>
                      <a:pt x="6840510" y="2174486"/>
                      <a:pt x="6794108" y="2170995"/>
                    </a:cubicBezTo>
                    <a:cubicBezTo>
                      <a:pt x="6784324" y="2170855"/>
                      <a:pt x="6774541" y="2170576"/>
                      <a:pt x="6764618" y="2170437"/>
                    </a:cubicBezTo>
                    <a:cubicBezTo>
                      <a:pt x="6765875" y="2167225"/>
                      <a:pt x="6766854" y="2163874"/>
                      <a:pt x="6767413" y="2160523"/>
                    </a:cubicBezTo>
                    <a:cubicBezTo>
                      <a:pt x="6776498" y="2135110"/>
                      <a:pt x="6786561" y="2109976"/>
                      <a:pt x="6798720" y="2085819"/>
                    </a:cubicBezTo>
                    <a:cubicBezTo>
                      <a:pt x="6809203" y="2064734"/>
                      <a:pt x="6823598" y="2041695"/>
                      <a:pt x="6834919" y="2020191"/>
                    </a:cubicBezTo>
                    <a:cubicBezTo>
                      <a:pt x="6837994" y="2016282"/>
                      <a:pt x="6838553" y="2010557"/>
                      <a:pt x="6836037" y="2006089"/>
                    </a:cubicBezTo>
                    <a:cubicBezTo>
                      <a:pt x="6835339" y="2005111"/>
                      <a:pt x="6834640" y="2004273"/>
                      <a:pt x="6833941" y="2003575"/>
                    </a:cubicBezTo>
                    <a:cubicBezTo>
                      <a:pt x="6848197" y="1978720"/>
                      <a:pt x="6846800" y="1941299"/>
                      <a:pt x="6838973" y="1905413"/>
                    </a:cubicBezTo>
                    <a:cubicBezTo>
                      <a:pt x="6827791" y="1849700"/>
                      <a:pt x="6821362" y="1789658"/>
                      <a:pt x="6791732" y="1739948"/>
                    </a:cubicBezTo>
                    <a:cubicBezTo>
                      <a:pt x="6771047" y="1714396"/>
                      <a:pt x="6734428" y="1712441"/>
                      <a:pt x="6704099" y="1708112"/>
                    </a:cubicBezTo>
                    <a:cubicBezTo>
                      <a:pt x="6697251" y="1707414"/>
                      <a:pt x="6690402" y="1706716"/>
                      <a:pt x="6683554" y="1706018"/>
                    </a:cubicBezTo>
                    <a:lnTo>
                      <a:pt x="6683554" y="1706018"/>
                    </a:lnTo>
                    <a:cubicBezTo>
                      <a:pt x="6691381" y="1690518"/>
                      <a:pt x="6697670" y="1673483"/>
                      <a:pt x="6703959" y="1664407"/>
                    </a:cubicBezTo>
                    <a:cubicBezTo>
                      <a:pt x="6707314" y="1656727"/>
                      <a:pt x="6720731" y="1632012"/>
                      <a:pt x="6725064" y="1613720"/>
                    </a:cubicBezTo>
                    <a:cubicBezTo>
                      <a:pt x="6731213" y="1613581"/>
                      <a:pt x="6737084" y="1613301"/>
                      <a:pt x="6742395" y="1612743"/>
                    </a:cubicBezTo>
                    <a:cubicBezTo>
                      <a:pt x="6741836" y="1611067"/>
                      <a:pt x="6741277" y="1609392"/>
                      <a:pt x="6740718" y="1607716"/>
                    </a:cubicBezTo>
                    <a:cubicBezTo>
                      <a:pt x="6761822" y="1598919"/>
                      <a:pt x="6765456" y="1565687"/>
                      <a:pt x="6755533" y="1544462"/>
                    </a:cubicBezTo>
                    <a:cubicBezTo>
                      <a:pt x="6743653" y="1514581"/>
                      <a:pt x="6731353" y="1484141"/>
                      <a:pt x="6718495" y="1453282"/>
                    </a:cubicBezTo>
                    <a:cubicBezTo>
                      <a:pt x="6694036" y="1403992"/>
                      <a:pt x="6680758" y="1325518"/>
                      <a:pt x="6624712" y="1299127"/>
                    </a:cubicBezTo>
                    <a:cubicBezTo>
                      <a:pt x="6621358" y="1290470"/>
                      <a:pt x="6618143" y="1281813"/>
                      <a:pt x="6614789" y="1273295"/>
                    </a:cubicBezTo>
                    <a:cubicBezTo>
                      <a:pt x="6586557" y="1272178"/>
                      <a:pt x="6558324" y="1271480"/>
                      <a:pt x="6530092" y="1270922"/>
                    </a:cubicBezTo>
                    <a:cubicBezTo>
                      <a:pt x="6538338" y="1267710"/>
                      <a:pt x="6544907" y="1259053"/>
                      <a:pt x="6547702" y="1249977"/>
                    </a:cubicBezTo>
                    <a:cubicBezTo>
                      <a:pt x="6550358" y="1241459"/>
                      <a:pt x="6575655" y="1202083"/>
                      <a:pt x="6585299" y="1175832"/>
                    </a:cubicBezTo>
                    <a:cubicBezTo>
                      <a:pt x="6596620" y="1171084"/>
                      <a:pt x="6605285" y="1159495"/>
                      <a:pt x="6607242" y="1146648"/>
                    </a:cubicBezTo>
                    <a:cubicBezTo>
                      <a:pt x="6611435" y="1122492"/>
                      <a:pt x="6600953" y="1098475"/>
                      <a:pt x="6592986" y="1076134"/>
                    </a:cubicBezTo>
                    <a:cubicBezTo>
                      <a:pt x="6576494" y="1029636"/>
                      <a:pt x="6564474" y="981183"/>
                      <a:pt x="6541552" y="937339"/>
                    </a:cubicBezTo>
                    <a:cubicBezTo>
                      <a:pt x="6532328" y="921560"/>
                      <a:pt x="6522125" y="904525"/>
                      <a:pt x="6506331" y="894611"/>
                    </a:cubicBezTo>
                    <a:cubicBezTo>
                      <a:pt x="6498924" y="889165"/>
                      <a:pt x="6487883" y="886093"/>
                      <a:pt x="6478239" y="886512"/>
                    </a:cubicBezTo>
                    <a:cubicBezTo>
                      <a:pt x="6476841" y="882044"/>
                      <a:pt x="6475443" y="877576"/>
                      <a:pt x="6474046" y="872968"/>
                    </a:cubicBezTo>
                    <a:cubicBezTo>
                      <a:pt x="6459510" y="872828"/>
                      <a:pt x="6444975" y="872828"/>
                      <a:pt x="6430439" y="872689"/>
                    </a:cubicBezTo>
                    <a:cubicBezTo>
                      <a:pt x="6440502" y="854955"/>
                      <a:pt x="6448608" y="833173"/>
                      <a:pt x="6455876" y="823119"/>
                    </a:cubicBezTo>
                    <a:cubicBezTo>
                      <a:pt x="6460069" y="809435"/>
                      <a:pt x="6499343" y="747717"/>
                      <a:pt x="6473626" y="745064"/>
                    </a:cubicBezTo>
                    <a:cubicBezTo>
                      <a:pt x="6474185" y="743528"/>
                      <a:pt x="6474745" y="741992"/>
                      <a:pt x="6475164" y="740596"/>
                    </a:cubicBezTo>
                    <a:cubicBezTo>
                      <a:pt x="6487044" y="706246"/>
                      <a:pt x="6473487" y="670640"/>
                      <a:pt x="6459790" y="638943"/>
                    </a:cubicBezTo>
                    <a:cubicBezTo>
                      <a:pt x="6430439" y="581135"/>
                      <a:pt x="6426525" y="497914"/>
                      <a:pt x="6363072" y="465240"/>
                    </a:cubicBezTo>
                    <a:cubicBezTo>
                      <a:pt x="6360556" y="464262"/>
                      <a:pt x="6358041" y="463564"/>
                      <a:pt x="6355525" y="463145"/>
                    </a:cubicBezTo>
                    <a:cubicBezTo>
                      <a:pt x="6355385" y="462308"/>
                      <a:pt x="6355106" y="461470"/>
                      <a:pt x="6354966" y="460632"/>
                    </a:cubicBezTo>
                    <a:cubicBezTo>
                      <a:pt x="6340710" y="460772"/>
                      <a:pt x="6327292" y="460632"/>
                      <a:pt x="6315552" y="459515"/>
                    </a:cubicBezTo>
                    <a:cubicBezTo>
                      <a:pt x="6295146" y="459655"/>
                      <a:pt x="6274880" y="460073"/>
                      <a:pt x="6254474" y="460492"/>
                    </a:cubicBezTo>
                    <a:cubicBezTo>
                      <a:pt x="6263280" y="451835"/>
                      <a:pt x="6270268" y="440665"/>
                      <a:pt x="6267193" y="428516"/>
                    </a:cubicBezTo>
                    <a:cubicBezTo>
                      <a:pt x="6276837" y="412738"/>
                      <a:pt x="6289136" y="398356"/>
                      <a:pt x="6296683" y="381460"/>
                    </a:cubicBezTo>
                    <a:cubicBezTo>
                      <a:pt x="6296683" y="380483"/>
                      <a:pt x="6296404" y="379924"/>
                      <a:pt x="6296404" y="379086"/>
                    </a:cubicBezTo>
                    <a:cubicBezTo>
                      <a:pt x="6308983" y="358421"/>
                      <a:pt x="6320304" y="337197"/>
                      <a:pt x="6325615" y="313738"/>
                    </a:cubicBezTo>
                    <a:cubicBezTo>
                      <a:pt x="6339312" y="305779"/>
                      <a:pt x="6349934" y="294190"/>
                      <a:pt x="6355525" y="276875"/>
                    </a:cubicBezTo>
                    <a:cubicBezTo>
                      <a:pt x="6375231" y="218509"/>
                      <a:pt x="6352170" y="156651"/>
                      <a:pt x="6327153" y="103591"/>
                    </a:cubicBezTo>
                    <a:cubicBezTo>
                      <a:pt x="6301156" y="66588"/>
                      <a:pt x="6248744" y="66030"/>
                      <a:pt x="6207793" y="65611"/>
                    </a:cubicBezTo>
                    <a:cubicBezTo>
                      <a:pt x="6113312" y="69660"/>
                      <a:pt x="6017992" y="62818"/>
                      <a:pt x="5924349" y="77340"/>
                    </a:cubicBezTo>
                    <a:cubicBezTo>
                      <a:pt x="5906319" y="81948"/>
                      <a:pt x="5882000" y="78736"/>
                      <a:pt x="5864250" y="85997"/>
                    </a:cubicBezTo>
                    <a:cubicBezTo>
                      <a:pt x="5860197" y="84461"/>
                      <a:pt x="5855864" y="84042"/>
                      <a:pt x="5851671" y="85020"/>
                    </a:cubicBezTo>
                    <a:cubicBezTo>
                      <a:pt x="5830846" y="85578"/>
                      <a:pt x="5789755" y="108618"/>
                      <a:pt x="5760684" y="136404"/>
                    </a:cubicBezTo>
                    <a:cubicBezTo>
                      <a:pt x="5751879" y="93398"/>
                      <a:pt x="5736505" y="54300"/>
                      <a:pt x="5721130" y="33774"/>
                    </a:cubicBezTo>
                    <a:cubicBezTo>
                      <a:pt x="5667321" y="-8534"/>
                      <a:pt x="5583881" y="-296"/>
                      <a:pt x="5515675" y="2636"/>
                    </a:cubicBezTo>
                    <a:cubicBezTo>
                      <a:pt x="5478498" y="5010"/>
                      <a:pt x="5438525" y="6267"/>
                      <a:pt x="5403863" y="19392"/>
                    </a:cubicBezTo>
                    <a:cubicBezTo>
                      <a:pt x="5384855" y="27630"/>
                      <a:pt x="5373674" y="39499"/>
                      <a:pt x="5367525" y="53323"/>
                    </a:cubicBezTo>
                    <a:cubicBezTo>
                      <a:pt x="5351591" y="64075"/>
                      <a:pt x="5336497" y="93537"/>
                      <a:pt x="5325734" y="102753"/>
                    </a:cubicBezTo>
                    <a:cubicBezTo>
                      <a:pt x="5323638" y="106244"/>
                      <a:pt x="5320424" y="110014"/>
                      <a:pt x="5316650" y="114063"/>
                    </a:cubicBezTo>
                    <a:cubicBezTo>
                      <a:pt x="5272624" y="56116"/>
                      <a:pt x="5164725" y="67984"/>
                      <a:pt x="5092886" y="70777"/>
                    </a:cubicBezTo>
                    <a:cubicBezTo>
                      <a:pt x="5046065" y="78178"/>
                      <a:pt x="4981912" y="74408"/>
                      <a:pt x="4953540" y="111969"/>
                    </a:cubicBezTo>
                    <a:cubicBezTo>
                      <a:pt x="4948508" y="120347"/>
                      <a:pt x="4944315" y="131378"/>
                      <a:pt x="4943197" y="142269"/>
                    </a:cubicBezTo>
                    <a:cubicBezTo>
                      <a:pt x="4919297" y="160421"/>
                      <a:pt x="4899311" y="183321"/>
                      <a:pt x="4879604" y="206640"/>
                    </a:cubicBezTo>
                    <a:cubicBezTo>
                      <a:pt x="4868283" y="156093"/>
                      <a:pt x="4846200" y="103730"/>
                      <a:pt x="4838373" y="77200"/>
                    </a:cubicBezTo>
                    <a:cubicBezTo>
                      <a:pt x="4828171" y="43130"/>
                      <a:pt x="4795186" y="27491"/>
                      <a:pt x="4754375" y="31261"/>
                    </a:cubicBezTo>
                    <a:cubicBezTo>
                      <a:pt x="4697210" y="33914"/>
                      <a:pt x="4640466" y="42850"/>
                      <a:pt x="4584559" y="53044"/>
                    </a:cubicBezTo>
                    <a:cubicBezTo>
                      <a:pt x="4539835" y="58070"/>
                      <a:pt x="4492874" y="77061"/>
                      <a:pt x="4481133" y="114482"/>
                    </a:cubicBezTo>
                    <a:cubicBezTo>
                      <a:pt x="4477499" y="112108"/>
                      <a:pt x="4470791" y="109316"/>
                      <a:pt x="4467157" y="107640"/>
                    </a:cubicBezTo>
                    <a:cubicBezTo>
                      <a:pt x="4462265" y="106523"/>
                      <a:pt x="4460448" y="114203"/>
                      <a:pt x="4465480" y="115320"/>
                    </a:cubicBezTo>
                    <a:cubicBezTo>
                      <a:pt x="4468694" y="116856"/>
                      <a:pt x="4471629" y="119090"/>
                      <a:pt x="4475124" y="120067"/>
                    </a:cubicBezTo>
                    <a:cubicBezTo>
                      <a:pt x="4456395" y="149390"/>
                      <a:pt x="4434032" y="176060"/>
                      <a:pt x="4412509" y="203428"/>
                    </a:cubicBezTo>
                    <a:cubicBezTo>
                      <a:pt x="4410552" y="192816"/>
                      <a:pt x="4408875" y="182483"/>
                      <a:pt x="4407617" y="172569"/>
                    </a:cubicBezTo>
                    <a:cubicBezTo>
                      <a:pt x="4400768" y="145900"/>
                      <a:pt x="4402725" y="113365"/>
                      <a:pt x="4375331" y="94235"/>
                    </a:cubicBezTo>
                    <a:cubicBezTo>
                      <a:pt x="4312157" y="62259"/>
                      <a:pt x="4228857" y="72732"/>
                      <a:pt x="4158275" y="77479"/>
                    </a:cubicBezTo>
                    <a:cubicBezTo>
                      <a:pt x="4118722" y="82087"/>
                      <a:pt x="4064633" y="87812"/>
                      <a:pt x="4057645" y="127608"/>
                    </a:cubicBezTo>
                    <a:cubicBezTo>
                      <a:pt x="4057505" y="128445"/>
                      <a:pt x="4057365" y="129283"/>
                      <a:pt x="4057225" y="130261"/>
                    </a:cubicBezTo>
                    <a:cubicBezTo>
                      <a:pt x="4026617" y="148971"/>
                      <a:pt x="3991815" y="188208"/>
                      <a:pt x="3981752" y="201753"/>
                    </a:cubicBezTo>
                    <a:cubicBezTo>
                      <a:pt x="3978817" y="206081"/>
                      <a:pt x="3974764" y="210829"/>
                      <a:pt x="3970571" y="215856"/>
                    </a:cubicBezTo>
                    <a:cubicBezTo>
                      <a:pt x="3966797" y="200496"/>
                      <a:pt x="3962465" y="185136"/>
                      <a:pt x="3958271" y="170196"/>
                    </a:cubicBezTo>
                    <a:cubicBezTo>
                      <a:pt x="3950864" y="131657"/>
                      <a:pt x="3926405" y="93258"/>
                      <a:pt x="3877348" y="83484"/>
                    </a:cubicBezTo>
                    <a:cubicBezTo>
                      <a:pt x="3797961" y="68543"/>
                      <a:pt x="3711167" y="81250"/>
                      <a:pt x="3633876" y="99541"/>
                    </a:cubicBezTo>
                    <a:cubicBezTo>
                      <a:pt x="3604246" y="105127"/>
                      <a:pt x="3590829" y="120626"/>
                      <a:pt x="3586496" y="139337"/>
                    </a:cubicBezTo>
                    <a:cubicBezTo>
                      <a:pt x="3562037" y="157349"/>
                      <a:pt x="3537858" y="189744"/>
                      <a:pt x="3526677" y="203289"/>
                    </a:cubicBezTo>
                    <a:cubicBezTo>
                      <a:pt x="3524301" y="206779"/>
                      <a:pt x="3521086" y="210550"/>
                      <a:pt x="3517732" y="214599"/>
                    </a:cubicBezTo>
                    <a:cubicBezTo>
                      <a:pt x="3513818" y="184717"/>
                      <a:pt x="3506830" y="155255"/>
                      <a:pt x="3488660" y="129842"/>
                    </a:cubicBezTo>
                    <a:cubicBezTo>
                      <a:pt x="3455117" y="97307"/>
                      <a:pt x="3396415" y="101357"/>
                      <a:pt x="3349873" y="104149"/>
                    </a:cubicBezTo>
                    <a:cubicBezTo>
                      <a:pt x="3307665" y="106942"/>
                      <a:pt x="3264896" y="104429"/>
                      <a:pt x="3223107" y="110712"/>
                    </a:cubicBezTo>
                    <a:cubicBezTo>
                      <a:pt x="3208711" y="112946"/>
                      <a:pt x="3198368" y="122441"/>
                      <a:pt x="3191240" y="135986"/>
                    </a:cubicBezTo>
                    <a:cubicBezTo>
                      <a:pt x="3145397" y="127328"/>
                      <a:pt x="3104865" y="182064"/>
                      <a:pt x="3074117" y="212225"/>
                    </a:cubicBezTo>
                    <a:cubicBezTo>
                      <a:pt x="3069644" y="195888"/>
                      <a:pt x="3064892" y="180528"/>
                      <a:pt x="3061678" y="168101"/>
                    </a:cubicBezTo>
                    <a:cubicBezTo>
                      <a:pt x="3055528" y="148413"/>
                      <a:pt x="3049378" y="127468"/>
                      <a:pt x="3032467" y="111969"/>
                    </a:cubicBezTo>
                    <a:cubicBezTo>
                      <a:pt x="2967895" y="56953"/>
                      <a:pt x="2833301" y="79853"/>
                      <a:pt x="2756850" y="106383"/>
                    </a:cubicBezTo>
                    <a:cubicBezTo>
                      <a:pt x="2748743" y="110293"/>
                      <a:pt x="2742734" y="115320"/>
                      <a:pt x="2738261" y="121185"/>
                    </a:cubicBezTo>
                    <a:cubicBezTo>
                      <a:pt x="2720231" y="130261"/>
                      <a:pt x="2697729" y="152043"/>
                      <a:pt x="2687806" y="157070"/>
                    </a:cubicBezTo>
                    <a:cubicBezTo>
                      <a:pt x="2677463" y="167543"/>
                      <a:pt x="2652864" y="181227"/>
                      <a:pt x="2634974" y="196586"/>
                    </a:cubicBezTo>
                    <a:cubicBezTo>
                      <a:pt x="2624352" y="176898"/>
                      <a:pt x="2613870" y="160002"/>
                      <a:pt x="2605764" y="148273"/>
                    </a:cubicBezTo>
                    <a:cubicBezTo>
                      <a:pt x="2565232" y="106802"/>
                      <a:pt x="2491575" y="119090"/>
                      <a:pt x="2435250" y="123419"/>
                    </a:cubicBezTo>
                    <a:cubicBezTo>
                      <a:pt x="2407017" y="128864"/>
                      <a:pt x="2374871" y="130819"/>
                      <a:pt x="2349993" y="143665"/>
                    </a:cubicBezTo>
                    <a:cubicBezTo>
                      <a:pt x="2349574" y="143526"/>
                      <a:pt x="2349155" y="143247"/>
                      <a:pt x="2348595" y="143107"/>
                    </a:cubicBezTo>
                    <a:cubicBezTo>
                      <a:pt x="2327771" y="136963"/>
                      <a:pt x="2309881" y="147854"/>
                      <a:pt x="2293807" y="160002"/>
                    </a:cubicBezTo>
                    <a:cubicBezTo>
                      <a:pt x="2292689" y="160282"/>
                      <a:pt x="2291571" y="160701"/>
                      <a:pt x="2290593" y="161259"/>
                    </a:cubicBezTo>
                    <a:cubicBezTo>
                      <a:pt x="2267112" y="174245"/>
                      <a:pt x="2248244" y="195050"/>
                      <a:pt x="2232171" y="216973"/>
                    </a:cubicBezTo>
                    <a:cubicBezTo>
                      <a:pt x="2221968" y="193235"/>
                      <a:pt x="2209948" y="174385"/>
                      <a:pt x="2197509" y="165448"/>
                    </a:cubicBezTo>
                    <a:cubicBezTo>
                      <a:pt x="2132519" y="120207"/>
                      <a:pt x="2011482" y="159723"/>
                      <a:pt x="1937127" y="174524"/>
                    </a:cubicBezTo>
                    <a:cubicBezTo>
                      <a:pt x="1905959" y="185974"/>
                      <a:pt x="1897713" y="212365"/>
                      <a:pt x="1899949" y="241408"/>
                    </a:cubicBezTo>
                    <a:cubicBezTo>
                      <a:pt x="1877866" y="266263"/>
                      <a:pt x="1859277" y="295446"/>
                      <a:pt x="1839011" y="320720"/>
                    </a:cubicBezTo>
                    <a:cubicBezTo>
                      <a:pt x="1836915" y="324490"/>
                      <a:pt x="1833980" y="328819"/>
                      <a:pt x="1830625" y="333287"/>
                    </a:cubicBezTo>
                    <a:cubicBezTo>
                      <a:pt x="1828110" y="315414"/>
                      <a:pt x="1823498" y="297680"/>
                      <a:pt x="1819584" y="280785"/>
                    </a:cubicBezTo>
                    <a:cubicBezTo>
                      <a:pt x="1809801" y="228702"/>
                      <a:pt x="1766194" y="177317"/>
                      <a:pt x="1699526" y="170196"/>
                    </a:cubicBezTo>
                    <a:cubicBezTo>
                      <a:pt x="1650328" y="164890"/>
                      <a:pt x="1479396" y="169218"/>
                      <a:pt x="1459130" y="210131"/>
                    </a:cubicBezTo>
                    <a:cubicBezTo>
                      <a:pt x="1456474" y="215716"/>
                      <a:pt x="1455076" y="221999"/>
                      <a:pt x="1455216" y="228004"/>
                    </a:cubicBezTo>
                    <a:cubicBezTo>
                      <a:pt x="1441100" y="240850"/>
                      <a:pt x="1427962" y="258304"/>
                      <a:pt x="1420135" y="266542"/>
                    </a:cubicBezTo>
                    <a:cubicBezTo>
                      <a:pt x="1410072" y="279109"/>
                      <a:pt x="1400149" y="291956"/>
                      <a:pt x="1390505" y="304941"/>
                    </a:cubicBezTo>
                    <a:cubicBezTo>
                      <a:pt x="1380442" y="284974"/>
                      <a:pt x="1369400" y="265286"/>
                      <a:pt x="1358638" y="245877"/>
                    </a:cubicBezTo>
                    <a:cubicBezTo>
                      <a:pt x="1342006" y="204685"/>
                      <a:pt x="1293228" y="193235"/>
                      <a:pt x="1245568" y="198262"/>
                    </a:cubicBezTo>
                    <a:cubicBezTo>
                      <a:pt x="1199306" y="200915"/>
                      <a:pt x="1154022" y="210829"/>
                      <a:pt x="1109437" y="220743"/>
                    </a:cubicBezTo>
                    <a:cubicBezTo>
                      <a:pt x="1064572" y="232891"/>
                      <a:pt x="1012580" y="237080"/>
                      <a:pt x="975402" y="263052"/>
                    </a:cubicBezTo>
                    <a:cubicBezTo>
                      <a:pt x="959189" y="276317"/>
                      <a:pt x="954717" y="295027"/>
                      <a:pt x="957093" y="313180"/>
                    </a:cubicBezTo>
                    <a:cubicBezTo>
                      <a:pt x="935010" y="332868"/>
                      <a:pt x="911809" y="361772"/>
                      <a:pt x="902864" y="371267"/>
                    </a:cubicBezTo>
                    <a:cubicBezTo>
                      <a:pt x="898671" y="376713"/>
                      <a:pt x="892382" y="383555"/>
                      <a:pt x="886511" y="390955"/>
                    </a:cubicBezTo>
                    <a:cubicBezTo>
                      <a:pt x="863590" y="346412"/>
                      <a:pt x="838852" y="300473"/>
                      <a:pt x="774979" y="299775"/>
                    </a:cubicBezTo>
                    <a:cubicBezTo>
                      <a:pt x="704956" y="295586"/>
                      <a:pt x="637310" y="315972"/>
                      <a:pt x="570362" y="330215"/>
                    </a:cubicBezTo>
                    <a:cubicBezTo>
                      <a:pt x="539754" y="340827"/>
                      <a:pt x="496986" y="338034"/>
                      <a:pt x="474903" y="360096"/>
                    </a:cubicBezTo>
                    <a:cubicBezTo>
                      <a:pt x="473785" y="359119"/>
                      <a:pt x="472527" y="358281"/>
                      <a:pt x="471269" y="357583"/>
                    </a:cubicBezTo>
                    <a:cubicBezTo>
                      <a:pt x="450444" y="328539"/>
                      <a:pt x="377067" y="397658"/>
                      <a:pt x="313194" y="470825"/>
                    </a:cubicBezTo>
                    <a:cubicBezTo>
                      <a:pt x="309561" y="466497"/>
                      <a:pt x="304529" y="463145"/>
                      <a:pt x="297820" y="461749"/>
                    </a:cubicBezTo>
                    <a:cubicBezTo>
                      <a:pt x="277974" y="455466"/>
                      <a:pt x="164065" y="452673"/>
                      <a:pt x="139746" y="477947"/>
                    </a:cubicBezTo>
                    <a:cubicBezTo>
                      <a:pt x="135553" y="471663"/>
                      <a:pt x="126748" y="468731"/>
                      <a:pt x="119620" y="472361"/>
                    </a:cubicBezTo>
                    <a:cubicBezTo>
                      <a:pt x="106901" y="478505"/>
                      <a:pt x="100612" y="492468"/>
                      <a:pt x="94741" y="504616"/>
                    </a:cubicBezTo>
                    <a:cubicBezTo>
                      <a:pt x="72099" y="553628"/>
                      <a:pt x="61617" y="605012"/>
                      <a:pt x="44286" y="656258"/>
                    </a:cubicBezTo>
                    <a:cubicBezTo>
                      <a:pt x="30869" y="693540"/>
                      <a:pt x="16892" y="730542"/>
                      <a:pt x="5292" y="768522"/>
                    </a:cubicBezTo>
                    <a:cubicBezTo>
                      <a:pt x="-2116" y="785558"/>
                      <a:pt x="-3234" y="809156"/>
                      <a:pt x="11721" y="820326"/>
                    </a:cubicBezTo>
                    <a:cubicBezTo>
                      <a:pt x="10323" y="844902"/>
                      <a:pt x="26676" y="893075"/>
                      <a:pt x="30310" y="904106"/>
                    </a:cubicBezTo>
                    <a:cubicBezTo>
                      <a:pt x="76013" y="1044856"/>
                      <a:pt x="127167" y="1183511"/>
                      <a:pt x="183353" y="1320072"/>
                    </a:cubicBezTo>
                    <a:lnTo>
                      <a:pt x="183353" y="1320072"/>
                    </a:lnTo>
                    <a:cubicBezTo>
                      <a:pt x="181955" y="1320631"/>
                      <a:pt x="180557" y="1321189"/>
                      <a:pt x="179160" y="1321608"/>
                    </a:cubicBezTo>
                    <a:cubicBezTo>
                      <a:pt x="195652" y="1367129"/>
                      <a:pt x="212843" y="1407762"/>
                      <a:pt x="217455" y="1417676"/>
                    </a:cubicBezTo>
                    <a:cubicBezTo>
                      <a:pt x="281887" y="1558426"/>
                      <a:pt x="332203" y="1704901"/>
                      <a:pt x="395796" y="1845930"/>
                    </a:cubicBezTo>
                    <a:cubicBezTo>
                      <a:pt x="496007" y="2056077"/>
                      <a:pt x="566589" y="2279350"/>
                      <a:pt x="670434" y="2487962"/>
                    </a:cubicBezTo>
                    <a:cubicBezTo>
                      <a:pt x="687346" y="2521055"/>
                      <a:pt x="706214" y="2553170"/>
                      <a:pt x="722986" y="2586263"/>
                    </a:cubicBezTo>
                    <a:cubicBezTo>
                      <a:pt x="740457" y="2613492"/>
                      <a:pt x="744230" y="2659012"/>
                      <a:pt x="779312" y="2669764"/>
                    </a:cubicBezTo>
                    <a:cubicBezTo>
                      <a:pt x="781967" y="2670183"/>
                      <a:pt x="784483" y="2670322"/>
                      <a:pt x="786999" y="2670322"/>
                    </a:cubicBezTo>
                    <a:cubicBezTo>
                      <a:pt x="800416" y="2670322"/>
                      <a:pt x="811458" y="2664877"/>
                      <a:pt x="820682" y="2655940"/>
                    </a:cubicBezTo>
                    <a:cubicBezTo>
                      <a:pt x="925785" y="2665296"/>
                      <a:pt x="1027535" y="2664877"/>
                      <a:pt x="1134175" y="2675908"/>
                    </a:cubicBezTo>
                    <a:cubicBezTo>
                      <a:pt x="1278134" y="2682191"/>
                      <a:pt x="1422371" y="2681074"/>
                      <a:pt x="1566469" y="2684704"/>
                    </a:cubicBezTo>
                    <a:cubicBezTo>
                      <a:pt x="1584359" y="2684844"/>
                      <a:pt x="1602389" y="2684844"/>
                      <a:pt x="1620419" y="2684844"/>
                    </a:cubicBezTo>
                    <a:cubicBezTo>
                      <a:pt x="1709030" y="2684844"/>
                      <a:pt x="1797781" y="2683308"/>
                      <a:pt x="1886532" y="2681772"/>
                    </a:cubicBezTo>
                    <a:cubicBezTo>
                      <a:pt x="2009106" y="2679678"/>
                      <a:pt x="2131680" y="2677583"/>
                      <a:pt x="2254254" y="2679678"/>
                    </a:cubicBezTo>
                    <a:cubicBezTo>
                      <a:pt x="2357680" y="2680934"/>
                      <a:pt x="2460967" y="2679259"/>
                      <a:pt x="2564253" y="2677444"/>
                    </a:cubicBezTo>
                    <a:cubicBezTo>
                      <a:pt x="2662648" y="2675768"/>
                      <a:pt x="2761182" y="2674232"/>
                      <a:pt x="2859717" y="2675209"/>
                    </a:cubicBezTo>
                    <a:cubicBezTo>
                      <a:pt x="3155460" y="2688754"/>
                      <a:pt x="3451343" y="2683308"/>
                      <a:pt x="3747506" y="2681493"/>
                    </a:cubicBezTo>
                    <a:cubicBezTo>
                      <a:pt x="3937307" y="2685263"/>
                      <a:pt x="4126409" y="2666971"/>
                      <a:pt x="4316071" y="2662503"/>
                    </a:cubicBezTo>
                    <a:cubicBezTo>
                      <a:pt x="4545006" y="2661525"/>
                      <a:pt x="4773662" y="2646585"/>
                      <a:pt x="5002458" y="2640162"/>
                    </a:cubicBezTo>
                    <a:cubicBezTo>
                      <a:pt x="5227340" y="2638346"/>
                      <a:pt x="5451663" y="2624383"/>
                      <a:pt x="5676545" y="2620194"/>
                    </a:cubicBezTo>
                    <a:cubicBezTo>
                      <a:pt x="5692618" y="2619915"/>
                      <a:pt x="5708831" y="2619636"/>
                      <a:pt x="5724904" y="2619217"/>
                    </a:cubicBezTo>
                    <a:cubicBezTo>
                      <a:pt x="5727839" y="2620194"/>
                      <a:pt x="5731054" y="2620613"/>
                      <a:pt x="5734548" y="2620753"/>
                    </a:cubicBezTo>
                    <a:cubicBezTo>
                      <a:pt x="5758867" y="2620194"/>
                      <a:pt x="5783186" y="2618658"/>
                      <a:pt x="5807505" y="2618518"/>
                    </a:cubicBezTo>
                    <a:cubicBezTo>
                      <a:pt x="5856703" y="2618658"/>
                      <a:pt x="5905481" y="2615446"/>
                      <a:pt x="5954259" y="2609023"/>
                    </a:cubicBezTo>
                    <a:cubicBezTo>
                      <a:pt x="6102410" y="2606370"/>
                      <a:pt x="6250561" y="2611676"/>
                      <a:pt x="6398712" y="2613911"/>
                    </a:cubicBezTo>
                    <a:cubicBezTo>
                      <a:pt x="6437706" y="2612933"/>
                      <a:pt x="6476701" y="2615167"/>
                      <a:pt x="6515696" y="2617541"/>
                    </a:cubicBezTo>
                    <a:cubicBezTo>
                      <a:pt x="6551895" y="2619636"/>
                      <a:pt x="6587954" y="2621730"/>
                      <a:pt x="6624293" y="2621311"/>
                    </a:cubicBezTo>
                    <a:cubicBezTo>
                      <a:pt x="6706615" y="2621311"/>
                      <a:pt x="6789076" y="2618100"/>
                      <a:pt x="6870559" y="2632063"/>
                    </a:cubicBezTo>
                    <a:cubicBezTo>
                      <a:pt x="6880483" y="2632482"/>
                      <a:pt x="6892363" y="2633180"/>
                      <a:pt x="6904662" y="2633180"/>
                    </a:cubicBezTo>
                    <a:cubicBezTo>
                      <a:pt x="6941420" y="2633180"/>
                      <a:pt x="6981533" y="2627036"/>
                      <a:pt x="6987263" y="2587520"/>
                    </a:cubicBezTo>
                    <a:cubicBezTo>
                      <a:pt x="6993134" y="2492849"/>
                      <a:pt x="6980136" y="2399295"/>
                      <a:pt x="6981394" y="2305182"/>
                    </a:cubicBezTo>
                    <a:close/>
                    <a:moveTo>
                      <a:pt x="6783625" y="2032060"/>
                    </a:moveTo>
                    <a:cubicBezTo>
                      <a:pt x="6783905" y="2032060"/>
                      <a:pt x="6784185" y="2032060"/>
                      <a:pt x="6784464" y="2032060"/>
                    </a:cubicBezTo>
                    <a:cubicBezTo>
                      <a:pt x="6785582" y="2032060"/>
                      <a:pt x="6786561" y="2031921"/>
                      <a:pt x="6787539" y="2031781"/>
                    </a:cubicBezTo>
                    <a:cubicBezTo>
                      <a:pt x="6785722" y="2034155"/>
                      <a:pt x="6783905" y="2036529"/>
                      <a:pt x="6782088" y="2038763"/>
                    </a:cubicBezTo>
                    <a:cubicBezTo>
                      <a:pt x="6780830" y="2040438"/>
                      <a:pt x="6779573" y="2042114"/>
                      <a:pt x="6778454" y="2043789"/>
                    </a:cubicBezTo>
                    <a:cubicBezTo>
                      <a:pt x="6778454" y="2043789"/>
                      <a:pt x="6778315" y="2043929"/>
                      <a:pt x="6778315" y="2044069"/>
                    </a:cubicBezTo>
                    <a:cubicBezTo>
                      <a:pt x="6776218" y="2047141"/>
                      <a:pt x="6773982" y="2050073"/>
                      <a:pt x="6771885" y="2053145"/>
                    </a:cubicBezTo>
                    <a:cubicBezTo>
                      <a:pt x="6771746" y="2053424"/>
                      <a:pt x="6771466" y="2053703"/>
                      <a:pt x="6771326" y="2054122"/>
                    </a:cubicBezTo>
                    <a:cubicBezTo>
                      <a:pt x="6769789" y="2056217"/>
                      <a:pt x="6768391" y="2058311"/>
                      <a:pt x="6766994" y="2060545"/>
                    </a:cubicBezTo>
                    <a:cubicBezTo>
                      <a:pt x="6765316" y="2063059"/>
                      <a:pt x="6763779" y="2065433"/>
                      <a:pt x="6762102" y="2067946"/>
                    </a:cubicBezTo>
                    <a:cubicBezTo>
                      <a:pt x="6760564" y="2070459"/>
                      <a:pt x="6758887" y="2072973"/>
                      <a:pt x="6757350" y="2075486"/>
                    </a:cubicBezTo>
                    <a:cubicBezTo>
                      <a:pt x="6754275" y="2080513"/>
                      <a:pt x="6751200" y="2085540"/>
                      <a:pt x="6748265" y="2090706"/>
                    </a:cubicBezTo>
                    <a:cubicBezTo>
                      <a:pt x="6746308" y="2094057"/>
                      <a:pt x="6744351" y="2097548"/>
                      <a:pt x="6742395" y="2101039"/>
                    </a:cubicBezTo>
                    <a:cubicBezTo>
                      <a:pt x="6741416" y="2102715"/>
                      <a:pt x="6740438" y="2104530"/>
                      <a:pt x="6739460" y="2106205"/>
                    </a:cubicBezTo>
                    <a:cubicBezTo>
                      <a:pt x="6737363" y="2110115"/>
                      <a:pt x="6735127" y="2114025"/>
                      <a:pt x="6733030" y="2117935"/>
                    </a:cubicBezTo>
                    <a:cubicBezTo>
                      <a:pt x="6726741" y="2129664"/>
                      <a:pt x="6720592" y="2141532"/>
                      <a:pt x="6714442" y="2153262"/>
                    </a:cubicBezTo>
                    <a:cubicBezTo>
                      <a:pt x="6713883" y="2154239"/>
                      <a:pt x="6713324" y="2155356"/>
                      <a:pt x="6712904" y="2156473"/>
                    </a:cubicBezTo>
                    <a:cubicBezTo>
                      <a:pt x="6712485" y="2157590"/>
                      <a:pt x="6712066" y="2158568"/>
                      <a:pt x="6711786" y="2159685"/>
                    </a:cubicBezTo>
                    <a:cubicBezTo>
                      <a:pt x="6711227" y="2161919"/>
                      <a:pt x="6710948" y="2164153"/>
                      <a:pt x="6710948" y="2166387"/>
                    </a:cubicBezTo>
                    <a:cubicBezTo>
                      <a:pt x="6710948" y="2167365"/>
                      <a:pt x="6710948" y="2168342"/>
                      <a:pt x="6711088" y="2169180"/>
                    </a:cubicBezTo>
                    <a:lnTo>
                      <a:pt x="6711088" y="2169320"/>
                    </a:lnTo>
                    <a:cubicBezTo>
                      <a:pt x="6676146" y="2168482"/>
                      <a:pt x="6641205" y="2167504"/>
                      <a:pt x="6606264" y="2166527"/>
                    </a:cubicBezTo>
                    <a:cubicBezTo>
                      <a:pt x="6603608" y="2166527"/>
                      <a:pt x="6600813" y="2166387"/>
                      <a:pt x="6598157" y="2166248"/>
                    </a:cubicBezTo>
                    <a:cubicBezTo>
                      <a:pt x="6590330" y="2165968"/>
                      <a:pt x="6582364" y="2165689"/>
                      <a:pt x="6574397" y="2165549"/>
                    </a:cubicBezTo>
                    <a:cubicBezTo>
                      <a:pt x="6525479" y="2164013"/>
                      <a:pt x="6476561" y="2162477"/>
                      <a:pt x="6427783" y="2160941"/>
                    </a:cubicBezTo>
                    <a:cubicBezTo>
                      <a:pt x="6411431" y="2160383"/>
                      <a:pt x="6395218" y="2159964"/>
                      <a:pt x="6379005" y="2159405"/>
                    </a:cubicBezTo>
                    <a:cubicBezTo>
                      <a:pt x="6377048" y="2159405"/>
                      <a:pt x="6375092" y="2159266"/>
                      <a:pt x="6373275" y="2159266"/>
                    </a:cubicBezTo>
                    <a:cubicBezTo>
                      <a:pt x="6360137" y="2158847"/>
                      <a:pt x="6346999" y="2158568"/>
                      <a:pt x="6333861" y="2158149"/>
                    </a:cubicBezTo>
                    <a:cubicBezTo>
                      <a:pt x="6316810" y="2157590"/>
                      <a:pt x="6299758" y="2157172"/>
                      <a:pt x="6282707" y="2156892"/>
                    </a:cubicBezTo>
                    <a:cubicBezTo>
                      <a:pt x="6278374" y="2156752"/>
                      <a:pt x="6274042" y="2156613"/>
                      <a:pt x="6269709" y="2156613"/>
                    </a:cubicBezTo>
                    <a:cubicBezTo>
                      <a:pt x="6266075" y="2156473"/>
                      <a:pt x="6262441" y="2156473"/>
                      <a:pt x="6258807" y="2156334"/>
                    </a:cubicBezTo>
                    <a:cubicBezTo>
                      <a:pt x="6241896" y="2155915"/>
                      <a:pt x="6224984" y="2155496"/>
                      <a:pt x="6208072" y="2155217"/>
                    </a:cubicBezTo>
                    <a:cubicBezTo>
                      <a:pt x="6203460" y="2154658"/>
                      <a:pt x="6198848" y="2154239"/>
                      <a:pt x="6194236" y="2153820"/>
                    </a:cubicBezTo>
                    <a:cubicBezTo>
                      <a:pt x="6190602" y="2153401"/>
                      <a:pt x="6186968" y="2153122"/>
                      <a:pt x="6183474" y="2152843"/>
                    </a:cubicBezTo>
                    <a:lnTo>
                      <a:pt x="6183474" y="2152843"/>
                    </a:lnTo>
                    <a:cubicBezTo>
                      <a:pt x="6185850" y="2147537"/>
                      <a:pt x="6187667" y="2141951"/>
                      <a:pt x="6188925" y="2136645"/>
                    </a:cubicBezTo>
                    <a:cubicBezTo>
                      <a:pt x="6204299" y="2092661"/>
                      <a:pt x="6225404" y="2050771"/>
                      <a:pt x="6238821" y="2006089"/>
                    </a:cubicBezTo>
                    <a:cubicBezTo>
                      <a:pt x="6239100" y="2005111"/>
                      <a:pt x="6239240" y="2004134"/>
                      <a:pt x="6239659" y="2003156"/>
                    </a:cubicBezTo>
                    <a:lnTo>
                      <a:pt x="6239659" y="2003156"/>
                    </a:lnTo>
                    <a:cubicBezTo>
                      <a:pt x="6240498" y="2001900"/>
                      <a:pt x="6241197" y="2000503"/>
                      <a:pt x="6241896" y="1999247"/>
                    </a:cubicBezTo>
                    <a:cubicBezTo>
                      <a:pt x="6242035" y="1998828"/>
                      <a:pt x="6242315" y="1998549"/>
                      <a:pt x="6242454" y="1998130"/>
                    </a:cubicBezTo>
                    <a:cubicBezTo>
                      <a:pt x="6243154" y="1996873"/>
                      <a:pt x="6243852" y="1995616"/>
                      <a:pt x="6244411" y="1994220"/>
                    </a:cubicBezTo>
                    <a:cubicBezTo>
                      <a:pt x="6244971" y="1993103"/>
                      <a:pt x="6245529" y="1992125"/>
                      <a:pt x="6245949" y="1991008"/>
                    </a:cubicBezTo>
                    <a:cubicBezTo>
                      <a:pt x="6246088" y="1990869"/>
                      <a:pt x="6246088" y="1990589"/>
                      <a:pt x="6246228" y="1990450"/>
                    </a:cubicBezTo>
                    <a:cubicBezTo>
                      <a:pt x="6246648" y="1989612"/>
                      <a:pt x="6246927" y="1988774"/>
                      <a:pt x="6247346" y="1987797"/>
                    </a:cubicBezTo>
                    <a:cubicBezTo>
                      <a:pt x="6248185" y="1985842"/>
                      <a:pt x="6248884" y="1983887"/>
                      <a:pt x="6249583" y="1981932"/>
                    </a:cubicBezTo>
                    <a:cubicBezTo>
                      <a:pt x="6249723" y="1981653"/>
                      <a:pt x="6249862" y="1981374"/>
                      <a:pt x="6249862" y="1981234"/>
                    </a:cubicBezTo>
                    <a:cubicBezTo>
                      <a:pt x="6250421" y="1979698"/>
                      <a:pt x="6250980" y="1978162"/>
                      <a:pt x="6251400" y="1976626"/>
                    </a:cubicBezTo>
                    <a:cubicBezTo>
                      <a:pt x="6251819" y="1975369"/>
                      <a:pt x="6252238" y="1973973"/>
                      <a:pt x="6252518" y="1972716"/>
                    </a:cubicBezTo>
                    <a:cubicBezTo>
                      <a:pt x="6252937" y="1971599"/>
                      <a:pt x="6253217" y="1970482"/>
                      <a:pt x="6253496" y="1969365"/>
                    </a:cubicBezTo>
                    <a:cubicBezTo>
                      <a:pt x="6254055" y="1967410"/>
                      <a:pt x="6254614" y="1965595"/>
                      <a:pt x="6255034" y="1963640"/>
                    </a:cubicBezTo>
                    <a:cubicBezTo>
                      <a:pt x="6255872" y="1960289"/>
                      <a:pt x="6256571" y="1956798"/>
                      <a:pt x="6257270" y="1953447"/>
                    </a:cubicBezTo>
                    <a:cubicBezTo>
                      <a:pt x="6257969" y="1949817"/>
                      <a:pt x="6258528" y="1946186"/>
                      <a:pt x="6259087" y="1942695"/>
                    </a:cubicBezTo>
                    <a:cubicBezTo>
                      <a:pt x="6259087" y="1942556"/>
                      <a:pt x="6259087" y="1942416"/>
                      <a:pt x="6259087" y="1942137"/>
                    </a:cubicBezTo>
                    <a:cubicBezTo>
                      <a:pt x="6259646" y="1938646"/>
                      <a:pt x="6260065" y="1935295"/>
                      <a:pt x="6260345" y="1931944"/>
                    </a:cubicBezTo>
                    <a:cubicBezTo>
                      <a:pt x="6260345" y="1931664"/>
                      <a:pt x="6260345" y="1931245"/>
                      <a:pt x="6260484" y="1930966"/>
                    </a:cubicBezTo>
                    <a:cubicBezTo>
                      <a:pt x="6260904" y="1927755"/>
                      <a:pt x="6261183" y="1924683"/>
                      <a:pt x="6261463" y="1921471"/>
                    </a:cubicBezTo>
                    <a:cubicBezTo>
                      <a:pt x="6262022" y="1921471"/>
                      <a:pt x="6262581" y="1921471"/>
                      <a:pt x="6263140" y="1921332"/>
                    </a:cubicBezTo>
                    <a:cubicBezTo>
                      <a:pt x="6263559" y="1921332"/>
                      <a:pt x="6264118" y="1921332"/>
                      <a:pt x="6264538" y="1921192"/>
                    </a:cubicBezTo>
                    <a:cubicBezTo>
                      <a:pt x="6264817" y="1921192"/>
                      <a:pt x="6265097" y="1921192"/>
                      <a:pt x="6265376" y="1921052"/>
                    </a:cubicBezTo>
                    <a:cubicBezTo>
                      <a:pt x="6265935" y="1920912"/>
                      <a:pt x="6266634" y="1920773"/>
                      <a:pt x="6267193" y="1920494"/>
                    </a:cubicBezTo>
                    <a:cubicBezTo>
                      <a:pt x="6272225" y="1918958"/>
                      <a:pt x="6276697" y="1915607"/>
                      <a:pt x="6280750" y="1910999"/>
                    </a:cubicBezTo>
                    <a:cubicBezTo>
                      <a:pt x="6281589" y="1910161"/>
                      <a:pt x="6282288" y="1909323"/>
                      <a:pt x="6282987" y="1908346"/>
                    </a:cubicBezTo>
                    <a:cubicBezTo>
                      <a:pt x="6289556" y="1900107"/>
                      <a:pt x="6295006" y="1889495"/>
                      <a:pt x="6300038" y="1880279"/>
                    </a:cubicBezTo>
                    <a:cubicBezTo>
                      <a:pt x="6300737" y="1879023"/>
                      <a:pt x="6301435" y="1877766"/>
                      <a:pt x="6302134" y="1876509"/>
                    </a:cubicBezTo>
                    <a:cubicBezTo>
                      <a:pt x="6302833" y="1875253"/>
                      <a:pt x="6303532" y="1874136"/>
                      <a:pt x="6304231" y="1873018"/>
                    </a:cubicBezTo>
                    <a:cubicBezTo>
                      <a:pt x="6304650" y="1872460"/>
                      <a:pt x="6304930" y="1871901"/>
                      <a:pt x="6305349" y="1871343"/>
                    </a:cubicBezTo>
                    <a:cubicBezTo>
                      <a:pt x="6307725" y="1867573"/>
                      <a:pt x="6310101" y="1863663"/>
                      <a:pt x="6312477" y="1859893"/>
                    </a:cubicBezTo>
                    <a:cubicBezTo>
                      <a:pt x="6314853" y="1856123"/>
                      <a:pt x="6317229" y="1852353"/>
                      <a:pt x="6319745" y="1848443"/>
                    </a:cubicBezTo>
                    <a:cubicBezTo>
                      <a:pt x="6325894" y="1838808"/>
                      <a:pt x="6332044" y="1829313"/>
                      <a:pt x="6338194" y="1819679"/>
                    </a:cubicBezTo>
                    <a:cubicBezTo>
                      <a:pt x="6341828" y="1814093"/>
                      <a:pt x="6345322" y="1808508"/>
                      <a:pt x="6348676" y="1802923"/>
                    </a:cubicBezTo>
                    <a:cubicBezTo>
                      <a:pt x="6348676" y="1802923"/>
                      <a:pt x="6348676" y="1802923"/>
                      <a:pt x="6348676" y="1802783"/>
                    </a:cubicBezTo>
                    <a:cubicBezTo>
                      <a:pt x="6348816" y="1805715"/>
                      <a:pt x="6349095" y="1808648"/>
                      <a:pt x="6349235" y="1811720"/>
                    </a:cubicBezTo>
                    <a:cubicBezTo>
                      <a:pt x="6349235" y="1812837"/>
                      <a:pt x="6349375" y="1813954"/>
                      <a:pt x="6349375" y="1815071"/>
                    </a:cubicBezTo>
                    <a:cubicBezTo>
                      <a:pt x="6349515" y="1818143"/>
                      <a:pt x="6349655" y="1821354"/>
                      <a:pt x="6349794" y="1824426"/>
                    </a:cubicBezTo>
                    <a:cubicBezTo>
                      <a:pt x="6350214" y="1834759"/>
                      <a:pt x="6350353" y="1845231"/>
                      <a:pt x="6350214" y="1855983"/>
                    </a:cubicBezTo>
                    <a:cubicBezTo>
                      <a:pt x="6350353" y="1859614"/>
                      <a:pt x="6350633" y="1863384"/>
                      <a:pt x="6350633" y="1867014"/>
                    </a:cubicBezTo>
                    <a:cubicBezTo>
                      <a:pt x="6350633" y="1867712"/>
                      <a:pt x="6350633" y="1868411"/>
                      <a:pt x="6350633" y="1869109"/>
                    </a:cubicBezTo>
                    <a:cubicBezTo>
                      <a:pt x="6350633" y="1872181"/>
                      <a:pt x="6350772" y="1875392"/>
                      <a:pt x="6350772" y="1878464"/>
                    </a:cubicBezTo>
                    <a:cubicBezTo>
                      <a:pt x="6350772" y="1886144"/>
                      <a:pt x="6350912" y="1893824"/>
                      <a:pt x="6351192" y="1901643"/>
                    </a:cubicBezTo>
                    <a:cubicBezTo>
                      <a:pt x="6351192" y="1903039"/>
                      <a:pt x="6351192" y="1904436"/>
                      <a:pt x="6351332" y="1905832"/>
                    </a:cubicBezTo>
                    <a:cubicBezTo>
                      <a:pt x="6351332" y="1907368"/>
                      <a:pt x="6351472" y="1908764"/>
                      <a:pt x="6351472" y="1910300"/>
                    </a:cubicBezTo>
                    <a:cubicBezTo>
                      <a:pt x="6351611" y="1912116"/>
                      <a:pt x="6351611" y="1913931"/>
                      <a:pt x="6351891" y="1915607"/>
                    </a:cubicBezTo>
                    <a:cubicBezTo>
                      <a:pt x="6351891" y="1917003"/>
                      <a:pt x="6352031" y="1918399"/>
                      <a:pt x="6352170" y="1919796"/>
                    </a:cubicBezTo>
                    <a:cubicBezTo>
                      <a:pt x="6352170" y="1919935"/>
                      <a:pt x="6352170" y="1919935"/>
                      <a:pt x="6352170" y="1920075"/>
                    </a:cubicBezTo>
                    <a:cubicBezTo>
                      <a:pt x="6352310" y="1921750"/>
                      <a:pt x="6352450" y="1923566"/>
                      <a:pt x="6352729" y="1925381"/>
                    </a:cubicBezTo>
                    <a:cubicBezTo>
                      <a:pt x="6352729" y="1925520"/>
                      <a:pt x="6352729" y="1925800"/>
                      <a:pt x="6352729" y="1925939"/>
                    </a:cubicBezTo>
                    <a:cubicBezTo>
                      <a:pt x="6352869" y="1926637"/>
                      <a:pt x="6352869" y="1927336"/>
                      <a:pt x="6353009" y="1928034"/>
                    </a:cubicBezTo>
                    <a:cubicBezTo>
                      <a:pt x="6353289" y="1930408"/>
                      <a:pt x="6353708" y="1932642"/>
                      <a:pt x="6354127" y="1935016"/>
                    </a:cubicBezTo>
                    <a:lnTo>
                      <a:pt x="6354127" y="1935155"/>
                    </a:lnTo>
                    <a:cubicBezTo>
                      <a:pt x="6354407" y="1936412"/>
                      <a:pt x="6354686" y="1937669"/>
                      <a:pt x="6354826" y="1938925"/>
                    </a:cubicBezTo>
                    <a:cubicBezTo>
                      <a:pt x="6355525" y="1941997"/>
                      <a:pt x="6356224" y="1945069"/>
                      <a:pt x="6357062" y="1948001"/>
                    </a:cubicBezTo>
                    <a:cubicBezTo>
                      <a:pt x="6357062" y="1948281"/>
                      <a:pt x="6357202" y="1948560"/>
                      <a:pt x="6357341" y="1948839"/>
                    </a:cubicBezTo>
                    <a:cubicBezTo>
                      <a:pt x="6357621" y="1949537"/>
                      <a:pt x="6357761" y="1950235"/>
                      <a:pt x="6358041" y="1950934"/>
                    </a:cubicBezTo>
                    <a:cubicBezTo>
                      <a:pt x="6358600" y="1952470"/>
                      <a:pt x="6359019" y="1953866"/>
                      <a:pt x="6359578" y="1955262"/>
                    </a:cubicBezTo>
                    <a:cubicBezTo>
                      <a:pt x="6359997" y="1956240"/>
                      <a:pt x="6360277" y="1957217"/>
                      <a:pt x="6360696" y="1958055"/>
                    </a:cubicBezTo>
                    <a:cubicBezTo>
                      <a:pt x="6361255" y="1959451"/>
                      <a:pt x="6361814" y="1960847"/>
                      <a:pt x="6362513" y="1962244"/>
                    </a:cubicBezTo>
                    <a:cubicBezTo>
                      <a:pt x="6360277" y="1962244"/>
                      <a:pt x="6358180" y="1962663"/>
                      <a:pt x="6356084" y="1963640"/>
                    </a:cubicBezTo>
                    <a:cubicBezTo>
                      <a:pt x="6336237" y="1980117"/>
                      <a:pt x="6329808" y="2011814"/>
                      <a:pt x="6314294" y="2032898"/>
                    </a:cubicBezTo>
                    <a:cubicBezTo>
                      <a:pt x="6302414" y="2053843"/>
                      <a:pt x="6289695" y="2074230"/>
                      <a:pt x="6276418" y="2094337"/>
                    </a:cubicBezTo>
                    <a:cubicBezTo>
                      <a:pt x="6264258" y="2108160"/>
                      <a:pt x="6255592" y="2126452"/>
                      <a:pt x="6272784" y="2140555"/>
                    </a:cubicBezTo>
                    <a:cubicBezTo>
                      <a:pt x="6278654" y="2144465"/>
                      <a:pt x="6283825" y="2146001"/>
                      <a:pt x="6288577" y="2146001"/>
                    </a:cubicBezTo>
                    <a:cubicBezTo>
                      <a:pt x="6309961" y="2146001"/>
                      <a:pt x="6320304" y="2111930"/>
                      <a:pt x="6329109" y="2093778"/>
                    </a:cubicBezTo>
                    <a:cubicBezTo>
                      <a:pt x="6339731" y="2069761"/>
                      <a:pt x="6352729" y="2046442"/>
                      <a:pt x="6363771" y="2022426"/>
                    </a:cubicBezTo>
                    <a:cubicBezTo>
                      <a:pt x="6364749" y="2020471"/>
                      <a:pt x="6365588" y="2018376"/>
                      <a:pt x="6366427" y="2016422"/>
                    </a:cubicBezTo>
                    <a:cubicBezTo>
                      <a:pt x="6367405" y="2014327"/>
                      <a:pt x="6368383" y="2012093"/>
                      <a:pt x="6369362" y="2009859"/>
                    </a:cubicBezTo>
                    <a:cubicBezTo>
                      <a:pt x="6370200" y="2008043"/>
                      <a:pt x="6370899" y="2006228"/>
                      <a:pt x="6371598" y="2004413"/>
                    </a:cubicBezTo>
                    <a:cubicBezTo>
                      <a:pt x="6372436" y="2002318"/>
                      <a:pt x="6373135" y="2000364"/>
                      <a:pt x="6373974" y="1998269"/>
                    </a:cubicBezTo>
                    <a:cubicBezTo>
                      <a:pt x="6374952" y="1995895"/>
                      <a:pt x="6375791" y="1993522"/>
                      <a:pt x="6376629" y="1991288"/>
                    </a:cubicBezTo>
                    <a:cubicBezTo>
                      <a:pt x="6377468" y="1989053"/>
                      <a:pt x="6378167" y="1986819"/>
                      <a:pt x="6378865" y="1984585"/>
                    </a:cubicBezTo>
                    <a:cubicBezTo>
                      <a:pt x="6379005" y="1984445"/>
                      <a:pt x="6379005" y="1984306"/>
                      <a:pt x="6379005" y="1984166"/>
                    </a:cubicBezTo>
                    <a:cubicBezTo>
                      <a:pt x="6380822" y="1985563"/>
                      <a:pt x="6382639" y="1986819"/>
                      <a:pt x="6384456" y="1988076"/>
                    </a:cubicBezTo>
                    <a:cubicBezTo>
                      <a:pt x="6386273" y="1989472"/>
                      <a:pt x="6388090" y="1990589"/>
                      <a:pt x="6390047" y="1991706"/>
                    </a:cubicBezTo>
                    <a:cubicBezTo>
                      <a:pt x="6391864" y="1992963"/>
                      <a:pt x="6393820" y="1994080"/>
                      <a:pt x="6395777" y="1995058"/>
                    </a:cubicBezTo>
                    <a:cubicBezTo>
                      <a:pt x="6397734" y="1996175"/>
                      <a:pt x="6399551" y="1997152"/>
                      <a:pt x="6401507" y="1998130"/>
                    </a:cubicBezTo>
                    <a:cubicBezTo>
                      <a:pt x="6403464" y="1999107"/>
                      <a:pt x="6405281" y="2000084"/>
                      <a:pt x="6407238" y="2000922"/>
                    </a:cubicBezTo>
                    <a:cubicBezTo>
                      <a:pt x="6409334" y="2001900"/>
                      <a:pt x="6411291" y="2002737"/>
                      <a:pt x="6413387" y="2003575"/>
                    </a:cubicBezTo>
                    <a:cubicBezTo>
                      <a:pt x="6414925" y="2004134"/>
                      <a:pt x="6416462" y="2004832"/>
                      <a:pt x="6418139" y="2005390"/>
                    </a:cubicBezTo>
                    <a:cubicBezTo>
                      <a:pt x="6418839" y="2005670"/>
                      <a:pt x="6419677" y="2005949"/>
                      <a:pt x="6420376" y="2006228"/>
                    </a:cubicBezTo>
                    <a:cubicBezTo>
                      <a:pt x="6421214" y="2006507"/>
                      <a:pt x="6422193" y="2006787"/>
                      <a:pt x="6423031" y="2007206"/>
                    </a:cubicBezTo>
                    <a:cubicBezTo>
                      <a:pt x="6423870" y="2007485"/>
                      <a:pt x="6424848" y="2007764"/>
                      <a:pt x="6425687" y="2008043"/>
                    </a:cubicBezTo>
                    <a:cubicBezTo>
                      <a:pt x="6429880" y="2009440"/>
                      <a:pt x="6434073" y="2010697"/>
                      <a:pt x="6438266" y="2011674"/>
                    </a:cubicBezTo>
                    <a:cubicBezTo>
                      <a:pt x="6440362" y="2012232"/>
                      <a:pt x="6442459" y="2012791"/>
                      <a:pt x="6444555" y="2013210"/>
                    </a:cubicBezTo>
                    <a:cubicBezTo>
                      <a:pt x="6446652" y="2013768"/>
                      <a:pt x="6448888" y="2014187"/>
                      <a:pt x="6450984" y="2014606"/>
                    </a:cubicBezTo>
                    <a:cubicBezTo>
                      <a:pt x="6452522" y="2015025"/>
                      <a:pt x="6454199" y="2015304"/>
                      <a:pt x="6455876" y="2015584"/>
                    </a:cubicBezTo>
                    <a:cubicBezTo>
                      <a:pt x="6457833" y="2016003"/>
                      <a:pt x="6459650" y="2016282"/>
                      <a:pt x="6461607" y="2016561"/>
                    </a:cubicBezTo>
                    <a:cubicBezTo>
                      <a:pt x="6462445" y="2016701"/>
                      <a:pt x="6463284" y="2016840"/>
                      <a:pt x="6464122" y="2016980"/>
                    </a:cubicBezTo>
                    <a:cubicBezTo>
                      <a:pt x="6467057" y="2017399"/>
                      <a:pt x="6469853" y="2017818"/>
                      <a:pt x="6472788" y="2018097"/>
                    </a:cubicBezTo>
                    <a:cubicBezTo>
                      <a:pt x="6476422" y="2018516"/>
                      <a:pt x="6480195" y="2018935"/>
                      <a:pt x="6483969" y="2019354"/>
                    </a:cubicBezTo>
                    <a:cubicBezTo>
                      <a:pt x="6486205" y="2019493"/>
                      <a:pt x="6488441" y="2019773"/>
                      <a:pt x="6490678" y="2019912"/>
                    </a:cubicBezTo>
                    <a:cubicBezTo>
                      <a:pt x="6495150" y="2020331"/>
                      <a:pt x="6499623" y="2020610"/>
                      <a:pt x="6504095" y="2020890"/>
                    </a:cubicBezTo>
                    <a:cubicBezTo>
                      <a:pt x="6504235" y="2020890"/>
                      <a:pt x="6504375" y="2020890"/>
                      <a:pt x="6504654" y="2020890"/>
                    </a:cubicBezTo>
                    <a:cubicBezTo>
                      <a:pt x="6505353" y="2020890"/>
                      <a:pt x="6506052" y="2020890"/>
                      <a:pt x="6506751" y="2021029"/>
                    </a:cubicBezTo>
                    <a:cubicBezTo>
                      <a:pt x="6510385" y="2021169"/>
                      <a:pt x="6514019" y="2021448"/>
                      <a:pt x="6517652" y="2021588"/>
                    </a:cubicBezTo>
                    <a:cubicBezTo>
                      <a:pt x="6519888" y="2021727"/>
                      <a:pt x="6522125" y="2021727"/>
                      <a:pt x="6524361" y="2021867"/>
                    </a:cubicBezTo>
                    <a:cubicBezTo>
                      <a:pt x="6528834" y="2022007"/>
                      <a:pt x="6533166" y="2022146"/>
                      <a:pt x="6537499" y="2022286"/>
                    </a:cubicBezTo>
                    <a:cubicBezTo>
                      <a:pt x="6538198" y="2022286"/>
                      <a:pt x="6538897" y="2022286"/>
                      <a:pt x="6539595" y="2022286"/>
                    </a:cubicBezTo>
                    <a:cubicBezTo>
                      <a:pt x="6542810" y="2022426"/>
                      <a:pt x="6546025" y="2022426"/>
                      <a:pt x="6549239" y="2022565"/>
                    </a:cubicBezTo>
                    <a:cubicBezTo>
                      <a:pt x="6554690" y="2022705"/>
                      <a:pt x="6560141" y="2022984"/>
                      <a:pt x="6565452" y="2023124"/>
                    </a:cubicBezTo>
                    <a:cubicBezTo>
                      <a:pt x="6569226" y="2023263"/>
                      <a:pt x="6572860" y="2023403"/>
                      <a:pt x="6576494" y="2023682"/>
                    </a:cubicBezTo>
                    <a:cubicBezTo>
                      <a:pt x="6578869" y="2023822"/>
                      <a:pt x="6581246" y="2023962"/>
                      <a:pt x="6583761" y="2024241"/>
                    </a:cubicBezTo>
                    <a:cubicBezTo>
                      <a:pt x="6642463" y="2030524"/>
                      <a:pt x="6701583" y="2032060"/>
                      <a:pt x="6760564" y="2031921"/>
                    </a:cubicBezTo>
                    <a:cubicBezTo>
                      <a:pt x="6766435" y="2032619"/>
                      <a:pt x="6771885" y="2033038"/>
                      <a:pt x="6777056" y="2033038"/>
                    </a:cubicBezTo>
                    <a:cubicBezTo>
                      <a:pt x="6778594" y="2033038"/>
                      <a:pt x="6780271" y="2033038"/>
                      <a:pt x="6781809" y="2032898"/>
                    </a:cubicBezTo>
                    <a:cubicBezTo>
                      <a:pt x="6782088" y="2032200"/>
                      <a:pt x="6782787" y="2032200"/>
                      <a:pt x="6783625" y="2032060"/>
                    </a:cubicBezTo>
                    <a:close/>
                    <a:moveTo>
                      <a:pt x="5888010" y="2145163"/>
                    </a:moveTo>
                    <a:cubicBezTo>
                      <a:pt x="5860197" y="2145303"/>
                      <a:pt x="5832383" y="2145303"/>
                      <a:pt x="5804430" y="2145163"/>
                    </a:cubicBezTo>
                    <a:cubicBezTo>
                      <a:pt x="5818547" y="2120727"/>
                      <a:pt x="5826374" y="2078837"/>
                      <a:pt x="5836297" y="2063617"/>
                    </a:cubicBezTo>
                    <a:cubicBezTo>
                      <a:pt x="5846919" y="2036110"/>
                      <a:pt x="5859638" y="2009300"/>
                      <a:pt x="5868582" y="1981234"/>
                    </a:cubicBezTo>
                    <a:lnTo>
                      <a:pt x="5868582" y="1981234"/>
                    </a:lnTo>
                    <a:cubicBezTo>
                      <a:pt x="5870959" y="1984306"/>
                      <a:pt x="5873474" y="1986959"/>
                      <a:pt x="5876270" y="1989612"/>
                    </a:cubicBezTo>
                    <a:cubicBezTo>
                      <a:pt x="5877668" y="1990869"/>
                      <a:pt x="5878925" y="1992125"/>
                      <a:pt x="5880463" y="1993242"/>
                    </a:cubicBezTo>
                    <a:cubicBezTo>
                      <a:pt x="5881860" y="1994359"/>
                      <a:pt x="5883258" y="1995477"/>
                      <a:pt x="5884795" y="1996594"/>
                    </a:cubicBezTo>
                    <a:cubicBezTo>
                      <a:pt x="5885914" y="1997431"/>
                      <a:pt x="5887032" y="1998130"/>
                      <a:pt x="5888150" y="1998967"/>
                    </a:cubicBezTo>
                    <a:cubicBezTo>
                      <a:pt x="5888569" y="1999247"/>
                      <a:pt x="5889128" y="1999526"/>
                      <a:pt x="5889547" y="1999945"/>
                    </a:cubicBezTo>
                    <a:cubicBezTo>
                      <a:pt x="5890945" y="2000782"/>
                      <a:pt x="5892343" y="2001620"/>
                      <a:pt x="5893740" y="2002458"/>
                    </a:cubicBezTo>
                    <a:cubicBezTo>
                      <a:pt x="5895278" y="2003296"/>
                      <a:pt x="5896955" y="2004134"/>
                      <a:pt x="5898492" y="2004972"/>
                    </a:cubicBezTo>
                    <a:cubicBezTo>
                      <a:pt x="5900030" y="2005809"/>
                      <a:pt x="5901707" y="2006507"/>
                      <a:pt x="5903384" y="2007206"/>
                    </a:cubicBezTo>
                    <a:cubicBezTo>
                      <a:pt x="5904922" y="2007764"/>
                      <a:pt x="5906459" y="2008462"/>
                      <a:pt x="5907996" y="2009021"/>
                    </a:cubicBezTo>
                    <a:cubicBezTo>
                      <a:pt x="5908276" y="2009161"/>
                      <a:pt x="5908556" y="2009300"/>
                      <a:pt x="5908835" y="2009300"/>
                    </a:cubicBezTo>
                    <a:cubicBezTo>
                      <a:pt x="5910373" y="2009859"/>
                      <a:pt x="5912050" y="2010417"/>
                      <a:pt x="5913727" y="2010836"/>
                    </a:cubicBezTo>
                    <a:cubicBezTo>
                      <a:pt x="5915264" y="2011395"/>
                      <a:pt x="5916942" y="2011814"/>
                      <a:pt x="5918479" y="2012232"/>
                    </a:cubicBezTo>
                    <a:cubicBezTo>
                      <a:pt x="5919737" y="2012651"/>
                      <a:pt x="5920994" y="2012931"/>
                      <a:pt x="5922113" y="2013210"/>
                    </a:cubicBezTo>
                    <a:cubicBezTo>
                      <a:pt x="5923650" y="2013629"/>
                      <a:pt x="5925048" y="2013908"/>
                      <a:pt x="5926585" y="2014327"/>
                    </a:cubicBezTo>
                    <a:cubicBezTo>
                      <a:pt x="5928402" y="2014746"/>
                      <a:pt x="5930359" y="2015165"/>
                      <a:pt x="5932316" y="2015444"/>
                    </a:cubicBezTo>
                    <a:cubicBezTo>
                      <a:pt x="5934272" y="2015863"/>
                      <a:pt x="5936089" y="2016142"/>
                      <a:pt x="5938046" y="2016422"/>
                    </a:cubicBezTo>
                    <a:cubicBezTo>
                      <a:pt x="5940003" y="2016701"/>
                      <a:pt x="5941959" y="2016980"/>
                      <a:pt x="5943916" y="2017259"/>
                    </a:cubicBezTo>
                    <a:cubicBezTo>
                      <a:pt x="5945733" y="2017539"/>
                      <a:pt x="5947550" y="2017678"/>
                      <a:pt x="5949367" y="2017818"/>
                    </a:cubicBezTo>
                    <a:cubicBezTo>
                      <a:pt x="5950345" y="2017957"/>
                      <a:pt x="5951464" y="2017957"/>
                      <a:pt x="5952442" y="2018097"/>
                    </a:cubicBezTo>
                    <a:cubicBezTo>
                      <a:pt x="5957473" y="2018516"/>
                      <a:pt x="5962645" y="2018935"/>
                      <a:pt x="5967676" y="2019214"/>
                    </a:cubicBezTo>
                    <a:cubicBezTo>
                      <a:pt x="5970332" y="2019354"/>
                      <a:pt x="5972987" y="2019493"/>
                      <a:pt x="5975643" y="2019633"/>
                    </a:cubicBezTo>
                    <a:cubicBezTo>
                      <a:pt x="5977600" y="2019773"/>
                      <a:pt x="5979556" y="2019773"/>
                      <a:pt x="5981373" y="2019912"/>
                    </a:cubicBezTo>
                    <a:cubicBezTo>
                      <a:pt x="5981932" y="2019912"/>
                      <a:pt x="5982491" y="2019912"/>
                      <a:pt x="5982911" y="2019912"/>
                    </a:cubicBezTo>
                    <a:cubicBezTo>
                      <a:pt x="5983050" y="2019912"/>
                      <a:pt x="5983330" y="2019912"/>
                      <a:pt x="5983470" y="2019912"/>
                    </a:cubicBezTo>
                    <a:cubicBezTo>
                      <a:pt x="5983609" y="2019912"/>
                      <a:pt x="5983749" y="2019912"/>
                      <a:pt x="5983889" y="2019912"/>
                    </a:cubicBezTo>
                    <a:cubicBezTo>
                      <a:pt x="5985986" y="2019912"/>
                      <a:pt x="5988082" y="2020052"/>
                      <a:pt x="5990038" y="2020052"/>
                    </a:cubicBezTo>
                    <a:cubicBezTo>
                      <a:pt x="5994791" y="2020191"/>
                      <a:pt x="5999682" y="2020331"/>
                      <a:pt x="6004434" y="2020471"/>
                    </a:cubicBezTo>
                    <a:cubicBezTo>
                      <a:pt x="6006391" y="2020471"/>
                      <a:pt x="6008208" y="2020610"/>
                      <a:pt x="6010025" y="2020750"/>
                    </a:cubicBezTo>
                    <a:cubicBezTo>
                      <a:pt x="6011982" y="2020750"/>
                      <a:pt x="6013799" y="2020890"/>
                      <a:pt x="6015616" y="2021029"/>
                    </a:cubicBezTo>
                    <a:cubicBezTo>
                      <a:pt x="6018131" y="2021169"/>
                      <a:pt x="6020647" y="2021309"/>
                      <a:pt x="6023163" y="2021588"/>
                    </a:cubicBezTo>
                    <a:cubicBezTo>
                      <a:pt x="6023303" y="2021588"/>
                      <a:pt x="6023303" y="2021588"/>
                      <a:pt x="6023443" y="2021588"/>
                    </a:cubicBezTo>
                    <a:cubicBezTo>
                      <a:pt x="6024421" y="2021588"/>
                      <a:pt x="6025539" y="2021727"/>
                      <a:pt x="6026517" y="2021867"/>
                    </a:cubicBezTo>
                    <a:cubicBezTo>
                      <a:pt x="6030151" y="2022146"/>
                      <a:pt x="6033646" y="2022565"/>
                      <a:pt x="6037000" y="2022984"/>
                    </a:cubicBezTo>
                    <a:cubicBezTo>
                      <a:pt x="6082284" y="2025079"/>
                      <a:pt x="6136513" y="2032060"/>
                      <a:pt x="6183753" y="2035551"/>
                    </a:cubicBezTo>
                    <a:cubicBezTo>
                      <a:pt x="6184732" y="2035551"/>
                      <a:pt x="6185710" y="2035551"/>
                      <a:pt x="6186688" y="2035412"/>
                    </a:cubicBezTo>
                    <a:cubicBezTo>
                      <a:pt x="6187387" y="2035412"/>
                      <a:pt x="6188226" y="2035412"/>
                      <a:pt x="6188925" y="2035272"/>
                    </a:cubicBezTo>
                    <a:cubicBezTo>
                      <a:pt x="6189484" y="2035272"/>
                      <a:pt x="6190182" y="2035132"/>
                      <a:pt x="6190742" y="2035132"/>
                    </a:cubicBezTo>
                    <a:cubicBezTo>
                      <a:pt x="6190742" y="2035132"/>
                      <a:pt x="6190881" y="2035132"/>
                      <a:pt x="6191021" y="2035132"/>
                    </a:cubicBezTo>
                    <a:cubicBezTo>
                      <a:pt x="6192279" y="2034993"/>
                      <a:pt x="6193537" y="2034853"/>
                      <a:pt x="6194655" y="2034574"/>
                    </a:cubicBezTo>
                    <a:lnTo>
                      <a:pt x="6194655" y="2034574"/>
                    </a:lnTo>
                    <a:cubicBezTo>
                      <a:pt x="6194795" y="2034574"/>
                      <a:pt x="6194934" y="2034574"/>
                      <a:pt x="6195074" y="2034574"/>
                    </a:cubicBezTo>
                    <a:cubicBezTo>
                      <a:pt x="6191161" y="2042253"/>
                      <a:pt x="6187247" y="2049794"/>
                      <a:pt x="6183194" y="2057334"/>
                    </a:cubicBezTo>
                    <a:cubicBezTo>
                      <a:pt x="6169358" y="2083166"/>
                      <a:pt x="6155381" y="2108858"/>
                      <a:pt x="6140147" y="2133992"/>
                    </a:cubicBezTo>
                    <a:cubicBezTo>
                      <a:pt x="6136233" y="2138740"/>
                      <a:pt x="6134696" y="2144604"/>
                      <a:pt x="6134975" y="2150329"/>
                    </a:cubicBezTo>
                    <a:cubicBezTo>
                      <a:pt x="6134975" y="2150329"/>
                      <a:pt x="6134975" y="2150329"/>
                      <a:pt x="6134835" y="2150329"/>
                    </a:cubicBezTo>
                    <a:cubicBezTo>
                      <a:pt x="6128267" y="2150050"/>
                      <a:pt x="6121698" y="2149771"/>
                      <a:pt x="6115129" y="2149771"/>
                    </a:cubicBezTo>
                    <a:cubicBezTo>
                      <a:pt x="6103248" y="2149631"/>
                      <a:pt x="6091368" y="2149631"/>
                      <a:pt x="6079489" y="2149771"/>
                    </a:cubicBezTo>
                    <a:cubicBezTo>
                      <a:pt x="6076693" y="2149771"/>
                      <a:pt x="6073898" y="2149771"/>
                      <a:pt x="6071103" y="2149911"/>
                    </a:cubicBezTo>
                    <a:cubicBezTo>
                      <a:pt x="6067469" y="2149911"/>
                      <a:pt x="6063695" y="2150050"/>
                      <a:pt x="6060061" y="2150190"/>
                    </a:cubicBezTo>
                    <a:cubicBezTo>
                      <a:pt x="6056846" y="2150190"/>
                      <a:pt x="6053632" y="2150329"/>
                      <a:pt x="6050417" y="2150469"/>
                    </a:cubicBezTo>
                    <a:cubicBezTo>
                      <a:pt x="6045246" y="2150609"/>
                      <a:pt x="6040215" y="2150888"/>
                      <a:pt x="6035183" y="2151028"/>
                    </a:cubicBezTo>
                    <a:cubicBezTo>
                      <a:pt x="6028195" y="2151307"/>
                      <a:pt x="6021206" y="2151726"/>
                      <a:pt x="6014218" y="2152145"/>
                    </a:cubicBezTo>
                    <a:cubicBezTo>
                      <a:pt x="6017992" y="2147537"/>
                      <a:pt x="6022464" y="2143487"/>
                      <a:pt x="6027496" y="2139997"/>
                    </a:cubicBezTo>
                    <a:cubicBezTo>
                      <a:pt x="5981234" y="2141951"/>
                      <a:pt x="5934692" y="2144325"/>
                      <a:pt x="5888010" y="2145163"/>
                    </a:cubicBezTo>
                    <a:close/>
                    <a:moveTo>
                      <a:pt x="884834" y="2087495"/>
                    </a:moveTo>
                    <a:cubicBezTo>
                      <a:pt x="896575" y="2078419"/>
                      <a:pt x="904541" y="2060685"/>
                      <a:pt x="913905" y="2048677"/>
                    </a:cubicBezTo>
                    <a:cubicBezTo>
                      <a:pt x="929280" y="2025777"/>
                      <a:pt x="944234" y="2002458"/>
                      <a:pt x="959609" y="1979419"/>
                    </a:cubicBezTo>
                    <a:cubicBezTo>
                      <a:pt x="975821" y="2038484"/>
                      <a:pt x="990077" y="2099922"/>
                      <a:pt x="1022223" y="2152564"/>
                    </a:cubicBezTo>
                    <a:lnTo>
                      <a:pt x="1022223" y="2152564"/>
                    </a:lnTo>
                    <a:cubicBezTo>
                      <a:pt x="1014816" y="2163595"/>
                      <a:pt x="1008806" y="2178675"/>
                      <a:pt x="1003076" y="2185377"/>
                    </a:cubicBezTo>
                    <a:cubicBezTo>
                      <a:pt x="994410" y="2202831"/>
                      <a:pt x="969951" y="2228245"/>
                      <a:pt x="972188" y="2248491"/>
                    </a:cubicBezTo>
                    <a:cubicBezTo>
                      <a:pt x="966457" y="2248491"/>
                      <a:pt x="960587" y="2248631"/>
                      <a:pt x="954857" y="2248771"/>
                    </a:cubicBezTo>
                    <a:cubicBezTo>
                      <a:pt x="928721" y="2196129"/>
                      <a:pt x="906218" y="2142091"/>
                      <a:pt x="884834" y="2087495"/>
                    </a:cubicBezTo>
                    <a:close/>
                    <a:moveTo>
                      <a:pt x="519628" y="790864"/>
                    </a:moveTo>
                    <a:cubicBezTo>
                      <a:pt x="527315" y="835267"/>
                      <a:pt x="539195" y="877296"/>
                      <a:pt x="557225" y="919885"/>
                    </a:cubicBezTo>
                    <a:cubicBezTo>
                      <a:pt x="565051" y="945437"/>
                      <a:pt x="577351" y="960937"/>
                      <a:pt x="592725" y="970432"/>
                    </a:cubicBezTo>
                    <a:cubicBezTo>
                      <a:pt x="590069" y="973364"/>
                      <a:pt x="587554" y="976296"/>
                      <a:pt x="585038" y="978670"/>
                    </a:cubicBezTo>
                    <a:cubicBezTo>
                      <a:pt x="559321" y="1009250"/>
                      <a:pt x="537657" y="1043041"/>
                      <a:pt x="513199" y="1074877"/>
                    </a:cubicBezTo>
                    <a:cubicBezTo>
                      <a:pt x="498104" y="1094984"/>
                      <a:pt x="482450" y="1114812"/>
                      <a:pt x="466936" y="1134640"/>
                    </a:cubicBezTo>
                    <a:cubicBezTo>
                      <a:pt x="464281" y="1137712"/>
                      <a:pt x="461346" y="1141063"/>
                      <a:pt x="458411" y="1144833"/>
                    </a:cubicBezTo>
                    <a:cubicBezTo>
                      <a:pt x="445832" y="1118722"/>
                      <a:pt x="433532" y="1092610"/>
                      <a:pt x="421792" y="1066080"/>
                    </a:cubicBezTo>
                    <a:cubicBezTo>
                      <a:pt x="412148" y="1042622"/>
                      <a:pt x="402644" y="1019163"/>
                      <a:pt x="393000" y="995705"/>
                    </a:cubicBezTo>
                    <a:cubicBezTo>
                      <a:pt x="404461" y="977972"/>
                      <a:pt x="411589" y="951860"/>
                      <a:pt x="422351" y="938595"/>
                    </a:cubicBezTo>
                    <a:cubicBezTo>
                      <a:pt x="452121" y="887769"/>
                      <a:pt x="482031" y="836244"/>
                      <a:pt x="519628" y="790864"/>
                    </a:cubicBezTo>
                    <a:close/>
                    <a:moveTo>
                      <a:pt x="1224184" y="636709"/>
                    </a:moveTo>
                    <a:cubicBezTo>
                      <a:pt x="1224883" y="637128"/>
                      <a:pt x="1225442" y="636988"/>
                      <a:pt x="1226001" y="637128"/>
                    </a:cubicBezTo>
                    <a:cubicBezTo>
                      <a:pt x="1230474" y="651091"/>
                      <a:pt x="1237741" y="666590"/>
                      <a:pt x="1238580" y="672036"/>
                    </a:cubicBezTo>
                    <a:cubicBezTo>
                      <a:pt x="1267092" y="738362"/>
                      <a:pt x="1278413" y="851185"/>
                      <a:pt x="1368562" y="855514"/>
                    </a:cubicBezTo>
                    <a:cubicBezTo>
                      <a:pt x="1377786" y="856212"/>
                      <a:pt x="1386871" y="856491"/>
                      <a:pt x="1396095" y="856491"/>
                    </a:cubicBezTo>
                    <a:cubicBezTo>
                      <a:pt x="1443755" y="856491"/>
                      <a:pt x="1491276" y="848532"/>
                      <a:pt x="1538097" y="840713"/>
                    </a:cubicBezTo>
                    <a:cubicBezTo>
                      <a:pt x="1542150" y="840015"/>
                      <a:pt x="1546343" y="839316"/>
                      <a:pt x="1550396" y="838479"/>
                    </a:cubicBezTo>
                    <a:cubicBezTo>
                      <a:pt x="1536979" y="858865"/>
                      <a:pt x="1525518" y="877017"/>
                      <a:pt x="1520487" y="881206"/>
                    </a:cubicBezTo>
                    <a:cubicBezTo>
                      <a:pt x="1512520" y="888886"/>
                      <a:pt x="1504414" y="899638"/>
                      <a:pt x="1503295" y="910110"/>
                    </a:cubicBezTo>
                    <a:cubicBezTo>
                      <a:pt x="1485685" y="931753"/>
                      <a:pt x="1470590" y="955631"/>
                      <a:pt x="1454098" y="977832"/>
                    </a:cubicBezTo>
                    <a:cubicBezTo>
                      <a:pt x="1448228" y="986489"/>
                      <a:pt x="1450883" y="998637"/>
                      <a:pt x="1460248" y="1003664"/>
                    </a:cubicBezTo>
                    <a:cubicBezTo>
                      <a:pt x="1462624" y="1004502"/>
                      <a:pt x="1464720" y="1004921"/>
                      <a:pt x="1466817" y="1005061"/>
                    </a:cubicBezTo>
                    <a:cubicBezTo>
                      <a:pt x="1456754" y="1017767"/>
                      <a:pt x="1447669" y="1030334"/>
                      <a:pt x="1440261" y="1038014"/>
                    </a:cubicBezTo>
                    <a:cubicBezTo>
                      <a:pt x="1432434" y="1048067"/>
                      <a:pt x="1424887" y="1058400"/>
                      <a:pt x="1417619" y="1068733"/>
                    </a:cubicBezTo>
                    <a:cubicBezTo>
                      <a:pt x="1402804" y="1035361"/>
                      <a:pt x="1388967" y="999056"/>
                      <a:pt x="1358918" y="977553"/>
                    </a:cubicBezTo>
                    <a:cubicBezTo>
                      <a:pt x="1279811" y="940829"/>
                      <a:pt x="1190920" y="966243"/>
                      <a:pt x="1107340" y="983836"/>
                    </a:cubicBezTo>
                    <a:cubicBezTo>
                      <a:pt x="1122435" y="976017"/>
                      <a:pt x="1130262" y="952140"/>
                      <a:pt x="1138927" y="936780"/>
                    </a:cubicBezTo>
                    <a:cubicBezTo>
                      <a:pt x="1153882" y="909691"/>
                      <a:pt x="1170794" y="883580"/>
                      <a:pt x="1188963" y="858446"/>
                    </a:cubicBezTo>
                    <a:cubicBezTo>
                      <a:pt x="1193715" y="851464"/>
                      <a:pt x="1194274" y="842388"/>
                      <a:pt x="1189522" y="835127"/>
                    </a:cubicBezTo>
                    <a:cubicBezTo>
                      <a:pt x="1184631" y="829542"/>
                      <a:pt x="1179459" y="826889"/>
                      <a:pt x="1174428" y="826051"/>
                    </a:cubicBezTo>
                    <a:cubicBezTo>
                      <a:pt x="1171633" y="802174"/>
                      <a:pt x="1163386" y="776900"/>
                      <a:pt x="1154162" y="754420"/>
                    </a:cubicBezTo>
                    <a:cubicBezTo>
                      <a:pt x="1156398" y="749951"/>
                      <a:pt x="1158215" y="745343"/>
                      <a:pt x="1159613" y="741015"/>
                    </a:cubicBezTo>
                    <a:cubicBezTo>
                      <a:pt x="1177642" y="704291"/>
                      <a:pt x="1196091" y="666870"/>
                      <a:pt x="1224184" y="636709"/>
                    </a:cubicBezTo>
                    <a:close/>
                    <a:moveTo>
                      <a:pt x="1425306" y="612273"/>
                    </a:moveTo>
                    <a:cubicBezTo>
                      <a:pt x="1432574" y="612553"/>
                      <a:pt x="1440541" y="612273"/>
                      <a:pt x="1448507" y="611994"/>
                    </a:cubicBezTo>
                    <a:cubicBezTo>
                      <a:pt x="1472267" y="611156"/>
                      <a:pt x="1497705" y="610318"/>
                      <a:pt x="1515595" y="624980"/>
                    </a:cubicBezTo>
                    <a:cubicBezTo>
                      <a:pt x="1525378" y="636988"/>
                      <a:pt x="1530270" y="651929"/>
                      <a:pt x="1535441" y="666311"/>
                    </a:cubicBezTo>
                    <a:cubicBezTo>
                      <a:pt x="1545085" y="700661"/>
                      <a:pt x="1561438" y="737524"/>
                      <a:pt x="1553331" y="773549"/>
                    </a:cubicBezTo>
                    <a:cubicBezTo>
                      <a:pt x="1504833" y="786256"/>
                      <a:pt x="1455216" y="793656"/>
                      <a:pt x="1404901" y="797985"/>
                    </a:cubicBezTo>
                    <a:cubicBezTo>
                      <a:pt x="1400149" y="797845"/>
                      <a:pt x="1395117" y="798125"/>
                      <a:pt x="1389946" y="798404"/>
                    </a:cubicBezTo>
                    <a:cubicBezTo>
                      <a:pt x="1374013" y="799102"/>
                      <a:pt x="1357380" y="799940"/>
                      <a:pt x="1344103" y="791003"/>
                    </a:cubicBezTo>
                    <a:cubicBezTo>
                      <a:pt x="1302033" y="750231"/>
                      <a:pt x="1284144" y="692283"/>
                      <a:pt x="1253675" y="643272"/>
                    </a:cubicBezTo>
                    <a:cubicBezTo>
                      <a:pt x="1310419" y="636988"/>
                      <a:pt x="1366884" y="614926"/>
                      <a:pt x="1425306" y="612273"/>
                    </a:cubicBezTo>
                    <a:close/>
                    <a:moveTo>
                      <a:pt x="1677303" y="605152"/>
                    </a:moveTo>
                    <a:cubicBezTo>
                      <a:pt x="1677862" y="600265"/>
                      <a:pt x="1681636" y="597472"/>
                      <a:pt x="1685689" y="595098"/>
                    </a:cubicBezTo>
                    <a:cubicBezTo>
                      <a:pt x="1692817" y="605711"/>
                      <a:pt x="1705955" y="612553"/>
                      <a:pt x="1719372" y="608503"/>
                    </a:cubicBezTo>
                    <a:cubicBezTo>
                      <a:pt x="1750959" y="599986"/>
                      <a:pt x="1777095" y="594261"/>
                      <a:pt x="1811757" y="589653"/>
                    </a:cubicBezTo>
                    <a:cubicBezTo>
                      <a:pt x="1852569" y="581833"/>
                      <a:pt x="1856482" y="623165"/>
                      <a:pt x="1868222" y="651789"/>
                    </a:cubicBezTo>
                    <a:cubicBezTo>
                      <a:pt x="1876608" y="680554"/>
                      <a:pt x="1884295" y="730403"/>
                      <a:pt x="1853268" y="747019"/>
                    </a:cubicBezTo>
                    <a:cubicBezTo>
                      <a:pt x="1826992" y="750091"/>
                      <a:pt x="1800576" y="751208"/>
                      <a:pt x="1773601" y="751068"/>
                    </a:cubicBezTo>
                    <a:cubicBezTo>
                      <a:pt x="1756829" y="750929"/>
                      <a:pt x="1741316" y="745762"/>
                      <a:pt x="1733489" y="729984"/>
                    </a:cubicBezTo>
                    <a:cubicBezTo>
                      <a:pt x="1712105" y="697868"/>
                      <a:pt x="1696730" y="663239"/>
                      <a:pt x="1681915" y="627493"/>
                    </a:cubicBezTo>
                    <a:cubicBezTo>
                      <a:pt x="1680518" y="624561"/>
                      <a:pt x="1679120" y="621349"/>
                      <a:pt x="1677722" y="618278"/>
                    </a:cubicBezTo>
                    <a:cubicBezTo>
                      <a:pt x="1678281" y="614089"/>
                      <a:pt x="1678002" y="609341"/>
                      <a:pt x="1677303" y="605152"/>
                    </a:cubicBezTo>
                    <a:close/>
                    <a:moveTo>
                      <a:pt x="1648372" y="605431"/>
                    </a:moveTo>
                    <a:cubicBezTo>
                      <a:pt x="1661090" y="652348"/>
                      <a:pt x="1672411" y="699963"/>
                      <a:pt x="1692677" y="744366"/>
                    </a:cubicBezTo>
                    <a:cubicBezTo>
                      <a:pt x="1702601" y="776900"/>
                      <a:pt x="1728178" y="800917"/>
                      <a:pt x="1762979" y="803710"/>
                    </a:cubicBezTo>
                    <a:cubicBezTo>
                      <a:pt x="1784643" y="804269"/>
                      <a:pt x="1808403" y="807480"/>
                      <a:pt x="1831464" y="807480"/>
                    </a:cubicBezTo>
                    <a:cubicBezTo>
                      <a:pt x="1848655" y="807480"/>
                      <a:pt x="1865427" y="805665"/>
                      <a:pt x="1880801" y="799661"/>
                    </a:cubicBezTo>
                    <a:cubicBezTo>
                      <a:pt x="1864728" y="834010"/>
                      <a:pt x="1850472" y="872968"/>
                      <a:pt x="1843204" y="882882"/>
                    </a:cubicBezTo>
                    <a:cubicBezTo>
                      <a:pt x="1828389" y="913741"/>
                      <a:pt x="1811617" y="943482"/>
                      <a:pt x="1793727" y="972666"/>
                    </a:cubicBezTo>
                    <a:cubicBezTo>
                      <a:pt x="1792050" y="975598"/>
                      <a:pt x="1791072" y="978810"/>
                      <a:pt x="1790932" y="982021"/>
                    </a:cubicBezTo>
                    <a:cubicBezTo>
                      <a:pt x="1790513" y="980485"/>
                      <a:pt x="1790094" y="978949"/>
                      <a:pt x="1789674" y="977553"/>
                    </a:cubicBezTo>
                    <a:cubicBezTo>
                      <a:pt x="1785062" y="963310"/>
                      <a:pt x="1777934" y="949207"/>
                      <a:pt x="1764237" y="941528"/>
                    </a:cubicBezTo>
                    <a:cubicBezTo>
                      <a:pt x="1734886" y="917790"/>
                      <a:pt x="1595121" y="928262"/>
                      <a:pt x="1531528" y="964009"/>
                    </a:cubicBezTo>
                    <a:cubicBezTo>
                      <a:pt x="1530410" y="963310"/>
                      <a:pt x="1529432" y="962612"/>
                      <a:pt x="1528174" y="962193"/>
                    </a:cubicBezTo>
                    <a:cubicBezTo>
                      <a:pt x="1517551" y="960378"/>
                      <a:pt x="1506790" y="965405"/>
                      <a:pt x="1496307" y="973922"/>
                    </a:cubicBezTo>
                    <a:cubicBezTo>
                      <a:pt x="1500081" y="964288"/>
                      <a:pt x="1503156" y="954513"/>
                      <a:pt x="1506650" y="948230"/>
                    </a:cubicBezTo>
                    <a:cubicBezTo>
                      <a:pt x="1509305" y="942365"/>
                      <a:pt x="1512240" y="936501"/>
                      <a:pt x="1515175" y="930636"/>
                    </a:cubicBezTo>
                    <a:cubicBezTo>
                      <a:pt x="1544107" y="945437"/>
                      <a:pt x="1557524" y="903129"/>
                      <a:pt x="1568845" y="883301"/>
                    </a:cubicBezTo>
                    <a:cubicBezTo>
                      <a:pt x="1579188" y="859703"/>
                      <a:pt x="1592885" y="836663"/>
                      <a:pt x="1602808" y="812646"/>
                    </a:cubicBezTo>
                    <a:cubicBezTo>
                      <a:pt x="1607001" y="807480"/>
                      <a:pt x="1610356" y="801616"/>
                      <a:pt x="1612452" y="794355"/>
                    </a:cubicBezTo>
                    <a:cubicBezTo>
                      <a:pt x="1626428" y="753442"/>
                      <a:pt x="1614129" y="709737"/>
                      <a:pt x="1602249" y="669383"/>
                    </a:cubicBezTo>
                    <a:cubicBezTo>
                      <a:pt x="1614688" y="645366"/>
                      <a:pt x="1629364" y="625259"/>
                      <a:pt x="1648372" y="605431"/>
                    </a:cubicBezTo>
                    <a:close/>
                    <a:moveTo>
                      <a:pt x="1966617" y="603476"/>
                    </a:moveTo>
                    <a:cubicBezTo>
                      <a:pt x="1969971" y="609760"/>
                      <a:pt x="1975283" y="614926"/>
                      <a:pt x="1981712" y="617719"/>
                    </a:cubicBezTo>
                    <a:cubicBezTo>
                      <a:pt x="2000580" y="731659"/>
                      <a:pt x="2018750" y="787513"/>
                      <a:pt x="2147194" y="787513"/>
                    </a:cubicBezTo>
                    <a:cubicBezTo>
                      <a:pt x="2147473" y="787513"/>
                      <a:pt x="2147753" y="787513"/>
                      <a:pt x="2148032" y="787513"/>
                    </a:cubicBezTo>
                    <a:cubicBezTo>
                      <a:pt x="2178781" y="786116"/>
                      <a:pt x="2209809" y="782207"/>
                      <a:pt x="2239858" y="775365"/>
                    </a:cubicBezTo>
                    <a:cubicBezTo>
                      <a:pt x="2237342" y="778855"/>
                      <a:pt x="2234966" y="782207"/>
                      <a:pt x="2232311" y="785558"/>
                    </a:cubicBezTo>
                    <a:cubicBezTo>
                      <a:pt x="2217915" y="805106"/>
                      <a:pt x="2203100" y="824376"/>
                      <a:pt x="2187865" y="843086"/>
                    </a:cubicBezTo>
                    <a:cubicBezTo>
                      <a:pt x="2174728" y="857469"/>
                      <a:pt x="2153623" y="878553"/>
                      <a:pt x="2169417" y="897404"/>
                    </a:cubicBezTo>
                    <a:cubicBezTo>
                      <a:pt x="2165922" y="894611"/>
                      <a:pt x="2162288" y="891958"/>
                      <a:pt x="2158375" y="889584"/>
                    </a:cubicBezTo>
                    <a:cubicBezTo>
                      <a:pt x="2111554" y="865428"/>
                      <a:pt x="2056346" y="874085"/>
                      <a:pt x="2006869" y="883301"/>
                    </a:cubicBezTo>
                    <a:cubicBezTo>
                      <a:pt x="1965778" y="894471"/>
                      <a:pt x="1894918" y="889026"/>
                      <a:pt x="1883597" y="940969"/>
                    </a:cubicBezTo>
                    <a:cubicBezTo>
                      <a:pt x="1883317" y="942365"/>
                      <a:pt x="1883177" y="943762"/>
                      <a:pt x="1882898" y="945158"/>
                    </a:cubicBezTo>
                    <a:cubicBezTo>
                      <a:pt x="1870179" y="950464"/>
                      <a:pt x="1856342" y="963450"/>
                      <a:pt x="1843204" y="978949"/>
                    </a:cubicBezTo>
                    <a:cubicBezTo>
                      <a:pt x="1844043" y="977134"/>
                      <a:pt x="1844742" y="975319"/>
                      <a:pt x="1845441" y="973643"/>
                    </a:cubicBezTo>
                    <a:cubicBezTo>
                      <a:pt x="1859976" y="943064"/>
                      <a:pt x="1873254" y="912065"/>
                      <a:pt x="1885553" y="880508"/>
                    </a:cubicBezTo>
                    <a:cubicBezTo>
                      <a:pt x="1901347" y="840573"/>
                      <a:pt x="1913926" y="799381"/>
                      <a:pt x="1931256" y="760284"/>
                    </a:cubicBezTo>
                    <a:cubicBezTo>
                      <a:pt x="1933493" y="756235"/>
                      <a:pt x="1935449" y="751208"/>
                      <a:pt x="1932514" y="746879"/>
                    </a:cubicBezTo>
                    <a:cubicBezTo>
                      <a:pt x="1931396" y="745762"/>
                      <a:pt x="1930278" y="744925"/>
                      <a:pt x="1929020" y="744226"/>
                    </a:cubicBezTo>
                    <a:cubicBezTo>
                      <a:pt x="1937965" y="719092"/>
                      <a:pt x="1938664" y="691166"/>
                      <a:pt x="1934192" y="663658"/>
                    </a:cubicBezTo>
                    <a:cubicBezTo>
                      <a:pt x="1937406" y="656816"/>
                      <a:pt x="1939922" y="649416"/>
                      <a:pt x="1942578" y="643691"/>
                    </a:cubicBezTo>
                    <a:cubicBezTo>
                      <a:pt x="1949426" y="629588"/>
                      <a:pt x="1957253" y="615904"/>
                      <a:pt x="1966617" y="603476"/>
                    </a:cubicBezTo>
                    <a:close/>
                    <a:moveTo>
                      <a:pt x="2024899" y="571919"/>
                    </a:moveTo>
                    <a:cubicBezTo>
                      <a:pt x="2081225" y="547763"/>
                      <a:pt x="2146914" y="544551"/>
                      <a:pt x="2207852" y="543574"/>
                    </a:cubicBezTo>
                    <a:cubicBezTo>
                      <a:pt x="2222527" y="596774"/>
                      <a:pt x="2247825" y="657095"/>
                      <a:pt x="2238181" y="713088"/>
                    </a:cubicBezTo>
                    <a:cubicBezTo>
                      <a:pt x="2229236" y="715741"/>
                      <a:pt x="2220011" y="717696"/>
                      <a:pt x="2210927" y="719651"/>
                    </a:cubicBezTo>
                    <a:cubicBezTo>
                      <a:pt x="2189962" y="723840"/>
                      <a:pt x="2168997" y="727191"/>
                      <a:pt x="2147753" y="728867"/>
                    </a:cubicBezTo>
                    <a:cubicBezTo>
                      <a:pt x="2043069" y="732497"/>
                      <a:pt x="2047681" y="692841"/>
                      <a:pt x="2019029" y="607386"/>
                    </a:cubicBezTo>
                    <a:cubicBezTo>
                      <a:pt x="2027555" y="597053"/>
                      <a:pt x="2023362" y="583788"/>
                      <a:pt x="2024899" y="571919"/>
                    </a:cubicBezTo>
                    <a:close/>
                    <a:moveTo>
                      <a:pt x="2760204" y="664077"/>
                    </a:moveTo>
                    <a:cubicBezTo>
                      <a:pt x="2761881" y="673014"/>
                      <a:pt x="2766633" y="680973"/>
                      <a:pt x="2774600" y="685581"/>
                    </a:cubicBezTo>
                    <a:cubicBezTo>
                      <a:pt x="2776137" y="756374"/>
                      <a:pt x="2822819" y="784022"/>
                      <a:pt x="2887670" y="792260"/>
                    </a:cubicBezTo>
                    <a:cubicBezTo>
                      <a:pt x="2904442" y="794075"/>
                      <a:pt x="2925546" y="795891"/>
                      <a:pt x="2947489" y="795891"/>
                    </a:cubicBezTo>
                    <a:cubicBezTo>
                      <a:pt x="2951543" y="795891"/>
                      <a:pt x="2955596" y="795751"/>
                      <a:pt x="2959649" y="795611"/>
                    </a:cubicBezTo>
                    <a:cubicBezTo>
                      <a:pt x="2952940" y="802593"/>
                      <a:pt x="2946232" y="809575"/>
                      <a:pt x="2938964" y="816137"/>
                    </a:cubicBezTo>
                    <a:cubicBezTo>
                      <a:pt x="2924149" y="827029"/>
                      <a:pt x="2911290" y="845321"/>
                      <a:pt x="2927503" y="861239"/>
                    </a:cubicBezTo>
                    <a:cubicBezTo>
                      <a:pt x="2954198" y="883021"/>
                      <a:pt x="2972088" y="843785"/>
                      <a:pt x="2986624" y="826610"/>
                    </a:cubicBezTo>
                    <a:cubicBezTo>
                      <a:pt x="2996687" y="813903"/>
                      <a:pt x="3006331" y="800778"/>
                      <a:pt x="3015555" y="787513"/>
                    </a:cubicBezTo>
                    <a:cubicBezTo>
                      <a:pt x="3035542" y="781229"/>
                      <a:pt x="3052593" y="771036"/>
                      <a:pt x="3062796" y="754699"/>
                    </a:cubicBezTo>
                    <a:cubicBezTo>
                      <a:pt x="3080127" y="720349"/>
                      <a:pt x="3079148" y="679995"/>
                      <a:pt x="3075375" y="642713"/>
                    </a:cubicBezTo>
                    <a:cubicBezTo>
                      <a:pt x="3073977" y="633218"/>
                      <a:pt x="3072719" y="623723"/>
                      <a:pt x="3071321" y="614089"/>
                    </a:cubicBezTo>
                    <a:cubicBezTo>
                      <a:pt x="3087394" y="602778"/>
                      <a:pt x="3098576" y="575550"/>
                      <a:pt x="3111993" y="563262"/>
                    </a:cubicBezTo>
                    <a:cubicBezTo>
                      <a:pt x="3115487" y="559213"/>
                      <a:pt x="3118981" y="555024"/>
                      <a:pt x="3122615" y="550974"/>
                    </a:cubicBezTo>
                    <a:cubicBezTo>
                      <a:pt x="3125411" y="568847"/>
                      <a:pt x="3131141" y="586441"/>
                      <a:pt x="3138269" y="602499"/>
                    </a:cubicBezTo>
                    <a:cubicBezTo>
                      <a:pt x="3141484" y="610598"/>
                      <a:pt x="3148192" y="616183"/>
                      <a:pt x="3156159" y="618557"/>
                    </a:cubicBezTo>
                    <a:cubicBezTo>
                      <a:pt x="3158535" y="711273"/>
                      <a:pt x="3168878" y="742272"/>
                      <a:pt x="3268530" y="751208"/>
                    </a:cubicBezTo>
                    <a:cubicBezTo>
                      <a:pt x="3289495" y="751906"/>
                      <a:pt x="3314792" y="754420"/>
                      <a:pt x="3339950" y="754420"/>
                    </a:cubicBezTo>
                    <a:cubicBezTo>
                      <a:pt x="3351411" y="754420"/>
                      <a:pt x="3362732" y="753861"/>
                      <a:pt x="3373634" y="752465"/>
                    </a:cubicBezTo>
                    <a:lnTo>
                      <a:pt x="3373634" y="752465"/>
                    </a:lnTo>
                    <a:cubicBezTo>
                      <a:pt x="3358399" y="769640"/>
                      <a:pt x="3343165" y="786814"/>
                      <a:pt x="3326533" y="802593"/>
                    </a:cubicBezTo>
                    <a:cubicBezTo>
                      <a:pt x="3315491" y="810133"/>
                      <a:pt x="3308223" y="823119"/>
                      <a:pt x="3310739" y="835127"/>
                    </a:cubicBezTo>
                    <a:cubicBezTo>
                      <a:pt x="3273003" y="834429"/>
                      <a:pt x="3235266" y="838618"/>
                      <a:pt x="3199207" y="849789"/>
                    </a:cubicBezTo>
                    <a:cubicBezTo>
                      <a:pt x="3178382" y="856352"/>
                      <a:pt x="3157417" y="864869"/>
                      <a:pt x="3140924" y="879670"/>
                    </a:cubicBezTo>
                    <a:cubicBezTo>
                      <a:pt x="3139806" y="880787"/>
                      <a:pt x="3138968" y="882044"/>
                      <a:pt x="3138129" y="883161"/>
                    </a:cubicBezTo>
                    <a:cubicBezTo>
                      <a:pt x="3119820" y="890562"/>
                      <a:pt x="3081385" y="923236"/>
                      <a:pt x="3054689" y="956748"/>
                    </a:cubicBezTo>
                    <a:cubicBezTo>
                      <a:pt x="3051056" y="941947"/>
                      <a:pt x="3047422" y="928123"/>
                      <a:pt x="3044487" y="915975"/>
                    </a:cubicBezTo>
                    <a:cubicBezTo>
                      <a:pt x="3019468" y="854536"/>
                      <a:pt x="2909893" y="868360"/>
                      <a:pt x="2855105" y="870175"/>
                    </a:cubicBezTo>
                    <a:cubicBezTo>
                      <a:pt x="2827571" y="876738"/>
                      <a:pt x="2768730" y="874364"/>
                      <a:pt x="2760623" y="907597"/>
                    </a:cubicBezTo>
                    <a:cubicBezTo>
                      <a:pt x="2759365" y="907178"/>
                      <a:pt x="2758108" y="906899"/>
                      <a:pt x="2756710" y="906759"/>
                    </a:cubicBezTo>
                    <a:cubicBezTo>
                      <a:pt x="2750141" y="904944"/>
                      <a:pt x="2736863" y="907597"/>
                      <a:pt x="2722887" y="912763"/>
                    </a:cubicBezTo>
                    <a:cubicBezTo>
                      <a:pt x="2703180" y="909831"/>
                      <a:pt x="2666841" y="922119"/>
                      <a:pt x="2641543" y="939712"/>
                    </a:cubicBezTo>
                    <a:cubicBezTo>
                      <a:pt x="2636931" y="927564"/>
                      <a:pt x="2632459" y="916114"/>
                      <a:pt x="2628825" y="905642"/>
                    </a:cubicBezTo>
                    <a:cubicBezTo>
                      <a:pt x="2613031" y="884697"/>
                      <a:pt x="2590389" y="874085"/>
                      <a:pt x="2564952" y="869058"/>
                    </a:cubicBezTo>
                    <a:cubicBezTo>
                      <a:pt x="2579068" y="868919"/>
                      <a:pt x="2590809" y="854257"/>
                      <a:pt x="2596679" y="840713"/>
                    </a:cubicBezTo>
                    <a:cubicBezTo>
                      <a:pt x="2615267" y="807480"/>
                      <a:pt x="2633157" y="773968"/>
                      <a:pt x="2649510" y="739618"/>
                    </a:cubicBezTo>
                    <a:cubicBezTo>
                      <a:pt x="2651607" y="737384"/>
                      <a:pt x="2653563" y="735150"/>
                      <a:pt x="2655380" y="732637"/>
                    </a:cubicBezTo>
                    <a:cubicBezTo>
                      <a:pt x="2657197" y="735011"/>
                      <a:pt x="2661949" y="735011"/>
                      <a:pt x="2662508" y="730822"/>
                    </a:cubicBezTo>
                    <a:cubicBezTo>
                      <a:pt x="2663067" y="727610"/>
                      <a:pt x="2662927" y="724259"/>
                      <a:pt x="2662089" y="721187"/>
                    </a:cubicBezTo>
                    <a:cubicBezTo>
                      <a:pt x="2671174" y="701918"/>
                      <a:pt x="2673829" y="676923"/>
                      <a:pt x="2672292" y="648997"/>
                    </a:cubicBezTo>
                    <a:cubicBezTo>
                      <a:pt x="2672012" y="645925"/>
                      <a:pt x="2671733" y="642853"/>
                      <a:pt x="2671453" y="639781"/>
                    </a:cubicBezTo>
                    <a:cubicBezTo>
                      <a:pt x="2674388" y="636290"/>
                      <a:pt x="2677044" y="632660"/>
                      <a:pt x="2679420" y="629309"/>
                    </a:cubicBezTo>
                    <a:cubicBezTo>
                      <a:pt x="2695213" y="610598"/>
                      <a:pt x="2711845" y="592585"/>
                      <a:pt x="2731692" y="577924"/>
                    </a:cubicBezTo>
                    <a:cubicBezTo>
                      <a:pt x="2739239" y="572199"/>
                      <a:pt x="2747206" y="567312"/>
                      <a:pt x="2755312" y="562704"/>
                    </a:cubicBezTo>
                    <a:cubicBezTo>
                      <a:pt x="2753915" y="596634"/>
                      <a:pt x="2753915" y="630705"/>
                      <a:pt x="2760204" y="664077"/>
                    </a:cubicBezTo>
                    <a:close/>
                    <a:moveTo>
                      <a:pt x="2820583" y="539525"/>
                    </a:moveTo>
                    <a:cubicBezTo>
                      <a:pt x="2833721" y="536034"/>
                      <a:pt x="2858459" y="533800"/>
                      <a:pt x="2885294" y="533800"/>
                    </a:cubicBezTo>
                    <a:cubicBezTo>
                      <a:pt x="2931137" y="533800"/>
                      <a:pt x="2983549" y="540642"/>
                      <a:pt x="2996827" y="560609"/>
                    </a:cubicBezTo>
                    <a:cubicBezTo>
                      <a:pt x="3008148" y="611854"/>
                      <a:pt x="3025059" y="672315"/>
                      <a:pt x="3008707" y="724957"/>
                    </a:cubicBezTo>
                    <a:cubicBezTo>
                      <a:pt x="2990397" y="732078"/>
                      <a:pt x="2970830" y="735290"/>
                      <a:pt x="2951403" y="737245"/>
                    </a:cubicBezTo>
                    <a:cubicBezTo>
                      <a:pt x="2911989" y="737943"/>
                      <a:pt x="2867404" y="739618"/>
                      <a:pt x="2833581" y="716300"/>
                    </a:cubicBezTo>
                    <a:cubicBezTo>
                      <a:pt x="2822959" y="703733"/>
                      <a:pt x="2821142" y="685860"/>
                      <a:pt x="2816809" y="670500"/>
                    </a:cubicBezTo>
                    <a:cubicBezTo>
                      <a:pt x="2821282" y="627493"/>
                      <a:pt x="2814014" y="582811"/>
                      <a:pt x="2820583" y="539525"/>
                    </a:cubicBezTo>
                    <a:close/>
                    <a:moveTo>
                      <a:pt x="3524301" y="620093"/>
                    </a:moveTo>
                    <a:cubicBezTo>
                      <a:pt x="3534643" y="647321"/>
                      <a:pt x="3526956" y="700242"/>
                      <a:pt x="3564972" y="703733"/>
                    </a:cubicBezTo>
                    <a:cubicBezTo>
                      <a:pt x="3576014" y="753302"/>
                      <a:pt x="3629264" y="769500"/>
                      <a:pt x="3674268" y="772851"/>
                    </a:cubicBezTo>
                    <a:cubicBezTo>
                      <a:pt x="3689084" y="773689"/>
                      <a:pt x="3706415" y="774666"/>
                      <a:pt x="3724444" y="774666"/>
                    </a:cubicBezTo>
                    <a:cubicBezTo>
                      <a:pt x="3740098" y="774666"/>
                      <a:pt x="3756171" y="773968"/>
                      <a:pt x="3771545" y="771734"/>
                    </a:cubicBezTo>
                    <a:cubicBezTo>
                      <a:pt x="3770427" y="772851"/>
                      <a:pt x="3769449" y="773829"/>
                      <a:pt x="3768470" y="774527"/>
                    </a:cubicBezTo>
                    <a:cubicBezTo>
                      <a:pt x="3754773" y="789328"/>
                      <a:pt x="3734647" y="806922"/>
                      <a:pt x="3756450" y="824934"/>
                    </a:cubicBezTo>
                    <a:cubicBezTo>
                      <a:pt x="3787618" y="843226"/>
                      <a:pt x="3798380" y="796589"/>
                      <a:pt x="3812496" y="778018"/>
                    </a:cubicBezTo>
                    <a:cubicBezTo>
                      <a:pt x="3817528" y="768941"/>
                      <a:pt x="3823538" y="760424"/>
                      <a:pt x="3828849" y="751627"/>
                    </a:cubicBezTo>
                    <a:cubicBezTo>
                      <a:pt x="3846040" y="739618"/>
                      <a:pt x="3857501" y="721606"/>
                      <a:pt x="3858899" y="694796"/>
                    </a:cubicBezTo>
                    <a:cubicBezTo>
                      <a:pt x="3861694" y="659330"/>
                      <a:pt x="3856243" y="624142"/>
                      <a:pt x="3848975" y="589513"/>
                    </a:cubicBezTo>
                    <a:cubicBezTo>
                      <a:pt x="3850792" y="588256"/>
                      <a:pt x="3852609" y="586721"/>
                      <a:pt x="3853867" y="584766"/>
                    </a:cubicBezTo>
                    <a:cubicBezTo>
                      <a:pt x="3870220" y="557816"/>
                      <a:pt x="3889787" y="533102"/>
                      <a:pt x="3909913" y="508805"/>
                    </a:cubicBezTo>
                    <a:cubicBezTo>
                      <a:pt x="3909354" y="513413"/>
                      <a:pt x="3908655" y="518021"/>
                      <a:pt x="3908655" y="523048"/>
                    </a:cubicBezTo>
                    <a:cubicBezTo>
                      <a:pt x="3904042" y="580856"/>
                      <a:pt x="3912428" y="644529"/>
                      <a:pt x="3943876" y="693819"/>
                    </a:cubicBezTo>
                    <a:cubicBezTo>
                      <a:pt x="3976581" y="728727"/>
                      <a:pt x="4028015" y="740177"/>
                      <a:pt x="4073718" y="746740"/>
                    </a:cubicBezTo>
                    <a:cubicBezTo>
                      <a:pt x="4080846" y="748415"/>
                      <a:pt x="4087554" y="749393"/>
                      <a:pt x="4093984" y="750091"/>
                    </a:cubicBezTo>
                    <a:cubicBezTo>
                      <a:pt x="4084899" y="765590"/>
                      <a:pt x="4075954" y="781089"/>
                      <a:pt x="4065192" y="795611"/>
                    </a:cubicBezTo>
                    <a:cubicBezTo>
                      <a:pt x="4054011" y="805386"/>
                      <a:pt x="4050936" y="822840"/>
                      <a:pt x="4062676" y="833452"/>
                    </a:cubicBezTo>
                    <a:cubicBezTo>
                      <a:pt x="4101950" y="859982"/>
                      <a:pt x="4114249" y="794075"/>
                      <a:pt x="4127807" y="769500"/>
                    </a:cubicBezTo>
                    <a:cubicBezTo>
                      <a:pt x="4130602" y="761820"/>
                      <a:pt x="4134516" y="754001"/>
                      <a:pt x="4138708" y="746181"/>
                    </a:cubicBezTo>
                    <a:cubicBezTo>
                      <a:pt x="4185390" y="730403"/>
                      <a:pt x="4201323" y="677342"/>
                      <a:pt x="4202721" y="621629"/>
                    </a:cubicBezTo>
                    <a:cubicBezTo>
                      <a:pt x="4210688" y="609201"/>
                      <a:pt x="4218095" y="596774"/>
                      <a:pt x="4225503" y="589513"/>
                    </a:cubicBezTo>
                    <a:cubicBezTo>
                      <a:pt x="4240318" y="571919"/>
                      <a:pt x="4257788" y="553209"/>
                      <a:pt x="4277635" y="538547"/>
                    </a:cubicBezTo>
                    <a:cubicBezTo>
                      <a:pt x="4268690" y="597472"/>
                      <a:pt x="4283086" y="657514"/>
                      <a:pt x="4306706" y="711273"/>
                    </a:cubicBezTo>
                    <a:cubicBezTo>
                      <a:pt x="4331585" y="760843"/>
                      <a:pt x="4387770" y="780671"/>
                      <a:pt x="4440322" y="781508"/>
                    </a:cubicBezTo>
                    <a:cubicBezTo>
                      <a:pt x="4450245" y="781927"/>
                      <a:pt x="4459609" y="782067"/>
                      <a:pt x="4468275" y="782067"/>
                    </a:cubicBezTo>
                    <a:cubicBezTo>
                      <a:pt x="4490218" y="782067"/>
                      <a:pt x="4508388" y="780671"/>
                      <a:pt x="4523762" y="777319"/>
                    </a:cubicBezTo>
                    <a:cubicBezTo>
                      <a:pt x="4497346" y="808876"/>
                      <a:pt x="4476661" y="847555"/>
                      <a:pt x="4449267" y="876738"/>
                    </a:cubicBezTo>
                    <a:cubicBezTo>
                      <a:pt x="4437806" y="893494"/>
                      <a:pt x="4409294" y="913741"/>
                      <a:pt x="4409154" y="934267"/>
                    </a:cubicBezTo>
                    <a:cubicBezTo>
                      <a:pt x="4407757" y="935244"/>
                      <a:pt x="4406499" y="936222"/>
                      <a:pt x="4405520" y="937059"/>
                    </a:cubicBezTo>
                    <a:cubicBezTo>
                      <a:pt x="4388609" y="951721"/>
                      <a:pt x="4372675" y="967220"/>
                      <a:pt x="4356882" y="982999"/>
                    </a:cubicBezTo>
                    <a:cubicBezTo>
                      <a:pt x="4356602" y="962333"/>
                      <a:pt x="4356044" y="941667"/>
                      <a:pt x="4354785" y="921141"/>
                    </a:cubicBezTo>
                    <a:cubicBezTo>
                      <a:pt x="4355904" y="842249"/>
                      <a:pt x="4267153" y="829402"/>
                      <a:pt x="4205376" y="829821"/>
                    </a:cubicBezTo>
                    <a:cubicBezTo>
                      <a:pt x="4150449" y="830799"/>
                      <a:pt x="4094682" y="837222"/>
                      <a:pt x="4041572" y="851604"/>
                    </a:cubicBezTo>
                    <a:cubicBezTo>
                      <a:pt x="4024800" y="857469"/>
                      <a:pt x="4010683" y="875761"/>
                      <a:pt x="4010404" y="893075"/>
                    </a:cubicBezTo>
                    <a:cubicBezTo>
                      <a:pt x="3986644" y="901034"/>
                      <a:pt x="3967077" y="926028"/>
                      <a:pt x="3948488" y="941109"/>
                    </a:cubicBezTo>
                    <a:cubicBezTo>
                      <a:pt x="3941081" y="950045"/>
                      <a:pt x="3926266" y="961355"/>
                      <a:pt x="3914944" y="973783"/>
                    </a:cubicBezTo>
                    <a:cubicBezTo>
                      <a:pt x="3912149" y="956468"/>
                      <a:pt x="3909074" y="939154"/>
                      <a:pt x="3905999" y="921979"/>
                    </a:cubicBezTo>
                    <a:cubicBezTo>
                      <a:pt x="3901807" y="897264"/>
                      <a:pt x="3890905" y="872130"/>
                      <a:pt x="3869101" y="857748"/>
                    </a:cubicBezTo>
                    <a:cubicBezTo>
                      <a:pt x="3797402" y="814741"/>
                      <a:pt x="3703899" y="830101"/>
                      <a:pt x="3625630" y="844762"/>
                    </a:cubicBezTo>
                    <a:cubicBezTo>
                      <a:pt x="3612912" y="847555"/>
                      <a:pt x="3599774" y="854536"/>
                      <a:pt x="3589012" y="864171"/>
                    </a:cubicBezTo>
                    <a:cubicBezTo>
                      <a:pt x="3588173" y="864171"/>
                      <a:pt x="3587474" y="863892"/>
                      <a:pt x="3586636" y="864031"/>
                    </a:cubicBezTo>
                    <a:cubicBezTo>
                      <a:pt x="3545964" y="871153"/>
                      <a:pt x="3511023" y="897822"/>
                      <a:pt x="3483210" y="927285"/>
                    </a:cubicBezTo>
                    <a:cubicBezTo>
                      <a:pt x="3479855" y="930916"/>
                      <a:pt x="3475662" y="934825"/>
                      <a:pt x="3471609" y="939014"/>
                    </a:cubicBezTo>
                    <a:cubicBezTo>
                      <a:pt x="3467975" y="927285"/>
                      <a:pt x="3464341" y="915835"/>
                      <a:pt x="3460568" y="904385"/>
                    </a:cubicBezTo>
                    <a:cubicBezTo>
                      <a:pt x="3451064" y="860820"/>
                      <a:pt x="3405919" y="844902"/>
                      <a:pt x="3366366" y="839316"/>
                    </a:cubicBezTo>
                    <a:cubicBezTo>
                      <a:pt x="3365527" y="839177"/>
                      <a:pt x="3364689" y="839177"/>
                      <a:pt x="3363710" y="839037"/>
                    </a:cubicBezTo>
                    <a:cubicBezTo>
                      <a:pt x="3379783" y="822002"/>
                      <a:pt x="3393620" y="795751"/>
                      <a:pt x="3405360" y="784022"/>
                    </a:cubicBezTo>
                    <a:cubicBezTo>
                      <a:pt x="3418778" y="765311"/>
                      <a:pt x="3433733" y="747578"/>
                      <a:pt x="3447290" y="729006"/>
                    </a:cubicBezTo>
                    <a:cubicBezTo>
                      <a:pt x="3451762" y="722444"/>
                      <a:pt x="3451483" y="713926"/>
                      <a:pt x="3447150" y="707643"/>
                    </a:cubicBezTo>
                    <a:cubicBezTo>
                      <a:pt x="3450365" y="700521"/>
                      <a:pt x="3452881" y="692562"/>
                      <a:pt x="3454138" y="683346"/>
                    </a:cubicBezTo>
                    <a:cubicBezTo>
                      <a:pt x="3459589" y="661703"/>
                      <a:pt x="3459589" y="637268"/>
                      <a:pt x="3457353" y="612832"/>
                    </a:cubicBezTo>
                    <a:cubicBezTo>
                      <a:pt x="3463503" y="607247"/>
                      <a:pt x="3468395" y="598729"/>
                      <a:pt x="3472028" y="591468"/>
                    </a:cubicBezTo>
                    <a:cubicBezTo>
                      <a:pt x="3486284" y="568568"/>
                      <a:pt x="3502357" y="546925"/>
                      <a:pt x="3518989" y="525841"/>
                    </a:cubicBezTo>
                    <a:cubicBezTo>
                      <a:pt x="3512840" y="556420"/>
                      <a:pt x="3517312" y="589932"/>
                      <a:pt x="3524301" y="620093"/>
                    </a:cubicBezTo>
                    <a:close/>
                    <a:moveTo>
                      <a:pt x="3794327" y="703035"/>
                    </a:moveTo>
                    <a:cubicBezTo>
                      <a:pt x="3772943" y="712390"/>
                      <a:pt x="3749323" y="715183"/>
                      <a:pt x="3726401" y="717836"/>
                    </a:cubicBezTo>
                    <a:cubicBezTo>
                      <a:pt x="3718015" y="717417"/>
                      <a:pt x="3708790" y="717557"/>
                      <a:pt x="3699287" y="717836"/>
                    </a:cubicBezTo>
                    <a:cubicBezTo>
                      <a:pt x="3664764" y="718674"/>
                      <a:pt x="3625910" y="719511"/>
                      <a:pt x="3607880" y="689351"/>
                    </a:cubicBezTo>
                    <a:cubicBezTo>
                      <a:pt x="3596140" y="667847"/>
                      <a:pt x="3589851" y="640479"/>
                      <a:pt x="3587055" y="615625"/>
                    </a:cubicBezTo>
                    <a:cubicBezTo>
                      <a:pt x="3582443" y="587419"/>
                      <a:pt x="3574616" y="558235"/>
                      <a:pt x="3583002" y="530030"/>
                    </a:cubicBezTo>
                    <a:cubicBezTo>
                      <a:pt x="3601032" y="504896"/>
                      <a:pt x="3642123" y="495680"/>
                      <a:pt x="3682515" y="495680"/>
                    </a:cubicBezTo>
                    <a:cubicBezTo>
                      <a:pt x="3711027" y="495680"/>
                      <a:pt x="3739120" y="500427"/>
                      <a:pt x="3758267" y="507409"/>
                    </a:cubicBezTo>
                    <a:cubicBezTo>
                      <a:pt x="3773362" y="518859"/>
                      <a:pt x="3772384" y="543714"/>
                      <a:pt x="3778673" y="560749"/>
                    </a:cubicBezTo>
                    <a:cubicBezTo>
                      <a:pt x="3787758" y="606828"/>
                      <a:pt x="3805648" y="656118"/>
                      <a:pt x="3794327" y="703035"/>
                    </a:cubicBezTo>
                    <a:close/>
                    <a:moveTo>
                      <a:pt x="3996288" y="488419"/>
                    </a:moveTo>
                    <a:cubicBezTo>
                      <a:pt x="4012361" y="483951"/>
                      <a:pt x="4028993" y="483113"/>
                      <a:pt x="4045625" y="483113"/>
                    </a:cubicBezTo>
                    <a:cubicBezTo>
                      <a:pt x="4054430" y="483113"/>
                      <a:pt x="4063095" y="483392"/>
                      <a:pt x="4071761" y="483532"/>
                    </a:cubicBezTo>
                    <a:cubicBezTo>
                      <a:pt x="4085877" y="485766"/>
                      <a:pt x="4104885" y="484230"/>
                      <a:pt x="4113970" y="497076"/>
                    </a:cubicBezTo>
                    <a:cubicBezTo>
                      <a:pt x="4131301" y="531147"/>
                      <a:pt x="4141923" y="573036"/>
                      <a:pt x="4140945" y="613530"/>
                    </a:cubicBezTo>
                    <a:cubicBezTo>
                      <a:pt x="4132139" y="625120"/>
                      <a:pt x="4127527" y="637407"/>
                      <a:pt x="4136612" y="650114"/>
                    </a:cubicBezTo>
                    <a:cubicBezTo>
                      <a:pt x="4133677" y="663239"/>
                      <a:pt x="4129484" y="675806"/>
                      <a:pt x="4123334" y="687675"/>
                    </a:cubicBezTo>
                    <a:cubicBezTo>
                      <a:pt x="4122496" y="687815"/>
                      <a:pt x="4121657" y="688094"/>
                      <a:pt x="4120818" y="688234"/>
                    </a:cubicBezTo>
                    <a:cubicBezTo>
                      <a:pt x="4117884" y="688653"/>
                      <a:pt x="4115088" y="689071"/>
                      <a:pt x="4112013" y="689351"/>
                    </a:cubicBezTo>
                    <a:cubicBezTo>
                      <a:pt x="4067149" y="688373"/>
                      <a:pt x="4004254" y="687117"/>
                      <a:pt x="3973366" y="648578"/>
                    </a:cubicBezTo>
                    <a:cubicBezTo>
                      <a:pt x="3986924" y="625957"/>
                      <a:pt x="3967496" y="598589"/>
                      <a:pt x="3969034" y="573874"/>
                    </a:cubicBezTo>
                    <a:cubicBezTo>
                      <a:pt x="3971409" y="545668"/>
                      <a:pt x="3962045" y="498891"/>
                      <a:pt x="3996288" y="488419"/>
                    </a:cubicBezTo>
                    <a:close/>
                    <a:moveTo>
                      <a:pt x="4682116" y="676225"/>
                    </a:moveTo>
                    <a:cubicBezTo>
                      <a:pt x="4688685" y="704710"/>
                      <a:pt x="4689383" y="738641"/>
                      <a:pt x="4709230" y="761680"/>
                    </a:cubicBezTo>
                    <a:cubicBezTo>
                      <a:pt x="4729496" y="781369"/>
                      <a:pt x="4757589" y="784860"/>
                      <a:pt x="4785123" y="784860"/>
                    </a:cubicBezTo>
                    <a:cubicBezTo>
                      <a:pt x="4793649" y="784860"/>
                      <a:pt x="4802174" y="784441"/>
                      <a:pt x="4810420" y="784161"/>
                    </a:cubicBezTo>
                    <a:cubicBezTo>
                      <a:pt x="4848017" y="782346"/>
                      <a:pt x="4885474" y="780252"/>
                      <a:pt x="4923071" y="779693"/>
                    </a:cubicBezTo>
                    <a:cubicBezTo>
                      <a:pt x="4928522" y="779274"/>
                      <a:pt x="4934112" y="779274"/>
                      <a:pt x="4939703" y="779414"/>
                    </a:cubicBezTo>
                    <a:cubicBezTo>
                      <a:pt x="4933134" y="788350"/>
                      <a:pt x="4927404" y="796170"/>
                      <a:pt x="4923490" y="799521"/>
                    </a:cubicBezTo>
                    <a:cubicBezTo>
                      <a:pt x="4912728" y="811390"/>
                      <a:pt x="4896935" y="824515"/>
                      <a:pt x="4900429" y="839316"/>
                    </a:cubicBezTo>
                    <a:cubicBezTo>
                      <a:pt x="4890366" y="840713"/>
                      <a:pt x="4880443" y="842249"/>
                      <a:pt x="4870659" y="844343"/>
                    </a:cubicBezTo>
                    <a:cubicBezTo>
                      <a:pt x="4839212" y="848951"/>
                      <a:pt x="4806926" y="862077"/>
                      <a:pt x="4793229" y="892796"/>
                    </a:cubicBezTo>
                    <a:cubicBezTo>
                      <a:pt x="4789735" y="898940"/>
                      <a:pt x="4788757" y="906201"/>
                      <a:pt x="4789735" y="913043"/>
                    </a:cubicBezTo>
                    <a:cubicBezTo>
                      <a:pt x="4785542" y="917650"/>
                      <a:pt x="4781349" y="922119"/>
                      <a:pt x="4776597" y="925191"/>
                    </a:cubicBezTo>
                    <a:cubicBezTo>
                      <a:pt x="4767233" y="931753"/>
                      <a:pt x="4756052" y="942086"/>
                      <a:pt x="4753536" y="953117"/>
                    </a:cubicBezTo>
                    <a:cubicBezTo>
                      <a:pt x="4749902" y="932591"/>
                      <a:pt x="4746408" y="913043"/>
                      <a:pt x="4744311" y="896007"/>
                    </a:cubicBezTo>
                    <a:cubicBezTo>
                      <a:pt x="4725163" y="834708"/>
                      <a:pt x="4599934" y="828984"/>
                      <a:pt x="4525718" y="852302"/>
                    </a:cubicBezTo>
                    <a:cubicBezTo>
                      <a:pt x="4544447" y="822560"/>
                      <a:pt x="4561778" y="791841"/>
                      <a:pt x="4580646" y="762099"/>
                    </a:cubicBezTo>
                    <a:cubicBezTo>
                      <a:pt x="4585538" y="753721"/>
                      <a:pt x="4601052" y="732078"/>
                      <a:pt x="4583581" y="730403"/>
                    </a:cubicBezTo>
                    <a:cubicBezTo>
                      <a:pt x="4586656" y="723281"/>
                      <a:pt x="4589311" y="715183"/>
                      <a:pt x="4591548" y="706107"/>
                    </a:cubicBezTo>
                    <a:cubicBezTo>
                      <a:pt x="4591688" y="705827"/>
                      <a:pt x="4591828" y="705548"/>
                      <a:pt x="4592107" y="705269"/>
                    </a:cubicBezTo>
                    <a:cubicBezTo>
                      <a:pt x="4596580" y="695913"/>
                      <a:pt x="4643401" y="624142"/>
                      <a:pt x="4670376" y="573595"/>
                    </a:cubicBezTo>
                    <a:cubicBezTo>
                      <a:pt x="4666043" y="610877"/>
                      <a:pt x="4671214" y="650393"/>
                      <a:pt x="4682116" y="676225"/>
                    </a:cubicBezTo>
                    <a:close/>
                    <a:moveTo>
                      <a:pt x="4733410" y="633777"/>
                    </a:moveTo>
                    <a:cubicBezTo>
                      <a:pt x="4731872" y="602499"/>
                      <a:pt x="4731173" y="568708"/>
                      <a:pt x="4744032" y="539525"/>
                    </a:cubicBezTo>
                    <a:cubicBezTo>
                      <a:pt x="4758288" y="527377"/>
                      <a:pt x="4779113" y="525841"/>
                      <a:pt x="4796584" y="521233"/>
                    </a:cubicBezTo>
                    <a:cubicBezTo>
                      <a:pt x="4823977" y="516066"/>
                      <a:pt x="4856962" y="508386"/>
                      <a:pt x="4888689" y="508386"/>
                    </a:cubicBezTo>
                    <a:cubicBezTo>
                      <a:pt x="4903783" y="508386"/>
                      <a:pt x="4918599" y="510062"/>
                      <a:pt x="4932435" y="514670"/>
                    </a:cubicBezTo>
                    <a:cubicBezTo>
                      <a:pt x="4951443" y="579739"/>
                      <a:pt x="4961646" y="651650"/>
                      <a:pt x="4947110" y="718534"/>
                    </a:cubicBezTo>
                    <a:cubicBezTo>
                      <a:pt x="4921673" y="720070"/>
                      <a:pt x="4896376" y="721047"/>
                      <a:pt x="4870939" y="722863"/>
                    </a:cubicBezTo>
                    <a:cubicBezTo>
                      <a:pt x="4844663" y="724817"/>
                      <a:pt x="4818387" y="727052"/>
                      <a:pt x="4792111" y="728867"/>
                    </a:cubicBezTo>
                    <a:lnTo>
                      <a:pt x="4795884" y="728588"/>
                    </a:lnTo>
                    <a:cubicBezTo>
                      <a:pt x="4742774" y="732358"/>
                      <a:pt x="4741516" y="726493"/>
                      <a:pt x="4727959" y="677203"/>
                    </a:cubicBezTo>
                    <a:cubicBezTo>
                      <a:pt x="4739280" y="665473"/>
                      <a:pt x="4734528" y="648299"/>
                      <a:pt x="4733410" y="633777"/>
                    </a:cubicBezTo>
                    <a:close/>
                    <a:moveTo>
                      <a:pt x="5017133" y="1242436"/>
                    </a:moveTo>
                    <a:cubicBezTo>
                      <a:pt x="5016015" y="1242297"/>
                      <a:pt x="5015176" y="1242018"/>
                      <a:pt x="5013779" y="1242018"/>
                    </a:cubicBezTo>
                    <a:cubicBezTo>
                      <a:pt x="5000361" y="1245927"/>
                      <a:pt x="4982890" y="1260868"/>
                      <a:pt x="4987642" y="1274412"/>
                    </a:cubicBezTo>
                    <a:cubicBezTo>
                      <a:pt x="4969752" y="1274273"/>
                      <a:pt x="4952002" y="1274133"/>
                      <a:pt x="4934672" y="1273016"/>
                    </a:cubicBezTo>
                    <a:cubicBezTo>
                      <a:pt x="4923770" y="1273156"/>
                      <a:pt x="4912728" y="1273016"/>
                      <a:pt x="4901827" y="1272876"/>
                    </a:cubicBezTo>
                    <a:cubicBezTo>
                      <a:pt x="4882399" y="1272597"/>
                      <a:pt x="4862972" y="1272318"/>
                      <a:pt x="4843684" y="1273993"/>
                    </a:cubicBezTo>
                    <a:cubicBezTo>
                      <a:pt x="4833062" y="1275250"/>
                      <a:pt x="4824816" y="1286560"/>
                      <a:pt x="4822859" y="1299546"/>
                    </a:cubicBezTo>
                    <a:cubicBezTo>
                      <a:pt x="4815591" y="1287817"/>
                      <a:pt x="4807625" y="1298988"/>
                      <a:pt x="4808184" y="1310577"/>
                    </a:cubicBezTo>
                    <a:cubicBezTo>
                      <a:pt x="4807904" y="1315883"/>
                      <a:pt x="4807765" y="1321050"/>
                      <a:pt x="4807625" y="1326356"/>
                    </a:cubicBezTo>
                    <a:cubicBezTo>
                      <a:pt x="4782048" y="1357354"/>
                      <a:pt x="4762621" y="1393519"/>
                      <a:pt x="4738441" y="1425914"/>
                    </a:cubicBezTo>
                    <a:cubicBezTo>
                      <a:pt x="4737183" y="1393659"/>
                      <a:pt x="4735925" y="1361543"/>
                      <a:pt x="4733689" y="1329428"/>
                    </a:cubicBezTo>
                    <a:cubicBezTo>
                      <a:pt x="4733130" y="1304015"/>
                      <a:pt x="4727260" y="1277345"/>
                      <a:pt x="4707413" y="1266174"/>
                    </a:cubicBezTo>
                    <a:cubicBezTo>
                      <a:pt x="4642702" y="1233640"/>
                      <a:pt x="4569605" y="1250954"/>
                      <a:pt x="4502238" y="1257936"/>
                    </a:cubicBezTo>
                    <a:cubicBezTo>
                      <a:pt x="4464501" y="1263242"/>
                      <a:pt x="4392103" y="1250256"/>
                      <a:pt x="4381900" y="1308483"/>
                    </a:cubicBezTo>
                    <a:cubicBezTo>
                      <a:pt x="4362752" y="1313230"/>
                      <a:pt x="4321941" y="1366570"/>
                      <a:pt x="4290913" y="1410275"/>
                    </a:cubicBezTo>
                    <a:cubicBezTo>
                      <a:pt x="4289655" y="1395614"/>
                      <a:pt x="4288397" y="1380952"/>
                      <a:pt x="4287139" y="1366291"/>
                    </a:cubicBezTo>
                    <a:cubicBezTo>
                      <a:pt x="4285322" y="1333477"/>
                      <a:pt x="4282946" y="1302758"/>
                      <a:pt x="4255552" y="1290331"/>
                    </a:cubicBezTo>
                    <a:cubicBezTo>
                      <a:pt x="4263799" y="1279998"/>
                      <a:pt x="4268970" y="1264359"/>
                      <a:pt x="4274420" y="1253607"/>
                    </a:cubicBezTo>
                    <a:cubicBezTo>
                      <a:pt x="4287838" y="1225122"/>
                      <a:pt x="4305309" y="1198731"/>
                      <a:pt x="4317608" y="1169827"/>
                    </a:cubicBezTo>
                    <a:cubicBezTo>
                      <a:pt x="4338293" y="1157959"/>
                      <a:pt x="4347937" y="1134361"/>
                      <a:pt x="4352410" y="1098754"/>
                    </a:cubicBezTo>
                    <a:cubicBezTo>
                      <a:pt x="4353947" y="1081998"/>
                      <a:pt x="4354925" y="1065242"/>
                      <a:pt x="4355764" y="1048486"/>
                    </a:cubicBezTo>
                    <a:cubicBezTo>
                      <a:pt x="4362612" y="1040108"/>
                      <a:pt x="4368203" y="1028938"/>
                      <a:pt x="4374073" y="1021537"/>
                    </a:cubicBezTo>
                    <a:cubicBezTo>
                      <a:pt x="4389867" y="999475"/>
                      <a:pt x="4406778" y="978251"/>
                      <a:pt x="4423131" y="956468"/>
                    </a:cubicBezTo>
                    <a:cubicBezTo>
                      <a:pt x="4434592" y="962752"/>
                      <a:pt x="4449826" y="959401"/>
                      <a:pt x="4457513" y="948509"/>
                    </a:cubicBezTo>
                    <a:cubicBezTo>
                      <a:pt x="4460169" y="945018"/>
                      <a:pt x="4462824" y="941528"/>
                      <a:pt x="4465480" y="938037"/>
                    </a:cubicBezTo>
                    <a:cubicBezTo>
                      <a:pt x="4459190" y="993192"/>
                      <a:pt x="4454997" y="1049045"/>
                      <a:pt x="4464641" y="1104060"/>
                    </a:cubicBezTo>
                    <a:cubicBezTo>
                      <a:pt x="4475683" y="1183372"/>
                      <a:pt x="4595042" y="1167873"/>
                      <a:pt x="4654303" y="1173737"/>
                    </a:cubicBezTo>
                    <a:cubicBezTo>
                      <a:pt x="4658495" y="1174016"/>
                      <a:pt x="4662549" y="1174156"/>
                      <a:pt x="4666462" y="1174156"/>
                    </a:cubicBezTo>
                    <a:cubicBezTo>
                      <a:pt x="4675826" y="1174156"/>
                      <a:pt x="4684352" y="1173458"/>
                      <a:pt x="4692039" y="1172062"/>
                    </a:cubicBezTo>
                    <a:cubicBezTo>
                      <a:pt x="4683374" y="1186164"/>
                      <a:pt x="4674289" y="1200128"/>
                      <a:pt x="4663527" y="1214091"/>
                    </a:cubicBezTo>
                    <a:cubicBezTo>
                      <a:pt x="4654861" y="1225960"/>
                      <a:pt x="4659194" y="1243274"/>
                      <a:pt x="4671913" y="1249977"/>
                    </a:cubicBezTo>
                    <a:cubicBezTo>
                      <a:pt x="4710209" y="1265616"/>
                      <a:pt x="4718455" y="1204317"/>
                      <a:pt x="4733549" y="1181138"/>
                    </a:cubicBezTo>
                    <a:cubicBezTo>
                      <a:pt x="4738581" y="1167174"/>
                      <a:pt x="4746547" y="1151815"/>
                      <a:pt x="4748644" y="1136595"/>
                    </a:cubicBezTo>
                    <a:cubicBezTo>
                      <a:pt x="4774640" y="1095822"/>
                      <a:pt x="4766115" y="1028100"/>
                      <a:pt x="4755772" y="967080"/>
                    </a:cubicBezTo>
                    <a:cubicBezTo>
                      <a:pt x="4756890" y="968896"/>
                      <a:pt x="4758008" y="970571"/>
                      <a:pt x="4759825" y="972386"/>
                    </a:cubicBezTo>
                    <a:cubicBezTo>
                      <a:pt x="4773382" y="983976"/>
                      <a:pt x="4785542" y="976994"/>
                      <a:pt x="4795605" y="966243"/>
                    </a:cubicBezTo>
                    <a:cubicBezTo>
                      <a:pt x="4796584" y="1003804"/>
                      <a:pt x="4800218" y="1041365"/>
                      <a:pt x="4801475" y="1078787"/>
                    </a:cubicBezTo>
                    <a:cubicBezTo>
                      <a:pt x="4795884" y="1149720"/>
                      <a:pt x="4855145" y="1187002"/>
                      <a:pt x="4919018" y="1192867"/>
                    </a:cubicBezTo>
                    <a:cubicBezTo>
                      <a:pt x="4925028" y="1193425"/>
                      <a:pt x="4930898" y="1193705"/>
                      <a:pt x="4936908" y="1193705"/>
                    </a:cubicBezTo>
                    <a:cubicBezTo>
                      <a:pt x="4969473" y="1193705"/>
                      <a:pt x="5001479" y="1186025"/>
                      <a:pt x="5033625" y="1182255"/>
                    </a:cubicBezTo>
                    <a:cubicBezTo>
                      <a:pt x="5040613" y="1181975"/>
                      <a:pt x="5047742" y="1181277"/>
                      <a:pt x="5054590" y="1179881"/>
                    </a:cubicBezTo>
                    <a:cubicBezTo>
                      <a:pt x="5049279" y="1185885"/>
                      <a:pt x="5043968" y="1191889"/>
                      <a:pt x="5038517" y="1197614"/>
                    </a:cubicBezTo>
                    <a:cubicBezTo>
                      <a:pt x="5027056" y="1209483"/>
                      <a:pt x="5010285" y="1227496"/>
                      <a:pt x="5017133" y="1242436"/>
                    </a:cubicBezTo>
                    <a:close/>
                    <a:moveTo>
                      <a:pt x="5606523" y="1434152"/>
                    </a:moveTo>
                    <a:cubicBezTo>
                      <a:pt x="5620360" y="1406505"/>
                      <a:pt x="5635873" y="1379137"/>
                      <a:pt x="5655580" y="1355120"/>
                    </a:cubicBezTo>
                    <a:cubicBezTo>
                      <a:pt x="5650409" y="1407482"/>
                      <a:pt x="5653205" y="1483024"/>
                      <a:pt x="5653484" y="1493776"/>
                    </a:cubicBezTo>
                    <a:cubicBezTo>
                      <a:pt x="5648732" y="1562056"/>
                      <a:pt x="5714421" y="1573087"/>
                      <a:pt x="5765436" y="1575740"/>
                    </a:cubicBezTo>
                    <a:cubicBezTo>
                      <a:pt x="5813795" y="1578393"/>
                      <a:pt x="5862713" y="1582722"/>
                      <a:pt x="5911770" y="1583280"/>
                    </a:cubicBezTo>
                    <a:cubicBezTo>
                      <a:pt x="5915404" y="1583699"/>
                      <a:pt x="5918479" y="1583699"/>
                      <a:pt x="5921833" y="1583839"/>
                    </a:cubicBezTo>
                    <a:cubicBezTo>
                      <a:pt x="5897235" y="1613999"/>
                      <a:pt x="5873195" y="1650025"/>
                      <a:pt x="5867325" y="1658961"/>
                    </a:cubicBezTo>
                    <a:cubicBezTo>
                      <a:pt x="5861035" y="1668875"/>
                      <a:pt x="5866067" y="1683257"/>
                      <a:pt x="5876829" y="1687586"/>
                    </a:cubicBezTo>
                    <a:cubicBezTo>
                      <a:pt x="5886612" y="1691635"/>
                      <a:pt x="5899331" y="1687167"/>
                      <a:pt x="5903105" y="1676974"/>
                    </a:cubicBezTo>
                    <a:cubicBezTo>
                      <a:pt x="5914565" y="1642903"/>
                      <a:pt x="5933154" y="1612045"/>
                      <a:pt x="5952861" y="1582024"/>
                    </a:cubicBezTo>
                    <a:cubicBezTo>
                      <a:pt x="6013519" y="1569038"/>
                      <a:pt x="6010305" y="1500618"/>
                      <a:pt x="5994791" y="1433873"/>
                    </a:cubicBezTo>
                    <a:cubicBezTo>
                      <a:pt x="5996049" y="1431639"/>
                      <a:pt x="5997167" y="1429684"/>
                      <a:pt x="5998564" y="1428009"/>
                    </a:cubicBezTo>
                    <a:cubicBezTo>
                      <a:pt x="6006531" y="1415442"/>
                      <a:pt x="6014637" y="1403014"/>
                      <a:pt x="6023303" y="1390866"/>
                    </a:cubicBezTo>
                    <a:cubicBezTo>
                      <a:pt x="6029732" y="1435130"/>
                      <a:pt x="6043569" y="1479254"/>
                      <a:pt x="6054890" y="1522540"/>
                    </a:cubicBezTo>
                    <a:cubicBezTo>
                      <a:pt x="6068866" y="1616653"/>
                      <a:pt x="6203740" y="1611905"/>
                      <a:pt x="6294028" y="1609252"/>
                    </a:cubicBezTo>
                    <a:cubicBezTo>
                      <a:pt x="6367405" y="1606878"/>
                      <a:pt x="6440781" y="1608554"/>
                      <a:pt x="6514158" y="1610229"/>
                    </a:cubicBezTo>
                    <a:cubicBezTo>
                      <a:pt x="6561818" y="1611347"/>
                      <a:pt x="6609618" y="1612324"/>
                      <a:pt x="6657417" y="1612324"/>
                    </a:cubicBezTo>
                    <a:cubicBezTo>
                      <a:pt x="6670695" y="1612883"/>
                      <a:pt x="6682715" y="1613301"/>
                      <a:pt x="6693896" y="1613581"/>
                    </a:cubicBezTo>
                    <a:cubicBezTo>
                      <a:pt x="6672652" y="1642485"/>
                      <a:pt x="6656299" y="1674879"/>
                      <a:pt x="6631561" y="1702108"/>
                    </a:cubicBezTo>
                    <a:cubicBezTo>
                      <a:pt x="6617585" y="1701270"/>
                      <a:pt x="6603608" y="1700572"/>
                      <a:pt x="6589771" y="1700013"/>
                    </a:cubicBezTo>
                    <a:cubicBezTo>
                      <a:pt x="6543229" y="1699874"/>
                      <a:pt x="6364330" y="1682001"/>
                      <a:pt x="6348117" y="1731012"/>
                    </a:cubicBezTo>
                    <a:cubicBezTo>
                      <a:pt x="6347418" y="1731431"/>
                      <a:pt x="6346720" y="1731989"/>
                      <a:pt x="6346021" y="1732548"/>
                    </a:cubicBezTo>
                    <a:cubicBezTo>
                      <a:pt x="6344343" y="1734363"/>
                      <a:pt x="6343505" y="1736597"/>
                      <a:pt x="6343505" y="1738831"/>
                    </a:cubicBezTo>
                    <a:lnTo>
                      <a:pt x="6343505" y="1738831"/>
                    </a:lnTo>
                    <a:cubicBezTo>
                      <a:pt x="6343645" y="1742322"/>
                      <a:pt x="6343924" y="1745673"/>
                      <a:pt x="6344064" y="1749164"/>
                    </a:cubicBezTo>
                    <a:cubicBezTo>
                      <a:pt x="6344204" y="1752515"/>
                      <a:pt x="6344483" y="1755867"/>
                      <a:pt x="6344763" y="1759218"/>
                    </a:cubicBezTo>
                    <a:cubicBezTo>
                      <a:pt x="6343924" y="1759916"/>
                      <a:pt x="6343086" y="1760754"/>
                      <a:pt x="6342107" y="1761591"/>
                    </a:cubicBezTo>
                    <a:cubicBezTo>
                      <a:pt x="6340151" y="1763267"/>
                      <a:pt x="6338194" y="1765222"/>
                      <a:pt x="6336237" y="1767316"/>
                    </a:cubicBezTo>
                    <a:cubicBezTo>
                      <a:pt x="6332603" y="1770947"/>
                      <a:pt x="6328830" y="1774996"/>
                      <a:pt x="6325196" y="1779325"/>
                    </a:cubicBezTo>
                    <a:cubicBezTo>
                      <a:pt x="6319046" y="1786167"/>
                      <a:pt x="6312757" y="1793707"/>
                      <a:pt x="6306747" y="1801387"/>
                    </a:cubicBezTo>
                    <a:cubicBezTo>
                      <a:pt x="6306048" y="1802225"/>
                      <a:pt x="6305349" y="1803063"/>
                      <a:pt x="6304650" y="1804040"/>
                    </a:cubicBezTo>
                    <a:cubicBezTo>
                      <a:pt x="6299898" y="1809904"/>
                      <a:pt x="6295146" y="1815909"/>
                      <a:pt x="6290674" y="1821633"/>
                    </a:cubicBezTo>
                    <a:cubicBezTo>
                      <a:pt x="6289416" y="1823169"/>
                      <a:pt x="6288158" y="1824845"/>
                      <a:pt x="6286900" y="1826381"/>
                    </a:cubicBezTo>
                    <a:cubicBezTo>
                      <a:pt x="6284245" y="1829732"/>
                      <a:pt x="6281729" y="1832944"/>
                      <a:pt x="6279353" y="1836016"/>
                    </a:cubicBezTo>
                    <a:cubicBezTo>
                      <a:pt x="6278374" y="1837133"/>
                      <a:pt x="6277536" y="1838390"/>
                      <a:pt x="6276697" y="1839507"/>
                    </a:cubicBezTo>
                    <a:cubicBezTo>
                      <a:pt x="6273343" y="1843696"/>
                      <a:pt x="6270268" y="1847466"/>
                      <a:pt x="6267612" y="1850817"/>
                    </a:cubicBezTo>
                    <a:cubicBezTo>
                      <a:pt x="6267193" y="1851375"/>
                      <a:pt x="6266774" y="1851934"/>
                      <a:pt x="6266355" y="1852353"/>
                    </a:cubicBezTo>
                    <a:cubicBezTo>
                      <a:pt x="6263978" y="1855146"/>
                      <a:pt x="6261882" y="1857380"/>
                      <a:pt x="6260205" y="1859055"/>
                    </a:cubicBezTo>
                    <a:cubicBezTo>
                      <a:pt x="6259506" y="1853051"/>
                      <a:pt x="6258528" y="1847047"/>
                      <a:pt x="6257270" y="1841182"/>
                    </a:cubicBezTo>
                    <a:cubicBezTo>
                      <a:pt x="6256711" y="1838250"/>
                      <a:pt x="6256152" y="1835318"/>
                      <a:pt x="6255453" y="1832246"/>
                    </a:cubicBezTo>
                    <a:cubicBezTo>
                      <a:pt x="6255034" y="1830151"/>
                      <a:pt x="6254614" y="1828057"/>
                      <a:pt x="6254195" y="1825962"/>
                    </a:cubicBezTo>
                    <a:cubicBezTo>
                      <a:pt x="6253357" y="1822192"/>
                      <a:pt x="6252518" y="1818282"/>
                      <a:pt x="6251540" y="1814512"/>
                    </a:cubicBezTo>
                    <a:cubicBezTo>
                      <a:pt x="6250980" y="1811999"/>
                      <a:pt x="6250421" y="1809486"/>
                      <a:pt x="6249862" y="1806972"/>
                    </a:cubicBezTo>
                    <a:cubicBezTo>
                      <a:pt x="6248325" y="1800689"/>
                      <a:pt x="6246788" y="1794405"/>
                      <a:pt x="6245390" y="1787982"/>
                    </a:cubicBezTo>
                    <a:cubicBezTo>
                      <a:pt x="6241616" y="1773740"/>
                      <a:pt x="6241057" y="1749862"/>
                      <a:pt x="6233929" y="1735201"/>
                    </a:cubicBezTo>
                    <a:cubicBezTo>
                      <a:pt x="6219952" y="1707693"/>
                      <a:pt x="6186409" y="1702108"/>
                      <a:pt x="6158456" y="1699036"/>
                    </a:cubicBezTo>
                    <a:cubicBezTo>
                      <a:pt x="6109957" y="1695545"/>
                      <a:pt x="6061179" y="1695824"/>
                      <a:pt x="6012401" y="1695964"/>
                    </a:cubicBezTo>
                    <a:cubicBezTo>
                      <a:pt x="5991856" y="1696104"/>
                      <a:pt x="5971171" y="1696104"/>
                      <a:pt x="5950625" y="1695964"/>
                    </a:cubicBezTo>
                    <a:cubicBezTo>
                      <a:pt x="5913587" y="1696383"/>
                      <a:pt x="5876549" y="1699595"/>
                      <a:pt x="5839791" y="1704621"/>
                    </a:cubicBezTo>
                    <a:cubicBezTo>
                      <a:pt x="5822879" y="1707274"/>
                      <a:pt x="5810580" y="1722774"/>
                      <a:pt x="5812956" y="1739948"/>
                    </a:cubicBezTo>
                    <a:cubicBezTo>
                      <a:pt x="5813096" y="1740926"/>
                      <a:pt x="5813236" y="1741903"/>
                      <a:pt x="5813515" y="1742881"/>
                    </a:cubicBezTo>
                    <a:lnTo>
                      <a:pt x="5813515" y="1743020"/>
                    </a:lnTo>
                    <a:cubicBezTo>
                      <a:pt x="5813795" y="1743858"/>
                      <a:pt x="5814074" y="1744696"/>
                      <a:pt x="5814214" y="1745673"/>
                    </a:cubicBezTo>
                    <a:cubicBezTo>
                      <a:pt x="5814354" y="1745813"/>
                      <a:pt x="5814354" y="1746092"/>
                      <a:pt x="5814493" y="1746232"/>
                    </a:cubicBezTo>
                    <a:cubicBezTo>
                      <a:pt x="5814773" y="1747070"/>
                      <a:pt x="5815053" y="1747768"/>
                      <a:pt x="5815472" y="1748606"/>
                    </a:cubicBezTo>
                    <a:cubicBezTo>
                      <a:pt x="5815891" y="1749443"/>
                      <a:pt x="5816310" y="1750142"/>
                      <a:pt x="5816730" y="1750979"/>
                    </a:cubicBezTo>
                    <a:cubicBezTo>
                      <a:pt x="5817010" y="1751538"/>
                      <a:pt x="5817289" y="1751957"/>
                      <a:pt x="5817568" y="1752376"/>
                    </a:cubicBezTo>
                    <a:cubicBezTo>
                      <a:pt x="5818127" y="1753213"/>
                      <a:pt x="5818687" y="1754051"/>
                      <a:pt x="5819385" y="1754889"/>
                    </a:cubicBezTo>
                    <a:cubicBezTo>
                      <a:pt x="5819665" y="1755448"/>
                      <a:pt x="5820084" y="1756006"/>
                      <a:pt x="5820504" y="1756425"/>
                    </a:cubicBezTo>
                    <a:cubicBezTo>
                      <a:pt x="5820504" y="1756565"/>
                      <a:pt x="5820643" y="1756565"/>
                      <a:pt x="5820643" y="1756704"/>
                    </a:cubicBezTo>
                    <a:cubicBezTo>
                      <a:pt x="5821342" y="1757542"/>
                      <a:pt x="5822181" y="1758380"/>
                      <a:pt x="5823019" y="1759078"/>
                    </a:cubicBezTo>
                    <a:cubicBezTo>
                      <a:pt x="5823019" y="1759078"/>
                      <a:pt x="5823159" y="1759218"/>
                      <a:pt x="5823299" y="1759357"/>
                    </a:cubicBezTo>
                    <a:cubicBezTo>
                      <a:pt x="5823578" y="1759497"/>
                      <a:pt x="5823858" y="1759776"/>
                      <a:pt x="5823998" y="1760055"/>
                    </a:cubicBezTo>
                    <a:cubicBezTo>
                      <a:pt x="5824417" y="1760335"/>
                      <a:pt x="5824696" y="1760614"/>
                      <a:pt x="5825116" y="1760893"/>
                    </a:cubicBezTo>
                    <a:lnTo>
                      <a:pt x="5825116" y="1760893"/>
                    </a:lnTo>
                    <a:lnTo>
                      <a:pt x="5825116" y="1760893"/>
                    </a:lnTo>
                    <a:lnTo>
                      <a:pt x="5825116" y="1760893"/>
                    </a:lnTo>
                    <a:cubicBezTo>
                      <a:pt x="5825256" y="1761033"/>
                      <a:pt x="5825395" y="1761033"/>
                      <a:pt x="5825535" y="1761173"/>
                    </a:cubicBezTo>
                    <a:cubicBezTo>
                      <a:pt x="5810860" y="1757961"/>
                      <a:pt x="5777176" y="1809486"/>
                      <a:pt x="5769769" y="1816746"/>
                    </a:cubicBezTo>
                    <a:cubicBezTo>
                      <a:pt x="5768790" y="1817864"/>
                      <a:pt x="5768092" y="1819120"/>
                      <a:pt x="5767533" y="1820377"/>
                    </a:cubicBezTo>
                    <a:lnTo>
                      <a:pt x="5767533" y="1820377"/>
                    </a:lnTo>
                    <a:lnTo>
                      <a:pt x="5767533" y="1820377"/>
                    </a:lnTo>
                    <a:cubicBezTo>
                      <a:pt x="5762361" y="1797617"/>
                      <a:pt x="5757469" y="1776672"/>
                      <a:pt x="5755233" y="1759218"/>
                    </a:cubicBezTo>
                    <a:cubicBezTo>
                      <a:pt x="5751040" y="1696662"/>
                      <a:pt x="5679341" y="1690239"/>
                      <a:pt x="5630004" y="1686329"/>
                    </a:cubicBezTo>
                    <a:cubicBezTo>
                      <a:pt x="5592826" y="1683676"/>
                      <a:pt x="5555648" y="1683537"/>
                      <a:pt x="5518611" y="1685212"/>
                    </a:cubicBezTo>
                    <a:cubicBezTo>
                      <a:pt x="5527695" y="1668596"/>
                      <a:pt x="5537060" y="1652119"/>
                      <a:pt x="5546424" y="1635503"/>
                    </a:cubicBezTo>
                    <a:cubicBezTo>
                      <a:pt x="5559282" y="1612883"/>
                      <a:pt x="5571721" y="1590262"/>
                      <a:pt x="5583601" y="1567223"/>
                    </a:cubicBezTo>
                    <a:cubicBezTo>
                      <a:pt x="5587235" y="1560660"/>
                      <a:pt x="5586956" y="1553120"/>
                      <a:pt x="5583881" y="1546836"/>
                    </a:cubicBezTo>
                    <a:cubicBezTo>
                      <a:pt x="5589891" y="1525193"/>
                      <a:pt x="5590031" y="1496987"/>
                      <a:pt x="5590170" y="1472412"/>
                    </a:cubicBezTo>
                    <a:cubicBezTo>
                      <a:pt x="5595062" y="1459286"/>
                      <a:pt x="5600653" y="1446719"/>
                      <a:pt x="5606523" y="1434152"/>
                    </a:cubicBezTo>
                    <a:close/>
                    <a:moveTo>
                      <a:pt x="5942938" y="1520306"/>
                    </a:moveTo>
                    <a:cubicBezTo>
                      <a:pt x="5893880" y="1524495"/>
                      <a:pt x="5844403" y="1519468"/>
                      <a:pt x="5795206" y="1518211"/>
                    </a:cubicBezTo>
                    <a:cubicBezTo>
                      <a:pt x="5786820" y="1517374"/>
                      <a:pt x="5777596" y="1517374"/>
                      <a:pt x="5768371" y="1517374"/>
                    </a:cubicBezTo>
                    <a:cubicBezTo>
                      <a:pt x="5744611" y="1517374"/>
                      <a:pt x="5719453" y="1517374"/>
                      <a:pt x="5702122" y="1503550"/>
                    </a:cubicBezTo>
                    <a:cubicBezTo>
                      <a:pt x="5688705" y="1449791"/>
                      <a:pt x="5690382" y="1393380"/>
                      <a:pt x="5685770" y="1338504"/>
                    </a:cubicBezTo>
                    <a:cubicBezTo>
                      <a:pt x="5702542" y="1359868"/>
                      <a:pt x="5731753" y="1345346"/>
                      <a:pt x="5753975" y="1344508"/>
                    </a:cubicBezTo>
                    <a:cubicBezTo>
                      <a:pt x="5806527" y="1338923"/>
                      <a:pt x="5860057" y="1335851"/>
                      <a:pt x="5912748" y="1339621"/>
                    </a:cubicBezTo>
                    <a:cubicBezTo>
                      <a:pt x="5920575" y="1399803"/>
                      <a:pt x="5947690" y="1459147"/>
                      <a:pt x="5942938" y="1520306"/>
                    </a:cubicBezTo>
                    <a:close/>
                    <a:moveTo>
                      <a:pt x="5859218" y="1765780"/>
                    </a:moveTo>
                    <a:cubicBezTo>
                      <a:pt x="5901148" y="1759916"/>
                      <a:pt x="5943217" y="1758938"/>
                      <a:pt x="5985426" y="1758938"/>
                    </a:cubicBezTo>
                    <a:cubicBezTo>
                      <a:pt x="6003037" y="1758938"/>
                      <a:pt x="6020647" y="1759078"/>
                      <a:pt x="6038258" y="1759078"/>
                    </a:cubicBezTo>
                    <a:cubicBezTo>
                      <a:pt x="6050976" y="1759357"/>
                      <a:pt x="6063974" y="1759357"/>
                      <a:pt x="6076833" y="1759218"/>
                    </a:cubicBezTo>
                    <a:cubicBezTo>
                      <a:pt x="6110656" y="1759078"/>
                      <a:pt x="6144619" y="1758799"/>
                      <a:pt x="6177604" y="1766199"/>
                    </a:cubicBezTo>
                    <a:cubicBezTo>
                      <a:pt x="6188785" y="1833642"/>
                      <a:pt x="6217157" y="1907089"/>
                      <a:pt x="6183334" y="1972577"/>
                    </a:cubicBezTo>
                    <a:cubicBezTo>
                      <a:pt x="6099894" y="1963082"/>
                      <a:pt x="6015756" y="1964199"/>
                      <a:pt x="5932316" y="1955123"/>
                    </a:cubicBezTo>
                    <a:cubicBezTo>
                      <a:pt x="5900729" y="1953447"/>
                      <a:pt x="5904223" y="1915467"/>
                      <a:pt x="5894719" y="1892707"/>
                    </a:cubicBezTo>
                    <a:cubicBezTo>
                      <a:pt x="5881860" y="1850677"/>
                      <a:pt x="5872916" y="1807531"/>
                      <a:pt x="5859218" y="1765780"/>
                    </a:cubicBezTo>
                    <a:close/>
                    <a:moveTo>
                      <a:pt x="5830986" y="1766898"/>
                    </a:moveTo>
                    <a:cubicBezTo>
                      <a:pt x="5830567" y="1765641"/>
                      <a:pt x="5830147" y="1764384"/>
                      <a:pt x="5829448" y="1763546"/>
                    </a:cubicBezTo>
                    <a:lnTo>
                      <a:pt x="5829448" y="1763546"/>
                    </a:lnTo>
                    <a:cubicBezTo>
                      <a:pt x="5829728" y="1763686"/>
                      <a:pt x="5830147" y="1763826"/>
                      <a:pt x="5830427" y="1764105"/>
                    </a:cubicBezTo>
                    <a:cubicBezTo>
                      <a:pt x="5830567" y="1764803"/>
                      <a:pt x="5830567" y="1765501"/>
                      <a:pt x="5830706" y="1766199"/>
                    </a:cubicBezTo>
                    <a:cubicBezTo>
                      <a:pt x="5830986" y="1766339"/>
                      <a:pt x="5830986" y="1766618"/>
                      <a:pt x="5830986" y="1766898"/>
                    </a:cubicBezTo>
                    <a:close/>
                    <a:moveTo>
                      <a:pt x="5559422" y="1746232"/>
                    </a:moveTo>
                    <a:cubicBezTo>
                      <a:pt x="5603868" y="1746232"/>
                      <a:pt x="5648033" y="1750421"/>
                      <a:pt x="5691081" y="1760893"/>
                    </a:cubicBezTo>
                    <a:cubicBezTo>
                      <a:pt x="5700864" y="1826660"/>
                      <a:pt x="5732871" y="1902341"/>
                      <a:pt x="5717496" y="1971599"/>
                    </a:cubicBezTo>
                    <a:cubicBezTo>
                      <a:pt x="5707713" y="1973415"/>
                      <a:pt x="5697790" y="1974252"/>
                      <a:pt x="5687866" y="1974811"/>
                    </a:cubicBezTo>
                    <a:cubicBezTo>
                      <a:pt x="5663128" y="1976068"/>
                      <a:pt x="5638250" y="1976068"/>
                      <a:pt x="5613511" y="1976068"/>
                    </a:cubicBezTo>
                    <a:cubicBezTo>
                      <a:pt x="5548800" y="1977324"/>
                      <a:pt x="5484648" y="1971879"/>
                      <a:pt x="5420216" y="1967131"/>
                    </a:cubicBezTo>
                    <a:cubicBezTo>
                      <a:pt x="5381920" y="1964338"/>
                      <a:pt x="5342646" y="1968248"/>
                      <a:pt x="5305189" y="1958334"/>
                    </a:cubicBezTo>
                    <a:lnTo>
                      <a:pt x="5305189" y="1958334"/>
                    </a:lnTo>
                    <a:cubicBezTo>
                      <a:pt x="5293309" y="1904855"/>
                      <a:pt x="5290793" y="1848164"/>
                      <a:pt x="5278354" y="1794405"/>
                    </a:cubicBezTo>
                    <a:cubicBezTo>
                      <a:pt x="5284085" y="1791194"/>
                      <a:pt x="5288837" y="1786167"/>
                      <a:pt x="5291632" y="1780163"/>
                    </a:cubicBezTo>
                    <a:cubicBezTo>
                      <a:pt x="5378007" y="1763267"/>
                      <a:pt x="5469413" y="1746232"/>
                      <a:pt x="5559422" y="1746232"/>
                    </a:cubicBezTo>
                    <a:close/>
                    <a:moveTo>
                      <a:pt x="5538457" y="1519049"/>
                    </a:moveTo>
                    <a:cubicBezTo>
                      <a:pt x="5489260" y="1520027"/>
                      <a:pt x="5440621" y="1510392"/>
                      <a:pt x="5391704" y="1506063"/>
                    </a:cubicBezTo>
                    <a:cubicBezTo>
                      <a:pt x="5352290" y="1499780"/>
                      <a:pt x="5311479" y="1505784"/>
                      <a:pt x="5272903" y="1494474"/>
                    </a:cubicBezTo>
                    <a:cubicBezTo>
                      <a:pt x="5259905" y="1443089"/>
                      <a:pt x="5257529" y="1388772"/>
                      <a:pt x="5249702" y="1335851"/>
                    </a:cubicBezTo>
                    <a:cubicBezTo>
                      <a:pt x="5250541" y="1333337"/>
                      <a:pt x="5251240" y="1331103"/>
                      <a:pt x="5251938" y="1329428"/>
                    </a:cubicBezTo>
                    <a:cubicBezTo>
                      <a:pt x="5261582" y="1335572"/>
                      <a:pt x="5272903" y="1334175"/>
                      <a:pt x="5284085" y="1332639"/>
                    </a:cubicBezTo>
                    <a:cubicBezTo>
                      <a:pt x="5291632" y="1331662"/>
                      <a:pt x="5299179" y="1330684"/>
                      <a:pt x="5306307" y="1332081"/>
                    </a:cubicBezTo>
                    <a:cubicBezTo>
                      <a:pt x="5383458" y="1332081"/>
                      <a:pt x="5456974" y="1330405"/>
                      <a:pt x="5534544" y="1341017"/>
                    </a:cubicBezTo>
                    <a:cubicBezTo>
                      <a:pt x="5540693" y="1399803"/>
                      <a:pt x="5544467" y="1459845"/>
                      <a:pt x="5538457" y="1519049"/>
                    </a:cubicBezTo>
                    <a:close/>
                    <a:moveTo>
                      <a:pt x="5226641" y="1391983"/>
                    </a:moveTo>
                    <a:cubicBezTo>
                      <a:pt x="5228318" y="1429824"/>
                      <a:pt x="5229716" y="1467664"/>
                      <a:pt x="5234048" y="1505225"/>
                    </a:cubicBezTo>
                    <a:cubicBezTo>
                      <a:pt x="5235306" y="1521981"/>
                      <a:pt x="5243832" y="1537481"/>
                      <a:pt x="5256132" y="1544183"/>
                    </a:cubicBezTo>
                    <a:cubicBezTo>
                      <a:pt x="5283386" y="1558984"/>
                      <a:pt x="5314134" y="1557588"/>
                      <a:pt x="5343066" y="1560101"/>
                    </a:cubicBezTo>
                    <a:cubicBezTo>
                      <a:pt x="5403724" y="1565268"/>
                      <a:pt x="5464522" y="1577974"/>
                      <a:pt x="5525459" y="1580627"/>
                    </a:cubicBezTo>
                    <a:cubicBezTo>
                      <a:pt x="5518750" y="1591658"/>
                      <a:pt x="5511902" y="1602689"/>
                      <a:pt x="5505193" y="1613720"/>
                    </a:cubicBezTo>
                    <a:cubicBezTo>
                      <a:pt x="5490518" y="1637877"/>
                      <a:pt x="5475143" y="1661475"/>
                      <a:pt x="5460049" y="1685492"/>
                    </a:cubicBezTo>
                    <a:cubicBezTo>
                      <a:pt x="5459210" y="1686748"/>
                      <a:pt x="5458651" y="1688005"/>
                      <a:pt x="5458232" y="1689401"/>
                    </a:cubicBezTo>
                    <a:cubicBezTo>
                      <a:pt x="5458232" y="1689401"/>
                      <a:pt x="5458232" y="1689401"/>
                      <a:pt x="5458092" y="1689401"/>
                    </a:cubicBezTo>
                    <a:cubicBezTo>
                      <a:pt x="5396036" y="1695405"/>
                      <a:pt x="5334540" y="1706157"/>
                      <a:pt x="5273742" y="1719702"/>
                    </a:cubicBezTo>
                    <a:cubicBezTo>
                      <a:pt x="5249563" y="1721098"/>
                      <a:pt x="5231533" y="1747768"/>
                      <a:pt x="5234048" y="1770249"/>
                    </a:cubicBezTo>
                    <a:lnTo>
                      <a:pt x="5234048" y="1770249"/>
                    </a:lnTo>
                    <a:cubicBezTo>
                      <a:pt x="5221610" y="1780302"/>
                      <a:pt x="5211267" y="1794266"/>
                      <a:pt x="5199666" y="1804179"/>
                    </a:cubicBezTo>
                    <a:cubicBezTo>
                      <a:pt x="5190302" y="1818143"/>
                      <a:pt x="5161650" y="1835876"/>
                      <a:pt x="5152146" y="1853889"/>
                    </a:cubicBezTo>
                    <a:lnTo>
                      <a:pt x="5152146" y="1853749"/>
                    </a:lnTo>
                    <a:cubicBezTo>
                      <a:pt x="5148372" y="1829453"/>
                      <a:pt x="5144459" y="1806274"/>
                      <a:pt x="5142502" y="1786446"/>
                    </a:cubicBezTo>
                    <a:cubicBezTo>
                      <a:pt x="5143900" y="1742322"/>
                      <a:pt x="5119581" y="1723192"/>
                      <a:pt x="5084500" y="1716350"/>
                    </a:cubicBezTo>
                    <a:cubicBezTo>
                      <a:pt x="5095821" y="1695545"/>
                      <a:pt x="5108400" y="1673483"/>
                      <a:pt x="5121118" y="1651421"/>
                    </a:cubicBezTo>
                    <a:cubicBezTo>
                      <a:pt x="5130203" y="1632710"/>
                      <a:pt x="5143201" y="1614418"/>
                      <a:pt x="5151866" y="1595149"/>
                    </a:cubicBezTo>
                    <a:cubicBezTo>
                      <a:pt x="5169058" y="1565687"/>
                      <a:pt x="5166961" y="1513045"/>
                      <a:pt x="5163747" y="1471155"/>
                    </a:cubicBezTo>
                    <a:cubicBezTo>
                      <a:pt x="5182475" y="1436386"/>
                      <a:pt x="5203440" y="1400082"/>
                      <a:pt x="5225523" y="1366430"/>
                    </a:cubicBezTo>
                    <a:cubicBezTo>
                      <a:pt x="5226082" y="1374948"/>
                      <a:pt x="5226501" y="1383466"/>
                      <a:pt x="5226641" y="1391983"/>
                    </a:cubicBezTo>
                    <a:close/>
                    <a:moveTo>
                      <a:pt x="4708531" y="1760614"/>
                    </a:moveTo>
                    <a:cubicBezTo>
                      <a:pt x="4719992" y="1777370"/>
                      <a:pt x="4739559" y="1775834"/>
                      <a:pt x="4758707" y="1774298"/>
                    </a:cubicBezTo>
                    <a:cubicBezTo>
                      <a:pt x="4767512" y="1773600"/>
                      <a:pt x="4776178" y="1772902"/>
                      <a:pt x="4784005" y="1774019"/>
                    </a:cubicBezTo>
                    <a:cubicBezTo>
                      <a:pt x="4821881" y="1775555"/>
                      <a:pt x="4859618" y="1774717"/>
                      <a:pt x="4897214" y="1774019"/>
                    </a:cubicBezTo>
                    <a:cubicBezTo>
                      <a:pt x="4957733" y="1772902"/>
                      <a:pt x="5017972" y="1771785"/>
                      <a:pt x="5078490" y="1779744"/>
                    </a:cubicBezTo>
                    <a:cubicBezTo>
                      <a:pt x="5083801" y="1834340"/>
                      <a:pt x="5095122" y="1888238"/>
                      <a:pt x="5099035" y="1942974"/>
                    </a:cubicBezTo>
                    <a:cubicBezTo>
                      <a:pt x="5099455" y="1955960"/>
                      <a:pt x="5098057" y="1969784"/>
                      <a:pt x="5091069" y="1981094"/>
                    </a:cubicBezTo>
                    <a:cubicBezTo>
                      <a:pt x="5023423" y="1983189"/>
                      <a:pt x="4955916" y="1978860"/>
                      <a:pt x="4888269" y="1976068"/>
                    </a:cubicBezTo>
                    <a:cubicBezTo>
                      <a:pt x="4849275" y="1974113"/>
                      <a:pt x="4807765" y="1976626"/>
                      <a:pt x="4771006" y="1961406"/>
                    </a:cubicBezTo>
                    <a:cubicBezTo>
                      <a:pt x="4750321" y="1894662"/>
                      <a:pt x="4736484" y="1825264"/>
                      <a:pt x="4708531" y="1760614"/>
                    </a:cubicBezTo>
                    <a:close/>
                    <a:moveTo>
                      <a:pt x="4704898" y="1752376"/>
                    </a:moveTo>
                    <a:cubicBezTo>
                      <a:pt x="4702941" y="1748466"/>
                      <a:pt x="4701264" y="1744417"/>
                      <a:pt x="4699027" y="1740646"/>
                    </a:cubicBezTo>
                    <a:cubicBezTo>
                      <a:pt x="4697210" y="1733246"/>
                      <a:pt x="4685889" y="1731291"/>
                      <a:pt x="4681976" y="1738552"/>
                    </a:cubicBezTo>
                    <a:cubicBezTo>
                      <a:pt x="4679879" y="1742462"/>
                      <a:pt x="4678901" y="1745953"/>
                      <a:pt x="4678482" y="1750281"/>
                    </a:cubicBezTo>
                    <a:cubicBezTo>
                      <a:pt x="4656539" y="1768573"/>
                      <a:pt x="4626769" y="1816467"/>
                      <a:pt x="4617544" y="1823728"/>
                    </a:cubicBezTo>
                    <a:cubicBezTo>
                      <a:pt x="4613631" y="1829453"/>
                      <a:pt x="4606782" y="1836295"/>
                      <a:pt x="4599514" y="1843696"/>
                    </a:cubicBezTo>
                    <a:cubicBezTo>
                      <a:pt x="4589591" y="1822751"/>
                      <a:pt x="4579808" y="1801527"/>
                      <a:pt x="4571282" y="1779883"/>
                    </a:cubicBezTo>
                    <a:cubicBezTo>
                      <a:pt x="4565412" y="1765082"/>
                      <a:pt x="4558703" y="1748885"/>
                      <a:pt x="4542071" y="1743579"/>
                    </a:cubicBezTo>
                    <a:cubicBezTo>
                      <a:pt x="4441021" y="1726823"/>
                      <a:pt x="4334939" y="1735480"/>
                      <a:pt x="4232631" y="1738273"/>
                    </a:cubicBezTo>
                    <a:cubicBezTo>
                      <a:pt x="4223965" y="1738831"/>
                      <a:pt x="4215160" y="1739390"/>
                      <a:pt x="4206495" y="1739809"/>
                    </a:cubicBezTo>
                    <a:lnTo>
                      <a:pt x="4206495" y="1739809"/>
                    </a:lnTo>
                    <a:cubicBezTo>
                      <a:pt x="4207613" y="1738412"/>
                      <a:pt x="4208591" y="1736737"/>
                      <a:pt x="4209430" y="1735061"/>
                    </a:cubicBezTo>
                    <a:cubicBezTo>
                      <a:pt x="4225503" y="1697500"/>
                      <a:pt x="4234168" y="1659380"/>
                      <a:pt x="4250241" y="1621400"/>
                    </a:cubicBezTo>
                    <a:cubicBezTo>
                      <a:pt x="4253735" y="1613162"/>
                      <a:pt x="4257369" y="1604923"/>
                      <a:pt x="4261282" y="1596825"/>
                    </a:cubicBezTo>
                    <a:cubicBezTo>
                      <a:pt x="4289096" y="1577835"/>
                      <a:pt x="4292870" y="1527427"/>
                      <a:pt x="4294267" y="1481628"/>
                    </a:cubicBezTo>
                    <a:cubicBezTo>
                      <a:pt x="4294267" y="1478556"/>
                      <a:pt x="4294127" y="1475623"/>
                      <a:pt x="4294127" y="1472691"/>
                    </a:cubicBezTo>
                    <a:cubicBezTo>
                      <a:pt x="4319145" y="1429544"/>
                      <a:pt x="4347238" y="1388911"/>
                      <a:pt x="4374353" y="1347022"/>
                    </a:cubicBezTo>
                    <a:cubicBezTo>
                      <a:pt x="4373235" y="1369782"/>
                      <a:pt x="4373934" y="1392681"/>
                      <a:pt x="4373934" y="1415442"/>
                    </a:cubicBezTo>
                    <a:cubicBezTo>
                      <a:pt x="4374213" y="1456075"/>
                      <a:pt x="4376030" y="1492798"/>
                      <a:pt x="4378686" y="1533990"/>
                    </a:cubicBezTo>
                    <a:cubicBezTo>
                      <a:pt x="4379664" y="1549070"/>
                      <a:pt x="4379244" y="1565826"/>
                      <a:pt x="4388609" y="1576997"/>
                    </a:cubicBezTo>
                    <a:cubicBezTo>
                      <a:pt x="4409853" y="1600874"/>
                      <a:pt x="4441719" y="1589843"/>
                      <a:pt x="4467716" y="1589424"/>
                    </a:cubicBezTo>
                    <a:cubicBezTo>
                      <a:pt x="4541233" y="1582303"/>
                      <a:pt x="4613351" y="1591100"/>
                      <a:pt x="4686868" y="1597802"/>
                    </a:cubicBezTo>
                    <a:cubicBezTo>
                      <a:pt x="4675127" y="1620283"/>
                      <a:pt x="4663247" y="1642903"/>
                      <a:pt x="4650808" y="1665245"/>
                    </a:cubicBezTo>
                    <a:cubicBezTo>
                      <a:pt x="4633477" y="1696662"/>
                      <a:pt x="4617125" y="1728778"/>
                      <a:pt x="4597697" y="1758938"/>
                    </a:cubicBezTo>
                    <a:cubicBezTo>
                      <a:pt x="4590290" y="1770388"/>
                      <a:pt x="4595322" y="1786446"/>
                      <a:pt x="4606643" y="1793148"/>
                    </a:cubicBezTo>
                    <a:cubicBezTo>
                      <a:pt x="4617964" y="1799711"/>
                      <a:pt x="4634596" y="1796220"/>
                      <a:pt x="4640885" y="1784212"/>
                    </a:cubicBezTo>
                    <a:cubicBezTo>
                      <a:pt x="4659334" y="1746092"/>
                      <a:pt x="4675127" y="1706855"/>
                      <a:pt x="4693996" y="1668875"/>
                    </a:cubicBezTo>
                    <a:cubicBezTo>
                      <a:pt x="4709230" y="1637039"/>
                      <a:pt x="4723207" y="1604504"/>
                      <a:pt x="4736065" y="1571691"/>
                    </a:cubicBezTo>
                    <a:cubicBezTo>
                      <a:pt x="4739978" y="1564151"/>
                      <a:pt x="4741516" y="1553678"/>
                      <a:pt x="4736624" y="1547255"/>
                    </a:cubicBezTo>
                    <a:cubicBezTo>
                      <a:pt x="4740118" y="1529242"/>
                      <a:pt x="4740817" y="1508577"/>
                      <a:pt x="4740538" y="1488888"/>
                    </a:cubicBezTo>
                    <a:cubicBezTo>
                      <a:pt x="4760524" y="1484001"/>
                      <a:pt x="4764996" y="1450210"/>
                      <a:pt x="4776737" y="1433454"/>
                    </a:cubicBezTo>
                    <a:cubicBezTo>
                      <a:pt x="4787080" y="1414604"/>
                      <a:pt x="4796584" y="1393799"/>
                      <a:pt x="4806647" y="1373272"/>
                    </a:cubicBezTo>
                    <a:cubicBezTo>
                      <a:pt x="4806647" y="1393380"/>
                      <a:pt x="4807066" y="1413487"/>
                      <a:pt x="4808184" y="1433594"/>
                    </a:cubicBezTo>
                    <a:cubicBezTo>
                      <a:pt x="4810281" y="1468642"/>
                      <a:pt x="4814473" y="1504807"/>
                      <a:pt x="4819924" y="1539296"/>
                    </a:cubicBezTo>
                    <a:cubicBezTo>
                      <a:pt x="4821881" y="1570434"/>
                      <a:pt x="4841169" y="1591658"/>
                      <a:pt x="4864649" y="1596545"/>
                    </a:cubicBezTo>
                    <a:cubicBezTo>
                      <a:pt x="4939983" y="1609950"/>
                      <a:pt x="5019229" y="1607158"/>
                      <a:pt x="5096240" y="1615396"/>
                    </a:cubicBezTo>
                    <a:cubicBezTo>
                      <a:pt x="5075835" y="1647651"/>
                      <a:pt x="5055289" y="1679906"/>
                      <a:pt x="5034464" y="1711882"/>
                    </a:cubicBezTo>
                    <a:cubicBezTo>
                      <a:pt x="4999522" y="1710207"/>
                      <a:pt x="4964581" y="1710765"/>
                      <a:pt x="4929640" y="1711324"/>
                    </a:cubicBezTo>
                    <a:cubicBezTo>
                      <a:pt x="4898892" y="1711742"/>
                      <a:pt x="4868143" y="1712301"/>
                      <a:pt x="4837395" y="1711324"/>
                    </a:cubicBezTo>
                    <a:cubicBezTo>
                      <a:pt x="4828031" y="1711324"/>
                      <a:pt x="4818666" y="1711324"/>
                      <a:pt x="4809442" y="1711184"/>
                    </a:cubicBezTo>
                    <a:cubicBezTo>
                      <a:pt x="4783306" y="1711044"/>
                      <a:pt x="4757170" y="1710765"/>
                      <a:pt x="4731034" y="1712441"/>
                    </a:cubicBezTo>
                    <a:cubicBezTo>
                      <a:pt x="4712305" y="1713977"/>
                      <a:pt x="4699167" y="1734782"/>
                      <a:pt x="4704898" y="1752376"/>
                    </a:cubicBezTo>
                    <a:close/>
                    <a:moveTo>
                      <a:pt x="2821561" y="1804319"/>
                    </a:moveTo>
                    <a:cubicBezTo>
                      <a:pt x="2948468" y="1780582"/>
                      <a:pt x="3078310" y="1772902"/>
                      <a:pt x="3207033" y="1765920"/>
                    </a:cubicBezTo>
                    <a:cubicBezTo>
                      <a:pt x="3234847" y="1763826"/>
                      <a:pt x="3262800" y="1762988"/>
                      <a:pt x="3290613" y="1762988"/>
                    </a:cubicBezTo>
                    <a:cubicBezTo>
                      <a:pt x="3369720" y="1762988"/>
                      <a:pt x="3448967" y="1769550"/>
                      <a:pt x="3527934" y="1769690"/>
                    </a:cubicBezTo>
                    <a:cubicBezTo>
                      <a:pt x="3716478" y="1771785"/>
                      <a:pt x="3904462" y="1780861"/>
                      <a:pt x="4092027" y="1800130"/>
                    </a:cubicBezTo>
                    <a:cubicBezTo>
                      <a:pt x="4158555" y="1804878"/>
                      <a:pt x="4225223" y="1802364"/>
                      <a:pt x="4291891" y="1799991"/>
                    </a:cubicBezTo>
                    <a:cubicBezTo>
                      <a:pt x="4365128" y="1797338"/>
                      <a:pt x="4438365" y="1794684"/>
                      <a:pt x="4511463" y="1801527"/>
                    </a:cubicBezTo>
                    <a:cubicBezTo>
                      <a:pt x="4526278" y="1839507"/>
                      <a:pt x="4545425" y="1875532"/>
                      <a:pt x="4561358" y="1913093"/>
                    </a:cubicBezTo>
                    <a:cubicBezTo>
                      <a:pt x="4570723" y="1944231"/>
                      <a:pt x="4578829" y="1975928"/>
                      <a:pt x="4589311" y="2006647"/>
                    </a:cubicBezTo>
                    <a:cubicBezTo>
                      <a:pt x="4477779" y="2005111"/>
                      <a:pt x="4366666" y="1985842"/>
                      <a:pt x="4254853" y="1991706"/>
                    </a:cubicBezTo>
                    <a:cubicBezTo>
                      <a:pt x="4157856" y="1996314"/>
                      <a:pt x="4060859" y="1995756"/>
                      <a:pt x="3963862" y="1996175"/>
                    </a:cubicBezTo>
                    <a:cubicBezTo>
                      <a:pt x="3884475" y="1998130"/>
                      <a:pt x="3806906" y="2006228"/>
                      <a:pt x="3726261" y="2007485"/>
                    </a:cubicBezTo>
                    <a:cubicBezTo>
                      <a:pt x="3674828" y="2009161"/>
                      <a:pt x="3623534" y="2005809"/>
                      <a:pt x="3572100" y="2002458"/>
                    </a:cubicBezTo>
                    <a:cubicBezTo>
                      <a:pt x="3525139" y="1999386"/>
                      <a:pt x="3478038" y="1996314"/>
                      <a:pt x="3430937" y="1997152"/>
                    </a:cubicBezTo>
                    <a:cubicBezTo>
                      <a:pt x="3306686" y="1996314"/>
                      <a:pt x="3184112" y="2013070"/>
                      <a:pt x="3057764" y="2017539"/>
                    </a:cubicBezTo>
                    <a:cubicBezTo>
                      <a:pt x="2996268" y="2015584"/>
                      <a:pt x="2921074" y="2023543"/>
                      <a:pt x="2868382" y="1987797"/>
                    </a:cubicBezTo>
                    <a:cubicBezTo>
                      <a:pt x="2850912" y="1927196"/>
                      <a:pt x="2834699" y="1866037"/>
                      <a:pt x="2821561" y="1804319"/>
                    </a:cubicBezTo>
                    <a:close/>
                    <a:moveTo>
                      <a:pt x="2808563" y="1742881"/>
                    </a:moveTo>
                    <a:cubicBezTo>
                      <a:pt x="2791511" y="1747489"/>
                      <a:pt x="2781448" y="1766479"/>
                      <a:pt x="2787039" y="1783095"/>
                    </a:cubicBezTo>
                    <a:cubicBezTo>
                      <a:pt x="2786620" y="1787284"/>
                      <a:pt x="2786480" y="1791473"/>
                      <a:pt x="2786340" y="1795662"/>
                    </a:cubicBezTo>
                    <a:lnTo>
                      <a:pt x="2786340" y="1795662"/>
                    </a:lnTo>
                    <a:cubicBezTo>
                      <a:pt x="2758527" y="1825823"/>
                      <a:pt x="2740917" y="1863803"/>
                      <a:pt x="2718554" y="1898013"/>
                    </a:cubicBezTo>
                    <a:cubicBezTo>
                      <a:pt x="2715619" y="1900945"/>
                      <a:pt x="2712963" y="1904436"/>
                      <a:pt x="2710867" y="1907927"/>
                    </a:cubicBezTo>
                    <a:lnTo>
                      <a:pt x="2710867" y="1907927"/>
                    </a:lnTo>
                    <a:cubicBezTo>
                      <a:pt x="2709330" y="1902341"/>
                      <a:pt x="2707652" y="1896896"/>
                      <a:pt x="2706115" y="1891450"/>
                    </a:cubicBezTo>
                    <a:cubicBezTo>
                      <a:pt x="2704577" y="1886004"/>
                      <a:pt x="2702900" y="1880698"/>
                      <a:pt x="2701363" y="1875392"/>
                    </a:cubicBezTo>
                    <a:cubicBezTo>
                      <a:pt x="2700105" y="1871064"/>
                      <a:pt x="2698707" y="1866875"/>
                      <a:pt x="2697450" y="1862686"/>
                    </a:cubicBezTo>
                    <a:cubicBezTo>
                      <a:pt x="2695632" y="1856961"/>
                      <a:pt x="2693816" y="1851236"/>
                      <a:pt x="2692138" y="1845790"/>
                    </a:cubicBezTo>
                    <a:cubicBezTo>
                      <a:pt x="2691300" y="1842998"/>
                      <a:pt x="2690461" y="1840344"/>
                      <a:pt x="2689623" y="1837691"/>
                    </a:cubicBezTo>
                    <a:cubicBezTo>
                      <a:pt x="2688924" y="1835318"/>
                      <a:pt x="2688225" y="1832944"/>
                      <a:pt x="2687526" y="1830710"/>
                    </a:cubicBezTo>
                    <a:cubicBezTo>
                      <a:pt x="2683473" y="1817026"/>
                      <a:pt x="2680119" y="1804598"/>
                      <a:pt x="2678162" y="1794266"/>
                    </a:cubicBezTo>
                    <a:cubicBezTo>
                      <a:pt x="2673550" y="1740646"/>
                      <a:pt x="2632459" y="1737156"/>
                      <a:pt x="2588013" y="1736178"/>
                    </a:cubicBezTo>
                    <a:cubicBezTo>
                      <a:pt x="2569005" y="1735620"/>
                      <a:pt x="2549997" y="1735759"/>
                      <a:pt x="2530989" y="1736597"/>
                    </a:cubicBezTo>
                    <a:lnTo>
                      <a:pt x="2530849" y="1736597"/>
                    </a:lnTo>
                    <a:cubicBezTo>
                      <a:pt x="2534344" y="1730593"/>
                      <a:pt x="2536440" y="1723053"/>
                      <a:pt x="2536580" y="1716071"/>
                    </a:cubicBezTo>
                    <a:cubicBezTo>
                      <a:pt x="2539654" y="1693311"/>
                      <a:pt x="2549997" y="1671528"/>
                      <a:pt x="2556566" y="1649327"/>
                    </a:cubicBezTo>
                    <a:cubicBezTo>
                      <a:pt x="2575015" y="1641507"/>
                      <a:pt x="2587454" y="1623913"/>
                      <a:pt x="2586196" y="1584537"/>
                    </a:cubicBezTo>
                    <a:cubicBezTo>
                      <a:pt x="2583541" y="1554516"/>
                      <a:pt x="2580745" y="1524216"/>
                      <a:pt x="2577251" y="1494055"/>
                    </a:cubicBezTo>
                    <a:cubicBezTo>
                      <a:pt x="2581584" y="1491681"/>
                      <a:pt x="2585078" y="1487911"/>
                      <a:pt x="2586755" y="1483303"/>
                    </a:cubicBezTo>
                    <a:cubicBezTo>
                      <a:pt x="2597238" y="1459845"/>
                      <a:pt x="2613171" y="1403433"/>
                      <a:pt x="2635813" y="1371178"/>
                    </a:cubicBezTo>
                    <a:cubicBezTo>
                      <a:pt x="2638748" y="1396870"/>
                      <a:pt x="2643780" y="1423820"/>
                      <a:pt x="2644059" y="1430941"/>
                    </a:cubicBezTo>
                    <a:cubicBezTo>
                      <a:pt x="2651327" y="1486934"/>
                      <a:pt x="2656778" y="1543345"/>
                      <a:pt x="2667959" y="1598361"/>
                    </a:cubicBezTo>
                    <a:cubicBezTo>
                      <a:pt x="2676764" y="1646813"/>
                      <a:pt x="2722887" y="1649885"/>
                      <a:pt x="2754753" y="1651282"/>
                    </a:cubicBezTo>
                    <a:cubicBezTo>
                      <a:pt x="2760064" y="1651421"/>
                      <a:pt x="2765096" y="1651421"/>
                      <a:pt x="2770267" y="1651421"/>
                    </a:cubicBezTo>
                    <a:cubicBezTo>
                      <a:pt x="2844203" y="1651421"/>
                      <a:pt x="2917160" y="1643322"/>
                      <a:pt x="2990817" y="1635922"/>
                    </a:cubicBezTo>
                    <a:cubicBezTo>
                      <a:pt x="2975862" y="1662871"/>
                      <a:pt x="2942178" y="1699315"/>
                      <a:pt x="2975862" y="1717607"/>
                    </a:cubicBezTo>
                    <a:cubicBezTo>
                      <a:pt x="2976980" y="1718166"/>
                      <a:pt x="2978238" y="1718445"/>
                      <a:pt x="2979496" y="1718724"/>
                    </a:cubicBezTo>
                    <a:cubicBezTo>
                      <a:pt x="2979496" y="1718724"/>
                      <a:pt x="2979496" y="1718724"/>
                      <a:pt x="2979356" y="1718724"/>
                    </a:cubicBezTo>
                    <a:lnTo>
                      <a:pt x="2979356" y="1718724"/>
                    </a:lnTo>
                    <a:cubicBezTo>
                      <a:pt x="2922332" y="1724309"/>
                      <a:pt x="2865168" y="1731989"/>
                      <a:pt x="2808563" y="1742881"/>
                    </a:cubicBezTo>
                    <a:close/>
                    <a:moveTo>
                      <a:pt x="2157816" y="1850956"/>
                    </a:moveTo>
                    <a:cubicBezTo>
                      <a:pt x="2231752" y="1837133"/>
                      <a:pt x="2305967" y="1824426"/>
                      <a:pt x="2380741" y="1815909"/>
                    </a:cubicBezTo>
                    <a:cubicBezTo>
                      <a:pt x="2458311" y="1805017"/>
                      <a:pt x="2536720" y="1793288"/>
                      <a:pt x="2615128" y="1801247"/>
                    </a:cubicBezTo>
                    <a:cubicBezTo>
                      <a:pt x="2630222" y="1875811"/>
                      <a:pt x="2668937" y="1949537"/>
                      <a:pt x="2663067" y="2026754"/>
                    </a:cubicBezTo>
                    <a:cubicBezTo>
                      <a:pt x="2569984" y="2039740"/>
                      <a:pt x="2470890" y="2041136"/>
                      <a:pt x="2375850" y="2041974"/>
                    </a:cubicBezTo>
                    <a:cubicBezTo>
                      <a:pt x="2363690" y="2041555"/>
                      <a:pt x="2351531" y="2041416"/>
                      <a:pt x="2339231" y="2041416"/>
                    </a:cubicBezTo>
                    <a:cubicBezTo>
                      <a:pt x="2336576" y="2041416"/>
                      <a:pt x="2333780" y="2041416"/>
                      <a:pt x="2331125" y="2041416"/>
                    </a:cubicBezTo>
                    <a:cubicBezTo>
                      <a:pt x="2294786" y="2041555"/>
                      <a:pt x="2258028" y="2041695"/>
                      <a:pt x="2222947" y="2033038"/>
                    </a:cubicBezTo>
                    <a:lnTo>
                      <a:pt x="2222947" y="2033038"/>
                    </a:lnTo>
                    <a:cubicBezTo>
                      <a:pt x="2197370" y="1974392"/>
                      <a:pt x="2181716" y="1910719"/>
                      <a:pt x="2157816" y="1850956"/>
                    </a:cubicBezTo>
                    <a:close/>
                    <a:moveTo>
                      <a:pt x="2125251" y="1838948"/>
                    </a:moveTo>
                    <a:cubicBezTo>
                      <a:pt x="2125251" y="1840763"/>
                      <a:pt x="2125251" y="1842578"/>
                      <a:pt x="2125251" y="1844394"/>
                    </a:cubicBezTo>
                    <a:lnTo>
                      <a:pt x="2125251" y="1844533"/>
                    </a:lnTo>
                    <a:cubicBezTo>
                      <a:pt x="2121477" y="1847466"/>
                      <a:pt x="2118262" y="1851236"/>
                      <a:pt x="2115188" y="1854866"/>
                    </a:cubicBezTo>
                    <a:cubicBezTo>
                      <a:pt x="2097018" y="1877347"/>
                      <a:pt x="2082343" y="1902202"/>
                      <a:pt x="2067807" y="1927056"/>
                    </a:cubicBezTo>
                    <a:cubicBezTo>
                      <a:pt x="2067108" y="1924264"/>
                      <a:pt x="2066549" y="1921471"/>
                      <a:pt x="2065850" y="1918679"/>
                    </a:cubicBezTo>
                    <a:cubicBezTo>
                      <a:pt x="2065152" y="1915467"/>
                      <a:pt x="2064453" y="1912255"/>
                      <a:pt x="2063754" y="1908904"/>
                    </a:cubicBezTo>
                    <a:cubicBezTo>
                      <a:pt x="2055368" y="1882653"/>
                      <a:pt x="2056067" y="1849421"/>
                      <a:pt x="2033425" y="1830710"/>
                    </a:cubicBezTo>
                    <a:cubicBezTo>
                      <a:pt x="2005332" y="1812837"/>
                      <a:pt x="1971649" y="1814233"/>
                      <a:pt x="1938804" y="1815769"/>
                    </a:cubicBezTo>
                    <a:cubicBezTo>
                      <a:pt x="1927483" y="1816328"/>
                      <a:pt x="1916162" y="1816746"/>
                      <a:pt x="1905260" y="1816467"/>
                    </a:cubicBezTo>
                    <a:cubicBezTo>
                      <a:pt x="1851031" y="1816886"/>
                      <a:pt x="1796663" y="1817305"/>
                      <a:pt x="1742573" y="1821633"/>
                    </a:cubicBezTo>
                    <a:cubicBezTo>
                      <a:pt x="1737961" y="1821913"/>
                      <a:pt x="1733349" y="1822192"/>
                      <a:pt x="1728597" y="1822471"/>
                    </a:cubicBezTo>
                    <a:cubicBezTo>
                      <a:pt x="1728178" y="1822471"/>
                      <a:pt x="1727619" y="1822471"/>
                      <a:pt x="1727199" y="1822471"/>
                    </a:cubicBezTo>
                    <a:cubicBezTo>
                      <a:pt x="1726640" y="1822471"/>
                      <a:pt x="1726221" y="1822471"/>
                      <a:pt x="1725662" y="1822471"/>
                    </a:cubicBezTo>
                    <a:cubicBezTo>
                      <a:pt x="1720910" y="1822611"/>
                      <a:pt x="1715878" y="1822890"/>
                      <a:pt x="1710986" y="1823030"/>
                    </a:cubicBezTo>
                    <a:cubicBezTo>
                      <a:pt x="1707492" y="1823169"/>
                      <a:pt x="1703858" y="1823309"/>
                      <a:pt x="1700364" y="1823309"/>
                    </a:cubicBezTo>
                    <a:lnTo>
                      <a:pt x="1700364" y="1823309"/>
                    </a:lnTo>
                    <a:cubicBezTo>
                      <a:pt x="1706514" y="1813116"/>
                      <a:pt x="1706654" y="1796779"/>
                      <a:pt x="1708471" y="1785608"/>
                    </a:cubicBezTo>
                    <a:cubicBezTo>
                      <a:pt x="1711685" y="1767735"/>
                      <a:pt x="1715459" y="1750002"/>
                      <a:pt x="1720351" y="1732408"/>
                    </a:cubicBezTo>
                    <a:cubicBezTo>
                      <a:pt x="1790094" y="1732269"/>
                      <a:pt x="1782686" y="1661195"/>
                      <a:pt x="1770387" y="1605342"/>
                    </a:cubicBezTo>
                    <a:cubicBezTo>
                      <a:pt x="1761582" y="1562615"/>
                      <a:pt x="1746347" y="1521842"/>
                      <a:pt x="1730973" y="1481209"/>
                    </a:cubicBezTo>
                    <a:cubicBezTo>
                      <a:pt x="1737682" y="1472970"/>
                      <a:pt x="1742154" y="1460962"/>
                      <a:pt x="1747046" y="1452584"/>
                    </a:cubicBezTo>
                    <a:cubicBezTo>
                      <a:pt x="1756829" y="1434990"/>
                      <a:pt x="1768151" y="1417955"/>
                      <a:pt x="1781847" y="1403014"/>
                    </a:cubicBezTo>
                    <a:cubicBezTo>
                      <a:pt x="1782966" y="1405248"/>
                      <a:pt x="1784084" y="1407482"/>
                      <a:pt x="1785621" y="1409158"/>
                    </a:cubicBezTo>
                    <a:cubicBezTo>
                      <a:pt x="1788696" y="1481069"/>
                      <a:pt x="1811198" y="1548232"/>
                      <a:pt x="1828250" y="1615954"/>
                    </a:cubicBezTo>
                    <a:cubicBezTo>
                      <a:pt x="1842086" y="1662173"/>
                      <a:pt x="1857041" y="1691635"/>
                      <a:pt x="1898691" y="1695824"/>
                    </a:cubicBezTo>
                    <a:cubicBezTo>
                      <a:pt x="1908056" y="1696802"/>
                      <a:pt x="1917280" y="1697081"/>
                      <a:pt x="1926504" y="1697081"/>
                    </a:cubicBezTo>
                    <a:cubicBezTo>
                      <a:pt x="1944115" y="1697081"/>
                      <a:pt x="1961306" y="1695685"/>
                      <a:pt x="1978777" y="1694428"/>
                    </a:cubicBezTo>
                    <a:cubicBezTo>
                      <a:pt x="2003515" y="1692473"/>
                      <a:pt x="2028673" y="1690658"/>
                      <a:pt x="2055228" y="1692613"/>
                    </a:cubicBezTo>
                    <a:cubicBezTo>
                      <a:pt x="2070882" y="1691915"/>
                      <a:pt x="2089471" y="1692752"/>
                      <a:pt x="2107081" y="1691356"/>
                    </a:cubicBezTo>
                    <a:cubicBezTo>
                      <a:pt x="2093524" y="1724449"/>
                      <a:pt x="2081225" y="1760614"/>
                      <a:pt x="2074376" y="1769690"/>
                    </a:cubicBezTo>
                    <a:cubicBezTo>
                      <a:pt x="2063474" y="1788959"/>
                      <a:pt x="2043767" y="1813395"/>
                      <a:pt x="2072000" y="1828057"/>
                    </a:cubicBezTo>
                    <a:cubicBezTo>
                      <a:pt x="2113650" y="1843835"/>
                      <a:pt x="2122455" y="1751538"/>
                      <a:pt x="2133077" y="1724728"/>
                    </a:cubicBezTo>
                    <a:cubicBezTo>
                      <a:pt x="2135593" y="1710626"/>
                      <a:pt x="2139926" y="1696523"/>
                      <a:pt x="2143839" y="1682280"/>
                    </a:cubicBezTo>
                    <a:cubicBezTo>
                      <a:pt x="2162848" y="1672506"/>
                      <a:pt x="2175426" y="1653097"/>
                      <a:pt x="2172631" y="1614279"/>
                    </a:cubicBezTo>
                    <a:cubicBezTo>
                      <a:pt x="2169417" y="1582582"/>
                      <a:pt x="2162428" y="1551863"/>
                      <a:pt x="2155021" y="1521283"/>
                    </a:cubicBezTo>
                    <a:cubicBezTo>
                      <a:pt x="2157117" y="1515977"/>
                      <a:pt x="2159074" y="1510671"/>
                      <a:pt x="2161031" y="1506343"/>
                    </a:cubicBezTo>
                    <a:cubicBezTo>
                      <a:pt x="2173330" y="1477578"/>
                      <a:pt x="2190241" y="1450210"/>
                      <a:pt x="2208271" y="1423401"/>
                    </a:cubicBezTo>
                    <a:cubicBezTo>
                      <a:pt x="2210647" y="1420189"/>
                      <a:pt x="2213023" y="1416698"/>
                      <a:pt x="2215399" y="1413347"/>
                    </a:cubicBezTo>
                    <a:cubicBezTo>
                      <a:pt x="2221689" y="1462638"/>
                      <a:pt x="2234827" y="1520446"/>
                      <a:pt x="2237342" y="1537620"/>
                    </a:cubicBezTo>
                    <a:cubicBezTo>
                      <a:pt x="2250480" y="1598221"/>
                      <a:pt x="2252437" y="1635782"/>
                      <a:pt x="2309741" y="1642066"/>
                    </a:cubicBezTo>
                    <a:cubicBezTo>
                      <a:pt x="2370539" y="1646953"/>
                      <a:pt x="2431476" y="1650583"/>
                      <a:pt x="2492414" y="1654633"/>
                    </a:cubicBezTo>
                    <a:cubicBezTo>
                      <a:pt x="2500380" y="1654633"/>
                      <a:pt x="2508347" y="1655052"/>
                      <a:pt x="2516314" y="1655052"/>
                    </a:cubicBezTo>
                    <a:cubicBezTo>
                      <a:pt x="2516593" y="1655052"/>
                      <a:pt x="2516873" y="1655052"/>
                      <a:pt x="2517152" y="1655052"/>
                    </a:cubicBezTo>
                    <a:cubicBezTo>
                      <a:pt x="2509605" y="1669573"/>
                      <a:pt x="2503735" y="1682978"/>
                      <a:pt x="2501359" y="1687865"/>
                    </a:cubicBezTo>
                    <a:cubicBezTo>
                      <a:pt x="2494930" y="1702806"/>
                      <a:pt x="2483050" y="1725287"/>
                      <a:pt x="2492274" y="1738831"/>
                    </a:cubicBezTo>
                    <a:lnTo>
                      <a:pt x="2492134" y="1738831"/>
                    </a:lnTo>
                    <a:cubicBezTo>
                      <a:pt x="2484168" y="1739390"/>
                      <a:pt x="2476201" y="1740228"/>
                      <a:pt x="2468095" y="1740926"/>
                    </a:cubicBezTo>
                    <a:cubicBezTo>
                      <a:pt x="2464042" y="1741345"/>
                      <a:pt x="2460128" y="1741764"/>
                      <a:pt x="2456075" y="1742182"/>
                    </a:cubicBezTo>
                    <a:cubicBezTo>
                      <a:pt x="2448248" y="1743020"/>
                      <a:pt x="2440282" y="1743858"/>
                      <a:pt x="2432455" y="1744836"/>
                    </a:cubicBezTo>
                    <a:cubicBezTo>
                      <a:pt x="2432315" y="1744836"/>
                      <a:pt x="2432315" y="1744836"/>
                      <a:pt x="2432175" y="1744836"/>
                    </a:cubicBezTo>
                    <a:cubicBezTo>
                      <a:pt x="2424208" y="1745813"/>
                      <a:pt x="2416242" y="1746930"/>
                      <a:pt x="2408275" y="1747907"/>
                    </a:cubicBezTo>
                    <a:cubicBezTo>
                      <a:pt x="2394299" y="1749723"/>
                      <a:pt x="2380462" y="1751678"/>
                      <a:pt x="2366625" y="1753632"/>
                    </a:cubicBezTo>
                    <a:cubicBezTo>
                      <a:pt x="2361174" y="1754470"/>
                      <a:pt x="2355584" y="1755168"/>
                      <a:pt x="2350133" y="1756006"/>
                    </a:cubicBezTo>
                    <a:cubicBezTo>
                      <a:pt x="2341607" y="1757263"/>
                      <a:pt x="2333081" y="1758380"/>
                      <a:pt x="2324556" y="1759637"/>
                    </a:cubicBezTo>
                    <a:cubicBezTo>
                      <a:pt x="2316589" y="1760754"/>
                      <a:pt x="2308623" y="1761731"/>
                      <a:pt x="2300656" y="1762848"/>
                    </a:cubicBezTo>
                    <a:cubicBezTo>
                      <a:pt x="2258028" y="1767596"/>
                      <a:pt x="2217216" y="1775974"/>
                      <a:pt x="2175007" y="1783933"/>
                    </a:cubicBezTo>
                    <a:cubicBezTo>
                      <a:pt x="2146914" y="1784212"/>
                      <a:pt x="2107780" y="1806832"/>
                      <a:pt x="2125251" y="1838948"/>
                    </a:cubicBezTo>
                    <a:close/>
                    <a:moveTo>
                      <a:pt x="1542290" y="1886982"/>
                    </a:moveTo>
                    <a:cubicBezTo>
                      <a:pt x="1615108" y="1889635"/>
                      <a:pt x="1688065" y="1886563"/>
                      <a:pt x="1761022" y="1883491"/>
                    </a:cubicBezTo>
                    <a:cubicBezTo>
                      <a:pt x="1837893" y="1880279"/>
                      <a:pt x="1914904" y="1876928"/>
                      <a:pt x="1991775" y="1880559"/>
                    </a:cubicBezTo>
                    <a:cubicBezTo>
                      <a:pt x="2005192" y="1945628"/>
                      <a:pt x="2031468" y="2010836"/>
                      <a:pt x="2029651" y="2077720"/>
                    </a:cubicBezTo>
                    <a:cubicBezTo>
                      <a:pt x="1922172" y="2077999"/>
                      <a:pt x="1814832" y="2088053"/>
                      <a:pt x="1707353" y="2081909"/>
                    </a:cubicBezTo>
                    <a:cubicBezTo>
                      <a:pt x="1677583" y="2080094"/>
                      <a:pt x="1646834" y="2082188"/>
                      <a:pt x="1617763" y="2074090"/>
                    </a:cubicBezTo>
                    <a:cubicBezTo>
                      <a:pt x="1593025" y="2011674"/>
                      <a:pt x="1567867" y="1949258"/>
                      <a:pt x="1542290" y="1886982"/>
                    </a:cubicBezTo>
                    <a:close/>
                    <a:moveTo>
                      <a:pt x="846259" y="1532175"/>
                    </a:moveTo>
                    <a:cubicBezTo>
                      <a:pt x="850732" y="1525333"/>
                      <a:pt x="848495" y="1516536"/>
                      <a:pt x="851570" y="1509135"/>
                    </a:cubicBezTo>
                    <a:cubicBezTo>
                      <a:pt x="996926" y="1479673"/>
                      <a:pt x="1146195" y="1481348"/>
                      <a:pt x="1293508" y="1467944"/>
                    </a:cubicBezTo>
                    <a:cubicBezTo>
                      <a:pt x="1371916" y="1458588"/>
                      <a:pt x="1449626" y="1443647"/>
                      <a:pt x="1527894" y="1432477"/>
                    </a:cubicBezTo>
                    <a:cubicBezTo>
                      <a:pt x="1551514" y="1427171"/>
                      <a:pt x="1575694" y="1423959"/>
                      <a:pt x="1599873" y="1423959"/>
                    </a:cubicBezTo>
                    <a:cubicBezTo>
                      <a:pt x="1615527" y="1423959"/>
                      <a:pt x="1631041" y="1425356"/>
                      <a:pt x="1646555" y="1428567"/>
                    </a:cubicBezTo>
                    <a:cubicBezTo>
                      <a:pt x="1673390" y="1507460"/>
                      <a:pt x="1713502" y="1584118"/>
                      <a:pt x="1718254" y="1669155"/>
                    </a:cubicBezTo>
                    <a:cubicBezTo>
                      <a:pt x="1584639" y="1673343"/>
                      <a:pt x="1450045" y="1670272"/>
                      <a:pt x="1317827" y="1692054"/>
                    </a:cubicBezTo>
                    <a:cubicBezTo>
                      <a:pt x="1205875" y="1697360"/>
                      <a:pt x="1094203" y="1712022"/>
                      <a:pt x="982810" y="1726404"/>
                    </a:cubicBezTo>
                    <a:cubicBezTo>
                      <a:pt x="958630" y="1726963"/>
                      <a:pt x="924947" y="1731989"/>
                      <a:pt x="916281" y="1701549"/>
                    </a:cubicBezTo>
                    <a:cubicBezTo>
                      <a:pt x="892521" y="1645277"/>
                      <a:pt x="867503" y="1589564"/>
                      <a:pt x="846259" y="1532175"/>
                    </a:cubicBezTo>
                    <a:close/>
                    <a:moveTo>
                      <a:pt x="1459968" y="1318676"/>
                    </a:moveTo>
                    <a:cubicBezTo>
                      <a:pt x="1464021" y="1305411"/>
                      <a:pt x="1492254" y="1252211"/>
                      <a:pt x="1472687" y="1246486"/>
                    </a:cubicBezTo>
                    <a:cubicBezTo>
                      <a:pt x="1480234" y="1202920"/>
                      <a:pt x="1459549" y="1162427"/>
                      <a:pt x="1440820" y="1122492"/>
                    </a:cubicBezTo>
                    <a:cubicBezTo>
                      <a:pt x="1441938" y="1120258"/>
                      <a:pt x="1443196" y="1118163"/>
                      <a:pt x="1444314" y="1116208"/>
                    </a:cubicBezTo>
                    <a:cubicBezTo>
                      <a:pt x="1462763" y="1083813"/>
                      <a:pt x="1483728" y="1052815"/>
                      <a:pt x="1506091" y="1022934"/>
                    </a:cubicBezTo>
                    <a:cubicBezTo>
                      <a:pt x="1506929" y="1024190"/>
                      <a:pt x="1507488" y="1025447"/>
                      <a:pt x="1508467" y="1026704"/>
                    </a:cubicBezTo>
                    <a:cubicBezTo>
                      <a:pt x="1524679" y="1098475"/>
                      <a:pt x="1553611" y="1167314"/>
                      <a:pt x="1576253" y="1237270"/>
                    </a:cubicBezTo>
                    <a:cubicBezTo>
                      <a:pt x="1603647" y="1274412"/>
                      <a:pt x="1658295" y="1269665"/>
                      <a:pt x="1699666" y="1273575"/>
                    </a:cubicBezTo>
                    <a:cubicBezTo>
                      <a:pt x="1709449" y="1274412"/>
                      <a:pt x="1718674" y="1274831"/>
                      <a:pt x="1727619" y="1274831"/>
                    </a:cubicBezTo>
                    <a:cubicBezTo>
                      <a:pt x="1745229" y="1274831"/>
                      <a:pt x="1760743" y="1272876"/>
                      <a:pt x="1774440" y="1269525"/>
                    </a:cubicBezTo>
                    <a:cubicBezTo>
                      <a:pt x="1761022" y="1294799"/>
                      <a:pt x="1749142" y="1321329"/>
                      <a:pt x="1733069" y="1344787"/>
                    </a:cubicBezTo>
                    <a:cubicBezTo>
                      <a:pt x="1725941" y="1356656"/>
                      <a:pt x="1732790" y="1373412"/>
                      <a:pt x="1745648" y="1377880"/>
                    </a:cubicBezTo>
                    <a:cubicBezTo>
                      <a:pt x="1780590" y="1390308"/>
                      <a:pt x="1790793" y="1320770"/>
                      <a:pt x="1803371" y="1297871"/>
                    </a:cubicBezTo>
                    <a:cubicBezTo>
                      <a:pt x="1805468" y="1291029"/>
                      <a:pt x="1814832" y="1267431"/>
                      <a:pt x="1818746" y="1247882"/>
                    </a:cubicBezTo>
                    <a:cubicBezTo>
                      <a:pt x="1852569" y="1218140"/>
                      <a:pt x="1855364" y="1165219"/>
                      <a:pt x="1826013" y="1095543"/>
                    </a:cubicBezTo>
                    <a:cubicBezTo>
                      <a:pt x="1825035" y="1092890"/>
                      <a:pt x="1824336" y="1090237"/>
                      <a:pt x="1823358" y="1087584"/>
                    </a:cubicBezTo>
                    <a:cubicBezTo>
                      <a:pt x="1833001" y="1077251"/>
                      <a:pt x="1836636" y="1057283"/>
                      <a:pt x="1842925" y="1045554"/>
                    </a:cubicBezTo>
                    <a:cubicBezTo>
                      <a:pt x="1853827" y="1023632"/>
                      <a:pt x="1865707" y="997520"/>
                      <a:pt x="1883037" y="977972"/>
                    </a:cubicBezTo>
                    <a:cubicBezTo>
                      <a:pt x="1885413" y="994588"/>
                      <a:pt x="1890166" y="1011204"/>
                      <a:pt x="1892681" y="1027262"/>
                    </a:cubicBezTo>
                    <a:cubicBezTo>
                      <a:pt x="1910571" y="1085210"/>
                      <a:pt x="1922032" y="1178485"/>
                      <a:pt x="1988421" y="1199848"/>
                    </a:cubicBezTo>
                    <a:cubicBezTo>
                      <a:pt x="2002816" y="1203339"/>
                      <a:pt x="2017352" y="1204736"/>
                      <a:pt x="2031888" y="1204736"/>
                    </a:cubicBezTo>
                    <a:cubicBezTo>
                      <a:pt x="2074376" y="1204736"/>
                      <a:pt x="2117144" y="1193146"/>
                      <a:pt x="2159214" y="1189376"/>
                    </a:cubicBezTo>
                    <a:cubicBezTo>
                      <a:pt x="2162149" y="1189236"/>
                      <a:pt x="2165084" y="1189097"/>
                      <a:pt x="2168159" y="1188957"/>
                    </a:cubicBezTo>
                    <a:cubicBezTo>
                      <a:pt x="2151247" y="1224424"/>
                      <a:pt x="2135593" y="1261008"/>
                      <a:pt x="2113790" y="1293961"/>
                    </a:cubicBezTo>
                    <a:cubicBezTo>
                      <a:pt x="2110156" y="1300943"/>
                      <a:pt x="2103867" y="1309041"/>
                      <a:pt x="2097996" y="1317419"/>
                    </a:cubicBezTo>
                    <a:cubicBezTo>
                      <a:pt x="2087933" y="1311415"/>
                      <a:pt x="2074376" y="1308902"/>
                      <a:pt x="2055648" y="1309739"/>
                    </a:cubicBezTo>
                    <a:cubicBezTo>
                      <a:pt x="1989399" y="1307785"/>
                      <a:pt x="1926225" y="1339062"/>
                      <a:pt x="1860535" y="1344089"/>
                    </a:cubicBezTo>
                    <a:cubicBezTo>
                      <a:pt x="1838033" y="1346882"/>
                      <a:pt x="1814972" y="1348837"/>
                      <a:pt x="1793448" y="1357634"/>
                    </a:cubicBezTo>
                    <a:cubicBezTo>
                      <a:pt x="1789115" y="1359588"/>
                      <a:pt x="1785342" y="1363917"/>
                      <a:pt x="1782826" y="1368804"/>
                    </a:cubicBezTo>
                    <a:cubicBezTo>
                      <a:pt x="1766613" y="1375786"/>
                      <a:pt x="1751938" y="1388353"/>
                      <a:pt x="1740197" y="1400780"/>
                    </a:cubicBezTo>
                    <a:cubicBezTo>
                      <a:pt x="1734467" y="1408600"/>
                      <a:pt x="1722867" y="1419770"/>
                      <a:pt x="1712664" y="1431639"/>
                    </a:cubicBezTo>
                    <a:cubicBezTo>
                      <a:pt x="1704837" y="1408041"/>
                      <a:pt x="1697569" y="1383326"/>
                      <a:pt x="1675207" y="1372016"/>
                    </a:cubicBezTo>
                    <a:cubicBezTo>
                      <a:pt x="1610635" y="1347859"/>
                      <a:pt x="1541591" y="1366849"/>
                      <a:pt x="1476181" y="1376763"/>
                    </a:cubicBezTo>
                    <a:cubicBezTo>
                      <a:pt x="1461645" y="1378439"/>
                      <a:pt x="1447249" y="1380533"/>
                      <a:pt x="1432714" y="1382907"/>
                    </a:cubicBezTo>
                    <a:cubicBezTo>
                      <a:pt x="1445013" y="1365174"/>
                      <a:pt x="1450604" y="1333198"/>
                      <a:pt x="1459968" y="1318676"/>
                    </a:cubicBezTo>
                    <a:close/>
                    <a:moveTo>
                      <a:pt x="764916" y="1317699"/>
                    </a:moveTo>
                    <a:cubicBezTo>
                      <a:pt x="751219" y="1300803"/>
                      <a:pt x="738081" y="1285583"/>
                      <a:pt x="728157" y="1265616"/>
                    </a:cubicBezTo>
                    <a:cubicBezTo>
                      <a:pt x="710827" y="1227077"/>
                      <a:pt x="687905" y="1189376"/>
                      <a:pt x="681755" y="1146928"/>
                    </a:cubicBezTo>
                    <a:cubicBezTo>
                      <a:pt x="681476" y="1141203"/>
                      <a:pt x="681616" y="1135059"/>
                      <a:pt x="684411" y="1129892"/>
                    </a:cubicBezTo>
                    <a:cubicBezTo>
                      <a:pt x="686368" y="1129753"/>
                      <a:pt x="688324" y="1129613"/>
                      <a:pt x="690281" y="1129473"/>
                    </a:cubicBezTo>
                    <a:cubicBezTo>
                      <a:pt x="696291" y="1134640"/>
                      <a:pt x="704397" y="1137293"/>
                      <a:pt x="712504" y="1136036"/>
                    </a:cubicBezTo>
                    <a:cubicBezTo>
                      <a:pt x="742973" y="1130172"/>
                      <a:pt x="772044" y="1119141"/>
                      <a:pt x="802233" y="1111880"/>
                    </a:cubicBezTo>
                    <a:cubicBezTo>
                      <a:pt x="929280" y="1082836"/>
                      <a:pt x="1053671" y="1058680"/>
                      <a:pt x="1181975" y="1032848"/>
                    </a:cubicBezTo>
                    <a:cubicBezTo>
                      <a:pt x="1224603" y="1025028"/>
                      <a:pt x="1268630" y="1016929"/>
                      <a:pt x="1311817" y="1025028"/>
                    </a:cubicBezTo>
                    <a:cubicBezTo>
                      <a:pt x="1330685" y="1026564"/>
                      <a:pt x="1337534" y="1044018"/>
                      <a:pt x="1345081" y="1058819"/>
                    </a:cubicBezTo>
                    <a:cubicBezTo>
                      <a:pt x="1357520" y="1083115"/>
                      <a:pt x="1367304" y="1108249"/>
                      <a:pt x="1378066" y="1133383"/>
                    </a:cubicBezTo>
                    <a:cubicBezTo>
                      <a:pt x="1378206" y="1133663"/>
                      <a:pt x="1378345" y="1134081"/>
                      <a:pt x="1378485" y="1134361"/>
                    </a:cubicBezTo>
                    <a:cubicBezTo>
                      <a:pt x="1376668" y="1144135"/>
                      <a:pt x="1379044" y="1153211"/>
                      <a:pt x="1389946" y="1159913"/>
                    </a:cubicBezTo>
                    <a:cubicBezTo>
                      <a:pt x="1402944" y="1185606"/>
                      <a:pt x="1418039" y="1211717"/>
                      <a:pt x="1413287" y="1240202"/>
                    </a:cubicBezTo>
                    <a:cubicBezTo>
                      <a:pt x="1229356" y="1285862"/>
                      <a:pt x="1038297" y="1293961"/>
                      <a:pt x="851151" y="1321748"/>
                    </a:cubicBezTo>
                    <a:cubicBezTo>
                      <a:pt x="822359" y="1322446"/>
                      <a:pt x="793008" y="1324261"/>
                      <a:pt x="764916" y="1317699"/>
                    </a:cubicBezTo>
                    <a:close/>
                    <a:moveTo>
                      <a:pt x="1724404" y="1223027"/>
                    </a:moveTo>
                    <a:cubicBezTo>
                      <a:pt x="1724404" y="1223027"/>
                      <a:pt x="1724823" y="1223027"/>
                      <a:pt x="1725103" y="1223027"/>
                    </a:cubicBezTo>
                    <a:cubicBezTo>
                      <a:pt x="1715599" y="1222888"/>
                      <a:pt x="1705815" y="1223307"/>
                      <a:pt x="1695752" y="1223726"/>
                    </a:cubicBezTo>
                    <a:cubicBezTo>
                      <a:pt x="1665563" y="1224982"/>
                      <a:pt x="1633976" y="1226379"/>
                      <a:pt x="1608958" y="1211578"/>
                    </a:cubicBezTo>
                    <a:cubicBezTo>
                      <a:pt x="1580586" y="1153630"/>
                      <a:pt x="1551235" y="1092610"/>
                      <a:pt x="1524260" y="1033406"/>
                    </a:cubicBezTo>
                    <a:cubicBezTo>
                      <a:pt x="1525378" y="1033546"/>
                      <a:pt x="1526496" y="1033406"/>
                      <a:pt x="1527614" y="1033406"/>
                    </a:cubicBezTo>
                    <a:cubicBezTo>
                      <a:pt x="1527894" y="1033406"/>
                      <a:pt x="1528174" y="1033406"/>
                      <a:pt x="1528453" y="1033406"/>
                    </a:cubicBezTo>
                    <a:cubicBezTo>
                      <a:pt x="1535022" y="1033127"/>
                      <a:pt x="1541591" y="1030613"/>
                      <a:pt x="1546203" y="1025587"/>
                    </a:cubicBezTo>
                    <a:cubicBezTo>
                      <a:pt x="1600852" y="998777"/>
                      <a:pt x="1668777" y="984814"/>
                      <a:pt x="1729715" y="994867"/>
                    </a:cubicBezTo>
                    <a:cubicBezTo>
                      <a:pt x="1745089" y="1045414"/>
                      <a:pt x="1761302" y="1097358"/>
                      <a:pt x="1780170" y="1146928"/>
                    </a:cubicBezTo>
                    <a:cubicBezTo>
                      <a:pt x="1800856" y="1203060"/>
                      <a:pt x="1780729" y="1220235"/>
                      <a:pt x="1724404" y="1223027"/>
                    </a:cubicBezTo>
                    <a:close/>
                    <a:moveTo>
                      <a:pt x="1805608" y="1032429"/>
                    </a:moveTo>
                    <a:cubicBezTo>
                      <a:pt x="1802113" y="1020560"/>
                      <a:pt x="1798619" y="1008831"/>
                      <a:pt x="1795265" y="996962"/>
                    </a:cubicBezTo>
                    <a:cubicBezTo>
                      <a:pt x="1797362" y="1000034"/>
                      <a:pt x="1800157" y="1002826"/>
                      <a:pt x="1803511" y="1004502"/>
                    </a:cubicBezTo>
                    <a:cubicBezTo>
                      <a:pt x="1811478" y="1008412"/>
                      <a:pt x="1817907" y="1007993"/>
                      <a:pt x="1823358" y="1005340"/>
                    </a:cubicBezTo>
                    <a:cubicBezTo>
                      <a:pt x="1816789" y="1014695"/>
                      <a:pt x="1810779" y="1024051"/>
                      <a:pt x="1805608" y="1032429"/>
                    </a:cubicBezTo>
                    <a:close/>
                    <a:moveTo>
                      <a:pt x="2292829" y="982580"/>
                    </a:moveTo>
                    <a:cubicBezTo>
                      <a:pt x="2295485" y="998498"/>
                      <a:pt x="2299119" y="1013578"/>
                      <a:pt x="2300097" y="1022934"/>
                    </a:cubicBezTo>
                    <a:cubicBezTo>
                      <a:pt x="2323717" y="1119978"/>
                      <a:pt x="2332523" y="1189795"/>
                      <a:pt x="2450764" y="1189376"/>
                    </a:cubicBezTo>
                    <a:cubicBezTo>
                      <a:pt x="2456774" y="1189795"/>
                      <a:pt x="2462784" y="1190074"/>
                      <a:pt x="2468794" y="1190074"/>
                    </a:cubicBezTo>
                    <a:cubicBezTo>
                      <a:pt x="2500800" y="1190074"/>
                      <a:pt x="2532387" y="1184349"/>
                      <a:pt x="2564113" y="1180719"/>
                    </a:cubicBezTo>
                    <a:cubicBezTo>
                      <a:pt x="2573618" y="1179462"/>
                      <a:pt x="2583401" y="1179043"/>
                      <a:pt x="2593185" y="1178205"/>
                    </a:cubicBezTo>
                    <a:cubicBezTo>
                      <a:pt x="2581864" y="1197195"/>
                      <a:pt x="2570682" y="1216325"/>
                      <a:pt x="2559082" y="1235315"/>
                    </a:cubicBezTo>
                    <a:cubicBezTo>
                      <a:pt x="2547621" y="1257238"/>
                      <a:pt x="2510863" y="1288376"/>
                      <a:pt x="2543428" y="1308762"/>
                    </a:cubicBezTo>
                    <a:cubicBezTo>
                      <a:pt x="2555448" y="1315325"/>
                      <a:pt x="2570682" y="1310438"/>
                      <a:pt x="2577531" y="1298429"/>
                    </a:cubicBezTo>
                    <a:cubicBezTo>
                      <a:pt x="2603527" y="1252490"/>
                      <a:pt x="2626029" y="1204736"/>
                      <a:pt x="2651047" y="1158377"/>
                    </a:cubicBezTo>
                    <a:cubicBezTo>
                      <a:pt x="2692418" y="1116627"/>
                      <a:pt x="2680398" y="1050581"/>
                      <a:pt x="2660132" y="989980"/>
                    </a:cubicBezTo>
                    <a:cubicBezTo>
                      <a:pt x="2669496" y="983697"/>
                      <a:pt x="2678861" y="974900"/>
                      <a:pt x="2688085" y="967080"/>
                    </a:cubicBezTo>
                    <a:cubicBezTo>
                      <a:pt x="2694654" y="969175"/>
                      <a:pt x="2702201" y="967918"/>
                      <a:pt x="2706953" y="962612"/>
                    </a:cubicBezTo>
                    <a:cubicBezTo>
                      <a:pt x="2711286" y="957725"/>
                      <a:pt x="2715759" y="952559"/>
                      <a:pt x="2720511" y="947532"/>
                    </a:cubicBezTo>
                    <a:cubicBezTo>
                      <a:pt x="2727639" y="945158"/>
                      <a:pt x="2735745" y="945158"/>
                      <a:pt x="2743153" y="943482"/>
                    </a:cubicBezTo>
                    <a:cubicBezTo>
                      <a:pt x="2741475" y="973085"/>
                      <a:pt x="2749442" y="1016650"/>
                      <a:pt x="2750141" y="1029077"/>
                    </a:cubicBezTo>
                    <a:cubicBezTo>
                      <a:pt x="2759505" y="1073481"/>
                      <a:pt x="2763139" y="1125005"/>
                      <a:pt x="2792909" y="1161170"/>
                    </a:cubicBezTo>
                    <a:cubicBezTo>
                      <a:pt x="2810659" y="1177647"/>
                      <a:pt x="2835817" y="1182953"/>
                      <a:pt x="2859298" y="1185047"/>
                    </a:cubicBezTo>
                    <a:cubicBezTo>
                      <a:pt x="2867264" y="1185606"/>
                      <a:pt x="2875371" y="1185885"/>
                      <a:pt x="2883477" y="1185885"/>
                    </a:cubicBezTo>
                    <a:cubicBezTo>
                      <a:pt x="2910032" y="1185885"/>
                      <a:pt x="2936727" y="1183511"/>
                      <a:pt x="2963283" y="1182674"/>
                    </a:cubicBezTo>
                    <a:cubicBezTo>
                      <a:pt x="2974604" y="1181417"/>
                      <a:pt x="2986763" y="1181417"/>
                      <a:pt x="2998783" y="1180719"/>
                    </a:cubicBezTo>
                    <a:cubicBezTo>
                      <a:pt x="2982151" y="1203758"/>
                      <a:pt x="2967336" y="1227915"/>
                      <a:pt x="2949446" y="1249977"/>
                    </a:cubicBezTo>
                    <a:cubicBezTo>
                      <a:pt x="2940781" y="1263661"/>
                      <a:pt x="2921493" y="1277205"/>
                      <a:pt x="2907796" y="1292006"/>
                    </a:cubicBezTo>
                    <a:cubicBezTo>
                      <a:pt x="2873554" y="1293682"/>
                      <a:pt x="2839311" y="1300244"/>
                      <a:pt x="2818346" y="1301501"/>
                    </a:cubicBezTo>
                    <a:cubicBezTo>
                      <a:pt x="2782147" y="1304154"/>
                      <a:pt x="2744830" y="1306109"/>
                      <a:pt x="2708491" y="1309321"/>
                    </a:cubicBezTo>
                    <a:cubicBezTo>
                      <a:pt x="2690601" y="1311694"/>
                      <a:pt x="2665024" y="1309460"/>
                      <a:pt x="2647553" y="1319933"/>
                    </a:cubicBezTo>
                    <a:cubicBezTo>
                      <a:pt x="2637770" y="1313091"/>
                      <a:pt x="2634276" y="1322306"/>
                      <a:pt x="2633856" y="1337806"/>
                    </a:cubicBezTo>
                    <a:cubicBezTo>
                      <a:pt x="2601990" y="1356656"/>
                      <a:pt x="2585917" y="1392961"/>
                      <a:pt x="2567608" y="1423820"/>
                    </a:cubicBezTo>
                    <a:cubicBezTo>
                      <a:pt x="2562297" y="1391564"/>
                      <a:pt x="2555728" y="1359868"/>
                      <a:pt x="2547062" y="1329009"/>
                    </a:cubicBezTo>
                    <a:cubicBezTo>
                      <a:pt x="2517711" y="1262125"/>
                      <a:pt x="2380741" y="1297452"/>
                      <a:pt x="2329308" y="1302199"/>
                    </a:cubicBezTo>
                    <a:cubicBezTo>
                      <a:pt x="2302752" y="1306947"/>
                      <a:pt x="2235246" y="1301780"/>
                      <a:pt x="2221269" y="1337666"/>
                    </a:cubicBezTo>
                    <a:cubicBezTo>
                      <a:pt x="2214421" y="1339761"/>
                      <a:pt x="2211765" y="1351769"/>
                      <a:pt x="2211765" y="1368944"/>
                    </a:cubicBezTo>
                    <a:cubicBezTo>
                      <a:pt x="2182974" y="1393240"/>
                      <a:pt x="2158934" y="1422842"/>
                      <a:pt x="2138528" y="1454818"/>
                    </a:cubicBezTo>
                    <a:cubicBezTo>
                      <a:pt x="2134475" y="1436805"/>
                      <a:pt x="2130981" y="1418793"/>
                      <a:pt x="2128605" y="1400361"/>
                    </a:cubicBezTo>
                    <a:cubicBezTo>
                      <a:pt x="2127207" y="1386957"/>
                      <a:pt x="2125670" y="1375227"/>
                      <a:pt x="2123574" y="1365034"/>
                    </a:cubicBezTo>
                    <a:cubicBezTo>
                      <a:pt x="2142302" y="1349954"/>
                      <a:pt x="2153204" y="1309460"/>
                      <a:pt x="2164525" y="1292984"/>
                    </a:cubicBezTo>
                    <a:cubicBezTo>
                      <a:pt x="2169277" y="1283628"/>
                      <a:pt x="2197090" y="1221491"/>
                      <a:pt x="2207572" y="1178485"/>
                    </a:cubicBezTo>
                    <a:cubicBezTo>
                      <a:pt x="2214980" y="1173877"/>
                      <a:pt x="2221269" y="1167593"/>
                      <a:pt x="2225742" y="1158796"/>
                    </a:cubicBezTo>
                    <a:cubicBezTo>
                      <a:pt x="2242374" y="1129055"/>
                      <a:pt x="2241116" y="1095124"/>
                      <a:pt x="2234966" y="1062450"/>
                    </a:cubicBezTo>
                    <a:cubicBezTo>
                      <a:pt x="2244051" y="1054072"/>
                      <a:pt x="2248104" y="1037036"/>
                      <a:pt x="2254813" y="1027123"/>
                    </a:cubicBezTo>
                    <a:cubicBezTo>
                      <a:pt x="2265295" y="1011344"/>
                      <a:pt x="2277595" y="994728"/>
                      <a:pt x="2292829" y="982580"/>
                    </a:cubicBezTo>
                    <a:close/>
                    <a:moveTo>
                      <a:pt x="2323717" y="948090"/>
                    </a:moveTo>
                    <a:cubicBezTo>
                      <a:pt x="2345800" y="956468"/>
                      <a:pt x="2369421" y="940271"/>
                      <a:pt x="2391923" y="938037"/>
                    </a:cubicBezTo>
                    <a:cubicBezTo>
                      <a:pt x="2451742" y="931055"/>
                      <a:pt x="2517152" y="918628"/>
                      <a:pt x="2575295" y="938735"/>
                    </a:cubicBezTo>
                    <a:cubicBezTo>
                      <a:pt x="2590809" y="994309"/>
                      <a:pt x="2629384" y="1054491"/>
                      <a:pt x="2610096" y="1113136"/>
                    </a:cubicBezTo>
                    <a:cubicBezTo>
                      <a:pt x="2560619" y="1120397"/>
                      <a:pt x="2510583" y="1128915"/>
                      <a:pt x="2460548" y="1130730"/>
                    </a:cubicBezTo>
                    <a:cubicBezTo>
                      <a:pt x="2436228" y="1129194"/>
                      <a:pt x="2407297" y="1132266"/>
                      <a:pt x="2386751" y="1117325"/>
                    </a:cubicBezTo>
                    <a:cubicBezTo>
                      <a:pt x="2357540" y="1073201"/>
                      <a:pt x="2342865" y="1021118"/>
                      <a:pt x="2329587" y="970152"/>
                    </a:cubicBezTo>
                    <a:cubicBezTo>
                      <a:pt x="2331404" y="970292"/>
                      <a:pt x="2333221" y="969594"/>
                      <a:pt x="2333641" y="967360"/>
                    </a:cubicBezTo>
                    <a:cubicBezTo>
                      <a:pt x="2334200" y="963869"/>
                      <a:pt x="2334898" y="960099"/>
                      <a:pt x="2333361" y="956608"/>
                    </a:cubicBezTo>
                    <a:cubicBezTo>
                      <a:pt x="2330566" y="954095"/>
                      <a:pt x="2327631" y="952559"/>
                      <a:pt x="2324556" y="951162"/>
                    </a:cubicBezTo>
                    <a:cubicBezTo>
                      <a:pt x="2324276" y="950324"/>
                      <a:pt x="2323997" y="949207"/>
                      <a:pt x="2323717" y="948090"/>
                    </a:cubicBezTo>
                    <a:close/>
                    <a:moveTo>
                      <a:pt x="3137990" y="917511"/>
                    </a:moveTo>
                    <a:cubicBezTo>
                      <a:pt x="3140924" y="921839"/>
                      <a:pt x="3144698" y="925330"/>
                      <a:pt x="3149730" y="927425"/>
                    </a:cubicBezTo>
                    <a:cubicBezTo>
                      <a:pt x="3149730" y="981044"/>
                      <a:pt x="3160492" y="1034663"/>
                      <a:pt x="3168179" y="1087723"/>
                    </a:cubicBezTo>
                    <a:cubicBezTo>
                      <a:pt x="3173210" y="1142878"/>
                      <a:pt x="3210388" y="1166197"/>
                      <a:pt x="3262800" y="1168850"/>
                    </a:cubicBezTo>
                    <a:cubicBezTo>
                      <a:pt x="3272444" y="1169548"/>
                      <a:pt x="3282087" y="1169827"/>
                      <a:pt x="3291871" y="1169827"/>
                    </a:cubicBezTo>
                    <a:cubicBezTo>
                      <a:pt x="3340509" y="1169827"/>
                      <a:pt x="3389008" y="1161868"/>
                      <a:pt x="3436528" y="1152234"/>
                    </a:cubicBezTo>
                    <a:cubicBezTo>
                      <a:pt x="3425906" y="1169548"/>
                      <a:pt x="3416961" y="1185746"/>
                      <a:pt x="3411929" y="1191610"/>
                    </a:cubicBezTo>
                    <a:cubicBezTo>
                      <a:pt x="3394319" y="1219257"/>
                      <a:pt x="3376010" y="1246625"/>
                      <a:pt x="3355464" y="1272178"/>
                    </a:cubicBezTo>
                    <a:cubicBezTo>
                      <a:pt x="3349314" y="1278462"/>
                      <a:pt x="3342047" y="1285862"/>
                      <a:pt x="3336456" y="1293961"/>
                    </a:cubicBezTo>
                    <a:cubicBezTo>
                      <a:pt x="3319265" y="1292565"/>
                      <a:pt x="3301515" y="1293821"/>
                      <a:pt x="3286141" y="1291866"/>
                    </a:cubicBezTo>
                    <a:cubicBezTo>
                      <a:pt x="3263219" y="1291866"/>
                      <a:pt x="3240298" y="1292984"/>
                      <a:pt x="3217376" y="1294101"/>
                    </a:cubicBezTo>
                    <a:cubicBezTo>
                      <a:pt x="3191240" y="1295357"/>
                      <a:pt x="3165244" y="1296754"/>
                      <a:pt x="3139108" y="1296335"/>
                    </a:cubicBezTo>
                    <a:cubicBezTo>
                      <a:pt x="3137151" y="1296335"/>
                      <a:pt x="3135334" y="1296335"/>
                      <a:pt x="3133377" y="1296335"/>
                    </a:cubicBezTo>
                    <a:cubicBezTo>
                      <a:pt x="3120798" y="1296335"/>
                      <a:pt x="3106962" y="1296335"/>
                      <a:pt x="3098715" y="1309879"/>
                    </a:cubicBezTo>
                    <a:cubicBezTo>
                      <a:pt x="3094103" y="1317140"/>
                      <a:pt x="3092845" y="1326635"/>
                      <a:pt x="3094383" y="1335292"/>
                    </a:cubicBezTo>
                    <a:cubicBezTo>
                      <a:pt x="3072160" y="1359030"/>
                      <a:pt x="3053432" y="1386119"/>
                      <a:pt x="3035122" y="1413068"/>
                    </a:cubicBezTo>
                    <a:cubicBezTo>
                      <a:pt x="3028274" y="1380394"/>
                      <a:pt x="3020727" y="1352746"/>
                      <a:pt x="3015695" y="1338225"/>
                    </a:cubicBezTo>
                    <a:cubicBezTo>
                      <a:pt x="3009545" y="1319514"/>
                      <a:pt x="2996547" y="1307924"/>
                      <a:pt x="2979915" y="1300943"/>
                    </a:cubicBezTo>
                    <a:cubicBezTo>
                      <a:pt x="2986065" y="1292146"/>
                      <a:pt x="2991795" y="1284047"/>
                      <a:pt x="2996407" y="1278462"/>
                    </a:cubicBezTo>
                    <a:cubicBezTo>
                      <a:pt x="3022963" y="1233919"/>
                      <a:pt x="3047282" y="1189655"/>
                      <a:pt x="3076353" y="1146509"/>
                    </a:cubicBezTo>
                    <a:cubicBezTo>
                      <a:pt x="3079288" y="1138550"/>
                      <a:pt x="3074117" y="1131289"/>
                      <a:pt x="3066989" y="1128636"/>
                    </a:cubicBezTo>
                    <a:cubicBezTo>
                      <a:pt x="3076213" y="1098615"/>
                      <a:pt x="3074816" y="1062450"/>
                      <a:pt x="3069365" y="1026424"/>
                    </a:cubicBezTo>
                    <a:cubicBezTo>
                      <a:pt x="3080406" y="1012880"/>
                      <a:pt x="3085997" y="988584"/>
                      <a:pt x="3095780" y="976017"/>
                    </a:cubicBezTo>
                    <a:cubicBezTo>
                      <a:pt x="3107800" y="954932"/>
                      <a:pt x="3124432" y="937199"/>
                      <a:pt x="3137990" y="917511"/>
                    </a:cubicBezTo>
                    <a:close/>
                    <a:moveTo>
                      <a:pt x="3396555" y="913461"/>
                    </a:moveTo>
                    <a:cubicBezTo>
                      <a:pt x="3415983" y="969454"/>
                      <a:pt x="3441699" y="1033825"/>
                      <a:pt x="3420595" y="1092610"/>
                    </a:cubicBezTo>
                    <a:cubicBezTo>
                      <a:pt x="3412209" y="1094844"/>
                      <a:pt x="3403683" y="1096660"/>
                      <a:pt x="3395297" y="1098475"/>
                    </a:cubicBezTo>
                    <a:cubicBezTo>
                      <a:pt x="3366785" y="1104060"/>
                      <a:pt x="3337994" y="1108249"/>
                      <a:pt x="3308922" y="1110623"/>
                    </a:cubicBezTo>
                    <a:cubicBezTo>
                      <a:pt x="3302214" y="1110483"/>
                      <a:pt x="3294946" y="1110623"/>
                      <a:pt x="3287538" y="1111042"/>
                    </a:cubicBezTo>
                    <a:cubicBezTo>
                      <a:pt x="3263079" y="1112159"/>
                      <a:pt x="3236524" y="1113136"/>
                      <a:pt x="3219193" y="1096520"/>
                    </a:cubicBezTo>
                    <a:cubicBezTo>
                      <a:pt x="3194315" y="1044018"/>
                      <a:pt x="3187187" y="984674"/>
                      <a:pt x="3170135" y="929380"/>
                    </a:cubicBezTo>
                    <a:cubicBezTo>
                      <a:pt x="3212065" y="909412"/>
                      <a:pt x="3260144" y="897124"/>
                      <a:pt x="3307525" y="897124"/>
                    </a:cubicBezTo>
                    <a:cubicBezTo>
                      <a:pt x="3337994" y="896845"/>
                      <a:pt x="3368323" y="902012"/>
                      <a:pt x="3396555" y="913461"/>
                    </a:cubicBezTo>
                    <a:close/>
                    <a:moveTo>
                      <a:pt x="3917041" y="1129055"/>
                    </a:moveTo>
                    <a:cubicBezTo>
                      <a:pt x="3924448" y="1094705"/>
                      <a:pt x="3924728" y="1059657"/>
                      <a:pt x="3921653" y="1024888"/>
                    </a:cubicBezTo>
                    <a:cubicBezTo>
                      <a:pt x="3947650" y="1026843"/>
                      <a:pt x="3961626" y="980625"/>
                      <a:pt x="3979795" y="965265"/>
                    </a:cubicBezTo>
                    <a:cubicBezTo>
                      <a:pt x="3983849" y="957446"/>
                      <a:pt x="4007888" y="935523"/>
                      <a:pt x="4021865" y="917092"/>
                    </a:cubicBezTo>
                    <a:cubicBezTo>
                      <a:pt x="4014597" y="980066"/>
                      <a:pt x="4016833" y="1044437"/>
                      <a:pt x="4027036" y="1106993"/>
                    </a:cubicBezTo>
                    <a:cubicBezTo>
                      <a:pt x="4055269" y="1178345"/>
                      <a:pt x="4196711" y="1175273"/>
                      <a:pt x="4261982" y="1177228"/>
                    </a:cubicBezTo>
                    <a:cubicBezTo>
                      <a:pt x="4265616" y="1177647"/>
                      <a:pt x="4268970" y="1177647"/>
                      <a:pt x="4272324" y="1177786"/>
                    </a:cubicBezTo>
                    <a:cubicBezTo>
                      <a:pt x="4265476" y="1187561"/>
                      <a:pt x="4259745" y="1196218"/>
                      <a:pt x="4256391" y="1199709"/>
                    </a:cubicBezTo>
                    <a:cubicBezTo>
                      <a:pt x="4246887" y="1219397"/>
                      <a:pt x="4211526" y="1252071"/>
                      <a:pt x="4212085" y="1276786"/>
                    </a:cubicBezTo>
                    <a:cubicBezTo>
                      <a:pt x="4168478" y="1267570"/>
                      <a:pt x="4123614" y="1268548"/>
                      <a:pt x="4079168" y="1269386"/>
                    </a:cubicBezTo>
                    <a:cubicBezTo>
                      <a:pt x="4061418" y="1269805"/>
                      <a:pt x="4043948" y="1270084"/>
                      <a:pt x="4026477" y="1269944"/>
                    </a:cubicBezTo>
                    <a:cubicBezTo>
                      <a:pt x="4004953" y="1270922"/>
                      <a:pt x="3983290" y="1270223"/>
                      <a:pt x="3961766" y="1269246"/>
                    </a:cubicBezTo>
                    <a:cubicBezTo>
                      <a:pt x="3959390" y="1269246"/>
                      <a:pt x="3957014" y="1269106"/>
                      <a:pt x="3954498" y="1268967"/>
                    </a:cubicBezTo>
                    <a:cubicBezTo>
                      <a:pt x="3945413" y="1268408"/>
                      <a:pt x="3936049" y="1267989"/>
                      <a:pt x="3928362" y="1274692"/>
                    </a:cubicBezTo>
                    <a:cubicBezTo>
                      <a:pt x="3917740" y="1282651"/>
                      <a:pt x="3913826" y="1299965"/>
                      <a:pt x="3918299" y="1313510"/>
                    </a:cubicBezTo>
                    <a:cubicBezTo>
                      <a:pt x="3904042" y="1326216"/>
                      <a:pt x="3890346" y="1341436"/>
                      <a:pt x="3885314" y="1345765"/>
                    </a:cubicBezTo>
                    <a:cubicBezTo>
                      <a:pt x="3879584" y="1353584"/>
                      <a:pt x="3866585" y="1364615"/>
                      <a:pt x="3853587" y="1376624"/>
                    </a:cubicBezTo>
                    <a:cubicBezTo>
                      <a:pt x="3852050" y="1363498"/>
                      <a:pt x="3850233" y="1350512"/>
                      <a:pt x="3848136" y="1337526"/>
                    </a:cubicBezTo>
                    <a:cubicBezTo>
                      <a:pt x="3845901" y="1313370"/>
                      <a:pt x="3835558" y="1290749"/>
                      <a:pt x="3816130" y="1285024"/>
                    </a:cubicBezTo>
                    <a:cubicBezTo>
                      <a:pt x="3814174" y="1284466"/>
                      <a:pt x="3812217" y="1284047"/>
                      <a:pt x="3810400" y="1283489"/>
                    </a:cubicBezTo>
                    <a:cubicBezTo>
                      <a:pt x="3833880" y="1258913"/>
                      <a:pt x="3854985" y="1213253"/>
                      <a:pt x="3870359" y="1182115"/>
                    </a:cubicBezTo>
                    <a:cubicBezTo>
                      <a:pt x="3893421" y="1174715"/>
                      <a:pt x="3911311" y="1159774"/>
                      <a:pt x="3917041" y="1129055"/>
                    </a:cubicBezTo>
                    <a:close/>
                    <a:moveTo>
                      <a:pt x="4293988" y="1007434"/>
                    </a:moveTo>
                    <a:cubicBezTo>
                      <a:pt x="4292450" y="1044577"/>
                      <a:pt x="4295665" y="1079345"/>
                      <a:pt x="4284903" y="1116208"/>
                    </a:cubicBezTo>
                    <a:cubicBezTo>
                      <a:pt x="4266454" y="1117186"/>
                      <a:pt x="4248005" y="1117325"/>
                      <a:pt x="4229556" y="1117465"/>
                    </a:cubicBezTo>
                    <a:cubicBezTo>
                      <a:pt x="4177004" y="1116907"/>
                      <a:pt x="4119001" y="1115929"/>
                      <a:pt x="4072180" y="1090237"/>
                    </a:cubicBezTo>
                    <a:cubicBezTo>
                      <a:pt x="4053312" y="1036059"/>
                      <a:pt x="4048420" y="979368"/>
                      <a:pt x="4047162" y="922119"/>
                    </a:cubicBezTo>
                    <a:cubicBezTo>
                      <a:pt x="4054011" y="920583"/>
                      <a:pt x="4060440" y="916813"/>
                      <a:pt x="4064912" y="911088"/>
                    </a:cubicBezTo>
                    <a:cubicBezTo>
                      <a:pt x="4065192" y="910669"/>
                      <a:pt x="4065472" y="910250"/>
                      <a:pt x="4065751" y="909971"/>
                    </a:cubicBezTo>
                    <a:cubicBezTo>
                      <a:pt x="4108799" y="900476"/>
                      <a:pt x="4157018" y="892935"/>
                      <a:pt x="4203141" y="892935"/>
                    </a:cubicBezTo>
                    <a:cubicBezTo>
                      <a:pt x="4211387" y="892935"/>
                      <a:pt x="4219633" y="893215"/>
                      <a:pt x="4227739" y="893634"/>
                    </a:cubicBezTo>
                    <a:cubicBezTo>
                      <a:pt x="4247726" y="897124"/>
                      <a:pt x="4274840" y="894192"/>
                      <a:pt x="4289375" y="910389"/>
                    </a:cubicBezTo>
                    <a:cubicBezTo>
                      <a:pt x="4296084" y="942086"/>
                      <a:pt x="4293708" y="975040"/>
                      <a:pt x="4293988" y="1007434"/>
                    </a:cubicBezTo>
                    <a:close/>
                    <a:moveTo>
                      <a:pt x="4170295" y="1740367"/>
                    </a:moveTo>
                    <a:cubicBezTo>
                      <a:pt x="4170156" y="1740367"/>
                      <a:pt x="4170156" y="1740367"/>
                      <a:pt x="4170295" y="1740367"/>
                    </a:cubicBezTo>
                    <a:cubicBezTo>
                      <a:pt x="4086017" y="1740088"/>
                      <a:pt x="4001739" y="1728219"/>
                      <a:pt x="3917320" y="1719841"/>
                    </a:cubicBezTo>
                    <a:cubicBezTo>
                      <a:pt x="3853028" y="1717747"/>
                      <a:pt x="3789016" y="1715373"/>
                      <a:pt x="3724724" y="1710765"/>
                    </a:cubicBezTo>
                    <a:cubicBezTo>
                      <a:pt x="3569445" y="1709788"/>
                      <a:pt x="3414305" y="1700293"/>
                      <a:pt x="3258886" y="1700293"/>
                    </a:cubicBezTo>
                    <a:cubicBezTo>
                      <a:pt x="3171533" y="1704761"/>
                      <a:pt x="3083761" y="1708671"/>
                      <a:pt x="2996407" y="1716909"/>
                    </a:cubicBezTo>
                    <a:cubicBezTo>
                      <a:pt x="2996268" y="1716909"/>
                      <a:pt x="2996268" y="1716909"/>
                      <a:pt x="2996128" y="1716909"/>
                    </a:cubicBezTo>
                    <a:cubicBezTo>
                      <a:pt x="3001579" y="1714396"/>
                      <a:pt x="3006191" y="1710207"/>
                      <a:pt x="3008427" y="1704342"/>
                    </a:cubicBezTo>
                    <a:cubicBezTo>
                      <a:pt x="3015695" y="1684095"/>
                      <a:pt x="3024360" y="1664407"/>
                      <a:pt x="3033166" y="1644719"/>
                    </a:cubicBezTo>
                    <a:cubicBezTo>
                      <a:pt x="3038337" y="1622936"/>
                      <a:pt x="3075794" y="1582722"/>
                      <a:pt x="3050636" y="1566385"/>
                    </a:cubicBezTo>
                    <a:lnTo>
                      <a:pt x="3050496" y="1566385"/>
                    </a:lnTo>
                    <a:cubicBezTo>
                      <a:pt x="3052453" y="1539156"/>
                      <a:pt x="3050077" y="1506761"/>
                      <a:pt x="3045744" y="1474646"/>
                    </a:cubicBezTo>
                    <a:cubicBezTo>
                      <a:pt x="3048819" y="1467245"/>
                      <a:pt x="3051615" y="1459566"/>
                      <a:pt x="3054829" y="1453980"/>
                    </a:cubicBezTo>
                    <a:cubicBezTo>
                      <a:pt x="3069644" y="1423820"/>
                      <a:pt x="3087255" y="1395334"/>
                      <a:pt x="3104026" y="1366291"/>
                    </a:cubicBezTo>
                    <a:cubicBezTo>
                      <a:pt x="3098855" y="1433594"/>
                      <a:pt x="3106542" y="1501455"/>
                      <a:pt x="3115208" y="1567781"/>
                    </a:cubicBezTo>
                    <a:cubicBezTo>
                      <a:pt x="3117304" y="1582024"/>
                      <a:pt x="3117584" y="1597104"/>
                      <a:pt x="3125131" y="1608693"/>
                    </a:cubicBezTo>
                    <a:cubicBezTo>
                      <a:pt x="3147633" y="1637318"/>
                      <a:pt x="3184391" y="1631035"/>
                      <a:pt x="3213602" y="1636341"/>
                    </a:cubicBezTo>
                    <a:cubicBezTo>
                      <a:pt x="3234148" y="1638016"/>
                      <a:pt x="3254833" y="1638715"/>
                      <a:pt x="3275379" y="1638715"/>
                    </a:cubicBezTo>
                    <a:cubicBezTo>
                      <a:pt x="3296623" y="1638715"/>
                      <a:pt x="3318007" y="1637597"/>
                      <a:pt x="3339251" y="1636062"/>
                    </a:cubicBezTo>
                    <a:cubicBezTo>
                      <a:pt x="3326812" y="1655610"/>
                      <a:pt x="3309342" y="1678650"/>
                      <a:pt x="3332263" y="1691635"/>
                    </a:cubicBezTo>
                    <a:cubicBezTo>
                      <a:pt x="3363571" y="1700851"/>
                      <a:pt x="3362592" y="1655191"/>
                      <a:pt x="3371118" y="1633548"/>
                    </a:cubicBezTo>
                    <a:cubicBezTo>
                      <a:pt x="3371677" y="1633548"/>
                      <a:pt x="3372096" y="1633408"/>
                      <a:pt x="3372655" y="1633408"/>
                    </a:cubicBezTo>
                    <a:cubicBezTo>
                      <a:pt x="3413886" y="1609112"/>
                      <a:pt x="3405919" y="1523238"/>
                      <a:pt x="3403264" y="1466966"/>
                    </a:cubicBezTo>
                    <a:cubicBezTo>
                      <a:pt x="3405919" y="1460403"/>
                      <a:pt x="3407876" y="1453561"/>
                      <a:pt x="3409693" y="1447697"/>
                    </a:cubicBezTo>
                    <a:cubicBezTo>
                      <a:pt x="3418918" y="1421027"/>
                      <a:pt x="3431357" y="1395753"/>
                      <a:pt x="3445752" y="1371597"/>
                    </a:cubicBezTo>
                    <a:cubicBezTo>
                      <a:pt x="3453579" y="1358471"/>
                      <a:pt x="3461826" y="1345765"/>
                      <a:pt x="3471469" y="1334036"/>
                    </a:cubicBezTo>
                    <a:cubicBezTo>
                      <a:pt x="3476501" y="1358471"/>
                      <a:pt x="3481812" y="1382907"/>
                      <a:pt x="3485446" y="1407762"/>
                    </a:cubicBezTo>
                    <a:cubicBezTo>
                      <a:pt x="3492993" y="1456075"/>
                      <a:pt x="3496767" y="1504807"/>
                      <a:pt x="3499842" y="1553818"/>
                    </a:cubicBezTo>
                    <a:cubicBezTo>
                      <a:pt x="3500680" y="1564988"/>
                      <a:pt x="3502357" y="1576438"/>
                      <a:pt x="3507808" y="1585654"/>
                    </a:cubicBezTo>
                    <a:cubicBezTo>
                      <a:pt x="3537159" y="1628382"/>
                      <a:pt x="3588313" y="1620283"/>
                      <a:pt x="3628705" y="1625589"/>
                    </a:cubicBezTo>
                    <a:cubicBezTo>
                      <a:pt x="3673710" y="1630197"/>
                      <a:pt x="3718574" y="1637737"/>
                      <a:pt x="3763718" y="1637877"/>
                    </a:cubicBezTo>
                    <a:cubicBezTo>
                      <a:pt x="3772384" y="1639133"/>
                      <a:pt x="3780351" y="1639832"/>
                      <a:pt x="3787618" y="1639832"/>
                    </a:cubicBezTo>
                    <a:cubicBezTo>
                      <a:pt x="3789575" y="1639832"/>
                      <a:pt x="3791112" y="1639552"/>
                      <a:pt x="3792929" y="1639413"/>
                    </a:cubicBezTo>
                    <a:cubicBezTo>
                      <a:pt x="3792929" y="1639552"/>
                      <a:pt x="3792789" y="1639552"/>
                      <a:pt x="3792789" y="1639692"/>
                    </a:cubicBezTo>
                    <a:cubicBezTo>
                      <a:pt x="3785382" y="1660078"/>
                      <a:pt x="3750720" y="1692892"/>
                      <a:pt x="3782447" y="1709090"/>
                    </a:cubicBezTo>
                    <a:cubicBezTo>
                      <a:pt x="3794327" y="1714116"/>
                      <a:pt x="3809142" y="1707414"/>
                      <a:pt x="3812636" y="1694428"/>
                    </a:cubicBezTo>
                    <a:cubicBezTo>
                      <a:pt x="3814034" y="1687446"/>
                      <a:pt x="3824377" y="1655889"/>
                      <a:pt x="3829408" y="1629359"/>
                    </a:cubicBezTo>
                    <a:cubicBezTo>
                      <a:pt x="3871198" y="1603946"/>
                      <a:pt x="3868123" y="1533990"/>
                      <a:pt x="3861414" y="1454120"/>
                    </a:cubicBezTo>
                    <a:cubicBezTo>
                      <a:pt x="3860716" y="1446999"/>
                      <a:pt x="3860156" y="1440017"/>
                      <a:pt x="3859457" y="1432896"/>
                    </a:cubicBezTo>
                    <a:cubicBezTo>
                      <a:pt x="3866026" y="1423121"/>
                      <a:pt x="3870499" y="1409856"/>
                      <a:pt x="3877348" y="1402037"/>
                    </a:cubicBezTo>
                    <a:cubicBezTo>
                      <a:pt x="3892582" y="1380533"/>
                      <a:pt x="3908236" y="1359030"/>
                      <a:pt x="3925287" y="1338783"/>
                    </a:cubicBezTo>
                    <a:cubicBezTo>
                      <a:pt x="3927803" y="1408460"/>
                      <a:pt x="3938425" y="1477299"/>
                      <a:pt x="3947650" y="1545998"/>
                    </a:cubicBezTo>
                    <a:cubicBezTo>
                      <a:pt x="3950864" y="1607576"/>
                      <a:pt x="3985386" y="1618887"/>
                      <a:pt x="4027455" y="1619026"/>
                    </a:cubicBezTo>
                    <a:cubicBezTo>
                      <a:pt x="4028573" y="1619026"/>
                      <a:pt x="4029692" y="1619026"/>
                      <a:pt x="4030810" y="1619026"/>
                    </a:cubicBezTo>
                    <a:cubicBezTo>
                      <a:pt x="4095940" y="1619026"/>
                      <a:pt x="4159533" y="1608554"/>
                      <a:pt x="4224804" y="1603806"/>
                    </a:cubicBezTo>
                    <a:cubicBezTo>
                      <a:pt x="4225083" y="1603806"/>
                      <a:pt x="4225223" y="1603806"/>
                      <a:pt x="4225363" y="1603806"/>
                    </a:cubicBezTo>
                    <a:cubicBezTo>
                      <a:pt x="4209989" y="1630895"/>
                      <a:pt x="4197270" y="1659659"/>
                      <a:pt x="4183294" y="1687586"/>
                    </a:cubicBezTo>
                    <a:cubicBezTo>
                      <a:pt x="4175467" y="1703923"/>
                      <a:pt x="4157577" y="1725706"/>
                      <a:pt x="4170295" y="1740367"/>
                    </a:cubicBezTo>
                    <a:close/>
                    <a:moveTo>
                      <a:pt x="2803671" y="1365593"/>
                    </a:moveTo>
                    <a:cubicBezTo>
                      <a:pt x="2859018" y="1362660"/>
                      <a:pt x="2915343" y="1345625"/>
                      <a:pt x="2970271" y="1362521"/>
                    </a:cubicBezTo>
                    <a:cubicBezTo>
                      <a:pt x="2989000" y="1428567"/>
                      <a:pt x="3007868" y="1500757"/>
                      <a:pt x="2999482" y="1571970"/>
                    </a:cubicBezTo>
                    <a:cubicBezTo>
                      <a:pt x="2923170" y="1580767"/>
                      <a:pt x="2846859" y="1589564"/>
                      <a:pt x="2770127" y="1591100"/>
                    </a:cubicBezTo>
                    <a:cubicBezTo>
                      <a:pt x="2767053" y="1590820"/>
                      <a:pt x="2763838" y="1590820"/>
                      <a:pt x="2760623" y="1590820"/>
                    </a:cubicBezTo>
                    <a:cubicBezTo>
                      <a:pt x="2757968" y="1590820"/>
                      <a:pt x="2755312" y="1590820"/>
                      <a:pt x="2752657" y="1590820"/>
                    </a:cubicBezTo>
                    <a:cubicBezTo>
                      <a:pt x="2736304" y="1591100"/>
                      <a:pt x="2719253" y="1591519"/>
                      <a:pt x="2706814" y="1580488"/>
                    </a:cubicBezTo>
                    <a:cubicBezTo>
                      <a:pt x="2686827" y="1515140"/>
                      <a:pt x="2679979" y="1444625"/>
                      <a:pt x="2663766" y="1377741"/>
                    </a:cubicBezTo>
                    <a:cubicBezTo>
                      <a:pt x="2710168" y="1369642"/>
                      <a:pt x="2756430" y="1369502"/>
                      <a:pt x="2803671" y="1365593"/>
                    </a:cubicBezTo>
                    <a:close/>
                    <a:moveTo>
                      <a:pt x="3349175" y="1360287"/>
                    </a:moveTo>
                    <a:cubicBezTo>
                      <a:pt x="3351132" y="1429544"/>
                      <a:pt x="3362592" y="1504108"/>
                      <a:pt x="3352529" y="1574204"/>
                    </a:cubicBezTo>
                    <a:cubicBezTo>
                      <a:pt x="3345820" y="1574763"/>
                      <a:pt x="3339391" y="1575321"/>
                      <a:pt x="3332682" y="1575880"/>
                    </a:cubicBezTo>
                    <a:cubicBezTo>
                      <a:pt x="3311857" y="1577695"/>
                      <a:pt x="3287818" y="1579231"/>
                      <a:pt x="3263778" y="1579510"/>
                    </a:cubicBezTo>
                    <a:cubicBezTo>
                      <a:pt x="3227020" y="1578952"/>
                      <a:pt x="3193336" y="1579371"/>
                      <a:pt x="3156019" y="1571132"/>
                    </a:cubicBezTo>
                    <a:cubicBezTo>
                      <a:pt x="3138129" y="1502852"/>
                      <a:pt x="3127926" y="1431360"/>
                      <a:pt x="3122615" y="1359588"/>
                    </a:cubicBezTo>
                    <a:cubicBezTo>
                      <a:pt x="3150429" y="1360147"/>
                      <a:pt x="3178242" y="1358611"/>
                      <a:pt x="3205915" y="1357215"/>
                    </a:cubicBezTo>
                    <a:cubicBezTo>
                      <a:pt x="3253575" y="1354701"/>
                      <a:pt x="3301235" y="1352048"/>
                      <a:pt x="3349175" y="1360287"/>
                    </a:cubicBezTo>
                    <a:close/>
                    <a:moveTo>
                      <a:pt x="3798939" y="1344089"/>
                    </a:moveTo>
                    <a:cubicBezTo>
                      <a:pt x="3807465" y="1396033"/>
                      <a:pt x="3811937" y="1449093"/>
                      <a:pt x="3815851" y="1501874"/>
                    </a:cubicBezTo>
                    <a:cubicBezTo>
                      <a:pt x="3816270" y="1525891"/>
                      <a:pt x="3818227" y="1551723"/>
                      <a:pt x="3809701" y="1573925"/>
                    </a:cubicBezTo>
                    <a:cubicBezTo>
                      <a:pt x="3806347" y="1574623"/>
                      <a:pt x="3803132" y="1575042"/>
                      <a:pt x="3799778" y="1575461"/>
                    </a:cubicBezTo>
                    <a:cubicBezTo>
                      <a:pt x="3785941" y="1576438"/>
                      <a:pt x="3771126" y="1576019"/>
                      <a:pt x="3756450" y="1575740"/>
                    </a:cubicBezTo>
                    <a:cubicBezTo>
                      <a:pt x="3701663" y="1575321"/>
                      <a:pt x="3646176" y="1564569"/>
                      <a:pt x="3590270" y="1562894"/>
                    </a:cubicBezTo>
                    <a:cubicBezTo>
                      <a:pt x="3574896" y="1558286"/>
                      <a:pt x="3540933" y="1564849"/>
                      <a:pt x="3539116" y="1538319"/>
                    </a:cubicBezTo>
                    <a:cubicBezTo>
                      <a:pt x="3530450" y="1469898"/>
                      <a:pt x="3520247" y="1400082"/>
                      <a:pt x="3502078" y="1334315"/>
                    </a:cubicBezTo>
                    <a:cubicBezTo>
                      <a:pt x="3546244" y="1340040"/>
                      <a:pt x="3591108" y="1338504"/>
                      <a:pt x="3635973" y="1336689"/>
                    </a:cubicBezTo>
                    <a:cubicBezTo>
                      <a:pt x="3690481" y="1334734"/>
                      <a:pt x="3745269" y="1332639"/>
                      <a:pt x="3798939" y="1344089"/>
                    </a:cubicBezTo>
                    <a:close/>
                    <a:moveTo>
                      <a:pt x="4235985" y="1347859"/>
                    </a:moveTo>
                    <a:cubicBezTo>
                      <a:pt x="4238780" y="1390447"/>
                      <a:pt x="4245489" y="1434292"/>
                      <a:pt x="4245210" y="1477439"/>
                    </a:cubicBezTo>
                    <a:cubicBezTo>
                      <a:pt x="4231233" y="1499501"/>
                      <a:pt x="4218235" y="1522121"/>
                      <a:pt x="4206075" y="1545160"/>
                    </a:cubicBezTo>
                    <a:cubicBezTo>
                      <a:pt x="4163447" y="1549908"/>
                      <a:pt x="4120818" y="1554795"/>
                      <a:pt x="4078050" y="1558845"/>
                    </a:cubicBezTo>
                    <a:cubicBezTo>
                      <a:pt x="4049259" y="1559682"/>
                      <a:pt x="4018929" y="1567502"/>
                      <a:pt x="3991116" y="1556191"/>
                    </a:cubicBezTo>
                    <a:cubicBezTo>
                      <a:pt x="3970431" y="1483722"/>
                      <a:pt x="3959250" y="1407064"/>
                      <a:pt x="3946950" y="1331662"/>
                    </a:cubicBezTo>
                    <a:cubicBezTo>
                      <a:pt x="3982032" y="1334594"/>
                      <a:pt x="4017672" y="1333617"/>
                      <a:pt x="4053312" y="1332639"/>
                    </a:cubicBezTo>
                    <a:cubicBezTo>
                      <a:pt x="4114809" y="1330684"/>
                      <a:pt x="4176445" y="1329009"/>
                      <a:pt x="4235985" y="1347859"/>
                    </a:cubicBezTo>
                    <a:close/>
                    <a:moveTo>
                      <a:pt x="3853448" y="1123050"/>
                    </a:moveTo>
                    <a:cubicBezTo>
                      <a:pt x="3825075" y="1126681"/>
                      <a:pt x="3796424" y="1129055"/>
                      <a:pt x="3767911" y="1129194"/>
                    </a:cubicBezTo>
                    <a:cubicBezTo>
                      <a:pt x="3727240" y="1127239"/>
                      <a:pt x="3681676" y="1128775"/>
                      <a:pt x="3645337" y="1109087"/>
                    </a:cubicBezTo>
                    <a:cubicBezTo>
                      <a:pt x="3616546" y="1057283"/>
                      <a:pt x="3599215" y="999196"/>
                      <a:pt x="3593205" y="939154"/>
                    </a:cubicBezTo>
                    <a:cubicBezTo>
                      <a:pt x="3609557" y="941109"/>
                      <a:pt x="3620878" y="927844"/>
                      <a:pt x="3627727" y="914439"/>
                    </a:cubicBezTo>
                    <a:cubicBezTo>
                      <a:pt x="3641703" y="899638"/>
                      <a:pt x="3666581" y="901872"/>
                      <a:pt x="3685590" y="897962"/>
                    </a:cubicBezTo>
                    <a:cubicBezTo>
                      <a:pt x="3715359" y="893773"/>
                      <a:pt x="3745269" y="892377"/>
                      <a:pt x="3775179" y="894332"/>
                    </a:cubicBezTo>
                    <a:cubicBezTo>
                      <a:pt x="3803132" y="896566"/>
                      <a:pt x="3842965" y="899498"/>
                      <a:pt x="3844503" y="935244"/>
                    </a:cubicBezTo>
                    <a:cubicBezTo>
                      <a:pt x="3854147" y="996543"/>
                      <a:pt x="3870918" y="1061891"/>
                      <a:pt x="3853448" y="1123050"/>
                    </a:cubicBezTo>
                    <a:close/>
                    <a:moveTo>
                      <a:pt x="3567768" y="918349"/>
                    </a:moveTo>
                    <a:cubicBezTo>
                      <a:pt x="3568187" y="920024"/>
                      <a:pt x="3568606" y="921560"/>
                      <a:pt x="3569305" y="923236"/>
                    </a:cubicBezTo>
                    <a:cubicBezTo>
                      <a:pt x="3560500" y="991656"/>
                      <a:pt x="3571401" y="1062869"/>
                      <a:pt x="3595022" y="1127379"/>
                    </a:cubicBezTo>
                    <a:cubicBezTo>
                      <a:pt x="3619621" y="1186444"/>
                      <a:pt x="3703480" y="1183232"/>
                      <a:pt x="3757569" y="1188817"/>
                    </a:cubicBezTo>
                    <a:cubicBezTo>
                      <a:pt x="3769030" y="1187980"/>
                      <a:pt x="3781748" y="1188259"/>
                      <a:pt x="3794746" y="1188399"/>
                    </a:cubicBezTo>
                    <a:cubicBezTo>
                      <a:pt x="3805788" y="1188538"/>
                      <a:pt x="3816969" y="1188678"/>
                      <a:pt x="3828010" y="1188259"/>
                    </a:cubicBezTo>
                    <a:cubicBezTo>
                      <a:pt x="3815571" y="1204736"/>
                      <a:pt x="3803412" y="1221631"/>
                      <a:pt x="3789016" y="1236432"/>
                    </a:cubicBezTo>
                    <a:cubicBezTo>
                      <a:pt x="3777834" y="1246346"/>
                      <a:pt x="3759386" y="1258913"/>
                      <a:pt x="3755752" y="1273435"/>
                    </a:cubicBezTo>
                    <a:cubicBezTo>
                      <a:pt x="3723466" y="1270642"/>
                      <a:pt x="3690901" y="1272318"/>
                      <a:pt x="3658335" y="1273993"/>
                    </a:cubicBezTo>
                    <a:cubicBezTo>
                      <a:pt x="3629544" y="1275529"/>
                      <a:pt x="3600752" y="1276926"/>
                      <a:pt x="3572380" y="1275390"/>
                    </a:cubicBezTo>
                    <a:cubicBezTo>
                      <a:pt x="3552813" y="1273993"/>
                      <a:pt x="3525558" y="1271759"/>
                      <a:pt x="3504594" y="1272039"/>
                    </a:cubicBezTo>
                    <a:cubicBezTo>
                      <a:pt x="3497046" y="1272318"/>
                      <a:pt x="3490198" y="1276647"/>
                      <a:pt x="3485725" y="1283489"/>
                    </a:cubicBezTo>
                    <a:cubicBezTo>
                      <a:pt x="3477759" y="1275111"/>
                      <a:pt x="3464202" y="1283907"/>
                      <a:pt x="3464621" y="1297173"/>
                    </a:cubicBezTo>
                    <a:cubicBezTo>
                      <a:pt x="3465040" y="1299546"/>
                      <a:pt x="3465459" y="1301780"/>
                      <a:pt x="3465879" y="1304015"/>
                    </a:cubicBezTo>
                    <a:cubicBezTo>
                      <a:pt x="3460428" y="1307366"/>
                      <a:pt x="3455257" y="1311834"/>
                      <a:pt x="3451343" y="1315325"/>
                    </a:cubicBezTo>
                    <a:cubicBezTo>
                      <a:pt x="3442678" y="1323424"/>
                      <a:pt x="3420595" y="1349535"/>
                      <a:pt x="3400189" y="1378858"/>
                    </a:cubicBezTo>
                    <a:cubicBezTo>
                      <a:pt x="3399350" y="1359449"/>
                      <a:pt x="3397394" y="1340459"/>
                      <a:pt x="3391663" y="1322586"/>
                    </a:cubicBezTo>
                    <a:cubicBezTo>
                      <a:pt x="3391104" y="1321748"/>
                      <a:pt x="3390545" y="1321050"/>
                      <a:pt x="3389986" y="1320212"/>
                    </a:cubicBezTo>
                    <a:cubicBezTo>
                      <a:pt x="3407876" y="1298569"/>
                      <a:pt x="3422412" y="1265895"/>
                      <a:pt x="3433034" y="1251094"/>
                    </a:cubicBezTo>
                    <a:cubicBezTo>
                      <a:pt x="3456934" y="1208925"/>
                      <a:pt x="3477619" y="1164940"/>
                      <a:pt x="3497186" y="1120537"/>
                    </a:cubicBezTo>
                    <a:cubicBezTo>
                      <a:pt x="3499562" y="1114672"/>
                      <a:pt x="3501379" y="1108529"/>
                      <a:pt x="3498584" y="1102664"/>
                    </a:cubicBezTo>
                    <a:cubicBezTo>
                      <a:pt x="3494531" y="1097637"/>
                      <a:pt x="3489779" y="1096380"/>
                      <a:pt x="3484887" y="1097358"/>
                    </a:cubicBezTo>
                    <a:cubicBezTo>
                      <a:pt x="3493273" y="1064824"/>
                      <a:pt x="3492434" y="1031870"/>
                      <a:pt x="3486704" y="999196"/>
                    </a:cubicBezTo>
                    <a:cubicBezTo>
                      <a:pt x="3499422" y="992633"/>
                      <a:pt x="3509486" y="976017"/>
                      <a:pt x="3518151" y="964986"/>
                    </a:cubicBezTo>
                    <a:cubicBezTo>
                      <a:pt x="3530031" y="950185"/>
                      <a:pt x="3543728" y="935663"/>
                      <a:pt x="3558962" y="924074"/>
                    </a:cubicBezTo>
                    <a:cubicBezTo>
                      <a:pt x="3561758" y="922119"/>
                      <a:pt x="3564693" y="920164"/>
                      <a:pt x="3567768" y="918349"/>
                    </a:cubicBezTo>
                    <a:close/>
                    <a:moveTo>
                      <a:pt x="3005911" y="1118582"/>
                    </a:moveTo>
                    <a:cubicBezTo>
                      <a:pt x="2986903" y="1121933"/>
                      <a:pt x="2967476" y="1123330"/>
                      <a:pt x="2948328" y="1124726"/>
                    </a:cubicBezTo>
                    <a:cubicBezTo>
                      <a:pt x="2927084" y="1126262"/>
                      <a:pt x="2905979" y="1128217"/>
                      <a:pt x="2884735" y="1129613"/>
                    </a:cubicBezTo>
                    <a:lnTo>
                      <a:pt x="2888509" y="1129334"/>
                    </a:lnTo>
                    <a:cubicBezTo>
                      <a:pt x="2884036" y="1129334"/>
                      <a:pt x="2879424" y="1129334"/>
                      <a:pt x="2874672" y="1129473"/>
                    </a:cubicBezTo>
                    <a:cubicBezTo>
                      <a:pt x="2855943" y="1130032"/>
                      <a:pt x="2835817" y="1130730"/>
                      <a:pt x="2821840" y="1118303"/>
                    </a:cubicBezTo>
                    <a:cubicBezTo>
                      <a:pt x="2790393" y="1063008"/>
                      <a:pt x="2778373" y="999475"/>
                      <a:pt x="2767612" y="937199"/>
                    </a:cubicBezTo>
                    <a:cubicBezTo>
                      <a:pt x="2768450" y="937339"/>
                      <a:pt x="2769429" y="937339"/>
                      <a:pt x="2770127" y="936920"/>
                    </a:cubicBezTo>
                    <a:cubicBezTo>
                      <a:pt x="2783545" y="949906"/>
                      <a:pt x="2804090" y="942924"/>
                      <a:pt x="2820862" y="939573"/>
                    </a:cubicBezTo>
                    <a:cubicBezTo>
                      <a:pt x="2871876" y="929240"/>
                      <a:pt x="2934631" y="924632"/>
                      <a:pt x="2986484" y="939433"/>
                    </a:cubicBezTo>
                    <a:cubicBezTo>
                      <a:pt x="3000041" y="997241"/>
                      <a:pt x="3020028" y="1059378"/>
                      <a:pt x="3005911" y="1118582"/>
                    </a:cubicBezTo>
                    <a:close/>
                    <a:moveTo>
                      <a:pt x="2244890" y="1378858"/>
                    </a:moveTo>
                    <a:cubicBezTo>
                      <a:pt x="2244890" y="1378858"/>
                      <a:pt x="2244890" y="1378718"/>
                      <a:pt x="2245030" y="1378718"/>
                    </a:cubicBezTo>
                    <a:cubicBezTo>
                      <a:pt x="2283325" y="1370480"/>
                      <a:pt x="2322459" y="1365174"/>
                      <a:pt x="2361594" y="1361543"/>
                    </a:cubicBezTo>
                    <a:cubicBezTo>
                      <a:pt x="2408415" y="1352607"/>
                      <a:pt x="2457193" y="1346742"/>
                      <a:pt x="2503735" y="1360007"/>
                    </a:cubicBezTo>
                    <a:cubicBezTo>
                      <a:pt x="2521066" y="1434571"/>
                      <a:pt x="2532107" y="1513464"/>
                      <a:pt x="2536720" y="1590820"/>
                    </a:cubicBezTo>
                    <a:cubicBezTo>
                      <a:pt x="2534344" y="1591239"/>
                      <a:pt x="2532107" y="1591519"/>
                      <a:pt x="2529871" y="1591658"/>
                    </a:cubicBezTo>
                    <a:cubicBezTo>
                      <a:pt x="2515615" y="1592775"/>
                      <a:pt x="2501499" y="1592636"/>
                      <a:pt x="2487242" y="1592496"/>
                    </a:cubicBezTo>
                    <a:cubicBezTo>
                      <a:pt x="2453140" y="1593334"/>
                      <a:pt x="2419456" y="1586213"/>
                      <a:pt x="2385214" y="1585794"/>
                    </a:cubicBezTo>
                    <a:cubicBezTo>
                      <a:pt x="2378365" y="1585654"/>
                      <a:pt x="2371517" y="1585794"/>
                      <a:pt x="2364529" y="1585794"/>
                    </a:cubicBezTo>
                    <a:cubicBezTo>
                      <a:pt x="2339930" y="1586213"/>
                      <a:pt x="2315052" y="1586492"/>
                      <a:pt x="2291571" y="1576857"/>
                    </a:cubicBezTo>
                    <a:cubicBezTo>
                      <a:pt x="2269209" y="1515000"/>
                      <a:pt x="2255512" y="1448674"/>
                      <a:pt x="2240557" y="1382907"/>
                    </a:cubicBezTo>
                    <a:cubicBezTo>
                      <a:pt x="2242094" y="1381511"/>
                      <a:pt x="2243492" y="1380114"/>
                      <a:pt x="2244890" y="1378858"/>
                    </a:cubicBezTo>
                    <a:close/>
                    <a:moveTo>
                      <a:pt x="1920774" y="1398546"/>
                    </a:moveTo>
                    <a:cubicBezTo>
                      <a:pt x="1964101" y="1387515"/>
                      <a:pt x="2007848" y="1373272"/>
                      <a:pt x="2052293" y="1373272"/>
                    </a:cubicBezTo>
                    <a:cubicBezTo>
                      <a:pt x="2059701" y="1373272"/>
                      <a:pt x="2066969" y="1373691"/>
                      <a:pt x="2074376" y="1374529"/>
                    </a:cubicBezTo>
                    <a:cubicBezTo>
                      <a:pt x="2081504" y="1421725"/>
                      <a:pt x="2091008" y="1472831"/>
                      <a:pt x="2102329" y="1521004"/>
                    </a:cubicBezTo>
                    <a:cubicBezTo>
                      <a:pt x="2099115" y="1529941"/>
                      <a:pt x="2101910" y="1539994"/>
                      <a:pt x="2108479" y="1546557"/>
                    </a:cubicBezTo>
                    <a:cubicBezTo>
                      <a:pt x="2108619" y="1547395"/>
                      <a:pt x="2108898" y="1548232"/>
                      <a:pt x="2109038" y="1548931"/>
                    </a:cubicBezTo>
                    <a:cubicBezTo>
                      <a:pt x="2114489" y="1574064"/>
                      <a:pt x="2124272" y="1599198"/>
                      <a:pt x="2122735" y="1625589"/>
                    </a:cubicBezTo>
                    <a:cubicBezTo>
                      <a:pt x="2062776" y="1635922"/>
                      <a:pt x="1999043" y="1626008"/>
                      <a:pt x="1937965" y="1636201"/>
                    </a:cubicBezTo>
                    <a:cubicBezTo>
                      <a:pt x="1920215" y="1637179"/>
                      <a:pt x="1901626" y="1638435"/>
                      <a:pt x="1884854" y="1629918"/>
                    </a:cubicBezTo>
                    <a:cubicBezTo>
                      <a:pt x="1850472" y="1565826"/>
                      <a:pt x="1833840" y="1488609"/>
                      <a:pt x="1813155" y="1416140"/>
                    </a:cubicBezTo>
                    <a:cubicBezTo>
                      <a:pt x="1848655" y="1406226"/>
                      <a:pt x="1885274" y="1407064"/>
                      <a:pt x="1920774" y="1398546"/>
                    </a:cubicBezTo>
                    <a:close/>
                    <a:moveTo>
                      <a:pt x="2172212" y="1126402"/>
                    </a:moveTo>
                    <a:cubicBezTo>
                      <a:pt x="2125390" y="1130591"/>
                      <a:pt x="2079687" y="1142040"/>
                      <a:pt x="2032726" y="1145671"/>
                    </a:cubicBezTo>
                    <a:cubicBezTo>
                      <a:pt x="1993312" y="1153351"/>
                      <a:pt x="1974863" y="1122073"/>
                      <a:pt x="1960048" y="1091214"/>
                    </a:cubicBezTo>
                    <a:cubicBezTo>
                      <a:pt x="1941320" y="1051977"/>
                      <a:pt x="1927064" y="1012880"/>
                      <a:pt x="1913227" y="971409"/>
                    </a:cubicBezTo>
                    <a:cubicBezTo>
                      <a:pt x="1932095" y="969315"/>
                      <a:pt x="1949146" y="956049"/>
                      <a:pt x="1969273" y="954095"/>
                    </a:cubicBezTo>
                    <a:cubicBezTo>
                      <a:pt x="1997785" y="951860"/>
                      <a:pt x="2046143" y="936222"/>
                      <a:pt x="2085417" y="936222"/>
                    </a:cubicBezTo>
                    <a:cubicBezTo>
                      <a:pt x="2109457" y="936222"/>
                      <a:pt x="2130282" y="942086"/>
                      <a:pt x="2140904" y="960657"/>
                    </a:cubicBezTo>
                    <a:cubicBezTo>
                      <a:pt x="2151387" y="982300"/>
                      <a:pt x="2156698" y="1005759"/>
                      <a:pt x="2162848" y="1028798"/>
                    </a:cubicBezTo>
                    <a:cubicBezTo>
                      <a:pt x="2169277" y="1060355"/>
                      <a:pt x="2184371" y="1094705"/>
                      <a:pt x="2172212" y="1126402"/>
                    </a:cubicBezTo>
                    <a:close/>
                    <a:moveTo>
                      <a:pt x="4688126" y="1536364"/>
                    </a:moveTo>
                    <a:cubicBezTo>
                      <a:pt x="4602729" y="1530080"/>
                      <a:pt x="4517053" y="1523657"/>
                      <a:pt x="4431796" y="1537620"/>
                    </a:cubicBezTo>
                    <a:cubicBezTo>
                      <a:pt x="4427044" y="1537900"/>
                      <a:pt x="4422292" y="1538039"/>
                      <a:pt x="4417680" y="1537760"/>
                    </a:cubicBezTo>
                    <a:cubicBezTo>
                      <a:pt x="4417121" y="1537620"/>
                      <a:pt x="4416562" y="1537620"/>
                      <a:pt x="4416143" y="1537481"/>
                    </a:cubicBezTo>
                    <a:cubicBezTo>
                      <a:pt x="4404402" y="1481348"/>
                      <a:pt x="4400489" y="1422982"/>
                      <a:pt x="4392941" y="1365872"/>
                    </a:cubicBezTo>
                    <a:cubicBezTo>
                      <a:pt x="4403005" y="1363777"/>
                      <a:pt x="4388329" y="1348557"/>
                      <a:pt x="4388888" y="1341297"/>
                    </a:cubicBezTo>
                    <a:cubicBezTo>
                      <a:pt x="4400628" y="1353445"/>
                      <a:pt x="4419078" y="1347440"/>
                      <a:pt x="4425507" y="1330266"/>
                    </a:cubicBezTo>
                    <a:cubicBezTo>
                      <a:pt x="4454857" y="1318257"/>
                      <a:pt x="4487842" y="1323982"/>
                      <a:pt x="4518311" y="1319235"/>
                    </a:cubicBezTo>
                    <a:cubicBezTo>
                      <a:pt x="4572680" y="1312393"/>
                      <a:pt x="4629704" y="1302060"/>
                      <a:pt x="4683234" y="1320910"/>
                    </a:cubicBezTo>
                    <a:cubicBezTo>
                      <a:pt x="4687147" y="1390587"/>
                      <a:pt x="4696232" y="1465709"/>
                      <a:pt x="4688126" y="1536364"/>
                    </a:cubicBezTo>
                    <a:close/>
                    <a:moveTo>
                      <a:pt x="5115807" y="1515279"/>
                    </a:moveTo>
                    <a:cubicBezTo>
                      <a:pt x="5115947" y="1515279"/>
                      <a:pt x="5115947" y="1515419"/>
                      <a:pt x="5116087" y="1515419"/>
                    </a:cubicBezTo>
                    <a:cubicBezTo>
                      <a:pt x="5115807" y="1528544"/>
                      <a:pt x="5114969" y="1541809"/>
                      <a:pt x="5113152" y="1555074"/>
                    </a:cubicBezTo>
                    <a:cubicBezTo>
                      <a:pt x="5105884" y="1554935"/>
                      <a:pt x="5098476" y="1554237"/>
                      <a:pt x="5091348" y="1553678"/>
                    </a:cubicBezTo>
                    <a:cubicBezTo>
                      <a:pt x="5016294" y="1541390"/>
                      <a:pt x="4937327" y="1555214"/>
                      <a:pt x="4863251" y="1535386"/>
                    </a:cubicBezTo>
                    <a:cubicBezTo>
                      <a:pt x="4845641" y="1469619"/>
                      <a:pt x="4838653" y="1401199"/>
                      <a:pt x="4829428" y="1331941"/>
                    </a:cubicBezTo>
                    <a:cubicBezTo>
                      <a:pt x="4829987" y="1330964"/>
                      <a:pt x="4830686" y="1330126"/>
                      <a:pt x="4831245" y="1329149"/>
                    </a:cubicBezTo>
                    <a:cubicBezTo>
                      <a:pt x="4838094" y="1336549"/>
                      <a:pt x="4847877" y="1336968"/>
                      <a:pt x="4856822" y="1335991"/>
                    </a:cubicBezTo>
                    <a:cubicBezTo>
                      <a:pt x="4879744" y="1336968"/>
                      <a:pt x="4903085" y="1336549"/>
                      <a:pt x="4926426" y="1336130"/>
                    </a:cubicBezTo>
                    <a:cubicBezTo>
                      <a:pt x="4985965" y="1335013"/>
                      <a:pt x="5046065" y="1334036"/>
                      <a:pt x="5102949" y="1355958"/>
                    </a:cubicBezTo>
                    <a:cubicBezTo>
                      <a:pt x="5106723" y="1395474"/>
                      <a:pt x="5113012" y="1434990"/>
                      <a:pt x="5115388" y="1474646"/>
                    </a:cubicBezTo>
                    <a:cubicBezTo>
                      <a:pt x="5105185" y="1488749"/>
                      <a:pt x="5099455" y="1503131"/>
                      <a:pt x="5115807" y="1515279"/>
                    </a:cubicBezTo>
                    <a:close/>
                    <a:moveTo>
                      <a:pt x="4695114" y="1106713"/>
                    </a:moveTo>
                    <a:cubicBezTo>
                      <a:pt x="4683653" y="1110623"/>
                      <a:pt x="4677504" y="1111740"/>
                      <a:pt x="4663667" y="1112857"/>
                    </a:cubicBezTo>
                    <a:cubicBezTo>
                      <a:pt x="4659334" y="1112857"/>
                      <a:pt x="4655001" y="1112718"/>
                      <a:pt x="4650669" y="1112718"/>
                    </a:cubicBezTo>
                    <a:cubicBezTo>
                      <a:pt x="4646336" y="1112718"/>
                      <a:pt x="4642003" y="1112718"/>
                      <a:pt x="4637671" y="1112718"/>
                    </a:cubicBezTo>
                    <a:cubicBezTo>
                      <a:pt x="4597278" y="1112857"/>
                      <a:pt x="4556187" y="1113136"/>
                      <a:pt x="4517612" y="1099173"/>
                    </a:cubicBezTo>
                    <a:cubicBezTo>
                      <a:pt x="4497346" y="1046532"/>
                      <a:pt x="4502657" y="990818"/>
                      <a:pt x="4499443" y="933987"/>
                    </a:cubicBezTo>
                    <a:cubicBezTo>
                      <a:pt x="4504194" y="934267"/>
                      <a:pt x="4508946" y="933429"/>
                      <a:pt x="4513419" y="931614"/>
                    </a:cubicBezTo>
                    <a:cubicBezTo>
                      <a:pt x="4520128" y="928681"/>
                      <a:pt x="4525020" y="923794"/>
                      <a:pt x="4528514" y="917650"/>
                    </a:cubicBezTo>
                    <a:cubicBezTo>
                      <a:pt x="4577152" y="900476"/>
                      <a:pt x="4636273" y="895728"/>
                      <a:pt x="4684352" y="915696"/>
                    </a:cubicBezTo>
                    <a:cubicBezTo>
                      <a:pt x="4689523" y="938595"/>
                      <a:pt x="4690781" y="962333"/>
                      <a:pt x="4694275" y="985512"/>
                    </a:cubicBezTo>
                    <a:cubicBezTo>
                      <a:pt x="4698468" y="1025307"/>
                      <a:pt x="4712724" y="1068733"/>
                      <a:pt x="4695114" y="1106713"/>
                    </a:cubicBezTo>
                    <a:close/>
                    <a:moveTo>
                      <a:pt x="5043688" y="1119141"/>
                    </a:moveTo>
                    <a:cubicBezTo>
                      <a:pt x="5008887" y="1123190"/>
                      <a:pt x="4974784" y="1131987"/>
                      <a:pt x="4939983" y="1135059"/>
                    </a:cubicBezTo>
                    <a:cubicBezTo>
                      <a:pt x="4910073" y="1135059"/>
                      <a:pt x="4870100" y="1130730"/>
                      <a:pt x="4853468" y="1102524"/>
                    </a:cubicBezTo>
                    <a:cubicBezTo>
                      <a:pt x="4840050" y="1048905"/>
                      <a:pt x="4835718" y="993192"/>
                      <a:pt x="4824676" y="939014"/>
                    </a:cubicBezTo>
                    <a:cubicBezTo>
                      <a:pt x="4837535" y="937478"/>
                      <a:pt x="4844663" y="926726"/>
                      <a:pt x="4851651" y="917092"/>
                    </a:cubicBezTo>
                    <a:cubicBezTo>
                      <a:pt x="4879324" y="904665"/>
                      <a:pt x="4910632" y="898800"/>
                      <a:pt x="4942079" y="898800"/>
                    </a:cubicBezTo>
                    <a:cubicBezTo>
                      <a:pt x="4972268" y="898800"/>
                      <a:pt x="5002737" y="904106"/>
                      <a:pt x="5030271" y="914160"/>
                    </a:cubicBezTo>
                    <a:cubicBezTo>
                      <a:pt x="5069405" y="920722"/>
                      <a:pt x="5059482" y="1089259"/>
                      <a:pt x="5043688" y="1119141"/>
                    </a:cubicBezTo>
                    <a:close/>
                    <a:moveTo>
                      <a:pt x="4537319" y="650952"/>
                    </a:moveTo>
                    <a:cubicBezTo>
                      <a:pt x="4534104" y="673014"/>
                      <a:pt x="4534104" y="698566"/>
                      <a:pt x="4520128" y="716858"/>
                    </a:cubicBezTo>
                    <a:cubicBezTo>
                      <a:pt x="4495669" y="722304"/>
                      <a:pt x="4470232" y="724538"/>
                      <a:pt x="4445214" y="724678"/>
                    </a:cubicBezTo>
                    <a:cubicBezTo>
                      <a:pt x="4400489" y="726912"/>
                      <a:pt x="4352130" y="711133"/>
                      <a:pt x="4336616" y="665055"/>
                    </a:cubicBezTo>
                    <a:cubicBezTo>
                      <a:pt x="4342347" y="658771"/>
                      <a:pt x="4345561" y="650253"/>
                      <a:pt x="4344024" y="641736"/>
                    </a:cubicBezTo>
                    <a:cubicBezTo>
                      <a:pt x="4337175" y="601661"/>
                      <a:pt x="4332423" y="557537"/>
                      <a:pt x="4347658" y="518719"/>
                    </a:cubicBezTo>
                    <a:cubicBezTo>
                      <a:pt x="4367923" y="515927"/>
                      <a:pt x="4417260" y="507269"/>
                      <a:pt x="4458491" y="507269"/>
                    </a:cubicBezTo>
                    <a:cubicBezTo>
                      <a:pt x="4488960" y="507269"/>
                      <a:pt x="4515236" y="512017"/>
                      <a:pt x="4522084" y="527377"/>
                    </a:cubicBezTo>
                    <a:cubicBezTo>
                      <a:pt x="4540114" y="565776"/>
                      <a:pt x="4539835" y="609481"/>
                      <a:pt x="4537319" y="650952"/>
                    </a:cubicBezTo>
                    <a:close/>
                    <a:moveTo>
                      <a:pt x="3387191" y="687675"/>
                    </a:moveTo>
                    <a:cubicBezTo>
                      <a:pt x="3384815" y="688234"/>
                      <a:pt x="3382439" y="688932"/>
                      <a:pt x="3379923" y="689490"/>
                    </a:cubicBezTo>
                    <a:cubicBezTo>
                      <a:pt x="3363710" y="692562"/>
                      <a:pt x="3347358" y="694238"/>
                      <a:pt x="3331005" y="695494"/>
                    </a:cubicBezTo>
                    <a:cubicBezTo>
                      <a:pt x="3322340" y="695355"/>
                      <a:pt x="3313255" y="695494"/>
                      <a:pt x="3304310" y="695634"/>
                    </a:cubicBezTo>
                    <a:cubicBezTo>
                      <a:pt x="3272164" y="696332"/>
                      <a:pt x="3238620" y="697030"/>
                      <a:pt x="3210667" y="681810"/>
                    </a:cubicBezTo>
                    <a:cubicBezTo>
                      <a:pt x="3196691" y="659749"/>
                      <a:pt x="3194315" y="632101"/>
                      <a:pt x="3188305" y="606967"/>
                    </a:cubicBezTo>
                    <a:cubicBezTo>
                      <a:pt x="3192777" y="600265"/>
                      <a:pt x="3194455" y="591747"/>
                      <a:pt x="3192218" y="583509"/>
                    </a:cubicBezTo>
                    <a:cubicBezTo>
                      <a:pt x="3184252" y="556699"/>
                      <a:pt x="3177962" y="527237"/>
                      <a:pt x="3189004" y="500427"/>
                    </a:cubicBezTo>
                    <a:cubicBezTo>
                      <a:pt x="3221010" y="492189"/>
                      <a:pt x="3252457" y="489396"/>
                      <a:pt x="3285022" y="489396"/>
                    </a:cubicBezTo>
                    <a:cubicBezTo>
                      <a:pt x="3296763" y="489396"/>
                      <a:pt x="3308643" y="489815"/>
                      <a:pt x="3320802" y="490374"/>
                    </a:cubicBezTo>
                    <a:cubicBezTo>
                      <a:pt x="3357141" y="489955"/>
                      <a:pt x="3380342" y="506990"/>
                      <a:pt x="3383837" y="543993"/>
                    </a:cubicBezTo>
                    <a:cubicBezTo>
                      <a:pt x="3390266" y="590491"/>
                      <a:pt x="3407876" y="642713"/>
                      <a:pt x="3387191" y="687675"/>
                    </a:cubicBezTo>
                    <a:close/>
                    <a:moveTo>
                      <a:pt x="2605903" y="697449"/>
                    </a:moveTo>
                    <a:cubicBezTo>
                      <a:pt x="2605764" y="697449"/>
                      <a:pt x="2605484" y="697449"/>
                      <a:pt x="2605344" y="697589"/>
                    </a:cubicBezTo>
                    <a:cubicBezTo>
                      <a:pt x="2601012" y="698287"/>
                      <a:pt x="2596679" y="698706"/>
                      <a:pt x="2592346" y="698985"/>
                    </a:cubicBezTo>
                    <a:cubicBezTo>
                      <a:pt x="2547621" y="700382"/>
                      <a:pt x="2502477" y="700521"/>
                      <a:pt x="2458172" y="692981"/>
                    </a:cubicBezTo>
                    <a:cubicBezTo>
                      <a:pt x="2438884" y="691864"/>
                      <a:pt x="2434411" y="673293"/>
                      <a:pt x="2428821" y="657933"/>
                    </a:cubicBezTo>
                    <a:cubicBezTo>
                      <a:pt x="2427842" y="656118"/>
                      <a:pt x="2428262" y="654163"/>
                      <a:pt x="2427982" y="652069"/>
                    </a:cubicBezTo>
                    <a:cubicBezTo>
                      <a:pt x="2425606" y="607247"/>
                      <a:pt x="2414006" y="560749"/>
                      <a:pt x="2425327" y="516485"/>
                    </a:cubicBezTo>
                    <a:cubicBezTo>
                      <a:pt x="2454398" y="503779"/>
                      <a:pt x="2486544" y="497495"/>
                      <a:pt x="2518690" y="497495"/>
                    </a:cubicBezTo>
                    <a:cubicBezTo>
                      <a:pt x="2541751" y="497495"/>
                      <a:pt x="2564812" y="500707"/>
                      <a:pt x="2586895" y="507130"/>
                    </a:cubicBezTo>
                    <a:cubicBezTo>
                      <a:pt x="2599474" y="532403"/>
                      <a:pt x="2599754" y="561866"/>
                      <a:pt x="2604366" y="589234"/>
                    </a:cubicBezTo>
                    <a:cubicBezTo>
                      <a:pt x="2607580" y="624840"/>
                      <a:pt x="2616525" y="662122"/>
                      <a:pt x="2605903" y="697449"/>
                    </a:cubicBezTo>
                    <a:close/>
                    <a:moveTo>
                      <a:pt x="2361733" y="599846"/>
                    </a:moveTo>
                    <a:cubicBezTo>
                      <a:pt x="2365228" y="621070"/>
                      <a:pt x="2369560" y="641875"/>
                      <a:pt x="2374452" y="662960"/>
                    </a:cubicBezTo>
                    <a:cubicBezTo>
                      <a:pt x="2376548" y="671617"/>
                      <a:pt x="2383117" y="678180"/>
                      <a:pt x="2391084" y="681112"/>
                    </a:cubicBezTo>
                    <a:cubicBezTo>
                      <a:pt x="2400588" y="769221"/>
                      <a:pt x="2514916" y="751627"/>
                      <a:pt x="2579348" y="758469"/>
                    </a:cubicBezTo>
                    <a:cubicBezTo>
                      <a:pt x="2584519" y="759027"/>
                      <a:pt x="2589411" y="759307"/>
                      <a:pt x="2594163" y="759307"/>
                    </a:cubicBezTo>
                    <a:cubicBezTo>
                      <a:pt x="2582423" y="777459"/>
                      <a:pt x="2572499" y="794355"/>
                      <a:pt x="2567747" y="799521"/>
                    </a:cubicBezTo>
                    <a:cubicBezTo>
                      <a:pt x="2557684" y="814601"/>
                      <a:pt x="2535881" y="834429"/>
                      <a:pt x="2541751" y="852163"/>
                    </a:cubicBezTo>
                    <a:cubicBezTo>
                      <a:pt x="2540214" y="856910"/>
                      <a:pt x="2540074" y="862077"/>
                      <a:pt x="2542170" y="865986"/>
                    </a:cubicBezTo>
                    <a:cubicBezTo>
                      <a:pt x="2506390" y="863054"/>
                      <a:pt x="2468095" y="867662"/>
                      <a:pt x="2437207" y="868779"/>
                    </a:cubicBezTo>
                    <a:cubicBezTo>
                      <a:pt x="2397793" y="875621"/>
                      <a:pt x="2325255" y="872130"/>
                      <a:pt x="2308203" y="915416"/>
                    </a:cubicBezTo>
                    <a:cubicBezTo>
                      <a:pt x="2293388" y="919745"/>
                      <a:pt x="2289475" y="935384"/>
                      <a:pt x="2289754" y="953955"/>
                    </a:cubicBezTo>
                    <a:cubicBezTo>
                      <a:pt x="2264317" y="965265"/>
                      <a:pt x="2238600" y="991935"/>
                      <a:pt x="2225882" y="1007295"/>
                    </a:cubicBezTo>
                    <a:cubicBezTo>
                      <a:pt x="2224903" y="1008412"/>
                      <a:pt x="2223925" y="1009668"/>
                      <a:pt x="2222807" y="1010925"/>
                    </a:cubicBezTo>
                    <a:cubicBezTo>
                      <a:pt x="2213442" y="971968"/>
                      <a:pt x="2203799" y="930078"/>
                      <a:pt x="2175566" y="902849"/>
                    </a:cubicBezTo>
                    <a:cubicBezTo>
                      <a:pt x="2204498" y="921979"/>
                      <a:pt x="2223366" y="879531"/>
                      <a:pt x="2237622" y="859144"/>
                    </a:cubicBezTo>
                    <a:cubicBezTo>
                      <a:pt x="2261102" y="819628"/>
                      <a:pt x="2292410" y="783184"/>
                      <a:pt x="2308902" y="740317"/>
                    </a:cubicBezTo>
                    <a:cubicBezTo>
                      <a:pt x="2309881" y="732497"/>
                      <a:pt x="2305827" y="726214"/>
                      <a:pt x="2299957" y="722444"/>
                    </a:cubicBezTo>
                    <a:cubicBezTo>
                      <a:pt x="2301355" y="716998"/>
                      <a:pt x="2302333" y="711552"/>
                      <a:pt x="2302752" y="706107"/>
                    </a:cubicBezTo>
                    <a:cubicBezTo>
                      <a:pt x="2306107" y="660447"/>
                      <a:pt x="2291991" y="615345"/>
                      <a:pt x="2281928" y="571221"/>
                    </a:cubicBezTo>
                    <a:cubicBezTo>
                      <a:pt x="2281648" y="570244"/>
                      <a:pt x="2281368" y="569266"/>
                      <a:pt x="2281089" y="568289"/>
                    </a:cubicBezTo>
                    <a:cubicBezTo>
                      <a:pt x="2301634" y="574293"/>
                      <a:pt x="2315471" y="547484"/>
                      <a:pt x="2329587" y="534777"/>
                    </a:cubicBezTo>
                    <a:cubicBezTo>
                      <a:pt x="2339091" y="526818"/>
                      <a:pt x="2349434" y="518719"/>
                      <a:pt x="2360615" y="512436"/>
                    </a:cubicBezTo>
                    <a:cubicBezTo>
                      <a:pt x="2354466" y="540781"/>
                      <a:pt x="2358239" y="573316"/>
                      <a:pt x="2361733" y="599846"/>
                    </a:cubicBezTo>
                    <a:close/>
                    <a:moveTo>
                      <a:pt x="1112512" y="846996"/>
                    </a:moveTo>
                    <a:cubicBezTo>
                      <a:pt x="977359" y="871711"/>
                      <a:pt x="843883" y="929938"/>
                      <a:pt x="703559" y="925191"/>
                    </a:cubicBezTo>
                    <a:cubicBezTo>
                      <a:pt x="675326" y="924074"/>
                      <a:pt x="651007" y="925749"/>
                      <a:pt x="622355" y="919466"/>
                    </a:cubicBezTo>
                    <a:cubicBezTo>
                      <a:pt x="591607" y="872130"/>
                      <a:pt x="572739" y="818651"/>
                      <a:pt x="555967" y="764613"/>
                    </a:cubicBezTo>
                    <a:cubicBezTo>
                      <a:pt x="607540" y="735569"/>
                      <a:pt x="668198" y="725516"/>
                      <a:pt x="726480" y="715741"/>
                    </a:cubicBezTo>
                    <a:cubicBezTo>
                      <a:pt x="782806" y="706665"/>
                      <a:pt x="838292" y="692981"/>
                      <a:pt x="894199" y="681950"/>
                    </a:cubicBezTo>
                    <a:cubicBezTo>
                      <a:pt x="933473" y="673991"/>
                      <a:pt x="972886" y="666590"/>
                      <a:pt x="1012999" y="663658"/>
                    </a:cubicBezTo>
                    <a:cubicBezTo>
                      <a:pt x="1016074" y="663239"/>
                      <a:pt x="1019149" y="663100"/>
                      <a:pt x="1022084" y="663100"/>
                    </a:cubicBezTo>
                    <a:cubicBezTo>
                      <a:pt x="1038995" y="663100"/>
                      <a:pt x="1051015" y="670221"/>
                      <a:pt x="1057165" y="688653"/>
                    </a:cubicBezTo>
                    <a:cubicBezTo>
                      <a:pt x="1077571" y="738222"/>
                      <a:pt x="1109996" y="792120"/>
                      <a:pt x="1112512" y="846996"/>
                    </a:cubicBezTo>
                    <a:close/>
                    <a:moveTo>
                      <a:pt x="497824" y="1170944"/>
                    </a:moveTo>
                    <a:cubicBezTo>
                      <a:pt x="519767" y="1136036"/>
                      <a:pt x="543667" y="1102524"/>
                      <a:pt x="564912" y="1067197"/>
                    </a:cubicBezTo>
                    <a:cubicBezTo>
                      <a:pt x="582522" y="1038433"/>
                      <a:pt x="598316" y="1008691"/>
                      <a:pt x="616066" y="980066"/>
                    </a:cubicBezTo>
                    <a:cubicBezTo>
                      <a:pt x="637869" y="985791"/>
                      <a:pt x="663306" y="985652"/>
                      <a:pt x="690561" y="986769"/>
                    </a:cubicBezTo>
                    <a:cubicBezTo>
                      <a:pt x="701742" y="987467"/>
                      <a:pt x="712923" y="987886"/>
                      <a:pt x="724104" y="987886"/>
                    </a:cubicBezTo>
                    <a:cubicBezTo>
                      <a:pt x="848076" y="987886"/>
                      <a:pt x="966457" y="943203"/>
                      <a:pt x="1087075" y="917092"/>
                    </a:cubicBezTo>
                    <a:cubicBezTo>
                      <a:pt x="1070303" y="939992"/>
                      <a:pt x="1055767" y="964986"/>
                      <a:pt x="1082602" y="982859"/>
                    </a:cubicBezTo>
                    <a:cubicBezTo>
                      <a:pt x="1087354" y="985093"/>
                      <a:pt x="1091687" y="986210"/>
                      <a:pt x="1095600" y="986350"/>
                    </a:cubicBezTo>
                    <a:cubicBezTo>
                      <a:pt x="1084838" y="988444"/>
                      <a:pt x="1074216" y="990539"/>
                      <a:pt x="1063734" y="992075"/>
                    </a:cubicBezTo>
                    <a:cubicBezTo>
                      <a:pt x="1009505" y="1012042"/>
                      <a:pt x="662328" y="1050721"/>
                      <a:pt x="680358" y="1111321"/>
                    </a:cubicBezTo>
                    <a:cubicBezTo>
                      <a:pt x="678401" y="1111880"/>
                      <a:pt x="677143" y="1112997"/>
                      <a:pt x="675466" y="1113835"/>
                    </a:cubicBezTo>
                    <a:cubicBezTo>
                      <a:pt x="675047" y="1104758"/>
                      <a:pt x="666661" y="1096380"/>
                      <a:pt x="656877" y="1098615"/>
                    </a:cubicBezTo>
                    <a:cubicBezTo>
                      <a:pt x="647513" y="1100569"/>
                      <a:pt x="639267" y="1106015"/>
                      <a:pt x="631580" y="1111740"/>
                    </a:cubicBezTo>
                    <a:cubicBezTo>
                      <a:pt x="585317" y="1150837"/>
                      <a:pt x="550376" y="1200966"/>
                      <a:pt x="516693" y="1250814"/>
                    </a:cubicBezTo>
                    <a:cubicBezTo>
                      <a:pt x="515435" y="1253188"/>
                      <a:pt x="513897" y="1255702"/>
                      <a:pt x="512220" y="1258215"/>
                    </a:cubicBezTo>
                    <a:cubicBezTo>
                      <a:pt x="508866" y="1250675"/>
                      <a:pt x="505511" y="1243274"/>
                      <a:pt x="502157" y="1235874"/>
                    </a:cubicBezTo>
                    <a:cubicBezTo>
                      <a:pt x="495309" y="1221212"/>
                      <a:pt x="488320" y="1206551"/>
                      <a:pt x="481192" y="1191889"/>
                    </a:cubicBezTo>
                    <a:cubicBezTo>
                      <a:pt x="481192" y="1191889"/>
                      <a:pt x="481192" y="1191889"/>
                      <a:pt x="481192" y="1191750"/>
                    </a:cubicBezTo>
                    <a:cubicBezTo>
                      <a:pt x="488460" y="1187002"/>
                      <a:pt x="494190" y="1178904"/>
                      <a:pt x="497824" y="1170944"/>
                    </a:cubicBezTo>
                    <a:close/>
                    <a:moveTo>
                      <a:pt x="558203" y="1289912"/>
                    </a:moveTo>
                    <a:cubicBezTo>
                      <a:pt x="584479" y="1241180"/>
                      <a:pt x="616066" y="1195520"/>
                      <a:pt x="651426" y="1152792"/>
                    </a:cubicBezTo>
                    <a:cubicBezTo>
                      <a:pt x="653942" y="1149720"/>
                      <a:pt x="656318" y="1146648"/>
                      <a:pt x="658694" y="1143576"/>
                    </a:cubicBezTo>
                    <a:cubicBezTo>
                      <a:pt x="656318" y="1190633"/>
                      <a:pt x="701882" y="1272178"/>
                      <a:pt x="710407" y="1301641"/>
                    </a:cubicBezTo>
                    <a:cubicBezTo>
                      <a:pt x="722846" y="1328730"/>
                      <a:pt x="731372" y="1350373"/>
                      <a:pt x="750660" y="1363079"/>
                    </a:cubicBezTo>
                    <a:cubicBezTo>
                      <a:pt x="726061" y="1393799"/>
                      <a:pt x="697968" y="1443229"/>
                      <a:pt x="693216" y="1452444"/>
                    </a:cubicBezTo>
                    <a:cubicBezTo>
                      <a:pt x="676165" y="1483024"/>
                      <a:pt x="658275" y="1513185"/>
                      <a:pt x="640385" y="1543066"/>
                    </a:cubicBezTo>
                    <a:cubicBezTo>
                      <a:pt x="631021" y="1524914"/>
                      <a:pt x="621656" y="1506761"/>
                      <a:pt x="612292" y="1488609"/>
                    </a:cubicBezTo>
                    <a:cubicBezTo>
                      <a:pt x="586575" y="1436805"/>
                      <a:pt x="563933" y="1380394"/>
                      <a:pt x="540872" y="1324680"/>
                    </a:cubicBezTo>
                    <a:lnTo>
                      <a:pt x="540872" y="1324680"/>
                    </a:lnTo>
                    <a:cubicBezTo>
                      <a:pt x="547441" y="1312951"/>
                      <a:pt x="552612" y="1299407"/>
                      <a:pt x="558203" y="1289912"/>
                    </a:cubicBezTo>
                    <a:close/>
                    <a:moveTo>
                      <a:pt x="683013" y="1568758"/>
                    </a:moveTo>
                    <a:cubicBezTo>
                      <a:pt x="694194" y="1545579"/>
                      <a:pt x="705515" y="1522261"/>
                      <a:pt x="716417" y="1498942"/>
                    </a:cubicBezTo>
                    <a:cubicBezTo>
                      <a:pt x="734447" y="1456494"/>
                      <a:pt x="755412" y="1414883"/>
                      <a:pt x="773721" y="1372714"/>
                    </a:cubicBezTo>
                    <a:cubicBezTo>
                      <a:pt x="778333" y="1373831"/>
                      <a:pt x="783365" y="1374669"/>
                      <a:pt x="788955" y="1375088"/>
                    </a:cubicBezTo>
                    <a:cubicBezTo>
                      <a:pt x="805867" y="1377741"/>
                      <a:pt x="822779" y="1378858"/>
                      <a:pt x="839690" y="1378858"/>
                    </a:cubicBezTo>
                    <a:cubicBezTo>
                      <a:pt x="890704" y="1378858"/>
                      <a:pt x="941719" y="1369083"/>
                      <a:pt x="992733" y="1364615"/>
                    </a:cubicBezTo>
                    <a:cubicBezTo>
                      <a:pt x="1096159" y="1356098"/>
                      <a:pt x="1199586" y="1345765"/>
                      <a:pt x="1301754" y="1326495"/>
                    </a:cubicBezTo>
                    <a:cubicBezTo>
                      <a:pt x="1336835" y="1317559"/>
                      <a:pt x="1387849" y="1317559"/>
                      <a:pt x="1425446" y="1301780"/>
                    </a:cubicBezTo>
                    <a:cubicBezTo>
                      <a:pt x="1415523" y="1319933"/>
                      <a:pt x="1406019" y="1338504"/>
                      <a:pt x="1394558" y="1355260"/>
                    </a:cubicBezTo>
                    <a:cubicBezTo>
                      <a:pt x="1386032" y="1365313"/>
                      <a:pt x="1385893" y="1380673"/>
                      <a:pt x="1394977" y="1389609"/>
                    </a:cubicBezTo>
                    <a:cubicBezTo>
                      <a:pt x="1353188" y="1396731"/>
                      <a:pt x="1311398" y="1403992"/>
                      <a:pt x="1269049" y="1407203"/>
                    </a:cubicBezTo>
                    <a:cubicBezTo>
                      <a:pt x="1154861" y="1415581"/>
                      <a:pt x="1042629" y="1420329"/>
                      <a:pt x="928022" y="1432477"/>
                    </a:cubicBezTo>
                    <a:cubicBezTo>
                      <a:pt x="892521" y="1443089"/>
                      <a:pt x="824875" y="1434711"/>
                      <a:pt x="804330" y="1471574"/>
                    </a:cubicBezTo>
                    <a:cubicBezTo>
                      <a:pt x="802932" y="1471295"/>
                      <a:pt x="801394" y="1471295"/>
                      <a:pt x="799577" y="1471574"/>
                    </a:cubicBezTo>
                    <a:cubicBezTo>
                      <a:pt x="777774" y="1487213"/>
                      <a:pt x="771065" y="1515419"/>
                      <a:pt x="760303" y="1538737"/>
                    </a:cubicBezTo>
                    <a:cubicBezTo>
                      <a:pt x="750240" y="1562056"/>
                      <a:pt x="738919" y="1584956"/>
                      <a:pt x="727738" y="1607716"/>
                    </a:cubicBezTo>
                    <a:cubicBezTo>
                      <a:pt x="719632" y="1623774"/>
                      <a:pt x="709988" y="1642345"/>
                      <a:pt x="700484" y="1661056"/>
                    </a:cubicBezTo>
                    <a:lnTo>
                      <a:pt x="700484" y="1661056"/>
                    </a:lnTo>
                    <a:cubicBezTo>
                      <a:pt x="687066" y="1634805"/>
                      <a:pt x="673649" y="1608554"/>
                      <a:pt x="660092" y="1582303"/>
                    </a:cubicBezTo>
                    <a:cubicBezTo>
                      <a:pt x="660092" y="1582303"/>
                      <a:pt x="660092" y="1582303"/>
                      <a:pt x="660092" y="1582163"/>
                    </a:cubicBezTo>
                    <a:cubicBezTo>
                      <a:pt x="669456" y="1582024"/>
                      <a:pt x="678820" y="1577416"/>
                      <a:pt x="683013" y="1568758"/>
                    </a:cubicBezTo>
                    <a:close/>
                    <a:moveTo>
                      <a:pt x="752057" y="1676695"/>
                    </a:moveTo>
                    <a:cubicBezTo>
                      <a:pt x="757788" y="1661894"/>
                      <a:pt x="791751" y="1591100"/>
                      <a:pt x="807824" y="1536783"/>
                    </a:cubicBezTo>
                    <a:cubicBezTo>
                      <a:pt x="809501" y="1538598"/>
                      <a:pt x="811458" y="1540413"/>
                      <a:pt x="813694" y="1541809"/>
                    </a:cubicBezTo>
                    <a:cubicBezTo>
                      <a:pt x="827111" y="1601851"/>
                      <a:pt x="848216" y="1659520"/>
                      <a:pt x="865407" y="1718445"/>
                    </a:cubicBezTo>
                    <a:cubicBezTo>
                      <a:pt x="866525" y="1723192"/>
                      <a:pt x="867923" y="1727661"/>
                      <a:pt x="869460" y="1731989"/>
                    </a:cubicBezTo>
                    <a:cubicBezTo>
                      <a:pt x="868901" y="1732408"/>
                      <a:pt x="868342" y="1732827"/>
                      <a:pt x="867783" y="1733106"/>
                    </a:cubicBezTo>
                    <a:cubicBezTo>
                      <a:pt x="864568" y="1733665"/>
                      <a:pt x="863869" y="1737994"/>
                      <a:pt x="865966" y="1739948"/>
                    </a:cubicBezTo>
                    <a:cubicBezTo>
                      <a:pt x="842765" y="1786167"/>
                      <a:pt x="824735" y="1835876"/>
                      <a:pt x="806845" y="1884748"/>
                    </a:cubicBezTo>
                    <a:lnTo>
                      <a:pt x="806845" y="1884748"/>
                    </a:lnTo>
                    <a:cubicBezTo>
                      <a:pt x="797481" y="1861289"/>
                      <a:pt x="787837" y="1837971"/>
                      <a:pt x="777634" y="1814792"/>
                    </a:cubicBezTo>
                    <a:cubicBezTo>
                      <a:pt x="762679" y="1783933"/>
                      <a:pt x="747445" y="1753213"/>
                      <a:pt x="732071" y="1722634"/>
                    </a:cubicBezTo>
                    <a:lnTo>
                      <a:pt x="732071" y="1722634"/>
                    </a:lnTo>
                    <a:cubicBezTo>
                      <a:pt x="740317" y="1708252"/>
                      <a:pt x="745349" y="1688843"/>
                      <a:pt x="752057" y="1676695"/>
                    </a:cubicBezTo>
                    <a:close/>
                    <a:moveTo>
                      <a:pt x="845980" y="1902062"/>
                    </a:moveTo>
                    <a:cubicBezTo>
                      <a:pt x="854226" y="1861708"/>
                      <a:pt x="867503" y="1816048"/>
                      <a:pt x="877706" y="1774019"/>
                    </a:cubicBezTo>
                    <a:cubicBezTo>
                      <a:pt x="878265" y="1769690"/>
                      <a:pt x="880362" y="1761871"/>
                      <a:pt x="881759" y="1753912"/>
                    </a:cubicBezTo>
                    <a:cubicBezTo>
                      <a:pt x="896575" y="1773600"/>
                      <a:pt x="918937" y="1786027"/>
                      <a:pt x="944794" y="1787005"/>
                    </a:cubicBezTo>
                    <a:cubicBezTo>
                      <a:pt x="951642" y="1787424"/>
                      <a:pt x="958351" y="1787563"/>
                      <a:pt x="965059" y="1787563"/>
                    </a:cubicBezTo>
                    <a:cubicBezTo>
                      <a:pt x="1039694" y="1787563"/>
                      <a:pt x="1113770" y="1768852"/>
                      <a:pt x="1188265" y="1763826"/>
                    </a:cubicBezTo>
                    <a:cubicBezTo>
                      <a:pt x="1302872" y="1759776"/>
                      <a:pt x="1419157" y="1737156"/>
                      <a:pt x="1534603" y="1737016"/>
                    </a:cubicBezTo>
                    <a:cubicBezTo>
                      <a:pt x="1585617" y="1734642"/>
                      <a:pt x="1636771" y="1733944"/>
                      <a:pt x="1687786" y="1732827"/>
                    </a:cubicBezTo>
                    <a:cubicBezTo>
                      <a:pt x="1678281" y="1756844"/>
                      <a:pt x="1670175" y="1781419"/>
                      <a:pt x="1662768" y="1805995"/>
                    </a:cubicBezTo>
                    <a:cubicBezTo>
                      <a:pt x="1661090" y="1812418"/>
                      <a:pt x="1662628" y="1818981"/>
                      <a:pt x="1666262" y="1824147"/>
                    </a:cubicBezTo>
                    <a:cubicBezTo>
                      <a:pt x="1666262" y="1824147"/>
                      <a:pt x="1666262" y="1824147"/>
                      <a:pt x="1666122" y="1824147"/>
                    </a:cubicBezTo>
                    <a:cubicBezTo>
                      <a:pt x="1642502" y="1824426"/>
                      <a:pt x="1618881" y="1824287"/>
                      <a:pt x="1595960" y="1824426"/>
                    </a:cubicBezTo>
                    <a:cubicBezTo>
                      <a:pt x="1588692" y="1825124"/>
                      <a:pt x="1580725" y="1824705"/>
                      <a:pt x="1572619" y="1824147"/>
                    </a:cubicBezTo>
                    <a:cubicBezTo>
                      <a:pt x="1552073" y="1823030"/>
                      <a:pt x="1530550" y="1821773"/>
                      <a:pt x="1519089" y="1840205"/>
                    </a:cubicBezTo>
                    <a:cubicBezTo>
                      <a:pt x="1514616" y="1837831"/>
                      <a:pt x="1510843" y="1836714"/>
                      <a:pt x="1507768" y="1836714"/>
                    </a:cubicBezTo>
                    <a:cubicBezTo>
                      <a:pt x="1507069" y="1836714"/>
                      <a:pt x="1506370" y="1836714"/>
                      <a:pt x="1505671" y="1836993"/>
                    </a:cubicBezTo>
                    <a:cubicBezTo>
                      <a:pt x="1504973" y="1837133"/>
                      <a:pt x="1504274" y="1837273"/>
                      <a:pt x="1503715" y="1837552"/>
                    </a:cubicBezTo>
                    <a:cubicBezTo>
                      <a:pt x="1503156" y="1837831"/>
                      <a:pt x="1502457" y="1838250"/>
                      <a:pt x="1501898" y="1838669"/>
                    </a:cubicBezTo>
                    <a:cubicBezTo>
                      <a:pt x="1501758" y="1838808"/>
                      <a:pt x="1501618" y="1838948"/>
                      <a:pt x="1501478" y="1839088"/>
                    </a:cubicBezTo>
                    <a:cubicBezTo>
                      <a:pt x="1501339" y="1839227"/>
                      <a:pt x="1501059" y="1839367"/>
                      <a:pt x="1500919" y="1839646"/>
                    </a:cubicBezTo>
                    <a:cubicBezTo>
                      <a:pt x="1500500" y="1840065"/>
                      <a:pt x="1500081" y="1840484"/>
                      <a:pt x="1499801" y="1841043"/>
                    </a:cubicBezTo>
                    <a:cubicBezTo>
                      <a:pt x="1499522" y="1841601"/>
                      <a:pt x="1499102" y="1842160"/>
                      <a:pt x="1498683" y="1842718"/>
                    </a:cubicBezTo>
                    <a:cubicBezTo>
                      <a:pt x="1498543" y="1843137"/>
                      <a:pt x="1498264" y="1843556"/>
                      <a:pt x="1498124" y="1844114"/>
                    </a:cubicBezTo>
                    <a:cubicBezTo>
                      <a:pt x="1497845" y="1844673"/>
                      <a:pt x="1497705" y="1845231"/>
                      <a:pt x="1497565" y="1845790"/>
                    </a:cubicBezTo>
                    <a:cubicBezTo>
                      <a:pt x="1497285" y="1846628"/>
                      <a:pt x="1497146" y="1847466"/>
                      <a:pt x="1497006" y="1848303"/>
                    </a:cubicBezTo>
                    <a:cubicBezTo>
                      <a:pt x="1496028" y="1852911"/>
                      <a:pt x="1495888" y="1858497"/>
                      <a:pt x="1496307" y="1865059"/>
                    </a:cubicBezTo>
                    <a:cubicBezTo>
                      <a:pt x="1496307" y="1866176"/>
                      <a:pt x="1496447" y="1867293"/>
                      <a:pt x="1496587" y="1868550"/>
                    </a:cubicBezTo>
                    <a:cubicBezTo>
                      <a:pt x="1496726" y="1869667"/>
                      <a:pt x="1496866" y="1870924"/>
                      <a:pt x="1497006" y="1872181"/>
                    </a:cubicBezTo>
                    <a:cubicBezTo>
                      <a:pt x="1497146" y="1873717"/>
                      <a:pt x="1497425" y="1875253"/>
                      <a:pt x="1497565" y="1876928"/>
                    </a:cubicBezTo>
                    <a:cubicBezTo>
                      <a:pt x="1497565" y="1877068"/>
                      <a:pt x="1497565" y="1877068"/>
                      <a:pt x="1497565" y="1877208"/>
                    </a:cubicBezTo>
                    <a:cubicBezTo>
                      <a:pt x="1486524" y="1892288"/>
                      <a:pt x="1475901" y="1914769"/>
                      <a:pt x="1470590" y="1920912"/>
                    </a:cubicBezTo>
                    <a:cubicBezTo>
                      <a:pt x="1464301" y="1931525"/>
                      <a:pt x="1457872" y="1942137"/>
                      <a:pt x="1451582" y="1952749"/>
                    </a:cubicBezTo>
                    <a:lnTo>
                      <a:pt x="1451582" y="1952749"/>
                    </a:lnTo>
                    <a:cubicBezTo>
                      <a:pt x="1438444" y="1919935"/>
                      <a:pt x="1427822" y="1886004"/>
                      <a:pt x="1413007" y="1854447"/>
                    </a:cubicBezTo>
                    <a:cubicBezTo>
                      <a:pt x="1370518" y="1812697"/>
                      <a:pt x="1306786" y="1830291"/>
                      <a:pt x="1250181" y="1830291"/>
                    </a:cubicBezTo>
                    <a:cubicBezTo>
                      <a:pt x="1186308" y="1831268"/>
                      <a:pt x="1114049" y="1842439"/>
                      <a:pt x="1048919" y="1850677"/>
                    </a:cubicBezTo>
                    <a:cubicBezTo>
                      <a:pt x="1028653" y="1852772"/>
                      <a:pt x="1002517" y="1850817"/>
                      <a:pt x="981831" y="1857938"/>
                    </a:cubicBezTo>
                    <a:cubicBezTo>
                      <a:pt x="946610" y="1878045"/>
                      <a:pt x="927183" y="1917003"/>
                      <a:pt x="904122" y="1948839"/>
                    </a:cubicBezTo>
                    <a:cubicBezTo>
                      <a:pt x="887909" y="1973135"/>
                      <a:pt x="873933" y="1998688"/>
                      <a:pt x="860515" y="2024660"/>
                    </a:cubicBezTo>
                    <a:cubicBezTo>
                      <a:pt x="849334" y="1995058"/>
                      <a:pt x="838153" y="1965455"/>
                      <a:pt x="826832" y="1935993"/>
                    </a:cubicBezTo>
                    <a:lnTo>
                      <a:pt x="826832" y="1935853"/>
                    </a:lnTo>
                    <a:cubicBezTo>
                      <a:pt x="839550" y="1931944"/>
                      <a:pt x="844722" y="1915746"/>
                      <a:pt x="845980" y="1902062"/>
                    </a:cubicBezTo>
                    <a:close/>
                    <a:moveTo>
                      <a:pt x="989938" y="1936691"/>
                    </a:moveTo>
                    <a:cubicBezTo>
                      <a:pt x="994410" y="1930966"/>
                      <a:pt x="999162" y="1925241"/>
                      <a:pt x="1003914" y="1919656"/>
                    </a:cubicBezTo>
                    <a:cubicBezTo>
                      <a:pt x="1004753" y="1918679"/>
                      <a:pt x="1005731" y="1917701"/>
                      <a:pt x="1006570" y="1916863"/>
                    </a:cubicBezTo>
                    <a:cubicBezTo>
                      <a:pt x="1094482" y="1911557"/>
                      <a:pt x="1181416" y="1894103"/>
                      <a:pt x="1270167" y="1892148"/>
                    </a:cubicBezTo>
                    <a:cubicBezTo>
                      <a:pt x="1286799" y="1892009"/>
                      <a:pt x="1304829" y="1890193"/>
                      <a:pt x="1322719" y="1890193"/>
                    </a:cubicBezTo>
                    <a:cubicBezTo>
                      <a:pt x="1336416" y="1890193"/>
                      <a:pt x="1350113" y="1891310"/>
                      <a:pt x="1362831" y="1894662"/>
                    </a:cubicBezTo>
                    <a:cubicBezTo>
                      <a:pt x="1382538" y="1963082"/>
                      <a:pt x="1416641" y="2025777"/>
                      <a:pt x="1448507" y="2089031"/>
                    </a:cubicBezTo>
                    <a:cubicBezTo>
                      <a:pt x="1353048" y="2107462"/>
                      <a:pt x="1256190" y="2106345"/>
                      <a:pt x="1159193" y="2117655"/>
                    </a:cubicBezTo>
                    <a:cubicBezTo>
                      <a:pt x="1129004" y="2118772"/>
                      <a:pt x="1097697" y="2121705"/>
                      <a:pt x="1068066" y="2114444"/>
                    </a:cubicBezTo>
                    <a:cubicBezTo>
                      <a:pt x="1031308" y="2060406"/>
                      <a:pt x="1012160" y="1997431"/>
                      <a:pt x="989938" y="1936691"/>
                    </a:cubicBezTo>
                    <a:close/>
                    <a:moveTo>
                      <a:pt x="1034243" y="2206183"/>
                    </a:moveTo>
                    <a:cubicBezTo>
                      <a:pt x="1038436" y="2194453"/>
                      <a:pt x="1043188" y="2183003"/>
                      <a:pt x="1047940" y="2171693"/>
                    </a:cubicBezTo>
                    <a:cubicBezTo>
                      <a:pt x="1071141" y="2181188"/>
                      <a:pt x="1099793" y="2179932"/>
                      <a:pt x="1124392" y="2180909"/>
                    </a:cubicBezTo>
                    <a:cubicBezTo>
                      <a:pt x="1215659" y="2175882"/>
                      <a:pt x="1306646" y="2168621"/>
                      <a:pt x="1398052" y="2161360"/>
                    </a:cubicBezTo>
                    <a:cubicBezTo>
                      <a:pt x="1419576" y="2155217"/>
                      <a:pt x="1448787" y="2154658"/>
                      <a:pt x="1472687" y="2149073"/>
                    </a:cubicBezTo>
                    <a:cubicBezTo>
                      <a:pt x="1462763" y="2166946"/>
                      <a:pt x="1454797" y="2185796"/>
                      <a:pt x="1444314" y="2203390"/>
                    </a:cubicBezTo>
                    <a:cubicBezTo>
                      <a:pt x="1437745" y="2215259"/>
                      <a:pt x="1441240" y="2230199"/>
                      <a:pt x="1452421" y="2237460"/>
                    </a:cubicBezTo>
                    <a:lnTo>
                      <a:pt x="1452421" y="2237460"/>
                    </a:lnTo>
                    <a:cubicBezTo>
                      <a:pt x="1308882" y="2240532"/>
                      <a:pt x="1165343" y="2245001"/>
                      <a:pt x="1022084" y="2247793"/>
                    </a:cubicBezTo>
                    <a:cubicBezTo>
                      <a:pt x="1027674" y="2234109"/>
                      <a:pt x="1030190" y="2217074"/>
                      <a:pt x="1034243" y="2206183"/>
                    </a:cubicBezTo>
                    <a:close/>
                    <a:moveTo>
                      <a:pt x="1489738" y="2226010"/>
                    </a:moveTo>
                    <a:cubicBezTo>
                      <a:pt x="1493372" y="2209813"/>
                      <a:pt x="1522723" y="2145303"/>
                      <a:pt x="1512520" y="2123939"/>
                    </a:cubicBezTo>
                    <a:cubicBezTo>
                      <a:pt x="1517272" y="2114165"/>
                      <a:pt x="1518110" y="2100899"/>
                      <a:pt x="1512939" y="2082887"/>
                    </a:cubicBezTo>
                    <a:cubicBezTo>
                      <a:pt x="1505112" y="2052726"/>
                      <a:pt x="1487362" y="2026894"/>
                      <a:pt x="1472966" y="1999665"/>
                    </a:cubicBezTo>
                    <a:cubicBezTo>
                      <a:pt x="1471988" y="1997990"/>
                      <a:pt x="1471149" y="1996175"/>
                      <a:pt x="1470171" y="1994359"/>
                    </a:cubicBezTo>
                    <a:cubicBezTo>
                      <a:pt x="1481073" y="1966852"/>
                      <a:pt x="1493093" y="1939903"/>
                      <a:pt x="1504833" y="1912814"/>
                    </a:cubicBezTo>
                    <a:lnTo>
                      <a:pt x="1504833" y="1912814"/>
                    </a:lnTo>
                    <a:cubicBezTo>
                      <a:pt x="1505671" y="1916165"/>
                      <a:pt x="1506510" y="1919516"/>
                      <a:pt x="1507488" y="1923007"/>
                    </a:cubicBezTo>
                    <a:cubicBezTo>
                      <a:pt x="1509305" y="1929989"/>
                      <a:pt x="1511262" y="1937250"/>
                      <a:pt x="1513498" y="1944510"/>
                    </a:cubicBezTo>
                    <a:cubicBezTo>
                      <a:pt x="1513918" y="1945907"/>
                      <a:pt x="1514337" y="1947443"/>
                      <a:pt x="1514756" y="1948839"/>
                    </a:cubicBezTo>
                    <a:cubicBezTo>
                      <a:pt x="1518949" y="1963082"/>
                      <a:pt x="1523422" y="1977324"/>
                      <a:pt x="1527894" y="1991148"/>
                    </a:cubicBezTo>
                    <a:cubicBezTo>
                      <a:pt x="1528453" y="1992963"/>
                      <a:pt x="1529012" y="1994778"/>
                      <a:pt x="1529711" y="1996454"/>
                    </a:cubicBezTo>
                    <a:cubicBezTo>
                      <a:pt x="1531388" y="2001481"/>
                      <a:pt x="1533065" y="2006368"/>
                      <a:pt x="1534603" y="2011255"/>
                    </a:cubicBezTo>
                    <a:cubicBezTo>
                      <a:pt x="1535581" y="2013908"/>
                      <a:pt x="1536420" y="2016561"/>
                      <a:pt x="1537258" y="2019214"/>
                    </a:cubicBezTo>
                    <a:cubicBezTo>
                      <a:pt x="1537538" y="2020052"/>
                      <a:pt x="1537817" y="2020890"/>
                      <a:pt x="1538097" y="2021867"/>
                    </a:cubicBezTo>
                    <a:cubicBezTo>
                      <a:pt x="1539215" y="2025358"/>
                      <a:pt x="1540473" y="2028709"/>
                      <a:pt x="1541591" y="2031921"/>
                    </a:cubicBezTo>
                    <a:cubicBezTo>
                      <a:pt x="1545225" y="2042812"/>
                      <a:pt x="1548579" y="2052447"/>
                      <a:pt x="1551095" y="2060266"/>
                    </a:cubicBezTo>
                    <a:cubicBezTo>
                      <a:pt x="1551654" y="2061802"/>
                      <a:pt x="1552073" y="2063338"/>
                      <a:pt x="1552493" y="2064595"/>
                    </a:cubicBezTo>
                    <a:cubicBezTo>
                      <a:pt x="1553331" y="2067248"/>
                      <a:pt x="1554030" y="2069482"/>
                      <a:pt x="1554729" y="2071576"/>
                    </a:cubicBezTo>
                    <a:cubicBezTo>
                      <a:pt x="1555009" y="2072554"/>
                      <a:pt x="1555288" y="2073392"/>
                      <a:pt x="1555428" y="2074230"/>
                    </a:cubicBezTo>
                    <a:cubicBezTo>
                      <a:pt x="1555568" y="2074509"/>
                      <a:pt x="1555568" y="2074788"/>
                      <a:pt x="1555707" y="2075067"/>
                    </a:cubicBezTo>
                    <a:cubicBezTo>
                      <a:pt x="1555987" y="2076184"/>
                      <a:pt x="1556266" y="2077022"/>
                      <a:pt x="1556406" y="2077860"/>
                    </a:cubicBezTo>
                    <a:cubicBezTo>
                      <a:pt x="1556546" y="2078698"/>
                      <a:pt x="1556825" y="2079396"/>
                      <a:pt x="1556825" y="2079954"/>
                    </a:cubicBezTo>
                    <a:cubicBezTo>
                      <a:pt x="1557245" y="2081909"/>
                      <a:pt x="1557664" y="2083724"/>
                      <a:pt x="1558083" y="2085540"/>
                    </a:cubicBezTo>
                    <a:cubicBezTo>
                      <a:pt x="1558083" y="2085819"/>
                      <a:pt x="1558223" y="2085959"/>
                      <a:pt x="1558223" y="2086238"/>
                    </a:cubicBezTo>
                    <a:cubicBezTo>
                      <a:pt x="1558223" y="2086377"/>
                      <a:pt x="1558223" y="2086517"/>
                      <a:pt x="1558363" y="2086657"/>
                    </a:cubicBezTo>
                    <a:cubicBezTo>
                      <a:pt x="1558363" y="2086796"/>
                      <a:pt x="1558363" y="2087076"/>
                      <a:pt x="1558503" y="2087215"/>
                    </a:cubicBezTo>
                    <a:cubicBezTo>
                      <a:pt x="1558782" y="2088193"/>
                      <a:pt x="1559062" y="2089031"/>
                      <a:pt x="1559341" y="2090008"/>
                    </a:cubicBezTo>
                    <a:lnTo>
                      <a:pt x="1559341" y="2090008"/>
                    </a:lnTo>
                    <a:cubicBezTo>
                      <a:pt x="1559201" y="2090287"/>
                      <a:pt x="1559062" y="2090567"/>
                      <a:pt x="1558922" y="2090846"/>
                    </a:cubicBezTo>
                    <a:cubicBezTo>
                      <a:pt x="1546203" y="2117097"/>
                      <a:pt x="1535162" y="2144046"/>
                      <a:pt x="1521744" y="2169878"/>
                    </a:cubicBezTo>
                    <a:cubicBezTo>
                      <a:pt x="1512101" y="2183143"/>
                      <a:pt x="1512520" y="2204088"/>
                      <a:pt x="1529571" y="2211070"/>
                    </a:cubicBezTo>
                    <a:cubicBezTo>
                      <a:pt x="1532506" y="2212326"/>
                      <a:pt x="1535581" y="2213025"/>
                      <a:pt x="1538656" y="2213025"/>
                    </a:cubicBezTo>
                    <a:cubicBezTo>
                      <a:pt x="1549138" y="2213025"/>
                      <a:pt x="1559201" y="2205903"/>
                      <a:pt x="1562137" y="2195291"/>
                    </a:cubicBezTo>
                    <a:cubicBezTo>
                      <a:pt x="1564932" y="2184400"/>
                      <a:pt x="1578349" y="2152564"/>
                      <a:pt x="1584639" y="2124777"/>
                    </a:cubicBezTo>
                    <a:cubicBezTo>
                      <a:pt x="1584639" y="2124777"/>
                      <a:pt x="1584639" y="2124777"/>
                      <a:pt x="1584779" y="2124777"/>
                    </a:cubicBezTo>
                    <a:lnTo>
                      <a:pt x="1584779" y="2124777"/>
                    </a:lnTo>
                    <a:cubicBezTo>
                      <a:pt x="1586036" y="2125754"/>
                      <a:pt x="1587434" y="2126592"/>
                      <a:pt x="1588832" y="2127430"/>
                    </a:cubicBezTo>
                    <a:cubicBezTo>
                      <a:pt x="1588972" y="2127430"/>
                      <a:pt x="1589111" y="2127569"/>
                      <a:pt x="1589251" y="2127569"/>
                    </a:cubicBezTo>
                    <a:cubicBezTo>
                      <a:pt x="1589391" y="2127709"/>
                      <a:pt x="1589530" y="2127849"/>
                      <a:pt x="1589810" y="2127849"/>
                    </a:cubicBezTo>
                    <a:cubicBezTo>
                      <a:pt x="1589810" y="2127849"/>
                      <a:pt x="1589950" y="2127849"/>
                      <a:pt x="1589950" y="2127988"/>
                    </a:cubicBezTo>
                    <a:cubicBezTo>
                      <a:pt x="1590509" y="2128267"/>
                      <a:pt x="1591068" y="2128547"/>
                      <a:pt x="1591767" y="2128966"/>
                    </a:cubicBezTo>
                    <a:lnTo>
                      <a:pt x="1591767" y="2128966"/>
                    </a:lnTo>
                    <a:cubicBezTo>
                      <a:pt x="1592186" y="2129105"/>
                      <a:pt x="1592605" y="2129385"/>
                      <a:pt x="1593025" y="2129524"/>
                    </a:cubicBezTo>
                    <a:cubicBezTo>
                      <a:pt x="1593164" y="2129524"/>
                      <a:pt x="1593444" y="2129664"/>
                      <a:pt x="1593584" y="2129803"/>
                    </a:cubicBezTo>
                    <a:cubicBezTo>
                      <a:pt x="1593723" y="2129943"/>
                      <a:pt x="1593863" y="2129943"/>
                      <a:pt x="1594003" y="2130083"/>
                    </a:cubicBezTo>
                    <a:cubicBezTo>
                      <a:pt x="1594003" y="2130083"/>
                      <a:pt x="1594143" y="2130222"/>
                      <a:pt x="1594283" y="2130222"/>
                    </a:cubicBezTo>
                    <a:cubicBezTo>
                      <a:pt x="1594422" y="2130362"/>
                      <a:pt x="1594562" y="2130362"/>
                      <a:pt x="1594842" y="2130502"/>
                    </a:cubicBezTo>
                    <a:cubicBezTo>
                      <a:pt x="1595960" y="2131060"/>
                      <a:pt x="1597078" y="2131619"/>
                      <a:pt x="1598336" y="2132038"/>
                    </a:cubicBezTo>
                    <a:lnTo>
                      <a:pt x="1598336" y="2132038"/>
                    </a:lnTo>
                    <a:cubicBezTo>
                      <a:pt x="1599314" y="2132456"/>
                      <a:pt x="1600153" y="2132875"/>
                      <a:pt x="1601131" y="2133155"/>
                    </a:cubicBezTo>
                    <a:cubicBezTo>
                      <a:pt x="1601271" y="2133155"/>
                      <a:pt x="1601271" y="2133155"/>
                      <a:pt x="1601411" y="2133294"/>
                    </a:cubicBezTo>
                    <a:cubicBezTo>
                      <a:pt x="1602389" y="2133713"/>
                      <a:pt x="1603507" y="2134132"/>
                      <a:pt x="1604485" y="2134411"/>
                    </a:cubicBezTo>
                    <a:cubicBezTo>
                      <a:pt x="1604905" y="2134551"/>
                      <a:pt x="1605184" y="2134691"/>
                      <a:pt x="1605604" y="2134830"/>
                    </a:cubicBezTo>
                    <a:cubicBezTo>
                      <a:pt x="1607001" y="2135389"/>
                      <a:pt x="1608399" y="2135668"/>
                      <a:pt x="1609797" y="2136087"/>
                    </a:cubicBezTo>
                    <a:cubicBezTo>
                      <a:pt x="1610775" y="2136366"/>
                      <a:pt x="1611753" y="2136645"/>
                      <a:pt x="1612592" y="2136645"/>
                    </a:cubicBezTo>
                    <a:cubicBezTo>
                      <a:pt x="1612732" y="2136645"/>
                      <a:pt x="1612871" y="2136645"/>
                      <a:pt x="1613011" y="2136785"/>
                    </a:cubicBezTo>
                    <a:cubicBezTo>
                      <a:pt x="1614129" y="2137064"/>
                      <a:pt x="1615108" y="2137343"/>
                      <a:pt x="1616226" y="2137483"/>
                    </a:cubicBezTo>
                    <a:cubicBezTo>
                      <a:pt x="1620139" y="2138321"/>
                      <a:pt x="1624192" y="2138740"/>
                      <a:pt x="1628385" y="2139019"/>
                    </a:cubicBezTo>
                    <a:cubicBezTo>
                      <a:pt x="1685409" y="2144744"/>
                      <a:pt x="1742993" y="2145163"/>
                      <a:pt x="1800296" y="2146420"/>
                    </a:cubicBezTo>
                    <a:cubicBezTo>
                      <a:pt x="1806027" y="2146559"/>
                      <a:pt x="1811617" y="2146559"/>
                      <a:pt x="1817348" y="2146559"/>
                    </a:cubicBezTo>
                    <a:cubicBezTo>
                      <a:pt x="1847817" y="2146559"/>
                      <a:pt x="1878285" y="2145163"/>
                      <a:pt x="1908894" y="2143627"/>
                    </a:cubicBezTo>
                    <a:cubicBezTo>
                      <a:pt x="1944674" y="2141951"/>
                      <a:pt x="1980314" y="2140276"/>
                      <a:pt x="2016234" y="2140974"/>
                    </a:cubicBezTo>
                    <a:cubicBezTo>
                      <a:pt x="2017771" y="2141114"/>
                      <a:pt x="2019309" y="2141253"/>
                      <a:pt x="2020706" y="2141393"/>
                    </a:cubicBezTo>
                    <a:cubicBezTo>
                      <a:pt x="2021405" y="2141393"/>
                      <a:pt x="2022244" y="2141532"/>
                      <a:pt x="2022803" y="2141532"/>
                    </a:cubicBezTo>
                    <a:cubicBezTo>
                      <a:pt x="2023502" y="2141532"/>
                      <a:pt x="2024200" y="2141532"/>
                      <a:pt x="2024899" y="2141532"/>
                    </a:cubicBezTo>
                    <a:cubicBezTo>
                      <a:pt x="2021685" y="2148095"/>
                      <a:pt x="2018470" y="2154658"/>
                      <a:pt x="2015255" y="2161221"/>
                    </a:cubicBezTo>
                    <a:cubicBezTo>
                      <a:pt x="2010503" y="2177139"/>
                      <a:pt x="1989678" y="2203530"/>
                      <a:pt x="1982271" y="2225871"/>
                    </a:cubicBezTo>
                    <a:cubicBezTo>
                      <a:pt x="1982271" y="2225871"/>
                      <a:pt x="1982271" y="2225871"/>
                      <a:pt x="1982131" y="2225871"/>
                    </a:cubicBezTo>
                    <a:cubicBezTo>
                      <a:pt x="1888488" y="2229362"/>
                      <a:pt x="1794985" y="2232294"/>
                      <a:pt x="1701482" y="2234388"/>
                    </a:cubicBezTo>
                    <a:cubicBezTo>
                      <a:pt x="1627966" y="2234388"/>
                      <a:pt x="1554310" y="2235226"/>
                      <a:pt x="1480653" y="2236622"/>
                    </a:cubicBezTo>
                    <a:cubicBezTo>
                      <a:pt x="1484986" y="2234109"/>
                      <a:pt x="1488061" y="2230479"/>
                      <a:pt x="1489738" y="2226010"/>
                    </a:cubicBezTo>
                    <a:close/>
                    <a:moveTo>
                      <a:pt x="2052153" y="2178256"/>
                    </a:moveTo>
                    <a:cubicBezTo>
                      <a:pt x="2059142" y="2160662"/>
                      <a:pt x="2066549" y="2143208"/>
                      <a:pt x="2073957" y="2125754"/>
                    </a:cubicBezTo>
                    <a:lnTo>
                      <a:pt x="2073957" y="2125754"/>
                    </a:lnTo>
                    <a:cubicBezTo>
                      <a:pt x="2074096" y="2125754"/>
                      <a:pt x="2074096" y="2125614"/>
                      <a:pt x="2074096" y="2125614"/>
                    </a:cubicBezTo>
                    <a:cubicBezTo>
                      <a:pt x="2075494" y="2124358"/>
                      <a:pt x="2076752" y="2123101"/>
                      <a:pt x="2077731" y="2121705"/>
                    </a:cubicBezTo>
                    <a:cubicBezTo>
                      <a:pt x="2078988" y="2120308"/>
                      <a:pt x="2080106" y="2118772"/>
                      <a:pt x="2081225" y="2117237"/>
                    </a:cubicBezTo>
                    <a:cubicBezTo>
                      <a:pt x="2082343" y="2115840"/>
                      <a:pt x="2083181" y="2114304"/>
                      <a:pt x="2084020" y="2112768"/>
                    </a:cubicBezTo>
                    <a:cubicBezTo>
                      <a:pt x="2084858" y="2111372"/>
                      <a:pt x="2085557" y="2109976"/>
                      <a:pt x="2086116" y="2108579"/>
                    </a:cubicBezTo>
                    <a:cubicBezTo>
                      <a:pt x="2086256" y="2108021"/>
                      <a:pt x="2086536" y="2107602"/>
                      <a:pt x="2086815" y="2107043"/>
                    </a:cubicBezTo>
                    <a:cubicBezTo>
                      <a:pt x="2087095" y="2106485"/>
                      <a:pt x="2087234" y="2105926"/>
                      <a:pt x="2087374" y="2105507"/>
                    </a:cubicBezTo>
                    <a:cubicBezTo>
                      <a:pt x="2087933" y="2104251"/>
                      <a:pt x="2088353" y="2102994"/>
                      <a:pt x="2088772" y="2101737"/>
                    </a:cubicBezTo>
                    <a:cubicBezTo>
                      <a:pt x="2089051" y="2101179"/>
                      <a:pt x="2089191" y="2100480"/>
                      <a:pt x="2089331" y="2099922"/>
                    </a:cubicBezTo>
                    <a:cubicBezTo>
                      <a:pt x="2089331" y="2099922"/>
                      <a:pt x="2089331" y="2099922"/>
                      <a:pt x="2089331" y="2099782"/>
                    </a:cubicBezTo>
                    <a:cubicBezTo>
                      <a:pt x="2089890" y="2098246"/>
                      <a:pt x="2090170" y="2096850"/>
                      <a:pt x="2090589" y="2095314"/>
                    </a:cubicBezTo>
                    <a:cubicBezTo>
                      <a:pt x="2090729" y="2094756"/>
                      <a:pt x="2090729" y="2094337"/>
                      <a:pt x="2090868" y="2093778"/>
                    </a:cubicBezTo>
                    <a:cubicBezTo>
                      <a:pt x="2090868" y="2093638"/>
                      <a:pt x="2090868" y="2093499"/>
                      <a:pt x="2091008" y="2093220"/>
                    </a:cubicBezTo>
                    <a:cubicBezTo>
                      <a:pt x="2091427" y="2091404"/>
                      <a:pt x="2091707" y="2089589"/>
                      <a:pt x="2092126" y="2087634"/>
                    </a:cubicBezTo>
                    <a:cubicBezTo>
                      <a:pt x="2092546" y="2085260"/>
                      <a:pt x="2092825" y="2082887"/>
                      <a:pt x="2092965" y="2080373"/>
                    </a:cubicBezTo>
                    <a:cubicBezTo>
                      <a:pt x="2093244" y="2075626"/>
                      <a:pt x="2093524" y="2070878"/>
                      <a:pt x="2093524" y="2066131"/>
                    </a:cubicBezTo>
                    <a:cubicBezTo>
                      <a:pt x="2093524" y="2063617"/>
                      <a:pt x="2093524" y="2061104"/>
                      <a:pt x="2093384" y="2058590"/>
                    </a:cubicBezTo>
                    <a:cubicBezTo>
                      <a:pt x="2093384" y="2057613"/>
                      <a:pt x="2093384" y="2056496"/>
                      <a:pt x="2093244" y="2055519"/>
                    </a:cubicBezTo>
                    <a:cubicBezTo>
                      <a:pt x="2093105" y="2052307"/>
                      <a:pt x="2092825" y="2049235"/>
                      <a:pt x="2092685" y="2046163"/>
                    </a:cubicBezTo>
                    <a:cubicBezTo>
                      <a:pt x="2092546" y="2043371"/>
                      <a:pt x="2092266" y="2040578"/>
                      <a:pt x="2091847" y="2037785"/>
                    </a:cubicBezTo>
                    <a:cubicBezTo>
                      <a:pt x="2091847" y="2037227"/>
                      <a:pt x="2091707" y="2036668"/>
                      <a:pt x="2091707" y="2036110"/>
                    </a:cubicBezTo>
                    <a:cubicBezTo>
                      <a:pt x="2091707" y="2035551"/>
                      <a:pt x="2091567" y="2034993"/>
                      <a:pt x="2091567" y="2034434"/>
                    </a:cubicBezTo>
                    <a:cubicBezTo>
                      <a:pt x="2091567" y="2034434"/>
                      <a:pt x="2091567" y="2034434"/>
                      <a:pt x="2091567" y="2034294"/>
                    </a:cubicBezTo>
                    <a:cubicBezTo>
                      <a:pt x="2091567" y="2033876"/>
                      <a:pt x="2091427" y="2033457"/>
                      <a:pt x="2091427" y="2033038"/>
                    </a:cubicBezTo>
                    <a:cubicBezTo>
                      <a:pt x="2091148" y="2030943"/>
                      <a:pt x="2090868" y="2028709"/>
                      <a:pt x="2090449" y="2026475"/>
                    </a:cubicBezTo>
                    <a:cubicBezTo>
                      <a:pt x="2090030" y="2023822"/>
                      <a:pt x="2089610" y="2021169"/>
                      <a:pt x="2089191" y="2018516"/>
                    </a:cubicBezTo>
                    <a:cubicBezTo>
                      <a:pt x="2088912" y="2016840"/>
                      <a:pt x="2088632" y="2015165"/>
                      <a:pt x="2088353" y="2013629"/>
                    </a:cubicBezTo>
                    <a:cubicBezTo>
                      <a:pt x="2088073" y="2011953"/>
                      <a:pt x="2087794" y="2010138"/>
                      <a:pt x="2087374" y="2008323"/>
                    </a:cubicBezTo>
                    <a:cubicBezTo>
                      <a:pt x="2086955" y="2006647"/>
                      <a:pt x="2086675" y="2004832"/>
                      <a:pt x="2086256" y="2003156"/>
                    </a:cubicBezTo>
                    <a:cubicBezTo>
                      <a:pt x="2085557" y="1999665"/>
                      <a:pt x="2084719" y="1996175"/>
                      <a:pt x="2084020" y="1992684"/>
                    </a:cubicBezTo>
                    <a:cubicBezTo>
                      <a:pt x="2083181" y="1989193"/>
                      <a:pt x="2082482" y="1985842"/>
                      <a:pt x="2081644" y="1982351"/>
                    </a:cubicBezTo>
                    <a:lnTo>
                      <a:pt x="2081644" y="1982351"/>
                    </a:lnTo>
                    <a:lnTo>
                      <a:pt x="2081644" y="1982351"/>
                    </a:lnTo>
                    <a:cubicBezTo>
                      <a:pt x="2100931" y="1975369"/>
                      <a:pt x="2104006" y="1939484"/>
                      <a:pt x="2114768" y="1922588"/>
                    </a:cubicBezTo>
                    <a:cubicBezTo>
                      <a:pt x="2119381" y="1912255"/>
                      <a:pt x="2124412" y="1902062"/>
                      <a:pt x="2129444" y="1892009"/>
                    </a:cubicBezTo>
                    <a:cubicBezTo>
                      <a:pt x="2129863" y="1895220"/>
                      <a:pt x="2130422" y="1898571"/>
                      <a:pt x="2130981" y="1901783"/>
                    </a:cubicBezTo>
                    <a:cubicBezTo>
                      <a:pt x="2131261" y="1903738"/>
                      <a:pt x="2131680" y="1905832"/>
                      <a:pt x="2132099" y="1907787"/>
                    </a:cubicBezTo>
                    <a:cubicBezTo>
                      <a:pt x="2132798" y="1911836"/>
                      <a:pt x="2133637" y="1915886"/>
                      <a:pt x="2134475" y="1920075"/>
                    </a:cubicBezTo>
                    <a:cubicBezTo>
                      <a:pt x="2135314" y="1923984"/>
                      <a:pt x="2136013" y="1927894"/>
                      <a:pt x="2136991" y="1931804"/>
                    </a:cubicBezTo>
                    <a:cubicBezTo>
                      <a:pt x="2137969" y="1936272"/>
                      <a:pt x="2138948" y="1940741"/>
                      <a:pt x="2139926" y="1945069"/>
                    </a:cubicBezTo>
                    <a:cubicBezTo>
                      <a:pt x="2140765" y="1948699"/>
                      <a:pt x="2141603" y="1952330"/>
                      <a:pt x="2142442" y="1955960"/>
                    </a:cubicBezTo>
                    <a:cubicBezTo>
                      <a:pt x="2143001" y="1958195"/>
                      <a:pt x="2143560" y="1960568"/>
                      <a:pt x="2144119" y="1962802"/>
                    </a:cubicBezTo>
                    <a:cubicBezTo>
                      <a:pt x="2145517" y="1968667"/>
                      <a:pt x="2146914" y="1974532"/>
                      <a:pt x="2148312" y="1980396"/>
                    </a:cubicBezTo>
                    <a:cubicBezTo>
                      <a:pt x="2152505" y="1997990"/>
                      <a:pt x="2156698" y="2015584"/>
                      <a:pt x="2160052" y="2033317"/>
                    </a:cubicBezTo>
                    <a:cubicBezTo>
                      <a:pt x="2160332" y="2035272"/>
                      <a:pt x="2160611" y="2037227"/>
                      <a:pt x="2161031" y="2039042"/>
                    </a:cubicBezTo>
                    <a:cubicBezTo>
                      <a:pt x="2161031" y="2039461"/>
                      <a:pt x="2161170" y="2039880"/>
                      <a:pt x="2161310" y="2040159"/>
                    </a:cubicBezTo>
                    <a:cubicBezTo>
                      <a:pt x="2161590" y="2041835"/>
                      <a:pt x="2162009" y="2043510"/>
                      <a:pt x="2162428" y="2045046"/>
                    </a:cubicBezTo>
                    <a:cubicBezTo>
                      <a:pt x="2162428" y="2045325"/>
                      <a:pt x="2162568" y="2045465"/>
                      <a:pt x="2162568" y="2045744"/>
                    </a:cubicBezTo>
                    <a:cubicBezTo>
                      <a:pt x="2162848" y="2046722"/>
                      <a:pt x="2163127" y="2047699"/>
                      <a:pt x="2163407" y="2048677"/>
                    </a:cubicBezTo>
                    <a:cubicBezTo>
                      <a:pt x="2163826" y="2049794"/>
                      <a:pt x="2164105" y="2051050"/>
                      <a:pt x="2164525" y="2052167"/>
                    </a:cubicBezTo>
                    <a:cubicBezTo>
                      <a:pt x="2164665" y="2052726"/>
                      <a:pt x="2164944" y="2053285"/>
                      <a:pt x="2165224" y="2053843"/>
                    </a:cubicBezTo>
                    <a:cubicBezTo>
                      <a:pt x="2165363" y="2054402"/>
                      <a:pt x="2165643" y="2054960"/>
                      <a:pt x="2165922" y="2055519"/>
                    </a:cubicBezTo>
                    <a:cubicBezTo>
                      <a:pt x="2166342" y="2056496"/>
                      <a:pt x="2166761" y="2057474"/>
                      <a:pt x="2167180" y="2058451"/>
                    </a:cubicBezTo>
                    <a:cubicBezTo>
                      <a:pt x="2167180" y="2058590"/>
                      <a:pt x="2167320" y="2058870"/>
                      <a:pt x="2167460" y="2059009"/>
                    </a:cubicBezTo>
                    <a:cubicBezTo>
                      <a:pt x="2167879" y="2059847"/>
                      <a:pt x="2168298" y="2060685"/>
                      <a:pt x="2168857" y="2061523"/>
                    </a:cubicBezTo>
                    <a:cubicBezTo>
                      <a:pt x="2150967" y="2103971"/>
                      <a:pt x="2130143" y="2145442"/>
                      <a:pt x="2110016" y="2187053"/>
                    </a:cubicBezTo>
                    <a:cubicBezTo>
                      <a:pt x="2104146" y="2199620"/>
                      <a:pt x="2112392" y="2214840"/>
                      <a:pt x="2125251" y="2218331"/>
                    </a:cubicBezTo>
                    <a:cubicBezTo>
                      <a:pt x="2127767" y="2218889"/>
                      <a:pt x="2130003" y="2219168"/>
                      <a:pt x="2132099" y="2219168"/>
                    </a:cubicBezTo>
                    <a:cubicBezTo>
                      <a:pt x="2155021" y="2219168"/>
                      <a:pt x="2157397" y="2186355"/>
                      <a:pt x="2164665" y="2168761"/>
                    </a:cubicBezTo>
                    <a:cubicBezTo>
                      <a:pt x="2173889" y="2141672"/>
                      <a:pt x="2186049" y="2114444"/>
                      <a:pt x="2193456" y="2086377"/>
                    </a:cubicBezTo>
                    <a:lnTo>
                      <a:pt x="2193456" y="2086377"/>
                    </a:lnTo>
                    <a:lnTo>
                      <a:pt x="2193456" y="2086377"/>
                    </a:lnTo>
                    <a:cubicBezTo>
                      <a:pt x="2194574" y="2087076"/>
                      <a:pt x="2195832" y="2087774"/>
                      <a:pt x="2197090" y="2088332"/>
                    </a:cubicBezTo>
                    <a:cubicBezTo>
                      <a:pt x="2198348" y="2089031"/>
                      <a:pt x="2199606" y="2089589"/>
                      <a:pt x="2200864" y="2090287"/>
                    </a:cubicBezTo>
                    <a:cubicBezTo>
                      <a:pt x="2202122" y="2090846"/>
                      <a:pt x="2203379" y="2091404"/>
                      <a:pt x="2204637" y="2091823"/>
                    </a:cubicBezTo>
                    <a:cubicBezTo>
                      <a:pt x="2206594" y="2092661"/>
                      <a:pt x="2208551" y="2093359"/>
                      <a:pt x="2210647" y="2094057"/>
                    </a:cubicBezTo>
                    <a:cubicBezTo>
                      <a:pt x="2212744" y="2094756"/>
                      <a:pt x="2214700" y="2095314"/>
                      <a:pt x="2216937" y="2096012"/>
                    </a:cubicBezTo>
                    <a:cubicBezTo>
                      <a:pt x="2218334" y="2096431"/>
                      <a:pt x="2219732" y="2096850"/>
                      <a:pt x="2221130" y="2097129"/>
                    </a:cubicBezTo>
                    <a:cubicBezTo>
                      <a:pt x="2222527" y="2097548"/>
                      <a:pt x="2224065" y="2097828"/>
                      <a:pt x="2225462" y="2098246"/>
                    </a:cubicBezTo>
                    <a:cubicBezTo>
                      <a:pt x="2226860" y="2098526"/>
                      <a:pt x="2228258" y="2098805"/>
                      <a:pt x="2229655" y="2099084"/>
                    </a:cubicBezTo>
                    <a:cubicBezTo>
                      <a:pt x="2229935" y="2099084"/>
                      <a:pt x="2230214" y="2099224"/>
                      <a:pt x="2230494" y="2099224"/>
                    </a:cubicBezTo>
                    <a:cubicBezTo>
                      <a:pt x="2231752" y="2099503"/>
                      <a:pt x="2233010" y="2099643"/>
                      <a:pt x="2234268" y="2099782"/>
                    </a:cubicBezTo>
                    <a:cubicBezTo>
                      <a:pt x="2234268" y="2099782"/>
                      <a:pt x="2234407" y="2099782"/>
                      <a:pt x="2234547" y="2099782"/>
                    </a:cubicBezTo>
                    <a:cubicBezTo>
                      <a:pt x="2237482" y="2100341"/>
                      <a:pt x="2240277" y="2100620"/>
                      <a:pt x="2243213" y="2101039"/>
                    </a:cubicBezTo>
                    <a:cubicBezTo>
                      <a:pt x="2246427" y="2101458"/>
                      <a:pt x="2249642" y="2101737"/>
                      <a:pt x="2252996" y="2102016"/>
                    </a:cubicBezTo>
                    <a:cubicBezTo>
                      <a:pt x="2254533" y="2102156"/>
                      <a:pt x="2255931" y="2102296"/>
                      <a:pt x="2257469" y="2102296"/>
                    </a:cubicBezTo>
                    <a:cubicBezTo>
                      <a:pt x="2263758" y="2102715"/>
                      <a:pt x="2270047" y="2102994"/>
                      <a:pt x="2276477" y="2103133"/>
                    </a:cubicBezTo>
                    <a:cubicBezTo>
                      <a:pt x="2277315" y="2103133"/>
                      <a:pt x="2278294" y="2103133"/>
                      <a:pt x="2279132" y="2103133"/>
                    </a:cubicBezTo>
                    <a:cubicBezTo>
                      <a:pt x="2281368" y="2103133"/>
                      <a:pt x="2283605" y="2103133"/>
                      <a:pt x="2285981" y="2103133"/>
                    </a:cubicBezTo>
                    <a:cubicBezTo>
                      <a:pt x="2295485" y="2103273"/>
                      <a:pt x="2304709" y="2103273"/>
                      <a:pt x="2313514" y="2103413"/>
                    </a:cubicBezTo>
                    <a:cubicBezTo>
                      <a:pt x="2315052" y="2103413"/>
                      <a:pt x="2316450" y="2103413"/>
                      <a:pt x="2317847" y="2103413"/>
                    </a:cubicBezTo>
                    <a:cubicBezTo>
                      <a:pt x="2319385" y="2103413"/>
                      <a:pt x="2320782" y="2103413"/>
                      <a:pt x="2322180" y="2103552"/>
                    </a:cubicBezTo>
                    <a:cubicBezTo>
                      <a:pt x="2322320" y="2103552"/>
                      <a:pt x="2322320" y="2103552"/>
                      <a:pt x="2322459" y="2103552"/>
                    </a:cubicBezTo>
                    <a:cubicBezTo>
                      <a:pt x="2323717" y="2103552"/>
                      <a:pt x="2325115" y="2103552"/>
                      <a:pt x="2326373" y="2103692"/>
                    </a:cubicBezTo>
                    <a:cubicBezTo>
                      <a:pt x="2329168" y="2103692"/>
                      <a:pt x="2331824" y="2103832"/>
                      <a:pt x="2334479" y="2104111"/>
                    </a:cubicBezTo>
                    <a:cubicBezTo>
                      <a:pt x="2352928" y="2104669"/>
                      <a:pt x="2371238" y="2104809"/>
                      <a:pt x="2389686" y="2104809"/>
                    </a:cubicBezTo>
                    <a:cubicBezTo>
                      <a:pt x="2477040" y="2104809"/>
                      <a:pt x="2564393" y="2099643"/>
                      <a:pt x="2651467" y="2092521"/>
                    </a:cubicBezTo>
                    <a:cubicBezTo>
                      <a:pt x="2652166" y="2092521"/>
                      <a:pt x="2653004" y="2092521"/>
                      <a:pt x="2653563" y="2092382"/>
                    </a:cubicBezTo>
                    <a:cubicBezTo>
                      <a:pt x="2635673" y="2123520"/>
                      <a:pt x="2623374" y="2158428"/>
                      <a:pt x="2608279" y="2190683"/>
                    </a:cubicBezTo>
                    <a:cubicBezTo>
                      <a:pt x="2606742" y="2194314"/>
                      <a:pt x="2606323" y="2198084"/>
                      <a:pt x="2606742" y="2201714"/>
                    </a:cubicBezTo>
                    <a:lnTo>
                      <a:pt x="2606602" y="2201714"/>
                    </a:lnTo>
                    <a:cubicBezTo>
                      <a:pt x="2553212" y="2204926"/>
                      <a:pt x="2499821" y="2207439"/>
                      <a:pt x="2446152" y="2208556"/>
                    </a:cubicBezTo>
                    <a:cubicBezTo>
                      <a:pt x="2308623" y="2212885"/>
                      <a:pt x="2171094" y="2218610"/>
                      <a:pt x="2033565" y="2223776"/>
                    </a:cubicBezTo>
                    <a:cubicBezTo>
                      <a:pt x="2039574" y="2208696"/>
                      <a:pt x="2045724" y="2193476"/>
                      <a:pt x="2052153" y="2178256"/>
                    </a:cubicBezTo>
                    <a:close/>
                    <a:moveTo>
                      <a:pt x="2662369" y="2167784"/>
                    </a:moveTo>
                    <a:cubicBezTo>
                      <a:pt x="2662508" y="2159545"/>
                      <a:pt x="2678721" y="2115980"/>
                      <a:pt x="2684312" y="2086936"/>
                    </a:cubicBezTo>
                    <a:lnTo>
                      <a:pt x="2684312" y="2086936"/>
                    </a:lnTo>
                    <a:cubicBezTo>
                      <a:pt x="2685709" y="2086377"/>
                      <a:pt x="2686967" y="2085959"/>
                      <a:pt x="2688085" y="2085400"/>
                    </a:cubicBezTo>
                    <a:cubicBezTo>
                      <a:pt x="2689343" y="2084842"/>
                      <a:pt x="2690601" y="2084283"/>
                      <a:pt x="2691719" y="2083724"/>
                    </a:cubicBezTo>
                    <a:cubicBezTo>
                      <a:pt x="2693257" y="2083026"/>
                      <a:pt x="2694654" y="2082188"/>
                      <a:pt x="2696052" y="2081351"/>
                    </a:cubicBezTo>
                    <a:cubicBezTo>
                      <a:pt x="2696890" y="2080932"/>
                      <a:pt x="2697589" y="2080373"/>
                      <a:pt x="2698428" y="2079815"/>
                    </a:cubicBezTo>
                    <a:cubicBezTo>
                      <a:pt x="2699825" y="2078977"/>
                      <a:pt x="2701083" y="2077999"/>
                      <a:pt x="2702341" y="2077022"/>
                    </a:cubicBezTo>
                    <a:cubicBezTo>
                      <a:pt x="2703320" y="2076324"/>
                      <a:pt x="2704158" y="2075486"/>
                      <a:pt x="2704997" y="2074788"/>
                    </a:cubicBezTo>
                    <a:cubicBezTo>
                      <a:pt x="2705137" y="2074648"/>
                      <a:pt x="2705276" y="2074509"/>
                      <a:pt x="2705416" y="2074369"/>
                    </a:cubicBezTo>
                    <a:cubicBezTo>
                      <a:pt x="2705975" y="2073811"/>
                      <a:pt x="2706534" y="2073252"/>
                      <a:pt x="2707093" y="2072833"/>
                    </a:cubicBezTo>
                    <a:cubicBezTo>
                      <a:pt x="2708211" y="2071716"/>
                      <a:pt x="2709190" y="2070739"/>
                      <a:pt x="2710168" y="2069622"/>
                    </a:cubicBezTo>
                    <a:cubicBezTo>
                      <a:pt x="2713243" y="2066131"/>
                      <a:pt x="2715898" y="2062221"/>
                      <a:pt x="2717995" y="2058172"/>
                    </a:cubicBezTo>
                    <a:cubicBezTo>
                      <a:pt x="2718554" y="2057194"/>
                      <a:pt x="2718973" y="2056357"/>
                      <a:pt x="2719393" y="2055379"/>
                    </a:cubicBezTo>
                    <a:cubicBezTo>
                      <a:pt x="2719532" y="2055100"/>
                      <a:pt x="2719672" y="2054821"/>
                      <a:pt x="2719812" y="2054541"/>
                    </a:cubicBezTo>
                    <a:cubicBezTo>
                      <a:pt x="2720091" y="2053843"/>
                      <a:pt x="2720371" y="2053145"/>
                      <a:pt x="2720790" y="2052447"/>
                    </a:cubicBezTo>
                    <a:cubicBezTo>
                      <a:pt x="2722328" y="2048677"/>
                      <a:pt x="2723725" y="2044627"/>
                      <a:pt x="2724843" y="2040578"/>
                    </a:cubicBezTo>
                    <a:cubicBezTo>
                      <a:pt x="2725263" y="2038623"/>
                      <a:pt x="2725682" y="2036808"/>
                      <a:pt x="2726101" y="2034853"/>
                    </a:cubicBezTo>
                    <a:cubicBezTo>
                      <a:pt x="2726381" y="2033317"/>
                      <a:pt x="2726660" y="2031921"/>
                      <a:pt x="2726940" y="2030385"/>
                    </a:cubicBezTo>
                    <a:cubicBezTo>
                      <a:pt x="2727080" y="2028988"/>
                      <a:pt x="2727359" y="2027732"/>
                      <a:pt x="2727499" y="2026335"/>
                    </a:cubicBezTo>
                    <a:cubicBezTo>
                      <a:pt x="2727639" y="2024799"/>
                      <a:pt x="2727779" y="2023403"/>
                      <a:pt x="2727918" y="2022007"/>
                    </a:cubicBezTo>
                    <a:cubicBezTo>
                      <a:pt x="2728058" y="2020471"/>
                      <a:pt x="2728198" y="2019075"/>
                      <a:pt x="2728198" y="2017539"/>
                    </a:cubicBezTo>
                    <a:cubicBezTo>
                      <a:pt x="2728198" y="2016422"/>
                      <a:pt x="2728338" y="2015165"/>
                      <a:pt x="2728338" y="2014048"/>
                    </a:cubicBezTo>
                    <a:cubicBezTo>
                      <a:pt x="2728477" y="2010138"/>
                      <a:pt x="2728477" y="2006228"/>
                      <a:pt x="2728338" y="2002318"/>
                    </a:cubicBezTo>
                    <a:cubicBezTo>
                      <a:pt x="2728338" y="2000084"/>
                      <a:pt x="2728198" y="1997850"/>
                      <a:pt x="2727918" y="1995477"/>
                    </a:cubicBezTo>
                    <a:cubicBezTo>
                      <a:pt x="2727779" y="1993242"/>
                      <a:pt x="2727639" y="1990869"/>
                      <a:pt x="2727359" y="1988634"/>
                    </a:cubicBezTo>
                    <a:cubicBezTo>
                      <a:pt x="2727220" y="1986400"/>
                      <a:pt x="2726940" y="1984027"/>
                      <a:pt x="2726660" y="1981653"/>
                    </a:cubicBezTo>
                    <a:cubicBezTo>
                      <a:pt x="2726381" y="1979558"/>
                      <a:pt x="2726101" y="1977604"/>
                      <a:pt x="2725822" y="1975509"/>
                    </a:cubicBezTo>
                    <a:cubicBezTo>
                      <a:pt x="2725403" y="1972297"/>
                      <a:pt x="2724843" y="1968946"/>
                      <a:pt x="2724284" y="1965595"/>
                    </a:cubicBezTo>
                    <a:cubicBezTo>
                      <a:pt x="2724284" y="1965455"/>
                      <a:pt x="2724284" y="1965316"/>
                      <a:pt x="2724284" y="1965176"/>
                    </a:cubicBezTo>
                    <a:cubicBezTo>
                      <a:pt x="2724005" y="1963501"/>
                      <a:pt x="2723725" y="1961965"/>
                      <a:pt x="2723306" y="1960289"/>
                    </a:cubicBezTo>
                    <a:cubicBezTo>
                      <a:pt x="2723027" y="1958614"/>
                      <a:pt x="2722747" y="1956798"/>
                      <a:pt x="2722328" y="1954983"/>
                    </a:cubicBezTo>
                    <a:cubicBezTo>
                      <a:pt x="2721769" y="1952330"/>
                      <a:pt x="2721210" y="1949677"/>
                      <a:pt x="2720651" y="1946884"/>
                    </a:cubicBezTo>
                    <a:cubicBezTo>
                      <a:pt x="2720651" y="1946745"/>
                      <a:pt x="2720651" y="1946605"/>
                      <a:pt x="2720511" y="1946465"/>
                    </a:cubicBezTo>
                    <a:cubicBezTo>
                      <a:pt x="2723865" y="1948001"/>
                      <a:pt x="2727080" y="1948979"/>
                      <a:pt x="2730155" y="1948979"/>
                    </a:cubicBezTo>
                    <a:cubicBezTo>
                      <a:pt x="2750840" y="1948979"/>
                      <a:pt x="2763558" y="1917841"/>
                      <a:pt x="2770267" y="1899270"/>
                    </a:cubicBezTo>
                    <a:cubicBezTo>
                      <a:pt x="2776137" y="1884049"/>
                      <a:pt x="2782287" y="1868969"/>
                      <a:pt x="2788716" y="1854028"/>
                    </a:cubicBezTo>
                    <a:cubicBezTo>
                      <a:pt x="2793748" y="1900806"/>
                      <a:pt x="2804649" y="1947443"/>
                      <a:pt x="2810520" y="1993661"/>
                    </a:cubicBezTo>
                    <a:cubicBezTo>
                      <a:pt x="2813175" y="2006926"/>
                      <a:pt x="2818207" y="2017957"/>
                      <a:pt x="2825055" y="2027313"/>
                    </a:cubicBezTo>
                    <a:cubicBezTo>
                      <a:pt x="2825055" y="2027313"/>
                      <a:pt x="2825055" y="2027313"/>
                      <a:pt x="2825055" y="2027452"/>
                    </a:cubicBezTo>
                    <a:cubicBezTo>
                      <a:pt x="2809681" y="2048677"/>
                      <a:pt x="2798080" y="2072833"/>
                      <a:pt x="2784803" y="2095454"/>
                    </a:cubicBezTo>
                    <a:cubicBezTo>
                      <a:pt x="2768730" y="2124777"/>
                      <a:pt x="2753216" y="2154239"/>
                      <a:pt x="2737143" y="2183562"/>
                    </a:cubicBezTo>
                    <a:cubicBezTo>
                      <a:pt x="2735466" y="2186634"/>
                      <a:pt x="2734487" y="2189846"/>
                      <a:pt x="2734208" y="2193197"/>
                    </a:cubicBezTo>
                    <a:lnTo>
                      <a:pt x="2734208" y="2193197"/>
                    </a:lnTo>
                    <a:cubicBezTo>
                      <a:pt x="2707792" y="2195291"/>
                      <a:pt x="2681516" y="2197246"/>
                      <a:pt x="2655101" y="2199201"/>
                    </a:cubicBezTo>
                    <a:lnTo>
                      <a:pt x="2654961" y="2199201"/>
                    </a:lnTo>
                    <a:cubicBezTo>
                      <a:pt x="2658036" y="2188170"/>
                      <a:pt x="2659713" y="2176441"/>
                      <a:pt x="2662369" y="2167784"/>
                    </a:cubicBezTo>
                    <a:close/>
                    <a:moveTo>
                      <a:pt x="2818906" y="2111093"/>
                    </a:moveTo>
                    <a:cubicBezTo>
                      <a:pt x="2821561" y="2101318"/>
                      <a:pt x="2838473" y="2069482"/>
                      <a:pt x="2844343" y="2045744"/>
                    </a:cubicBezTo>
                    <a:cubicBezTo>
                      <a:pt x="2887810" y="2076463"/>
                      <a:pt x="2961326" y="2075207"/>
                      <a:pt x="3010524" y="2079535"/>
                    </a:cubicBezTo>
                    <a:cubicBezTo>
                      <a:pt x="3017232" y="2079675"/>
                      <a:pt x="3023801" y="2079675"/>
                      <a:pt x="3030510" y="2079675"/>
                    </a:cubicBezTo>
                    <a:cubicBezTo>
                      <a:pt x="3095641" y="2079675"/>
                      <a:pt x="3159374" y="2074648"/>
                      <a:pt x="3223386" y="2069761"/>
                    </a:cubicBezTo>
                    <a:cubicBezTo>
                      <a:pt x="3291871" y="2064455"/>
                      <a:pt x="3360496" y="2059149"/>
                      <a:pt x="3431217" y="2059987"/>
                    </a:cubicBezTo>
                    <a:cubicBezTo>
                      <a:pt x="3509625" y="2058730"/>
                      <a:pt x="3587474" y="2067946"/>
                      <a:pt x="3665603" y="2070459"/>
                    </a:cubicBezTo>
                    <a:cubicBezTo>
                      <a:pt x="3743452" y="2071856"/>
                      <a:pt x="3821442" y="2067387"/>
                      <a:pt x="3899011" y="2061662"/>
                    </a:cubicBezTo>
                    <a:cubicBezTo>
                      <a:pt x="3947650" y="2058590"/>
                      <a:pt x="3996427" y="2058730"/>
                      <a:pt x="4045205" y="2059009"/>
                    </a:cubicBezTo>
                    <a:cubicBezTo>
                      <a:pt x="4081964" y="2059149"/>
                      <a:pt x="4118862" y="2059289"/>
                      <a:pt x="4155760" y="2058032"/>
                    </a:cubicBezTo>
                    <a:cubicBezTo>
                      <a:pt x="4254993" y="2052167"/>
                      <a:pt x="4353807" y="2053983"/>
                      <a:pt x="4452901" y="2060825"/>
                    </a:cubicBezTo>
                    <a:cubicBezTo>
                      <a:pt x="4493712" y="2065433"/>
                      <a:pt x="4534803" y="2068923"/>
                      <a:pt x="4575754" y="2069342"/>
                    </a:cubicBezTo>
                    <a:lnTo>
                      <a:pt x="4575754" y="2069342"/>
                    </a:lnTo>
                    <a:cubicBezTo>
                      <a:pt x="4569046" y="2080234"/>
                      <a:pt x="4563315" y="2091404"/>
                      <a:pt x="4559402" y="2096152"/>
                    </a:cubicBezTo>
                    <a:cubicBezTo>
                      <a:pt x="4552554" y="2114025"/>
                      <a:pt x="4523762" y="2142510"/>
                      <a:pt x="4529352" y="2162338"/>
                    </a:cubicBezTo>
                    <a:cubicBezTo>
                      <a:pt x="4529352" y="2162338"/>
                      <a:pt x="4529352" y="2162338"/>
                      <a:pt x="4529213" y="2162338"/>
                    </a:cubicBezTo>
                    <a:lnTo>
                      <a:pt x="4529213" y="2162338"/>
                    </a:lnTo>
                    <a:cubicBezTo>
                      <a:pt x="4333541" y="2168063"/>
                      <a:pt x="4137870" y="2164712"/>
                      <a:pt x="3942338" y="2161221"/>
                    </a:cubicBezTo>
                    <a:cubicBezTo>
                      <a:pt x="3762740" y="2158009"/>
                      <a:pt x="3583142" y="2154937"/>
                      <a:pt x="3403404" y="2158987"/>
                    </a:cubicBezTo>
                    <a:cubicBezTo>
                      <a:pt x="3216398" y="2165968"/>
                      <a:pt x="3029252" y="2169738"/>
                      <a:pt x="2842666" y="2183841"/>
                    </a:cubicBezTo>
                    <a:cubicBezTo>
                      <a:pt x="2824077" y="2185377"/>
                      <a:pt x="2805488" y="2186913"/>
                      <a:pt x="2787039" y="2188449"/>
                    </a:cubicBezTo>
                    <a:cubicBezTo>
                      <a:pt x="2797521" y="2162617"/>
                      <a:pt x="2808144" y="2136785"/>
                      <a:pt x="2818906" y="2111093"/>
                    </a:cubicBezTo>
                    <a:close/>
                    <a:moveTo>
                      <a:pt x="4588613" y="2110813"/>
                    </a:moveTo>
                    <a:cubicBezTo>
                      <a:pt x="4594343" y="2097129"/>
                      <a:pt x="4600633" y="2083724"/>
                      <a:pt x="4606643" y="2070040"/>
                    </a:cubicBezTo>
                    <a:lnTo>
                      <a:pt x="4606782" y="2070040"/>
                    </a:lnTo>
                    <a:cubicBezTo>
                      <a:pt x="4627887" y="2068923"/>
                      <a:pt x="4646895" y="2056915"/>
                      <a:pt x="4651787" y="2034574"/>
                    </a:cubicBezTo>
                    <a:cubicBezTo>
                      <a:pt x="4658356" y="2011115"/>
                      <a:pt x="4650389" y="1987378"/>
                      <a:pt x="4642562" y="1965176"/>
                    </a:cubicBezTo>
                    <a:cubicBezTo>
                      <a:pt x="4633897" y="1940182"/>
                      <a:pt x="4629285" y="1913931"/>
                      <a:pt x="4620200" y="1889216"/>
                    </a:cubicBezTo>
                    <a:lnTo>
                      <a:pt x="4620200" y="1889216"/>
                    </a:lnTo>
                    <a:cubicBezTo>
                      <a:pt x="4628306" y="1878743"/>
                      <a:pt x="4635714" y="1867014"/>
                      <a:pt x="4643121" y="1860591"/>
                    </a:cubicBezTo>
                    <a:cubicBezTo>
                      <a:pt x="4659474" y="1838948"/>
                      <a:pt x="4666741" y="1815909"/>
                      <a:pt x="4680718" y="1792031"/>
                    </a:cubicBezTo>
                    <a:cubicBezTo>
                      <a:pt x="4681417" y="1790495"/>
                      <a:pt x="4682256" y="1788959"/>
                      <a:pt x="4683094" y="1787424"/>
                    </a:cubicBezTo>
                    <a:cubicBezTo>
                      <a:pt x="4684072" y="1793707"/>
                      <a:pt x="4685191" y="1799991"/>
                      <a:pt x="4686309" y="1806274"/>
                    </a:cubicBezTo>
                    <a:cubicBezTo>
                      <a:pt x="4687287" y="1811580"/>
                      <a:pt x="4688265" y="1816886"/>
                      <a:pt x="4689244" y="1822192"/>
                    </a:cubicBezTo>
                    <a:cubicBezTo>
                      <a:pt x="4690781" y="1830012"/>
                      <a:pt x="4692458" y="1837831"/>
                      <a:pt x="4693996" y="1845790"/>
                    </a:cubicBezTo>
                    <a:cubicBezTo>
                      <a:pt x="4694834" y="1849700"/>
                      <a:pt x="4695533" y="1853610"/>
                      <a:pt x="4696372" y="1857519"/>
                    </a:cubicBezTo>
                    <a:cubicBezTo>
                      <a:pt x="4697490" y="1862686"/>
                      <a:pt x="4698468" y="1867852"/>
                      <a:pt x="4699586" y="1873158"/>
                    </a:cubicBezTo>
                    <a:cubicBezTo>
                      <a:pt x="4700844" y="1879442"/>
                      <a:pt x="4702102" y="1885865"/>
                      <a:pt x="4703360" y="1892148"/>
                    </a:cubicBezTo>
                    <a:cubicBezTo>
                      <a:pt x="4703500" y="1892707"/>
                      <a:pt x="4703640" y="1893405"/>
                      <a:pt x="4703779" y="1893963"/>
                    </a:cubicBezTo>
                    <a:cubicBezTo>
                      <a:pt x="4703919" y="1894941"/>
                      <a:pt x="4704198" y="1895918"/>
                      <a:pt x="4704338" y="1896896"/>
                    </a:cubicBezTo>
                    <a:cubicBezTo>
                      <a:pt x="4704478" y="1897594"/>
                      <a:pt x="4704618" y="1898432"/>
                      <a:pt x="4704758" y="1899130"/>
                    </a:cubicBezTo>
                    <a:cubicBezTo>
                      <a:pt x="4705177" y="1901085"/>
                      <a:pt x="4705457" y="1903179"/>
                      <a:pt x="4705876" y="1905134"/>
                    </a:cubicBezTo>
                    <a:cubicBezTo>
                      <a:pt x="4706575" y="1908904"/>
                      <a:pt x="4707273" y="1912814"/>
                      <a:pt x="4707833" y="1916584"/>
                    </a:cubicBezTo>
                    <a:cubicBezTo>
                      <a:pt x="4708112" y="1918399"/>
                      <a:pt x="4708392" y="1920214"/>
                      <a:pt x="4708811" y="1922169"/>
                    </a:cubicBezTo>
                    <a:cubicBezTo>
                      <a:pt x="4709370" y="1925381"/>
                      <a:pt x="4709929" y="1928453"/>
                      <a:pt x="4710348" y="1931664"/>
                    </a:cubicBezTo>
                    <a:cubicBezTo>
                      <a:pt x="4710907" y="1935016"/>
                      <a:pt x="4711327" y="1938367"/>
                      <a:pt x="4711746" y="1941718"/>
                    </a:cubicBezTo>
                    <a:cubicBezTo>
                      <a:pt x="4711886" y="1943533"/>
                      <a:pt x="4712025" y="1945209"/>
                      <a:pt x="4712165" y="1946884"/>
                    </a:cubicBezTo>
                    <a:cubicBezTo>
                      <a:pt x="4712165" y="1948001"/>
                      <a:pt x="4712305" y="1949118"/>
                      <a:pt x="4712445" y="1950096"/>
                    </a:cubicBezTo>
                    <a:cubicBezTo>
                      <a:pt x="4712445" y="1950934"/>
                      <a:pt x="4712584" y="1951632"/>
                      <a:pt x="4712584" y="1952470"/>
                    </a:cubicBezTo>
                    <a:cubicBezTo>
                      <a:pt x="4712724" y="1953866"/>
                      <a:pt x="4712864" y="1955262"/>
                      <a:pt x="4713144" y="1956519"/>
                    </a:cubicBezTo>
                    <a:cubicBezTo>
                      <a:pt x="4713144" y="1956659"/>
                      <a:pt x="4713144" y="1956938"/>
                      <a:pt x="4713144" y="1957078"/>
                    </a:cubicBezTo>
                    <a:cubicBezTo>
                      <a:pt x="4713284" y="1958474"/>
                      <a:pt x="4713563" y="1959731"/>
                      <a:pt x="4713703" y="1960987"/>
                    </a:cubicBezTo>
                    <a:cubicBezTo>
                      <a:pt x="4714122" y="1963640"/>
                      <a:pt x="4714541" y="1966154"/>
                      <a:pt x="4714961" y="1968388"/>
                    </a:cubicBezTo>
                    <a:cubicBezTo>
                      <a:pt x="4715380" y="1970203"/>
                      <a:pt x="4715659" y="1971879"/>
                      <a:pt x="4716079" y="1973554"/>
                    </a:cubicBezTo>
                    <a:cubicBezTo>
                      <a:pt x="4716358" y="1974811"/>
                      <a:pt x="4716638" y="1976207"/>
                      <a:pt x="4717057" y="1977324"/>
                    </a:cubicBezTo>
                    <a:lnTo>
                      <a:pt x="4717057" y="1977324"/>
                    </a:lnTo>
                    <a:cubicBezTo>
                      <a:pt x="4713423" y="1981094"/>
                      <a:pt x="4711047" y="1986540"/>
                      <a:pt x="4707972" y="1990729"/>
                    </a:cubicBezTo>
                    <a:cubicBezTo>
                      <a:pt x="4687706" y="2028430"/>
                      <a:pt x="4667720" y="2066410"/>
                      <a:pt x="4645218" y="2102854"/>
                    </a:cubicBezTo>
                    <a:cubicBezTo>
                      <a:pt x="4636832" y="2119750"/>
                      <a:pt x="4613491" y="2142510"/>
                      <a:pt x="4620619" y="2160941"/>
                    </a:cubicBezTo>
                    <a:cubicBezTo>
                      <a:pt x="4603428" y="2161360"/>
                      <a:pt x="4586376" y="2161640"/>
                      <a:pt x="4569186" y="2161919"/>
                    </a:cubicBezTo>
                    <a:lnTo>
                      <a:pt x="4569186" y="2161919"/>
                    </a:lnTo>
                    <a:cubicBezTo>
                      <a:pt x="4577292" y="2146559"/>
                      <a:pt x="4580507" y="2122542"/>
                      <a:pt x="4588613" y="2110813"/>
                    </a:cubicBezTo>
                    <a:close/>
                    <a:moveTo>
                      <a:pt x="4682256" y="2121705"/>
                    </a:moveTo>
                    <a:cubicBezTo>
                      <a:pt x="4685750" y="2109417"/>
                      <a:pt x="4720272" y="2044348"/>
                      <a:pt x="4730894" y="2004692"/>
                    </a:cubicBezTo>
                    <a:cubicBezTo>
                      <a:pt x="4730894" y="2004692"/>
                      <a:pt x="4730894" y="2004832"/>
                      <a:pt x="4731034" y="2004832"/>
                    </a:cubicBezTo>
                    <a:cubicBezTo>
                      <a:pt x="4731593" y="2005390"/>
                      <a:pt x="4732012" y="2005949"/>
                      <a:pt x="4732431" y="2006368"/>
                    </a:cubicBezTo>
                    <a:cubicBezTo>
                      <a:pt x="4732851" y="2006926"/>
                      <a:pt x="4733410" y="2007345"/>
                      <a:pt x="4733969" y="2007764"/>
                    </a:cubicBezTo>
                    <a:cubicBezTo>
                      <a:pt x="4734528" y="2008323"/>
                      <a:pt x="4734947" y="2008742"/>
                      <a:pt x="4735506" y="2009161"/>
                    </a:cubicBezTo>
                    <a:cubicBezTo>
                      <a:pt x="4736065" y="2009719"/>
                      <a:pt x="4736624" y="2010138"/>
                      <a:pt x="4737043" y="2010557"/>
                    </a:cubicBezTo>
                    <a:cubicBezTo>
                      <a:pt x="4738162" y="2011534"/>
                      <a:pt x="4739280" y="2012372"/>
                      <a:pt x="4740398" y="2013210"/>
                    </a:cubicBezTo>
                    <a:cubicBezTo>
                      <a:pt x="4740817" y="2013489"/>
                      <a:pt x="4741237" y="2013908"/>
                      <a:pt x="4741795" y="2014187"/>
                    </a:cubicBezTo>
                    <a:cubicBezTo>
                      <a:pt x="4742355" y="2014467"/>
                      <a:pt x="4742774" y="2014746"/>
                      <a:pt x="4743333" y="2015165"/>
                    </a:cubicBezTo>
                    <a:cubicBezTo>
                      <a:pt x="4743472" y="2015165"/>
                      <a:pt x="4743472" y="2015304"/>
                      <a:pt x="4743612" y="2015304"/>
                    </a:cubicBezTo>
                    <a:cubicBezTo>
                      <a:pt x="4743752" y="2015444"/>
                      <a:pt x="4743892" y="2015444"/>
                      <a:pt x="4744032" y="2015584"/>
                    </a:cubicBezTo>
                    <a:cubicBezTo>
                      <a:pt x="4744731" y="2016142"/>
                      <a:pt x="4745569" y="2016561"/>
                      <a:pt x="4746268" y="2016840"/>
                    </a:cubicBezTo>
                    <a:cubicBezTo>
                      <a:pt x="4747107" y="2017399"/>
                      <a:pt x="4748085" y="2017957"/>
                      <a:pt x="4748924" y="2018376"/>
                    </a:cubicBezTo>
                    <a:cubicBezTo>
                      <a:pt x="4750181" y="2019075"/>
                      <a:pt x="4751439" y="2019633"/>
                      <a:pt x="4752837" y="2020331"/>
                    </a:cubicBezTo>
                    <a:cubicBezTo>
                      <a:pt x="4753955" y="2020890"/>
                      <a:pt x="4755073" y="2021309"/>
                      <a:pt x="4756191" y="2021727"/>
                    </a:cubicBezTo>
                    <a:cubicBezTo>
                      <a:pt x="4756890" y="2022007"/>
                      <a:pt x="4757589" y="2022286"/>
                      <a:pt x="4758288" y="2022565"/>
                    </a:cubicBezTo>
                    <a:cubicBezTo>
                      <a:pt x="4759406" y="2022984"/>
                      <a:pt x="4760384" y="2023403"/>
                      <a:pt x="4761502" y="2023682"/>
                    </a:cubicBezTo>
                    <a:cubicBezTo>
                      <a:pt x="4761642" y="2023682"/>
                      <a:pt x="4761782" y="2023822"/>
                      <a:pt x="4761922" y="2023822"/>
                    </a:cubicBezTo>
                    <a:cubicBezTo>
                      <a:pt x="4763040" y="2024241"/>
                      <a:pt x="4764158" y="2024660"/>
                      <a:pt x="4765416" y="2024939"/>
                    </a:cubicBezTo>
                    <a:cubicBezTo>
                      <a:pt x="4766115" y="2025218"/>
                      <a:pt x="4766813" y="2025358"/>
                      <a:pt x="4767512" y="2025498"/>
                    </a:cubicBezTo>
                    <a:cubicBezTo>
                      <a:pt x="4768071" y="2025637"/>
                      <a:pt x="4768630" y="2025777"/>
                      <a:pt x="4769190" y="2026056"/>
                    </a:cubicBezTo>
                    <a:cubicBezTo>
                      <a:pt x="4769329" y="2026056"/>
                      <a:pt x="4769469" y="2026056"/>
                      <a:pt x="4769609" y="2026056"/>
                    </a:cubicBezTo>
                    <a:cubicBezTo>
                      <a:pt x="4771705" y="2026615"/>
                      <a:pt x="4773802" y="2027173"/>
                      <a:pt x="4775898" y="2027592"/>
                    </a:cubicBezTo>
                    <a:cubicBezTo>
                      <a:pt x="4776877" y="2027871"/>
                      <a:pt x="4777994" y="2028151"/>
                      <a:pt x="4778973" y="2028290"/>
                    </a:cubicBezTo>
                    <a:cubicBezTo>
                      <a:pt x="4779812" y="2028430"/>
                      <a:pt x="4780790" y="2028709"/>
                      <a:pt x="4781629" y="2028849"/>
                    </a:cubicBezTo>
                    <a:cubicBezTo>
                      <a:pt x="4783446" y="2029268"/>
                      <a:pt x="4785402" y="2029547"/>
                      <a:pt x="4787359" y="2029966"/>
                    </a:cubicBezTo>
                    <a:cubicBezTo>
                      <a:pt x="4788896" y="2030245"/>
                      <a:pt x="4790294" y="2030524"/>
                      <a:pt x="4791832" y="2030804"/>
                    </a:cubicBezTo>
                    <a:cubicBezTo>
                      <a:pt x="4796444" y="2031502"/>
                      <a:pt x="4801335" y="2032340"/>
                      <a:pt x="4806507" y="2032898"/>
                    </a:cubicBezTo>
                    <a:cubicBezTo>
                      <a:pt x="4886592" y="2039182"/>
                      <a:pt x="4966957" y="2042812"/>
                      <a:pt x="5047182" y="2044069"/>
                    </a:cubicBezTo>
                    <a:cubicBezTo>
                      <a:pt x="5049139" y="2044348"/>
                      <a:pt x="5050956" y="2044627"/>
                      <a:pt x="5052773" y="2044767"/>
                    </a:cubicBezTo>
                    <a:cubicBezTo>
                      <a:pt x="5053332" y="2044767"/>
                      <a:pt x="5053891" y="2044907"/>
                      <a:pt x="5054311" y="2044907"/>
                    </a:cubicBezTo>
                    <a:cubicBezTo>
                      <a:pt x="5054450" y="2044907"/>
                      <a:pt x="5054590" y="2044907"/>
                      <a:pt x="5054870" y="2044907"/>
                    </a:cubicBezTo>
                    <a:cubicBezTo>
                      <a:pt x="5055988" y="2045046"/>
                      <a:pt x="5057106" y="2045186"/>
                      <a:pt x="5058224" y="2045325"/>
                    </a:cubicBezTo>
                    <a:cubicBezTo>
                      <a:pt x="5059202" y="2045325"/>
                      <a:pt x="5060181" y="2045465"/>
                      <a:pt x="5061159" y="2045465"/>
                    </a:cubicBezTo>
                    <a:cubicBezTo>
                      <a:pt x="5063255" y="2045605"/>
                      <a:pt x="5065212" y="2045744"/>
                      <a:pt x="5067169" y="2045884"/>
                    </a:cubicBezTo>
                    <a:cubicBezTo>
                      <a:pt x="5068567" y="2045884"/>
                      <a:pt x="5069964" y="2045884"/>
                      <a:pt x="5071362" y="2045884"/>
                    </a:cubicBezTo>
                    <a:cubicBezTo>
                      <a:pt x="5067169" y="2053564"/>
                      <a:pt x="5063675" y="2060126"/>
                      <a:pt x="5061019" y="2063897"/>
                    </a:cubicBezTo>
                    <a:cubicBezTo>
                      <a:pt x="5046065" y="2091404"/>
                      <a:pt x="5030970" y="2118772"/>
                      <a:pt x="5015875" y="2146140"/>
                    </a:cubicBezTo>
                    <a:cubicBezTo>
                      <a:pt x="4899031" y="2149771"/>
                      <a:pt x="4782328" y="2156194"/>
                      <a:pt x="4665624" y="2159685"/>
                    </a:cubicBezTo>
                    <a:lnTo>
                      <a:pt x="4665484" y="2159685"/>
                    </a:lnTo>
                    <a:cubicBezTo>
                      <a:pt x="4672193" y="2147956"/>
                      <a:pt x="4676805" y="2131758"/>
                      <a:pt x="4682256" y="2121705"/>
                    </a:cubicBezTo>
                    <a:close/>
                    <a:moveTo>
                      <a:pt x="5126849" y="2032340"/>
                    </a:moveTo>
                    <a:cubicBezTo>
                      <a:pt x="5128526" y="2031362"/>
                      <a:pt x="5130063" y="2030105"/>
                      <a:pt x="5131461" y="2028849"/>
                    </a:cubicBezTo>
                    <a:cubicBezTo>
                      <a:pt x="5132998" y="2027732"/>
                      <a:pt x="5134396" y="2026335"/>
                      <a:pt x="5135654" y="2025079"/>
                    </a:cubicBezTo>
                    <a:cubicBezTo>
                      <a:pt x="5135654" y="2025079"/>
                      <a:pt x="5135654" y="2025079"/>
                      <a:pt x="5135794" y="2024939"/>
                    </a:cubicBezTo>
                    <a:lnTo>
                      <a:pt x="5135933" y="2024799"/>
                    </a:lnTo>
                    <a:lnTo>
                      <a:pt x="5135933" y="2024799"/>
                    </a:lnTo>
                    <a:cubicBezTo>
                      <a:pt x="5136213" y="2024660"/>
                      <a:pt x="5136353" y="2024380"/>
                      <a:pt x="5136493" y="2024241"/>
                    </a:cubicBezTo>
                    <a:cubicBezTo>
                      <a:pt x="5136912" y="2023822"/>
                      <a:pt x="5137331" y="2023403"/>
                      <a:pt x="5137750" y="2022984"/>
                    </a:cubicBezTo>
                    <a:cubicBezTo>
                      <a:pt x="5138309" y="2022426"/>
                      <a:pt x="5139008" y="2021588"/>
                      <a:pt x="5139567" y="2020890"/>
                    </a:cubicBezTo>
                    <a:cubicBezTo>
                      <a:pt x="5140825" y="2019493"/>
                      <a:pt x="5142083" y="2017957"/>
                      <a:pt x="5143062" y="2016282"/>
                    </a:cubicBezTo>
                    <a:cubicBezTo>
                      <a:pt x="5144180" y="2014746"/>
                      <a:pt x="5145297" y="2013070"/>
                      <a:pt x="5146276" y="2011534"/>
                    </a:cubicBezTo>
                    <a:cubicBezTo>
                      <a:pt x="5147254" y="2009859"/>
                      <a:pt x="5148233" y="2008183"/>
                      <a:pt x="5149071" y="2006368"/>
                    </a:cubicBezTo>
                    <a:cubicBezTo>
                      <a:pt x="5149631" y="2005530"/>
                      <a:pt x="5149910" y="2004553"/>
                      <a:pt x="5150329" y="2003715"/>
                    </a:cubicBezTo>
                    <a:cubicBezTo>
                      <a:pt x="5150749" y="2002737"/>
                      <a:pt x="5151168" y="2001900"/>
                      <a:pt x="5151447" y="2000922"/>
                    </a:cubicBezTo>
                    <a:cubicBezTo>
                      <a:pt x="5152006" y="1999386"/>
                      <a:pt x="5152705" y="1997850"/>
                      <a:pt x="5153264" y="1996314"/>
                    </a:cubicBezTo>
                    <a:cubicBezTo>
                      <a:pt x="5153404" y="1995756"/>
                      <a:pt x="5153683" y="1995197"/>
                      <a:pt x="5153823" y="1994639"/>
                    </a:cubicBezTo>
                    <a:cubicBezTo>
                      <a:pt x="5154383" y="1993103"/>
                      <a:pt x="5154941" y="1991567"/>
                      <a:pt x="5155361" y="1989891"/>
                    </a:cubicBezTo>
                    <a:cubicBezTo>
                      <a:pt x="5155500" y="1989333"/>
                      <a:pt x="5155640" y="1988774"/>
                      <a:pt x="5155920" y="1988216"/>
                    </a:cubicBezTo>
                    <a:cubicBezTo>
                      <a:pt x="5156339" y="1986819"/>
                      <a:pt x="5156619" y="1985283"/>
                      <a:pt x="5157038" y="1983887"/>
                    </a:cubicBezTo>
                    <a:cubicBezTo>
                      <a:pt x="5157178" y="1983328"/>
                      <a:pt x="5157318" y="1982630"/>
                      <a:pt x="5157457" y="1981932"/>
                    </a:cubicBezTo>
                    <a:cubicBezTo>
                      <a:pt x="5157597" y="1981653"/>
                      <a:pt x="5157597" y="1981374"/>
                      <a:pt x="5157737" y="1980955"/>
                    </a:cubicBezTo>
                    <a:cubicBezTo>
                      <a:pt x="5157737" y="1980815"/>
                      <a:pt x="5157737" y="1980536"/>
                      <a:pt x="5157877" y="1980256"/>
                    </a:cubicBezTo>
                    <a:lnTo>
                      <a:pt x="5157877" y="1980256"/>
                    </a:lnTo>
                    <a:cubicBezTo>
                      <a:pt x="5158296" y="1978720"/>
                      <a:pt x="5158435" y="1977185"/>
                      <a:pt x="5158715" y="1975649"/>
                    </a:cubicBezTo>
                    <a:cubicBezTo>
                      <a:pt x="5158855" y="1974811"/>
                      <a:pt x="5158995" y="1973973"/>
                      <a:pt x="5159135" y="1972996"/>
                    </a:cubicBezTo>
                    <a:cubicBezTo>
                      <a:pt x="5159414" y="1971180"/>
                      <a:pt x="5159694" y="1969365"/>
                      <a:pt x="5159833" y="1967410"/>
                    </a:cubicBezTo>
                    <a:cubicBezTo>
                      <a:pt x="5159973" y="1966852"/>
                      <a:pt x="5159973" y="1966293"/>
                      <a:pt x="5159973" y="1965735"/>
                    </a:cubicBezTo>
                    <a:cubicBezTo>
                      <a:pt x="5160113" y="1964478"/>
                      <a:pt x="5160252" y="1963221"/>
                      <a:pt x="5160392" y="1961965"/>
                    </a:cubicBezTo>
                    <a:cubicBezTo>
                      <a:pt x="5160532" y="1960708"/>
                      <a:pt x="5160532" y="1959451"/>
                      <a:pt x="5160672" y="1958195"/>
                    </a:cubicBezTo>
                    <a:cubicBezTo>
                      <a:pt x="5160812" y="1956519"/>
                      <a:pt x="5160812" y="1954704"/>
                      <a:pt x="5160952" y="1952889"/>
                    </a:cubicBezTo>
                    <a:cubicBezTo>
                      <a:pt x="5161371" y="1945907"/>
                      <a:pt x="5161231" y="1938646"/>
                      <a:pt x="5160952" y="1931106"/>
                    </a:cubicBezTo>
                    <a:cubicBezTo>
                      <a:pt x="5160952" y="1929430"/>
                      <a:pt x="5160812" y="1927615"/>
                      <a:pt x="5160812" y="1925800"/>
                    </a:cubicBezTo>
                    <a:cubicBezTo>
                      <a:pt x="5160812" y="1925520"/>
                      <a:pt x="5160812" y="1925241"/>
                      <a:pt x="5160812" y="1924822"/>
                    </a:cubicBezTo>
                    <a:cubicBezTo>
                      <a:pt x="5160672" y="1923007"/>
                      <a:pt x="5160532" y="1921192"/>
                      <a:pt x="5160392" y="1919376"/>
                    </a:cubicBezTo>
                    <a:cubicBezTo>
                      <a:pt x="5160252" y="1916724"/>
                      <a:pt x="5159973" y="1914071"/>
                      <a:pt x="5159833" y="1911557"/>
                    </a:cubicBezTo>
                    <a:cubicBezTo>
                      <a:pt x="5159414" y="1906251"/>
                      <a:pt x="5158855" y="1901085"/>
                      <a:pt x="5158296" y="1895779"/>
                    </a:cubicBezTo>
                    <a:cubicBezTo>
                      <a:pt x="5157737" y="1890473"/>
                      <a:pt x="5157038" y="1885166"/>
                      <a:pt x="5156200" y="1879861"/>
                    </a:cubicBezTo>
                    <a:lnTo>
                      <a:pt x="5156200" y="1879861"/>
                    </a:lnTo>
                    <a:lnTo>
                      <a:pt x="5156200" y="1879721"/>
                    </a:lnTo>
                    <a:cubicBezTo>
                      <a:pt x="5156619" y="1880140"/>
                      <a:pt x="5156898" y="1880559"/>
                      <a:pt x="5157318" y="1880838"/>
                    </a:cubicBezTo>
                    <a:cubicBezTo>
                      <a:pt x="5161790" y="1883770"/>
                      <a:pt x="5166123" y="1885027"/>
                      <a:pt x="5170036" y="1885027"/>
                    </a:cubicBezTo>
                    <a:cubicBezTo>
                      <a:pt x="5193097" y="1885027"/>
                      <a:pt x="5208612" y="1842998"/>
                      <a:pt x="5224684" y="1828894"/>
                    </a:cubicBezTo>
                    <a:cubicBezTo>
                      <a:pt x="5233070" y="1818562"/>
                      <a:pt x="5241456" y="1808089"/>
                      <a:pt x="5249982" y="1797896"/>
                    </a:cubicBezTo>
                    <a:cubicBezTo>
                      <a:pt x="5252917" y="1849700"/>
                      <a:pt x="5253755" y="1901643"/>
                      <a:pt x="5255153" y="1953587"/>
                    </a:cubicBezTo>
                    <a:cubicBezTo>
                      <a:pt x="5255153" y="1955542"/>
                      <a:pt x="5255293" y="1957496"/>
                      <a:pt x="5255293" y="1959591"/>
                    </a:cubicBezTo>
                    <a:lnTo>
                      <a:pt x="5255293" y="1959591"/>
                    </a:lnTo>
                    <a:cubicBezTo>
                      <a:pt x="5247746" y="1961266"/>
                      <a:pt x="5240617" y="1967271"/>
                      <a:pt x="5237683" y="1975509"/>
                    </a:cubicBezTo>
                    <a:cubicBezTo>
                      <a:pt x="5222448" y="2000922"/>
                      <a:pt x="5206795" y="2026056"/>
                      <a:pt x="5191840" y="2051609"/>
                    </a:cubicBezTo>
                    <a:cubicBezTo>
                      <a:pt x="5175068" y="2079675"/>
                      <a:pt x="5159135" y="2108300"/>
                      <a:pt x="5141524" y="2135807"/>
                    </a:cubicBezTo>
                    <a:cubicBezTo>
                      <a:pt x="5139428" y="2138181"/>
                      <a:pt x="5138030" y="2140974"/>
                      <a:pt x="5136772" y="2143767"/>
                    </a:cubicBezTo>
                    <a:lnTo>
                      <a:pt x="5136632" y="2143767"/>
                    </a:lnTo>
                    <a:cubicBezTo>
                      <a:pt x="5123634" y="2143906"/>
                      <a:pt x="5110636" y="2144046"/>
                      <a:pt x="5097638" y="2144325"/>
                    </a:cubicBezTo>
                    <a:cubicBezTo>
                      <a:pt x="5089951" y="2144465"/>
                      <a:pt x="5082403" y="2144604"/>
                      <a:pt x="5074716" y="2144884"/>
                    </a:cubicBezTo>
                    <a:lnTo>
                      <a:pt x="5074716" y="2144884"/>
                    </a:lnTo>
                    <a:cubicBezTo>
                      <a:pt x="5090789" y="2106764"/>
                      <a:pt x="5106303" y="2068086"/>
                      <a:pt x="5126849" y="2032340"/>
                    </a:cubicBezTo>
                    <a:close/>
                    <a:moveTo>
                      <a:pt x="5212106" y="2109976"/>
                    </a:moveTo>
                    <a:cubicBezTo>
                      <a:pt x="5230554" y="2072694"/>
                      <a:pt x="5250261" y="2036249"/>
                      <a:pt x="5269549" y="1999386"/>
                    </a:cubicBezTo>
                    <a:lnTo>
                      <a:pt x="5269549" y="1999386"/>
                    </a:lnTo>
                    <a:cubicBezTo>
                      <a:pt x="5306167" y="2028569"/>
                      <a:pt x="5361095" y="2020471"/>
                      <a:pt x="5405261" y="2025079"/>
                    </a:cubicBezTo>
                    <a:cubicBezTo>
                      <a:pt x="5475563" y="2031641"/>
                      <a:pt x="5546005" y="2038204"/>
                      <a:pt x="5616726" y="2038204"/>
                    </a:cubicBezTo>
                    <a:cubicBezTo>
                      <a:pt x="5622456" y="2038204"/>
                      <a:pt x="5628187" y="2038204"/>
                      <a:pt x="5633917" y="2038064"/>
                    </a:cubicBezTo>
                    <a:cubicBezTo>
                      <a:pt x="5643002" y="2037646"/>
                      <a:pt x="5652366" y="2037646"/>
                      <a:pt x="5661730" y="2037785"/>
                    </a:cubicBezTo>
                    <a:cubicBezTo>
                      <a:pt x="5685490" y="2037785"/>
                      <a:pt x="5709670" y="2037925"/>
                      <a:pt x="5732311" y="2032200"/>
                    </a:cubicBezTo>
                    <a:lnTo>
                      <a:pt x="5732451" y="2032200"/>
                    </a:lnTo>
                    <a:cubicBezTo>
                      <a:pt x="5720711" y="2044208"/>
                      <a:pt x="5711766" y="2060406"/>
                      <a:pt x="5701144" y="2072694"/>
                    </a:cubicBezTo>
                    <a:cubicBezTo>
                      <a:pt x="5692339" y="2091265"/>
                      <a:pt x="5655021" y="2122263"/>
                      <a:pt x="5658655" y="2144744"/>
                    </a:cubicBezTo>
                    <a:cubicBezTo>
                      <a:pt x="5628746" y="2144604"/>
                      <a:pt x="5598696" y="2144325"/>
                      <a:pt x="5568786" y="2144046"/>
                    </a:cubicBezTo>
                    <a:cubicBezTo>
                      <a:pt x="5444675" y="2143068"/>
                      <a:pt x="5320563" y="2142091"/>
                      <a:pt x="5196452" y="2143208"/>
                    </a:cubicBezTo>
                    <a:cubicBezTo>
                      <a:pt x="5201763" y="2130781"/>
                      <a:pt x="5206375" y="2118214"/>
                      <a:pt x="5212106" y="2109976"/>
                    </a:cubicBezTo>
                    <a:close/>
                    <a:moveTo>
                      <a:pt x="5749083" y="2046163"/>
                    </a:moveTo>
                    <a:cubicBezTo>
                      <a:pt x="5749782" y="2050632"/>
                      <a:pt x="5757190" y="2050492"/>
                      <a:pt x="5756910" y="2045605"/>
                    </a:cubicBezTo>
                    <a:cubicBezTo>
                      <a:pt x="5756491" y="2040299"/>
                      <a:pt x="5757190" y="2035132"/>
                      <a:pt x="5757889" y="2029687"/>
                    </a:cubicBezTo>
                    <a:cubicBezTo>
                      <a:pt x="5759845" y="2026615"/>
                      <a:pt x="5759147" y="2023124"/>
                      <a:pt x="5757050" y="2020750"/>
                    </a:cubicBezTo>
                    <a:lnTo>
                      <a:pt x="5757190" y="2020610"/>
                    </a:lnTo>
                    <a:cubicBezTo>
                      <a:pt x="5798560" y="1982630"/>
                      <a:pt x="5787239" y="1908485"/>
                      <a:pt x="5772704" y="1842439"/>
                    </a:cubicBezTo>
                    <a:lnTo>
                      <a:pt x="5772704" y="1842439"/>
                    </a:lnTo>
                    <a:lnTo>
                      <a:pt x="5772704" y="1842439"/>
                    </a:lnTo>
                    <a:cubicBezTo>
                      <a:pt x="5773542" y="1843137"/>
                      <a:pt x="5774381" y="1843835"/>
                      <a:pt x="5775359" y="1844394"/>
                    </a:cubicBezTo>
                    <a:cubicBezTo>
                      <a:pt x="5778853" y="1846069"/>
                      <a:pt x="5782068" y="1846907"/>
                      <a:pt x="5785003" y="1846907"/>
                    </a:cubicBezTo>
                    <a:cubicBezTo>
                      <a:pt x="5808204" y="1846907"/>
                      <a:pt x="5812956" y="1798036"/>
                      <a:pt x="5825395" y="1781559"/>
                    </a:cubicBezTo>
                    <a:cubicBezTo>
                      <a:pt x="5831265" y="1781419"/>
                      <a:pt x="5829868" y="1773321"/>
                      <a:pt x="5831405" y="1768992"/>
                    </a:cubicBezTo>
                    <a:cubicBezTo>
                      <a:pt x="5832523" y="1777230"/>
                      <a:pt x="5833641" y="1785469"/>
                      <a:pt x="5834760" y="1793847"/>
                    </a:cubicBezTo>
                    <a:lnTo>
                      <a:pt x="5834760" y="1793847"/>
                    </a:lnTo>
                    <a:cubicBezTo>
                      <a:pt x="5835877" y="1802225"/>
                      <a:pt x="5836996" y="1810603"/>
                      <a:pt x="5837974" y="1819120"/>
                    </a:cubicBezTo>
                    <a:cubicBezTo>
                      <a:pt x="5839092" y="1827498"/>
                      <a:pt x="5840071" y="1836016"/>
                      <a:pt x="5841189" y="1844394"/>
                    </a:cubicBezTo>
                    <a:cubicBezTo>
                      <a:pt x="5842027" y="1850677"/>
                      <a:pt x="5842866" y="1857100"/>
                      <a:pt x="5843704" y="1863384"/>
                    </a:cubicBezTo>
                    <a:cubicBezTo>
                      <a:pt x="5844683" y="1869667"/>
                      <a:pt x="5845521" y="1875951"/>
                      <a:pt x="5846360" y="1882374"/>
                    </a:cubicBezTo>
                    <a:cubicBezTo>
                      <a:pt x="5846919" y="1885585"/>
                      <a:pt x="5847338" y="1888937"/>
                      <a:pt x="5847898" y="1892148"/>
                    </a:cubicBezTo>
                    <a:cubicBezTo>
                      <a:pt x="5848177" y="1894103"/>
                      <a:pt x="5848457" y="1896058"/>
                      <a:pt x="5848876" y="1898013"/>
                    </a:cubicBezTo>
                    <a:cubicBezTo>
                      <a:pt x="5849575" y="1902481"/>
                      <a:pt x="5850273" y="1906949"/>
                      <a:pt x="5851112" y="1911278"/>
                    </a:cubicBezTo>
                    <a:cubicBezTo>
                      <a:pt x="5851671" y="1914210"/>
                      <a:pt x="5852090" y="1917143"/>
                      <a:pt x="5852649" y="1920075"/>
                    </a:cubicBezTo>
                    <a:cubicBezTo>
                      <a:pt x="5853348" y="1923845"/>
                      <a:pt x="5854047" y="1927755"/>
                      <a:pt x="5854746" y="1931664"/>
                    </a:cubicBezTo>
                    <a:cubicBezTo>
                      <a:pt x="5855724" y="1936551"/>
                      <a:pt x="5856703" y="1941439"/>
                      <a:pt x="5857821" y="1946326"/>
                    </a:cubicBezTo>
                    <a:cubicBezTo>
                      <a:pt x="5857821" y="1946326"/>
                      <a:pt x="5857821" y="1946465"/>
                      <a:pt x="5857821" y="1946605"/>
                    </a:cubicBezTo>
                    <a:cubicBezTo>
                      <a:pt x="5858520" y="1950235"/>
                      <a:pt x="5859358" y="1953726"/>
                      <a:pt x="5860197" y="1957357"/>
                    </a:cubicBezTo>
                    <a:cubicBezTo>
                      <a:pt x="5861035" y="1960987"/>
                      <a:pt x="5861874" y="1964618"/>
                      <a:pt x="5862852" y="1968108"/>
                    </a:cubicBezTo>
                    <a:cubicBezTo>
                      <a:pt x="5862852" y="1968388"/>
                      <a:pt x="5862992" y="1968667"/>
                      <a:pt x="5863132" y="1969086"/>
                    </a:cubicBezTo>
                    <a:cubicBezTo>
                      <a:pt x="5863132" y="1969226"/>
                      <a:pt x="5863132" y="1969505"/>
                      <a:pt x="5863272" y="1969644"/>
                    </a:cubicBezTo>
                    <a:lnTo>
                      <a:pt x="5863272" y="1969644"/>
                    </a:lnTo>
                    <a:cubicBezTo>
                      <a:pt x="5825256" y="2012512"/>
                      <a:pt x="5804291" y="2069063"/>
                      <a:pt x="5771167" y="2115980"/>
                    </a:cubicBezTo>
                    <a:cubicBezTo>
                      <a:pt x="5763898" y="2125056"/>
                      <a:pt x="5757889" y="2135528"/>
                      <a:pt x="5759286" y="2145163"/>
                    </a:cubicBezTo>
                    <a:lnTo>
                      <a:pt x="5759147" y="2145163"/>
                    </a:lnTo>
                    <a:cubicBezTo>
                      <a:pt x="5739859" y="2145163"/>
                      <a:pt x="5720571" y="2145023"/>
                      <a:pt x="5701284" y="2144884"/>
                    </a:cubicBezTo>
                    <a:cubicBezTo>
                      <a:pt x="5715819" y="2111232"/>
                      <a:pt x="5731892" y="2078698"/>
                      <a:pt x="5749083" y="2046163"/>
                    </a:cubicBezTo>
                    <a:close/>
                    <a:moveTo>
                      <a:pt x="6723666" y="1774438"/>
                    </a:moveTo>
                    <a:cubicBezTo>
                      <a:pt x="6731074" y="1777091"/>
                      <a:pt x="6743094" y="1775694"/>
                      <a:pt x="6744911" y="1784910"/>
                    </a:cubicBezTo>
                    <a:cubicBezTo>
                      <a:pt x="6764338" y="1843696"/>
                      <a:pt x="6780690" y="1906251"/>
                      <a:pt x="6780690" y="1968527"/>
                    </a:cubicBezTo>
                    <a:cubicBezTo>
                      <a:pt x="6757489" y="1969226"/>
                      <a:pt x="6734149" y="1968807"/>
                      <a:pt x="6710948" y="1968667"/>
                    </a:cubicBezTo>
                    <a:cubicBezTo>
                      <a:pt x="6662030" y="1969226"/>
                      <a:pt x="6613671" y="1963919"/>
                      <a:pt x="6564893" y="1962383"/>
                    </a:cubicBezTo>
                    <a:cubicBezTo>
                      <a:pt x="6514438" y="1960149"/>
                      <a:pt x="6459230" y="1964757"/>
                      <a:pt x="6413667" y="1939763"/>
                    </a:cubicBezTo>
                    <a:cubicBezTo>
                      <a:pt x="6379984" y="1892427"/>
                      <a:pt x="6393960" y="1825124"/>
                      <a:pt x="6375511" y="1771086"/>
                    </a:cubicBezTo>
                    <a:cubicBezTo>
                      <a:pt x="6490258" y="1751678"/>
                      <a:pt x="6608639" y="1760754"/>
                      <a:pt x="6723666" y="1774438"/>
                    </a:cubicBezTo>
                    <a:close/>
                    <a:moveTo>
                      <a:pt x="6681318" y="1527008"/>
                    </a:moveTo>
                    <a:cubicBezTo>
                      <a:pt x="6683414" y="1533571"/>
                      <a:pt x="6686349" y="1539994"/>
                      <a:pt x="6689144" y="1546417"/>
                    </a:cubicBezTo>
                    <a:cubicBezTo>
                      <a:pt x="6621777" y="1545579"/>
                      <a:pt x="6554271" y="1545998"/>
                      <a:pt x="6486904" y="1544183"/>
                    </a:cubicBezTo>
                    <a:cubicBezTo>
                      <a:pt x="6466918" y="1542787"/>
                      <a:pt x="6446931" y="1542228"/>
                      <a:pt x="6426945" y="1542228"/>
                    </a:cubicBezTo>
                    <a:cubicBezTo>
                      <a:pt x="6398852" y="1542228"/>
                      <a:pt x="6370479" y="1543345"/>
                      <a:pt x="6342247" y="1544323"/>
                    </a:cubicBezTo>
                    <a:cubicBezTo>
                      <a:pt x="6278654" y="1546557"/>
                      <a:pt x="6214921" y="1548791"/>
                      <a:pt x="6152306" y="1539854"/>
                    </a:cubicBezTo>
                    <a:cubicBezTo>
                      <a:pt x="6133018" y="1535526"/>
                      <a:pt x="6127847" y="1519189"/>
                      <a:pt x="6121698" y="1505784"/>
                    </a:cubicBezTo>
                    <a:cubicBezTo>
                      <a:pt x="6100034" y="1455377"/>
                      <a:pt x="6084101" y="1398686"/>
                      <a:pt x="6068307" y="1343251"/>
                    </a:cubicBezTo>
                    <a:cubicBezTo>
                      <a:pt x="6215061" y="1336270"/>
                      <a:pt x="6362094" y="1336968"/>
                      <a:pt x="6508987" y="1337387"/>
                    </a:cubicBezTo>
                    <a:cubicBezTo>
                      <a:pt x="6541412" y="1338225"/>
                      <a:pt x="6574257" y="1337666"/>
                      <a:pt x="6606962" y="1338504"/>
                    </a:cubicBezTo>
                    <a:cubicBezTo>
                      <a:pt x="6642323" y="1396172"/>
                      <a:pt x="6654343" y="1465151"/>
                      <a:pt x="6681318" y="1527008"/>
                    </a:cubicBezTo>
                    <a:close/>
                    <a:moveTo>
                      <a:pt x="6506890" y="1237689"/>
                    </a:moveTo>
                    <a:cubicBezTo>
                      <a:pt x="6499204" y="1247603"/>
                      <a:pt x="6501999" y="1262962"/>
                      <a:pt x="6513040" y="1269106"/>
                    </a:cubicBezTo>
                    <a:cubicBezTo>
                      <a:pt x="6514298" y="1269805"/>
                      <a:pt x="6515416" y="1270223"/>
                      <a:pt x="6516674" y="1270642"/>
                    </a:cubicBezTo>
                    <a:cubicBezTo>
                      <a:pt x="6385714" y="1268548"/>
                      <a:pt x="6254335" y="1271480"/>
                      <a:pt x="6123654" y="1274552"/>
                    </a:cubicBezTo>
                    <a:cubicBezTo>
                      <a:pt x="6084241" y="1274552"/>
                      <a:pt x="6009466" y="1272458"/>
                      <a:pt x="6021206" y="1319793"/>
                    </a:cubicBezTo>
                    <a:cubicBezTo>
                      <a:pt x="6019669" y="1334036"/>
                      <a:pt x="6019809" y="1348278"/>
                      <a:pt x="6020647" y="1362660"/>
                    </a:cubicBezTo>
                    <a:cubicBezTo>
                      <a:pt x="6008767" y="1374529"/>
                      <a:pt x="5997726" y="1386957"/>
                      <a:pt x="5986824" y="1399663"/>
                    </a:cubicBezTo>
                    <a:cubicBezTo>
                      <a:pt x="5979836" y="1366989"/>
                      <a:pt x="5974385" y="1333756"/>
                      <a:pt x="5963344" y="1302618"/>
                    </a:cubicBezTo>
                    <a:cubicBezTo>
                      <a:pt x="5939444" y="1270503"/>
                      <a:pt x="5897794" y="1273016"/>
                      <a:pt x="5858799" y="1275529"/>
                    </a:cubicBezTo>
                    <a:cubicBezTo>
                      <a:pt x="5843565" y="1276507"/>
                      <a:pt x="5828610" y="1277484"/>
                      <a:pt x="5815332" y="1276507"/>
                    </a:cubicBezTo>
                    <a:cubicBezTo>
                      <a:pt x="5778574" y="1277484"/>
                      <a:pt x="5741676" y="1281813"/>
                      <a:pt x="5705477" y="1287817"/>
                    </a:cubicBezTo>
                    <a:cubicBezTo>
                      <a:pt x="5694156" y="1289632"/>
                      <a:pt x="5684372" y="1297731"/>
                      <a:pt x="5680878" y="1309321"/>
                    </a:cubicBezTo>
                    <a:cubicBezTo>
                      <a:pt x="5671933" y="1300105"/>
                      <a:pt x="5665783" y="1306109"/>
                      <a:pt x="5661590" y="1320491"/>
                    </a:cubicBezTo>
                    <a:cubicBezTo>
                      <a:pt x="5636573" y="1336968"/>
                      <a:pt x="5608060" y="1377182"/>
                      <a:pt x="5589472" y="1405807"/>
                    </a:cubicBezTo>
                    <a:cubicBezTo>
                      <a:pt x="5588493" y="1391006"/>
                      <a:pt x="5587235" y="1376205"/>
                      <a:pt x="5585978" y="1361404"/>
                    </a:cubicBezTo>
                    <a:cubicBezTo>
                      <a:pt x="5584161" y="1340598"/>
                      <a:pt x="5584161" y="1316861"/>
                      <a:pt x="5573398" y="1299686"/>
                    </a:cubicBezTo>
                    <a:cubicBezTo>
                      <a:pt x="5552993" y="1269106"/>
                      <a:pt x="5517353" y="1277764"/>
                      <a:pt x="5489260" y="1273295"/>
                    </a:cubicBezTo>
                    <a:cubicBezTo>
                      <a:pt x="5445094" y="1268967"/>
                      <a:pt x="5393940" y="1268967"/>
                      <a:pt x="5348377" y="1269106"/>
                    </a:cubicBezTo>
                    <a:cubicBezTo>
                      <a:pt x="5340550" y="1270363"/>
                      <a:pt x="5328809" y="1269665"/>
                      <a:pt x="5316091" y="1268967"/>
                    </a:cubicBezTo>
                    <a:cubicBezTo>
                      <a:pt x="5285063" y="1267152"/>
                      <a:pt x="5247606" y="1265336"/>
                      <a:pt x="5240757" y="1293263"/>
                    </a:cubicBezTo>
                    <a:cubicBezTo>
                      <a:pt x="5237543" y="1282371"/>
                      <a:pt x="5225104" y="1279718"/>
                      <a:pt x="5223147" y="1292704"/>
                    </a:cubicBezTo>
                    <a:cubicBezTo>
                      <a:pt x="5222448" y="1306528"/>
                      <a:pt x="5223007" y="1320770"/>
                      <a:pt x="5223706" y="1334873"/>
                    </a:cubicBezTo>
                    <a:cubicBezTo>
                      <a:pt x="5198828" y="1358890"/>
                      <a:pt x="5178702" y="1387655"/>
                      <a:pt x="5158715" y="1416140"/>
                    </a:cubicBezTo>
                    <a:cubicBezTo>
                      <a:pt x="5155500" y="1374669"/>
                      <a:pt x="5157877" y="1326775"/>
                      <a:pt x="5129085" y="1302479"/>
                    </a:cubicBezTo>
                    <a:cubicBezTo>
                      <a:pt x="5095262" y="1282092"/>
                      <a:pt x="5058084" y="1276786"/>
                      <a:pt x="5020627" y="1275111"/>
                    </a:cubicBezTo>
                    <a:cubicBezTo>
                      <a:pt x="5023702" y="1268967"/>
                      <a:pt x="5026917" y="1259751"/>
                      <a:pt x="5026358" y="1252350"/>
                    </a:cubicBezTo>
                    <a:cubicBezTo>
                      <a:pt x="5026777" y="1252630"/>
                      <a:pt x="5027056" y="1252909"/>
                      <a:pt x="5027615" y="1253188"/>
                    </a:cubicBezTo>
                    <a:cubicBezTo>
                      <a:pt x="5060041" y="1267152"/>
                      <a:pt x="5067868" y="1219956"/>
                      <a:pt x="5080587" y="1200128"/>
                    </a:cubicBezTo>
                    <a:cubicBezTo>
                      <a:pt x="5088833" y="1183232"/>
                      <a:pt x="5099035" y="1167174"/>
                      <a:pt x="5105045" y="1149301"/>
                    </a:cubicBezTo>
                    <a:cubicBezTo>
                      <a:pt x="5106303" y="1147207"/>
                      <a:pt x="5105884" y="1143856"/>
                      <a:pt x="5102809" y="1143157"/>
                    </a:cubicBezTo>
                    <a:cubicBezTo>
                      <a:pt x="5102250" y="1142878"/>
                      <a:pt x="5101551" y="1142878"/>
                      <a:pt x="5100992" y="1142878"/>
                    </a:cubicBezTo>
                    <a:cubicBezTo>
                      <a:pt x="5111475" y="1118722"/>
                      <a:pt x="5118463" y="1080043"/>
                      <a:pt x="5120419" y="1038712"/>
                    </a:cubicBezTo>
                    <a:cubicBezTo>
                      <a:pt x="5128247" y="1032708"/>
                      <a:pt x="5133977" y="1020979"/>
                      <a:pt x="5138729" y="1012880"/>
                    </a:cubicBezTo>
                    <a:cubicBezTo>
                      <a:pt x="5153823" y="989980"/>
                      <a:pt x="5169617" y="967080"/>
                      <a:pt x="5189743" y="948230"/>
                    </a:cubicBezTo>
                    <a:cubicBezTo>
                      <a:pt x="5187227" y="978670"/>
                      <a:pt x="5185271" y="1009110"/>
                      <a:pt x="5184292" y="1039550"/>
                    </a:cubicBezTo>
                    <a:cubicBezTo>
                      <a:pt x="5178841" y="1135478"/>
                      <a:pt x="5189044" y="1200826"/>
                      <a:pt x="5300996" y="1204596"/>
                    </a:cubicBezTo>
                    <a:cubicBezTo>
                      <a:pt x="5309102" y="1205015"/>
                      <a:pt x="5317069" y="1205294"/>
                      <a:pt x="5325176" y="1205294"/>
                    </a:cubicBezTo>
                    <a:cubicBezTo>
                      <a:pt x="5355225" y="1205294"/>
                      <a:pt x="5385414" y="1202501"/>
                      <a:pt x="5415324" y="1198731"/>
                    </a:cubicBezTo>
                    <a:cubicBezTo>
                      <a:pt x="5420495" y="1198033"/>
                      <a:pt x="5425806" y="1196916"/>
                      <a:pt x="5430838" y="1195659"/>
                    </a:cubicBezTo>
                    <a:cubicBezTo>
                      <a:pt x="5426086" y="1202222"/>
                      <a:pt x="5421334" y="1208506"/>
                      <a:pt x="5416023" y="1214091"/>
                    </a:cubicBezTo>
                    <a:cubicBezTo>
                      <a:pt x="5403863" y="1227077"/>
                      <a:pt x="5383178" y="1247603"/>
                      <a:pt x="5404283" y="1263800"/>
                    </a:cubicBezTo>
                    <a:cubicBezTo>
                      <a:pt x="5429301" y="1279858"/>
                      <a:pt x="5441460" y="1246765"/>
                      <a:pt x="5450265" y="1229032"/>
                    </a:cubicBezTo>
                    <a:cubicBezTo>
                      <a:pt x="5454039" y="1215487"/>
                      <a:pt x="5500721" y="1153770"/>
                      <a:pt x="5482272" y="1145392"/>
                    </a:cubicBezTo>
                    <a:cubicBezTo>
                      <a:pt x="5490378" y="1126262"/>
                      <a:pt x="5494990" y="1105736"/>
                      <a:pt x="5497087" y="1084372"/>
                    </a:cubicBezTo>
                    <a:cubicBezTo>
                      <a:pt x="5500301" y="1082976"/>
                      <a:pt x="5503376" y="1081161"/>
                      <a:pt x="5505333" y="1078089"/>
                    </a:cubicBezTo>
                    <a:cubicBezTo>
                      <a:pt x="5528674" y="1045135"/>
                      <a:pt x="5550337" y="1010367"/>
                      <a:pt x="5576194" y="979368"/>
                    </a:cubicBezTo>
                    <a:cubicBezTo>
                      <a:pt x="5572700" y="1025447"/>
                      <a:pt x="5574237" y="1072084"/>
                      <a:pt x="5578290" y="1117884"/>
                    </a:cubicBezTo>
                    <a:cubicBezTo>
                      <a:pt x="5584161" y="1208087"/>
                      <a:pt x="5702402" y="1199290"/>
                      <a:pt x="5768790" y="1203758"/>
                    </a:cubicBezTo>
                    <a:cubicBezTo>
                      <a:pt x="5772005" y="1204177"/>
                      <a:pt x="5774800" y="1204317"/>
                      <a:pt x="5777735" y="1204456"/>
                    </a:cubicBezTo>
                    <a:cubicBezTo>
                      <a:pt x="5770747" y="1214929"/>
                      <a:pt x="5765017" y="1223167"/>
                      <a:pt x="5762081" y="1225960"/>
                    </a:cubicBezTo>
                    <a:cubicBezTo>
                      <a:pt x="5748943" y="1238108"/>
                      <a:pt x="5736505" y="1259192"/>
                      <a:pt x="5755093" y="1272597"/>
                    </a:cubicBezTo>
                    <a:cubicBezTo>
                      <a:pt x="5785562" y="1290749"/>
                      <a:pt x="5799678" y="1245927"/>
                      <a:pt x="5810441" y="1225262"/>
                    </a:cubicBezTo>
                    <a:cubicBezTo>
                      <a:pt x="5814913" y="1213532"/>
                      <a:pt x="5820504" y="1202083"/>
                      <a:pt x="5826094" y="1190772"/>
                    </a:cubicBezTo>
                    <a:cubicBezTo>
                      <a:pt x="5862293" y="1162706"/>
                      <a:pt x="5869701" y="1098335"/>
                      <a:pt x="5871378" y="1048207"/>
                    </a:cubicBezTo>
                    <a:cubicBezTo>
                      <a:pt x="5889547" y="1056585"/>
                      <a:pt x="5899890" y="1035640"/>
                      <a:pt x="5905760" y="1021118"/>
                    </a:cubicBezTo>
                    <a:cubicBezTo>
                      <a:pt x="5917221" y="996822"/>
                      <a:pt x="5932455" y="974341"/>
                      <a:pt x="5946851" y="951581"/>
                    </a:cubicBezTo>
                    <a:cubicBezTo>
                      <a:pt x="5946152" y="999475"/>
                      <a:pt x="5952442" y="1047509"/>
                      <a:pt x="5959290" y="1094844"/>
                    </a:cubicBezTo>
                    <a:cubicBezTo>
                      <a:pt x="5967956" y="1165778"/>
                      <a:pt x="6078650" y="1159634"/>
                      <a:pt x="6133018" y="1165080"/>
                    </a:cubicBezTo>
                    <a:cubicBezTo>
                      <a:pt x="6226661" y="1168152"/>
                      <a:pt x="6320723" y="1165918"/>
                      <a:pt x="6414366" y="1169967"/>
                    </a:cubicBezTo>
                    <a:cubicBezTo>
                      <a:pt x="6459091" y="1174715"/>
                      <a:pt x="6503676" y="1179183"/>
                      <a:pt x="6548401" y="1181836"/>
                    </a:cubicBezTo>
                    <a:cubicBezTo>
                      <a:pt x="6533726" y="1199569"/>
                      <a:pt x="6520867" y="1219397"/>
                      <a:pt x="6506890" y="1237689"/>
                    </a:cubicBezTo>
                    <a:close/>
                    <a:moveTo>
                      <a:pt x="5300996" y="1148882"/>
                    </a:moveTo>
                    <a:cubicBezTo>
                      <a:pt x="5260744" y="1147626"/>
                      <a:pt x="5232511" y="1139806"/>
                      <a:pt x="5226222" y="1095263"/>
                    </a:cubicBezTo>
                    <a:cubicBezTo>
                      <a:pt x="5215879" y="1042343"/>
                      <a:pt x="5215180" y="989142"/>
                      <a:pt x="5211407" y="935105"/>
                    </a:cubicBezTo>
                    <a:cubicBezTo>
                      <a:pt x="5225662" y="940969"/>
                      <a:pt x="5238661" y="934686"/>
                      <a:pt x="5251938" y="928402"/>
                    </a:cubicBezTo>
                    <a:cubicBezTo>
                      <a:pt x="5262002" y="923655"/>
                      <a:pt x="5272205" y="918907"/>
                      <a:pt x="5283246" y="919466"/>
                    </a:cubicBezTo>
                    <a:cubicBezTo>
                      <a:pt x="5288557" y="919605"/>
                      <a:pt x="5296803" y="919605"/>
                      <a:pt x="5306447" y="919466"/>
                    </a:cubicBezTo>
                    <a:cubicBezTo>
                      <a:pt x="5349914" y="919047"/>
                      <a:pt x="5425387" y="918628"/>
                      <a:pt x="5428462" y="948090"/>
                    </a:cubicBezTo>
                    <a:cubicBezTo>
                      <a:pt x="5436009" y="1006178"/>
                      <a:pt x="5442998" y="1071526"/>
                      <a:pt x="5422871" y="1129473"/>
                    </a:cubicBezTo>
                    <a:cubicBezTo>
                      <a:pt x="5420635" y="1136455"/>
                      <a:pt x="5413926" y="1137572"/>
                      <a:pt x="5407637" y="1138689"/>
                    </a:cubicBezTo>
                    <a:cubicBezTo>
                      <a:pt x="5371158" y="1144973"/>
                      <a:pt x="5334120" y="1149720"/>
                      <a:pt x="5297083" y="1148464"/>
                    </a:cubicBezTo>
                    <a:lnTo>
                      <a:pt x="5300996" y="1148882"/>
                    </a:lnTo>
                    <a:close/>
                    <a:moveTo>
                      <a:pt x="5598836" y="943622"/>
                    </a:moveTo>
                    <a:cubicBezTo>
                      <a:pt x="5612393" y="947253"/>
                      <a:pt x="5626370" y="944181"/>
                      <a:pt x="5640625" y="941109"/>
                    </a:cubicBezTo>
                    <a:cubicBezTo>
                      <a:pt x="5651108" y="938735"/>
                      <a:pt x="5661590" y="936501"/>
                      <a:pt x="5672073" y="936920"/>
                    </a:cubicBezTo>
                    <a:cubicBezTo>
                      <a:pt x="5681018" y="937059"/>
                      <a:pt x="5690662" y="936641"/>
                      <a:pt x="5700585" y="936222"/>
                    </a:cubicBezTo>
                    <a:cubicBezTo>
                      <a:pt x="5735945" y="934686"/>
                      <a:pt x="5774661" y="933289"/>
                      <a:pt x="5798560" y="958982"/>
                    </a:cubicBezTo>
                    <a:cubicBezTo>
                      <a:pt x="5816171" y="1004502"/>
                      <a:pt x="5809602" y="1055468"/>
                      <a:pt x="5803732" y="1102943"/>
                    </a:cubicBezTo>
                    <a:cubicBezTo>
                      <a:pt x="5795346" y="1150698"/>
                      <a:pt x="5787659" y="1144693"/>
                      <a:pt x="5744192" y="1144414"/>
                    </a:cubicBezTo>
                    <a:cubicBezTo>
                      <a:pt x="5706036" y="1143018"/>
                      <a:pt x="5663128" y="1146509"/>
                      <a:pt x="5629584" y="1125703"/>
                    </a:cubicBezTo>
                    <a:cubicBezTo>
                      <a:pt x="5618822" y="1111321"/>
                      <a:pt x="5617564" y="1091493"/>
                      <a:pt x="5612952" y="1074598"/>
                    </a:cubicBezTo>
                    <a:cubicBezTo>
                      <a:pt x="5608480" y="1051558"/>
                      <a:pt x="5605545" y="1027821"/>
                      <a:pt x="5603308" y="1003944"/>
                    </a:cubicBezTo>
                    <a:cubicBezTo>
                      <a:pt x="5606942" y="988025"/>
                      <a:pt x="5604846" y="970990"/>
                      <a:pt x="5601351" y="955072"/>
                    </a:cubicBezTo>
                    <a:cubicBezTo>
                      <a:pt x="5600793" y="954234"/>
                      <a:pt x="5600094" y="953815"/>
                      <a:pt x="5599534" y="953117"/>
                    </a:cubicBezTo>
                    <a:cubicBezTo>
                      <a:pt x="5599255" y="950045"/>
                      <a:pt x="5598976" y="946834"/>
                      <a:pt x="5598836" y="943622"/>
                    </a:cubicBezTo>
                    <a:close/>
                    <a:moveTo>
                      <a:pt x="6472368" y="936361"/>
                    </a:moveTo>
                    <a:cubicBezTo>
                      <a:pt x="6474185" y="936361"/>
                      <a:pt x="6476142" y="936361"/>
                      <a:pt x="6477959" y="936361"/>
                    </a:cubicBezTo>
                    <a:cubicBezTo>
                      <a:pt x="6503676" y="970432"/>
                      <a:pt x="6510664" y="1014835"/>
                      <a:pt x="6523103" y="1054909"/>
                    </a:cubicBezTo>
                    <a:cubicBezTo>
                      <a:pt x="6526038" y="1073760"/>
                      <a:pt x="6537359" y="1096520"/>
                      <a:pt x="6542251" y="1118163"/>
                    </a:cubicBezTo>
                    <a:cubicBezTo>
                      <a:pt x="6469433" y="1113416"/>
                      <a:pt x="6396057" y="1103083"/>
                      <a:pt x="6322959" y="1105177"/>
                    </a:cubicBezTo>
                    <a:cubicBezTo>
                      <a:pt x="6290114" y="1103502"/>
                      <a:pt x="6256851" y="1103921"/>
                      <a:pt x="6223447" y="1104479"/>
                    </a:cubicBezTo>
                    <a:cubicBezTo>
                      <a:pt x="6153005" y="1105596"/>
                      <a:pt x="6082144" y="1106713"/>
                      <a:pt x="6014637" y="1086606"/>
                    </a:cubicBezTo>
                    <a:cubicBezTo>
                      <a:pt x="5995350" y="1036757"/>
                      <a:pt x="5988921" y="983138"/>
                      <a:pt x="5982212" y="929938"/>
                    </a:cubicBezTo>
                    <a:cubicBezTo>
                      <a:pt x="6118063" y="933987"/>
                      <a:pt x="6254055" y="934127"/>
                      <a:pt x="6390047" y="936082"/>
                    </a:cubicBezTo>
                    <a:cubicBezTo>
                      <a:pt x="6417161" y="936780"/>
                      <a:pt x="6444835" y="936501"/>
                      <a:pt x="6472368" y="936361"/>
                    </a:cubicBezTo>
                    <a:close/>
                    <a:moveTo>
                      <a:pt x="6279213" y="871013"/>
                    </a:moveTo>
                    <a:cubicBezTo>
                      <a:pt x="6211287" y="869617"/>
                      <a:pt x="6143082" y="870734"/>
                      <a:pt x="6075295" y="869617"/>
                    </a:cubicBezTo>
                    <a:cubicBezTo>
                      <a:pt x="6066351" y="870175"/>
                      <a:pt x="6053352" y="869058"/>
                      <a:pt x="6038817" y="867941"/>
                    </a:cubicBezTo>
                    <a:cubicBezTo>
                      <a:pt x="5991436" y="864311"/>
                      <a:pt x="5928961" y="860820"/>
                      <a:pt x="5947270" y="913182"/>
                    </a:cubicBezTo>
                    <a:cubicBezTo>
                      <a:pt x="5933154" y="928123"/>
                      <a:pt x="5918339" y="946694"/>
                      <a:pt x="5914985" y="950185"/>
                    </a:cubicBezTo>
                    <a:cubicBezTo>
                      <a:pt x="5899750" y="968756"/>
                      <a:pt x="5885215" y="987746"/>
                      <a:pt x="5871238" y="1007295"/>
                    </a:cubicBezTo>
                    <a:cubicBezTo>
                      <a:pt x="5869561" y="969035"/>
                      <a:pt x="5862573" y="928123"/>
                      <a:pt x="5831825" y="902989"/>
                    </a:cubicBezTo>
                    <a:cubicBezTo>
                      <a:pt x="5796743" y="876459"/>
                      <a:pt x="5752578" y="872130"/>
                      <a:pt x="5708971" y="872828"/>
                    </a:cubicBezTo>
                    <a:cubicBezTo>
                      <a:pt x="5723367" y="849789"/>
                      <a:pt x="5736645" y="826051"/>
                      <a:pt x="5744052" y="799940"/>
                    </a:cubicBezTo>
                    <a:cubicBezTo>
                      <a:pt x="5745170" y="794634"/>
                      <a:pt x="5747546" y="786675"/>
                      <a:pt x="5748245" y="779135"/>
                    </a:cubicBezTo>
                    <a:cubicBezTo>
                      <a:pt x="5765715" y="773829"/>
                      <a:pt x="5780111" y="765451"/>
                      <a:pt x="5788497" y="752185"/>
                    </a:cubicBezTo>
                    <a:cubicBezTo>
                      <a:pt x="5799120" y="730123"/>
                      <a:pt x="5804151" y="701219"/>
                      <a:pt x="5804850" y="670221"/>
                    </a:cubicBezTo>
                    <a:cubicBezTo>
                      <a:pt x="5825395" y="663100"/>
                      <a:pt x="5839791" y="638385"/>
                      <a:pt x="5856004" y="624840"/>
                    </a:cubicBezTo>
                    <a:cubicBezTo>
                      <a:pt x="5864390" y="612692"/>
                      <a:pt x="5886193" y="598031"/>
                      <a:pt x="5899191" y="582671"/>
                    </a:cubicBezTo>
                    <a:cubicBezTo>
                      <a:pt x="5900869" y="609201"/>
                      <a:pt x="5904223" y="635592"/>
                      <a:pt x="5907018" y="661983"/>
                    </a:cubicBezTo>
                    <a:cubicBezTo>
                      <a:pt x="5913447" y="690049"/>
                      <a:pt x="5904083" y="725516"/>
                      <a:pt x="5925886" y="747578"/>
                    </a:cubicBezTo>
                    <a:cubicBezTo>
                      <a:pt x="5943217" y="763356"/>
                      <a:pt x="5968096" y="764333"/>
                      <a:pt x="5990038" y="767824"/>
                    </a:cubicBezTo>
                    <a:cubicBezTo>
                      <a:pt x="6028893" y="772851"/>
                      <a:pt x="6068028" y="773689"/>
                      <a:pt x="6107022" y="774108"/>
                    </a:cubicBezTo>
                    <a:cubicBezTo>
                      <a:pt x="6172292" y="774946"/>
                      <a:pt x="6237563" y="774946"/>
                      <a:pt x="6302833" y="774946"/>
                    </a:cubicBezTo>
                    <a:cubicBezTo>
                      <a:pt x="6327572" y="774946"/>
                      <a:pt x="6352310" y="774946"/>
                      <a:pt x="6377048" y="774946"/>
                    </a:cubicBezTo>
                    <a:cubicBezTo>
                      <a:pt x="6386553" y="775085"/>
                      <a:pt x="6395917" y="775225"/>
                      <a:pt x="6405421" y="775225"/>
                    </a:cubicBezTo>
                    <a:cubicBezTo>
                      <a:pt x="6410592" y="775225"/>
                      <a:pt x="6415764" y="775085"/>
                      <a:pt x="6420795" y="774946"/>
                    </a:cubicBezTo>
                    <a:cubicBezTo>
                      <a:pt x="6425827" y="777878"/>
                      <a:pt x="6430858" y="779414"/>
                      <a:pt x="6435610" y="779414"/>
                    </a:cubicBezTo>
                    <a:cubicBezTo>
                      <a:pt x="6437427" y="779414"/>
                      <a:pt x="6439244" y="779135"/>
                      <a:pt x="6440921" y="778716"/>
                    </a:cubicBezTo>
                    <a:cubicBezTo>
                      <a:pt x="6430718" y="794634"/>
                      <a:pt x="6421354" y="811111"/>
                      <a:pt x="6410313" y="826470"/>
                    </a:cubicBezTo>
                    <a:cubicBezTo>
                      <a:pt x="6403045" y="840015"/>
                      <a:pt x="6383757" y="856770"/>
                      <a:pt x="6379425" y="872689"/>
                    </a:cubicBezTo>
                    <a:cubicBezTo>
                      <a:pt x="6346021" y="872549"/>
                      <a:pt x="6312617" y="872130"/>
                      <a:pt x="6279213" y="871013"/>
                    </a:cubicBezTo>
                    <a:close/>
                    <a:moveTo>
                      <a:pt x="5660053" y="509922"/>
                    </a:moveTo>
                    <a:cubicBezTo>
                      <a:pt x="5662289" y="509922"/>
                      <a:pt x="5664386" y="509922"/>
                      <a:pt x="5666203" y="510062"/>
                    </a:cubicBezTo>
                    <a:cubicBezTo>
                      <a:pt x="5702542" y="511598"/>
                      <a:pt x="5711067" y="520116"/>
                      <a:pt x="5721410" y="554186"/>
                    </a:cubicBezTo>
                    <a:cubicBezTo>
                      <a:pt x="5739160" y="606688"/>
                      <a:pt x="5750481" y="664496"/>
                      <a:pt x="5736085" y="719232"/>
                    </a:cubicBezTo>
                    <a:cubicBezTo>
                      <a:pt x="5718056" y="725097"/>
                      <a:pt x="5698908" y="725934"/>
                      <a:pt x="5680319" y="727610"/>
                    </a:cubicBezTo>
                    <a:cubicBezTo>
                      <a:pt x="5671374" y="727331"/>
                      <a:pt x="5662010" y="727750"/>
                      <a:pt x="5652506" y="728169"/>
                    </a:cubicBezTo>
                    <a:cubicBezTo>
                      <a:pt x="5620919" y="729286"/>
                      <a:pt x="5586956" y="730542"/>
                      <a:pt x="5563056" y="710435"/>
                    </a:cubicBezTo>
                    <a:cubicBezTo>
                      <a:pt x="5534124" y="668406"/>
                      <a:pt x="5522803" y="610877"/>
                      <a:pt x="5531749" y="560749"/>
                    </a:cubicBezTo>
                    <a:cubicBezTo>
                      <a:pt x="5538178" y="522070"/>
                      <a:pt x="5621338" y="509922"/>
                      <a:pt x="5660053" y="509922"/>
                    </a:cubicBezTo>
                    <a:close/>
                    <a:moveTo>
                      <a:pt x="6355245" y="523467"/>
                    </a:moveTo>
                    <a:cubicBezTo>
                      <a:pt x="6373834" y="551952"/>
                      <a:pt x="6376629" y="591608"/>
                      <a:pt x="6389068" y="622606"/>
                    </a:cubicBezTo>
                    <a:cubicBezTo>
                      <a:pt x="6397594" y="651650"/>
                      <a:pt x="6413807" y="679157"/>
                      <a:pt x="6416882" y="709318"/>
                    </a:cubicBezTo>
                    <a:cubicBezTo>
                      <a:pt x="6417022" y="710296"/>
                      <a:pt x="6416742" y="711133"/>
                      <a:pt x="6416742" y="711971"/>
                    </a:cubicBezTo>
                    <a:cubicBezTo>
                      <a:pt x="6365029" y="713228"/>
                      <a:pt x="6313176" y="713228"/>
                      <a:pt x="6261323" y="712949"/>
                    </a:cubicBezTo>
                    <a:cubicBezTo>
                      <a:pt x="6217716" y="712809"/>
                      <a:pt x="6173970" y="712530"/>
                      <a:pt x="6130363" y="713228"/>
                    </a:cubicBezTo>
                    <a:cubicBezTo>
                      <a:pt x="6075156" y="712809"/>
                      <a:pt x="6019389" y="714345"/>
                      <a:pt x="5964881" y="704850"/>
                    </a:cubicBezTo>
                    <a:cubicBezTo>
                      <a:pt x="5954958" y="651371"/>
                      <a:pt x="5944335" y="598170"/>
                      <a:pt x="5936229" y="544551"/>
                    </a:cubicBezTo>
                    <a:cubicBezTo>
                      <a:pt x="6075295" y="528912"/>
                      <a:pt x="6215480" y="521233"/>
                      <a:pt x="6355245" y="523467"/>
                    </a:cubicBezTo>
                    <a:close/>
                    <a:moveTo>
                      <a:pt x="5935251" y="139895"/>
                    </a:moveTo>
                    <a:cubicBezTo>
                      <a:pt x="5978578" y="132076"/>
                      <a:pt x="6022185" y="130959"/>
                      <a:pt x="6066211" y="132216"/>
                    </a:cubicBezTo>
                    <a:cubicBezTo>
                      <a:pt x="6134835" y="134450"/>
                      <a:pt x="6207374" y="118252"/>
                      <a:pt x="6273762" y="138080"/>
                    </a:cubicBezTo>
                    <a:cubicBezTo>
                      <a:pt x="6289136" y="175641"/>
                      <a:pt x="6310241" y="219765"/>
                      <a:pt x="6294447" y="261097"/>
                    </a:cubicBezTo>
                    <a:cubicBezTo>
                      <a:pt x="6234208" y="274781"/>
                      <a:pt x="6173131" y="262214"/>
                      <a:pt x="6112054" y="266961"/>
                    </a:cubicBezTo>
                    <a:cubicBezTo>
                      <a:pt x="6054051" y="270033"/>
                      <a:pt x="5996747" y="280087"/>
                      <a:pt x="5939304" y="287348"/>
                    </a:cubicBezTo>
                    <a:cubicBezTo>
                      <a:pt x="5880183" y="294190"/>
                      <a:pt x="5875571" y="185695"/>
                      <a:pt x="5863272" y="144782"/>
                    </a:cubicBezTo>
                    <a:cubicBezTo>
                      <a:pt x="5886612" y="149949"/>
                      <a:pt x="5911351" y="141152"/>
                      <a:pt x="5935251" y="139895"/>
                    </a:cubicBezTo>
                    <a:close/>
                    <a:moveTo>
                      <a:pt x="5789056" y="189605"/>
                    </a:moveTo>
                    <a:cubicBezTo>
                      <a:pt x="5803033" y="172988"/>
                      <a:pt x="5819665" y="158466"/>
                      <a:pt x="5838114" y="147017"/>
                    </a:cubicBezTo>
                    <a:cubicBezTo>
                      <a:pt x="5838673" y="156232"/>
                      <a:pt x="5839232" y="165588"/>
                      <a:pt x="5839651" y="174664"/>
                    </a:cubicBezTo>
                    <a:cubicBezTo>
                      <a:pt x="5845242" y="229400"/>
                      <a:pt x="5846360" y="302149"/>
                      <a:pt x="5899191" y="333566"/>
                    </a:cubicBezTo>
                    <a:cubicBezTo>
                      <a:pt x="5937207" y="348646"/>
                      <a:pt x="5979277" y="334823"/>
                      <a:pt x="6018411" y="332170"/>
                    </a:cubicBezTo>
                    <a:cubicBezTo>
                      <a:pt x="6054470" y="328400"/>
                      <a:pt x="6084660" y="326026"/>
                      <a:pt x="6122536" y="324769"/>
                    </a:cubicBezTo>
                    <a:cubicBezTo>
                      <a:pt x="6162509" y="320720"/>
                      <a:pt x="6229456" y="334125"/>
                      <a:pt x="6282008" y="327283"/>
                    </a:cubicBezTo>
                    <a:cubicBezTo>
                      <a:pt x="6267053" y="351858"/>
                      <a:pt x="6250142" y="375177"/>
                      <a:pt x="6232112" y="397518"/>
                    </a:cubicBezTo>
                    <a:cubicBezTo>
                      <a:pt x="6222887" y="406175"/>
                      <a:pt x="6215340" y="418463"/>
                      <a:pt x="6217996" y="429634"/>
                    </a:cubicBezTo>
                    <a:cubicBezTo>
                      <a:pt x="6215899" y="432426"/>
                      <a:pt x="6213943" y="435079"/>
                      <a:pt x="6211846" y="437593"/>
                    </a:cubicBezTo>
                    <a:cubicBezTo>
                      <a:pt x="6206116" y="444435"/>
                      <a:pt x="6199966" y="453371"/>
                      <a:pt x="6198149" y="462168"/>
                    </a:cubicBezTo>
                    <a:cubicBezTo>
                      <a:pt x="6138050" y="464262"/>
                      <a:pt x="6077951" y="467474"/>
                      <a:pt x="6018131" y="472501"/>
                    </a:cubicBezTo>
                    <a:cubicBezTo>
                      <a:pt x="5984588" y="476411"/>
                      <a:pt x="5950765" y="478226"/>
                      <a:pt x="5917361" y="483532"/>
                    </a:cubicBezTo>
                    <a:cubicBezTo>
                      <a:pt x="5892902" y="486185"/>
                      <a:pt x="5881301" y="518440"/>
                      <a:pt x="5898492" y="535894"/>
                    </a:cubicBezTo>
                    <a:cubicBezTo>
                      <a:pt x="5898353" y="538128"/>
                      <a:pt x="5898492" y="540223"/>
                      <a:pt x="5898353" y="542457"/>
                    </a:cubicBezTo>
                    <a:cubicBezTo>
                      <a:pt x="5898213" y="542317"/>
                      <a:pt x="5898073" y="542178"/>
                      <a:pt x="5897933" y="542038"/>
                    </a:cubicBezTo>
                    <a:cubicBezTo>
                      <a:pt x="5901148" y="525282"/>
                      <a:pt x="5879345" y="529611"/>
                      <a:pt x="5870679" y="535475"/>
                    </a:cubicBezTo>
                    <a:cubicBezTo>
                      <a:pt x="5843285" y="550416"/>
                      <a:pt x="5818547" y="570802"/>
                      <a:pt x="5798141" y="594680"/>
                    </a:cubicBezTo>
                    <a:cubicBezTo>
                      <a:pt x="5788917" y="545250"/>
                      <a:pt x="5770328" y="498333"/>
                      <a:pt x="5745729" y="470127"/>
                    </a:cubicBezTo>
                    <a:cubicBezTo>
                      <a:pt x="5727001" y="456862"/>
                      <a:pt x="5699327" y="449461"/>
                      <a:pt x="5668578" y="447507"/>
                    </a:cubicBezTo>
                    <a:cubicBezTo>
                      <a:pt x="5695134" y="408549"/>
                      <a:pt x="5717496" y="366380"/>
                      <a:pt x="5732871" y="321697"/>
                    </a:cubicBezTo>
                    <a:cubicBezTo>
                      <a:pt x="5734128" y="318346"/>
                      <a:pt x="5735526" y="312342"/>
                      <a:pt x="5735666" y="307175"/>
                    </a:cubicBezTo>
                    <a:cubicBezTo>
                      <a:pt x="5757469" y="286789"/>
                      <a:pt x="5766833" y="253277"/>
                      <a:pt x="5768092" y="215995"/>
                    </a:cubicBezTo>
                    <a:cubicBezTo>
                      <a:pt x="5777036" y="209991"/>
                      <a:pt x="5784304" y="199239"/>
                      <a:pt x="5789056" y="189605"/>
                    </a:cubicBezTo>
                    <a:close/>
                    <a:moveTo>
                      <a:pt x="5529512" y="65192"/>
                    </a:moveTo>
                    <a:cubicBezTo>
                      <a:pt x="5548939" y="65192"/>
                      <a:pt x="5571581" y="63237"/>
                      <a:pt x="5593804" y="63237"/>
                    </a:cubicBezTo>
                    <a:cubicBezTo>
                      <a:pt x="5620220" y="63237"/>
                      <a:pt x="5646076" y="66030"/>
                      <a:pt x="5665504" y="78596"/>
                    </a:cubicBezTo>
                    <a:cubicBezTo>
                      <a:pt x="5682276" y="137382"/>
                      <a:pt x="5708831" y="204964"/>
                      <a:pt x="5681158" y="265006"/>
                    </a:cubicBezTo>
                    <a:cubicBezTo>
                      <a:pt x="5668299" y="265146"/>
                      <a:pt x="5655441" y="264727"/>
                      <a:pt x="5642722" y="264727"/>
                    </a:cubicBezTo>
                    <a:cubicBezTo>
                      <a:pt x="5628187" y="264727"/>
                      <a:pt x="5613651" y="265286"/>
                      <a:pt x="5599115" y="265705"/>
                    </a:cubicBezTo>
                    <a:cubicBezTo>
                      <a:pt x="5562497" y="265984"/>
                      <a:pt x="5524620" y="270033"/>
                      <a:pt x="5488421" y="264169"/>
                    </a:cubicBezTo>
                    <a:cubicBezTo>
                      <a:pt x="5459210" y="204685"/>
                      <a:pt x="5461447" y="137382"/>
                      <a:pt x="5441460" y="75385"/>
                    </a:cubicBezTo>
                    <a:cubicBezTo>
                      <a:pt x="5469693" y="67565"/>
                      <a:pt x="5500022" y="67426"/>
                      <a:pt x="5529512" y="65192"/>
                    </a:cubicBezTo>
                    <a:close/>
                    <a:moveTo>
                      <a:pt x="5362073" y="115460"/>
                    </a:moveTo>
                    <a:cubicBezTo>
                      <a:pt x="5362633" y="114622"/>
                      <a:pt x="5363192" y="113784"/>
                      <a:pt x="5363890" y="112807"/>
                    </a:cubicBezTo>
                    <a:cubicBezTo>
                      <a:pt x="5368223" y="136684"/>
                      <a:pt x="5376749" y="160701"/>
                      <a:pt x="5382060" y="180249"/>
                    </a:cubicBezTo>
                    <a:cubicBezTo>
                      <a:pt x="5394499" y="204266"/>
                      <a:pt x="5392961" y="245458"/>
                      <a:pt x="5424269" y="257327"/>
                    </a:cubicBezTo>
                    <a:cubicBezTo>
                      <a:pt x="5425108" y="330355"/>
                      <a:pt x="5511343" y="327702"/>
                      <a:pt x="5586816" y="325188"/>
                    </a:cubicBezTo>
                    <a:cubicBezTo>
                      <a:pt x="5612393" y="324211"/>
                      <a:pt x="5636852" y="323373"/>
                      <a:pt x="5656280" y="325467"/>
                    </a:cubicBezTo>
                    <a:cubicBezTo>
                      <a:pt x="5664526" y="326864"/>
                      <a:pt x="5672213" y="327422"/>
                      <a:pt x="5679341" y="327422"/>
                    </a:cubicBezTo>
                    <a:cubicBezTo>
                      <a:pt x="5689264" y="327422"/>
                      <a:pt x="5698209" y="326026"/>
                      <a:pt x="5706315" y="323652"/>
                    </a:cubicBezTo>
                    <a:cubicBezTo>
                      <a:pt x="5689264" y="348646"/>
                      <a:pt x="5672911" y="374199"/>
                      <a:pt x="5653903" y="397797"/>
                    </a:cubicBezTo>
                    <a:cubicBezTo>
                      <a:pt x="5643700" y="412319"/>
                      <a:pt x="5618403" y="430611"/>
                      <a:pt x="5620499" y="448763"/>
                    </a:cubicBezTo>
                    <a:cubicBezTo>
                      <a:pt x="5547402" y="456722"/>
                      <a:pt x="5473886" y="492189"/>
                      <a:pt x="5468714" y="553488"/>
                    </a:cubicBezTo>
                    <a:cubicBezTo>
                      <a:pt x="5466059" y="583369"/>
                      <a:pt x="5453061" y="640479"/>
                      <a:pt x="5494990" y="646344"/>
                    </a:cubicBezTo>
                    <a:cubicBezTo>
                      <a:pt x="5499323" y="712809"/>
                      <a:pt x="5523642" y="778995"/>
                      <a:pt x="5599814" y="783463"/>
                    </a:cubicBezTo>
                    <a:cubicBezTo>
                      <a:pt x="5619801" y="784720"/>
                      <a:pt x="5648872" y="787513"/>
                      <a:pt x="5678642" y="787513"/>
                    </a:cubicBezTo>
                    <a:cubicBezTo>
                      <a:pt x="5694715" y="787513"/>
                      <a:pt x="5710927" y="786675"/>
                      <a:pt x="5726162" y="784161"/>
                    </a:cubicBezTo>
                    <a:cubicBezTo>
                      <a:pt x="5714002" y="803431"/>
                      <a:pt x="5701144" y="822421"/>
                      <a:pt x="5686748" y="840154"/>
                    </a:cubicBezTo>
                    <a:cubicBezTo>
                      <a:pt x="5679899" y="850487"/>
                      <a:pt x="5664805" y="862495"/>
                      <a:pt x="5658515" y="875062"/>
                    </a:cubicBezTo>
                    <a:cubicBezTo>
                      <a:pt x="5658236" y="875062"/>
                      <a:pt x="5657957" y="875062"/>
                      <a:pt x="5657677" y="875062"/>
                    </a:cubicBezTo>
                    <a:cubicBezTo>
                      <a:pt x="5627208" y="877576"/>
                      <a:pt x="5567529" y="882463"/>
                      <a:pt x="5582483" y="927006"/>
                    </a:cubicBezTo>
                    <a:cubicBezTo>
                      <a:pt x="5580946" y="935803"/>
                      <a:pt x="5579828" y="944739"/>
                      <a:pt x="5578710" y="953536"/>
                    </a:cubicBezTo>
                    <a:cubicBezTo>
                      <a:pt x="5554670" y="965963"/>
                      <a:pt x="5521825" y="1005200"/>
                      <a:pt x="5511483" y="1013997"/>
                    </a:cubicBezTo>
                    <a:cubicBezTo>
                      <a:pt x="5508548" y="1018326"/>
                      <a:pt x="5503656" y="1023213"/>
                      <a:pt x="5498345" y="1028100"/>
                    </a:cubicBezTo>
                    <a:cubicBezTo>
                      <a:pt x="5497227" y="999196"/>
                      <a:pt x="5494012" y="970432"/>
                      <a:pt x="5491776" y="944181"/>
                    </a:cubicBezTo>
                    <a:cubicBezTo>
                      <a:pt x="5489260" y="889026"/>
                      <a:pt x="5435450" y="863612"/>
                      <a:pt x="5386392" y="860541"/>
                    </a:cubicBezTo>
                    <a:cubicBezTo>
                      <a:pt x="5332723" y="857469"/>
                      <a:pt x="5274580" y="847136"/>
                      <a:pt x="5224405" y="871572"/>
                    </a:cubicBezTo>
                    <a:cubicBezTo>
                      <a:pt x="5210987" y="878134"/>
                      <a:pt x="5195334" y="886512"/>
                      <a:pt x="5193796" y="902989"/>
                    </a:cubicBezTo>
                    <a:cubicBezTo>
                      <a:pt x="5192818" y="911786"/>
                      <a:pt x="5192259" y="920722"/>
                      <a:pt x="5191560" y="929659"/>
                    </a:cubicBezTo>
                    <a:cubicBezTo>
                      <a:pt x="5172133" y="927006"/>
                      <a:pt x="5135235" y="970292"/>
                      <a:pt x="5124892" y="979787"/>
                    </a:cubicBezTo>
                    <a:cubicBezTo>
                      <a:pt x="5123634" y="981463"/>
                      <a:pt x="5121957" y="983278"/>
                      <a:pt x="5120140" y="985233"/>
                    </a:cubicBezTo>
                    <a:cubicBezTo>
                      <a:pt x="5116786" y="934546"/>
                      <a:pt x="5104906" y="888327"/>
                      <a:pt x="5081425" y="869477"/>
                    </a:cubicBezTo>
                    <a:cubicBezTo>
                      <a:pt x="5042570" y="846298"/>
                      <a:pt x="4997845" y="836663"/>
                      <a:pt x="4952841" y="836105"/>
                    </a:cubicBezTo>
                    <a:cubicBezTo>
                      <a:pt x="4959550" y="825213"/>
                      <a:pt x="4964721" y="812507"/>
                      <a:pt x="4969054" y="803850"/>
                    </a:cubicBezTo>
                    <a:cubicBezTo>
                      <a:pt x="4974924" y="791562"/>
                      <a:pt x="4981633" y="779693"/>
                      <a:pt x="4988202" y="767685"/>
                    </a:cubicBezTo>
                    <a:cubicBezTo>
                      <a:pt x="5012940" y="745343"/>
                      <a:pt x="5020348" y="678180"/>
                      <a:pt x="5015595" y="611994"/>
                    </a:cubicBezTo>
                    <a:cubicBezTo>
                      <a:pt x="5036141" y="588536"/>
                      <a:pt x="5057246" y="564938"/>
                      <a:pt x="5080307" y="543853"/>
                    </a:cubicBezTo>
                    <a:cubicBezTo>
                      <a:pt x="5079329" y="568429"/>
                      <a:pt x="5083242" y="593981"/>
                      <a:pt x="5087435" y="615066"/>
                    </a:cubicBezTo>
                    <a:cubicBezTo>
                      <a:pt x="5089391" y="623165"/>
                      <a:pt x="5095122" y="629588"/>
                      <a:pt x="5102390" y="633079"/>
                    </a:cubicBezTo>
                    <a:cubicBezTo>
                      <a:pt x="5100014" y="766707"/>
                      <a:pt x="5142363" y="775923"/>
                      <a:pt x="5264937" y="780531"/>
                    </a:cubicBezTo>
                    <a:cubicBezTo>
                      <a:pt x="5283525" y="780531"/>
                      <a:pt x="5300437" y="779833"/>
                      <a:pt x="5315532" y="778018"/>
                    </a:cubicBezTo>
                    <a:cubicBezTo>
                      <a:pt x="5314553" y="778995"/>
                      <a:pt x="5313855" y="779833"/>
                      <a:pt x="5313156" y="780391"/>
                    </a:cubicBezTo>
                    <a:cubicBezTo>
                      <a:pt x="5301415" y="793517"/>
                      <a:pt x="5280591" y="813205"/>
                      <a:pt x="5300717" y="828844"/>
                    </a:cubicBezTo>
                    <a:cubicBezTo>
                      <a:pt x="5310500" y="835965"/>
                      <a:pt x="5324756" y="832614"/>
                      <a:pt x="5330626" y="821862"/>
                    </a:cubicBezTo>
                    <a:cubicBezTo>
                      <a:pt x="5340130" y="802733"/>
                      <a:pt x="5352290" y="784161"/>
                      <a:pt x="5361794" y="764752"/>
                    </a:cubicBezTo>
                    <a:cubicBezTo>
                      <a:pt x="5387511" y="750510"/>
                      <a:pt x="5402605" y="723700"/>
                      <a:pt x="5404562" y="673712"/>
                    </a:cubicBezTo>
                    <a:cubicBezTo>
                      <a:pt x="5404422" y="661703"/>
                      <a:pt x="5404842" y="648159"/>
                      <a:pt x="5404981" y="633916"/>
                    </a:cubicBezTo>
                    <a:cubicBezTo>
                      <a:pt x="5417560" y="606688"/>
                      <a:pt x="5431956" y="580297"/>
                      <a:pt x="5447610" y="554745"/>
                    </a:cubicBezTo>
                    <a:cubicBezTo>
                      <a:pt x="5451523" y="546227"/>
                      <a:pt x="5461586" y="536732"/>
                      <a:pt x="5462425" y="526539"/>
                    </a:cubicBezTo>
                    <a:cubicBezTo>
                      <a:pt x="5459350" y="511738"/>
                      <a:pt x="5442578" y="521372"/>
                      <a:pt x="5436848" y="529192"/>
                    </a:cubicBezTo>
                    <a:cubicBezTo>
                      <a:pt x="5424688" y="542178"/>
                      <a:pt x="5413647" y="556001"/>
                      <a:pt x="5403164" y="570383"/>
                    </a:cubicBezTo>
                    <a:cubicBezTo>
                      <a:pt x="5399111" y="530448"/>
                      <a:pt x="5387651" y="493166"/>
                      <a:pt x="5356064" y="473478"/>
                    </a:cubicBezTo>
                    <a:cubicBezTo>
                      <a:pt x="5333701" y="461470"/>
                      <a:pt x="5304770" y="454488"/>
                      <a:pt x="5273882" y="451556"/>
                    </a:cubicBezTo>
                    <a:cubicBezTo>
                      <a:pt x="5285063" y="435777"/>
                      <a:pt x="5291073" y="409526"/>
                      <a:pt x="5299039" y="395982"/>
                    </a:cubicBezTo>
                    <a:cubicBezTo>
                      <a:pt x="5301415" y="390816"/>
                      <a:pt x="5304350" y="384811"/>
                      <a:pt x="5307425" y="378528"/>
                    </a:cubicBezTo>
                    <a:cubicBezTo>
                      <a:pt x="5355784" y="349624"/>
                      <a:pt x="5347258" y="290280"/>
                      <a:pt x="5342646" y="246575"/>
                    </a:cubicBezTo>
                    <a:cubicBezTo>
                      <a:pt x="5337894" y="220184"/>
                      <a:pt x="5335239" y="193375"/>
                      <a:pt x="5330766" y="166844"/>
                    </a:cubicBezTo>
                    <a:cubicBezTo>
                      <a:pt x="5342367" y="150787"/>
                      <a:pt x="5351451" y="126351"/>
                      <a:pt x="5362073" y="115460"/>
                    </a:cubicBezTo>
                    <a:close/>
                    <a:moveTo>
                      <a:pt x="5147674" y="524305"/>
                    </a:moveTo>
                    <a:cubicBezTo>
                      <a:pt x="5164446" y="519278"/>
                      <a:pt x="5205816" y="512855"/>
                      <a:pt x="5245509" y="512855"/>
                    </a:cubicBezTo>
                    <a:cubicBezTo>
                      <a:pt x="5290933" y="512855"/>
                      <a:pt x="5334120" y="521233"/>
                      <a:pt x="5335658" y="549857"/>
                    </a:cubicBezTo>
                    <a:cubicBezTo>
                      <a:pt x="5342786" y="601242"/>
                      <a:pt x="5349495" y="655141"/>
                      <a:pt x="5336636" y="705967"/>
                    </a:cubicBezTo>
                    <a:cubicBezTo>
                      <a:pt x="5335518" y="708620"/>
                      <a:pt x="5334680" y="711832"/>
                      <a:pt x="5332443" y="713786"/>
                    </a:cubicBezTo>
                    <a:cubicBezTo>
                      <a:pt x="5314413" y="719372"/>
                      <a:pt x="5295825" y="722304"/>
                      <a:pt x="5277096" y="723980"/>
                    </a:cubicBezTo>
                    <a:cubicBezTo>
                      <a:pt x="5268151" y="723840"/>
                      <a:pt x="5258787" y="723980"/>
                      <a:pt x="5249563" y="724259"/>
                    </a:cubicBezTo>
                    <a:cubicBezTo>
                      <a:pt x="5218255" y="724957"/>
                      <a:pt x="5185690" y="725795"/>
                      <a:pt x="5158156" y="711692"/>
                    </a:cubicBezTo>
                    <a:cubicBezTo>
                      <a:pt x="5141245" y="687396"/>
                      <a:pt x="5141524" y="654722"/>
                      <a:pt x="5136073" y="626376"/>
                    </a:cubicBezTo>
                    <a:cubicBezTo>
                      <a:pt x="5140825" y="621210"/>
                      <a:pt x="5143620" y="614507"/>
                      <a:pt x="5143341" y="607526"/>
                    </a:cubicBezTo>
                    <a:cubicBezTo>
                      <a:pt x="5143341" y="579739"/>
                      <a:pt x="5139567" y="551254"/>
                      <a:pt x="5147674" y="524305"/>
                    </a:cubicBezTo>
                    <a:close/>
                    <a:moveTo>
                      <a:pt x="5014338" y="147017"/>
                    </a:moveTo>
                    <a:cubicBezTo>
                      <a:pt x="5058923" y="138080"/>
                      <a:pt x="5107561" y="130400"/>
                      <a:pt x="5155081" y="130400"/>
                    </a:cubicBezTo>
                    <a:cubicBezTo>
                      <a:pt x="5187507" y="130400"/>
                      <a:pt x="5219513" y="134031"/>
                      <a:pt x="5249423" y="143386"/>
                    </a:cubicBezTo>
                    <a:cubicBezTo>
                      <a:pt x="5256551" y="204266"/>
                      <a:pt x="5282827" y="268358"/>
                      <a:pt x="5265356" y="328819"/>
                    </a:cubicBezTo>
                    <a:cubicBezTo>
                      <a:pt x="5252078" y="330634"/>
                      <a:pt x="5238661" y="331611"/>
                      <a:pt x="5225383" y="332589"/>
                    </a:cubicBezTo>
                    <a:cubicBezTo>
                      <a:pt x="5205956" y="333706"/>
                      <a:pt x="5181916" y="333845"/>
                      <a:pt x="5157877" y="334544"/>
                    </a:cubicBezTo>
                    <a:cubicBezTo>
                      <a:pt x="5146695" y="334264"/>
                      <a:pt x="5135095" y="334962"/>
                      <a:pt x="5123355" y="335661"/>
                    </a:cubicBezTo>
                    <a:cubicBezTo>
                      <a:pt x="5096380" y="337197"/>
                      <a:pt x="5068846" y="338872"/>
                      <a:pt x="5045505" y="328260"/>
                    </a:cubicBezTo>
                    <a:cubicBezTo>
                      <a:pt x="5020208" y="278830"/>
                      <a:pt x="5013918" y="224094"/>
                      <a:pt x="5001619" y="171452"/>
                    </a:cubicBezTo>
                    <a:cubicBezTo>
                      <a:pt x="5009586" y="165029"/>
                      <a:pt x="5010983" y="155395"/>
                      <a:pt x="5014338" y="147017"/>
                    </a:cubicBezTo>
                    <a:close/>
                    <a:moveTo>
                      <a:pt x="4949487" y="168799"/>
                    </a:moveTo>
                    <a:cubicBezTo>
                      <a:pt x="4954239" y="174804"/>
                      <a:pt x="4961786" y="178993"/>
                      <a:pt x="4973386" y="180249"/>
                    </a:cubicBezTo>
                    <a:cubicBezTo>
                      <a:pt x="4975343" y="226049"/>
                      <a:pt x="4978977" y="270592"/>
                      <a:pt x="4986804" y="316810"/>
                    </a:cubicBezTo>
                    <a:cubicBezTo>
                      <a:pt x="4986804" y="374060"/>
                      <a:pt x="5041592" y="386627"/>
                      <a:pt x="5099315" y="389419"/>
                    </a:cubicBezTo>
                    <a:lnTo>
                      <a:pt x="5101971" y="389419"/>
                    </a:lnTo>
                    <a:lnTo>
                      <a:pt x="5105045" y="389419"/>
                    </a:lnTo>
                    <a:lnTo>
                      <a:pt x="5108120" y="389419"/>
                    </a:lnTo>
                    <a:lnTo>
                      <a:pt x="5111055" y="389419"/>
                    </a:lnTo>
                    <a:lnTo>
                      <a:pt x="5113850" y="389419"/>
                    </a:lnTo>
                    <a:lnTo>
                      <a:pt x="5116506" y="389419"/>
                    </a:lnTo>
                    <a:lnTo>
                      <a:pt x="5119161" y="389419"/>
                    </a:lnTo>
                    <a:lnTo>
                      <a:pt x="5121817" y="389419"/>
                    </a:lnTo>
                    <a:lnTo>
                      <a:pt x="5124473" y="389419"/>
                    </a:lnTo>
                    <a:lnTo>
                      <a:pt x="5126988" y="389419"/>
                    </a:lnTo>
                    <a:lnTo>
                      <a:pt x="5129504" y="389419"/>
                    </a:lnTo>
                    <a:lnTo>
                      <a:pt x="5132160" y="389419"/>
                    </a:lnTo>
                    <a:lnTo>
                      <a:pt x="5134955" y="389419"/>
                    </a:lnTo>
                    <a:lnTo>
                      <a:pt x="5137890" y="389419"/>
                    </a:lnTo>
                    <a:lnTo>
                      <a:pt x="5140965" y="389419"/>
                    </a:lnTo>
                    <a:lnTo>
                      <a:pt x="5144180" y="389559"/>
                    </a:lnTo>
                    <a:lnTo>
                      <a:pt x="5145997" y="389559"/>
                    </a:lnTo>
                    <a:cubicBezTo>
                      <a:pt x="5146975" y="389559"/>
                      <a:pt x="5148093" y="389559"/>
                      <a:pt x="5149071" y="389559"/>
                    </a:cubicBezTo>
                    <a:cubicBezTo>
                      <a:pt x="5160252" y="389559"/>
                      <a:pt x="5171015" y="389559"/>
                      <a:pt x="5180938" y="389699"/>
                    </a:cubicBezTo>
                    <a:cubicBezTo>
                      <a:pt x="5191001" y="389419"/>
                      <a:pt x="5201343" y="389559"/>
                      <a:pt x="5211546" y="389559"/>
                    </a:cubicBezTo>
                    <a:cubicBezTo>
                      <a:pt x="5228039" y="389699"/>
                      <a:pt x="5244811" y="389838"/>
                      <a:pt x="5261023" y="388442"/>
                    </a:cubicBezTo>
                    <a:cubicBezTo>
                      <a:pt x="5250960" y="403801"/>
                      <a:pt x="5242015" y="417765"/>
                      <a:pt x="5236005" y="423490"/>
                    </a:cubicBezTo>
                    <a:cubicBezTo>
                      <a:pt x="5229157" y="430192"/>
                      <a:pt x="5227479" y="440665"/>
                      <a:pt x="5230694" y="449182"/>
                    </a:cubicBezTo>
                    <a:cubicBezTo>
                      <a:pt x="5189044" y="450020"/>
                      <a:pt x="5147674" y="457002"/>
                      <a:pt x="5116786" y="468312"/>
                    </a:cubicBezTo>
                    <a:cubicBezTo>
                      <a:pt x="5106023" y="474875"/>
                      <a:pt x="5098197" y="483532"/>
                      <a:pt x="5092466" y="493446"/>
                    </a:cubicBezTo>
                    <a:cubicBezTo>
                      <a:pt x="5090510" y="494284"/>
                      <a:pt x="5088693" y="495261"/>
                      <a:pt x="5087016" y="496238"/>
                    </a:cubicBezTo>
                    <a:cubicBezTo>
                      <a:pt x="5058503" y="512994"/>
                      <a:pt x="5033625" y="535196"/>
                      <a:pt x="5008328" y="556281"/>
                    </a:cubicBezTo>
                    <a:cubicBezTo>
                      <a:pt x="4999802" y="509504"/>
                      <a:pt x="4985267" y="470965"/>
                      <a:pt x="4966817" y="461191"/>
                    </a:cubicBezTo>
                    <a:cubicBezTo>
                      <a:pt x="4916223" y="437593"/>
                      <a:pt x="4859059" y="442619"/>
                      <a:pt x="4804270" y="454488"/>
                    </a:cubicBezTo>
                    <a:cubicBezTo>
                      <a:pt x="4816989" y="433823"/>
                      <a:pt x="4824676" y="401567"/>
                      <a:pt x="4833481" y="387604"/>
                    </a:cubicBezTo>
                    <a:cubicBezTo>
                      <a:pt x="4836277" y="375177"/>
                      <a:pt x="4857102" y="341804"/>
                      <a:pt x="4859897" y="321418"/>
                    </a:cubicBezTo>
                    <a:cubicBezTo>
                      <a:pt x="4881002" y="307315"/>
                      <a:pt x="4887431" y="281483"/>
                      <a:pt x="4886033" y="251322"/>
                    </a:cubicBezTo>
                    <a:cubicBezTo>
                      <a:pt x="4906299" y="223535"/>
                      <a:pt x="4927124" y="195609"/>
                      <a:pt x="4949487" y="168799"/>
                    </a:cubicBezTo>
                    <a:close/>
                    <a:moveTo>
                      <a:pt x="4620200" y="111271"/>
                    </a:moveTo>
                    <a:cubicBezTo>
                      <a:pt x="4668139" y="103591"/>
                      <a:pt x="4716498" y="95352"/>
                      <a:pt x="4765416" y="94515"/>
                    </a:cubicBezTo>
                    <a:cubicBezTo>
                      <a:pt x="4785961" y="152881"/>
                      <a:pt x="4812936" y="212784"/>
                      <a:pt x="4810700" y="274222"/>
                    </a:cubicBezTo>
                    <a:cubicBezTo>
                      <a:pt x="4787918" y="276736"/>
                      <a:pt x="4764857" y="277573"/>
                      <a:pt x="4741935" y="279389"/>
                    </a:cubicBezTo>
                    <a:cubicBezTo>
                      <a:pt x="4713144" y="281483"/>
                      <a:pt x="4684492" y="284415"/>
                      <a:pt x="4655700" y="286789"/>
                    </a:cubicBezTo>
                    <a:lnTo>
                      <a:pt x="4656259" y="286789"/>
                    </a:lnTo>
                    <a:cubicBezTo>
                      <a:pt x="4627607" y="288744"/>
                      <a:pt x="4586936" y="291956"/>
                      <a:pt x="4580786" y="261236"/>
                    </a:cubicBezTo>
                    <a:cubicBezTo>
                      <a:pt x="4571561" y="221441"/>
                      <a:pt x="4551156" y="185695"/>
                      <a:pt x="4552693" y="143805"/>
                    </a:cubicBezTo>
                    <a:cubicBezTo>
                      <a:pt x="4550037" y="114203"/>
                      <a:pt x="4595880" y="118252"/>
                      <a:pt x="4620200" y="111271"/>
                    </a:cubicBezTo>
                    <a:close/>
                    <a:moveTo>
                      <a:pt x="4430678" y="243503"/>
                    </a:moveTo>
                    <a:cubicBezTo>
                      <a:pt x="4442279" y="222139"/>
                      <a:pt x="4454019" y="200915"/>
                      <a:pt x="4465340" y="179411"/>
                    </a:cubicBezTo>
                    <a:cubicBezTo>
                      <a:pt x="4468415" y="171732"/>
                      <a:pt x="4473027" y="163493"/>
                      <a:pt x="4477080" y="155115"/>
                    </a:cubicBezTo>
                    <a:cubicBezTo>
                      <a:pt x="4478618" y="199658"/>
                      <a:pt x="4497625" y="243643"/>
                      <a:pt x="4519149" y="283996"/>
                    </a:cubicBezTo>
                    <a:cubicBezTo>
                      <a:pt x="4523622" y="291537"/>
                      <a:pt x="4531309" y="297122"/>
                      <a:pt x="4540394" y="299356"/>
                    </a:cubicBezTo>
                    <a:cubicBezTo>
                      <a:pt x="4545006" y="308432"/>
                      <a:pt x="4552134" y="316531"/>
                      <a:pt x="4561778" y="322675"/>
                    </a:cubicBezTo>
                    <a:cubicBezTo>
                      <a:pt x="4572819" y="329796"/>
                      <a:pt x="4586097" y="335102"/>
                      <a:pt x="4599934" y="337476"/>
                    </a:cubicBezTo>
                    <a:cubicBezTo>
                      <a:pt x="4619082" y="339850"/>
                      <a:pt x="4638369" y="340687"/>
                      <a:pt x="4657797" y="340687"/>
                    </a:cubicBezTo>
                    <a:cubicBezTo>
                      <a:pt x="4712864" y="340687"/>
                      <a:pt x="4768351" y="333706"/>
                      <a:pt x="4823279" y="333147"/>
                    </a:cubicBezTo>
                    <a:cubicBezTo>
                      <a:pt x="4810420" y="354092"/>
                      <a:pt x="4798261" y="375456"/>
                      <a:pt x="4785263" y="396261"/>
                    </a:cubicBezTo>
                    <a:cubicBezTo>
                      <a:pt x="4775619" y="416229"/>
                      <a:pt x="4742774" y="444993"/>
                      <a:pt x="4761642" y="465519"/>
                    </a:cubicBezTo>
                    <a:cubicBezTo>
                      <a:pt x="4752278" y="468033"/>
                      <a:pt x="4743193" y="470546"/>
                      <a:pt x="4734248" y="472920"/>
                    </a:cubicBezTo>
                    <a:cubicBezTo>
                      <a:pt x="4709370" y="480181"/>
                      <a:pt x="4692878" y="499729"/>
                      <a:pt x="4682535" y="524305"/>
                    </a:cubicBezTo>
                    <a:cubicBezTo>
                      <a:pt x="4651787" y="553907"/>
                      <a:pt x="4626489" y="588536"/>
                      <a:pt x="4600633" y="622606"/>
                    </a:cubicBezTo>
                    <a:cubicBezTo>
                      <a:pt x="4601891" y="551254"/>
                      <a:pt x="4587495" y="456583"/>
                      <a:pt x="4503915" y="448065"/>
                    </a:cubicBezTo>
                    <a:cubicBezTo>
                      <a:pt x="4465620" y="442340"/>
                      <a:pt x="4426904" y="446250"/>
                      <a:pt x="4388469" y="449322"/>
                    </a:cubicBezTo>
                    <a:cubicBezTo>
                      <a:pt x="4380503" y="449741"/>
                      <a:pt x="4372955" y="450299"/>
                      <a:pt x="4365687" y="450997"/>
                    </a:cubicBezTo>
                    <a:cubicBezTo>
                      <a:pt x="4378686" y="425165"/>
                      <a:pt x="4414605" y="345993"/>
                      <a:pt x="4404822" y="326445"/>
                    </a:cubicBezTo>
                    <a:cubicBezTo>
                      <a:pt x="4419357" y="304383"/>
                      <a:pt x="4421733" y="278830"/>
                      <a:pt x="4419637" y="252579"/>
                    </a:cubicBezTo>
                    <a:cubicBezTo>
                      <a:pt x="4424109" y="251183"/>
                      <a:pt x="4428302" y="247971"/>
                      <a:pt x="4430678" y="243503"/>
                    </a:cubicBezTo>
                    <a:close/>
                    <a:moveTo>
                      <a:pt x="4127667" y="146737"/>
                    </a:moveTo>
                    <a:cubicBezTo>
                      <a:pt x="4164844" y="139616"/>
                      <a:pt x="4203699" y="135567"/>
                      <a:pt x="4242275" y="135567"/>
                    </a:cubicBezTo>
                    <a:cubicBezTo>
                      <a:pt x="4269948" y="135567"/>
                      <a:pt x="4297622" y="137661"/>
                      <a:pt x="4324457" y="142269"/>
                    </a:cubicBezTo>
                    <a:cubicBezTo>
                      <a:pt x="4334100" y="192677"/>
                      <a:pt x="4351571" y="245039"/>
                      <a:pt x="4341647" y="296145"/>
                    </a:cubicBezTo>
                    <a:cubicBezTo>
                      <a:pt x="4294267" y="300892"/>
                      <a:pt x="4247306" y="308432"/>
                      <a:pt x="4199926" y="313180"/>
                    </a:cubicBezTo>
                    <a:cubicBezTo>
                      <a:pt x="4181477" y="314017"/>
                      <a:pt x="4161770" y="315135"/>
                      <a:pt x="4144858" y="307874"/>
                    </a:cubicBezTo>
                    <a:cubicBezTo>
                      <a:pt x="4151427" y="254534"/>
                      <a:pt x="4119281" y="200775"/>
                      <a:pt x="4127667" y="146737"/>
                    </a:cubicBezTo>
                    <a:close/>
                    <a:moveTo>
                      <a:pt x="4021026" y="222977"/>
                    </a:moveTo>
                    <a:cubicBezTo>
                      <a:pt x="4032067" y="207757"/>
                      <a:pt x="4043249" y="192397"/>
                      <a:pt x="4055828" y="178155"/>
                    </a:cubicBezTo>
                    <a:cubicBezTo>
                      <a:pt x="4058483" y="200496"/>
                      <a:pt x="4064633" y="222698"/>
                      <a:pt x="4071341" y="244201"/>
                    </a:cubicBezTo>
                    <a:cubicBezTo>
                      <a:pt x="4078610" y="283996"/>
                      <a:pt x="4071341" y="337755"/>
                      <a:pt x="4124732" y="356606"/>
                    </a:cubicBezTo>
                    <a:cubicBezTo>
                      <a:pt x="4147514" y="365123"/>
                      <a:pt x="4171413" y="367916"/>
                      <a:pt x="4195733" y="367916"/>
                    </a:cubicBezTo>
                    <a:cubicBezTo>
                      <a:pt x="4237243" y="367916"/>
                      <a:pt x="4280011" y="359677"/>
                      <a:pt x="4320823" y="357723"/>
                    </a:cubicBezTo>
                    <a:cubicBezTo>
                      <a:pt x="4336057" y="356187"/>
                      <a:pt x="4352689" y="356326"/>
                      <a:pt x="4367504" y="352975"/>
                    </a:cubicBezTo>
                    <a:cubicBezTo>
                      <a:pt x="4353667" y="374060"/>
                      <a:pt x="4343325" y="398914"/>
                      <a:pt x="4329488" y="419161"/>
                    </a:cubicBezTo>
                    <a:cubicBezTo>
                      <a:pt x="4322080" y="439129"/>
                      <a:pt x="4286161" y="466357"/>
                      <a:pt x="4288956" y="490234"/>
                    </a:cubicBezTo>
                    <a:cubicBezTo>
                      <a:pt x="4257230" y="497216"/>
                      <a:pt x="4223406" y="525701"/>
                      <a:pt x="4197550" y="551393"/>
                    </a:cubicBezTo>
                    <a:cubicBezTo>
                      <a:pt x="4189583" y="496099"/>
                      <a:pt x="4165404" y="429773"/>
                      <a:pt x="4101531" y="423629"/>
                    </a:cubicBezTo>
                    <a:cubicBezTo>
                      <a:pt x="4033186" y="413715"/>
                      <a:pt x="3943876" y="416787"/>
                      <a:pt x="3916761" y="481996"/>
                    </a:cubicBezTo>
                    <a:cubicBezTo>
                      <a:pt x="3916202" y="481856"/>
                      <a:pt x="3915783" y="481717"/>
                      <a:pt x="3914944" y="481717"/>
                    </a:cubicBezTo>
                    <a:cubicBezTo>
                      <a:pt x="3900409" y="485347"/>
                      <a:pt x="3889088" y="496099"/>
                      <a:pt x="3877767" y="505315"/>
                    </a:cubicBezTo>
                    <a:cubicBezTo>
                      <a:pt x="3879025" y="503080"/>
                      <a:pt x="3880143" y="500846"/>
                      <a:pt x="3881401" y="498891"/>
                    </a:cubicBezTo>
                    <a:cubicBezTo>
                      <a:pt x="3904881" y="449461"/>
                      <a:pt x="3940382" y="401428"/>
                      <a:pt x="3955336" y="348367"/>
                    </a:cubicBezTo>
                    <a:cubicBezTo>
                      <a:pt x="3965679" y="340687"/>
                      <a:pt x="3972807" y="329936"/>
                      <a:pt x="3975463" y="318486"/>
                    </a:cubicBezTo>
                    <a:cubicBezTo>
                      <a:pt x="3979236" y="303126"/>
                      <a:pt x="3980215" y="287767"/>
                      <a:pt x="3979516" y="272407"/>
                    </a:cubicBezTo>
                    <a:cubicBezTo>
                      <a:pt x="3998245" y="268358"/>
                      <a:pt x="4008308" y="236940"/>
                      <a:pt x="4021026" y="222977"/>
                    </a:cubicBezTo>
                    <a:close/>
                    <a:moveTo>
                      <a:pt x="3750021" y="144364"/>
                    </a:moveTo>
                    <a:cubicBezTo>
                      <a:pt x="3771545" y="142828"/>
                      <a:pt x="3794746" y="139337"/>
                      <a:pt x="3817248" y="139337"/>
                    </a:cubicBezTo>
                    <a:cubicBezTo>
                      <a:pt x="3835558" y="139337"/>
                      <a:pt x="3853308" y="141711"/>
                      <a:pt x="3869381" y="149390"/>
                    </a:cubicBezTo>
                    <a:cubicBezTo>
                      <a:pt x="3894678" y="194911"/>
                      <a:pt x="3906838" y="250903"/>
                      <a:pt x="3903903" y="301311"/>
                    </a:cubicBezTo>
                    <a:cubicBezTo>
                      <a:pt x="3844363" y="311225"/>
                      <a:pt x="3777415" y="323652"/>
                      <a:pt x="3715080" y="330215"/>
                    </a:cubicBezTo>
                    <a:cubicBezTo>
                      <a:pt x="3705995" y="330494"/>
                      <a:pt x="3696771" y="331192"/>
                      <a:pt x="3687546" y="329936"/>
                    </a:cubicBezTo>
                    <a:cubicBezTo>
                      <a:pt x="3682794" y="321697"/>
                      <a:pt x="3678741" y="313180"/>
                      <a:pt x="3674967" y="304662"/>
                    </a:cubicBezTo>
                    <a:cubicBezTo>
                      <a:pt x="3674688" y="303824"/>
                      <a:pt x="3674408" y="303126"/>
                      <a:pt x="3674129" y="302288"/>
                    </a:cubicBezTo>
                    <a:cubicBezTo>
                      <a:pt x="3686288" y="255092"/>
                      <a:pt x="3660712" y="206640"/>
                      <a:pt x="3658895" y="159165"/>
                    </a:cubicBezTo>
                    <a:cubicBezTo>
                      <a:pt x="3687826" y="149530"/>
                      <a:pt x="3719413" y="147435"/>
                      <a:pt x="3750021" y="144364"/>
                    </a:cubicBezTo>
                    <a:close/>
                    <a:moveTo>
                      <a:pt x="3525139" y="284834"/>
                    </a:moveTo>
                    <a:cubicBezTo>
                      <a:pt x="3524440" y="279807"/>
                      <a:pt x="3524021" y="274781"/>
                      <a:pt x="3523462" y="269614"/>
                    </a:cubicBezTo>
                    <a:cubicBezTo>
                      <a:pt x="3544846" y="265006"/>
                      <a:pt x="3552952" y="225909"/>
                      <a:pt x="3566789" y="210410"/>
                    </a:cubicBezTo>
                    <a:cubicBezTo>
                      <a:pt x="3569724" y="205802"/>
                      <a:pt x="3578390" y="192537"/>
                      <a:pt x="3588453" y="179411"/>
                    </a:cubicBezTo>
                    <a:cubicBezTo>
                      <a:pt x="3590968" y="189465"/>
                      <a:pt x="3594463" y="199239"/>
                      <a:pt x="3598376" y="208176"/>
                    </a:cubicBezTo>
                    <a:cubicBezTo>
                      <a:pt x="3616965" y="248949"/>
                      <a:pt x="3614309" y="293771"/>
                      <a:pt x="3628705" y="335661"/>
                    </a:cubicBezTo>
                    <a:cubicBezTo>
                      <a:pt x="3631920" y="367916"/>
                      <a:pt x="3663507" y="384951"/>
                      <a:pt x="3699706" y="384951"/>
                    </a:cubicBezTo>
                    <a:cubicBezTo>
                      <a:pt x="3701383" y="384951"/>
                      <a:pt x="3703060" y="384951"/>
                      <a:pt x="3704738" y="384811"/>
                    </a:cubicBezTo>
                    <a:cubicBezTo>
                      <a:pt x="3776717" y="382717"/>
                      <a:pt x="3847997" y="370150"/>
                      <a:pt x="3918997" y="360096"/>
                    </a:cubicBezTo>
                    <a:cubicBezTo>
                      <a:pt x="3899990" y="387883"/>
                      <a:pt x="3880842" y="418463"/>
                      <a:pt x="3876509" y="422373"/>
                    </a:cubicBezTo>
                    <a:cubicBezTo>
                      <a:pt x="3859597" y="446948"/>
                      <a:pt x="3842127" y="471244"/>
                      <a:pt x="3825355" y="495819"/>
                    </a:cubicBezTo>
                    <a:cubicBezTo>
                      <a:pt x="3821861" y="486883"/>
                      <a:pt x="3817528" y="478226"/>
                      <a:pt x="3811798" y="470406"/>
                    </a:cubicBezTo>
                    <a:cubicBezTo>
                      <a:pt x="3758128" y="413995"/>
                      <a:pt x="3597258" y="421116"/>
                      <a:pt x="3540653" y="480041"/>
                    </a:cubicBezTo>
                    <a:cubicBezTo>
                      <a:pt x="3534503" y="477947"/>
                      <a:pt x="3524580" y="480600"/>
                      <a:pt x="3519968" y="484649"/>
                    </a:cubicBezTo>
                    <a:cubicBezTo>
                      <a:pt x="3492294" y="503639"/>
                      <a:pt x="3470351" y="529052"/>
                      <a:pt x="3449526" y="555303"/>
                    </a:cubicBezTo>
                    <a:cubicBezTo>
                      <a:pt x="3445473" y="528214"/>
                      <a:pt x="3439603" y="499031"/>
                      <a:pt x="3425067" y="475992"/>
                    </a:cubicBezTo>
                    <a:cubicBezTo>
                      <a:pt x="3433872" y="476550"/>
                      <a:pt x="3442957" y="472222"/>
                      <a:pt x="3447290" y="463844"/>
                    </a:cubicBezTo>
                    <a:cubicBezTo>
                      <a:pt x="3455257" y="443876"/>
                      <a:pt x="3477339" y="413436"/>
                      <a:pt x="3483210" y="387046"/>
                    </a:cubicBezTo>
                    <a:cubicBezTo>
                      <a:pt x="3514657" y="370569"/>
                      <a:pt x="3530870" y="339570"/>
                      <a:pt x="3525139" y="284834"/>
                    </a:cubicBezTo>
                    <a:close/>
                    <a:moveTo>
                      <a:pt x="3257768" y="170475"/>
                    </a:moveTo>
                    <a:cubicBezTo>
                      <a:pt x="3278733" y="170894"/>
                      <a:pt x="3299977" y="169358"/>
                      <a:pt x="3321361" y="167822"/>
                    </a:cubicBezTo>
                    <a:cubicBezTo>
                      <a:pt x="3358259" y="165169"/>
                      <a:pt x="3395297" y="162655"/>
                      <a:pt x="3430518" y="169916"/>
                    </a:cubicBezTo>
                    <a:cubicBezTo>
                      <a:pt x="3443796" y="221022"/>
                      <a:pt x="3459869" y="282600"/>
                      <a:pt x="3446312" y="336498"/>
                    </a:cubicBezTo>
                    <a:cubicBezTo>
                      <a:pt x="3425766" y="344039"/>
                      <a:pt x="3403404" y="346971"/>
                      <a:pt x="3381181" y="348926"/>
                    </a:cubicBezTo>
                    <a:cubicBezTo>
                      <a:pt x="3340928" y="347250"/>
                      <a:pt x="3273841" y="354232"/>
                      <a:pt x="3263778" y="311644"/>
                    </a:cubicBezTo>
                    <a:cubicBezTo>
                      <a:pt x="3278174" y="298518"/>
                      <a:pt x="3269928" y="280366"/>
                      <a:pt x="3265875" y="265006"/>
                    </a:cubicBezTo>
                    <a:cubicBezTo>
                      <a:pt x="3257908" y="234427"/>
                      <a:pt x="3252317" y="201892"/>
                      <a:pt x="3257768" y="170475"/>
                    </a:cubicBezTo>
                    <a:close/>
                    <a:moveTo>
                      <a:pt x="2802972" y="158048"/>
                    </a:moveTo>
                    <a:cubicBezTo>
                      <a:pt x="2852868" y="147017"/>
                      <a:pt x="2913526" y="134729"/>
                      <a:pt x="2966498" y="148134"/>
                    </a:cubicBezTo>
                    <a:cubicBezTo>
                      <a:pt x="2988021" y="157070"/>
                      <a:pt x="2986344" y="181785"/>
                      <a:pt x="2994031" y="198541"/>
                    </a:cubicBezTo>
                    <a:cubicBezTo>
                      <a:pt x="3004094" y="233170"/>
                      <a:pt x="3017232" y="269614"/>
                      <a:pt x="3009685" y="305500"/>
                    </a:cubicBezTo>
                    <a:cubicBezTo>
                      <a:pt x="2979356" y="314017"/>
                      <a:pt x="2948048" y="320580"/>
                      <a:pt x="2916741" y="326166"/>
                    </a:cubicBezTo>
                    <a:cubicBezTo>
                      <a:pt x="2902765" y="328400"/>
                      <a:pt x="2888788" y="330215"/>
                      <a:pt x="2874532" y="331332"/>
                    </a:cubicBezTo>
                    <a:cubicBezTo>
                      <a:pt x="2873833" y="331332"/>
                      <a:pt x="2873134" y="331332"/>
                      <a:pt x="2872575" y="331332"/>
                    </a:cubicBezTo>
                    <a:cubicBezTo>
                      <a:pt x="2871178" y="331332"/>
                      <a:pt x="2869920" y="331332"/>
                      <a:pt x="2868382" y="331332"/>
                    </a:cubicBezTo>
                    <a:cubicBezTo>
                      <a:pt x="2848116" y="331332"/>
                      <a:pt x="2822260" y="331332"/>
                      <a:pt x="2812057" y="315274"/>
                    </a:cubicBezTo>
                    <a:cubicBezTo>
                      <a:pt x="2816669" y="309549"/>
                      <a:pt x="2818766" y="302428"/>
                      <a:pt x="2817787" y="295167"/>
                    </a:cubicBezTo>
                    <a:cubicBezTo>
                      <a:pt x="2812197" y="249647"/>
                      <a:pt x="2801295" y="203987"/>
                      <a:pt x="2802972" y="158048"/>
                    </a:cubicBezTo>
                    <a:close/>
                    <a:moveTo>
                      <a:pt x="2713662" y="184159"/>
                    </a:moveTo>
                    <a:cubicBezTo>
                      <a:pt x="2717995" y="179970"/>
                      <a:pt x="2722328" y="175641"/>
                      <a:pt x="2726521" y="171452"/>
                    </a:cubicBezTo>
                    <a:cubicBezTo>
                      <a:pt x="2726660" y="178574"/>
                      <a:pt x="2727220" y="185416"/>
                      <a:pt x="2727639" y="191978"/>
                    </a:cubicBezTo>
                    <a:cubicBezTo>
                      <a:pt x="2734208" y="234147"/>
                      <a:pt x="2732111" y="282321"/>
                      <a:pt x="2758667" y="319603"/>
                    </a:cubicBezTo>
                    <a:cubicBezTo>
                      <a:pt x="2759925" y="327003"/>
                      <a:pt x="2761881" y="334404"/>
                      <a:pt x="2765375" y="341106"/>
                    </a:cubicBezTo>
                    <a:cubicBezTo>
                      <a:pt x="2788996" y="375596"/>
                      <a:pt x="2829248" y="386347"/>
                      <a:pt x="2873973" y="386347"/>
                    </a:cubicBezTo>
                    <a:cubicBezTo>
                      <a:pt x="2920515" y="386347"/>
                      <a:pt x="2971809" y="374758"/>
                      <a:pt x="3014158" y="366101"/>
                    </a:cubicBezTo>
                    <a:cubicBezTo>
                      <a:pt x="3005073" y="378947"/>
                      <a:pt x="2996128" y="391793"/>
                      <a:pt x="2985785" y="403103"/>
                    </a:cubicBezTo>
                    <a:cubicBezTo>
                      <a:pt x="2973067" y="416508"/>
                      <a:pt x="2953779" y="437453"/>
                      <a:pt x="2975582" y="454209"/>
                    </a:cubicBezTo>
                    <a:cubicBezTo>
                      <a:pt x="3001159" y="470965"/>
                      <a:pt x="3016254" y="437453"/>
                      <a:pt x="3026597" y="419161"/>
                    </a:cubicBezTo>
                    <a:cubicBezTo>
                      <a:pt x="3031069" y="409387"/>
                      <a:pt x="3058044" y="370010"/>
                      <a:pt x="3067408" y="342922"/>
                    </a:cubicBezTo>
                    <a:cubicBezTo>
                      <a:pt x="3087255" y="322116"/>
                      <a:pt x="3089491" y="291397"/>
                      <a:pt x="3084879" y="259561"/>
                    </a:cubicBezTo>
                    <a:cubicBezTo>
                      <a:pt x="3089631" y="251741"/>
                      <a:pt x="3094243" y="244061"/>
                      <a:pt x="3099275" y="239035"/>
                    </a:cubicBezTo>
                    <a:cubicBezTo>
                      <a:pt x="3124852" y="206779"/>
                      <a:pt x="3147913" y="167263"/>
                      <a:pt x="3186209" y="149111"/>
                    </a:cubicBezTo>
                    <a:cubicBezTo>
                      <a:pt x="3168319" y="203289"/>
                      <a:pt x="3187187" y="297541"/>
                      <a:pt x="3215559" y="317648"/>
                    </a:cubicBezTo>
                    <a:cubicBezTo>
                      <a:pt x="3217236" y="378947"/>
                      <a:pt x="3283485" y="397239"/>
                      <a:pt x="3346100" y="402684"/>
                    </a:cubicBezTo>
                    <a:cubicBezTo>
                      <a:pt x="3360775" y="403522"/>
                      <a:pt x="3374892" y="404081"/>
                      <a:pt x="3388169" y="404081"/>
                    </a:cubicBezTo>
                    <a:cubicBezTo>
                      <a:pt x="3405360" y="404081"/>
                      <a:pt x="3421293" y="403243"/>
                      <a:pt x="3435829" y="401148"/>
                    </a:cubicBezTo>
                    <a:cubicBezTo>
                      <a:pt x="3435689" y="401288"/>
                      <a:pt x="3435410" y="401567"/>
                      <a:pt x="3435270" y="401707"/>
                    </a:cubicBezTo>
                    <a:cubicBezTo>
                      <a:pt x="3427164" y="416368"/>
                      <a:pt x="3405640" y="435219"/>
                      <a:pt x="3403823" y="452394"/>
                    </a:cubicBezTo>
                    <a:cubicBezTo>
                      <a:pt x="3399490" y="449043"/>
                      <a:pt x="3394738" y="445971"/>
                      <a:pt x="3389427" y="443318"/>
                    </a:cubicBezTo>
                    <a:cubicBezTo>
                      <a:pt x="3342885" y="417625"/>
                      <a:pt x="3166502" y="415950"/>
                      <a:pt x="3137011" y="464961"/>
                    </a:cubicBezTo>
                    <a:cubicBezTo>
                      <a:pt x="3132818" y="471663"/>
                      <a:pt x="3129883" y="478645"/>
                      <a:pt x="3127367" y="485906"/>
                    </a:cubicBezTo>
                    <a:cubicBezTo>
                      <a:pt x="3112832" y="497635"/>
                      <a:pt x="3099414" y="511319"/>
                      <a:pt x="3091867" y="517044"/>
                    </a:cubicBezTo>
                    <a:cubicBezTo>
                      <a:pt x="3084739" y="525701"/>
                      <a:pt x="3071042" y="537011"/>
                      <a:pt x="3058603" y="549439"/>
                    </a:cubicBezTo>
                    <a:cubicBezTo>
                      <a:pt x="3056087" y="541340"/>
                      <a:pt x="3053292" y="533381"/>
                      <a:pt x="3049798" y="525701"/>
                    </a:cubicBezTo>
                    <a:cubicBezTo>
                      <a:pt x="3037079" y="500148"/>
                      <a:pt x="2998364" y="484090"/>
                      <a:pt x="2953639" y="476271"/>
                    </a:cubicBezTo>
                    <a:cubicBezTo>
                      <a:pt x="2946092" y="475433"/>
                      <a:pt x="2938545" y="474456"/>
                      <a:pt x="2931137" y="473059"/>
                    </a:cubicBezTo>
                    <a:cubicBezTo>
                      <a:pt x="2873274" y="466636"/>
                      <a:pt x="2811079" y="472501"/>
                      <a:pt x="2782986" y="488140"/>
                    </a:cubicBezTo>
                    <a:cubicBezTo>
                      <a:pt x="2774740" y="485347"/>
                      <a:pt x="2769988" y="494423"/>
                      <a:pt x="2768730" y="501544"/>
                    </a:cubicBezTo>
                    <a:cubicBezTo>
                      <a:pt x="2765236" y="506571"/>
                      <a:pt x="2762860" y="512157"/>
                      <a:pt x="2761043" y="518161"/>
                    </a:cubicBezTo>
                    <a:cubicBezTo>
                      <a:pt x="2755452" y="519836"/>
                      <a:pt x="2750001" y="521791"/>
                      <a:pt x="2744970" y="523606"/>
                    </a:cubicBezTo>
                    <a:cubicBezTo>
                      <a:pt x="2715479" y="534777"/>
                      <a:pt x="2689203" y="552510"/>
                      <a:pt x="2665723" y="573316"/>
                    </a:cubicBezTo>
                    <a:cubicBezTo>
                      <a:pt x="2662089" y="540362"/>
                      <a:pt x="2656219" y="507968"/>
                      <a:pt x="2642522" y="478086"/>
                    </a:cubicBezTo>
                    <a:cubicBezTo>
                      <a:pt x="2640286" y="474176"/>
                      <a:pt x="2637490" y="470686"/>
                      <a:pt x="2634415" y="467474"/>
                    </a:cubicBezTo>
                    <a:cubicBezTo>
                      <a:pt x="2651467" y="457979"/>
                      <a:pt x="2657616" y="425445"/>
                      <a:pt x="2667959" y="409526"/>
                    </a:cubicBezTo>
                    <a:cubicBezTo>
                      <a:pt x="2673969" y="393608"/>
                      <a:pt x="2686967" y="378528"/>
                      <a:pt x="2686408" y="360934"/>
                    </a:cubicBezTo>
                    <a:cubicBezTo>
                      <a:pt x="2685849" y="357304"/>
                      <a:pt x="2684312" y="354232"/>
                      <a:pt x="2681936" y="351718"/>
                    </a:cubicBezTo>
                    <a:cubicBezTo>
                      <a:pt x="2685010" y="319463"/>
                      <a:pt x="2673270" y="279528"/>
                      <a:pt x="2657197" y="242525"/>
                    </a:cubicBezTo>
                    <a:cubicBezTo>
                      <a:pt x="2674808" y="221441"/>
                      <a:pt x="2694235" y="202870"/>
                      <a:pt x="2713662" y="184159"/>
                    </a:cubicBezTo>
                    <a:close/>
                    <a:moveTo>
                      <a:pt x="2392062" y="196586"/>
                    </a:moveTo>
                    <a:cubicBezTo>
                      <a:pt x="2412608" y="191978"/>
                      <a:pt x="2465858" y="181087"/>
                      <a:pt x="2505692" y="181087"/>
                    </a:cubicBezTo>
                    <a:cubicBezTo>
                      <a:pt x="2527635" y="181087"/>
                      <a:pt x="2545525" y="184438"/>
                      <a:pt x="2551814" y="193933"/>
                    </a:cubicBezTo>
                    <a:cubicBezTo>
                      <a:pt x="2575854" y="244899"/>
                      <a:pt x="2610236" y="297401"/>
                      <a:pt x="2607161" y="353394"/>
                    </a:cubicBezTo>
                    <a:cubicBezTo>
                      <a:pt x="2554609" y="364565"/>
                      <a:pt x="2503176" y="380762"/>
                      <a:pt x="2448807" y="385510"/>
                    </a:cubicBezTo>
                    <a:cubicBezTo>
                      <a:pt x="2440701" y="385510"/>
                      <a:pt x="2431896" y="386627"/>
                      <a:pt x="2424069" y="383974"/>
                    </a:cubicBezTo>
                    <a:cubicBezTo>
                      <a:pt x="2405899" y="353673"/>
                      <a:pt x="2403523" y="319882"/>
                      <a:pt x="2397234" y="287068"/>
                    </a:cubicBezTo>
                    <a:cubicBezTo>
                      <a:pt x="2392342" y="257327"/>
                      <a:pt x="2383537" y="226328"/>
                      <a:pt x="2392062" y="196586"/>
                    </a:cubicBezTo>
                    <a:close/>
                    <a:moveTo>
                      <a:pt x="2257608" y="261097"/>
                    </a:moveTo>
                    <a:cubicBezTo>
                      <a:pt x="2267811" y="238476"/>
                      <a:pt x="2280809" y="218229"/>
                      <a:pt x="2296183" y="198262"/>
                    </a:cubicBezTo>
                    <a:cubicBezTo>
                      <a:pt x="2297581" y="196447"/>
                      <a:pt x="2299119" y="194631"/>
                      <a:pt x="2300656" y="192956"/>
                    </a:cubicBezTo>
                    <a:cubicBezTo>
                      <a:pt x="2301914" y="192397"/>
                      <a:pt x="2303172" y="191978"/>
                      <a:pt x="2304290" y="191420"/>
                    </a:cubicBezTo>
                    <a:cubicBezTo>
                      <a:pt x="2308762" y="190163"/>
                      <a:pt x="2312955" y="188488"/>
                      <a:pt x="2317288" y="186812"/>
                    </a:cubicBezTo>
                    <a:cubicBezTo>
                      <a:pt x="2308064" y="219626"/>
                      <a:pt x="2317847" y="257187"/>
                      <a:pt x="2323717" y="289302"/>
                    </a:cubicBezTo>
                    <a:cubicBezTo>
                      <a:pt x="2333641" y="315693"/>
                      <a:pt x="2329308" y="356606"/>
                      <a:pt x="2360196" y="372524"/>
                    </a:cubicBezTo>
                    <a:cubicBezTo>
                      <a:pt x="2360476" y="373501"/>
                      <a:pt x="2360615" y="374479"/>
                      <a:pt x="2360895" y="375456"/>
                    </a:cubicBezTo>
                    <a:cubicBezTo>
                      <a:pt x="2364109" y="389280"/>
                      <a:pt x="2366066" y="404500"/>
                      <a:pt x="2375990" y="416229"/>
                    </a:cubicBezTo>
                    <a:cubicBezTo>
                      <a:pt x="2395696" y="434521"/>
                      <a:pt x="2422391" y="440665"/>
                      <a:pt x="2451742" y="440665"/>
                    </a:cubicBezTo>
                    <a:cubicBezTo>
                      <a:pt x="2504573" y="440665"/>
                      <a:pt x="2565791" y="420697"/>
                      <a:pt x="2610096" y="414972"/>
                    </a:cubicBezTo>
                    <a:cubicBezTo>
                      <a:pt x="2611494" y="414832"/>
                      <a:pt x="2612752" y="414553"/>
                      <a:pt x="2614010" y="414414"/>
                    </a:cubicBezTo>
                    <a:cubicBezTo>
                      <a:pt x="2607161" y="424607"/>
                      <a:pt x="2600732" y="435219"/>
                      <a:pt x="2600033" y="445133"/>
                    </a:cubicBezTo>
                    <a:cubicBezTo>
                      <a:pt x="2587594" y="440525"/>
                      <a:pt x="2573757" y="437313"/>
                      <a:pt x="2558942" y="435638"/>
                    </a:cubicBezTo>
                    <a:lnTo>
                      <a:pt x="2556566" y="435777"/>
                    </a:lnTo>
                    <a:lnTo>
                      <a:pt x="2549159" y="436057"/>
                    </a:lnTo>
                    <a:lnTo>
                      <a:pt x="2541751" y="436336"/>
                    </a:lnTo>
                    <a:lnTo>
                      <a:pt x="2534344" y="436755"/>
                    </a:lnTo>
                    <a:lnTo>
                      <a:pt x="2526796" y="437174"/>
                    </a:lnTo>
                    <a:lnTo>
                      <a:pt x="2519249" y="437593"/>
                    </a:lnTo>
                    <a:lnTo>
                      <a:pt x="2511701" y="438011"/>
                    </a:lnTo>
                    <a:lnTo>
                      <a:pt x="2503875" y="438430"/>
                    </a:lnTo>
                    <a:lnTo>
                      <a:pt x="2495908" y="438849"/>
                    </a:lnTo>
                    <a:lnTo>
                      <a:pt x="2487802" y="439408"/>
                    </a:lnTo>
                    <a:lnTo>
                      <a:pt x="2479416" y="439966"/>
                    </a:lnTo>
                    <a:lnTo>
                      <a:pt x="2470890" y="440525"/>
                    </a:lnTo>
                    <a:lnTo>
                      <a:pt x="2462364" y="441083"/>
                    </a:lnTo>
                    <a:lnTo>
                      <a:pt x="2454817" y="441502"/>
                    </a:lnTo>
                    <a:cubicBezTo>
                      <a:pt x="2429520" y="446669"/>
                      <a:pt x="2407157" y="454209"/>
                      <a:pt x="2392062" y="462866"/>
                    </a:cubicBezTo>
                    <a:cubicBezTo>
                      <a:pt x="2390385" y="463983"/>
                      <a:pt x="2388848" y="465380"/>
                      <a:pt x="2387310" y="466636"/>
                    </a:cubicBezTo>
                    <a:cubicBezTo>
                      <a:pt x="2387171" y="466636"/>
                      <a:pt x="2386891" y="466636"/>
                      <a:pt x="2386612" y="466636"/>
                    </a:cubicBezTo>
                    <a:cubicBezTo>
                      <a:pt x="2359218" y="463285"/>
                      <a:pt x="2288636" y="491770"/>
                      <a:pt x="2268370" y="525142"/>
                    </a:cubicBezTo>
                    <a:cubicBezTo>
                      <a:pt x="2263199" y="511039"/>
                      <a:pt x="2255931" y="498193"/>
                      <a:pt x="2242793" y="490095"/>
                    </a:cubicBezTo>
                    <a:cubicBezTo>
                      <a:pt x="2236504" y="486743"/>
                      <a:pt x="2230075" y="484509"/>
                      <a:pt x="2223506" y="482973"/>
                    </a:cubicBezTo>
                    <a:cubicBezTo>
                      <a:pt x="2223645" y="482694"/>
                      <a:pt x="2223785" y="482554"/>
                      <a:pt x="2223925" y="482275"/>
                    </a:cubicBezTo>
                    <a:cubicBezTo>
                      <a:pt x="2227978" y="466357"/>
                      <a:pt x="2249782" y="427679"/>
                      <a:pt x="2250900" y="402405"/>
                    </a:cubicBezTo>
                    <a:cubicBezTo>
                      <a:pt x="2264876" y="371546"/>
                      <a:pt x="2261801" y="318486"/>
                      <a:pt x="2249782" y="269754"/>
                    </a:cubicBezTo>
                    <a:cubicBezTo>
                      <a:pt x="2252996" y="267380"/>
                      <a:pt x="2255931" y="264587"/>
                      <a:pt x="2257608" y="261097"/>
                    </a:cubicBezTo>
                    <a:close/>
                    <a:moveTo>
                      <a:pt x="2156838" y="225909"/>
                    </a:moveTo>
                    <a:cubicBezTo>
                      <a:pt x="2173190" y="274222"/>
                      <a:pt x="2191360" y="325188"/>
                      <a:pt x="2183533" y="375875"/>
                    </a:cubicBezTo>
                    <a:cubicBezTo>
                      <a:pt x="2136851" y="384253"/>
                      <a:pt x="2091847" y="398356"/>
                      <a:pt x="2044187" y="402126"/>
                    </a:cubicBezTo>
                    <a:cubicBezTo>
                      <a:pt x="2031608" y="402545"/>
                      <a:pt x="2018750" y="402545"/>
                      <a:pt x="2007009" y="398775"/>
                    </a:cubicBezTo>
                    <a:cubicBezTo>
                      <a:pt x="1994291" y="379785"/>
                      <a:pt x="1989259" y="356745"/>
                      <a:pt x="1981013" y="335940"/>
                    </a:cubicBezTo>
                    <a:cubicBezTo>
                      <a:pt x="1985905" y="330634"/>
                      <a:pt x="1988421" y="323652"/>
                      <a:pt x="1987023" y="316810"/>
                    </a:cubicBezTo>
                    <a:cubicBezTo>
                      <a:pt x="1981712" y="288325"/>
                      <a:pt x="1974584" y="259980"/>
                      <a:pt x="1974723" y="231076"/>
                    </a:cubicBezTo>
                    <a:cubicBezTo>
                      <a:pt x="1999182" y="228283"/>
                      <a:pt x="2069205" y="207897"/>
                      <a:pt x="2115188" y="207897"/>
                    </a:cubicBezTo>
                    <a:cubicBezTo>
                      <a:pt x="2137131" y="207757"/>
                      <a:pt x="2153623" y="212365"/>
                      <a:pt x="2156838" y="225909"/>
                    </a:cubicBezTo>
                    <a:close/>
                    <a:moveTo>
                      <a:pt x="1846139" y="385370"/>
                    </a:moveTo>
                    <a:cubicBezTo>
                      <a:pt x="1858858" y="359957"/>
                      <a:pt x="1871996" y="334823"/>
                      <a:pt x="1887091" y="310806"/>
                    </a:cubicBezTo>
                    <a:cubicBezTo>
                      <a:pt x="1890445" y="305779"/>
                      <a:pt x="1898132" y="293352"/>
                      <a:pt x="1907776" y="279109"/>
                    </a:cubicBezTo>
                    <a:cubicBezTo>
                      <a:pt x="1914625" y="301590"/>
                      <a:pt x="1924548" y="322954"/>
                      <a:pt x="1932514" y="337755"/>
                    </a:cubicBezTo>
                    <a:cubicBezTo>
                      <a:pt x="1943835" y="386627"/>
                      <a:pt x="1937546" y="451835"/>
                      <a:pt x="2015814" y="457420"/>
                    </a:cubicBezTo>
                    <a:cubicBezTo>
                      <a:pt x="2025458" y="458677"/>
                      <a:pt x="2035102" y="459096"/>
                      <a:pt x="2044746" y="459096"/>
                    </a:cubicBezTo>
                    <a:cubicBezTo>
                      <a:pt x="2092685" y="459096"/>
                      <a:pt x="2139646" y="445831"/>
                      <a:pt x="2186468" y="437593"/>
                    </a:cubicBezTo>
                    <a:cubicBezTo>
                      <a:pt x="2189543" y="437034"/>
                      <a:pt x="2192618" y="436615"/>
                      <a:pt x="2195832" y="436057"/>
                    </a:cubicBezTo>
                    <a:cubicBezTo>
                      <a:pt x="2186328" y="451277"/>
                      <a:pt x="2175846" y="467334"/>
                      <a:pt x="2179200" y="480460"/>
                    </a:cubicBezTo>
                    <a:cubicBezTo>
                      <a:pt x="2168019" y="481298"/>
                      <a:pt x="2156977" y="482834"/>
                      <a:pt x="2146215" y="483951"/>
                    </a:cubicBezTo>
                    <a:cubicBezTo>
                      <a:pt x="2098276" y="486185"/>
                      <a:pt x="2046842" y="493166"/>
                      <a:pt x="2001419" y="513413"/>
                    </a:cubicBezTo>
                    <a:cubicBezTo>
                      <a:pt x="1974863" y="522350"/>
                      <a:pt x="1962284" y="547763"/>
                      <a:pt x="1961586" y="574014"/>
                    </a:cubicBezTo>
                    <a:cubicBezTo>
                      <a:pt x="1946351" y="583509"/>
                      <a:pt x="1932654" y="600125"/>
                      <a:pt x="1921752" y="614368"/>
                    </a:cubicBezTo>
                    <a:cubicBezTo>
                      <a:pt x="1919097" y="606967"/>
                      <a:pt x="1916162" y="599846"/>
                      <a:pt x="1913087" y="593004"/>
                    </a:cubicBezTo>
                    <a:cubicBezTo>
                      <a:pt x="1905819" y="573176"/>
                      <a:pt x="1896036" y="552790"/>
                      <a:pt x="1877307" y="541479"/>
                    </a:cubicBezTo>
                    <a:cubicBezTo>
                      <a:pt x="1847817" y="523467"/>
                      <a:pt x="1813295" y="524863"/>
                      <a:pt x="1780310" y="530728"/>
                    </a:cubicBezTo>
                    <a:cubicBezTo>
                      <a:pt x="1785901" y="514670"/>
                      <a:pt x="1789534" y="496797"/>
                      <a:pt x="1795125" y="487023"/>
                    </a:cubicBezTo>
                    <a:cubicBezTo>
                      <a:pt x="1803791" y="464123"/>
                      <a:pt x="1811897" y="442200"/>
                      <a:pt x="1822379" y="419859"/>
                    </a:cubicBezTo>
                    <a:cubicBezTo>
                      <a:pt x="1826293" y="413715"/>
                      <a:pt x="1828529" y="404639"/>
                      <a:pt x="1825175" y="399752"/>
                    </a:cubicBezTo>
                    <a:cubicBezTo>
                      <a:pt x="1825734" y="398495"/>
                      <a:pt x="1826432" y="397239"/>
                      <a:pt x="1826852" y="395982"/>
                    </a:cubicBezTo>
                    <a:cubicBezTo>
                      <a:pt x="1834399" y="396541"/>
                      <a:pt x="1842366" y="392631"/>
                      <a:pt x="1846139" y="385370"/>
                    </a:cubicBezTo>
                    <a:close/>
                    <a:moveTo>
                      <a:pt x="1519648" y="246994"/>
                    </a:moveTo>
                    <a:cubicBezTo>
                      <a:pt x="1559062" y="238895"/>
                      <a:pt x="1603088" y="230657"/>
                      <a:pt x="1646135" y="230657"/>
                    </a:cubicBezTo>
                    <a:cubicBezTo>
                      <a:pt x="1665982" y="230657"/>
                      <a:pt x="1685829" y="232472"/>
                      <a:pt x="1704697" y="236661"/>
                    </a:cubicBezTo>
                    <a:cubicBezTo>
                      <a:pt x="1734188" y="248809"/>
                      <a:pt x="1742853" y="277992"/>
                      <a:pt x="1748723" y="302707"/>
                    </a:cubicBezTo>
                    <a:cubicBezTo>
                      <a:pt x="1753615" y="324350"/>
                      <a:pt x="1759904" y="349764"/>
                      <a:pt x="1757109" y="373222"/>
                    </a:cubicBezTo>
                    <a:cubicBezTo>
                      <a:pt x="1710008" y="377271"/>
                      <a:pt x="1663327" y="382857"/>
                      <a:pt x="1616086" y="385928"/>
                    </a:cubicBezTo>
                    <a:cubicBezTo>
                      <a:pt x="1573737" y="391793"/>
                      <a:pt x="1544386" y="368614"/>
                      <a:pt x="1534882" y="335800"/>
                    </a:cubicBezTo>
                    <a:cubicBezTo>
                      <a:pt x="1523841" y="310108"/>
                      <a:pt x="1513219" y="283438"/>
                      <a:pt x="1504274" y="257047"/>
                    </a:cubicBezTo>
                    <a:cubicBezTo>
                      <a:pt x="1510423" y="254953"/>
                      <a:pt x="1515734" y="251462"/>
                      <a:pt x="1519648" y="246994"/>
                    </a:cubicBezTo>
                    <a:close/>
                    <a:moveTo>
                      <a:pt x="1468075" y="252160"/>
                    </a:moveTo>
                    <a:cubicBezTo>
                      <a:pt x="1470590" y="253975"/>
                      <a:pt x="1473386" y="255511"/>
                      <a:pt x="1476740" y="256628"/>
                    </a:cubicBezTo>
                    <a:cubicBezTo>
                      <a:pt x="1483169" y="296703"/>
                      <a:pt x="1492533" y="336638"/>
                      <a:pt x="1501618" y="376433"/>
                    </a:cubicBezTo>
                    <a:cubicBezTo>
                      <a:pt x="1510423" y="412040"/>
                      <a:pt x="1552632" y="437872"/>
                      <a:pt x="1594981" y="441223"/>
                    </a:cubicBezTo>
                    <a:cubicBezTo>
                      <a:pt x="1601271" y="441502"/>
                      <a:pt x="1607421" y="441502"/>
                      <a:pt x="1613710" y="441502"/>
                    </a:cubicBezTo>
                    <a:cubicBezTo>
                      <a:pt x="1656338" y="441502"/>
                      <a:pt x="1698967" y="436894"/>
                      <a:pt x="1741595" y="434940"/>
                    </a:cubicBezTo>
                    <a:cubicBezTo>
                      <a:pt x="1754034" y="434800"/>
                      <a:pt x="1770666" y="434381"/>
                      <a:pt x="1785621" y="431030"/>
                    </a:cubicBezTo>
                    <a:cubicBezTo>
                      <a:pt x="1773462" y="451975"/>
                      <a:pt x="1764656" y="475992"/>
                      <a:pt x="1752357" y="495959"/>
                    </a:cubicBezTo>
                    <a:cubicBezTo>
                      <a:pt x="1746766" y="508805"/>
                      <a:pt x="1732091" y="525841"/>
                      <a:pt x="1730414" y="540502"/>
                    </a:cubicBezTo>
                    <a:cubicBezTo>
                      <a:pt x="1711126" y="544132"/>
                      <a:pt x="1691978" y="549159"/>
                      <a:pt x="1682754" y="566613"/>
                    </a:cubicBezTo>
                    <a:cubicBezTo>
                      <a:pt x="1681217" y="569825"/>
                      <a:pt x="1680657" y="573176"/>
                      <a:pt x="1680378" y="576527"/>
                    </a:cubicBezTo>
                    <a:cubicBezTo>
                      <a:pt x="1678980" y="576807"/>
                      <a:pt x="1677443" y="576807"/>
                      <a:pt x="1676045" y="577225"/>
                    </a:cubicBezTo>
                    <a:cubicBezTo>
                      <a:pt x="1675626" y="575829"/>
                      <a:pt x="1675207" y="574433"/>
                      <a:pt x="1674088" y="572757"/>
                    </a:cubicBezTo>
                    <a:cubicBezTo>
                      <a:pt x="1648651" y="546506"/>
                      <a:pt x="1607421" y="594819"/>
                      <a:pt x="1584779" y="620232"/>
                    </a:cubicBezTo>
                    <a:cubicBezTo>
                      <a:pt x="1572339" y="592166"/>
                      <a:pt x="1554170" y="567032"/>
                      <a:pt x="1523841" y="557258"/>
                    </a:cubicBezTo>
                    <a:cubicBezTo>
                      <a:pt x="1482610" y="546786"/>
                      <a:pt x="1440261" y="546925"/>
                      <a:pt x="1398192" y="551952"/>
                    </a:cubicBezTo>
                    <a:cubicBezTo>
                      <a:pt x="1408255" y="533381"/>
                      <a:pt x="1429360" y="491072"/>
                      <a:pt x="1425726" y="470686"/>
                    </a:cubicBezTo>
                    <a:cubicBezTo>
                      <a:pt x="1429360" y="465100"/>
                      <a:pt x="1431596" y="458677"/>
                      <a:pt x="1431596" y="450858"/>
                    </a:cubicBezTo>
                    <a:cubicBezTo>
                      <a:pt x="1432574" y="415531"/>
                      <a:pt x="1423629" y="381181"/>
                      <a:pt x="1410072" y="347809"/>
                    </a:cubicBezTo>
                    <a:cubicBezTo>
                      <a:pt x="1427962" y="315833"/>
                      <a:pt x="1444314" y="280087"/>
                      <a:pt x="1468075" y="252160"/>
                    </a:cubicBezTo>
                    <a:close/>
                    <a:moveTo>
                      <a:pt x="1269748" y="261795"/>
                    </a:moveTo>
                    <a:cubicBezTo>
                      <a:pt x="1274500" y="261795"/>
                      <a:pt x="1279252" y="261934"/>
                      <a:pt x="1284004" y="262074"/>
                    </a:cubicBezTo>
                    <a:cubicBezTo>
                      <a:pt x="1317827" y="317229"/>
                      <a:pt x="1350672" y="375037"/>
                      <a:pt x="1359197" y="437174"/>
                    </a:cubicBezTo>
                    <a:cubicBezTo>
                      <a:pt x="1291831" y="451137"/>
                      <a:pt x="1222926" y="459934"/>
                      <a:pt x="1153603" y="463844"/>
                    </a:cubicBezTo>
                    <a:cubicBezTo>
                      <a:pt x="1133477" y="464262"/>
                      <a:pt x="1111953" y="466217"/>
                      <a:pt x="1092805" y="459794"/>
                    </a:cubicBezTo>
                    <a:cubicBezTo>
                      <a:pt x="1071700" y="432426"/>
                      <a:pt x="1058702" y="401009"/>
                      <a:pt x="1041651" y="371826"/>
                    </a:cubicBezTo>
                    <a:cubicBezTo>
                      <a:pt x="1054929" y="350881"/>
                      <a:pt x="1030470" y="329098"/>
                      <a:pt x="1031728" y="307175"/>
                    </a:cubicBezTo>
                    <a:cubicBezTo>
                      <a:pt x="1108039" y="286370"/>
                      <a:pt x="1188684" y="261795"/>
                      <a:pt x="1269748" y="261795"/>
                    </a:cubicBezTo>
                    <a:close/>
                    <a:moveTo>
                      <a:pt x="757648" y="360376"/>
                    </a:moveTo>
                    <a:cubicBezTo>
                      <a:pt x="769668" y="360376"/>
                      <a:pt x="781688" y="361213"/>
                      <a:pt x="793707" y="363029"/>
                    </a:cubicBezTo>
                    <a:cubicBezTo>
                      <a:pt x="814113" y="382577"/>
                      <a:pt x="821660" y="409806"/>
                      <a:pt x="836895" y="432426"/>
                    </a:cubicBezTo>
                    <a:cubicBezTo>
                      <a:pt x="851011" y="459934"/>
                      <a:pt x="873513" y="487023"/>
                      <a:pt x="875750" y="517323"/>
                    </a:cubicBezTo>
                    <a:cubicBezTo>
                      <a:pt x="791751" y="528773"/>
                      <a:pt x="711386" y="554046"/>
                      <a:pt x="627666" y="565077"/>
                    </a:cubicBezTo>
                    <a:cubicBezTo>
                      <a:pt x="588252" y="572199"/>
                      <a:pt x="571201" y="541619"/>
                      <a:pt x="555827" y="517323"/>
                    </a:cubicBezTo>
                    <a:cubicBezTo>
                      <a:pt x="535281" y="485626"/>
                      <a:pt x="514037" y="444993"/>
                      <a:pt x="499082" y="408549"/>
                    </a:cubicBezTo>
                    <a:cubicBezTo>
                      <a:pt x="584898" y="402545"/>
                      <a:pt x="670295" y="360376"/>
                      <a:pt x="757648" y="360376"/>
                    </a:cubicBezTo>
                    <a:close/>
                    <a:moveTo>
                      <a:pt x="448487" y="386068"/>
                    </a:moveTo>
                    <a:cubicBezTo>
                      <a:pt x="453938" y="414972"/>
                      <a:pt x="461765" y="443597"/>
                      <a:pt x="470011" y="472082"/>
                    </a:cubicBezTo>
                    <a:cubicBezTo>
                      <a:pt x="492793" y="532543"/>
                      <a:pt x="513478" y="623863"/>
                      <a:pt x="607820" y="626376"/>
                    </a:cubicBezTo>
                    <a:cubicBezTo>
                      <a:pt x="609637" y="626376"/>
                      <a:pt x="611454" y="626376"/>
                      <a:pt x="613270" y="626376"/>
                    </a:cubicBezTo>
                    <a:cubicBezTo>
                      <a:pt x="694614" y="626376"/>
                      <a:pt x="771764" y="597333"/>
                      <a:pt x="850871" y="583928"/>
                    </a:cubicBezTo>
                    <a:cubicBezTo>
                      <a:pt x="855903" y="583090"/>
                      <a:pt x="860515" y="582252"/>
                      <a:pt x="865127" y="581275"/>
                    </a:cubicBezTo>
                    <a:cubicBezTo>
                      <a:pt x="865127" y="581414"/>
                      <a:pt x="864988" y="581554"/>
                      <a:pt x="864988" y="581554"/>
                    </a:cubicBezTo>
                    <a:cubicBezTo>
                      <a:pt x="858139" y="593004"/>
                      <a:pt x="863730" y="608643"/>
                      <a:pt x="875051" y="614647"/>
                    </a:cubicBezTo>
                    <a:cubicBezTo>
                      <a:pt x="909852" y="629727"/>
                      <a:pt x="917819" y="579878"/>
                      <a:pt x="928721" y="557398"/>
                    </a:cubicBezTo>
                    <a:cubicBezTo>
                      <a:pt x="929839" y="553767"/>
                      <a:pt x="931236" y="550137"/>
                      <a:pt x="932494" y="546506"/>
                    </a:cubicBezTo>
                    <a:cubicBezTo>
                      <a:pt x="951782" y="519557"/>
                      <a:pt x="940740" y="481856"/>
                      <a:pt x="914604" y="438849"/>
                    </a:cubicBezTo>
                    <a:cubicBezTo>
                      <a:pt x="912647" y="436196"/>
                      <a:pt x="910831" y="433404"/>
                      <a:pt x="909014" y="430751"/>
                    </a:cubicBezTo>
                    <a:cubicBezTo>
                      <a:pt x="915722" y="421954"/>
                      <a:pt x="919915" y="408689"/>
                      <a:pt x="925785" y="400590"/>
                    </a:cubicBezTo>
                    <a:cubicBezTo>
                      <a:pt x="937665" y="381739"/>
                      <a:pt x="951782" y="361632"/>
                      <a:pt x="967016" y="342782"/>
                    </a:cubicBezTo>
                    <a:cubicBezTo>
                      <a:pt x="973865" y="358002"/>
                      <a:pt x="979875" y="375875"/>
                      <a:pt x="997485" y="383694"/>
                    </a:cubicBezTo>
                    <a:cubicBezTo>
                      <a:pt x="1010763" y="416368"/>
                      <a:pt x="1023202" y="449461"/>
                      <a:pt x="1038157" y="481717"/>
                    </a:cubicBezTo>
                    <a:cubicBezTo>
                      <a:pt x="1051015" y="507968"/>
                      <a:pt x="1086655" y="518021"/>
                      <a:pt x="1118242" y="519976"/>
                    </a:cubicBezTo>
                    <a:cubicBezTo>
                      <a:pt x="1129843" y="520535"/>
                      <a:pt x="1141443" y="520674"/>
                      <a:pt x="1153184" y="520674"/>
                    </a:cubicBezTo>
                    <a:cubicBezTo>
                      <a:pt x="1220970" y="520674"/>
                      <a:pt x="1288616" y="512436"/>
                      <a:pt x="1354865" y="501405"/>
                    </a:cubicBezTo>
                    <a:cubicBezTo>
                      <a:pt x="1363670" y="500148"/>
                      <a:pt x="1373034" y="498472"/>
                      <a:pt x="1381979" y="496099"/>
                    </a:cubicBezTo>
                    <a:cubicBezTo>
                      <a:pt x="1381420" y="496797"/>
                      <a:pt x="1381001" y="497635"/>
                      <a:pt x="1380582" y="498472"/>
                    </a:cubicBezTo>
                    <a:cubicBezTo>
                      <a:pt x="1371217" y="516346"/>
                      <a:pt x="1342985" y="539664"/>
                      <a:pt x="1354306" y="558515"/>
                    </a:cubicBezTo>
                    <a:cubicBezTo>
                      <a:pt x="1335996" y="562006"/>
                      <a:pt x="1317967" y="566055"/>
                      <a:pt x="1300217" y="570244"/>
                    </a:cubicBezTo>
                    <a:cubicBezTo>
                      <a:pt x="1275478" y="577225"/>
                      <a:pt x="1234108" y="576527"/>
                      <a:pt x="1229076" y="607526"/>
                    </a:cubicBezTo>
                    <a:cubicBezTo>
                      <a:pt x="1226980" y="606129"/>
                      <a:pt x="1224603" y="605292"/>
                      <a:pt x="1221948" y="605012"/>
                    </a:cubicBezTo>
                    <a:cubicBezTo>
                      <a:pt x="1214121" y="603895"/>
                      <a:pt x="1207273" y="607247"/>
                      <a:pt x="1200983" y="611715"/>
                    </a:cubicBezTo>
                    <a:cubicBezTo>
                      <a:pt x="1171073" y="634196"/>
                      <a:pt x="1151646" y="667568"/>
                      <a:pt x="1131660" y="698706"/>
                    </a:cubicBezTo>
                    <a:cubicBezTo>
                      <a:pt x="1121177" y="673014"/>
                      <a:pt x="1109437" y="647740"/>
                      <a:pt x="1092386" y="626097"/>
                    </a:cubicBezTo>
                    <a:cubicBezTo>
                      <a:pt x="1035641" y="564798"/>
                      <a:pt x="849194" y="633498"/>
                      <a:pt x="771065" y="643691"/>
                    </a:cubicBezTo>
                    <a:cubicBezTo>
                      <a:pt x="716417" y="657933"/>
                      <a:pt x="535561" y="670361"/>
                      <a:pt x="521025" y="728448"/>
                    </a:cubicBezTo>
                    <a:cubicBezTo>
                      <a:pt x="520047" y="729565"/>
                      <a:pt x="519488" y="730682"/>
                      <a:pt x="518789" y="731939"/>
                    </a:cubicBezTo>
                    <a:cubicBezTo>
                      <a:pt x="518649" y="731939"/>
                      <a:pt x="518649" y="732078"/>
                      <a:pt x="518510" y="732078"/>
                    </a:cubicBezTo>
                    <a:cubicBezTo>
                      <a:pt x="460787" y="780252"/>
                      <a:pt x="419975" y="844483"/>
                      <a:pt x="380142" y="907457"/>
                    </a:cubicBezTo>
                    <a:cubicBezTo>
                      <a:pt x="377347" y="914020"/>
                      <a:pt x="372036" y="921979"/>
                      <a:pt x="366305" y="930636"/>
                    </a:cubicBezTo>
                    <a:cubicBezTo>
                      <a:pt x="362951" y="922817"/>
                      <a:pt x="359597" y="914858"/>
                      <a:pt x="356102" y="907038"/>
                    </a:cubicBezTo>
                    <a:cubicBezTo>
                      <a:pt x="355404" y="905363"/>
                      <a:pt x="354565" y="903547"/>
                      <a:pt x="353866" y="901732"/>
                    </a:cubicBezTo>
                    <a:cubicBezTo>
                      <a:pt x="350652" y="894192"/>
                      <a:pt x="347297" y="886652"/>
                      <a:pt x="343943" y="879112"/>
                    </a:cubicBezTo>
                    <a:cubicBezTo>
                      <a:pt x="340728" y="871851"/>
                      <a:pt x="337514" y="864590"/>
                      <a:pt x="334159" y="857469"/>
                    </a:cubicBezTo>
                    <a:cubicBezTo>
                      <a:pt x="329687" y="847694"/>
                      <a:pt x="325075" y="837920"/>
                      <a:pt x="320462" y="828146"/>
                    </a:cubicBezTo>
                    <a:cubicBezTo>
                      <a:pt x="320462" y="828146"/>
                      <a:pt x="320462" y="828285"/>
                      <a:pt x="320462" y="828425"/>
                    </a:cubicBezTo>
                    <a:lnTo>
                      <a:pt x="320462" y="828425"/>
                    </a:lnTo>
                    <a:cubicBezTo>
                      <a:pt x="295864" y="772572"/>
                      <a:pt x="269448" y="717557"/>
                      <a:pt x="241495" y="663239"/>
                    </a:cubicBezTo>
                    <a:cubicBezTo>
                      <a:pt x="256729" y="638245"/>
                      <a:pt x="272663" y="610598"/>
                      <a:pt x="287617" y="586162"/>
                    </a:cubicBezTo>
                    <a:cubicBezTo>
                      <a:pt x="334159" y="515787"/>
                      <a:pt x="388109" y="446669"/>
                      <a:pt x="448487" y="386068"/>
                    </a:cubicBezTo>
                    <a:close/>
                    <a:moveTo>
                      <a:pt x="158894" y="506432"/>
                    </a:moveTo>
                    <a:cubicBezTo>
                      <a:pt x="193975" y="506152"/>
                      <a:pt x="228776" y="509224"/>
                      <a:pt x="263298" y="515647"/>
                    </a:cubicBezTo>
                    <a:cubicBezTo>
                      <a:pt x="267212" y="516206"/>
                      <a:pt x="270985" y="516764"/>
                      <a:pt x="274899" y="517323"/>
                    </a:cubicBezTo>
                    <a:cubicBezTo>
                      <a:pt x="241635" y="558515"/>
                      <a:pt x="216197" y="594121"/>
                      <a:pt x="210747" y="605850"/>
                    </a:cubicBezTo>
                    <a:cubicBezTo>
                      <a:pt x="193136" y="573455"/>
                      <a:pt x="174827" y="541479"/>
                      <a:pt x="155819" y="509783"/>
                    </a:cubicBezTo>
                    <a:cubicBezTo>
                      <a:pt x="157077" y="508945"/>
                      <a:pt x="158195" y="507828"/>
                      <a:pt x="158894" y="506432"/>
                    </a:cubicBezTo>
                    <a:close/>
                    <a:moveTo>
                      <a:pt x="539195" y="2023682"/>
                    </a:moveTo>
                    <a:cubicBezTo>
                      <a:pt x="535421" y="2014746"/>
                      <a:pt x="531648" y="2005949"/>
                      <a:pt x="527874" y="1997152"/>
                    </a:cubicBezTo>
                    <a:cubicBezTo>
                      <a:pt x="524100" y="1988216"/>
                      <a:pt x="520187" y="1979419"/>
                      <a:pt x="516273" y="1970622"/>
                    </a:cubicBezTo>
                    <a:cubicBezTo>
                      <a:pt x="513758" y="1965037"/>
                      <a:pt x="511382" y="1959312"/>
                      <a:pt x="508866" y="1953866"/>
                    </a:cubicBezTo>
                    <a:cubicBezTo>
                      <a:pt x="508307" y="1952330"/>
                      <a:pt x="507608" y="1950934"/>
                      <a:pt x="506909" y="1949537"/>
                    </a:cubicBezTo>
                    <a:cubicBezTo>
                      <a:pt x="506210" y="1947862"/>
                      <a:pt x="505372" y="1946186"/>
                      <a:pt x="504673" y="1944510"/>
                    </a:cubicBezTo>
                    <a:cubicBezTo>
                      <a:pt x="501179" y="1936691"/>
                      <a:pt x="497685" y="1928872"/>
                      <a:pt x="494190" y="1921052"/>
                    </a:cubicBezTo>
                    <a:cubicBezTo>
                      <a:pt x="490696" y="1913233"/>
                      <a:pt x="487062" y="1905413"/>
                      <a:pt x="483568" y="1897734"/>
                    </a:cubicBezTo>
                    <a:cubicBezTo>
                      <a:pt x="475741" y="1880419"/>
                      <a:pt x="467775" y="1863244"/>
                      <a:pt x="459948" y="1846069"/>
                    </a:cubicBezTo>
                    <a:cubicBezTo>
                      <a:pt x="453938" y="1832944"/>
                      <a:pt x="447788" y="1819818"/>
                      <a:pt x="441918" y="1806693"/>
                    </a:cubicBezTo>
                    <a:cubicBezTo>
                      <a:pt x="438843" y="1800130"/>
                      <a:pt x="435908" y="1793567"/>
                      <a:pt x="432973" y="1787005"/>
                    </a:cubicBezTo>
                    <a:cubicBezTo>
                      <a:pt x="426963" y="1773879"/>
                      <a:pt x="421093" y="1760754"/>
                      <a:pt x="415083" y="1747628"/>
                    </a:cubicBezTo>
                    <a:cubicBezTo>
                      <a:pt x="409213" y="1734503"/>
                      <a:pt x="403343" y="1721377"/>
                      <a:pt x="397613" y="1708112"/>
                    </a:cubicBezTo>
                    <a:cubicBezTo>
                      <a:pt x="397613" y="1707972"/>
                      <a:pt x="397473" y="1707833"/>
                      <a:pt x="397473" y="1707693"/>
                    </a:cubicBezTo>
                    <a:cubicBezTo>
                      <a:pt x="398172" y="1704482"/>
                      <a:pt x="398312" y="1701270"/>
                      <a:pt x="397054" y="1698059"/>
                    </a:cubicBezTo>
                    <a:cubicBezTo>
                      <a:pt x="381400" y="1656448"/>
                      <a:pt x="364908" y="1615117"/>
                      <a:pt x="347856" y="1574064"/>
                    </a:cubicBezTo>
                    <a:cubicBezTo>
                      <a:pt x="299777" y="1437504"/>
                      <a:pt x="244570" y="1303735"/>
                      <a:pt x="187406" y="1170665"/>
                    </a:cubicBezTo>
                    <a:cubicBezTo>
                      <a:pt x="141423" y="1054211"/>
                      <a:pt x="94043" y="937059"/>
                      <a:pt x="37997" y="825353"/>
                    </a:cubicBezTo>
                    <a:cubicBezTo>
                      <a:pt x="59521" y="819349"/>
                      <a:pt x="62595" y="787094"/>
                      <a:pt x="68326" y="766707"/>
                    </a:cubicBezTo>
                    <a:cubicBezTo>
                      <a:pt x="80206" y="725236"/>
                      <a:pt x="94881" y="684603"/>
                      <a:pt x="105084" y="642713"/>
                    </a:cubicBezTo>
                    <a:cubicBezTo>
                      <a:pt x="112631" y="609760"/>
                      <a:pt x="119899" y="576667"/>
                      <a:pt x="128565" y="543993"/>
                    </a:cubicBezTo>
                    <a:cubicBezTo>
                      <a:pt x="137370" y="567591"/>
                      <a:pt x="148411" y="590770"/>
                      <a:pt x="157496" y="613809"/>
                    </a:cubicBezTo>
                    <a:cubicBezTo>
                      <a:pt x="164904" y="629309"/>
                      <a:pt x="172032" y="644947"/>
                      <a:pt x="179160" y="660726"/>
                    </a:cubicBezTo>
                    <a:cubicBezTo>
                      <a:pt x="175666" y="673991"/>
                      <a:pt x="178321" y="686139"/>
                      <a:pt x="194115" y="694517"/>
                    </a:cubicBezTo>
                    <a:cubicBezTo>
                      <a:pt x="211445" y="734173"/>
                      <a:pt x="228357" y="773968"/>
                      <a:pt x="245828" y="813624"/>
                    </a:cubicBezTo>
                    <a:cubicBezTo>
                      <a:pt x="302992" y="933569"/>
                      <a:pt x="337514" y="1064405"/>
                      <a:pt x="413266" y="1174994"/>
                    </a:cubicBezTo>
                    <a:cubicBezTo>
                      <a:pt x="414245" y="1176530"/>
                      <a:pt x="415503" y="1177926"/>
                      <a:pt x="416900" y="1179183"/>
                    </a:cubicBezTo>
                    <a:lnTo>
                      <a:pt x="416900" y="1179322"/>
                    </a:lnTo>
                    <a:cubicBezTo>
                      <a:pt x="427942" y="1203479"/>
                      <a:pt x="438564" y="1227635"/>
                      <a:pt x="449046" y="1251931"/>
                    </a:cubicBezTo>
                    <a:cubicBezTo>
                      <a:pt x="451702" y="1257936"/>
                      <a:pt x="454357" y="1264080"/>
                      <a:pt x="456873" y="1270223"/>
                    </a:cubicBezTo>
                    <a:cubicBezTo>
                      <a:pt x="470430" y="1302060"/>
                      <a:pt x="483708" y="1334175"/>
                      <a:pt x="496846" y="1366151"/>
                    </a:cubicBezTo>
                    <a:cubicBezTo>
                      <a:pt x="499781" y="1373133"/>
                      <a:pt x="502576" y="1380254"/>
                      <a:pt x="505511" y="1387236"/>
                    </a:cubicBezTo>
                    <a:cubicBezTo>
                      <a:pt x="517112" y="1415442"/>
                      <a:pt x="528712" y="1443647"/>
                      <a:pt x="540453" y="1471853"/>
                    </a:cubicBezTo>
                    <a:cubicBezTo>
                      <a:pt x="599573" y="1598500"/>
                      <a:pt x="666940" y="1721098"/>
                      <a:pt x="725921" y="1847885"/>
                    </a:cubicBezTo>
                    <a:cubicBezTo>
                      <a:pt x="769109" y="1944231"/>
                      <a:pt x="797481" y="2046442"/>
                      <a:pt x="840529" y="2142929"/>
                    </a:cubicBezTo>
                    <a:cubicBezTo>
                      <a:pt x="858279" y="2184539"/>
                      <a:pt x="874212" y="2226988"/>
                      <a:pt x="894199" y="2267621"/>
                    </a:cubicBezTo>
                    <a:cubicBezTo>
                      <a:pt x="896994" y="2273765"/>
                      <a:pt x="900069" y="2279909"/>
                      <a:pt x="903842" y="2285494"/>
                    </a:cubicBezTo>
                    <a:cubicBezTo>
                      <a:pt x="902445" y="2285773"/>
                      <a:pt x="900907" y="2286332"/>
                      <a:pt x="899510" y="2286890"/>
                    </a:cubicBezTo>
                    <a:cubicBezTo>
                      <a:pt x="897972" y="2287449"/>
                      <a:pt x="896575" y="2288287"/>
                      <a:pt x="895177" y="2289125"/>
                    </a:cubicBezTo>
                    <a:cubicBezTo>
                      <a:pt x="873793" y="2306299"/>
                      <a:pt x="870858" y="2338136"/>
                      <a:pt x="859677" y="2362152"/>
                    </a:cubicBezTo>
                    <a:cubicBezTo>
                      <a:pt x="831584" y="2433365"/>
                      <a:pt x="814672" y="2508069"/>
                      <a:pt x="790353" y="2580538"/>
                    </a:cubicBezTo>
                    <a:cubicBezTo>
                      <a:pt x="691539" y="2401808"/>
                      <a:pt x="616206" y="2212466"/>
                      <a:pt x="539195" y="2023682"/>
                    </a:cubicBezTo>
                    <a:close/>
                    <a:moveTo>
                      <a:pt x="6924369" y="2568111"/>
                    </a:moveTo>
                    <a:cubicBezTo>
                      <a:pt x="6878107" y="2574953"/>
                      <a:pt x="6832543" y="2559733"/>
                      <a:pt x="6786281" y="2559035"/>
                    </a:cubicBezTo>
                    <a:cubicBezTo>
                      <a:pt x="6621358" y="2558476"/>
                      <a:pt x="6456855" y="2551634"/>
                      <a:pt x="6292071" y="2548562"/>
                    </a:cubicBezTo>
                    <a:cubicBezTo>
                      <a:pt x="6216318" y="2547166"/>
                      <a:pt x="6140147" y="2544792"/>
                      <a:pt x="6064254" y="2544792"/>
                    </a:cubicBezTo>
                    <a:cubicBezTo>
                      <a:pt x="6053492" y="2544792"/>
                      <a:pt x="6042730" y="2544792"/>
                      <a:pt x="6031829" y="2544932"/>
                    </a:cubicBezTo>
                    <a:cubicBezTo>
                      <a:pt x="6032667" y="2542977"/>
                      <a:pt x="6033646" y="2541022"/>
                      <a:pt x="6034484" y="2539067"/>
                    </a:cubicBezTo>
                    <a:cubicBezTo>
                      <a:pt x="5822041" y="2558057"/>
                      <a:pt x="5607222" y="2556661"/>
                      <a:pt x="5394080" y="2565877"/>
                    </a:cubicBezTo>
                    <a:cubicBezTo>
                      <a:pt x="5221610" y="2574534"/>
                      <a:pt x="5049139" y="2575511"/>
                      <a:pt x="4876529" y="2580957"/>
                    </a:cubicBezTo>
                    <a:cubicBezTo>
                      <a:pt x="4651647" y="2594083"/>
                      <a:pt x="4426625" y="2596875"/>
                      <a:pt x="4201603" y="2603717"/>
                    </a:cubicBezTo>
                    <a:cubicBezTo>
                      <a:pt x="3973366" y="2619915"/>
                      <a:pt x="3744850" y="2620054"/>
                      <a:pt x="3516194" y="2620753"/>
                    </a:cubicBezTo>
                    <a:cubicBezTo>
                      <a:pt x="3285302" y="2627734"/>
                      <a:pt x="3054550" y="2619496"/>
                      <a:pt x="2823797" y="2614469"/>
                    </a:cubicBezTo>
                    <a:cubicBezTo>
                      <a:pt x="2477739" y="2621590"/>
                      <a:pt x="2131400" y="2617820"/>
                      <a:pt x="1785481" y="2628153"/>
                    </a:cubicBezTo>
                    <a:cubicBezTo>
                      <a:pt x="1559341" y="2632482"/>
                      <a:pt x="1332922" y="2630527"/>
                      <a:pt x="1106782" y="2628153"/>
                    </a:cubicBezTo>
                    <a:cubicBezTo>
                      <a:pt x="1058283" y="2626058"/>
                      <a:pt x="1009225" y="2624104"/>
                      <a:pt x="960307" y="2624104"/>
                    </a:cubicBezTo>
                    <a:cubicBezTo>
                      <a:pt x="953739" y="2624104"/>
                      <a:pt x="947170" y="2624104"/>
                      <a:pt x="940740" y="2624243"/>
                    </a:cubicBezTo>
                    <a:cubicBezTo>
                      <a:pt x="934171" y="2624243"/>
                      <a:pt x="927602" y="2624383"/>
                      <a:pt x="921033" y="2624662"/>
                    </a:cubicBezTo>
                    <a:cubicBezTo>
                      <a:pt x="917819" y="2624662"/>
                      <a:pt x="914744" y="2624802"/>
                      <a:pt x="911669" y="2624942"/>
                    </a:cubicBezTo>
                    <a:cubicBezTo>
                      <a:pt x="908455" y="2624942"/>
                      <a:pt x="905380" y="2625081"/>
                      <a:pt x="902165" y="2625361"/>
                    </a:cubicBezTo>
                    <a:cubicBezTo>
                      <a:pt x="901327" y="2625361"/>
                      <a:pt x="900488" y="2625361"/>
                      <a:pt x="899649" y="2625361"/>
                    </a:cubicBezTo>
                    <a:cubicBezTo>
                      <a:pt x="895317" y="2625500"/>
                      <a:pt x="890984" y="2625779"/>
                      <a:pt x="886651" y="2625919"/>
                    </a:cubicBezTo>
                    <a:cubicBezTo>
                      <a:pt x="884974" y="2626058"/>
                      <a:pt x="883157" y="2626058"/>
                      <a:pt x="881480" y="2626198"/>
                    </a:cubicBezTo>
                    <a:cubicBezTo>
                      <a:pt x="877566" y="2626338"/>
                      <a:pt x="873653" y="2626617"/>
                      <a:pt x="869740" y="2626896"/>
                    </a:cubicBezTo>
                    <a:cubicBezTo>
                      <a:pt x="869041" y="2626896"/>
                      <a:pt x="868482" y="2626896"/>
                      <a:pt x="867783" y="2627036"/>
                    </a:cubicBezTo>
                    <a:cubicBezTo>
                      <a:pt x="867783" y="2627036"/>
                      <a:pt x="867783" y="2627036"/>
                      <a:pt x="867643" y="2627036"/>
                    </a:cubicBezTo>
                    <a:cubicBezTo>
                      <a:pt x="863171" y="2627315"/>
                      <a:pt x="858698" y="2627594"/>
                      <a:pt x="854365" y="2628013"/>
                    </a:cubicBezTo>
                    <a:cubicBezTo>
                      <a:pt x="849334" y="2628432"/>
                      <a:pt x="844302" y="2628851"/>
                      <a:pt x="839271" y="2629270"/>
                    </a:cubicBezTo>
                    <a:cubicBezTo>
                      <a:pt x="839830" y="2628153"/>
                      <a:pt x="840389" y="2626896"/>
                      <a:pt x="840948" y="2625779"/>
                    </a:cubicBezTo>
                    <a:cubicBezTo>
                      <a:pt x="841507" y="2624802"/>
                      <a:pt x="841926" y="2623685"/>
                      <a:pt x="842346" y="2622707"/>
                    </a:cubicBezTo>
                    <a:cubicBezTo>
                      <a:pt x="842485" y="2622289"/>
                      <a:pt x="842765" y="2622009"/>
                      <a:pt x="842905" y="2621590"/>
                    </a:cubicBezTo>
                    <a:cubicBezTo>
                      <a:pt x="843743" y="2619636"/>
                      <a:pt x="844582" y="2617820"/>
                      <a:pt x="845420" y="2615865"/>
                    </a:cubicBezTo>
                    <a:cubicBezTo>
                      <a:pt x="851989" y="2599808"/>
                      <a:pt x="857021" y="2582214"/>
                      <a:pt x="861633" y="2565737"/>
                    </a:cubicBezTo>
                    <a:cubicBezTo>
                      <a:pt x="862053" y="2564201"/>
                      <a:pt x="862472" y="2562665"/>
                      <a:pt x="862891" y="2561269"/>
                    </a:cubicBezTo>
                    <a:cubicBezTo>
                      <a:pt x="863171" y="2560152"/>
                      <a:pt x="863450" y="2559174"/>
                      <a:pt x="863730" y="2558057"/>
                    </a:cubicBezTo>
                    <a:cubicBezTo>
                      <a:pt x="864289" y="2556242"/>
                      <a:pt x="864708" y="2554427"/>
                      <a:pt x="865267" y="2552612"/>
                    </a:cubicBezTo>
                    <a:cubicBezTo>
                      <a:pt x="866525" y="2547864"/>
                      <a:pt x="867923" y="2543256"/>
                      <a:pt x="869181" y="2538928"/>
                    </a:cubicBezTo>
                    <a:cubicBezTo>
                      <a:pt x="869740" y="2537112"/>
                      <a:pt x="870299" y="2535297"/>
                      <a:pt x="870858" y="2533482"/>
                    </a:cubicBezTo>
                    <a:cubicBezTo>
                      <a:pt x="871557" y="2531108"/>
                      <a:pt x="872395" y="2528735"/>
                      <a:pt x="873094" y="2526640"/>
                    </a:cubicBezTo>
                    <a:cubicBezTo>
                      <a:pt x="873653" y="2525383"/>
                      <a:pt x="874072" y="2524127"/>
                      <a:pt x="874492" y="2523010"/>
                    </a:cubicBezTo>
                    <a:cubicBezTo>
                      <a:pt x="891124" y="2454869"/>
                      <a:pt x="919077" y="2390219"/>
                      <a:pt x="938644" y="2323055"/>
                    </a:cubicBezTo>
                    <a:cubicBezTo>
                      <a:pt x="939063" y="2321799"/>
                      <a:pt x="939343" y="2320402"/>
                      <a:pt x="939482" y="2319146"/>
                    </a:cubicBezTo>
                    <a:cubicBezTo>
                      <a:pt x="939902" y="2316213"/>
                      <a:pt x="939902" y="2313421"/>
                      <a:pt x="939343" y="2310768"/>
                    </a:cubicBezTo>
                    <a:cubicBezTo>
                      <a:pt x="939343" y="2310628"/>
                      <a:pt x="939343" y="2310488"/>
                      <a:pt x="939343" y="2310349"/>
                    </a:cubicBezTo>
                    <a:cubicBezTo>
                      <a:pt x="941858" y="2311047"/>
                      <a:pt x="944374" y="2311605"/>
                      <a:pt x="946890" y="2312024"/>
                    </a:cubicBezTo>
                    <a:cubicBezTo>
                      <a:pt x="948148" y="2312304"/>
                      <a:pt x="949406" y="2312443"/>
                      <a:pt x="950664" y="2312583"/>
                    </a:cubicBezTo>
                    <a:cubicBezTo>
                      <a:pt x="951922" y="2312723"/>
                      <a:pt x="953319" y="2313002"/>
                      <a:pt x="954577" y="2313141"/>
                    </a:cubicBezTo>
                    <a:cubicBezTo>
                      <a:pt x="955136" y="2313281"/>
                      <a:pt x="955835" y="2313281"/>
                      <a:pt x="956534" y="2313281"/>
                    </a:cubicBezTo>
                    <a:cubicBezTo>
                      <a:pt x="957233" y="2313421"/>
                      <a:pt x="957932" y="2313421"/>
                      <a:pt x="958491" y="2313421"/>
                    </a:cubicBezTo>
                    <a:cubicBezTo>
                      <a:pt x="962404" y="2313700"/>
                      <a:pt x="966317" y="2313839"/>
                      <a:pt x="970371" y="2313839"/>
                    </a:cubicBezTo>
                    <a:cubicBezTo>
                      <a:pt x="988400" y="2313839"/>
                      <a:pt x="1006989" y="2311326"/>
                      <a:pt x="1024599" y="2311047"/>
                    </a:cubicBezTo>
                    <a:cubicBezTo>
                      <a:pt x="1208950" y="2308254"/>
                      <a:pt x="1393021" y="2298619"/>
                      <a:pt x="1577371" y="2299457"/>
                    </a:cubicBezTo>
                    <a:cubicBezTo>
                      <a:pt x="1890026" y="2296944"/>
                      <a:pt x="2202122" y="2278792"/>
                      <a:pt x="2514497" y="2269995"/>
                    </a:cubicBezTo>
                    <a:cubicBezTo>
                      <a:pt x="2782846" y="2254775"/>
                      <a:pt x="3050357" y="2229920"/>
                      <a:pt x="3319405" y="2225312"/>
                    </a:cubicBezTo>
                    <a:cubicBezTo>
                      <a:pt x="3519269" y="2216655"/>
                      <a:pt x="3719133" y="2220704"/>
                      <a:pt x="3918997" y="2224754"/>
                    </a:cubicBezTo>
                    <a:cubicBezTo>
                      <a:pt x="4094123" y="2228245"/>
                      <a:pt x="4269389" y="2231735"/>
                      <a:pt x="4444655" y="2226848"/>
                    </a:cubicBezTo>
                    <a:cubicBezTo>
                      <a:pt x="4632359" y="2227267"/>
                      <a:pt x="4819645" y="2217353"/>
                      <a:pt x="5007210" y="2210092"/>
                    </a:cubicBezTo>
                    <a:cubicBezTo>
                      <a:pt x="5284923" y="2202133"/>
                      <a:pt x="5562777" y="2208836"/>
                      <a:pt x="5840490" y="2208836"/>
                    </a:cubicBezTo>
                    <a:cubicBezTo>
                      <a:pt x="5893041" y="2209394"/>
                      <a:pt x="5945174" y="2207160"/>
                      <a:pt x="5997726" y="2204647"/>
                    </a:cubicBezTo>
                    <a:cubicBezTo>
                      <a:pt x="5997726" y="2202552"/>
                      <a:pt x="5997726" y="2200458"/>
                      <a:pt x="5997726" y="2198223"/>
                    </a:cubicBezTo>
                    <a:cubicBezTo>
                      <a:pt x="5997726" y="2197386"/>
                      <a:pt x="5997726" y="2196548"/>
                      <a:pt x="5997865" y="2195710"/>
                    </a:cubicBezTo>
                    <a:cubicBezTo>
                      <a:pt x="6002478" y="2196269"/>
                      <a:pt x="6006950" y="2196687"/>
                      <a:pt x="6011562" y="2196967"/>
                    </a:cubicBezTo>
                    <a:cubicBezTo>
                      <a:pt x="6015756" y="2197386"/>
                      <a:pt x="6020088" y="2197665"/>
                      <a:pt x="6024281" y="2197944"/>
                    </a:cubicBezTo>
                    <a:cubicBezTo>
                      <a:pt x="6025399" y="2197944"/>
                      <a:pt x="6026378" y="2198084"/>
                      <a:pt x="6027496" y="2198084"/>
                    </a:cubicBezTo>
                    <a:cubicBezTo>
                      <a:pt x="6031269" y="2198363"/>
                      <a:pt x="6035043" y="2198503"/>
                      <a:pt x="6038817" y="2198642"/>
                    </a:cubicBezTo>
                    <a:cubicBezTo>
                      <a:pt x="6049719" y="2199201"/>
                      <a:pt x="6060620" y="2199480"/>
                      <a:pt x="6071522" y="2199899"/>
                    </a:cubicBezTo>
                    <a:cubicBezTo>
                      <a:pt x="6077532" y="2200039"/>
                      <a:pt x="6083541" y="2200318"/>
                      <a:pt x="6089552" y="2200597"/>
                    </a:cubicBezTo>
                    <a:cubicBezTo>
                      <a:pt x="6095561" y="2200876"/>
                      <a:pt x="6101571" y="2201156"/>
                      <a:pt x="6107581" y="2201575"/>
                    </a:cubicBezTo>
                    <a:cubicBezTo>
                      <a:pt x="6157477" y="2205764"/>
                      <a:pt x="6207094" y="2215538"/>
                      <a:pt x="6257409" y="2215817"/>
                    </a:cubicBezTo>
                    <a:cubicBezTo>
                      <a:pt x="6477819" y="2224335"/>
                      <a:pt x="6695434" y="2231317"/>
                      <a:pt x="6916402" y="2239974"/>
                    </a:cubicBezTo>
                    <a:cubicBezTo>
                      <a:pt x="6916542" y="2349865"/>
                      <a:pt x="6927165" y="2456963"/>
                      <a:pt x="6924369" y="256811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3" name="Google Shape;513;p11"/>
              <p:cNvSpPr/>
              <p:nvPr/>
            </p:nvSpPr>
            <p:spPr>
              <a:xfrm>
                <a:off x="9936329" y="6966924"/>
                <a:ext cx="25437" cy="418"/>
              </a:xfrm>
              <a:custGeom>
                <a:rect b="b" l="l" r="r" t="t"/>
                <a:pathLst>
                  <a:path extrusionOk="0" h="418" w="25437">
                    <a:moveTo>
                      <a:pt x="25437" y="140"/>
                    </a:moveTo>
                    <a:lnTo>
                      <a:pt x="23900" y="140"/>
                    </a:lnTo>
                    <a:lnTo>
                      <a:pt x="21244" y="0"/>
                    </a:lnTo>
                    <a:lnTo>
                      <a:pt x="18728" y="0"/>
                    </a:lnTo>
                    <a:lnTo>
                      <a:pt x="16352" y="0"/>
                    </a:lnTo>
                    <a:lnTo>
                      <a:pt x="13977" y="0"/>
                    </a:lnTo>
                    <a:lnTo>
                      <a:pt x="11740" y="0"/>
                    </a:lnTo>
                    <a:lnTo>
                      <a:pt x="9644" y="0"/>
                    </a:lnTo>
                    <a:lnTo>
                      <a:pt x="7547" y="0"/>
                    </a:lnTo>
                    <a:lnTo>
                      <a:pt x="5451" y="0"/>
                    </a:lnTo>
                    <a:lnTo>
                      <a:pt x="3354" y="0"/>
                    </a:lnTo>
                    <a:lnTo>
                      <a:pt x="1258" y="0"/>
                    </a:lnTo>
                    <a:lnTo>
                      <a:pt x="0" y="0"/>
                    </a:lnTo>
                    <a:cubicBezTo>
                      <a:pt x="5870" y="140"/>
                      <a:pt x="11880" y="419"/>
                      <a:pt x="17611" y="419"/>
                    </a:cubicBezTo>
                    <a:cubicBezTo>
                      <a:pt x="20266" y="140"/>
                      <a:pt x="22921" y="140"/>
                      <a:pt x="25437" y="14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4" name="Google Shape;514;p11"/>
              <p:cNvSpPr/>
              <p:nvPr/>
            </p:nvSpPr>
            <p:spPr>
              <a:xfrm>
                <a:off x="9923191" y="6966086"/>
                <a:ext cx="13137" cy="279"/>
              </a:xfrm>
              <a:custGeom>
                <a:rect b="b" l="l" r="r" t="t"/>
                <a:pathLst>
                  <a:path extrusionOk="0" h="279" w="13137">
                    <a:moveTo>
                      <a:pt x="2096" y="279"/>
                    </a:moveTo>
                    <a:lnTo>
                      <a:pt x="4752" y="279"/>
                    </a:lnTo>
                    <a:lnTo>
                      <a:pt x="7268" y="279"/>
                    </a:lnTo>
                    <a:lnTo>
                      <a:pt x="9784" y="279"/>
                    </a:lnTo>
                    <a:lnTo>
                      <a:pt x="12160" y="279"/>
                    </a:lnTo>
                    <a:lnTo>
                      <a:pt x="13138" y="279"/>
                    </a:lnTo>
                    <a:cubicBezTo>
                      <a:pt x="8665" y="140"/>
                      <a:pt x="4333" y="279"/>
                      <a:pt x="0" y="0"/>
                    </a:cubicBezTo>
                    <a:lnTo>
                      <a:pt x="2096" y="279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5" name="Google Shape;515;p11"/>
              <p:cNvSpPr/>
              <p:nvPr/>
            </p:nvSpPr>
            <p:spPr>
              <a:xfrm>
                <a:off x="10222142" y="7379679"/>
                <a:ext cx="7981" cy="7959"/>
              </a:xfrm>
              <a:custGeom>
                <a:rect b="b" l="l" r="r" t="t"/>
                <a:pathLst>
                  <a:path extrusionOk="0" h="7959" w="7981">
                    <a:moveTo>
                      <a:pt x="3781" y="0"/>
                    </a:moveTo>
                    <a:cubicBezTo>
                      <a:pt x="1685" y="0"/>
                      <a:pt x="-132" y="2095"/>
                      <a:pt x="8" y="4189"/>
                    </a:cubicBezTo>
                    <a:cubicBezTo>
                      <a:pt x="147" y="6423"/>
                      <a:pt x="1964" y="7959"/>
                      <a:pt x="4200" y="7959"/>
                    </a:cubicBezTo>
                    <a:cubicBezTo>
                      <a:pt x="6297" y="7959"/>
                      <a:pt x="8114" y="5865"/>
                      <a:pt x="7974" y="3770"/>
                    </a:cubicBezTo>
                    <a:cubicBezTo>
                      <a:pt x="7834" y="1536"/>
                      <a:pt x="6017" y="0"/>
                      <a:pt x="378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16" name="Google Shape;516;p11"/>
            <p:cNvSpPr/>
            <p:nvPr/>
          </p:nvSpPr>
          <p:spPr>
            <a:xfrm>
              <a:off x="5890685" y="6919309"/>
              <a:ext cx="1140763" cy="588133"/>
            </a:xfrm>
            <a:custGeom>
              <a:rect b="b" l="l" r="r" t="t"/>
              <a:pathLst>
                <a:path extrusionOk="0" h="588133" w="1140763">
                  <a:moveTo>
                    <a:pt x="1140764" y="153736"/>
                  </a:moveTo>
                  <a:cubicBezTo>
                    <a:pt x="1140205" y="154574"/>
                    <a:pt x="1139646" y="155272"/>
                    <a:pt x="1139087" y="156110"/>
                  </a:cubicBezTo>
                  <a:cubicBezTo>
                    <a:pt x="1129862" y="173983"/>
                    <a:pt x="1101350" y="197162"/>
                    <a:pt x="1112671" y="216152"/>
                  </a:cubicBezTo>
                  <a:cubicBezTo>
                    <a:pt x="1094502" y="219643"/>
                    <a:pt x="1076472" y="223552"/>
                    <a:pt x="1058722" y="227741"/>
                  </a:cubicBezTo>
                  <a:cubicBezTo>
                    <a:pt x="1033983" y="234583"/>
                    <a:pt x="992613" y="234025"/>
                    <a:pt x="987581" y="264884"/>
                  </a:cubicBezTo>
                  <a:cubicBezTo>
                    <a:pt x="985485" y="263627"/>
                    <a:pt x="983109" y="262789"/>
                    <a:pt x="980453" y="262510"/>
                  </a:cubicBezTo>
                  <a:cubicBezTo>
                    <a:pt x="972626" y="261393"/>
                    <a:pt x="965778" y="264744"/>
                    <a:pt x="959488" y="269212"/>
                  </a:cubicBezTo>
                  <a:cubicBezTo>
                    <a:pt x="929578" y="291833"/>
                    <a:pt x="910151" y="325205"/>
                    <a:pt x="890165" y="356203"/>
                  </a:cubicBezTo>
                  <a:cubicBezTo>
                    <a:pt x="879682" y="330511"/>
                    <a:pt x="867942" y="305237"/>
                    <a:pt x="850891" y="283594"/>
                  </a:cubicBezTo>
                  <a:cubicBezTo>
                    <a:pt x="794146" y="222296"/>
                    <a:pt x="607699" y="290995"/>
                    <a:pt x="529570" y="301188"/>
                  </a:cubicBezTo>
                  <a:cubicBezTo>
                    <a:pt x="474922" y="315431"/>
                    <a:pt x="294066" y="327858"/>
                    <a:pt x="279530" y="385945"/>
                  </a:cubicBezTo>
                  <a:cubicBezTo>
                    <a:pt x="278412" y="387202"/>
                    <a:pt x="277574" y="388459"/>
                    <a:pt x="276875" y="389855"/>
                  </a:cubicBezTo>
                  <a:cubicBezTo>
                    <a:pt x="219152" y="437889"/>
                    <a:pt x="178480" y="502120"/>
                    <a:pt x="138647" y="564955"/>
                  </a:cubicBezTo>
                  <a:cubicBezTo>
                    <a:pt x="135852" y="571657"/>
                    <a:pt x="130541" y="579616"/>
                    <a:pt x="124810" y="588134"/>
                  </a:cubicBezTo>
                  <a:cubicBezTo>
                    <a:pt x="110135" y="553644"/>
                    <a:pt x="95040" y="519295"/>
                    <a:pt x="78828" y="485643"/>
                  </a:cubicBezTo>
                  <a:cubicBezTo>
                    <a:pt x="78828" y="485643"/>
                    <a:pt x="78828" y="485783"/>
                    <a:pt x="78828" y="485922"/>
                  </a:cubicBezTo>
                  <a:cubicBezTo>
                    <a:pt x="54229" y="430069"/>
                    <a:pt x="28093" y="374914"/>
                    <a:pt x="0" y="320597"/>
                  </a:cubicBezTo>
                  <a:cubicBezTo>
                    <a:pt x="15234" y="295603"/>
                    <a:pt x="31028" y="267955"/>
                    <a:pt x="45983" y="243659"/>
                  </a:cubicBezTo>
                  <a:cubicBezTo>
                    <a:pt x="93084" y="173284"/>
                    <a:pt x="146893" y="104166"/>
                    <a:pt x="207132" y="43565"/>
                  </a:cubicBezTo>
                  <a:cubicBezTo>
                    <a:pt x="212583" y="72469"/>
                    <a:pt x="220410" y="101094"/>
                    <a:pt x="228796" y="129579"/>
                  </a:cubicBezTo>
                  <a:cubicBezTo>
                    <a:pt x="251438" y="190040"/>
                    <a:pt x="272263" y="281360"/>
                    <a:pt x="366604" y="283874"/>
                  </a:cubicBezTo>
                  <a:cubicBezTo>
                    <a:pt x="368421" y="283874"/>
                    <a:pt x="370238" y="283874"/>
                    <a:pt x="372055" y="283874"/>
                  </a:cubicBezTo>
                  <a:cubicBezTo>
                    <a:pt x="453398" y="283874"/>
                    <a:pt x="530549" y="254830"/>
                    <a:pt x="609656" y="241425"/>
                  </a:cubicBezTo>
                  <a:cubicBezTo>
                    <a:pt x="614548" y="240727"/>
                    <a:pt x="619300" y="239889"/>
                    <a:pt x="623772" y="238772"/>
                  </a:cubicBezTo>
                  <a:cubicBezTo>
                    <a:pt x="623772" y="238772"/>
                    <a:pt x="623772" y="238912"/>
                    <a:pt x="623632" y="239051"/>
                  </a:cubicBezTo>
                  <a:cubicBezTo>
                    <a:pt x="616784" y="250501"/>
                    <a:pt x="622375" y="266140"/>
                    <a:pt x="633696" y="272144"/>
                  </a:cubicBezTo>
                  <a:cubicBezTo>
                    <a:pt x="668497" y="287225"/>
                    <a:pt x="676324" y="237376"/>
                    <a:pt x="687365" y="214895"/>
                  </a:cubicBezTo>
                  <a:cubicBezTo>
                    <a:pt x="688483" y="211544"/>
                    <a:pt x="689741" y="208053"/>
                    <a:pt x="690999" y="204562"/>
                  </a:cubicBezTo>
                  <a:cubicBezTo>
                    <a:pt x="710846" y="177613"/>
                    <a:pt x="699525" y="139493"/>
                    <a:pt x="673249" y="96347"/>
                  </a:cubicBezTo>
                  <a:cubicBezTo>
                    <a:pt x="671292" y="93694"/>
                    <a:pt x="669475" y="91041"/>
                    <a:pt x="667658" y="88248"/>
                  </a:cubicBezTo>
                  <a:cubicBezTo>
                    <a:pt x="674367" y="79451"/>
                    <a:pt x="678560" y="66186"/>
                    <a:pt x="684430" y="57948"/>
                  </a:cubicBezTo>
                  <a:cubicBezTo>
                    <a:pt x="696310" y="39097"/>
                    <a:pt x="710287" y="18850"/>
                    <a:pt x="725521" y="0"/>
                  </a:cubicBezTo>
                  <a:cubicBezTo>
                    <a:pt x="732370" y="15360"/>
                    <a:pt x="738380" y="33372"/>
                    <a:pt x="756130" y="41052"/>
                  </a:cubicBezTo>
                  <a:cubicBezTo>
                    <a:pt x="769408" y="73726"/>
                    <a:pt x="781847" y="106819"/>
                    <a:pt x="796662" y="139074"/>
                  </a:cubicBezTo>
                  <a:cubicBezTo>
                    <a:pt x="809520" y="165325"/>
                    <a:pt x="845160" y="175379"/>
                    <a:pt x="876747" y="177334"/>
                  </a:cubicBezTo>
                  <a:cubicBezTo>
                    <a:pt x="888348" y="177892"/>
                    <a:pt x="899948" y="178172"/>
                    <a:pt x="911549" y="178172"/>
                  </a:cubicBezTo>
                  <a:cubicBezTo>
                    <a:pt x="979335" y="178172"/>
                    <a:pt x="1046981" y="169933"/>
                    <a:pt x="1113230" y="158902"/>
                  </a:cubicBezTo>
                  <a:cubicBezTo>
                    <a:pt x="1122315" y="157785"/>
                    <a:pt x="1131679" y="156110"/>
                    <a:pt x="1140764" y="1537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11"/>
            <p:cNvSpPr/>
            <p:nvPr/>
          </p:nvSpPr>
          <p:spPr>
            <a:xfrm>
              <a:off x="6148692" y="6937322"/>
              <a:ext cx="376667" cy="205611"/>
            </a:xfrm>
            <a:custGeom>
              <a:rect b="b" l="l" r="r" t="t"/>
              <a:pathLst>
                <a:path extrusionOk="0" h="205611" w="376667">
                  <a:moveTo>
                    <a:pt x="337813" y="71911"/>
                  </a:moveTo>
                  <a:cubicBezTo>
                    <a:pt x="351929" y="99419"/>
                    <a:pt x="374431" y="126507"/>
                    <a:pt x="376667" y="156808"/>
                  </a:cubicBezTo>
                  <a:cubicBezTo>
                    <a:pt x="292668" y="168258"/>
                    <a:pt x="212443" y="193531"/>
                    <a:pt x="128584" y="204562"/>
                  </a:cubicBezTo>
                  <a:cubicBezTo>
                    <a:pt x="89170" y="211683"/>
                    <a:pt x="72119" y="181104"/>
                    <a:pt x="56745" y="156808"/>
                  </a:cubicBezTo>
                  <a:cubicBezTo>
                    <a:pt x="36199" y="125111"/>
                    <a:pt x="14955" y="84478"/>
                    <a:pt x="0" y="48034"/>
                  </a:cubicBezTo>
                  <a:cubicBezTo>
                    <a:pt x="85676" y="42309"/>
                    <a:pt x="171073" y="0"/>
                    <a:pt x="258426" y="0"/>
                  </a:cubicBezTo>
                  <a:cubicBezTo>
                    <a:pt x="270446" y="0"/>
                    <a:pt x="282466" y="838"/>
                    <a:pt x="294485" y="2653"/>
                  </a:cubicBezTo>
                  <a:cubicBezTo>
                    <a:pt x="314891" y="22062"/>
                    <a:pt x="322578" y="49290"/>
                    <a:pt x="337813" y="719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11"/>
            <p:cNvSpPr/>
            <p:nvPr/>
          </p:nvSpPr>
          <p:spPr>
            <a:xfrm>
              <a:off x="6681290" y="6838602"/>
              <a:ext cx="327377" cy="202744"/>
            </a:xfrm>
            <a:custGeom>
              <a:rect b="b" l="l" r="r" t="t"/>
              <a:pathLst>
                <a:path extrusionOk="0" h="202744" w="327377">
                  <a:moveTo>
                    <a:pt x="252183" y="419"/>
                  </a:moveTo>
                  <a:cubicBezTo>
                    <a:pt x="286007" y="55574"/>
                    <a:pt x="318852" y="113382"/>
                    <a:pt x="327377" y="175519"/>
                  </a:cubicBezTo>
                  <a:cubicBezTo>
                    <a:pt x="260150" y="189482"/>
                    <a:pt x="191386" y="198279"/>
                    <a:pt x="122202" y="202188"/>
                  </a:cubicBezTo>
                  <a:lnTo>
                    <a:pt x="121084" y="202188"/>
                  </a:lnTo>
                  <a:cubicBezTo>
                    <a:pt x="101097" y="202607"/>
                    <a:pt x="79993" y="204423"/>
                    <a:pt x="61124" y="197999"/>
                  </a:cubicBezTo>
                  <a:cubicBezTo>
                    <a:pt x="40020" y="170631"/>
                    <a:pt x="26882" y="139214"/>
                    <a:pt x="9970" y="110031"/>
                  </a:cubicBezTo>
                  <a:cubicBezTo>
                    <a:pt x="23248" y="89086"/>
                    <a:pt x="-1211" y="67303"/>
                    <a:pt x="47" y="45381"/>
                  </a:cubicBezTo>
                  <a:cubicBezTo>
                    <a:pt x="76219" y="24436"/>
                    <a:pt x="156864" y="0"/>
                    <a:pt x="237927" y="0"/>
                  </a:cubicBezTo>
                  <a:cubicBezTo>
                    <a:pt x="242680" y="140"/>
                    <a:pt x="247432" y="279"/>
                    <a:pt x="252183" y="4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11"/>
            <p:cNvSpPr/>
            <p:nvPr/>
          </p:nvSpPr>
          <p:spPr>
            <a:xfrm>
              <a:off x="7047941" y="6829246"/>
              <a:ext cx="387289" cy="367932"/>
            </a:xfrm>
            <a:custGeom>
              <a:rect b="b" l="l" r="r" t="t"/>
              <a:pathLst>
                <a:path extrusionOk="0" h="367932" w="387289">
                  <a:moveTo>
                    <a:pt x="387289" y="178730"/>
                  </a:moveTo>
                  <a:cubicBezTo>
                    <a:pt x="375130" y="199675"/>
                    <a:pt x="366464" y="223692"/>
                    <a:pt x="354165" y="243659"/>
                  </a:cubicBezTo>
                  <a:cubicBezTo>
                    <a:pt x="348575" y="256366"/>
                    <a:pt x="333899" y="273541"/>
                    <a:pt x="332082" y="288202"/>
                  </a:cubicBezTo>
                  <a:cubicBezTo>
                    <a:pt x="312795" y="291833"/>
                    <a:pt x="293647" y="296859"/>
                    <a:pt x="284422" y="314453"/>
                  </a:cubicBezTo>
                  <a:cubicBezTo>
                    <a:pt x="282885" y="317665"/>
                    <a:pt x="282186" y="320876"/>
                    <a:pt x="281906" y="324088"/>
                  </a:cubicBezTo>
                  <a:cubicBezTo>
                    <a:pt x="280509" y="324367"/>
                    <a:pt x="279251" y="324646"/>
                    <a:pt x="277853" y="324926"/>
                  </a:cubicBezTo>
                  <a:cubicBezTo>
                    <a:pt x="277434" y="323669"/>
                    <a:pt x="276735" y="322133"/>
                    <a:pt x="275757" y="320597"/>
                  </a:cubicBezTo>
                  <a:cubicBezTo>
                    <a:pt x="250320" y="294346"/>
                    <a:pt x="209229" y="342519"/>
                    <a:pt x="186587" y="367933"/>
                  </a:cubicBezTo>
                  <a:cubicBezTo>
                    <a:pt x="174147" y="340006"/>
                    <a:pt x="155838" y="314872"/>
                    <a:pt x="125509" y="304958"/>
                  </a:cubicBezTo>
                  <a:cubicBezTo>
                    <a:pt x="84278" y="294486"/>
                    <a:pt x="42069" y="294486"/>
                    <a:pt x="0" y="299513"/>
                  </a:cubicBezTo>
                  <a:cubicBezTo>
                    <a:pt x="10063" y="280802"/>
                    <a:pt x="31028" y="238912"/>
                    <a:pt x="27534" y="218525"/>
                  </a:cubicBezTo>
                  <a:cubicBezTo>
                    <a:pt x="31168" y="212940"/>
                    <a:pt x="33264" y="206377"/>
                    <a:pt x="33264" y="198558"/>
                  </a:cubicBezTo>
                  <a:cubicBezTo>
                    <a:pt x="34243" y="163231"/>
                    <a:pt x="25297" y="128881"/>
                    <a:pt x="11740" y="95509"/>
                  </a:cubicBezTo>
                  <a:cubicBezTo>
                    <a:pt x="29351" y="63812"/>
                    <a:pt x="45563" y="28066"/>
                    <a:pt x="69324" y="0"/>
                  </a:cubicBezTo>
                  <a:cubicBezTo>
                    <a:pt x="71839" y="1815"/>
                    <a:pt x="74774" y="3212"/>
                    <a:pt x="78129" y="4468"/>
                  </a:cubicBezTo>
                  <a:cubicBezTo>
                    <a:pt x="84418" y="44543"/>
                    <a:pt x="93922" y="84478"/>
                    <a:pt x="103007" y="124273"/>
                  </a:cubicBezTo>
                  <a:cubicBezTo>
                    <a:pt x="111812" y="159880"/>
                    <a:pt x="154021" y="185712"/>
                    <a:pt x="196370" y="189063"/>
                  </a:cubicBezTo>
                  <a:cubicBezTo>
                    <a:pt x="202660" y="189342"/>
                    <a:pt x="208949" y="189342"/>
                    <a:pt x="215099" y="189342"/>
                  </a:cubicBezTo>
                  <a:cubicBezTo>
                    <a:pt x="257727" y="189342"/>
                    <a:pt x="300355" y="184734"/>
                    <a:pt x="342984" y="182779"/>
                  </a:cubicBezTo>
                  <a:cubicBezTo>
                    <a:pt x="355703" y="182500"/>
                    <a:pt x="372335" y="182081"/>
                    <a:pt x="387289" y="1787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11"/>
            <p:cNvSpPr/>
            <p:nvPr/>
          </p:nvSpPr>
          <p:spPr>
            <a:xfrm>
              <a:off x="7153603" y="6807603"/>
              <a:ext cx="253525" cy="156180"/>
            </a:xfrm>
            <a:custGeom>
              <a:rect b="b" l="l" r="r" t="t"/>
              <a:pathLst>
                <a:path extrusionOk="0" h="156180" w="253525">
                  <a:moveTo>
                    <a:pt x="244589" y="72051"/>
                  </a:moveTo>
                  <a:cubicBezTo>
                    <a:pt x="249341" y="93694"/>
                    <a:pt x="255631" y="119107"/>
                    <a:pt x="252835" y="142565"/>
                  </a:cubicBezTo>
                  <a:cubicBezTo>
                    <a:pt x="205734" y="146615"/>
                    <a:pt x="159053" y="152200"/>
                    <a:pt x="111812" y="155272"/>
                  </a:cubicBezTo>
                  <a:cubicBezTo>
                    <a:pt x="69324" y="161136"/>
                    <a:pt x="40113" y="137957"/>
                    <a:pt x="30609" y="105144"/>
                  </a:cubicBezTo>
                  <a:cubicBezTo>
                    <a:pt x="19567" y="79451"/>
                    <a:pt x="9085" y="52781"/>
                    <a:pt x="0" y="26391"/>
                  </a:cubicBezTo>
                  <a:cubicBezTo>
                    <a:pt x="6150" y="24296"/>
                    <a:pt x="11601" y="20805"/>
                    <a:pt x="15374" y="16337"/>
                  </a:cubicBezTo>
                  <a:cubicBezTo>
                    <a:pt x="54788" y="8238"/>
                    <a:pt x="98814" y="0"/>
                    <a:pt x="141862" y="0"/>
                  </a:cubicBezTo>
                  <a:cubicBezTo>
                    <a:pt x="161708" y="0"/>
                    <a:pt x="181415" y="1676"/>
                    <a:pt x="200423" y="6004"/>
                  </a:cubicBezTo>
                  <a:cubicBezTo>
                    <a:pt x="230054" y="18292"/>
                    <a:pt x="238719" y="47336"/>
                    <a:pt x="244589" y="7205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11"/>
            <p:cNvSpPr/>
            <p:nvPr/>
          </p:nvSpPr>
          <p:spPr>
            <a:xfrm>
              <a:off x="7624325" y="6784840"/>
              <a:ext cx="210553" cy="194415"/>
            </a:xfrm>
            <a:custGeom>
              <a:rect b="b" l="l" r="r" t="t"/>
              <a:pathLst>
                <a:path extrusionOk="0" h="194415" w="210553">
                  <a:moveTo>
                    <a:pt x="181982" y="18016"/>
                  </a:moveTo>
                  <a:cubicBezTo>
                    <a:pt x="198335" y="66329"/>
                    <a:pt x="216504" y="117295"/>
                    <a:pt x="208677" y="167981"/>
                  </a:cubicBezTo>
                  <a:cubicBezTo>
                    <a:pt x="161996" y="176359"/>
                    <a:pt x="117131" y="190462"/>
                    <a:pt x="69331" y="194232"/>
                  </a:cubicBezTo>
                  <a:cubicBezTo>
                    <a:pt x="56753" y="194651"/>
                    <a:pt x="44034" y="194651"/>
                    <a:pt x="32154" y="190881"/>
                  </a:cubicBezTo>
                  <a:cubicBezTo>
                    <a:pt x="19435" y="171891"/>
                    <a:pt x="14404" y="148852"/>
                    <a:pt x="6158" y="128046"/>
                  </a:cubicBezTo>
                  <a:cubicBezTo>
                    <a:pt x="11049" y="122740"/>
                    <a:pt x="13565" y="115759"/>
                    <a:pt x="12167" y="108917"/>
                  </a:cubicBezTo>
                  <a:cubicBezTo>
                    <a:pt x="6856" y="80432"/>
                    <a:pt x="-272" y="52086"/>
                    <a:pt x="8" y="23182"/>
                  </a:cubicBezTo>
                  <a:cubicBezTo>
                    <a:pt x="24467" y="20389"/>
                    <a:pt x="94489" y="3"/>
                    <a:pt x="140472" y="3"/>
                  </a:cubicBezTo>
                  <a:cubicBezTo>
                    <a:pt x="162275" y="-137"/>
                    <a:pt x="178768" y="4471"/>
                    <a:pt x="181982" y="180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11"/>
            <p:cNvSpPr/>
            <p:nvPr/>
          </p:nvSpPr>
          <p:spPr>
            <a:xfrm>
              <a:off x="7429780" y="6855916"/>
              <a:ext cx="415382" cy="335118"/>
            </a:xfrm>
            <a:custGeom>
              <a:rect b="b" l="l" r="r" t="t"/>
              <a:pathLst>
                <a:path extrusionOk="0" h="335118" w="415382">
                  <a:moveTo>
                    <a:pt x="406018" y="158483"/>
                  </a:moveTo>
                  <a:cubicBezTo>
                    <a:pt x="409093" y="157925"/>
                    <a:pt x="412168" y="157506"/>
                    <a:pt x="415382" y="157087"/>
                  </a:cubicBezTo>
                  <a:cubicBezTo>
                    <a:pt x="405878" y="172307"/>
                    <a:pt x="395396" y="188365"/>
                    <a:pt x="398610" y="201351"/>
                  </a:cubicBezTo>
                  <a:cubicBezTo>
                    <a:pt x="387569" y="202188"/>
                    <a:pt x="376527" y="203724"/>
                    <a:pt x="365766" y="204841"/>
                  </a:cubicBezTo>
                  <a:cubicBezTo>
                    <a:pt x="317826" y="207076"/>
                    <a:pt x="266393" y="214057"/>
                    <a:pt x="220969" y="234304"/>
                  </a:cubicBezTo>
                  <a:cubicBezTo>
                    <a:pt x="194413" y="243240"/>
                    <a:pt x="181555" y="268793"/>
                    <a:pt x="180996" y="294905"/>
                  </a:cubicBezTo>
                  <a:cubicBezTo>
                    <a:pt x="165762" y="304400"/>
                    <a:pt x="152204" y="320876"/>
                    <a:pt x="141442" y="335119"/>
                  </a:cubicBezTo>
                  <a:cubicBezTo>
                    <a:pt x="138787" y="327718"/>
                    <a:pt x="135852" y="320597"/>
                    <a:pt x="132777" y="313755"/>
                  </a:cubicBezTo>
                  <a:cubicBezTo>
                    <a:pt x="125509" y="293927"/>
                    <a:pt x="115726" y="273541"/>
                    <a:pt x="96997" y="262231"/>
                  </a:cubicBezTo>
                  <a:cubicBezTo>
                    <a:pt x="67507" y="244218"/>
                    <a:pt x="32985" y="245475"/>
                    <a:pt x="0" y="251339"/>
                  </a:cubicBezTo>
                  <a:cubicBezTo>
                    <a:pt x="5451" y="235421"/>
                    <a:pt x="9224" y="217408"/>
                    <a:pt x="14815" y="207774"/>
                  </a:cubicBezTo>
                  <a:cubicBezTo>
                    <a:pt x="23481" y="184874"/>
                    <a:pt x="31587" y="163091"/>
                    <a:pt x="42209" y="140610"/>
                  </a:cubicBezTo>
                  <a:cubicBezTo>
                    <a:pt x="46122" y="134606"/>
                    <a:pt x="48359" y="125670"/>
                    <a:pt x="45284" y="120782"/>
                  </a:cubicBezTo>
                  <a:cubicBezTo>
                    <a:pt x="45843" y="119526"/>
                    <a:pt x="46402" y="118129"/>
                    <a:pt x="46821" y="116873"/>
                  </a:cubicBezTo>
                  <a:cubicBezTo>
                    <a:pt x="54508" y="117431"/>
                    <a:pt x="62335" y="113522"/>
                    <a:pt x="66109" y="106261"/>
                  </a:cubicBezTo>
                  <a:cubicBezTo>
                    <a:pt x="78688" y="80847"/>
                    <a:pt x="91965" y="55714"/>
                    <a:pt x="107060" y="31697"/>
                  </a:cubicBezTo>
                  <a:cubicBezTo>
                    <a:pt x="110415" y="26670"/>
                    <a:pt x="118102" y="14382"/>
                    <a:pt x="127746" y="0"/>
                  </a:cubicBezTo>
                  <a:cubicBezTo>
                    <a:pt x="134594" y="22481"/>
                    <a:pt x="144517" y="43845"/>
                    <a:pt x="152484" y="58506"/>
                  </a:cubicBezTo>
                  <a:cubicBezTo>
                    <a:pt x="163805" y="107378"/>
                    <a:pt x="157515" y="172586"/>
                    <a:pt x="235784" y="178172"/>
                  </a:cubicBezTo>
                  <a:cubicBezTo>
                    <a:pt x="245428" y="179428"/>
                    <a:pt x="255072" y="179987"/>
                    <a:pt x="264715" y="179987"/>
                  </a:cubicBezTo>
                  <a:cubicBezTo>
                    <a:pt x="312375" y="180126"/>
                    <a:pt x="359336" y="166722"/>
                    <a:pt x="406018" y="1584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11"/>
            <p:cNvSpPr/>
            <p:nvPr/>
          </p:nvSpPr>
          <p:spPr>
            <a:xfrm>
              <a:off x="7872975" y="6764038"/>
              <a:ext cx="390504" cy="337911"/>
            </a:xfrm>
            <a:custGeom>
              <a:rect b="b" l="l" r="r" t="t"/>
              <a:pathLst>
                <a:path extrusionOk="0" h="337911" w="390504">
                  <a:moveTo>
                    <a:pt x="386730" y="227881"/>
                  </a:moveTo>
                  <a:cubicBezTo>
                    <a:pt x="387988" y="227741"/>
                    <a:pt x="389386" y="227602"/>
                    <a:pt x="390504" y="227462"/>
                  </a:cubicBezTo>
                  <a:cubicBezTo>
                    <a:pt x="383656" y="237655"/>
                    <a:pt x="377366" y="248128"/>
                    <a:pt x="376528" y="258042"/>
                  </a:cubicBezTo>
                  <a:cubicBezTo>
                    <a:pt x="364228" y="253294"/>
                    <a:pt x="350252" y="250222"/>
                    <a:pt x="335576" y="248547"/>
                  </a:cubicBezTo>
                  <a:lnTo>
                    <a:pt x="333200" y="248686"/>
                  </a:lnTo>
                  <a:lnTo>
                    <a:pt x="325793" y="248965"/>
                  </a:lnTo>
                  <a:lnTo>
                    <a:pt x="318385" y="249245"/>
                  </a:lnTo>
                  <a:lnTo>
                    <a:pt x="310978" y="249664"/>
                  </a:lnTo>
                  <a:lnTo>
                    <a:pt x="303430" y="250082"/>
                  </a:lnTo>
                  <a:lnTo>
                    <a:pt x="295883" y="250501"/>
                  </a:lnTo>
                  <a:lnTo>
                    <a:pt x="288336" y="250920"/>
                  </a:lnTo>
                  <a:lnTo>
                    <a:pt x="280509" y="251339"/>
                  </a:lnTo>
                  <a:lnTo>
                    <a:pt x="272542" y="251758"/>
                  </a:lnTo>
                  <a:lnTo>
                    <a:pt x="264436" y="252317"/>
                  </a:lnTo>
                  <a:lnTo>
                    <a:pt x="256050" y="252875"/>
                  </a:lnTo>
                  <a:lnTo>
                    <a:pt x="247524" y="253434"/>
                  </a:lnTo>
                  <a:lnTo>
                    <a:pt x="238999" y="253992"/>
                  </a:lnTo>
                  <a:lnTo>
                    <a:pt x="231451" y="254411"/>
                  </a:lnTo>
                  <a:cubicBezTo>
                    <a:pt x="206154" y="259577"/>
                    <a:pt x="183791" y="267118"/>
                    <a:pt x="168697" y="275775"/>
                  </a:cubicBezTo>
                  <a:cubicBezTo>
                    <a:pt x="167019" y="276892"/>
                    <a:pt x="165342" y="278149"/>
                    <a:pt x="163665" y="279405"/>
                  </a:cubicBezTo>
                  <a:cubicBezTo>
                    <a:pt x="163525" y="279405"/>
                    <a:pt x="163386" y="279405"/>
                    <a:pt x="163246" y="279405"/>
                  </a:cubicBezTo>
                  <a:cubicBezTo>
                    <a:pt x="135852" y="275915"/>
                    <a:pt x="65410" y="304539"/>
                    <a:pt x="45004" y="337912"/>
                  </a:cubicBezTo>
                  <a:cubicBezTo>
                    <a:pt x="39833" y="323809"/>
                    <a:pt x="32565" y="311102"/>
                    <a:pt x="19288" y="303003"/>
                  </a:cubicBezTo>
                  <a:cubicBezTo>
                    <a:pt x="13138" y="299652"/>
                    <a:pt x="6709" y="297278"/>
                    <a:pt x="0" y="295742"/>
                  </a:cubicBezTo>
                  <a:cubicBezTo>
                    <a:pt x="140" y="295603"/>
                    <a:pt x="280" y="295324"/>
                    <a:pt x="280" y="295184"/>
                  </a:cubicBezTo>
                  <a:cubicBezTo>
                    <a:pt x="4473" y="279266"/>
                    <a:pt x="26136" y="240587"/>
                    <a:pt x="27394" y="215314"/>
                  </a:cubicBezTo>
                  <a:cubicBezTo>
                    <a:pt x="41371" y="184455"/>
                    <a:pt x="38296" y="131255"/>
                    <a:pt x="26276" y="82663"/>
                  </a:cubicBezTo>
                  <a:cubicBezTo>
                    <a:pt x="29490" y="80708"/>
                    <a:pt x="32286" y="77776"/>
                    <a:pt x="33963" y="74285"/>
                  </a:cubicBezTo>
                  <a:cubicBezTo>
                    <a:pt x="44166" y="51664"/>
                    <a:pt x="57164" y="31417"/>
                    <a:pt x="72538" y="11450"/>
                  </a:cubicBezTo>
                  <a:cubicBezTo>
                    <a:pt x="73936" y="9635"/>
                    <a:pt x="75333" y="7819"/>
                    <a:pt x="77011" y="6144"/>
                  </a:cubicBezTo>
                  <a:cubicBezTo>
                    <a:pt x="78269" y="5585"/>
                    <a:pt x="79526" y="5027"/>
                    <a:pt x="80784" y="4608"/>
                  </a:cubicBezTo>
                  <a:cubicBezTo>
                    <a:pt x="85117" y="3351"/>
                    <a:pt x="89450" y="1676"/>
                    <a:pt x="93783" y="0"/>
                  </a:cubicBezTo>
                  <a:cubicBezTo>
                    <a:pt x="84558" y="32674"/>
                    <a:pt x="94342" y="70375"/>
                    <a:pt x="100352" y="102491"/>
                  </a:cubicBezTo>
                  <a:cubicBezTo>
                    <a:pt x="110275" y="128881"/>
                    <a:pt x="105942" y="169794"/>
                    <a:pt x="136830" y="185712"/>
                  </a:cubicBezTo>
                  <a:cubicBezTo>
                    <a:pt x="137110" y="186689"/>
                    <a:pt x="137250" y="187667"/>
                    <a:pt x="137529" y="188644"/>
                  </a:cubicBezTo>
                  <a:cubicBezTo>
                    <a:pt x="140744" y="202468"/>
                    <a:pt x="142700" y="217688"/>
                    <a:pt x="152624" y="229417"/>
                  </a:cubicBezTo>
                  <a:cubicBezTo>
                    <a:pt x="172331" y="247709"/>
                    <a:pt x="199026" y="253853"/>
                    <a:pt x="228376" y="253853"/>
                  </a:cubicBezTo>
                  <a:cubicBezTo>
                    <a:pt x="281068" y="253713"/>
                    <a:pt x="342425" y="233606"/>
                    <a:pt x="386730" y="22788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11"/>
            <p:cNvSpPr/>
            <p:nvPr/>
          </p:nvSpPr>
          <p:spPr>
            <a:xfrm>
              <a:off x="8038100" y="6758169"/>
              <a:ext cx="218722" cy="204520"/>
            </a:xfrm>
            <a:custGeom>
              <a:rect b="b" l="l" r="r" t="t"/>
              <a:pathLst>
                <a:path extrusionOk="0" h="204520" w="218722">
                  <a:moveTo>
                    <a:pt x="163183" y="12711"/>
                  </a:moveTo>
                  <a:cubicBezTo>
                    <a:pt x="187223" y="63677"/>
                    <a:pt x="221605" y="116179"/>
                    <a:pt x="218530" y="172172"/>
                  </a:cubicBezTo>
                  <a:cubicBezTo>
                    <a:pt x="165978" y="183342"/>
                    <a:pt x="114545" y="199540"/>
                    <a:pt x="60176" y="204287"/>
                  </a:cubicBezTo>
                  <a:cubicBezTo>
                    <a:pt x="51930" y="204287"/>
                    <a:pt x="43265" y="205404"/>
                    <a:pt x="35438" y="202751"/>
                  </a:cubicBezTo>
                  <a:cubicBezTo>
                    <a:pt x="17268" y="172451"/>
                    <a:pt x="14892" y="138660"/>
                    <a:pt x="8603" y="105846"/>
                  </a:cubicBezTo>
                  <a:cubicBezTo>
                    <a:pt x="3851" y="76104"/>
                    <a:pt x="-4954" y="45245"/>
                    <a:pt x="3571" y="15503"/>
                  </a:cubicBezTo>
                  <a:cubicBezTo>
                    <a:pt x="24117" y="10896"/>
                    <a:pt x="77367" y="4"/>
                    <a:pt x="117200" y="4"/>
                  </a:cubicBezTo>
                  <a:cubicBezTo>
                    <a:pt x="139004" y="-135"/>
                    <a:pt x="156894" y="3216"/>
                    <a:pt x="163183" y="127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11"/>
            <p:cNvSpPr/>
            <p:nvPr/>
          </p:nvSpPr>
          <p:spPr>
            <a:xfrm>
              <a:off x="8284164" y="6726057"/>
              <a:ext cx="801274" cy="423646"/>
            </a:xfrm>
            <a:custGeom>
              <a:rect b="b" l="l" r="r" t="t"/>
              <a:pathLst>
                <a:path extrusionOk="0" h="423646" w="801274">
                  <a:moveTo>
                    <a:pt x="801274" y="251758"/>
                  </a:moveTo>
                  <a:cubicBezTo>
                    <a:pt x="801134" y="252037"/>
                    <a:pt x="800855" y="252177"/>
                    <a:pt x="800715" y="252317"/>
                  </a:cubicBezTo>
                  <a:cubicBezTo>
                    <a:pt x="792748" y="266978"/>
                    <a:pt x="771085" y="285829"/>
                    <a:pt x="769128" y="303003"/>
                  </a:cubicBezTo>
                  <a:cubicBezTo>
                    <a:pt x="764795" y="299652"/>
                    <a:pt x="760043" y="296580"/>
                    <a:pt x="754732" y="294067"/>
                  </a:cubicBezTo>
                  <a:cubicBezTo>
                    <a:pt x="708190" y="268374"/>
                    <a:pt x="531807" y="266699"/>
                    <a:pt x="502316" y="315710"/>
                  </a:cubicBezTo>
                  <a:cubicBezTo>
                    <a:pt x="498123" y="322552"/>
                    <a:pt x="494909" y="329534"/>
                    <a:pt x="492393" y="336934"/>
                  </a:cubicBezTo>
                  <a:cubicBezTo>
                    <a:pt x="477997" y="348524"/>
                    <a:pt x="464719" y="362068"/>
                    <a:pt x="457312" y="367793"/>
                  </a:cubicBezTo>
                  <a:cubicBezTo>
                    <a:pt x="450184" y="376450"/>
                    <a:pt x="436627" y="387760"/>
                    <a:pt x="424188" y="400048"/>
                  </a:cubicBezTo>
                  <a:cubicBezTo>
                    <a:pt x="421672" y="391949"/>
                    <a:pt x="418876" y="384130"/>
                    <a:pt x="415243" y="376450"/>
                  </a:cubicBezTo>
                  <a:cubicBezTo>
                    <a:pt x="402524" y="350758"/>
                    <a:pt x="363809" y="334840"/>
                    <a:pt x="319084" y="327020"/>
                  </a:cubicBezTo>
                  <a:cubicBezTo>
                    <a:pt x="311537" y="326182"/>
                    <a:pt x="303989" y="325065"/>
                    <a:pt x="296582" y="323809"/>
                  </a:cubicBezTo>
                  <a:cubicBezTo>
                    <a:pt x="238719" y="317386"/>
                    <a:pt x="176384" y="323250"/>
                    <a:pt x="148431" y="338889"/>
                  </a:cubicBezTo>
                  <a:cubicBezTo>
                    <a:pt x="140185" y="336096"/>
                    <a:pt x="135433" y="345172"/>
                    <a:pt x="134175" y="352294"/>
                  </a:cubicBezTo>
                  <a:cubicBezTo>
                    <a:pt x="130681" y="357321"/>
                    <a:pt x="128165" y="362906"/>
                    <a:pt x="126348" y="368770"/>
                  </a:cubicBezTo>
                  <a:cubicBezTo>
                    <a:pt x="120757" y="370446"/>
                    <a:pt x="115446" y="372401"/>
                    <a:pt x="110275" y="374216"/>
                  </a:cubicBezTo>
                  <a:cubicBezTo>
                    <a:pt x="80924" y="385387"/>
                    <a:pt x="54509" y="402841"/>
                    <a:pt x="31168" y="423646"/>
                  </a:cubicBezTo>
                  <a:cubicBezTo>
                    <a:pt x="27534" y="390832"/>
                    <a:pt x="21524" y="358577"/>
                    <a:pt x="7967" y="328835"/>
                  </a:cubicBezTo>
                  <a:cubicBezTo>
                    <a:pt x="5730" y="325065"/>
                    <a:pt x="3075" y="321435"/>
                    <a:pt x="0" y="318223"/>
                  </a:cubicBezTo>
                  <a:cubicBezTo>
                    <a:pt x="16912" y="308589"/>
                    <a:pt x="23201" y="276194"/>
                    <a:pt x="33404" y="260276"/>
                  </a:cubicBezTo>
                  <a:cubicBezTo>
                    <a:pt x="39554" y="244358"/>
                    <a:pt x="52412" y="229277"/>
                    <a:pt x="51853" y="211683"/>
                  </a:cubicBezTo>
                  <a:cubicBezTo>
                    <a:pt x="51294" y="208053"/>
                    <a:pt x="49756" y="204981"/>
                    <a:pt x="47520" y="202468"/>
                  </a:cubicBezTo>
                  <a:cubicBezTo>
                    <a:pt x="50595" y="170212"/>
                    <a:pt x="38715" y="130138"/>
                    <a:pt x="22782" y="93135"/>
                  </a:cubicBezTo>
                  <a:cubicBezTo>
                    <a:pt x="40252" y="72609"/>
                    <a:pt x="59680" y="54038"/>
                    <a:pt x="79107" y="35467"/>
                  </a:cubicBezTo>
                  <a:cubicBezTo>
                    <a:pt x="83440" y="31278"/>
                    <a:pt x="87773" y="27089"/>
                    <a:pt x="92105" y="22900"/>
                  </a:cubicBezTo>
                  <a:cubicBezTo>
                    <a:pt x="92245" y="29881"/>
                    <a:pt x="92804" y="36863"/>
                    <a:pt x="93223" y="43286"/>
                  </a:cubicBezTo>
                  <a:cubicBezTo>
                    <a:pt x="99792" y="85455"/>
                    <a:pt x="97696" y="133629"/>
                    <a:pt x="124251" y="170911"/>
                  </a:cubicBezTo>
                  <a:cubicBezTo>
                    <a:pt x="125509" y="178311"/>
                    <a:pt x="127466" y="185712"/>
                    <a:pt x="130960" y="192414"/>
                  </a:cubicBezTo>
                  <a:cubicBezTo>
                    <a:pt x="154580" y="227043"/>
                    <a:pt x="194833" y="237655"/>
                    <a:pt x="239558" y="237655"/>
                  </a:cubicBezTo>
                  <a:cubicBezTo>
                    <a:pt x="286099" y="237655"/>
                    <a:pt x="337393" y="226066"/>
                    <a:pt x="379882" y="217408"/>
                  </a:cubicBezTo>
                  <a:cubicBezTo>
                    <a:pt x="370937" y="230255"/>
                    <a:pt x="361992" y="243101"/>
                    <a:pt x="351510" y="254411"/>
                  </a:cubicBezTo>
                  <a:cubicBezTo>
                    <a:pt x="338791" y="267816"/>
                    <a:pt x="319364" y="288761"/>
                    <a:pt x="341307" y="305517"/>
                  </a:cubicBezTo>
                  <a:cubicBezTo>
                    <a:pt x="366884" y="322273"/>
                    <a:pt x="381978" y="288761"/>
                    <a:pt x="392321" y="270469"/>
                  </a:cubicBezTo>
                  <a:cubicBezTo>
                    <a:pt x="396654" y="260834"/>
                    <a:pt x="423349" y="221737"/>
                    <a:pt x="432853" y="194788"/>
                  </a:cubicBezTo>
                  <a:cubicBezTo>
                    <a:pt x="453119" y="174122"/>
                    <a:pt x="455215" y="142844"/>
                    <a:pt x="450463" y="110869"/>
                  </a:cubicBezTo>
                  <a:cubicBezTo>
                    <a:pt x="455355" y="103049"/>
                    <a:pt x="459967" y="95369"/>
                    <a:pt x="464999" y="90342"/>
                  </a:cubicBezTo>
                  <a:cubicBezTo>
                    <a:pt x="490716" y="58087"/>
                    <a:pt x="513498" y="18152"/>
                    <a:pt x="551933" y="0"/>
                  </a:cubicBezTo>
                  <a:cubicBezTo>
                    <a:pt x="533903" y="54178"/>
                    <a:pt x="552772" y="148709"/>
                    <a:pt x="581144" y="168816"/>
                  </a:cubicBezTo>
                  <a:cubicBezTo>
                    <a:pt x="582821" y="230115"/>
                    <a:pt x="648930" y="248407"/>
                    <a:pt x="711685" y="253853"/>
                  </a:cubicBezTo>
                  <a:cubicBezTo>
                    <a:pt x="726360" y="254690"/>
                    <a:pt x="740476" y="255249"/>
                    <a:pt x="753754" y="255249"/>
                  </a:cubicBezTo>
                  <a:cubicBezTo>
                    <a:pt x="770805" y="254690"/>
                    <a:pt x="786739" y="253853"/>
                    <a:pt x="801274" y="2517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11"/>
            <p:cNvSpPr/>
            <p:nvPr/>
          </p:nvSpPr>
          <p:spPr>
            <a:xfrm>
              <a:off x="8451991" y="6719218"/>
              <a:ext cx="209262" cy="189060"/>
            </a:xfrm>
            <a:custGeom>
              <a:rect b="b" l="l" r="r" t="t"/>
              <a:pathLst>
                <a:path extrusionOk="0" h="189060" w="209262">
                  <a:moveTo>
                    <a:pt x="191370" y="56270"/>
                  </a:moveTo>
                  <a:cubicBezTo>
                    <a:pt x="201433" y="90899"/>
                    <a:pt x="214571" y="127343"/>
                    <a:pt x="207024" y="163229"/>
                  </a:cubicBezTo>
                  <a:cubicBezTo>
                    <a:pt x="176695" y="171746"/>
                    <a:pt x="145388" y="178309"/>
                    <a:pt x="114080" y="183894"/>
                  </a:cubicBezTo>
                  <a:cubicBezTo>
                    <a:pt x="100104" y="186128"/>
                    <a:pt x="86127" y="187944"/>
                    <a:pt x="72011" y="189061"/>
                  </a:cubicBezTo>
                  <a:cubicBezTo>
                    <a:pt x="71312" y="189061"/>
                    <a:pt x="70613" y="189061"/>
                    <a:pt x="69914" y="189061"/>
                  </a:cubicBezTo>
                  <a:cubicBezTo>
                    <a:pt x="68517" y="189061"/>
                    <a:pt x="67259" y="189061"/>
                    <a:pt x="65721" y="189061"/>
                  </a:cubicBezTo>
                  <a:cubicBezTo>
                    <a:pt x="45455" y="189061"/>
                    <a:pt x="19599" y="189061"/>
                    <a:pt x="9396" y="173003"/>
                  </a:cubicBezTo>
                  <a:cubicBezTo>
                    <a:pt x="14008" y="167278"/>
                    <a:pt x="16244" y="160157"/>
                    <a:pt x="15126" y="152896"/>
                  </a:cubicBezTo>
                  <a:cubicBezTo>
                    <a:pt x="9536" y="107375"/>
                    <a:pt x="-1506" y="61715"/>
                    <a:pt x="171" y="15776"/>
                  </a:cubicBezTo>
                  <a:cubicBezTo>
                    <a:pt x="50068" y="4745"/>
                    <a:pt x="110726" y="-7542"/>
                    <a:pt x="163697" y="5862"/>
                  </a:cubicBezTo>
                  <a:cubicBezTo>
                    <a:pt x="185500" y="14799"/>
                    <a:pt x="183683" y="39514"/>
                    <a:pt x="191370" y="5627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11"/>
            <p:cNvSpPr/>
            <p:nvPr/>
          </p:nvSpPr>
          <p:spPr>
            <a:xfrm>
              <a:off x="8905145" y="6742236"/>
              <a:ext cx="195954" cy="183775"/>
            </a:xfrm>
            <a:custGeom>
              <a:rect b="b" l="l" r="r" t="t"/>
              <a:pathLst>
                <a:path extrusionOk="0" h="183775" w="195954">
                  <a:moveTo>
                    <a:pt x="174983" y="4767"/>
                  </a:moveTo>
                  <a:cubicBezTo>
                    <a:pt x="188121" y="55872"/>
                    <a:pt x="204473" y="117450"/>
                    <a:pt x="190776" y="171349"/>
                  </a:cubicBezTo>
                  <a:cubicBezTo>
                    <a:pt x="170231" y="178889"/>
                    <a:pt x="147868" y="181821"/>
                    <a:pt x="125646" y="183776"/>
                  </a:cubicBezTo>
                  <a:cubicBezTo>
                    <a:pt x="85393" y="182100"/>
                    <a:pt x="18306" y="189082"/>
                    <a:pt x="8243" y="146494"/>
                  </a:cubicBezTo>
                  <a:cubicBezTo>
                    <a:pt x="22499" y="133369"/>
                    <a:pt x="14253" y="115216"/>
                    <a:pt x="10339" y="99857"/>
                  </a:cubicBezTo>
                  <a:cubicBezTo>
                    <a:pt x="2373" y="69137"/>
                    <a:pt x="-3358" y="36743"/>
                    <a:pt x="2233" y="5325"/>
                  </a:cubicBezTo>
                  <a:cubicBezTo>
                    <a:pt x="23198" y="5744"/>
                    <a:pt x="44442" y="4208"/>
                    <a:pt x="65826" y="2672"/>
                  </a:cubicBezTo>
                  <a:cubicBezTo>
                    <a:pt x="102724" y="19"/>
                    <a:pt x="139622" y="-2494"/>
                    <a:pt x="174983" y="476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11"/>
            <p:cNvSpPr/>
            <p:nvPr/>
          </p:nvSpPr>
          <p:spPr>
            <a:xfrm>
              <a:off x="9308504" y="6716144"/>
              <a:ext cx="245265" cy="191324"/>
            </a:xfrm>
            <a:custGeom>
              <a:rect b="b" l="l" r="r" t="t"/>
              <a:pathLst>
                <a:path extrusionOk="0" h="191324" w="245265">
                  <a:moveTo>
                    <a:pt x="210347" y="10054"/>
                  </a:moveTo>
                  <a:cubicBezTo>
                    <a:pt x="235644" y="55574"/>
                    <a:pt x="247664" y="111567"/>
                    <a:pt x="244869" y="161974"/>
                  </a:cubicBezTo>
                  <a:cubicBezTo>
                    <a:pt x="185329" y="171888"/>
                    <a:pt x="118521" y="184315"/>
                    <a:pt x="56046" y="190878"/>
                  </a:cubicBezTo>
                  <a:cubicBezTo>
                    <a:pt x="46961" y="191157"/>
                    <a:pt x="37737" y="191856"/>
                    <a:pt x="28652" y="190599"/>
                  </a:cubicBezTo>
                  <a:cubicBezTo>
                    <a:pt x="23900" y="182361"/>
                    <a:pt x="19847" y="173843"/>
                    <a:pt x="16073" y="165325"/>
                  </a:cubicBezTo>
                  <a:cubicBezTo>
                    <a:pt x="15794" y="164488"/>
                    <a:pt x="15514" y="163789"/>
                    <a:pt x="15234" y="162952"/>
                  </a:cubicBezTo>
                  <a:cubicBezTo>
                    <a:pt x="27394" y="115756"/>
                    <a:pt x="1817" y="67303"/>
                    <a:pt x="0" y="19828"/>
                  </a:cubicBezTo>
                  <a:cubicBezTo>
                    <a:pt x="28932" y="10193"/>
                    <a:pt x="60519" y="8099"/>
                    <a:pt x="91267" y="5027"/>
                  </a:cubicBezTo>
                  <a:cubicBezTo>
                    <a:pt x="112791" y="3491"/>
                    <a:pt x="135992" y="0"/>
                    <a:pt x="158494" y="0"/>
                  </a:cubicBezTo>
                  <a:cubicBezTo>
                    <a:pt x="176524" y="140"/>
                    <a:pt x="194413" y="2513"/>
                    <a:pt x="210347" y="100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11"/>
            <p:cNvSpPr/>
            <p:nvPr/>
          </p:nvSpPr>
          <p:spPr>
            <a:xfrm>
              <a:off x="9074397" y="6756358"/>
              <a:ext cx="494069" cy="376031"/>
            </a:xfrm>
            <a:custGeom>
              <a:rect b="b" l="l" r="r" t="t"/>
              <a:pathLst>
                <a:path extrusionOk="0" h="376031" w="494069">
                  <a:moveTo>
                    <a:pt x="494070" y="180964"/>
                  </a:moveTo>
                  <a:cubicBezTo>
                    <a:pt x="475062" y="208751"/>
                    <a:pt x="455914" y="239331"/>
                    <a:pt x="451442" y="243240"/>
                  </a:cubicBezTo>
                  <a:cubicBezTo>
                    <a:pt x="434530" y="267816"/>
                    <a:pt x="417059" y="291972"/>
                    <a:pt x="400288" y="316548"/>
                  </a:cubicBezTo>
                  <a:cubicBezTo>
                    <a:pt x="396793" y="307611"/>
                    <a:pt x="392461" y="299094"/>
                    <a:pt x="386590" y="291274"/>
                  </a:cubicBezTo>
                  <a:cubicBezTo>
                    <a:pt x="332921" y="234862"/>
                    <a:pt x="171771" y="241844"/>
                    <a:pt x="115166" y="300769"/>
                  </a:cubicBezTo>
                  <a:cubicBezTo>
                    <a:pt x="109017" y="298675"/>
                    <a:pt x="99373" y="301328"/>
                    <a:pt x="94761" y="305517"/>
                  </a:cubicBezTo>
                  <a:cubicBezTo>
                    <a:pt x="67087" y="324367"/>
                    <a:pt x="45004" y="349780"/>
                    <a:pt x="24319" y="376031"/>
                  </a:cubicBezTo>
                  <a:cubicBezTo>
                    <a:pt x="20406" y="348943"/>
                    <a:pt x="14396" y="319759"/>
                    <a:pt x="0" y="296580"/>
                  </a:cubicBezTo>
                  <a:cubicBezTo>
                    <a:pt x="8805" y="297139"/>
                    <a:pt x="17750" y="292810"/>
                    <a:pt x="22083" y="284432"/>
                  </a:cubicBezTo>
                  <a:cubicBezTo>
                    <a:pt x="30049" y="264604"/>
                    <a:pt x="52132" y="234025"/>
                    <a:pt x="58002" y="207634"/>
                  </a:cubicBezTo>
                  <a:cubicBezTo>
                    <a:pt x="89729" y="191157"/>
                    <a:pt x="105802" y="160159"/>
                    <a:pt x="100072" y="105423"/>
                  </a:cubicBezTo>
                  <a:cubicBezTo>
                    <a:pt x="99513" y="100396"/>
                    <a:pt x="98954" y="95369"/>
                    <a:pt x="98395" y="90342"/>
                  </a:cubicBezTo>
                  <a:cubicBezTo>
                    <a:pt x="119919" y="85874"/>
                    <a:pt x="127885" y="46498"/>
                    <a:pt x="141722" y="30999"/>
                  </a:cubicBezTo>
                  <a:cubicBezTo>
                    <a:pt x="144517" y="26391"/>
                    <a:pt x="153183" y="13125"/>
                    <a:pt x="163246" y="0"/>
                  </a:cubicBezTo>
                  <a:cubicBezTo>
                    <a:pt x="165622" y="10054"/>
                    <a:pt x="169256" y="19828"/>
                    <a:pt x="173169" y="28764"/>
                  </a:cubicBezTo>
                  <a:cubicBezTo>
                    <a:pt x="191758" y="69537"/>
                    <a:pt x="188963" y="114359"/>
                    <a:pt x="203498" y="156249"/>
                  </a:cubicBezTo>
                  <a:cubicBezTo>
                    <a:pt x="206713" y="188504"/>
                    <a:pt x="238160" y="205679"/>
                    <a:pt x="274499" y="205679"/>
                  </a:cubicBezTo>
                  <a:cubicBezTo>
                    <a:pt x="276176" y="205679"/>
                    <a:pt x="277853" y="205679"/>
                    <a:pt x="279530" y="205540"/>
                  </a:cubicBezTo>
                  <a:cubicBezTo>
                    <a:pt x="351789" y="203585"/>
                    <a:pt x="423069" y="190878"/>
                    <a:pt x="494070" y="1809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11"/>
            <p:cNvSpPr/>
            <p:nvPr/>
          </p:nvSpPr>
          <p:spPr>
            <a:xfrm>
              <a:off x="9527097" y="6755241"/>
              <a:ext cx="489876" cy="372959"/>
            </a:xfrm>
            <a:custGeom>
              <a:rect b="b" l="l" r="r" t="t"/>
              <a:pathLst>
                <a:path extrusionOk="0" h="372959" w="489876">
                  <a:moveTo>
                    <a:pt x="426843" y="211823"/>
                  </a:moveTo>
                  <a:cubicBezTo>
                    <a:pt x="429499" y="211823"/>
                    <a:pt x="432154" y="211823"/>
                    <a:pt x="434809" y="211823"/>
                  </a:cubicBezTo>
                  <a:lnTo>
                    <a:pt x="433272" y="211823"/>
                  </a:lnTo>
                  <a:lnTo>
                    <a:pt x="430617" y="211683"/>
                  </a:lnTo>
                  <a:lnTo>
                    <a:pt x="428101" y="211683"/>
                  </a:lnTo>
                  <a:lnTo>
                    <a:pt x="425725" y="211683"/>
                  </a:lnTo>
                  <a:lnTo>
                    <a:pt x="423349" y="211683"/>
                  </a:lnTo>
                  <a:lnTo>
                    <a:pt x="421113" y="211683"/>
                  </a:lnTo>
                  <a:lnTo>
                    <a:pt x="419016" y="211683"/>
                  </a:lnTo>
                  <a:lnTo>
                    <a:pt x="416919" y="211683"/>
                  </a:lnTo>
                  <a:lnTo>
                    <a:pt x="414823" y="211683"/>
                  </a:lnTo>
                  <a:lnTo>
                    <a:pt x="412727" y="211683"/>
                  </a:lnTo>
                  <a:lnTo>
                    <a:pt x="410630" y="211683"/>
                  </a:lnTo>
                  <a:lnTo>
                    <a:pt x="408394" y="211683"/>
                  </a:lnTo>
                  <a:lnTo>
                    <a:pt x="406018" y="211683"/>
                  </a:lnTo>
                  <a:lnTo>
                    <a:pt x="403502" y="211683"/>
                  </a:lnTo>
                  <a:lnTo>
                    <a:pt x="400986" y="211683"/>
                  </a:lnTo>
                  <a:lnTo>
                    <a:pt x="398331" y="211683"/>
                  </a:lnTo>
                  <a:lnTo>
                    <a:pt x="396095" y="211683"/>
                  </a:lnTo>
                  <a:cubicBezTo>
                    <a:pt x="406298" y="211683"/>
                    <a:pt x="416640" y="211823"/>
                    <a:pt x="426843" y="211823"/>
                  </a:cubicBezTo>
                  <a:close/>
                  <a:moveTo>
                    <a:pt x="489877" y="174541"/>
                  </a:moveTo>
                  <a:cubicBezTo>
                    <a:pt x="475900" y="195626"/>
                    <a:pt x="465837" y="220480"/>
                    <a:pt x="451861" y="240727"/>
                  </a:cubicBezTo>
                  <a:cubicBezTo>
                    <a:pt x="444453" y="260555"/>
                    <a:pt x="408673" y="287783"/>
                    <a:pt x="411189" y="311661"/>
                  </a:cubicBezTo>
                  <a:cubicBezTo>
                    <a:pt x="379602" y="318642"/>
                    <a:pt x="345640" y="347267"/>
                    <a:pt x="319922" y="372959"/>
                  </a:cubicBezTo>
                  <a:cubicBezTo>
                    <a:pt x="311956" y="317665"/>
                    <a:pt x="287777" y="251339"/>
                    <a:pt x="223904" y="245335"/>
                  </a:cubicBezTo>
                  <a:cubicBezTo>
                    <a:pt x="155559" y="235421"/>
                    <a:pt x="65969" y="238353"/>
                    <a:pt x="38855" y="303562"/>
                  </a:cubicBezTo>
                  <a:cubicBezTo>
                    <a:pt x="38296" y="303562"/>
                    <a:pt x="37876" y="303422"/>
                    <a:pt x="37317" y="303422"/>
                  </a:cubicBezTo>
                  <a:cubicBezTo>
                    <a:pt x="22782" y="307053"/>
                    <a:pt x="11461" y="317804"/>
                    <a:pt x="0" y="327020"/>
                  </a:cubicBezTo>
                  <a:cubicBezTo>
                    <a:pt x="1258" y="324786"/>
                    <a:pt x="2376" y="322552"/>
                    <a:pt x="3634" y="320597"/>
                  </a:cubicBezTo>
                  <a:cubicBezTo>
                    <a:pt x="27114" y="271167"/>
                    <a:pt x="62894" y="223133"/>
                    <a:pt x="77849" y="169933"/>
                  </a:cubicBezTo>
                  <a:cubicBezTo>
                    <a:pt x="88052" y="162253"/>
                    <a:pt x="95040" y="151502"/>
                    <a:pt x="97836" y="140191"/>
                  </a:cubicBezTo>
                  <a:cubicBezTo>
                    <a:pt x="101609" y="124971"/>
                    <a:pt x="102728" y="109612"/>
                    <a:pt x="102028" y="94252"/>
                  </a:cubicBezTo>
                  <a:cubicBezTo>
                    <a:pt x="120617" y="90063"/>
                    <a:pt x="130681" y="58506"/>
                    <a:pt x="143399" y="44683"/>
                  </a:cubicBezTo>
                  <a:cubicBezTo>
                    <a:pt x="154440" y="29463"/>
                    <a:pt x="165622" y="14243"/>
                    <a:pt x="178061" y="0"/>
                  </a:cubicBezTo>
                  <a:cubicBezTo>
                    <a:pt x="180716" y="22341"/>
                    <a:pt x="187006" y="44543"/>
                    <a:pt x="193714" y="65767"/>
                  </a:cubicBezTo>
                  <a:cubicBezTo>
                    <a:pt x="200982" y="105562"/>
                    <a:pt x="193714" y="159321"/>
                    <a:pt x="247245" y="178172"/>
                  </a:cubicBezTo>
                  <a:cubicBezTo>
                    <a:pt x="270027" y="186689"/>
                    <a:pt x="293926" y="189482"/>
                    <a:pt x="318245" y="189482"/>
                  </a:cubicBezTo>
                  <a:cubicBezTo>
                    <a:pt x="359756" y="189482"/>
                    <a:pt x="402524" y="181243"/>
                    <a:pt x="443475" y="179149"/>
                  </a:cubicBezTo>
                  <a:cubicBezTo>
                    <a:pt x="458430" y="177613"/>
                    <a:pt x="474922" y="177892"/>
                    <a:pt x="489877" y="1745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11"/>
            <p:cNvSpPr/>
            <p:nvPr/>
          </p:nvSpPr>
          <p:spPr>
            <a:xfrm>
              <a:off x="9775870" y="6712513"/>
              <a:ext cx="218395" cy="178084"/>
            </a:xfrm>
            <a:custGeom>
              <a:rect b="b" l="l" r="r" t="t"/>
              <a:pathLst>
                <a:path extrusionOk="0" h="178084" w="218395">
                  <a:moveTo>
                    <a:pt x="198196" y="6563"/>
                  </a:moveTo>
                  <a:cubicBezTo>
                    <a:pt x="207839" y="56970"/>
                    <a:pt x="225450" y="109333"/>
                    <a:pt x="215386" y="160438"/>
                  </a:cubicBezTo>
                  <a:cubicBezTo>
                    <a:pt x="168006" y="165186"/>
                    <a:pt x="121045" y="172726"/>
                    <a:pt x="73665" y="177473"/>
                  </a:cubicBezTo>
                  <a:cubicBezTo>
                    <a:pt x="55216" y="178311"/>
                    <a:pt x="35509" y="179428"/>
                    <a:pt x="18597" y="172167"/>
                  </a:cubicBezTo>
                  <a:cubicBezTo>
                    <a:pt x="25166" y="118967"/>
                    <a:pt x="-6980" y="65069"/>
                    <a:pt x="1406" y="11171"/>
                  </a:cubicBezTo>
                  <a:cubicBezTo>
                    <a:pt x="38583" y="4049"/>
                    <a:pt x="77438" y="0"/>
                    <a:pt x="116014" y="0"/>
                  </a:cubicBezTo>
                  <a:cubicBezTo>
                    <a:pt x="143547" y="0"/>
                    <a:pt x="171221" y="2094"/>
                    <a:pt x="198196" y="6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11"/>
            <p:cNvSpPr/>
            <p:nvPr/>
          </p:nvSpPr>
          <p:spPr>
            <a:xfrm>
              <a:off x="10201923" y="6671321"/>
              <a:ext cx="258236" cy="193440"/>
            </a:xfrm>
            <a:custGeom>
              <a:rect b="b" l="l" r="r" t="t"/>
              <a:pathLst>
                <a:path extrusionOk="0" h="193440" w="258236">
                  <a:moveTo>
                    <a:pt x="212822" y="0"/>
                  </a:moveTo>
                  <a:cubicBezTo>
                    <a:pt x="233368" y="58367"/>
                    <a:pt x="260343" y="118269"/>
                    <a:pt x="258106" y="179708"/>
                  </a:cubicBezTo>
                  <a:cubicBezTo>
                    <a:pt x="235324" y="182221"/>
                    <a:pt x="212263" y="183059"/>
                    <a:pt x="189342" y="184874"/>
                  </a:cubicBezTo>
                  <a:cubicBezTo>
                    <a:pt x="160550" y="186968"/>
                    <a:pt x="131898" y="189901"/>
                    <a:pt x="103107" y="192274"/>
                  </a:cubicBezTo>
                  <a:lnTo>
                    <a:pt x="103665" y="192274"/>
                  </a:lnTo>
                  <a:cubicBezTo>
                    <a:pt x="75014" y="194229"/>
                    <a:pt x="34202" y="197441"/>
                    <a:pt x="28192" y="166722"/>
                  </a:cubicBezTo>
                  <a:cubicBezTo>
                    <a:pt x="18828" y="126926"/>
                    <a:pt x="-1438" y="91180"/>
                    <a:pt x="100" y="49290"/>
                  </a:cubicBezTo>
                  <a:cubicBezTo>
                    <a:pt x="-2416" y="19688"/>
                    <a:pt x="43287" y="23598"/>
                    <a:pt x="67606" y="16756"/>
                  </a:cubicBezTo>
                  <a:cubicBezTo>
                    <a:pt x="115546" y="9216"/>
                    <a:pt x="164044" y="977"/>
                    <a:pt x="212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11"/>
            <p:cNvSpPr/>
            <p:nvPr/>
          </p:nvSpPr>
          <p:spPr>
            <a:xfrm>
              <a:off x="10015017" y="6732481"/>
              <a:ext cx="457591" cy="467071"/>
            </a:xfrm>
            <a:custGeom>
              <a:rect b="b" l="l" r="r" t="t"/>
              <a:pathLst>
                <a:path extrusionOk="0" h="467071" w="457591">
                  <a:moveTo>
                    <a:pt x="457591" y="177613"/>
                  </a:moveTo>
                  <a:cubicBezTo>
                    <a:pt x="444733" y="198558"/>
                    <a:pt x="432853" y="219922"/>
                    <a:pt x="419715" y="240727"/>
                  </a:cubicBezTo>
                  <a:cubicBezTo>
                    <a:pt x="410071" y="260695"/>
                    <a:pt x="377086" y="289459"/>
                    <a:pt x="395955" y="309985"/>
                  </a:cubicBezTo>
                  <a:cubicBezTo>
                    <a:pt x="386730" y="312498"/>
                    <a:pt x="377506" y="315012"/>
                    <a:pt x="368561" y="317386"/>
                  </a:cubicBezTo>
                  <a:cubicBezTo>
                    <a:pt x="343683" y="324646"/>
                    <a:pt x="326771" y="344195"/>
                    <a:pt x="316428" y="369050"/>
                  </a:cubicBezTo>
                  <a:cubicBezTo>
                    <a:pt x="285820" y="398512"/>
                    <a:pt x="260662" y="433141"/>
                    <a:pt x="234945" y="467072"/>
                  </a:cubicBezTo>
                  <a:cubicBezTo>
                    <a:pt x="236203" y="395859"/>
                    <a:pt x="221667" y="301048"/>
                    <a:pt x="138228" y="292531"/>
                  </a:cubicBezTo>
                  <a:cubicBezTo>
                    <a:pt x="99932" y="286806"/>
                    <a:pt x="61217" y="290716"/>
                    <a:pt x="22782" y="293788"/>
                  </a:cubicBezTo>
                  <a:cubicBezTo>
                    <a:pt x="14815" y="294206"/>
                    <a:pt x="7268" y="294765"/>
                    <a:pt x="0" y="295463"/>
                  </a:cubicBezTo>
                  <a:cubicBezTo>
                    <a:pt x="12998" y="269491"/>
                    <a:pt x="48778" y="190599"/>
                    <a:pt x="39134" y="170911"/>
                  </a:cubicBezTo>
                  <a:cubicBezTo>
                    <a:pt x="53810" y="148988"/>
                    <a:pt x="56046" y="123296"/>
                    <a:pt x="53949" y="97184"/>
                  </a:cubicBezTo>
                  <a:cubicBezTo>
                    <a:pt x="58562" y="95649"/>
                    <a:pt x="62615" y="92437"/>
                    <a:pt x="64991" y="87829"/>
                  </a:cubicBezTo>
                  <a:cubicBezTo>
                    <a:pt x="76591" y="66465"/>
                    <a:pt x="88332" y="45241"/>
                    <a:pt x="99653" y="23738"/>
                  </a:cubicBezTo>
                  <a:cubicBezTo>
                    <a:pt x="102728" y="16197"/>
                    <a:pt x="107200" y="8238"/>
                    <a:pt x="111253" y="0"/>
                  </a:cubicBezTo>
                  <a:cubicBezTo>
                    <a:pt x="112791" y="44403"/>
                    <a:pt x="131938" y="88108"/>
                    <a:pt x="153462" y="128323"/>
                  </a:cubicBezTo>
                  <a:cubicBezTo>
                    <a:pt x="157935" y="135863"/>
                    <a:pt x="165622" y="141448"/>
                    <a:pt x="174707" y="143682"/>
                  </a:cubicBezTo>
                  <a:cubicBezTo>
                    <a:pt x="179458" y="152758"/>
                    <a:pt x="186447" y="160857"/>
                    <a:pt x="196091" y="167001"/>
                  </a:cubicBezTo>
                  <a:cubicBezTo>
                    <a:pt x="207132" y="174122"/>
                    <a:pt x="220410" y="179428"/>
                    <a:pt x="234246" y="181802"/>
                  </a:cubicBezTo>
                  <a:cubicBezTo>
                    <a:pt x="253394" y="184176"/>
                    <a:pt x="272682" y="185014"/>
                    <a:pt x="292109" y="185014"/>
                  </a:cubicBezTo>
                  <a:cubicBezTo>
                    <a:pt x="347177" y="185153"/>
                    <a:pt x="402664" y="178172"/>
                    <a:pt x="457591" y="1776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11"/>
            <p:cNvSpPr/>
            <p:nvPr/>
          </p:nvSpPr>
          <p:spPr>
            <a:xfrm>
              <a:off x="10453740" y="6745885"/>
              <a:ext cx="456613" cy="388039"/>
            </a:xfrm>
            <a:custGeom>
              <a:rect b="b" l="l" r="r" t="t"/>
              <a:pathLst>
                <a:path extrusionOk="0" h="388039" w="456613">
                  <a:moveTo>
                    <a:pt x="456613" y="220201"/>
                  </a:moveTo>
                  <a:cubicBezTo>
                    <a:pt x="446550" y="235561"/>
                    <a:pt x="437745" y="249524"/>
                    <a:pt x="431595" y="255249"/>
                  </a:cubicBezTo>
                  <a:cubicBezTo>
                    <a:pt x="424747" y="261951"/>
                    <a:pt x="422930" y="272284"/>
                    <a:pt x="426144" y="280802"/>
                  </a:cubicBezTo>
                  <a:cubicBezTo>
                    <a:pt x="384634" y="281640"/>
                    <a:pt x="343263" y="288621"/>
                    <a:pt x="312375" y="300071"/>
                  </a:cubicBezTo>
                  <a:cubicBezTo>
                    <a:pt x="301474" y="306634"/>
                    <a:pt x="293507" y="315291"/>
                    <a:pt x="287916" y="325345"/>
                  </a:cubicBezTo>
                  <a:cubicBezTo>
                    <a:pt x="286099" y="326182"/>
                    <a:pt x="284282" y="327160"/>
                    <a:pt x="282605" y="327998"/>
                  </a:cubicBezTo>
                  <a:cubicBezTo>
                    <a:pt x="254233" y="344754"/>
                    <a:pt x="229215" y="366816"/>
                    <a:pt x="204057" y="388040"/>
                  </a:cubicBezTo>
                  <a:cubicBezTo>
                    <a:pt x="195532" y="341263"/>
                    <a:pt x="180856" y="302864"/>
                    <a:pt x="162547" y="293089"/>
                  </a:cubicBezTo>
                  <a:cubicBezTo>
                    <a:pt x="112092" y="269491"/>
                    <a:pt x="54928" y="274518"/>
                    <a:pt x="0" y="286387"/>
                  </a:cubicBezTo>
                  <a:cubicBezTo>
                    <a:pt x="12579" y="265721"/>
                    <a:pt x="20406" y="233466"/>
                    <a:pt x="29071" y="219503"/>
                  </a:cubicBezTo>
                  <a:cubicBezTo>
                    <a:pt x="31727" y="207076"/>
                    <a:pt x="52831" y="173703"/>
                    <a:pt x="55627" y="153317"/>
                  </a:cubicBezTo>
                  <a:cubicBezTo>
                    <a:pt x="76731" y="139214"/>
                    <a:pt x="83160" y="113382"/>
                    <a:pt x="81623" y="83082"/>
                  </a:cubicBezTo>
                  <a:cubicBezTo>
                    <a:pt x="101749" y="54736"/>
                    <a:pt x="122574" y="26670"/>
                    <a:pt x="144797" y="0"/>
                  </a:cubicBezTo>
                  <a:cubicBezTo>
                    <a:pt x="149549" y="6004"/>
                    <a:pt x="157236" y="10333"/>
                    <a:pt x="168837" y="11590"/>
                  </a:cubicBezTo>
                  <a:cubicBezTo>
                    <a:pt x="170793" y="57389"/>
                    <a:pt x="174427" y="101932"/>
                    <a:pt x="182254" y="148150"/>
                  </a:cubicBezTo>
                  <a:cubicBezTo>
                    <a:pt x="182254" y="205400"/>
                    <a:pt x="237042" y="217967"/>
                    <a:pt x="294765" y="220620"/>
                  </a:cubicBezTo>
                  <a:lnTo>
                    <a:pt x="297420" y="220620"/>
                  </a:lnTo>
                  <a:lnTo>
                    <a:pt x="300495" y="220620"/>
                  </a:lnTo>
                  <a:lnTo>
                    <a:pt x="303570" y="220620"/>
                  </a:lnTo>
                  <a:lnTo>
                    <a:pt x="306505" y="220620"/>
                  </a:lnTo>
                  <a:lnTo>
                    <a:pt x="309301" y="220620"/>
                  </a:lnTo>
                  <a:lnTo>
                    <a:pt x="311956" y="220620"/>
                  </a:lnTo>
                  <a:lnTo>
                    <a:pt x="314612" y="220620"/>
                  </a:lnTo>
                  <a:lnTo>
                    <a:pt x="317267" y="220620"/>
                  </a:lnTo>
                  <a:lnTo>
                    <a:pt x="319923" y="220620"/>
                  </a:lnTo>
                  <a:lnTo>
                    <a:pt x="322438" y="220620"/>
                  </a:lnTo>
                  <a:lnTo>
                    <a:pt x="324954" y="220620"/>
                  </a:lnTo>
                  <a:lnTo>
                    <a:pt x="327610" y="220620"/>
                  </a:lnTo>
                  <a:lnTo>
                    <a:pt x="330405" y="220620"/>
                  </a:lnTo>
                  <a:lnTo>
                    <a:pt x="333340" y="220620"/>
                  </a:lnTo>
                  <a:lnTo>
                    <a:pt x="336415" y="220620"/>
                  </a:lnTo>
                  <a:lnTo>
                    <a:pt x="339630" y="220760"/>
                  </a:lnTo>
                  <a:lnTo>
                    <a:pt x="341447" y="220760"/>
                  </a:lnTo>
                  <a:cubicBezTo>
                    <a:pt x="342425" y="220760"/>
                    <a:pt x="343543" y="220760"/>
                    <a:pt x="344521" y="220760"/>
                  </a:cubicBezTo>
                  <a:cubicBezTo>
                    <a:pt x="355703" y="220760"/>
                    <a:pt x="366464" y="220760"/>
                    <a:pt x="376388" y="220899"/>
                  </a:cubicBezTo>
                  <a:cubicBezTo>
                    <a:pt x="386311" y="220620"/>
                    <a:pt x="396794" y="220760"/>
                    <a:pt x="406996" y="220760"/>
                  </a:cubicBezTo>
                  <a:cubicBezTo>
                    <a:pt x="423768" y="221458"/>
                    <a:pt x="440400" y="221458"/>
                    <a:pt x="456613" y="2202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11"/>
            <p:cNvSpPr/>
            <p:nvPr/>
          </p:nvSpPr>
          <p:spPr>
            <a:xfrm>
              <a:off x="10651088" y="6707347"/>
              <a:ext cx="269626" cy="206393"/>
            </a:xfrm>
            <a:custGeom>
              <a:rect b="b" l="l" r="r" t="t"/>
              <a:pathLst>
                <a:path extrusionOk="0" h="206393" w="269626">
                  <a:moveTo>
                    <a:pt x="247804" y="12986"/>
                  </a:moveTo>
                  <a:cubicBezTo>
                    <a:pt x="254932" y="73866"/>
                    <a:pt x="281208" y="137957"/>
                    <a:pt x="263737" y="198418"/>
                  </a:cubicBezTo>
                  <a:cubicBezTo>
                    <a:pt x="250599" y="200234"/>
                    <a:pt x="237042" y="201211"/>
                    <a:pt x="223764" y="202188"/>
                  </a:cubicBezTo>
                  <a:cubicBezTo>
                    <a:pt x="204337" y="203305"/>
                    <a:pt x="180297" y="203445"/>
                    <a:pt x="156258" y="204143"/>
                  </a:cubicBezTo>
                  <a:cubicBezTo>
                    <a:pt x="145216" y="203864"/>
                    <a:pt x="133476" y="204562"/>
                    <a:pt x="121736" y="205260"/>
                  </a:cubicBezTo>
                  <a:cubicBezTo>
                    <a:pt x="94761" y="206796"/>
                    <a:pt x="67227" y="208472"/>
                    <a:pt x="43886" y="197860"/>
                  </a:cubicBezTo>
                  <a:cubicBezTo>
                    <a:pt x="18589" y="148430"/>
                    <a:pt x="12299" y="93694"/>
                    <a:pt x="0" y="41052"/>
                  </a:cubicBezTo>
                  <a:cubicBezTo>
                    <a:pt x="7827" y="34769"/>
                    <a:pt x="9085" y="24994"/>
                    <a:pt x="12579" y="16616"/>
                  </a:cubicBezTo>
                  <a:cubicBezTo>
                    <a:pt x="57164" y="7680"/>
                    <a:pt x="105802" y="0"/>
                    <a:pt x="153322" y="0"/>
                  </a:cubicBezTo>
                  <a:cubicBezTo>
                    <a:pt x="186028" y="0"/>
                    <a:pt x="217894" y="3630"/>
                    <a:pt x="247804" y="129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11"/>
            <p:cNvSpPr/>
            <p:nvPr/>
          </p:nvSpPr>
          <p:spPr>
            <a:xfrm>
              <a:off x="11090929" y="6640318"/>
              <a:ext cx="251567" cy="203953"/>
            </a:xfrm>
            <a:custGeom>
              <a:rect b="b" l="l" r="r" t="t"/>
              <a:pathLst>
                <a:path extrusionOk="0" h="203953" w="251567">
                  <a:moveTo>
                    <a:pt x="223904" y="15225"/>
                  </a:moveTo>
                  <a:cubicBezTo>
                    <a:pt x="240676" y="74010"/>
                    <a:pt x="267231" y="141592"/>
                    <a:pt x="239558" y="201635"/>
                  </a:cubicBezTo>
                  <a:cubicBezTo>
                    <a:pt x="226699" y="201774"/>
                    <a:pt x="213841" y="201355"/>
                    <a:pt x="201122" y="201355"/>
                  </a:cubicBezTo>
                  <a:cubicBezTo>
                    <a:pt x="186587" y="201355"/>
                    <a:pt x="172051" y="201914"/>
                    <a:pt x="157516" y="202333"/>
                  </a:cubicBezTo>
                  <a:cubicBezTo>
                    <a:pt x="120757" y="202612"/>
                    <a:pt x="83021" y="206661"/>
                    <a:pt x="46821" y="200797"/>
                  </a:cubicBezTo>
                  <a:cubicBezTo>
                    <a:pt x="17611" y="141313"/>
                    <a:pt x="19847" y="74010"/>
                    <a:pt x="0" y="12013"/>
                  </a:cubicBezTo>
                  <a:cubicBezTo>
                    <a:pt x="28372" y="4473"/>
                    <a:pt x="58562" y="4333"/>
                    <a:pt x="88052" y="2099"/>
                  </a:cubicBezTo>
                  <a:cubicBezTo>
                    <a:pt x="107479" y="2099"/>
                    <a:pt x="130121" y="5"/>
                    <a:pt x="152344" y="5"/>
                  </a:cubicBezTo>
                  <a:cubicBezTo>
                    <a:pt x="178760" y="-135"/>
                    <a:pt x="204616" y="2797"/>
                    <a:pt x="223904" y="152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11"/>
            <p:cNvSpPr/>
            <p:nvPr/>
          </p:nvSpPr>
          <p:spPr>
            <a:xfrm>
              <a:off x="10601891" y="6689613"/>
              <a:ext cx="773460" cy="915433"/>
            </a:xfrm>
            <a:custGeom>
              <a:rect b="b" l="l" r="r" t="t"/>
              <a:pathLst>
                <a:path extrusionOk="0" h="915433" w="773460">
                  <a:moveTo>
                    <a:pt x="773461" y="671494"/>
                  </a:moveTo>
                  <a:cubicBezTo>
                    <a:pt x="761441" y="690764"/>
                    <a:pt x="748583" y="709614"/>
                    <a:pt x="734047" y="727348"/>
                  </a:cubicBezTo>
                  <a:cubicBezTo>
                    <a:pt x="727198" y="737680"/>
                    <a:pt x="712104" y="749689"/>
                    <a:pt x="705674" y="762256"/>
                  </a:cubicBezTo>
                  <a:cubicBezTo>
                    <a:pt x="705395" y="762256"/>
                    <a:pt x="705116" y="762256"/>
                    <a:pt x="704836" y="762256"/>
                  </a:cubicBezTo>
                  <a:cubicBezTo>
                    <a:pt x="674367" y="764769"/>
                    <a:pt x="614688" y="769656"/>
                    <a:pt x="629642" y="814199"/>
                  </a:cubicBezTo>
                  <a:cubicBezTo>
                    <a:pt x="628105" y="822996"/>
                    <a:pt x="626987" y="831793"/>
                    <a:pt x="625869" y="840590"/>
                  </a:cubicBezTo>
                  <a:cubicBezTo>
                    <a:pt x="601829" y="853157"/>
                    <a:pt x="568984" y="892394"/>
                    <a:pt x="558642" y="901191"/>
                  </a:cubicBezTo>
                  <a:cubicBezTo>
                    <a:pt x="555707" y="905659"/>
                    <a:pt x="550815" y="910406"/>
                    <a:pt x="545504" y="915433"/>
                  </a:cubicBezTo>
                  <a:cubicBezTo>
                    <a:pt x="544386" y="886529"/>
                    <a:pt x="541171" y="857765"/>
                    <a:pt x="538935" y="831374"/>
                  </a:cubicBezTo>
                  <a:cubicBezTo>
                    <a:pt x="536419" y="776219"/>
                    <a:pt x="482609" y="750806"/>
                    <a:pt x="433552" y="747734"/>
                  </a:cubicBezTo>
                  <a:cubicBezTo>
                    <a:pt x="379882" y="744662"/>
                    <a:pt x="321739" y="734329"/>
                    <a:pt x="271564" y="758765"/>
                  </a:cubicBezTo>
                  <a:cubicBezTo>
                    <a:pt x="258146" y="765328"/>
                    <a:pt x="242493" y="773706"/>
                    <a:pt x="240955" y="790182"/>
                  </a:cubicBezTo>
                  <a:cubicBezTo>
                    <a:pt x="239977" y="798979"/>
                    <a:pt x="239139" y="807916"/>
                    <a:pt x="238439" y="816713"/>
                  </a:cubicBezTo>
                  <a:cubicBezTo>
                    <a:pt x="219012" y="814618"/>
                    <a:pt x="182393" y="857485"/>
                    <a:pt x="172051" y="866980"/>
                  </a:cubicBezTo>
                  <a:cubicBezTo>
                    <a:pt x="170793" y="868656"/>
                    <a:pt x="169116" y="870471"/>
                    <a:pt x="167299" y="872426"/>
                  </a:cubicBezTo>
                  <a:cubicBezTo>
                    <a:pt x="164084" y="821739"/>
                    <a:pt x="152065" y="775521"/>
                    <a:pt x="128584" y="756671"/>
                  </a:cubicBezTo>
                  <a:cubicBezTo>
                    <a:pt x="89729" y="733491"/>
                    <a:pt x="45004" y="723857"/>
                    <a:pt x="0" y="723298"/>
                  </a:cubicBezTo>
                  <a:cubicBezTo>
                    <a:pt x="6709" y="712267"/>
                    <a:pt x="11880" y="699700"/>
                    <a:pt x="16213" y="690903"/>
                  </a:cubicBezTo>
                  <a:cubicBezTo>
                    <a:pt x="21943" y="678616"/>
                    <a:pt x="28792" y="666747"/>
                    <a:pt x="35221" y="655018"/>
                  </a:cubicBezTo>
                  <a:cubicBezTo>
                    <a:pt x="59959" y="632816"/>
                    <a:pt x="67367" y="565234"/>
                    <a:pt x="62615" y="499048"/>
                  </a:cubicBezTo>
                  <a:cubicBezTo>
                    <a:pt x="83160" y="475590"/>
                    <a:pt x="104125" y="451992"/>
                    <a:pt x="127326" y="430907"/>
                  </a:cubicBezTo>
                  <a:cubicBezTo>
                    <a:pt x="126208" y="455482"/>
                    <a:pt x="130401" y="481175"/>
                    <a:pt x="134454" y="502259"/>
                  </a:cubicBezTo>
                  <a:cubicBezTo>
                    <a:pt x="136411" y="510358"/>
                    <a:pt x="142141" y="516781"/>
                    <a:pt x="149409" y="520272"/>
                  </a:cubicBezTo>
                  <a:cubicBezTo>
                    <a:pt x="147033" y="653901"/>
                    <a:pt x="189382" y="663116"/>
                    <a:pt x="311956" y="667724"/>
                  </a:cubicBezTo>
                  <a:cubicBezTo>
                    <a:pt x="330405" y="667724"/>
                    <a:pt x="347317" y="667166"/>
                    <a:pt x="362411" y="665351"/>
                  </a:cubicBezTo>
                  <a:cubicBezTo>
                    <a:pt x="361573" y="666328"/>
                    <a:pt x="360874" y="667166"/>
                    <a:pt x="360175" y="667585"/>
                  </a:cubicBezTo>
                  <a:cubicBezTo>
                    <a:pt x="348435" y="680710"/>
                    <a:pt x="327610" y="700398"/>
                    <a:pt x="347736" y="715898"/>
                  </a:cubicBezTo>
                  <a:cubicBezTo>
                    <a:pt x="357659" y="723019"/>
                    <a:pt x="371776" y="719668"/>
                    <a:pt x="377645" y="708916"/>
                  </a:cubicBezTo>
                  <a:cubicBezTo>
                    <a:pt x="387150" y="689786"/>
                    <a:pt x="399169" y="671355"/>
                    <a:pt x="408673" y="652086"/>
                  </a:cubicBezTo>
                  <a:cubicBezTo>
                    <a:pt x="434530" y="637843"/>
                    <a:pt x="449485" y="610894"/>
                    <a:pt x="451442" y="560905"/>
                  </a:cubicBezTo>
                  <a:cubicBezTo>
                    <a:pt x="451302" y="548757"/>
                    <a:pt x="451721" y="535213"/>
                    <a:pt x="451861" y="520970"/>
                  </a:cubicBezTo>
                  <a:cubicBezTo>
                    <a:pt x="464440" y="493742"/>
                    <a:pt x="478836" y="467351"/>
                    <a:pt x="494489" y="441938"/>
                  </a:cubicBezTo>
                  <a:cubicBezTo>
                    <a:pt x="498403" y="433420"/>
                    <a:pt x="508606" y="423925"/>
                    <a:pt x="509305" y="413732"/>
                  </a:cubicBezTo>
                  <a:cubicBezTo>
                    <a:pt x="506230" y="398931"/>
                    <a:pt x="489458" y="408566"/>
                    <a:pt x="483728" y="416385"/>
                  </a:cubicBezTo>
                  <a:cubicBezTo>
                    <a:pt x="471568" y="429231"/>
                    <a:pt x="460527" y="442915"/>
                    <a:pt x="450044" y="457018"/>
                  </a:cubicBezTo>
                  <a:cubicBezTo>
                    <a:pt x="445991" y="417223"/>
                    <a:pt x="434251" y="380220"/>
                    <a:pt x="402803" y="360532"/>
                  </a:cubicBezTo>
                  <a:cubicBezTo>
                    <a:pt x="380441" y="348524"/>
                    <a:pt x="351649" y="341542"/>
                    <a:pt x="320761" y="338470"/>
                  </a:cubicBezTo>
                  <a:cubicBezTo>
                    <a:pt x="331803" y="322692"/>
                    <a:pt x="337813" y="296441"/>
                    <a:pt x="345779" y="282896"/>
                  </a:cubicBezTo>
                  <a:cubicBezTo>
                    <a:pt x="348155" y="277730"/>
                    <a:pt x="350951" y="271865"/>
                    <a:pt x="354026" y="265721"/>
                  </a:cubicBezTo>
                  <a:cubicBezTo>
                    <a:pt x="402664" y="236817"/>
                    <a:pt x="393998" y="177334"/>
                    <a:pt x="389246" y="133489"/>
                  </a:cubicBezTo>
                  <a:cubicBezTo>
                    <a:pt x="384494" y="107098"/>
                    <a:pt x="381839" y="80289"/>
                    <a:pt x="377366" y="53759"/>
                  </a:cubicBezTo>
                  <a:cubicBezTo>
                    <a:pt x="389386" y="37980"/>
                    <a:pt x="398471" y="13405"/>
                    <a:pt x="409093" y="2653"/>
                  </a:cubicBezTo>
                  <a:cubicBezTo>
                    <a:pt x="409652" y="1815"/>
                    <a:pt x="410211" y="838"/>
                    <a:pt x="410770" y="0"/>
                  </a:cubicBezTo>
                  <a:cubicBezTo>
                    <a:pt x="415103" y="23877"/>
                    <a:pt x="423628" y="47894"/>
                    <a:pt x="428940" y="67443"/>
                  </a:cubicBezTo>
                  <a:cubicBezTo>
                    <a:pt x="441379" y="91460"/>
                    <a:pt x="439841" y="132651"/>
                    <a:pt x="471148" y="144520"/>
                  </a:cubicBezTo>
                  <a:cubicBezTo>
                    <a:pt x="471987" y="217548"/>
                    <a:pt x="558222" y="214895"/>
                    <a:pt x="633695" y="212382"/>
                  </a:cubicBezTo>
                  <a:cubicBezTo>
                    <a:pt x="659273" y="211404"/>
                    <a:pt x="683732" y="210566"/>
                    <a:pt x="703159" y="212661"/>
                  </a:cubicBezTo>
                  <a:cubicBezTo>
                    <a:pt x="711405" y="214057"/>
                    <a:pt x="719092" y="214755"/>
                    <a:pt x="726220" y="214755"/>
                  </a:cubicBezTo>
                  <a:cubicBezTo>
                    <a:pt x="736144" y="214755"/>
                    <a:pt x="744948" y="213499"/>
                    <a:pt x="753055" y="211125"/>
                  </a:cubicBezTo>
                  <a:cubicBezTo>
                    <a:pt x="736004" y="235980"/>
                    <a:pt x="719791" y="261532"/>
                    <a:pt x="700923" y="285130"/>
                  </a:cubicBezTo>
                  <a:cubicBezTo>
                    <a:pt x="690859" y="299513"/>
                    <a:pt x="665283" y="317944"/>
                    <a:pt x="667379" y="335957"/>
                  </a:cubicBezTo>
                  <a:cubicBezTo>
                    <a:pt x="594282" y="343776"/>
                    <a:pt x="520765" y="379522"/>
                    <a:pt x="515594" y="440681"/>
                  </a:cubicBezTo>
                  <a:cubicBezTo>
                    <a:pt x="512939" y="470563"/>
                    <a:pt x="499940" y="527673"/>
                    <a:pt x="541870" y="533537"/>
                  </a:cubicBezTo>
                  <a:cubicBezTo>
                    <a:pt x="546203" y="600002"/>
                    <a:pt x="570522" y="666188"/>
                    <a:pt x="646694" y="670657"/>
                  </a:cubicBezTo>
                  <a:cubicBezTo>
                    <a:pt x="666680" y="671913"/>
                    <a:pt x="695751" y="674706"/>
                    <a:pt x="725521" y="674706"/>
                  </a:cubicBezTo>
                  <a:cubicBezTo>
                    <a:pt x="742153" y="674706"/>
                    <a:pt x="758506" y="673868"/>
                    <a:pt x="773461" y="6714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11"/>
            <p:cNvSpPr/>
            <p:nvPr/>
          </p:nvSpPr>
          <p:spPr>
            <a:xfrm>
              <a:off x="11318188" y="6724103"/>
              <a:ext cx="613429" cy="447662"/>
            </a:xfrm>
            <a:custGeom>
              <a:rect b="b" l="l" r="r" t="t"/>
              <a:pathLst>
                <a:path extrusionOk="0" h="447662" w="613429">
                  <a:moveTo>
                    <a:pt x="453958" y="177613"/>
                  </a:moveTo>
                  <a:cubicBezTo>
                    <a:pt x="493930" y="173564"/>
                    <a:pt x="560878" y="187108"/>
                    <a:pt x="613430" y="180266"/>
                  </a:cubicBezTo>
                  <a:cubicBezTo>
                    <a:pt x="598615" y="204841"/>
                    <a:pt x="581423" y="228020"/>
                    <a:pt x="563534" y="250501"/>
                  </a:cubicBezTo>
                  <a:cubicBezTo>
                    <a:pt x="554309" y="259159"/>
                    <a:pt x="546482" y="271586"/>
                    <a:pt x="549277" y="282896"/>
                  </a:cubicBezTo>
                  <a:cubicBezTo>
                    <a:pt x="547181" y="285549"/>
                    <a:pt x="545364" y="288202"/>
                    <a:pt x="543267" y="290716"/>
                  </a:cubicBezTo>
                  <a:cubicBezTo>
                    <a:pt x="537537" y="297418"/>
                    <a:pt x="531387" y="306355"/>
                    <a:pt x="529431" y="315151"/>
                  </a:cubicBezTo>
                  <a:cubicBezTo>
                    <a:pt x="469332" y="317246"/>
                    <a:pt x="409233" y="320597"/>
                    <a:pt x="349413" y="325624"/>
                  </a:cubicBezTo>
                  <a:cubicBezTo>
                    <a:pt x="315869" y="329534"/>
                    <a:pt x="282046" y="331349"/>
                    <a:pt x="248642" y="336655"/>
                  </a:cubicBezTo>
                  <a:cubicBezTo>
                    <a:pt x="225441" y="339168"/>
                    <a:pt x="213841" y="368212"/>
                    <a:pt x="227258" y="386085"/>
                  </a:cubicBezTo>
                  <a:cubicBezTo>
                    <a:pt x="222087" y="380639"/>
                    <a:pt x="208250" y="383990"/>
                    <a:pt x="201821" y="388459"/>
                  </a:cubicBezTo>
                  <a:cubicBezTo>
                    <a:pt x="174427" y="403399"/>
                    <a:pt x="149549" y="423646"/>
                    <a:pt x="129283" y="447663"/>
                  </a:cubicBezTo>
                  <a:cubicBezTo>
                    <a:pt x="120058" y="398233"/>
                    <a:pt x="101470" y="351456"/>
                    <a:pt x="76731" y="323110"/>
                  </a:cubicBezTo>
                  <a:cubicBezTo>
                    <a:pt x="58142" y="309985"/>
                    <a:pt x="30609" y="302445"/>
                    <a:pt x="0" y="300490"/>
                  </a:cubicBezTo>
                  <a:cubicBezTo>
                    <a:pt x="26555" y="261532"/>
                    <a:pt x="48638" y="219363"/>
                    <a:pt x="63873" y="174820"/>
                  </a:cubicBezTo>
                  <a:cubicBezTo>
                    <a:pt x="65271" y="171469"/>
                    <a:pt x="66668" y="165465"/>
                    <a:pt x="66668" y="160299"/>
                  </a:cubicBezTo>
                  <a:cubicBezTo>
                    <a:pt x="88332" y="140052"/>
                    <a:pt x="97556" y="106540"/>
                    <a:pt x="98814" y="69398"/>
                  </a:cubicBezTo>
                  <a:cubicBezTo>
                    <a:pt x="108039" y="63393"/>
                    <a:pt x="115166" y="52362"/>
                    <a:pt x="120058" y="42588"/>
                  </a:cubicBezTo>
                  <a:cubicBezTo>
                    <a:pt x="134035" y="25972"/>
                    <a:pt x="150527" y="11310"/>
                    <a:pt x="169116" y="0"/>
                  </a:cubicBezTo>
                  <a:cubicBezTo>
                    <a:pt x="169675" y="9355"/>
                    <a:pt x="170374" y="18571"/>
                    <a:pt x="170653" y="27787"/>
                  </a:cubicBezTo>
                  <a:cubicBezTo>
                    <a:pt x="176244" y="82523"/>
                    <a:pt x="177502" y="155272"/>
                    <a:pt x="230193" y="186689"/>
                  </a:cubicBezTo>
                  <a:cubicBezTo>
                    <a:pt x="268210" y="201769"/>
                    <a:pt x="310279" y="188085"/>
                    <a:pt x="349413" y="185293"/>
                  </a:cubicBezTo>
                  <a:cubicBezTo>
                    <a:pt x="385752" y="181383"/>
                    <a:pt x="415941" y="178870"/>
                    <a:pt x="453958" y="1776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11"/>
            <p:cNvSpPr/>
            <p:nvPr/>
          </p:nvSpPr>
          <p:spPr>
            <a:xfrm>
              <a:off x="11512601" y="6705036"/>
              <a:ext cx="436827" cy="159567"/>
            </a:xfrm>
            <a:custGeom>
              <a:rect b="b" l="l" r="r" t="t"/>
              <a:pathLst>
                <a:path extrusionOk="0" h="159567" w="436827">
                  <a:moveTo>
                    <a:pt x="410490" y="9991"/>
                  </a:moveTo>
                  <a:cubicBezTo>
                    <a:pt x="425865" y="47552"/>
                    <a:pt x="447109" y="91676"/>
                    <a:pt x="431176" y="133007"/>
                  </a:cubicBezTo>
                  <a:cubicBezTo>
                    <a:pt x="370937" y="146691"/>
                    <a:pt x="309720" y="134124"/>
                    <a:pt x="248782" y="138732"/>
                  </a:cubicBezTo>
                  <a:cubicBezTo>
                    <a:pt x="190779" y="141804"/>
                    <a:pt x="133476" y="151858"/>
                    <a:pt x="76032" y="159258"/>
                  </a:cubicBezTo>
                  <a:cubicBezTo>
                    <a:pt x="16772" y="166100"/>
                    <a:pt x="12299" y="57605"/>
                    <a:pt x="0" y="16693"/>
                  </a:cubicBezTo>
                  <a:cubicBezTo>
                    <a:pt x="23480" y="21859"/>
                    <a:pt x="48359" y="13063"/>
                    <a:pt x="72119" y="11806"/>
                  </a:cubicBezTo>
                  <a:cubicBezTo>
                    <a:pt x="115586" y="3986"/>
                    <a:pt x="159053" y="2869"/>
                    <a:pt x="203079" y="4126"/>
                  </a:cubicBezTo>
                  <a:cubicBezTo>
                    <a:pt x="271564" y="6360"/>
                    <a:pt x="344102" y="-9837"/>
                    <a:pt x="410490" y="99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11"/>
            <p:cNvSpPr/>
            <p:nvPr/>
          </p:nvSpPr>
          <p:spPr>
            <a:xfrm>
              <a:off x="11358580" y="7159897"/>
              <a:ext cx="731670" cy="424064"/>
            </a:xfrm>
            <a:custGeom>
              <a:rect b="b" l="l" r="r" t="t"/>
              <a:pathLst>
                <a:path extrusionOk="0" h="424064" w="731670">
                  <a:moveTo>
                    <a:pt x="726499" y="196463"/>
                  </a:moveTo>
                  <a:cubicBezTo>
                    <a:pt x="728316" y="196463"/>
                    <a:pt x="729994" y="196324"/>
                    <a:pt x="731671" y="195905"/>
                  </a:cubicBezTo>
                  <a:cubicBezTo>
                    <a:pt x="721608" y="211823"/>
                    <a:pt x="712243" y="228300"/>
                    <a:pt x="701342" y="243520"/>
                  </a:cubicBezTo>
                  <a:cubicBezTo>
                    <a:pt x="693934" y="257204"/>
                    <a:pt x="674647" y="273820"/>
                    <a:pt x="670314" y="289738"/>
                  </a:cubicBezTo>
                  <a:cubicBezTo>
                    <a:pt x="636910" y="289599"/>
                    <a:pt x="603506" y="289180"/>
                    <a:pt x="570102" y="288202"/>
                  </a:cubicBezTo>
                  <a:cubicBezTo>
                    <a:pt x="502176" y="286806"/>
                    <a:pt x="433971" y="287923"/>
                    <a:pt x="366185" y="286806"/>
                  </a:cubicBezTo>
                  <a:cubicBezTo>
                    <a:pt x="357240" y="287364"/>
                    <a:pt x="344241" y="286247"/>
                    <a:pt x="329706" y="285130"/>
                  </a:cubicBezTo>
                  <a:cubicBezTo>
                    <a:pt x="282186" y="281500"/>
                    <a:pt x="219292" y="277869"/>
                    <a:pt x="238020" y="330651"/>
                  </a:cubicBezTo>
                  <a:cubicBezTo>
                    <a:pt x="223904" y="345452"/>
                    <a:pt x="209229" y="364023"/>
                    <a:pt x="205874" y="367374"/>
                  </a:cubicBezTo>
                  <a:cubicBezTo>
                    <a:pt x="190779" y="385806"/>
                    <a:pt x="176104" y="404656"/>
                    <a:pt x="162267" y="424065"/>
                  </a:cubicBezTo>
                  <a:cubicBezTo>
                    <a:pt x="160590" y="385806"/>
                    <a:pt x="153462" y="345172"/>
                    <a:pt x="122853" y="320039"/>
                  </a:cubicBezTo>
                  <a:cubicBezTo>
                    <a:pt x="87633" y="293508"/>
                    <a:pt x="43607" y="289040"/>
                    <a:pt x="0" y="289878"/>
                  </a:cubicBezTo>
                  <a:cubicBezTo>
                    <a:pt x="14396" y="266838"/>
                    <a:pt x="27673" y="243101"/>
                    <a:pt x="35081" y="216989"/>
                  </a:cubicBezTo>
                  <a:cubicBezTo>
                    <a:pt x="36199" y="211683"/>
                    <a:pt x="38435" y="203864"/>
                    <a:pt x="39274" y="196324"/>
                  </a:cubicBezTo>
                  <a:cubicBezTo>
                    <a:pt x="56745" y="191018"/>
                    <a:pt x="71140" y="182500"/>
                    <a:pt x="79526" y="169235"/>
                  </a:cubicBezTo>
                  <a:cubicBezTo>
                    <a:pt x="90148" y="147173"/>
                    <a:pt x="95320" y="118409"/>
                    <a:pt x="95879" y="87410"/>
                  </a:cubicBezTo>
                  <a:cubicBezTo>
                    <a:pt x="116424" y="80289"/>
                    <a:pt x="130680" y="55434"/>
                    <a:pt x="146893" y="41890"/>
                  </a:cubicBezTo>
                  <a:cubicBezTo>
                    <a:pt x="155279" y="29742"/>
                    <a:pt x="176803" y="15220"/>
                    <a:pt x="189941" y="0"/>
                  </a:cubicBezTo>
                  <a:cubicBezTo>
                    <a:pt x="191478" y="26391"/>
                    <a:pt x="195252" y="52781"/>
                    <a:pt x="197907" y="79032"/>
                  </a:cubicBezTo>
                  <a:cubicBezTo>
                    <a:pt x="204337" y="107098"/>
                    <a:pt x="194972" y="142565"/>
                    <a:pt x="216776" y="164627"/>
                  </a:cubicBezTo>
                  <a:cubicBezTo>
                    <a:pt x="234107" y="180406"/>
                    <a:pt x="258985" y="181383"/>
                    <a:pt x="280928" y="184874"/>
                  </a:cubicBezTo>
                  <a:cubicBezTo>
                    <a:pt x="319782" y="189901"/>
                    <a:pt x="358917" y="190738"/>
                    <a:pt x="397912" y="191157"/>
                  </a:cubicBezTo>
                  <a:cubicBezTo>
                    <a:pt x="463182" y="191995"/>
                    <a:pt x="528452" y="191995"/>
                    <a:pt x="593722" y="191995"/>
                  </a:cubicBezTo>
                  <a:cubicBezTo>
                    <a:pt x="618461" y="191995"/>
                    <a:pt x="643199" y="191995"/>
                    <a:pt x="667938" y="191995"/>
                  </a:cubicBezTo>
                  <a:cubicBezTo>
                    <a:pt x="677442" y="192135"/>
                    <a:pt x="686806" y="192274"/>
                    <a:pt x="696310" y="192274"/>
                  </a:cubicBezTo>
                  <a:cubicBezTo>
                    <a:pt x="701342" y="192274"/>
                    <a:pt x="706513" y="192274"/>
                    <a:pt x="711544" y="192274"/>
                  </a:cubicBezTo>
                  <a:cubicBezTo>
                    <a:pt x="716576" y="195207"/>
                    <a:pt x="721608" y="196463"/>
                    <a:pt x="726499" y="1964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11"/>
            <p:cNvSpPr/>
            <p:nvPr/>
          </p:nvSpPr>
          <p:spPr>
            <a:xfrm>
              <a:off x="11585838" y="7099990"/>
              <a:ext cx="480792" cy="190184"/>
            </a:xfrm>
            <a:custGeom>
              <a:rect b="b" l="l" r="r" t="t"/>
              <a:pathLst>
                <a:path extrusionOk="0" h="190184" w="480792">
                  <a:moveTo>
                    <a:pt x="480653" y="186275"/>
                  </a:moveTo>
                  <a:cubicBezTo>
                    <a:pt x="480792" y="187252"/>
                    <a:pt x="480792" y="188230"/>
                    <a:pt x="480792" y="189068"/>
                  </a:cubicBezTo>
                  <a:cubicBezTo>
                    <a:pt x="428940" y="190324"/>
                    <a:pt x="376947" y="190185"/>
                    <a:pt x="325094" y="189905"/>
                  </a:cubicBezTo>
                  <a:cubicBezTo>
                    <a:pt x="281487" y="189766"/>
                    <a:pt x="237741" y="189487"/>
                    <a:pt x="194134" y="190185"/>
                  </a:cubicBezTo>
                  <a:cubicBezTo>
                    <a:pt x="138927" y="189766"/>
                    <a:pt x="83160" y="191302"/>
                    <a:pt x="28652" y="181807"/>
                  </a:cubicBezTo>
                  <a:cubicBezTo>
                    <a:pt x="18728" y="128327"/>
                    <a:pt x="8107" y="75127"/>
                    <a:pt x="0" y="21508"/>
                  </a:cubicBezTo>
                  <a:cubicBezTo>
                    <a:pt x="138927" y="5730"/>
                    <a:pt x="279251" y="-1950"/>
                    <a:pt x="419156" y="424"/>
                  </a:cubicBezTo>
                  <a:cubicBezTo>
                    <a:pt x="437745" y="28909"/>
                    <a:pt x="440260" y="68704"/>
                    <a:pt x="452700" y="99703"/>
                  </a:cubicBezTo>
                  <a:cubicBezTo>
                    <a:pt x="461365" y="128607"/>
                    <a:pt x="477438" y="156114"/>
                    <a:pt x="480653" y="1862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11"/>
            <p:cNvSpPr/>
            <p:nvPr/>
          </p:nvSpPr>
          <p:spPr>
            <a:xfrm>
              <a:off x="11631681" y="7506605"/>
              <a:ext cx="560039" cy="188364"/>
            </a:xfrm>
            <a:custGeom>
              <a:rect b="b" l="l" r="r" t="t"/>
              <a:pathLst>
                <a:path extrusionOk="0" h="188364" w="560039">
                  <a:moveTo>
                    <a:pt x="540892" y="125111"/>
                  </a:moveTo>
                  <a:cubicBezTo>
                    <a:pt x="543827" y="143961"/>
                    <a:pt x="555148" y="166722"/>
                    <a:pt x="560039" y="188365"/>
                  </a:cubicBezTo>
                  <a:cubicBezTo>
                    <a:pt x="487222" y="183617"/>
                    <a:pt x="413705" y="173145"/>
                    <a:pt x="340748" y="175239"/>
                  </a:cubicBezTo>
                  <a:cubicBezTo>
                    <a:pt x="307903" y="173564"/>
                    <a:pt x="274639" y="173983"/>
                    <a:pt x="241235" y="174541"/>
                  </a:cubicBezTo>
                  <a:cubicBezTo>
                    <a:pt x="170793" y="175658"/>
                    <a:pt x="99932" y="176775"/>
                    <a:pt x="32426" y="156668"/>
                  </a:cubicBezTo>
                  <a:cubicBezTo>
                    <a:pt x="13138" y="106819"/>
                    <a:pt x="6709" y="53200"/>
                    <a:pt x="0" y="0"/>
                  </a:cubicBezTo>
                  <a:cubicBezTo>
                    <a:pt x="135852" y="4049"/>
                    <a:pt x="271844" y="4189"/>
                    <a:pt x="407835" y="6144"/>
                  </a:cubicBezTo>
                  <a:cubicBezTo>
                    <a:pt x="435089" y="7121"/>
                    <a:pt x="462623" y="6842"/>
                    <a:pt x="490157" y="6702"/>
                  </a:cubicBezTo>
                  <a:cubicBezTo>
                    <a:pt x="492114" y="6702"/>
                    <a:pt x="493930" y="6702"/>
                    <a:pt x="495887" y="6702"/>
                  </a:cubicBezTo>
                  <a:cubicBezTo>
                    <a:pt x="521604" y="40633"/>
                    <a:pt x="528452" y="85036"/>
                    <a:pt x="540892" y="1251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11"/>
            <p:cNvSpPr/>
            <p:nvPr/>
          </p:nvSpPr>
          <p:spPr>
            <a:xfrm>
              <a:off x="10670096" y="7525595"/>
              <a:ext cx="1527633" cy="467630"/>
            </a:xfrm>
            <a:custGeom>
              <a:rect b="b" l="l" r="r" t="t"/>
              <a:pathLst>
                <a:path extrusionOk="0" h="467630" w="1527633">
                  <a:moveTo>
                    <a:pt x="1492273" y="320457"/>
                  </a:moveTo>
                  <a:cubicBezTo>
                    <a:pt x="1493252" y="321016"/>
                    <a:pt x="1494090" y="321574"/>
                    <a:pt x="1495069" y="321993"/>
                  </a:cubicBezTo>
                  <a:cubicBezTo>
                    <a:pt x="1364388" y="319899"/>
                    <a:pt x="1233288" y="322971"/>
                    <a:pt x="1102887" y="326043"/>
                  </a:cubicBezTo>
                  <a:cubicBezTo>
                    <a:pt x="1063474" y="326043"/>
                    <a:pt x="988699" y="323948"/>
                    <a:pt x="1000439" y="371284"/>
                  </a:cubicBezTo>
                  <a:cubicBezTo>
                    <a:pt x="998902" y="385526"/>
                    <a:pt x="998762" y="399909"/>
                    <a:pt x="999741" y="414151"/>
                  </a:cubicBezTo>
                  <a:cubicBezTo>
                    <a:pt x="988000" y="425880"/>
                    <a:pt x="976819" y="438308"/>
                    <a:pt x="966057" y="451014"/>
                  </a:cubicBezTo>
                  <a:cubicBezTo>
                    <a:pt x="959069" y="418340"/>
                    <a:pt x="953618" y="385107"/>
                    <a:pt x="942577" y="353969"/>
                  </a:cubicBezTo>
                  <a:cubicBezTo>
                    <a:pt x="918677" y="321854"/>
                    <a:pt x="877027" y="324367"/>
                    <a:pt x="838032" y="326880"/>
                  </a:cubicBezTo>
                  <a:cubicBezTo>
                    <a:pt x="822798" y="327858"/>
                    <a:pt x="807843" y="328835"/>
                    <a:pt x="794565" y="327858"/>
                  </a:cubicBezTo>
                  <a:cubicBezTo>
                    <a:pt x="757807" y="328835"/>
                    <a:pt x="720909" y="333164"/>
                    <a:pt x="684710" y="339168"/>
                  </a:cubicBezTo>
                  <a:cubicBezTo>
                    <a:pt x="673389" y="340983"/>
                    <a:pt x="663605" y="349082"/>
                    <a:pt x="660111" y="360672"/>
                  </a:cubicBezTo>
                  <a:cubicBezTo>
                    <a:pt x="651166" y="351456"/>
                    <a:pt x="645016" y="357460"/>
                    <a:pt x="640824" y="371842"/>
                  </a:cubicBezTo>
                  <a:cubicBezTo>
                    <a:pt x="615806" y="388319"/>
                    <a:pt x="587293" y="428533"/>
                    <a:pt x="568705" y="457158"/>
                  </a:cubicBezTo>
                  <a:cubicBezTo>
                    <a:pt x="567726" y="442357"/>
                    <a:pt x="566468" y="427556"/>
                    <a:pt x="565211" y="412894"/>
                  </a:cubicBezTo>
                  <a:cubicBezTo>
                    <a:pt x="563394" y="392089"/>
                    <a:pt x="563394" y="368351"/>
                    <a:pt x="552632" y="351177"/>
                  </a:cubicBezTo>
                  <a:cubicBezTo>
                    <a:pt x="532226" y="320597"/>
                    <a:pt x="496586" y="329254"/>
                    <a:pt x="468493" y="324786"/>
                  </a:cubicBezTo>
                  <a:cubicBezTo>
                    <a:pt x="424327" y="320457"/>
                    <a:pt x="373173" y="320457"/>
                    <a:pt x="327610" y="320597"/>
                  </a:cubicBezTo>
                  <a:cubicBezTo>
                    <a:pt x="319783" y="321854"/>
                    <a:pt x="308043" y="321156"/>
                    <a:pt x="295324" y="320457"/>
                  </a:cubicBezTo>
                  <a:cubicBezTo>
                    <a:pt x="264296" y="318642"/>
                    <a:pt x="226839" y="316827"/>
                    <a:pt x="219990" y="344753"/>
                  </a:cubicBezTo>
                  <a:cubicBezTo>
                    <a:pt x="216776" y="333862"/>
                    <a:pt x="204337" y="331209"/>
                    <a:pt x="202380" y="344195"/>
                  </a:cubicBezTo>
                  <a:cubicBezTo>
                    <a:pt x="201681" y="358019"/>
                    <a:pt x="202100" y="372122"/>
                    <a:pt x="202939" y="386364"/>
                  </a:cubicBezTo>
                  <a:cubicBezTo>
                    <a:pt x="178061" y="410381"/>
                    <a:pt x="158074" y="439145"/>
                    <a:pt x="138088" y="467630"/>
                  </a:cubicBezTo>
                  <a:cubicBezTo>
                    <a:pt x="134873" y="426159"/>
                    <a:pt x="137250" y="378265"/>
                    <a:pt x="108458" y="353969"/>
                  </a:cubicBezTo>
                  <a:cubicBezTo>
                    <a:pt x="74635" y="333583"/>
                    <a:pt x="37457" y="328277"/>
                    <a:pt x="0" y="326601"/>
                  </a:cubicBezTo>
                  <a:cubicBezTo>
                    <a:pt x="2935" y="320597"/>
                    <a:pt x="6290" y="311381"/>
                    <a:pt x="5730" y="304120"/>
                  </a:cubicBezTo>
                  <a:cubicBezTo>
                    <a:pt x="6010" y="304260"/>
                    <a:pt x="6290" y="304539"/>
                    <a:pt x="6709" y="304679"/>
                  </a:cubicBezTo>
                  <a:cubicBezTo>
                    <a:pt x="39134" y="318503"/>
                    <a:pt x="46961" y="271446"/>
                    <a:pt x="59680" y="251618"/>
                  </a:cubicBezTo>
                  <a:cubicBezTo>
                    <a:pt x="67926" y="234723"/>
                    <a:pt x="78129" y="218525"/>
                    <a:pt x="84278" y="200652"/>
                  </a:cubicBezTo>
                  <a:cubicBezTo>
                    <a:pt x="85536" y="198558"/>
                    <a:pt x="85117" y="195346"/>
                    <a:pt x="82042" y="194648"/>
                  </a:cubicBezTo>
                  <a:cubicBezTo>
                    <a:pt x="81483" y="194369"/>
                    <a:pt x="80924" y="194229"/>
                    <a:pt x="80505" y="194090"/>
                  </a:cubicBezTo>
                  <a:cubicBezTo>
                    <a:pt x="90847" y="169933"/>
                    <a:pt x="97836" y="131115"/>
                    <a:pt x="99792" y="90063"/>
                  </a:cubicBezTo>
                  <a:cubicBezTo>
                    <a:pt x="107619" y="84059"/>
                    <a:pt x="113210" y="72330"/>
                    <a:pt x="118102" y="64371"/>
                  </a:cubicBezTo>
                  <a:cubicBezTo>
                    <a:pt x="133196" y="41611"/>
                    <a:pt x="148710" y="18711"/>
                    <a:pt x="168836" y="0"/>
                  </a:cubicBezTo>
                  <a:cubicBezTo>
                    <a:pt x="166321" y="30300"/>
                    <a:pt x="164643" y="60740"/>
                    <a:pt x="163665" y="91180"/>
                  </a:cubicBezTo>
                  <a:cubicBezTo>
                    <a:pt x="158214" y="187108"/>
                    <a:pt x="168417" y="252456"/>
                    <a:pt x="280369" y="256226"/>
                  </a:cubicBezTo>
                  <a:cubicBezTo>
                    <a:pt x="288475" y="256645"/>
                    <a:pt x="296442" y="256785"/>
                    <a:pt x="304549" y="256785"/>
                  </a:cubicBezTo>
                  <a:cubicBezTo>
                    <a:pt x="334598" y="256785"/>
                    <a:pt x="364787" y="253992"/>
                    <a:pt x="394557" y="250222"/>
                  </a:cubicBezTo>
                  <a:cubicBezTo>
                    <a:pt x="399729" y="249524"/>
                    <a:pt x="404900" y="248546"/>
                    <a:pt x="410071" y="247290"/>
                  </a:cubicBezTo>
                  <a:cubicBezTo>
                    <a:pt x="405319" y="253713"/>
                    <a:pt x="400567" y="259857"/>
                    <a:pt x="395396" y="265442"/>
                  </a:cubicBezTo>
                  <a:cubicBezTo>
                    <a:pt x="383236" y="278568"/>
                    <a:pt x="362551" y="298954"/>
                    <a:pt x="383656" y="315151"/>
                  </a:cubicBezTo>
                  <a:cubicBezTo>
                    <a:pt x="408534" y="331209"/>
                    <a:pt x="420833" y="298116"/>
                    <a:pt x="429638" y="280383"/>
                  </a:cubicBezTo>
                  <a:cubicBezTo>
                    <a:pt x="433272" y="266978"/>
                    <a:pt x="480094" y="205260"/>
                    <a:pt x="461784" y="196882"/>
                  </a:cubicBezTo>
                  <a:cubicBezTo>
                    <a:pt x="469891" y="177892"/>
                    <a:pt x="474363" y="157366"/>
                    <a:pt x="476600" y="136002"/>
                  </a:cubicBezTo>
                  <a:cubicBezTo>
                    <a:pt x="479814" y="134746"/>
                    <a:pt x="482749" y="132512"/>
                    <a:pt x="484846" y="129300"/>
                  </a:cubicBezTo>
                  <a:cubicBezTo>
                    <a:pt x="508326" y="96347"/>
                    <a:pt x="529710" y="61019"/>
                    <a:pt x="555846" y="30021"/>
                  </a:cubicBezTo>
                  <a:cubicBezTo>
                    <a:pt x="552213" y="76240"/>
                    <a:pt x="553890" y="123017"/>
                    <a:pt x="557943" y="169095"/>
                  </a:cubicBezTo>
                  <a:cubicBezTo>
                    <a:pt x="563813" y="259298"/>
                    <a:pt x="682054" y="250501"/>
                    <a:pt x="748443" y="254970"/>
                  </a:cubicBezTo>
                  <a:cubicBezTo>
                    <a:pt x="751517" y="255388"/>
                    <a:pt x="754453" y="255668"/>
                    <a:pt x="757388" y="255807"/>
                  </a:cubicBezTo>
                  <a:cubicBezTo>
                    <a:pt x="750400" y="266140"/>
                    <a:pt x="744809" y="274379"/>
                    <a:pt x="741874" y="277032"/>
                  </a:cubicBezTo>
                  <a:cubicBezTo>
                    <a:pt x="728736" y="289180"/>
                    <a:pt x="716157" y="310264"/>
                    <a:pt x="734885" y="323669"/>
                  </a:cubicBezTo>
                  <a:cubicBezTo>
                    <a:pt x="765355" y="341961"/>
                    <a:pt x="779471" y="296999"/>
                    <a:pt x="790093" y="276333"/>
                  </a:cubicBezTo>
                  <a:cubicBezTo>
                    <a:pt x="794565" y="264744"/>
                    <a:pt x="799877" y="253573"/>
                    <a:pt x="805327" y="242403"/>
                  </a:cubicBezTo>
                  <a:cubicBezTo>
                    <a:pt x="841806" y="214616"/>
                    <a:pt x="849353" y="149826"/>
                    <a:pt x="850891" y="99419"/>
                  </a:cubicBezTo>
                  <a:cubicBezTo>
                    <a:pt x="869200" y="107796"/>
                    <a:pt x="879403" y="86572"/>
                    <a:pt x="885273" y="72051"/>
                  </a:cubicBezTo>
                  <a:cubicBezTo>
                    <a:pt x="896734" y="47894"/>
                    <a:pt x="911828" y="25413"/>
                    <a:pt x="926224" y="2793"/>
                  </a:cubicBezTo>
                  <a:cubicBezTo>
                    <a:pt x="925525" y="50547"/>
                    <a:pt x="931815" y="98581"/>
                    <a:pt x="938803" y="145777"/>
                  </a:cubicBezTo>
                  <a:cubicBezTo>
                    <a:pt x="947469" y="216710"/>
                    <a:pt x="1058162" y="210566"/>
                    <a:pt x="1112531" y="216012"/>
                  </a:cubicBezTo>
                  <a:cubicBezTo>
                    <a:pt x="1206174" y="219084"/>
                    <a:pt x="1300236" y="216850"/>
                    <a:pt x="1393879" y="220899"/>
                  </a:cubicBezTo>
                  <a:cubicBezTo>
                    <a:pt x="1438463" y="225647"/>
                    <a:pt x="1482909" y="230255"/>
                    <a:pt x="1527634" y="232908"/>
                  </a:cubicBezTo>
                  <a:cubicBezTo>
                    <a:pt x="1513098" y="250920"/>
                    <a:pt x="1500519" y="270748"/>
                    <a:pt x="1486683" y="289040"/>
                  </a:cubicBezTo>
                  <a:cubicBezTo>
                    <a:pt x="1478576" y="298954"/>
                    <a:pt x="1481232" y="314314"/>
                    <a:pt x="1492273" y="3204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11"/>
            <p:cNvSpPr/>
            <p:nvPr/>
          </p:nvSpPr>
          <p:spPr>
            <a:xfrm>
              <a:off x="11717776" y="7914229"/>
              <a:ext cx="620837" cy="209177"/>
            </a:xfrm>
            <a:custGeom>
              <a:rect b="b" l="l" r="r" t="t"/>
              <a:pathLst>
                <a:path extrusionOk="0" h="209177" w="620837">
                  <a:moveTo>
                    <a:pt x="613011" y="189726"/>
                  </a:moveTo>
                  <a:cubicBezTo>
                    <a:pt x="615107" y="196288"/>
                    <a:pt x="618042" y="202711"/>
                    <a:pt x="620837" y="209135"/>
                  </a:cubicBezTo>
                  <a:cubicBezTo>
                    <a:pt x="553470" y="208297"/>
                    <a:pt x="485964" y="208855"/>
                    <a:pt x="418597" y="207040"/>
                  </a:cubicBezTo>
                  <a:cubicBezTo>
                    <a:pt x="398611" y="205644"/>
                    <a:pt x="378624" y="205085"/>
                    <a:pt x="358638" y="205085"/>
                  </a:cubicBezTo>
                  <a:cubicBezTo>
                    <a:pt x="330545" y="205085"/>
                    <a:pt x="302172" y="206202"/>
                    <a:pt x="273940" y="207180"/>
                  </a:cubicBezTo>
                  <a:cubicBezTo>
                    <a:pt x="210347" y="209414"/>
                    <a:pt x="146614" y="211648"/>
                    <a:pt x="83999" y="202711"/>
                  </a:cubicBezTo>
                  <a:cubicBezTo>
                    <a:pt x="64711" y="198383"/>
                    <a:pt x="59540" y="182046"/>
                    <a:pt x="53390" y="168641"/>
                  </a:cubicBezTo>
                  <a:cubicBezTo>
                    <a:pt x="31727" y="118233"/>
                    <a:pt x="15794" y="61543"/>
                    <a:pt x="0" y="6108"/>
                  </a:cubicBezTo>
                  <a:cubicBezTo>
                    <a:pt x="146753" y="-873"/>
                    <a:pt x="293787" y="-175"/>
                    <a:pt x="440680" y="244"/>
                  </a:cubicBezTo>
                  <a:cubicBezTo>
                    <a:pt x="473105" y="1082"/>
                    <a:pt x="505950" y="663"/>
                    <a:pt x="538795" y="1361"/>
                  </a:cubicBezTo>
                  <a:cubicBezTo>
                    <a:pt x="574016" y="58890"/>
                    <a:pt x="586175" y="128008"/>
                    <a:pt x="613011" y="1897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11"/>
            <p:cNvSpPr/>
            <p:nvPr/>
          </p:nvSpPr>
          <p:spPr>
            <a:xfrm>
              <a:off x="11168080" y="7931787"/>
              <a:ext cx="1175285" cy="504074"/>
            </a:xfrm>
            <a:custGeom>
              <a:rect b="b" l="l" r="r" t="t"/>
              <a:pathLst>
                <a:path extrusionOk="0" h="504074" w="1175285">
                  <a:moveTo>
                    <a:pt x="1138947" y="257623"/>
                  </a:moveTo>
                  <a:cubicBezTo>
                    <a:pt x="1152085" y="258181"/>
                    <a:pt x="1164244" y="258600"/>
                    <a:pt x="1175286" y="258879"/>
                  </a:cubicBezTo>
                  <a:cubicBezTo>
                    <a:pt x="1154181" y="287783"/>
                    <a:pt x="1137829" y="320178"/>
                    <a:pt x="1113230" y="347267"/>
                  </a:cubicBezTo>
                  <a:cubicBezTo>
                    <a:pt x="1099253" y="346429"/>
                    <a:pt x="1085277" y="345731"/>
                    <a:pt x="1071300" y="345172"/>
                  </a:cubicBezTo>
                  <a:cubicBezTo>
                    <a:pt x="1024759" y="345033"/>
                    <a:pt x="845859" y="327160"/>
                    <a:pt x="829646" y="376171"/>
                  </a:cubicBezTo>
                  <a:cubicBezTo>
                    <a:pt x="828948" y="376590"/>
                    <a:pt x="828248" y="377148"/>
                    <a:pt x="827550" y="377707"/>
                  </a:cubicBezTo>
                  <a:cubicBezTo>
                    <a:pt x="825873" y="379522"/>
                    <a:pt x="825034" y="381756"/>
                    <a:pt x="825034" y="383990"/>
                  </a:cubicBezTo>
                  <a:lnTo>
                    <a:pt x="825034" y="383990"/>
                  </a:lnTo>
                  <a:cubicBezTo>
                    <a:pt x="825313" y="390832"/>
                    <a:pt x="825733" y="397674"/>
                    <a:pt x="826292" y="404377"/>
                  </a:cubicBezTo>
                  <a:cubicBezTo>
                    <a:pt x="798479" y="428394"/>
                    <a:pt x="756409" y="489413"/>
                    <a:pt x="741594" y="504075"/>
                  </a:cubicBezTo>
                  <a:cubicBezTo>
                    <a:pt x="738380" y="480197"/>
                    <a:pt x="732230" y="456599"/>
                    <a:pt x="726919" y="433141"/>
                  </a:cubicBezTo>
                  <a:cubicBezTo>
                    <a:pt x="723145" y="418899"/>
                    <a:pt x="722586" y="395021"/>
                    <a:pt x="715458" y="380360"/>
                  </a:cubicBezTo>
                  <a:cubicBezTo>
                    <a:pt x="701482" y="352852"/>
                    <a:pt x="667938" y="347267"/>
                    <a:pt x="639985" y="344195"/>
                  </a:cubicBezTo>
                  <a:cubicBezTo>
                    <a:pt x="591487" y="340704"/>
                    <a:pt x="542708" y="340983"/>
                    <a:pt x="493930" y="341123"/>
                  </a:cubicBezTo>
                  <a:cubicBezTo>
                    <a:pt x="473385" y="341263"/>
                    <a:pt x="452699" y="341263"/>
                    <a:pt x="432154" y="341123"/>
                  </a:cubicBezTo>
                  <a:cubicBezTo>
                    <a:pt x="395116" y="341542"/>
                    <a:pt x="358078" y="344754"/>
                    <a:pt x="321320" y="349780"/>
                  </a:cubicBezTo>
                  <a:cubicBezTo>
                    <a:pt x="304409" y="352433"/>
                    <a:pt x="292109" y="367933"/>
                    <a:pt x="294485" y="385107"/>
                  </a:cubicBezTo>
                  <a:cubicBezTo>
                    <a:pt x="295603" y="393346"/>
                    <a:pt x="300076" y="400886"/>
                    <a:pt x="306645" y="405913"/>
                  </a:cubicBezTo>
                  <a:cubicBezTo>
                    <a:pt x="291690" y="404098"/>
                    <a:pt x="258705" y="454645"/>
                    <a:pt x="251298" y="461766"/>
                  </a:cubicBezTo>
                  <a:cubicBezTo>
                    <a:pt x="250459" y="462883"/>
                    <a:pt x="249760" y="464000"/>
                    <a:pt x="249062" y="465257"/>
                  </a:cubicBezTo>
                  <a:cubicBezTo>
                    <a:pt x="243890" y="442497"/>
                    <a:pt x="238999" y="421552"/>
                    <a:pt x="236762" y="404098"/>
                  </a:cubicBezTo>
                  <a:cubicBezTo>
                    <a:pt x="232569" y="341542"/>
                    <a:pt x="160869" y="335119"/>
                    <a:pt x="111532" y="331209"/>
                  </a:cubicBezTo>
                  <a:cubicBezTo>
                    <a:pt x="74355" y="328556"/>
                    <a:pt x="37178" y="328416"/>
                    <a:pt x="0" y="330092"/>
                  </a:cubicBezTo>
                  <a:cubicBezTo>
                    <a:pt x="9085" y="313476"/>
                    <a:pt x="18449" y="296999"/>
                    <a:pt x="27813" y="280383"/>
                  </a:cubicBezTo>
                  <a:cubicBezTo>
                    <a:pt x="40672" y="257762"/>
                    <a:pt x="53111" y="235142"/>
                    <a:pt x="64991" y="212102"/>
                  </a:cubicBezTo>
                  <a:cubicBezTo>
                    <a:pt x="68625" y="205540"/>
                    <a:pt x="68625" y="197720"/>
                    <a:pt x="65550" y="191437"/>
                  </a:cubicBezTo>
                  <a:cubicBezTo>
                    <a:pt x="71420" y="169514"/>
                    <a:pt x="71560" y="141029"/>
                    <a:pt x="71560" y="116314"/>
                  </a:cubicBezTo>
                  <a:cubicBezTo>
                    <a:pt x="76452" y="103747"/>
                    <a:pt x="82182" y="91460"/>
                    <a:pt x="87912" y="79311"/>
                  </a:cubicBezTo>
                  <a:cubicBezTo>
                    <a:pt x="101749" y="51525"/>
                    <a:pt x="117263" y="24017"/>
                    <a:pt x="136970" y="0"/>
                  </a:cubicBezTo>
                  <a:cubicBezTo>
                    <a:pt x="131799" y="52362"/>
                    <a:pt x="134594" y="128323"/>
                    <a:pt x="134873" y="139074"/>
                  </a:cubicBezTo>
                  <a:cubicBezTo>
                    <a:pt x="130121" y="207355"/>
                    <a:pt x="195811" y="218386"/>
                    <a:pt x="246825" y="221039"/>
                  </a:cubicBezTo>
                  <a:cubicBezTo>
                    <a:pt x="295184" y="223692"/>
                    <a:pt x="344102" y="228021"/>
                    <a:pt x="393160" y="228579"/>
                  </a:cubicBezTo>
                  <a:cubicBezTo>
                    <a:pt x="396514" y="228998"/>
                    <a:pt x="399868" y="229277"/>
                    <a:pt x="403083" y="229417"/>
                  </a:cubicBezTo>
                  <a:cubicBezTo>
                    <a:pt x="378484" y="259438"/>
                    <a:pt x="354724" y="295463"/>
                    <a:pt x="348854" y="304260"/>
                  </a:cubicBezTo>
                  <a:cubicBezTo>
                    <a:pt x="342564" y="314174"/>
                    <a:pt x="347596" y="328556"/>
                    <a:pt x="358358" y="332885"/>
                  </a:cubicBezTo>
                  <a:cubicBezTo>
                    <a:pt x="368002" y="336934"/>
                    <a:pt x="380860" y="332466"/>
                    <a:pt x="384634" y="322273"/>
                  </a:cubicBezTo>
                  <a:cubicBezTo>
                    <a:pt x="396095" y="288342"/>
                    <a:pt x="414544" y="257483"/>
                    <a:pt x="434251" y="227741"/>
                  </a:cubicBezTo>
                  <a:cubicBezTo>
                    <a:pt x="495328" y="215035"/>
                    <a:pt x="491973" y="146196"/>
                    <a:pt x="476320" y="79311"/>
                  </a:cubicBezTo>
                  <a:cubicBezTo>
                    <a:pt x="477438" y="77077"/>
                    <a:pt x="478696" y="75122"/>
                    <a:pt x="480094" y="73447"/>
                  </a:cubicBezTo>
                  <a:cubicBezTo>
                    <a:pt x="487920" y="60880"/>
                    <a:pt x="496027" y="48453"/>
                    <a:pt x="504692" y="36305"/>
                  </a:cubicBezTo>
                  <a:cubicBezTo>
                    <a:pt x="511122" y="80568"/>
                    <a:pt x="525098" y="124692"/>
                    <a:pt x="536419" y="167978"/>
                  </a:cubicBezTo>
                  <a:cubicBezTo>
                    <a:pt x="550396" y="262091"/>
                    <a:pt x="685269" y="257343"/>
                    <a:pt x="775557" y="254690"/>
                  </a:cubicBezTo>
                  <a:cubicBezTo>
                    <a:pt x="848934" y="252317"/>
                    <a:pt x="922311" y="253992"/>
                    <a:pt x="995687" y="255668"/>
                  </a:cubicBezTo>
                  <a:cubicBezTo>
                    <a:pt x="1043347" y="256645"/>
                    <a:pt x="1091147" y="257623"/>
                    <a:pt x="1138947" y="2576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11"/>
            <p:cNvSpPr/>
            <p:nvPr/>
          </p:nvSpPr>
          <p:spPr>
            <a:xfrm>
              <a:off x="12024981" y="8336959"/>
              <a:ext cx="405179" cy="209046"/>
            </a:xfrm>
            <a:custGeom>
              <a:rect b="b" l="l" r="r" t="t"/>
              <a:pathLst>
                <a:path extrusionOk="0" h="209046" w="405179">
                  <a:moveTo>
                    <a:pt x="405179" y="208654"/>
                  </a:moveTo>
                  <a:cubicBezTo>
                    <a:pt x="381978" y="209352"/>
                    <a:pt x="358638" y="208934"/>
                    <a:pt x="335437" y="208794"/>
                  </a:cubicBezTo>
                  <a:cubicBezTo>
                    <a:pt x="286519" y="209352"/>
                    <a:pt x="238160" y="204047"/>
                    <a:pt x="189382" y="202511"/>
                  </a:cubicBezTo>
                  <a:cubicBezTo>
                    <a:pt x="138927" y="200276"/>
                    <a:pt x="83719" y="204884"/>
                    <a:pt x="38156" y="179890"/>
                  </a:cubicBezTo>
                  <a:cubicBezTo>
                    <a:pt x="4473" y="132554"/>
                    <a:pt x="18449" y="65251"/>
                    <a:pt x="0" y="11214"/>
                  </a:cubicBezTo>
                  <a:cubicBezTo>
                    <a:pt x="114747" y="-8335"/>
                    <a:pt x="232988" y="881"/>
                    <a:pt x="348155" y="14565"/>
                  </a:cubicBezTo>
                  <a:cubicBezTo>
                    <a:pt x="355563" y="17218"/>
                    <a:pt x="367582" y="15821"/>
                    <a:pt x="369399" y="25037"/>
                  </a:cubicBezTo>
                  <a:cubicBezTo>
                    <a:pt x="388827" y="83823"/>
                    <a:pt x="405179" y="146378"/>
                    <a:pt x="405179" y="2086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11"/>
            <p:cNvSpPr/>
            <p:nvPr/>
          </p:nvSpPr>
          <p:spPr>
            <a:xfrm>
              <a:off x="11832524" y="8379590"/>
              <a:ext cx="604345" cy="366536"/>
            </a:xfrm>
            <a:custGeom>
              <a:rect b="b" l="l" r="r" t="t"/>
              <a:pathLst>
                <a:path extrusionOk="0" h="366536" w="604345">
                  <a:moveTo>
                    <a:pt x="593443" y="229696"/>
                  </a:moveTo>
                  <a:cubicBezTo>
                    <a:pt x="597217" y="229696"/>
                    <a:pt x="600851" y="229556"/>
                    <a:pt x="604345" y="229137"/>
                  </a:cubicBezTo>
                  <a:cubicBezTo>
                    <a:pt x="575134" y="266140"/>
                    <a:pt x="553051" y="308589"/>
                    <a:pt x="531248" y="350478"/>
                  </a:cubicBezTo>
                  <a:cubicBezTo>
                    <a:pt x="528313" y="355505"/>
                    <a:pt x="527194" y="361090"/>
                    <a:pt x="527894" y="366536"/>
                  </a:cubicBezTo>
                  <a:cubicBezTo>
                    <a:pt x="360175" y="362487"/>
                    <a:pt x="192317" y="355505"/>
                    <a:pt x="24599" y="352433"/>
                  </a:cubicBezTo>
                  <a:cubicBezTo>
                    <a:pt x="16353" y="351456"/>
                    <a:pt x="8247" y="350758"/>
                    <a:pt x="0" y="350059"/>
                  </a:cubicBezTo>
                  <a:cubicBezTo>
                    <a:pt x="2376" y="344753"/>
                    <a:pt x="4193" y="339168"/>
                    <a:pt x="5311" y="333862"/>
                  </a:cubicBezTo>
                  <a:cubicBezTo>
                    <a:pt x="20685" y="289878"/>
                    <a:pt x="41790" y="247988"/>
                    <a:pt x="55207" y="203305"/>
                  </a:cubicBezTo>
                  <a:cubicBezTo>
                    <a:pt x="55487" y="202328"/>
                    <a:pt x="55767" y="201351"/>
                    <a:pt x="56046" y="200373"/>
                  </a:cubicBezTo>
                  <a:cubicBezTo>
                    <a:pt x="70023" y="177473"/>
                    <a:pt x="75753" y="146056"/>
                    <a:pt x="77989" y="118548"/>
                  </a:cubicBezTo>
                  <a:cubicBezTo>
                    <a:pt x="99094" y="118269"/>
                    <a:pt x="110694" y="85595"/>
                    <a:pt x="121596" y="68560"/>
                  </a:cubicBezTo>
                  <a:cubicBezTo>
                    <a:pt x="135572" y="45381"/>
                    <a:pt x="150807" y="23039"/>
                    <a:pt x="164923" y="0"/>
                  </a:cubicBezTo>
                  <a:cubicBezTo>
                    <a:pt x="166041" y="17314"/>
                    <a:pt x="166880" y="34768"/>
                    <a:pt x="166460" y="53200"/>
                  </a:cubicBezTo>
                  <a:cubicBezTo>
                    <a:pt x="168557" y="87410"/>
                    <a:pt x="163665" y="127904"/>
                    <a:pt x="179040" y="159461"/>
                  </a:cubicBezTo>
                  <a:cubicBezTo>
                    <a:pt x="176803" y="159461"/>
                    <a:pt x="174707" y="159880"/>
                    <a:pt x="172610" y="160857"/>
                  </a:cubicBezTo>
                  <a:cubicBezTo>
                    <a:pt x="152764" y="177334"/>
                    <a:pt x="146334" y="209030"/>
                    <a:pt x="130820" y="230115"/>
                  </a:cubicBezTo>
                  <a:cubicBezTo>
                    <a:pt x="118940" y="251060"/>
                    <a:pt x="106222" y="271446"/>
                    <a:pt x="92944" y="291553"/>
                  </a:cubicBezTo>
                  <a:cubicBezTo>
                    <a:pt x="80785" y="305377"/>
                    <a:pt x="72119" y="323669"/>
                    <a:pt x="89310" y="337772"/>
                  </a:cubicBezTo>
                  <a:cubicBezTo>
                    <a:pt x="95181" y="341681"/>
                    <a:pt x="100352" y="343217"/>
                    <a:pt x="105104" y="343217"/>
                  </a:cubicBezTo>
                  <a:cubicBezTo>
                    <a:pt x="126488" y="343217"/>
                    <a:pt x="136830" y="309147"/>
                    <a:pt x="145636" y="290995"/>
                  </a:cubicBezTo>
                  <a:cubicBezTo>
                    <a:pt x="161848" y="254411"/>
                    <a:pt x="183512" y="219224"/>
                    <a:pt x="195532" y="181243"/>
                  </a:cubicBezTo>
                  <a:cubicBezTo>
                    <a:pt x="253115" y="224529"/>
                    <a:pt x="332082" y="216152"/>
                    <a:pt x="400288" y="221039"/>
                  </a:cubicBezTo>
                  <a:cubicBezTo>
                    <a:pt x="458989" y="227322"/>
                    <a:pt x="518110" y="228858"/>
                    <a:pt x="577091" y="228718"/>
                  </a:cubicBezTo>
                  <a:cubicBezTo>
                    <a:pt x="582821" y="229277"/>
                    <a:pt x="588412" y="229696"/>
                    <a:pt x="593443" y="2296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11"/>
            <p:cNvSpPr/>
            <p:nvPr/>
          </p:nvSpPr>
          <p:spPr>
            <a:xfrm>
              <a:off x="11508408" y="8335745"/>
              <a:ext cx="340316" cy="213777"/>
            </a:xfrm>
            <a:custGeom>
              <a:rect b="b" l="l" r="r" t="t"/>
              <a:pathLst>
                <a:path extrusionOk="0" h="213777" w="340316">
                  <a:moveTo>
                    <a:pt x="318525" y="7401"/>
                  </a:moveTo>
                  <a:cubicBezTo>
                    <a:pt x="329706" y="74843"/>
                    <a:pt x="358078" y="148290"/>
                    <a:pt x="324255" y="213778"/>
                  </a:cubicBezTo>
                  <a:cubicBezTo>
                    <a:pt x="240815" y="204283"/>
                    <a:pt x="156677" y="205400"/>
                    <a:pt x="73237" y="196324"/>
                  </a:cubicBezTo>
                  <a:cubicBezTo>
                    <a:pt x="41650" y="194648"/>
                    <a:pt x="45144" y="156668"/>
                    <a:pt x="35640" y="133908"/>
                  </a:cubicBezTo>
                  <a:cubicBezTo>
                    <a:pt x="22781" y="91878"/>
                    <a:pt x="13697" y="48732"/>
                    <a:pt x="0" y="6842"/>
                  </a:cubicBezTo>
                  <a:cubicBezTo>
                    <a:pt x="41930" y="977"/>
                    <a:pt x="83999" y="0"/>
                    <a:pt x="126208" y="0"/>
                  </a:cubicBezTo>
                  <a:cubicBezTo>
                    <a:pt x="143818" y="0"/>
                    <a:pt x="161429" y="140"/>
                    <a:pt x="179039" y="140"/>
                  </a:cubicBezTo>
                  <a:cubicBezTo>
                    <a:pt x="191758" y="419"/>
                    <a:pt x="204756" y="419"/>
                    <a:pt x="217614" y="279"/>
                  </a:cubicBezTo>
                  <a:cubicBezTo>
                    <a:pt x="251717" y="279"/>
                    <a:pt x="285680" y="0"/>
                    <a:pt x="318525" y="74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11"/>
            <p:cNvSpPr/>
            <p:nvPr/>
          </p:nvSpPr>
          <p:spPr>
            <a:xfrm>
              <a:off x="11453760" y="8558180"/>
              <a:ext cx="391202" cy="170631"/>
            </a:xfrm>
            <a:custGeom>
              <a:rect b="b" l="l" r="r" t="t"/>
              <a:pathLst>
                <a:path extrusionOk="0" h="170631" w="391202">
                  <a:moveTo>
                    <a:pt x="391203" y="52921"/>
                  </a:moveTo>
                  <a:cubicBezTo>
                    <a:pt x="387289" y="60601"/>
                    <a:pt x="383376" y="68141"/>
                    <a:pt x="379323" y="75681"/>
                  </a:cubicBezTo>
                  <a:cubicBezTo>
                    <a:pt x="365486" y="101513"/>
                    <a:pt x="351509" y="127206"/>
                    <a:pt x="336275" y="152340"/>
                  </a:cubicBezTo>
                  <a:cubicBezTo>
                    <a:pt x="332362" y="157087"/>
                    <a:pt x="330685" y="162952"/>
                    <a:pt x="330964" y="168677"/>
                  </a:cubicBezTo>
                  <a:cubicBezTo>
                    <a:pt x="290712" y="167280"/>
                    <a:pt x="250459" y="168118"/>
                    <a:pt x="210207" y="170631"/>
                  </a:cubicBezTo>
                  <a:cubicBezTo>
                    <a:pt x="213981" y="166023"/>
                    <a:pt x="218453" y="161974"/>
                    <a:pt x="223484" y="158483"/>
                  </a:cubicBezTo>
                  <a:cubicBezTo>
                    <a:pt x="176803" y="160717"/>
                    <a:pt x="130261" y="163091"/>
                    <a:pt x="83579" y="163789"/>
                  </a:cubicBezTo>
                  <a:cubicBezTo>
                    <a:pt x="55766" y="163929"/>
                    <a:pt x="27813" y="163929"/>
                    <a:pt x="0" y="163789"/>
                  </a:cubicBezTo>
                  <a:cubicBezTo>
                    <a:pt x="14256" y="139354"/>
                    <a:pt x="21943" y="97464"/>
                    <a:pt x="31866" y="82383"/>
                  </a:cubicBezTo>
                  <a:cubicBezTo>
                    <a:pt x="42488" y="54876"/>
                    <a:pt x="55487" y="28066"/>
                    <a:pt x="64152" y="0"/>
                  </a:cubicBezTo>
                  <a:cubicBezTo>
                    <a:pt x="102727" y="48034"/>
                    <a:pt x="178061" y="34070"/>
                    <a:pt x="233128" y="41192"/>
                  </a:cubicBezTo>
                  <a:cubicBezTo>
                    <a:pt x="278412" y="43286"/>
                    <a:pt x="332641" y="50268"/>
                    <a:pt x="379882" y="53759"/>
                  </a:cubicBezTo>
                  <a:cubicBezTo>
                    <a:pt x="383935" y="53898"/>
                    <a:pt x="387709" y="53619"/>
                    <a:pt x="391203" y="529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11"/>
            <p:cNvSpPr/>
            <p:nvPr/>
          </p:nvSpPr>
          <p:spPr>
            <a:xfrm>
              <a:off x="11350753" y="8345519"/>
              <a:ext cx="161987" cy="376450"/>
            </a:xfrm>
            <a:custGeom>
              <a:rect b="b" l="l" r="r" t="t"/>
              <a:pathLst>
                <a:path extrusionOk="0" h="376450" w="161987">
                  <a:moveTo>
                    <a:pt x="129981" y="0"/>
                  </a:moveTo>
                  <a:cubicBezTo>
                    <a:pt x="139485" y="66884"/>
                    <a:pt x="145356" y="135723"/>
                    <a:pt x="161988" y="200792"/>
                  </a:cubicBezTo>
                  <a:cubicBezTo>
                    <a:pt x="123972" y="243659"/>
                    <a:pt x="103007" y="300211"/>
                    <a:pt x="69883" y="347267"/>
                  </a:cubicBezTo>
                  <a:cubicBezTo>
                    <a:pt x="62615" y="356343"/>
                    <a:pt x="56465" y="366816"/>
                    <a:pt x="57863" y="376450"/>
                  </a:cubicBezTo>
                  <a:cubicBezTo>
                    <a:pt x="38575" y="376450"/>
                    <a:pt x="19287" y="376311"/>
                    <a:pt x="0" y="376171"/>
                  </a:cubicBezTo>
                  <a:cubicBezTo>
                    <a:pt x="14535" y="342520"/>
                    <a:pt x="30748" y="310125"/>
                    <a:pt x="47799" y="277451"/>
                  </a:cubicBezTo>
                  <a:cubicBezTo>
                    <a:pt x="48498" y="281919"/>
                    <a:pt x="55906" y="281779"/>
                    <a:pt x="55626" y="276892"/>
                  </a:cubicBezTo>
                  <a:cubicBezTo>
                    <a:pt x="55207" y="271586"/>
                    <a:pt x="55906" y="266420"/>
                    <a:pt x="56605" y="260974"/>
                  </a:cubicBezTo>
                  <a:cubicBezTo>
                    <a:pt x="58561" y="257902"/>
                    <a:pt x="58002" y="254132"/>
                    <a:pt x="55906" y="251898"/>
                  </a:cubicBezTo>
                  <a:cubicBezTo>
                    <a:pt x="97276" y="213918"/>
                    <a:pt x="85956" y="139773"/>
                    <a:pt x="71420" y="73726"/>
                  </a:cubicBezTo>
                  <a:cubicBezTo>
                    <a:pt x="72258" y="74424"/>
                    <a:pt x="73097" y="74983"/>
                    <a:pt x="74075" y="75541"/>
                  </a:cubicBezTo>
                  <a:cubicBezTo>
                    <a:pt x="77570" y="77217"/>
                    <a:pt x="80784" y="78055"/>
                    <a:pt x="83719" y="78055"/>
                  </a:cubicBezTo>
                  <a:cubicBezTo>
                    <a:pt x="106920" y="78055"/>
                    <a:pt x="111672" y="29183"/>
                    <a:pt x="124111" y="12707"/>
                  </a:cubicBezTo>
                  <a:cubicBezTo>
                    <a:pt x="129981" y="12707"/>
                    <a:pt x="128444" y="4468"/>
                    <a:pt x="1299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11"/>
            <p:cNvSpPr/>
            <p:nvPr/>
          </p:nvSpPr>
          <p:spPr>
            <a:xfrm>
              <a:off x="10927824" y="8323178"/>
              <a:ext cx="443251" cy="229879"/>
            </a:xfrm>
            <a:custGeom>
              <a:rect b="b" l="l" r="r" t="t"/>
              <a:pathLst>
                <a:path extrusionOk="0" h="229879" w="443251">
                  <a:moveTo>
                    <a:pt x="412727" y="14522"/>
                  </a:moveTo>
                  <a:cubicBezTo>
                    <a:pt x="422510" y="80289"/>
                    <a:pt x="454516" y="155970"/>
                    <a:pt x="439142" y="225228"/>
                  </a:cubicBezTo>
                  <a:cubicBezTo>
                    <a:pt x="429359" y="227043"/>
                    <a:pt x="419436" y="227881"/>
                    <a:pt x="409512" y="228439"/>
                  </a:cubicBezTo>
                  <a:cubicBezTo>
                    <a:pt x="384774" y="229696"/>
                    <a:pt x="359895" y="229696"/>
                    <a:pt x="335157" y="229696"/>
                  </a:cubicBezTo>
                  <a:cubicBezTo>
                    <a:pt x="270446" y="230953"/>
                    <a:pt x="206294" y="225507"/>
                    <a:pt x="141862" y="220760"/>
                  </a:cubicBezTo>
                  <a:cubicBezTo>
                    <a:pt x="103566" y="217967"/>
                    <a:pt x="64292" y="221877"/>
                    <a:pt x="26835" y="211963"/>
                  </a:cubicBezTo>
                  <a:lnTo>
                    <a:pt x="26835" y="211963"/>
                  </a:lnTo>
                  <a:cubicBezTo>
                    <a:pt x="14955" y="158483"/>
                    <a:pt x="12439" y="101792"/>
                    <a:pt x="0" y="48034"/>
                  </a:cubicBezTo>
                  <a:cubicBezTo>
                    <a:pt x="5730" y="44822"/>
                    <a:pt x="10482" y="39795"/>
                    <a:pt x="13277" y="33791"/>
                  </a:cubicBezTo>
                  <a:cubicBezTo>
                    <a:pt x="99653" y="17035"/>
                    <a:pt x="191059" y="0"/>
                    <a:pt x="281068" y="0"/>
                  </a:cubicBezTo>
                  <a:cubicBezTo>
                    <a:pt x="325513" y="0"/>
                    <a:pt x="369679" y="4049"/>
                    <a:pt x="412727" y="145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11"/>
            <p:cNvSpPr/>
            <p:nvPr/>
          </p:nvSpPr>
          <p:spPr>
            <a:xfrm>
              <a:off x="10845921" y="8576472"/>
              <a:ext cx="535859" cy="145218"/>
            </a:xfrm>
            <a:custGeom>
              <a:rect b="b" l="l" r="r" t="t"/>
              <a:pathLst>
                <a:path extrusionOk="0" h="145218" w="535859">
                  <a:moveTo>
                    <a:pt x="535860" y="32674"/>
                  </a:moveTo>
                  <a:cubicBezTo>
                    <a:pt x="524120" y="44682"/>
                    <a:pt x="515315" y="60880"/>
                    <a:pt x="504832" y="73168"/>
                  </a:cubicBezTo>
                  <a:cubicBezTo>
                    <a:pt x="496027" y="91739"/>
                    <a:pt x="458710" y="122737"/>
                    <a:pt x="462204" y="145218"/>
                  </a:cubicBezTo>
                  <a:cubicBezTo>
                    <a:pt x="432294" y="145079"/>
                    <a:pt x="402244" y="144799"/>
                    <a:pt x="372335" y="144520"/>
                  </a:cubicBezTo>
                  <a:cubicBezTo>
                    <a:pt x="248223" y="143543"/>
                    <a:pt x="124112" y="142565"/>
                    <a:pt x="0" y="143682"/>
                  </a:cubicBezTo>
                  <a:cubicBezTo>
                    <a:pt x="5311" y="131395"/>
                    <a:pt x="9924" y="118827"/>
                    <a:pt x="15514" y="110589"/>
                  </a:cubicBezTo>
                  <a:cubicBezTo>
                    <a:pt x="33963" y="73307"/>
                    <a:pt x="53810" y="36863"/>
                    <a:pt x="72957" y="0"/>
                  </a:cubicBezTo>
                  <a:cubicBezTo>
                    <a:pt x="109576" y="29183"/>
                    <a:pt x="164504" y="21084"/>
                    <a:pt x="208670" y="25692"/>
                  </a:cubicBezTo>
                  <a:cubicBezTo>
                    <a:pt x="278972" y="32255"/>
                    <a:pt x="349413" y="38818"/>
                    <a:pt x="420134" y="38818"/>
                  </a:cubicBezTo>
                  <a:cubicBezTo>
                    <a:pt x="425865" y="38818"/>
                    <a:pt x="431595" y="38818"/>
                    <a:pt x="437326" y="38678"/>
                  </a:cubicBezTo>
                  <a:cubicBezTo>
                    <a:pt x="446410" y="38259"/>
                    <a:pt x="455775" y="38259"/>
                    <a:pt x="465139" y="38399"/>
                  </a:cubicBezTo>
                  <a:cubicBezTo>
                    <a:pt x="489039" y="38259"/>
                    <a:pt x="513218" y="38399"/>
                    <a:pt x="535860" y="326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11"/>
            <p:cNvSpPr/>
            <p:nvPr/>
          </p:nvSpPr>
          <p:spPr>
            <a:xfrm>
              <a:off x="10724325" y="8374703"/>
              <a:ext cx="180436" cy="347127"/>
            </a:xfrm>
            <a:custGeom>
              <a:rect b="b" l="l" r="r" t="t"/>
              <a:pathLst>
                <a:path extrusionOk="0" h="347127" w="180436">
                  <a:moveTo>
                    <a:pt x="180297" y="155830"/>
                  </a:moveTo>
                  <a:cubicBezTo>
                    <a:pt x="180297" y="157785"/>
                    <a:pt x="180437" y="159740"/>
                    <a:pt x="180437" y="161834"/>
                  </a:cubicBezTo>
                  <a:cubicBezTo>
                    <a:pt x="172890" y="163510"/>
                    <a:pt x="165761" y="169654"/>
                    <a:pt x="162826" y="177892"/>
                  </a:cubicBezTo>
                  <a:cubicBezTo>
                    <a:pt x="147592" y="203305"/>
                    <a:pt x="131938" y="228439"/>
                    <a:pt x="116983" y="253992"/>
                  </a:cubicBezTo>
                  <a:cubicBezTo>
                    <a:pt x="100211" y="282058"/>
                    <a:pt x="84278" y="310683"/>
                    <a:pt x="66668" y="338191"/>
                  </a:cubicBezTo>
                  <a:cubicBezTo>
                    <a:pt x="64571" y="340565"/>
                    <a:pt x="63034" y="343218"/>
                    <a:pt x="61916" y="346010"/>
                  </a:cubicBezTo>
                  <a:cubicBezTo>
                    <a:pt x="48918" y="346150"/>
                    <a:pt x="35920" y="346290"/>
                    <a:pt x="22921" y="346569"/>
                  </a:cubicBezTo>
                  <a:cubicBezTo>
                    <a:pt x="15234" y="346708"/>
                    <a:pt x="7687" y="346848"/>
                    <a:pt x="0" y="347127"/>
                  </a:cubicBezTo>
                  <a:cubicBezTo>
                    <a:pt x="16073" y="309008"/>
                    <a:pt x="31447" y="270469"/>
                    <a:pt x="51993" y="234723"/>
                  </a:cubicBezTo>
                  <a:cubicBezTo>
                    <a:pt x="92105" y="207634"/>
                    <a:pt x="89869" y="144380"/>
                    <a:pt x="81343" y="82244"/>
                  </a:cubicBezTo>
                  <a:cubicBezTo>
                    <a:pt x="81623" y="82523"/>
                    <a:pt x="82042" y="82942"/>
                    <a:pt x="82461" y="83221"/>
                  </a:cubicBezTo>
                  <a:cubicBezTo>
                    <a:pt x="86934" y="86153"/>
                    <a:pt x="91267" y="87410"/>
                    <a:pt x="95180" y="87410"/>
                  </a:cubicBezTo>
                  <a:cubicBezTo>
                    <a:pt x="118241" y="87410"/>
                    <a:pt x="133755" y="45381"/>
                    <a:pt x="149828" y="31278"/>
                  </a:cubicBezTo>
                  <a:cubicBezTo>
                    <a:pt x="158214" y="20805"/>
                    <a:pt x="166460" y="10193"/>
                    <a:pt x="175126" y="0"/>
                  </a:cubicBezTo>
                  <a:cubicBezTo>
                    <a:pt x="177921" y="51804"/>
                    <a:pt x="178759" y="103887"/>
                    <a:pt x="180297" y="1558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11"/>
            <p:cNvSpPr/>
            <p:nvPr/>
          </p:nvSpPr>
          <p:spPr>
            <a:xfrm>
              <a:off x="10358000" y="8337421"/>
              <a:ext cx="390571" cy="221173"/>
            </a:xfrm>
            <a:custGeom>
              <a:rect b="b" l="l" r="r" t="t"/>
              <a:pathLst>
                <a:path extrusionOk="0" h="221173" w="390571">
                  <a:moveTo>
                    <a:pt x="390504" y="182500"/>
                  </a:moveTo>
                  <a:cubicBezTo>
                    <a:pt x="390923" y="195486"/>
                    <a:pt x="389526" y="209310"/>
                    <a:pt x="382538" y="220620"/>
                  </a:cubicBezTo>
                  <a:cubicBezTo>
                    <a:pt x="314891" y="222714"/>
                    <a:pt x="247385" y="218386"/>
                    <a:pt x="179738" y="215593"/>
                  </a:cubicBezTo>
                  <a:cubicBezTo>
                    <a:pt x="140744" y="213638"/>
                    <a:pt x="99233" y="216152"/>
                    <a:pt x="62475" y="200932"/>
                  </a:cubicBezTo>
                  <a:cubicBezTo>
                    <a:pt x="41790" y="134047"/>
                    <a:pt x="27953" y="64650"/>
                    <a:pt x="0" y="0"/>
                  </a:cubicBezTo>
                  <a:cubicBezTo>
                    <a:pt x="11461" y="16756"/>
                    <a:pt x="31028" y="15220"/>
                    <a:pt x="50176" y="13684"/>
                  </a:cubicBezTo>
                  <a:cubicBezTo>
                    <a:pt x="58981" y="12986"/>
                    <a:pt x="67647" y="12288"/>
                    <a:pt x="75474" y="13405"/>
                  </a:cubicBezTo>
                  <a:cubicBezTo>
                    <a:pt x="113350" y="14941"/>
                    <a:pt x="151087" y="14103"/>
                    <a:pt x="188683" y="13405"/>
                  </a:cubicBezTo>
                  <a:cubicBezTo>
                    <a:pt x="249202" y="12288"/>
                    <a:pt x="309440" y="11171"/>
                    <a:pt x="369959" y="19130"/>
                  </a:cubicBezTo>
                  <a:cubicBezTo>
                    <a:pt x="375270" y="73866"/>
                    <a:pt x="386591" y="127764"/>
                    <a:pt x="390504" y="1825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11"/>
            <p:cNvSpPr/>
            <p:nvPr/>
          </p:nvSpPr>
          <p:spPr>
            <a:xfrm>
              <a:off x="10314674" y="8581499"/>
              <a:ext cx="405877" cy="155411"/>
            </a:xfrm>
            <a:custGeom>
              <a:rect b="b" l="l" r="r" t="t"/>
              <a:pathLst>
                <a:path extrusionOk="0" h="155411" w="405877">
                  <a:moveTo>
                    <a:pt x="405878" y="41611"/>
                  </a:moveTo>
                  <a:cubicBezTo>
                    <a:pt x="401685" y="49290"/>
                    <a:pt x="398191" y="55853"/>
                    <a:pt x="395535" y="59623"/>
                  </a:cubicBezTo>
                  <a:cubicBezTo>
                    <a:pt x="380580" y="87131"/>
                    <a:pt x="365626" y="114499"/>
                    <a:pt x="350391" y="141867"/>
                  </a:cubicBezTo>
                  <a:cubicBezTo>
                    <a:pt x="233548" y="145497"/>
                    <a:pt x="116844" y="151921"/>
                    <a:pt x="0" y="155411"/>
                  </a:cubicBezTo>
                  <a:cubicBezTo>
                    <a:pt x="6988" y="143263"/>
                    <a:pt x="11600" y="127206"/>
                    <a:pt x="17051" y="117012"/>
                  </a:cubicBezTo>
                  <a:cubicBezTo>
                    <a:pt x="20546" y="104725"/>
                    <a:pt x="55068" y="39795"/>
                    <a:pt x="65689" y="0"/>
                  </a:cubicBezTo>
                  <a:cubicBezTo>
                    <a:pt x="80504" y="16896"/>
                    <a:pt x="104544" y="23458"/>
                    <a:pt x="140883" y="28345"/>
                  </a:cubicBezTo>
                  <a:cubicBezTo>
                    <a:pt x="220969" y="34629"/>
                    <a:pt x="301334" y="38259"/>
                    <a:pt x="381559" y="39516"/>
                  </a:cubicBezTo>
                  <a:cubicBezTo>
                    <a:pt x="390504" y="40913"/>
                    <a:pt x="398470" y="41471"/>
                    <a:pt x="405878" y="416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11"/>
            <p:cNvSpPr/>
            <p:nvPr/>
          </p:nvSpPr>
          <p:spPr>
            <a:xfrm>
              <a:off x="10218515" y="8363951"/>
              <a:ext cx="147871" cy="375053"/>
            </a:xfrm>
            <a:custGeom>
              <a:rect b="b" l="l" r="r" t="t"/>
              <a:pathLst>
                <a:path extrusionOk="0" h="375053" w="147871">
                  <a:moveTo>
                    <a:pt x="142421" y="154574"/>
                  </a:moveTo>
                  <a:cubicBezTo>
                    <a:pt x="143259" y="168677"/>
                    <a:pt x="145076" y="180406"/>
                    <a:pt x="147871" y="190320"/>
                  </a:cubicBezTo>
                  <a:cubicBezTo>
                    <a:pt x="144098" y="194090"/>
                    <a:pt x="141862" y="199535"/>
                    <a:pt x="138787" y="203864"/>
                  </a:cubicBezTo>
                  <a:cubicBezTo>
                    <a:pt x="118521" y="241565"/>
                    <a:pt x="98534" y="279545"/>
                    <a:pt x="76032" y="315989"/>
                  </a:cubicBezTo>
                  <a:cubicBezTo>
                    <a:pt x="67646" y="332885"/>
                    <a:pt x="44305" y="355645"/>
                    <a:pt x="51434" y="374077"/>
                  </a:cubicBezTo>
                  <a:cubicBezTo>
                    <a:pt x="34242" y="374495"/>
                    <a:pt x="17191" y="374775"/>
                    <a:pt x="0" y="375054"/>
                  </a:cubicBezTo>
                  <a:cubicBezTo>
                    <a:pt x="8246" y="359415"/>
                    <a:pt x="11461" y="335538"/>
                    <a:pt x="19427" y="323809"/>
                  </a:cubicBezTo>
                  <a:cubicBezTo>
                    <a:pt x="25158" y="310125"/>
                    <a:pt x="31587" y="296720"/>
                    <a:pt x="37597" y="283036"/>
                  </a:cubicBezTo>
                  <a:cubicBezTo>
                    <a:pt x="58701" y="281919"/>
                    <a:pt x="77709" y="269910"/>
                    <a:pt x="82601" y="247569"/>
                  </a:cubicBezTo>
                  <a:cubicBezTo>
                    <a:pt x="89170" y="224111"/>
                    <a:pt x="81204" y="200373"/>
                    <a:pt x="73377" y="178172"/>
                  </a:cubicBezTo>
                  <a:cubicBezTo>
                    <a:pt x="64711" y="153177"/>
                    <a:pt x="60099" y="126926"/>
                    <a:pt x="51014" y="102211"/>
                  </a:cubicBezTo>
                  <a:cubicBezTo>
                    <a:pt x="59120" y="91739"/>
                    <a:pt x="66528" y="80010"/>
                    <a:pt x="73796" y="73447"/>
                  </a:cubicBezTo>
                  <a:cubicBezTo>
                    <a:pt x="90148" y="51804"/>
                    <a:pt x="97416" y="28764"/>
                    <a:pt x="111393" y="4887"/>
                  </a:cubicBezTo>
                  <a:cubicBezTo>
                    <a:pt x="112092" y="3211"/>
                    <a:pt x="112930" y="1536"/>
                    <a:pt x="113769" y="0"/>
                  </a:cubicBezTo>
                  <a:cubicBezTo>
                    <a:pt x="122015" y="51245"/>
                    <a:pt x="135293" y="101234"/>
                    <a:pt x="142421" y="1545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11"/>
            <p:cNvSpPr/>
            <p:nvPr/>
          </p:nvSpPr>
          <p:spPr>
            <a:xfrm>
              <a:off x="8470891" y="8339934"/>
              <a:ext cx="1768030" cy="254410"/>
            </a:xfrm>
            <a:custGeom>
              <a:rect b="b" l="l" r="r" t="t"/>
              <a:pathLst>
                <a:path extrusionOk="0" h="254410" w="1768030">
                  <a:moveTo>
                    <a:pt x="1740077" y="149966"/>
                  </a:moveTo>
                  <a:cubicBezTo>
                    <a:pt x="1749442" y="181104"/>
                    <a:pt x="1757548" y="212800"/>
                    <a:pt x="1768030" y="243520"/>
                  </a:cubicBezTo>
                  <a:cubicBezTo>
                    <a:pt x="1656497" y="241984"/>
                    <a:pt x="1545384" y="222714"/>
                    <a:pt x="1433572" y="228579"/>
                  </a:cubicBezTo>
                  <a:cubicBezTo>
                    <a:pt x="1336575" y="233187"/>
                    <a:pt x="1239578" y="232628"/>
                    <a:pt x="1142581" y="233047"/>
                  </a:cubicBezTo>
                  <a:cubicBezTo>
                    <a:pt x="1063194" y="235002"/>
                    <a:pt x="985624" y="242961"/>
                    <a:pt x="904980" y="244357"/>
                  </a:cubicBezTo>
                  <a:cubicBezTo>
                    <a:pt x="853546" y="246033"/>
                    <a:pt x="802252" y="242682"/>
                    <a:pt x="750819" y="239331"/>
                  </a:cubicBezTo>
                  <a:cubicBezTo>
                    <a:pt x="703858" y="236259"/>
                    <a:pt x="656757" y="233187"/>
                    <a:pt x="609656" y="234025"/>
                  </a:cubicBezTo>
                  <a:cubicBezTo>
                    <a:pt x="485405" y="233187"/>
                    <a:pt x="362831" y="249943"/>
                    <a:pt x="236483" y="254411"/>
                  </a:cubicBezTo>
                  <a:cubicBezTo>
                    <a:pt x="174986" y="252456"/>
                    <a:pt x="99792" y="260415"/>
                    <a:pt x="47101" y="224669"/>
                  </a:cubicBezTo>
                  <a:cubicBezTo>
                    <a:pt x="29211" y="164208"/>
                    <a:pt x="13138" y="103049"/>
                    <a:pt x="0" y="41331"/>
                  </a:cubicBezTo>
                  <a:cubicBezTo>
                    <a:pt x="126907" y="17594"/>
                    <a:pt x="256749" y="9914"/>
                    <a:pt x="385473" y="2932"/>
                  </a:cubicBezTo>
                  <a:cubicBezTo>
                    <a:pt x="413286" y="838"/>
                    <a:pt x="441239" y="0"/>
                    <a:pt x="469052" y="0"/>
                  </a:cubicBezTo>
                  <a:cubicBezTo>
                    <a:pt x="548159" y="0"/>
                    <a:pt x="627406" y="6563"/>
                    <a:pt x="706374" y="6702"/>
                  </a:cubicBezTo>
                  <a:cubicBezTo>
                    <a:pt x="894917" y="8797"/>
                    <a:pt x="1082901" y="17873"/>
                    <a:pt x="1270466" y="37142"/>
                  </a:cubicBezTo>
                  <a:cubicBezTo>
                    <a:pt x="1336994" y="41890"/>
                    <a:pt x="1403662" y="39376"/>
                    <a:pt x="1470330" y="37003"/>
                  </a:cubicBezTo>
                  <a:cubicBezTo>
                    <a:pt x="1543567" y="34350"/>
                    <a:pt x="1616804" y="31697"/>
                    <a:pt x="1689901" y="38539"/>
                  </a:cubicBezTo>
                  <a:cubicBezTo>
                    <a:pt x="1705136" y="76519"/>
                    <a:pt x="1724144" y="112544"/>
                    <a:pt x="1740077" y="14996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11"/>
            <p:cNvSpPr/>
            <p:nvPr/>
          </p:nvSpPr>
          <p:spPr>
            <a:xfrm>
              <a:off x="8436369" y="8622691"/>
              <a:ext cx="1788854" cy="142844"/>
            </a:xfrm>
            <a:custGeom>
              <a:rect b="b" l="l" r="r" t="t"/>
              <a:pathLst>
                <a:path extrusionOk="0" h="142844" w="1788854">
                  <a:moveTo>
                    <a:pt x="1788855" y="23738"/>
                  </a:moveTo>
                  <a:cubicBezTo>
                    <a:pt x="1782286" y="34629"/>
                    <a:pt x="1776556" y="45800"/>
                    <a:pt x="1772503" y="50547"/>
                  </a:cubicBezTo>
                  <a:cubicBezTo>
                    <a:pt x="1765654" y="68420"/>
                    <a:pt x="1736863" y="96766"/>
                    <a:pt x="1742313" y="116733"/>
                  </a:cubicBezTo>
                  <a:cubicBezTo>
                    <a:pt x="1546642" y="122458"/>
                    <a:pt x="1350971" y="119107"/>
                    <a:pt x="1155439" y="115616"/>
                  </a:cubicBezTo>
                  <a:cubicBezTo>
                    <a:pt x="975841" y="112405"/>
                    <a:pt x="796243" y="109333"/>
                    <a:pt x="616504" y="113382"/>
                  </a:cubicBezTo>
                  <a:cubicBezTo>
                    <a:pt x="429499" y="120364"/>
                    <a:pt x="242353" y="124134"/>
                    <a:pt x="55766" y="138237"/>
                  </a:cubicBezTo>
                  <a:cubicBezTo>
                    <a:pt x="37178" y="139773"/>
                    <a:pt x="18449" y="141309"/>
                    <a:pt x="0" y="142845"/>
                  </a:cubicBezTo>
                  <a:cubicBezTo>
                    <a:pt x="10343" y="116873"/>
                    <a:pt x="21105" y="91041"/>
                    <a:pt x="31866" y="65348"/>
                  </a:cubicBezTo>
                  <a:cubicBezTo>
                    <a:pt x="34522" y="55574"/>
                    <a:pt x="51434" y="23738"/>
                    <a:pt x="57304" y="0"/>
                  </a:cubicBezTo>
                  <a:cubicBezTo>
                    <a:pt x="100771" y="30719"/>
                    <a:pt x="174287" y="29463"/>
                    <a:pt x="223485" y="33791"/>
                  </a:cubicBezTo>
                  <a:cubicBezTo>
                    <a:pt x="230193" y="33931"/>
                    <a:pt x="236762" y="33931"/>
                    <a:pt x="243471" y="33931"/>
                  </a:cubicBezTo>
                  <a:cubicBezTo>
                    <a:pt x="308602" y="33931"/>
                    <a:pt x="372335" y="28904"/>
                    <a:pt x="436347" y="24017"/>
                  </a:cubicBezTo>
                  <a:cubicBezTo>
                    <a:pt x="504832" y="18711"/>
                    <a:pt x="573457" y="13405"/>
                    <a:pt x="644178" y="14243"/>
                  </a:cubicBezTo>
                  <a:cubicBezTo>
                    <a:pt x="722586" y="12986"/>
                    <a:pt x="800436" y="22202"/>
                    <a:pt x="878564" y="24715"/>
                  </a:cubicBezTo>
                  <a:cubicBezTo>
                    <a:pt x="956413" y="26111"/>
                    <a:pt x="1034403" y="21643"/>
                    <a:pt x="1111972" y="15918"/>
                  </a:cubicBezTo>
                  <a:cubicBezTo>
                    <a:pt x="1160611" y="12846"/>
                    <a:pt x="1209388" y="12986"/>
                    <a:pt x="1258167" y="13265"/>
                  </a:cubicBezTo>
                  <a:cubicBezTo>
                    <a:pt x="1294925" y="13405"/>
                    <a:pt x="1331823" y="13544"/>
                    <a:pt x="1368721" y="12288"/>
                  </a:cubicBezTo>
                  <a:cubicBezTo>
                    <a:pt x="1467954" y="6423"/>
                    <a:pt x="1566768" y="8239"/>
                    <a:pt x="1665862" y="15080"/>
                  </a:cubicBezTo>
                  <a:cubicBezTo>
                    <a:pt x="1706813" y="19688"/>
                    <a:pt x="1747904" y="23319"/>
                    <a:pt x="1788855" y="237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11"/>
            <p:cNvSpPr/>
            <p:nvPr/>
          </p:nvSpPr>
          <p:spPr>
            <a:xfrm>
              <a:off x="8304570" y="8430835"/>
              <a:ext cx="169954" cy="345032"/>
            </a:xfrm>
            <a:custGeom>
              <a:rect b="b" l="l" r="r" t="t"/>
              <a:pathLst>
                <a:path extrusionOk="0" h="345032" w="169954">
                  <a:moveTo>
                    <a:pt x="155419" y="139493"/>
                  </a:moveTo>
                  <a:cubicBezTo>
                    <a:pt x="158074" y="152758"/>
                    <a:pt x="163106" y="163789"/>
                    <a:pt x="169955" y="173145"/>
                  </a:cubicBezTo>
                  <a:cubicBezTo>
                    <a:pt x="154580" y="194369"/>
                    <a:pt x="143119" y="218525"/>
                    <a:pt x="129842" y="241286"/>
                  </a:cubicBezTo>
                  <a:cubicBezTo>
                    <a:pt x="113769" y="270608"/>
                    <a:pt x="98255" y="300071"/>
                    <a:pt x="82182" y="329394"/>
                  </a:cubicBezTo>
                  <a:cubicBezTo>
                    <a:pt x="80505" y="332466"/>
                    <a:pt x="79526" y="335677"/>
                    <a:pt x="79107" y="339029"/>
                  </a:cubicBezTo>
                  <a:cubicBezTo>
                    <a:pt x="52692" y="341123"/>
                    <a:pt x="26416" y="343078"/>
                    <a:pt x="0" y="345033"/>
                  </a:cubicBezTo>
                  <a:cubicBezTo>
                    <a:pt x="3075" y="334421"/>
                    <a:pt x="4612" y="322552"/>
                    <a:pt x="7268" y="314034"/>
                  </a:cubicBezTo>
                  <a:cubicBezTo>
                    <a:pt x="7408" y="305796"/>
                    <a:pt x="23620" y="262231"/>
                    <a:pt x="29211" y="233187"/>
                  </a:cubicBezTo>
                  <a:cubicBezTo>
                    <a:pt x="79247" y="214616"/>
                    <a:pt x="78967" y="155551"/>
                    <a:pt x="65410" y="92856"/>
                  </a:cubicBezTo>
                  <a:cubicBezTo>
                    <a:pt x="68764" y="94252"/>
                    <a:pt x="71979" y="94950"/>
                    <a:pt x="74914" y="94950"/>
                  </a:cubicBezTo>
                  <a:cubicBezTo>
                    <a:pt x="95599" y="94950"/>
                    <a:pt x="108318" y="63812"/>
                    <a:pt x="115027" y="45241"/>
                  </a:cubicBezTo>
                  <a:cubicBezTo>
                    <a:pt x="120897" y="30021"/>
                    <a:pt x="127047" y="14941"/>
                    <a:pt x="133476" y="0"/>
                  </a:cubicBezTo>
                  <a:cubicBezTo>
                    <a:pt x="138647" y="46637"/>
                    <a:pt x="149549" y="93275"/>
                    <a:pt x="155419" y="1394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11"/>
            <p:cNvSpPr/>
            <p:nvPr/>
          </p:nvSpPr>
          <p:spPr>
            <a:xfrm>
              <a:off x="7807146" y="8375715"/>
              <a:ext cx="505991" cy="243345"/>
            </a:xfrm>
            <a:custGeom>
              <a:rect b="b" l="l" r="r" t="t"/>
              <a:pathLst>
                <a:path extrusionOk="0" h="243345" w="505991">
                  <a:moveTo>
                    <a:pt x="457452" y="2619"/>
                  </a:moveTo>
                  <a:cubicBezTo>
                    <a:pt x="472546" y="77183"/>
                    <a:pt x="511261" y="150909"/>
                    <a:pt x="505391" y="228126"/>
                  </a:cubicBezTo>
                  <a:cubicBezTo>
                    <a:pt x="412307" y="241112"/>
                    <a:pt x="313214" y="242508"/>
                    <a:pt x="218174" y="243346"/>
                  </a:cubicBezTo>
                  <a:cubicBezTo>
                    <a:pt x="206014" y="242927"/>
                    <a:pt x="193854" y="242787"/>
                    <a:pt x="181555" y="242787"/>
                  </a:cubicBezTo>
                  <a:cubicBezTo>
                    <a:pt x="178899" y="242787"/>
                    <a:pt x="176104" y="242787"/>
                    <a:pt x="173448" y="242787"/>
                  </a:cubicBezTo>
                  <a:cubicBezTo>
                    <a:pt x="137110" y="242927"/>
                    <a:pt x="100351" y="243066"/>
                    <a:pt x="65270" y="234409"/>
                  </a:cubicBezTo>
                  <a:lnTo>
                    <a:pt x="65270" y="234409"/>
                  </a:lnTo>
                  <a:cubicBezTo>
                    <a:pt x="39693" y="175484"/>
                    <a:pt x="24040" y="111951"/>
                    <a:pt x="0" y="52188"/>
                  </a:cubicBezTo>
                  <a:cubicBezTo>
                    <a:pt x="73936" y="38365"/>
                    <a:pt x="148151" y="25658"/>
                    <a:pt x="222925" y="17141"/>
                  </a:cubicBezTo>
                  <a:cubicBezTo>
                    <a:pt x="300635" y="6389"/>
                    <a:pt x="379043" y="-5340"/>
                    <a:pt x="457452" y="26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11"/>
            <p:cNvSpPr/>
            <p:nvPr/>
          </p:nvSpPr>
          <p:spPr>
            <a:xfrm>
              <a:off x="7682894" y="8468955"/>
              <a:ext cx="620138" cy="332046"/>
            </a:xfrm>
            <a:custGeom>
              <a:rect b="b" l="l" r="r" t="t"/>
              <a:pathLst>
                <a:path extrusionOk="0" h="332046" w="620138">
                  <a:moveTo>
                    <a:pt x="618042" y="200792"/>
                  </a:moveTo>
                  <a:cubicBezTo>
                    <a:pt x="618741" y="200792"/>
                    <a:pt x="619579" y="200792"/>
                    <a:pt x="620138" y="200652"/>
                  </a:cubicBezTo>
                  <a:cubicBezTo>
                    <a:pt x="602248" y="231791"/>
                    <a:pt x="589949" y="266699"/>
                    <a:pt x="574854" y="298954"/>
                  </a:cubicBezTo>
                  <a:cubicBezTo>
                    <a:pt x="573317" y="302584"/>
                    <a:pt x="572898" y="306355"/>
                    <a:pt x="573177" y="309985"/>
                  </a:cubicBezTo>
                  <a:cubicBezTo>
                    <a:pt x="519787" y="313196"/>
                    <a:pt x="466396" y="315710"/>
                    <a:pt x="412727" y="316827"/>
                  </a:cubicBezTo>
                  <a:cubicBezTo>
                    <a:pt x="275058" y="321156"/>
                    <a:pt x="137669" y="326881"/>
                    <a:pt x="0" y="332047"/>
                  </a:cubicBezTo>
                  <a:cubicBezTo>
                    <a:pt x="5870" y="316687"/>
                    <a:pt x="12299" y="301607"/>
                    <a:pt x="18728" y="286387"/>
                  </a:cubicBezTo>
                  <a:cubicBezTo>
                    <a:pt x="25717" y="268793"/>
                    <a:pt x="33264" y="251339"/>
                    <a:pt x="40532" y="233885"/>
                  </a:cubicBezTo>
                  <a:cubicBezTo>
                    <a:pt x="51294" y="223692"/>
                    <a:pt x="58002" y="208612"/>
                    <a:pt x="59540" y="188644"/>
                  </a:cubicBezTo>
                  <a:cubicBezTo>
                    <a:pt x="61776" y="155411"/>
                    <a:pt x="55766" y="122877"/>
                    <a:pt x="48079" y="90622"/>
                  </a:cubicBezTo>
                  <a:cubicBezTo>
                    <a:pt x="67367" y="83640"/>
                    <a:pt x="70442" y="47615"/>
                    <a:pt x="81204" y="30859"/>
                  </a:cubicBezTo>
                  <a:cubicBezTo>
                    <a:pt x="85956" y="20386"/>
                    <a:pt x="90847" y="10193"/>
                    <a:pt x="95879" y="0"/>
                  </a:cubicBezTo>
                  <a:cubicBezTo>
                    <a:pt x="102867" y="47615"/>
                    <a:pt x="117542" y="94392"/>
                    <a:pt x="126487" y="141448"/>
                  </a:cubicBezTo>
                  <a:cubicBezTo>
                    <a:pt x="127885" y="152619"/>
                    <a:pt x="130960" y="162114"/>
                    <a:pt x="135432" y="169933"/>
                  </a:cubicBezTo>
                  <a:cubicBezTo>
                    <a:pt x="117542" y="212381"/>
                    <a:pt x="96578" y="253713"/>
                    <a:pt x="76591" y="295323"/>
                  </a:cubicBezTo>
                  <a:cubicBezTo>
                    <a:pt x="70721" y="307891"/>
                    <a:pt x="78967" y="323110"/>
                    <a:pt x="91826" y="326601"/>
                  </a:cubicBezTo>
                  <a:cubicBezTo>
                    <a:pt x="94342" y="327160"/>
                    <a:pt x="96578" y="327439"/>
                    <a:pt x="98674" y="327439"/>
                  </a:cubicBezTo>
                  <a:cubicBezTo>
                    <a:pt x="121596" y="327439"/>
                    <a:pt x="123972" y="294625"/>
                    <a:pt x="131240" y="277032"/>
                  </a:cubicBezTo>
                  <a:cubicBezTo>
                    <a:pt x="140464" y="249943"/>
                    <a:pt x="152763" y="222714"/>
                    <a:pt x="160031" y="194648"/>
                  </a:cubicBezTo>
                  <a:cubicBezTo>
                    <a:pt x="197907" y="216710"/>
                    <a:pt x="258985" y="209868"/>
                    <a:pt x="301194" y="212521"/>
                  </a:cubicBezTo>
                  <a:cubicBezTo>
                    <a:pt x="319643" y="213080"/>
                    <a:pt x="337952" y="213219"/>
                    <a:pt x="356401" y="213219"/>
                  </a:cubicBezTo>
                  <a:cubicBezTo>
                    <a:pt x="443615" y="213080"/>
                    <a:pt x="530968" y="207913"/>
                    <a:pt x="618042" y="20079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p11"/>
            <p:cNvSpPr/>
            <p:nvPr/>
          </p:nvSpPr>
          <p:spPr>
            <a:xfrm>
              <a:off x="7119641" y="8489481"/>
              <a:ext cx="555287" cy="324087"/>
            </a:xfrm>
            <a:custGeom>
              <a:rect b="b" l="l" r="r" t="t"/>
              <a:pathLst>
                <a:path extrusionOk="0" h="324087" w="555287">
                  <a:moveTo>
                    <a:pt x="555287" y="228998"/>
                  </a:moveTo>
                  <a:cubicBezTo>
                    <a:pt x="552073" y="235561"/>
                    <a:pt x="548858" y="242123"/>
                    <a:pt x="545504" y="248686"/>
                  </a:cubicBezTo>
                  <a:cubicBezTo>
                    <a:pt x="540752" y="264604"/>
                    <a:pt x="519927" y="290995"/>
                    <a:pt x="512379" y="313336"/>
                  </a:cubicBezTo>
                  <a:cubicBezTo>
                    <a:pt x="418736" y="316827"/>
                    <a:pt x="325234" y="319759"/>
                    <a:pt x="231731" y="321854"/>
                  </a:cubicBezTo>
                  <a:cubicBezTo>
                    <a:pt x="158074" y="321854"/>
                    <a:pt x="84558" y="322692"/>
                    <a:pt x="10902" y="324088"/>
                  </a:cubicBezTo>
                  <a:cubicBezTo>
                    <a:pt x="14815" y="321435"/>
                    <a:pt x="17890" y="317804"/>
                    <a:pt x="19567" y="313196"/>
                  </a:cubicBezTo>
                  <a:cubicBezTo>
                    <a:pt x="23201" y="296999"/>
                    <a:pt x="52552" y="232489"/>
                    <a:pt x="42349" y="211125"/>
                  </a:cubicBezTo>
                  <a:cubicBezTo>
                    <a:pt x="47101" y="201351"/>
                    <a:pt x="47939" y="188085"/>
                    <a:pt x="42768" y="170073"/>
                  </a:cubicBezTo>
                  <a:cubicBezTo>
                    <a:pt x="34941" y="139912"/>
                    <a:pt x="17191" y="114080"/>
                    <a:pt x="2795" y="86852"/>
                  </a:cubicBezTo>
                  <a:cubicBezTo>
                    <a:pt x="1817" y="85036"/>
                    <a:pt x="839" y="83221"/>
                    <a:pt x="0" y="81406"/>
                  </a:cubicBezTo>
                  <a:cubicBezTo>
                    <a:pt x="10762" y="54038"/>
                    <a:pt x="23061" y="27089"/>
                    <a:pt x="34662" y="0"/>
                  </a:cubicBezTo>
                  <a:cubicBezTo>
                    <a:pt x="51014" y="66046"/>
                    <a:pt x="84558" y="153317"/>
                    <a:pt x="86794" y="167141"/>
                  </a:cubicBezTo>
                  <a:cubicBezTo>
                    <a:pt x="87493" y="170631"/>
                    <a:pt x="88332" y="173982"/>
                    <a:pt x="89450" y="177054"/>
                  </a:cubicBezTo>
                  <a:cubicBezTo>
                    <a:pt x="89310" y="177334"/>
                    <a:pt x="89170" y="177613"/>
                    <a:pt x="89030" y="177892"/>
                  </a:cubicBezTo>
                  <a:cubicBezTo>
                    <a:pt x="76312" y="204143"/>
                    <a:pt x="65270" y="231092"/>
                    <a:pt x="51853" y="256924"/>
                  </a:cubicBezTo>
                  <a:cubicBezTo>
                    <a:pt x="42209" y="270189"/>
                    <a:pt x="42628" y="291134"/>
                    <a:pt x="59680" y="298116"/>
                  </a:cubicBezTo>
                  <a:cubicBezTo>
                    <a:pt x="62615" y="299373"/>
                    <a:pt x="65690" y="300071"/>
                    <a:pt x="68764" y="300071"/>
                  </a:cubicBezTo>
                  <a:cubicBezTo>
                    <a:pt x="79247" y="300071"/>
                    <a:pt x="89310" y="292950"/>
                    <a:pt x="92245" y="282338"/>
                  </a:cubicBezTo>
                  <a:cubicBezTo>
                    <a:pt x="95040" y="271446"/>
                    <a:pt x="108458" y="239610"/>
                    <a:pt x="114887" y="211963"/>
                  </a:cubicBezTo>
                  <a:cubicBezTo>
                    <a:pt x="126907" y="220341"/>
                    <a:pt x="141722" y="225088"/>
                    <a:pt x="158494" y="226345"/>
                  </a:cubicBezTo>
                  <a:cubicBezTo>
                    <a:pt x="215518" y="232070"/>
                    <a:pt x="273101" y="232489"/>
                    <a:pt x="330405" y="233745"/>
                  </a:cubicBezTo>
                  <a:cubicBezTo>
                    <a:pt x="336135" y="233885"/>
                    <a:pt x="341726" y="233885"/>
                    <a:pt x="347456" y="233885"/>
                  </a:cubicBezTo>
                  <a:cubicBezTo>
                    <a:pt x="377925" y="233885"/>
                    <a:pt x="408394" y="232489"/>
                    <a:pt x="439003" y="230953"/>
                  </a:cubicBezTo>
                  <a:cubicBezTo>
                    <a:pt x="474782" y="229277"/>
                    <a:pt x="510422" y="227602"/>
                    <a:pt x="546342" y="228300"/>
                  </a:cubicBezTo>
                  <a:cubicBezTo>
                    <a:pt x="549417" y="228858"/>
                    <a:pt x="552492" y="228998"/>
                    <a:pt x="555287" y="2289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11"/>
            <p:cNvSpPr/>
            <p:nvPr/>
          </p:nvSpPr>
          <p:spPr>
            <a:xfrm>
              <a:off x="6639407" y="8467127"/>
              <a:ext cx="458709" cy="228871"/>
            </a:xfrm>
            <a:custGeom>
              <a:rect b="b" l="l" r="r" t="t"/>
              <a:pathLst>
                <a:path extrusionOk="0" h="228871" w="458709">
                  <a:moveTo>
                    <a:pt x="373033" y="4341"/>
                  </a:moveTo>
                  <a:cubicBezTo>
                    <a:pt x="392740" y="72762"/>
                    <a:pt x="426843" y="135457"/>
                    <a:pt x="458709" y="198710"/>
                  </a:cubicBezTo>
                  <a:cubicBezTo>
                    <a:pt x="363250" y="217142"/>
                    <a:pt x="266392" y="216025"/>
                    <a:pt x="169395" y="227335"/>
                  </a:cubicBezTo>
                  <a:cubicBezTo>
                    <a:pt x="139206" y="228452"/>
                    <a:pt x="107899" y="231385"/>
                    <a:pt x="78269" y="224124"/>
                  </a:cubicBezTo>
                  <a:cubicBezTo>
                    <a:pt x="41370" y="170225"/>
                    <a:pt x="22223" y="107390"/>
                    <a:pt x="0" y="46511"/>
                  </a:cubicBezTo>
                  <a:cubicBezTo>
                    <a:pt x="4472" y="40786"/>
                    <a:pt x="9224" y="35061"/>
                    <a:pt x="13977" y="29475"/>
                  </a:cubicBezTo>
                  <a:cubicBezTo>
                    <a:pt x="14815" y="28498"/>
                    <a:pt x="15793" y="27520"/>
                    <a:pt x="16632" y="26683"/>
                  </a:cubicBezTo>
                  <a:cubicBezTo>
                    <a:pt x="104544" y="21377"/>
                    <a:pt x="191478" y="3922"/>
                    <a:pt x="280229" y="1968"/>
                  </a:cubicBezTo>
                  <a:cubicBezTo>
                    <a:pt x="296861" y="1828"/>
                    <a:pt x="314891" y="13"/>
                    <a:pt x="332781" y="13"/>
                  </a:cubicBezTo>
                  <a:cubicBezTo>
                    <a:pt x="346618" y="-127"/>
                    <a:pt x="360175" y="851"/>
                    <a:pt x="373033" y="43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11"/>
            <p:cNvSpPr/>
            <p:nvPr/>
          </p:nvSpPr>
          <p:spPr>
            <a:xfrm>
              <a:off x="6534304" y="8556365"/>
              <a:ext cx="137249" cy="269351"/>
            </a:xfrm>
            <a:custGeom>
              <a:rect b="b" l="l" r="r" t="t"/>
              <a:pathLst>
                <a:path extrusionOk="0" h="269351" w="137249">
                  <a:moveTo>
                    <a:pt x="137249" y="173145"/>
                  </a:moveTo>
                  <a:lnTo>
                    <a:pt x="137249" y="173145"/>
                  </a:lnTo>
                  <a:cubicBezTo>
                    <a:pt x="129842" y="184315"/>
                    <a:pt x="123832" y="199256"/>
                    <a:pt x="118102" y="205958"/>
                  </a:cubicBezTo>
                  <a:cubicBezTo>
                    <a:pt x="109436" y="223413"/>
                    <a:pt x="84977" y="248826"/>
                    <a:pt x="87213" y="269073"/>
                  </a:cubicBezTo>
                  <a:cubicBezTo>
                    <a:pt x="81483" y="269073"/>
                    <a:pt x="75613" y="269212"/>
                    <a:pt x="69883" y="269352"/>
                  </a:cubicBezTo>
                  <a:cubicBezTo>
                    <a:pt x="43886" y="216710"/>
                    <a:pt x="21244" y="162672"/>
                    <a:pt x="0" y="108076"/>
                  </a:cubicBezTo>
                  <a:cubicBezTo>
                    <a:pt x="11740" y="99000"/>
                    <a:pt x="19707" y="81266"/>
                    <a:pt x="29071" y="69258"/>
                  </a:cubicBezTo>
                  <a:cubicBezTo>
                    <a:pt x="44445" y="46358"/>
                    <a:pt x="59400" y="23040"/>
                    <a:pt x="74774" y="0"/>
                  </a:cubicBezTo>
                  <a:cubicBezTo>
                    <a:pt x="90987" y="59065"/>
                    <a:pt x="105104" y="120503"/>
                    <a:pt x="137249" y="1731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11"/>
            <p:cNvSpPr/>
            <p:nvPr/>
          </p:nvSpPr>
          <p:spPr>
            <a:xfrm>
              <a:off x="6671553" y="8725879"/>
              <a:ext cx="450603" cy="98720"/>
            </a:xfrm>
            <a:custGeom>
              <a:rect b="b" l="l" r="r" t="t"/>
              <a:pathLst>
                <a:path extrusionOk="0" h="98720" w="450603">
                  <a:moveTo>
                    <a:pt x="450603" y="0"/>
                  </a:moveTo>
                  <a:cubicBezTo>
                    <a:pt x="440680" y="17873"/>
                    <a:pt x="432713" y="36724"/>
                    <a:pt x="422231" y="54317"/>
                  </a:cubicBezTo>
                  <a:cubicBezTo>
                    <a:pt x="415662" y="66186"/>
                    <a:pt x="419156" y="81127"/>
                    <a:pt x="430337" y="88388"/>
                  </a:cubicBezTo>
                  <a:cubicBezTo>
                    <a:pt x="286798" y="91460"/>
                    <a:pt x="143259" y="95928"/>
                    <a:pt x="0" y="98721"/>
                  </a:cubicBezTo>
                  <a:cubicBezTo>
                    <a:pt x="5451" y="85037"/>
                    <a:pt x="7967" y="68141"/>
                    <a:pt x="12160" y="57250"/>
                  </a:cubicBezTo>
                  <a:cubicBezTo>
                    <a:pt x="16353" y="45520"/>
                    <a:pt x="21105" y="34070"/>
                    <a:pt x="25857" y="22760"/>
                  </a:cubicBezTo>
                  <a:cubicBezTo>
                    <a:pt x="49058" y="32255"/>
                    <a:pt x="77710" y="30999"/>
                    <a:pt x="102308" y="31976"/>
                  </a:cubicBezTo>
                  <a:cubicBezTo>
                    <a:pt x="193575" y="26949"/>
                    <a:pt x="284562" y="19688"/>
                    <a:pt x="375968" y="12427"/>
                  </a:cubicBezTo>
                  <a:cubicBezTo>
                    <a:pt x="397632" y="6144"/>
                    <a:pt x="426843" y="5585"/>
                    <a:pt x="4506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566;p11"/>
            <p:cNvSpPr/>
            <p:nvPr/>
          </p:nvSpPr>
          <p:spPr>
            <a:xfrm>
              <a:off x="7191759" y="8455929"/>
              <a:ext cx="487450" cy="204911"/>
            </a:xfrm>
            <a:custGeom>
              <a:rect b="b" l="l" r="r" t="t"/>
              <a:pathLst>
                <a:path extrusionOk="0" h="204911" w="487450">
                  <a:moveTo>
                    <a:pt x="449485" y="1576"/>
                  </a:moveTo>
                  <a:cubicBezTo>
                    <a:pt x="462902" y="66645"/>
                    <a:pt x="489178" y="131853"/>
                    <a:pt x="487361" y="198737"/>
                  </a:cubicBezTo>
                  <a:cubicBezTo>
                    <a:pt x="379882" y="199016"/>
                    <a:pt x="272542" y="209070"/>
                    <a:pt x="165063" y="202926"/>
                  </a:cubicBezTo>
                  <a:cubicBezTo>
                    <a:pt x="135293" y="201111"/>
                    <a:pt x="104544" y="203206"/>
                    <a:pt x="75473" y="195107"/>
                  </a:cubicBezTo>
                  <a:cubicBezTo>
                    <a:pt x="50875" y="132551"/>
                    <a:pt x="25577" y="70135"/>
                    <a:pt x="0" y="7999"/>
                  </a:cubicBezTo>
                  <a:cubicBezTo>
                    <a:pt x="72818" y="10652"/>
                    <a:pt x="145775" y="7580"/>
                    <a:pt x="218733" y="4508"/>
                  </a:cubicBezTo>
                  <a:cubicBezTo>
                    <a:pt x="295743" y="1297"/>
                    <a:pt x="372614" y="-2055"/>
                    <a:pt x="449485" y="157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11"/>
            <p:cNvSpPr/>
            <p:nvPr/>
          </p:nvSpPr>
          <p:spPr>
            <a:xfrm>
              <a:off x="6476441" y="8309773"/>
              <a:ext cx="860953" cy="291693"/>
            </a:xfrm>
            <a:custGeom>
              <a:rect b="b" l="l" r="r" t="t"/>
              <a:pathLst>
                <a:path extrusionOk="0" h="291693" w="860953">
                  <a:moveTo>
                    <a:pt x="860954" y="0"/>
                  </a:moveTo>
                  <a:cubicBezTo>
                    <a:pt x="851450" y="24017"/>
                    <a:pt x="843343" y="48592"/>
                    <a:pt x="835936" y="73168"/>
                  </a:cubicBezTo>
                  <a:cubicBezTo>
                    <a:pt x="834259" y="79591"/>
                    <a:pt x="835656" y="86154"/>
                    <a:pt x="839290" y="91180"/>
                  </a:cubicBezTo>
                  <a:cubicBezTo>
                    <a:pt x="815670" y="91459"/>
                    <a:pt x="792050" y="91320"/>
                    <a:pt x="769128" y="91459"/>
                  </a:cubicBezTo>
                  <a:cubicBezTo>
                    <a:pt x="761860" y="92158"/>
                    <a:pt x="753894" y="91739"/>
                    <a:pt x="745787" y="91180"/>
                  </a:cubicBezTo>
                  <a:cubicBezTo>
                    <a:pt x="725242" y="90063"/>
                    <a:pt x="703718" y="88806"/>
                    <a:pt x="692257" y="107238"/>
                  </a:cubicBezTo>
                  <a:cubicBezTo>
                    <a:pt x="670733" y="95928"/>
                    <a:pt x="666540" y="113801"/>
                    <a:pt x="670733" y="144241"/>
                  </a:cubicBezTo>
                  <a:cubicBezTo>
                    <a:pt x="659692" y="159321"/>
                    <a:pt x="649070" y="181942"/>
                    <a:pt x="643759" y="187946"/>
                  </a:cubicBezTo>
                  <a:cubicBezTo>
                    <a:pt x="637469" y="198558"/>
                    <a:pt x="631040" y="209170"/>
                    <a:pt x="624751" y="219782"/>
                  </a:cubicBezTo>
                  <a:cubicBezTo>
                    <a:pt x="611613" y="186969"/>
                    <a:pt x="600990" y="153038"/>
                    <a:pt x="586175" y="121481"/>
                  </a:cubicBezTo>
                  <a:cubicBezTo>
                    <a:pt x="543687" y="79730"/>
                    <a:pt x="479954" y="97324"/>
                    <a:pt x="423349" y="97324"/>
                  </a:cubicBezTo>
                  <a:cubicBezTo>
                    <a:pt x="359476" y="98302"/>
                    <a:pt x="287218" y="109472"/>
                    <a:pt x="222087" y="117711"/>
                  </a:cubicBezTo>
                  <a:cubicBezTo>
                    <a:pt x="201821" y="119805"/>
                    <a:pt x="175685" y="117850"/>
                    <a:pt x="155000" y="124971"/>
                  </a:cubicBezTo>
                  <a:cubicBezTo>
                    <a:pt x="119779" y="145079"/>
                    <a:pt x="100351" y="184036"/>
                    <a:pt x="77290" y="215872"/>
                  </a:cubicBezTo>
                  <a:cubicBezTo>
                    <a:pt x="61077" y="240169"/>
                    <a:pt x="47101" y="265721"/>
                    <a:pt x="33683" y="291693"/>
                  </a:cubicBezTo>
                  <a:cubicBezTo>
                    <a:pt x="22502" y="262091"/>
                    <a:pt x="11321" y="232489"/>
                    <a:pt x="0" y="203026"/>
                  </a:cubicBezTo>
                  <a:cubicBezTo>
                    <a:pt x="12579" y="199256"/>
                    <a:pt x="17610" y="182919"/>
                    <a:pt x="18868" y="169095"/>
                  </a:cubicBezTo>
                  <a:cubicBezTo>
                    <a:pt x="27114" y="128741"/>
                    <a:pt x="40392" y="83082"/>
                    <a:pt x="50595" y="41052"/>
                  </a:cubicBezTo>
                  <a:cubicBezTo>
                    <a:pt x="51154" y="36863"/>
                    <a:pt x="53251" y="29183"/>
                    <a:pt x="54788" y="21364"/>
                  </a:cubicBezTo>
                  <a:cubicBezTo>
                    <a:pt x="69603" y="40912"/>
                    <a:pt x="91966" y="53061"/>
                    <a:pt x="117822" y="54038"/>
                  </a:cubicBezTo>
                  <a:cubicBezTo>
                    <a:pt x="124671" y="54457"/>
                    <a:pt x="131379" y="54597"/>
                    <a:pt x="138088" y="54597"/>
                  </a:cubicBezTo>
                  <a:cubicBezTo>
                    <a:pt x="212723" y="54597"/>
                    <a:pt x="286798" y="35886"/>
                    <a:pt x="361293" y="30859"/>
                  </a:cubicBezTo>
                  <a:cubicBezTo>
                    <a:pt x="475901" y="26809"/>
                    <a:pt x="592185" y="4189"/>
                    <a:pt x="707631" y="4049"/>
                  </a:cubicBezTo>
                  <a:cubicBezTo>
                    <a:pt x="758785" y="1815"/>
                    <a:pt x="809939" y="1117"/>
                    <a:pt x="8609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11"/>
            <p:cNvSpPr/>
            <p:nvPr/>
          </p:nvSpPr>
          <p:spPr>
            <a:xfrm>
              <a:off x="6495729" y="8001036"/>
              <a:ext cx="871995" cy="302957"/>
            </a:xfrm>
            <a:custGeom>
              <a:rect b="b" l="l" r="r" t="t"/>
              <a:pathLst>
                <a:path extrusionOk="0" h="302957" w="871995">
                  <a:moveTo>
                    <a:pt x="800296" y="4477"/>
                  </a:moveTo>
                  <a:cubicBezTo>
                    <a:pt x="827131" y="83370"/>
                    <a:pt x="867243" y="160028"/>
                    <a:pt x="871995" y="245064"/>
                  </a:cubicBezTo>
                  <a:cubicBezTo>
                    <a:pt x="738380" y="249253"/>
                    <a:pt x="603786" y="246181"/>
                    <a:pt x="471568" y="267964"/>
                  </a:cubicBezTo>
                  <a:cubicBezTo>
                    <a:pt x="359616" y="273270"/>
                    <a:pt x="247944" y="287932"/>
                    <a:pt x="136551" y="302314"/>
                  </a:cubicBezTo>
                  <a:cubicBezTo>
                    <a:pt x="112371" y="302872"/>
                    <a:pt x="78688" y="307899"/>
                    <a:pt x="70022" y="277459"/>
                  </a:cubicBezTo>
                  <a:cubicBezTo>
                    <a:pt x="46262" y="221187"/>
                    <a:pt x="21244" y="165613"/>
                    <a:pt x="0" y="108224"/>
                  </a:cubicBezTo>
                  <a:cubicBezTo>
                    <a:pt x="4472" y="101382"/>
                    <a:pt x="2236" y="92585"/>
                    <a:pt x="5311" y="85185"/>
                  </a:cubicBezTo>
                  <a:cubicBezTo>
                    <a:pt x="150667" y="55722"/>
                    <a:pt x="299936" y="57398"/>
                    <a:pt x="447249" y="43993"/>
                  </a:cubicBezTo>
                  <a:cubicBezTo>
                    <a:pt x="525657" y="34638"/>
                    <a:pt x="603367" y="19697"/>
                    <a:pt x="681635" y="8526"/>
                  </a:cubicBezTo>
                  <a:cubicBezTo>
                    <a:pt x="705255" y="3220"/>
                    <a:pt x="729435" y="9"/>
                    <a:pt x="753614" y="9"/>
                  </a:cubicBezTo>
                  <a:cubicBezTo>
                    <a:pt x="769128" y="-131"/>
                    <a:pt x="784782" y="1405"/>
                    <a:pt x="800296" y="447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11"/>
            <p:cNvSpPr/>
            <p:nvPr/>
          </p:nvSpPr>
          <p:spPr>
            <a:xfrm>
              <a:off x="6381680" y="8114008"/>
              <a:ext cx="137249" cy="347546"/>
            </a:xfrm>
            <a:custGeom>
              <a:rect b="b" l="l" r="r" t="t"/>
              <a:pathLst>
                <a:path extrusionOk="0" h="347546" w="137249">
                  <a:moveTo>
                    <a:pt x="137249" y="194788"/>
                  </a:moveTo>
                  <a:cubicBezTo>
                    <a:pt x="136690" y="195207"/>
                    <a:pt x="136131" y="195626"/>
                    <a:pt x="135712" y="195905"/>
                  </a:cubicBezTo>
                  <a:cubicBezTo>
                    <a:pt x="132497" y="196463"/>
                    <a:pt x="131799" y="200792"/>
                    <a:pt x="133895" y="202747"/>
                  </a:cubicBezTo>
                  <a:cubicBezTo>
                    <a:pt x="110694" y="248965"/>
                    <a:pt x="92804" y="298675"/>
                    <a:pt x="74774" y="347546"/>
                  </a:cubicBezTo>
                  <a:cubicBezTo>
                    <a:pt x="65410" y="324088"/>
                    <a:pt x="55766" y="300769"/>
                    <a:pt x="45563" y="277730"/>
                  </a:cubicBezTo>
                  <a:cubicBezTo>
                    <a:pt x="30609" y="246871"/>
                    <a:pt x="15374" y="216152"/>
                    <a:pt x="0" y="185572"/>
                  </a:cubicBezTo>
                  <a:cubicBezTo>
                    <a:pt x="8246" y="171329"/>
                    <a:pt x="13138" y="151921"/>
                    <a:pt x="19986" y="139772"/>
                  </a:cubicBezTo>
                  <a:cubicBezTo>
                    <a:pt x="25717" y="124971"/>
                    <a:pt x="59680" y="54317"/>
                    <a:pt x="75753" y="0"/>
                  </a:cubicBezTo>
                  <a:cubicBezTo>
                    <a:pt x="77430" y="1815"/>
                    <a:pt x="79387" y="3491"/>
                    <a:pt x="81623" y="4887"/>
                  </a:cubicBezTo>
                  <a:cubicBezTo>
                    <a:pt x="95040" y="64929"/>
                    <a:pt x="116145" y="122598"/>
                    <a:pt x="133336" y="181523"/>
                  </a:cubicBezTo>
                  <a:cubicBezTo>
                    <a:pt x="134175" y="185991"/>
                    <a:pt x="135572" y="190459"/>
                    <a:pt x="137249" y="1947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11"/>
            <p:cNvSpPr/>
            <p:nvPr/>
          </p:nvSpPr>
          <p:spPr>
            <a:xfrm>
              <a:off x="7350113" y="7980100"/>
              <a:ext cx="816508" cy="523762"/>
            </a:xfrm>
            <a:custGeom>
              <a:rect b="b" l="l" r="r" t="t"/>
              <a:pathLst>
                <a:path extrusionOk="0" h="523762" w="816508">
                  <a:moveTo>
                    <a:pt x="815670" y="252037"/>
                  </a:moveTo>
                  <a:cubicBezTo>
                    <a:pt x="815949" y="252037"/>
                    <a:pt x="816229" y="252037"/>
                    <a:pt x="816509" y="252037"/>
                  </a:cubicBezTo>
                  <a:cubicBezTo>
                    <a:pt x="808961" y="266420"/>
                    <a:pt x="803091" y="279964"/>
                    <a:pt x="800855" y="284711"/>
                  </a:cubicBezTo>
                  <a:cubicBezTo>
                    <a:pt x="794426" y="299652"/>
                    <a:pt x="782406" y="322133"/>
                    <a:pt x="791630" y="335677"/>
                  </a:cubicBezTo>
                  <a:cubicBezTo>
                    <a:pt x="727618" y="340844"/>
                    <a:pt x="664025" y="351596"/>
                    <a:pt x="600152" y="359834"/>
                  </a:cubicBezTo>
                  <a:cubicBezTo>
                    <a:pt x="557523" y="364581"/>
                    <a:pt x="516712" y="372959"/>
                    <a:pt x="474503" y="380918"/>
                  </a:cubicBezTo>
                  <a:cubicBezTo>
                    <a:pt x="446410" y="380918"/>
                    <a:pt x="407136" y="403679"/>
                    <a:pt x="424746" y="435655"/>
                  </a:cubicBezTo>
                  <a:cubicBezTo>
                    <a:pt x="424746" y="437470"/>
                    <a:pt x="424746" y="439285"/>
                    <a:pt x="424746" y="441100"/>
                  </a:cubicBezTo>
                  <a:cubicBezTo>
                    <a:pt x="420973" y="444172"/>
                    <a:pt x="417898" y="447942"/>
                    <a:pt x="414823" y="451573"/>
                  </a:cubicBezTo>
                  <a:cubicBezTo>
                    <a:pt x="396654" y="474054"/>
                    <a:pt x="381978" y="498908"/>
                    <a:pt x="367443" y="523763"/>
                  </a:cubicBezTo>
                  <a:cubicBezTo>
                    <a:pt x="366045" y="517759"/>
                    <a:pt x="364648" y="511754"/>
                    <a:pt x="363389" y="505750"/>
                  </a:cubicBezTo>
                  <a:cubicBezTo>
                    <a:pt x="355004" y="479499"/>
                    <a:pt x="355703" y="446267"/>
                    <a:pt x="333060" y="427556"/>
                  </a:cubicBezTo>
                  <a:cubicBezTo>
                    <a:pt x="304968" y="409683"/>
                    <a:pt x="271284" y="411079"/>
                    <a:pt x="238440" y="412615"/>
                  </a:cubicBezTo>
                  <a:cubicBezTo>
                    <a:pt x="227118" y="413174"/>
                    <a:pt x="215797" y="413593"/>
                    <a:pt x="204896" y="413313"/>
                  </a:cubicBezTo>
                  <a:cubicBezTo>
                    <a:pt x="150667" y="413732"/>
                    <a:pt x="96298" y="414151"/>
                    <a:pt x="42209" y="418480"/>
                  </a:cubicBezTo>
                  <a:cubicBezTo>
                    <a:pt x="28512" y="419318"/>
                    <a:pt x="14396" y="419876"/>
                    <a:pt x="0" y="420295"/>
                  </a:cubicBezTo>
                  <a:cubicBezTo>
                    <a:pt x="6150" y="410102"/>
                    <a:pt x="6289" y="393765"/>
                    <a:pt x="8106" y="382594"/>
                  </a:cubicBezTo>
                  <a:cubicBezTo>
                    <a:pt x="11321" y="364721"/>
                    <a:pt x="14955" y="347127"/>
                    <a:pt x="19707" y="329534"/>
                  </a:cubicBezTo>
                  <a:cubicBezTo>
                    <a:pt x="89869" y="329534"/>
                    <a:pt x="82182" y="258181"/>
                    <a:pt x="69883" y="202188"/>
                  </a:cubicBezTo>
                  <a:cubicBezTo>
                    <a:pt x="61077" y="159461"/>
                    <a:pt x="45843" y="118688"/>
                    <a:pt x="30469" y="78194"/>
                  </a:cubicBezTo>
                  <a:cubicBezTo>
                    <a:pt x="37177" y="69956"/>
                    <a:pt x="41650" y="57948"/>
                    <a:pt x="46542" y="49570"/>
                  </a:cubicBezTo>
                  <a:cubicBezTo>
                    <a:pt x="56325" y="31976"/>
                    <a:pt x="67367" y="14801"/>
                    <a:pt x="81204" y="0"/>
                  </a:cubicBezTo>
                  <a:cubicBezTo>
                    <a:pt x="82322" y="2374"/>
                    <a:pt x="83580" y="4468"/>
                    <a:pt x="85117" y="6284"/>
                  </a:cubicBezTo>
                  <a:cubicBezTo>
                    <a:pt x="88192" y="78194"/>
                    <a:pt x="110694" y="145358"/>
                    <a:pt x="127745" y="213080"/>
                  </a:cubicBezTo>
                  <a:cubicBezTo>
                    <a:pt x="141582" y="259298"/>
                    <a:pt x="156537" y="288761"/>
                    <a:pt x="198187" y="292950"/>
                  </a:cubicBezTo>
                  <a:cubicBezTo>
                    <a:pt x="207551" y="293927"/>
                    <a:pt x="216776" y="294206"/>
                    <a:pt x="226000" y="294206"/>
                  </a:cubicBezTo>
                  <a:cubicBezTo>
                    <a:pt x="243611" y="294206"/>
                    <a:pt x="260802" y="292810"/>
                    <a:pt x="278273" y="291553"/>
                  </a:cubicBezTo>
                  <a:cubicBezTo>
                    <a:pt x="303011" y="289599"/>
                    <a:pt x="328169" y="287783"/>
                    <a:pt x="354724" y="289738"/>
                  </a:cubicBezTo>
                  <a:cubicBezTo>
                    <a:pt x="370378" y="289040"/>
                    <a:pt x="388967" y="289878"/>
                    <a:pt x="406577" y="288482"/>
                  </a:cubicBezTo>
                  <a:cubicBezTo>
                    <a:pt x="393020" y="321574"/>
                    <a:pt x="380860" y="357739"/>
                    <a:pt x="373872" y="366816"/>
                  </a:cubicBezTo>
                  <a:cubicBezTo>
                    <a:pt x="362970" y="386085"/>
                    <a:pt x="343263" y="410521"/>
                    <a:pt x="371496" y="425182"/>
                  </a:cubicBezTo>
                  <a:cubicBezTo>
                    <a:pt x="413146" y="440961"/>
                    <a:pt x="421951" y="348803"/>
                    <a:pt x="432434" y="321854"/>
                  </a:cubicBezTo>
                  <a:cubicBezTo>
                    <a:pt x="434949" y="307751"/>
                    <a:pt x="439282" y="293648"/>
                    <a:pt x="443056" y="279545"/>
                  </a:cubicBezTo>
                  <a:cubicBezTo>
                    <a:pt x="462064" y="269771"/>
                    <a:pt x="474643" y="250222"/>
                    <a:pt x="471987" y="211404"/>
                  </a:cubicBezTo>
                  <a:cubicBezTo>
                    <a:pt x="468773" y="179708"/>
                    <a:pt x="461924" y="148988"/>
                    <a:pt x="454377" y="118409"/>
                  </a:cubicBezTo>
                  <a:cubicBezTo>
                    <a:pt x="456473" y="113103"/>
                    <a:pt x="458430" y="107936"/>
                    <a:pt x="460387" y="103608"/>
                  </a:cubicBezTo>
                  <a:cubicBezTo>
                    <a:pt x="472686" y="74704"/>
                    <a:pt x="489737" y="47336"/>
                    <a:pt x="507767" y="20666"/>
                  </a:cubicBezTo>
                  <a:cubicBezTo>
                    <a:pt x="510143" y="17454"/>
                    <a:pt x="512519" y="14103"/>
                    <a:pt x="514895" y="10612"/>
                  </a:cubicBezTo>
                  <a:cubicBezTo>
                    <a:pt x="521185" y="59903"/>
                    <a:pt x="534323" y="117711"/>
                    <a:pt x="536978" y="134885"/>
                  </a:cubicBezTo>
                  <a:cubicBezTo>
                    <a:pt x="550116" y="195486"/>
                    <a:pt x="552073" y="233047"/>
                    <a:pt x="609376" y="239331"/>
                  </a:cubicBezTo>
                  <a:cubicBezTo>
                    <a:pt x="670174" y="244218"/>
                    <a:pt x="731112" y="247848"/>
                    <a:pt x="792050" y="251898"/>
                  </a:cubicBezTo>
                  <a:cubicBezTo>
                    <a:pt x="799737" y="251758"/>
                    <a:pt x="807703" y="252037"/>
                    <a:pt x="815670" y="2520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11"/>
            <p:cNvSpPr/>
            <p:nvPr/>
          </p:nvSpPr>
          <p:spPr>
            <a:xfrm>
              <a:off x="7890026" y="7929173"/>
              <a:ext cx="296162" cy="240362"/>
            </a:xfrm>
            <a:custGeom>
              <a:rect b="b" l="l" r="r" t="t"/>
              <a:pathLst>
                <a:path extrusionOk="0" h="240362" w="296162">
                  <a:moveTo>
                    <a:pt x="296163" y="238594"/>
                  </a:moveTo>
                  <a:cubicBezTo>
                    <a:pt x="293787" y="239012"/>
                    <a:pt x="291550" y="239292"/>
                    <a:pt x="289314" y="239431"/>
                  </a:cubicBezTo>
                  <a:cubicBezTo>
                    <a:pt x="275058" y="240548"/>
                    <a:pt x="260942" y="240409"/>
                    <a:pt x="246686" y="240269"/>
                  </a:cubicBezTo>
                  <a:cubicBezTo>
                    <a:pt x="212583" y="241107"/>
                    <a:pt x="178900" y="233986"/>
                    <a:pt x="144657" y="233567"/>
                  </a:cubicBezTo>
                  <a:cubicBezTo>
                    <a:pt x="137809" y="233427"/>
                    <a:pt x="130960" y="233567"/>
                    <a:pt x="123972" y="233567"/>
                  </a:cubicBezTo>
                  <a:cubicBezTo>
                    <a:pt x="99373" y="233986"/>
                    <a:pt x="74495" y="234265"/>
                    <a:pt x="51014" y="224630"/>
                  </a:cubicBezTo>
                  <a:cubicBezTo>
                    <a:pt x="28652" y="162633"/>
                    <a:pt x="14955" y="96308"/>
                    <a:pt x="0" y="30401"/>
                  </a:cubicBezTo>
                  <a:cubicBezTo>
                    <a:pt x="1398" y="29005"/>
                    <a:pt x="2795" y="27748"/>
                    <a:pt x="4193" y="26631"/>
                  </a:cubicBezTo>
                  <a:cubicBezTo>
                    <a:pt x="4193" y="26631"/>
                    <a:pt x="4333" y="26491"/>
                    <a:pt x="4473" y="26351"/>
                  </a:cubicBezTo>
                  <a:cubicBezTo>
                    <a:pt x="42768" y="18113"/>
                    <a:pt x="81902" y="12807"/>
                    <a:pt x="121037" y="9316"/>
                  </a:cubicBezTo>
                  <a:cubicBezTo>
                    <a:pt x="167858" y="380"/>
                    <a:pt x="216636" y="-5485"/>
                    <a:pt x="263178" y="7780"/>
                  </a:cubicBezTo>
                  <a:cubicBezTo>
                    <a:pt x="280509" y="82344"/>
                    <a:pt x="291550" y="161097"/>
                    <a:pt x="296163" y="2385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11"/>
            <p:cNvSpPr/>
            <p:nvPr/>
          </p:nvSpPr>
          <p:spPr>
            <a:xfrm>
              <a:off x="7462764" y="7950219"/>
              <a:ext cx="309741" cy="263487"/>
            </a:xfrm>
            <a:custGeom>
              <a:rect b="b" l="l" r="r" t="t"/>
              <a:pathLst>
                <a:path extrusionOk="0" h="263487" w="309741">
                  <a:moveTo>
                    <a:pt x="295883" y="175519"/>
                  </a:moveTo>
                  <a:cubicBezTo>
                    <a:pt x="301334" y="200652"/>
                    <a:pt x="311117" y="225786"/>
                    <a:pt x="309580" y="252177"/>
                  </a:cubicBezTo>
                  <a:cubicBezTo>
                    <a:pt x="249621" y="262510"/>
                    <a:pt x="185888" y="252596"/>
                    <a:pt x="124810" y="262789"/>
                  </a:cubicBezTo>
                  <a:cubicBezTo>
                    <a:pt x="107060" y="263766"/>
                    <a:pt x="88471" y="265023"/>
                    <a:pt x="71699" y="256506"/>
                  </a:cubicBezTo>
                  <a:cubicBezTo>
                    <a:pt x="37317" y="192414"/>
                    <a:pt x="20685" y="115197"/>
                    <a:pt x="0" y="42728"/>
                  </a:cubicBezTo>
                  <a:cubicBezTo>
                    <a:pt x="35361" y="32953"/>
                    <a:pt x="71979" y="33791"/>
                    <a:pt x="107479" y="25274"/>
                  </a:cubicBezTo>
                  <a:cubicBezTo>
                    <a:pt x="150807" y="14243"/>
                    <a:pt x="194553" y="0"/>
                    <a:pt x="238998" y="0"/>
                  </a:cubicBezTo>
                  <a:cubicBezTo>
                    <a:pt x="246406" y="0"/>
                    <a:pt x="253674" y="419"/>
                    <a:pt x="261081" y="1257"/>
                  </a:cubicBezTo>
                  <a:cubicBezTo>
                    <a:pt x="268209" y="48453"/>
                    <a:pt x="277574" y="99698"/>
                    <a:pt x="288895" y="147732"/>
                  </a:cubicBezTo>
                  <a:cubicBezTo>
                    <a:pt x="285680" y="156668"/>
                    <a:pt x="288475" y="166722"/>
                    <a:pt x="295184" y="173284"/>
                  </a:cubicBezTo>
                  <a:cubicBezTo>
                    <a:pt x="295464" y="173983"/>
                    <a:pt x="295603" y="174681"/>
                    <a:pt x="295883" y="1755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11"/>
            <p:cNvSpPr/>
            <p:nvPr/>
          </p:nvSpPr>
          <p:spPr>
            <a:xfrm>
              <a:off x="8313235" y="7932096"/>
              <a:ext cx="337764" cy="235949"/>
            </a:xfrm>
            <a:custGeom>
              <a:rect b="b" l="l" r="r" t="t"/>
              <a:pathLst>
                <a:path extrusionOk="0" h="235949" w="337764">
                  <a:moveTo>
                    <a:pt x="306505" y="7371"/>
                  </a:moveTo>
                  <a:cubicBezTo>
                    <a:pt x="325234" y="73417"/>
                    <a:pt x="344102" y="145607"/>
                    <a:pt x="335716" y="216820"/>
                  </a:cubicBezTo>
                  <a:cubicBezTo>
                    <a:pt x="259404" y="225617"/>
                    <a:pt x="183093" y="234414"/>
                    <a:pt x="106361" y="235950"/>
                  </a:cubicBezTo>
                  <a:cubicBezTo>
                    <a:pt x="103286" y="235670"/>
                    <a:pt x="100072" y="235670"/>
                    <a:pt x="96857" y="235670"/>
                  </a:cubicBezTo>
                  <a:cubicBezTo>
                    <a:pt x="94202" y="235670"/>
                    <a:pt x="91546" y="235670"/>
                    <a:pt x="88891" y="235670"/>
                  </a:cubicBezTo>
                  <a:cubicBezTo>
                    <a:pt x="72538" y="235950"/>
                    <a:pt x="55487" y="236368"/>
                    <a:pt x="43048" y="225338"/>
                  </a:cubicBezTo>
                  <a:cubicBezTo>
                    <a:pt x="23061" y="159989"/>
                    <a:pt x="16213" y="89475"/>
                    <a:pt x="0" y="22591"/>
                  </a:cubicBezTo>
                  <a:cubicBezTo>
                    <a:pt x="46542" y="14352"/>
                    <a:pt x="92804" y="14213"/>
                    <a:pt x="139905" y="10442"/>
                  </a:cubicBezTo>
                  <a:cubicBezTo>
                    <a:pt x="195252" y="7510"/>
                    <a:pt x="251577" y="-9525"/>
                    <a:pt x="306505" y="73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11"/>
            <p:cNvSpPr/>
            <p:nvPr/>
          </p:nvSpPr>
          <p:spPr>
            <a:xfrm>
              <a:off x="8180598" y="7947705"/>
              <a:ext cx="459827" cy="537167"/>
            </a:xfrm>
            <a:custGeom>
              <a:rect b="b" l="l" r="r" t="t"/>
              <a:pathLst>
                <a:path extrusionOk="0" h="537167" w="459827">
                  <a:moveTo>
                    <a:pt x="445012" y="346708"/>
                  </a:moveTo>
                  <a:cubicBezTo>
                    <a:pt x="446131" y="347267"/>
                    <a:pt x="447249" y="347546"/>
                    <a:pt x="448507" y="347826"/>
                  </a:cubicBezTo>
                  <a:cubicBezTo>
                    <a:pt x="391203" y="353550"/>
                    <a:pt x="334039" y="361230"/>
                    <a:pt x="277434" y="372122"/>
                  </a:cubicBezTo>
                  <a:cubicBezTo>
                    <a:pt x="260382" y="376730"/>
                    <a:pt x="250319" y="395720"/>
                    <a:pt x="255910" y="412336"/>
                  </a:cubicBezTo>
                  <a:cubicBezTo>
                    <a:pt x="255491" y="416525"/>
                    <a:pt x="255351" y="420714"/>
                    <a:pt x="255211" y="424903"/>
                  </a:cubicBezTo>
                  <a:cubicBezTo>
                    <a:pt x="227398" y="455063"/>
                    <a:pt x="209788" y="493044"/>
                    <a:pt x="187425" y="527254"/>
                  </a:cubicBezTo>
                  <a:cubicBezTo>
                    <a:pt x="184490" y="530186"/>
                    <a:pt x="181834" y="533537"/>
                    <a:pt x="179738" y="537168"/>
                  </a:cubicBezTo>
                  <a:cubicBezTo>
                    <a:pt x="167439" y="493044"/>
                    <a:pt x="152344" y="450874"/>
                    <a:pt x="147173" y="423367"/>
                  </a:cubicBezTo>
                  <a:cubicBezTo>
                    <a:pt x="142560" y="369748"/>
                    <a:pt x="101469" y="366257"/>
                    <a:pt x="57024" y="365280"/>
                  </a:cubicBezTo>
                  <a:cubicBezTo>
                    <a:pt x="38016" y="364721"/>
                    <a:pt x="19008" y="364861"/>
                    <a:pt x="0" y="365699"/>
                  </a:cubicBezTo>
                  <a:cubicBezTo>
                    <a:pt x="3494" y="359694"/>
                    <a:pt x="5311" y="352154"/>
                    <a:pt x="5591" y="345172"/>
                  </a:cubicBezTo>
                  <a:cubicBezTo>
                    <a:pt x="8805" y="322412"/>
                    <a:pt x="19148" y="300630"/>
                    <a:pt x="25717" y="278568"/>
                  </a:cubicBezTo>
                  <a:cubicBezTo>
                    <a:pt x="44166" y="270748"/>
                    <a:pt x="56465" y="253154"/>
                    <a:pt x="55207" y="213638"/>
                  </a:cubicBezTo>
                  <a:cubicBezTo>
                    <a:pt x="52552" y="183617"/>
                    <a:pt x="49756" y="153317"/>
                    <a:pt x="46262" y="123156"/>
                  </a:cubicBezTo>
                  <a:cubicBezTo>
                    <a:pt x="50455" y="120782"/>
                    <a:pt x="54089" y="117012"/>
                    <a:pt x="55766" y="112265"/>
                  </a:cubicBezTo>
                  <a:cubicBezTo>
                    <a:pt x="66249" y="88807"/>
                    <a:pt x="82182" y="32395"/>
                    <a:pt x="104824" y="0"/>
                  </a:cubicBezTo>
                  <a:cubicBezTo>
                    <a:pt x="107759" y="25693"/>
                    <a:pt x="112790" y="52642"/>
                    <a:pt x="113070" y="59903"/>
                  </a:cubicBezTo>
                  <a:cubicBezTo>
                    <a:pt x="120338" y="115895"/>
                    <a:pt x="125789" y="172307"/>
                    <a:pt x="136970" y="227322"/>
                  </a:cubicBezTo>
                  <a:cubicBezTo>
                    <a:pt x="145775" y="275775"/>
                    <a:pt x="191898" y="278847"/>
                    <a:pt x="223764" y="280243"/>
                  </a:cubicBezTo>
                  <a:cubicBezTo>
                    <a:pt x="229075" y="280383"/>
                    <a:pt x="234107" y="280383"/>
                    <a:pt x="239278" y="280383"/>
                  </a:cubicBezTo>
                  <a:cubicBezTo>
                    <a:pt x="313214" y="280383"/>
                    <a:pt x="386171" y="272284"/>
                    <a:pt x="459828" y="264884"/>
                  </a:cubicBezTo>
                  <a:cubicBezTo>
                    <a:pt x="445012" y="291833"/>
                    <a:pt x="411329" y="328417"/>
                    <a:pt x="445012" y="34670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11"/>
            <p:cNvSpPr/>
            <p:nvPr/>
          </p:nvSpPr>
          <p:spPr>
            <a:xfrm>
              <a:off x="8772085" y="7931664"/>
              <a:ext cx="233997" cy="224792"/>
            </a:xfrm>
            <a:custGeom>
              <a:rect b="b" l="l" r="r" t="t"/>
              <a:pathLst>
                <a:path extrusionOk="0" h="224792" w="233997">
                  <a:moveTo>
                    <a:pt x="226560" y="5569"/>
                  </a:moveTo>
                  <a:cubicBezTo>
                    <a:pt x="228516" y="74827"/>
                    <a:pt x="239977" y="149391"/>
                    <a:pt x="229914" y="219487"/>
                  </a:cubicBezTo>
                  <a:cubicBezTo>
                    <a:pt x="223205" y="220045"/>
                    <a:pt x="216776" y="220604"/>
                    <a:pt x="210067" y="221163"/>
                  </a:cubicBezTo>
                  <a:cubicBezTo>
                    <a:pt x="189242" y="222978"/>
                    <a:pt x="165203" y="224514"/>
                    <a:pt x="141163" y="224793"/>
                  </a:cubicBezTo>
                  <a:cubicBezTo>
                    <a:pt x="104405" y="224235"/>
                    <a:pt x="70721" y="224653"/>
                    <a:pt x="33404" y="216415"/>
                  </a:cubicBezTo>
                  <a:cubicBezTo>
                    <a:pt x="15514" y="148135"/>
                    <a:pt x="5311" y="76643"/>
                    <a:pt x="0" y="4871"/>
                  </a:cubicBezTo>
                  <a:cubicBezTo>
                    <a:pt x="27813" y="5430"/>
                    <a:pt x="55626" y="3894"/>
                    <a:pt x="83300" y="2497"/>
                  </a:cubicBezTo>
                  <a:cubicBezTo>
                    <a:pt x="130960" y="-16"/>
                    <a:pt x="178620" y="-2669"/>
                    <a:pt x="226560" y="55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11"/>
            <p:cNvSpPr/>
            <p:nvPr/>
          </p:nvSpPr>
          <p:spPr>
            <a:xfrm>
              <a:off x="8645877" y="7910423"/>
              <a:ext cx="1229095" cy="406750"/>
            </a:xfrm>
            <a:custGeom>
              <a:rect b="b" l="l" r="r" t="t"/>
              <a:pathLst>
                <a:path extrusionOk="0" h="406750" w="1229095">
                  <a:moveTo>
                    <a:pt x="1228536" y="270608"/>
                  </a:moveTo>
                  <a:cubicBezTo>
                    <a:pt x="1228676" y="270608"/>
                    <a:pt x="1228956" y="270608"/>
                    <a:pt x="1229095" y="270608"/>
                  </a:cubicBezTo>
                  <a:cubicBezTo>
                    <a:pt x="1213721" y="297697"/>
                    <a:pt x="1201142" y="326322"/>
                    <a:pt x="1187166" y="354249"/>
                  </a:cubicBezTo>
                  <a:cubicBezTo>
                    <a:pt x="1179059" y="370306"/>
                    <a:pt x="1161030" y="391949"/>
                    <a:pt x="1173748" y="406751"/>
                  </a:cubicBezTo>
                  <a:cubicBezTo>
                    <a:pt x="1089610" y="406471"/>
                    <a:pt x="1005331" y="394603"/>
                    <a:pt x="920913" y="386224"/>
                  </a:cubicBezTo>
                  <a:cubicBezTo>
                    <a:pt x="856621" y="384130"/>
                    <a:pt x="792609" y="381756"/>
                    <a:pt x="728317" y="377148"/>
                  </a:cubicBezTo>
                  <a:cubicBezTo>
                    <a:pt x="573037" y="376031"/>
                    <a:pt x="417898" y="366676"/>
                    <a:pt x="262479" y="366676"/>
                  </a:cubicBezTo>
                  <a:cubicBezTo>
                    <a:pt x="175126" y="371144"/>
                    <a:pt x="87353" y="375054"/>
                    <a:pt x="0" y="383292"/>
                  </a:cubicBezTo>
                  <a:cubicBezTo>
                    <a:pt x="5311" y="380779"/>
                    <a:pt x="9923" y="376450"/>
                    <a:pt x="12020" y="370725"/>
                  </a:cubicBezTo>
                  <a:cubicBezTo>
                    <a:pt x="19288" y="350478"/>
                    <a:pt x="27953" y="330790"/>
                    <a:pt x="36758" y="311102"/>
                  </a:cubicBezTo>
                  <a:cubicBezTo>
                    <a:pt x="41930" y="289319"/>
                    <a:pt x="79387" y="249105"/>
                    <a:pt x="54229" y="232768"/>
                  </a:cubicBezTo>
                  <a:lnTo>
                    <a:pt x="54229" y="232768"/>
                  </a:lnTo>
                  <a:cubicBezTo>
                    <a:pt x="56186" y="205540"/>
                    <a:pt x="53810" y="173145"/>
                    <a:pt x="49477" y="141029"/>
                  </a:cubicBezTo>
                  <a:cubicBezTo>
                    <a:pt x="52552" y="133629"/>
                    <a:pt x="55347" y="125949"/>
                    <a:pt x="58562" y="120363"/>
                  </a:cubicBezTo>
                  <a:cubicBezTo>
                    <a:pt x="73377" y="90342"/>
                    <a:pt x="90987" y="61857"/>
                    <a:pt x="107619" y="32953"/>
                  </a:cubicBezTo>
                  <a:cubicBezTo>
                    <a:pt x="102448" y="100117"/>
                    <a:pt x="110275" y="167978"/>
                    <a:pt x="118940" y="234164"/>
                  </a:cubicBezTo>
                  <a:cubicBezTo>
                    <a:pt x="121037" y="248407"/>
                    <a:pt x="121316" y="263487"/>
                    <a:pt x="128864" y="275077"/>
                  </a:cubicBezTo>
                  <a:cubicBezTo>
                    <a:pt x="151366" y="303701"/>
                    <a:pt x="188124" y="297418"/>
                    <a:pt x="217335" y="302724"/>
                  </a:cubicBezTo>
                  <a:cubicBezTo>
                    <a:pt x="237880" y="304400"/>
                    <a:pt x="258566" y="305098"/>
                    <a:pt x="279111" y="305098"/>
                  </a:cubicBezTo>
                  <a:cubicBezTo>
                    <a:pt x="300356" y="305098"/>
                    <a:pt x="321600" y="304260"/>
                    <a:pt x="342704" y="302864"/>
                  </a:cubicBezTo>
                  <a:cubicBezTo>
                    <a:pt x="330405" y="322412"/>
                    <a:pt x="313214" y="345172"/>
                    <a:pt x="335996" y="358019"/>
                  </a:cubicBezTo>
                  <a:cubicBezTo>
                    <a:pt x="367303" y="367234"/>
                    <a:pt x="366325" y="321714"/>
                    <a:pt x="374711" y="299931"/>
                  </a:cubicBezTo>
                  <a:cubicBezTo>
                    <a:pt x="375270" y="299931"/>
                    <a:pt x="375829" y="299792"/>
                    <a:pt x="376248" y="299792"/>
                  </a:cubicBezTo>
                  <a:cubicBezTo>
                    <a:pt x="417479" y="275496"/>
                    <a:pt x="409372" y="189621"/>
                    <a:pt x="406857" y="133489"/>
                  </a:cubicBezTo>
                  <a:cubicBezTo>
                    <a:pt x="409512" y="126926"/>
                    <a:pt x="411609" y="119945"/>
                    <a:pt x="413286" y="114080"/>
                  </a:cubicBezTo>
                  <a:cubicBezTo>
                    <a:pt x="422371" y="87410"/>
                    <a:pt x="434810" y="62137"/>
                    <a:pt x="449205" y="37840"/>
                  </a:cubicBezTo>
                  <a:cubicBezTo>
                    <a:pt x="457032" y="24715"/>
                    <a:pt x="465278" y="11729"/>
                    <a:pt x="474922" y="0"/>
                  </a:cubicBezTo>
                  <a:cubicBezTo>
                    <a:pt x="479954" y="24575"/>
                    <a:pt x="485405" y="49011"/>
                    <a:pt x="488899" y="74005"/>
                  </a:cubicBezTo>
                  <a:cubicBezTo>
                    <a:pt x="496446" y="122318"/>
                    <a:pt x="500220" y="171050"/>
                    <a:pt x="503294" y="220061"/>
                  </a:cubicBezTo>
                  <a:cubicBezTo>
                    <a:pt x="504133" y="231232"/>
                    <a:pt x="505810" y="242682"/>
                    <a:pt x="511261" y="251898"/>
                  </a:cubicBezTo>
                  <a:cubicBezTo>
                    <a:pt x="540612" y="294625"/>
                    <a:pt x="591766" y="286527"/>
                    <a:pt x="632158" y="291833"/>
                  </a:cubicBezTo>
                  <a:cubicBezTo>
                    <a:pt x="677162" y="296441"/>
                    <a:pt x="722027" y="303981"/>
                    <a:pt x="767171" y="304120"/>
                  </a:cubicBezTo>
                  <a:cubicBezTo>
                    <a:pt x="775837" y="305377"/>
                    <a:pt x="783803" y="306075"/>
                    <a:pt x="791071" y="306075"/>
                  </a:cubicBezTo>
                  <a:cubicBezTo>
                    <a:pt x="792888" y="306075"/>
                    <a:pt x="794565" y="306075"/>
                    <a:pt x="796242" y="305936"/>
                  </a:cubicBezTo>
                  <a:lnTo>
                    <a:pt x="796242" y="305936"/>
                  </a:lnTo>
                  <a:cubicBezTo>
                    <a:pt x="788835" y="326322"/>
                    <a:pt x="754173" y="359136"/>
                    <a:pt x="785900" y="375333"/>
                  </a:cubicBezTo>
                  <a:cubicBezTo>
                    <a:pt x="797920" y="380360"/>
                    <a:pt x="812735" y="373518"/>
                    <a:pt x="816089" y="360672"/>
                  </a:cubicBezTo>
                  <a:cubicBezTo>
                    <a:pt x="817487" y="353690"/>
                    <a:pt x="827829" y="322273"/>
                    <a:pt x="832861" y="295882"/>
                  </a:cubicBezTo>
                  <a:cubicBezTo>
                    <a:pt x="874791" y="270608"/>
                    <a:pt x="871576" y="200373"/>
                    <a:pt x="864867" y="120363"/>
                  </a:cubicBezTo>
                  <a:cubicBezTo>
                    <a:pt x="864168" y="113382"/>
                    <a:pt x="863609" y="106261"/>
                    <a:pt x="862911" y="99279"/>
                  </a:cubicBezTo>
                  <a:cubicBezTo>
                    <a:pt x="869480" y="89505"/>
                    <a:pt x="873952" y="76100"/>
                    <a:pt x="880801" y="68420"/>
                  </a:cubicBezTo>
                  <a:cubicBezTo>
                    <a:pt x="896035" y="46917"/>
                    <a:pt x="911549" y="25274"/>
                    <a:pt x="928600" y="5027"/>
                  </a:cubicBezTo>
                  <a:cubicBezTo>
                    <a:pt x="931116" y="74704"/>
                    <a:pt x="941878" y="143682"/>
                    <a:pt x="951102" y="212382"/>
                  </a:cubicBezTo>
                  <a:cubicBezTo>
                    <a:pt x="954317" y="273960"/>
                    <a:pt x="988839" y="285270"/>
                    <a:pt x="1030908" y="285410"/>
                  </a:cubicBezTo>
                  <a:cubicBezTo>
                    <a:pt x="1032027" y="285410"/>
                    <a:pt x="1033145" y="285410"/>
                    <a:pt x="1034262" y="285410"/>
                  </a:cubicBezTo>
                  <a:cubicBezTo>
                    <a:pt x="1099812" y="285829"/>
                    <a:pt x="1163266" y="275356"/>
                    <a:pt x="1228536" y="27060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11"/>
            <p:cNvSpPr/>
            <p:nvPr/>
          </p:nvSpPr>
          <p:spPr>
            <a:xfrm>
              <a:off x="9151547" y="7911401"/>
              <a:ext cx="314262" cy="241758"/>
            </a:xfrm>
            <a:custGeom>
              <a:rect b="b" l="l" r="r" t="t"/>
              <a:pathLst>
                <a:path extrusionOk="0" h="241758" w="314262">
                  <a:moveTo>
                    <a:pt x="313773" y="167559"/>
                  </a:moveTo>
                  <a:cubicBezTo>
                    <a:pt x="314192" y="191576"/>
                    <a:pt x="316149" y="217408"/>
                    <a:pt x="307623" y="239610"/>
                  </a:cubicBezTo>
                  <a:cubicBezTo>
                    <a:pt x="304269" y="240308"/>
                    <a:pt x="301054" y="240727"/>
                    <a:pt x="297700" y="241146"/>
                  </a:cubicBezTo>
                  <a:cubicBezTo>
                    <a:pt x="283863" y="242123"/>
                    <a:pt x="269048" y="241704"/>
                    <a:pt x="254373" y="241425"/>
                  </a:cubicBezTo>
                  <a:cubicBezTo>
                    <a:pt x="199585" y="241006"/>
                    <a:pt x="144098" y="230255"/>
                    <a:pt x="88192" y="228579"/>
                  </a:cubicBezTo>
                  <a:cubicBezTo>
                    <a:pt x="72818" y="223971"/>
                    <a:pt x="38855" y="230534"/>
                    <a:pt x="37038" y="204004"/>
                  </a:cubicBezTo>
                  <a:cubicBezTo>
                    <a:pt x="28373" y="135584"/>
                    <a:pt x="18170" y="65767"/>
                    <a:pt x="0" y="0"/>
                  </a:cubicBezTo>
                  <a:cubicBezTo>
                    <a:pt x="44166" y="5725"/>
                    <a:pt x="89031" y="4189"/>
                    <a:pt x="133895" y="2374"/>
                  </a:cubicBezTo>
                  <a:cubicBezTo>
                    <a:pt x="188403" y="279"/>
                    <a:pt x="243192" y="-1815"/>
                    <a:pt x="296861" y="9774"/>
                  </a:cubicBezTo>
                  <a:cubicBezTo>
                    <a:pt x="305387" y="61578"/>
                    <a:pt x="309859" y="114639"/>
                    <a:pt x="313773" y="1675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11"/>
            <p:cNvSpPr/>
            <p:nvPr/>
          </p:nvSpPr>
          <p:spPr>
            <a:xfrm>
              <a:off x="9596420" y="7908399"/>
              <a:ext cx="298407" cy="230663"/>
            </a:xfrm>
            <a:custGeom>
              <a:rect b="b" l="l" r="r" t="t"/>
              <a:pathLst>
                <a:path extrusionOk="0" h="230663" w="298407">
                  <a:moveTo>
                    <a:pt x="289034" y="16406"/>
                  </a:moveTo>
                  <a:cubicBezTo>
                    <a:pt x="291830" y="58715"/>
                    <a:pt x="298678" y="102281"/>
                    <a:pt x="298399" y="145148"/>
                  </a:cubicBezTo>
                  <a:cubicBezTo>
                    <a:pt x="284282" y="167350"/>
                    <a:pt x="271144" y="190249"/>
                    <a:pt x="258845" y="213568"/>
                  </a:cubicBezTo>
                  <a:cubicBezTo>
                    <a:pt x="216217" y="218316"/>
                    <a:pt x="173728" y="223063"/>
                    <a:pt x="131100" y="227252"/>
                  </a:cubicBezTo>
                  <a:cubicBezTo>
                    <a:pt x="102308" y="228090"/>
                    <a:pt x="71979" y="235909"/>
                    <a:pt x="44166" y="224599"/>
                  </a:cubicBezTo>
                  <a:cubicBezTo>
                    <a:pt x="23480" y="152130"/>
                    <a:pt x="12299" y="75471"/>
                    <a:pt x="0" y="69"/>
                  </a:cubicBezTo>
                  <a:cubicBezTo>
                    <a:pt x="35081" y="3002"/>
                    <a:pt x="70721" y="2024"/>
                    <a:pt x="106362" y="1047"/>
                  </a:cubicBezTo>
                  <a:cubicBezTo>
                    <a:pt x="167858" y="-768"/>
                    <a:pt x="229495" y="-2444"/>
                    <a:pt x="289034" y="16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11"/>
            <p:cNvSpPr/>
            <p:nvPr/>
          </p:nvSpPr>
          <p:spPr>
            <a:xfrm>
              <a:off x="10038342" y="7887171"/>
              <a:ext cx="302517" cy="227687"/>
            </a:xfrm>
            <a:custGeom>
              <a:rect b="b" l="l" r="r" t="t"/>
              <a:pathLst>
                <a:path extrusionOk="0" h="227687" w="302517">
                  <a:moveTo>
                    <a:pt x="294501" y="10686"/>
                  </a:moveTo>
                  <a:cubicBezTo>
                    <a:pt x="298275" y="80223"/>
                    <a:pt x="307360" y="155485"/>
                    <a:pt x="299253" y="226139"/>
                  </a:cubicBezTo>
                  <a:cubicBezTo>
                    <a:pt x="213857" y="219856"/>
                    <a:pt x="128181" y="213433"/>
                    <a:pt x="42924" y="227396"/>
                  </a:cubicBezTo>
                  <a:cubicBezTo>
                    <a:pt x="38172" y="227675"/>
                    <a:pt x="33420" y="227815"/>
                    <a:pt x="28807" y="227536"/>
                  </a:cubicBezTo>
                  <a:cubicBezTo>
                    <a:pt x="28248" y="227396"/>
                    <a:pt x="27689" y="227396"/>
                    <a:pt x="27270" y="227256"/>
                  </a:cubicBezTo>
                  <a:cubicBezTo>
                    <a:pt x="15530" y="171124"/>
                    <a:pt x="11616" y="112757"/>
                    <a:pt x="4069" y="55648"/>
                  </a:cubicBezTo>
                  <a:cubicBezTo>
                    <a:pt x="14132" y="53553"/>
                    <a:pt x="-543" y="38333"/>
                    <a:pt x="16" y="31072"/>
                  </a:cubicBezTo>
                  <a:cubicBezTo>
                    <a:pt x="11756" y="43220"/>
                    <a:pt x="30205" y="37216"/>
                    <a:pt x="36634" y="20041"/>
                  </a:cubicBezTo>
                  <a:cubicBezTo>
                    <a:pt x="65985" y="8033"/>
                    <a:pt x="98970" y="13758"/>
                    <a:pt x="129438" y="9010"/>
                  </a:cubicBezTo>
                  <a:cubicBezTo>
                    <a:pt x="183947" y="2308"/>
                    <a:pt x="240971" y="-8165"/>
                    <a:pt x="294501" y="106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11"/>
            <p:cNvSpPr/>
            <p:nvPr/>
          </p:nvSpPr>
          <p:spPr>
            <a:xfrm>
              <a:off x="10478898" y="7905816"/>
              <a:ext cx="286937" cy="226205"/>
            </a:xfrm>
            <a:custGeom>
              <a:rect b="b" l="l" r="r" t="t"/>
              <a:pathLst>
                <a:path extrusionOk="0" h="226205" w="286937">
                  <a:moveTo>
                    <a:pt x="286379" y="186410"/>
                  </a:moveTo>
                  <a:cubicBezTo>
                    <a:pt x="286519" y="186410"/>
                    <a:pt x="286658" y="186550"/>
                    <a:pt x="286938" y="186689"/>
                  </a:cubicBezTo>
                  <a:cubicBezTo>
                    <a:pt x="286658" y="199815"/>
                    <a:pt x="285680" y="212940"/>
                    <a:pt x="283723" y="226205"/>
                  </a:cubicBezTo>
                  <a:cubicBezTo>
                    <a:pt x="276456" y="226066"/>
                    <a:pt x="269048" y="225367"/>
                    <a:pt x="261920" y="224809"/>
                  </a:cubicBezTo>
                  <a:cubicBezTo>
                    <a:pt x="186866" y="212521"/>
                    <a:pt x="107899" y="226345"/>
                    <a:pt x="33823" y="206517"/>
                  </a:cubicBezTo>
                  <a:cubicBezTo>
                    <a:pt x="16213" y="140750"/>
                    <a:pt x="9085" y="72190"/>
                    <a:pt x="0" y="2653"/>
                  </a:cubicBezTo>
                  <a:cubicBezTo>
                    <a:pt x="559" y="1815"/>
                    <a:pt x="1118" y="977"/>
                    <a:pt x="1677" y="0"/>
                  </a:cubicBezTo>
                  <a:cubicBezTo>
                    <a:pt x="8525" y="7540"/>
                    <a:pt x="18449" y="7819"/>
                    <a:pt x="27394" y="6982"/>
                  </a:cubicBezTo>
                  <a:cubicBezTo>
                    <a:pt x="50315" y="7959"/>
                    <a:pt x="73656" y="7540"/>
                    <a:pt x="96997" y="7121"/>
                  </a:cubicBezTo>
                  <a:cubicBezTo>
                    <a:pt x="156537" y="6004"/>
                    <a:pt x="216636" y="5027"/>
                    <a:pt x="273520" y="26949"/>
                  </a:cubicBezTo>
                  <a:cubicBezTo>
                    <a:pt x="277294" y="66465"/>
                    <a:pt x="283583" y="105842"/>
                    <a:pt x="285960" y="145497"/>
                  </a:cubicBezTo>
                  <a:cubicBezTo>
                    <a:pt x="275617" y="159740"/>
                    <a:pt x="269887" y="174262"/>
                    <a:pt x="286379" y="1864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11"/>
            <p:cNvSpPr/>
            <p:nvPr/>
          </p:nvSpPr>
          <p:spPr>
            <a:xfrm>
              <a:off x="9855824" y="7924387"/>
              <a:ext cx="889885" cy="496394"/>
            </a:xfrm>
            <a:custGeom>
              <a:rect b="b" l="l" r="r" t="t"/>
              <a:pathLst>
                <a:path extrusionOk="0" h="496394" w="889885">
                  <a:moveTo>
                    <a:pt x="889885" y="267816"/>
                  </a:moveTo>
                  <a:cubicBezTo>
                    <a:pt x="869480" y="300071"/>
                    <a:pt x="848934" y="332326"/>
                    <a:pt x="827969" y="364302"/>
                  </a:cubicBezTo>
                  <a:cubicBezTo>
                    <a:pt x="793028" y="362627"/>
                    <a:pt x="758087" y="363185"/>
                    <a:pt x="723006" y="363744"/>
                  </a:cubicBezTo>
                  <a:cubicBezTo>
                    <a:pt x="692257" y="364163"/>
                    <a:pt x="661509" y="364721"/>
                    <a:pt x="630761" y="363744"/>
                  </a:cubicBezTo>
                  <a:cubicBezTo>
                    <a:pt x="621397" y="363744"/>
                    <a:pt x="612032" y="363744"/>
                    <a:pt x="602807" y="363604"/>
                  </a:cubicBezTo>
                  <a:cubicBezTo>
                    <a:pt x="576671" y="363464"/>
                    <a:pt x="550535" y="363185"/>
                    <a:pt x="524399" y="364861"/>
                  </a:cubicBezTo>
                  <a:cubicBezTo>
                    <a:pt x="505810" y="366536"/>
                    <a:pt x="492672" y="387342"/>
                    <a:pt x="498403" y="404935"/>
                  </a:cubicBezTo>
                  <a:cubicBezTo>
                    <a:pt x="496446" y="401026"/>
                    <a:pt x="494769" y="396976"/>
                    <a:pt x="492533" y="393206"/>
                  </a:cubicBezTo>
                  <a:cubicBezTo>
                    <a:pt x="490716" y="385806"/>
                    <a:pt x="479395" y="383851"/>
                    <a:pt x="475482" y="391112"/>
                  </a:cubicBezTo>
                  <a:cubicBezTo>
                    <a:pt x="473385" y="395021"/>
                    <a:pt x="472267" y="398512"/>
                    <a:pt x="471987" y="402841"/>
                  </a:cubicBezTo>
                  <a:cubicBezTo>
                    <a:pt x="450044" y="421133"/>
                    <a:pt x="420274" y="469027"/>
                    <a:pt x="411050" y="476427"/>
                  </a:cubicBezTo>
                  <a:cubicBezTo>
                    <a:pt x="407136" y="482152"/>
                    <a:pt x="400288" y="488994"/>
                    <a:pt x="393020" y="496395"/>
                  </a:cubicBezTo>
                  <a:cubicBezTo>
                    <a:pt x="383097" y="475310"/>
                    <a:pt x="373313" y="454226"/>
                    <a:pt x="364787" y="432583"/>
                  </a:cubicBezTo>
                  <a:cubicBezTo>
                    <a:pt x="358917" y="417782"/>
                    <a:pt x="352209" y="401584"/>
                    <a:pt x="335576" y="396278"/>
                  </a:cubicBezTo>
                  <a:cubicBezTo>
                    <a:pt x="234526" y="379522"/>
                    <a:pt x="128444" y="388179"/>
                    <a:pt x="26136" y="390972"/>
                  </a:cubicBezTo>
                  <a:cubicBezTo>
                    <a:pt x="17471" y="391531"/>
                    <a:pt x="8665" y="392089"/>
                    <a:pt x="0" y="392508"/>
                  </a:cubicBezTo>
                  <a:cubicBezTo>
                    <a:pt x="1118" y="391112"/>
                    <a:pt x="2096" y="389436"/>
                    <a:pt x="2795" y="387760"/>
                  </a:cubicBezTo>
                  <a:cubicBezTo>
                    <a:pt x="19008" y="350199"/>
                    <a:pt x="27534" y="312079"/>
                    <a:pt x="43607" y="274099"/>
                  </a:cubicBezTo>
                  <a:cubicBezTo>
                    <a:pt x="47101" y="265861"/>
                    <a:pt x="50735" y="257623"/>
                    <a:pt x="54648" y="249524"/>
                  </a:cubicBezTo>
                  <a:cubicBezTo>
                    <a:pt x="82601" y="230673"/>
                    <a:pt x="86375" y="180126"/>
                    <a:pt x="87773" y="134187"/>
                  </a:cubicBezTo>
                  <a:cubicBezTo>
                    <a:pt x="87773" y="130976"/>
                    <a:pt x="87773" y="127764"/>
                    <a:pt x="87773" y="124552"/>
                  </a:cubicBezTo>
                  <a:cubicBezTo>
                    <a:pt x="112511" y="81685"/>
                    <a:pt x="140744" y="41471"/>
                    <a:pt x="167718" y="0"/>
                  </a:cubicBezTo>
                  <a:cubicBezTo>
                    <a:pt x="166600" y="22620"/>
                    <a:pt x="167579" y="45241"/>
                    <a:pt x="167439" y="67862"/>
                  </a:cubicBezTo>
                  <a:cubicBezTo>
                    <a:pt x="167718" y="108495"/>
                    <a:pt x="169535" y="145218"/>
                    <a:pt x="172191" y="186410"/>
                  </a:cubicBezTo>
                  <a:cubicBezTo>
                    <a:pt x="173169" y="201490"/>
                    <a:pt x="172750" y="218246"/>
                    <a:pt x="182114" y="229417"/>
                  </a:cubicBezTo>
                  <a:cubicBezTo>
                    <a:pt x="203359" y="253294"/>
                    <a:pt x="235225" y="242263"/>
                    <a:pt x="261221" y="241844"/>
                  </a:cubicBezTo>
                  <a:cubicBezTo>
                    <a:pt x="334738" y="234723"/>
                    <a:pt x="406857" y="243520"/>
                    <a:pt x="480513" y="250222"/>
                  </a:cubicBezTo>
                  <a:cubicBezTo>
                    <a:pt x="468773" y="272843"/>
                    <a:pt x="456753" y="295324"/>
                    <a:pt x="444454" y="317665"/>
                  </a:cubicBezTo>
                  <a:cubicBezTo>
                    <a:pt x="427122" y="349082"/>
                    <a:pt x="410770" y="381198"/>
                    <a:pt x="391343" y="411358"/>
                  </a:cubicBezTo>
                  <a:cubicBezTo>
                    <a:pt x="383935" y="422808"/>
                    <a:pt x="388967" y="438866"/>
                    <a:pt x="400288" y="445569"/>
                  </a:cubicBezTo>
                  <a:cubicBezTo>
                    <a:pt x="411609" y="452131"/>
                    <a:pt x="428241" y="448640"/>
                    <a:pt x="434530" y="436632"/>
                  </a:cubicBezTo>
                  <a:cubicBezTo>
                    <a:pt x="452979" y="398512"/>
                    <a:pt x="468773" y="359275"/>
                    <a:pt x="487641" y="321295"/>
                  </a:cubicBezTo>
                  <a:cubicBezTo>
                    <a:pt x="502875" y="289459"/>
                    <a:pt x="516852" y="256924"/>
                    <a:pt x="529710" y="224111"/>
                  </a:cubicBezTo>
                  <a:cubicBezTo>
                    <a:pt x="533624" y="216571"/>
                    <a:pt x="535161" y="206238"/>
                    <a:pt x="530269" y="199675"/>
                  </a:cubicBezTo>
                  <a:cubicBezTo>
                    <a:pt x="533763" y="181802"/>
                    <a:pt x="534463" y="161136"/>
                    <a:pt x="534183" y="141448"/>
                  </a:cubicBezTo>
                  <a:cubicBezTo>
                    <a:pt x="554169" y="136701"/>
                    <a:pt x="558642" y="102770"/>
                    <a:pt x="570382" y="85874"/>
                  </a:cubicBezTo>
                  <a:cubicBezTo>
                    <a:pt x="580725" y="67024"/>
                    <a:pt x="590229" y="46079"/>
                    <a:pt x="600292" y="25553"/>
                  </a:cubicBezTo>
                  <a:cubicBezTo>
                    <a:pt x="600292" y="45660"/>
                    <a:pt x="600711" y="65907"/>
                    <a:pt x="601829" y="86014"/>
                  </a:cubicBezTo>
                  <a:cubicBezTo>
                    <a:pt x="603926" y="121062"/>
                    <a:pt x="608119" y="157227"/>
                    <a:pt x="613569" y="191716"/>
                  </a:cubicBezTo>
                  <a:cubicBezTo>
                    <a:pt x="615526" y="222854"/>
                    <a:pt x="634814" y="244078"/>
                    <a:pt x="658294" y="248965"/>
                  </a:cubicBezTo>
                  <a:cubicBezTo>
                    <a:pt x="733488" y="262370"/>
                    <a:pt x="812875" y="259577"/>
                    <a:pt x="889885" y="2678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11"/>
            <p:cNvSpPr/>
            <p:nvPr/>
          </p:nvSpPr>
          <p:spPr>
            <a:xfrm>
              <a:off x="10899171" y="7906374"/>
              <a:ext cx="291781" cy="189690"/>
            </a:xfrm>
            <a:custGeom>
              <a:rect b="b" l="l" r="r" t="t"/>
              <a:pathLst>
                <a:path extrusionOk="0" h="189690" w="291781">
                  <a:moveTo>
                    <a:pt x="284702" y="11590"/>
                  </a:moveTo>
                  <a:cubicBezTo>
                    <a:pt x="290991" y="70375"/>
                    <a:pt x="294765" y="130417"/>
                    <a:pt x="288755" y="189621"/>
                  </a:cubicBezTo>
                  <a:cubicBezTo>
                    <a:pt x="239558" y="190599"/>
                    <a:pt x="190919" y="180964"/>
                    <a:pt x="142002" y="176636"/>
                  </a:cubicBezTo>
                  <a:cubicBezTo>
                    <a:pt x="102588" y="170352"/>
                    <a:pt x="61776" y="176356"/>
                    <a:pt x="23201" y="165046"/>
                  </a:cubicBezTo>
                  <a:cubicBezTo>
                    <a:pt x="10203" y="113521"/>
                    <a:pt x="7827" y="59065"/>
                    <a:pt x="0" y="6283"/>
                  </a:cubicBezTo>
                  <a:cubicBezTo>
                    <a:pt x="839" y="3770"/>
                    <a:pt x="1538" y="1536"/>
                    <a:pt x="2097" y="0"/>
                  </a:cubicBezTo>
                  <a:cubicBezTo>
                    <a:pt x="11741" y="6144"/>
                    <a:pt x="23062" y="4747"/>
                    <a:pt x="34383" y="3351"/>
                  </a:cubicBezTo>
                  <a:cubicBezTo>
                    <a:pt x="41930" y="2374"/>
                    <a:pt x="49477" y="1396"/>
                    <a:pt x="56605" y="2793"/>
                  </a:cubicBezTo>
                  <a:cubicBezTo>
                    <a:pt x="133616" y="2513"/>
                    <a:pt x="207272" y="977"/>
                    <a:pt x="284702" y="115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11"/>
            <p:cNvSpPr/>
            <p:nvPr/>
          </p:nvSpPr>
          <p:spPr>
            <a:xfrm>
              <a:off x="10733969" y="7943098"/>
              <a:ext cx="440819" cy="487597"/>
            </a:xfrm>
            <a:custGeom>
              <a:rect b="b" l="l" r="r" t="t"/>
              <a:pathLst>
                <a:path extrusionOk="0" h="487597" w="440819">
                  <a:moveTo>
                    <a:pt x="440819" y="214476"/>
                  </a:moveTo>
                  <a:cubicBezTo>
                    <a:pt x="434111" y="225507"/>
                    <a:pt x="427262" y="236538"/>
                    <a:pt x="420554" y="247569"/>
                  </a:cubicBezTo>
                  <a:cubicBezTo>
                    <a:pt x="405878" y="271726"/>
                    <a:pt x="390504" y="295324"/>
                    <a:pt x="375409" y="319340"/>
                  </a:cubicBezTo>
                  <a:cubicBezTo>
                    <a:pt x="374571" y="320597"/>
                    <a:pt x="374011" y="321854"/>
                    <a:pt x="373453" y="323250"/>
                  </a:cubicBezTo>
                  <a:cubicBezTo>
                    <a:pt x="311397" y="329254"/>
                    <a:pt x="249900" y="340006"/>
                    <a:pt x="189102" y="353550"/>
                  </a:cubicBezTo>
                  <a:cubicBezTo>
                    <a:pt x="164923" y="354947"/>
                    <a:pt x="146893" y="381617"/>
                    <a:pt x="149409" y="404098"/>
                  </a:cubicBezTo>
                  <a:cubicBezTo>
                    <a:pt x="136970" y="414151"/>
                    <a:pt x="126627" y="428254"/>
                    <a:pt x="115166" y="438028"/>
                  </a:cubicBezTo>
                  <a:cubicBezTo>
                    <a:pt x="105802" y="451992"/>
                    <a:pt x="77290" y="469585"/>
                    <a:pt x="67646" y="487598"/>
                  </a:cubicBezTo>
                  <a:cubicBezTo>
                    <a:pt x="63872" y="463302"/>
                    <a:pt x="59959" y="440123"/>
                    <a:pt x="58002" y="420295"/>
                  </a:cubicBezTo>
                  <a:cubicBezTo>
                    <a:pt x="59400" y="376171"/>
                    <a:pt x="35081" y="357041"/>
                    <a:pt x="0" y="350199"/>
                  </a:cubicBezTo>
                  <a:cubicBezTo>
                    <a:pt x="11181" y="329394"/>
                    <a:pt x="23900" y="307332"/>
                    <a:pt x="36618" y="285270"/>
                  </a:cubicBezTo>
                  <a:cubicBezTo>
                    <a:pt x="45563" y="266838"/>
                    <a:pt x="58282" y="248965"/>
                    <a:pt x="66947" y="230115"/>
                  </a:cubicBezTo>
                  <a:cubicBezTo>
                    <a:pt x="66947" y="230115"/>
                    <a:pt x="66947" y="229975"/>
                    <a:pt x="67087" y="229975"/>
                  </a:cubicBezTo>
                  <a:cubicBezTo>
                    <a:pt x="84837" y="200652"/>
                    <a:pt x="82601" y="147033"/>
                    <a:pt x="79387" y="104725"/>
                  </a:cubicBezTo>
                  <a:cubicBezTo>
                    <a:pt x="98115" y="70096"/>
                    <a:pt x="119080" y="33512"/>
                    <a:pt x="141023" y="0"/>
                  </a:cubicBezTo>
                  <a:cubicBezTo>
                    <a:pt x="141582" y="8797"/>
                    <a:pt x="142002" y="17454"/>
                    <a:pt x="142141" y="26111"/>
                  </a:cubicBezTo>
                  <a:cubicBezTo>
                    <a:pt x="143818" y="63952"/>
                    <a:pt x="145216" y="101792"/>
                    <a:pt x="149549" y="139354"/>
                  </a:cubicBezTo>
                  <a:cubicBezTo>
                    <a:pt x="150806" y="156110"/>
                    <a:pt x="159332" y="171609"/>
                    <a:pt x="171632" y="178311"/>
                  </a:cubicBezTo>
                  <a:cubicBezTo>
                    <a:pt x="198886" y="193112"/>
                    <a:pt x="229634" y="191716"/>
                    <a:pt x="258566" y="194229"/>
                  </a:cubicBezTo>
                  <a:cubicBezTo>
                    <a:pt x="319224" y="199256"/>
                    <a:pt x="379882" y="211963"/>
                    <a:pt x="440819" y="21447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11"/>
            <p:cNvSpPr/>
            <p:nvPr/>
          </p:nvSpPr>
          <p:spPr>
            <a:xfrm>
              <a:off x="11335239" y="7914769"/>
              <a:ext cx="257722" cy="184120"/>
            </a:xfrm>
            <a:custGeom>
              <a:rect b="b" l="l" r="r" t="t"/>
              <a:pathLst>
                <a:path extrusionOk="0" h="184120" w="257722">
                  <a:moveTo>
                    <a:pt x="227118" y="1659"/>
                  </a:moveTo>
                  <a:cubicBezTo>
                    <a:pt x="234805" y="61981"/>
                    <a:pt x="261920" y="121324"/>
                    <a:pt x="257168" y="182484"/>
                  </a:cubicBezTo>
                  <a:cubicBezTo>
                    <a:pt x="208111" y="186673"/>
                    <a:pt x="158634" y="181646"/>
                    <a:pt x="109436" y="180389"/>
                  </a:cubicBezTo>
                  <a:cubicBezTo>
                    <a:pt x="101050" y="179551"/>
                    <a:pt x="91826" y="179551"/>
                    <a:pt x="82601" y="179551"/>
                  </a:cubicBezTo>
                  <a:cubicBezTo>
                    <a:pt x="58841" y="179551"/>
                    <a:pt x="33683" y="179551"/>
                    <a:pt x="16353" y="165728"/>
                  </a:cubicBezTo>
                  <a:cubicBezTo>
                    <a:pt x="2935" y="111969"/>
                    <a:pt x="4612" y="55557"/>
                    <a:pt x="0" y="682"/>
                  </a:cubicBezTo>
                  <a:cubicBezTo>
                    <a:pt x="16772" y="22045"/>
                    <a:pt x="45983" y="7524"/>
                    <a:pt x="68205" y="6686"/>
                  </a:cubicBezTo>
                  <a:cubicBezTo>
                    <a:pt x="120897" y="961"/>
                    <a:pt x="174427" y="-2111"/>
                    <a:pt x="227118" y="16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11"/>
            <p:cNvSpPr/>
            <p:nvPr/>
          </p:nvSpPr>
          <p:spPr>
            <a:xfrm>
              <a:off x="11248445" y="7512517"/>
              <a:ext cx="210843" cy="209366"/>
            </a:xfrm>
            <a:custGeom>
              <a:rect b="b" l="l" r="r" t="t"/>
              <a:pathLst>
                <a:path extrusionOk="0" h="209366" w="210843">
                  <a:moveTo>
                    <a:pt x="199445" y="23551"/>
                  </a:moveTo>
                  <a:cubicBezTo>
                    <a:pt x="217055" y="69071"/>
                    <a:pt x="210486" y="120037"/>
                    <a:pt x="204616" y="167512"/>
                  </a:cubicBezTo>
                  <a:cubicBezTo>
                    <a:pt x="196230" y="215267"/>
                    <a:pt x="188543" y="209262"/>
                    <a:pt x="145076" y="208983"/>
                  </a:cubicBezTo>
                  <a:cubicBezTo>
                    <a:pt x="106920" y="207587"/>
                    <a:pt x="64012" y="211078"/>
                    <a:pt x="30469" y="190272"/>
                  </a:cubicBezTo>
                  <a:cubicBezTo>
                    <a:pt x="19707" y="175890"/>
                    <a:pt x="18449" y="156062"/>
                    <a:pt x="13837" y="139167"/>
                  </a:cubicBezTo>
                  <a:cubicBezTo>
                    <a:pt x="9364" y="116267"/>
                    <a:pt x="6429" y="92529"/>
                    <a:pt x="4193" y="68792"/>
                  </a:cubicBezTo>
                  <a:cubicBezTo>
                    <a:pt x="7827" y="52734"/>
                    <a:pt x="5870" y="35699"/>
                    <a:pt x="2376" y="19641"/>
                  </a:cubicBezTo>
                  <a:cubicBezTo>
                    <a:pt x="1817" y="18664"/>
                    <a:pt x="1258" y="17965"/>
                    <a:pt x="559" y="17267"/>
                  </a:cubicBezTo>
                  <a:cubicBezTo>
                    <a:pt x="419" y="14195"/>
                    <a:pt x="139" y="11123"/>
                    <a:pt x="0" y="8052"/>
                  </a:cubicBezTo>
                  <a:cubicBezTo>
                    <a:pt x="13557" y="11682"/>
                    <a:pt x="27534" y="8610"/>
                    <a:pt x="41790" y="5538"/>
                  </a:cubicBezTo>
                  <a:cubicBezTo>
                    <a:pt x="52272" y="3164"/>
                    <a:pt x="62754" y="930"/>
                    <a:pt x="73237" y="1349"/>
                  </a:cubicBezTo>
                  <a:cubicBezTo>
                    <a:pt x="82182" y="1489"/>
                    <a:pt x="91826" y="1070"/>
                    <a:pt x="101749" y="651"/>
                  </a:cubicBezTo>
                  <a:cubicBezTo>
                    <a:pt x="136830" y="-745"/>
                    <a:pt x="175545" y="-2281"/>
                    <a:pt x="199445" y="2355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11"/>
            <p:cNvSpPr/>
            <p:nvPr/>
          </p:nvSpPr>
          <p:spPr>
            <a:xfrm>
              <a:off x="10860736" y="7496453"/>
              <a:ext cx="224784" cy="229515"/>
            </a:xfrm>
            <a:custGeom>
              <a:rect b="b" l="l" r="r" t="t"/>
              <a:pathLst>
                <a:path extrusionOk="0" h="229515" w="224784">
                  <a:moveTo>
                    <a:pt x="217195" y="28863"/>
                  </a:moveTo>
                  <a:cubicBezTo>
                    <a:pt x="224743" y="86951"/>
                    <a:pt x="231731" y="152299"/>
                    <a:pt x="211605" y="210246"/>
                  </a:cubicBezTo>
                  <a:cubicBezTo>
                    <a:pt x="209368" y="217228"/>
                    <a:pt x="202660" y="218345"/>
                    <a:pt x="196370" y="219462"/>
                  </a:cubicBezTo>
                  <a:cubicBezTo>
                    <a:pt x="159891" y="225746"/>
                    <a:pt x="122854" y="230493"/>
                    <a:pt x="85816" y="229236"/>
                  </a:cubicBezTo>
                  <a:lnTo>
                    <a:pt x="89590" y="229516"/>
                  </a:lnTo>
                  <a:cubicBezTo>
                    <a:pt x="49337" y="228259"/>
                    <a:pt x="21105" y="220440"/>
                    <a:pt x="14816" y="175897"/>
                  </a:cubicBezTo>
                  <a:cubicBezTo>
                    <a:pt x="4473" y="122976"/>
                    <a:pt x="3774" y="69776"/>
                    <a:pt x="0" y="15738"/>
                  </a:cubicBezTo>
                  <a:cubicBezTo>
                    <a:pt x="14256" y="21602"/>
                    <a:pt x="27254" y="15319"/>
                    <a:pt x="40532" y="9035"/>
                  </a:cubicBezTo>
                  <a:cubicBezTo>
                    <a:pt x="50595" y="4288"/>
                    <a:pt x="60798" y="-460"/>
                    <a:pt x="71840" y="99"/>
                  </a:cubicBezTo>
                  <a:cubicBezTo>
                    <a:pt x="77151" y="239"/>
                    <a:pt x="85397" y="239"/>
                    <a:pt x="95041" y="99"/>
                  </a:cubicBezTo>
                  <a:cubicBezTo>
                    <a:pt x="138647" y="-320"/>
                    <a:pt x="214120" y="-739"/>
                    <a:pt x="217195" y="288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11"/>
            <p:cNvSpPr/>
            <p:nvPr/>
          </p:nvSpPr>
          <p:spPr>
            <a:xfrm>
              <a:off x="11178228" y="7086869"/>
              <a:ext cx="213879" cy="218777"/>
            </a:xfrm>
            <a:custGeom>
              <a:rect b="b" l="l" r="r" t="t"/>
              <a:pathLst>
                <a:path extrusionOk="0" h="218777" w="213879">
                  <a:moveTo>
                    <a:pt x="192651" y="44264"/>
                  </a:moveTo>
                  <a:cubicBezTo>
                    <a:pt x="210402" y="96766"/>
                    <a:pt x="221723" y="154574"/>
                    <a:pt x="207327" y="209310"/>
                  </a:cubicBezTo>
                  <a:cubicBezTo>
                    <a:pt x="189297" y="215174"/>
                    <a:pt x="170149" y="216012"/>
                    <a:pt x="151561" y="217688"/>
                  </a:cubicBezTo>
                  <a:cubicBezTo>
                    <a:pt x="142616" y="217408"/>
                    <a:pt x="133251" y="217827"/>
                    <a:pt x="123747" y="218246"/>
                  </a:cubicBezTo>
                  <a:cubicBezTo>
                    <a:pt x="92161" y="219363"/>
                    <a:pt x="58197" y="220620"/>
                    <a:pt x="34298" y="200513"/>
                  </a:cubicBezTo>
                  <a:cubicBezTo>
                    <a:pt x="5366" y="158483"/>
                    <a:pt x="-5955" y="100955"/>
                    <a:pt x="2990" y="50826"/>
                  </a:cubicBezTo>
                  <a:cubicBezTo>
                    <a:pt x="9839" y="12148"/>
                    <a:pt x="92859" y="0"/>
                    <a:pt x="131574" y="0"/>
                  </a:cubicBezTo>
                  <a:cubicBezTo>
                    <a:pt x="133810" y="0"/>
                    <a:pt x="135767" y="0"/>
                    <a:pt x="137724" y="0"/>
                  </a:cubicBezTo>
                  <a:cubicBezTo>
                    <a:pt x="173784" y="1676"/>
                    <a:pt x="182309" y="10193"/>
                    <a:pt x="192651" y="442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11"/>
            <p:cNvSpPr/>
            <p:nvPr/>
          </p:nvSpPr>
          <p:spPr>
            <a:xfrm>
              <a:off x="10785543" y="7089801"/>
              <a:ext cx="207830" cy="211724"/>
            </a:xfrm>
            <a:custGeom>
              <a:rect b="b" l="l" r="r" t="t"/>
              <a:pathLst>
                <a:path extrusionOk="0" h="211724" w="207830">
                  <a:moveTo>
                    <a:pt x="199585" y="37003"/>
                  </a:moveTo>
                  <a:cubicBezTo>
                    <a:pt x="206712" y="88388"/>
                    <a:pt x="213421" y="142286"/>
                    <a:pt x="200563" y="193112"/>
                  </a:cubicBezTo>
                  <a:cubicBezTo>
                    <a:pt x="199445" y="195765"/>
                    <a:pt x="198606" y="198977"/>
                    <a:pt x="196370" y="200932"/>
                  </a:cubicBezTo>
                  <a:cubicBezTo>
                    <a:pt x="178340" y="206517"/>
                    <a:pt x="159752" y="209449"/>
                    <a:pt x="141023" y="211125"/>
                  </a:cubicBezTo>
                  <a:cubicBezTo>
                    <a:pt x="132078" y="210985"/>
                    <a:pt x="122714" y="211125"/>
                    <a:pt x="113489" y="211404"/>
                  </a:cubicBezTo>
                  <a:cubicBezTo>
                    <a:pt x="82182" y="212102"/>
                    <a:pt x="49616" y="212940"/>
                    <a:pt x="22083" y="198837"/>
                  </a:cubicBezTo>
                  <a:cubicBezTo>
                    <a:pt x="5171" y="174541"/>
                    <a:pt x="5451" y="141867"/>
                    <a:pt x="0" y="113522"/>
                  </a:cubicBezTo>
                  <a:cubicBezTo>
                    <a:pt x="4752" y="108355"/>
                    <a:pt x="7547" y="101653"/>
                    <a:pt x="7268" y="94671"/>
                  </a:cubicBezTo>
                  <a:cubicBezTo>
                    <a:pt x="7268" y="67024"/>
                    <a:pt x="3634" y="38399"/>
                    <a:pt x="11600" y="11590"/>
                  </a:cubicBezTo>
                  <a:cubicBezTo>
                    <a:pt x="28372" y="6423"/>
                    <a:pt x="69743" y="0"/>
                    <a:pt x="109436" y="0"/>
                  </a:cubicBezTo>
                  <a:cubicBezTo>
                    <a:pt x="154860" y="0"/>
                    <a:pt x="198047" y="8378"/>
                    <a:pt x="199585" y="370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11"/>
            <p:cNvSpPr/>
            <p:nvPr/>
          </p:nvSpPr>
          <p:spPr>
            <a:xfrm>
              <a:off x="10377568" y="7085333"/>
              <a:ext cx="226032" cy="221133"/>
            </a:xfrm>
            <a:custGeom>
              <a:rect b="b" l="l" r="r" t="t"/>
              <a:pathLst>
                <a:path extrusionOk="0" h="221133" w="226032">
                  <a:moveTo>
                    <a:pt x="204477" y="6283"/>
                  </a:moveTo>
                  <a:cubicBezTo>
                    <a:pt x="223484" y="71352"/>
                    <a:pt x="233687" y="143263"/>
                    <a:pt x="219152" y="210147"/>
                  </a:cubicBezTo>
                  <a:cubicBezTo>
                    <a:pt x="193714" y="211683"/>
                    <a:pt x="168417" y="212661"/>
                    <a:pt x="142980" y="214476"/>
                  </a:cubicBezTo>
                  <a:cubicBezTo>
                    <a:pt x="116704" y="216431"/>
                    <a:pt x="90428" y="218665"/>
                    <a:pt x="64152" y="220480"/>
                  </a:cubicBezTo>
                  <a:lnTo>
                    <a:pt x="67926" y="220201"/>
                  </a:lnTo>
                  <a:cubicBezTo>
                    <a:pt x="14815" y="223971"/>
                    <a:pt x="13557" y="218107"/>
                    <a:pt x="0" y="168816"/>
                  </a:cubicBezTo>
                  <a:cubicBezTo>
                    <a:pt x="11041" y="157087"/>
                    <a:pt x="6289" y="139912"/>
                    <a:pt x="5311" y="125390"/>
                  </a:cubicBezTo>
                  <a:cubicBezTo>
                    <a:pt x="3774" y="94113"/>
                    <a:pt x="3075" y="60321"/>
                    <a:pt x="15933" y="31138"/>
                  </a:cubicBezTo>
                  <a:cubicBezTo>
                    <a:pt x="30189" y="18990"/>
                    <a:pt x="51014" y="17454"/>
                    <a:pt x="68485" y="12846"/>
                  </a:cubicBezTo>
                  <a:cubicBezTo>
                    <a:pt x="95879" y="7680"/>
                    <a:pt x="128864" y="0"/>
                    <a:pt x="160590" y="0"/>
                  </a:cubicBezTo>
                  <a:cubicBezTo>
                    <a:pt x="175824" y="0"/>
                    <a:pt x="190640" y="1815"/>
                    <a:pt x="204477" y="62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11"/>
            <p:cNvSpPr/>
            <p:nvPr/>
          </p:nvSpPr>
          <p:spPr>
            <a:xfrm>
              <a:off x="10474146" y="7475744"/>
              <a:ext cx="232922" cy="236261"/>
            </a:xfrm>
            <a:custGeom>
              <a:rect b="b" l="l" r="r" t="t"/>
              <a:pathLst>
                <a:path extrusionOk="0" h="236261" w="232922">
                  <a:moveTo>
                    <a:pt x="205595" y="15223"/>
                  </a:moveTo>
                  <a:cubicBezTo>
                    <a:pt x="244729" y="22065"/>
                    <a:pt x="234805" y="190462"/>
                    <a:pt x="219012" y="220343"/>
                  </a:cubicBezTo>
                  <a:cubicBezTo>
                    <a:pt x="184210" y="224393"/>
                    <a:pt x="150108" y="233190"/>
                    <a:pt x="115306" y="236262"/>
                  </a:cubicBezTo>
                  <a:cubicBezTo>
                    <a:pt x="85396" y="236262"/>
                    <a:pt x="45424" y="231933"/>
                    <a:pt x="28792" y="203727"/>
                  </a:cubicBezTo>
                  <a:cubicBezTo>
                    <a:pt x="15374" y="150108"/>
                    <a:pt x="11041" y="94395"/>
                    <a:pt x="0" y="40217"/>
                  </a:cubicBezTo>
                  <a:cubicBezTo>
                    <a:pt x="12858" y="38681"/>
                    <a:pt x="19986" y="27929"/>
                    <a:pt x="26975" y="18295"/>
                  </a:cubicBezTo>
                  <a:cubicBezTo>
                    <a:pt x="54648" y="5728"/>
                    <a:pt x="85956" y="3"/>
                    <a:pt x="117403" y="3"/>
                  </a:cubicBezTo>
                  <a:cubicBezTo>
                    <a:pt x="147592" y="-137"/>
                    <a:pt x="178061" y="5169"/>
                    <a:pt x="205595" y="152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11"/>
            <p:cNvSpPr/>
            <p:nvPr/>
          </p:nvSpPr>
          <p:spPr>
            <a:xfrm>
              <a:off x="10175188" y="7150821"/>
              <a:ext cx="413984" cy="378823"/>
            </a:xfrm>
            <a:custGeom>
              <a:rect b="b" l="l" r="r" t="t"/>
              <a:pathLst>
                <a:path extrusionOk="0" h="378823" w="413984">
                  <a:moveTo>
                    <a:pt x="51154" y="236817"/>
                  </a:moveTo>
                  <a:cubicBezTo>
                    <a:pt x="53251" y="236817"/>
                    <a:pt x="55068" y="234723"/>
                    <a:pt x="54928" y="232628"/>
                  </a:cubicBezTo>
                  <a:cubicBezTo>
                    <a:pt x="54788" y="230394"/>
                    <a:pt x="52971" y="228858"/>
                    <a:pt x="50735" y="228858"/>
                  </a:cubicBezTo>
                  <a:cubicBezTo>
                    <a:pt x="48638" y="228858"/>
                    <a:pt x="46821" y="230953"/>
                    <a:pt x="46961" y="233047"/>
                  </a:cubicBezTo>
                  <a:cubicBezTo>
                    <a:pt x="47101" y="235281"/>
                    <a:pt x="48918" y="236817"/>
                    <a:pt x="51154" y="236817"/>
                  </a:cubicBezTo>
                  <a:close/>
                  <a:moveTo>
                    <a:pt x="397352" y="205819"/>
                  </a:moveTo>
                  <a:cubicBezTo>
                    <a:pt x="402664" y="205400"/>
                    <a:pt x="408394" y="205400"/>
                    <a:pt x="413985" y="205540"/>
                  </a:cubicBezTo>
                  <a:cubicBezTo>
                    <a:pt x="407416" y="214476"/>
                    <a:pt x="401825" y="222296"/>
                    <a:pt x="397772" y="225647"/>
                  </a:cubicBezTo>
                  <a:cubicBezTo>
                    <a:pt x="387010" y="237376"/>
                    <a:pt x="371216" y="250501"/>
                    <a:pt x="374571" y="265442"/>
                  </a:cubicBezTo>
                  <a:cubicBezTo>
                    <a:pt x="364508" y="266838"/>
                    <a:pt x="354584" y="268514"/>
                    <a:pt x="344801" y="270609"/>
                  </a:cubicBezTo>
                  <a:cubicBezTo>
                    <a:pt x="313354" y="275216"/>
                    <a:pt x="281068" y="288342"/>
                    <a:pt x="267371" y="319061"/>
                  </a:cubicBezTo>
                  <a:cubicBezTo>
                    <a:pt x="263877" y="325345"/>
                    <a:pt x="262619" y="332605"/>
                    <a:pt x="263737" y="339447"/>
                  </a:cubicBezTo>
                  <a:cubicBezTo>
                    <a:pt x="259544" y="343916"/>
                    <a:pt x="255351" y="348384"/>
                    <a:pt x="250879" y="351316"/>
                  </a:cubicBezTo>
                  <a:cubicBezTo>
                    <a:pt x="241654" y="357879"/>
                    <a:pt x="230333" y="368072"/>
                    <a:pt x="227678" y="378824"/>
                  </a:cubicBezTo>
                  <a:cubicBezTo>
                    <a:pt x="224044" y="358298"/>
                    <a:pt x="220550" y="339029"/>
                    <a:pt x="218453" y="322133"/>
                  </a:cubicBezTo>
                  <a:cubicBezTo>
                    <a:pt x="199305" y="260834"/>
                    <a:pt x="74215" y="254970"/>
                    <a:pt x="0" y="278288"/>
                  </a:cubicBezTo>
                  <a:cubicBezTo>
                    <a:pt x="18728" y="248546"/>
                    <a:pt x="35920" y="217827"/>
                    <a:pt x="54788" y="188225"/>
                  </a:cubicBezTo>
                  <a:cubicBezTo>
                    <a:pt x="59819" y="179847"/>
                    <a:pt x="75473" y="158204"/>
                    <a:pt x="58002" y="156528"/>
                  </a:cubicBezTo>
                  <a:cubicBezTo>
                    <a:pt x="61217" y="149268"/>
                    <a:pt x="63733" y="141169"/>
                    <a:pt x="65969" y="131953"/>
                  </a:cubicBezTo>
                  <a:cubicBezTo>
                    <a:pt x="66109" y="131813"/>
                    <a:pt x="66249" y="131534"/>
                    <a:pt x="66388" y="131395"/>
                  </a:cubicBezTo>
                  <a:cubicBezTo>
                    <a:pt x="70861" y="122039"/>
                    <a:pt x="117403" y="50547"/>
                    <a:pt x="144517" y="0"/>
                  </a:cubicBezTo>
                  <a:cubicBezTo>
                    <a:pt x="140324" y="37422"/>
                    <a:pt x="145636" y="76798"/>
                    <a:pt x="156537" y="102491"/>
                  </a:cubicBezTo>
                  <a:cubicBezTo>
                    <a:pt x="163106" y="130976"/>
                    <a:pt x="163805" y="164906"/>
                    <a:pt x="183652" y="187946"/>
                  </a:cubicBezTo>
                  <a:cubicBezTo>
                    <a:pt x="203917" y="207634"/>
                    <a:pt x="232010" y="211125"/>
                    <a:pt x="259404" y="211125"/>
                  </a:cubicBezTo>
                  <a:cubicBezTo>
                    <a:pt x="268070" y="211125"/>
                    <a:pt x="276596" y="210706"/>
                    <a:pt x="284702" y="210427"/>
                  </a:cubicBezTo>
                  <a:cubicBezTo>
                    <a:pt x="322159" y="208472"/>
                    <a:pt x="359756" y="206377"/>
                    <a:pt x="397352" y="2058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11"/>
            <p:cNvSpPr/>
            <p:nvPr/>
          </p:nvSpPr>
          <p:spPr>
            <a:xfrm>
              <a:off x="9905301" y="7515402"/>
              <a:ext cx="798758" cy="487597"/>
            </a:xfrm>
            <a:custGeom>
              <a:rect b="b" l="l" r="r" t="t"/>
              <a:pathLst>
                <a:path extrusionOk="0" h="487597" w="798758">
                  <a:moveTo>
                    <a:pt x="798758" y="241425"/>
                  </a:moveTo>
                  <a:cubicBezTo>
                    <a:pt x="793447" y="247290"/>
                    <a:pt x="788276" y="253294"/>
                    <a:pt x="782965" y="259019"/>
                  </a:cubicBezTo>
                  <a:cubicBezTo>
                    <a:pt x="771364" y="270888"/>
                    <a:pt x="754732" y="288761"/>
                    <a:pt x="761022" y="303701"/>
                  </a:cubicBezTo>
                  <a:cubicBezTo>
                    <a:pt x="760043" y="303562"/>
                    <a:pt x="759065" y="303562"/>
                    <a:pt x="757947" y="303701"/>
                  </a:cubicBezTo>
                  <a:cubicBezTo>
                    <a:pt x="744529" y="307611"/>
                    <a:pt x="726919" y="322552"/>
                    <a:pt x="731811" y="336096"/>
                  </a:cubicBezTo>
                  <a:cubicBezTo>
                    <a:pt x="713921" y="335957"/>
                    <a:pt x="696171" y="335817"/>
                    <a:pt x="678840" y="334700"/>
                  </a:cubicBezTo>
                  <a:cubicBezTo>
                    <a:pt x="667938" y="334840"/>
                    <a:pt x="656897" y="334700"/>
                    <a:pt x="645995" y="334560"/>
                  </a:cubicBezTo>
                  <a:cubicBezTo>
                    <a:pt x="626567" y="334281"/>
                    <a:pt x="607140" y="334002"/>
                    <a:pt x="587853" y="335677"/>
                  </a:cubicBezTo>
                  <a:cubicBezTo>
                    <a:pt x="577230" y="336934"/>
                    <a:pt x="568984" y="348244"/>
                    <a:pt x="567028" y="361230"/>
                  </a:cubicBezTo>
                  <a:cubicBezTo>
                    <a:pt x="559760" y="349501"/>
                    <a:pt x="551793" y="360672"/>
                    <a:pt x="552352" y="372261"/>
                  </a:cubicBezTo>
                  <a:cubicBezTo>
                    <a:pt x="552073" y="377567"/>
                    <a:pt x="551793" y="382734"/>
                    <a:pt x="551653" y="387900"/>
                  </a:cubicBezTo>
                  <a:cubicBezTo>
                    <a:pt x="526076" y="418899"/>
                    <a:pt x="506649" y="455203"/>
                    <a:pt x="482609" y="487598"/>
                  </a:cubicBezTo>
                  <a:cubicBezTo>
                    <a:pt x="481351" y="455343"/>
                    <a:pt x="480094" y="423227"/>
                    <a:pt x="477857" y="391112"/>
                  </a:cubicBezTo>
                  <a:cubicBezTo>
                    <a:pt x="477298" y="365699"/>
                    <a:pt x="471428" y="339029"/>
                    <a:pt x="451581" y="327858"/>
                  </a:cubicBezTo>
                  <a:cubicBezTo>
                    <a:pt x="386870" y="295324"/>
                    <a:pt x="313773" y="312638"/>
                    <a:pt x="246406" y="319620"/>
                  </a:cubicBezTo>
                  <a:cubicBezTo>
                    <a:pt x="208530" y="324926"/>
                    <a:pt x="135992" y="311800"/>
                    <a:pt x="125929" y="370167"/>
                  </a:cubicBezTo>
                  <a:cubicBezTo>
                    <a:pt x="106780" y="375194"/>
                    <a:pt x="65969" y="428394"/>
                    <a:pt x="35221" y="471819"/>
                  </a:cubicBezTo>
                  <a:cubicBezTo>
                    <a:pt x="34103" y="457158"/>
                    <a:pt x="32705" y="442497"/>
                    <a:pt x="31447" y="427835"/>
                  </a:cubicBezTo>
                  <a:cubicBezTo>
                    <a:pt x="29630" y="395161"/>
                    <a:pt x="27394" y="364302"/>
                    <a:pt x="0" y="351875"/>
                  </a:cubicBezTo>
                  <a:cubicBezTo>
                    <a:pt x="8106" y="341542"/>
                    <a:pt x="13278" y="325764"/>
                    <a:pt x="18728" y="315151"/>
                  </a:cubicBezTo>
                  <a:cubicBezTo>
                    <a:pt x="32146" y="286806"/>
                    <a:pt x="49756" y="260555"/>
                    <a:pt x="62056" y="231651"/>
                  </a:cubicBezTo>
                  <a:cubicBezTo>
                    <a:pt x="82741" y="219922"/>
                    <a:pt x="92245" y="195905"/>
                    <a:pt x="96718" y="160299"/>
                  </a:cubicBezTo>
                  <a:cubicBezTo>
                    <a:pt x="98255" y="143543"/>
                    <a:pt x="99373" y="126647"/>
                    <a:pt x="100212" y="109891"/>
                  </a:cubicBezTo>
                  <a:cubicBezTo>
                    <a:pt x="107060" y="101513"/>
                    <a:pt x="112651" y="90482"/>
                    <a:pt x="118381" y="83082"/>
                  </a:cubicBezTo>
                  <a:cubicBezTo>
                    <a:pt x="134175" y="61020"/>
                    <a:pt x="151086" y="39795"/>
                    <a:pt x="167299" y="18152"/>
                  </a:cubicBezTo>
                  <a:cubicBezTo>
                    <a:pt x="178760" y="24436"/>
                    <a:pt x="194134" y="20945"/>
                    <a:pt x="201681" y="10193"/>
                  </a:cubicBezTo>
                  <a:cubicBezTo>
                    <a:pt x="204337" y="6842"/>
                    <a:pt x="206992" y="3351"/>
                    <a:pt x="209508" y="0"/>
                  </a:cubicBezTo>
                  <a:cubicBezTo>
                    <a:pt x="203219" y="55155"/>
                    <a:pt x="199026" y="110729"/>
                    <a:pt x="208669" y="165605"/>
                  </a:cubicBezTo>
                  <a:cubicBezTo>
                    <a:pt x="219711" y="244916"/>
                    <a:pt x="339071" y="229417"/>
                    <a:pt x="398331" y="235281"/>
                  </a:cubicBezTo>
                  <a:cubicBezTo>
                    <a:pt x="402524" y="235561"/>
                    <a:pt x="406577" y="235700"/>
                    <a:pt x="410490" y="235700"/>
                  </a:cubicBezTo>
                  <a:cubicBezTo>
                    <a:pt x="419855" y="235700"/>
                    <a:pt x="428380" y="235002"/>
                    <a:pt x="436207" y="233606"/>
                  </a:cubicBezTo>
                  <a:cubicBezTo>
                    <a:pt x="427542" y="247709"/>
                    <a:pt x="418317" y="261812"/>
                    <a:pt x="407555" y="275775"/>
                  </a:cubicBezTo>
                  <a:cubicBezTo>
                    <a:pt x="398890" y="287644"/>
                    <a:pt x="403223" y="304958"/>
                    <a:pt x="415941" y="311661"/>
                  </a:cubicBezTo>
                  <a:cubicBezTo>
                    <a:pt x="454237" y="327299"/>
                    <a:pt x="462483" y="266001"/>
                    <a:pt x="477578" y="242822"/>
                  </a:cubicBezTo>
                  <a:cubicBezTo>
                    <a:pt x="482749" y="228858"/>
                    <a:pt x="490855" y="213359"/>
                    <a:pt x="492812" y="197999"/>
                  </a:cubicBezTo>
                  <a:cubicBezTo>
                    <a:pt x="518529" y="157227"/>
                    <a:pt x="510143" y="90063"/>
                    <a:pt x="499940" y="29323"/>
                  </a:cubicBezTo>
                  <a:cubicBezTo>
                    <a:pt x="500919" y="30859"/>
                    <a:pt x="502176" y="32534"/>
                    <a:pt x="503853" y="34070"/>
                  </a:cubicBezTo>
                  <a:cubicBezTo>
                    <a:pt x="517271" y="45660"/>
                    <a:pt x="529570" y="38678"/>
                    <a:pt x="539633" y="27927"/>
                  </a:cubicBezTo>
                  <a:cubicBezTo>
                    <a:pt x="540752" y="65488"/>
                    <a:pt x="544386" y="103049"/>
                    <a:pt x="545644" y="140471"/>
                  </a:cubicBezTo>
                  <a:cubicBezTo>
                    <a:pt x="540053" y="211404"/>
                    <a:pt x="599313" y="248686"/>
                    <a:pt x="663186" y="254551"/>
                  </a:cubicBezTo>
                  <a:cubicBezTo>
                    <a:pt x="669196" y="255109"/>
                    <a:pt x="675206" y="255389"/>
                    <a:pt x="681076" y="255389"/>
                  </a:cubicBezTo>
                  <a:cubicBezTo>
                    <a:pt x="713641" y="255389"/>
                    <a:pt x="745648" y="247709"/>
                    <a:pt x="777793" y="243939"/>
                  </a:cubicBezTo>
                  <a:cubicBezTo>
                    <a:pt x="784922" y="243240"/>
                    <a:pt x="791910" y="242682"/>
                    <a:pt x="798758" y="2414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11"/>
            <p:cNvSpPr/>
            <p:nvPr/>
          </p:nvSpPr>
          <p:spPr>
            <a:xfrm>
              <a:off x="10148912" y="7479579"/>
              <a:ext cx="204264" cy="210117"/>
            </a:xfrm>
            <a:custGeom>
              <a:rect b="b" l="l" r="r" t="t"/>
              <a:pathLst>
                <a:path extrusionOk="0" h="210117" w="204264">
                  <a:moveTo>
                    <a:pt x="194973" y="83019"/>
                  </a:moveTo>
                  <a:cubicBezTo>
                    <a:pt x="199026" y="122535"/>
                    <a:pt x="213282" y="165961"/>
                    <a:pt x="195671" y="203941"/>
                  </a:cubicBezTo>
                  <a:cubicBezTo>
                    <a:pt x="184210" y="207851"/>
                    <a:pt x="178061" y="208968"/>
                    <a:pt x="164224" y="210085"/>
                  </a:cubicBezTo>
                  <a:cubicBezTo>
                    <a:pt x="159891" y="210085"/>
                    <a:pt x="155559" y="210085"/>
                    <a:pt x="151226" y="210085"/>
                  </a:cubicBezTo>
                  <a:cubicBezTo>
                    <a:pt x="146893" y="210085"/>
                    <a:pt x="142561" y="210085"/>
                    <a:pt x="138228" y="210085"/>
                  </a:cubicBezTo>
                  <a:cubicBezTo>
                    <a:pt x="97836" y="210225"/>
                    <a:pt x="56745" y="210504"/>
                    <a:pt x="18170" y="196541"/>
                  </a:cubicBezTo>
                  <a:cubicBezTo>
                    <a:pt x="-2096" y="143899"/>
                    <a:pt x="3215" y="88186"/>
                    <a:pt x="0" y="31355"/>
                  </a:cubicBezTo>
                  <a:cubicBezTo>
                    <a:pt x="4752" y="31634"/>
                    <a:pt x="9504" y="30797"/>
                    <a:pt x="13977" y="28981"/>
                  </a:cubicBezTo>
                  <a:cubicBezTo>
                    <a:pt x="20685" y="26049"/>
                    <a:pt x="25577" y="21162"/>
                    <a:pt x="29071" y="15018"/>
                  </a:cubicBezTo>
                  <a:cubicBezTo>
                    <a:pt x="77709" y="-2157"/>
                    <a:pt x="136830" y="-6904"/>
                    <a:pt x="184910" y="13063"/>
                  </a:cubicBezTo>
                  <a:cubicBezTo>
                    <a:pt x="190081" y="36103"/>
                    <a:pt x="191339" y="59840"/>
                    <a:pt x="194973" y="830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11"/>
            <p:cNvSpPr/>
            <p:nvPr/>
          </p:nvSpPr>
          <p:spPr>
            <a:xfrm>
              <a:off x="9986085" y="7084216"/>
              <a:ext cx="201847" cy="217613"/>
            </a:xfrm>
            <a:custGeom>
              <a:rect b="b" l="l" r="r" t="t"/>
              <a:pathLst>
                <a:path extrusionOk="0" h="217613" w="201847">
                  <a:moveTo>
                    <a:pt x="185189" y="20247"/>
                  </a:moveTo>
                  <a:cubicBezTo>
                    <a:pt x="203358" y="58646"/>
                    <a:pt x="203079" y="102211"/>
                    <a:pt x="200703" y="143682"/>
                  </a:cubicBezTo>
                  <a:cubicBezTo>
                    <a:pt x="197488" y="165744"/>
                    <a:pt x="197488" y="191297"/>
                    <a:pt x="183512" y="209589"/>
                  </a:cubicBezTo>
                  <a:cubicBezTo>
                    <a:pt x="159053" y="215035"/>
                    <a:pt x="133616" y="217269"/>
                    <a:pt x="108597" y="217408"/>
                  </a:cubicBezTo>
                  <a:cubicBezTo>
                    <a:pt x="63873" y="219642"/>
                    <a:pt x="15514" y="203864"/>
                    <a:pt x="0" y="157785"/>
                  </a:cubicBezTo>
                  <a:cubicBezTo>
                    <a:pt x="5730" y="151502"/>
                    <a:pt x="8945" y="142984"/>
                    <a:pt x="7408" y="134466"/>
                  </a:cubicBezTo>
                  <a:cubicBezTo>
                    <a:pt x="559" y="94392"/>
                    <a:pt x="-4193" y="50268"/>
                    <a:pt x="11042" y="11450"/>
                  </a:cubicBezTo>
                  <a:cubicBezTo>
                    <a:pt x="31447" y="8657"/>
                    <a:pt x="80644" y="0"/>
                    <a:pt x="121875" y="0"/>
                  </a:cubicBezTo>
                  <a:cubicBezTo>
                    <a:pt x="152205" y="140"/>
                    <a:pt x="178341" y="4887"/>
                    <a:pt x="185189" y="202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11"/>
            <p:cNvSpPr/>
            <p:nvPr/>
          </p:nvSpPr>
          <p:spPr>
            <a:xfrm>
              <a:off x="9013319" y="7085752"/>
              <a:ext cx="1159632" cy="473495"/>
            </a:xfrm>
            <a:custGeom>
              <a:rect b="b" l="l" r="r" t="t"/>
              <a:pathLst>
                <a:path extrusionOk="0" h="473495" w="1159632">
                  <a:moveTo>
                    <a:pt x="1104285" y="273122"/>
                  </a:moveTo>
                  <a:cubicBezTo>
                    <a:pt x="1126089" y="273122"/>
                    <a:pt x="1144398" y="271726"/>
                    <a:pt x="1159632" y="268374"/>
                  </a:cubicBezTo>
                  <a:cubicBezTo>
                    <a:pt x="1133356" y="299931"/>
                    <a:pt x="1112531" y="338470"/>
                    <a:pt x="1085277" y="367653"/>
                  </a:cubicBezTo>
                  <a:cubicBezTo>
                    <a:pt x="1073816" y="384270"/>
                    <a:pt x="1045304" y="404656"/>
                    <a:pt x="1045304" y="425042"/>
                  </a:cubicBezTo>
                  <a:cubicBezTo>
                    <a:pt x="1043906" y="426160"/>
                    <a:pt x="1042649" y="427137"/>
                    <a:pt x="1041670" y="427835"/>
                  </a:cubicBezTo>
                  <a:cubicBezTo>
                    <a:pt x="1024899" y="442357"/>
                    <a:pt x="1009105" y="457856"/>
                    <a:pt x="993312" y="473495"/>
                  </a:cubicBezTo>
                  <a:cubicBezTo>
                    <a:pt x="993032" y="452969"/>
                    <a:pt x="992333" y="432443"/>
                    <a:pt x="991075" y="411917"/>
                  </a:cubicBezTo>
                  <a:cubicBezTo>
                    <a:pt x="992194" y="333024"/>
                    <a:pt x="903443" y="320178"/>
                    <a:pt x="841666" y="320597"/>
                  </a:cubicBezTo>
                  <a:cubicBezTo>
                    <a:pt x="786739" y="321574"/>
                    <a:pt x="730972" y="327998"/>
                    <a:pt x="677861" y="342380"/>
                  </a:cubicBezTo>
                  <a:cubicBezTo>
                    <a:pt x="661229" y="348244"/>
                    <a:pt x="647113" y="366397"/>
                    <a:pt x="646694" y="383572"/>
                  </a:cubicBezTo>
                  <a:cubicBezTo>
                    <a:pt x="622934" y="391391"/>
                    <a:pt x="603506" y="416664"/>
                    <a:pt x="584778" y="431884"/>
                  </a:cubicBezTo>
                  <a:cubicBezTo>
                    <a:pt x="577370" y="440821"/>
                    <a:pt x="562555" y="452131"/>
                    <a:pt x="551234" y="464419"/>
                  </a:cubicBezTo>
                  <a:cubicBezTo>
                    <a:pt x="548439" y="447104"/>
                    <a:pt x="545364" y="429790"/>
                    <a:pt x="542289" y="412755"/>
                  </a:cubicBezTo>
                  <a:cubicBezTo>
                    <a:pt x="538096" y="388040"/>
                    <a:pt x="527194" y="362906"/>
                    <a:pt x="505391" y="348524"/>
                  </a:cubicBezTo>
                  <a:cubicBezTo>
                    <a:pt x="433691" y="305517"/>
                    <a:pt x="340189" y="320876"/>
                    <a:pt x="261920" y="335538"/>
                  </a:cubicBezTo>
                  <a:cubicBezTo>
                    <a:pt x="249341" y="338330"/>
                    <a:pt x="236203" y="345172"/>
                    <a:pt x="225581" y="354528"/>
                  </a:cubicBezTo>
                  <a:cubicBezTo>
                    <a:pt x="224743" y="354528"/>
                    <a:pt x="223904" y="354528"/>
                    <a:pt x="222926" y="354668"/>
                  </a:cubicBezTo>
                  <a:cubicBezTo>
                    <a:pt x="182254" y="361789"/>
                    <a:pt x="147313" y="388459"/>
                    <a:pt x="119499" y="417921"/>
                  </a:cubicBezTo>
                  <a:cubicBezTo>
                    <a:pt x="116145" y="421552"/>
                    <a:pt x="112092" y="425461"/>
                    <a:pt x="107899" y="429650"/>
                  </a:cubicBezTo>
                  <a:cubicBezTo>
                    <a:pt x="104265" y="418061"/>
                    <a:pt x="100491" y="406471"/>
                    <a:pt x="96718" y="395021"/>
                  </a:cubicBezTo>
                  <a:cubicBezTo>
                    <a:pt x="87214" y="351456"/>
                    <a:pt x="42069" y="335538"/>
                    <a:pt x="2516" y="329952"/>
                  </a:cubicBezTo>
                  <a:cubicBezTo>
                    <a:pt x="1677" y="329813"/>
                    <a:pt x="839" y="329673"/>
                    <a:pt x="0" y="329673"/>
                  </a:cubicBezTo>
                  <a:cubicBezTo>
                    <a:pt x="16073" y="312638"/>
                    <a:pt x="29910" y="286387"/>
                    <a:pt x="41510" y="274797"/>
                  </a:cubicBezTo>
                  <a:cubicBezTo>
                    <a:pt x="54928" y="256087"/>
                    <a:pt x="69883" y="238353"/>
                    <a:pt x="83440" y="219782"/>
                  </a:cubicBezTo>
                  <a:cubicBezTo>
                    <a:pt x="87912" y="213219"/>
                    <a:pt x="87912" y="204562"/>
                    <a:pt x="83580" y="198279"/>
                  </a:cubicBezTo>
                  <a:cubicBezTo>
                    <a:pt x="86794" y="191297"/>
                    <a:pt x="89031" y="183198"/>
                    <a:pt x="90288" y="174122"/>
                  </a:cubicBezTo>
                  <a:cubicBezTo>
                    <a:pt x="95739" y="152479"/>
                    <a:pt x="95739" y="128043"/>
                    <a:pt x="93503" y="103608"/>
                  </a:cubicBezTo>
                  <a:cubicBezTo>
                    <a:pt x="99792" y="98022"/>
                    <a:pt x="104545" y="89505"/>
                    <a:pt x="108178" y="82244"/>
                  </a:cubicBezTo>
                  <a:cubicBezTo>
                    <a:pt x="122295" y="59484"/>
                    <a:pt x="138228" y="38120"/>
                    <a:pt x="154720" y="17035"/>
                  </a:cubicBezTo>
                  <a:cubicBezTo>
                    <a:pt x="148710" y="47754"/>
                    <a:pt x="153462" y="81127"/>
                    <a:pt x="160451" y="111148"/>
                  </a:cubicBezTo>
                  <a:cubicBezTo>
                    <a:pt x="170793" y="138376"/>
                    <a:pt x="163106" y="191297"/>
                    <a:pt x="201122" y="194788"/>
                  </a:cubicBezTo>
                  <a:cubicBezTo>
                    <a:pt x="212164" y="244358"/>
                    <a:pt x="265414" y="260555"/>
                    <a:pt x="310418" y="263906"/>
                  </a:cubicBezTo>
                  <a:cubicBezTo>
                    <a:pt x="325094" y="264604"/>
                    <a:pt x="342565" y="265582"/>
                    <a:pt x="360595" y="265582"/>
                  </a:cubicBezTo>
                  <a:cubicBezTo>
                    <a:pt x="376248" y="265582"/>
                    <a:pt x="392321" y="264884"/>
                    <a:pt x="407695" y="262649"/>
                  </a:cubicBezTo>
                  <a:cubicBezTo>
                    <a:pt x="406577" y="263766"/>
                    <a:pt x="405599" y="264744"/>
                    <a:pt x="404620" y="265442"/>
                  </a:cubicBezTo>
                  <a:cubicBezTo>
                    <a:pt x="390923" y="280104"/>
                    <a:pt x="370937" y="297837"/>
                    <a:pt x="392461" y="315850"/>
                  </a:cubicBezTo>
                  <a:cubicBezTo>
                    <a:pt x="423489" y="334141"/>
                    <a:pt x="434530" y="287504"/>
                    <a:pt x="448507" y="268933"/>
                  </a:cubicBezTo>
                  <a:cubicBezTo>
                    <a:pt x="453538" y="259857"/>
                    <a:pt x="459548" y="251479"/>
                    <a:pt x="464859" y="242682"/>
                  </a:cubicBezTo>
                  <a:cubicBezTo>
                    <a:pt x="482051" y="230674"/>
                    <a:pt x="493511" y="212661"/>
                    <a:pt x="494909" y="185712"/>
                  </a:cubicBezTo>
                  <a:cubicBezTo>
                    <a:pt x="497704" y="150385"/>
                    <a:pt x="492253" y="115197"/>
                    <a:pt x="484985" y="80568"/>
                  </a:cubicBezTo>
                  <a:cubicBezTo>
                    <a:pt x="486803" y="79311"/>
                    <a:pt x="488480" y="77636"/>
                    <a:pt x="489737" y="75681"/>
                  </a:cubicBezTo>
                  <a:cubicBezTo>
                    <a:pt x="506090" y="48872"/>
                    <a:pt x="525517" y="24156"/>
                    <a:pt x="545504" y="0"/>
                  </a:cubicBezTo>
                  <a:cubicBezTo>
                    <a:pt x="544945" y="4468"/>
                    <a:pt x="544525" y="9076"/>
                    <a:pt x="544386" y="13963"/>
                  </a:cubicBezTo>
                  <a:cubicBezTo>
                    <a:pt x="539773" y="71771"/>
                    <a:pt x="548159" y="135444"/>
                    <a:pt x="579606" y="184734"/>
                  </a:cubicBezTo>
                  <a:cubicBezTo>
                    <a:pt x="612311" y="219642"/>
                    <a:pt x="663745" y="231092"/>
                    <a:pt x="709448" y="237655"/>
                  </a:cubicBezTo>
                  <a:cubicBezTo>
                    <a:pt x="716577" y="239331"/>
                    <a:pt x="723285" y="240448"/>
                    <a:pt x="729714" y="241146"/>
                  </a:cubicBezTo>
                  <a:cubicBezTo>
                    <a:pt x="720629" y="256645"/>
                    <a:pt x="711685" y="272144"/>
                    <a:pt x="700923" y="286527"/>
                  </a:cubicBezTo>
                  <a:cubicBezTo>
                    <a:pt x="689881" y="296301"/>
                    <a:pt x="686667" y="313755"/>
                    <a:pt x="698407" y="324367"/>
                  </a:cubicBezTo>
                  <a:cubicBezTo>
                    <a:pt x="737541" y="350897"/>
                    <a:pt x="749980" y="284991"/>
                    <a:pt x="763537" y="260415"/>
                  </a:cubicBezTo>
                  <a:cubicBezTo>
                    <a:pt x="766333" y="252735"/>
                    <a:pt x="770106" y="245056"/>
                    <a:pt x="774299" y="237236"/>
                  </a:cubicBezTo>
                  <a:cubicBezTo>
                    <a:pt x="820981" y="221458"/>
                    <a:pt x="837054" y="168397"/>
                    <a:pt x="838312" y="112544"/>
                  </a:cubicBezTo>
                  <a:cubicBezTo>
                    <a:pt x="846279" y="100117"/>
                    <a:pt x="853686" y="87829"/>
                    <a:pt x="860954" y="80429"/>
                  </a:cubicBezTo>
                  <a:cubicBezTo>
                    <a:pt x="875769" y="62974"/>
                    <a:pt x="893240" y="44124"/>
                    <a:pt x="912947" y="29602"/>
                  </a:cubicBezTo>
                  <a:cubicBezTo>
                    <a:pt x="904001" y="88388"/>
                    <a:pt x="918677" y="148430"/>
                    <a:pt x="942297" y="202188"/>
                  </a:cubicBezTo>
                  <a:cubicBezTo>
                    <a:pt x="967176" y="251758"/>
                    <a:pt x="1023361" y="271586"/>
                    <a:pt x="1075913" y="272424"/>
                  </a:cubicBezTo>
                  <a:cubicBezTo>
                    <a:pt x="1086255" y="272843"/>
                    <a:pt x="1095480" y="273122"/>
                    <a:pt x="1104285" y="2731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11"/>
            <p:cNvSpPr/>
            <p:nvPr/>
          </p:nvSpPr>
          <p:spPr>
            <a:xfrm>
              <a:off x="9696632" y="7469882"/>
              <a:ext cx="246975" cy="224529"/>
            </a:xfrm>
            <a:custGeom>
              <a:rect b="b" l="l" r="r" t="t"/>
              <a:pathLst>
                <a:path extrusionOk="0" h="224529" w="246975">
                  <a:moveTo>
                    <a:pt x="242213" y="17315"/>
                  </a:moveTo>
                  <a:cubicBezTo>
                    <a:pt x="248782" y="49151"/>
                    <a:pt x="246546" y="82104"/>
                    <a:pt x="246825" y="114499"/>
                  </a:cubicBezTo>
                  <a:cubicBezTo>
                    <a:pt x="245288" y="151641"/>
                    <a:pt x="248503" y="186410"/>
                    <a:pt x="237740" y="223273"/>
                  </a:cubicBezTo>
                  <a:cubicBezTo>
                    <a:pt x="219292" y="224250"/>
                    <a:pt x="200843" y="224390"/>
                    <a:pt x="182393" y="224530"/>
                  </a:cubicBezTo>
                  <a:cubicBezTo>
                    <a:pt x="129842" y="223971"/>
                    <a:pt x="71839" y="222994"/>
                    <a:pt x="25018" y="197301"/>
                  </a:cubicBezTo>
                  <a:cubicBezTo>
                    <a:pt x="6150" y="143124"/>
                    <a:pt x="1258" y="86433"/>
                    <a:pt x="0" y="29183"/>
                  </a:cubicBezTo>
                  <a:cubicBezTo>
                    <a:pt x="6848" y="27647"/>
                    <a:pt x="13277" y="23877"/>
                    <a:pt x="17750" y="18152"/>
                  </a:cubicBezTo>
                  <a:cubicBezTo>
                    <a:pt x="18029" y="17733"/>
                    <a:pt x="18309" y="17315"/>
                    <a:pt x="18589" y="17035"/>
                  </a:cubicBezTo>
                  <a:cubicBezTo>
                    <a:pt x="61637" y="7540"/>
                    <a:pt x="109855" y="0"/>
                    <a:pt x="155978" y="0"/>
                  </a:cubicBezTo>
                  <a:cubicBezTo>
                    <a:pt x="164224" y="0"/>
                    <a:pt x="172470" y="279"/>
                    <a:pt x="180576" y="838"/>
                  </a:cubicBezTo>
                  <a:cubicBezTo>
                    <a:pt x="200703" y="4049"/>
                    <a:pt x="227677" y="1257"/>
                    <a:pt x="242213" y="173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11"/>
            <p:cNvSpPr/>
            <p:nvPr/>
          </p:nvSpPr>
          <p:spPr>
            <a:xfrm>
              <a:off x="9460009" y="7494038"/>
              <a:ext cx="461505" cy="459252"/>
            </a:xfrm>
            <a:custGeom>
              <a:rect b="b" l="l" r="r" t="t"/>
              <a:pathLst>
                <a:path extrusionOk="0" h="459252" w="461505">
                  <a:moveTo>
                    <a:pt x="451302" y="260136"/>
                  </a:moveTo>
                  <a:cubicBezTo>
                    <a:pt x="454796" y="260555"/>
                    <a:pt x="458290" y="260834"/>
                    <a:pt x="461505" y="260974"/>
                  </a:cubicBezTo>
                  <a:cubicBezTo>
                    <a:pt x="454657" y="270608"/>
                    <a:pt x="449066" y="279126"/>
                    <a:pt x="445712" y="282477"/>
                  </a:cubicBezTo>
                  <a:cubicBezTo>
                    <a:pt x="436208" y="302166"/>
                    <a:pt x="400847" y="334840"/>
                    <a:pt x="401266" y="359555"/>
                  </a:cubicBezTo>
                  <a:cubicBezTo>
                    <a:pt x="357799" y="350478"/>
                    <a:pt x="312795" y="351316"/>
                    <a:pt x="268489" y="352154"/>
                  </a:cubicBezTo>
                  <a:cubicBezTo>
                    <a:pt x="250739" y="352573"/>
                    <a:pt x="233268" y="352852"/>
                    <a:pt x="215798" y="352713"/>
                  </a:cubicBezTo>
                  <a:cubicBezTo>
                    <a:pt x="194274" y="353690"/>
                    <a:pt x="172610" y="352992"/>
                    <a:pt x="151087" y="352014"/>
                  </a:cubicBezTo>
                  <a:cubicBezTo>
                    <a:pt x="148710" y="352014"/>
                    <a:pt x="146334" y="351875"/>
                    <a:pt x="143819" y="351735"/>
                  </a:cubicBezTo>
                  <a:cubicBezTo>
                    <a:pt x="134734" y="351177"/>
                    <a:pt x="125369" y="350758"/>
                    <a:pt x="117683" y="357460"/>
                  </a:cubicBezTo>
                  <a:cubicBezTo>
                    <a:pt x="107060" y="365419"/>
                    <a:pt x="103147" y="382734"/>
                    <a:pt x="107619" y="396278"/>
                  </a:cubicBezTo>
                  <a:cubicBezTo>
                    <a:pt x="93363" y="408985"/>
                    <a:pt x="79666" y="424205"/>
                    <a:pt x="74635" y="428394"/>
                  </a:cubicBezTo>
                  <a:cubicBezTo>
                    <a:pt x="69044" y="436213"/>
                    <a:pt x="55906" y="447104"/>
                    <a:pt x="43048" y="459252"/>
                  </a:cubicBezTo>
                  <a:cubicBezTo>
                    <a:pt x="41510" y="446127"/>
                    <a:pt x="39694" y="433141"/>
                    <a:pt x="37597" y="420295"/>
                  </a:cubicBezTo>
                  <a:cubicBezTo>
                    <a:pt x="35361" y="396138"/>
                    <a:pt x="25018" y="373518"/>
                    <a:pt x="5591" y="367793"/>
                  </a:cubicBezTo>
                  <a:cubicBezTo>
                    <a:pt x="3774" y="367234"/>
                    <a:pt x="1817" y="366676"/>
                    <a:pt x="0" y="366117"/>
                  </a:cubicBezTo>
                  <a:cubicBezTo>
                    <a:pt x="23341" y="341402"/>
                    <a:pt x="44446" y="295882"/>
                    <a:pt x="59820" y="264884"/>
                  </a:cubicBezTo>
                  <a:cubicBezTo>
                    <a:pt x="82881" y="257623"/>
                    <a:pt x="100771" y="242682"/>
                    <a:pt x="106362" y="211963"/>
                  </a:cubicBezTo>
                  <a:cubicBezTo>
                    <a:pt x="113769" y="177613"/>
                    <a:pt x="114048" y="142565"/>
                    <a:pt x="110974" y="107797"/>
                  </a:cubicBezTo>
                  <a:cubicBezTo>
                    <a:pt x="136970" y="109751"/>
                    <a:pt x="150947" y="63533"/>
                    <a:pt x="169116" y="48034"/>
                  </a:cubicBezTo>
                  <a:cubicBezTo>
                    <a:pt x="173169" y="40214"/>
                    <a:pt x="197069" y="18292"/>
                    <a:pt x="211185" y="0"/>
                  </a:cubicBezTo>
                  <a:cubicBezTo>
                    <a:pt x="203778" y="62974"/>
                    <a:pt x="206294" y="127206"/>
                    <a:pt x="216357" y="189761"/>
                  </a:cubicBezTo>
                  <a:cubicBezTo>
                    <a:pt x="244589" y="261113"/>
                    <a:pt x="386032" y="258181"/>
                    <a:pt x="451302" y="2601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11"/>
            <p:cNvSpPr/>
            <p:nvPr/>
          </p:nvSpPr>
          <p:spPr>
            <a:xfrm>
              <a:off x="9618555" y="7060059"/>
              <a:ext cx="172045" cy="206237"/>
            </a:xfrm>
            <a:custGeom>
              <a:rect b="b" l="l" r="r" t="t"/>
              <a:pathLst>
                <a:path extrusionOk="0" h="206237" w="172045">
                  <a:moveTo>
                    <a:pt x="144884" y="13963"/>
                  </a:moveTo>
                  <a:cubicBezTo>
                    <a:pt x="162215" y="48034"/>
                    <a:pt x="172837" y="89924"/>
                    <a:pt x="171999" y="130417"/>
                  </a:cubicBezTo>
                  <a:cubicBezTo>
                    <a:pt x="163054" y="142146"/>
                    <a:pt x="158302" y="154434"/>
                    <a:pt x="167666" y="167280"/>
                  </a:cubicBezTo>
                  <a:cubicBezTo>
                    <a:pt x="164871" y="180406"/>
                    <a:pt x="160398" y="192973"/>
                    <a:pt x="154388" y="204562"/>
                  </a:cubicBezTo>
                  <a:cubicBezTo>
                    <a:pt x="153550" y="204702"/>
                    <a:pt x="152711" y="204981"/>
                    <a:pt x="151873" y="205121"/>
                  </a:cubicBezTo>
                  <a:cubicBezTo>
                    <a:pt x="148937" y="205540"/>
                    <a:pt x="146142" y="205958"/>
                    <a:pt x="143067" y="206238"/>
                  </a:cubicBezTo>
                  <a:cubicBezTo>
                    <a:pt x="98203" y="205260"/>
                    <a:pt x="35309" y="204004"/>
                    <a:pt x="4420" y="165465"/>
                  </a:cubicBezTo>
                  <a:cubicBezTo>
                    <a:pt x="17977" y="142844"/>
                    <a:pt x="-1450" y="115476"/>
                    <a:pt x="87" y="90761"/>
                  </a:cubicBezTo>
                  <a:cubicBezTo>
                    <a:pt x="2184" y="62556"/>
                    <a:pt x="-7180" y="15779"/>
                    <a:pt x="27202" y="5306"/>
                  </a:cubicBezTo>
                  <a:cubicBezTo>
                    <a:pt x="43275" y="977"/>
                    <a:pt x="59767" y="0"/>
                    <a:pt x="76539" y="0"/>
                  </a:cubicBezTo>
                  <a:cubicBezTo>
                    <a:pt x="85344" y="0"/>
                    <a:pt x="94010" y="279"/>
                    <a:pt x="102675" y="419"/>
                  </a:cubicBezTo>
                  <a:cubicBezTo>
                    <a:pt x="116791" y="2653"/>
                    <a:pt x="135800" y="1117"/>
                    <a:pt x="144884" y="139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11"/>
            <p:cNvSpPr/>
            <p:nvPr/>
          </p:nvSpPr>
          <p:spPr>
            <a:xfrm>
              <a:off x="9228765" y="7072487"/>
              <a:ext cx="218611" cy="222571"/>
            </a:xfrm>
            <a:custGeom>
              <a:rect b="b" l="l" r="r" t="t"/>
              <a:pathLst>
                <a:path extrusionOk="0" h="222571" w="218611">
                  <a:moveTo>
                    <a:pt x="199238" y="65069"/>
                  </a:moveTo>
                  <a:cubicBezTo>
                    <a:pt x="208463" y="111287"/>
                    <a:pt x="226213" y="160438"/>
                    <a:pt x="215032" y="207494"/>
                  </a:cubicBezTo>
                  <a:cubicBezTo>
                    <a:pt x="193648" y="216850"/>
                    <a:pt x="170027" y="219642"/>
                    <a:pt x="147106" y="222296"/>
                  </a:cubicBezTo>
                  <a:cubicBezTo>
                    <a:pt x="138720" y="221877"/>
                    <a:pt x="129495" y="222016"/>
                    <a:pt x="119991" y="222296"/>
                  </a:cubicBezTo>
                  <a:cubicBezTo>
                    <a:pt x="85469" y="223133"/>
                    <a:pt x="46614" y="223971"/>
                    <a:pt x="28585" y="193810"/>
                  </a:cubicBezTo>
                  <a:cubicBezTo>
                    <a:pt x="16844" y="172307"/>
                    <a:pt x="10555" y="144939"/>
                    <a:pt x="7760" y="120084"/>
                  </a:cubicBezTo>
                  <a:cubicBezTo>
                    <a:pt x="3148" y="91878"/>
                    <a:pt x="-4679" y="62695"/>
                    <a:pt x="3706" y="34489"/>
                  </a:cubicBezTo>
                  <a:cubicBezTo>
                    <a:pt x="21736" y="9355"/>
                    <a:pt x="62967" y="0"/>
                    <a:pt x="103080" y="0"/>
                  </a:cubicBezTo>
                  <a:cubicBezTo>
                    <a:pt x="131592" y="0"/>
                    <a:pt x="159684" y="4748"/>
                    <a:pt x="178832" y="11729"/>
                  </a:cubicBezTo>
                  <a:cubicBezTo>
                    <a:pt x="193927" y="23179"/>
                    <a:pt x="192949" y="48173"/>
                    <a:pt x="199238" y="650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11"/>
            <p:cNvSpPr/>
            <p:nvPr/>
          </p:nvSpPr>
          <p:spPr>
            <a:xfrm>
              <a:off x="8832534" y="7066203"/>
              <a:ext cx="213955" cy="206669"/>
            </a:xfrm>
            <a:custGeom>
              <a:rect b="b" l="l" r="r" t="t"/>
              <a:pathLst>
                <a:path extrusionOk="0" h="206669" w="213955">
                  <a:moveTo>
                    <a:pt x="200772" y="54736"/>
                  </a:moveTo>
                  <a:cubicBezTo>
                    <a:pt x="207201" y="101234"/>
                    <a:pt x="224952" y="153457"/>
                    <a:pt x="204127" y="198418"/>
                  </a:cubicBezTo>
                  <a:cubicBezTo>
                    <a:pt x="201751" y="198977"/>
                    <a:pt x="199375" y="199675"/>
                    <a:pt x="196859" y="200234"/>
                  </a:cubicBezTo>
                  <a:cubicBezTo>
                    <a:pt x="180646" y="203305"/>
                    <a:pt x="164294" y="204981"/>
                    <a:pt x="147941" y="206238"/>
                  </a:cubicBezTo>
                  <a:cubicBezTo>
                    <a:pt x="139275" y="206098"/>
                    <a:pt x="130191" y="206238"/>
                    <a:pt x="121246" y="206377"/>
                  </a:cubicBezTo>
                  <a:cubicBezTo>
                    <a:pt x="89100" y="207076"/>
                    <a:pt x="55556" y="207774"/>
                    <a:pt x="27603" y="192554"/>
                  </a:cubicBezTo>
                  <a:cubicBezTo>
                    <a:pt x="13627" y="170492"/>
                    <a:pt x="11251" y="142844"/>
                    <a:pt x="5241" y="117711"/>
                  </a:cubicBezTo>
                  <a:cubicBezTo>
                    <a:pt x="9713" y="111008"/>
                    <a:pt x="11390" y="102491"/>
                    <a:pt x="9154" y="94252"/>
                  </a:cubicBezTo>
                  <a:cubicBezTo>
                    <a:pt x="1188" y="67443"/>
                    <a:pt x="-5102" y="37980"/>
                    <a:pt x="5940" y="11171"/>
                  </a:cubicBezTo>
                  <a:cubicBezTo>
                    <a:pt x="38086" y="2932"/>
                    <a:pt x="69393" y="0"/>
                    <a:pt x="101958" y="0"/>
                  </a:cubicBezTo>
                  <a:cubicBezTo>
                    <a:pt x="113699" y="0"/>
                    <a:pt x="125579" y="419"/>
                    <a:pt x="137738" y="1117"/>
                  </a:cubicBezTo>
                  <a:cubicBezTo>
                    <a:pt x="173937" y="559"/>
                    <a:pt x="197278" y="17594"/>
                    <a:pt x="200772" y="547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11"/>
            <p:cNvSpPr/>
            <p:nvPr/>
          </p:nvSpPr>
          <p:spPr>
            <a:xfrm>
              <a:off x="8466418" y="7110884"/>
              <a:ext cx="198683" cy="203636"/>
            </a:xfrm>
            <a:custGeom>
              <a:rect b="b" l="l" r="r" t="t"/>
              <a:pathLst>
                <a:path extrusionOk="0" h="203636" w="198683">
                  <a:moveTo>
                    <a:pt x="180017" y="26672"/>
                  </a:moveTo>
                  <a:cubicBezTo>
                    <a:pt x="191339" y="77917"/>
                    <a:pt x="208250" y="138378"/>
                    <a:pt x="191898" y="191020"/>
                  </a:cubicBezTo>
                  <a:cubicBezTo>
                    <a:pt x="173588" y="198141"/>
                    <a:pt x="154021" y="201353"/>
                    <a:pt x="134594" y="203308"/>
                  </a:cubicBezTo>
                  <a:cubicBezTo>
                    <a:pt x="95180" y="204006"/>
                    <a:pt x="50595" y="205681"/>
                    <a:pt x="16772" y="182363"/>
                  </a:cubicBezTo>
                  <a:cubicBezTo>
                    <a:pt x="6150" y="169796"/>
                    <a:pt x="4333" y="151923"/>
                    <a:pt x="0" y="136563"/>
                  </a:cubicBezTo>
                  <a:cubicBezTo>
                    <a:pt x="4333" y="93556"/>
                    <a:pt x="-2935" y="48874"/>
                    <a:pt x="3634" y="5727"/>
                  </a:cubicBezTo>
                  <a:cubicBezTo>
                    <a:pt x="16772" y="2236"/>
                    <a:pt x="41510" y="2"/>
                    <a:pt x="68345" y="2"/>
                  </a:cubicBezTo>
                  <a:cubicBezTo>
                    <a:pt x="114328" y="-138"/>
                    <a:pt x="166600" y="6704"/>
                    <a:pt x="180017" y="266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11"/>
            <p:cNvSpPr/>
            <p:nvPr/>
          </p:nvSpPr>
          <p:spPr>
            <a:xfrm>
              <a:off x="8069916" y="7074441"/>
              <a:ext cx="190464" cy="202235"/>
            </a:xfrm>
            <a:custGeom>
              <a:rect b="b" l="l" r="r" t="t"/>
              <a:pathLst>
                <a:path extrusionOk="0" h="202235" w="190464">
                  <a:moveTo>
                    <a:pt x="183780" y="91599"/>
                  </a:moveTo>
                  <a:cubicBezTo>
                    <a:pt x="186994" y="127345"/>
                    <a:pt x="196079" y="164627"/>
                    <a:pt x="185457" y="199954"/>
                  </a:cubicBezTo>
                  <a:cubicBezTo>
                    <a:pt x="185317" y="199954"/>
                    <a:pt x="185038" y="199954"/>
                    <a:pt x="184898" y="200094"/>
                  </a:cubicBezTo>
                  <a:cubicBezTo>
                    <a:pt x="180565" y="200792"/>
                    <a:pt x="176232" y="201211"/>
                    <a:pt x="171900" y="201490"/>
                  </a:cubicBezTo>
                  <a:cubicBezTo>
                    <a:pt x="127175" y="202887"/>
                    <a:pt x="82031" y="203026"/>
                    <a:pt x="37725" y="195486"/>
                  </a:cubicBezTo>
                  <a:cubicBezTo>
                    <a:pt x="18437" y="194369"/>
                    <a:pt x="13965" y="175798"/>
                    <a:pt x="8374" y="160438"/>
                  </a:cubicBezTo>
                  <a:cubicBezTo>
                    <a:pt x="7396" y="158623"/>
                    <a:pt x="7815" y="156668"/>
                    <a:pt x="7536" y="154574"/>
                  </a:cubicBezTo>
                  <a:cubicBezTo>
                    <a:pt x="5160" y="109751"/>
                    <a:pt x="-6441" y="63254"/>
                    <a:pt x="4880" y="18990"/>
                  </a:cubicBezTo>
                  <a:cubicBezTo>
                    <a:pt x="33951" y="6283"/>
                    <a:pt x="66097" y="0"/>
                    <a:pt x="98243" y="0"/>
                  </a:cubicBezTo>
                  <a:cubicBezTo>
                    <a:pt x="121305" y="0"/>
                    <a:pt x="144506" y="3212"/>
                    <a:pt x="166449" y="9635"/>
                  </a:cubicBezTo>
                  <a:cubicBezTo>
                    <a:pt x="178888" y="34769"/>
                    <a:pt x="179167" y="64231"/>
                    <a:pt x="183780" y="915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11"/>
            <p:cNvSpPr/>
            <p:nvPr/>
          </p:nvSpPr>
          <p:spPr>
            <a:xfrm>
              <a:off x="7668498" y="7120381"/>
              <a:ext cx="221287" cy="185520"/>
            </a:xfrm>
            <a:custGeom>
              <a:rect b="b" l="l" r="r" t="t"/>
              <a:pathLst>
                <a:path extrusionOk="0" h="185520" w="221287">
                  <a:moveTo>
                    <a:pt x="188823" y="0"/>
                  </a:moveTo>
                  <a:cubicBezTo>
                    <a:pt x="203498" y="53200"/>
                    <a:pt x="228796" y="113522"/>
                    <a:pt x="219152" y="169514"/>
                  </a:cubicBezTo>
                  <a:cubicBezTo>
                    <a:pt x="210207" y="172167"/>
                    <a:pt x="200982" y="174122"/>
                    <a:pt x="191898" y="176077"/>
                  </a:cubicBezTo>
                  <a:cubicBezTo>
                    <a:pt x="170933" y="180266"/>
                    <a:pt x="149968" y="183617"/>
                    <a:pt x="128724" y="185293"/>
                  </a:cubicBezTo>
                  <a:cubicBezTo>
                    <a:pt x="24040" y="188923"/>
                    <a:pt x="28652" y="149268"/>
                    <a:pt x="0" y="63812"/>
                  </a:cubicBezTo>
                  <a:cubicBezTo>
                    <a:pt x="8666" y="53619"/>
                    <a:pt x="4333" y="40354"/>
                    <a:pt x="5870" y="28485"/>
                  </a:cubicBezTo>
                  <a:cubicBezTo>
                    <a:pt x="62056" y="4329"/>
                    <a:pt x="127885" y="1117"/>
                    <a:pt x="1888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11"/>
            <p:cNvSpPr/>
            <p:nvPr/>
          </p:nvSpPr>
          <p:spPr>
            <a:xfrm>
              <a:off x="7326912" y="7165603"/>
              <a:ext cx="198351" cy="162423"/>
            </a:xfrm>
            <a:custGeom>
              <a:rect b="b" l="l" r="r" t="t"/>
              <a:pathLst>
                <a:path extrusionOk="0" h="162423" w="198351">
                  <a:moveTo>
                    <a:pt x="190919" y="63133"/>
                  </a:moveTo>
                  <a:cubicBezTo>
                    <a:pt x="199305" y="91897"/>
                    <a:pt x="206992" y="141746"/>
                    <a:pt x="175964" y="158363"/>
                  </a:cubicBezTo>
                  <a:cubicBezTo>
                    <a:pt x="149689" y="161435"/>
                    <a:pt x="123273" y="162552"/>
                    <a:pt x="96298" y="162412"/>
                  </a:cubicBezTo>
                  <a:cubicBezTo>
                    <a:pt x="79526" y="162272"/>
                    <a:pt x="64012" y="157106"/>
                    <a:pt x="56186" y="141327"/>
                  </a:cubicBezTo>
                  <a:cubicBezTo>
                    <a:pt x="34802" y="109212"/>
                    <a:pt x="19427" y="74583"/>
                    <a:pt x="4612" y="38837"/>
                  </a:cubicBezTo>
                  <a:cubicBezTo>
                    <a:pt x="3075" y="35905"/>
                    <a:pt x="1817" y="32833"/>
                    <a:pt x="419" y="29621"/>
                  </a:cubicBezTo>
                  <a:lnTo>
                    <a:pt x="419" y="29621"/>
                  </a:lnTo>
                  <a:cubicBezTo>
                    <a:pt x="978" y="25432"/>
                    <a:pt x="699" y="20685"/>
                    <a:pt x="0" y="16496"/>
                  </a:cubicBezTo>
                  <a:cubicBezTo>
                    <a:pt x="559" y="11748"/>
                    <a:pt x="4193" y="8816"/>
                    <a:pt x="8246" y="6582"/>
                  </a:cubicBezTo>
                  <a:cubicBezTo>
                    <a:pt x="15374" y="17333"/>
                    <a:pt x="28792" y="23896"/>
                    <a:pt x="42209" y="19847"/>
                  </a:cubicBezTo>
                  <a:cubicBezTo>
                    <a:pt x="73796" y="11329"/>
                    <a:pt x="99932" y="5604"/>
                    <a:pt x="134594" y="996"/>
                  </a:cubicBezTo>
                  <a:cubicBezTo>
                    <a:pt x="175266" y="-6963"/>
                    <a:pt x="179179" y="34508"/>
                    <a:pt x="190919" y="631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11"/>
            <p:cNvSpPr/>
            <p:nvPr/>
          </p:nvSpPr>
          <p:spPr>
            <a:xfrm>
              <a:off x="6903005" y="7188691"/>
              <a:ext cx="301842" cy="187061"/>
            </a:xfrm>
            <a:custGeom>
              <a:rect b="b" l="l" r="r" t="t"/>
              <a:pathLst>
                <a:path extrusionOk="0" h="187061" w="301842">
                  <a:moveTo>
                    <a:pt x="281767" y="54567"/>
                  </a:moveTo>
                  <a:cubicBezTo>
                    <a:pt x="291410" y="88917"/>
                    <a:pt x="307763" y="125780"/>
                    <a:pt x="299657" y="161805"/>
                  </a:cubicBezTo>
                  <a:cubicBezTo>
                    <a:pt x="251158" y="174512"/>
                    <a:pt x="201541" y="181912"/>
                    <a:pt x="151226" y="186241"/>
                  </a:cubicBezTo>
                  <a:cubicBezTo>
                    <a:pt x="146474" y="186101"/>
                    <a:pt x="141442" y="186381"/>
                    <a:pt x="136271" y="186660"/>
                  </a:cubicBezTo>
                  <a:cubicBezTo>
                    <a:pt x="120338" y="187358"/>
                    <a:pt x="103706" y="188196"/>
                    <a:pt x="90428" y="179259"/>
                  </a:cubicBezTo>
                  <a:cubicBezTo>
                    <a:pt x="48359" y="138486"/>
                    <a:pt x="30469" y="80539"/>
                    <a:pt x="0" y="31528"/>
                  </a:cubicBezTo>
                  <a:cubicBezTo>
                    <a:pt x="57024" y="25244"/>
                    <a:pt x="113489" y="3322"/>
                    <a:pt x="171771" y="669"/>
                  </a:cubicBezTo>
                  <a:cubicBezTo>
                    <a:pt x="179039" y="948"/>
                    <a:pt x="187006" y="669"/>
                    <a:pt x="194972" y="390"/>
                  </a:cubicBezTo>
                  <a:cubicBezTo>
                    <a:pt x="218732" y="-448"/>
                    <a:pt x="244170" y="-1286"/>
                    <a:pt x="262060" y="13375"/>
                  </a:cubicBezTo>
                  <a:cubicBezTo>
                    <a:pt x="271704" y="25244"/>
                    <a:pt x="276735" y="40185"/>
                    <a:pt x="281767" y="5456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11"/>
            <p:cNvSpPr/>
            <p:nvPr/>
          </p:nvSpPr>
          <p:spPr>
            <a:xfrm>
              <a:off x="6205436" y="7240046"/>
              <a:ext cx="556545" cy="262364"/>
            </a:xfrm>
            <a:custGeom>
              <a:rect b="b" l="l" r="r" t="t"/>
              <a:pathLst>
                <a:path extrusionOk="0" h="262364" w="556545">
                  <a:moveTo>
                    <a:pt x="501198" y="25553"/>
                  </a:moveTo>
                  <a:cubicBezTo>
                    <a:pt x="521604" y="75122"/>
                    <a:pt x="554029" y="129021"/>
                    <a:pt x="556545" y="183897"/>
                  </a:cubicBezTo>
                  <a:cubicBezTo>
                    <a:pt x="421392" y="208612"/>
                    <a:pt x="287916" y="266838"/>
                    <a:pt x="147592" y="262091"/>
                  </a:cubicBezTo>
                  <a:cubicBezTo>
                    <a:pt x="119360" y="260974"/>
                    <a:pt x="95040" y="262649"/>
                    <a:pt x="66388" y="256366"/>
                  </a:cubicBezTo>
                  <a:cubicBezTo>
                    <a:pt x="35640" y="209030"/>
                    <a:pt x="16772" y="155551"/>
                    <a:pt x="0" y="101513"/>
                  </a:cubicBezTo>
                  <a:cubicBezTo>
                    <a:pt x="51573" y="72469"/>
                    <a:pt x="112231" y="62416"/>
                    <a:pt x="170514" y="52642"/>
                  </a:cubicBezTo>
                  <a:cubicBezTo>
                    <a:pt x="226839" y="43565"/>
                    <a:pt x="282326" y="29881"/>
                    <a:pt x="338232" y="18850"/>
                  </a:cubicBezTo>
                  <a:cubicBezTo>
                    <a:pt x="377506" y="10891"/>
                    <a:pt x="416920" y="3491"/>
                    <a:pt x="457032" y="559"/>
                  </a:cubicBezTo>
                  <a:cubicBezTo>
                    <a:pt x="460247" y="140"/>
                    <a:pt x="463182" y="0"/>
                    <a:pt x="465977" y="0"/>
                  </a:cubicBezTo>
                  <a:cubicBezTo>
                    <a:pt x="482889" y="0"/>
                    <a:pt x="495048" y="7121"/>
                    <a:pt x="501198" y="255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11"/>
            <p:cNvSpPr/>
            <p:nvPr/>
          </p:nvSpPr>
          <p:spPr>
            <a:xfrm>
              <a:off x="6042470" y="7368089"/>
              <a:ext cx="199584" cy="353690"/>
            </a:xfrm>
            <a:custGeom>
              <a:rect b="b" l="l" r="r" t="t"/>
              <a:pathLst>
                <a:path extrusionOk="0" h="353690" w="199584">
                  <a:moveTo>
                    <a:pt x="199585" y="179289"/>
                  </a:moveTo>
                  <a:cubicBezTo>
                    <a:pt x="196929" y="182221"/>
                    <a:pt x="194413" y="185014"/>
                    <a:pt x="191898" y="187527"/>
                  </a:cubicBezTo>
                  <a:cubicBezTo>
                    <a:pt x="166181" y="218107"/>
                    <a:pt x="144517" y="251898"/>
                    <a:pt x="120058" y="283734"/>
                  </a:cubicBezTo>
                  <a:cubicBezTo>
                    <a:pt x="104964" y="303841"/>
                    <a:pt x="89310" y="323669"/>
                    <a:pt x="73796" y="343497"/>
                  </a:cubicBezTo>
                  <a:cubicBezTo>
                    <a:pt x="71141" y="346569"/>
                    <a:pt x="68066" y="349920"/>
                    <a:pt x="65410" y="353690"/>
                  </a:cubicBezTo>
                  <a:cubicBezTo>
                    <a:pt x="52831" y="327579"/>
                    <a:pt x="40532" y="301467"/>
                    <a:pt x="28792" y="274937"/>
                  </a:cubicBezTo>
                  <a:cubicBezTo>
                    <a:pt x="19148" y="251479"/>
                    <a:pt x="9644" y="228020"/>
                    <a:pt x="0" y="204562"/>
                  </a:cubicBezTo>
                  <a:cubicBezTo>
                    <a:pt x="11461" y="186829"/>
                    <a:pt x="18589" y="160857"/>
                    <a:pt x="29351" y="147452"/>
                  </a:cubicBezTo>
                  <a:cubicBezTo>
                    <a:pt x="58981" y="96905"/>
                    <a:pt x="88751" y="45241"/>
                    <a:pt x="126208" y="0"/>
                  </a:cubicBezTo>
                  <a:cubicBezTo>
                    <a:pt x="133895" y="44543"/>
                    <a:pt x="146055" y="86293"/>
                    <a:pt x="164084" y="128741"/>
                  </a:cubicBezTo>
                  <a:cubicBezTo>
                    <a:pt x="172051" y="154294"/>
                    <a:pt x="184211" y="169794"/>
                    <a:pt x="199585" y="1792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11"/>
            <p:cNvSpPr/>
            <p:nvPr/>
          </p:nvSpPr>
          <p:spPr>
            <a:xfrm>
              <a:off x="6130662" y="7493899"/>
              <a:ext cx="613988" cy="341402"/>
            </a:xfrm>
            <a:custGeom>
              <a:rect b="b" l="l" r="r" t="t"/>
              <a:pathLst>
                <a:path extrusionOk="0" h="341402" w="613988">
                  <a:moveTo>
                    <a:pt x="601410" y="65907"/>
                  </a:moveTo>
                  <a:cubicBezTo>
                    <a:pt x="606022" y="68001"/>
                    <a:pt x="610215" y="69258"/>
                    <a:pt x="613989" y="69537"/>
                  </a:cubicBezTo>
                  <a:cubicBezTo>
                    <a:pt x="603366" y="71632"/>
                    <a:pt x="592884" y="73587"/>
                    <a:pt x="582402" y="75262"/>
                  </a:cubicBezTo>
                  <a:cubicBezTo>
                    <a:pt x="528173" y="95230"/>
                    <a:pt x="180996" y="133908"/>
                    <a:pt x="199026" y="194509"/>
                  </a:cubicBezTo>
                  <a:cubicBezTo>
                    <a:pt x="197348" y="195067"/>
                    <a:pt x="195671" y="195765"/>
                    <a:pt x="194274" y="196463"/>
                  </a:cubicBezTo>
                  <a:cubicBezTo>
                    <a:pt x="193575" y="187667"/>
                    <a:pt x="185189" y="179568"/>
                    <a:pt x="175685" y="181802"/>
                  </a:cubicBezTo>
                  <a:cubicBezTo>
                    <a:pt x="166321" y="183757"/>
                    <a:pt x="158074" y="189203"/>
                    <a:pt x="150387" y="194927"/>
                  </a:cubicBezTo>
                  <a:cubicBezTo>
                    <a:pt x="104125" y="233885"/>
                    <a:pt x="69184" y="284153"/>
                    <a:pt x="35500" y="334002"/>
                  </a:cubicBezTo>
                  <a:cubicBezTo>
                    <a:pt x="34242" y="336376"/>
                    <a:pt x="32705" y="338749"/>
                    <a:pt x="31028" y="341402"/>
                  </a:cubicBezTo>
                  <a:cubicBezTo>
                    <a:pt x="27674" y="333862"/>
                    <a:pt x="24319" y="326462"/>
                    <a:pt x="20965" y="319061"/>
                  </a:cubicBezTo>
                  <a:cubicBezTo>
                    <a:pt x="14116" y="304400"/>
                    <a:pt x="7128" y="289738"/>
                    <a:pt x="0" y="275077"/>
                  </a:cubicBezTo>
                  <a:cubicBezTo>
                    <a:pt x="7128" y="270469"/>
                    <a:pt x="12858" y="262231"/>
                    <a:pt x="16492" y="254132"/>
                  </a:cubicBezTo>
                  <a:cubicBezTo>
                    <a:pt x="38435" y="219224"/>
                    <a:pt x="62195" y="185712"/>
                    <a:pt x="83580" y="150385"/>
                  </a:cubicBezTo>
                  <a:cubicBezTo>
                    <a:pt x="101190" y="121620"/>
                    <a:pt x="116844" y="91878"/>
                    <a:pt x="134594" y="63254"/>
                  </a:cubicBezTo>
                  <a:cubicBezTo>
                    <a:pt x="156397" y="68979"/>
                    <a:pt x="181974" y="68839"/>
                    <a:pt x="209229" y="69816"/>
                  </a:cubicBezTo>
                  <a:cubicBezTo>
                    <a:pt x="220410" y="70654"/>
                    <a:pt x="231591" y="70934"/>
                    <a:pt x="242772" y="70934"/>
                  </a:cubicBezTo>
                  <a:cubicBezTo>
                    <a:pt x="366884" y="70934"/>
                    <a:pt x="485265" y="26251"/>
                    <a:pt x="605882" y="0"/>
                  </a:cubicBezTo>
                  <a:cubicBezTo>
                    <a:pt x="589250" y="22900"/>
                    <a:pt x="574435" y="47894"/>
                    <a:pt x="601410" y="659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11"/>
            <p:cNvSpPr/>
            <p:nvPr/>
          </p:nvSpPr>
          <p:spPr>
            <a:xfrm>
              <a:off x="6756810" y="7213795"/>
              <a:ext cx="443195" cy="431884"/>
            </a:xfrm>
            <a:custGeom>
              <a:rect b="b" l="l" r="r" t="t"/>
              <a:pathLst>
                <a:path extrusionOk="0" h="431884" w="443195">
                  <a:moveTo>
                    <a:pt x="430896" y="203864"/>
                  </a:moveTo>
                  <a:cubicBezTo>
                    <a:pt x="434949" y="203166"/>
                    <a:pt x="439142" y="202468"/>
                    <a:pt x="443196" y="201630"/>
                  </a:cubicBezTo>
                  <a:cubicBezTo>
                    <a:pt x="429778" y="222016"/>
                    <a:pt x="418317" y="240168"/>
                    <a:pt x="413286" y="244358"/>
                  </a:cubicBezTo>
                  <a:cubicBezTo>
                    <a:pt x="405319" y="252037"/>
                    <a:pt x="396933" y="262789"/>
                    <a:pt x="395955" y="273262"/>
                  </a:cubicBezTo>
                  <a:lnTo>
                    <a:pt x="395955" y="273262"/>
                  </a:lnTo>
                  <a:cubicBezTo>
                    <a:pt x="378344" y="294765"/>
                    <a:pt x="363250" y="318782"/>
                    <a:pt x="346897" y="340844"/>
                  </a:cubicBezTo>
                  <a:cubicBezTo>
                    <a:pt x="341027" y="349501"/>
                    <a:pt x="343683" y="361649"/>
                    <a:pt x="353047" y="366676"/>
                  </a:cubicBezTo>
                  <a:cubicBezTo>
                    <a:pt x="355283" y="367514"/>
                    <a:pt x="357380" y="368072"/>
                    <a:pt x="359336" y="368212"/>
                  </a:cubicBezTo>
                  <a:cubicBezTo>
                    <a:pt x="349273" y="380918"/>
                    <a:pt x="340189" y="393346"/>
                    <a:pt x="332921" y="401165"/>
                  </a:cubicBezTo>
                  <a:cubicBezTo>
                    <a:pt x="325094" y="411219"/>
                    <a:pt x="317686" y="421552"/>
                    <a:pt x="310279" y="431884"/>
                  </a:cubicBezTo>
                  <a:cubicBezTo>
                    <a:pt x="295464" y="398652"/>
                    <a:pt x="281487" y="362208"/>
                    <a:pt x="251438" y="340844"/>
                  </a:cubicBezTo>
                  <a:cubicBezTo>
                    <a:pt x="172470" y="304120"/>
                    <a:pt x="83580" y="329534"/>
                    <a:pt x="0" y="347127"/>
                  </a:cubicBezTo>
                  <a:cubicBezTo>
                    <a:pt x="15095" y="339308"/>
                    <a:pt x="22782" y="315431"/>
                    <a:pt x="31447" y="300071"/>
                  </a:cubicBezTo>
                  <a:cubicBezTo>
                    <a:pt x="46402" y="272843"/>
                    <a:pt x="63314" y="246871"/>
                    <a:pt x="81483" y="221737"/>
                  </a:cubicBezTo>
                  <a:cubicBezTo>
                    <a:pt x="86235" y="214755"/>
                    <a:pt x="86794" y="205679"/>
                    <a:pt x="82042" y="198418"/>
                  </a:cubicBezTo>
                  <a:cubicBezTo>
                    <a:pt x="77150" y="192833"/>
                    <a:pt x="72119" y="190040"/>
                    <a:pt x="66948" y="189063"/>
                  </a:cubicBezTo>
                  <a:cubicBezTo>
                    <a:pt x="64292" y="165325"/>
                    <a:pt x="55906" y="139912"/>
                    <a:pt x="46542" y="117571"/>
                  </a:cubicBezTo>
                  <a:cubicBezTo>
                    <a:pt x="48778" y="113103"/>
                    <a:pt x="50595" y="108495"/>
                    <a:pt x="51993" y="104166"/>
                  </a:cubicBezTo>
                  <a:cubicBezTo>
                    <a:pt x="69883" y="67582"/>
                    <a:pt x="88332" y="30021"/>
                    <a:pt x="116424" y="0"/>
                  </a:cubicBezTo>
                  <a:cubicBezTo>
                    <a:pt x="117123" y="419"/>
                    <a:pt x="117682" y="558"/>
                    <a:pt x="118381" y="698"/>
                  </a:cubicBezTo>
                  <a:cubicBezTo>
                    <a:pt x="122854" y="14661"/>
                    <a:pt x="129982" y="29881"/>
                    <a:pt x="130820" y="35327"/>
                  </a:cubicBezTo>
                  <a:cubicBezTo>
                    <a:pt x="159332" y="101653"/>
                    <a:pt x="170653" y="214476"/>
                    <a:pt x="260802" y="218805"/>
                  </a:cubicBezTo>
                  <a:cubicBezTo>
                    <a:pt x="270026" y="219503"/>
                    <a:pt x="279251" y="219782"/>
                    <a:pt x="288336" y="219782"/>
                  </a:cubicBezTo>
                  <a:cubicBezTo>
                    <a:pt x="336555" y="219642"/>
                    <a:pt x="384075" y="211683"/>
                    <a:pt x="430896" y="2038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11"/>
            <p:cNvSpPr/>
            <p:nvPr/>
          </p:nvSpPr>
          <p:spPr>
            <a:xfrm>
              <a:off x="7145777" y="7182238"/>
              <a:ext cx="384354" cy="376589"/>
            </a:xfrm>
            <a:custGeom>
              <a:rect b="b" l="l" r="r" t="t"/>
              <a:pathLst>
                <a:path extrusionOk="0" h="376589" w="384354">
                  <a:moveTo>
                    <a:pt x="384354" y="194509"/>
                  </a:moveTo>
                  <a:cubicBezTo>
                    <a:pt x="368281" y="228858"/>
                    <a:pt x="354165" y="267816"/>
                    <a:pt x="346897" y="277590"/>
                  </a:cubicBezTo>
                  <a:cubicBezTo>
                    <a:pt x="332222" y="308449"/>
                    <a:pt x="315310" y="338191"/>
                    <a:pt x="297420" y="367374"/>
                  </a:cubicBezTo>
                  <a:cubicBezTo>
                    <a:pt x="295743" y="370167"/>
                    <a:pt x="294765" y="373378"/>
                    <a:pt x="294625" y="376590"/>
                  </a:cubicBezTo>
                  <a:cubicBezTo>
                    <a:pt x="294206" y="375054"/>
                    <a:pt x="293787" y="373658"/>
                    <a:pt x="293367" y="372261"/>
                  </a:cubicBezTo>
                  <a:cubicBezTo>
                    <a:pt x="288755" y="358019"/>
                    <a:pt x="281627" y="343916"/>
                    <a:pt x="267930" y="336236"/>
                  </a:cubicBezTo>
                  <a:cubicBezTo>
                    <a:pt x="238579" y="312638"/>
                    <a:pt x="99094" y="322971"/>
                    <a:pt x="35361" y="358577"/>
                  </a:cubicBezTo>
                  <a:cubicBezTo>
                    <a:pt x="34243" y="357879"/>
                    <a:pt x="33124" y="357321"/>
                    <a:pt x="31866" y="356902"/>
                  </a:cubicBezTo>
                  <a:cubicBezTo>
                    <a:pt x="21244" y="355086"/>
                    <a:pt x="10482" y="360113"/>
                    <a:pt x="0" y="368491"/>
                  </a:cubicBezTo>
                  <a:cubicBezTo>
                    <a:pt x="3634" y="358856"/>
                    <a:pt x="6848" y="349082"/>
                    <a:pt x="10343" y="342799"/>
                  </a:cubicBezTo>
                  <a:cubicBezTo>
                    <a:pt x="12998" y="336934"/>
                    <a:pt x="15794" y="331070"/>
                    <a:pt x="18729" y="325345"/>
                  </a:cubicBezTo>
                  <a:cubicBezTo>
                    <a:pt x="47660" y="340285"/>
                    <a:pt x="61217" y="297697"/>
                    <a:pt x="72398" y="278009"/>
                  </a:cubicBezTo>
                  <a:cubicBezTo>
                    <a:pt x="82741" y="254551"/>
                    <a:pt x="96298" y="231651"/>
                    <a:pt x="106222" y="207774"/>
                  </a:cubicBezTo>
                  <a:cubicBezTo>
                    <a:pt x="110415" y="202607"/>
                    <a:pt x="113909" y="196324"/>
                    <a:pt x="116005" y="188923"/>
                  </a:cubicBezTo>
                  <a:cubicBezTo>
                    <a:pt x="129982" y="147871"/>
                    <a:pt x="117682" y="104306"/>
                    <a:pt x="105662" y="63812"/>
                  </a:cubicBezTo>
                  <a:cubicBezTo>
                    <a:pt x="118381" y="39935"/>
                    <a:pt x="132917" y="19828"/>
                    <a:pt x="151925" y="0"/>
                  </a:cubicBezTo>
                  <a:cubicBezTo>
                    <a:pt x="164643" y="46917"/>
                    <a:pt x="175964" y="94671"/>
                    <a:pt x="196230" y="139074"/>
                  </a:cubicBezTo>
                  <a:cubicBezTo>
                    <a:pt x="206154" y="171609"/>
                    <a:pt x="231731" y="195626"/>
                    <a:pt x="266532" y="198418"/>
                  </a:cubicBezTo>
                  <a:cubicBezTo>
                    <a:pt x="288056" y="198977"/>
                    <a:pt x="311816" y="202188"/>
                    <a:pt x="335017" y="202188"/>
                  </a:cubicBezTo>
                  <a:cubicBezTo>
                    <a:pt x="352348" y="202188"/>
                    <a:pt x="369120" y="200513"/>
                    <a:pt x="384354" y="19450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11"/>
            <p:cNvSpPr/>
            <p:nvPr/>
          </p:nvSpPr>
          <p:spPr>
            <a:xfrm>
              <a:off x="7492953" y="7180283"/>
              <a:ext cx="396514" cy="375751"/>
            </a:xfrm>
            <a:custGeom>
              <a:rect b="b" l="l" r="r" t="t"/>
              <a:pathLst>
                <a:path extrusionOk="0" h="375751" w="396514">
                  <a:moveTo>
                    <a:pt x="396514" y="172167"/>
                  </a:moveTo>
                  <a:cubicBezTo>
                    <a:pt x="394138" y="175658"/>
                    <a:pt x="391622" y="179009"/>
                    <a:pt x="388967" y="182221"/>
                  </a:cubicBezTo>
                  <a:cubicBezTo>
                    <a:pt x="374571" y="201770"/>
                    <a:pt x="359756" y="221039"/>
                    <a:pt x="344521" y="239750"/>
                  </a:cubicBezTo>
                  <a:cubicBezTo>
                    <a:pt x="331523" y="254132"/>
                    <a:pt x="310419" y="274937"/>
                    <a:pt x="325653" y="293788"/>
                  </a:cubicBezTo>
                  <a:cubicBezTo>
                    <a:pt x="322299" y="291135"/>
                    <a:pt x="318804" y="288621"/>
                    <a:pt x="315031" y="286387"/>
                  </a:cubicBezTo>
                  <a:cubicBezTo>
                    <a:pt x="268210" y="262231"/>
                    <a:pt x="213002" y="270888"/>
                    <a:pt x="163525" y="280104"/>
                  </a:cubicBezTo>
                  <a:cubicBezTo>
                    <a:pt x="122434" y="291274"/>
                    <a:pt x="51573" y="285829"/>
                    <a:pt x="40252" y="337772"/>
                  </a:cubicBezTo>
                  <a:cubicBezTo>
                    <a:pt x="39833" y="339168"/>
                    <a:pt x="39693" y="340565"/>
                    <a:pt x="39414" y="341961"/>
                  </a:cubicBezTo>
                  <a:cubicBezTo>
                    <a:pt x="26695" y="347267"/>
                    <a:pt x="12858" y="360253"/>
                    <a:pt x="0" y="375752"/>
                  </a:cubicBezTo>
                  <a:cubicBezTo>
                    <a:pt x="839" y="373937"/>
                    <a:pt x="1537" y="372122"/>
                    <a:pt x="2236" y="370446"/>
                  </a:cubicBezTo>
                  <a:cubicBezTo>
                    <a:pt x="16912" y="339866"/>
                    <a:pt x="30050" y="308868"/>
                    <a:pt x="42349" y="277311"/>
                  </a:cubicBezTo>
                  <a:cubicBezTo>
                    <a:pt x="58142" y="237376"/>
                    <a:pt x="70721" y="196184"/>
                    <a:pt x="88052" y="156947"/>
                  </a:cubicBezTo>
                  <a:cubicBezTo>
                    <a:pt x="90288" y="152898"/>
                    <a:pt x="92245" y="147871"/>
                    <a:pt x="89310" y="143543"/>
                  </a:cubicBezTo>
                  <a:cubicBezTo>
                    <a:pt x="88192" y="142426"/>
                    <a:pt x="87074" y="141588"/>
                    <a:pt x="85956" y="140890"/>
                  </a:cubicBezTo>
                  <a:cubicBezTo>
                    <a:pt x="94901" y="115756"/>
                    <a:pt x="95460" y="87689"/>
                    <a:pt x="91127" y="60182"/>
                  </a:cubicBezTo>
                  <a:cubicBezTo>
                    <a:pt x="94342" y="53340"/>
                    <a:pt x="96857" y="45939"/>
                    <a:pt x="99373" y="40214"/>
                  </a:cubicBezTo>
                  <a:cubicBezTo>
                    <a:pt x="105802" y="26111"/>
                    <a:pt x="113490" y="12427"/>
                    <a:pt x="122854" y="0"/>
                  </a:cubicBezTo>
                  <a:cubicBezTo>
                    <a:pt x="126208" y="6423"/>
                    <a:pt x="131799" y="11450"/>
                    <a:pt x="138228" y="14243"/>
                  </a:cubicBezTo>
                  <a:cubicBezTo>
                    <a:pt x="157096" y="128323"/>
                    <a:pt x="175266" y="184036"/>
                    <a:pt x="303710" y="184036"/>
                  </a:cubicBezTo>
                  <a:cubicBezTo>
                    <a:pt x="303989" y="184036"/>
                    <a:pt x="304269" y="184036"/>
                    <a:pt x="304549" y="184036"/>
                  </a:cubicBezTo>
                  <a:cubicBezTo>
                    <a:pt x="335437" y="182919"/>
                    <a:pt x="366464" y="179009"/>
                    <a:pt x="396514" y="17216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11"/>
            <p:cNvSpPr/>
            <p:nvPr/>
          </p:nvSpPr>
          <p:spPr>
            <a:xfrm>
              <a:off x="8214841" y="7127781"/>
              <a:ext cx="808401" cy="405773"/>
            </a:xfrm>
            <a:custGeom>
              <a:rect b="b" l="l" r="r" t="t"/>
              <a:pathLst>
                <a:path extrusionOk="0" h="405773" w="808401">
                  <a:moveTo>
                    <a:pt x="774719" y="203305"/>
                  </a:moveTo>
                  <a:cubicBezTo>
                    <a:pt x="786179" y="203305"/>
                    <a:pt x="797500" y="202747"/>
                    <a:pt x="808402" y="201351"/>
                  </a:cubicBezTo>
                  <a:cubicBezTo>
                    <a:pt x="793168" y="218525"/>
                    <a:pt x="777933" y="235561"/>
                    <a:pt x="761301" y="251479"/>
                  </a:cubicBezTo>
                  <a:cubicBezTo>
                    <a:pt x="750400" y="258879"/>
                    <a:pt x="742992" y="271865"/>
                    <a:pt x="745368" y="283874"/>
                  </a:cubicBezTo>
                  <a:cubicBezTo>
                    <a:pt x="707771" y="283315"/>
                    <a:pt x="670035" y="287504"/>
                    <a:pt x="633975" y="298675"/>
                  </a:cubicBezTo>
                  <a:cubicBezTo>
                    <a:pt x="613150" y="305237"/>
                    <a:pt x="592185" y="313755"/>
                    <a:pt x="575693" y="328556"/>
                  </a:cubicBezTo>
                  <a:cubicBezTo>
                    <a:pt x="574435" y="329673"/>
                    <a:pt x="573457" y="330930"/>
                    <a:pt x="572478" y="332187"/>
                  </a:cubicBezTo>
                  <a:cubicBezTo>
                    <a:pt x="554029" y="339866"/>
                    <a:pt x="515873" y="372541"/>
                    <a:pt x="489458" y="405773"/>
                  </a:cubicBezTo>
                  <a:cubicBezTo>
                    <a:pt x="485824" y="390972"/>
                    <a:pt x="482190" y="377148"/>
                    <a:pt x="479255" y="365000"/>
                  </a:cubicBezTo>
                  <a:cubicBezTo>
                    <a:pt x="454237" y="303562"/>
                    <a:pt x="344661" y="317386"/>
                    <a:pt x="289873" y="319201"/>
                  </a:cubicBezTo>
                  <a:cubicBezTo>
                    <a:pt x="262339" y="325764"/>
                    <a:pt x="203638" y="323390"/>
                    <a:pt x="195392" y="356483"/>
                  </a:cubicBezTo>
                  <a:cubicBezTo>
                    <a:pt x="194134" y="356203"/>
                    <a:pt x="192876" y="355924"/>
                    <a:pt x="191478" y="355785"/>
                  </a:cubicBezTo>
                  <a:cubicBezTo>
                    <a:pt x="184909" y="353969"/>
                    <a:pt x="171632" y="356622"/>
                    <a:pt x="157655" y="361789"/>
                  </a:cubicBezTo>
                  <a:cubicBezTo>
                    <a:pt x="137948" y="358996"/>
                    <a:pt x="101609" y="371144"/>
                    <a:pt x="76312" y="388738"/>
                  </a:cubicBezTo>
                  <a:cubicBezTo>
                    <a:pt x="71560" y="376590"/>
                    <a:pt x="67227" y="365140"/>
                    <a:pt x="63593" y="354807"/>
                  </a:cubicBezTo>
                  <a:cubicBezTo>
                    <a:pt x="47800" y="334002"/>
                    <a:pt x="25297" y="323390"/>
                    <a:pt x="0" y="318223"/>
                  </a:cubicBezTo>
                  <a:cubicBezTo>
                    <a:pt x="13977" y="317944"/>
                    <a:pt x="25577" y="303283"/>
                    <a:pt x="31447" y="289878"/>
                  </a:cubicBezTo>
                  <a:cubicBezTo>
                    <a:pt x="50036" y="256506"/>
                    <a:pt x="68205" y="222854"/>
                    <a:pt x="84698" y="188504"/>
                  </a:cubicBezTo>
                  <a:cubicBezTo>
                    <a:pt x="86654" y="186410"/>
                    <a:pt x="88471" y="184315"/>
                    <a:pt x="90149" y="181942"/>
                  </a:cubicBezTo>
                  <a:cubicBezTo>
                    <a:pt x="92105" y="184176"/>
                    <a:pt x="96578" y="184036"/>
                    <a:pt x="97276" y="179987"/>
                  </a:cubicBezTo>
                  <a:cubicBezTo>
                    <a:pt x="97836" y="176775"/>
                    <a:pt x="97836" y="173424"/>
                    <a:pt x="96997" y="170352"/>
                  </a:cubicBezTo>
                  <a:cubicBezTo>
                    <a:pt x="106082" y="151083"/>
                    <a:pt x="108597" y="125949"/>
                    <a:pt x="107060" y="98162"/>
                  </a:cubicBezTo>
                  <a:cubicBezTo>
                    <a:pt x="106781" y="95090"/>
                    <a:pt x="106501" y="92158"/>
                    <a:pt x="106082" y="89086"/>
                  </a:cubicBezTo>
                  <a:cubicBezTo>
                    <a:pt x="109017" y="85455"/>
                    <a:pt x="111672" y="81825"/>
                    <a:pt x="114048" y="78613"/>
                  </a:cubicBezTo>
                  <a:cubicBezTo>
                    <a:pt x="129842" y="59903"/>
                    <a:pt x="146474" y="41890"/>
                    <a:pt x="166321" y="27228"/>
                  </a:cubicBezTo>
                  <a:cubicBezTo>
                    <a:pt x="173728" y="21503"/>
                    <a:pt x="181695" y="16616"/>
                    <a:pt x="189941" y="12008"/>
                  </a:cubicBezTo>
                  <a:cubicBezTo>
                    <a:pt x="188264" y="45939"/>
                    <a:pt x="188403" y="80010"/>
                    <a:pt x="194693" y="113382"/>
                  </a:cubicBezTo>
                  <a:cubicBezTo>
                    <a:pt x="196370" y="122318"/>
                    <a:pt x="201122" y="130277"/>
                    <a:pt x="209089" y="134885"/>
                  </a:cubicBezTo>
                  <a:cubicBezTo>
                    <a:pt x="210626" y="205679"/>
                    <a:pt x="257308" y="233327"/>
                    <a:pt x="322159" y="241565"/>
                  </a:cubicBezTo>
                  <a:cubicBezTo>
                    <a:pt x="338931" y="243380"/>
                    <a:pt x="360035" y="245195"/>
                    <a:pt x="381978" y="245195"/>
                  </a:cubicBezTo>
                  <a:cubicBezTo>
                    <a:pt x="386031" y="245195"/>
                    <a:pt x="390085" y="245195"/>
                    <a:pt x="394138" y="244916"/>
                  </a:cubicBezTo>
                  <a:cubicBezTo>
                    <a:pt x="387569" y="251898"/>
                    <a:pt x="380720" y="258740"/>
                    <a:pt x="373592" y="265302"/>
                  </a:cubicBezTo>
                  <a:cubicBezTo>
                    <a:pt x="358917" y="276194"/>
                    <a:pt x="345919" y="294486"/>
                    <a:pt x="362132" y="310404"/>
                  </a:cubicBezTo>
                  <a:cubicBezTo>
                    <a:pt x="388827" y="332047"/>
                    <a:pt x="406717" y="293089"/>
                    <a:pt x="421252" y="275775"/>
                  </a:cubicBezTo>
                  <a:cubicBezTo>
                    <a:pt x="431315" y="263068"/>
                    <a:pt x="440959" y="250083"/>
                    <a:pt x="450184" y="236678"/>
                  </a:cubicBezTo>
                  <a:cubicBezTo>
                    <a:pt x="470170" y="230534"/>
                    <a:pt x="487222" y="220201"/>
                    <a:pt x="497424" y="203724"/>
                  </a:cubicBezTo>
                  <a:cubicBezTo>
                    <a:pt x="514755" y="169375"/>
                    <a:pt x="513777" y="129021"/>
                    <a:pt x="510003" y="91739"/>
                  </a:cubicBezTo>
                  <a:cubicBezTo>
                    <a:pt x="508606" y="82244"/>
                    <a:pt x="507348" y="72749"/>
                    <a:pt x="505950" y="63254"/>
                  </a:cubicBezTo>
                  <a:cubicBezTo>
                    <a:pt x="522023" y="51943"/>
                    <a:pt x="533204" y="24715"/>
                    <a:pt x="546482" y="12288"/>
                  </a:cubicBezTo>
                  <a:cubicBezTo>
                    <a:pt x="549976" y="8238"/>
                    <a:pt x="553470" y="4049"/>
                    <a:pt x="557104" y="0"/>
                  </a:cubicBezTo>
                  <a:cubicBezTo>
                    <a:pt x="560039" y="17873"/>
                    <a:pt x="565630" y="35467"/>
                    <a:pt x="572898" y="51525"/>
                  </a:cubicBezTo>
                  <a:cubicBezTo>
                    <a:pt x="576112" y="59623"/>
                    <a:pt x="582821" y="65209"/>
                    <a:pt x="590787" y="67582"/>
                  </a:cubicBezTo>
                  <a:cubicBezTo>
                    <a:pt x="593164" y="160299"/>
                    <a:pt x="603506" y="191297"/>
                    <a:pt x="703159" y="200234"/>
                  </a:cubicBezTo>
                  <a:cubicBezTo>
                    <a:pt x="724263" y="200932"/>
                    <a:pt x="749561" y="203305"/>
                    <a:pt x="774719" y="20330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11"/>
            <p:cNvSpPr/>
            <p:nvPr/>
          </p:nvSpPr>
          <p:spPr>
            <a:xfrm>
              <a:off x="8629384" y="7495016"/>
              <a:ext cx="456473" cy="494858"/>
            </a:xfrm>
            <a:custGeom>
              <a:rect b="b" l="l" r="r" t="t"/>
              <a:pathLst>
                <a:path extrusionOk="0" h="494858" w="456473">
                  <a:moveTo>
                    <a:pt x="456473" y="234025"/>
                  </a:moveTo>
                  <a:cubicBezTo>
                    <a:pt x="445851" y="251339"/>
                    <a:pt x="436906" y="267676"/>
                    <a:pt x="431875" y="273401"/>
                  </a:cubicBezTo>
                  <a:cubicBezTo>
                    <a:pt x="414264" y="301048"/>
                    <a:pt x="395955" y="328416"/>
                    <a:pt x="375409" y="353969"/>
                  </a:cubicBezTo>
                  <a:cubicBezTo>
                    <a:pt x="369260" y="360253"/>
                    <a:pt x="361852" y="367653"/>
                    <a:pt x="356401" y="375752"/>
                  </a:cubicBezTo>
                  <a:cubicBezTo>
                    <a:pt x="339210" y="374356"/>
                    <a:pt x="321460" y="375612"/>
                    <a:pt x="306226" y="373658"/>
                  </a:cubicBezTo>
                  <a:cubicBezTo>
                    <a:pt x="283304" y="373658"/>
                    <a:pt x="260383" y="374775"/>
                    <a:pt x="237461" y="375892"/>
                  </a:cubicBezTo>
                  <a:cubicBezTo>
                    <a:pt x="211325" y="377148"/>
                    <a:pt x="185329" y="378545"/>
                    <a:pt x="159193" y="378126"/>
                  </a:cubicBezTo>
                  <a:cubicBezTo>
                    <a:pt x="157236" y="378126"/>
                    <a:pt x="155419" y="378126"/>
                    <a:pt x="153462" y="378126"/>
                  </a:cubicBezTo>
                  <a:cubicBezTo>
                    <a:pt x="140883" y="378126"/>
                    <a:pt x="127047" y="378126"/>
                    <a:pt x="118800" y="391670"/>
                  </a:cubicBezTo>
                  <a:cubicBezTo>
                    <a:pt x="114188" y="398931"/>
                    <a:pt x="112930" y="408286"/>
                    <a:pt x="114328" y="416944"/>
                  </a:cubicBezTo>
                  <a:cubicBezTo>
                    <a:pt x="92105" y="440681"/>
                    <a:pt x="73517" y="467910"/>
                    <a:pt x="55207" y="494859"/>
                  </a:cubicBezTo>
                  <a:cubicBezTo>
                    <a:pt x="48359" y="462185"/>
                    <a:pt x="40951" y="434537"/>
                    <a:pt x="35780" y="420016"/>
                  </a:cubicBezTo>
                  <a:cubicBezTo>
                    <a:pt x="29490" y="401305"/>
                    <a:pt x="16632" y="389715"/>
                    <a:pt x="0" y="382734"/>
                  </a:cubicBezTo>
                  <a:cubicBezTo>
                    <a:pt x="6150" y="373937"/>
                    <a:pt x="11740" y="365978"/>
                    <a:pt x="16492" y="360392"/>
                  </a:cubicBezTo>
                  <a:cubicBezTo>
                    <a:pt x="43048" y="315849"/>
                    <a:pt x="67367" y="271586"/>
                    <a:pt x="96438" y="228439"/>
                  </a:cubicBezTo>
                  <a:cubicBezTo>
                    <a:pt x="99373" y="220480"/>
                    <a:pt x="94202" y="213219"/>
                    <a:pt x="87074" y="210566"/>
                  </a:cubicBezTo>
                  <a:cubicBezTo>
                    <a:pt x="96298" y="180685"/>
                    <a:pt x="94901" y="144380"/>
                    <a:pt x="89450" y="108495"/>
                  </a:cubicBezTo>
                  <a:cubicBezTo>
                    <a:pt x="100491" y="94950"/>
                    <a:pt x="105942" y="70654"/>
                    <a:pt x="115726" y="58087"/>
                  </a:cubicBezTo>
                  <a:cubicBezTo>
                    <a:pt x="127746" y="37282"/>
                    <a:pt x="144378" y="19688"/>
                    <a:pt x="157795" y="0"/>
                  </a:cubicBezTo>
                  <a:cubicBezTo>
                    <a:pt x="160590" y="4189"/>
                    <a:pt x="164644" y="7680"/>
                    <a:pt x="169535" y="9635"/>
                  </a:cubicBezTo>
                  <a:cubicBezTo>
                    <a:pt x="169535" y="63254"/>
                    <a:pt x="180297" y="116873"/>
                    <a:pt x="187984" y="169933"/>
                  </a:cubicBezTo>
                  <a:cubicBezTo>
                    <a:pt x="193016" y="225088"/>
                    <a:pt x="230193" y="248407"/>
                    <a:pt x="282605" y="251060"/>
                  </a:cubicBezTo>
                  <a:cubicBezTo>
                    <a:pt x="292249" y="251758"/>
                    <a:pt x="302033" y="252177"/>
                    <a:pt x="311537" y="252177"/>
                  </a:cubicBezTo>
                  <a:cubicBezTo>
                    <a:pt x="360455" y="251618"/>
                    <a:pt x="408953" y="243659"/>
                    <a:pt x="456473" y="2340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11"/>
            <p:cNvSpPr/>
            <p:nvPr/>
          </p:nvSpPr>
          <p:spPr>
            <a:xfrm>
              <a:off x="9039595" y="7495295"/>
              <a:ext cx="437604" cy="460509"/>
            </a:xfrm>
            <a:custGeom>
              <a:rect b="b" l="l" r="r" t="t"/>
              <a:pathLst>
                <a:path extrusionOk="0" h="460509" w="437604">
                  <a:moveTo>
                    <a:pt x="404481" y="270050"/>
                  </a:moveTo>
                  <a:cubicBezTo>
                    <a:pt x="415522" y="270190"/>
                    <a:pt x="426703" y="270329"/>
                    <a:pt x="437605" y="269910"/>
                  </a:cubicBezTo>
                  <a:cubicBezTo>
                    <a:pt x="425166" y="286387"/>
                    <a:pt x="413146" y="303143"/>
                    <a:pt x="398750" y="318084"/>
                  </a:cubicBezTo>
                  <a:cubicBezTo>
                    <a:pt x="387569" y="327998"/>
                    <a:pt x="368980" y="340704"/>
                    <a:pt x="365486" y="355086"/>
                  </a:cubicBezTo>
                  <a:cubicBezTo>
                    <a:pt x="333200" y="352294"/>
                    <a:pt x="300635" y="353969"/>
                    <a:pt x="268070" y="355645"/>
                  </a:cubicBezTo>
                  <a:cubicBezTo>
                    <a:pt x="239278" y="357181"/>
                    <a:pt x="210486" y="358577"/>
                    <a:pt x="182114" y="357041"/>
                  </a:cubicBezTo>
                  <a:cubicBezTo>
                    <a:pt x="162547" y="355645"/>
                    <a:pt x="135293" y="353411"/>
                    <a:pt x="114328" y="353690"/>
                  </a:cubicBezTo>
                  <a:cubicBezTo>
                    <a:pt x="106781" y="353969"/>
                    <a:pt x="99932" y="358298"/>
                    <a:pt x="95460" y="365140"/>
                  </a:cubicBezTo>
                  <a:cubicBezTo>
                    <a:pt x="87493" y="356762"/>
                    <a:pt x="73936" y="365559"/>
                    <a:pt x="74355" y="378824"/>
                  </a:cubicBezTo>
                  <a:cubicBezTo>
                    <a:pt x="74774" y="381058"/>
                    <a:pt x="75194" y="383432"/>
                    <a:pt x="75613" y="385666"/>
                  </a:cubicBezTo>
                  <a:cubicBezTo>
                    <a:pt x="70162" y="389017"/>
                    <a:pt x="65131" y="393485"/>
                    <a:pt x="61217" y="396976"/>
                  </a:cubicBezTo>
                  <a:cubicBezTo>
                    <a:pt x="52552" y="405075"/>
                    <a:pt x="30469" y="431047"/>
                    <a:pt x="10203" y="460509"/>
                  </a:cubicBezTo>
                  <a:cubicBezTo>
                    <a:pt x="9364" y="441100"/>
                    <a:pt x="7268" y="422110"/>
                    <a:pt x="1537" y="404377"/>
                  </a:cubicBezTo>
                  <a:cubicBezTo>
                    <a:pt x="978" y="403539"/>
                    <a:pt x="419" y="402701"/>
                    <a:pt x="0" y="402003"/>
                  </a:cubicBezTo>
                  <a:cubicBezTo>
                    <a:pt x="17890" y="380360"/>
                    <a:pt x="32426" y="347686"/>
                    <a:pt x="43048" y="332885"/>
                  </a:cubicBezTo>
                  <a:cubicBezTo>
                    <a:pt x="66948" y="290716"/>
                    <a:pt x="87633" y="246731"/>
                    <a:pt x="107200" y="202328"/>
                  </a:cubicBezTo>
                  <a:cubicBezTo>
                    <a:pt x="109436" y="196463"/>
                    <a:pt x="111393" y="190320"/>
                    <a:pt x="108598" y="184455"/>
                  </a:cubicBezTo>
                  <a:cubicBezTo>
                    <a:pt x="104544" y="179428"/>
                    <a:pt x="99932" y="177892"/>
                    <a:pt x="94901" y="179009"/>
                  </a:cubicBezTo>
                  <a:cubicBezTo>
                    <a:pt x="103286" y="146615"/>
                    <a:pt x="102308" y="113661"/>
                    <a:pt x="96718" y="81127"/>
                  </a:cubicBezTo>
                  <a:cubicBezTo>
                    <a:pt x="109436" y="74564"/>
                    <a:pt x="119639" y="57948"/>
                    <a:pt x="128305" y="46917"/>
                  </a:cubicBezTo>
                  <a:cubicBezTo>
                    <a:pt x="140185" y="32116"/>
                    <a:pt x="153881" y="17594"/>
                    <a:pt x="169116" y="6004"/>
                  </a:cubicBezTo>
                  <a:cubicBezTo>
                    <a:pt x="171911" y="3910"/>
                    <a:pt x="174846" y="1815"/>
                    <a:pt x="177781" y="0"/>
                  </a:cubicBezTo>
                  <a:cubicBezTo>
                    <a:pt x="178201" y="1676"/>
                    <a:pt x="178760" y="3212"/>
                    <a:pt x="179319" y="4887"/>
                  </a:cubicBezTo>
                  <a:cubicBezTo>
                    <a:pt x="170514" y="73307"/>
                    <a:pt x="181415" y="144520"/>
                    <a:pt x="205036" y="209030"/>
                  </a:cubicBezTo>
                  <a:cubicBezTo>
                    <a:pt x="229634" y="268095"/>
                    <a:pt x="313493" y="264884"/>
                    <a:pt x="367582" y="270469"/>
                  </a:cubicBezTo>
                  <a:cubicBezTo>
                    <a:pt x="378904" y="269631"/>
                    <a:pt x="391483" y="269910"/>
                    <a:pt x="404481" y="2700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11"/>
            <p:cNvSpPr/>
            <p:nvPr/>
          </p:nvSpPr>
          <p:spPr>
            <a:xfrm>
              <a:off x="9242674" y="7470548"/>
              <a:ext cx="267852" cy="235732"/>
            </a:xfrm>
            <a:custGeom>
              <a:rect b="b" l="l" r="r" t="t"/>
              <a:pathLst>
                <a:path extrusionOk="0" h="235732" w="267852">
                  <a:moveTo>
                    <a:pt x="251298" y="41642"/>
                  </a:moveTo>
                  <a:cubicBezTo>
                    <a:pt x="260942" y="103081"/>
                    <a:pt x="277713" y="168289"/>
                    <a:pt x="260243" y="229588"/>
                  </a:cubicBezTo>
                  <a:cubicBezTo>
                    <a:pt x="231870" y="233219"/>
                    <a:pt x="203219" y="235592"/>
                    <a:pt x="174707" y="235732"/>
                  </a:cubicBezTo>
                  <a:cubicBezTo>
                    <a:pt x="134035" y="233777"/>
                    <a:pt x="88472" y="235313"/>
                    <a:pt x="52133" y="215625"/>
                  </a:cubicBezTo>
                  <a:cubicBezTo>
                    <a:pt x="23341" y="163821"/>
                    <a:pt x="6010" y="105734"/>
                    <a:pt x="0" y="45692"/>
                  </a:cubicBezTo>
                  <a:cubicBezTo>
                    <a:pt x="16353" y="47647"/>
                    <a:pt x="27674" y="34382"/>
                    <a:pt x="34522" y="20977"/>
                  </a:cubicBezTo>
                  <a:cubicBezTo>
                    <a:pt x="48499" y="6176"/>
                    <a:pt x="73377" y="8410"/>
                    <a:pt x="92385" y="4500"/>
                  </a:cubicBezTo>
                  <a:cubicBezTo>
                    <a:pt x="122155" y="311"/>
                    <a:pt x="152065" y="-1085"/>
                    <a:pt x="181974" y="870"/>
                  </a:cubicBezTo>
                  <a:cubicBezTo>
                    <a:pt x="209927" y="2964"/>
                    <a:pt x="249760" y="5896"/>
                    <a:pt x="251298" y="4164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11"/>
            <p:cNvSpPr/>
            <p:nvPr/>
          </p:nvSpPr>
          <p:spPr>
            <a:xfrm>
              <a:off x="8819605" y="7474187"/>
              <a:ext cx="258361" cy="214340"/>
            </a:xfrm>
            <a:custGeom>
              <a:rect b="b" l="l" r="r" t="t"/>
              <a:pathLst>
                <a:path extrusionOk="0" h="214340" w="258361">
                  <a:moveTo>
                    <a:pt x="226420" y="16221"/>
                  </a:moveTo>
                  <a:cubicBezTo>
                    <a:pt x="245847" y="72214"/>
                    <a:pt x="271564" y="136584"/>
                    <a:pt x="250459" y="195370"/>
                  </a:cubicBezTo>
                  <a:cubicBezTo>
                    <a:pt x="242073" y="197604"/>
                    <a:pt x="233548" y="199419"/>
                    <a:pt x="225162" y="201234"/>
                  </a:cubicBezTo>
                  <a:cubicBezTo>
                    <a:pt x="196650" y="206820"/>
                    <a:pt x="167858" y="211009"/>
                    <a:pt x="138787" y="213383"/>
                  </a:cubicBezTo>
                  <a:cubicBezTo>
                    <a:pt x="132078" y="213243"/>
                    <a:pt x="124810" y="213383"/>
                    <a:pt x="117403" y="213801"/>
                  </a:cubicBezTo>
                  <a:cubicBezTo>
                    <a:pt x="92944" y="214919"/>
                    <a:pt x="66388" y="215896"/>
                    <a:pt x="49058" y="199280"/>
                  </a:cubicBezTo>
                  <a:cubicBezTo>
                    <a:pt x="24180" y="146778"/>
                    <a:pt x="17051" y="87434"/>
                    <a:pt x="0" y="32139"/>
                  </a:cubicBezTo>
                  <a:cubicBezTo>
                    <a:pt x="42069" y="12172"/>
                    <a:pt x="90009" y="24"/>
                    <a:pt x="137389" y="24"/>
                  </a:cubicBezTo>
                  <a:cubicBezTo>
                    <a:pt x="167858" y="-395"/>
                    <a:pt x="198187" y="4771"/>
                    <a:pt x="226420" y="16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11"/>
            <p:cNvSpPr/>
            <p:nvPr/>
          </p:nvSpPr>
          <p:spPr>
            <a:xfrm>
              <a:off x="8417081" y="7507081"/>
              <a:ext cx="243189" cy="199586"/>
            </a:xfrm>
            <a:custGeom>
              <a:rect b="b" l="l" r="r" t="t"/>
              <a:pathLst>
                <a:path extrusionOk="0" h="199586" w="243189">
                  <a:moveTo>
                    <a:pt x="218872" y="9438"/>
                  </a:moveTo>
                  <a:cubicBezTo>
                    <a:pt x="232429" y="67106"/>
                    <a:pt x="252556" y="129243"/>
                    <a:pt x="238300" y="188447"/>
                  </a:cubicBezTo>
                  <a:cubicBezTo>
                    <a:pt x="219291" y="191799"/>
                    <a:pt x="199864" y="193195"/>
                    <a:pt x="180716" y="194591"/>
                  </a:cubicBezTo>
                  <a:cubicBezTo>
                    <a:pt x="160730" y="195988"/>
                    <a:pt x="140883" y="197803"/>
                    <a:pt x="120897" y="199199"/>
                  </a:cubicBezTo>
                  <a:cubicBezTo>
                    <a:pt x="116424" y="199199"/>
                    <a:pt x="111812" y="199199"/>
                    <a:pt x="107060" y="199339"/>
                  </a:cubicBezTo>
                  <a:cubicBezTo>
                    <a:pt x="88332" y="199897"/>
                    <a:pt x="68205" y="200595"/>
                    <a:pt x="54229" y="188168"/>
                  </a:cubicBezTo>
                  <a:cubicBezTo>
                    <a:pt x="22782" y="132874"/>
                    <a:pt x="10622" y="69341"/>
                    <a:pt x="0" y="7204"/>
                  </a:cubicBezTo>
                  <a:cubicBezTo>
                    <a:pt x="699" y="7344"/>
                    <a:pt x="1537" y="7204"/>
                    <a:pt x="2236" y="6925"/>
                  </a:cubicBezTo>
                  <a:cubicBezTo>
                    <a:pt x="15654" y="20190"/>
                    <a:pt x="36339" y="12789"/>
                    <a:pt x="53251" y="9578"/>
                  </a:cubicBezTo>
                  <a:cubicBezTo>
                    <a:pt x="104265" y="-755"/>
                    <a:pt x="167019" y="-5363"/>
                    <a:pt x="218872" y="94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11"/>
            <p:cNvSpPr/>
            <p:nvPr/>
          </p:nvSpPr>
          <p:spPr>
            <a:xfrm>
              <a:off x="7773322" y="7520987"/>
              <a:ext cx="874790" cy="510916"/>
            </a:xfrm>
            <a:custGeom>
              <a:rect b="b" l="l" r="r" t="t"/>
              <a:pathLst>
                <a:path extrusionOk="0" h="510916" w="874790">
                  <a:moveTo>
                    <a:pt x="839430" y="238633"/>
                  </a:moveTo>
                  <a:cubicBezTo>
                    <a:pt x="850751" y="237376"/>
                    <a:pt x="862911" y="237515"/>
                    <a:pt x="874791" y="236817"/>
                  </a:cubicBezTo>
                  <a:cubicBezTo>
                    <a:pt x="858298" y="259717"/>
                    <a:pt x="843344" y="284013"/>
                    <a:pt x="825593" y="306075"/>
                  </a:cubicBezTo>
                  <a:cubicBezTo>
                    <a:pt x="816928" y="319759"/>
                    <a:pt x="797640" y="333304"/>
                    <a:pt x="783943" y="348105"/>
                  </a:cubicBezTo>
                  <a:cubicBezTo>
                    <a:pt x="749701" y="349780"/>
                    <a:pt x="715598" y="356343"/>
                    <a:pt x="694493" y="357600"/>
                  </a:cubicBezTo>
                  <a:cubicBezTo>
                    <a:pt x="658294" y="360253"/>
                    <a:pt x="620977" y="362208"/>
                    <a:pt x="584638" y="365419"/>
                  </a:cubicBezTo>
                  <a:cubicBezTo>
                    <a:pt x="566748" y="367793"/>
                    <a:pt x="541171" y="365559"/>
                    <a:pt x="523700" y="376031"/>
                  </a:cubicBezTo>
                  <a:cubicBezTo>
                    <a:pt x="513917" y="369189"/>
                    <a:pt x="510423" y="378265"/>
                    <a:pt x="510003" y="393765"/>
                  </a:cubicBezTo>
                  <a:cubicBezTo>
                    <a:pt x="478137" y="412615"/>
                    <a:pt x="462064" y="448920"/>
                    <a:pt x="443894" y="479779"/>
                  </a:cubicBezTo>
                  <a:cubicBezTo>
                    <a:pt x="438583" y="447663"/>
                    <a:pt x="431875" y="415827"/>
                    <a:pt x="423349" y="385107"/>
                  </a:cubicBezTo>
                  <a:cubicBezTo>
                    <a:pt x="393998" y="318223"/>
                    <a:pt x="257028" y="353550"/>
                    <a:pt x="205595" y="358298"/>
                  </a:cubicBezTo>
                  <a:cubicBezTo>
                    <a:pt x="179039" y="363045"/>
                    <a:pt x="111533" y="357879"/>
                    <a:pt x="97556" y="393765"/>
                  </a:cubicBezTo>
                  <a:cubicBezTo>
                    <a:pt x="90708" y="395859"/>
                    <a:pt x="88052" y="407728"/>
                    <a:pt x="88052" y="424903"/>
                  </a:cubicBezTo>
                  <a:cubicBezTo>
                    <a:pt x="59121" y="449059"/>
                    <a:pt x="35221" y="478941"/>
                    <a:pt x="14955" y="510917"/>
                  </a:cubicBezTo>
                  <a:cubicBezTo>
                    <a:pt x="10902" y="493044"/>
                    <a:pt x="7547" y="474891"/>
                    <a:pt x="5032" y="456460"/>
                  </a:cubicBezTo>
                  <a:cubicBezTo>
                    <a:pt x="3634" y="443195"/>
                    <a:pt x="2097" y="431466"/>
                    <a:pt x="0" y="421272"/>
                  </a:cubicBezTo>
                  <a:cubicBezTo>
                    <a:pt x="18729" y="406192"/>
                    <a:pt x="29490" y="365419"/>
                    <a:pt x="40812" y="349082"/>
                  </a:cubicBezTo>
                  <a:cubicBezTo>
                    <a:pt x="45564" y="339587"/>
                    <a:pt x="73377" y="277590"/>
                    <a:pt x="83859" y="234723"/>
                  </a:cubicBezTo>
                  <a:cubicBezTo>
                    <a:pt x="91267" y="230255"/>
                    <a:pt x="97556" y="223831"/>
                    <a:pt x="102029" y="214895"/>
                  </a:cubicBezTo>
                  <a:cubicBezTo>
                    <a:pt x="118661" y="185153"/>
                    <a:pt x="117543" y="151083"/>
                    <a:pt x="111393" y="118548"/>
                  </a:cubicBezTo>
                  <a:cubicBezTo>
                    <a:pt x="120338" y="110310"/>
                    <a:pt x="124531" y="93135"/>
                    <a:pt x="131240" y="83221"/>
                  </a:cubicBezTo>
                  <a:cubicBezTo>
                    <a:pt x="141443" y="67582"/>
                    <a:pt x="153742" y="51106"/>
                    <a:pt x="168976" y="38818"/>
                  </a:cubicBezTo>
                  <a:cubicBezTo>
                    <a:pt x="171632" y="54736"/>
                    <a:pt x="175266" y="69816"/>
                    <a:pt x="176244" y="79172"/>
                  </a:cubicBezTo>
                  <a:cubicBezTo>
                    <a:pt x="199864" y="176217"/>
                    <a:pt x="208670" y="246033"/>
                    <a:pt x="326911" y="245614"/>
                  </a:cubicBezTo>
                  <a:cubicBezTo>
                    <a:pt x="332921" y="246033"/>
                    <a:pt x="338931" y="246312"/>
                    <a:pt x="344941" y="246312"/>
                  </a:cubicBezTo>
                  <a:cubicBezTo>
                    <a:pt x="376947" y="246312"/>
                    <a:pt x="408534" y="240587"/>
                    <a:pt x="440260" y="236957"/>
                  </a:cubicBezTo>
                  <a:cubicBezTo>
                    <a:pt x="449765" y="235700"/>
                    <a:pt x="459548" y="235281"/>
                    <a:pt x="469332" y="234444"/>
                  </a:cubicBezTo>
                  <a:cubicBezTo>
                    <a:pt x="458011" y="253434"/>
                    <a:pt x="446829" y="272703"/>
                    <a:pt x="435369" y="291553"/>
                  </a:cubicBezTo>
                  <a:cubicBezTo>
                    <a:pt x="423768" y="313476"/>
                    <a:pt x="387150" y="344614"/>
                    <a:pt x="419575" y="365000"/>
                  </a:cubicBezTo>
                  <a:cubicBezTo>
                    <a:pt x="431595" y="371563"/>
                    <a:pt x="446829" y="366676"/>
                    <a:pt x="453678" y="354668"/>
                  </a:cubicBezTo>
                  <a:cubicBezTo>
                    <a:pt x="479395" y="309287"/>
                    <a:pt x="501478" y="261812"/>
                    <a:pt x="526216" y="216012"/>
                  </a:cubicBezTo>
                  <a:cubicBezTo>
                    <a:pt x="569124" y="174541"/>
                    <a:pt x="556825" y="107517"/>
                    <a:pt x="536419" y="46358"/>
                  </a:cubicBezTo>
                  <a:cubicBezTo>
                    <a:pt x="545644" y="40075"/>
                    <a:pt x="554868" y="31417"/>
                    <a:pt x="563953" y="23738"/>
                  </a:cubicBezTo>
                  <a:cubicBezTo>
                    <a:pt x="570522" y="25972"/>
                    <a:pt x="578349" y="24436"/>
                    <a:pt x="583101" y="18990"/>
                  </a:cubicBezTo>
                  <a:cubicBezTo>
                    <a:pt x="587433" y="14103"/>
                    <a:pt x="591906" y="8936"/>
                    <a:pt x="596658" y="3910"/>
                  </a:cubicBezTo>
                  <a:cubicBezTo>
                    <a:pt x="603786" y="1536"/>
                    <a:pt x="612032" y="1536"/>
                    <a:pt x="619300" y="0"/>
                  </a:cubicBezTo>
                  <a:cubicBezTo>
                    <a:pt x="617623" y="29602"/>
                    <a:pt x="625589" y="73168"/>
                    <a:pt x="626288" y="85455"/>
                  </a:cubicBezTo>
                  <a:cubicBezTo>
                    <a:pt x="635652" y="129859"/>
                    <a:pt x="639286" y="181383"/>
                    <a:pt x="669056" y="217548"/>
                  </a:cubicBezTo>
                  <a:cubicBezTo>
                    <a:pt x="686807" y="234025"/>
                    <a:pt x="711964" y="239331"/>
                    <a:pt x="735445" y="241425"/>
                  </a:cubicBezTo>
                  <a:cubicBezTo>
                    <a:pt x="743411" y="241984"/>
                    <a:pt x="751518" y="242123"/>
                    <a:pt x="759624" y="242123"/>
                  </a:cubicBezTo>
                  <a:cubicBezTo>
                    <a:pt x="786179" y="241704"/>
                    <a:pt x="812875" y="239331"/>
                    <a:pt x="839430" y="2386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11"/>
            <p:cNvSpPr/>
            <p:nvPr/>
          </p:nvSpPr>
          <p:spPr>
            <a:xfrm>
              <a:off x="7973187" y="7504758"/>
              <a:ext cx="291662" cy="203058"/>
            </a:xfrm>
            <a:custGeom>
              <a:rect b="b" l="l" r="r" t="t"/>
              <a:pathLst>
                <a:path extrusionOk="0" h="203058" w="291662">
                  <a:moveTo>
                    <a:pt x="251577" y="11063"/>
                  </a:moveTo>
                  <a:cubicBezTo>
                    <a:pt x="267091" y="66637"/>
                    <a:pt x="305667" y="126819"/>
                    <a:pt x="286379" y="185465"/>
                  </a:cubicBezTo>
                  <a:cubicBezTo>
                    <a:pt x="236902" y="192726"/>
                    <a:pt x="186866" y="201243"/>
                    <a:pt x="136830" y="203059"/>
                  </a:cubicBezTo>
                  <a:cubicBezTo>
                    <a:pt x="112511" y="201523"/>
                    <a:pt x="83580" y="204595"/>
                    <a:pt x="63034" y="189654"/>
                  </a:cubicBezTo>
                  <a:cubicBezTo>
                    <a:pt x="33823" y="145530"/>
                    <a:pt x="19148" y="93586"/>
                    <a:pt x="5870" y="42481"/>
                  </a:cubicBezTo>
                  <a:cubicBezTo>
                    <a:pt x="7547" y="42620"/>
                    <a:pt x="9504" y="41783"/>
                    <a:pt x="9923" y="39549"/>
                  </a:cubicBezTo>
                  <a:cubicBezTo>
                    <a:pt x="10482" y="35918"/>
                    <a:pt x="11181" y="32148"/>
                    <a:pt x="9644" y="28797"/>
                  </a:cubicBezTo>
                  <a:cubicBezTo>
                    <a:pt x="6849" y="26283"/>
                    <a:pt x="3913" y="24468"/>
                    <a:pt x="839" y="23212"/>
                  </a:cubicBezTo>
                  <a:cubicBezTo>
                    <a:pt x="559" y="22234"/>
                    <a:pt x="280" y="21117"/>
                    <a:pt x="0" y="20140"/>
                  </a:cubicBezTo>
                  <a:cubicBezTo>
                    <a:pt x="22083" y="28518"/>
                    <a:pt x="45703" y="12320"/>
                    <a:pt x="68205" y="10086"/>
                  </a:cubicBezTo>
                  <a:cubicBezTo>
                    <a:pt x="128025" y="3244"/>
                    <a:pt x="193435" y="-9183"/>
                    <a:pt x="251577" y="110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11"/>
            <p:cNvSpPr/>
            <p:nvPr/>
          </p:nvSpPr>
          <p:spPr>
            <a:xfrm>
              <a:off x="7825455" y="7089382"/>
              <a:ext cx="418317" cy="498628"/>
            </a:xfrm>
            <a:custGeom>
              <a:rect b="b" l="l" r="r" t="t"/>
              <a:pathLst>
                <a:path extrusionOk="0" h="498628" w="418317">
                  <a:moveTo>
                    <a:pt x="403362" y="246033"/>
                  </a:moveTo>
                  <a:cubicBezTo>
                    <a:pt x="408673" y="246592"/>
                    <a:pt x="413565" y="246871"/>
                    <a:pt x="418317" y="246871"/>
                  </a:cubicBezTo>
                  <a:cubicBezTo>
                    <a:pt x="406577" y="265023"/>
                    <a:pt x="396654" y="281919"/>
                    <a:pt x="391902" y="287085"/>
                  </a:cubicBezTo>
                  <a:cubicBezTo>
                    <a:pt x="381978" y="302166"/>
                    <a:pt x="360175" y="321714"/>
                    <a:pt x="365905" y="339587"/>
                  </a:cubicBezTo>
                  <a:cubicBezTo>
                    <a:pt x="364368" y="344335"/>
                    <a:pt x="364228" y="349641"/>
                    <a:pt x="366325" y="353550"/>
                  </a:cubicBezTo>
                  <a:cubicBezTo>
                    <a:pt x="330545" y="350618"/>
                    <a:pt x="292109" y="355366"/>
                    <a:pt x="261221" y="356483"/>
                  </a:cubicBezTo>
                  <a:cubicBezTo>
                    <a:pt x="221807" y="363325"/>
                    <a:pt x="149269" y="359834"/>
                    <a:pt x="132218" y="403120"/>
                  </a:cubicBezTo>
                  <a:cubicBezTo>
                    <a:pt x="117543" y="407449"/>
                    <a:pt x="113350" y="423088"/>
                    <a:pt x="113769" y="441659"/>
                  </a:cubicBezTo>
                  <a:cubicBezTo>
                    <a:pt x="88332" y="452969"/>
                    <a:pt x="62615" y="479639"/>
                    <a:pt x="49896" y="494999"/>
                  </a:cubicBezTo>
                  <a:cubicBezTo>
                    <a:pt x="48918" y="496116"/>
                    <a:pt x="47939" y="497372"/>
                    <a:pt x="46821" y="498629"/>
                  </a:cubicBezTo>
                  <a:cubicBezTo>
                    <a:pt x="37457" y="459811"/>
                    <a:pt x="27953" y="418061"/>
                    <a:pt x="0" y="390832"/>
                  </a:cubicBezTo>
                  <a:cubicBezTo>
                    <a:pt x="28792" y="409543"/>
                    <a:pt x="47520" y="367095"/>
                    <a:pt x="61637" y="346708"/>
                  </a:cubicBezTo>
                  <a:cubicBezTo>
                    <a:pt x="85117" y="307192"/>
                    <a:pt x="116424" y="270748"/>
                    <a:pt x="132917" y="227881"/>
                  </a:cubicBezTo>
                  <a:cubicBezTo>
                    <a:pt x="133895" y="220201"/>
                    <a:pt x="129842" y="213638"/>
                    <a:pt x="123972" y="209868"/>
                  </a:cubicBezTo>
                  <a:cubicBezTo>
                    <a:pt x="125369" y="204562"/>
                    <a:pt x="126208" y="199117"/>
                    <a:pt x="126627" y="193671"/>
                  </a:cubicBezTo>
                  <a:cubicBezTo>
                    <a:pt x="129982" y="148011"/>
                    <a:pt x="115865" y="102909"/>
                    <a:pt x="105802" y="58785"/>
                  </a:cubicBezTo>
                  <a:cubicBezTo>
                    <a:pt x="105523" y="57808"/>
                    <a:pt x="105103" y="56831"/>
                    <a:pt x="104824" y="55853"/>
                  </a:cubicBezTo>
                  <a:cubicBezTo>
                    <a:pt x="125369" y="61997"/>
                    <a:pt x="139206" y="35048"/>
                    <a:pt x="153322" y="22341"/>
                  </a:cubicBezTo>
                  <a:cubicBezTo>
                    <a:pt x="162826" y="14382"/>
                    <a:pt x="173169" y="6283"/>
                    <a:pt x="184210" y="0"/>
                  </a:cubicBezTo>
                  <a:cubicBezTo>
                    <a:pt x="178061" y="28346"/>
                    <a:pt x="181974" y="60740"/>
                    <a:pt x="185468" y="87410"/>
                  </a:cubicBezTo>
                  <a:cubicBezTo>
                    <a:pt x="188962" y="108634"/>
                    <a:pt x="193295" y="129440"/>
                    <a:pt x="198187" y="150524"/>
                  </a:cubicBezTo>
                  <a:cubicBezTo>
                    <a:pt x="200284" y="159181"/>
                    <a:pt x="206853" y="165744"/>
                    <a:pt x="214819" y="168677"/>
                  </a:cubicBezTo>
                  <a:cubicBezTo>
                    <a:pt x="224603" y="256785"/>
                    <a:pt x="338931" y="239191"/>
                    <a:pt x="403362" y="2460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11"/>
            <p:cNvSpPr/>
            <p:nvPr/>
          </p:nvSpPr>
          <p:spPr>
            <a:xfrm>
              <a:off x="7562696" y="7513308"/>
              <a:ext cx="263580" cy="210625"/>
            </a:xfrm>
            <a:custGeom>
              <a:rect b="b" l="l" r="r" t="t"/>
              <a:pathLst>
                <a:path extrusionOk="0" h="210625" w="263580">
                  <a:moveTo>
                    <a:pt x="249621" y="92437"/>
                  </a:moveTo>
                  <a:cubicBezTo>
                    <a:pt x="256050" y="123994"/>
                    <a:pt x="271144" y="158344"/>
                    <a:pt x="258985" y="190180"/>
                  </a:cubicBezTo>
                  <a:cubicBezTo>
                    <a:pt x="212164" y="194369"/>
                    <a:pt x="166460" y="205819"/>
                    <a:pt x="119499" y="209449"/>
                  </a:cubicBezTo>
                  <a:cubicBezTo>
                    <a:pt x="80085" y="217129"/>
                    <a:pt x="61637" y="185851"/>
                    <a:pt x="46821" y="154992"/>
                  </a:cubicBezTo>
                  <a:cubicBezTo>
                    <a:pt x="28093" y="115756"/>
                    <a:pt x="13837" y="76658"/>
                    <a:pt x="0" y="35188"/>
                  </a:cubicBezTo>
                  <a:cubicBezTo>
                    <a:pt x="18868" y="33093"/>
                    <a:pt x="35920" y="19828"/>
                    <a:pt x="56046" y="17873"/>
                  </a:cubicBezTo>
                  <a:cubicBezTo>
                    <a:pt x="84558" y="15639"/>
                    <a:pt x="132917" y="0"/>
                    <a:pt x="172331" y="0"/>
                  </a:cubicBezTo>
                  <a:cubicBezTo>
                    <a:pt x="196370" y="0"/>
                    <a:pt x="217055" y="5865"/>
                    <a:pt x="227817" y="24436"/>
                  </a:cubicBezTo>
                  <a:cubicBezTo>
                    <a:pt x="238160" y="45939"/>
                    <a:pt x="243611" y="69258"/>
                    <a:pt x="249621" y="924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11"/>
            <p:cNvSpPr/>
            <p:nvPr/>
          </p:nvSpPr>
          <p:spPr>
            <a:xfrm>
              <a:off x="7082323" y="7555337"/>
              <a:ext cx="735304" cy="453667"/>
            </a:xfrm>
            <a:custGeom>
              <a:rect b="b" l="l" r="r" t="t"/>
              <a:pathLst>
                <a:path extrusionOk="0" h="453667" w="735304">
                  <a:moveTo>
                    <a:pt x="726360" y="211264"/>
                  </a:moveTo>
                  <a:cubicBezTo>
                    <a:pt x="729295" y="211264"/>
                    <a:pt x="732230" y="211125"/>
                    <a:pt x="735305" y="210846"/>
                  </a:cubicBezTo>
                  <a:cubicBezTo>
                    <a:pt x="718393" y="246312"/>
                    <a:pt x="702740" y="282896"/>
                    <a:pt x="680936" y="315850"/>
                  </a:cubicBezTo>
                  <a:cubicBezTo>
                    <a:pt x="677302" y="322831"/>
                    <a:pt x="671013" y="330930"/>
                    <a:pt x="665143" y="339308"/>
                  </a:cubicBezTo>
                  <a:cubicBezTo>
                    <a:pt x="655080" y="333164"/>
                    <a:pt x="641522" y="330790"/>
                    <a:pt x="622794" y="331628"/>
                  </a:cubicBezTo>
                  <a:cubicBezTo>
                    <a:pt x="556545" y="329673"/>
                    <a:pt x="493371" y="360951"/>
                    <a:pt x="427682" y="365978"/>
                  </a:cubicBezTo>
                  <a:cubicBezTo>
                    <a:pt x="405179" y="368770"/>
                    <a:pt x="382118" y="370725"/>
                    <a:pt x="360594" y="379522"/>
                  </a:cubicBezTo>
                  <a:cubicBezTo>
                    <a:pt x="356401" y="381477"/>
                    <a:pt x="352768" y="385666"/>
                    <a:pt x="350112" y="390553"/>
                  </a:cubicBezTo>
                  <a:cubicBezTo>
                    <a:pt x="333759" y="397535"/>
                    <a:pt x="319084" y="410381"/>
                    <a:pt x="307344" y="422808"/>
                  </a:cubicBezTo>
                  <a:cubicBezTo>
                    <a:pt x="301613" y="430628"/>
                    <a:pt x="290013" y="441659"/>
                    <a:pt x="279950" y="453667"/>
                  </a:cubicBezTo>
                  <a:cubicBezTo>
                    <a:pt x="272123" y="430069"/>
                    <a:pt x="264715" y="405354"/>
                    <a:pt x="242493" y="394044"/>
                  </a:cubicBezTo>
                  <a:cubicBezTo>
                    <a:pt x="177921" y="369887"/>
                    <a:pt x="108877" y="388878"/>
                    <a:pt x="43467" y="398791"/>
                  </a:cubicBezTo>
                  <a:cubicBezTo>
                    <a:pt x="28931" y="400467"/>
                    <a:pt x="14536" y="402562"/>
                    <a:pt x="0" y="404796"/>
                  </a:cubicBezTo>
                  <a:cubicBezTo>
                    <a:pt x="12299" y="386923"/>
                    <a:pt x="17890" y="354947"/>
                    <a:pt x="27394" y="340425"/>
                  </a:cubicBezTo>
                  <a:cubicBezTo>
                    <a:pt x="31447" y="327299"/>
                    <a:pt x="59819" y="273820"/>
                    <a:pt x="40252" y="268235"/>
                  </a:cubicBezTo>
                  <a:cubicBezTo>
                    <a:pt x="47660" y="224669"/>
                    <a:pt x="26975" y="184176"/>
                    <a:pt x="8246" y="144241"/>
                  </a:cubicBezTo>
                  <a:cubicBezTo>
                    <a:pt x="9364" y="142007"/>
                    <a:pt x="10482" y="139912"/>
                    <a:pt x="11740" y="137957"/>
                  </a:cubicBezTo>
                  <a:cubicBezTo>
                    <a:pt x="30189" y="105562"/>
                    <a:pt x="51154" y="74564"/>
                    <a:pt x="73377" y="44822"/>
                  </a:cubicBezTo>
                  <a:cubicBezTo>
                    <a:pt x="74076" y="46079"/>
                    <a:pt x="74914" y="47336"/>
                    <a:pt x="75893" y="48592"/>
                  </a:cubicBezTo>
                  <a:cubicBezTo>
                    <a:pt x="92105" y="120364"/>
                    <a:pt x="121037" y="189202"/>
                    <a:pt x="143679" y="259159"/>
                  </a:cubicBezTo>
                  <a:cubicBezTo>
                    <a:pt x="171073" y="296301"/>
                    <a:pt x="225721" y="291553"/>
                    <a:pt x="267091" y="295463"/>
                  </a:cubicBezTo>
                  <a:cubicBezTo>
                    <a:pt x="276875" y="296301"/>
                    <a:pt x="286099" y="296720"/>
                    <a:pt x="294905" y="296720"/>
                  </a:cubicBezTo>
                  <a:cubicBezTo>
                    <a:pt x="312375" y="296720"/>
                    <a:pt x="327889" y="295044"/>
                    <a:pt x="341586" y="291693"/>
                  </a:cubicBezTo>
                  <a:cubicBezTo>
                    <a:pt x="328309" y="316967"/>
                    <a:pt x="316428" y="343218"/>
                    <a:pt x="300356" y="366816"/>
                  </a:cubicBezTo>
                  <a:cubicBezTo>
                    <a:pt x="293227" y="378684"/>
                    <a:pt x="300076" y="395440"/>
                    <a:pt x="312934" y="399909"/>
                  </a:cubicBezTo>
                  <a:cubicBezTo>
                    <a:pt x="347876" y="412336"/>
                    <a:pt x="358218" y="342659"/>
                    <a:pt x="370657" y="319899"/>
                  </a:cubicBezTo>
                  <a:cubicBezTo>
                    <a:pt x="372754" y="313057"/>
                    <a:pt x="382118" y="289459"/>
                    <a:pt x="386032" y="270050"/>
                  </a:cubicBezTo>
                  <a:cubicBezTo>
                    <a:pt x="419855" y="240448"/>
                    <a:pt x="422790" y="187387"/>
                    <a:pt x="393299" y="117571"/>
                  </a:cubicBezTo>
                  <a:cubicBezTo>
                    <a:pt x="392321" y="114918"/>
                    <a:pt x="391482" y="112265"/>
                    <a:pt x="390644" y="109751"/>
                  </a:cubicBezTo>
                  <a:cubicBezTo>
                    <a:pt x="400288" y="99419"/>
                    <a:pt x="403922" y="79311"/>
                    <a:pt x="410211" y="67582"/>
                  </a:cubicBezTo>
                  <a:cubicBezTo>
                    <a:pt x="421113" y="45660"/>
                    <a:pt x="432993" y="19688"/>
                    <a:pt x="450184" y="0"/>
                  </a:cubicBezTo>
                  <a:cubicBezTo>
                    <a:pt x="452560" y="16616"/>
                    <a:pt x="457452" y="33233"/>
                    <a:pt x="459967" y="49290"/>
                  </a:cubicBezTo>
                  <a:cubicBezTo>
                    <a:pt x="477857" y="107238"/>
                    <a:pt x="489318" y="200513"/>
                    <a:pt x="555707" y="221877"/>
                  </a:cubicBezTo>
                  <a:cubicBezTo>
                    <a:pt x="570102" y="225367"/>
                    <a:pt x="584638" y="226624"/>
                    <a:pt x="599174" y="226624"/>
                  </a:cubicBezTo>
                  <a:cubicBezTo>
                    <a:pt x="641383" y="226624"/>
                    <a:pt x="684291" y="215035"/>
                    <a:pt x="726360" y="2112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11"/>
            <p:cNvSpPr/>
            <p:nvPr/>
          </p:nvSpPr>
          <p:spPr>
            <a:xfrm>
              <a:off x="6331125" y="7598613"/>
              <a:ext cx="732491" cy="300849"/>
            </a:xfrm>
            <a:custGeom>
              <a:rect b="b" l="l" r="r" t="t"/>
              <a:pathLst>
                <a:path extrusionOk="0" h="300849" w="732491">
                  <a:moveTo>
                    <a:pt x="708290" y="138387"/>
                  </a:moveTo>
                  <a:cubicBezTo>
                    <a:pt x="721428" y="164079"/>
                    <a:pt x="736243" y="190051"/>
                    <a:pt x="731631" y="218536"/>
                  </a:cubicBezTo>
                  <a:cubicBezTo>
                    <a:pt x="547700" y="264196"/>
                    <a:pt x="356641" y="272295"/>
                    <a:pt x="169495" y="300081"/>
                  </a:cubicBezTo>
                  <a:cubicBezTo>
                    <a:pt x="140844" y="300780"/>
                    <a:pt x="111493" y="302595"/>
                    <a:pt x="83260" y="296032"/>
                  </a:cubicBezTo>
                  <a:cubicBezTo>
                    <a:pt x="69563" y="279137"/>
                    <a:pt x="56425" y="263917"/>
                    <a:pt x="46502" y="243949"/>
                  </a:cubicBezTo>
                  <a:cubicBezTo>
                    <a:pt x="29171" y="205410"/>
                    <a:pt x="6250" y="167710"/>
                    <a:pt x="100" y="125261"/>
                  </a:cubicBezTo>
                  <a:cubicBezTo>
                    <a:pt x="-180" y="119536"/>
                    <a:pt x="-40" y="113392"/>
                    <a:pt x="2755" y="108226"/>
                  </a:cubicBezTo>
                  <a:cubicBezTo>
                    <a:pt x="4712" y="108086"/>
                    <a:pt x="6669" y="107947"/>
                    <a:pt x="8626" y="107807"/>
                  </a:cubicBezTo>
                  <a:cubicBezTo>
                    <a:pt x="14636" y="112973"/>
                    <a:pt x="22742" y="115626"/>
                    <a:pt x="30848" y="114370"/>
                  </a:cubicBezTo>
                  <a:cubicBezTo>
                    <a:pt x="61317" y="108505"/>
                    <a:pt x="90388" y="97474"/>
                    <a:pt x="120578" y="90213"/>
                  </a:cubicBezTo>
                  <a:cubicBezTo>
                    <a:pt x="247624" y="61170"/>
                    <a:pt x="372015" y="37013"/>
                    <a:pt x="500320" y="11181"/>
                  </a:cubicBezTo>
                  <a:cubicBezTo>
                    <a:pt x="542948" y="3362"/>
                    <a:pt x="586974" y="-4737"/>
                    <a:pt x="630162" y="3362"/>
                  </a:cubicBezTo>
                  <a:cubicBezTo>
                    <a:pt x="649030" y="4898"/>
                    <a:pt x="655878" y="22352"/>
                    <a:pt x="663426" y="37153"/>
                  </a:cubicBezTo>
                  <a:cubicBezTo>
                    <a:pt x="675865" y="61449"/>
                    <a:pt x="685648" y="86583"/>
                    <a:pt x="696410" y="111717"/>
                  </a:cubicBezTo>
                  <a:cubicBezTo>
                    <a:pt x="696550" y="112136"/>
                    <a:pt x="696690" y="112415"/>
                    <a:pt x="696830" y="112834"/>
                  </a:cubicBezTo>
                  <a:cubicBezTo>
                    <a:pt x="694873" y="122608"/>
                    <a:pt x="697249" y="131684"/>
                    <a:pt x="708290" y="1383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11"/>
            <p:cNvSpPr/>
            <p:nvPr/>
          </p:nvSpPr>
          <p:spPr>
            <a:xfrm>
              <a:off x="6190342" y="7720662"/>
              <a:ext cx="209647" cy="399489"/>
            </a:xfrm>
            <a:custGeom>
              <a:rect b="b" l="l" r="r" t="t"/>
              <a:pathLst>
                <a:path extrusionOk="0" h="399489" w="209647">
                  <a:moveTo>
                    <a:pt x="169535" y="158064"/>
                  </a:moveTo>
                  <a:cubicBezTo>
                    <a:pt x="181974" y="185153"/>
                    <a:pt x="190360" y="206796"/>
                    <a:pt x="209648" y="219503"/>
                  </a:cubicBezTo>
                  <a:cubicBezTo>
                    <a:pt x="185049" y="250222"/>
                    <a:pt x="156956" y="299652"/>
                    <a:pt x="152344" y="308868"/>
                  </a:cubicBezTo>
                  <a:cubicBezTo>
                    <a:pt x="135293" y="339448"/>
                    <a:pt x="117543" y="369608"/>
                    <a:pt x="99513" y="399490"/>
                  </a:cubicBezTo>
                  <a:cubicBezTo>
                    <a:pt x="90149" y="381337"/>
                    <a:pt x="80784" y="363185"/>
                    <a:pt x="71420" y="345033"/>
                  </a:cubicBezTo>
                  <a:cubicBezTo>
                    <a:pt x="45703" y="293229"/>
                    <a:pt x="23061" y="236817"/>
                    <a:pt x="0" y="181104"/>
                  </a:cubicBezTo>
                  <a:cubicBezTo>
                    <a:pt x="6569" y="169375"/>
                    <a:pt x="11880" y="155691"/>
                    <a:pt x="17331" y="146056"/>
                  </a:cubicBezTo>
                  <a:cubicBezTo>
                    <a:pt x="43607" y="97324"/>
                    <a:pt x="75194" y="51664"/>
                    <a:pt x="110554" y="8936"/>
                  </a:cubicBezTo>
                  <a:cubicBezTo>
                    <a:pt x="112930" y="6004"/>
                    <a:pt x="115446" y="3072"/>
                    <a:pt x="117822" y="0"/>
                  </a:cubicBezTo>
                  <a:cubicBezTo>
                    <a:pt x="115586" y="47196"/>
                    <a:pt x="160870" y="128602"/>
                    <a:pt x="169535" y="1580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11"/>
            <p:cNvSpPr/>
            <p:nvPr/>
          </p:nvSpPr>
          <p:spPr>
            <a:xfrm>
              <a:off x="6309701" y="7878587"/>
              <a:ext cx="765074" cy="358996"/>
            </a:xfrm>
            <a:custGeom>
              <a:rect b="b" l="l" r="r" t="t"/>
              <a:pathLst>
                <a:path extrusionOk="0" h="358996" w="765074">
                  <a:moveTo>
                    <a:pt x="765075" y="0"/>
                  </a:moveTo>
                  <a:cubicBezTo>
                    <a:pt x="755151" y="18013"/>
                    <a:pt x="745647" y="36584"/>
                    <a:pt x="734327" y="53340"/>
                  </a:cubicBezTo>
                  <a:cubicBezTo>
                    <a:pt x="725801" y="63393"/>
                    <a:pt x="725661" y="78892"/>
                    <a:pt x="734746" y="87689"/>
                  </a:cubicBezTo>
                  <a:cubicBezTo>
                    <a:pt x="692956" y="94811"/>
                    <a:pt x="651166" y="102072"/>
                    <a:pt x="608957" y="105144"/>
                  </a:cubicBezTo>
                  <a:cubicBezTo>
                    <a:pt x="494769" y="113521"/>
                    <a:pt x="382537" y="118269"/>
                    <a:pt x="267930" y="130417"/>
                  </a:cubicBezTo>
                  <a:cubicBezTo>
                    <a:pt x="232430" y="141029"/>
                    <a:pt x="164643" y="132512"/>
                    <a:pt x="144098" y="169514"/>
                  </a:cubicBezTo>
                  <a:cubicBezTo>
                    <a:pt x="142700" y="169235"/>
                    <a:pt x="141163" y="169235"/>
                    <a:pt x="139486" y="169514"/>
                  </a:cubicBezTo>
                  <a:cubicBezTo>
                    <a:pt x="117682" y="185153"/>
                    <a:pt x="111113" y="213359"/>
                    <a:pt x="100212" y="236678"/>
                  </a:cubicBezTo>
                  <a:cubicBezTo>
                    <a:pt x="90149" y="259996"/>
                    <a:pt x="78828" y="282896"/>
                    <a:pt x="67646" y="305656"/>
                  </a:cubicBezTo>
                  <a:cubicBezTo>
                    <a:pt x="59540" y="321854"/>
                    <a:pt x="49896" y="340285"/>
                    <a:pt x="40392" y="358996"/>
                  </a:cubicBezTo>
                  <a:cubicBezTo>
                    <a:pt x="26975" y="332745"/>
                    <a:pt x="13557" y="306494"/>
                    <a:pt x="0" y="280243"/>
                  </a:cubicBezTo>
                  <a:cubicBezTo>
                    <a:pt x="9225" y="280522"/>
                    <a:pt x="18589" y="275914"/>
                    <a:pt x="22782" y="267257"/>
                  </a:cubicBezTo>
                  <a:cubicBezTo>
                    <a:pt x="33963" y="244078"/>
                    <a:pt x="45284" y="220760"/>
                    <a:pt x="56186" y="197441"/>
                  </a:cubicBezTo>
                  <a:cubicBezTo>
                    <a:pt x="74215" y="154992"/>
                    <a:pt x="95320" y="113382"/>
                    <a:pt x="113629" y="71213"/>
                  </a:cubicBezTo>
                  <a:cubicBezTo>
                    <a:pt x="118241" y="72330"/>
                    <a:pt x="123273" y="73028"/>
                    <a:pt x="128724" y="73447"/>
                  </a:cubicBezTo>
                  <a:cubicBezTo>
                    <a:pt x="145635" y="76100"/>
                    <a:pt x="162547" y="77217"/>
                    <a:pt x="179459" y="77217"/>
                  </a:cubicBezTo>
                  <a:cubicBezTo>
                    <a:pt x="230473" y="77217"/>
                    <a:pt x="281487" y="67443"/>
                    <a:pt x="332501" y="62974"/>
                  </a:cubicBezTo>
                  <a:cubicBezTo>
                    <a:pt x="435928" y="54457"/>
                    <a:pt x="539354" y="44124"/>
                    <a:pt x="641522" y="24855"/>
                  </a:cubicBezTo>
                  <a:cubicBezTo>
                    <a:pt x="676464" y="15639"/>
                    <a:pt x="727478" y="15778"/>
                    <a:pt x="7650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11"/>
            <p:cNvSpPr/>
            <p:nvPr/>
          </p:nvSpPr>
          <p:spPr>
            <a:xfrm>
              <a:off x="7173730" y="7568407"/>
              <a:ext cx="263909" cy="232995"/>
            </a:xfrm>
            <a:custGeom>
              <a:rect b="b" l="l" r="r" t="t"/>
              <a:pathLst>
                <a:path extrusionOk="0" h="232995" w="263909">
                  <a:moveTo>
                    <a:pt x="256050" y="155327"/>
                  </a:moveTo>
                  <a:cubicBezTo>
                    <a:pt x="276596" y="211599"/>
                    <a:pt x="256469" y="228914"/>
                    <a:pt x="200284" y="231567"/>
                  </a:cubicBezTo>
                  <a:cubicBezTo>
                    <a:pt x="200284" y="231567"/>
                    <a:pt x="200703" y="231567"/>
                    <a:pt x="200843" y="231567"/>
                  </a:cubicBezTo>
                  <a:cubicBezTo>
                    <a:pt x="191339" y="231427"/>
                    <a:pt x="181555" y="231846"/>
                    <a:pt x="171492" y="232265"/>
                  </a:cubicBezTo>
                  <a:cubicBezTo>
                    <a:pt x="141303" y="233522"/>
                    <a:pt x="109716" y="234918"/>
                    <a:pt x="84698" y="220117"/>
                  </a:cubicBezTo>
                  <a:cubicBezTo>
                    <a:pt x="56325" y="162169"/>
                    <a:pt x="26975" y="101150"/>
                    <a:pt x="0" y="41945"/>
                  </a:cubicBezTo>
                  <a:cubicBezTo>
                    <a:pt x="1258" y="42085"/>
                    <a:pt x="2516" y="42085"/>
                    <a:pt x="3774" y="41945"/>
                  </a:cubicBezTo>
                  <a:cubicBezTo>
                    <a:pt x="10622" y="41806"/>
                    <a:pt x="17191" y="39153"/>
                    <a:pt x="22083" y="33986"/>
                  </a:cubicBezTo>
                  <a:cubicBezTo>
                    <a:pt x="76731" y="7177"/>
                    <a:pt x="144657" y="-6786"/>
                    <a:pt x="205595" y="3267"/>
                  </a:cubicBezTo>
                  <a:cubicBezTo>
                    <a:pt x="220829" y="53675"/>
                    <a:pt x="237042" y="105618"/>
                    <a:pt x="256050" y="1553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11"/>
            <p:cNvSpPr/>
            <p:nvPr/>
          </p:nvSpPr>
          <p:spPr>
            <a:xfrm>
              <a:off x="6488601" y="8772656"/>
              <a:ext cx="6085706" cy="435007"/>
            </a:xfrm>
            <a:custGeom>
              <a:rect b="b" l="l" r="r" t="t"/>
              <a:pathLst>
                <a:path extrusionOk="0" h="435007" w="6085706">
                  <a:moveTo>
                    <a:pt x="6077271" y="43984"/>
                  </a:moveTo>
                  <a:cubicBezTo>
                    <a:pt x="6077411" y="154155"/>
                    <a:pt x="6088034" y="261253"/>
                    <a:pt x="6085238" y="372401"/>
                  </a:cubicBezTo>
                  <a:cubicBezTo>
                    <a:pt x="6038976" y="379243"/>
                    <a:pt x="5993412" y="364023"/>
                    <a:pt x="5947150" y="363325"/>
                  </a:cubicBezTo>
                  <a:cubicBezTo>
                    <a:pt x="5782227" y="362766"/>
                    <a:pt x="5617724" y="355924"/>
                    <a:pt x="5452940" y="352852"/>
                  </a:cubicBezTo>
                  <a:cubicBezTo>
                    <a:pt x="5366426" y="351316"/>
                    <a:pt x="5279352" y="348244"/>
                    <a:pt x="5192698" y="349222"/>
                  </a:cubicBezTo>
                  <a:cubicBezTo>
                    <a:pt x="5193536" y="347267"/>
                    <a:pt x="5194515" y="345312"/>
                    <a:pt x="5195353" y="343357"/>
                  </a:cubicBezTo>
                  <a:cubicBezTo>
                    <a:pt x="4982910" y="362347"/>
                    <a:pt x="4768091" y="360951"/>
                    <a:pt x="4554949" y="370167"/>
                  </a:cubicBezTo>
                  <a:cubicBezTo>
                    <a:pt x="4382479" y="378824"/>
                    <a:pt x="4210008" y="379801"/>
                    <a:pt x="4037398" y="385247"/>
                  </a:cubicBezTo>
                  <a:cubicBezTo>
                    <a:pt x="3812516" y="398373"/>
                    <a:pt x="3587494" y="401165"/>
                    <a:pt x="3362472" y="408007"/>
                  </a:cubicBezTo>
                  <a:cubicBezTo>
                    <a:pt x="3134235" y="424205"/>
                    <a:pt x="2905719" y="424344"/>
                    <a:pt x="2677063" y="425042"/>
                  </a:cubicBezTo>
                  <a:cubicBezTo>
                    <a:pt x="2446171" y="432024"/>
                    <a:pt x="2215419" y="423786"/>
                    <a:pt x="1984666" y="418759"/>
                  </a:cubicBezTo>
                  <a:cubicBezTo>
                    <a:pt x="1638608" y="425880"/>
                    <a:pt x="1292269" y="422110"/>
                    <a:pt x="946350" y="432443"/>
                  </a:cubicBezTo>
                  <a:cubicBezTo>
                    <a:pt x="720210" y="436772"/>
                    <a:pt x="493791" y="434817"/>
                    <a:pt x="267650" y="432443"/>
                  </a:cubicBezTo>
                  <a:cubicBezTo>
                    <a:pt x="178760" y="428673"/>
                    <a:pt x="88611" y="425042"/>
                    <a:pt x="0" y="433560"/>
                  </a:cubicBezTo>
                  <a:cubicBezTo>
                    <a:pt x="17191" y="399490"/>
                    <a:pt x="25298" y="352713"/>
                    <a:pt x="34941" y="327160"/>
                  </a:cubicBezTo>
                  <a:cubicBezTo>
                    <a:pt x="51573" y="259019"/>
                    <a:pt x="79526" y="194369"/>
                    <a:pt x="99094" y="127206"/>
                  </a:cubicBezTo>
                  <a:cubicBezTo>
                    <a:pt x="100351" y="122877"/>
                    <a:pt x="100491" y="118409"/>
                    <a:pt x="99792" y="114499"/>
                  </a:cubicBezTo>
                  <a:cubicBezTo>
                    <a:pt x="109716" y="117292"/>
                    <a:pt x="120338" y="118129"/>
                    <a:pt x="130960" y="118129"/>
                  </a:cubicBezTo>
                  <a:cubicBezTo>
                    <a:pt x="148990" y="118129"/>
                    <a:pt x="167579" y="115616"/>
                    <a:pt x="185189" y="115337"/>
                  </a:cubicBezTo>
                  <a:cubicBezTo>
                    <a:pt x="369539" y="112544"/>
                    <a:pt x="553610" y="102909"/>
                    <a:pt x="737960" y="103747"/>
                  </a:cubicBezTo>
                  <a:cubicBezTo>
                    <a:pt x="1050615" y="101234"/>
                    <a:pt x="1362711" y="83082"/>
                    <a:pt x="1675086" y="74285"/>
                  </a:cubicBezTo>
                  <a:cubicBezTo>
                    <a:pt x="1943435" y="59065"/>
                    <a:pt x="2210946" y="34210"/>
                    <a:pt x="2479994" y="29602"/>
                  </a:cubicBezTo>
                  <a:cubicBezTo>
                    <a:pt x="2679858" y="20945"/>
                    <a:pt x="2879723" y="24994"/>
                    <a:pt x="3079587" y="29044"/>
                  </a:cubicBezTo>
                  <a:cubicBezTo>
                    <a:pt x="3254713" y="32534"/>
                    <a:pt x="3429979" y="36025"/>
                    <a:pt x="3605244" y="31138"/>
                  </a:cubicBezTo>
                  <a:cubicBezTo>
                    <a:pt x="3792949" y="31557"/>
                    <a:pt x="3980234" y="21643"/>
                    <a:pt x="4167799" y="14382"/>
                  </a:cubicBezTo>
                  <a:cubicBezTo>
                    <a:pt x="4445512" y="6423"/>
                    <a:pt x="4723366" y="13126"/>
                    <a:pt x="5001079" y="13126"/>
                  </a:cubicBezTo>
                  <a:cubicBezTo>
                    <a:pt x="5053631" y="13684"/>
                    <a:pt x="5105764" y="11450"/>
                    <a:pt x="5158315" y="8936"/>
                  </a:cubicBezTo>
                  <a:cubicBezTo>
                    <a:pt x="5158176" y="6004"/>
                    <a:pt x="5158315" y="2932"/>
                    <a:pt x="5158455" y="0"/>
                  </a:cubicBezTo>
                  <a:cubicBezTo>
                    <a:pt x="5194794" y="4049"/>
                    <a:pt x="5231832" y="3491"/>
                    <a:pt x="5268311" y="6004"/>
                  </a:cubicBezTo>
                  <a:cubicBezTo>
                    <a:pt x="5318207" y="10193"/>
                    <a:pt x="5367823" y="19967"/>
                    <a:pt x="5418139" y="20247"/>
                  </a:cubicBezTo>
                  <a:cubicBezTo>
                    <a:pt x="5638549" y="28345"/>
                    <a:pt x="5856163" y="35188"/>
                    <a:pt x="6077271" y="439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11"/>
            <p:cNvSpPr/>
            <p:nvPr/>
          </p:nvSpPr>
          <p:spPr>
            <a:xfrm>
              <a:off x="5687606" y="7121219"/>
              <a:ext cx="865565" cy="2036405"/>
            </a:xfrm>
            <a:custGeom>
              <a:rect b="b" l="l" r="r" t="t"/>
              <a:pathLst>
                <a:path extrusionOk="0" h="2036405" w="865565">
                  <a:moveTo>
                    <a:pt x="865566" y="1741362"/>
                  </a:moveTo>
                  <a:cubicBezTo>
                    <a:pt x="862631" y="1741920"/>
                    <a:pt x="859836" y="1743177"/>
                    <a:pt x="856901" y="1744992"/>
                  </a:cubicBezTo>
                  <a:cubicBezTo>
                    <a:pt x="835517" y="1762167"/>
                    <a:pt x="832581" y="1794003"/>
                    <a:pt x="821400" y="1818020"/>
                  </a:cubicBezTo>
                  <a:cubicBezTo>
                    <a:pt x="793307" y="1889233"/>
                    <a:pt x="776396" y="1963936"/>
                    <a:pt x="752077" y="2036406"/>
                  </a:cubicBezTo>
                  <a:cubicBezTo>
                    <a:pt x="653263" y="1857676"/>
                    <a:pt x="577929" y="1668333"/>
                    <a:pt x="500919" y="1479410"/>
                  </a:cubicBezTo>
                  <a:cubicBezTo>
                    <a:pt x="456194" y="1373010"/>
                    <a:pt x="405319" y="1269402"/>
                    <a:pt x="359197" y="1163700"/>
                  </a:cubicBezTo>
                  <a:cubicBezTo>
                    <a:pt x="359895" y="1160489"/>
                    <a:pt x="359756" y="1156998"/>
                    <a:pt x="358638" y="1153786"/>
                  </a:cubicBezTo>
                  <a:cubicBezTo>
                    <a:pt x="342984" y="1112176"/>
                    <a:pt x="326492" y="1070844"/>
                    <a:pt x="309440" y="1029792"/>
                  </a:cubicBezTo>
                  <a:cubicBezTo>
                    <a:pt x="261361" y="893231"/>
                    <a:pt x="206154" y="759463"/>
                    <a:pt x="148990" y="626393"/>
                  </a:cubicBezTo>
                  <a:cubicBezTo>
                    <a:pt x="103147" y="510079"/>
                    <a:pt x="55906" y="392927"/>
                    <a:pt x="0" y="281221"/>
                  </a:cubicBezTo>
                  <a:cubicBezTo>
                    <a:pt x="21524" y="275216"/>
                    <a:pt x="24319" y="242822"/>
                    <a:pt x="30189" y="222575"/>
                  </a:cubicBezTo>
                  <a:cubicBezTo>
                    <a:pt x="42069" y="181104"/>
                    <a:pt x="56745" y="140610"/>
                    <a:pt x="66948" y="98581"/>
                  </a:cubicBezTo>
                  <a:cubicBezTo>
                    <a:pt x="74495" y="65627"/>
                    <a:pt x="81623" y="32674"/>
                    <a:pt x="90288" y="0"/>
                  </a:cubicBezTo>
                  <a:cubicBezTo>
                    <a:pt x="99233" y="23598"/>
                    <a:pt x="110275" y="46777"/>
                    <a:pt x="119220" y="69816"/>
                  </a:cubicBezTo>
                  <a:cubicBezTo>
                    <a:pt x="126627" y="85316"/>
                    <a:pt x="133755" y="100815"/>
                    <a:pt x="140883" y="116593"/>
                  </a:cubicBezTo>
                  <a:cubicBezTo>
                    <a:pt x="137249" y="129998"/>
                    <a:pt x="139765" y="142426"/>
                    <a:pt x="156118" y="150803"/>
                  </a:cubicBezTo>
                  <a:cubicBezTo>
                    <a:pt x="173449" y="190320"/>
                    <a:pt x="190360" y="230115"/>
                    <a:pt x="207691" y="269631"/>
                  </a:cubicBezTo>
                  <a:cubicBezTo>
                    <a:pt x="264855" y="389436"/>
                    <a:pt x="299377" y="520412"/>
                    <a:pt x="375130" y="631001"/>
                  </a:cubicBezTo>
                  <a:cubicBezTo>
                    <a:pt x="376248" y="632537"/>
                    <a:pt x="377506" y="634073"/>
                    <a:pt x="378764" y="635330"/>
                  </a:cubicBezTo>
                  <a:cubicBezTo>
                    <a:pt x="422930" y="731537"/>
                    <a:pt x="461365" y="830257"/>
                    <a:pt x="502316" y="927860"/>
                  </a:cubicBezTo>
                  <a:cubicBezTo>
                    <a:pt x="561437" y="1054507"/>
                    <a:pt x="628804" y="1177105"/>
                    <a:pt x="687785" y="1303892"/>
                  </a:cubicBezTo>
                  <a:cubicBezTo>
                    <a:pt x="730972" y="1400238"/>
                    <a:pt x="759344" y="1502450"/>
                    <a:pt x="802392" y="1598936"/>
                  </a:cubicBezTo>
                  <a:cubicBezTo>
                    <a:pt x="820142" y="1640547"/>
                    <a:pt x="836076" y="1682995"/>
                    <a:pt x="856062" y="1723628"/>
                  </a:cubicBezTo>
                  <a:cubicBezTo>
                    <a:pt x="858718" y="1729632"/>
                    <a:pt x="861792" y="1735776"/>
                    <a:pt x="865566" y="17413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11"/>
            <p:cNvSpPr/>
            <p:nvPr/>
          </p:nvSpPr>
          <p:spPr>
            <a:xfrm>
              <a:off x="5805428" y="7083480"/>
              <a:ext cx="118800" cy="99037"/>
            </a:xfrm>
            <a:custGeom>
              <a:rect b="b" l="l" r="r" t="t"/>
              <a:pathLst>
                <a:path extrusionOk="0" h="99037" w="118800">
                  <a:moveTo>
                    <a:pt x="107200" y="9114"/>
                  </a:moveTo>
                  <a:cubicBezTo>
                    <a:pt x="111113" y="9672"/>
                    <a:pt x="114887" y="10231"/>
                    <a:pt x="118800" y="10789"/>
                  </a:cubicBezTo>
                  <a:cubicBezTo>
                    <a:pt x="85816" y="51562"/>
                    <a:pt x="60518" y="87029"/>
                    <a:pt x="54648" y="99037"/>
                  </a:cubicBezTo>
                  <a:cubicBezTo>
                    <a:pt x="37038" y="66643"/>
                    <a:pt x="18868" y="34806"/>
                    <a:pt x="0" y="3249"/>
                  </a:cubicBezTo>
                  <a:cubicBezTo>
                    <a:pt x="1258" y="2411"/>
                    <a:pt x="2236" y="1294"/>
                    <a:pt x="2935" y="38"/>
                  </a:cubicBezTo>
                  <a:cubicBezTo>
                    <a:pt x="38016" y="-381"/>
                    <a:pt x="72818" y="2691"/>
                    <a:pt x="107200" y="9114"/>
                  </a:cubicBezTo>
                  <a:close/>
                </a:path>
              </a:pathLst>
            </a:custGeom>
            <a:solidFill>
              <a:srgbClr val="F2D92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9" name="Google Shape;1079;p20"/>
          <p:cNvGrpSpPr/>
          <p:nvPr/>
        </p:nvGrpSpPr>
        <p:grpSpPr>
          <a:xfrm>
            <a:off x="4175589" y="1371519"/>
            <a:ext cx="4171162" cy="2377194"/>
            <a:chOff x="0" y="0"/>
            <a:chExt cx="11123100" cy="6339185"/>
          </a:xfrm>
        </p:grpSpPr>
        <p:sp>
          <p:nvSpPr>
            <p:cNvPr id="1080" name="Google Shape;1080;p20"/>
            <p:cNvSpPr txBox="1"/>
            <p:nvPr/>
          </p:nvSpPr>
          <p:spPr>
            <a:xfrm>
              <a:off x="0" y="5600285"/>
              <a:ext cx="111231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Include a citation or supporting message</a:t>
              </a:r>
              <a:endParaRPr sz="1800">
                <a:solidFill>
                  <a:schemeClr val="dk1"/>
                </a:solidFill>
                <a:latin typeface="Dosis ExtraBold"/>
                <a:ea typeface="Dosis ExtraBold"/>
                <a:cs typeface="Dosis ExtraBold"/>
                <a:sym typeface="Dosis ExtraBold"/>
              </a:endParaRPr>
            </a:p>
          </p:txBody>
        </p:sp>
        <p:sp>
          <p:nvSpPr>
            <p:cNvPr id="1081" name="Google Shape;1081;p20"/>
            <p:cNvSpPr txBox="1"/>
            <p:nvPr/>
          </p:nvSpPr>
          <p:spPr>
            <a:xfrm>
              <a:off x="0" y="0"/>
              <a:ext cx="11123100" cy="517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200">
                  <a:solidFill>
                    <a:schemeClr val="dk1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Write an original statement on social media</a:t>
              </a:r>
              <a:endParaRPr sz="4200">
                <a:solidFill>
                  <a:schemeClr val="dk1"/>
                </a:solidFill>
                <a:latin typeface="Dosis ExtraBold"/>
                <a:ea typeface="Dosis ExtraBold"/>
                <a:cs typeface="Dosis ExtraBold"/>
                <a:sym typeface="Dosis ExtraBold"/>
              </a:endParaRPr>
            </a:p>
          </p:txBody>
        </p:sp>
      </p:grpSp>
      <p:sp>
        <p:nvSpPr>
          <p:cNvPr id="1082" name="Google Shape;1082;p20"/>
          <p:cNvSpPr/>
          <p:nvPr/>
        </p:nvSpPr>
        <p:spPr>
          <a:xfrm rot="-103101">
            <a:off x="1052324" y="964427"/>
            <a:ext cx="2335405" cy="3444336"/>
          </a:xfrm>
          <a:custGeom>
            <a:rect b="b" l="l" r="r" t="t"/>
            <a:pathLst>
              <a:path extrusionOk="0" h="6885574" w="4668710">
                <a:moveTo>
                  <a:pt x="4644233" y="2394460"/>
                </a:moveTo>
                <a:cubicBezTo>
                  <a:pt x="4622469" y="2077179"/>
                  <a:pt x="4622607" y="1756455"/>
                  <a:pt x="4575085" y="1441791"/>
                </a:cubicBezTo>
                <a:cubicBezTo>
                  <a:pt x="4554561" y="1265937"/>
                  <a:pt x="4522741" y="1090496"/>
                  <a:pt x="4482520" y="917258"/>
                </a:cubicBezTo>
                <a:cubicBezTo>
                  <a:pt x="4485274" y="909409"/>
                  <a:pt x="4486514" y="900458"/>
                  <a:pt x="4485274" y="890681"/>
                </a:cubicBezTo>
                <a:cubicBezTo>
                  <a:pt x="4456486" y="763162"/>
                  <a:pt x="4437477" y="641428"/>
                  <a:pt x="4403040" y="513083"/>
                </a:cubicBezTo>
                <a:cubicBezTo>
                  <a:pt x="4357033" y="320016"/>
                  <a:pt x="4188846" y="210537"/>
                  <a:pt x="4025755" y="157106"/>
                </a:cubicBezTo>
                <a:cubicBezTo>
                  <a:pt x="3859358" y="111249"/>
                  <a:pt x="3685936" y="117584"/>
                  <a:pt x="3516509" y="89216"/>
                </a:cubicBezTo>
                <a:cubicBezTo>
                  <a:pt x="3337578" y="77235"/>
                  <a:pt x="3159197" y="58507"/>
                  <a:pt x="2979852" y="51071"/>
                </a:cubicBezTo>
                <a:cubicBezTo>
                  <a:pt x="2852713" y="50107"/>
                  <a:pt x="2725711" y="49969"/>
                  <a:pt x="2598848" y="40329"/>
                </a:cubicBezTo>
                <a:cubicBezTo>
                  <a:pt x="2346360" y="9896"/>
                  <a:pt x="2092908" y="7004"/>
                  <a:pt x="1839180" y="5489"/>
                </a:cubicBezTo>
                <a:cubicBezTo>
                  <a:pt x="1621266" y="-1259"/>
                  <a:pt x="1400460" y="-8833"/>
                  <a:pt x="1184613" y="29726"/>
                </a:cubicBezTo>
                <a:cubicBezTo>
                  <a:pt x="928406" y="59884"/>
                  <a:pt x="646027" y="97754"/>
                  <a:pt x="456902" y="311615"/>
                </a:cubicBezTo>
                <a:cubicBezTo>
                  <a:pt x="410207" y="369591"/>
                  <a:pt x="377285" y="440511"/>
                  <a:pt x="348910" y="511982"/>
                </a:cubicBezTo>
                <a:cubicBezTo>
                  <a:pt x="325769" y="518454"/>
                  <a:pt x="326457" y="554121"/>
                  <a:pt x="317917" y="576016"/>
                </a:cubicBezTo>
                <a:cubicBezTo>
                  <a:pt x="264058" y="717719"/>
                  <a:pt x="236234" y="871264"/>
                  <a:pt x="211164" y="1022330"/>
                </a:cubicBezTo>
                <a:cubicBezTo>
                  <a:pt x="148628" y="1351867"/>
                  <a:pt x="116395" y="1686775"/>
                  <a:pt x="73556" y="2019892"/>
                </a:cubicBezTo>
                <a:cubicBezTo>
                  <a:pt x="36778" y="2355764"/>
                  <a:pt x="6199" y="2693288"/>
                  <a:pt x="0" y="3031638"/>
                </a:cubicBezTo>
                <a:cubicBezTo>
                  <a:pt x="2617" y="3368336"/>
                  <a:pt x="52619" y="3703657"/>
                  <a:pt x="112676" y="4033056"/>
                </a:cubicBezTo>
                <a:cubicBezTo>
                  <a:pt x="161025" y="4290434"/>
                  <a:pt x="215296" y="4547398"/>
                  <a:pt x="294776" y="4795412"/>
                </a:cubicBezTo>
                <a:cubicBezTo>
                  <a:pt x="362960" y="4985036"/>
                  <a:pt x="415028" y="5180996"/>
                  <a:pt x="484865" y="5370070"/>
                </a:cubicBezTo>
                <a:cubicBezTo>
                  <a:pt x="556906" y="5558318"/>
                  <a:pt x="657873" y="5731831"/>
                  <a:pt x="754846" y="5905206"/>
                </a:cubicBezTo>
                <a:cubicBezTo>
                  <a:pt x="827163" y="6019367"/>
                  <a:pt x="908984" y="6125402"/>
                  <a:pt x="981162" y="6239701"/>
                </a:cubicBezTo>
                <a:cubicBezTo>
                  <a:pt x="1070008" y="6371212"/>
                  <a:pt x="1177588" y="6487439"/>
                  <a:pt x="1293019" y="6590169"/>
                </a:cubicBezTo>
                <a:cubicBezTo>
                  <a:pt x="1393573" y="6662466"/>
                  <a:pt x="1499224" y="6729531"/>
                  <a:pt x="1611211" y="6777729"/>
                </a:cubicBezTo>
                <a:cubicBezTo>
                  <a:pt x="1811906" y="6847685"/>
                  <a:pt x="2025137" y="6873849"/>
                  <a:pt x="2234648" y="6883902"/>
                </a:cubicBezTo>
                <a:cubicBezTo>
                  <a:pt x="2504216" y="6897673"/>
                  <a:pt x="2770341" y="6824825"/>
                  <a:pt x="3021865" y="6723058"/>
                </a:cubicBezTo>
                <a:cubicBezTo>
                  <a:pt x="3158508" y="6660539"/>
                  <a:pt x="3299698" y="6609036"/>
                  <a:pt x="3422567" y="6515669"/>
                </a:cubicBezTo>
                <a:cubicBezTo>
                  <a:pt x="3520366" y="6459622"/>
                  <a:pt x="3592683" y="6367494"/>
                  <a:pt x="3659765" y="6273302"/>
                </a:cubicBezTo>
                <a:cubicBezTo>
                  <a:pt x="3744754" y="6175666"/>
                  <a:pt x="3823269" y="6070319"/>
                  <a:pt x="3885805" y="5953266"/>
                </a:cubicBezTo>
                <a:cubicBezTo>
                  <a:pt x="3964733" y="5816109"/>
                  <a:pt x="4048621" y="5680328"/>
                  <a:pt x="4112535" y="5531878"/>
                </a:cubicBezTo>
                <a:cubicBezTo>
                  <a:pt x="4176862" y="5360431"/>
                  <a:pt x="4245735" y="5191737"/>
                  <a:pt x="4322046" y="5026349"/>
                </a:cubicBezTo>
                <a:cubicBezTo>
                  <a:pt x="4408826" y="4808494"/>
                  <a:pt x="4462684" y="4577143"/>
                  <a:pt x="4515303" y="4346894"/>
                </a:cubicBezTo>
                <a:cubicBezTo>
                  <a:pt x="4580181" y="4092959"/>
                  <a:pt x="4631836" y="3835582"/>
                  <a:pt x="4657043" y="3572971"/>
                </a:cubicBezTo>
                <a:cubicBezTo>
                  <a:pt x="4657594" y="3564709"/>
                  <a:pt x="4658008" y="3556446"/>
                  <a:pt x="4658559" y="3548184"/>
                </a:cubicBezTo>
                <a:cubicBezTo>
                  <a:pt x="4668890" y="3532347"/>
                  <a:pt x="4668614" y="3512379"/>
                  <a:pt x="4661589" y="3495717"/>
                </a:cubicBezTo>
                <a:cubicBezTo>
                  <a:pt x="4680047" y="3129136"/>
                  <a:pt x="4658421" y="2760903"/>
                  <a:pt x="4644233" y="239446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3" name="Google Shape;1083;p20"/>
          <p:cNvSpPr/>
          <p:nvPr/>
        </p:nvSpPr>
        <p:spPr>
          <a:xfrm>
            <a:off x="3563352" y="514356"/>
            <a:ext cx="612261" cy="555139"/>
          </a:xfrm>
          <a:custGeom>
            <a:rect b="b" l="l" r="r" t="t"/>
            <a:pathLst>
              <a:path extrusionOk="0" h="1110278" w="1224521">
                <a:moveTo>
                  <a:pt x="1185071" y="525949"/>
                </a:moveTo>
                <a:cubicBezTo>
                  <a:pt x="1143146" y="516553"/>
                  <a:pt x="1099997" y="514767"/>
                  <a:pt x="1057412" y="510142"/>
                </a:cubicBezTo>
                <a:cubicBezTo>
                  <a:pt x="977015" y="501553"/>
                  <a:pt x="896105" y="496978"/>
                  <a:pt x="815268" y="500526"/>
                </a:cubicBezTo>
                <a:cubicBezTo>
                  <a:pt x="844924" y="471554"/>
                  <a:pt x="875779" y="443757"/>
                  <a:pt x="906562" y="415936"/>
                </a:cubicBezTo>
                <a:cubicBezTo>
                  <a:pt x="922087" y="400741"/>
                  <a:pt x="938642" y="386647"/>
                  <a:pt x="954829" y="372137"/>
                </a:cubicBezTo>
                <a:cubicBezTo>
                  <a:pt x="970183" y="357724"/>
                  <a:pt x="985366" y="343141"/>
                  <a:pt x="1001357" y="329414"/>
                </a:cubicBezTo>
                <a:cubicBezTo>
                  <a:pt x="1015805" y="316127"/>
                  <a:pt x="1029960" y="302522"/>
                  <a:pt x="1045608" y="290630"/>
                </a:cubicBezTo>
                <a:cubicBezTo>
                  <a:pt x="1066521" y="273502"/>
                  <a:pt x="1084961" y="252850"/>
                  <a:pt x="1099361" y="229972"/>
                </a:cubicBezTo>
                <a:cubicBezTo>
                  <a:pt x="1108960" y="213064"/>
                  <a:pt x="1120494" y="193073"/>
                  <a:pt x="1113711" y="173179"/>
                </a:cubicBezTo>
                <a:cubicBezTo>
                  <a:pt x="1108544" y="159281"/>
                  <a:pt x="1095614" y="147682"/>
                  <a:pt x="1080676" y="145676"/>
                </a:cubicBezTo>
                <a:cubicBezTo>
                  <a:pt x="1054130" y="142666"/>
                  <a:pt x="1028980" y="155121"/>
                  <a:pt x="1006769" y="168310"/>
                </a:cubicBezTo>
                <a:cubicBezTo>
                  <a:pt x="974738" y="188693"/>
                  <a:pt x="946233" y="213847"/>
                  <a:pt x="916994" y="237900"/>
                </a:cubicBezTo>
                <a:cubicBezTo>
                  <a:pt x="881240" y="268217"/>
                  <a:pt x="847103" y="300418"/>
                  <a:pt x="812892" y="332472"/>
                </a:cubicBezTo>
                <a:cubicBezTo>
                  <a:pt x="794648" y="350433"/>
                  <a:pt x="778633" y="370522"/>
                  <a:pt x="759850" y="387993"/>
                </a:cubicBezTo>
                <a:cubicBezTo>
                  <a:pt x="750716" y="396973"/>
                  <a:pt x="742243" y="406614"/>
                  <a:pt x="733500" y="415961"/>
                </a:cubicBezTo>
                <a:cubicBezTo>
                  <a:pt x="723044" y="427314"/>
                  <a:pt x="710824" y="436662"/>
                  <a:pt x="699290" y="446816"/>
                </a:cubicBezTo>
                <a:cubicBezTo>
                  <a:pt x="706098" y="346909"/>
                  <a:pt x="729803" y="248739"/>
                  <a:pt x="739696" y="149175"/>
                </a:cubicBezTo>
                <a:cubicBezTo>
                  <a:pt x="744202" y="111028"/>
                  <a:pt x="748340" y="72636"/>
                  <a:pt x="745059" y="34220"/>
                </a:cubicBezTo>
                <a:cubicBezTo>
                  <a:pt x="744765" y="6447"/>
                  <a:pt x="714913" y="-5787"/>
                  <a:pt x="691208" y="2606"/>
                </a:cubicBezTo>
                <a:cubicBezTo>
                  <a:pt x="668263" y="9653"/>
                  <a:pt x="649847" y="27686"/>
                  <a:pt x="638925" y="48681"/>
                </a:cubicBezTo>
                <a:cubicBezTo>
                  <a:pt x="608461" y="109780"/>
                  <a:pt x="598690" y="178513"/>
                  <a:pt x="584683" y="244678"/>
                </a:cubicBezTo>
                <a:cubicBezTo>
                  <a:pt x="579148" y="269660"/>
                  <a:pt x="576112" y="295059"/>
                  <a:pt x="572243" y="320336"/>
                </a:cubicBezTo>
                <a:cubicBezTo>
                  <a:pt x="564553" y="366607"/>
                  <a:pt x="556521" y="413098"/>
                  <a:pt x="553729" y="459980"/>
                </a:cubicBezTo>
                <a:cubicBezTo>
                  <a:pt x="540089" y="438521"/>
                  <a:pt x="527306" y="416401"/>
                  <a:pt x="514253" y="394501"/>
                </a:cubicBezTo>
                <a:cubicBezTo>
                  <a:pt x="500393" y="369788"/>
                  <a:pt x="488810" y="343802"/>
                  <a:pt x="474019" y="319602"/>
                </a:cubicBezTo>
                <a:cubicBezTo>
                  <a:pt x="451048" y="282825"/>
                  <a:pt x="429278" y="245289"/>
                  <a:pt x="402953" y="210764"/>
                </a:cubicBezTo>
                <a:cubicBezTo>
                  <a:pt x="394529" y="197991"/>
                  <a:pt x="387525" y="184337"/>
                  <a:pt x="378219" y="172151"/>
                </a:cubicBezTo>
                <a:cubicBezTo>
                  <a:pt x="368864" y="159746"/>
                  <a:pt x="358800" y="147878"/>
                  <a:pt x="348857" y="135962"/>
                </a:cubicBezTo>
                <a:cubicBezTo>
                  <a:pt x="324393" y="107504"/>
                  <a:pt x="296623" y="79512"/>
                  <a:pt x="260821" y="65980"/>
                </a:cubicBezTo>
                <a:cubicBezTo>
                  <a:pt x="247131" y="60426"/>
                  <a:pt x="231899" y="57441"/>
                  <a:pt x="217304" y="60915"/>
                </a:cubicBezTo>
                <a:cubicBezTo>
                  <a:pt x="195509" y="66568"/>
                  <a:pt x="200162" y="95368"/>
                  <a:pt x="203272" y="112398"/>
                </a:cubicBezTo>
                <a:cubicBezTo>
                  <a:pt x="212945" y="163416"/>
                  <a:pt x="234691" y="211155"/>
                  <a:pt x="263269" y="254269"/>
                </a:cubicBezTo>
                <a:cubicBezTo>
                  <a:pt x="274755" y="273062"/>
                  <a:pt x="284526" y="292882"/>
                  <a:pt x="296305" y="311527"/>
                </a:cubicBezTo>
                <a:cubicBezTo>
                  <a:pt x="312222" y="336069"/>
                  <a:pt x="330074" y="359388"/>
                  <a:pt x="347804" y="382658"/>
                </a:cubicBezTo>
                <a:cubicBezTo>
                  <a:pt x="372979" y="413416"/>
                  <a:pt x="395973" y="445862"/>
                  <a:pt x="423621" y="474540"/>
                </a:cubicBezTo>
                <a:cubicBezTo>
                  <a:pt x="436331" y="489294"/>
                  <a:pt x="448110" y="504783"/>
                  <a:pt x="460966" y="519391"/>
                </a:cubicBezTo>
                <a:cubicBezTo>
                  <a:pt x="468288" y="528029"/>
                  <a:pt x="476027" y="536813"/>
                  <a:pt x="479700" y="547702"/>
                </a:cubicBezTo>
                <a:cubicBezTo>
                  <a:pt x="439686" y="541095"/>
                  <a:pt x="399255" y="544350"/>
                  <a:pt x="358922" y="544937"/>
                </a:cubicBezTo>
                <a:cubicBezTo>
                  <a:pt x="307251" y="546772"/>
                  <a:pt x="255507" y="546527"/>
                  <a:pt x="203909" y="550002"/>
                </a:cubicBezTo>
                <a:cubicBezTo>
                  <a:pt x="178367" y="551372"/>
                  <a:pt x="152752" y="551568"/>
                  <a:pt x="127162" y="552449"/>
                </a:cubicBezTo>
                <a:cubicBezTo>
                  <a:pt x="88053" y="553501"/>
                  <a:pt x="46276" y="553941"/>
                  <a:pt x="11404" y="573835"/>
                </a:cubicBezTo>
                <a:cubicBezTo>
                  <a:pt x="-22586" y="599772"/>
                  <a:pt x="27787" y="635350"/>
                  <a:pt x="53426" y="642348"/>
                </a:cubicBezTo>
                <a:cubicBezTo>
                  <a:pt x="78013" y="649835"/>
                  <a:pt x="103946" y="651304"/>
                  <a:pt x="129439" y="653065"/>
                </a:cubicBezTo>
                <a:cubicBezTo>
                  <a:pt x="168474" y="654754"/>
                  <a:pt x="207631" y="653946"/>
                  <a:pt x="246642" y="652331"/>
                </a:cubicBezTo>
                <a:cubicBezTo>
                  <a:pt x="286019" y="650447"/>
                  <a:pt x="325422" y="648955"/>
                  <a:pt x="364726" y="646018"/>
                </a:cubicBezTo>
                <a:cubicBezTo>
                  <a:pt x="398790" y="643131"/>
                  <a:pt x="432927" y="640023"/>
                  <a:pt x="467137" y="641663"/>
                </a:cubicBezTo>
                <a:cubicBezTo>
                  <a:pt x="452763" y="651279"/>
                  <a:pt x="440273" y="663196"/>
                  <a:pt x="427711" y="674941"/>
                </a:cubicBezTo>
                <a:cubicBezTo>
                  <a:pt x="371632" y="716930"/>
                  <a:pt x="315528" y="759114"/>
                  <a:pt x="263931" y="806657"/>
                </a:cubicBezTo>
                <a:cubicBezTo>
                  <a:pt x="222716" y="840816"/>
                  <a:pt x="183755" y="878914"/>
                  <a:pt x="156303" y="925283"/>
                </a:cubicBezTo>
                <a:cubicBezTo>
                  <a:pt x="142026" y="948113"/>
                  <a:pt x="127896" y="974148"/>
                  <a:pt x="133822" y="1001945"/>
                </a:cubicBezTo>
                <a:cubicBezTo>
                  <a:pt x="137251" y="1023795"/>
                  <a:pt x="158140" y="1018583"/>
                  <a:pt x="173641" y="1014155"/>
                </a:cubicBezTo>
                <a:cubicBezTo>
                  <a:pt x="197542" y="1006129"/>
                  <a:pt x="220659" y="995362"/>
                  <a:pt x="242160" y="982174"/>
                </a:cubicBezTo>
                <a:cubicBezTo>
                  <a:pt x="302794" y="943806"/>
                  <a:pt x="359534" y="899248"/>
                  <a:pt x="409834" y="848059"/>
                </a:cubicBezTo>
                <a:cubicBezTo>
                  <a:pt x="439049" y="822146"/>
                  <a:pt x="464468" y="792416"/>
                  <a:pt x="493193" y="765990"/>
                </a:cubicBezTo>
                <a:cubicBezTo>
                  <a:pt x="525200" y="734033"/>
                  <a:pt x="560978" y="705551"/>
                  <a:pt x="594895" y="675479"/>
                </a:cubicBezTo>
                <a:cubicBezTo>
                  <a:pt x="594772" y="743356"/>
                  <a:pt x="594846" y="811258"/>
                  <a:pt x="597099" y="879110"/>
                </a:cubicBezTo>
                <a:cubicBezTo>
                  <a:pt x="597392" y="931400"/>
                  <a:pt x="606404" y="983103"/>
                  <a:pt x="619261" y="1033656"/>
                </a:cubicBezTo>
                <a:cubicBezTo>
                  <a:pt x="625799" y="1054015"/>
                  <a:pt x="637015" y="1102928"/>
                  <a:pt x="658320" y="1109926"/>
                </a:cubicBezTo>
                <a:cubicBezTo>
                  <a:pt x="687805" y="1118368"/>
                  <a:pt x="712856" y="972557"/>
                  <a:pt x="719101" y="948064"/>
                </a:cubicBezTo>
                <a:cubicBezTo>
                  <a:pt x="729215" y="898587"/>
                  <a:pt x="737541" y="848744"/>
                  <a:pt x="741165" y="798338"/>
                </a:cubicBezTo>
                <a:cubicBezTo>
                  <a:pt x="744496" y="754661"/>
                  <a:pt x="746528" y="711130"/>
                  <a:pt x="750961" y="667453"/>
                </a:cubicBezTo>
                <a:cubicBezTo>
                  <a:pt x="765752" y="682600"/>
                  <a:pt x="782086" y="696082"/>
                  <a:pt x="797220" y="710861"/>
                </a:cubicBezTo>
                <a:cubicBezTo>
                  <a:pt x="810615" y="724417"/>
                  <a:pt x="823741" y="738242"/>
                  <a:pt x="837577" y="751382"/>
                </a:cubicBezTo>
                <a:cubicBezTo>
                  <a:pt x="854254" y="768363"/>
                  <a:pt x="869143" y="787009"/>
                  <a:pt x="886677" y="803183"/>
                </a:cubicBezTo>
                <a:cubicBezTo>
                  <a:pt x="898064" y="814439"/>
                  <a:pt x="906953" y="826502"/>
                  <a:pt x="918071" y="838663"/>
                </a:cubicBezTo>
                <a:cubicBezTo>
                  <a:pt x="931320" y="852684"/>
                  <a:pt x="945474" y="865799"/>
                  <a:pt x="959726" y="878768"/>
                </a:cubicBezTo>
                <a:cubicBezTo>
                  <a:pt x="985097" y="898832"/>
                  <a:pt x="1025723" y="932404"/>
                  <a:pt x="1059762" y="919704"/>
                </a:cubicBezTo>
                <a:cubicBezTo>
                  <a:pt x="1085990" y="907225"/>
                  <a:pt x="1076194" y="881190"/>
                  <a:pt x="1065738" y="861052"/>
                </a:cubicBezTo>
                <a:cubicBezTo>
                  <a:pt x="1055869" y="841697"/>
                  <a:pt x="1046269" y="821730"/>
                  <a:pt x="1034270" y="803305"/>
                </a:cubicBezTo>
                <a:cubicBezTo>
                  <a:pt x="1024572" y="789064"/>
                  <a:pt x="1013748" y="775631"/>
                  <a:pt x="1003806" y="761537"/>
                </a:cubicBezTo>
                <a:cubicBezTo>
                  <a:pt x="980689" y="730461"/>
                  <a:pt x="951890" y="704157"/>
                  <a:pt x="922430" y="679223"/>
                </a:cubicBezTo>
                <a:cubicBezTo>
                  <a:pt x="912733" y="670438"/>
                  <a:pt x="903819" y="660871"/>
                  <a:pt x="894023" y="652209"/>
                </a:cubicBezTo>
                <a:cubicBezTo>
                  <a:pt x="883861" y="642935"/>
                  <a:pt x="871641" y="636255"/>
                  <a:pt x="861502" y="626981"/>
                </a:cubicBezTo>
                <a:cubicBezTo>
                  <a:pt x="901737" y="626712"/>
                  <a:pt x="941776" y="632487"/>
                  <a:pt x="982011" y="630383"/>
                </a:cubicBezTo>
                <a:cubicBezTo>
                  <a:pt x="1013381" y="629135"/>
                  <a:pt x="1044849" y="630505"/>
                  <a:pt x="1075998" y="625954"/>
                </a:cubicBezTo>
                <a:cubicBezTo>
                  <a:pt x="1095271" y="624094"/>
                  <a:pt x="1114788" y="623972"/>
                  <a:pt x="1133767" y="619665"/>
                </a:cubicBezTo>
                <a:cubicBezTo>
                  <a:pt x="1151962" y="615726"/>
                  <a:pt x="1169325" y="608777"/>
                  <a:pt x="1187054" y="603173"/>
                </a:cubicBezTo>
                <a:cubicBezTo>
                  <a:pt x="1196507" y="600041"/>
                  <a:pt x="1206376" y="596738"/>
                  <a:pt x="1213478" y="589422"/>
                </a:cubicBezTo>
                <a:cubicBezTo>
                  <a:pt x="1240097" y="565173"/>
                  <a:pt x="1213821" y="531357"/>
                  <a:pt x="1185071" y="52594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4" name="Google Shape;1084;p20"/>
          <p:cNvSpPr/>
          <p:nvPr/>
        </p:nvSpPr>
        <p:spPr>
          <a:xfrm>
            <a:off x="3563352" y="514356"/>
            <a:ext cx="612261" cy="555139"/>
          </a:xfrm>
          <a:custGeom>
            <a:rect b="b" l="l" r="r" t="t"/>
            <a:pathLst>
              <a:path extrusionOk="0" h="1110278" w="1224521">
                <a:moveTo>
                  <a:pt x="658320" y="1109926"/>
                </a:moveTo>
                <a:cubicBezTo>
                  <a:pt x="637015" y="1102928"/>
                  <a:pt x="625799" y="1054015"/>
                  <a:pt x="619261" y="1033656"/>
                </a:cubicBezTo>
                <a:cubicBezTo>
                  <a:pt x="606404" y="983103"/>
                  <a:pt x="597392" y="931400"/>
                  <a:pt x="597099" y="879110"/>
                </a:cubicBezTo>
                <a:cubicBezTo>
                  <a:pt x="594846" y="811258"/>
                  <a:pt x="594772" y="743356"/>
                  <a:pt x="594895" y="675479"/>
                </a:cubicBezTo>
                <a:cubicBezTo>
                  <a:pt x="560978" y="705551"/>
                  <a:pt x="525200" y="734033"/>
                  <a:pt x="493193" y="765990"/>
                </a:cubicBezTo>
                <a:cubicBezTo>
                  <a:pt x="464468" y="792416"/>
                  <a:pt x="439049" y="822146"/>
                  <a:pt x="409834" y="848059"/>
                </a:cubicBezTo>
                <a:cubicBezTo>
                  <a:pt x="359534" y="899248"/>
                  <a:pt x="302794" y="943806"/>
                  <a:pt x="242160" y="982174"/>
                </a:cubicBezTo>
                <a:cubicBezTo>
                  <a:pt x="220659" y="995362"/>
                  <a:pt x="197542" y="1006129"/>
                  <a:pt x="173641" y="1014155"/>
                </a:cubicBezTo>
                <a:cubicBezTo>
                  <a:pt x="158140" y="1018583"/>
                  <a:pt x="137251" y="1023795"/>
                  <a:pt x="133822" y="1001945"/>
                </a:cubicBezTo>
                <a:cubicBezTo>
                  <a:pt x="127896" y="974148"/>
                  <a:pt x="142026" y="948113"/>
                  <a:pt x="156303" y="925283"/>
                </a:cubicBezTo>
                <a:cubicBezTo>
                  <a:pt x="183755" y="878914"/>
                  <a:pt x="222716" y="840816"/>
                  <a:pt x="263931" y="806657"/>
                </a:cubicBezTo>
                <a:cubicBezTo>
                  <a:pt x="315528" y="759114"/>
                  <a:pt x="371632" y="716930"/>
                  <a:pt x="427711" y="674941"/>
                </a:cubicBezTo>
                <a:cubicBezTo>
                  <a:pt x="440273" y="663196"/>
                  <a:pt x="452763" y="651279"/>
                  <a:pt x="467137" y="641663"/>
                </a:cubicBezTo>
                <a:cubicBezTo>
                  <a:pt x="432927" y="640023"/>
                  <a:pt x="398790" y="643131"/>
                  <a:pt x="364726" y="646018"/>
                </a:cubicBezTo>
                <a:cubicBezTo>
                  <a:pt x="325422" y="648955"/>
                  <a:pt x="286019" y="650447"/>
                  <a:pt x="246642" y="652331"/>
                </a:cubicBezTo>
                <a:cubicBezTo>
                  <a:pt x="207631" y="653946"/>
                  <a:pt x="168474" y="654754"/>
                  <a:pt x="129439" y="653065"/>
                </a:cubicBezTo>
                <a:cubicBezTo>
                  <a:pt x="103946" y="651304"/>
                  <a:pt x="78013" y="649835"/>
                  <a:pt x="53426" y="642348"/>
                </a:cubicBezTo>
                <a:cubicBezTo>
                  <a:pt x="27787" y="635350"/>
                  <a:pt x="-22586" y="599772"/>
                  <a:pt x="11404" y="573835"/>
                </a:cubicBezTo>
                <a:cubicBezTo>
                  <a:pt x="46276" y="553941"/>
                  <a:pt x="88053" y="553501"/>
                  <a:pt x="127162" y="552449"/>
                </a:cubicBezTo>
                <a:cubicBezTo>
                  <a:pt x="152752" y="551568"/>
                  <a:pt x="178367" y="551372"/>
                  <a:pt x="203909" y="550002"/>
                </a:cubicBezTo>
                <a:cubicBezTo>
                  <a:pt x="255507" y="546527"/>
                  <a:pt x="307251" y="546772"/>
                  <a:pt x="358922" y="544937"/>
                </a:cubicBezTo>
                <a:cubicBezTo>
                  <a:pt x="399255" y="544350"/>
                  <a:pt x="439686" y="541095"/>
                  <a:pt x="479700" y="547702"/>
                </a:cubicBezTo>
                <a:cubicBezTo>
                  <a:pt x="476027" y="536813"/>
                  <a:pt x="468288" y="528029"/>
                  <a:pt x="460966" y="519391"/>
                </a:cubicBezTo>
                <a:cubicBezTo>
                  <a:pt x="448110" y="504783"/>
                  <a:pt x="436331" y="489294"/>
                  <a:pt x="423621" y="474540"/>
                </a:cubicBezTo>
                <a:cubicBezTo>
                  <a:pt x="395973" y="445862"/>
                  <a:pt x="372979" y="413416"/>
                  <a:pt x="347804" y="382658"/>
                </a:cubicBezTo>
                <a:cubicBezTo>
                  <a:pt x="330074" y="359388"/>
                  <a:pt x="312222" y="336069"/>
                  <a:pt x="296305" y="311527"/>
                </a:cubicBezTo>
                <a:cubicBezTo>
                  <a:pt x="284526" y="292882"/>
                  <a:pt x="274755" y="273062"/>
                  <a:pt x="263269" y="254269"/>
                </a:cubicBezTo>
                <a:cubicBezTo>
                  <a:pt x="234691" y="211155"/>
                  <a:pt x="212945" y="163416"/>
                  <a:pt x="203272" y="112398"/>
                </a:cubicBezTo>
                <a:cubicBezTo>
                  <a:pt x="200162" y="95368"/>
                  <a:pt x="195509" y="66568"/>
                  <a:pt x="217304" y="60915"/>
                </a:cubicBezTo>
                <a:cubicBezTo>
                  <a:pt x="231899" y="57441"/>
                  <a:pt x="247131" y="60426"/>
                  <a:pt x="260821" y="65980"/>
                </a:cubicBezTo>
                <a:cubicBezTo>
                  <a:pt x="296623" y="79512"/>
                  <a:pt x="324393" y="107504"/>
                  <a:pt x="348857" y="135962"/>
                </a:cubicBezTo>
                <a:cubicBezTo>
                  <a:pt x="358800" y="147878"/>
                  <a:pt x="368864" y="159746"/>
                  <a:pt x="378219" y="172151"/>
                </a:cubicBezTo>
                <a:cubicBezTo>
                  <a:pt x="387525" y="184337"/>
                  <a:pt x="394529" y="197991"/>
                  <a:pt x="402953" y="210764"/>
                </a:cubicBezTo>
                <a:cubicBezTo>
                  <a:pt x="429278" y="245289"/>
                  <a:pt x="451048" y="282825"/>
                  <a:pt x="474019" y="319602"/>
                </a:cubicBezTo>
                <a:cubicBezTo>
                  <a:pt x="488810" y="343802"/>
                  <a:pt x="500393" y="369788"/>
                  <a:pt x="514253" y="394501"/>
                </a:cubicBezTo>
                <a:cubicBezTo>
                  <a:pt x="527306" y="416401"/>
                  <a:pt x="540089" y="438521"/>
                  <a:pt x="553729" y="459980"/>
                </a:cubicBezTo>
                <a:cubicBezTo>
                  <a:pt x="556521" y="413098"/>
                  <a:pt x="564553" y="366607"/>
                  <a:pt x="572243" y="320336"/>
                </a:cubicBezTo>
                <a:cubicBezTo>
                  <a:pt x="576112" y="295059"/>
                  <a:pt x="579148" y="269660"/>
                  <a:pt x="584683" y="244678"/>
                </a:cubicBezTo>
                <a:cubicBezTo>
                  <a:pt x="598690" y="178513"/>
                  <a:pt x="608461" y="109780"/>
                  <a:pt x="638925" y="48681"/>
                </a:cubicBezTo>
                <a:cubicBezTo>
                  <a:pt x="649847" y="27686"/>
                  <a:pt x="668263" y="9653"/>
                  <a:pt x="691208" y="2606"/>
                </a:cubicBezTo>
                <a:cubicBezTo>
                  <a:pt x="714913" y="-5787"/>
                  <a:pt x="744765" y="6447"/>
                  <a:pt x="745059" y="34220"/>
                </a:cubicBezTo>
                <a:cubicBezTo>
                  <a:pt x="748340" y="72636"/>
                  <a:pt x="744202" y="111028"/>
                  <a:pt x="739696" y="149175"/>
                </a:cubicBezTo>
                <a:cubicBezTo>
                  <a:pt x="729803" y="248739"/>
                  <a:pt x="706098" y="346909"/>
                  <a:pt x="699290" y="446816"/>
                </a:cubicBezTo>
                <a:cubicBezTo>
                  <a:pt x="710824" y="436662"/>
                  <a:pt x="723044" y="427314"/>
                  <a:pt x="733500" y="415961"/>
                </a:cubicBezTo>
                <a:cubicBezTo>
                  <a:pt x="742243" y="406614"/>
                  <a:pt x="750716" y="396973"/>
                  <a:pt x="759850" y="387993"/>
                </a:cubicBezTo>
                <a:cubicBezTo>
                  <a:pt x="778633" y="370522"/>
                  <a:pt x="794648" y="350433"/>
                  <a:pt x="812892" y="332472"/>
                </a:cubicBezTo>
                <a:cubicBezTo>
                  <a:pt x="847103" y="300418"/>
                  <a:pt x="881240" y="268217"/>
                  <a:pt x="916994" y="237900"/>
                </a:cubicBezTo>
                <a:cubicBezTo>
                  <a:pt x="946233" y="213847"/>
                  <a:pt x="974738" y="188693"/>
                  <a:pt x="1006769" y="168310"/>
                </a:cubicBezTo>
                <a:cubicBezTo>
                  <a:pt x="1028980" y="155121"/>
                  <a:pt x="1054130" y="142666"/>
                  <a:pt x="1080676" y="145676"/>
                </a:cubicBezTo>
                <a:cubicBezTo>
                  <a:pt x="1095614" y="147682"/>
                  <a:pt x="1108544" y="159281"/>
                  <a:pt x="1113711" y="173179"/>
                </a:cubicBezTo>
                <a:cubicBezTo>
                  <a:pt x="1120494" y="193073"/>
                  <a:pt x="1108960" y="213064"/>
                  <a:pt x="1099361" y="229972"/>
                </a:cubicBezTo>
                <a:cubicBezTo>
                  <a:pt x="1084961" y="252850"/>
                  <a:pt x="1066521" y="273502"/>
                  <a:pt x="1045608" y="290630"/>
                </a:cubicBezTo>
                <a:cubicBezTo>
                  <a:pt x="1029960" y="302522"/>
                  <a:pt x="1015805" y="316127"/>
                  <a:pt x="1001357" y="329414"/>
                </a:cubicBezTo>
                <a:cubicBezTo>
                  <a:pt x="985366" y="343141"/>
                  <a:pt x="970183" y="357724"/>
                  <a:pt x="954829" y="372137"/>
                </a:cubicBezTo>
                <a:cubicBezTo>
                  <a:pt x="938642" y="386647"/>
                  <a:pt x="922087" y="400741"/>
                  <a:pt x="906562" y="415936"/>
                </a:cubicBezTo>
                <a:cubicBezTo>
                  <a:pt x="875779" y="443757"/>
                  <a:pt x="844924" y="471554"/>
                  <a:pt x="815268" y="500526"/>
                </a:cubicBezTo>
                <a:cubicBezTo>
                  <a:pt x="896105" y="496978"/>
                  <a:pt x="977015" y="501553"/>
                  <a:pt x="1057412" y="510142"/>
                </a:cubicBezTo>
                <a:cubicBezTo>
                  <a:pt x="1099997" y="514767"/>
                  <a:pt x="1143146" y="516553"/>
                  <a:pt x="1185071" y="525949"/>
                </a:cubicBezTo>
                <a:cubicBezTo>
                  <a:pt x="1213821" y="531357"/>
                  <a:pt x="1240097" y="565173"/>
                  <a:pt x="1213478" y="589422"/>
                </a:cubicBezTo>
                <a:cubicBezTo>
                  <a:pt x="1206376" y="596738"/>
                  <a:pt x="1196507" y="600041"/>
                  <a:pt x="1187054" y="603173"/>
                </a:cubicBezTo>
                <a:cubicBezTo>
                  <a:pt x="1169325" y="608777"/>
                  <a:pt x="1151962" y="615726"/>
                  <a:pt x="1133767" y="619665"/>
                </a:cubicBezTo>
                <a:cubicBezTo>
                  <a:pt x="1114788" y="623972"/>
                  <a:pt x="1095271" y="624094"/>
                  <a:pt x="1075998" y="625954"/>
                </a:cubicBezTo>
                <a:cubicBezTo>
                  <a:pt x="1044849" y="630505"/>
                  <a:pt x="1013381" y="629135"/>
                  <a:pt x="982011" y="630383"/>
                </a:cubicBezTo>
                <a:cubicBezTo>
                  <a:pt x="941776" y="632487"/>
                  <a:pt x="901737" y="626712"/>
                  <a:pt x="861502" y="626981"/>
                </a:cubicBezTo>
                <a:cubicBezTo>
                  <a:pt x="871641" y="636255"/>
                  <a:pt x="883861" y="642935"/>
                  <a:pt x="894023" y="652209"/>
                </a:cubicBezTo>
                <a:cubicBezTo>
                  <a:pt x="903819" y="660871"/>
                  <a:pt x="912733" y="670438"/>
                  <a:pt x="922430" y="679223"/>
                </a:cubicBezTo>
                <a:cubicBezTo>
                  <a:pt x="951890" y="704157"/>
                  <a:pt x="980689" y="730461"/>
                  <a:pt x="1003806" y="761537"/>
                </a:cubicBezTo>
                <a:cubicBezTo>
                  <a:pt x="1013748" y="775631"/>
                  <a:pt x="1024572" y="789064"/>
                  <a:pt x="1034270" y="803305"/>
                </a:cubicBezTo>
                <a:cubicBezTo>
                  <a:pt x="1046269" y="821730"/>
                  <a:pt x="1055869" y="841697"/>
                  <a:pt x="1065738" y="861052"/>
                </a:cubicBezTo>
                <a:cubicBezTo>
                  <a:pt x="1076194" y="881190"/>
                  <a:pt x="1085990" y="907225"/>
                  <a:pt x="1059762" y="919704"/>
                </a:cubicBezTo>
                <a:cubicBezTo>
                  <a:pt x="1025723" y="932404"/>
                  <a:pt x="985097" y="898832"/>
                  <a:pt x="959726" y="878768"/>
                </a:cubicBezTo>
                <a:cubicBezTo>
                  <a:pt x="945474" y="865799"/>
                  <a:pt x="931320" y="852684"/>
                  <a:pt x="918071" y="838663"/>
                </a:cubicBezTo>
                <a:cubicBezTo>
                  <a:pt x="906953" y="826502"/>
                  <a:pt x="898064" y="814439"/>
                  <a:pt x="886677" y="803183"/>
                </a:cubicBezTo>
                <a:cubicBezTo>
                  <a:pt x="869143" y="787009"/>
                  <a:pt x="854254" y="768363"/>
                  <a:pt x="837577" y="751382"/>
                </a:cubicBezTo>
                <a:cubicBezTo>
                  <a:pt x="823741" y="738242"/>
                  <a:pt x="810615" y="724417"/>
                  <a:pt x="797220" y="710861"/>
                </a:cubicBezTo>
                <a:cubicBezTo>
                  <a:pt x="782086" y="696082"/>
                  <a:pt x="765752" y="682600"/>
                  <a:pt x="750961" y="667453"/>
                </a:cubicBezTo>
                <a:cubicBezTo>
                  <a:pt x="746528" y="711130"/>
                  <a:pt x="744496" y="754661"/>
                  <a:pt x="741165" y="798338"/>
                </a:cubicBezTo>
                <a:cubicBezTo>
                  <a:pt x="737541" y="848744"/>
                  <a:pt x="729215" y="898587"/>
                  <a:pt x="719101" y="948064"/>
                </a:cubicBezTo>
                <a:cubicBezTo>
                  <a:pt x="712856" y="972557"/>
                  <a:pt x="687805" y="1118368"/>
                  <a:pt x="658320" y="1109926"/>
                </a:cubicBezTo>
                <a:close/>
                <a:moveTo>
                  <a:pt x="660622" y="1097251"/>
                </a:moveTo>
                <a:cubicBezTo>
                  <a:pt x="666818" y="1089470"/>
                  <a:pt x="671422" y="1080661"/>
                  <a:pt x="674630" y="1071265"/>
                </a:cubicBezTo>
                <a:cubicBezTo>
                  <a:pt x="681437" y="1051715"/>
                  <a:pt x="687168" y="1031821"/>
                  <a:pt x="691821" y="1011659"/>
                </a:cubicBezTo>
                <a:cubicBezTo>
                  <a:pt x="708277" y="942999"/>
                  <a:pt x="722456" y="873458"/>
                  <a:pt x="728064" y="802987"/>
                </a:cubicBezTo>
                <a:cubicBezTo>
                  <a:pt x="732227" y="754294"/>
                  <a:pt x="733549" y="705380"/>
                  <a:pt x="739598" y="656883"/>
                </a:cubicBezTo>
                <a:cubicBezTo>
                  <a:pt x="740529" y="650912"/>
                  <a:pt x="746969" y="646434"/>
                  <a:pt x="752259" y="650765"/>
                </a:cubicBezTo>
                <a:cubicBezTo>
                  <a:pt x="758601" y="657054"/>
                  <a:pt x="764723" y="663587"/>
                  <a:pt x="771286" y="669655"/>
                </a:cubicBezTo>
                <a:cubicBezTo>
                  <a:pt x="788722" y="685805"/>
                  <a:pt x="806599" y="701465"/>
                  <a:pt x="822737" y="718936"/>
                </a:cubicBezTo>
                <a:cubicBezTo>
                  <a:pt x="834883" y="731538"/>
                  <a:pt x="848009" y="743136"/>
                  <a:pt x="859617" y="756251"/>
                </a:cubicBezTo>
                <a:cubicBezTo>
                  <a:pt x="871886" y="770957"/>
                  <a:pt x="885526" y="784317"/>
                  <a:pt x="899093" y="797824"/>
                </a:cubicBezTo>
                <a:cubicBezTo>
                  <a:pt x="908300" y="807269"/>
                  <a:pt x="916430" y="817742"/>
                  <a:pt x="925099" y="827676"/>
                </a:cubicBezTo>
                <a:cubicBezTo>
                  <a:pt x="942241" y="845539"/>
                  <a:pt x="959947" y="863083"/>
                  <a:pt x="979366" y="878498"/>
                </a:cubicBezTo>
                <a:cubicBezTo>
                  <a:pt x="999422" y="892103"/>
                  <a:pt x="1032629" y="919337"/>
                  <a:pt x="1057436" y="906515"/>
                </a:cubicBezTo>
                <a:cubicBezTo>
                  <a:pt x="1062407" y="902943"/>
                  <a:pt x="1065591" y="897315"/>
                  <a:pt x="1063583" y="891198"/>
                </a:cubicBezTo>
                <a:cubicBezTo>
                  <a:pt x="1062015" y="882756"/>
                  <a:pt x="1058514" y="874901"/>
                  <a:pt x="1054718" y="867243"/>
                </a:cubicBezTo>
                <a:cubicBezTo>
                  <a:pt x="1044677" y="847496"/>
                  <a:pt x="1035029" y="827456"/>
                  <a:pt x="1022834" y="808909"/>
                </a:cubicBezTo>
                <a:cubicBezTo>
                  <a:pt x="1007969" y="788917"/>
                  <a:pt x="993986" y="768192"/>
                  <a:pt x="977725" y="749326"/>
                </a:cubicBezTo>
                <a:cubicBezTo>
                  <a:pt x="960069" y="729971"/>
                  <a:pt x="941139" y="711277"/>
                  <a:pt x="921010" y="694736"/>
                </a:cubicBezTo>
                <a:cubicBezTo>
                  <a:pt x="908545" y="684312"/>
                  <a:pt x="897525" y="672322"/>
                  <a:pt x="885452" y="661458"/>
                </a:cubicBezTo>
                <a:cubicBezTo>
                  <a:pt x="876024" y="653237"/>
                  <a:pt x="865347" y="646679"/>
                  <a:pt x="855699" y="638751"/>
                </a:cubicBezTo>
                <a:cubicBezTo>
                  <a:pt x="848964" y="633368"/>
                  <a:pt x="835691" y="620179"/>
                  <a:pt x="849332" y="614820"/>
                </a:cubicBezTo>
                <a:cubicBezTo>
                  <a:pt x="864221" y="613475"/>
                  <a:pt x="879330" y="614918"/>
                  <a:pt x="894293" y="615138"/>
                </a:cubicBezTo>
                <a:cubicBezTo>
                  <a:pt x="925859" y="616729"/>
                  <a:pt x="957351" y="619543"/>
                  <a:pt x="988966" y="617439"/>
                </a:cubicBezTo>
                <a:cubicBezTo>
                  <a:pt x="1014556" y="616558"/>
                  <a:pt x="1040270" y="617781"/>
                  <a:pt x="1065713" y="614355"/>
                </a:cubicBezTo>
                <a:cubicBezTo>
                  <a:pt x="1086112" y="611762"/>
                  <a:pt x="1106781" y="611982"/>
                  <a:pt x="1127033" y="608165"/>
                </a:cubicBezTo>
                <a:cubicBezTo>
                  <a:pt x="1147726" y="603956"/>
                  <a:pt x="1167366" y="596028"/>
                  <a:pt x="1187446" y="589715"/>
                </a:cubicBezTo>
                <a:cubicBezTo>
                  <a:pt x="1214261" y="581542"/>
                  <a:pt x="1221265" y="559692"/>
                  <a:pt x="1195650" y="543297"/>
                </a:cubicBezTo>
                <a:cubicBezTo>
                  <a:pt x="1178190" y="534954"/>
                  <a:pt x="1158256" y="533975"/>
                  <a:pt x="1139351" y="531112"/>
                </a:cubicBezTo>
                <a:cubicBezTo>
                  <a:pt x="1127033" y="529644"/>
                  <a:pt x="1114691" y="528151"/>
                  <a:pt x="1102324" y="526952"/>
                </a:cubicBezTo>
                <a:cubicBezTo>
                  <a:pt x="1058391" y="523086"/>
                  <a:pt x="1014336" y="518535"/>
                  <a:pt x="970403" y="514987"/>
                </a:cubicBezTo>
                <a:cubicBezTo>
                  <a:pt x="926544" y="512785"/>
                  <a:pt x="882612" y="510998"/>
                  <a:pt x="838704" y="512369"/>
                </a:cubicBezTo>
                <a:cubicBezTo>
                  <a:pt x="828712" y="511879"/>
                  <a:pt x="803562" y="517189"/>
                  <a:pt x="798395" y="507328"/>
                </a:cubicBezTo>
                <a:cubicBezTo>
                  <a:pt x="795824" y="501504"/>
                  <a:pt x="801530" y="497075"/>
                  <a:pt x="804934" y="493087"/>
                </a:cubicBezTo>
                <a:cubicBezTo>
                  <a:pt x="812819" y="484645"/>
                  <a:pt x="821366" y="476889"/>
                  <a:pt x="829937" y="469181"/>
                </a:cubicBezTo>
                <a:cubicBezTo>
                  <a:pt x="839389" y="460763"/>
                  <a:pt x="848548" y="452004"/>
                  <a:pt x="857560" y="443121"/>
                </a:cubicBezTo>
                <a:cubicBezTo>
                  <a:pt x="875314" y="426384"/>
                  <a:pt x="893974" y="411189"/>
                  <a:pt x="911263" y="394036"/>
                </a:cubicBezTo>
                <a:cubicBezTo>
                  <a:pt x="928675" y="377960"/>
                  <a:pt x="947041" y="362985"/>
                  <a:pt x="963816" y="346224"/>
                </a:cubicBezTo>
                <a:cubicBezTo>
                  <a:pt x="981105" y="330319"/>
                  <a:pt x="998737" y="314830"/>
                  <a:pt x="1015903" y="298803"/>
                </a:cubicBezTo>
                <a:cubicBezTo>
                  <a:pt x="1037257" y="281161"/>
                  <a:pt x="1058954" y="263910"/>
                  <a:pt x="1075778" y="241619"/>
                </a:cubicBezTo>
                <a:cubicBezTo>
                  <a:pt x="1088610" y="224246"/>
                  <a:pt x="1102250" y="205674"/>
                  <a:pt x="1103156" y="183603"/>
                </a:cubicBezTo>
                <a:cubicBezTo>
                  <a:pt x="1097157" y="149469"/>
                  <a:pt x="1060350" y="155439"/>
                  <a:pt x="1036572" y="166768"/>
                </a:cubicBezTo>
                <a:cubicBezTo>
                  <a:pt x="1008361" y="179443"/>
                  <a:pt x="984239" y="199067"/>
                  <a:pt x="960363" y="218300"/>
                </a:cubicBezTo>
                <a:cubicBezTo>
                  <a:pt x="933793" y="240053"/>
                  <a:pt x="907027" y="262980"/>
                  <a:pt x="881485" y="285737"/>
                </a:cubicBezTo>
                <a:cubicBezTo>
                  <a:pt x="871396" y="294545"/>
                  <a:pt x="861625" y="303770"/>
                  <a:pt x="852099" y="313191"/>
                </a:cubicBezTo>
                <a:cubicBezTo>
                  <a:pt x="833659" y="330784"/>
                  <a:pt x="814141" y="347252"/>
                  <a:pt x="797832" y="366949"/>
                </a:cubicBezTo>
                <a:cubicBezTo>
                  <a:pt x="784975" y="381802"/>
                  <a:pt x="770209" y="394795"/>
                  <a:pt x="756862" y="409183"/>
                </a:cubicBezTo>
                <a:cubicBezTo>
                  <a:pt x="743051" y="425014"/>
                  <a:pt x="728088" y="439696"/>
                  <a:pt x="711583" y="452713"/>
                </a:cubicBezTo>
                <a:cubicBezTo>
                  <a:pt x="706024" y="457167"/>
                  <a:pt x="701518" y="462990"/>
                  <a:pt x="695543" y="466807"/>
                </a:cubicBezTo>
                <a:cubicBezTo>
                  <a:pt x="691919" y="468887"/>
                  <a:pt x="687021" y="466783"/>
                  <a:pt x="685894" y="462794"/>
                </a:cubicBezTo>
                <a:cubicBezTo>
                  <a:pt x="685282" y="459467"/>
                  <a:pt x="686237" y="455747"/>
                  <a:pt x="686286" y="452468"/>
                </a:cubicBezTo>
                <a:cubicBezTo>
                  <a:pt x="687241" y="435095"/>
                  <a:pt x="688784" y="417796"/>
                  <a:pt x="690939" y="400545"/>
                </a:cubicBezTo>
                <a:cubicBezTo>
                  <a:pt x="697502" y="344560"/>
                  <a:pt x="706979" y="288918"/>
                  <a:pt x="715673" y="233226"/>
                </a:cubicBezTo>
                <a:cubicBezTo>
                  <a:pt x="720325" y="208243"/>
                  <a:pt x="723558" y="183089"/>
                  <a:pt x="726105" y="157813"/>
                </a:cubicBezTo>
                <a:cubicBezTo>
                  <a:pt x="729043" y="127471"/>
                  <a:pt x="733843" y="97203"/>
                  <a:pt x="733476" y="66617"/>
                </a:cubicBezTo>
                <a:cubicBezTo>
                  <a:pt x="733011" y="52865"/>
                  <a:pt x="734406" y="38086"/>
                  <a:pt x="730292" y="24873"/>
                </a:cubicBezTo>
                <a:cubicBezTo>
                  <a:pt x="716677" y="2581"/>
                  <a:pt x="684988" y="14889"/>
                  <a:pt x="669732" y="29252"/>
                </a:cubicBezTo>
                <a:cubicBezTo>
                  <a:pt x="639733" y="55752"/>
                  <a:pt x="626705" y="115408"/>
                  <a:pt x="616420" y="153653"/>
                </a:cubicBezTo>
                <a:cubicBezTo>
                  <a:pt x="606404" y="199997"/>
                  <a:pt x="595752" y="246293"/>
                  <a:pt x="588381" y="293126"/>
                </a:cubicBezTo>
                <a:cubicBezTo>
                  <a:pt x="585369" y="318134"/>
                  <a:pt x="579614" y="342676"/>
                  <a:pt x="576161" y="367610"/>
                </a:cubicBezTo>
                <a:cubicBezTo>
                  <a:pt x="572512" y="391296"/>
                  <a:pt x="568226" y="414909"/>
                  <a:pt x="565386" y="438741"/>
                </a:cubicBezTo>
                <a:cubicBezTo>
                  <a:pt x="564431" y="446278"/>
                  <a:pt x="563476" y="453814"/>
                  <a:pt x="562888" y="461375"/>
                </a:cubicBezTo>
                <a:cubicBezTo>
                  <a:pt x="562374" y="464507"/>
                  <a:pt x="563647" y="468765"/>
                  <a:pt x="560096" y="470380"/>
                </a:cubicBezTo>
                <a:cubicBezTo>
                  <a:pt x="559851" y="475347"/>
                  <a:pt x="553852" y="477965"/>
                  <a:pt x="549982" y="474955"/>
                </a:cubicBezTo>
                <a:cubicBezTo>
                  <a:pt x="539110" y="464434"/>
                  <a:pt x="533477" y="449679"/>
                  <a:pt x="525077" y="437224"/>
                </a:cubicBezTo>
                <a:cubicBezTo>
                  <a:pt x="511413" y="414884"/>
                  <a:pt x="497822" y="392470"/>
                  <a:pt x="486557" y="368784"/>
                </a:cubicBezTo>
                <a:cubicBezTo>
                  <a:pt x="465399" y="327236"/>
                  <a:pt x="439808" y="288012"/>
                  <a:pt x="414781" y="248764"/>
                </a:cubicBezTo>
                <a:cubicBezTo>
                  <a:pt x="400087" y="228993"/>
                  <a:pt x="386178" y="208782"/>
                  <a:pt x="373713" y="187518"/>
                </a:cubicBezTo>
                <a:cubicBezTo>
                  <a:pt x="350008" y="155635"/>
                  <a:pt x="324809" y="124070"/>
                  <a:pt x="293635" y="99136"/>
                </a:cubicBezTo>
                <a:cubicBezTo>
                  <a:pt x="274069" y="84381"/>
                  <a:pt x="241132" y="65026"/>
                  <a:pt x="216741" y="74765"/>
                </a:cubicBezTo>
                <a:cubicBezTo>
                  <a:pt x="210203" y="86583"/>
                  <a:pt x="214292" y="100629"/>
                  <a:pt x="216300" y="113157"/>
                </a:cubicBezTo>
                <a:cubicBezTo>
                  <a:pt x="222716" y="143572"/>
                  <a:pt x="232928" y="173081"/>
                  <a:pt x="246666" y="200952"/>
                </a:cubicBezTo>
                <a:cubicBezTo>
                  <a:pt x="256462" y="220674"/>
                  <a:pt x="269196" y="238707"/>
                  <a:pt x="280093" y="257817"/>
                </a:cubicBezTo>
                <a:cubicBezTo>
                  <a:pt x="296574" y="287963"/>
                  <a:pt x="313887" y="317595"/>
                  <a:pt x="335217" y="344634"/>
                </a:cubicBezTo>
                <a:cubicBezTo>
                  <a:pt x="350620" y="366558"/>
                  <a:pt x="367909" y="386989"/>
                  <a:pt x="384390" y="408082"/>
                </a:cubicBezTo>
                <a:cubicBezTo>
                  <a:pt x="393476" y="420023"/>
                  <a:pt x="402340" y="432208"/>
                  <a:pt x="412479" y="443342"/>
                </a:cubicBezTo>
                <a:cubicBezTo>
                  <a:pt x="430184" y="462060"/>
                  <a:pt x="446518" y="481954"/>
                  <a:pt x="462754" y="501945"/>
                </a:cubicBezTo>
                <a:cubicBezTo>
                  <a:pt x="472451" y="514106"/>
                  <a:pt x="499291" y="540068"/>
                  <a:pt x="491455" y="556388"/>
                </a:cubicBezTo>
                <a:cubicBezTo>
                  <a:pt x="484084" y="565417"/>
                  <a:pt x="454722" y="555630"/>
                  <a:pt x="442796" y="556242"/>
                </a:cubicBezTo>
                <a:cubicBezTo>
                  <a:pt x="378464" y="555997"/>
                  <a:pt x="314157" y="559569"/>
                  <a:pt x="249825" y="560181"/>
                </a:cubicBezTo>
                <a:cubicBezTo>
                  <a:pt x="210986" y="562139"/>
                  <a:pt x="172172" y="564243"/>
                  <a:pt x="133259" y="564879"/>
                </a:cubicBezTo>
                <a:cubicBezTo>
                  <a:pt x="98730" y="565833"/>
                  <a:pt x="65328" y="565809"/>
                  <a:pt x="32831" y="577579"/>
                </a:cubicBezTo>
                <a:cubicBezTo>
                  <a:pt x="25362" y="580760"/>
                  <a:pt x="14979" y="583353"/>
                  <a:pt x="12775" y="592162"/>
                </a:cubicBezTo>
                <a:cubicBezTo>
                  <a:pt x="13583" y="608581"/>
                  <a:pt x="38660" y="623238"/>
                  <a:pt x="52520" y="628719"/>
                </a:cubicBezTo>
                <a:cubicBezTo>
                  <a:pt x="98583" y="642960"/>
                  <a:pt x="147610" y="641002"/>
                  <a:pt x="195289" y="641173"/>
                </a:cubicBezTo>
                <a:cubicBezTo>
                  <a:pt x="247278" y="640390"/>
                  <a:pt x="299219" y="637258"/>
                  <a:pt x="351135" y="634371"/>
                </a:cubicBezTo>
                <a:cubicBezTo>
                  <a:pt x="388774" y="631533"/>
                  <a:pt x="426413" y="627275"/>
                  <a:pt x="464223" y="628890"/>
                </a:cubicBezTo>
                <a:cubicBezTo>
                  <a:pt x="472304" y="629942"/>
                  <a:pt x="488663" y="627275"/>
                  <a:pt x="488687" y="638971"/>
                </a:cubicBezTo>
                <a:cubicBezTo>
                  <a:pt x="488467" y="640513"/>
                  <a:pt x="487634" y="642152"/>
                  <a:pt x="486532" y="643253"/>
                </a:cubicBezTo>
                <a:cubicBezTo>
                  <a:pt x="480729" y="647951"/>
                  <a:pt x="474264" y="651866"/>
                  <a:pt x="468337" y="656418"/>
                </a:cubicBezTo>
                <a:cubicBezTo>
                  <a:pt x="453620" y="666670"/>
                  <a:pt x="441939" y="680446"/>
                  <a:pt x="427637" y="691213"/>
                </a:cubicBezTo>
                <a:cubicBezTo>
                  <a:pt x="396463" y="713284"/>
                  <a:pt x="366734" y="737312"/>
                  <a:pt x="336564" y="760729"/>
                </a:cubicBezTo>
                <a:cubicBezTo>
                  <a:pt x="314965" y="778469"/>
                  <a:pt x="293782" y="796674"/>
                  <a:pt x="273114" y="815442"/>
                </a:cubicBezTo>
                <a:cubicBezTo>
                  <a:pt x="243017" y="840498"/>
                  <a:pt x="214243" y="867365"/>
                  <a:pt x="189975" y="898171"/>
                </a:cubicBezTo>
                <a:cubicBezTo>
                  <a:pt x="181330" y="909550"/>
                  <a:pt x="173543" y="921564"/>
                  <a:pt x="166050" y="933700"/>
                </a:cubicBezTo>
                <a:cubicBezTo>
                  <a:pt x="153536" y="954426"/>
                  <a:pt x="139259" y="978895"/>
                  <a:pt x="147659" y="1003706"/>
                </a:cubicBezTo>
                <a:cubicBezTo>
                  <a:pt x="150622" y="1007695"/>
                  <a:pt x="157381" y="1004367"/>
                  <a:pt x="161593" y="1004269"/>
                </a:cubicBezTo>
                <a:cubicBezTo>
                  <a:pt x="172857" y="1001847"/>
                  <a:pt x="183461" y="997295"/>
                  <a:pt x="194016" y="992818"/>
                </a:cubicBezTo>
                <a:cubicBezTo>
                  <a:pt x="219214" y="982492"/>
                  <a:pt x="242087" y="967810"/>
                  <a:pt x="264518" y="952566"/>
                </a:cubicBezTo>
                <a:cubicBezTo>
                  <a:pt x="296354" y="930153"/>
                  <a:pt x="327675" y="907005"/>
                  <a:pt x="356841" y="881190"/>
                </a:cubicBezTo>
                <a:cubicBezTo>
                  <a:pt x="371681" y="868588"/>
                  <a:pt x="385002" y="854396"/>
                  <a:pt x="399059" y="840938"/>
                </a:cubicBezTo>
                <a:cubicBezTo>
                  <a:pt x="408512" y="832227"/>
                  <a:pt x="418185" y="823737"/>
                  <a:pt x="427172" y="814536"/>
                </a:cubicBezTo>
                <a:cubicBezTo>
                  <a:pt x="465203" y="773747"/>
                  <a:pt x="506099" y="735820"/>
                  <a:pt x="547999" y="699067"/>
                </a:cubicBezTo>
                <a:cubicBezTo>
                  <a:pt x="560243" y="688276"/>
                  <a:pt x="573345" y="678489"/>
                  <a:pt x="585246" y="667306"/>
                </a:cubicBezTo>
                <a:cubicBezTo>
                  <a:pt x="590805" y="662143"/>
                  <a:pt x="601507" y="649835"/>
                  <a:pt x="607065" y="661385"/>
                </a:cubicBezTo>
                <a:cubicBezTo>
                  <a:pt x="608339" y="667184"/>
                  <a:pt x="607286" y="673326"/>
                  <a:pt x="607604" y="679247"/>
                </a:cubicBezTo>
                <a:cubicBezTo>
                  <a:pt x="607580" y="740469"/>
                  <a:pt x="607457" y="801715"/>
                  <a:pt x="609367" y="862912"/>
                </a:cubicBezTo>
                <a:cubicBezTo>
                  <a:pt x="609637" y="907078"/>
                  <a:pt x="613506" y="951073"/>
                  <a:pt x="623130" y="994237"/>
                </a:cubicBezTo>
                <a:cubicBezTo>
                  <a:pt x="627514" y="1014766"/>
                  <a:pt x="632093" y="1035345"/>
                  <a:pt x="639146" y="1055165"/>
                </a:cubicBezTo>
                <a:cubicBezTo>
                  <a:pt x="644827" y="1069675"/>
                  <a:pt x="648182" y="1086803"/>
                  <a:pt x="660622" y="109725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85" name="Google Shape;1085;p20"/>
          <p:cNvGrpSpPr/>
          <p:nvPr/>
        </p:nvGrpSpPr>
        <p:grpSpPr>
          <a:xfrm rot="-99707">
            <a:off x="1051082" y="965786"/>
            <a:ext cx="2334403" cy="3442878"/>
            <a:chOff x="2101686" y="1930981"/>
            <a:chExt cx="4668710" cy="6885574"/>
          </a:xfrm>
        </p:grpSpPr>
        <p:grpSp>
          <p:nvGrpSpPr>
            <p:cNvPr id="1086" name="Google Shape;1086;p20"/>
            <p:cNvGrpSpPr/>
            <p:nvPr/>
          </p:nvGrpSpPr>
          <p:grpSpPr>
            <a:xfrm>
              <a:off x="2101686" y="1930981"/>
              <a:ext cx="4668710" cy="6885574"/>
              <a:chOff x="2101686" y="1930981"/>
              <a:chExt cx="4668710" cy="6885574"/>
            </a:xfrm>
          </p:grpSpPr>
          <p:sp>
            <p:nvSpPr>
              <p:cNvPr id="1087" name="Google Shape;1087;p20"/>
              <p:cNvSpPr/>
              <p:nvPr/>
            </p:nvSpPr>
            <p:spPr>
              <a:xfrm>
                <a:off x="2281995" y="5635326"/>
                <a:ext cx="12121" cy="13495"/>
              </a:xfrm>
              <a:custGeom>
                <a:rect b="b" l="l" r="r" t="t"/>
                <a:pathLst>
                  <a:path extrusionOk="0" h="13495" w="12121">
                    <a:moveTo>
                      <a:pt x="6061" y="0"/>
                    </a:moveTo>
                    <a:cubicBezTo>
                      <a:pt x="2755" y="0"/>
                      <a:pt x="0" y="3030"/>
                      <a:pt x="0" y="6748"/>
                    </a:cubicBezTo>
                    <a:cubicBezTo>
                      <a:pt x="0" y="10466"/>
                      <a:pt x="2755" y="13496"/>
                      <a:pt x="6061" y="13496"/>
                    </a:cubicBezTo>
                    <a:cubicBezTo>
                      <a:pt x="9367" y="13496"/>
                      <a:pt x="12122" y="10466"/>
                      <a:pt x="12122" y="6748"/>
                    </a:cubicBezTo>
                    <a:cubicBezTo>
                      <a:pt x="12122" y="3030"/>
                      <a:pt x="9367" y="0"/>
                      <a:pt x="606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8" name="Google Shape;1088;p20"/>
              <p:cNvSpPr/>
              <p:nvPr/>
            </p:nvSpPr>
            <p:spPr>
              <a:xfrm>
                <a:off x="2101686" y="1930981"/>
                <a:ext cx="4668710" cy="6885574"/>
              </a:xfrm>
              <a:custGeom>
                <a:rect b="b" l="l" r="r" t="t"/>
                <a:pathLst>
                  <a:path extrusionOk="0" h="6885574" w="4668710">
                    <a:moveTo>
                      <a:pt x="4661589" y="3495717"/>
                    </a:moveTo>
                    <a:cubicBezTo>
                      <a:pt x="4680047" y="3129136"/>
                      <a:pt x="4658421" y="2760903"/>
                      <a:pt x="4644233" y="2394460"/>
                    </a:cubicBezTo>
                    <a:cubicBezTo>
                      <a:pt x="4622469" y="2077179"/>
                      <a:pt x="4622607" y="1756455"/>
                      <a:pt x="4575085" y="1441791"/>
                    </a:cubicBezTo>
                    <a:cubicBezTo>
                      <a:pt x="4554561" y="1265937"/>
                      <a:pt x="4522741" y="1090496"/>
                      <a:pt x="4482520" y="917258"/>
                    </a:cubicBezTo>
                    <a:cubicBezTo>
                      <a:pt x="4485274" y="909409"/>
                      <a:pt x="4486514" y="900458"/>
                      <a:pt x="4485274" y="890681"/>
                    </a:cubicBezTo>
                    <a:cubicBezTo>
                      <a:pt x="4456486" y="763162"/>
                      <a:pt x="4437477" y="641428"/>
                      <a:pt x="4403040" y="513083"/>
                    </a:cubicBezTo>
                    <a:cubicBezTo>
                      <a:pt x="4357033" y="320016"/>
                      <a:pt x="4188846" y="210537"/>
                      <a:pt x="4025755" y="157106"/>
                    </a:cubicBezTo>
                    <a:cubicBezTo>
                      <a:pt x="3859358" y="111249"/>
                      <a:pt x="3685936" y="117584"/>
                      <a:pt x="3516509" y="89216"/>
                    </a:cubicBezTo>
                    <a:cubicBezTo>
                      <a:pt x="3337578" y="77235"/>
                      <a:pt x="3159197" y="58507"/>
                      <a:pt x="2979852" y="51071"/>
                    </a:cubicBezTo>
                    <a:cubicBezTo>
                      <a:pt x="2852713" y="50107"/>
                      <a:pt x="2725711" y="49969"/>
                      <a:pt x="2598848" y="40329"/>
                    </a:cubicBezTo>
                    <a:cubicBezTo>
                      <a:pt x="2346360" y="9896"/>
                      <a:pt x="2092908" y="7004"/>
                      <a:pt x="1839180" y="5489"/>
                    </a:cubicBezTo>
                    <a:cubicBezTo>
                      <a:pt x="1621266" y="-1259"/>
                      <a:pt x="1400460" y="-8833"/>
                      <a:pt x="1184613" y="29726"/>
                    </a:cubicBezTo>
                    <a:cubicBezTo>
                      <a:pt x="928406" y="59884"/>
                      <a:pt x="646027" y="97754"/>
                      <a:pt x="456902" y="311615"/>
                    </a:cubicBezTo>
                    <a:cubicBezTo>
                      <a:pt x="410207" y="369591"/>
                      <a:pt x="377285" y="440511"/>
                      <a:pt x="348910" y="511982"/>
                    </a:cubicBezTo>
                    <a:cubicBezTo>
                      <a:pt x="325769" y="518454"/>
                      <a:pt x="326457" y="554121"/>
                      <a:pt x="317917" y="576016"/>
                    </a:cubicBezTo>
                    <a:cubicBezTo>
                      <a:pt x="264058" y="717719"/>
                      <a:pt x="236234" y="871264"/>
                      <a:pt x="211164" y="1022330"/>
                    </a:cubicBezTo>
                    <a:cubicBezTo>
                      <a:pt x="148628" y="1351867"/>
                      <a:pt x="116395" y="1686775"/>
                      <a:pt x="73556" y="2019892"/>
                    </a:cubicBezTo>
                    <a:cubicBezTo>
                      <a:pt x="36778" y="2355764"/>
                      <a:pt x="6199" y="2693288"/>
                      <a:pt x="0" y="3031638"/>
                    </a:cubicBezTo>
                    <a:cubicBezTo>
                      <a:pt x="2617" y="3368336"/>
                      <a:pt x="52619" y="3703657"/>
                      <a:pt x="112676" y="4033056"/>
                    </a:cubicBezTo>
                    <a:cubicBezTo>
                      <a:pt x="161025" y="4290434"/>
                      <a:pt x="215296" y="4547398"/>
                      <a:pt x="294776" y="4795412"/>
                    </a:cubicBezTo>
                    <a:cubicBezTo>
                      <a:pt x="362960" y="4985036"/>
                      <a:pt x="415028" y="5180996"/>
                      <a:pt x="484865" y="5370070"/>
                    </a:cubicBezTo>
                    <a:cubicBezTo>
                      <a:pt x="556906" y="5558318"/>
                      <a:pt x="657873" y="5731831"/>
                      <a:pt x="754846" y="5905206"/>
                    </a:cubicBezTo>
                    <a:cubicBezTo>
                      <a:pt x="827163" y="6019367"/>
                      <a:pt x="908984" y="6125402"/>
                      <a:pt x="981162" y="6239701"/>
                    </a:cubicBezTo>
                    <a:cubicBezTo>
                      <a:pt x="1070008" y="6371212"/>
                      <a:pt x="1177588" y="6487439"/>
                      <a:pt x="1293019" y="6590169"/>
                    </a:cubicBezTo>
                    <a:cubicBezTo>
                      <a:pt x="1393573" y="6662466"/>
                      <a:pt x="1499224" y="6729531"/>
                      <a:pt x="1611211" y="6777729"/>
                    </a:cubicBezTo>
                    <a:cubicBezTo>
                      <a:pt x="1811906" y="6847685"/>
                      <a:pt x="2025137" y="6873849"/>
                      <a:pt x="2234648" y="6883902"/>
                    </a:cubicBezTo>
                    <a:cubicBezTo>
                      <a:pt x="2504216" y="6897673"/>
                      <a:pt x="2770341" y="6824825"/>
                      <a:pt x="3021865" y="6723058"/>
                    </a:cubicBezTo>
                    <a:cubicBezTo>
                      <a:pt x="3158508" y="6660539"/>
                      <a:pt x="3299698" y="6609036"/>
                      <a:pt x="3422567" y="6515669"/>
                    </a:cubicBezTo>
                    <a:cubicBezTo>
                      <a:pt x="3520366" y="6459622"/>
                      <a:pt x="3592683" y="6367494"/>
                      <a:pt x="3659765" y="6273302"/>
                    </a:cubicBezTo>
                    <a:cubicBezTo>
                      <a:pt x="3744754" y="6175666"/>
                      <a:pt x="3823269" y="6070319"/>
                      <a:pt x="3885805" y="5953266"/>
                    </a:cubicBezTo>
                    <a:cubicBezTo>
                      <a:pt x="3964733" y="5816109"/>
                      <a:pt x="4048621" y="5680328"/>
                      <a:pt x="4112535" y="5531878"/>
                    </a:cubicBezTo>
                    <a:cubicBezTo>
                      <a:pt x="4176862" y="5360431"/>
                      <a:pt x="4245735" y="5191737"/>
                      <a:pt x="4322046" y="5026349"/>
                    </a:cubicBezTo>
                    <a:cubicBezTo>
                      <a:pt x="4408826" y="4808494"/>
                      <a:pt x="4462684" y="4577143"/>
                      <a:pt x="4515303" y="4346894"/>
                    </a:cubicBezTo>
                    <a:cubicBezTo>
                      <a:pt x="4580181" y="4092959"/>
                      <a:pt x="4631836" y="3835582"/>
                      <a:pt x="4657043" y="3572971"/>
                    </a:cubicBezTo>
                    <a:cubicBezTo>
                      <a:pt x="4657594" y="3564709"/>
                      <a:pt x="4658008" y="3556446"/>
                      <a:pt x="4658559" y="3548184"/>
                    </a:cubicBezTo>
                    <a:cubicBezTo>
                      <a:pt x="4668890" y="3532347"/>
                      <a:pt x="4668614" y="3512379"/>
                      <a:pt x="4661589" y="3495717"/>
                    </a:cubicBezTo>
                    <a:close/>
                    <a:moveTo>
                      <a:pt x="3406175" y="189468"/>
                    </a:moveTo>
                    <a:cubicBezTo>
                      <a:pt x="3519815" y="194425"/>
                      <a:pt x="3635108" y="214531"/>
                      <a:pt x="3751779" y="225272"/>
                    </a:cubicBezTo>
                    <a:cubicBezTo>
                      <a:pt x="3919966" y="232708"/>
                      <a:pt x="4113361" y="266722"/>
                      <a:pt x="4234991" y="403743"/>
                    </a:cubicBezTo>
                    <a:cubicBezTo>
                      <a:pt x="4234853" y="416550"/>
                      <a:pt x="4238021" y="429081"/>
                      <a:pt x="4244633" y="440373"/>
                    </a:cubicBezTo>
                    <a:cubicBezTo>
                      <a:pt x="4265433" y="490912"/>
                      <a:pt x="4279207" y="541864"/>
                      <a:pt x="4297527" y="594745"/>
                    </a:cubicBezTo>
                    <a:cubicBezTo>
                      <a:pt x="4362956" y="844824"/>
                      <a:pt x="4431003" y="1091598"/>
                      <a:pt x="4465439" y="1350215"/>
                    </a:cubicBezTo>
                    <a:cubicBezTo>
                      <a:pt x="4514614" y="1671351"/>
                      <a:pt x="4524532" y="1996482"/>
                      <a:pt x="4542852" y="2321061"/>
                    </a:cubicBezTo>
                    <a:cubicBezTo>
                      <a:pt x="4557453" y="2579816"/>
                      <a:pt x="4564616" y="2842564"/>
                      <a:pt x="4570264" y="3102558"/>
                    </a:cubicBezTo>
                    <a:cubicBezTo>
                      <a:pt x="4571090" y="3229939"/>
                      <a:pt x="4572192" y="3357044"/>
                      <a:pt x="4565167" y="3483874"/>
                    </a:cubicBezTo>
                    <a:cubicBezTo>
                      <a:pt x="4546296" y="3492687"/>
                      <a:pt x="4527425" y="3501500"/>
                      <a:pt x="4508691" y="3510589"/>
                    </a:cubicBezTo>
                    <a:cubicBezTo>
                      <a:pt x="4357998" y="3580683"/>
                      <a:pt x="4196146" y="3602579"/>
                      <a:pt x="4037601" y="3651328"/>
                    </a:cubicBezTo>
                    <a:cubicBezTo>
                      <a:pt x="3814315" y="3690299"/>
                      <a:pt x="3587310" y="3697598"/>
                      <a:pt x="3362234" y="3719631"/>
                    </a:cubicBezTo>
                    <a:cubicBezTo>
                      <a:pt x="3049965" y="3744556"/>
                      <a:pt x="2733425" y="3747861"/>
                      <a:pt x="2417437" y="3733539"/>
                    </a:cubicBezTo>
                    <a:cubicBezTo>
                      <a:pt x="2419641" y="3724038"/>
                      <a:pt x="2420054" y="3713572"/>
                      <a:pt x="2419641" y="3704345"/>
                    </a:cubicBezTo>
                    <a:cubicBezTo>
                      <a:pt x="2420191" y="3649537"/>
                      <a:pt x="2421707" y="3594729"/>
                      <a:pt x="2423084" y="3539921"/>
                    </a:cubicBezTo>
                    <a:cubicBezTo>
                      <a:pt x="2423635" y="3537442"/>
                      <a:pt x="2424186" y="3534826"/>
                      <a:pt x="2424461" y="3532072"/>
                    </a:cubicBezTo>
                    <a:cubicBezTo>
                      <a:pt x="2431487" y="3410613"/>
                      <a:pt x="2426115" y="3288603"/>
                      <a:pt x="2426665" y="3167006"/>
                    </a:cubicBezTo>
                    <a:cubicBezTo>
                      <a:pt x="2420742" y="2879332"/>
                      <a:pt x="2428181" y="2591659"/>
                      <a:pt x="2417712" y="2304123"/>
                    </a:cubicBezTo>
                    <a:cubicBezTo>
                      <a:pt x="2416197" y="2292418"/>
                      <a:pt x="2415784" y="2278785"/>
                      <a:pt x="2414406" y="2265289"/>
                    </a:cubicBezTo>
                    <a:cubicBezTo>
                      <a:pt x="2503528" y="2264876"/>
                      <a:pt x="2600225" y="2244633"/>
                      <a:pt x="2624193" y="2139010"/>
                    </a:cubicBezTo>
                    <a:cubicBezTo>
                      <a:pt x="2659456" y="1980645"/>
                      <a:pt x="2654359" y="1814431"/>
                      <a:pt x="2658216" y="1652348"/>
                    </a:cubicBezTo>
                    <a:cubicBezTo>
                      <a:pt x="2659318" y="1505688"/>
                      <a:pt x="2663588" y="1358753"/>
                      <a:pt x="2652017" y="1212506"/>
                    </a:cubicBezTo>
                    <a:cubicBezTo>
                      <a:pt x="2644717" y="1117212"/>
                      <a:pt x="2645130" y="1008422"/>
                      <a:pt x="2581354" y="934885"/>
                    </a:cubicBezTo>
                    <a:cubicBezTo>
                      <a:pt x="2550223" y="897015"/>
                      <a:pt x="2487136" y="854876"/>
                      <a:pt x="2435619" y="860798"/>
                    </a:cubicBezTo>
                    <a:cubicBezTo>
                      <a:pt x="2440991" y="776520"/>
                      <a:pt x="2429145" y="690865"/>
                      <a:pt x="2421431" y="607138"/>
                    </a:cubicBezTo>
                    <a:cubicBezTo>
                      <a:pt x="2402698" y="449324"/>
                      <a:pt x="2417023" y="286552"/>
                      <a:pt x="2396637" y="129565"/>
                    </a:cubicBezTo>
                    <a:cubicBezTo>
                      <a:pt x="2451735" y="133558"/>
                      <a:pt x="2506834" y="138653"/>
                      <a:pt x="2561794" y="145539"/>
                    </a:cubicBezTo>
                    <a:cubicBezTo>
                      <a:pt x="2845137" y="164543"/>
                      <a:pt x="3120628" y="156693"/>
                      <a:pt x="3406175" y="189468"/>
                    </a:cubicBezTo>
                    <a:close/>
                    <a:moveTo>
                      <a:pt x="2375837" y="935298"/>
                    </a:moveTo>
                    <a:cubicBezTo>
                      <a:pt x="2379143" y="936262"/>
                      <a:pt x="2382587" y="936813"/>
                      <a:pt x="2386031" y="936813"/>
                    </a:cubicBezTo>
                    <a:cubicBezTo>
                      <a:pt x="2397877" y="967660"/>
                      <a:pt x="2431073" y="967522"/>
                      <a:pt x="2457383" y="971103"/>
                    </a:cubicBezTo>
                    <a:cubicBezTo>
                      <a:pt x="2478733" y="977850"/>
                      <a:pt x="2497054" y="993411"/>
                      <a:pt x="2512068" y="1010900"/>
                    </a:cubicBezTo>
                    <a:cubicBezTo>
                      <a:pt x="2553254" y="1067223"/>
                      <a:pt x="2546780" y="1147094"/>
                      <a:pt x="2554356" y="1215536"/>
                    </a:cubicBezTo>
                    <a:cubicBezTo>
                      <a:pt x="2561932" y="1315788"/>
                      <a:pt x="2563447" y="1416315"/>
                      <a:pt x="2561519" y="1516842"/>
                    </a:cubicBezTo>
                    <a:cubicBezTo>
                      <a:pt x="2559590" y="1676584"/>
                      <a:pt x="2561932" y="1829441"/>
                      <a:pt x="2547744" y="1989596"/>
                    </a:cubicBezTo>
                    <a:cubicBezTo>
                      <a:pt x="2541408" y="2039309"/>
                      <a:pt x="2543198" y="2095632"/>
                      <a:pt x="2515925" y="2138046"/>
                    </a:cubicBezTo>
                    <a:cubicBezTo>
                      <a:pt x="2489477" y="2150578"/>
                      <a:pt x="2460413" y="2153745"/>
                      <a:pt x="2431900" y="2156362"/>
                    </a:cubicBezTo>
                    <a:cubicBezTo>
                      <a:pt x="2338784" y="2164624"/>
                      <a:pt x="2228449" y="2147135"/>
                      <a:pt x="2233133" y="2017138"/>
                    </a:cubicBezTo>
                    <a:cubicBezTo>
                      <a:pt x="2232444" y="1888380"/>
                      <a:pt x="2206135" y="1760587"/>
                      <a:pt x="2204206" y="1631416"/>
                    </a:cubicBezTo>
                    <a:cubicBezTo>
                      <a:pt x="2189192" y="1492743"/>
                      <a:pt x="2191947" y="1352418"/>
                      <a:pt x="2196217" y="1213057"/>
                    </a:cubicBezTo>
                    <a:cubicBezTo>
                      <a:pt x="2210680" y="1040232"/>
                      <a:pt x="2203104" y="961601"/>
                      <a:pt x="2375837" y="935298"/>
                    </a:cubicBezTo>
                    <a:close/>
                    <a:moveTo>
                      <a:pt x="97524" y="2988398"/>
                    </a:moveTo>
                    <a:cubicBezTo>
                      <a:pt x="120803" y="2300405"/>
                      <a:pt x="212404" y="1612687"/>
                      <a:pt x="307724" y="932406"/>
                    </a:cubicBezTo>
                    <a:cubicBezTo>
                      <a:pt x="316126" y="868785"/>
                      <a:pt x="322738" y="805164"/>
                      <a:pt x="333620" y="742093"/>
                    </a:cubicBezTo>
                    <a:cubicBezTo>
                      <a:pt x="340094" y="702020"/>
                      <a:pt x="351389" y="661946"/>
                      <a:pt x="361031" y="621598"/>
                    </a:cubicBezTo>
                    <a:cubicBezTo>
                      <a:pt x="364062" y="616089"/>
                      <a:pt x="366954" y="610581"/>
                      <a:pt x="369985" y="605348"/>
                    </a:cubicBezTo>
                    <a:cubicBezTo>
                      <a:pt x="421226" y="519556"/>
                      <a:pt x="467647" y="426465"/>
                      <a:pt x="540101" y="357886"/>
                    </a:cubicBezTo>
                    <a:cubicBezTo>
                      <a:pt x="695616" y="215357"/>
                      <a:pt x="902647" y="172254"/>
                      <a:pt x="1098384" y="147604"/>
                    </a:cubicBezTo>
                    <a:cubicBezTo>
                      <a:pt x="1337648" y="110423"/>
                      <a:pt x="1579254" y="99131"/>
                      <a:pt x="1820860" y="112902"/>
                    </a:cubicBezTo>
                    <a:cubicBezTo>
                      <a:pt x="1994419" y="114967"/>
                      <a:pt x="2167841" y="115243"/>
                      <a:pt x="2340988" y="125709"/>
                    </a:cubicBezTo>
                    <a:cubicBezTo>
                      <a:pt x="2332585" y="190845"/>
                      <a:pt x="2335202" y="286277"/>
                      <a:pt x="2331621" y="305556"/>
                    </a:cubicBezTo>
                    <a:cubicBezTo>
                      <a:pt x="2325147" y="444229"/>
                      <a:pt x="2323907" y="583315"/>
                      <a:pt x="2336718" y="721574"/>
                    </a:cubicBezTo>
                    <a:cubicBezTo>
                      <a:pt x="2341126" y="772664"/>
                      <a:pt x="2335753" y="824994"/>
                      <a:pt x="2340850" y="875946"/>
                    </a:cubicBezTo>
                    <a:cubicBezTo>
                      <a:pt x="2182856" y="867959"/>
                      <a:pt x="2122248" y="977024"/>
                      <a:pt x="2110539" y="1160452"/>
                    </a:cubicBezTo>
                    <a:cubicBezTo>
                      <a:pt x="2097316" y="1322122"/>
                      <a:pt x="2094561" y="1485858"/>
                      <a:pt x="2109437" y="1647528"/>
                    </a:cubicBezTo>
                    <a:cubicBezTo>
                      <a:pt x="2108748" y="1744062"/>
                      <a:pt x="2125140" y="1838392"/>
                      <a:pt x="2133129" y="1934100"/>
                    </a:cubicBezTo>
                    <a:cubicBezTo>
                      <a:pt x="2127206" y="2106649"/>
                      <a:pt x="2168668" y="2249040"/>
                      <a:pt x="2345671" y="2262397"/>
                    </a:cubicBezTo>
                    <a:cubicBezTo>
                      <a:pt x="2347599" y="2262535"/>
                      <a:pt x="2349528" y="2262673"/>
                      <a:pt x="2351456" y="2262810"/>
                    </a:cubicBezTo>
                    <a:cubicBezTo>
                      <a:pt x="2313714" y="2680756"/>
                      <a:pt x="2337820" y="3104899"/>
                      <a:pt x="2327489" y="3524773"/>
                    </a:cubicBezTo>
                    <a:cubicBezTo>
                      <a:pt x="2327489" y="3530970"/>
                      <a:pt x="2328728" y="3537029"/>
                      <a:pt x="2330519" y="3542537"/>
                    </a:cubicBezTo>
                    <a:cubicBezTo>
                      <a:pt x="2325147" y="3574348"/>
                      <a:pt x="2324871" y="3611392"/>
                      <a:pt x="2322117" y="3629569"/>
                    </a:cubicBezTo>
                    <a:cubicBezTo>
                      <a:pt x="2324183" y="3657249"/>
                      <a:pt x="2312199" y="3700765"/>
                      <a:pt x="2322392" y="3728720"/>
                    </a:cubicBezTo>
                    <a:cubicBezTo>
                      <a:pt x="2137537" y="3718254"/>
                      <a:pt x="1952958" y="3702004"/>
                      <a:pt x="1769894" y="3680384"/>
                    </a:cubicBezTo>
                    <a:cubicBezTo>
                      <a:pt x="1548950" y="3649400"/>
                      <a:pt x="1325664" y="3640173"/>
                      <a:pt x="1105271" y="3604506"/>
                    </a:cubicBezTo>
                    <a:cubicBezTo>
                      <a:pt x="884189" y="3562643"/>
                      <a:pt x="666689" y="3511691"/>
                      <a:pt x="450979" y="3433610"/>
                    </a:cubicBezTo>
                    <a:cubicBezTo>
                      <a:pt x="350976" y="3406757"/>
                      <a:pt x="255380" y="3366959"/>
                      <a:pt x="163366" y="3315869"/>
                    </a:cubicBezTo>
                    <a:cubicBezTo>
                      <a:pt x="163917" y="3307331"/>
                      <a:pt x="153449" y="3308020"/>
                      <a:pt x="147801" y="3307744"/>
                    </a:cubicBezTo>
                    <a:cubicBezTo>
                      <a:pt x="136093" y="3300996"/>
                      <a:pt x="118048" y="3292459"/>
                      <a:pt x="108957" y="3304990"/>
                    </a:cubicBezTo>
                    <a:cubicBezTo>
                      <a:pt x="100692" y="3199918"/>
                      <a:pt x="96009" y="3094433"/>
                      <a:pt x="97524" y="2988398"/>
                    </a:cubicBezTo>
                    <a:close/>
                    <a:moveTo>
                      <a:pt x="4404556" y="4394266"/>
                    </a:moveTo>
                    <a:cubicBezTo>
                      <a:pt x="4373563" y="4520820"/>
                      <a:pt x="4342846" y="4647788"/>
                      <a:pt x="4306343" y="4772690"/>
                    </a:cubicBezTo>
                    <a:cubicBezTo>
                      <a:pt x="4257856" y="4944275"/>
                      <a:pt x="4176999" y="5100161"/>
                      <a:pt x="4109917" y="5262933"/>
                    </a:cubicBezTo>
                    <a:cubicBezTo>
                      <a:pt x="4064048" y="5380674"/>
                      <a:pt x="4023413" y="5500894"/>
                      <a:pt x="3963769" y="5611336"/>
                    </a:cubicBezTo>
                    <a:cubicBezTo>
                      <a:pt x="3905778" y="5731831"/>
                      <a:pt x="3830156" y="5840208"/>
                      <a:pt x="3766931" y="5960014"/>
                    </a:cubicBezTo>
                    <a:cubicBezTo>
                      <a:pt x="3713072" y="6049525"/>
                      <a:pt x="3645302" y="6134078"/>
                      <a:pt x="3577806" y="6213398"/>
                    </a:cubicBezTo>
                    <a:cubicBezTo>
                      <a:pt x="3512790" y="6310759"/>
                      <a:pt x="3433586" y="6392833"/>
                      <a:pt x="3335374" y="6447503"/>
                    </a:cubicBezTo>
                    <a:cubicBezTo>
                      <a:pt x="3260440" y="6503964"/>
                      <a:pt x="3176553" y="6539630"/>
                      <a:pt x="3091977" y="6573920"/>
                    </a:cubicBezTo>
                    <a:cubicBezTo>
                      <a:pt x="2898995" y="6665909"/>
                      <a:pt x="2694168" y="6733662"/>
                      <a:pt x="2485758" y="6765473"/>
                    </a:cubicBezTo>
                    <a:cubicBezTo>
                      <a:pt x="2250489" y="6795769"/>
                      <a:pt x="2014117" y="6762856"/>
                      <a:pt x="1782154" y="6717275"/>
                    </a:cubicBezTo>
                    <a:cubicBezTo>
                      <a:pt x="1437789" y="6640158"/>
                      <a:pt x="1176623" y="6373967"/>
                      <a:pt x="984193" y="6061506"/>
                    </a:cubicBezTo>
                    <a:cubicBezTo>
                      <a:pt x="836805" y="5864858"/>
                      <a:pt x="719032" y="5644662"/>
                      <a:pt x="611453" y="5419232"/>
                    </a:cubicBezTo>
                    <a:cubicBezTo>
                      <a:pt x="538035" y="5244204"/>
                      <a:pt x="489410" y="5068626"/>
                      <a:pt x="430042" y="4885335"/>
                    </a:cubicBezTo>
                    <a:cubicBezTo>
                      <a:pt x="318881" y="4580035"/>
                      <a:pt x="253865" y="4257659"/>
                      <a:pt x="193257" y="3936384"/>
                    </a:cubicBezTo>
                    <a:cubicBezTo>
                      <a:pt x="161989" y="3739048"/>
                      <a:pt x="130307" y="3541161"/>
                      <a:pt x="112400" y="3341758"/>
                    </a:cubicBezTo>
                    <a:cubicBezTo>
                      <a:pt x="112538" y="3341896"/>
                      <a:pt x="112538" y="3342034"/>
                      <a:pt x="112676" y="3342171"/>
                    </a:cubicBezTo>
                    <a:cubicBezTo>
                      <a:pt x="130996" y="3365444"/>
                      <a:pt x="154964" y="3382520"/>
                      <a:pt x="177830" y="3399871"/>
                    </a:cubicBezTo>
                    <a:cubicBezTo>
                      <a:pt x="267502" y="3465145"/>
                      <a:pt x="372189" y="3495579"/>
                      <a:pt x="473019" y="3532622"/>
                    </a:cubicBezTo>
                    <a:cubicBezTo>
                      <a:pt x="542856" y="3561403"/>
                      <a:pt x="614483" y="3584952"/>
                      <a:pt x="686662" y="3605608"/>
                    </a:cubicBezTo>
                    <a:cubicBezTo>
                      <a:pt x="987086" y="3698699"/>
                      <a:pt x="1296462" y="3737533"/>
                      <a:pt x="1606528" y="3766590"/>
                    </a:cubicBezTo>
                    <a:cubicBezTo>
                      <a:pt x="1982298" y="3815063"/>
                      <a:pt x="2359170" y="3849352"/>
                      <a:pt x="2737695" y="3848802"/>
                    </a:cubicBezTo>
                    <a:cubicBezTo>
                      <a:pt x="3072693" y="3856100"/>
                      <a:pt x="3406864" y="3824840"/>
                      <a:pt x="3740621" y="3795646"/>
                    </a:cubicBezTo>
                    <a:cubicBezTo>
                      <a:pt x="3831120" y="3787384"/>
                      <a:pt x="3921895" y="3779948"/>
                      <a:pt x="4011980" y="3765901"/>
                    </a:cubicBezTo>
                    <a:cubicBezTo>
                      <a:pt x="4102204" y="3749789"/>
                      <a:pt x="4189121" y="3716877"/>
                      <a:pt x="4278656" y="3697598"/>
                    </a:cubicBezTo>
                    <a:cubicBezTo>
                      <a:pt x="4372599" y="3679420"/>
                      <a:pt x="4465990" y="3646508"/>
                      <a:pt x="4555387" y="3606021"/>
                    </a:cubicBezTo>
                    <a:cubicBezTo>
                      <a:pt x="4551393" y="3644304"/>
                      <a:pt x="4546434" y="3682450"/>
                      <a:pt x="4540097" y="3720457"/>
                    </a:cubicBezTo>
                    <a:cubicBezTo>
                      <a:pt x="4516129" y="3949742"/>
                      <a:pt x="4454006" y="4170489"/>
                      <a:pt x="4404556" y="439426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89" name="Google Shape;1089;p20"/>
            <p:cNvGrpSpPr/>
            <p:nvPr/>
          </p:nvGrpSpPr>
          <p:grpSpPr>
            <a:xfrm>
              <a:off x="2198915" y="2038087"/>
              <a:ext cx="4473498" cy="6670213"/>
              <a:chOff x="2198915" y="2038087"/>
              <a:chExt cx="4473498" cy="6670213"/>
            </a:xfrm>
          </p:grpSpPr>
          <p:sp>
            <p:nvSpPr>
              <p:cNvPr id="1090" name="Google Shape;1090;p20"/>
              <p:cNvSpPr/>
              <p:nvPr/>
            </p:nvSpPr>
            <p:spPr>
              <a:xfrm>
                <a:off x="2198915" y="2038087"/>
                <a:ext cx="2254226" cy="3621475"/>
              </a:xfrm>
              <a:custGeom>
                <a:rect b="b" l="l" r="r" t="t"/>
                <a:pathLst>
                  <a:path extrusionOk="0" h="3621475" w="2254226">
                    <a:moveTo>
                      <a:pt x="50847" y="3200638"/>
                    </a:moveTo>
                    <a:cubicBezTo>
                      <a:pt x="56494" y="3200913"/>
                      <a:pt x="66825" y="3200087"/>
                      <a:pt x="66412" y="3208625"/>
                    </a:cubicBezTo>
                    <a:cubicBezTo>
                      <a:pt x="158289" y="3259715"/>
                      <a:pt x="254022" y="3299513"/>
                      <a:pt x="354025" y="3326366"/>
                    </a:cubicBezTo>
                    <a:cubicBezTo>
                      <a:pt x="569597" y="3404447"/>
                      <a:pt x="787097" y="3455399"/>
                      <a:pt x="1008317" y="3497263"/>
                    </a:cubicBezTo>
                    <a:cubicBezTo>
                      <a:pt x="1228848" y="3533067"/>
                      <a:pt x="1451858" y="3542293"/>
                      <a:pt x="1672940" y="3573140"/>
                    </a:cubicBezTo>
                    <a:cubicBezTo>
                      <a:pt x="1856004" y="3594622"/>
                      <a:pt x="2040583" y="3611148"/>
                      <a:pt x="2225438" y="3621476"/>
                    </a:cubicBezTo>
                    <a:cubicBezTo>
                      <a:pt x="2215245" y="3593521"/>
                      <a:pt x="2227091" y="3550005"/>
                      <a:pt x="2225162" y="3522325"/>
                    </a:cubicBezTo>
                    <a:cubicBezTo>
                      <a:pt x="2227917" y="3504148"/>
                      <a:pt x="2228193" y="3467380"/>
                      <a:pt x="2233565" y="3435569"/>
                    </a:cubicBezTo>
                    <a:cubicBezTo>
                      <a:pt x="2231499" y="3429923"/>
                      <a:pt x="2230535" y="3423726"/>
                      <a:pt x="2230535" y="3417391"/>
                    </a:cubicBezTo>
                    <a:cubicBezTo>
                      <a:pt x="2240865" y="2997655"/>
                      <a:pt x="2216622" y="2573512"/>
                      <a:pt x="2254227" y="2155566"/>
                    </a:cubicBezTo>
                    <a:cubicBezTo>
                      <a:pt x="2252298" y="2155429"/>
                      <a:pt x="2250370" y="2155291"/>
                      <a:pt x="2248579" y="2155153"/>
                    </a:cubicBezTo>
                    <a:cubicBezTo>
                      <a:pt x="2071438" y="2141796"/>
                      <a:pt x="2030114" y="1999267"/>
                      <a:pt x="2036037" y="1826856"/>
                    </a:cubicBezTo>
                    <a:cubicBezTo>
                      <a:pt x="2028186" y="1731148"/>
                      <a:pt x="2011657" y="1636680"/>
                      <a:pt x="2012345" y="1540146"/>
                    </a:cubicBezTo>
                    <a:cubicBezTo>
                      <a:pt x="1997331" y="1378614"/>
                      <a:pt x="2000086" y="1214740"/>
                      <a:pt x="2013447" y="1053070"/>
                    </a:cubicBezTo>
                    <a:cubicBezTo>
                      <a:pt x="2025156" y="869642"/>
                      <a:pt x="2085764" y="760577"/>
                      <a:pt x="2243620" y="768564"/>
                    </a:cubicBezTo>
                    <a:cubicBezTo>
                      <a:pt x="2238524" y="717612"/>
                      <a:pt x="2244034" y="665283"/>
                      <a:pt x="2239626" y="614330"/>
                    </a:cubicBezTo>
                    <a:cubicBezTo>
                      <a:pt x="2226815" y="476071"/>
                      <a:pt x="2228055" y="336985"/>
                      <a:pt x="2234529" y="198312"/>
                    </a:cubicBezTo>
                    <a:cubicBezTo>
                      <a:pt x="2238110" y="179033"/>
                      <a:pt x="2235355" y="83463"/>
                      <a:pt x="2243896" y="18327"/>
                    </a:cubicBezTo>
                    <a:cubicBezTo>
                      <a:pt x="2070887" y="7861"/>
                      <a:pt x="1897328" y="7723"/>
                      <a:pt x="1723768" y="5658"/>
                    </a:cubicBezTo>
                    <a:cubicBezTo>
                      <a:pt x="1482162" y="-8113"/>
                      <a:pt x="1240694" y="3179"/>
                      <a:pt x="1001292" y="40360"/>
                    </a:cubicBezTo>
                    <a:cubicBezTo>
                      <a:pt x="805418" y="65148"/>
                      <a:pt x="598386" y="108251"/>
                      <a:pt x="442871" y="250779"/>
                    </a:cubicBezTo>
                    <a:cubicBezTo>
                      <a:pt x="370417" y="319358"/>
                      <a:pt x="323997" y="412449"/>
                      <a:pt x="272755" y="498242"/>
                    </a:cubicBezTo>
                    <a:cubicBezTo>
                      <a:pt x="269725" y="503475"/>
                      <a:pt x="266694" y="508983"/>
                      <a:pt x="263802" y="514492"/>
                    </a:cubicBezTo>
                    <a:cubicBezTo>
                      <a:pt x="254160" y="554840"/>
                      <a:pt x="242864" y="594913"/>
                      <a:pt x="236390" y="634987"/>
                    </a:cubicBezTo>
                    <a:cubicBezTo>
                      <a:pt x="225508" y="698195"/>
                      <a:pt x="218897" y="761816"/>
                      <a:pt x="210494" y="825300"/>
                    </a:cubicBezTo>
                    <a:cubicBezTo>
                      <a:pt x="115174" y="1505581"/>
                      <a:pt x="23573" y="2193299"/>
                      <a:pt x="294" y="2881291"/>
                    </a:cubicBezTo>
                    <a:cubicBezTo>
                      <a:pt x="-1221" y="2987327"/>
                      <a:pt x="3187" y="3092812"/>
                      <a:pt x="11865" y="3198021"/>
                    </a:cubicBezTo>
                    <a:cubicBezTo>
                      <a:pt x="20818" y="3185352"/>
                      <a:pt x="39001" y="3193890"/>
                      <a:pt x="50847" y="320063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1" name="Google Shape;1091;p20"/>
              <p:cNvSpPr/>
              <p:nvPr/>
            </p:nvSpPr>
            <p:spPr>
              <a:xfrm>
                <a:off x="4498184" y="2060270"/>
                <a:ext cx="2174229" cy="3612581"/>
              </a:xfrm>
              <a:custGeom>
                <a:rect b="b" l="l" r="r" t="t"/>
                <a:pathLst>
                  <a:path extrusionOk="0" h="3612581" w="2174229">
                    <a:moveTo>
                      <a:pt x="2173627" y="2973407"/>
                    </a:moveTo>
                    <a:cubicBezTo>
                      <a:pt x="2167841" y="2713413"/>
                      <a:pt x="2160816" y="2450802"/>
                      <a:pt x="2146215" y="2191910"/>
                    </a:cubicBezTo>
                    <a:cubicBezTo>
                      <a:pt x="2127895" y="1867330"/>
                      <a:pt x="2117977" y="1542200"/>
                      <a:pt x="2068940" y="1221063"/>
                    </a:cubicBezTo>
                    <a:cubicBezTo>
                      <a:pt x="2034503" y="962446"/>
                      <a:pt x="1966457" y="715535"/>
                      <a:pt x="1901028" y="465593"/>
                    </a:cubicBezTo>
                    <a:cubicBezTo>
                      <a:pt x="1882570" y="412713"/>
                      <a:pt x="1868933" y="361761"/>
                      <a:pt x="1848134" y="311222"/>
                    </a:cubicBezTo>
                    <a:cubicBezTo>
                      <a:pt x="1841522" y="299792"/>
                      <a:pt x="1838216" y="287260"/>
                      <a:pt x="1838354" y="274453"/>
                    </a:cubicBezTo>
                    <a:cubicBezTo>
                      <a:pt x="1717000" y="137296"/>
                      <a:pt x="1523467" y="103419"/>
                      <a:pt x="1355280" y="95983"/>
                    </a:cubicBezTo>
                    <a:cubicBezTo>
                      <a:pt x="1238609" y="85242"/>
                      <a:pt x="1123316" y="65136"/>
                      <a:pt x="1009676" y="60179"/>
                    </a:cubicBezTo>
                    <a:cubicBezTo>
                      <a:pt x="724267" y="27266"/>
                      <a:pt x="448638" y="35253"/>
                      <a:pt x="165019" y="15974"/>
                    </a:cubicBezTo>
                    <a:cubicBezTo>
                      <a:pt x="110059" y="9089"/>
                      <a:pt x="55098" y="3994"/>
                      <a:pt x="0" y="0"/>
                    </a:cubicBezTo>
                    <a:cubicBezTo>
                      <a:pt x="20524" y="156988"/>
                      <a:pt x="6199" y="319897"/>
                      <a:pt x="24794" y="477574"/>
                    </a:cubicBezTo>
                    <a:cubicBezTo>
                      <a:pt x="32370" y="561439"/>
                      <a:pt x="44354" y="646956"/>
                      <a:pt x="38844" y="731233"/>
                    </a:cubicBezTo>
                    <a:cubicBezTo>
                      <a:pt x="90361" y="725174"/>
                      <a:pt x="153449" y="767451"/>
                      <a:pt x="184579" y="805321"/>
                    </a:cubicBezTo>
                    <a:cubicBezTo>
                      <a:pt x="248355" y="878857"/>
                      <a:pt x="247942" y="987509"/>
                      <a:pt x="255381" y="1082941"/>
                    </a:cubicBezTo>
                    <a:cubicBezTo>
                      <a:pt x="266951" y="1229188"/>
                      <a:pt x="262681" y="1376261"/>
                      <a:pt x="261579" y="1522783"/>
                    </a:cubicBezTo>
                    <a:cubicBezTo>
                      <a:pt x="257722" y="1685004"/>
                      <a:pt x="262681" y="1851218"/>
                      <a:pt x="227556" y="2009446"/>
                    </a:cubicBezTo>
                    <a:cubicBezTo>
                      <a:pt x="203588" y="2115068"/>
                      <a:pt x="106891" y="2135449"/>
                      <a:pt x="17769" y="2135725"/>
                    </a:cubicBezTo>
                    <a:cubicBezTo>
                      <a:pt x="19147" y="2149220"/>
                      <a:pt x="19698" y="2162991"/>
                      <a:pt x="21075" y="2174558"/>
                    </a:cubicBezTo>
                    <a:cubicBezTo>
                      <a:pt x="31682" y="2462094"/>
                      <a:pt x="24105" y="2749906"/>
                      <a:pt x="30029" y="3037441"/>
                    </a:cubicBezTo>
                    <a:cubicBezTo>
                      <a:pt x="29615" y="3159176"/>
                      <a:pt x="34988" y="3281048"/>
                      <a:pt x="27825" y="3402507"/>
                    </a:cubicBezTo>
                    <a:cubicBezTo>
                      <a:pt x="27687" y="3405261"/>
                      <a:pt x="27136" y="3407878"/>
                      <a:pt x="26447" y="3410494"/>
                    </a:cubicBezTo>
                    <a:cubicBezTo>
                      <a:pt x="25070" y="3465165"/>
                      <a:pt x="23555" y="3519973"/>
                      <a:pt x="23004" y="3574643"/>
                    </a:cubicBezTo>
                    <a:cubicBezTo>
                      <a:pt x="23417" y="3584007"/>
                      <a:pt x="23004" y="3594611"/>
                      <a:pt x="20800" y="3604113"/>
                    </a:cubicBezTo>
                    <a:cubicBezTo>
                      <a:pt x="336650" y="3618435"/>
                      <a:pt x="653190" y="3615129"/>
                      <a:pt x="965460" y="3590066"/>
                    </a:cubicBezTo>
                    <a:cubicBezTo>
                      <a:pt x="1190536" y="3568033"/>
                      <a:pt x="1417403" y="3560597"/>
                      <a:pt x="1640827" y="3521763"/>
                    </a:cubicBezTo>
                    <a:cubicBezTo>
                      <a:pt x="1799234" y="3473152"/>
                      <a:pt x="1961085" y="3451256"/>
                      <a:pt x="2111917" y="3381025"/>
                    </a:cubicBezTo>
                    <a:cubicBezTo>
                      <a:pt x="2130650" y="3371936"/>
                      <a:pt x="2149521" y="3363260"/>
                      <a:pt x="2168392" y="3354309"/>
                    </a:cubicBezTo>
                    <a:cubicBezTo>
                      <a:pt x="2175555" y="3227893"/>
                      <a:pt x="2174453" y="3100787"/>
                      <a:pt x="2173627" y="297340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2" name="Google Shape;1092;p20"/>
              <p:cNvSpPr/>
              <p:nvPr/>
            </p:nvSpPr>
            <p:spPr>
              <a:xfrm>
                <a:off x="2213948" y="5272602"/>
                <a:ext cx="4443261" cy="3435698"/>
              </a:xfrm>
              <a:custGeom>
                <a:rect b="b" l="l" r="r" t="t"/>
                <a:pathLst>
                  <a:path extrusionOk="0" h="3435698" w="4443261">
                    <a:moveTo>
                      <a:pt x="3899718" y="424281"/>
                    </a:moveTo>
                    <a:cubicBezTo>
                      <a:pt x="3809632" y="438465"/>
                      <a:pt x="3718858" y="445626"/>
                      <a:pt x="3628359" y="454026"/>
                    </a:cubicBezTo>
                    <a:cubicBezTo>
                      <a:pt x="3294601" y="483082"/>
                      <a:pt x="2960430" y="514480"/>
                      <a:pt x="2625432" y="507181"/>
                    </a:cubicBezTo>
                    <a:cubicBezTo>
                      <a:pt x="2246907" y="507732"/>
                      <a:pt x="1869897" y="473305"/>
                      <a:pt x="1494265" y="424969"/>
                    </a:cubicBezTo>
                    <a:cubicBezTo>
                      <a:pt x="1184200" y="395913"/>
                      <a:pt x="874823" y="357216"/>
                      <a:pt x="574399" y="263988"/>
                    </a:cubicBezTo>
                    <a:cubicBezTo>
                      <a:pt x="502221" y="243332"/>
                      <a:pt x="430593" y="219646"/>
                      <a:pt x="360756" y="191002"/>
                    </a:cubicBezTo>
                    <a:cubicBezTo>
                      <a:pt x="259926" y="153821"/>
                      <a:pt x="155239" y="123525"/>
                      <a:pt x="65567" y="58251"/>
                    </a:cubicBezTo>
                    <a:cubicBezTo>
                      <a:pt x="42701" y="40900"/>
                      <a:pt x="18733" y="23824"/>
                      <a:pt x="413" y="551"/>
                    </a:cubicBezTo>
                    <a:cubicBezTo>
                      <a:pt x="275" y="275"/>
                      <a:pt x="138" y="275"/>
                      <a:pt x="0" y="0"/>
                    </a:cubicBezTo>
                    <a:cubicBezTo>
                      <a:pt x="18045" y="199265"/>
                      <a:pt x="49726" y="397290"/>
                      <a:pt x="80994" y="594764"/>
                    </a:cubicBezTo>
                    <a:cubicBezTo>
                      <a:pt x="141603" y="916039"/>
                      <a:pt x="206619" y="1238414"/>
                      <a:pt x="317917" y="1543715"/>
                    </a:cubicBezTo>
                    <a:cubicBezTo>
                      <a:pt x="377148" y="1727005"/>
                      <a:pt x="425910" y="1902584"/>
                      <a:pt x="499190" y="2077611"/>
                    </a:cubicBezTo>
                    <a:cubicBezTo>
                      <a:pt x="606907" y="2303041"/>
                      <a:pt x="724680" y="2523237"/>
                      <a:pt x="872068" y="2720023"/>
                    </a:cubicBezTo>
                    <a:cubicBezTo>
                      <a:pt x="1064361" y="3032346"/>
                      <a:pt x="1325664" y="3298537"/>
                      <a:pt x="1670028" y="3375654"/>
                    </a:cubicBezTo>
                    <a:cubicBezTo>
                      <a:pt x="1901854" y="3421373"/>
                      <a:pt x="2138364" y="3454286"/>
                      <a:pt x="2373633" y="3423990"/>
                    </a:cubicBezTo>
                    <a:cubicBezTo>
                      <a:pt x="2582043" y="3392179"/>
                      <a:pt x="2786870" y="3324289"/>
                      <a:pt x="2979852" y="3232437"/>
                    </a:cubicBezTo>
                    <a:cubicBezTo>
                      <a:pt x="3064428" y="3198010"/>
                      <a:pt x="3148315" y="3162343"/>
                      <a:pt x="3223249" y="3105883"/>
                    </a:cubicBezTo>
                    <a:cubicBezTo>
                      <a:pt x="3321461" y="3051212"/>
                      <a:pt x="3400665" y="2969138"/>
                      <a:pt x="3465681" y="2871916"/>
                    </a:cubicBezTo>
                    <a:cubicBezTo>
                      <a:pt x="3533039" y="2792733"/>
                      <a:pt x="3600947" y="2708180"/>
                      <a:pt x="3654806" y="2618531"/>
                    </a:cubicBezTo>
                    <a:cubicBezTo>
                      <a:pt x="3718031" y="2498725"/>
                      <a:pt x="3793791" y="2390348"/>
                      <a:pt x="3851782" y="2269853"/>
                    </a:cubicBezTo>
                    <a:cubicBezTo>
                      <a:pt x="3911426" y="2159273"/>
                      <a:pt x="3952061" y="2039053"/>
                      <a:pt x="3997930" y="1921450"/>
                    </a:cubicBezTo>
                    <a:cubicBezTo>
                      <a:pt x="4064875" y="1758541"/>
                      <a:pt x="4145869" y="1602792"/>
                      <a:pt x="4194218" y="1431207"/>
                    </a:cubicBezTo>
                    <a:cubicBezTo>
                      <a:pt x="4230583" y="1306167"/>
                      <a:pt x="4261438" y="1179338"/>
                      <a:pt x="4292430" y="1052783"/>
                    </a:cubicBezTo>
                    <a:cubicBezTo>
                      <a:pt x="4342019" y="829007"/>
                      <a:pt x="4404005" y="608122"/>
                      <a:pt x="4427972" y="379112"/>
                    </a:cubicBezTo>
                    <a:cubicBezTo>
                      <a:pt x="4434309" y="341105"/>
                      <a:pt x="4439267" y="302822"/>
                      <a:pt x="4443262" y="264538"/>
                    </a:cubicBezTo>
                    <a:cubicBezTo>
                      <a:pt x="4353865" y="305025"/>
                      <a:pt x="4260336" y="337937"/>
                      <a:pt x="4166531" y="356115"/>
                    </a:cubicBezTo>
                    <a:cubicBezTo>
                      <a:pt x="4076721" y="375394"/>
                      <a:pt x="3989941" y="408306"/>
                      <a:pt x="3899718" y="424281"/>
                    </a:cubicBezTo>
                    <a:close/>
                    <a:moveTo>
                      <a:pt x="74107" y="376220"/>
                    </a:moveTo>
                    <a:cubicBezTo>
                      <a:pt x="70801" y="376220"/>
                      <a:pt x="68046" y="373191"/>
                      <a:pt x="68046" y="369473"/>
                    </a:cubicBezTo>
                    <a:cubicBezTo>
                      <a:pt x="68046" y="365754"/>
                      <a:pt x="70801" y="362725"/>
                      <a:pt x="74107" y="362725"/>
                    </a:cubicBezTo>
                    <a:cubicBezTo>
                      <a:pt x="77413" y="362725"/>
                      <a:pt x="80168" y="365754"/>
                      <a:pt x="80168" y="369473"/>
                    </a:cubicBezTo>
                    <a:cubicBezTo>
                      <a:pt x="80168" y="373191"/>
                      <a:pt x="77413" y="376220"/>
                      <a:pt x="74107" y="37622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93" name="Google Shape;1093;p20"/>
            <p:cNvSpPr/>
            <p:nvPr/>
          </p:nvSpPr>
          <p:spPr>
            <a:xfrm>
              <a:off x="4294552" y="2866142"/>
              <a:ext cx="369411" cy="1222927"/>
            </a:xfrm>
            <a:custGeom>
              <a:rect b="b" l="l" r="r" t="t"/>
              <a:pathLst>
                <a:path extrusionOk="0" h="1222927" w="369411">
                  <a:moveTo>
                    <a:pt x="361489" y="280513"/>
                  </a:moveTo>
                  <a:cubicBezTo>
                    <a:pt x="369065" y="380765"/>
                    <a:pt x="370580" y="481154"/>
                    <a:pt x="368652" y="581819"/>
                  </a:cubicBezTo>
                  <a:cubicBezTo>
                    <a:pt x="366723" y="741561"/>
                    <a:pt x="369065" y="894418"/>
                    <a:pt x="354877" y="1054573"/>
                  </a:cubicBezTo>
                  <a:cubicBezTo>
                    <a:pt x="348541" y="1104286"/>
                    <a:pt x="350332" y="1160609"/>
                    <a:pt x="323058" y="1203023"/>
                  </a:cubicBezTo>
                  <a:cubicBezTo>
                    <a:pt x="296611" y="1215417"/>
                    <a:pt x="267409" y="1218584"/>
                    <a:pt x="239033" y="1221201"/>
                  </a:cubicBezTo>
                  <a:cubicBezTo>
                    <a:pt x="145917" y="1229463"/>
                    <a:pt x="35583" y="1211975"/>
                    <a:pt x="40266" y="1081977"/>
                  </a:cubicBezTo>
                  <a:cubicBezTo>
                    <a:pt x="39577" y="953220"/>
                    <a:pt x="13268" y="825426"/>
                    <a:pt x="11339" y="696255"/>
                  </a:cubicBezTo>
                  <a:cubicBezTo>
                    <a:pt x="-3675" y="557583"/>
                    <a:pt x="-920" y="417257"/>
                    <a:pt x="3488" y="277896"/>
                  </a:cubicBezTo>
                  <a:cubicBezTo>
                    <a:pt x="17676" y="104934"/>
                    <a:pt x="10100" y="26302"/>
                    <a:pt x="182557" y="0"/>
                  </a:cubicBezTo>
                  <a:cubicBezTo>
                    <a:pt x="186001" y="1102"/>
                    <a:pt x="189582" y="1515"/>
                    <a:pt x="193026" y="1652"/>
                  </a:cubicBezTo>
                  <a:cubicBezTo>
                    <a:pt x="204872" y="32499"/>
                    <a:pt x="238069" y="32224"/>
                    <a:pt x="264378" y="35804"/>
                  </a:cubicBezTo>
                  <a:cubicBezTo>
                    <a:pt x="285729" y="42552"/>
                    <a:pt x="304049" y="58113"/>
                    <a:pt x="319063" y="75602"/>
                  </a:cubicBezTo>
                  <a:cubicBezTo>
                    <a:pt x="360525" y="132338"/>
                    <a:pt x="354051" y="212071"/>
                    <a:pt x="361489" y="2805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94" name="Google Shape;1094;p20"/>
          <p:cNvSpPr/>
          <p:nvPr/>
        </p:nvSpPr>
        <p:spPr>
          <a:xfrm>
            <a:off x="426242" y="2454506"/>
            <a:ext cx="2681598" cy="3370655"/>
          </a:xfrm>
          <a:custGeom>
            <a:rect b="b" l="l" r="r" t="t"/>
            <a:pathLst>
              <a:path extrusionOk="0" h="6741310" w="5363196">
                <a:moveTo>
                  <a:pt x="5362677" y="2858202"/>
                </a:moveTo>
                <a:cubicBezTo>
                  <a:pt x="5361193" y="2633577"/>
                  <a:pt x="5362812" y="2352998"/>
                  <a:pt x="5159080" y="2210079"/>
                </a:cubicBezTo>
                <a:cubicBezTo>
                  <a:pt x="4996635" y="2121631"/>
                  <a:pt x="4783593" y="2110171"/>
                  <a:pt x="4623307" y="2209270"/>
                </a:cubicBezTo>
                <a:cubicBezTo>
                  <a:pt x="4597132" y="2223427"/>
                  <a:pt x="4575544" y="2242303"/>
                  <a:pt x="4557869" y="2264685"/>
                </a:cubicBezTo>
                <a:cubicBezTo>
                  <a:pt x="4528591" y="2141586"/>
                  <a:pt x="4464234" y="2038981"/>
                  <a:pt x="4326479" y="1999206"/>
                </a:cubicBezTo>
                <a:cubicBezTo>
                  <a:pt x="4225288" y="1962938"/>
                  <a:pt x="4117080" y="1978847"/>
                  <a:pt x="4013056" y="1991387"/>
                </a:cubicBezTo>
                <a:cubicBezTo>
                  <a:pt x="3942357" y="2000420"/>
                  <a:pt x="3869094" y="2014847"/>
                  <a:pt x="3814586" y="2064059"/>
                </a:cubicBezTo>
                <a:cubicBezTo>
                  <a:pt x="3774109" y="2095474"/>
                  <a:pt x="3740918" y="2137406"/>
                  <a:pt x="3736736" y="2189990"/>
                </a:cubicBezTo>
                <a:cubicBezTo>
                  <a:pt x="3733228" y="2210214"/>
                  <a:pt x="3729450" y="2230303"/>
                  <a:pt x="3725807" y="2250528"/>
                </a:cubicBezTo>
                <a:cubicBezTo>
                  <a:pt x="3705839" y="2182304"/>
                  <a:pt x="3671029" y="2120553"/>
                  <a:pt x="3610584" y="2071745"/>
                </a:cubicBezTo>
                <a:cubicBezTo>
                  <a:pt x="3463520" y="1957140"/>
                  <a:pt x="3258439" y="1951073"/>
                  <a:pt x="3082366" y="1987611"/>
                </a:cubicBezTo>
                <a:cubicBezTo>
                  <a:pt x="2977532" y="2014982"/>
                  <a:pt x="2867571" y="2080913"/>
                  <a:pt x="2814546" y="2178529"/>
                </a:cubicBezTo>
                <a:cubicBezTo>
                  <a:pt x="2822912" y="1892287"/>
                  <a:pt x="2836539" y="1606180"/>
                  <a:pt x="2855967" y="1320207"/>
                </a:cubicBezTo>
                <a:cubicBezTo>
                  <a:pt x="2867166" y="1113380"/>
                  <a:pt x="2873372" y="913833"/>
                  <a:pt x="2891452" y="705926"/>
                </a:cubicBezTo>
                <a:cubicBezTo>
                  <a:pt x="2909126" y="471189"/>
                  <a:pt x="2928555" y="142206"/>
                  <a:pt x="2672474" y="29354"/>
                </a:cubicBezTo>
                <a:cubicBezTo>
                  <a:pt x="2427996" y="-48712"/>
                  <a:pt x="2084215" y="25849"/>
                  <a:pt x="1990175" y="290114"/>
                </a:cubicBezTo>
                <a:cubicBezTo>
                  <a:pt x="1845539" y="681387"/>
                  <a:pt x="1857952" y="1116211"/>
                  <a:pt x="1853769" y="1527979"/>
                </a:cubicBezTo>
                <a:cubicBezTo>
                  <a:pt x="1856872" y="1983431"/>
                  <a:pt x="1835960" y="2438614"/>
                  <a:pt x="1839333" y="2894202"/>
                </a:cubicBezTo>
                <a:cubicBezTo>
                  <a:pt x="1840952" y="3048716"/>
                  <a:pt x="1841896" y="3203230"/>
                  <a:pt x="1842166" y="3357744"/>
                </a:cubicBezTo>
                <a:cubicBezTo>
                  <a:pt x="1842436" y="3368935"/>
                  <a:pt x="1842841" y="3380126"/>
                  <a:pt x="1843245" y="3391316"/>
                </a:cubicBezTo>
                <a:cubicBezTo>
                  <a:pt x="1837848" y="3427316"/>
                  <a:pt x="1835555" y="3463720"/>
                  <a:pt x="1832587" y="3499989"/>
                </a:cubicBezTo>
                <a:cubicBezTo>
                  <a:pt x="1824221" y="3596122"/>
                  <a:pt x="1814372" y="3692255"/>
                  <a:pt x="1810594" y="3788658"/>
                </a:cubicBezTo>
                <a:cubicBezTo>
                  <a:pt x="1805332" y="3862544"/>
                  <a:pt x="1802769" y="3933329"/>
                  <a:pt x="1773086" y="4003710"/>
                </a:cubicBezTo>
                <a:cubicBezTo>
                  <a:pt x="1737871" y="4066405"/>
                  <a:pt x="1658807" y="4097416"/>
                  <a:pt x="1591077" y="4070585"/>
                </a:cubicBezTo>
                <a:cubicBezTo>
                  <a:pt x="1485973" y="4022316"/>
                  <a:pt x="1412845" y="3923082"/>
                  <a:pt x="1322448" y="3852971"/>
                </a:cubicBezTo>
                <a:cubicBezTo>
                  <a:pt x="1161756" y="3714906"/>
                  <a:pt x="1040057" y="3538145"/>
                  <a:pt x="880309" y="3399271"/>
                </a:cubicBezTo>
                <a:cubicBezTo>
                  <a:pt x="780737" y="3307588"/>
                  <a:pt x="688046" y="3200938"/>
                  <a:pt x="563513" y="3142557"/>
                </a:cubicBezTo>
                <a:cubicBezTo>
                  <a:pt x="463401" y="3093883"/>
                  <a:pt x="351551" y="3130827"/>
                  <a:pt x="269519" y="3197432"/>
                </a:cubicBezTo>
                <a:cubicBezTo>
                  <a:pt x="190320" y="3262015"/>
                  <a:pt x="112470" y="3331452"/>
                  <a:pt x="57557" y="3418552"/>
                </a:cubicBezTo>
                <a:cubicBezTo>
                  <a:pt x="-54" y="3507674"/>
                  <a:pt x="-14086" y="3626054"/>
                  <a:pt x="13977" y="3727580"/>
                </a:cubicBezTo>
                <a:cubicBezTo>
                  <a:pt x="46628" y="3827084"/>
                  <a:pt x="120296" y="3905420"/>
                  <a:pt x="180471" y="3988879"/>
                </a:cubicBezTo>
                <a:cubicBezTo>
                  <a:pt x="325242" y="4184516"/>
                  <a:pt x="503473" y="4351974"/>
                  <a:pt x="673474" y="4525229"/>
                </a:cubicBezTo>
                <a:cubicBezTo>
                  <a:pt x="798682" y="4637406"/>
                  <a:pt x="918492" y="4757135"/>
                  <a:pt x="1010239" y="4899110"/>
                </a:cubicBezTo>
                <a:cubicBezTo>
                  <a:pt x="1084986" y="5011422"/>
                  <a:pt x="1186582" y="5101488"/>
                  <a:pt x="1269019" y="5207464"/>
                </a:cubicBezTo>
                <a:cubicBezTo>
                  <a:pt x="1417837" y="5399730"/>
                  <a:pt x="1497981" y="5634467"/>
                  <a:pt x="1640458" y="5831318"/>
                </a:cubicBezTo>
                <a:cubicBezTo>
                  <a:pt x="1767285" y="6001068"/>
                  <a:pt x="1899777" y="6171357"/>
                  <a:pt x="2072207" y="6297287"/>
                </a:cubicBezTo>
                <a:cubicBezTo>
                  <a:pt x="2128335" y="6338545"/>
                  <a:pt x="2188510" y="6374679"/>
                  <a:pt x="2250304" y="6407038"/>
                </a:cubicBezTo>
                <a:cubicBezTo>
                  <a:pt x="2277288" y="6420520"/>
                  <a:pt x="2304003" y="6435621"/>
                  <a:pt x="2330987" y="6449914"/>
                </a:cubicBezTo>
                <a:cubicBezTo>
                  <a:pt x="2341241" y="6458812"/>
                  <a:pt x="2353519" y="6465823"/>
                  <a:pt x="2364987" y="6472565"/>
                </a:cubicBezTo>
                <a:cubicBezTo>
                  <a:pt x="2459568" y="6522317"/>
                  <a:pt x="2562783" y="6551979"/>
                  <a:pt x="2663704" y="6585686"/>
                </a:cubicBezTo>
                <a:cubicBezTo>
                  <a:pt x="2968897" y="6688830"/>
                  <a:pt x="3290550" y="6732111"/>
                  <a:pt x="3612338" y="6740335"/>
                </a:cubicBezTo>
                <a:cubicBezTo>
                  <a:pt x="3827538" y="6745863"/>
                  <a:pt x="4054342" y="6730223"/>
                  <a:pt x="4251057" y="6633146"/>
                </a:cubicBezTo>
                <a:cubicBezTo>
                  <a:pt x="4312042" y="6601057"/>
                  <a:pt x="4375995" y="6575574"/>
                  <a:pt x="4436305" y="6542271"/>
                </a:cubicBezTo>
                <a:cubicBezTo>
                  <a:pt x="4505520" y="6495351"/>
                  <a:pt x="4571362" y="6442498"/>
                  <a:pt x="4633426" y="6386544"/>
                </a:cubicBezTo>
                <a:cubicBezTo>
                  <a:pt x="4642060" y="6378993"/>
                  <a:pt x="4646378" y="6370364"/>
                  <a:pt x="4647592" y="6361735"/>
                </a:cubicBezTo>
                <a:cubicBezTo>
                  <a:pt x="4796681" y="6230277"/>
                  <a:pt x="4917571" y="6070504"/>
                  <a:pt x="5027666" y="5905743"/>
                </a:cubicBezTo>
                <a:cubicBezTo>
                  <a:pt x="5148826" y="5730601"/>
                  <a:pt x="5248803" y="5531458"/>
                  <a:pt x="5286716" y="5321125"/>
                </a:cubicBezTo>
                <a:cubicBezTo>
                  <a:pt x="5298454" y="5315462"/>
                  <a:pt x="5307764" y="5304676"/>
                  <a:pt x="5309788" y="5288631"/>
                </a:cubicBezTo>
                <a:cubicBezTo>
                  <a:pt x="5326248" y="5123600"/>
                  <a:pt x="5331240" y="4958030"/>
                  <a:pt x="5328002" y="4792190"/>
                </a:cubicBezTo>
                <a:cubicBezTo>
                  <a:pt x="5328812" y="4601946"/>
                  <a:pt x="5344328" y="4412242"/>
                  <a:pt x="5341494" y="4221998"/>
                </a:cubicBezTo>
                <a:cubicBezTo>
                  <a:pt x="5352963" y="3897464"/>
                  <a:pt x="5351748" y="3572796"/>
                  <a:pt x="5357550" y="3248128"/>
                </a:cubicBezTo>
                <a:cubicBezTo>
                  <a:pt x="5362003" y="3118153"/>
                  <a:pt x="5364296" y="2988312"/>
                  <a:pt x="5362677" y="285820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5" name="Google Shape;1095;p20"/>
          <p:cNvSpPr/>
          <p:nvPr/>
        </p:nvSpPr>
        <p:spPr>
          <a:xfrm>
            <a:off x="426242" y="2454506"/>
            <a:ext cx="2681598" cy="3370655"/>
          </a:xfrm>
          <a:custGeom>
            <a:rect b="b" l="l" r="r" t="t"/>
            <a:pathLst>
              <a:path extrusionOk="0" h="6741310" w="5363196">
                <a:moveTo>
                  <a:pt x="5362677" y="2858202"/>
                </a:moveTo>
                <a:cubicBezTo>
                  <a:pt x="5361193" y="2633577"/>
                  <a:pt x="5362812" y="2352998"/>
                  <a:pt x="5159080" y="2210079"/>
                </a:cubicBezTo>
                <a:cubicBezTo>
                  <a:pt x="4996635" y="2121631"/>
                  <a:pt x="4783593" y="2110171"/>
                  <a:pt x="4623307" y="2209270"/>
                </a:cubicBezTo>
                <a:cubicBezTo>
                  <a:pt x="4597132" y="2223427"/>
                  <a:pt x="4575544" y="2242303"/>
                  <a:pt x="4557869" y="2264685"/>
                </a:cubicBezTo>
                <a:cubicBezTo>
                  <a:pt x="4528591" y="2141586"/>
                  <a:pt x="4464234" y="2038981"/>
                  <a:pt x="4326479" y="1999206"/>
                </a:cubicBezTo>
                <a:cubicBezTo>
                  <a:pt x="4225288" y="1962938"/>
                  <a:pt x="4117080" y="1978847"/>
                  <a:pt x="4013056" y="1991387"/>
                </a:cubicBezTo>
                <a:cubicBezTo>
                  <a:pt x="3942357" y="2000420"/>
                  <a:pt x="3869094" y="2014847"/>
                  <a:pt x="3814586" y="2064059"/>
                </a:cubicBezTo>
                <a:cubicBezTo>
                  <a:pt x="3774109" y="2095474"/>
                  <a:pt x="3740918" y="2137406"/>
                  <a:pt x="3736736" y="2189990"/>
                </a:cubicBezTo>
                <a:cubicBezTo>
                  <a:pt x="3733228" y="2210214"/>
                  <a:pt x="3729450" y="2230303"/>
                  <a:pt x="3725807" y="2250528"/>
                </a:cubicBezTo>
                <a:cubicBezTo>
                  <a:pt x="3705839" y="2182304"/>
                  <a:pt x="3671029" y="2120553"/>
                  <a:pt x="3610584" y="2071745"/>
                </a:cubicBezTo>
                <a:cubicBezTo>
                  <a:pt x="3463520" y="1957140"/>
                  <a:pt x="3258439" y="1951073"/>
                  <a:pt x="3082366" y="1987611"/>
                </a:cubicBezTo>
                <a:cubicBezTo>
                  <a:pt x="2977532" y="2014982"/>
                  <a:pt x="2867571" y="2080913"/>
                  <a:pt x="2814546" y="2178529"/>
                </a:cubicBezTo>
                <a:cubicBezTo>
                  <a:pt x="2822912" y="1892287"/>
                  <a:pt x="2836539" y="1606180"/>
                  <a:pt x="2855967" y="1320207"/>
                </a:cubicBezTo>
                <a:cubicBezTo>
                  <a:pt x="2867166" y="1113380"/>
                  <a:pt x="2873372" y="913833"/>
                  <a:pt x="2891452" y="705926"/>
                </a:cubicBezTo>
                <a:cubicBezTo>
                  <a:pt x="2909126" y="471189"/>
                  <a:pt x="2928555" y="142206"/>
                  <a:pt x="2672474" y="29354"/>
                </a:cubicBezTo>
                <a:cubicBezTo>
                  <a:pt x="2427996" y="-48712"/>
                  <a:pt x="2084215" y="25849"/>
                  <a:pt x="1990175" y="290114"/>
                </a:cubicBezTo>
                <a:cubicBezTo>
                  <a:pt x="1845539" y="681387"/>
                  <a:pt x="1857952" y="1116211"/>
                  <a:pt x="1853769" y="1527979"/>
                </a:cubicBezTo>
                <a:cubicBezTo>
                  <a:pt x="1856872" y="1983431"/>
                  <a:pt x="1835960" y="2438614"/>
                  <a:pt x="1839333" y="2894202"/>
                </a:cubicBezTo>
                <a:cubicBezTo>
                  <a:pt x="1840952" y="3048716"/>
                  <a:pt x="1841896" y="3203230"/>
                  <a:pt x="1842166" y="3357744"/>
                </a:cubicBezTo>
                <a:cubicBezTo>
                  <a:pt x="1842436" y="3368935"/>
                  <a:pt x="1842841" y="3380126"/>
                  <a:pt x="1843245" y="3391316"/>
                </a:cubicBezTo>
                <a:cubicBezTo>
                  <a:pt x="1837848" y="3427316"/>
                  <a:pt x="1835555" y="3463720"/>
                  <a:pt x="1832587" y="3499989"/>
                </a:cubicBezTo>
                <a:cubicBezTo>
                  <a:pt x="1824221" y="3596122"/>
                  <a:pt x="1814372" y="3692255"/>
                  <a:pt x="1810594" y="3788658"/>
                </a:cubicBezTo>
                <a:cubicBezTo>
                  <a:pt x="1805332" y="3862544"/>
                  <a:pt x="1802769" y="3933329"/>
                  <a:pt x="1773086" y="4003710"/>
                </a:cubicBezTo>
                <a:cubicBezTo>
                  <a:pt x="1737871" y="4066405"/>
                  <a:pt x="1658807" y="4097416"/>
                  <a:pt x="1591077" y="4070585"/>
                </a:cubicBezTo>
                <a:cubicBezTo>
                  <a:pt x="1485973" y="4022316"/>
                  <a:pt x="1412845" y="3923082"/>
                  <a:pt x="1322448" y="3852971"/>
                </a:cubicBezTo>
                <a:cubicBezTo>
                  <a:pt x="1161756" y="3714906"/>
                  <a:pt x="1040057" y="3538145"/>
                  <a:pt x="880309" y="3399271"/>
                </a:cubicBezTo>
                <a:cubicBezTo>
                  <a:pt x="780737" y="3307588"/>
                  <a:pt x="688046" y="3200938"/>
                  <a:pt x="563513" y="3142557"/>
                </a:cubicBezTo>
                <a:cubicBezTo>
                  <a:pt x="463401" y="3093883"/>
                  <a:pt x="351551" y="3130827"/>
                  <a:pt x="269519" y="3197432"/>
                </a:cubicBezTo>
                <a:cubicBezTo>
                  <a:pt x="190320" y="3262015"/>
                  <a:pt x="112470" y="3331452"/>
                  <a:pt x="57557" y="3418552"/>
                </a:cubicBezTo>
                <a:cubicBezTo>
                  <a:pt x="-54" y="3507674"/>
                  <a:pt x="-14086" y="3626054"/>
                  <a:pt x="13977" y="3727580"/>
                </a:cubicBezTo>
                <a:cubicBezTo>
                  <a:pt x="46628" y="3827084"/>
                  <a:pt x="120296" y="3905420"/>
                  <a:pt x="180471" y="3988879"/>
                </a:cubicBezTo>
                <a:cubicBezTo>
                  <a:pt x="325242" y="4184516"/>
                  <a:pt x="503473" y="4351974"/>
                  <a:pt x="673474" y="4525229"/>
                </a:cubicBezTo>
                <a:cubicBezTo>
                  <a:pt x="798682" y="4637406"/>
                  <a:pt x="918492" y="4757135"/>
                  <a:pt x="1010239" y="4899110"/>
                </a:cubicBezTo>
                <a:cubicBezTo>
                  <a:pt x="1084986" y="5011422"/>
                  <a:pt x="1186582" y="5101488"/>
                  <a:pt x="1269019" y="5207464"/>
                </a:cubicBezTo>
                <a:cubicBezTo>
                  <a:pt x="1417837" y="5399730"/>
                  <a:pt x="1497981" y="5634467"/>
                  <a:pt x="1640458" y="5831318"/>
                </a:cubicBezTo>
                <a:cubicBezTo>
                  <a:pt x="1767285" y="6001068"/>
                  <a:pt x="1899777" y="6171357"/>
                  <a:pt x="2072207" y="6297287"/>
                </a:cubicBezTo>
                <a:cubicBezTo>
                  <a:pt x="2128335" y="6338545"/>
                  <a:pt x="2188510" y="6374679"/>
                  <a:pt x="2250304" y="6407038"/>
                </a:cubicBezTo>
                <a:cubicBezTo>
                  <a:pt x="2277288" y="6420520"/>
                  <a:pt x="2304003" y="6435621"/>
                  <a:pt x="2330987" y="6449914"/>
                </a:cubicBezTo>
                <a:cubicBezTo>
                  <a:pt x="2341241" y="6458812"/>
                  <a:pt x="2353519" y="6465823"/>
                  <a:pt x="2364987" y="6472565"/>
                </a:cubicBezTo>
                <a:cubicBezTo>
                  <a:pt x="2459568" y="6522317"/>
                  <a:pt x="2562783" y="6551979"/>
                  <a:pt x="2663704" y="6585686"/>
                </a:cubicBezTo>
                <a:cubicBezTo>
                  <a:pt x="2968897" y="6688830"/>
                  <a:pt x="3290550" y="6732111"/>
                  <a:pt x="3612338" y="6740335"/>
                </a:cubicBezTo>
                <a:cubicBezTo>
                  <a:pt x="3827538" y="6745863"/>
                  <a:pt x="4054342" y="6730223"/>
                  <a:pt x="4251057" y="6633146"/>
                </a:cubicBezTo>
                <a:cubicBezTo>
                  <a:pt x="4312042" y="6601057"/>
                  <a:pt x="4375995" y="6575574"/>
                  <a:pt x="4436305" y="6542271"/>
                </a:cubicBezTo>
                <a:cubicBezTo>
                  <a:pt x="4505520" y="6495351"/>
                  <a:pt x="4571362" y="6442498"/>
                  <a:pt x="4633426" y="6386544"/>
                </a:cubicBezTo>
                <a:cubicBezTo>
                  <a:pt x="4642060" y="6378993"/>
                  <a:pt x="4646378" y="6370364"/>
                  <a:pt x="4647592" y="6361735"/>
                </a:cubicBezTo>
                <a:cubicBezTo>
                  <a:pt x="4796681" y="6230277"/>
                  <a:pt x="4917571" y="6070504"/>
                  <a:pt x="5027666" y="5905743"/>
                </a:cubicBezTo>
                <a:cubicBezTo>
                  <a:pt x="5148826" y="5730601"/>
                  <a:pt x="5248803" y="5531458"/>
                  <a:pt x="5286716" y="5321125"/>
                </a:cubicBezTo>
                <a:cubicBezTo>
                  <a:pt x="5298454" y="5315462"/>
                  <a:pt x="5307764" y="5304676"/>
                  <a:pt x="5309788" y="5288631"/>
                </a:cubicBezTo>
                <a:cubicBezTo>
                  <a:pt x="5326248" y="5123600"/>
                  <a:pt x="5331240" y="4958030"/>
                  <a:pt x="5328002" y="4792190"/>
                </a:cubicBezTo>
                <a:cubicBezTo>
                  <a:pt x="5328812" y="4601946"/>
                  <a:pt x="5344328" y="4412242"/>
                  <a:pt x="5341494" y="4221998"/>
                </a:cubicBezTo>
                <a:cubicBezTo>
                  <a:pt x="5352963" y="3897464"/>
                  <a:pt x="5351748" y="3572796"/>
                  <a:pt x="5357550" y="3248128"/>
                </a:cubicBezTo>
                <a:cubicBezTo>
                  <a:pt x="5362003" y="3118153"/>
                  <a:pt x="5364296" y="2988312"/>
                  <a:pt x="5362677" y="2858202"/>
                </a:cubicBezTo>
                <a:close/>
                <a:moveTo>
                  <a:pt x="4925801" y="5902777"/>
                </a:moveTo>
                <a:cubicBezTo>
                  <a:pt x="4828927" y="6045156"/>
                  <a:pt x="4719505" y="6179716"/>
                  <a:pt x="4590386" y="6294186"/>
                </a:cubicBezTo>
                <a:cubicBezTo>
                  <a:pt x="4551798" y="6328028"/>
                  <a:pt x="4506734" y="6365645"/>
                  <a:pt x="4461805" y="6395442"/>
                </a:cubicBezTo>
                <a:cubicBezTo>
                  <a:pt x="4405408" y="6432655"/>
                  <a:pt x="4348471" y="6468924"/>
                  <a:pt x="4291264" y="6504789"/>
                </a:cubicBezTo>
                <a:cubicBezTo>
                  <a:pt x="4283978" y="6509373"/>
                  <a:pt x="4278312" y="6515845"/>
                  <a:pt x="4274534" y="6523126"/>
                </a:cubicBezTo>
                <a:cubicBezTo>
                  <a:pt x="4205589" y="6557102"/>
                  <a:pt x="4135969" y="6589731"/>
                  <a:pt x="4061627" y="6609821"/>
                </a:cubicBezTo>
                <a:cubicBezTo>
                  <a:pt x="3922658" y="6645955"/>
                  <a:pt x="3769927" y="6655528"/>
                  <a:pt x="3625426" y="6651348"/>
                </a:cubicBezTo>
                <a:cubicBezTo>
                  <a:pt x="3474988" y="6647034"/>
                  <a:pt x="3319019" y="6638000"/>
                  <a:pt x="3169255" y="6615888"/>
                </a:cubicBezTo>
                <a:cubicBezTo>
                  <a:pt x="2943397" y="6579754"/>
                  <a:pt x="2720776" y="6524743"/>
                  <a:pt x="2503282" y="6453958"/>
                </a:cubicBezTo>
                <a:cubicBezTo>
                  <a:pt x="2503822" y="6435487"/>
                  <a:pt x="2493973" y="6416880"/>
                  <a:pt x="2471980" y="6411352"/>
                </a:cubicBezTo>
                <a:cubicBezTo>
                  <a:pt x="2356622" y="6372521"/>
                  <a:pt x="2250709" y="6306995"/>
                  <a:pt x="2148438" y="6241737"/>
                </a:cubicBezTo>
                <a:cubicBezTo>
                  <a:pt x="1968722" y="6116886"/>
                  <a:pt x="1829078" y="5936484"/>
                  <a:pt x="1700633" y="5760667"/>
                </a:cubicBezTo>
                <a:cubicBezTo>
                  <a:pt x="1577450" y="5584311"/>
                  <a:pt x="1498386" y="5373978"/>
                  <a:pt x="1373718" y="5197756"/>
                </a:cubicBezTo>
                <a:cubicBezTo>
                  <a:pt x="1313138" y="5111600"/>
                  <a:pt x="1239201" y="5036365"/>
                  <a:pt x="1169312" y="4958030"/>
                </a:cubicBezTo>
                <a:cubicBezTo>
                  <a:pt x="1091057" y="4869852"/>
                  <a:pt x="1030072" y="4758079"/>
                  <a:pt x="948445" y="4671114"/>
                </a:cubicBezTo>
                <a:cubicBezTo>
                  <a:pt x="719888" y="4428421"/>
                  <a:pt x="460298" y="4213099"/>
                  <a:pt x="259670" y="3944925"/>
                </a:cubicBezTo>
                <a:cubicBezTo>
                  <a:pt x="152542" y="3802680"/>
                  <a:pt x="33136" y="3684974"/>
                  <a:pt x="117732" y="3494326"/>
                </a:cubicBezTo>
                <a:cubicBezTo>
                  <a:pt x="159693" y="3413563"/>
                  <a:pt x="227423" y="3351003"/>
                  <a:pt x="295154" y="3291947"/>
                </a:cubicBezTo>
                <a:cubicBezTo>
                  <a:pt x="379345" y="3215769"/>
                  <a:pt x="474600" y="3176264"/>
                  <a:pt x="575117" y="3249611"/>
                </a:cubicBezTo>
                <a:cubicBezTo>
                  <a:pt x="696006" y="3334553"/>
                  <a:pt x="798952" y="3446866"/>
                  <a:pt x="908778" y="3547313"/>
                </a:cubicBezTo>
                <a:cubicBezTo>
                  <a:pt x="1022787" y="3669603"/>
                  <a:pt x="1126676" y="3798230"/>
                  <a:pt x="1254042" y="3910678"/>
                </a:cubicBezTo>
                <a:cubicBezTo>
                  <a:pt x="1358202" y="3992519"/>
                  <a:pt x="1441449" y="4107259"/>
                  <a:pt x="1568005" y="4155932"/>
                </a:cubicBezTo>
                <a:cubicBezTo>
                  <a:pt x="1668252" y="4192201"/>
                  <a:pt x="1785229" y="4149055"/>
                  <a:pt x="1840682" y="4058585"/>
                </a:cubicBezTo>
                <a:cubicBezTo>
                  <a:pt x="1890468" y="3969194"/>
                  <a:pt x="1885746" y="3862005"/>
                  <a:pt x="1888849" y="3762905"/>
                </a:cubicBezTo>
                <a:cubicBezTo>
                  <a:pt x="1888849" y="3703176"/>
                  <a:pt x="1889793" y="3643447"/>
                  <a:pt x="1889119" y="3583852"/>
                </a:cubicBezTo>
                <a:cubicBezTo>
                  <a:pt x="1890468" y="3582235"/>
                  <a:pt x="1891412" y="3580077"/>
                  <a:pt x="1891547" y="3577785"/>
                </a:cubicBezTo>
                <a:cubicBezTo>
                  <a:pt x="1892087" y="3571987"/>
                  <a:pt x="1891547" y="3566459"/>
                  <a:pt x="1892087" y="3560527"/>
                </a:cubicBezTo>
                <a:cubicBezTo>
                  <a:pt x="1904635" y="3303273"/>
                  <a:pt x="1912325" y="3045075"/>
                  <a:pt x="1912595" y="2787552"/>
                </a:cubicBezTo>
                <a:cubicBezTo>
                  <a:pt x="1924738" y="2329673"/>
                  <a:pt x="1941063" y="1872063"/>
                  <a:pt x="1941468" y="1413914"/>
                </a:cubicBezTo>
                <a:cubicBezTo>
                  <a:pt x="1941873" y="1107178"/>
                  <a:pt x="1953746" y="798824"/>
                  <a:pt x="2018643" y="497885"/>
                </a:cubicBezTo>
                <a:cubicBezTo>
                  <a:pt x="2040636" y="401887"/>
                  <a:pt x="2070453" y="300765"/>
                  <a:pt x="2130763" y="221351"/>
                </a:cubicBezTo>
                <a:cubicBezTo>
                  <a:pt x="2235598" y="114027"/>
                  <a:pt x="2391297" y="80589"/>
                  <a:pt x="2536743" y="91780"/>
                </a:cubicBezTo>
                <a:cubicBezTo>
                  <a:pt x="2852055" y="103915"/>
                  <a:pt x="2819943" y="495997"/>
                  <a:pt x="2801054" y="723589"/>
                </a:cubicBezTo>
                <a:cubicBezTo>
                  <a:pt x="2784864" y="912619"/>
                  <a:pt x="2778253" y="1102189"/>
                  <a:pt x="2768673" y="1291489"/>
                </a:cubicBezTo>
                <a:cubicBezTo>
                  <a:pt x="2748165" y="1633685"/>
                  <a:pt x="2728466" y="1976151"/>
                  <a:pt x="2719157" y="2318751"/>
                </a:cubicBezTo>
                <a:cubicBezTo>
                  <a:pt x="2717268" y="2544186"/>
                  <a:pt x="2720371" y="2769350"/>
                  <a:pt x="2714569" y="2994649"/>
                </a:cubicBezTo>
                <a:cubicBezTo>
                  <a:pt x="2712950" y="3133389"/>
                  <a:pt x="2709982" y="3271993"/>
                  <a:pt x="2710657" y="3410732"/>
                </a:cubicBezTo>
                <a:cubicBezTo>
                  <a:pt x="2713220" y="3470866"/>
                  <a:pt x="2797681" y="3467090"/>
                  <a:pt x="2799705" y="3410732"/>
                </a:cubicBezTo>
                <a:cubicBezTo>
                  <a:pt x="2800110" y="3244353"/>
                  <a:pt x="2802538" y="3078243"/>
                  <a:pt x="2805237" y="2911864"/>
                </a:cubicBezTo>
                <a:cubicBezTo>
                  <a:pt x="2805102" y="2889752"/>
                  <a:pt x="2805372" y="2867640"/>
                  <a:pt x="2805372" y="2845394"/>
                </a:cubicBezTo>
                <a:cubicBezTo>
                  <a:pt x="2809689" y="2759777"/>
                  <a:pt x="2814951" y="2674161"/>
                  <a:pt x="2823721" y="2588679"/>
                </a:cubicBezTo>
                <a:cubicBezTo>
                  <a:pt x="2828309" y="2508995"/>
                  <a:pt x="2845713" y="2431199"/>
                  <a:pt x="2858801" y="2352593"/>
                </a:cubicBezTo>
                <a:cubicBezTo>
                  <a:pt x="2868650" y="2282078"/>
                  <a:pt x="2880253" y="2206304"/>
                  <a:pt x="2941103" y="2160462"/>
                </a:cubicBezTo>
                <a:cubicBezTo>
                  <a:pt x="3027858" y="2081183"/>
                  <a:pt x="3145105" y="2054082"/>
                  <a:pt x="3260193" y="2057453"/>
                </a:cubicBezTo>
                <a:cubicBezTo>
                  <a:pt x="3416702" y="2052734"/>
                  <a:pt x="3604243" y="2112059"/>
                  <a:pt x="3642966" y="2282617"/>
                </a:cubicBezTo>
                <a:cubicBezTo>
                  <a:pt x="3671029" y="2396683"/>
                  <a:pt x="3660640" y="2516411"/>
                  <a:pt x="3663743" y="2632903"/>
                </a:cubicBezTo>
                <a:cubicBezTo>
                  <a:pt x="3663878" y="2738879"/>
                  <a:pt x="3664823" y="2844719"/>
                  <a:pt x="3661584" y="2950560"/>
                </a:cubicBezTo>
                <a:cubicBezTo>
                  <a:pt x="3659156" y="3058154"/>
                  <a:pt x="3653624" y="3166017"/>
                  <a:pt x="3653085" y="3273611"/>
                </a:cubicBezTo>
                <a:cubicBezTo>
                  <a:pt x="3652410" y="3312172"/>
                  <a:pt x="3702331" y="3332801"/>
                  <a:pt x="3729045" y="3305026"/>
                </a:cubicBezTo>
                <a:cubicBezTo>
                  <a:pt x="3737545" y="3296532"/>
                  <a:pt x="3741593" y="3285476"/>
                  <a:pt x="3741998" y="3273611"/>
                </a:cubicBezTo>
                <a:cubicBezTo>
                  <a:pt x="3743617" y="3223859"/>
                  <a:pt x="3743752" y="3174107"/>
                  <a:pt x="3745641" y="3124490"/>
                </a:cubicBezTo>
                <a:cubicBezTo>
                  <a:pt x="3746181" y="3110198"/>
                  <a:pt x="3746585" y="3096041"/>
                  <a:pt x="3747125" y="3081749"/>
                </a:cubicBezTo>
                <a:cubicBezTo>
                  <a:pt x="3747665" y="3071097"/>
                  <a:pt x="3748069" y="3060311"/>
                  <a:pt x="3748474" y="3049660"/>
                </a:cubicBezTo>
                <a:cubicBezTo>
                  <a:pt x="3759268" y="2757620"/>
                  <a:pt x="3766014" y="2463693"/>
                  <a:pt x="3830372" y="2177450"/>
                </a:cubicBezTo>
                <a:cubicBezTo>
                  <a:pt x="3860459" y="2131204"/>
                  <a:pt x="3911190" y="2098576"/>
                  <a:pt x="3965698" y="2089677"/>
                </a:cubicBezTo>
                <a:cubicBezTo>
                  <a:pt x="4060143" y="2075520"/>
                  <a:pt x="4158636" y="2055430"/>
                  <a:pt x="4253756" y="2072014"/>
                </a:cubicBezTo>
                <a:cubicBezTo>
                  <a:pt x="4406757" y="2095879"/>
                  <a:pt x="4468012" y="2203742"/>
                  <a:pt x="4480964" y="2348818"/>
                </a:cubicBezTo>
                <a:cubicBezTo>
                  <a:pt x="4484607" y="2381042"/>
                  <a:pt x="4487170" y="2413536"/>
                  <a:pt x="4489059" y="2446165"/>
                </a:cubicBezTo>
                <a:cubicBezTo>
                  <a:pt x="4472869" y="2550927"/>
                  <a:pt x="4478805" y="2666206"/>
                  <a:pt x="4478266" y="2751148"/>
                </a:cubicBezTo>
                <a:cubicBezTo>
                  <a:pt x="4481369" y="2859281"/>
                  <a:pt x="4480154" y="2967549"/>
                  <a:pt x="4480424" y="3075816"/>
                </a:cubicBezTo>
                <a:cubicBezTo>
                  <a:pt x="4480154" y="3088086"/>
                  <a:pt x="4480019" y="3100355"/>
                  <a:pt x="4479750" y="3112490"/>
                </a:cubicBezTo>
                <a:cubicBezTo>
                  <a:pt x="4479210" y="3161972"/>
                  <a:pt x="4479075" y="3211589"/>
                  <a:pt x="4479075" y="3261206"/>
                </a:cubicBezTo>
                <a:cubicBezTo>
                  <a:pt x="4480559" y="3284667"/>
                  <a:pt x="4473948" y="3312576"/>
                  <a:pt x="4486496" y="3333340"/>
                </a:cubicBezTo>
                <a:cubicBezTo>
                  <a:pt x="4486631" y="3334553"/>
                  <a:pt x="4486631" y="3335767"/>
                  <a:pt x="4486631" y="3336980"/>
                </a:cubicBezTo>
                <a:cubicBezTo>
                  <a:pt x="4487845" y="3343991"/>
                  <a:pt x="4493647" y="3347227"/>
                  <a:pt x="4499178" y="3346823"/>
                </a:cubicBezTo>
                <a:cubicBezTo>
                  <a:pt x="4526568" y="3365564"/>
                  <a:pt x="4568663" y="3344800"/>
                  <a:pt x="4567989" y="3309745"/>
                </a:cubicBezTo>
                <a:cubicBezTo>
                  <a:pt x="4569068" y="3248532"/>
                  <a:pt x="4567989" y="3187050"/>
                  <a:pt x="4568798" y="3125973"/>
                </a:cubicBezTo>
                <a:cubicBezTo>
                  <a:pt x="4571496" y="2990335"/>
                  <a:pt x="4572036" y="2855101"/>
                  <a:pt x="4577973" y="2719598"/>
                </a:cubicBezTo>
                <a:cubicBezTo>
                  <a:pt x="4578108" y="2633847"/>
                  <a:pt x="4584179" y="2531242"/>
                  <a:pt x="4579457" y="2430120"/>
                </a:cubicBezTo>
                <a:cubicBezTo>
                  <a:pt x="4590116" y="2375919"/>
                  <a:pt x="4610084" y="2325897"/>
                  <a:pt x="4656227" y="2293269"/>
                </a:cubicBezTo>
                <a:cubicBezTo>
                  <a:pt x="4774149" y="2213045"/>
                  <a:pt x="4925531" y="2214798"/>
                  <a:pt x="5056405" y="2260236"/>
                </a:cubicBezTo>
                <a:cubicBezTo>
                  <a:pt x="5145993" y="2287201"/>
                  <a:pt x="5201985" y="2370526"/>
                  <a:pt x="5230049" y="2455738"/>
                </a:cubicBezTo>
                <a:cubicBezTo>
                  <a:pt x="5287930" y="2628858"/>
                  <a:pt x="5269986" y="2815057"/>
                  <a:pt x="5273764" y="2994649"/>
                </a:cubicBezTo>
                <a:cubicBezTo>
                  <a:pt x="5271875" y="3188803"/>
                  <a:pt x="5264724" y="3382822"/>
                  <a:pt x="5264049" y="3576976"/>
                </a:cubicBezTo>
                <a:cubicBezTo>
                  <a:pt x="5261891" y="3962992"/>
                  <a:pt x="5253390" y="4349142"/>
                  <a:pt x="5239224" y="4734753"/>
                </a:cubicBezTo>
                <a:cubicBezTo>
                  <a:pt x="5242462" y="4917986"/>
                  <a:pt x="5238414" y="5100409"/>
                  <a:pt x="5222898" y="5282968"/>
                </a:cubicBezTo>
                <a:cubicBezTo>
                  <a:pt x="5222898" y="5285934"/>
                  <a:pt x="5223303" y="5288496"/>
                  <a:pt x="5223708" y="5291193"/>
                </a:cubicBezTo>
                <a:cubicBezTo>
                  <a:pt x="5173247" y="5513930"/>
                  <a:pt x="5062746" y="5720488"/>
                  <a:pt x="4925801" y="590277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6" name="Google Shape;1096;p20"/>
          <p:cNvSpPr/>
          <p:nvPr/>
        </p:nvSpPr>
        <p:spPr>
          <a:xfrm>
            <a:off x="470782" y="2499576"/>
            <a:ext cx="2592274" cy="3281195"/>
          </a:xfrm>
          <a:custGeom>
            <a:rect b="b" l="l" r="r" t="t"/>
            <a:pathLst>
              <a:path extrusionOk="0" h="6562389" w="5184547">
                <a:moveTo>
                  <a:pt x="5140833" y="2365194"/>
                </a:moveTo>
                <a:cubicBezTo>
                  <a:pt x="5198715" y="2538314"/>
                  <a:pt x="5180770" y="2724513"/>
                  <a:pt x="5184548" y="2904105"/>
                </a:cubicBezTo>
                <a:cubicBezTo>
                  <a:pt x="5182659" y="3098259"/>
                  <a:pt x="5175508" y="3292413"/>
                  <a:pt x="5174833" y="3486432"/>
                </a:cubicBezTo>
                <a:cubicBezTo>
                  <a:pt x="5172675" y="3872448"/>
                  <a:pt x="5164040" y="4258598"/>
                  <a:pt x="5150008" y="4644344"/>
                </a:cubicBezTo>
                <a:cubicBezTo>
                  <a:pt x="5153246" y="4827577"/>
                  <a:pt x="5149198" y="5009865"/>
                  <a:pt x="5133547" y="5192559"/>
                </a:cubicBezTo>
                <a:cubicBezTo>
                  <a:pt x="5133547" y="5195660"/>
                  <a:pt x="5133817" y="5198491"/>
                  <a:pt x="5134357" y="5201188"/>
                </a:cubicBezTo>
                <a:cubicBezTo>
                  <a:pt x="5084166" y="5423926"/>
                  <a:pt x="4973530" y="5630483"/>
                  <a:pt x="4836720" y="5812773"/>
                </a:cubicBezTo>
                <a:cubicBezTo>
                  <a:pt x="4739846" y="5955152"/>
                  <a:pt x="4630424" y="6089577"/>
                  <a:pt x="4501305" y="6204181"/>
                </a:cubicBezTo>
                <a:cubicBezTo>
                  <a:pt x="4462717" y="6237889"/>
                  <a:pt x="4417653" y="6275506"/>
                  <a:pt x="4372724" y="6305438"/>
                </a:cubicBezTo>
                <a:cubicBezTo>
                  <a:pt x="4316327" y="6342651"/>
                  <a:pt x="4259390" y="6378920"/>
                  <a:pt x="4202183" y="6414919"/>
                </a:cubicBezTo>
                <a:cubicBezTo>
                  <a:pt x="4194897" y="6419503"/>
                  <a:pt x="4189096" y="6425975"/>
                  <a:pt x="4185318" y="6433256"/>
                </a:cubicBezTo>
                <a:cubicBezTo>
                  <a:pt x="4116373" y="6467232"/>
                  <a:pt x="4046753" y="6499726"/>
                  <a:pt x="3972546" y="6519951"/>
                </a:cubicBezTo>
                <a:cubicBezTo>
                  <a:pt x="3833577" y="6556085"/>
                  <a:pt x="3680981" y="6565658"/>
                  <a:pt x="3536345" y="6561478"/>
                </a:cubicBezTo>
                <a:cubicBezTo>
                  <a:pt x="3385772" y="6557164"/>
                  <a:pt x="3230072" y="6547995"/>
                  <a:pt x="3080174" y="6526018"/>
                </a:cubicBezTo>
                <a:cubicBezTo>
                  <a:pt x="2854316" y="6489884"/>
                  <a:pt x="2631695" y="6434874"/>
                  <a:pt x="2414066" y="6364223"/>
                </a:cubicBezTo>
                <a:cubicBezTo>
                  <a:pt x="2414741" y="6345752"/>
                  <a:pt x="2404892" y="6327145"/>
                  <a:pt x="2382899" y="6321482"/>
                </a:cubicBezTo>
                <a:cubicBezTo>
                  <a:pt x="2267406" y="6282652"/>
                  <a:pt x="2161628" y="6217125"/>
                  <a:pt x="2059357" y="6151868"/>
                </a:cubicBezTo>
                <a:cubicBezTo>
                  <a:pt x="1879776" y="6027016"/>
                  <a:pt x="1739997" y="5846749"/>
                  <a:pt x="1611552" y="5670798"/>
                </a:cubicBezTo>
                <a:cubicBezTo>
                  <a:pt x="1488369" y="5494441"/>
                  <a:pt x="1409305" y="5284108"/>
                  <a:pt x="1284637" y="5107886"/>
                </a:cubicBezTo>
                <a:cubicBezTo>
                  <a:pt x="1224057" y="5021865"/>
                  <a:pt x="1150120" y="4946496"/>
                  <a:pt x="1080231" y="4868160"/>
                </a:cubicBezTo>
                <a:cubicBezTo>
                  <a:pt x="1001976" y="4779982"/>
                  <a:pt x="940991" y="4668209"/>
                  <a:pt x="859364" y="4581244"/>
                </a:cubicBezTo>
                <a:cubicBezTo>
                  <a:pt x="630807" y="4338552"/>
                  <a:pt x="371082" y="4123230"/>
                  <a:pt x="170589" y="3855055"/>
                </a:cubicBezTo>
                <a:cubicBezTo>
                  <a:pt x="63461" y="3712810"/>
                  <a:pt x="-55945" y="3595104"/>
                  <a:pt x="28651" y="3404456"/>
                </a:cubicBezTo>
                <a:cubicBezTo>
                  <a:pt x="70612" y="3323694"/>
                  <a:pt x="138208" y="3261268"/>
                  <a:pt x="206073" y="3202078"/>
                </a:cubicBezTo>
                <a:cubicBezTo>
                  <a:pt x="290129" y="3125899"/>
                  <a:pt x="385519" y="3086394"/>
                  <a:pt x="486036" y="3159876"/>
                </a:cubicBezTo>
                <a:cubicBezTo>
                  <a:pt x="606925" y="3244818"/>
                  <a:pt x="709871" y="3357131"/>
                  <a:pt x="819697" y="3457579"/>
                </a:cubicBezTo>
                <a:cubicBezTo>
                  <a:pt x="933706" y="3579868"/>
                  <a:pt x="1037595" y="3708496"/>
                  <a:pt x="1164961" y="3820943"/>
                </a:cubicBezTo>
                <a:cubicBezTo>
                  <a:pt x="1269121" y="3902784"/>
                  <a:pt x="1352368" y="4017524"/>
                  <a:pt x="1478924" y="4066197"/>
                </a:cubicBezTo>
                <a:cubicBezTo>
                  <a:pt x="1579171" y="4102601"/>
                  <a:pt x="1696148" y="4059321"/>
                  <a:pt x="1751601" y="3968850"/>
                </a:cubicBezTo>
                <a:cubicBezTo>
                  <a:pt x="1801387" y="3879459"/>
                  <a:pt x="1796665" y="3772270"/>
                  <a:pt x="1799768" y="3673170"/>
                </a:cubicBezTo>
                <a:cubicBezTo>
                  <a:pt x="1799768" y="3613441"/>
                  <a:pt x="1800847" y="3553712"/>
                  <a:pt x="1800173" y="3493982"/>
                </a:cubicBezTo>
                <a:cubicBezTo>
                  <a:pt x="1801522" y="3492365"/>
                  <a:pt x="1802466" y="3490342"/>
                  <a:pt x="1802466" y="3488050"/>
                </a:cubicBezTo>
                <a:cubicBezTo>
                  <a:pt x="1803006" y="3482252"/>
                  <a:pt x="1802601" y="3476724"/>
                  <a:pt x="1803006" y="3470792"/>
                </a:cubicBezTo>
                <a:cubicBezTo>
                  <a:pt x="1815554" y="3213538"/>
                  <a:pt x="1823109" y="2955340"/>
                  <a:pt x="1823514" y="2697817"/>
                </a:cubicBezTo>
                <a:cubicBezTo>
                  <a:pt x="1835792" y="2239938"/>
                  <a:pt x="1851982" y="1782328"/>
                  <a:pt x="1852387" y="1324179"/>
                </a:cubicBezTo>
                <a:cubicBezTo>
                  <a:pt x="1852792" y="1017308"/>
                  <a:pt x="1864665" y="709089"/>
                  <a:pt x="1929562" y="408150"/>
                </a:cubicBezTo>
                <a:cubicBezTo>
                  <a:pt x="1951555" y="312152"/>
                  <a:pt x="1981237" y="211030"/>
                  <a:pt x="2041682" y="131616"/>
                </a:cubicBezTo>
                <a:cubicBezTo>
                  <a:pt x="2146517" y="24427"/>
                  <a:pt x="2302216" y="-9146"/>
                  <a:pt x="2447662" y="2045"/>
                </a:cubicBezTo>
                <a:cubicBezTo>
                  <a:pt x="2762839" y="14180"/>
                  <a:pt x="2730862" y="406263"/>
                  <a:pt x="2711973" y="633854"/>
                </a:cubicBezTo>
                <a:cubicBezTo>
                  <a:pt x="2695783" y="822884"/>
                  <a:pt x="2689171" y="1012454"/>
                  <a:pt x="2679592" y="1201754"/>
                </a:cubicBezTo>
                <a:cubicBezTo>
                  <a:pt x="2659084" y="1543950"/>
                  <a:pt x="2639520" y="1886416"/>
                  <a:pt x="2630076" y="2229017"/>
                </a:cubicBezTo>
                <a:cubicBezTo>
                  <a:pt x="2628187" y="2454451"/>
                  <a:pt x="2631290" y="2679615"/>
                  <a:pt x="2625488" y="2904914"/>
                </a:cubicBezTo>
                <a:cubicBezTo>
                  <a:pt x="2623869" y="3043519"/>
                  <a:pt x="2620901" y="3182258"/>
                  <a:pt x="2621576" y="3320997"/>
                </a:cubicBezTo>
                <a:cubicBezTo>
                  <a:pt x="2624139" y="3381131"/>
                  <a:pt x="2708600" y="3377355"/>
                  <a:pt x="2710624" y="3320997"/>
                </a:cubicBezTo>
                <a:cubicBezTo>
                  <a:pt x="2711029" y="3154618"/>
                  <a:pt x="2713457" y="2988509"/>
                  <a:pt x="2716156" y="2822129"/>
                </a:cubicBezTo>
                <a:cubicBezTo>
                  <a:pt x="2716021" y="2801231"/>
                  <a:pt x="2716021" y="2780332"/>
                  <a:pt x="2716021" y="2759299"/>
                </a:cubicBezTo>
                <a:cubicBezTo>
                  <a:pt x="2720338" y="2672469"/>
                  <a:pt x="2725735" y="2585505"/>
                  <a:pt x="2734640" y="2498809"/>
                </a:cubicBezTo>
                <a:cubicBezTo>
                  <a:pt x="2739228" y="2419260"/>
                  <a:pt x="2756632" y="2341329"/>
                  <a:pt x="2769720" y="2262724"/>
                </a:cubicBezTo>
                <a:cubicBezTo>
                  <a:pt x="2779434" y="2192208"/>
                  <a:pt x="2791172" y="2116569"/>
                  <a:pt x="2851887" y="2070592"/>
                </a:cubicBezTo>
                <a:cubicBezTo>
                  <a:pt x="2938642" y="1991313"/>
                  <a:pt x="3056024" y="1964212"/>
                  <a:pt x="3170977" y="1967583"/>
                </a:cubicBezTo>
                <a:cubicBezTo>
                  <a:pt x="3327486" y="1962729"/>
                  <a:pt x="3515027" y="2022189"/>
                  <a:pt x="3553750" y="2192747"/>
                </a:cubicBezTo>
                <a:cubicBezTo>
                  <a:pt x="3581813" y="2306813"/>
                  <a:pt x="3571424" y="2426541"/>
                  <a:pt x="3574528" y="2542899"/>
                </a:cubicBezTo>
                <a:cubicBezTo>
                  <a:pt x="3574662" y="2648874"/>
                  <a:pt x="3575607" y="2754715"/>
                  <a:pt x="3572369" y="2860556"/>
                </a:cubicBezTo>
                <a:cubicBezTo>
                  <a:pt x="3569940" y="2968284"/>
                  <a:pt x="3564408" y="3076012"/>
                  <a:pt x="3563869" y="3183606"/>
                </a:cubicBezTo>
                <a:cubicBezTo>
                  <a:pt x="3563194" y="3222167"/>
                  <a:pt x="3613115" y="3242931"/>
                  <a:pt x="3639830" y="3215021"/>
                </a:cubicBezTo>
                <a:cubicBezTo>
                  <a:pt x="3648330" y="3206527"/>
                  <a:pt x="3652377" y="3195336"/>
                  <a:pt x="3652782" y="3183606"/>
                </a:cubicBezTo>
                <a:cubicBezTo>
                  <a:pt x="3654401" y="3133854"/>
                  <a:pt x="3654536" y="3084237"/>
                  <a:pt x="3656425" y="3034485"/>
                </a:cubicBezTo>
                <a:cubicBezTo>
                  <a:pt x="3657235" y="3014665"/>
                  <a:pt x="3657909" y="2994846"/>
                  <a:pt x="3658584" y="2975160"/>
                </a:cubicBezTo>
                <a:cubicBezTo>
                  <a:pt x="3658584" y="2975026"/>
                  <a:pt x="3658584" y="2975026"/>
                  <a:pt x="3658584" y="2974891"/>
                </a:cubicBezTo>
                <a:cubicBezTo>
                  <a:pt x="3658854" y="2969767"/>
                  <a:pt x="3658988" y="2964778"/>
                  <a:pt x="3659258" y="2959655"/>
                </a:cubicBezTo>
                <a:cubicBezTo>
                  <a:pt x="3670052" y="2667615"/>
                  <a:pt x="3676798" y="2373688"/>
                  <a:pt x="3741156" y="2087446"/>
                </a:cubicBezTo>
                <a:cubicBezTo>
                  <a:pt x="3771108" y="2041199"/>
                  <a:pt x="3821974" y="2008571"/>
                  <a:pt x="3876347" y="1999672"/>
                </a:cubicBezTo>
                <a:cubicBezTo>
                  <a:pt x="3970792" y="1985515"/>
                  <a:pt x="4069285" y="1965560"/>
                  <a:pt x="4164405" y="1982010"/>
                </a:cubicBezTo>
                <a:cubicBezTo>
                  <a:pt x="4317406" y="2005874"/>
                  <a:pt x="4378660" y="2113738"/>
                  <a:pt x="4391748" y="2258814"/>
                </a:cubicBezTo>
                <a:cubicBezTo>
                  <a:pt x="4395391" y="2290768"/>
                  <a:pt x="4398089" y="2323127"/>
                  <a:pt x="4399978" y="2355621"/>
                </a:cubicBezTo>
                <a:cubicBezTo>
                  <a:pt x="4383518" y="2460518"/>
                  <a:pt x="4389590" y="2576066"/>
                  <a:pt x="4389050" y="2661009"/>
                </a:cubicBezTo>
                <a:cubicBezTo>
                  <a:pt x="4392153" y="2770220"/>
                  <a:pt x="4390938" y="2879432"/>
                  <a:pt x="4391209" y="2988643"/>
                </a:cubicBezTo>
                <a:cubicBezTo>
                  <a:pt x="4391209" y="2989183"/>
                  <a:pt x="4391209" y="2989587"/>
                  <a:pt x="4391209" y="2990126"/>
                </a:cubicBezTo>
                <a:cubicBezTo>
                  <a:pt x="4391073" y="3000913"/>
                  <a:pt x="4390804" y="3011699"/>
                  <a:pt x="4390534" y="3022485"/>
                </a:cubicBezTo>
                <a:cubicBezTo>
                  <a:pt x="4389859" y="3071968"/>
                  <a:pt x="4389859" y="3121585"/>
                  <a:pt x="4389859" y="3171202"/>
                </a:cubicBezTo>
                <a:cubicBezTo>
                  <a:pt x="4391343" y="3194797"/>
                  <a:pt x="4384597" y="3222706"/>
                  <a:pt x="4397280" y="3243470"/>
                </a:cubicBezTo>
                <a:cubicBezTo>
                  <a:pt x="4397415" y="3244549"/>
                  <a:pt x="4397415" y="3245762"/>
                  <a:pt x="4397415" y="3246841"/>
                </a:cubicBezTo>
                <a:cubicBezTo>
                  <a:pt x="4398494" y="3253852"/>
                  <a:pt x="4404296" y="3257088"/>
                  <a:pt x="4409828" y="3256818"/>
                </a:cubicBezTo>
                <a:cubicBezTo>
                  <a:pt x="4409828" y="3256818"/>
                  <a:pt x="4409828" y="3256818"/>
                  <a:pt x="4409962" y="3256818"/>
                </a:cubicBezTo>
                <a:cubicBezTo>
                  <a:pt x="4437217" y="3275559"/>
                  <a:pt x="4479447" y="3254661"/>
                  <a:pt x="4478908" y="3219740"/>
                </a:cubicBezTo>
                <a:cubicBezTo>
                  <a:pt x="4479987" y="3158528"/>
                  <a:pt x="4478773" y="3097046"/>
                  <a:pt x="4479717" y="3035968"/>
                </a:cubicBezTo>
                <a:cubicBezTo>
                  <a:pt x="4482281" y="2900330"/>
                  <a:pt x="4482955" y="2765097"/>
                  <a:pt x="4488892" y="2629593"/>
                </a:cubicBezTo>
                <a:cubicBezTo>
                  <a:pt x="4489027" y="2543842"/>
                  <a:pt x="4495233" y="2440968"/>
                  <a:pt x="4490376" y="2339711"/>
                </a:cubicBezTo>
                <a:cubicBezTo>
                  <a:pt x="4501035" y="2285510"/>
                  <a:pt x="4521138" y="2235758"/>
                  <a:pt x="4567011" y="2203129"/>
                </a:cubicBezTo>
                <a:cubicBezTo>
                  <a:pt x="4685068" y="2122906"/>
                  <a:pt x="4836315" y="2124659"/>
                  <a:pt x="4967324" y="2170096"/>
                </a:cubicBezTo>
                <a:cubicBezTo>
                  <a:pt x="5056777" y="2196792"/>
                  <a:pt x="5112635" y="2280117"/>
                  <a:pt x="5140833" y="236519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7" name="Google Shape;1097;p20"/>
          <p:cNvSpPr/>
          <p:nvPr/>
        </p:nvSpPr>
        <p:spPr>
          <a:xfrm>
            <a:off x="3569703" y="520676"/>
            <a:ext cx="599454" cy="542281"/>
          </a:xfrm>
          <a:custGeom>
            <a:rect b="b" l="l" r="r" t="t"/>
            <a:pathLst>
              <a:path extrusionOk="0" h="1084562" w="1198908">
                <a:moveTo>
                  <a:pt x="1182948" y="530633"/>
                </a:moveTo>
                <a:cubicBezTo>
                  <a:pt x="1208563" y="547027"/>
                  <a:pt x="1201535" y="568878"/>
                  <a:pt x="1174745" y="577051"/>
                </a:cubicBezTo>
                <a:cubicBezTo>
                  <a:pt x="1154664" y="583364"/>
                  <a:pt x="1135024" y="591292"/>
                  <a:pt x="1114331" y="595501"/>
                </a:cubicBezTo>
                <a:cubicBezTo>
                  <a:pt x="1094104" y="599318"/>
                  <a:pt x="1073411" y="599098"/>
                  <a:pt x="1053012" y="601691"/>
                </a:cubicBezTo>
                <a:cubicBezTo>
                  <a:pt x="1027543" y="605141"/>
                  <a:pt x="1001855" y="603893"/>
                  <a:pt x="976264" y="604774"/>
                </a:cubicBezTo>
                <a:cubicBezTo>
                  <a:pt x="944649" y="606879"/>
                  <a:pt x="913132" y="604065"/>
                  <a:pt x="881591" y="602474"/>
                </a:cubicBezTo>
                <a:cubicBezTo>
                  <a:pt x="866629" y="602254"/>
                  <a:pt x="851519" y="600786"/>
                  <a:pt x="836630" y="602156"/>
                </a:cubicBezTo>
                <a:cubicBezTo>
                  <a:pt x="822990" y="607515"/>
                  <a:pt x="836238" y="620704"/>
                  <a:pt x="842997" y="626087"/>
                </a:cubicBezTo>
                <a:cubicBezTo>
                  <a:pt x="852646" y="634015"/>
                  <a:pt x="863323" y="640572"/>
                  <a:pt x="872726" y="648794"/>
                </a:cubicBezTo>
                <a:cubicBezTo>
                  <a:pt x="884799" y="659658"/>
                  <a:pt x="895819" y="671648"/>
                  <a:pt x="908284" y="682072"/>
                </a:cubicBezTo>
                <a:cubicBezTo>
                  <a:pt x="928413" y="698589"/>
                  <a:pt x="947368" y="717307"/>
                  <a:pt x="965024" y="736638"/>
                </a:cubicBezTo>
                <a:cubicBezTo>
                  <a:pt x="981284" y="755528"/>
                  <a:pt x="995292" y="776229"/>
                  <a:pt x="1010132" y="796220"/>
                </a:cubicBezTo>
                <a:cubicBezTo>
                  <a:pt x="1022327" y="814767"/>
                  <a:pt x="1031951" y="834807"/>
                  <a:pt x="1042016" y="854554"/>
                </a:cubicBezTo>
                <a:cubicBezTo>
                  <a:pt x="1045812" y="862213"/>
                  <a:pt x="1049314" y="870043"/>
                  <a:pt x="1050881" y="878509"/>
                </a:cubicBezTo>
                <a:cubicBezTo>
                  <a:pt x="1052889" y="884626"/>
                  <a:pt x="1049706" y="890254"/>
                  <a:pt x="1044734" y="893827"/>
                </a:cubicBezTo>
                <a:cubicBezTo>
                  <a:pt x="1019903" y="906649"/>
                  <a:pt x="986696" y="879415"/>
                  <a:pt x="966665" y="865810"/>
                </a:cubicBezTo>
                <a:cubicBezTo>
                  <a:pt x="947270" y="850394"/>
                  <a:pt x="929564" y="832826"/>
                  <a:pt x="912398" y="814988"/>
                </a:cubicBezTo>
                <a:cubicBezTo>
                  <a:pt x="903729" y="805053"/>
                  <a:pt x="895623" y="794580"/>
                  <a:pt x="886391" y="785135"/>
                </a:cubicBezTo>
                <a:cubicBezTo>
                  <a:pt x="872824" y="771628"/>
                  <a:pt x="859184" y="758268"/>
                  <a:pt x="846915" y="743563"/>
                </a:cubicBezTo>
                <a:cubicBezTo>
                  <a:pt x="835308" y="730447"/>
                  <a:pt x="822182" y="718849"/>
                  <a:pt x="810035" y="706247"/>
                </a:cubicBezTo>
                <a:cubicBezTo>
                  <a:pt x="793897" y="688752"/>
                  <a:pt x="776021" y="673116"/>
                  <a:pt x="758585" y="656967"/>
                </a:cubicBezTo>
                <a:cubicBezTo>
                  <a:pt x="752022" y="650898"/>
                  <a:pt x="745900" y="644365"/>
                  <a:pt x="739557" y="638077"/>
                </a:cubicBezTo>
                <a:cubicBezTo>
                  <a:pt x="734267" y="633770"/>
                  <a:pt x="727827" y="638223"/>
                  <a:pt x="726896" y="644194"/>
                </a:cubicBezTo>
                <a:cubicBezTo>
                  <a:pt x="720848" y="692667"/>
                  <a:pt x="719525" y="741605"/>
                  <a:pt x="715362" y="790298"/>
                </a:cubicBezTo>
                <a:cubicBezTo>
                  <a:pt x="709754" y="860769"/>
                  <a:pt x="695575" y="930310"/>
                  <a:pt x="679119" y="998970"/>
                </a:cubicBezTo>
                <a:cubicBezTo>
                  <a:pt x="674491" y="1019133"/>
                  <a:pt x="668736" y="1039026"/>
                  <a:pt x="661928" y="1058577"/>
                </a:cubicBezTo>
                <a:cubicBezTo>
                  <a:pt x="658720" y="1067973"/>
                  <a:pt x="654116" y="1076782"/>
                  <a:pt x="647920" y="1084563"/>
                </a:cubicBezTo>
                <a:cubicBezTo>
                  <a:pt x="635480" y="1074090"/>
                  <a:pt x="632125" y="1056962"/>
                  <a:pt x="626395" y="1042427"/>
                </a:cubicBezTo>
                <a:cubicBezTo>
                  <a:pt x="619342" y="1022632"/>
                  <a:pt x="614787" y="1002029"/>
                  <a:pt x="610379" y="981499"/>
                </a:cubicBezTo>
                <a:cubicBezTo>
                  <a:pt x="600731" y="938336"/>
                  <a:pt x="596862" y="894341"/>
                  <a:pt x="596617" y="850174"/>
                </a:cubicBezTo>
                <a:cubicBezTo>
                  <a:pt x="594707" y="788977"/>
                  <a:pt x="594805" y="727731"/>
                  <a:pt x="594854" y="666510"/>
                </a:cubicBezTo>
                <a:cubicBezTo>
                  <a:pt x="594535" y="660588"/>
                  <a:pt x="595588" y="654446"/>
                  <a:pt x="594315" y="648647"/>
                </a:cubicBezTo>
                <a:cubicBezTo>
                  <a:pt x="588780" y="637098"/>
                  <a:pt x="578054" y="649430"/>
                  <a:pt x="572495" y="654569"/>
                </a:cubicBezTo>
                <a:cubicBezTo>
                  <a:pt x="560594" y="665751"/>
                  <a:pt x="547493" y="675539"/>
                  <a:pt x="535248" y="686330"/>
                </a:cubicBezTo>
                <a:cubicBezTo>
                  <a:pt x="493324" y="723082"/>
                  <a:pt x="452452" y="761009"/>
                  <a:pt x="414421" y="801799"/>
                </a:cubicBezTo>
                <a:cubicBezTo>
                  <a:pt x="405434" y="810999"/>
                  <a:pt x="395785" y="819490"/>
                  <a:pt x="386308" y="828201"/>
                </a:cubicBezTo>
                <a:cubicBezTo>
                  <a:pt x="372276" y="841634"/>
                  <a:pt x="358955" y="855851"/>
                  <a:pt x="344114" y="868452"/>
                </a:cubicBezTo>
                <a:cubicBezTo>
                  <a:pt x="314948" y="894267"/>
                  <a:pt x="283627" y="917439"/>
                  <a:pt x="251792" y="939829"/>
                </a:cubicBezTo>
                <a:cubicBezTo>
                  <a:pt x="229361" y="955073"/>
                  <a:pt x="206488" y="969779"/>
                  <a:pt x="181289" y="980104"/>
                </a:cubicBezTo>
                <a:cubicBezTo>
                  <a:pt x="170735" y="984582"/>
                  <a:pt x="160131" y="989109"/>
                  <a:pt x="148866" y="991556"/>
                </a:cubicBezTo>
                <a:cubicBezTo>
                  <a:pt x="144630" y="991654"/>
                  <a:pt x="137896" y="995006"/>
                  <a:pt x="134932" y="990993"/>
                </a:cubicBezTo>
                <a:cubicBezTo>
                  <a:pt x="126508" y="966182"/>
                  <a:pt x="140810" y="941713"/>
                  <a:pt x="153323" y="920987"/>
                </a:cubicBezTo>
                <a:cubicBezTo>
                  <a:pt x="160817" y="908851"/>
                  <a:pt x="168604" y="896836"/>
                  <a:pt x="177249" y="885458"/>
                </a:cubicBezTo>
                <a:cubicBezTo>
                  <a:pt x="201542" y="854652"/>
                  <a:pt x="230316" y="827785"/>
                  <a:pt x="260388" y="802729"/>
                </a:cubicBezTo>
                <a:cubicBezTo>
                  <a:pt x="281081" y="783961"/>
                  <a:pt x="302239" y="765756"/>
                  <a:pt x="323838" y="748016"/>
                </a:cubicBezTo>
                <a:cubicBezTo>
                  <a:pt x="354032" y="724599"/>
                  <a:pt x="383762" y="700571"/>
                  <a:pt x="414911" y="678499"/>
                </a:cubicBezTo>
                <a:cubicBezTo>
                  <a:pt x="429212" y="667733"/>
                  <a:pt x="440894" y="653957"/>
                  <a:pt x="455611" y="643705"/>
                </a:cubicBezTo>
                <a:cubicBezTo>
                  <a:pt x="461562" y="639153"/>
                  <a:pt x="468002" y="635238"/>
                  <a:pt x="473806" y="630540"/>
                </a:cubicBezTo>
                <a:cubicBezTo>
                  <a:pt x="474908" y="629439"/>
                  <a:pt x="475741" y="627800"/>
                  <a:pt x="475961" y="626258"/>
                </a:cubicBezTo>
                <a:cubicBezTo>
                  <a:pt x="475912" y="614562"/>
                  <a:pt x="459578" y="617229"/>
                  <a:pt x="451497" y="616177"/>
                </a:cubicBezTo>
                <a:cubicBezTo>
                  <a:pt x="413687" y="614562"/>
                  <a:pt x="376048" y="618820"/>
                  <a:pt x="338409" y="621658"/>
                </a:cubicBezTo>
                <a:cubicBezTo>
                  <a:pt x="286493" y="624545"/>
                  <a:pt x="234552" y="627677"/>
                  <a:pt x="182563" y="628460"/>
                </a:cubicBezTo>
                <a:cubicBezTo>
                  <a:pt x="134883" y="628289"/>
                  <a:pt x="85833" y="630247"/>
                  <a:pt x="39794" y="616006"/>
                </a:cubicBezTo>
                <a:cubicBezTo>
                  <a:pt x="25860" y="610574"/>
                  <a:pt x="784" y="595917"/>
                  <a:pt x="0" y="579498"/>
                </a:cubicBezTo>
                <a:cubicBezTo>
                  <a:pt x="2228" y="570689"/>
                  <a:pt x="12612" y="568095"/>
                  <a:pt x="20056" y="564914"/>
                </a:cubicBezTo>
                <a:cubicBezTo>
                  <a:pt x="52553" y="553145"/>
                  <a:pt x="85955" y="553169"/>
                  <a:pt x="120484" y="552215"/>
                </a:cubicBezTo>
                <a:cubicBezTo>
                  <a:pt x="159372" y="551579"/>
                  <a:pt x="198211" y="549474"/>
                  <a:pt x="237050" y="547517"/>
                </a:cubicBezTo>
                <a:cubicBezTo>
                  <a:pt x="301382" y="546930"/>
                  <a:pt x="365664" y="543333"/>
                  <a:pt x="429996" y="543577"/>
                </a:cubicBezTo>
                <a:cubicBezTo>
                  <a:pt x="441922" y="542966"/>
                  <a:pt x="471284" y="552753"/>
                  <a:pt x="478655" y="543749"/>
                </a:cubicBezTo>
                <a:cubicBezTo>
                  <a:pt x="486491" y="527403"/>
                  <a:pt x="459652" y="501466"/>
                  <a:pt x="449954" y="489305"/>
                </a:cubicBezTo>
                <a:cubicBezTo>
                  <a:pt x="433718" y="469338"/>
                  <a:pt x="417384" y="449445"/>
                  <a:pt x="399704" y="430702"/>
                </a:cubicBezTo>
                <a:cubicBezTo>
                  <a:pt x="389565" y="419568"/>
                  <a:pt x="380700" y="407383"/>
                  <a:pt x="371615" y="395442"/>
                </a:cubicBezTo>
                <a:cubicBezTo>
                  <a:pt x="355134" y="374350"/>
                  <a:pt x="337845" y="353918"/>
                  <a:pt x="322442" y="331994"/>
                </a:cubicBezTo>
                <a:cubicBezTo>
                  <a:pt x="301112" y="304956"/>
                  <a:pt x="283799" y="275324"/>
                  <a:pt x="267318" y="245178"/>
                </a:cubicBezTo>
                <a:cubicBezTo>
                  <a:pt x="256445" y="226067"/>
                  <a:pt x="243686" y="208034"/>
                  <a:pt x="233891" y="188312"/>
                </a:cubicBezTo>
                <a:cubicBezTo>
                  <a:pt x="220153" y="160442"/>
                  <a:pt x="209941" y="130932"/>
                  <a:pt x="203525" y="100517"/>
                </a:cubicBezTo>
                <a:cubicBezTo>
                  <a:pt x="201517" y="87989"/>
                  <a:pt x="197427" y="73944"/>
                  <a:pt x="203966" y="62125"/>
                </a:cubicBezTo>
                <a:cubicBezTo>
                  <a:pt x="228332" y="52386"/>
                  <a:pt x="261269" y="71741"/>
                  <a:pt x="280836" y="86496"/>
                </a:cubicBezTo>
                <a:cubicBezTo>
                  <a:pt x="312010" y="111430"/>
                  <a:pt x="337209" y="142995"/>
                  <a:pt x="360914" y="174878"/>
                </a:cubicBezTo>
                <a:cubicBezTo>
                  <a:pt x="373378" y="196117"/>
                  <a:pt x="387288" y="216353"/>
                  <a:pt x="401981" y="236124"/>
                </a:cubicBezTo>
                <a:cubicBezTo>
                  <a:pt x="427008" y="275348"/>
                  <a:pt x="452624" y="314572"/>
                  <a:pt x="473757" y="356120"/>
                </a:cubicBezTo>
                <a:cubicBezTo>
                  <a:pt x="485022" y="379806"/>
                  <a:pt x="498613" y="402220"/>
                  <a:pt x="512278" y="424560"/>
                </a:cubicBezTo>
                <a:cubicBezTo>
                  <a:pt x="520677" y="436990"/>
                  <a:pt x="526310" y="451745"/>
                  <a:pt x="537183" y="462291"/>
                </a:cubicBezTo>
                <a:cubicBezTo>
                  <a:pt x="541052" y="465277"/>
                  <a:pt x="547052" y="462683"/>
                  <a:pt x="547297" y="457716"/>
                </a:cubicBezTo>
                <a:cubicBezTo>
                  <a:pt x="550848" y="456101"/>
                  <a:pt x="549574" y="451867"/>
                  <a:pt x="550088" y="448735"/>
                </a:cubicBezTo>
                <a:cubicBezTo>
                  <a:pt x="550676" y="441175"/>
                  <a:pt x="551631" y="433638"/>
                  <a:pt x="552586" y="426102"/>
                </a:cubicBezTo>
                <a:cubicBezTo>
                  <a:pt x="555427" y="402269"/>
                  <a:pt x="559737" y="378656"/>
                  <a:pt x="563361" y="354970"/>
                </a:cubicBezTo>
                <a:cubicBezTo>
                  <a:pt x="566814" y="330036"/>
                  <a:pt x="572569" y="305469"/>
                  <a:pt x="575581" y="280487"/>
                </a:cubicBezTo>
                <a:cubicBezTo>
                  <a:pt x="582952" y="233653"/>
                  <a:pt x="593580" y="187333"/>
                  <a:pt x="603621" y="141013"/>
                </a:cubicBezTo>
                <a:cubicBezTo>
                  <a:pt x="613906" y="102793"/>
                  <a:pt x="626934" y="43113"/>
                  <a:pt x="656883" y="16613"/>
                </a:cubicBezTo>
                <a:cubicBezTo>
                  <a:pt x="672140" y="2225"/>
                  <a:pt x="703853" y="-10058"/>
                  <a:pt x="717444" y="12233"/>
                </a:cubicBezTo>
                <a:cubicBezTo>
                  <a:pt x="721582" y="25422"/>
                  <a:pt x="720162" y="40225"/>
                  <a:pt x="720652" y="53977"/>
                </a:cubicBezTo>
                <a:cubicBezTo>
                  <a:pt x="721019" y="84539"/>
                  <a:pt x="716219" y="114807"/>
                  <a:pt x="713281" y="145173"/>
                </a:cubicBezTo>
                <a:cubicBezTo>
                  <a:pt x="710734" y="170449"/>
                  <a:pt x="707501" y="195628"/>
                  <a:pt x="702848" y="220586"/>
                </a:cubicBezTo>
                <a:cubicBezTo>
                  <a:pt x="694155" y="276278"/>
                  <a:pt x="684678" y="331920"/>
                  <a:pt x="678115" y="387906"/>
                </a:cubicBezTo>
                <a:cubicBezTo>
                  <a:pt x="675960" y="405156"/>
                  <a:pt x="674417" y="422456"/>
                  <a:pt x="673462" y="439829"/>
                </a:cubicBezTo>
                <a:cubicBezTo>
                  <a:pt x="673413" y="443108"/>
                  <a:pt x="672458" y="446827"/>
                  <a:pt x="673070" y="450155"/>
                </a:cubicBezTo>
                <a:cubicBezTo>
                  <a:pt x="674172" y="454143"/>
                  <a:pt x="679070" y="456247"/>
                  <a:pt x="682719" y="454168"/>
                </a:cubicBezTo>
                <a:cubicBezTo>
                  <a:pt x="688694" y="450350"/>
                  <a:pt x="693224" y="444527"/>
                  <a:pt x="698759" y="440073"/>
                </a:cubicBezTo>
                <a:cubicBezTo>
                  <a:pt x="715264" y="427056"/>
                  <a:pt x="730251" y="412375"/>
                  <a:pt x="744038" y="396543"/>
                </a:cubicBezTo>
                <a:cubicBezTo>
                  <a:pt x="757385" y="382131"/>
                  <a:pt x="772127" y="369138"/>
                  <a:pt x="785008" y="354310"/>
                </a:cubicBezTo>
                <a:cubicBezTo>
                  <a:pt x="801342" y="334612"/>
                  <a:pt x="820835" y="318144"/>
                  <a:pt x="839275" y="300551"/>
                </a:cubicBezTo>
                <a:cubicBezTo>
                  <a:pt x="848801" y="291131"/>
                  <a:pt x="858572" y="281906"/>
                  <a:pt x="868661" y="273097"/>
                </a:cubicBezTo>
                <a:cubicBezTo>
                  <a:pt x="894178" y="250341"/>
                  <a:pt x="920969" y="227413"/>
                  <a:pt x="947539" y="205660"/>
                </a:cubicBezTo>
                <a:cubicBezTo>
                  <a:pt x="971415" y="186428"/>
                  <a:pt x="995537" y="166779"/>
                  <a:pt x="1023748" y="154129"/>
                </a:cubicBezTo>
                <a:cubicBezTo>
                  <a:pt x="1047526" y="142799"/>
                  <a:pt x="1084333" y="136829"/>
                  <a:pt x="1090332" y="170963"/>
                </a:cubicBezTo>
                <a:cubicBezTo>
                  <a:pt x="1089426" y="193034"/>
                  <a:pt x="1075786" y="211606"/>
                  <a:pt x="1062954" y="228955"/>
                </a:cubicBezTo>
                <a:cubicBezTo>
                  <a:pt x="1046155" y="251246"/>
                  <a:pt x="1024433" y="268497"/>
                  <a:pt x="1003079" y="286139"/>
                </a:cubicBezTo>
                <a:cubicBezTo>
                  <a:pt x="985913" y="302166"/>
                  <a:pt x="968281" y="317679"/>
                  <a:pt x="950992" y="333560"/>
                </a:cubicBezTo>
                <a:cubicBezTo>
                  <a:pt x="934217" y="350297"/>
                  <a:pt x="915826" y="365296"/>
                  <a:pt x="898439" y="381372"/>
                </a:cubicBezTo>
                <a:cubicBezTo>
                  <a:pt x="881175" y="398525"/>
                  <a:pt x="862514" y="413720"/>
                  <a:pt x="844736" y="430457"/>
                </a:cubicBezTo>
                <a:cubicBezTo>
                  <a:pt x="835724" y="439315"/>
                  <a:pt x="826565" y="448099"/>
                  <a:pt x="817112" y="456517"/>
                </a:cubicBezTo>
                <a:cubicBezTo>
                  <a:pt x="808541" y="464224"/>
                  <a:pt x="799995" y="471981"/>
                  <a:pt x="792110" y="480423"/>
                </a:cubicBezTo>
                <a:cubicBezTo>
                  <a:pt x="788706" y="484387"/>
                  <a:pt x="783024" y="488816"/>
                  <a:pt x="785571" y="494664"/>
                </a:cubicBezTo>
                <a:cubicBezTo>
                  <a:pt x="790738" y="504549"/>
                  <a:pt x="815888" y="499215"/>
                  <a:pt x="825879" y="499704"/>
                </a:cubicBezTo>
                <a:cubicBezTo>
                  <a:pt x="869788" y="498334"/>
                  <a:pt x="913720" y="500120"/>
                  <a:pt x="957579" y="502323"/>
                </a:cubicBezTo>
                <a:cubicBezTo>
                  <a:pt x="1001512" y="505871"/>
                  <a:pt x="1045567" y="510422"/>
                  <a:pt x="1089500" y="514288"/>
                </a:cubicBezTo>
                <a:cubicBezTo>
                  <a:pt x="1101866" y="515487"/>
                  <a:pt x="1114209" y="516980"/>
                  <a:pt x="1126526" y="518448"/>
                </a:cubicBezTo>
                <a:cubicBezTo>
                  <a:pt x="1145530" y="521286"/>
                  <a:pt x="1165488" y="522289"/>
                  <a:pt x="1182948" y="53063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21"/>
          <p:cNvSpPr/>
          <p:nvPr/>
        </p:nvSpPr>
        <p:spPr>
          <a:xfrm>
            <a:off x="5264255" y="753423"/>
            <a:ext cx="392370" cy="354859"/>
          </a:xfrm>
          <a:custGeom>
            <a:rect b="b" l="l" r="r" t="t"/>
            <a:pathLst>
              <a:path extrusionOk="0" h="709719" w="784740">
                <a:moveTo>
                  <a:pt x="784740" y="274445"/>
                </a:moveTo>
                <a:cubicBezTo>
                  <a:pt x="784740" y="309375"/>
                  <a:pt x="758333" y="338232"/>
                  <a:pt x="724435" y="342150"/>
                </a:cubicBezTo>
                <a:lnTo>
                  <a:pt x="724435" y="532158"/>
                </a:lnTo>
                <a:cubicBezTo>
                  <a:pt x="724435" y="538908"/>
                  <a:pt x="720595" y="544777"/>
                  <a:pt x="714410" y="547467"/>
                </a:cubicBezTo>
                <a:cubicBezTo>
                  <a:pt x="712207" y="548427"/>
                  <a:pt x="709925" y="548899"/>
                  <a:pt x="707675" y="548899"/>
                </a:cubicBezTo>
                <a:cubicBezTo>
                  <a:pt x="703583" y="548899"/>
                  <a:pt x="699586" y="547357"/>
                  <a:pt x="696407" y="544415"/>
                </a:cubicBezTo>
                <a:cubicBezTo>
                  <a:pt x="660809" y="511325"/>
                  <a:pt x="558391" y="434400"/>
                  <a:pt x="376593" y="434400"/>
                </a:cubicBezTo>
                <a:cubicBezTo>
                  <a:pt x="376562" y="434400"/>
                  <a:pt x="376531" y="434385"/>
                  <a:pt x="376499" y="434385"/>
                </a:cubicBezTo>
                <a:lnTo>
                  <a:pt x="245911" y="434385"/>
                </a:lnTo>
                <a:lnTo>
                  <a:pt x="322866" y="681398"/>
                </a:lnTo>
                <a:cubicBezTo>
                  <a:pt x="324959" y="688101"/>
                  <a:pt x="323763" y="695181"/>
                  <a:pt x="319609" y="700830"/>
                </a:cubicBezTo>
                <a:cubicBezTo>
                  <a:pt x="315454" y="706478"/>
                  <a:pt x="309049" y="709720"/>
                  <a:pt x="302030" y="709720"/>
                </a:cubicBezTo>
                <a:lnTo>
                  <a:pt x="215806" y="709720"/>
                </a:lnTo>
                <a:cubicBezTo>
                  <a:pt x="206206" y="709720"/>
                  <a:pt x="197818" y="703552"/>
                  <a:pt x="194969" y="694379"/>
                </a:cubicBezTo>
                <a:lnTo>
                  <a:pt x="111625" y="426911"/>
                </a:lnTo>
                <a:cubicBezTo>
                  <a:pt x="45701" y="406031"/>
                  <a:pt x="0" y="343975"/>
                  <a:pt x="0" y="274445"/>
                </a:cubicBezTo>
                <a:cubicBezTo>
                  <a:pt x="0" y="231726"/>
                  <a:pt x="16650" y="191572"/>
                  <a:pt x="46850" y="161347"/>
                </a:cubicBezTo>
                <a:cubicBezTo>
                  <a:pt x="77066" y="131137"/>
                  <a:pt x="117243" y="114506"/>
                  <a:pt x="159985" y="114506"/>
                </a:cubicBezTo>
                <a:lnTo>
                  <a:pt x="376578" y="114506"/>
                </a:lnTo>
                <a:cubicBezTo>
                  <a:pt x="376593" y="114506"/>
                  <a:pt x="376593" y="114506"/>
                  <a:pt x="376609" y="114506"/>
                </a:cubicBezTo>
                <a:cubicBezTo>
                  <a:pt x="558391" y="114506"/>
                  <a:pt x="660809" y="37565"/>
                  <a:pt x="696407" y="4491"/>
                </a:cubicBezTo>
                <a:cubicBezTo>
                  <a:pt x="701333" y="-87"/>
                  <a:pt x="708225" y="-1267"/>
                  <a:pt x="714410" y="1423"/>
                </a:cubicBezTo>
                <a:cubicBezTo>
                  <a:pt x="720595" y="4129"/>
                  <a:pt x="724435" y="9998"/>
                  <a:pt x="724435" y="16733"/>
                </a:cubicBezTo>
                <a:lnTo>
                  <a:pt x="724435" y="206756"/>
                </a:lnTo>
                <a:cubicBezTo>
                  <a:pt x="758333" y="210674"/>
                  <a:pt x="784740" y="239515"/>
                  <a:pt x="784740" y="27444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3" name="Google Shape;1103;p21"/>
          <p:cNvSpPr/>
          <p:nvPr/>
        </p:nvSpPr>
        <p:spPr>
          <a:xfrm>
            <a:off x="5264255" y="753423"/>
            <a:ext cx="392370" cy="354859"/>
          </a:xfrm>
          <a:custGeom>
            <a:rect b="b" l="l" r="r" t="t"/>
            <a:pathLst>
              <a:path extrusionOk="0" h="709719" w="784740">
                <a:moveTo>
                  <a:pt x="724435" y="206756"/>
                </a:moveTo>
                <a:lnTo>
                  <a:pt x="724435" y="16733"/>
                </a:lnTo>
                <a:cubicBezTo>
                  <a:pt x="724435" y="9998"/>
                  <a:pt x="720595" y="4129"/>
                  <a:pt x="714410" y="1423"/>
                </a:cubicBezTo>
                <a:cubicBezTo>
                  <a:pt x="708225" y="-1267"/>
                  <a:pt x="701333" y="-87"/>
                  <a:pt x="696407" y="4491"/>
                </a:cubicBezTo>
                <a:cubicBezTo>
                  <a:pt x="660809" y="37565"/>
                  <a:pt x="558391" y="114506"/>
                  <a:pt x="376609" y="114506"/>
                </a:cubicBezTo>
                <a:cubicBezTo>
                  <a:pt x="376593" y="114506"/>
                  <a:pt x="376593" y="114506"/>
                  <a:pt x="376578" y="114506"/>
                </a:cubicBezTo>
                <a:lnTo>
                  <a:pt x="159985" y="114506"/>
                </a:lnTo>
                <a:cubicBezTo>
                  <a:pt x="117243" y="114506"/>
                  <a:pt x="77066" y="131137"/>
                  <a:pt x="46850" y="161347"/>
                </a:cubicBezTo>
                <a:cubicBezTo>
                  <a:pt x="16650" y="191572"/>
                  <a:pt x="0" y="231726"/>
                  <a:pt x="0" y="274445"/>
                </a:cubicBezTo>
                <a:cubicBezTo>
                  <a:pt x="0" y="343975"/>
                  <a:pt x="45701" y="406031"/>
                  <a:pt x="111625" y="426911"/>
                </a:cubicBezTo>
                <a:lnTo>
                  <a:pt x="194969" y="694379"/>
                </a:lnTo>
                <a:cubicBezTo>
                  <a:pt x="197818" y="703552"/>
                  <a:pt x="206206" y="709720"/>
                  <a:pt x="215806" y="709720"/>
                </a:cubicBezTo>
                <a:lnTo>
                  <a:pt x="302030" y="709720"/>
                </a:lnTo>
                <a:cubicBezTo>
                  <a:pt x="309049" y="709720"/>
                  <a:pt x="315454" y="706478"/>
                  <a:pt x="319609" y="700830"/>
                </a:cubicBezTo>
                <a:cubicBezTo>
                  <a:pt x="323763" y="695181"/>
                  <a:pt x="324959" y="688101"/>
                  <a:pt x="322866" y="681398"/>
                </a:cubicBezTo>
                <a:lnTo>
                  <a:pt x="245911" y="434385"/>
                </a:lnTo>
                <a:lnTo>
                  <a:pt x="376499" y="434385"/>
                </a:lnTo>
                <a:cubicBezTo>
                  <a:pt x="376531" y="434385"/>
                  <a:pt x="376562" y="434400"/>
                  <a:pt x="376593" y="434400"/>
                </a:cubicBezTo>
                <a:cubicBezTo>
                  <a:pt x="558391" y="434400"/>
                  <a:pt x="660809" y="511325"/>
                  <a:pt x="696407" y="544415"/>
                </a:cubicBezTo>
                <a:cubicBezTo>
                  <a:pt x="699586" y="547357"/>
                  <a:pt x="703583" y="548899"/>
                  <a:pt x="707675" y="548899"/>
                </a:cubicBezTo>
                <a:cubicBezTo>
                  <a:pt x="709925" y="548899"/>
                  <a:pt x="712207" y="548427"/>
                  <a:pt x="714410" y="547467"/>
                </a:cubicBezTo>
                <a:cubicBezTo>
                  <a:pt x="720595" y="544777"/>
                  <a:pt x="724435" y="538908"/>
                  <a:pt x="724435" y="532158"/>
                </a:cubicBezTo>
                <a:lnTo>
                  <a:pt x="724435" y="342150"/>
                </a:lnTo>
                <a:cubicBezTo>
                  <a:pt x="758333" y="338232"/>
                  <a:pt x="784740" y="309375"/>
                  <a:pt x="784740" y="274445"/>
                </a:cubicBezTo>
                <a:cubicBezTo>
                  <a:pt x="784740" y="239515"/>
                  <a:pt x="758333" y="210674"/>
                  <a:pt x="724435" y="206756"/>
                </a:cubicBezTo>
                <a:close/>
                <a:moveTo>
                  <a:pt x="307853" y="686087"/>
                </a:moveTo>
                <a:cubicBezTo>
                  <a:pt x="308435" y="687943"/>
                  <a:pt x="308089" y="689926"/>
                  <a:pt x="306940" y="691499"/>
                </a:cubicBezTo>
                <a:cubicBezTo>
                  <a:pt x="305776" y="693088"/>
                  <a:pt x="303982" y="693985"/>
                  <a:pt x="302030" y="693985"/>
                </a:cubicBezTo>
                <a:lnTo>
                  <a:pt x="215806" y="693985"/>
                </a:lnTo>
                <a:cubicBezTo>
                  <a:pt x="213130" y="693985"/>
                  <a:pt x="210785" y="692270"/>
                  <a:pt x="209983" y="689705"/>
                </a:cubicBezTo>
                <a:lnTo>
                  <a:pt x="129534" y="431458"/>
                </a:lnTo>
                <a:cubicBezTo>
                  <a:pt x="139527" y="433393"/>
                  <a:pt x="149709" y="434385"/>
                  <a:pt x="159985" y="434385"/>
                </a:cubicBezTo>
                <a:lnTo>
                  <a:pt x="229418" y="434385"/>
                </a:lnTo>
                <a:lnTo>
                  <a:pt x="307853" y="686087"/>
                </a:lnTo>
                <a:close/>
                <a:moveTo>
                  <a:pt x="301684" y="418650"/>
                </a:moveTo>
                <a:lnTo>
                  <a:pt x="159985" y="418650"/>
                </a:lnTo>
                <a:cubicBezTo>
                  <a:pt x="146420" y="418650"/>
                  <a:pt x="132996" y="416762"/>
                  <a:pt x="120076" y="413049"/>
                </a:cubicBezTo>
                <a:cubicBezTo>
                  <a:pt x="58653" y="395426"/>
                  <a:pt x="15737" y="338437"/>
                  <a:pt x="15737" y="274445"/>
                </a:cubicBezTo>
                <a:cubicBezTo>
                  <a:pt x="15737" y="235928"/>
                  <a:pt x="30751" y="199723"/>
                  <a:pt x="57976" y="172471"/>
                </a:cubicBezTo>
                <a:cubicBezTo>
                  <a:pt x="85217" y="145235"/>
                  <a:pt x="121445" y="130240"/>
                  <a:pt x="159985" y="130240"/>
                </a:cubicBezTo>
                <a:lnTo>
                  <a:pt x="301684" y="130240"/>
                </a:lnTo>
                <a:lnTo>
                  <a:pt x="301684" y="418650"/>
                </a:lnTo>
                <a:close/>
                <a:moveTo>
                  <a:pt x="635141" y="481336"/>
                </a:moveTo>
                <a:cubicBezTo>
                  <a:pt x="578550" y="449663"/>
                  <a:pt x="493364" y="418682"/>
                  <a:pt x="376672" y="418666"/>
                </a:cubicBezTo>
                <a:cubicBezTo>
                  <a:pt x="376641" y="418666"/>
                  <a:pt x="376609" y="418650"/>
                  <a:pt x="376578" y="418650"/>
                </a:cubicBezTo>
                <a:lnTo>
                  <a:pt x="317421" y="418650"/>
                </a:lnTo>
                <a:lnTo>
                  <a:pt x="317421" y="130240"/>
                </a:lnTo>
                <a:lnTo>
                  <a:pt x="376562" y="130240"/>
                </a:lnTo>
                <a:cubicBezTo>
                  <a:pt x="376578" y="130240"/>
                  <a:pt x="376578" y="130240"/>
                  <a:pt x="376593" y="130240"/>
                </a:cubicBezTo>
                <a:cubicBezTo>
                  <a:pt x="493317" y="130240"/>
                  <a:pt x="578534" y="99243"/>
                  <a:pt x="635141" y="67555"/>
                </a:cubicBezTo>
                <a:lnTo>
                  <a:pt x="635141" y="481336"/>
                </a:lnTo>
                <a:close/>
                <a:moveTo>
                  <a:pt x="708698" y="274445"/>
                </a:moveTo>
                <a:lnTo>
                  <a:pt x="708698" y="532158"/>
                </a:lnTo>
                <a:cubicBezTo>
                  <a:pt x="708698" y="532362"/>
                  <a:pt x="708698" y="532787"/>
                  <a:pt x="708115" y="533055"/>
                </a:cubicBezTo>
                <a:cubicBezTo>
                  <a:pt x="707565" y="533291"/>
                  <a:pt x="707266" y="533023"/>
                  <a:pt x="707124" y="532881"/>
                </a:cubicBezTo>
                <a:cubicBezTo>
                  <a:pt x="695431" y="522025"/>
                  <a:pt x="676798" y="506605"/>
                  <a:pt x="650879" y="490588"/>
                </a:cubicBezTo>
                <a:lnTo>
                  <a:pt x="650879" y="58303"/>
                </a:lnTo>
                <a:cubicBezTo>
                  <a:pt x="676798" y="42301"/>
                  <a:pt x="695431" y="26881"/>
                  <a:pt x="707108" y="16025"/>
                </a:cubicBezTo>
                <a:cubicBezTo>
                  <a:pt x="707266" y="15867"/>
                  <a:pt x="707565" y="15600"/>
                  <a:pt x="708115" y="15852"/>
                </a:cubicBezTo>
                <a:cubicBezTo>
                  <a:pt x="708698" y="16103"/>
                  <a:pt x="708698" y="16528"/>
                  <a:pt x="708698" y="16733"/>
                </a:cubicBezTo>
                <a:lnTo>
                  <a:pt x="708698" y="274445"/>
                </a:lnTo>
                <a:close/>
                <a:moveTo>
                  <a:pt x="724435" y="326290"/>
                </a:moveTo>
                <a:lnTo>
                  <a:pt x="724435" y="274445"/>
                </a:lnTo>
                <a:lnTo>
                  <a:pt x="724435" y="222616"/>
                </a:lnTo>
                <a:cubicBezTo>
                  <a:pt x="749630" y="226424"/>
                  <a:pt x="769003" y="248216"/>
                  <a:pt x="769003" y="274445"/>
                </a:cubicBezTo>
                <a:cubicBezTo>
                  <a:pt x="769003" y="300690"/>
                  <a:pt x="749630" y="322482"/>
                  <a:pt x="724435" y="3262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4" name="Google Shape;1104;p21"/>
          <p:cNvSpPr/>
          <p:nvPr/>
        </p:nvSpPr>
        <p:spPr>
          <a:xfrm>
            <a:off x="5342201" y="3538298"/>
            <a:ext cx="236768" cy="354759"/>
          </a:xfrm>
          <a:custGeom>
            <a:rect b="b" l="l" r="r" t="t"/>
            <a:pathLst>
              <a:path extrusionOk="0" h="709518" w="473537">
                <a:moveTo>
                  <a:pt x="473537" y="235041"/>
                </a:moveTo>
                <a:cubicBezTo>
                  <a:pt x="473537" y="293304"/>
                  <a:pt x="446705" y="344186"/>
                  <a:pt x="420769" y="393404"/>
                </a:cubicBezTo>
                <a:cubicBezTo>
                  <a:pt x="415494" y="403402"/>
                  <a:pt x="410047" y="413754"/>
                  <a:pt x="404971" y="423894"/>
                </a:cubicBezTo>
                <a:cubicBezTo>
                  <a:pt x="375992" y="481829"/>
                  <a:pt x="360663" y="541983"/>
                  <a:pt x="360663" y="597828"/>
                </a:cubicBezTo>
                <a:cubicBezTo>
                  <a:pt x="360663" y="616301"/>
                  <a:pt x="362668" y="626540"/>
                  <a:pt x="362682" y="626640"/>
                </a:cubicBezTo>
                <a:cubicBezTo>
                  <a:pt x="363095" y="628730"/>
                  <a:pt x="362554" y="630906"/>
                  <a:pt x="361203" y="632556"/>
                </a:cubicBezTo>
                <a:cubicBezTo>
                  <a:pt x="359853" y="634191"/>
                  <a:pt x="357848" y="635158"/>
                  <a:pt x="355715" y="635158"/>
                </a:cubicBezTo>
                <a:lnTo>
                  <a:pt x="322128" y="635158"/>
                </a:lnTo>
                <a:lnTo>
                  <a:pt x="322128" y="690662"/>
                </a:lnTo>
                <a:cubicBezTo>
                  <a:pt x="322128" y="701057"/>
                  <a:pt x="313668" y="709518"/>
                  <a:pt x="303259" y="709518"/>
                </a:cubicBezTo>
                <a:lnTo>
                  <a:pt x="166766" y="709518"/>
                </a:lnTo>
                <a:cubicBezTo>
                  <a:pt x="156358" y="709518"/>
                  <a:pt x="147897" y="701057"/>
                  <a:pt x="147897" y="690662"/>
                </a:cubicBezTo>
                <a:lnTo>
                  <a:pt x="147897" y="635158"/>
                </a:lnTo>
                <a:lnTo>
                  <a:pt x="117922" y="635158"/>
                </a:lnTo>
                <a:cubicBezTo>
                  <a:pt x="115789" y="635158"/>
                  <a:pt x="113713" y="634205"/>
                  <a:pt x="112362" y="632541"/>
                </a:cubicBezTo>
                <a:cubicBezTo>
                  <a:pt x="111012" y="630892"/>
                  <a:pt x="110429" y="628730"/>
                  <a:pt x="110855" y="626640"/>
                </a:cubicBezTo>
                <a:cubicBezTo>
                  <a:pt x="110869" y="626540"/>
                  <a:pt x="112874" y="616301"/>
                  <a:pt x="112874" y="597828"/>
                </a:cubicBezTo>
                <a:cubicBezTo>
                  <a:pt x="112874" y="579043"/>
                  <a:pt x="111125" y="559759"/>
                  <a:pt x="107727" y="540248"/>
                </a:cubicBezTo>
                <a:cubicBezTo>
                  <a:pt x="107286" y="539338"/>
                  <a:pt x="107030" y="538314"/>
                  <a:pt x="107030" y="537233"/>
                </a:cubicBezTo>
                <a:cubicBezTo>
                  <a:pt x="107030" y="537049"/>
                  <a:pt x="107073" y="536878"/>
                  <a:pt x="107087" y="536693"/>
                </a:cubicBezTo>
                <a:cubicBezTo>
                  <a:pt x="100191" y="499335"/>
                  <a:pt x="87208" y="461166"/>
                  <a:pt x="68566" y="423894"/>
                </a:cubicBezTo>
                <a:cubicBezTo>
                  <a:pt x="63490" y="413754"/>
                  <a:pt x="58044" y="403402"/>
                  <a:pt x="52769" y="393404"/>
                </a:cubicBezTo>
                <a:cubicBezTo>
                  <a:pt x="26832" y="344186"/>
                  <a:pt x="0" y="293304"/>
                  <a:pt x="0" y="235041"/>
                </a:cubicBezTo>
                <a:cubicBezTo>
                  <a:pt x="0" y="105447"/>
                  <a:pt x="105423" y="0"/>
                  <a:pt x="235006" y="0"/>
                </a:cubicBezTo>
                <a:lnTo>
                  <a:pt x="238532" y="0"/>
                </a:lnTo>
                <a:cubicBezTo>
                  <a:pt x="368114" y="0"/>
                  <a:pt x="473537" y="105447"/>
                  <a:pt x="473537" y="23504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5" name="Google Shape;1105;p21"/>
          <p:cNvSpPr/>
          <p:nvPr/>
        </p:nvSpPr>
        <p:spPr>
          <a:xfrm>
            <a:off x="5349311" y="3545408"/>
            <a:ext cx="222549" cy="340538"/>
          </a:xfrm>
          <a:custGeom>
            <a:rect b="b" l="l" r="r" t="t"/>
            <a:pathLst>
              <a:path extrusionOk="0" h="681076" w="445098">
                <a:moveTo>
                  <a:pt x="147897" y="620937"/>
                </a:moveTo>
                <a:lnTo>
                  <a:pt x="293689" y="620937"/>
                </a:lnTo>
                <a:lnTo>
                  <a:pt x="293689" y="676441"/>
                </a:lnTo>
                <a:cubicBezTo>
                  <a:pt x="293689" y="679001"/>
                  <a:pt x="291599" y="681077"/>
                  <a:pt x="289040" y="681077"/>
                </a:cubicBezTo>
                <a:lnTo>
                  <a:pt x="152547" y="681077"/>
                </a:lnTo>
                <a:cubicBezTo>
                  <a:pt x="149987" y="681077"/>
                  <a:pt x="147897" y="679001"/>
                  <a:pt x="147897" y="676441"/>
                </a:cubicBezTo>
                <a:lnTo>
                  <a:pt x="147897" y="620937"/>
                </a:lnTo>
                <a:close/>
                <a:moveTo>
                  <a:pt x="332381" y="573852"/>
                </a:moveTo>
                <a:lnTo>
                  <a:pt x="112718" y="573852"/>
                </a:lnTo>
                <a:cubicBezTo>
                  <a:pt x="112817" y="577109"/>
                  <a:pt x="112874" y="580365"/>
                  <a:pt x="112874" y="583608"/>
                </a:cubicBezTo>
                <a:cubicBezTo>
                  <a:pt x="112874" y="593605"/>
                  <a:pt x="112320" y="601369"/>
                  <a:pt x="111765" y="606716"/>
                </a:cubicBezTo>
                <a:lnTo>
                  <a:pt x="140730" y="606716"/>
                </a:lnTo>
                <a:cubicBezTo>
                  <a:pt x="140745" y="606716"/>
                  <a:pt x="140773" y="606716"/>
                  <a:pt x="140787" y="606716"/>
                </a:cubicBezTo>
                <a:lnTo>
                  <a:pt x="300799" y="606716"/>
                </a:lnTo>
                <a:cubicBezTo>
                  <a:pt x="300813" y="606716"/>
                  <a:pt x="300842" y="606716"/>
                  <a:pt x="300856" y="606716"/>
                </a:cubicBezTo>
                <a:lnTo>
                  <a:pt x="333333" y="606716"/>
                </a:lnTo>
                <a:cubicBezTo>
                  <a:pt x="332779" y="601369"/>
                  <a:pt x="332224" y="593605"/>
                  <a:pt x="332224" y="583608"/>
                </a:cubicBezTo>
                <a:cubicBezTo>
                  <a:pt x="332224" y="580365"/>
                  <a:pt x="332281" y="577109"/>
                  <a:pt x="332381" y="573852"/>
                </a:cubicBezTo>
                <a:close/>
                <a:moveTo>
                  <a:pt x="111978" y="559631"/>
                </a:moveTo>
                <a:lnTo>
                  <a:pt x="333120" y="559631"/>
                </a:lnTo>
                <a:cubicBezTo>
                  <a:pt x="333817" y="549876"/>
                  <a:pt x="334954" y="540035"/>
                  <a:pt x="336504" y="530123"/>
                </a:cubicBezTo>
                <a:lnTo>
                  <a:pt x="108594" y="530123"/>
                </a:lnTo>
                <a:cubicBezTo>
                  <a:pt x="110144" y="540035"/>
                  <a:pt x="111282" y="549876"/>
                  <a:pt x="111978" y="559631"/>
                </a:cubicBezTo>
                <a:close/>
                <a:moveTo>
                  <a:pt x="224312" y="0"/>
                </a:moveTo>
                <a:lnTo>
                  <a:pt x="220786" y="0"/>
                </a:lnTo>
                <a:cubicBezTo>
                  <a:pt x="99053" y="0"/>
                  <a:pt x="0" y="99062"/>
                  <a:pt x="0" y="220821"/>
                </a:cubicBezTo>
                <a:cubicBezTo>
                  <a:pt x="0" y="275556"/>
                  <a:pt x="25993" y="324860"/>
                  <a:pt x="51119" y="372557"/>
                </a:cubicBezTo>
                <a:cubicBezTo>
                  <a:pt x="56437" y="382625"/>
                  <a:pt x="61926" y="393035"/>
                  <a:pt x="67059" y="403316"/>
                </a:cubicBezTo>
                <a:cubicBezTo>
                  <a:pt x="85630" y="440447"/>
                  <a:pt x="98783" y="478502"/>
                  <a:pt x="106092" y="515902"/>
                </a:cubicBezTo>
                <a:lnTo>
                  <a:pt x="215439" y="515902"/>
                </a:lnTo>
                <a:lnTo>
                  <a:pt x="215439" y="281088"/>
                </a:lnTo>
                <a:lnTo>
                  <a:pt x="147214" y="220806"/>
                </a:lnTo>
                <a:cubicBezTo>
                  <a:pt x="144271" y="218204"/>
                  <a:pt x="143987" y="213710"/>
                  <a:pt x="146589" y="210767"/>
                </a:cubicBezTo>
                <a:cubicBezTo>
                  <a:pt x="149191" y="207823"/>
                  <a:pt x="153684" y="207553"/>
                  <a:pt x="156628" y="210141"/>
                </a:cubicBezTo>
                <a:lnTo>
                  <a:pt x="220786" y="266839"/>
                </a:lnTo>
                <a:lnTo>
                  <a:pt x="284959" y="210141"/>
                </a:lnTo>
                <a:cubicBezTo>
                  <a:pt x="287902" y="207553"/>
                  <a:pt x="292395" y="207823"/>
                  <a:pt x="294998" y="210767"/>
                </a:cubicBezTo>
                <a:cubicBezTo>
                  <a:pt x="297600" y="213710"/>
                  <a:pt x="297315" y="218204"/>
                  <a:pt x="294372" y="220806"/>
                </a:cubicBezTo>
                <a:lnTo>
                  <a:pt x="229659" y="277974"/>
                </a:lnTo>
                <a:lnTo>
                  <a:pt x="229659" y="515902"/>
                </a:lnTo>
                <a:lnTo>
                  <a:pt x="337969" y="515902"/>
                </a:lnTo>
                <a:cubicBezTo>
                  <a:pt x="338324" y="515902"/>
                  <a:pt x="338651" y="515959"/>
                  <a:pt x="338993" y="516002"/>
                </a:cubicBezTo>
                <a:cubicBezTo>
                  <a:pt x="346301" y="478573"/>
                  <a:pt x="359440" y="440475"/>
                  <a:pt x="378039" y="403316"/>
                </a:cubicBezTo>
                <a:cubicBezTo>
                  <a:pt x="383173" y="393035"/>
                  <a:pt x="388661" y="382625"/>
                  <a:pt x="393979" y="372557"/>
                </a:cubicBezTo>
                <a:cubicBezTo>
                  <a:pt x="419105" y="324860"/>
                  <a:pt x="445098" y="275556"/>
                  <a:pt x="445098" y="220821"/>
                </a:cubicBezTo>
                <a:cubicBezTo>
                  <a:pt x="445098" y="99062"/>
                  <a:pt x="346046" y="0"/>
                  <a:pt x="22431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6" name="Google Shape;1106;p21"/>
          <p:cNvSpPr/>
          <p:nvPr/>
        </p:nvSpPr>
        <p:spPr>
          <a:xfrm>
            <a:off x="5297760" y="2124709"/>
            <a:ext cx="325303" cy="396816"/>
          </a:xfrm>
          <a:custGeom>
            <a:rect b="b" l="l" r="r" t="t"/>
            <a:pathLst>
              <a:path extrusionOk="0" h="793632" w="650605">
                <a:moveTo>
                  <a:pt x="650606" y="631036"/>
                </a:moveTo>
                <a:lnTo>
                  <a:pt x="650606" y="666682"/>
                </a:lnTo>
                <a:cubicBezTo>
                  <a:pt x="650606" y="681248"/>
                  <a:pt x="640519" y="693082"/>
                  <a:pt x="628113" y="693082"/>
                </a:cubicBezTo>
                <a:lnTo>
                  <a:pt x="455875" y="693082"/>
                </a:lnTo>
                <a:cubicBezTo>
                  <a:pt x="451316" y="703693"/>
                  <a:pt x="446487" y="714320"/>
                  <a:pt x="441372" y="724963"/>
                </a:cubicBezTo>
                <a:cubicBezTo>
                  <a:pt x="439705" y="728426"/>
                  <a:pt x="437322" y="731507"/>
                  <a:pt x="434304" y="734128"/>
                </a:cubicBezTo>
                <a:cubicBezTo>
                  <a:pt x="428855" y="738862"/>
                  <a:pt x="421803" y="741594"/>
                  <a:pt x="414289" y="742007"/>
                </a:cubicBezTo>
                <a:lnTo>
                  <a:pt x="414289" y="777366"/>
                </a:lnTo>
                <a:cubicBezTo>
                  <a:pt x="414289" y="786341"/>
                  <a:pt x="406982" y="793632"/>
                  <a:pt x="398023" y="793632"/>
                </a:cubicBezTo>
                <a:lnTo>
                  <a:pt x="252583" y="793632"/>
                </a:lnTo>
                <a:cubicBezTo>
                  <a:pt x="243624" y="793632"/>
                  <a:pt x="236317" y="786341"/>
                  <a:pt x="236317" y="777366"/>
                </a:cubicBezTo>
                <a:lnTo>
                  <a:pt x="236317" y="742023"/>
                </a:lnTo>
                <a:cubicBezTo>
                  <a:pt x="224483" y="741372"/>
                  <a:pt x="213983" y="734827"/>
                  <a:pt x="209217" y="724963"/>
                </a:cubicBezTo>
                <a:cubicBezTo>
                  <a:pt x="204103" y="714320"/>
                  <a:pt x="199290" y="703693"/>
                  <a:pt x="194715" y="693082"/>
                </a:cubicBezTo>
                <a:lnTo>
                  <a:pt x="22493" y="693082"/>
                </a:lnTo>
                <a:cubicBezTo>
                  <a:pt x="10087" y="693082"/>
                  <a:pt x="0" y="681248"/>
                  <a:pt x="0" y="666682"/>
                </a:cubicBezTo>
                <a:lnTo>
                  <a:pt x="0" y="631036"/>
                </a:lnTo>
                <a:cubicBezTo>
                  <a:pt x="0" y="622300"/>
                  <a:pt x="2446" y="613738"/>
                  <a:pt x="6878" y="606923"/>
                </a:cubicBezTo>
                <a:lnTo>
                  <a:pt x="141040" y="399866"/>
                </a:lnTo>
                <a:cubicBezTo>
                  <a:pt x="144217" y="358439"/>
                  <a:pt x="152096" y="316074"/>
                  <a:pt x="164566" y="273440"/>
                </a:cubicBezTo>
                <a:cubicBezTo>
                  <a:pt x="177829" y="228120"/>
                  <a:pt x="196303" y="182357"/>
                  <a:pt x="219479" y="137419"/>
                </a:cubicBezTo>
                <a:cubicBezTo>
                  <a:pt x="258841" y="61140"/>
                  <a:pt x="298331" y="13359"/>
                  <a:pt x="299983" y="11373"/>
                </a:cubicBezTo>
                <a:cubicBezTo>
                  <a:pt x="305939" y="4241"/>
                  <a:pt x="315391" y="0"/>
                  <a:pt x="325303" y="0"/>
                </a:cubicBezTo>
                <a:cubicBezTo>
                  <a:pt x="335215" y="0"/>
                  <a:pt x="344682" y="4241"/>
                  <a:pt x="350607" y="11373"/>
                </a:cubicBezTo>
                <a:cubicBezTo>
                  <a:pt x="352228" y="13311"/>
                  <a:pt x="391320" y="60283"/>
                  <a:pt x="431127" y="137419"/>
                </a:cubicBezTo>
                <a:cubicBezTo>
                  <a:pt x="454303" y="182372"/>
                  <a:pt x="472777" y="228136"/>
                  <a:pt x="486040" y="273455"/>
                </a:cubicBezTo>
                <a:cubicBezTo>
                  <a:pt x="498510" y="316074"/>
                  <a:pt x="506389" y="358439"/>
                  <a:pt x="509566" y="399866"/>
                </a:cubicBezTo>
                <a:lnTo>
                  <a:pt x="643744" y="606923"/>
                </a:lnTo>
                <a:cubicBezTo>
                  <a:pt x="648160" y="613738"/>
                  <a:pt x="650606" y="622300"/>
                  <a:pt x="650606" y="63103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7" name="Google Shape;1107;p21"/>
          <p:cNvSpPr/>
          <p:nvPr/>
        </p:nvSpPr>
        <p:spPr>
          <a:xfrm>
            <a:off x="5297760" y="2124709"/>
            <a:ext cx="325303" cy="396816"/>
          </a:xfrm>
          <a:custGeom>
            <a:rect b="b" l="l" r="r" t="t"/>
            <a:pathLst>
              <a:path extrusionOk="0" h="793632" w="650605">
                <a:moveTo>
                  <a:pt x="643744" y="606923"/>
                </a:moveTo>
                <a:lnTo>
                  <a:pt x="509566" y="399866"/>
                </a:lnTo>
                <a:cubicBezTo>
                  <a:pt x="506389" y="358439"/>
                  <a:pt x="498510" y="316074"/>
                  <a:pt x="486040" y="273455"/>
                </a:cubicBezTo>
                <a:cubicBezTo>
                  <a:pt x="472777" y="228136"/>
                  <a:pt x="454303" y="182372"/>
                  <a:pt x="431127" y="137419"/>
                </a:cubicBezTo>
                <a:cubicBezTo>
                  <a:pt x="391320" y="60283"/>
                  <a:pt x="352228" y="13311"/>
                  <a:pt x="350607" y="11373"/>
                </a:cubicBezTo>
                <a:cubicBezTo>
                  <a:pt x="344682" y="4241"/>
                  <a:pt x="335215" y="0"/>
                  <a:pt x="325303" y="0"/>
                </a:cubicBezTo>
                <a:cubicBezTo>
                  <a:pt x="315391" y="0"/>
                  <a:pt x="305939" y="4241"/>
                  <a:pt x="299983" y="11373"/>
                </a:cubicBezTo>
                <a:cubicBezTo>
                  <a:pt x="298331" y="13359"/>
                  <a:pt x="258841" y="61140"/>
                  <a:pt x="219479" y="137419"/>
                </a:cubicBezTo>
                <a:cubicBezTo>
                  <a:pt x="196303" y="182357"/>
                  <a:pt x="177829" y="228120"/>
                  <a:pt x="164566" y="273440"/>
                </a:cubicBezTo>
                <a:cubicBezTo>
                  <a:pt x="152096" y="316074"/>
                  <a:pt x="144217" y="358439"/>
                  <a:pt x="141040" y="399866"/>
                </a:cubicBezTo>
                <a:lnTo>
                  <a:pt x="6878" y="606923"/>
                </a:lnTo>
                <a:cubicBezTo>
                  <a:pt x="2446" y="613738"/>
                  <a:pt x="0" y="622300"/>
                  <a:pt x="0" y="631036"/>
                </a:cubicBezTo>
                <a:lnTo>
                  <a:pt x="0" y="666682"/>
                </a:lnTo>
                <a:cubicBezTo>
                  <a:pt x="0" y="681248"/>
                  <a:pt x="10087" y="693082"/>
                  <a:pt x="22493" y="693082"/>
                </a:cubicBezTo>
                <a:lnTo>
                  <a:pt x="194715" y="693082"/>
                </a:lnTo>
                <a:cubicBezTo>
                  <a:pt x="199290" y="703693"/>
                  <a:pt x="204103" y="714320"/>
                  <a:pt x="209217" y="724963"/>
                </a:cubicBezTo>
                <a:cubicBezTo>
                  <a:pt x="213983" y="734827"/>
                  <a:pt x="224483" y="741372"/>
                  <a:pt x="236317" y="742023"/>
                </a:cubicBezTo>
                <a:lnTo>
                  <a:pt x="236317" y="777366"/>
                </a:lnTo>
                <a:cubicBezTo>
                  <a:pt x="236317" y="786341"/>
                  <a:pt x="243624" y="793632"/>
                  <a:pt x="252583" y="793632"/>
                </a:cubicBezTo>
                <a:lnTo>
                  <a:pt x="398023" y="793632"/>
                </a:lnTo>
                <a:cubicBezTo>
                  <a:pt x="406982" y="793632"/>
                  <a:pt x="414289" y="786341"/>
                  <a:pt x="414289" y="777366"/>
                </a:cubicBezTo>
                <a:lnTo>
                  <a:pt x="414289" y="742007"/>
                </a:lnTo>
                <a:cubicBezTo>
                  <a:pt x="421803" y="741594"/>
                  <a:pt x="428855" y="738862"/>
                  <a:pt x="434304" y="734128"/>
                </a:cubicBezTo>
                <a:cubicBezTo>
                  <a:pt x="437322" y="731507"/>
                  <a:pt x="439705" y="728426"/>
                  <a:pt x="441372" y="724963"/>
                </a:cubicBezTo>
                <a:cubicBezTo>
                  <a:pt x="446487" y="714320"/>
                  <a:pt x="451316" y="703693"/>
                  <a:pt x="455875" y="693082"/>
                </a:cubicBezTo>
                <a:lnTo>
                  <a:pt x="628113" y="693082"/>
                </a:lnTo>
                <a:cubicBezTo>
                  <a:pt x="640519" y="693082"/>
                  <a:pt x="650606" y="681248"/>
                  <a:pt x="650606" y="666682"/>
                </a:cubicBezTo>
                <a:lnTo>
                  <a:pt x="650606" y="631036"/>
                </a:lnTo>
                <a:cubicBezTo>
                  <a:pt x="650606" y="622300"/>
                  <a:pt x="648160" y="613738"/>
                  <a:pt x="643744" y="606923"/>
                </a:cubicBezTo>
                <a:close/>
                <a:moveTo>
                  <a:pt x="511090" y="431413"/>
                </a:moveTo>
                <a:lnTo>
                  <a:pt x="630416" y="615565"/>
                </a:lnTo>
                <a:cubicBezTo>
                  <a:pt x="631862" y="617789"/>
                  <a:pt x="632958" y="620362"/>
                  <a:pt x="633689" y="623094"/>
                </a:cubicBezTo>
                <a:lnTo>
                  <a:pt x="481974" y="623094"/>
                </a:lnTo>
                <a:cubicBezTo>
                  <a:pt x="501369" y="561573"/>
                  <a:pt x="511186" y="500798"/>
                  <a:pt x="511186" y="441484"/>
                </a:cubicBezTo>
                <a:cubicBezTo>
                  <a:pt x="511186" y="438132"/>
                  <a:pt x="511154" y="434781"/>
                  <a:pt x="511090" y="431413"/>
                </a:cubicBezTo>
                <a:close/>
                <a:moveTo>
                  <a:pt x="20205" y="615565"/>
                </a:moveTo>
                <a:lnTo>
                  <a:pt x="139515" y="431413"/>
                </a:lnTo>
                <a:cubicBezTo>
                  <a:pt x="139452" y="434781"/>
                  <a:pt x="139420" y="438132"/>
                  <a:pt x="139420" y="441484"/>
                </a:cubicBezTo>
                <a:cubicBezTo>
                  <a:pt x="139420" y="500798"/>
                  <a:pt x="149221" y="561573"/>
                  <a:pt x="168632" y="623094"/>
                </a:cubicBezTo>
                <a:lnTo>
                  <a:pt x="16917" y="623094"/>
                </a:lnTo>
                <a:cubicBezTo>
                  <a:pt x="17648" y="620362"/>
                  <a:pt x="18760" y="617789"/>
                  <a:pt x="20205" y="615565"/>
                </a:cubicBezTo>
                <a:close/>
                <a:moveTo>
                  <a:pt x="22493" y="677197"/>
                </a:moveTo>
                <a:cubicBezTo>
                  <a:pt x="19363" y="677197"/>
                  <a:pt x="15885" y="672877"/>
                  <a:pt x="15885" y="666682"/>
                </a:cubicBezTo>
                <a:lnTo>
                  <a:pt x="15885" y="638979"/>
                </a:lnTo>
                <a:lnTo>
                  <a:pt x="173858" y="638979"/>
                </a:lnTo>
                <a:cubicBezTo>
                  <a:pt x="178195" y="651702"/>
                  <a:pt x="182944" y="664442"/>
                  <a:pt x="188091" y="677197"/>
                </a:cubicBezTo>
                <a:lnTo>
                  <a:pt x="22493" y="677197"/>
                </a:lnTo>
                <a:close/>
                <a:moveTo>
                  <a:pt x="398404" y="777366"/>
                </a:moveTo>
                <a:cubicBezTo>
                  <a:pt x="398404" y="777573"/>
                  <a:pt x="398230" y="777748"/>
                  <a:pt x="398023" y="777748"/>
                </a:cubicBezTo>
                <a:lnTo>
                  <a:pt x="252583" y="777748"/>
                </a:lnTo>
                <a:cubicBezTo>
                  <a:pt x="252376" y="777748"/>
                  <a:pt x="252202" y="777573"/>
                  <a:pt x="252202" y="777366"/>
                </a:cubicBezTo>
                <a:lnTo>
                  <a:pt x="252202" y="742087"/>
                </a:lnTo>
                <a:lnTo>
                  <a:pt x="398404" y="742087"/>
                </a:lnTo>
                <a:lnTo>
                  <a:pt x="398404" y="777366"/>
                </a:lnTo>
                <a:close/>
                <a:moveTo>
                  <a:pt x="427060" y="718069"/>
                </a:moveTo>
                <a:cubicBezTo>
                  <a:pt x="426330" y="719578"/>
                  <a:pt x="425281" y="720944"/>
                  <a:pt x="423899" y="722119"/>
                </a:cubicBezTo>
                <a:cubicBezTo>
                  <a:pt x="420913" y="724709"/>
                  <a:pt x="416704" y="726202"/>
                  <a:pt x="412351" y="726202"/>
                </a:cubicBezTo>
                <a:lnTo>
                  <a:pt x="406347" y="726202"/>
                </a:lnTo>
                <a:lnTo>
                  <a:pt x="244259" y="726202"/>
                </a:lnTo>
                <a:lnTo>
                  <a:pt x="238255" y="726202"/>
                </a:lnTo>
                <a:cubicBezTo>
                  <a:pt x="231790" y="726202"/>
                  <a:pt x="225881" y="722929"/>
                  <a:pt x="223530" y="718069"/>
                </a:cubicBezTo>
                <a:cubicBezTo>
                  <a:pt x="217748" y="706060"/>
                  <a:pt x="212347" y="694051"/>
                  <a:pt x="207295" y="682074"/>
                </a:cubicBezTo>
                <a:cubicBezTo>
                  <a:pt x="207280" y="682058"/>
                  <a:pt x="207280" y="682042"/>
                  <a:pt x="207264" y="682026"/>
                </a:cubicBezTo>
                <a:cubicBezTo>
                  <a:pt x="172778" y="600252"/>
                  <a:pt x="155305" y="519494"/>
                  <a:pt x="155305" y="441484"/>
                </a:cubicBezTo>
                <a:cubicBezTo>
                  <a:pt x="155305" y="388509"/>
                  <a:pt x="163549" y="333484"/>
                  <a:pt x="179815" y="277903"/>
                </a:cubicBezTo>
                <a:cubicBezTo>
                  <a:pt x="192793" y="233553"/>
                  <a:pt x="210885" y="188742"/>
                  <a:pt x="233601" y="144694"/>
                </a:cubicBezTo>
                <a:cubicBezTo>
                  <a:pt x="272169" y="69940"/>
                  <a:pt x="310578" y="23478"/>
                  <a:pt x="312182" y="21540"/>
                </a:cubicBezTo>
                <a:cubicBezTo>
                  <a:pt x="315153" y="17997"/>
                  <a:pt x="320045" y="15885"/>
                  <a:pt x="325303" y="15885"/>
                </a:cubicBezTo>
                <a:cubicBezTo>
                  <a:pt x="330561" y="15885"/>
                  <a:pt x="335453" y="17997"/>
                  <a:pt x="338408" y="21556"/>
                </a:cubicBezTo>
                <a:cubicBezTo>
                  <a:pt x="338805" y="22016"/>
                  <a:pt x="378008" y="69114"/>
                  <a:pt x="417005" y="144694"/>
                </a:cubicBezTo>
                <a:cubicBezTo>
                  <a:pt x="439720" y="188742"/>
                  <a:pt x="457813" y="233569"/>
                  <a:pt x="470791" y="277903"/>
                </a:cubicBezTo>
                <a:cubicBezTo>
                  <a:pt x="487057" y="333484"/>
                  <a:pt x="495301" y="388509"/>
                  <a:pt x="495301" y="441484"/>
                </a:cubicBezTo>
                <a:cubicBezTo>
                  <a:pt x="495301" y="530947"/>
                  <a:pt x="472332" y="623999"/>
                  <a:pt x="427060" y="718069"/>
                </a:cubicBezTo>
                <a:close/>
                <a:moveTo>
                  <a:pt x="634721" y="666682"/>
                </a:moveTo>
                <a:cubicBezTo>
                  <a:pt x="634721" y="672877"/>
                  <a:pt x="631242" y="677197"/>
                  <a:pt x="628113" y="677197"/>
                </a:cubicBezTo>
                <a:lnTo>
                  <a:pt x="462499" y="677197"/>
                </a:lnTo>
                <a:cubicBezTo>
                  <a:pt x="467662" y="664442"/>
                  <a:pt x="472411" y="651702"/>
                  <a:pt x="476748" y="638979"/>
                </a:cubicBezTo>
                <a:lnTo>
                  <a:pt x="634721" y="638979"/>
                </a:lnTo>
                <a:lnTo>
                  <a:pt x="634721" y="666682"/>
                </a:lnTo>
                <a:close/>
                <a:moveTo>
                  <a:pt x="325303" y="227279"/>
                </a:moveTo>
                <a:cubicBezTo>
                  <a:pt x="264973" y="227279"/>
                  <a:pt x="215873" y="276362"/>
                  <a:pt x="215873" y="336693"/>
                </a:cubicBezTo>
                <a:cubicBezTo>
                  <a:pt x="215873" y="397039"/>
                  <a:pt x="264973" y="446122"/>
                  <a:pt x="325303" y="446122"/>
                </a:cubicBezTo>
                <a:cubicBezTo>
                  <a:pt x="385633" y="446122"/>
                  <a:pt x="434733" y="397039"/>
                  <a:pt x="434733" y="336693"/>
                </a:cubicBezTo>
                <a:cubicBezTo>
                  <a:pt x="434733" y="276362"/>
                  <a:pt x="385633" y="227279"/>
                  <a:pt x="325303" y="227279"/>
                </a:cubicBezTo>
                <a:close/>
                <a:moveTo>
                  <a:pt x="325303" y="430238"/>
                </a:moveTo>
                <a:cubicBezTo>
                  <a:pt x="273725" y="430238"/>
                  <a:pt x="231758" y="388270"/>
                  <a:pt x="231758" y="336693"/>
                </a:cubicBezTo>
                <a:cubicBezTo>
                  <a:pt x="231758" y="285115"/>
                  <a:pt x="273725" y="243163"/>
                  <a:pt x="325303" y="243163"/>
                </a:cubicBezTo>
                <a:cubicBezTo>
                  <a:pt x="376881" y="243163"/>
                  <a:pt x="418848" y="285115"/>
                  <a:pt x="418848" y="336693"/>
                </a:cubicBezTo>
                <a:cubicBezTo>
                  <a:pt x="418848" y="388270"/>
                  <a:pt x="376881" y="430238"/>
                  <a:pt x="325303" y="430238"/>
                </a:cubicBezTo>
                <a:close/>
                <a:moveTo>
                  <a:pt x="325303" y="478416"/>
                </a:moveTo>
                <a:cubicBezTo>
                  <a:pt x="286004" y="478416"/>
                  <a:pt x="254028" y="510376"/>
                  <a:pt x="254028" y="549675"/>
                </a:cubicBezTo>
                <a:cubicBezTo>
                  <a:pt x="254028" y="588974"/>
                  <a:pt x="286004" y="620950"/>
                  <a:pt x="325303" y="620950"/>
                </a:cubicBezTo>
                <a:cubicBezTo>
                  <a:pt x="364602" y="620950"/>
                  <a:pt x="396578" y="588974"/>
                  <a:pt x="396578" y="549675"/>
                </a:cubicBezTo>
                <a:cubicBezTo>
                  <a:pt x="396578" y="510376"/>
                  <a:pt x="364602" y="478416"/>
                  <a:pt x="325303" y="478416"/>
                </a:cubicBezTo>
                <a:close/>
                <a:moveTo>
                  <a:pt x="325303" y="605065"/>
                </a:moveTo>
                <a:cubicBezTo>
                  <a:pt x="294757" y="605065"/>
                  <a:pt x="269913" y="580221"/>
                  <a:pt x="269913" y="549675"/>
                </a:cubicBezTo>
                <a:cubicBezTo>
                  <a:pt x="269913" y="519144"/>
                  <a:pt x="294757" y="494301"/>
                  <a:pt x="325303" y="494301"/>
                </a:cubicBezTo>
                <a:cubicBezTo>
                  <a:pt x="355849" y="494301"/>
                  <a:pt x="380693" y="519144"/>
                  <a:pt x="380693" y="549675"/>
                </a:cubicBezTo>
                <a:cubicBezTo>
                  <a:pt x="380693" y="580221"/>
                  <a:pt x="355849" y="605065"/>
                  <a:pt x="325303" y="60506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8" name="Google Shape;1108;p21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2843F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9" name="Google Shape;1109;p21"/>
          <p:cNvSpPr txBox="1"/>
          <p:nvPr/>
        </p:nvSpPr>
        <p:spPr>
          <a:xfrm>
            <a:off x="514350" y="1619250"/>
            <a:ext cx="35334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chemeClr val="lt1"/>
                </a:solidFill>
                <a:latin typeface="Dosis ExtraBold"/>
                <a:ea typeface="Dosis ExtraBold"/>
                <a:cs typeface="Dosis ExtraBold"/>
                <a:sym typeface="Dosis ExtraBold"/>
              </a:rPr>
              <a:t>Write your topic or idea on social media</a:t>
            </a:r>
            <a:endParaRPr sz="4200">
              <a:solidFill>
                <a:schemeClr val="lt1"/>
              </a:solidFill>
              <a:latin typeface="Dosis ExtraBold"/>
              <a:ea typeface="Dosis ExtraBold"/>
              <a:cs typeface="Dosis ExtraBold"/>
              <a:sym typeface="Dosis ExtraBold"/>
            </a:endParaRPr>
          </a:p>
        </p:txBody>
      </p:sp>
      <p:grpSp>
        <p:nvGrpSpPr>
          <p:cNvPr id="1110" name="Google Shape;1110;p21"/>
          <p:cNvGrpSpPr/>
          <p:nvPr/>
        </p:nvGrpSpPr>
        <p:grpSpPr>
          <a:xfrm>
            <a:off x="6058081" y="724852"/>
            <a:ext cx="2419087" cy="865137"/>
            <a:chOff x="0" y="-76200"/>
            <a:chExt cx="6450900" cy="2307032"/>
          </a:xfrm>
        </p:grpSpPr>
        <p:sp>
          <p:nvSpPr>
            <p:cNvPr id="1111" name="Google Shape;1111;p21"/>
            <p:cNvSpPr txBox="1"/>
            <p:nvPr/>
          </p:nvSpPr>
          <p:spPr>
            <a:xfrm>
              <a:off x="0" y="-76200"/>
              <a:ext cx="64509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Add a main point</a:t>
              </a:r>
              <a:endParaRPr sz="1800">
                <a:solidFill>
                  <a:schemeClr val="dk1"/>
                </a:solidFill>
                <a:latin typeface="Dosis ExtraBold"/>
                <a:ea typeface="Dosis ExtraBold"/>
                <a:cs typeface="Dosis ExtraBold"/>
                <a:sym typeface="Dosis ExtraBold"/>
              </a:endParaRPr>
            </a:p>
          </p:txBody>
        </p:sp>
        <p:sp>
          <p:nvSpPr>
            <p:cNvPr id="1112" name="Google Shape;1112;p21"/>
            <p:cNvSpPr txBox="1"/>
            <p:nvPr/>
          </p:nvSpPr>
          <p:spPr>
            <a:xfrm>
              <a:off x="0" y="1081532"/>
              <a:ext cx="6450900" cy="114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Briefly elaborate on what</a:t>
              </a:r>
              <a:endParaRPr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you want to discuss. </a:t>
              </a:r>
              <a:endParaRPr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sp>
        <p:nvSpPr>
          <p:cNvPr id="1113" name="Google Shape;1113;p21"/>
          <p:cNvSpPr/>
          <p:nvPr/>
        </p:nvSpPr>
        <p:spPr>
          <a:xfrm>
            <a:off x="3245085" y="3715710"/>
            <a:ext cx="1531938" cy="1680121"/>
          </a:xfrm>
          <a:custGeom>
            <a:rect b="b" l="l" r="r" t="t"/>
            <a:pathLst>
              <a:path extrusionOk="0" h="3360241" w="3063876">
                <a:moveTo>
                  <a:pt x="3062189" y="1149685"/>
                </a:moveTo>
                <a:cubicBezTo>
                  <a:pt x="3057346" y="1117090"/>
                  <a:pt x="3051965" y="1084629"/>
                  <a:pt x="3047190" y="1052102"/>
                </a:cubicBezTo>
                <a:cubicBezTo>
                  <a:pt x="3043356" y="1028378"/>
                  <a:pt x="3036563" y="1005259"/>
                  <a:pt x="3033401" y="981400"/>
                </a:cubicBezTo>
                <a:cubicBezTo>
                  <a:pt x="3028290" y="961642"/>
                  <a:pt x="3038513" y="933079"/>
                  <a:pt x="3015779" y="922460"/>
                </a:cubicBezTo>
                <a:cubicBezTo>
                  <a:pt x="2988203" y="912581"/>
                  <a:pt x="2957330" y="919705"/>
                  <a:pt x="2928880" y="922191"/>
                </a:cubicBezTo>
                <a:cubicBezTo>
                  <a:pt x="2882605" y="927770"/>
                  <a:pt x="2836397" y="932272"/>
                  <a:pt x="2789987" y="935700"/>
                </a:cubicBezTo>
                <a:cubicBezTo>
                  <a:pt x="2708939" y="943025"/>
                  <a:pt x="2627689" y="950015"/>
                  <a:pt x="2546775" y="959088"/>
                </a:cubicBezTo>
                <a:cubicBezTo>
                  <a:pt x="2486712" y="969706"/>
                  <a:pt x="2426379" y="979519"/>
                  <a:pt x="2365240" y="980863"/>
                </a:cubicBezTo>
                <a:cubicBezTo>
                  <a:pt x="2324480" y="982946"/>
                  <a:pt x="2285537" y="989465"/>
                  <a:pt x="2243365" y="984895"/>
                </a:cubicBezTo>
                <a:cubicBezTo>
                  <a:pt x="2249553" y="933818"/>
                  <a:pt x="2275919" y="886975"/>
                  <a:pt x="2288967" y="837444"/>
                </a:cubicBezTo>
                <a:cubicBezTo>
                  <a:pt x="2304773" y="779109"/>
                  <a:pt x="2309549" y="718556"/>
                  <a:pt x="2315535" y="658608"/>
                </a:cubicBezTo>
                <a:cubicBezTo>
                  <a:pt x="2328045" y="569761"/>
                  <a:pt x="2334637" y="483266"/>
                  <a:pt x="2342304" y="393411"/>
                </a:cubicBezTo>
                <a:cubicBezTo>
                  <a:pt x="2356833" y="295357"/>
                  <a:pt x="2361137" y="196361"/>
                  <a:pt x="2367527" y="97568"/>
                </a:cubicBezTo>
                <a:cubicBezTo>
                  <a:pt x="2368805" y="77271"/>
                  <a:pt x="2348156" y="63561"/>
                  <a:pt x="2329525" y="63360"/>
                </a:cubicBezTo>
                <a:cubicBezTo>
                  <a:pt x="2300872" y="63225"/>
                  <a:pt x="2272488" y="69610"/>
                  <a:pt x="2243634" y="66250"/>
                </a:cubicBezTo>
                <a:cubicBezTo>
                  <a:pt x="2220026" y="64435"/>
                  <a:pt x="2196619" y="60604"/>
                  <a:pt x="2173078" y="58118"/>
                </a:cubicBezTo>
                <a:cubicBezTo>
                  <a:pt x="2156532" y="56169"/>
                  <a:pt x="2136825" y="52741"/>
                  <a:pt x="2124718" y="67056"/>
                </a:cubicBezTo>
                <a:cubicBezTo>
                  <a:pt x="2098621" y="101600"/>
                  <a:pt x="2096267" y="148174"/>
                  <a:pt x="2089003" y="189506"/>
                </a:cubicBezTo>
                <a:cubicBezTo>
                  <a:pt x="2082748" y="234064"/>
                  <a:pt x="2073197" y="277211"/>
                  <a:pt x="2064049" y="321500"/>
                </a:cubicBezTo>
                <a:cubicBezTo>
                  <a:pt x="2051203" y="376072"/>
                  <a:pt x="2047571" y="431987"/>
                  <a:pt x="2043132" y="487701"/>
                </a:cubicBezTo>
                <a:cubicBezTo>
                  <a:pt x="2027056" y="624803"/>
                  <a:pt x="2008896" y="761837"/>
                  <a:pt x="1998605" y="899610"/>
                </a:cubicBezTo>
                <a:cubicBezTo>
                  <a:pt x="1956164" y="907608"/>
                  <a:pt x="1912311" y="903978"/>
                  <a:pt x="1869332" y="904987"/>
                </a:cubicBezTo>
                <a:cubicBezTo>
                  <a:pt x="1783642" y="908280"/>
                  <a:pt x="1698895" y="896653"/>
                  <a:pt x="1613811" y="887983"/>
                </a:cubicBezTo>
                <a:cubicBezTo>
                  <a:pt x="1566258" y="883010"/>
                  <a:pt x="1518234" y="886572"/>
                  <a:pt x="1470547" y="884220"/>
                </a:cubicBezTo>
                <a:cubicBezTo>
                  <a:pt x="1406246" y="876961"/>
                  <a:pt x="1341475" y="877970"/>
                  <a:pt x="1276972" y="873467"/>
                </a:cubicBezTo>
                <a:cubicBezTo>
                  <a:pt x="1278183" y="836503"/>
                  <a:pt x="1290828" y="800951"/>
                  <a:pt x="1293787" y="764122"/>
                </a:cubicBezTo>
                <a:cubicBezTo>
                  <a:pt x="1300715" y="679173"/>
                  <a:pt x="1309930" y="593417"/>
                  <a:pt x="1318741" y="508199"/>
                </a:cubicBezTo>
                <a:cubicBezTo>
                  <a:pt x="1328157" y="408935"/>
                  <a:pt x="1349008" y="311150"/>
                  <a:pt x="1356675" y="211684"/>
                </a:cubicBezTo>
                <a:cubicBezTo>
                  <a:pt x="1359904" y="152140"/>
                  <a:pt x="1370867" y="93468"/>
                  <a:pt x="1375777" y="34125"/>
                </a:cubicBezTo>
                <a:cubicBezTo>
                  <a:pt x="1372078" y="-12651"/>
                  <a:pt x="1310064" y="858"/>
                  <a:pt x="1278116" y="5092"/>
                </a:cubicBezTo>
                <a:cubicBezTo>
                  <a:pt x="1228007" y="16987"/>
                  <a:pt x="1176149" y="15374"/>
                  <a:pt x="1125771" y="23305"/>
                </a:cubicBezTo>
                <a:cubicBezTo>
                  <a:pt x="1105392" y="27875"/>
                  <a:pt x="1090191" y="63427"/>
                  <a:pt x="1118306" y="67863"/>
                </a:cubicBezTo>
                <a:cubicBezTo>
                  <a:pt x="1090124" y="173377"/>
                  <a:pt x="1083868" y="282789"/>
                  <a:pt x="1068533" y="390588"/>
                </a:cubicBezTo>
                <a:cubicBezTo>
                  <a:pt x="1045799" y="558806"/>
                  <a:pt x="1012842" y="726150"/>
                  <a:pt x="1007596" y="896250"/>
                </a:cubicBezTo>
                <a:cubicBezTo>
                  <a:pt x="960783" y="908280"/>
                  <a:pt x="913364" y="914328"/>
                  <a:pt x="865139" y="916680"/>
                </a:cubicBezTo>
                <a:cubicBezTo>
                  <a:pt x="797341" y="925148"/>
                  <a:pt x="732300" y="932877"/>
                  <a:pt x="663628" y="936506"/>
                </a:cubicBezTo>
                <a:cubicBezTo>
                  <a:pt x="582714" y="947192"/>
                  <a:pt x="501464" y="954383"/>
                  <a:pt x="420079" y="960566"/>
                </a:cubicBezTo>
                <a:cubicBezTo>
                  <a:pt x="333179" y="967153"/>
                  <a:pt x="247759" y="978174"/>
                  <a:pt x="160455" y="982005"/>
                </a:cubicBezTo>
                <a:cubicBezTo>
                  <a:pt x="139201" y="983618"/>
                  <a:pt x="117005" y="980056"/>
                  <a:pt x="96289" y="984895"/>
                </a:cubicBezTo>
                <a:cubicBezTo>
                  <a:pt x="83913" y="990070"/>
                  <a:pt x="78734" y="1003377"/>
                  <a:pt x="76245" y="1015608"/>
                </a:cubicBezTo>
                <a:cubicBezTo>
                  <a:pt x="67233" y="1072264"/>
                  <a:pt x="70259" y="1130128"/>
                  <a:pt x="69385" y="1187254"/>
                </a:cubicBezTo>
                <a:cubicBezTo>
                  <a:pt x="67098" y="1240347"/>
                  <a:pt x="68309" y="1260576"/>
                  <a:pt x="128237" y="1258224"/>
                </a:cubicBezTo>
                <a:cubicBezTo>
                  <a:pt x="176261" y="1254259"/>
                  <a:pt x="224352" y="1252579"/>
                  <a:pt x="272510" y="1253183"/>
                </a:cubicBezTo>
                <a:cubicBezTo>
                  <a:pt x="383960" y="1251033"/>
                  <a:pt x="495881" y="1258829"/>
                  <a:pt x="606927" y="1247672"/>
                </a:cubicBezTo>
                <a:cubicBezTo>
                  <a:pt x="733309" y="1231408"/>
                  <a:pt x="859556" y="1228317"/>
                  <a:pt x="986947" y="1218908"/>
                </a:cubicBezTo>
                <a:cubicBezTo>
                  <a:pt x="986274" y="1260442"/>
                  <a:pt x="973831" y="1302244"/>
                  <a:pt x="972688" y="1344047"/>
                </a:cubicBezTo>
                <a:cubicBezTo>
                  <a:pt x="965154" y="1448754"/>
                  <a:pt x="954527" y="1553260"/>
                  <a:pt x="943699" y="1657632"/>
                </a:cubicBezTo>
                <a:cubicBezTo>
                  <a:pt x="938116" y="1716034"/>
                  <a:pt x="935022" y="1774840"/>
                  <a:pt x="927825" y="1832974"/>
                </a:cubicBezTo>
                <a:cubicBezTo>
                  <a:pt x="915920" y="1888419"/>
                  <a:pt x="908185" y="1944805"/>
                  <a:pt x="898769" y="2000788"/>
                </a:cubicBezTo>
                <a:cubicBezTo>
                  <a:pt x="843145" y="2012549"/>
                  <a:pt x="785032" y="2010466"/>
                  <a:pt x="728534" y="2016985"/>
                </a:cubicBezTo>
                <a:cubicBezTo>
                  <a:pt x="664636" y="2022025"/>
                  <a:pt x="602085" y="2038424"/>
                  <a:pt x="537851" y="2039902"/>
                </a:cubicBezTo>
                <a:cubicBezTo>
                  <a:pt x="433800" y="2044338"/>
                  <a:pt x="329749" y="2049714"/>
                  <a:pt x="226101" y="2060132"/>
                </a:cubicBezTo>
                <a:cubicBezTo>
                  <a:pt x="169670" y="2067188"/>
                  <a:pt x="113037" y="2071221"/>
                  <a:pt x="56202" y="2072161"/>
                </a:cubicBezTo>
                <a:cubicBezTo>
                  <a:pt x="-229" y="2067928"/>
                  <a:pt x="6295" y="2141048"/>
                  <a:pt x="4075" y="2179558"/>
                </a:cubicBezTo>
                <a:cubicBezTo>
                  <a:pt x="2461" y="2227207"/>
                  <a:pt x="2461" y="2274924"/>
                  <a:pt x="511" y="2322506"/>
                </a:cubicBezTo>
                <a:cubicBezTo>
                  <a:pt x="242" y="2332587"/>
                  <a:pt x="-1642" y="2343407"/>
                  <a:pt x="4075" y="2352413"/>
                </a:cubicBezTo>
                <a:cubicBezTo>
                  <a:pt x="23043" y="2383798"/>
                  <a:pt x="98508" y="2370894"/>
                  <a:pt x="132542" y="2373650"/>
                </a:cubicBezTo>
                <a:cubicBezTo>
                  <a:pt x="188368" y="2372440"/>
                  <a:pt x="244328" y="2377346"/>
                  <a:pt x="300020" y="2373045"/>
                </a:cubicBezTo>
                <a:cubicBezTo>
                  <a:pt x="334793" y="2369819"/>
                  <a:pt x="369365" y="2364980"/>
                  <a:pt x="404071" y="2361149"/>
                </a:cubicBezTo>
                <a:cubicBezTo>
                  <a:pt x="474425" y="2352413"/>
                  <a:pt x="545250" y="2351001"/>
                  <a:pt x="615940" y="2347238"/>
                </a:cubicBezTo>
                <a:cubicBezTo>
                  <a:pt x="697594" y="2342600"/>
                  <a:pt x="779248" y="2336552"/>
                  <a:pt x="861103" y="2337090"/>
                </a:cubicBezTo>
                <a:cubicBezTo>
                  <a:pt x="863995" y="2393005"/>
                  <a:pt x="845701" y="2448047"/>
                  <a:pt x="841867" y="2503761"/>
                </a:cubicBezTo>
                <a:cubicBezTo>
                  <a:pt x="830971" y="2644425"/>
                  <a:pt x="820949" y="2785827"/>
                  <a:pt x="803394" y="2926423"/>
                </a:cubicBezTo>
                <a:cubicBezTo>
                  <a:pt x="789606" y="3054451"/>
                  <a:pt x="782543" y="3183152"/>
                  <a:pt x="768688" y="3311180"/>
                </a:cubicBezTo>
                <a:cubicBezTo>
                  <a:pt x="760818" y="3347673"/>
                  <a:pt x="805008" y="3357351"/>
                  <a:pt x="832854" y="3356746"/>
                </a:cubicBezTo>
                <a:cubicBezTo>
                  <a:pt x="871058" y="3357889"/>
                  <a:pt x="909463" y="3355402"/>
                  <a:pt x="947465" y="3360241"/>
                </a:cubicBezTo>
                <a:cubicBezTo>
                  <a:pt x="1004771" y="3360644"/>
                  <a:pt x="998717" y="3260641"/>
                  <a:pt x="1006049" y="3220250"/>
                </a:cubicBezTo>
                <a:cubicBezTo>
                  <a:pt x="1013111" y="3164200"/>
                  <a:pt x="1017954" y="3107948"/>
                  <a:pt x="1028379" y="3052435"/>
                </a:cubicBezTo>
                <a:cubicBezTo>
                  <a:pt x="1068130" y="2814524"/>
                  <a:pt x="1104854" y="2575941"/>
                  <a:pt x="1130009" y="2336081"/>
                </a:cubicBezTo>
                <a:cubicBezTo>
                  <a:pt x="1240652" y="2319683"/>
                  <a:pt x="1353043" y="2334267"/>
                  <a:pt x="1464359" y="2332654"/>
                </a:cubicBezTo>
                <a:cubicBezTo>
                  <a:pt x="1518839" y="2330906"/>
                  <a:pt x="1573118" y="2332251"/>
                  <a:pt x="1627464" y="2337358"/>
                </a:cubicBezTo>
                <a:cubicBezTo>
                  <a:pt x="1672663" y="2340114"/>
                  <a:pt x="1717929" y="2338904"/>
                  <a:pt x="1763128" y="2341525"/>
                </a:cubicBezTo>
                <a:cubicBezTo>
                  <a:pt x="1803282" y="2342668"/>
                  <a:pt x="1843235" y="2344146"/>
                  <a:pt x="1882918" y="2350396"/>
                </a:cubicBezTo>
                <a:cubicBezTo>
                  <a:pt x="1928520" y="2356243"/>
                  <a:pt x="1974594" y="2354362"/>
                  <a:pt x="2020398" y="2356512"/>
                </a:cubicBezTo>
                <a:cubicBezTo>
                  <a:pt x="2025711" y="2418611"/>
                  <a:pt x="2021743" y="2478022"/>
                  <a:pt x="2018447" y="2540658"/>
                </a:cubicBezTo>
                <a:cubicBezTo>
                  <a:pt x="2017640" y="2614451"/>
                  <a:pt x="2017169" y="2688311"/>
                  <a:pt x="2013201" y="2762036"/>
                </a:cubicBezTo>
                <a:cubicBezTo>
                  <a:pt x="2004861" y="2908345"/>
                  <a:pt x="1989862" y="3055997"/>
                  <a:pt x="1986431" y="3203112"/>
                </a:cubicBezTo>
                <a:cubicBezTo>
                  <a:pt x="1986162" y="3230465"/>
                  <a:pt x="1985624" y="3257886"/>
                  <a:pt x="1984884" y="3285238"/>
                </a:cubicBezTo>
                <a:cubicBezTo>
                  <a:pt x="1985893" y="3300830"/>
                  <a:pt x="1980916" y="3317968"/>
                  <a:pt x="1987373" y="3332619"/>
                </a:cubicBezTo>
                <a:cubicBezTo>
                  <a:pt x="2006878" y="3361115"/>
                  <a:pt x="2087254" y="3346934"/>
                  <a:pt x="2119606" y="3346531"/>
                </a:cubicBezTo>
                <a:cubicBezTo>
                  <a:pt x="2144762" y="3344851"/>
                  <a:pt x="2175567" y="3345052"/>
                  <a:pt x="2202000" y="3345119"/>
                </a:cubicBezTo>
                <a:cubicBezTo>
                  <a:pt x="2216259" y="3346800"/>
                  <a:pt x="2230787" y="3341490"/>
                  <a:pt x="2238455" y="3328923"/>
                </a:cubicBezTo>
                <a:cubicBezTo>
                  <a:pt x="2250696" y="3311449"/>
                  <a:pt x="2252916" y="3289540"/>
                  <a:pt x="2254799" y="3268840"/>
                </a:cubicBezTo>
                <a:cubicBezTo>
                  <a:pt x="2259844" y="3210236"/>
                  <a:pt x="2263274" y="3151632"/>
                  <a:pt x="2269058" y="3093095"/>
                </a:cubicBezTo>
                <a:cubicBezTo>
                  <a:pt x="2278542" y="2964395"/>
                  <a:pt x="2294483" y="2836367"/>
                  <a:pt x="2301410" y="2707532"/>
                </a:cubicBezTo>
                <a:cubicBezTo>
                  <a:pt x="2304370" y="2592676"/>
                  <a:pt x="2302352" y="2477686"/>
                  <a:pt x="2303092" y="2362829"/>
                </a:cubicBezTo>
                <a:cubicBezTo>
                  <a:pt x="2367258" y="2351405"/>
                  <a:pt x="2436401" y="2355571"/>
                  <a:pt x="2501845" y="2353555"/>
                </a:cubicBezTo>
                <a:cubicBezTo>
                  <a:pt x="2565608" y="2354563"/>
                  <a:pt x="2629101" y="2348246"/>
                  <a:pt x="2692864" y="2347708"/>
                </a:cubicBezTo>
                <a:cubicBezTo>
                  <a:pt x="2758241" y="2345289"/>
                  <a:pt x="2823550" y="2341189"/>
                  <a:pt x="2888927" y="2340248"/>
                </a:cubicBezTo>
                <a:cubicBezTo>
                  <a:pt x="2915091" y="2339778"/>
                  <a:pt x="2941322" y="2339912"/>
                  <a:pt x="2967487" y="2339845"/>
                </a:cubicBezTo>
                <a:cubicBezTo>
                  <a:pt x="2975356" y="2340114"/>
                  <a:pt x="2983293" y="2339240"/>
                  <a:pt x="2989952" y="2334737"/>
                </a:cubicBezTo>
                <a:cubicBezTo>
                  <a:pt x="3014501" y="2316793"/>
                  <a:pt x="3012215" y="2282719"/>
                  <a:pt x="3012820" y="2255434"/>
                </a:cubicBezTo>
                <a:cubicBezTo>
                  <a:pt x="3013493" y="2209263"/>
                  <a:pt x="3012013" y="2163092"/>
                  <a:pt x="3014300" y="2116921"/>
                </a:cubicBezTo>
                <a:cubicBezTo>
                  <a:pt x="3015174" y="2095617"/>
                  <a:pt x="3016721" y="2074178"/>
                  <a:pt x="3016318" y="2052873"/>
                </a:cubicBezTo>
                <a:cubicBezTo>
                  <a:pt x="3009995" y="2011743"/>
                  <a:pt x="2943744" y="2031166"/>
                  <a:pt x="2913880" y="2026461"/>
                </a:cubicBezTo>
                <a:cubicBezTo>
                  <a:pt x="2784808" y="2022630"/>
                  <a:pt x="2655467" y="2022765"/>
                  <a:pt x="2526395" y="2027066"/>
                </a:cubicBezTo>
                <a:cubicBezTo>
                  <a:pt x="2469897" y="2031031"/>
                  <a:pt x="2414744" y="2038962"/>
                  <a:pt x="2357438" y="2038021"/>
                </a:cubicBezTo>
                <a:cubicBezTo>
                  <a:pt x="2332552" y="2037483"/>
                  <a:pt x="2307800" y="2043666"/>
                  <a:pt x="2283116" y="2039835"/>
                </a:cubicBezTo>
                <a:cubicBezTo>
                  <a:pt x="2276659" y="2038222"/>
                  <a:pt x="2267309" y="2040709"/>
                  <a:pt x="2262265" y="2037080"/>
                </a:cubicBezTo>
                <a:cubicBezTo>
                  <a:pt x="2257220" y="2016447"/>
                  <a:pt x="2260583" y="1994740"/>
                  <a:pt x="2260516" y="1973704"/>
                </a:cubicBezTo>
                <a:cubicBezTo>
                  <a:pt x="2263139" y="1920678"/>
                  <a:pt x="2265561" y="1867652"/>
                  <a:pt x="2266570" y="1814626"/>
                </a:cubicBezTo>
                <a:cubicBezTo>
                  <a:pt x="2284192" y="1650038"/>
                  <a:pt x="2303966" y="1487129"/>
                  <a:pt x="2317284" y="1321801"/>
                </a:cubicBezTo>
                <a:cubicBezTo>
                  <a:pt x="2392615" y="1285241"/>
                  <a:pt x="2478641" y="1285375"/>
                  <a:pt x="2559016" y="1266289"/>
                </a:cubicBezTo>
                <a:cubicBezTo>
                  <a:pt x="2633809" y="1252377"/>
                  <a:pt x="2708132" y="1238734"/>
                  <a:pt x="2784539" y="1237659"/>
                </a:cubicBezTo>
                <a:cubicBezTo>
                  <a:pt x="2865520" y="1234029"/>
                  <a:pt x="2945829" y="1220924"/>
                  <a:pt x="3025734" y="1207617"/>
                </a:cubicBezTo>
                <a:cubicBezTo>
                  <a:pt x="3065216" y="1207483"/>
                  <a:pt x="3066494" y="1181810"/>
                  <a:pt x="3062189" y="1149685"/>
                </a:cubicBezTo>
                <a:close/>
                <a:moveTo>
                  <a:pt x="1286590" y="1250495"/>
                </a:moveTo>
                <a:cubicBezTo>
                  <a:pt x="1289886" y="1248412"/>
                  <a:pt x="1292711" y="1245387"/>
                  <a:pt x="1294594" y="1241758"/>
                </a:cubicBezTo>
                <a:cubicBezTo>
                  <a:pt x="1343089" y="1236113"/>
                  <a:pt x="1392928" y="1239608"/>
                  <a:pt x="1441759" y="1242296"/>
                </a:cubicBezTo>
                <a:cubicBezTo>
                  <a:pt x="1494491" y="1244312"/>
                  <a:pt x="1547290" y="1243371"/>
                  <a:pt x="1600089" y="1245992"/>
                </a:cubicBezTo>
                <a:cubicBezTo>
                  <a:pt x="1676497" y="1247807"/>
                  <a:pt x="1752703" y="1254191"/>
                  <a:pt x="1829110" y="1255468"/>
                </a:cubicBezTo>
                <a:cubicBezTo>
                  <a:pt x="1900473" y="1263264"/>
                  <a:pt x="1972710" y="1262256"/>
                  <a:pt x="2043804" y="1272539"/>
                </a:cubicBezTo>
                <a:cubicBezTo>
                  <a:pt x="2044746" y="1391091"/>
                  <a:pt x="2049589" y="1509845"/>
                  <a:pt x="2044410" y="1628464"/>
                </a:cubicBezTo>
                <a:cubicBezTo>
                  <a:pt x="2042459" y="1731962"/>
                  <a:pt x="2023492" y="1834721"/>
                  <a:pt x="2020263" y="1938085"/>
                </a:cubicBezTo>
                <a:cubicBezTo>
                  <a:pt x="2015689" y="1979013"/>
                  <a:pt x="2019052" y="2021689"/>
                  <a:pt x="2009098" y="2062954"/>
                </a:cubicBezTo>
                <a:cubicBezTo>
                  <a:pt x="1981387" y="2061072"/>
                  <a:pt x="1953608" y="2061812"/>
                  <a:pt x="1925897" y="2059997"/>
                </a:cubicBezTo>
                <a:cubicBezTo>
                  <a:pt x="1893747" y="2057712"/>
                  <a:pt x="1862202" y="2050319"/>
                  <a:pt x="1830186" y="2046959"/>
                </a:cubicBezTo>
                <a:cubicBezTo>
                  <a:pt x="1754451" y="2041179"/>
                  <a:pt x="1679255" y="2035803"/>
                  <a:pt x="1603116" y="2031905"/>
                </a:cubicBezTo>
                <a:cubicBezTo>
                  <a:pt x="1533704" y="2025587"/>
                  <a:pt x="1464224" y="2022025"/>
                  <a:pt x="1394610" y="2018195"/>
                </a:cubicBezTo>
                <a:cubicBezTo>
                  <a:pt x="1341475" y="2012549"/>
                  <a:pt x="1288339" y="2008450"/>
                  <a:pt x="1235136" y="2013894"/>
                </a:cubicBezTo>
                <a:cubicBezTo>
                  <a:pt x="1239105" y="1999646"/>
                  <a:pt x="1237692" y="1980089"/>
                  <a:pt x="1240181" y="1968596"/>
                </a:cubicBezTo>
                <a:cubicBezTo>
                  <a:pt x="1245831" y="1917116"/>
                  <a:pt x="1244486" y="1866510"/>
                  <a:pt x="1249530" y="1814761"/>
                </a:cubicBezTo>
                <a:cubicBezTo>
                  <a:pt x="1258543" y="1689152"/>
                  <a:pt x="1266950" y="1563408"/>
                  <a:pt x="1275291" y="1437127"/>
                </a:cubicBezTo>
                <a:cubicBezTo>
                  <a:pt x="1279326" y="1374894"/>
                  <a:pt x="1279797" y="1312325"/>
                  <a:pt x="1286590" y="12504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14" name="Google Shape;1114;p21"/>
          <p:cNvGrpSpPr/>
          <p:nvPr/>
        </p:nvGrpSpPr>
        <p:grpSpPr>
          <a:xfrm>
            <a:off x="3245085" y="3715710"/>
            <a:ext cx="1531938" cy="1680121"/>
            <a:chOff x="6490169" y="7431420"/>
            <a:chExt cx="3063876" cy="3360241"/>
          </a:xfrm>
        </p:grpSpPr>
        <p:sp>
          <p:nvSpPr>
            <p:cNvPr id="1115" name="Google Shape;1115;p21"/>
            <p:cNvSpPr/>
            <p:nvPr/>
          </p:nvSpPr>
          <p:spPr>
            <a:xfrm>
              <a:off x="6490169" y="7431420"/>
              <a:ext cx="3063876" cy="3360241"/>
            </a:xfrm>
            <a:custGeom>
              <a:rect b="b" l="l" r="r" t="t"/>
              <a:pathLst>
                <a:path extrusionOk="0" h="3360241" w="3063876">
                  <a:moveTo>
                    <a:pt x="3062189" y="1149685"/>
                  </a:moveTo>
                  <a:cubicBezTo>
                    <a:pt x="3057346" y="1117090"/>
                    <a:pt x="3051965" y="1084629"/>
                    <a:pt x="3047190" y="1052102"/>
                  </a:cubicBezTo>
                  <a:cubicBezTo>
                    <a:pt x="3043356" y="1028378"/>
                    <a:pt x="3036563" y="1005259"/>
                    <a:pt x="3033401" y="981400"/>
                  </a:cubicBezTo>
                  <a:cubicBezTo>
                    <a:pt x="3028290" y="961642"/>
                    <a:pt x="3038513" y="933079"/>
                    <a:pt x="3015779" y="922460"/>
                  </a:cubicBezTo>
                  <a:cubicBezTo>
                    <a:pt x="2988203" y="912581"/>
                    <a:pt x="2957330" y="919705"/>
                    <a:pt x="2928880" y="922191"/>
                  </a:cubicBezTo>
                  <a:cubicBezTo>
                    <a:pt x="2882605" y="927770"/>
                    <a:pt x="2836397" y="932272"/>
                    <a:pt x="2789987" y="935700"/>
                  </a:cubicBezTo>
                  <a:cubicBezTo>
                    <a:pt x="2708939" y="943025"/>
                    <a:pt x="2627689" y="950015"/>
                    <a:pt x="2546775" y="959088"/>
                  </a:cubicBezTo>
                  <a:cubicBezTo>
                    <a:pt x="2486712" y="969706"/>
                    <a:pt x="2426379" y="979519"/>
                    <a:pt x="2365240" y="980863"/>
                  </a:cubicBezTo>
                  <a:cubicBezTo>
                    <a:pt x="2324480" y="982946"/>
                    <a:pt x="2285537" y="989465"/>
                    <a:pt x="2243365" y="984895"/>
                  </a:cubicBezTo>
                  <a:cubicBezTo>
                    <a:pt x="2249553" y="933818"/>
                    <a:pt x="2275919" y="886975"/>
                    <a:pt x="2288967" y="837444"/>
                  </a:cubicBezTo>
                  <a:cubicBezTo>
                    <a:pt x="2304773" y="779109"/>
                    <a:pt x="2309549" y="718556"/>
                    <a:pt x="2315535" y="658608"/>
                  </a:cubicBezTo>
                  <a:cubicBezTo>
                    <a:pt x="2328045" y="569761"/>
                    <a:pt x="2334637" y="483266"/>
                    <a:pt x="2342304" y="393411"/>
                  </a:cubicBezTo>
                  <a:cubicBezTo>
                    <a:pt x="2356833" y="295357"/>
                    <a:pt x="2361137" y="196361"/>
                    <a:pt x="2367527" y="97568"/>
                  </a:cubicBezTo>
                  <a:cubicBezTo>
                    <a:pt x="2368805" y="77271"/>
                    <a:pt x="2348156" y="63561"/>
                    <a:pt x="2329525" y="63360"/>
                  </a:cubicBezTo>
                  <a:cubicBezTo>
                    <a:pt x="2300872" y="63225"/>
                    <a:pt x="2272488" y="69610"/>
                    <a:pt x="2243634" y="66250"/>
                  </a:cubicBezTo>
                  <a:cubicBezTo>
                    <a:pt x="2220026" y="64435"/>
                    <a:pt x="2196619" y="60604"/>
                    <a:pt x="2173078" y="58118"/>
                  </a:cubicBezTo>
                  <a:cubicBezTo>
                    <a:pt x="2156532" y="56169"/>
                    <a:pt x="2136825" y="52741"/>
                    <a:pt x="2124718" y="67056"/>
                  </a:cubicBezTo>
                  <a:cubicBezTo>
                    <a:pt x="2098621" y="101600"/>
                    <a:pt x="2096267" y="148174"/>
                    <a:pt x="2089003" y="189506"/>
                  </a:cubicBezTo>
                  <a:cubicBezTo>
                    <a:pt x="2082748" y="234064"/>
                    <a:pt x="2073197" y="277211"/>
                    <a:pt x="2064049" y="321500"/>
                  </a:cubicBezTo>
                  <a:cubicBezTo>
                    <a:pt x="2051203" y="376072"/>
                    <a:pt x="2047571" y="431987"/>
                    <a:pt x="2043132" y="487701"/>
                  </a:cubicBezTo>
                  <a:cubicBezTo>
                    <a:pt x="2027056" y="624803"/>
                    <a:pt x="2008896" y="761837"/>
                    <a:pt x="1998605" y="899610"/>
                  </a:cubicBezTo>
                  <a:cubicBezTo>
                    <a:pt x="1956164" y="907608"/>
                    <a:pt x="1912311" y="903978"/>
                    <a:pt x="1869332" y="904987"/>
                  </a:cubicBezTo>
                  <a:cubicBezTo>
                    <a:pt x="1783642" y="908280"/>
                    <a:pt x="1698895" y="896653"/>
                    <a:pt x="1613811" y="887983"/>
                  </a:cubicBezTo>
                  <a:cubicBezTo>
                    <a:pt x="1566258" y="883010"/>
                    <a:pt x="1518234" y="886572"/>
                    <a:pt x="1470547" y="884220"/>
                  </a:cubicBezTo>
                  <a:cubicBezTo>
                    <a:pt x="1406246" y="876961"/>
                    <a:pt x="1341475" y="877970"/>
                    <a:pt x="1276972" y="873467"/>
                  </a:cubicBezTo>
                  <a:cubicBezTo>
                    <a:pt x="1278183" y="836503"/>
                    <a:pt x="1290828" y="800951"/>
                    <a:pt x="1293787" y="764122"/>
                  </a:cubicBezTo>
                  <a:cubicBezTo>
                    <a:pt x="1300715" y="679173"/>
                    <a:pt x="1309930" y="593417"/>
                    <a:pt x="1318741" y="508199"/>
                  </a:cubicBezTo>
                  <a:cubicBezTo>
                    <a:pt x="1328157" y="408935"/>
                    <a:pt x="1349008" y="311150"/>
                    <a:pt x="1356675" y="211684"/>
                  </a:cubicBezTo>
                  <a:cubicBezTo>
                    <a:pt x="1359904" y="152140"/>
                    <a:pt x="1370867" y="93468"/>
                    <a:pt x="1375777" y="34125"/>
                  </a:cubicBezTo>
                  <a:cubicBezTo>
                    <a:pt x="1372078" y="-12651"/>
                    <a:pt x="1310064" y="858"/>
                    <a:pt x="1278116" y="5092"/>
                  </a:cubicBezTo>
                  <a:cubicBezTo>
                    <a:pt x="1228007" y="16987"/>
                    <a:pt x="1176149" y="15374"/>
                    <a:pt x="1125771" y="23305"/>
                  </a:cubicBezTo>
                  <a:cubicBezTo>
                    <a:pt x="1105392" y="27875"/>
                    <a:pt x="1090191" y="63427"/>
                    <a:pt x="1118306" y="67863"/>
                  </a:cubicBezTo>
                  <a:cubicBezTo>
                    <a:pt x="1090124" y="173377"/>
                    <a:pt x="1083868" y="282789"/>
                    <a:pt x="1068533" y="390588"/>
                  </a:cubicBezTo>
                  <a:cubicBezTo>
                    <a:pt x="1045799" y="558806"/>
                    <a:pt x="1012842" y="726150"/>
                    <a:pt x="1007596" y="896250"/>
                  </a:cubicBezTo>
                  <a:cubicBezTo>
                    <a:pt x="960783" y="908280"/>
                    <a:pt x="913364" y="914328"/>
                    <a:pt x="865139" y="916680"/>
                  </a:cubicBezTo>
                  <a:cubicBezTo>
                    <a:pt x="797341" y="925148"/>
                    <a:pt x="732300" y="932877"/>
                    <a:pt x="663628" y="936506"/>
                  </a:cubicBezTo>
                  <a:cubicBezTo>
                    <a:pt x="582714" y="947192"/>
                    <a:pt x="501464" y="954383"/>
                    <a:pt x="420079" y="960566"/>
                  </a:cubicBezTo>
                  <a:cubicBezTo>
                    <a:pt x="333179" y="967153"/>
                    <a:pt x="247759" y="978174"/>
                    <a:pt x="160455" y="982005"/>
                  </a:cubicBezTo>
                  <a:cubicBezTo>
                    <a:pt x="139201" y="983618"/>
                    <a:pt x="117005" y="980056"/>
                    <a:pt x="96289" y="984895"/>
                  </a:cubicBezTo>
                  <a:cubicBezTo>
                    <a:pt x="83913" y="990070"/>
                    <a:pt x="78734" y="1003377"/>
                    <a:pt x="76245" y="1015608"/>
                  </a:cubicBezTo>
                  <a:cubicBezTo>
                    <a:pt x="67233" y="1072264"/>
                    <a:pt x="70259" y="1130128"/>
                    <a:pt x="69385" y="1187254"/>
                  </a:cubicBezTo>
                  <a:cubicBezTo>
                    <a:pt x="67098" y="1240347"/>
                    <a:pt x="68309" y="1260576"/>
                    <a:pt x="128237" y="1258224"/>
                  </a:cubicBezTo>
                  <a:cubicBezTo>
                    <a:pt x="176261" y="1254259"/>
                    <a:pt x="224352" y="1252579"/>
                    <a:pt x="272510" y="1253183"/>
                  </a:cubicBezTo>
                  <a:cubicBezTo>
                    <a:pt x="383960" y="1251033"/>
                    <a:pt x="495881" y="1258829"/>
                    <a:pt x="606927" y="1247672"/>
                  </a:cubicBezTo>
                  <a:cubicBezTo>
                    <a:pt x="733309" y="1231408"/>
                    <a:pt x="859556" y="1228317"/>
                    <a:pt x="986947" y="1218908"/>
                  </a:cubicBezTo>
                  <a:cubicBezTo>
                    <a:pt x="986274" y="1260442"/>
                    <a:pt x="973831" y="1302244"/>
                    <a:pt x="972688" y="1344047"/>
                  </a:cubicBezTo>
                  <a:cubicBezTo>
                    <a:pt x="965154" y="1448754"/>
                    <a:pt x="954527" y="1553260"/>
                    <a:pt x="943699" y="1657632"/>
                  </a:cubicBezTo>
                  <a:cubicBezTo>
                    <a:pt x="938116" y="1716034"/>
                    <a:pt x="935022" y="1774840"/>
                    <a:pt x="927825" y="1832974"/>
                  </a:cubicBezTo>
                  <a:cubicBezTo>
                    <a:pt x="915920" y="1888419"/>
                    <a:pt x="908185" y="1944805"/>
                    <a:pt x="898769" y="2000788"/>
                  </a:cubicBezTo>
                  <a:cubicBezTo>
                    <a:pt x="843145" y="2012549"/>
                    <a:pt x="785032" y="2010466"/>
                    <a:pt x="728534" y="2016985"/>
                  </a:cubicBezTo>
                  <a:cubicBezTo>
                    <a:pt x="664636" y="2022025"/>
                    <a:pt x="602085" y="2038424"/>
                    <a:pt x="537851" y="2039902"/>
                  </a:cubicBezTo>
                  <a:cubicBezTo>
                    <a:pt x="433800" y="2044338"/>
                    <a:pt x="329749" y="2049714"/>
                    <a:pt x="226101" y="2060132"/>
                  </a:cubicBezTo>
                  <a:cubicBezTo>
                    <a:pt x="169670" y="2067188"/>
                    <a:pt x="113037" y="2071221"/>
                    <a:pt x="56202" y="2072161"/>
                  </a:cubicBezTo>
                  <a:cubicBezTo>
                    <a:pt x="-229" y="2067928"/>
                    <a:pt x="6295" y="2141048"/>
                    <a:pt x="4075" y="2179558"/>
                  </a:cubicBezTo>
                  <a:cubicBezTo>
                    <a:pt x="2461" y="2227207"/>
                    <a:pt x="2461" y="2274924"/>
                    <a:pt x="511" y="2322506"/>
                  </a:cubicBezTo>
                  <a:cubicBezTo>
                    <a:pt x="242" y="2332587"/>
                    <a:pt x="-1642" y="2343407"/>
                    <a:pt x="4075" y="2352413"/>
                  </a:cubicBezTo>
                  <a:cubicBezTo>
                    <a:pt x="23043" y="2383798"/>
                    <a:pt x="98508" y="2370894"/>
                    <a:pt x="132542" y="2373650"/>
                  </a:cubicBezTo>
                  <a:cubicBezTo>
                    <a:pt x="188368" y="2372440"/>
                    <a:pt x="244328" y="2377346"/>
                    <a:pt x="300020" y="2373045"/>
                  </a:cubicBezTo>
                  <a:cubicBezTo>
                    <a:pt x="334793" y="2369819"/>
                    <a:pt x="369365" y="2364980"/>
                    <a:pt x="404071" y="2361149"/>
                  </a:cubicBezTo>
                  <a:cubicBezTo>
                    <a:pt x="474425" y="2352413"/>
                    <a:pt x="545250" y="2351001"/>
                    <a:pt x="615940" y="2347238"/>
                  </a:cubicBezTo>
                  <a:cubicBezTo>
                    <a:pt x="697594" y="2342600"/>
                    <a:pt x="779248" y="2336552"/>
                    <a:pt x="861103" y="2337090"/>
                  </a:cubicBezTo>
                  <a:cubicBezTo>
                    <a:pt x="863995" y="2393005"/>
                    <a:pt x="845701" y="2448047"/>
                    <a:pt x="841867" y="2503761"/>
                  </a:cubicBezTo>
                  <a:cubicBezTo>
                    <a:pt x="830971" y="2644425"/>
                    <a:pt x="820949" y="2785827"/>
                    <a:pt x="803394" y="2926423"/>
                  </a:cubicBezTo>
                  <a:cubicBezTo>
                    <a:pt x="789606" y="3054451"/>
                    <a:pt x="782543" y="3183152"/>
                    <a:pt x="768688" y="3311180"/>
                  </a:cubicBezTo>
                  <a:cubicBezTo>
                    <a:pt x="760818" y="3347673"/>
                    <a:pt x="805008" y="3357351"/>
                    <a:pt x="832854" y="3356746"/>
                  </a:cubicBezTo>
                  <a:cubicBezTo>
                    <a:pt x="871058" y="3357889"/>
                    <a:pt x="909463" y="3355402"/>
                    <a:pt x="947465" y="3360241"/>
                  </a:cubicBezTo>
                  <a:cubicBezTo>
                    <a:pt x="1004771" y="3360644"/>
                    <a:pt x="998717" y="3260641"/>
                    <a:pt x="1006049" y="3220250"/>
                  </a:cubicBezTo>
                  <a:cubicBezTo>
                    <a:pt x="1013111" y="3164200"/>
                    <a:pt x="1017954" y="3107948"/>
                    <a:pt x="1028379" y="3052435"/>
                  </a:cubicBezTo>
                  <a:cubicBezTo>
                    <a:pt x="1068130" y="2814524"/>
                    <a:pt x="1104854" y="2575941"/>
                    <a:pt x="1130009" y="2336081"/>
                  </a:cubicBezTo>
                  <a:cubicBezTo>
                    <a:pt x="1240652" y="2319683"/>
                    <a:pt x="1353043" y="2334267"/>
                    <a:pt x="1464359" y="2332654"/>
                  </a:cubicBezTo>
                  <a:cubicBezTo>
                    <a:pt x="1518839" y="2330906"/>
                    <a:pt x="1573118" y="2332251"/>
                    <a:pt x="1627464" y="2337358"/>
                  </a:cubicBezTo>
                  <a:cubicBezTo>
                    <a:pt x="1672663" y="2340114"/>
                    <a:pt x="1717929" y="2338904"/>
                    <a:pt x="1763128" y="2341525"/>
                  </a:cubicBezTo>
                  <a:cubicBezTo>
                    <a:pt x="1803282" y="2342668"/>
                    <a:pt x="1843235" y="2344146"/>
                    <a:pt x="1882918" y="2350396"/>
                  </a:cubicBezTo>
                  <a:cubicBezTo>
                    <a:pt x="1928520" y="2356243"/>
                    <a:pt x="1974594" y="2354362"/>
                    <a:pt x="2020398" y="2356512"/>
                  </a:cubicBezTo>
                  <a:cubicBezTo>
                    <a:pt x="2025711" y="2418611"/>
                    <a:pt x="2021743" y="2478022"/>
                    <a:pt x="2018447" y="2540658"/>
                  </a:cubicBezTo>
                  <a:cubicBezTo>
                    <a:pt x="2017640" y="2614451"/>
                    <a:pt x="2017169" y="2688311"/>
                    <a:pt x="2013201" y="2762036"/>
                  </a:cubicBezTo>
                  <a:cubicBezTo>
                    <a:pt x="2004861" y="2908345"/>
                    <a:pt x="1989862" y="3055997"/>
                    <a:pt x="1986431" y="3203112"/>
                  </a:cubicBezTo>
                  <a:cubicBezTo>
                    <a:pt x="1986162" y="3230465"/>
                    <a:pt x="1985624" y="3257886"/>
                    <a:pt x="1984884" y="3285238"/>
                  </a:cubicBezTo>
                  <a:cubicBezTo>
                    <a:pt x="1985893" y="3300830"/>
                    <a:pt x="1980916" y="3317968"/>
                    <a:pt x="1987373" y="3332619"/>
                  </a:cubicBezTo>
                  <a:cubicBezTo>
                    <a:pt x="2006878" y="3361115"/>
                    <a:pt x="2087254" y="3346934"/>
                    <a:pt x="2119606" y="3346531"/>
                  </a:cubicBezTo>
                  <a:cubicBezTo>
                    <a:pt x="2144762" y="3344851"/>
                    <a:pt x="2175567" y="3345052"/>
                    <a:pt x="2202000" y="3345119"/>
                  </a:cubicBezTo>
                  <a:cubicBezTo>
                    <a:pt x="2216259" y="3346800"/>
                    <a:pt x="2230787" y="3341490"/>
                    <a:pt x="2238455" y="3328923"/>
                  </a:cubicBezTo>
                  <a:cubicBezTo>
                    <a:pt x="2250696" y="3311449"/>
                    <a:pt x="2252916" y="3289540"/>
                    <a:pt x="2254799" y="3268840"/>
                  </a:cubicBezTo>
                  <a:cubicBezTo>
                    <a:pt x="2259844" y="3210236"/>
                    <a:pt x="2263274" y="3151632"/>
                    <a:pt x="2269058" y="3093095"/>
                  </a:cubicBezTo>
                  <a:cubicBezTo>
                    <a:pt x="2278542" y="2964395"/>
                    <a:pt x="2294483" y="2836367"/>
                    <a:pt x="2301410" y="2707532"/>
                  </a:cubicBezTo>
                  <a:cubicBezTo>
                    <a:pt x="2304370" y="2592676"/>
                    <a:pt x="2302352" y="2477686"/>
                    <a:pt x="2303092" y="2362829"/>
                  </a:cubicBezTo>
                  <a:cubicBezTo>
                    <a:pt x="2367258" y="2351405"/>
                    <a:pt x="2436401" y="2355571"/>
                    <a:pt x="2501845" y="2353555"/>
                  </a:cubicBezTo>
                  <a:cubicBezTo>
                    <a:pt x="2565608" y="2354563"/>
                    <a:pt x="2629101" y="2348246"/>
                    <a:pt x="2692864" y="2347708"/>
                  </a:cubicBezTo>
                  <a:cubicBezTo>
                    <a:pt x="2758241" y="2345289"/>
                    <a:pt x="2823550" y="2341189"/>
                    <a:pt x="2888927" y="2340248"/>
                  </a:cubicBezTo>
                  <a:cubicBezTo>
                    <a:pt x="2915091" y="2339778"/>
                    <a:pt x="2941322" y="2339912"/>
                    <a:pt x="2967487" y="2339845"/>
                  </a:cubicBezTo>
                  <a:cubicBezTo>
                    <a:pt x="2975356" y="2340114"/>
                    <a:pt x="2983293" y="2339240"/>
                    <a:pt x="2989952" y="2334737"/>
                  </a:cubicBezTo>
                  <a:cubicBezTo>
                    <a:pt x="3014501" y="2316793"/>
                    <a:pt x="3012215" y="2282719"/>
                    <a:pt x="3012820" y="2255434"/>
                  </a:cubicBezTo>
                  <a:cubicBezTo>
                    <a:pt x="3013493" y="2209263"/>
                    <a:pt x="3012013" y="2163092"/>
                    <a:pt x="3014300" y="2116921"/>
                  </a:cubicBezTo>
                  <a:cubicBezTo>
                    <a:pt x="3015174" y="2095617"/>
                    <a:pt x="3016721" y="2074178"/>
                    <a:pt x="3016318" y="2052873"/>
                  </a:cubicBezTo>
                  <a:cubicBezTo>
                    <a:pt x="3009995" y="2011743"/>
                    <a:pt x="2943744" y="2031166"/>
                    <a:pt x="2913880" y="2026461"/>
                  </a:cubicBezTo>
                  <a:cubicBezTo>
                    <a:pt x="2784808" y="2022630"/>
                    <a:pt x="2655467" y="2022765"/>
                    <a:pt x="2526395" y="2027066"/>
                  </a:cubicBezTo>
                  <a:cubicBezTo>
                    <a:pt x="2469897" y="2031031"/>
                    <a:pt x="2414744" y="2038962"/>
                    <a:pt x="2357438" y="2038021"/>
                  </a:cubicBezTo>
                  <a:cubicBezTo>
                    <a:pt x="2332552" y="2037483"/>
                    <a:pt x="2307800" y="2043666"/>
                    <a:pt x="2283116" y="2039835"/>
                  </a:cubicBezTo>
                  <a:cubicBezTo>
                    <a:pt x="2276659" y="2038222"/>
                    <a:pt x="2267309" y="2040709"/>
                    <a:pt x="2262265" y="2037080"/>
                  </a:cubicBezTo>
                  <a:cubicBezTo>
                    <a:pt x="2257220" y="2016447"/>
                    <a:pt x="2260583" y="1994740"/>
                    <a:pt x="2260516" y="1973704"/>
                  </a:cubicBezTo>
                  <a:cubicBezTo>
                    <a:pt x="2263139" y="1920678"/>
                    <a:pt x="2265561" y="1867652"/>
                    <a:pt x="2266570" y="1814626"/>
                  </a:cubicBezTo>
                  <a:cubicBezTo>
                    <a:pt x="2284192" y="1650038"/>
                    <a:pt x="2303966" y="1487129"/>
                    <a:pt x="2317284" y="1321801"/>
                  </a:cubicBezTo>
                  <a:cubicBezTo>
                    <a:pt x="2392615" y="1285241"/>
                    <a:pt x="2478641" y="1285375"/>
                    <a:pt x="2559016" y="1266289"/>
                  </a:cubicBezTo>
                  <a:cubicBezTo>
                    <a:pt x="2633809" y="1252377"/>
                    <a:pt x="2708132" y="1238734"/>
                    <a:pt x="2784539" y="1237659"/>
                  </a:cubicBezTo>
                  <a:cubicBezTo>
                    <a:pt x="2865520" y="1234029"/>
                    <a:pt x="2945829" y="1220924"/>
                    <a:pt x="3025734" y="1207617"/>
                  </a:cubicBezTo>
                  <a:cubicBezTo>
                    <a:pt x="3065216" y="1207483"/>
                    <a:pt x="3066494" y="1181810"/>
                    <a:pt x="3062189" y="1149685"/>
                  </a:cubicBezTo>
                  <a:close/>
                  <a:moveTo>
                    <a:pt x="2721248" y="1205332"/>
                  </a:moveTo>
                  <a:cubicBezTo>
                    <a:pt x="2634751" y="1211246"/>
                    <a:pt x="2547246" y="1234231"/>
                    <a:pt x="2461287" y="1247672"/>
                  </a:cubicBezTo>
                  <a:cubicBezTo>
                    <a:pt x="2411448" y="1254326"/>
                    <a:pt x="2361272" y="1262995"/>
                    <a:pt x="2314795" y="1283090"/>
                  </a:cubicBezTo>
                  <a:cubicBezTo>
                    <a:pt x="2304572" y="1287391"/>
                    <a:pt x="2293272" y="1292297"/>
                    <a:pt x="2286277" y="1301303"/>
                  </a:cubicBezTo>
                  <a:cubicBezTo>
                    <a:pt x="2277600" y="1317702"/>
                    <a:pt x="2281300" y="1337998"/>
                    <a:pt x="2277600" y="1355942"/>
                  </a:cubicBezTo>
                  <a:cubicBezTo>
                    <a:pt x="2270000" y="1448351"/>
                    <a:pt x="2260651" y="1541768"/>
                    <a:pt x="2250629" y="1634446"/>
                  </a:cubicBezTo>
                  <a:cubicBezTo>
                    <a:pt x="2239262" y="1719126"/>
                    <a:pt x="2228635" y="1804142"/>
                    <a:pt x="2228366" y="1889763"/>
                  </a:cubicBezTo>
                  <a:cubicBezTo>
                    <a:pt x="2226886" y="1922425"/>
                    <a:pt x="2224532" y="1955021"/>
                    <a:pt x="2223859" y="1987750"/>
                  </a:cubicBezTo>
                  <a:cubicBezTo>
                    <a:pt x="2223658" y="2010332"/>
                    <a:pt x="2220900" y="2033921"/>
                    <a:pt x="2230384" y="2055091"/>
                  </a:cubicBezTo>
                  <a:cubicBezTo>
                    <a:pt x="2237581" y="2069809"/>
                    <a:pt x="2254328" y="2076194"/>
                    <a:pt x="2270067" y="2075387"/>
                  </a:cubicBezTo>
                  <a:cubicBezTo>
                    <a:pt x="2291456" y="2078479"/>
                    <a:pt x="2312710" y="2078143"/>
                    <a:pt x="2334099" y="2075455"/>
                  </a:cubicBezTo>
                  <a:cubicBezTo>
                    <a:pt x="2395574" y="2074715"/>
                    <a:pt x="2456781" y="2070616"/>
                    <a:pt x="2517988" y="2064097"/>
                  </a:cubicBezTo>
                  <a:cubicBezTo>
                    <a:pt x="2671946" y="2056906"/>
                    <a:pt x="2826308" y="2061744"/>
                    <a:pt x="2980266" y="2063290"/>
                  </a:cubicBezTo>
                  <a:cubicBezTo>
                    <a:pt x="2978114" y="2118064"/>
                    <a:pt x="2976029" y="2172837"/>
                    <a:pt x="2976903" y="2227610"/>
                  </a:cubicBezTo>
                  <a:cubicBezTo>
                    <a:pt x="2976230" y="2250998"/>
                    <a:pt x="2978450" y="2274991"/>
                    <a:pt x="2973607" y="2297975"/>
                  </a:cubicBezTo>
                  <a:cubicBezTo>
                    <a:pt x="2973002" y="2299252"/>
                    <a:pt x="2971589" y="2302680"/>
                    <a:pt x="2970581" y="2303688"/>
                  </a:cubicBezTo>
                  <a:cubicBezTo>
                    <a:pt x="2780907" y="2303150"/>
                    <a:pt x="2591705" y="2319549"/>
                    <a:pt x="2402031" y="2318608"/>
                  </a:cubicBezTo>
                  <a:cubicBezTo>
                    <a:pt x="2367594" y="2319414"/>
                    <a:pt x="2332955" y="2320758"/>
                    <a:pt x="2299056" y="2326807"/>
                  </a:cubicBezTo>
                  <a:cubicBezTo>
                    <a:pt x="2275851" y="2330235"/>
                    <a:pt x="2264417" y="2344079"/>
                    <a:pt x="2267040" y="2367265"/>
                  </a:cubicBezTo>
                  <a:cubicBezTo>
                    <a:pt x="2267040" y="2407925"/>
                    <a:pt x="2267040" y="2448585"/>
                    <a:pt x="2266973" y="2489245"/>
                  </a:cubicBezTo>
                  <a:cubicBezTo>
                    <a:pt x="2265830" y="2566734"/>
                    <a:pt x="2268251" y="2644223"/>
                    <a:pt x="2264552" y="2721645"/>
                  </a:cubicBezTo>
                  <a:cubicBezTo>
                    <a:pt x="2259305" y="2818019"/>
                    <a:pt x="2247400" y="2913923"/>
                    <a:pt x="2239867" y="3010162"/>
                  </a:cubicBezTo>
                  <a:cubicBezTo>
                    <a:pt x="2234890" y="3074546"/>
                    <a:pt x="2228231" y="3138728"/>
                    <a:pt x="2223859" y="3203179"/>
                  </a:cubicBezTo>
                  <a:cubicBezTo>
                    <a:pt x="2218613" y="3238060"/>
                    <a:pt x="2224330" y="3277107"/>
                    <a:pt x="2208322" y="3309164"/>
                  </a:cubicBezTo>
                  <a:cubicBezTo>
                    <a:pt x="2145636" y="3305804"/>
                    <a:pt x="2083084" y="3317699"/>
                    <a:pt x="2020599" y="3311987"/>
                  </a:cubicBezTo>
                  <a:cubicBezTo>
                    <a:pt x="2022550" y="3194846"/>
                    <a:pt x="2026720" y="3080998"/>
                    <a:pt x="2034993" y="2963521"/>
                  </a:cubicBezTo>
                  <a:cubicBezTo>
                    <a:pt x="2047503" y="2827898"/>
                    <a:pt x="2054902" y="2691066"/>
                    <a:pt x="2054364" y="2554704"/>
                  </a:cubicBezTo>
                  <a:cubicBezTo>
                    <a:pt x="2056987" y="2495697"/>
                    <a:pt x="2061157" y="2435345"/>
                    <a:pt x="2058332" y="2375599"/>
                  </a:cubicBezTo>
                  <a:cubicBezTo>
                    <a:pt x="2057794" y="2348515"/>
                    <a:pt x="2055373" y="2316390"/>
                    <a:pt x="2020061" y="2320691"/>
                  </a:cubicBezTo>
                  <a:cubicBezTo>
                    <a:pt x="1983539" y="2318742"/>
                    <a:pt x="1947017" y="2319481"/>
                    <a:pt x="1910495" y="2317196"/>
                  </a:cubicBezTo>
                  <a:cubicBezTo>
                    <a:pt x="1866910" y="2311551"/>
                    <a:pt x="1817945" y="2306107"/>
                    <a:pt x="1772746" y="2305973"/>
                  </a:cubicBezTo>
                  <a:cubicBezTo>
                    <a:pt x="1722705" y="2303016"/>
                    <a:pt x="1672596" y="2304158"/>
                    <a:pt x="1622622" y="2301134"/>
                  </a:cubicBezTo>
                  <a:cubicBezTo>
                    <a:pt x="1558994" y="2293943"/>
                    <a:pt x="1495097" y="2296564"/>
                    <a:pt x="1431199" y="2296766"/>
                  </a:cubicBezTo>
                  <a:cubicBezTo>
                    <a:pt x="1352236" y="2296094"/>
                    <a:pt x="1273340" y="2288701"/>
                    <a:pt x="1194377" y="2294212"/>
                  </a:cubicBezTo>
                  <a:cubicBezTo>
                    <a:pt x="1165859" y="2297438"/>
                    <a:pt x="1134179" y="2293069"/>
                    <a:pt x="1108217" y="2306914"/>
                  </a:cubicBezTo>
                  <a:cubicBezTo>
                    <a:pt x="1099406" y="2311954"/>
                    <a:pt x="1095168" y="2321632"/>
                    <a:pt x="1094159" y="2331444"/>
                  </a:cubicBezTo>
                  <a:cubicBezTo>
                    <a:pt x="1091469" y="2355840"/>
                    <a:pt x="1089586" y="2380438"/>
                    <a:pt x="1085819" y="2404699"/>
                  </a:cubicBezTo>
                  <a:cubicBezTo>
                    <a:pt x="1072502" y="2508937"/>
                    <a:pt x="1062816" y="2613711"/>
                    <a:pt x="1044589" y="2717277"/>
                  </a:cubicBezTo>
                  <a:cubicBezTo>
                    <a:pt x="1025554" y="2844969"/>
                    <a:pt x="1005309" y="2972325"/>
                    <a:pt x="984055" y="3099614"/>
                  </a:cubicBezTo>
                  <a:cubicBezTo>
                    <a:pt x="977934" y="3148205"/>
                    <a:pt x="972149" y="3196997"/>
                    <a:pt x="966970" y="3245721"/>
                  </a:cubicBezTo>
                  <a:cubicBezTo>
                    <a:pt x="963338" y="3272066"/>
                    <a:pt x="963809" y="3301167"/>
                    <a:pt x="949416" y="3324420"/>
                  </a:cubicBezTo>
                  <a:cubicBezTo>
                    <a:pt x="939394" y="3323277"/>
                    <a:pt x="929305" y="3322202"/>
                    <a:pt x="919216" y="3321732"/>
                  </a:cubicBezTo>
                  <a:cubicBezTo>
                    <a:pt x="881348" y="3318573"/>
                    <a:pt x="841530" y="3326705"/>
                    <a:pt x="804806" y="3316153"/>
                  </a:cubicBezTo>
                  <a:cubicBezTo>
                    <a:pt x="817451" y="3199617"/>
                    <a:pt x="824312" y="3082544"/>
                    <a:pt x="835948" y="2965941"/>
                  </a:cubicBezTo>
                  <a:cubicBezTo>
                    <a:pt x="845701" y="2867819"/>
                    <a:pt x="858682" y="2770034"/>
                    <a:pt x="865946" y="2671711"/>
                  </a:cubicBezTo>
                  <a:cubicBezTo>
                    <a:pt x="870318" y="2613779"/>
                    <a:pt x="872201" y="2559476"/>
                    <a:pt x="878860" y="2500737"/>
                  </a:cubicBezTo>
                  <a:cubicBezTo>
                    <a:pt x="883299" y="2459674"/>
                    <a:pt x="891707" y="2419216"/>
                    <a:pt x="896549" y="2378220"/>
                  </a:cubicBezTo>
                  <a:cubicBezTo>
                    <a:pt x="899038" y="2352480"/>
                    <a:pt x="904486" y="2314374"/>
                    <a:pt x="874690" y="2302747"/>
                  </a:cubicBezTo>
                  <a:cubicBezTo>
                    <a:pt x="822630" y="2298715"/>
                    <a:pt x="769428" y="2302949"/>
                    <a:pt x="717167" y="2305771"/>
                  </a:cubicBezTo>
                  <a:cubicBezTo>
                    <a:pt x="602219" y="2313164"/>
                    <a:pt x="486532" y="2314105"/>
                    <a:pt x="371988" y="2328756"/>
                  </a:cubicBezTo>
                  <a:cubicBezTo>
                    <a:pt x="304795" y="2339509"/>
                    <a:pt x="237064" y="2340248"/>
                    <a:pt x="169266" y="2337627"/>
                  </a:cubicBezTo>
                  <a:cubicBezTo>
                    <a:pt x="125076" y="2336350"/>
                    <a:pt x="80214" y="2341189"/>
                    <a:pt x="36495" y="2334267"/>
                  </a:cubicBezTo>
                  <a:cubicBezTo>
                    <a:pt x="37302" y="2302949"/>
                    <a:pt x="38512" y="2271563"/>
                    <a:pt x="39051" y="2240245"/>
                  </a:cubicBezTo>
                  <a:cubicBezTo>
                    <a:pt x="41943" y="2196964"/>
                    <a:pt x="35419" y="2150860"/>
                    <a:pt x="48871" y="2109260"/>
                  </a:cubicBezTo>
                  <a:lnTo>
                    <a:pt x="48871" y="2109260"/>
                  </a:lnTo>
                  <a:cubicBezTo>
                    <a:pt x="160791" y="2108386"/>
                    <a:pt x="271165" y="2089434"/>
                    <a:pt x="382951" y="2084796"/>
                  </a:cubicBezTo>
                  <a:cubicBezTo>
                    <a:pt x="486465" y="2077605"/>
                    <a:pt x="590449" y="2077874"/>
                    <a:pt x="692684" y="2057712"/>
                  </a:cubicBezTo>
                  <a:cubicBezTo>
                    <a:pt x="743600" y="2051193"/>
                    <a:pt x="794986" y="2049110"/>
                    <a:pt x="846104" y="2044809"/>
                  </a:cubicBezTo>
                  <a:cubicBezTo>
                    <a:pt x="869981" y="2042322"/>
                    <a:pt x="894800" y="2042792"/>
                    <a:pt x="917131" y="2032980"/>
                  </a:cubicBezTo>
                  <a:cubicBezTo>
                    <a:pt x="925673" y="2029553"/>
                    <a:pt x="932870" y="2021891"/>
                    <a:pt x="933946" y="2012482"/>
                  </a:cubicBezTo>
                  <a:cubicBezTo>
                    <a:pt x="936703" y="1989766"/>
                    <a:pt x="940739" y="1967319"/>
                    <a:pt x="945447" y="1944940"/>
                  </a:cubicBezTo>
                  <a:cubicBezTo>
                    <a:pt x="950425" y="1909320"/>
                    <a:pt x="955267" y="1875717"/>
                    <a:pt x="963473" y="1840165"/>
                  </a:cubicBezTo>
                  <a:cubicBezTo>
                    <a:pt x="968652" y="1809451"/>
                    <a:pt x="969257" y="1778066"/>
                    <a:pt x="972351" y="1747151"/>
                  </a:cubicBezTo>
                  <a:cubicBezTo>
                    <a:pt x="980288" y="1646408"/>
                    <a:pt x="993000" y="1546002"/>
                    <a:pt x="1000937" y="1445259"/>
                  </a:cubicBezTo>
                  <a:cubicBezTo>
                    <a:pt x="1005645" y="1394384"/>
                    <a:pt x="1007865" y="1343240"/>
                    <a:pt x="1014725" y="1292634"/>
                  </a:cubicBezTo>
                  <a:cubicBezTo>
                    <a:pt x="1017281" y="1259635"/>
                    <a:pt x="1034701" y="1220319"/>
                    <a:pt x="1013649" y="1190681"/>
                  </a:cubicBezTo>
                  <a:cubicBezTo>
                    <a:pt x="1005040" y="1181407"/>
                    <a:pt x="991520" y="1182953"/>
                    <a:pt x="980019" y="1183356"/>
                  </a:cubicBezTo>
                  <a:cubicBezTo>
                    <a:pt x="954662" y="1184297"/>
                    <a:pt x="929372" y="1186851"/>
                    <a:pt x="904150" y="1189068"/>
                  </a:cubicBezTo>
                  <a:cubicBezTo>
                    <a:pt x="791489" y="1193571"/>
                    <a:pt x="679165" y="1202778"/>
                    <a:pt x="567177" y="1215481"/>
                  </a:cubicBezTo>
                  <a:cubicBezTo>
                    <a:pt x="456467" y="1220655"/>
                    <a:pt x="345622" y="1215615"/>
                    <a:pt x="234777" y="1217564"/>
                  </a:cubicBezTo>
                  <a:cubicBezTo>
                    <a:pt x="191462" y="1215884"/>
                    <a:pt x="148819" y="1223881"/>
                    <a:pt x="105638" y="1221663"/>
                  </a:cubicBezTo>
                  <a:cubicBezTo>
                    <a:pt x="107118" y="1154323"/>
                    <a:pt x="101737" y="1086108"/>
                    <a:pt x="112700" y="1019439"/>
                  </a:cubicBezTo>
                  <a:cubicBezTo>
                    <a:pt x="197852" y="1019641"/>
                    <a:pt x="282465" y="1009560"/>
                    <a:pt x="367212" y="1001898"/>
                  </a:cubicBezTo>
                  <a:cubicBezTo>
                    <a:pt x="453440" y="993296"/>
                    <a:pt x="540138" y="990137"/>
                    <a:pt x="625895" y="977771"/>
                  </a:cubicBezTo>
                  <a:cubicBezTo>
                    <a:pt x="697527" y="968900"/>
                    <a:pt x="771109" y="967421"/>
                    <a:pt x="843683" y="955996"/>
                  </a:cubicBezTo>
                  <a:cubicBezTo>
                    <a:pt x="878322" y="951090"/>
                    <a:pt x="913364" y="951023"/>
                    <a:pt x="948003" y="946386"/>
                  </a:cubicBezTo>
                  <a:cubicBezTo>
                    <a:pt x="972553" y="942353"/>
                    <a:pt x="996565" y="935431"/>
                    <a:pt x="1020980" y="930592"/>
                  </a:cubicBezTo>
                  <a:cubicBezTo>
                    <a:pt x="1041495" y="926493"/>
                    <a:pt x="1044252" y="906263"/>
                    <a:pt x="1043445" y="888723"/>
                  </a:cubicBezTo>
                  <a:cubicBezTo>
                    <a:pt x="1044656" y="837982"/>
                    <a:pt x="1048759" y="787375"/>
                    <a:pt x="1054476" y="736903"/>
                  </a:cubicBezTo>
                  <a:cubicBezTo>
                    <a:pt x="1064968" y="612504"/>
                    <a:pt x="1089182" y="489987"/>
                    <a:pt x="1100818" y="365789"/>
                  </a:cubicBezTo>
                  <a:cubicBezTo>
                    <a:pt x="1110369" y="262493"/>
                    <a:pt x="1119180" y="162825"/>
                    <a:pt x="1134448" y="60134"/>
                  </a:cubicBezTo>
                  <a:cubicBezTo>
                    <a:pt x="1134852" y="59596"/>
                    <a:pt x="1135255" y="59059"/>
                    <a:pt x="1135659" y="58588"/>
                  </a:cubicBezTo>
                  <a:cubicBezTo>
                    <a:pt x="1165455" y="53480"/>
                    <a:pt x="1198547" y="55362"/>
                    <a:pt x="1229285" y="50187"/>
                  </a:cubicBezTo>
                  <a:cubicBezTo>
                    <a:pt x="1265942" y="46693"/>
                    <a:pt x="1302262" y="33923"/>
                    <a:pt x="1339322" y="38090"/>
                  </a:cubicBezTo>
                  <a:cubicBezTo>
                    <a:pt x="1326677" y="129558"/>
                    <a:pt x="1320960" y="221833"/>
                    <a:pt x="1308921" y="313368"/>
                  </a:cubicBezTo>
                  <a:cubicBezTo>
                    <a:pt x="1287128" y="445160"/>
                    <a:pt x="1273878" y="578430"/>
                    <a:pt x="1262444" y="711432"/>
                  </a:cubicBezTo>
                  <a:cubicBezTo>
                    <a:pt x="1259821" y="755318"/>
                    <a:pt x="1252624" y="799002"/>
                    <a:pt x="1243678" y="842081"/>
                  </a:cubicBezTo>
                  <a:cubicBezTo>
                    <a:pt x="1239777" y="876155"/>
                    <a:pt x="1230764" y="915000"/>
                    <a:pt x="1279192" y="910296"/>
                  </a:cubicBezTo>
                  <a:cubicBezTo>
                    <a:pt x="1324323" y="913455"/>
                    <a:pt x="1369522" y="914395"/>
                    <a:pt x="1414721" y="915941"/>
                  </a:cubicBezTo>
                  <a:cubicBezTo>
                    <a:pt x="1442297" y="918361"/>
                    <a:pt x="1475188" y="922259"/>
                    <a:pt x="1503975" y="921654"/>
                  </a:cubicBezTo>
                  <a:cubicBezTo>
                    <a:pt x="1547828" y="921452"/>
                    <a:pt x="1591413" y="921385"/>
                    <a:pt x="1635065" y="927232"/>
                  </a:cubicBezTo>
                  <a:cubicBezTo>
                    <a:pt x="1715979" y="935431"/>
                    <a:pt x="1796489" y="944974"/>
                    <a:pt x="1878075" y="941614"/>
                  </a:cubicBezTo>
                  <a:cubicBezTo>
                    <a:pt x="1910024" y="941345"/>
                    <a:pt x="1942107" y="942084"/>
                    <a:pt x="1973988" y="939867"/>
                  </a:cubicBezTo>
                  <a:cubicBezTo>
                    <a:pt x="1989929" y="938455"/>
                    <a:pt x="2007484" y="938119"/>
                    <a:pt x="2021205" y="929046"/>
                  </a:cubicBezTo>
                  <a:cubicBezTo>
                    <a:pt x="2040845" y="915941"/>
                    <a:pt x="2033850" y="888655"/>
                    <a:pt x="2037011" y="868426"/>
                  </a:cubicBezTo>
                  <a:cubicBezTo>
                    <a:pt x="2043064" y="798128"/>
                    <a:pt x="2052817" y="724403"/>
                    <a:pt x="2060216" y="653701"/>
                  </a:cubicBezTo>
                  <a:cubicBezTo>
                    <a:pt x="2065933" y="583336"/>
                    <a:pt x="2079048" y="513778"/>
                    <a:pt x="2083151" y="443211"/>
                  </a:cubicBezTo>
                  <a:cubicBezTo>
                    <a:pt x="2086985" y="373988"/>
                    <a:pt x="2104742" y="310545"/>
                    <a:pt x="2117320" y="241524"/>
                  </a:cubicBezTo>
                  <a:cubicBezTo>
                    <a:pt x="2128216" y="192060"/>
                    <a:pt x="2126534" y="138295"/>
                    <a:pt x="2150815" y="92796"/>
                  </a:cubicBezTo>
                  <a:cubicBezTo>
                    <a:pt x="2193592" y="96157"/>
                    <a:pt x="2235966" y="105229"/>
                    <a:pt x="2279080" y="103549"/>
                  </a:cubicBezTo>
                  <a:cubicBezTo>
                    <a:pt x="2296500" y="103616"/>
                    <a:pt x="2313719" y="98307"/>
                    <a:pt x="2331072" y="100391"/>
                  </a:cubicBezTo>
                  <a:lnTo>
                    <a:pt x="2331072" y="100391"/>
                  </a:lnTo>
                  <a:cubicBezTo>
                    <a:pt x="2325288" y="207182"/>
                    <a:pt x="2317082" y="313233"/>
                    <a:pt x="2303092" y="419621"/>
                  </a:cubicBezTo>
                  <a:cubicBezTo>
                    <a:pt x="2299056" y="489113"/>
                    <a:pt x="2292061" y="560083"/>
                    <a:pt x="2282308" y="629978"/>
                  </a:cubicBezTo>
                  <a:cubicBezTo>
                    <a:pt x="2275986" y="684751"/>
                    <a:pt x="2272152" y="739860"/>
                    <a:pt x="2261996" y="794096"/>
                  </a:cubicBezTo>
                  <a:cubicBezTo>
                    <a:pt x="2252579" y="850885"/>
                    <a:pt x="2223321" y="901693"/>
                    <a:pt x="2211416" y="957744"/>
                  </a:cubicBezTo>
                  <a:cubicBezTo>
                    <a:pt x="2209129" y="972529"/>
                    <a:pt x="2203278" y="988457"/>
                    <a:pt x="2208322" y="1003242"/>
                  </a:cubicBezTo>
                  <a:cubicBezTo>
                    <a:pt x="2222918" y="1038526"/>
                    <a:pt x="2331476" y="1016953"/>
                    <a:pt x="2365711" y="1017356"/>
                  </a:cubicBezTo>
                  <a:cubicBezTo>
                    <a:pt x="2441916" y="1017020"/>
                    <a:pt x="2516575" y="998672"/>
                    <a:pt x="2591974" y="990675"/>
                  </a:cubicBezTo>
                  <a:cubicBezTo>
                    <a:pt x="2687685" y="981804"/>
                    <a:pt x="2781983" y="973067"/>
                    <a:pt x="2878098" y="964599"/>
                  </a:cubicBezTo>
                  <a:cubicBezTo>
                    <a:pt x="2917042" y="961843"/>
                    <a:pt x="2955716" y="953039"/>
                    <a:pt x="2994862" y="954652"/>
                  </a:cubicBezTo>
                  <a:cubicBezTo>
                    <a:pt x="2995265" y="983820"/>
                    <a:pt x="3001722" y="1012315"/>
                    <a:pt x="3008179" y="1040609"/>
                  </a:cubicBezTo>
                  <a:cubicBezTo>
                    <a:pt x="3014972" y="1084025"/>
                    <a:pt x="3023851" y="1127440"/>
                    <a:pt x="3027483" y="1171259"/>
                  </a:cubicBezTo>
                  <a:cubicBezTo>
                    <a:pt x="2926189" y="1188934"/>
                    <a:pt x="2824088" y="1201233"/>
                    <a:pt x="2721248" y="1205332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21"/>
            <p:cNvSpPr/>
            <p:nvPr/>
          </p:nvSpPr>
          <p:spPr>
            <a:xfrm>
              <a:off x="7688901" y="8633543"/>
              <a:ext cx="884228" cy="897391"/>
            </a:xfrm>
            <a:custGeom>
              <a:rect b="b" l="l" r="r" t="t"/>
              <a:pathLst>
                <a:path extrusionOk="0" h="897391" w="884228">
                  <a:moveTo>
                    <a:pt x="853816" y="35133"/>
                  </a:moveTo>
                  <a:cubicBezTo>
                    <a:pt x="820993" y="29286"/>
                    <a:pt x="787228" y="28345"/>
                    <a:pt x="754002" y="25119"/>
                  </a:cubicBezTo>
                  <a:cubicBezTo>
                    <a:pt x="677258" y="21355"/>
                    <a:pt x="600783" y="14836"/>
                    <a:pt x="523905" y="13291"/>
                  </a:cubicBezTo>
                  <a:cubicBezTo>
                    <a:pt x="438081" y="6973"/>
                    <a:pt x="351316" y="5562"/>
                    <a:pt x="265156" y="4688"/>
                  </a:cubicBezTo>
                  <a:cubicBezTo>
                    <a:pt x="204353" y="3075"/>
                    <a:pt x="143415" y="-5460"/>
                    <a:pt x="82948" y="5495"/>
                  </a:cubicBezTo>
                  <a:cubicBezTo>
                    <a:pt x="68151" y="11476"/>
                    <a:pt x="53017" y="34394"/>
                    <a:pt x="67344" y="46760"/>
                  </a:cubicBezTo>
                  <a:cubicBezTo>
                    <a:pt x="66604" y="50254"/>
                    <a:pt x="65999" y="53682"/>
                    <a:pt x="65191" y="56908"/>
                  </a:cubicBezTo>
                  <a:cubicBezTo>
                    <a:pt x="57120" y="98307"/>
                    <a:pt x="55439" y="140513"/>
                    <a:pt x="52143" y="182449"/>
                  </a:cubicBezTo>
                  <a:cubicBezTo>
                    <a:pt x="46964" y="248245"/>
                    <a:pt x="40911" y="314107"/>
                    <a:pt x="35395" y="379902"/>
                  </a:cubicBezTo>
                  <a:cubicBezTo>
                    <a:pt x="26113" y="497513"/>
                    <a:pt x="14612" y="612302"/>
                    <a:pt x="8895" y="730653"/>
                  </a:cubicBezTo>
                  <a:cubicBezTo>
                    <a:pt x="7348" y="747387"/>
                    <a:pt x="5195" y="769633"/>
                    <a:pt x="3379" y="787913"/>
                  </a:cubicBezTo>
                  <a:cubicBezTo>
                    <a:pt x="958" y="803572"/>
                    <a:pt x="-6979" y="824943"/>
                    <a:pt x="15150" y="829312"/>
                  </a:cubicBezTo>
                  <a:lnTo>
                    <a:pt x="15150" y="829312"/>
                  </a:lnTo>
                  <a:cubicBezTo>
                    <a:pt x="17706" y="830522"/>
                    <a:pt x="20934" y="831328"/>
                    <a:pt x="24634" y="831261"/>
                  </a:cubicBezTo>
                  <a:cubicBezTo>
                    <a:pt x="88194" y="831731"/>
                    <a:pt x="144693" y="838989"/>
                    <a:pt x="207379" y="846248"/>
                  </a:cubicBezTo>
                  <a:cubicBezTo>
                    <a:pt x="339276" y="855858"/>
                    <a:pt x="470837" y="868628"/>
                    <a:pt x="602936" y="877566"/>
                  </a:cubicBezTo>
                  <a:cubicBezTo>
                    <a:pt x="636498" y="879717"/>
                    <a:pt x="669456" y="886706"/>
                    <a:pt x="702682" y="891276"/>
                  </a:cubicBezTo>
                  <a:cubicBezTo>
                    <a:pt x="740752" y="896317"/>
                    <a:pt x="779157" y="894704"/>
                    <a:pt x="817428" y="897392"/>
                  </a:cubicBezTo>
                  <a:cubicBezTo>
                    <a:pt x="859869" y="896854"/>
                    <a:pt x="850655" y="808881"/>
                    <a:pt x="854959" y="778168"/>
                  </a:cubicBezTo>
                  <a:cubicBezTo>
                    <a:pt x="857313" y="746379"/>
                    <a:pt x="859196" y="713381"/>
                    <a:pt x="861013" y="680920"/>
                  </a:cubicBezTo>
                  <a:cubicBezTo>
                    <a:pt x="865115" y="608875"/>
                    <a:pt x="877693" y="537300"/>
                    <a:pt x="880652" y="465187"/>
                  </a:cubicBezTo>
                  <a:cubicBezTo>
                    <a:pt x="887109" y="335747"/>
                    <a:pt x="883208" y="206240"/>
                    <a:pt x="881392" y="76734"/>
                  </a:cubicBezTo>
                  <a:cubicBezTo>
                    <a:pt x="883410" y="55160"/>
                    <a:pt x="876550" y="38964"/>
                    <a:pt x="853816" y="35133"/>
                  </a:cubicBezTo>
                  <a:close/>
                  <a:moveTo>
                    <a:pt x="845677" y="426342"/>
                  </a:moveTo>
                  <a:cubicBezTo>
                    <a:pt x="843727" y="529840"/>
                    <a:pt x="824759" y="632598"/>
                    <a:pt x="821531" y="735962"/>
                  </a:cubicBezTo>
                  <a:cubicBezTo>
                    <a:pt x="816957" y="776891"/>
                    <a:pt x="820320" y="819567"/>
                    <a:pt x="810366" y="860832"/>
                  </a:cubicBezTo>
                  <a:cubicBezTo>
                    <a:pt x="782654" y="858950"/>
                    <a:pt x="754876" y="859689"/>
                    <a:pt x="727165" y="857874"/>
                  </a:cubicBezTo>
                  <a:cubicBezTo>
                    <a:pt x="695015" y="855589"/>
                    <a:pt x="663470" y="848197"/>
                    <a:pt x="631454" y="844836"/>
                  </a:cubicBezTo>
                  <a:cubicBezTo>
                    <a:pt x="555719" y="839057"/>
                    <a:pt x="480522" y="833680"/>
                    <a:pt x="404384" y="829782"/>
                  </a:cubicBezTo>
                  <a:cubicBezTo>
                    <a:pt x="334972" y="823465"/>
                    <a:pt x="265492" y="819903"/>
                    <a:pt x="195878" y="816072"/>
                  </a:cubicBezTo>
                  <a:cubicBezTo>
                    <a:pt x="142742" y="810427"/>
                    <a:pt x="89607" y="806327"/>
                    <a:pt x="36404" y="811771"/>
                  </a:cubicBezTo>
                  <a:cubicBezTo>
                    <a:pt x="40372" y="797523"/>
                    <a:pt x="38960" y="777966"/>
                    <a:pt x="41449" y="766474"/>
                  </a:cubicBezTo>
                  <a:cubicBezTo>
                    <a:pt x="47098" y="714994"/>
                    <a:pt x="45753" y="664387"/>
                    <a:pt x="50798" y="612638"/>
                  </a:cubicBezTo>
                  <a:cubicBezTo>
                    <a:pt x="59811" y="487029"/>
                    <a:pt x="68218" y="361286"/>
                    <a:pt x="76558" y="235005"/>
                  </a:cubicBezTo>
                  <a:cubicBezTo>
                    <a:pt x="80594" y="172772"/>
                    <a:pt x="81065" y="110202"/>
                    <a:pt x="87858" y="48373"/>
                  </a:cubicBezTo>
                  <a:cubicBezTo>
                    <a:pt x="91154" y="46289"/>
                    <a:pt x="93979" y="43265"/>
                    <a:pt x="95862" y="39636"/>
                  </a:cubicBezTo>
                  <a:cubicBezTo>
                    <a:pt x="144356" y="33990"/>
                    <a:pt x="194196" y="37485"/>
                    <a:pt x="243027" y="40173"/>
                  </a:cubicBezTo>
                  <a:cubicBezTo>
                    <a:pt x="295759" y="42189"/>
                    <a:pt x="348558" y="41249"/>
                    <a:pt x="401357" y="43870"/>
                  </a:cubicBezTo>
                  <a:cubicBezTo>
                    <a:pt x="477765" y="45684"/>
                    <a:pt x="553970" y="52069"/>
                    <a:pt x="630378" y="53346"/>
                  </a:cubicBezTo>
                  <a:cubicBezTo>
                    <a:pt x="701741" y="61142"/>
                    <a:pt x="773978" y="60134"/>
                    <a:pt x="845072" y="70416"/>
                  </a:cubicBezTo>
                  <a:cubicBezTo>
                    <a:pt x="846014" y="188968"/>
                    <a:pt x="850856" y="307722"/>
                    <a:pt x="845677" y="426342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17" name="Google Shape;1117;p21"/>
          <p:cNvSpPr/>
          <p:nvPr/>
        </p:nvSpPr>
        <p:spPr>
          <a:xfrm>
            <a:off x="3263231" y="3734174"/>
            <a:ext cx="1495595" cy="1643645"/>
          </a:xfrm>
          <a:custGeom>
            <a:rect b="b" l="l" r="r" t="t"/>
            <a:pathLst>
              <a:path extrusionOk="0" h="3287290" w="2991189">
                <a:moveTo>
                  <a:pt x="2043025" y="1630315"/>
                </a:moveTo>
                <a:cubicBezTo>
                  <a:pt x="2049482" y="1500875"/>
                  <a:pt x="2045580" y="1371368"/>
                  <a:pt x="2043764" y="1241861"/>
                </a:cubicBezTo>
                <a:cubicBezTo>
                  <a:pt x="2045917" y="1220422"/>
                  <a:pt x="2039056" y="1204226"/>
                  <a:pt x="2016255" y="1200395"/>
                </a:cubicBezTo>
                <a:cubicBezTo>
                  <a:pt x="1983365" y="1194615"/>
                  <a:pt x="1949668" y="1193607"/>
                  <a:pt x="1916441" y="1190381"/>
                </a:cubicBezTo>
                <a:cubicBezTo>
                  <a:pt x="1839697" y="1186618"/>
                  <a:pt x="1763223" y="1180098"/>
                  <a:pt x="1686344" y="1178553"/>
                </a:cubicBezTo>
                <a:cubicBezTo>
                  <a:pt x="1600521" y="1172235"/>
                  <a:pt x="1513755" y="1170824"/>
                  <a:pt x="1427595" y="1169950"/>
                </a:cubicBezTo>
                <a:cubicBezTo>
                  <a:pt x="1366792" y="1168337"/>
                  <a:pt x="1305854" y="1159802"/>
                  <a:pt x="1245387" y="1170757"/>
                </a:cubicBezTo>
                <a:cubicBezTo>
                  <a:pt x="1230590" y="1176738"/>
                  <a:pt x="1215457" y="1199656"/>
                  <a:pt x="1229716" y="1212089"/>
                </a:cubicBezTo>
                <a:cubicBezTo>
                  <a:pt x="1228976" y="1215584"/>
                  <a:pt x="1228438" y="1219011"/>
                  <a:pt x="1227563" y="1222170"/>
                </a:cubicBezTo>
                <a:cubicBezTo>
                  <a:pt x="1219492" y="1263569"/>
                  <a:pt x="1217811" y="1305775"/>
                  <a:pt x="1214515" y="1347711"/>
                </a:cubicBezTo>
                <a:cubicBezTo>
                  <a:pt x="1209336" y="1413574"/>
                  <a:pt x="1203283" y="1479369"/>
                  <a:pt x="1197767" y="1545164"/>
                </a:cubicBezTo>
                <a:cubicBezTo>
                  <a:pt x="1188485" y="1662775"/>
                  <a:pt x="1176984" y="1777564"/>
                  <a:pt x="1171267" y="1895915"/>
                </a:cubicBezTo>
                <a:cubicBezTo>
                  <a:pt x="1169720" y="1912649"/>
                  <a:pt x="1167568" y="1934894"/>
                  <a:pt x="1165752" y="1953175"/>
                </a:cubicBezTo>
                <a:cubicBezTo>
                  <a:pt x="1163330" y="1968767"/>
                  <a:pt x="1155461" y="1990138"/>
                  <a:pt x="1177320" y="1994507"/>
                </a:cubicBezTo>
                <a:cubicBezTo>
                  <a:pt x="1179876" y="1995784"/>
                  <a:pt x="1183172" y="1996590"/>
                  <a:pt x="1187006" y="1996523"/>
                </a:cubicBezTo>
                <a:cubicBezTo>
                  <a:pt x="1250567" y="1996993"/>
                  <a:pt x="1307065" y="2004184"/>
                  <a:pt x="1369751" y="2011510"/>
                </a:cubicBezTo>
                <a:cubicBezTo>
                  <a:pt x="1501985" y="2021120"/>
                  <a:pt x="1633949" y="2033957"/>
                  <a:pt x="1766317" y="2042895"/>
                </a:cubicBezTo>
                <a:cubicBezTo>
                  <a:pt x="1799543" y="2045113"/>
                  <a:pt x="1832164" y="2051968"/>
                  <a:pt x="1865054" y="2056471"/>
                </a:cubicBezTo>
                <a:cubicBezTo>
                  <a:pt x="1903124" y="2061511"/>
                  <a:pt x="1941596" y="2059899"/>
                  <a:pt x="1979800" y="2062587"/>
                </a:cubicBezTo>
                <a:cubicBezTo>
                  <a:pt x="2022241" y="2062116"/>
                  <a:pt x="2013027" y="1974076"/>
                  <a:pt x="2017331" y="1943363"/>
                </a:cubicBezTo>
                <a:cubicBezTo>
                  <a:pt x="2019685" y="1911574"/>
                  <a:pt x="2021569" y="1878643"/>
                  <a:pt x="2023385" y="1846115"/>
                </a:cubicBezTo>
                <a:cubicBezTo>
                  <a:pt x="2027555" y="1774002"/>
                  <a:pt x="2040065" y="1702427"/>
                  <a:pt x="2043025" y="1630315"/>
                </a:cubicBezTo>
                <a:close/>
                <a:moveTo>
                  <a:pt x="2971886" y="1003345"/>
                </a:moveTo>
                <a:cubicBezTo>
                  <a:pt x="2978679" y="1046828"/>
                  <a:pt x="2987490" y="1090243"/>
                  <a:pt x="2991190" y="1133995"/>
                </a:cubicBezTo>
                <a:cubicBezTo>
                  <a:pt x="2889896" y="1152006"/>
                  <a:pt x="2787795" y="1164238"/>
                  <a:pt x="2684955" y="1168337"/>
                </a:cubicBezTo>
                <a:cubicBezTo>
                  <a:pt x="2598458" y="1174184"/>
                  <a:pt x="2510953" y="1197169"/>
                  <a:pt x="2424994" y="1210677"/>
                </a:cubicBezTo>
                <a:cubicBezTo>
                  <a:pt x="2375155" y="1217331"/>
                  <a:pt x="2324979" y="1226001"/>
                  <a:pt x="2278502" y="1246095"/>
                </a:cubicBezTo>
                <a:cubicBezTo>
                  <a:pt x="2268279" y="1250397"/>
                  <a:pt x="2256979" y="1255303"/>
                  <a:pt x="2249984" y="1264308"/>
                </a:cubicBezTo>
                <a:cubicBezTo>
                  <a:pt x="2241307" y="1280707"/>
                  <a:pt x="2245007" y="1301003"/>
                  <a:pt x="2241307" y="1318947"/>
                </a:cubicBezTo>
                <a:cubicBezTo>
                  <a:pt x="2233707" y="1411289"/>
                  <a:pt x="2224358" y="1504773"/>
                  <a:pt x="2214336" y="1597451"/>
                </a:cubicBezTo>
                <a:cubicBezTo>
                  <a:pt x="2202902" y="1682198"/>
                  <a:pt x="2192342" y="1767147"/>
                  <a:pt x="2192073" y="1852768"/>
                </a:cubicBezTo>
                <a:cubicBezTo>
                  <a:pt x="2190593" y="1885431"/>
                  <a:pt x="2188239" y="1918026"/>
                  <a:pt x="2187567" y="1950755"/>
                </a:cubicBezTo>
                <a:cubicBezTo>
                  <a:pt x="2187365" y="1973337"/>
                  <a:pt x="2184607" y="1996926"/>
                  <a:pt x="2194091" y="2018096"/>
                </a:cubicBezTo>
                <a:cubicBezTo>
                  <a:pt x="2201220" y="2032814"/>
                  <a:pt x="2218035" y="2039199"/>
                  <a:pt x="2233774" y="2038392"/>
                </a:cubicBezTo>
                <a:cubicBezTo>
                  <a:pt x="2255163" y="2041484"/>
                  <a:pt x="2276417" y="2041148"/>
                  <a:pt x="2297806" y="2038527"/>
                </a:cubicBezTo>
                <a:cubicBezTo>
                  <a:pt x="2359281" y="2037720"/>
                  <a:pt x="2420488" y="2033688"/>
                  <a:pt x="2481695" y="2027169"/>
                </a:cubicBezTo>
                <a:cubicBezTo>
                  <a:pt x="2635653" y="2019978"/>
                  <a:pt x="2789948" y="2024817"/>
                  <a:pt x="2943906" y="2026363"/>
                </a:cubicBezTo>
                <a:cubicBezTo>
                  <a:pt x="2941754" y="2081136"/>
                  <a:pt x="2939669" y="2135842"/>
                  <a:pt x="2940476" y="2190682"/>
                </a:cubicBezTo>
                <a:cubicBezTo>
                  <a:pt x="2939803" y="2214070"/>
                  <a:pt x="2942023" y="2238063"/>
                  <a:pt x="2937180" y="2261048"/>
                </a:cubicBezTo>
                <a:cubicBezTo>
                  <a:pt x="2936642" y="2262392"/>
                  <a:pt x="2935162" y="2265752"/>
                  <a:pt x="2934153" y="2266760"/>
                </a:cubicBezTo>
                <a:cubicBezTo>
                  <a:pt x="2744480" y="2266223"/>
                  <a:pt x="2555277" y="2282621"/>
                  <a:pt x="2365604" y="2281613"/>
                </a:cubicBezTo>
                <a:cubicBezTo>
                  <a:pt x="2331167" y="2282419"/>
                  <a:pt x="2296528" y="2283831"/>
                  <a:pt x="2262629" y="2289812"/>
                </a:cubicBezTo>
                <a:cubicBezTo>
                  <a:pt x="2239424" y="2293240"/>
                  <a:pt x="2227990" y="2307084"/>
                  <a:pt x="2230613" y="2330270"/>
                </a:cubicBezTo>
                <a:cubicBezTo>
                  <a:pt x="2230613" y="2370930"/>
                  <a:pt x="2230613" y="2411590"/>
                  <a:pt x="2230546" y="2452250"/>
                </a:cubicBezTo>
                <a:cubicBezTo>
                  <a:pt x="2229402" y="2529739"/>
                  <a:pt x="2231824" y="2607295"/>
                  <a:pt x="2228124" y="2684650"/>
                </a:cubicBezTo>
                <a:cubicBezTo>
                  <a:pt x="2222945" y="2781024"/>
                  <a:pt x="2210973" y="2876928"/>
                  <a:pt x="2203440" y="2973168"/>
                </a:cubicBezTo>
                <a:cubicBezTo>
                  <a:pt x="2198463" y="3037551"/>
                  <a:pt x="2191804" y="3101733"/>
                  <a:pt x="2187432" y="3166184"/>
                </a:cubicBezTo>
                <a:cubicBezTo>
                  <a:pt x="2182186" y="3201065"/>
                  <a:pt x="2187903" y="3240112"/>
                  <a:pt x="2171895" y="3272169"/>
                </a:cubicBezTo>
                <a:cubicBezTo>
                  <a:pt x="2109209" y="3268809"/>
                  <a:pt x="2046657" y="3280772"/>
                  <a:pt x="1984172" y="3274992"/>
                </a:cubicBezTo>
                <a:cubicBezTo>
                  <a:pt x="1986190" y="3157851"/>
                  <a:pt x="1990293" y="3043936"/>
                  <a:pt x="1998566" y="2926459"/>
                </a:cubicBezTo>
                <a:cubicBezTo>
                  <a:pt x="2011143" y="2790836"/>
                  <a:pt x="2018475" y="2654004"/>
                  <a:pt x="2017937" y="2517642"/>
                </a:cubicBezTo>
                <a:cubicBezTo>
                  <a:pt x="2020627" y="2458702"/>
                  <a:pt x="2024730" y="2398283"/>
                  <a:pt x="2021905" y="2338537"/>
                </a:cubicBezTo>
                <a:cubicBezTo>
                  <a:pt x="2021367" y="2311452"/>
                  <a:pt x="2018945" y="2279328"/>
                  <a:pt x="1983634" y="2283629"/>
                </a:cubicBezTo>
                <a:cubicBezTo>
                  <a:pt x="1947112" y="2281680"/>
                  <a:pt x="1910590" y="2282419"/>
                  <a:pt x="1874067" y="2280134"/>
                </a:cubicBezTo>
                <a:cubicBezTo>
                  <a:pt x="1830483" y="2274489"/>
                  <a:pt x="1781517" y="2269112"/>
                  <a:pt x="1736319" y="2268911"/>
                </a:cubicBezTo>
                <a:cubicBezTo>
                  <a:pt x="1686277" y="2265954"/>
                  <a:pt x="1636168" y="2267096"/>
                  <a:pt x="1586194" y="2264072"/>
                </a:cubicBezTo>
                <a:cubicBezTo>
                  <a:pt x="1522566" y="2256881"/>
                  <a:pt x="1458602" y="2259569"/>
                  <a:pt x="1394772" y="2259704"/>
                </a:cubicBezTo>
                <a:cubicBezTo>
                  <a:pt x="1315809" y="2259099"/>
                  <a:pt x="1236913" y="2251639"/>
                  <a:pt x="1157949" y="2257150"/>
                </a:cubicBezTo>
                <a:cubicBezTo>
                  <a:pt x="1129431" y="2260375"/>
                  <a:pt x="1097752" y="2256007"/>
                  <a:pt x="1071789" y="2269852"/>
                </a:cubicBezTo>
                <a:cubicBezTo>
                  <a:pt x="1062978" y="2274892"/>
                  <a:pt x="1058741" y="2284570"/>
                  <a:pt x="1057732" y="2294382"/>
                </a:cubicBezTo>
                <a:cubicBezTo>
                  <a:pt x="1054974" y="2318845"/>
                  <a:pt x="1053225" y="2343375"/>
                  <a:pt x="1049392" y="2367637"/>
                </a:cubicBezTo>
                <a:cubicBezTo>
                  <a:pt x="1036074" y="2471874"/>
                  <a:pt x="1026389" y="2576649"/>
                  <a:pt x="1008161" y="2680214"/>
                </a:cubicBezTo>
                <a:cubicBezTo>
                  <a:pt x="989059" y="2807907"/>
                  <a:pt x="968881" y="2935263"/>
                  <a:pt x="947627" y="3062552"/>
                </a:cubicBezTo>
                <a:cubicBezTo>
                  <a:pt x="941506" y="3111210"/>
                  <a:pt x="935722" y="3159934"/>
                  <a:pt x="930543" y="3208659"/>
                </a:cubicBezTo>
                <a:cubicBezTo>
                  <a:pt x="926911" y="3235004"/>
                  <a:pt x="927449" y="3264104"/>
                  <a:pt x="912988" y="3287291"/>
                </a:cubicBezTo>
                <a:cubicBezTo>
                  <a:pt x="902966" y="3286148"/>
                  <a:pt x="892877" y="3285073"/>
                  <a:pt x="882788" y="3284602"/>
                </a:cubicBezTo>
                <a:cubicBezTo>
                  <a:pt x="844921" y="3281444"/>
                  <a:pt x="805103" y="3289576"/>
                  <a:pt x="768379" y="3279024"/>
                </a:cubicBezTo>
                <a:cubicBezTo>
                  <a:pt x="781024" y="3162488"/>
                  <a:pt x="787817" y="3045482"/>
                  <a:pt x="799520" y="2928811"/>
                </a:cubicBezTo>
                <a:cubicBezTo>
                  <a:pt x="809273" y="2830690"/>
                  <a:pt x="822254" y="2732904"/>
                  <a:pt x="829518" y="2634581"/>
                </a:cubicBezTo>
                <a:cubicBezTo>
                  <a:pt x="833890" y="2576649"/>
                  <a:pt x="835774" y="2522346"/>
                  <a:pt x="842432" y="2463608"/>
                </a:cubicBezTo>
                <a:cubicBezTo>
                  <a:pt x="846872" y="2422612"/>
                  <a:pt x="855279" y="2382086"/>
                  <a:pt x="860122" y="2341091"/>
                </a:cubicBezTo>
                <a:cubicBezTo>
                  <a:pt x="862610" y="2315351"/>
                  <a:pt x="868126" y="2277244"/>
                  <a:pt x="838262" y="2265618"/>
                </a:cubicBezTo>
                <a:cubicBezTo>
                  <a:pt x="786203" y="2261585"/>
                  <a:pt x="733000" y="2265819"/>
                  <a:pt x="680739" y="2268642"/>
                </a:cubicBezTo>
                <a:cubicBezTo>
                  <a:pt x="565792" y="2276035"/>
                  <a:pt x="450104" y="2276975"/>
                  <a:pt x="335560" y="2291627"/>
                </a:cubicBezTo>
                <a:cubicBezTo>
                  <a:pt x="268368" y="2302447"/>
                  <a:pt x="200637" y="2303119"/>
                  <a:pt x="132839" y="2300498"/>
                </a:cubicBezTo>
                <a:cubicBezTo>
                  <a:pt x="88649" y="2299288"/>
                  <a:pt x="43786" y="2304060"/>
                  <a:pt x="0" y="2297070"/>
                </a:cubicBezTo>
                <a:cubicBezTo>
                  <a:pt x="807" y="2265752"/>
                  <a:pt x="2085" y="2234367"/>
                  <a:pt x="2556" y="2203048"/>
                </a:cubicBezTo>
                <a:cubicBezTo>
                  <a:pt x="5448" y="2159700"/>
                  <a:pt x="-1076" y="2113664"/>
                  <a:pt x="12376" y="2072063"/>
                </a:cubicBezTo>
                <a:cubicBezTo>
                  <a:pt x="12443" y="2072063"/>
                  <a:pt x="12443" y="2071996"/>
                  <a:pt x="12443" y="2071996"/>
                </a:cubicBezTo>
                <a:cubicBezTo>
                  <a:pt x="124364" y="2071122"/>
                  <a:pt x="234738" y="2052170"/>
                  <a:pt x="346524" y="2047533"/>
                </a:cubicBezTo>
                <a:cubicBezTo>
                  <a:pt x="450037" y="2040409"/>
                  <a:pt x="554088" y="2040678"/>
                  <a:pt x="656256" y="2020448"/>
                </a:cubicBezTo>
                <a:cubicBezTo>
                  <a:pt x="707172" y="2013929"/>
                  <a:pt x="758492" y="2011846"/>
                  <a:pt x="809677" y="2007545"/>
                </a:cubicBezTo>
                <a:cubicBezTo>
                  <a:pt x="833554" y="2005058"/>
                  <a:pt x="858373" y="2005529"/>
                  <a:pt x="880703" y="1995716"/>
                </a:cubicBezTo>
                <a:cubicBezTo>
                  <a:pt x="889313" y="1992289"/>
                  <a:pt x="896442" y="1984627"/>
                  <a:pt x="897518" y="1975218"/>
                </a:cubicBezTo>
                <a:cubicBezTo>
                  <a:pt x="900343" y="1952503"/>
                  <a:pt x="904312" y="1930056"/>
                  <a:pt x="909020" y="1907676"/>
                </a:cubicBezTo>
                <a:cubicBezTo>
                  <a:pt x="913997" y="1872056"/>
                  <a:pt x="918773" y="1838453"/>
                  <a:pt x="927046" y="1802901"/>
                </a:cubicBezTo>
                <a:cubicBezTo>
                  <a:pt x="932225" y="1772188"/>
                  <a:pt x="932763" y="1740802"/>
                  <a:pt x="935924" y="1709887"/>
                </a:cubicBezTo>
                <a:cubicBezTo>
                  <a:pt x="943861" y="1609145"/>
                  <a:pt x="956640" y="1508805"/>
                  <a:pt x="964509" y="1407996"/>
                </a:cubicBezTo>
                <a:cubicBezTo>
                  <a:pt x="969218" y="1357120"/>
                  <a:pt x="971437" y="1305976"/>
                  <a:pt x="978298" y="1255370"/>
                </a:cubicBezTo>
                <a:cubicBezTo>
                  <a:pt x="980854" y="1222371"/>
                  <a:pt x="998274" y="1183056"/>
                  <a:pt x="977221" y="1153418"/>
                </a:cubicBezTo>
                <a:cubicBezTo>
                  <a:pt x="968612" y="1144143"/>
                  <a:pt x="955093" y="1145689"/>
                  <a:pt x="943591" y="1146092"/>
                </a:cubicBezTo>
                <a:cubicBezTo>
                  <a:pt x="918234" y="1147033"/>
                  <a:pt x="892945" y="1149587"/>
                  <a:pt x="867722" y="1151805"/>
                </a:cubicBezTo>
                <a:cubicBezTo>
                  <a:pt x="755062" y="1156307"/>
                  <a:pt x="642737" y="1165515"/>
                  <a:pt x="530749" y="1178217"/>
                </a:cubicBezTo>
                <a:cubicBezTo>
                  <a:pt x="420039" y="1183392"/>
                  <a:pt x="309195" y="1178351"/>
                  <a:pt x="198350" y="1180300"/>
                </a:cubicBezTo>
                <a:cubicBezTo>
                  <a:pt x="155102" y="1178620"/>
                  <a:pt x="112459" y="1186618"/>
                  <a:pt x="69278" y="1184400"/>
                </a:cubicBezTo>
                <a:cubicBezTo>
                  <a:pt x="70758" y="1117059"/>
                  <a:pt x="65377" y="1048844"/>
                  <a:pt x="76340" y="982175"/>
                </a:cubicBezTo>
                <a:cubicBezTo>
                  <a:pt x="161491" y="982377"/>
                  <a:pt x="246105" y="972296"/>
                  <a:pt x="330852" y="964635"/>
                </a:cubicBezTo>
                <a:cubicBezTo>
                  <a:pt x="417080" y="956032"/>
                  <a:pt x="503778" y="952873"/>
                  <a:pt x="589535" y="940507"/>
                </a:cubicBezTo>
                <a:cubicBezTo>
                  <a:pt x="661166" y="931636"/>
                  <a:pt x="734749" y="930225"/>
                  <a:pt x="807323" y="918732"/>
                </a:cubicBezTo>
                <a:cubicBezTo>
                  <a:pt x="841962" y="913826"/>
                  <a:pt x="877004" y="913759"/>
                  <a:pt x="911643" y="909122"/>
                </a:cubicBezTo>
                <a:cubicBezTo>
                  <a:pt x="936193" y="905090"/>
                  <a:pt x="960137" y="898167"/>
                  <a:pt x="984620" y="893328"/>
                </a:cubicBezTo>
                <a:cubicBezTo>
                  <a:pt x="1005134" y="889229"/>
                  <a:pt x="1007892" y="869000"/>
                  <a:pt x="1007085" y="851459"/>
                </a:cubicBezTo>
                <a:cubicBezTo>
                  <a:pt x="1008296" y="800718"/>
                  <a:pt x="1012466" y="750111"/>
                  <a:pt x="1018116" y="699639"/>
                </a:cubicBezTo>
                <a:cubicBezTo>
                  <a:pt x="1028541" y="575240"/>
                  <a:pt x="1052822" y="452723"/>
                  <a:pt x="1064458" y="328525"/>
                </a:cubicBezTo>
                <a:cubicBezTo>
                  <a:pt x="1074076" y="225229"/>
                  <a:pt x="1082753" y="125562"/>
                  <a:pt x="1098088" y="22870"/>
                </a:cubicBezTo>
                <a:cubicBezTo>
                  <a:pt x="1098492" y="22332"/>
                  <a:pt x="1098895" y="21862"/>
                  <a:pt x="1099299" y="21324"/>
                </a:cubicBezTo>
                <a:cubicBezTo>
                  <a:pt x="1129095" y="16217"/>
                  <a:pt x="1162187" y="18166"/>
                  <a:pt x="1192925" y="12924"/>
                </a:cubicBezTo>
                <a:cubicBezTo>
                  <a:pt x="1229581" y="9429"/>
                  <a:pt x="1265902" y="-3340"/>
                  <a:pt x="1302962" y="826"/>
                </a:cubicBezTo>
                <a:cubicBezTo>
                  <a:pt x="1290317" y="92294"/>
                  <a:pt x="1284600" y="184502"/>
                  <a:pt x="1272560" y="276104"/>
                </a:cubicBezTo>
                <a:cubicBezTo>
                  <a:pt x="1250768" y="407896"/>
                  <a:pt x="1237518" y="541166"/>
                  <a:pt x="1226084" y="674168"/>
                </a:cubicBezTo>
                <a:cubicBezTo>
                  <a:pt x="1223461" y="717987"/>
                  <a:pt x="1216331" y="761738"/>
                  <a:pt x="1207318" y="804818"/>
                </a:cubicBezTo>
                <a:cubicBezTo>
                  <a:pt x="1203417" y="838891"/>
                  <a:pt x="1194404" y="877737"/>
                  <a:pt x="1242832" y="873099"/>
                </a:cubicBezTo>
                <a:cubicBezTo>
                  <a:pt x="1287963" y="876258"/>
                  <a:pt x="1333162" y="877199"/>
                  <a:pt x="1378361" y="878745"/>
                </a:cubicBezTo>
                <a:cubicBezTo>
                  <a:pt x="1405937" y="881164"/>
                  <a:pt x="1438827" y="885062"/>
                  <a:pt x="1467615" y="884457"/>
                </a:cubicBezTo>
                <a:cubicBezTo>
                  <a:pt x="1511468" y="884256"/>
                  <a:pt x="1555120" y="884188"/>
                  <a:pt x="1598705" y="890035"/>
                </a:cubicBezTo>
                <a:cubicBezTo>
                  <a:pt x="1679618" y="898234"/>
                  <a:pt x="1760129" y="907778"/>
                  <a:pt x="1841715" y="904418"/>
                </a:cubicBezTo>
                <a:cubicBezTo>
                  <a:pt x="1873664" y="904149"/>
                  <a:pt x="1905747" y="904888"/>
                  <a:pt x="1937628" y="902670"/>
                </a:cubicBezTo>
                <a:cubicBezTo>
                  <a:pt x="1953569" y="901259"/>
                  <a:pt x="1971124" y="900923"/>
                  <a:pt x="1984845" y="891850"/>
                </a:cubicBezTo>
                <a:cubicBezTo>
                  <a:pt x="2004485" y="878745"/>
                  <a:pt x="1997489" y="851459"/>
                  <a:pt x="2000651" y="831230"/>
                </a:cubicBezTo>
                <a:cubicBezTo>
                  <a:pt x="2006704" y="760932"/>
                  <a:pt x="2016457" y="687273"/>
                  <a:pt x="2023856" y="616505"/>
                </a:cubicBezTo>
                <a:cubicBezTo>
                  <a:pt x="2029573" y="546140"/>
                  <a:pt x="2042688" y="476581"/>
                  <a:pt x="2046791" y="406014"/>
                </a:cubicBezTo>
                <a:cubicBezTo>
                  <a:pt x="2050558" y="336792"/>
                  <a:pt x="2068382" y="273349"/>
                  <a:pt x="2080959" y="204328"/>
                </a:cubicBezTo>
                <a:cubicBezTo>
                  <a:pt x="2091855" y="154864"/>
                  <a:pt x="2090174" y="101098"/>
                  <a:pt x="2114455" y="55600"/>
                </a:cubicBezTo>
                <a:cubicBezTo>
                  <a:pt x="2157232" y="59027"/>
                  <a:pt x="2199606" y="68033"/>
                  <a:pt x="2242720" y="66353"/>
                </a:cubicBezTo>
                <a:cubicBezTo>
                  <a:pt x="2260140" y="66420"/>
                  <a:pt x="2277359" y="61043"/>
                  <a:pt x="2294712" y="63194"/>
                </a:cubicBezTo>
                <a:cubicBezTo>
                  <a:pt x="2294712" y="63261"/>
                  <a:pt x="2294712" y="63261"/>
                  <a:pt x="2294712" y="63261"/>
                </a:cubicBezTo>
                <a:cubicBezTo>
                  <a:pt x="2288928" y="169985"/>
                  <a:pt x="2280722" y="276104"/>
                  <a:pt x="2266732" y="382492"/>
                </a:cubicBezTo>
                <a:cubicBezTo>
                  <a:pt x="2262696" y="451983"/>
                  <a:pt x="2255768" y="522953"/>
                  <a:pt x="2245948" y="592848"/>
                </a:cubicBezTo>
                <a:cubicBezTo>
                  <a:pt x="2239626" y="647622"/>
                  <a:pt x="2235792" y="702731"/>
                  <a:pt x="2225636" y="757034"/>
                </a:cubicBezTo>
                <a:cubicBezTo>
                  <a:pt x="2216219" y="813823"/>
                  <a:pt x="2186961" y="864631"/>
                  <a:pt x="2175123" y="920682"/>
                </a:cubicBezTo>
                <a:cubicBezTo>
                  <a:pt x="2172837" y="935467"/>
                  <a:pt x="2166985" y="951395"/>
                  <a:pt x="2172029" y="966180"/>
                </a:cubicBezTo>
                <a:cubicBezTo>
                  <a:pt x="2186625" y="1001464"/>
                  <a:pt x="2295183" y="979890"/>
                  <a:pt x="2329418" y="980294"/>
                </a:cubicBezTo>
                <a:cubicBezTo>
                  <a:pt x="2405624" y="979958"/>
                  <a:pt x="2480282" y="961610"/>
                  <a:pt x="2555681" y="953613"/>
                </a:cubicBezTo>
                <a:cubicBezTo>
                  <a:pt x="2651392" y="944741"/>
                  <a:pt x="2745690" y="936005"/>
                  <a:pt x="2841805" y="927537"/>
                </a:cubicBezTo>
                <a:cubicBezTo>
                  <a:pt x="2880749" y="924714"/>
                  <a:pt x="2919423" y="915977"/>
                  <a:pt x="2958569" y="917523"/>
                </a:cubicBezTo>
                <a:cubicBezTo>
                  <a:pt x="2958905" y="946556"/>
                  <a:pt x="2965429" y="975052"/>
                  <a:pt x="2971886" y="100334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8" name="Google Shape;1118;p21"/>
          <p:cNvSpPr/>
          <p:nvPr/>
        </p:nvSpPr>
        <p:spPr>
          <a:xfrm>
            <a:off x="5272123" y="761298"/>
            <a:ext cx="376632" cy="339118"/>
          </a:xfrm>
          <a:custGeom>
            <a:rect b="b" l="l" r="r" t="t"/>
            <a:pathLst>
              <a:path extrusionOk="0" h="678237" w="753265">
                <a:moveTo>
                  <a:pt x="292116" y="670338"/>
                </a:moveTo>
                <a:cubicBezTo>
                  <a:pt x="292698" y="672195"/>
                  <a:pt x="292352" y="674178"/>
                  <a:pt x="291203" y="675751"/>
                </a:cubicBezTo>
                <a:cubicBezTo>
                  <a:pt x="290038" y="677340"/>
                  <a:pt x="288244" y="678237"/>
                  <a:pt x="286293" y="678237"/>
                </a:cubicBezTo>
                <a:lnTo>
                  <a:pt x="200068" y="678237"/>
                </a:lnTo>
                <a:cubicBezTo>
                  <a:pt x="197393" y="678237"/>
                  <a:pt x="195048" y="676522"/>
                  <a:pt x="194245" y="673957"/>
                </a:cubicBezTo>
                <a:lnTo>
                  <a:pt x="113796" y="415710"/>
                </a:lnTo>
                <a:cubicBezTo>
                  <a:pt x="123790" y="417645"/>
                  <a:pt x="133972" y="418636"/>
                  <a:pt x="144248" y="418636"/>
                </a:cubicBezTo>
                <a:lnTo>
                  <a:pt x="213681" y="418636"/>
                </a:lnTo>
                <a:lnTo>
                  <a:pt x="292116" y="670338"/>
                </a:lnTo>
                <a:close/>
                <a:moveTo>
                  <a:pt x="285947" y="402902"/>
                </a:moveTo>
                <a:lnTo>
                  <a:pt x="285947" y="114492"/>
                </a:lnTo>
                <a:lnTo>
                  <a:pt x="144248" y="114492"/>
                </a:lnTo>
                <a:cubicBezTo>
                  <a:pt x="105707" y="114492"/>
                  <a:pt x="69480" y="129487"/>
                  <a:pt x="42239" y="156723"/>
                </a:cubicBezTo>
                <a:cubicBezTo>
                  <a:pt x="15013" y="183975"/>
                  <a:pt x="0" y="220179"/>
                  <a:pt x="0" y="258697"/>
                </a:cubicBezTo>
                <a:cubicBezTo>
                  <a:pt x="0" y="322689"/>
                  <a:pt x="42916" y="379678"/>
                  <a:pt x="104338" y="397301"/>
                </a:cubicBezTo>
                <a:cubicBezTo>
                  <a:pt x="117259" y="401014"/>
                  <a:pt x="130682" y="402902"/>
                  <a:pt x="144248" y="402902"/>
                </a:cubicBezTo>
                <a:lnTo>
                  <a:pt x="285947" y="402902"/>
                </a:lnTo>
                <a:close/>
                <a:moveTo>
                  <a:pt x="360825" y="114492"/>
                </a:moveTo>
                <a:lnTo>
                  <a:pt x="301684" y="114492"/>
                </a:lnTo>
                <a:lnTo>
                  <a:pt x="301684" y="402902"/>
                </a:lnTo>
                <a:lnTo>
                  <a:pt x="360840" y="402902"/>
                </a:lnTo>
                <a:cubicBezTo>
                  <a:pt x="360872" y="402902"/>
                  <a:pt x="360903" y="402918"/>
                  <a:pt x="360935" y="402918"/>
                </a:cubicBezTo>
                <a:cubicBezTo>
                  <a:pt x="477627" y="402934"/>
                  <a:pt x="562813" y="433914"/>
                  <a:pt x="619404" y="465588"/>
                </a:cubicBezTo>
                <a:lnTo>
                  <a:pt x="619404" y="51806"/>
                </a:lnTo>
                <a:cubicBezTo>
                  <a:pt x="562797" y="83495"/>
                  <a:pt x="477580" y="114492"/>
                  <a:pt x="360856" y="114492"/>
                </a:cubicBezTo>
                <a:cubicBezTo>
                  <a:pt x="360840" y="114492"/>
                  <a:pt x="360840" y="114492"/>
                  <a:pt x="360825" y="114492"/>
                </a:cubicBezTo>
                <a:close/>
                <a:moveTo>
                  <a:pt x="692378" y="103"/>
                </a:moveTo>
                <a:cubicBezTo>
                  <a:pt x="691827" y="-148"/>
                  <a:pt x="691528" y="119"/>
                  <a:pt x="691371" y="276"/>
                </a:cubicBezTo>
                <a:cubicBezTo>
                  <a:pt x="679694" y="11133"/>
                  <a:pt x="661061" y="26553"/>
                  <a:pt x="635141" y="42555"/>
                </a:cubicBezTo>
                <a:lnTo>
                  <a:pt x="635141" y="474839"/>
                </a:lnTo>
                <a:cubicBezTo>
                  <a:pt x="661061" y="490857"/>
                  <a:pt x="679694" y="506277"/>
                  <a:pt x="691387" y="517133"/>
                </a:cubicBezTo>
                <a:cubicBezTo>
                  <a:pt x="691528" y="517275"/>
                  <a:pt x="691827" y="517542"/>
                  <a:pt x="692378" y="517306"/>
                </a:cubicBezTo>
                <a:cubicBezTo>
                  <a:pt x="692960" y="517039"/>
                  <a:pt x="692960" y="516614"/>
                  <a:pt x="692960" y="516409"/>
                </a:cubicBezTo>
                <a:lnTo>
                  <a:pt x="692960" y="258697"/>
                </a:lnTo>
                <a:lnTo>
                  <a:pt x="692960" y="985"/>
                </a:lnTo>
                <a:cubicBezTo>
                  <a:pt x="692960" y="780"/>
                  <a:pt x="692960" y="355"/>
                  <a:pt x="692378" y="103"/>
                </a:cubicBezTo>
                <a:close/>
                <a:moveTo>
                  <a:pt x="708698" y="206868"/>
                </a:moveTo>
                <a:lnTo>
                  <a:pt x="708698" y="258697"/>
                </a:lnTo>
                <a:lnTo>
                  <a:pt x="708698" y="310542"/>
                </a:lnTo>
                <a:cubicBezTo>
                  <a:pt x="733893" y="306734"/>
                  <a:pt x="753266" y="284942"/>
                  <a:pt x="753266" y="258697"/>
                </a:cubicBezTo>
                <a:cubicBezTo>
                  <a:pt x="753266" y="232468"/>
                  <a:pt x="733893" y="210676"/>
                  <a:pt x="708698" y="2068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9" name="Google Shape;1119;p21"/>
          <p:cNvSpPr/>
          <p:nvPr/>
        </p:nvSpPr>
        <p:spPr>
          <a:xfrm>
            <a:off x="5305702" y="2132651"/>
            <a:ext cx="309418" cy="380931"/>
          </a:xfrm>
          <a:custGeom>
            <a:rect b="b" l="l" r="r" t="t"/>
            <a:pathLst>
              <a:path extrusionOk="0" h="761862" w="618836">
                <a:moveTo>
                  <a:pt x="618836" y="623094"/>
                </a:moveTo>
                <a:lnTo>
                  <a:pt x="618836" y="650797"/>
                </a:lnTo>
                <a:cubicBezTo>
                  <a:pt x="618836" y="656992"/>
                  <a:pt x="615358" y="661313"/>
                  <a:pt x="612228" y="661313"/>
                </a:cubicBezTo>
                <a:lnTo>
                  <a:pt x="446614" y="661313"/>
                </a:lnTo>
                <a:cubicBezTo>
                  <a:pt x="451777" y="648557"/>
                  <a:pt x="456526" y="635818"/>
                  <a:pt x="460863" y="623094"/>
                </a:cubicBezTo>
                <a:lnTo>
                  <a:pt x="618836" y="623094"/>
                </a:lnTo>
                <a:close/>
                <a:moveTo>
                  <a:pt x="466089" y="607209"/>
                </a:moveTo>
                <a:lnTo>
                  <a:pt x="617804" y="607209"/>
                </a:lnTo>
                <a:cubicBezTo>
                  <a:pt x="617073" y="604477"/>
                  <a:pt x="615977" y="601904"/>
                  <a:pt x="614532" y="599680"/>
                </a:cubicBezTo>
                <a:lnTo>
                  <a:pt x="495206" y="415528"/>
                </a:lnTo>
                <a:cubicBezTo>
                  <a:pt x="495269" y="418896"/>
                  <a:pt x="495301" y="422248"/>
                  <a:pt x="495301" y="425599"/>
                </a:cubicBezTo>
                <a:cubicBezTo>
                  <a:pt x="495301" y="484913"/>
                  <a:pt x="485484" y="545688"/>
                  <a:pt x="466089" y="607209"/>
                </a:cubicBezTo>
                <a:close/>
                <a:moveTo>
                  <a:pt x="479416" y="425599"/>
                </a:moveTo>
                <a:cubicBezTo>
                  <a:pt x="479416" y="515062"/>
                  <a:pt x="456447" y="608115"/>
                  <a:pt x="411176" y="702184"/>
                </a:cubicBezTo>
                <a:cubicBezTo>
                  <a:pt x="410445" y="703693"/>
                  <a:pt x="409397" y="705059"/>
                  <a:pt x="408015" y="706235"/>
                </a:cubicBezTo>
                <a:cubicBezTo>
                  <a:pt x="405028" y="708824"/>
                  <a:pt x="400819" y="710317"/>
                  <a:pt x="396466" y="710317"/>
                </a:cubicBezTo>
                <a:lnTo>
                  <a:pt x="390462" y="710317"/>
                </a:lnTo>
                <a:lnTo>
                  <a:pt x="228374" y="710317"/>
                </a:lnTo>
                <a:lnTo>
                  <a:pt x="222370" y="710317"/>
                </a:lnTo>
                <a:cubicBezTo>
                  <a:pt x="215905" y="710317"/>
                  <a:pt x="209996" y="707045"/>
                  <a:pt x="207645" y="702184"/>
                </a:cubicBezTo>
                <a:cubicBezTo>
                  <a:pt x="201863" y="690175"/>
                  <a:pt x="196462" y="678166"/>
                  <a:pt x="191411" y="666189"/>
                </a:cubicBezTo>
                <a:cubicBezTo>
                  <a:pt x="191395" y="666173"/>
                  <a:pt x="191395" y="666158"/>
                  <a:pt x="191379" y="666142"/>
                </a:cubicBezTo>
                <a:cubicBezTo>
                  <a:pt x="156893" y="584367"/>
                  <a:pt x="139420" y="503609"/>
                  <a:pt x="139420" y="425599"/>
                </a:cubicBezTo>
                <a:cubicBezTo>
                  <a:pt x="139420" y="372624"/>
                  <a:pt x="147664" y="317599"/>
                  <a:pt x="163930" y="262018"/>
                </a:cubicBezTo>
                <a:cubicBezTo>
                  <a:pt x="176908" y="217668"/>
                  <a:pt x="195001" y="172858"/>
                  <a:pt x="217716" y="128809"/>
                </a:cubicBezTo>
                <a:cubicBezTo>
                  <a:pt x="256284" y="54056"/>
                  <a:pt x="294693" y="7593"/>
                  <a:pt x="296297" y="5655"/>
                </a:cubicBezTo>
                <a:cubicBezTo>
                  <a:pt x="299268" y="2113"/>
                  <a:pt x="304160" y="0"/>
                  <a:pt x="309418" y="0"/>
                </a:cubicBezTo>
                <a:cubicBezTo>
                  <a:pt x="314676" y="0"/>
                  <a:pt x="319569" y="2113"/>
                  <a:pt x="322523" y="5671"/>
                </a:cubicBezTo>
                <a:cubicBezTo>
                  <a:pt x="322920" y="6132"/>
                  <a:pt x="362124" y="53230"/>
                  <a:pt x="401121" y="128809"/>
                </a:cubicBezTo>
                <a:cubicBezTo>
                  <a:pt x="423836" y="172858"/>
                  <a:pt x="441928" y="217684"/>
                  <a:pt x="454906" y="262018"/>
                </a:cubicBezTo>
                <a:cubicBezTo>
                  <a:pt x="471172" y="317599"/>
                  <a:pt x="479416" y="372624"/>
                  <a:pt x="479416" y="425599"/>
                </a:cubicBezTo>
                <a:close/>
                <a:moveTo>
                  <a:pt x="380693" y="533790"/>
                </a:moveTo>
                <a:cubicBezTo>
                  <a:pt x="380693" y="494491"/>
                  <a:pt x="348717" y="462531"/>
                  <a:pt x="309418" y="462531"/>
                </a:cubicBezTo>
                <a:cubicBezTo>
                  <a:pt x="270119" y="462531"/>
                  <a:pt x="238144" y="494491"/>
                  <a:pt x="238144" y="533790"/>
                </a:cubicBezTo>
                <a:cubicBezTo>
                  <a:pt x="238144" y="573089"/>
                  <a:pt x="270119" y="605065"/>
                  <a:pt x="309418" y="605065"/>
                </a:cubicBezTo>
                <a:cubicBezTo>
                  <a:pt x="348717" y="605065"/>
                  <a:pt x="380693" y="573089"/>
                  <a:pt x="380693" y="533790"/>
                </a:cubicBezTo>
                <a:close/>
                <a:moveTo>
                  <a:pt x="418848" y="320808"/>
                </a:moveTo>
                <a:cubicBezTo>
                  <a:pt x="418848" y="260478"/>
                  <a:pt x="369748" y="211394"/>
                  <a:pt x="309418" y="211394"/>
                </a:cubicBezTo>
                <a:cubicBezTo>
                  <a:pt x="249088" y="211394"/>
                  <a:pt x="199988" y="260478"/>
                  <a:pt x="199988" y="320808"/>
                </a:cubicBezTo>
                <a:cubicBezTo>
                  <a:pt x="199988" y="381154"/>
                  <a:pt x="249088" y="430238"/>
                  <a:pt x="309418" y="430238"/>
                </a:cubicBezTo>
                <a:cubicBezTo>
                  <a:pt x="369748" y="430238"/>
                  <a:pt x="418848" y="381154"/>
                  <a:pt x="418848" y="320808"/>
                </a:cubicBezTo>
                <a:close/>
                <a:moveTo>
                  <a:pt x="236317" y="761482"/>
                </a:moveTo>
                <a:cubicBezTo>
                  <a:pt x="236317" y="761688"/>
                  <a:pt x="236492" y="761863"/>
                  <a:pt x="236698" y="761863"/>
                </a:cubicBezTo>
                <a:lnTo>
                  <a:pt x="382138" y="761863"/>
                </a:lnTo>
                <a:cubicBezTo>
                  <a:pt x="382345" y="761863"/>
                  <a:pt x="382520" y="761688"/>
                  <a:pt x="382520" y="761482"/>
                </a:cubicBezTo>
                <a:lnTo>
                  <a:pt x="382520" y="726202"/>
                </a:lnTo>
                <a:lnTo>
                  <a:pt x="236317" y="726202"/>
                </a:lnTo>
                <a:lnTo>
                  <a:pt x="236317" y="761482"/>
                </a:lnTo>
                <a:close/>
                <a:moveTo>
                  <a:pt x="309418" y="227279"/>
                </a:moveTo>
                <a:cubicBezTo>
                  <a:pt x="257841" y="227279"/>
                  <a:pt x="215873" y="269230"/>
                  <a:pt x="215873" y="320808"/>
                </a:cubicBezTo>
                <a:cubicBezTo>
                  <a:pt x="215873" y="372385"/>
                  <a:pt x="257841" y="414353"/>
                  <a:pt x="309418" y="414353"/>
                </a:cubicBezTo>
                <a:cubicBezTo>
                  <a:pt x="360996" y="414353"/>
                  <a:pt x="402963" y="372385"/>
                  <a:pt x="402963" y="320808"/>
                </a:cubicBezTo>
                <a:cubicBezTo>
                  <a:pt x="402963" y="269230"/>
                  <a:pt x="360996" y="227279"/>
                  <a:pt x="309418" y="227279"/>
                </a:cubicBezTo>
                <a:close/>
                <a:moveTo>
                  <a:pt x="309418" y="478416"/>
                </a:moveTo>
                <a:cubicBezTo>
                  <a:pt x="278872" y="478416"/>
                  <a:pt x="254028" y="503260"/>
                  <a:pt x="254028" y="533790"/>
                </a:cubicBezTo>
                <a:cubicBezTo>
                  <a:pt x="254028" y="564336"/>
                  <a:pt x="278872" y="589180"/>
                  <a:pt x="309418" y="589180"/>
                </a:cubicBezTo>
                <a:cubicBezTo>
                  <a:pt x="339965" y="589180"/>
                  <a:pt x="364808" y="564336"/>
                  <a:pt x="364808" y="533790"/>
                </a:cubicBezTo>
                <a:cubicBezTo>
                  <a:pt x="364808" y="503260"/>
                  <a:pt x="339965" y="478416"/>
                  <a:pt x="309418" y="478416"/>
                </a:cubicBezTo>
                <a:close/>
                <a:moveTo>
                  <a:pt x="0" y="623094"/>
                </a:moveTo>
                <a:lnTo>
                  <a:pt x="0" y="650797"/>
                </a:lnTo>
                <a:cubicBezTo>
                  <a:pt x="0" y="656992"/>
                  <a:pt x="3479" y="661313"/>
                  <a:pt x="6608" y="661313"/>
                </a:cubicBezTo>
                <a:lnTo>
                  <a:pt x="172206" y="661313"/>
                </a:lnTo>
                <a:cubicBezTo>
                  <a:pt x="167059" y="648557"/>
                  <a:pt x="162310" y="635818"/>
                  <a:pt x="157973" y="623094"/>
                </a:cubicBezTo>
                <a:lnTo>
                  <a:pt x="0" y="623094"/>
                </a:lnTo>
                <a:close/>
                <a:moveTo>
                  <a:pt x="123535" y="425599"/>
                </a:moveTo>
                <a:cubicBezTo>
                  <a:pt x="123535" y="422248"/>
                  <a:pt x="123567" y="418896"/>
                  <a:pt x="123631" y="415528"/>
                </a:cubicBezTo>
                <a:lnTo>
                  <a:pt x="4321" y="599680"/>
                </a:lnTo>
                <a:cubicBezTo>
                  <a:pt x="2875" y="601904"/>
                  <a:pt x="1763" y="604477"/>
                  <a:pt x="1033" y="607209"/>
                </a:cubicBezTo>
                <a:lnTo>
                  <a:pt x="152747" y="607209"/>
                </a:lnTo>
                <a:cubicBezTo>
                  <a:pt x="133336" y="545688"/>
                  <a:pt x="123535" y="484913"/>
                  <a:pt x="123535" y="4255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0" name="Google Shape;1120;p21"/>
          <p:cNvSpPr/>
          <p:nvPr/>
        </p:nvSpPr>
        <p:spPr>
          <a:xfrm>
            <a:off x="5342201" y="3538298"/>
            <a:ext cx="236768" cy="354759"/>
          </a:xfrm>
          <a:custGeom>
            <a:rect b="b" l="l" r="r" t="t"/>
            <a:pathLst>
              <a:path extrusionOk="0" h="709518" w="473537">
                <a:moveTo>
                  <a:pt x="238532" y="0"/>
                </a:moveTo>
                <a:lnTo>
                  <a:pt x="235006" y="0"/>
                </a:lnTo>
                <a:cubicBezTo>
                  <a:pt x="105423" y="0"/>
                  <a:pt x="0" y="105447"/>
                  <a:pt x="0" y="235041"/>
                </a:cubicBezTo>
                <a:cubicBezTo>
                  <a:pt x="0" y="293304"/>
                  <a:pt x="26832" y="344186"/>
                  <a:pt x="52769" y="393404"/>
                </a:cubicBezTo>
                <a:cubicBezTo>
                  <a:pt x="58044" y="403402"/>
                  <a:pt x="63490" y="413754"/>
                  <a:pt x="68566" y="423894"/>
                </a:cubicBezTo>
                <a:cubicBezTo>
                  <a:pt x="87208" y="461166"/>
                  <a:pt x="100191" y="499335"/>
                  <a:pt x="107087" y="536693"/>
                </a:cubicBezTo>
                <a:cubicBezTo>
                  <a:pt x="107073" y="536878"/>
                  <a:pt x="107030" y="537049"/>
                  <a:pt x="107030" y="537233"/>
                </a:cubicBezTo>
                <a:cubicBezTo>
                  <a:pt x="107030" y="538314"/>
                  <a:pt x="107286" y="539338"/>
                  <a:pt x="107727" y="540248"/>
                </a:cubicBezTo>
                <a:cubicBezTo>
                  <a:pt x="111125" y="559759"/>
                  <a:pt x="112874" y="579043"/>
                  <a:pt x="112874" y="597828"/>
                </a:cubicBezTo>
                <a:cubicBezTo>
                  <a:pt x="112874" y="616301"/>
                  <a:pt x="110869" y="626540"/>
                  <a:pt x="110855" y="626640"/>
                </a:cubicBezTo>
                <a:cubicBezTo>
                  <a:pt x="110429" y="628730"/>
                  <a:pt x="111012" y="630892"/>
                  <a:pt x="112362" y="632541"/>
                </a:cubicBezTo>
                <a:cubicBezTo>
                  <a:pt x="113713" y="634205"/>
                  <a:pt x="115789" y="635158"/>
                  <a:pt x="117922" y="635158"/>
                </a:cubicBezTo>
                <a:lnTo>
                  <a:pt x="147897" y="635158"/>
                </a:lnTo>
                <a:lnTo>
                  <a:pt x="147897" y="690662"/>
                </a:lnTo>
                <a:cubicBezTo>
                  <a:pt x="147897" y="701057"/>
                  <a:pt x="156358" y="709518"/>
                  <a:pt x="166766" y="709518"/>
                </a:cubicBezTo>
                <a:lnTo>
                  <a:pt x="303259" y="709518"/>
                </a:lnTo>
                <a:cubicBezTo>
                  <a:pt x="313668" y="709518"/>
                  <a:pt x="322128" y="701057"/>
                  <a:pt x="322128" y="690662"/>
                </a:cubicBezTo>
                <a:lnTo>
                  <a:pt x="322128" y="635158"/>
                </a:lnTo>
                <a:lnTo>
                  <a:pt x="355715" y="635158"/>
                </a:lnTo>
                <a:cubicBezTo>
                  <a:pt x="357848" y="635158"/>
                  <a:pt x="359853" y="634191"/>
                  <a:pt x="361203" y="632556"/>
                </a:cubicBezTo>
                <a:cubicBezTo>
                  <a:pt x="362554" y="630906"/>
                  <a:pt x="363095" y="628730"/>
                  <a:pt x="362682" y="626640"/>
                </a:cubicBezTo>
                <a:cubicBezTo>
                  <a:pt x="362668" y="626540"/>
                  <a:pt x="360663" y="616301"/>
                  <a:pt x="360663" y="597828"/>
                </a:cubicBezTo>
                <a:cubicBezTo>
                  <a:pt x="360663" y="541983"/>
                  <a:pt x="375992" y="481829"/>
                  <a:pt x="404971" y="423894"/>
                </a:cubicBezTo>
                <a:cubicBezTo>
                  <a:pt x="410047" y="413754"/>
                  <a:pt x="415494" y="403402"/>
                  <a:pt x="420769" y="393404"/>
                </a:cubicBezTo>
                <a:cubicBezTo>
                  <a:pt x="446705" y="344186"/>
                  <a:pt x="473537" y="293304"/>
                  <a:pt x="473537" y="235041"/>
                </a:cubicBezTo>
                <a:cubicBezTo>
                  <a:pt x="473537" y="105447"/>
                  <a:pt x="368114" y="0"/>
                  <a:pt x="238532" y="0"/>
                </a:cubicBezTo>
                <a:close/>
                <a:moveTo>
                  <a:pt x="307909" y="690662"/>
                </a:moveTo>
                <a:cubicBezTo>
                  <a:pt x="307909" y="693221"/>
                  <a:pt x="305819" y="695298"/>
                  <a:pt x="303259" y="695298"/>
                </a:cubicBezTo>
                <a:lnTo>
                  <a:pt x="166766" y="695298"/>
                </a:lnTo>
                <a:cubicBezTo>
                  <a:pt x="164207" y="695298"/>
                  <a:pt x="162116" y="693221"/>
                  <a:pt x="162116" y="690662"/>
                </a:cubicBezTo>
                <a:lnTo>
                  <a:pt x="162116" y="635158"/>
                </a:lnTo>
                <a:lnTo>
                  <a:pt x="307909" y="635158"/>
                </a:lnTo>
                <a:lnTo>
                  <a:pt x="307909" y="690662"/>
                </a:lnTo>
                <a:close/>
                <a:moveTo>
                  <a:pt x="315075" y="620937"/>
                </a:moveTo>
                <a:cubicBezTo>
                  <a:pt x="315061" y="620937"/>
                  <a:pt x="315033" y="620937"/>
                  <a:pt x="315019" y="620937"/>
                </a:cubicBezTo>
                <a:lnTo>
                  <a:pt x="155007" y="620937"/>
                </a:lnTo>
                <a:cubicBezTo>
                  <a:pt x="154992" y="620937"/>
                  <a:pt x="154964" y="620937"/>
                  <a:pt x="154950" y="620937"/>
                </a:cubicBezTo>
                <a:lnTo>
                  <a:pt x="125985" y="620937"/>
                </a:lnTo>
                <a:cubicBezTo>
                  <a:pt x="126539" y="615590"/>
                  <a:pt x="127094" y="607826"/>
                  <a:pt x="127094" y="597828"/>
                </a:cubicBezTo>
                <a:cubicBezTo>
                  <a:pt x="127094" y="594586"/>
                  <a:pt x="127037" y="591329"/>
                  <a:pt x="126937" y="588073"/>
                </a:cubicBezTo>
                <a:lnTo>
                  <a:pt x="346600" y="588073"/>
                </a:lnTo>
                <a:cubicBezTo>
                  <a:pt x="346501" y="591329"/>
                  <a:pt x="346444" y="594586"/>
                  <a:pt x="346444" y="597828"/>
                </a:cubicBezTo>
                <a:cubicBezTo>
                  <a:pt x="346444" y="607826"/>
                  <a:pt x="346998" y="615590"/>
                  <a:pt x="347553" y="620937"/>
                </a:cubicBezTo>
                <a:lnTo>
                  <a:pt x="315075" y="620937"/>
                </a:lnTo>
                <a:close/>
                <a:moveTo>
                  <a:pt x="347339" y="573852"/>
                </a:moveTo>
                <a:lnTo>
                  <a:pt x="126198" y="573852"/>
                </a:lnTo>
                <a:cubicBezTo>
                  <a:pt x="125501" y="564097"/>
                  <a:pt x="124364" y="554256"/>
                  <a:pt x="122814" y="544344"/>
                </a:cubicBezTo>
                <a:lnTo>
                  <a:pt x="350724" y="544344"/>
                </a:lnTo>
                <a:cubicBezTo>
                  <a:pt x="349174" y="554256"/>
                  <a:pt x="348036" y="564097"/>
                  <a:pt x="347339" y="573852"/>
                </a:cubicBezTo>
                <a:close/>
                <a:moveTo>
                  <a:pt x="408199" y="386777"/>
                </a:moveTo>
                <a:cubicBezTo>
                  <a:pt x="402881" y="396846"/>
                  <a:pt x="397392" y="407255"/>
                  <a:pt x="392259" y="417537"/>
                </a:cubicBezTo>
                <a:cubicBezTo>
                  <a:pt x="373660" y="454696"/>
                  <a:pt x="360521" y="492793"/>
                  <a:pt x="353212" y="530223"/>
                </a:cubicBezTo>
                <a:cubicBezTo>
                  <a:pt x="352871" y="530180"/>
                  <a:pt x="352544" y="530123"/>
                  <a:pt x="352188" y="530123"/>
                </a:cubicBezTo>
                <a:lnTo>
                  <a:pt x="243878" y="530123"/>
                </a:lnTo>
                <a:lnTo>
                  <a:pt x="243878" y="292195"/>
                </a:lnTo>
                <a:lnTo>
                  <a:pt x="308591" y="235027"/>
                </a:lnTo>
                <a:cubicBezTo>
                  <a:pt x="311535" y="232425"/>
                  <a:pt x="311819" y="227931"/>
                  <a:pt x="309217" y="224987"/>
                </a:cubicBezTo>
                <a:cubicBezTo>
                  <a:pt x="306615" y="222044"/>
                  <a:pt x="302122" y="221773"/>
                  <a:pt x="299178" y="224362"/>
                </a:cubicBezTo>
                <a:lnTo>
                  <a:pt x="235006" y="281060"/>
                </a:lnTo>
                <a:lnTo>
                  <a:pt x="170847" y="224362"/>
                </a:lnTo>
                <a:cubicBezTo>
                  <a:pt x="167904" y="221773"/>
                  <a:pt x="163410" y="222044"/>
                  <a:pt x="160808" y="224987"/>
                </a:cubicBezTo>
                <a:cubicBezTo>
                  <a:pt x="158206" y="227931"/>
                  <a:pt x="158490" y="232425"/>
                  <a:pt x="161434" y="235027"/>
                </a:cubicBezTo>
                <a:lnTo>
                  <a:pt x="229659" y="295309"/>
                </a:lnTo>
                <a:lnTo>
                  <a:pt x="229659" y="530123"/>
                </a:lnTo>
                <a:lnTo>
                  <a:pt x="120311" y="530123"/>
                </a:lnTo>
                <a:cubicBezTo>
                  <a:pt x="113002" y="492722"/>
                  <a:pt x="99849" y="454667"/>
                  <a:pt x="81279" y="417537"/>
                </a:cubicBezTo>
                <a:cubicBezTo>
                  <a:pt x="76145" y="407255"/>
                  <a:pt x="70657" y="396846"/>
                  <a:pt x="65339" y="386777"/>
                </a:cubicBezTo>
                <a:cubicBezTo>
                  <a:pt x="40213" y="339081"/>
                  <a:pt x="14219" y="289777"/>
                  <a:pt x="14219" y="235041"/>
                </a:cubicBezTo>
                <a:cubicBezTo>
                  <a:pt x="14219" y="113283"/>
                  <a:pt x="113272" y="14221"/>
                  <a:pt x="235006" y="14221"/>
                </a:cubicBezTo>
                <a:lnTo>
                  <a:pt x="238532" y="14221"/>
                </a:lnTo>
                <a:cubicBezTo>
                  <a:pt x="360265" y="14221"/>
                  <a:pt x="459318" y="113283"/>
                  <a:pt x="459318" y="235041"/>
                </a:cubicBezTo>
                <a:cubicBezTo>
                  <a:pt x="459318" y="289777"/>
                  <a:pt x="433325" y="339081"/>
                  <a:pt x="408199" y="38677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21" name="Google Shape;1121;p21"/>
          <p:cNvGrpSpPr/>
          <p:nvPr/>
        </p:nvGrpSpPr>
        <p:grpSpPr>
          <a:xfrm>
            <a:off x="6058081" y="2088190"/>
            <a:ext cx="2419087" cy="865137"/>
            <a:chOff x="0" y="-76200"/>
            <a:chExt cx="6450900" cy="2307032"/>
          </a:xfrm>
        </p:grpSpPr>
        <p:sp>
          <p:nvSpPr>
            <p:cNvPr id="1122" name="Google Shape;1122;p21"/>
            <p:cNvSpPr txBox="1"/>
            <p:nvPr/>
          </p:nvSpPr>
          <p:spPr>
            <a:xfrm>
              <a:off x="0" y="-76200"/>
              <a:ext cx="64509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Add a main point</a:t>
              </a:r>
              <a:endParaRPr sz="1800">
                <a:solidFill>
                  <a:schemeClr val="dk1"/>
                </a:solidFill>
                <a:latin typeface="Dosis ExtraBold"/>
                <a:ea typeface="Dosis ExtraBold"/>
                <a:cs typeface="Dosis ExtraBold"/>
                <a:sym typeface="Dosis ExtraBold"/>
              </a:endParaRPr>
            </a:p>
          </p:txBody>
        </p:sp>
        <p:sp>
          <p:nvSpPr>
            <p:cNvPr id="1123" name="Google Shape;1123;p21"/>
            <p:cNvSpPr txBox="1"/>
            <p:nvPr/>
          </p:nvSpPr>
          <p:spPr>
            <a:xfrm>
              <a:off x="0" y="1081532"/>
              <a:ext cx="6450900" cy="114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Briefly elaborate on what</a:t>
              </a:r>
              <a:endParaRPr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you want to discuss. </a:t>
              </a:r>
              <a:endParaRPr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1124" name="Google Shape;1124;p21"/>
          <p:cNvGrpSpPr/>
          <p:nvPr/>
        </p:nvGrpSpPr>
        <p:grpSpPr>
          <a:xfrm>
            <a:off x="6058081" y="3451527"/>
            <a:ext cx="2419087" cy="865137"/>
            <a:chOff x="0" y="-76200"/>
            <a:chExt cx="6450900" cy="2307032"/>
          </a:xfrm>
        </p:grpSpPr>
        <p:sp>
          <p:nvSpPr>
            <p:cNvPr id="1125" name="Google Shape;1125;p21"/>
            <p:cNvSpPr txBox="1"/>
            <p:nvPr/>
          </p:nvSpPr>
          <p:spPr>
            <a:xfrm>
              <a:off x="0" y="-76200"/>
              <a:ext cx="64509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Add a main point</a:t>
              </a:r>
              <a:endParaRPr sz="1800">
                <a:solidFill>
                  <a:schemeClr val="dk1"/>
                </a:solidFill>
                <a:latin typeface="Dosis ExtraBold"/>
                <a:ea typeface="Dosis ExtraBold"/>
                <a:cs typeface="Dosis ExtraBold"/>
                <a:sym typeface="Dosis ExtraBold"/>
              </a:endParaRPr>
            </a:p>
          </p:txBody>
        </p:sp>
        <p:sp>
          <p:nvSpPr>
            <p:cNvPr id="1126" name="Google Shape;1126;p21"/>
            <p:cNvSpPr txBox="1"/>
            <p:nvPr/>
          </p:nvSpPr>
          <p:spPr>
            <a:xfrm>
              <a:off x="0" y="1081532"/>
              <a:ext cx="6450900" cy="114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Briefly elaborate on what</a:t>
              </a:r>
              <a:endParaRPr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you want to discuss. </a:t>
              </a:r>
              <a:endParaRPr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sp>
        <p:nvSpPr>
          <p:cNvPr id="1127" name="Google Shape;1127;p2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843FF"/>
        </a:solidFill>
      </p:bgPr>
    </p:bg>
    <p:spTree>
      <p:nvGrpSpPr>
        <p:cNvPr id="113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p22"/>
          <p:cNvSpPr/>
          <p:nvPr/>
        </p:nvSpPr>
        <p:spPr>
          <a:xfrm>
            <a:off x="514350" y="2003921"/>
            <a:ext cx="1901400" cy="262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33" name="Google Shape;1133;p22"/>
          <p:cNvGrpSpPr/>
          <p:nvPr/>
        </p:nvGrpSpPr>
        <p:grpSpPr>
          <a:xfrm>
            <a:off x="717285" y="3670205"/>
            <a:ext cx="1495463" cy="496043"/>
            <a:chOff x="0" y="-28575"/>
            <a:chExt cx="3987900" cy="1322781"/>
          </a:xfrm>
        </p:grpSpPr>
        <p:sp>
          <p:nvSpPr>
            <p:cNvPr id="1134" name="Google Shape;1134;p22"/>
            <p:cNvSpPr txBox="1"/>
            <p:nvPr/>
          </p:nvSpPr>
          <p:spPr>
            <a:xfrm>
              <a:off x="0" y="719706"/>
              <a:ext cx="39879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Title or Position</a:t>
              </a:r>
              <a:endParaRPr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1135" name="Google Shape;1135;p22"/>
            <p:cNvSpPr txBox="1"/>
            <p:nvPr/>
          </p:nvSpPr>
          <p:spPr>
            <a:xfrm>
              <a:off x="0" y="-28575"/>
              <a:ext cx="39879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 NAME</a:t>
              </a:r>
              <a:endParaRPr b="1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sp>
        <p:nvSpPr>
          <p:cNvPr id="1136" name="Google Shape;1136;p22"/>
          <p:cNvSpPr/>
          <p:nvPr/>
        </p:nvSpPr>
        <p:spPr>
          <a:xfrm>
            <a:off x="6728263" y="2003921"/>
            <a:ext cx="1901400" cy="262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37" name="Google Shape;1137;p22"/>
          <p:cNvPicPr preferRelativeResize="0"/>
          <p:nvPr/>
        </p:nvPicPr>
        <p:blipFill rotWithShape="1">
          <a:blip r:embed="rId3">
            <a:alphaModFix/>
          </a:blip>
          <a:srcRect b="34270" l="0" r="0" t="13480"/>
          <a:stretch/>
        </p:blipFill>
        <p:spPr>
          <a:xfrm>
            <a:off x="670533" y="2157440"/>
            <a:ext cx="1589023" cy="1244972"/>
          </a:xfrm>
          <a:prstGeom prst="rect">
            <a:avLst/>
          </a:prstGeom>
          <a:noFill/>
          <a:ln>
            <a:noFill/>
          </a:ln>
        </p:spPr>
      </p:pic>
      <p:sp>
        <p:nvSpPr>
          <p:cNvPr id="1138" name="Google Shape;1138;p22"/>
          <p:cNvSpPr/>
          <p:nvPr/>
        </p:nvSpPr>
        <p:spPr>
          <a:xfrm>
            <a:off x="2585654" y="2003921"/>
            <a:ext cx="1901400" cy="262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39" name="Google Shape;1139;p22"/>
          <p:cNvPicPr preferRelativeResize="0"/>
          <p:nvPr/>
        </p:nvPicPr>
        <p:blipFill rotWithShape="1">
          <a:blip r:embed="rId4">
            <a:alphaModFix/>
          </a:blip>
          <a:srcRect b="40278" l="23886" r="26287" t="6174"/>
          <a:stretch/>
        </p:blipFill>
        <p:spPr>
          <a:xfrm>
            <a:off x="2741837" y="2157440"/>
            <a:ext cx="1589025" cy="1208210"/>
          </a:xfrm>
          <a:prstGeom prst="rect">
            <a:avLst/>
          </a:prstGeom>
          <a:noFill/>
          <a:ln>
            <a:noFill/>
          </a:ln>
        </p:spPr>
      </p:pic>
      <p:sp>
        <p:nvSpPr>
          <p:cNvPr id="1140" name="Google Shape;1140;p22"/>
          <p:cNvSpPr/>
          <p:nvPr/>
        </p:nvSpPr>
        <p:spPr>
          <a:xfrm>
            <a:off x="4656958" y="2003921"/>
            <a:ext cx="1901400" cy="262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41" name="Google Shape;1141;p22"/>
          <p:cNvPicPr preferRelativeResize="0"/>
          <p:nvPr/>
        </p:nvPicPr>
        <p:blipFill rotWithShape="1">
          <a:blip r:embed="rId5">
            <a:alphaModFix/>
          </a:blip>
          <a:srcRect b="47011" l="0" r="0" t="2296"/>
          <a:stretch/>
        </p:blipFill>
        <p:spPr>
          <a:xfrm>
            <a:off x="4813141" y="2157440"/>
            <a:ext cx="1589024" cy="1208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2" name="Google Shape;1142;p22"/>
          <p:cNvPicPr preferRelativeResize="0"/>
          <p:nvPr/>
        </p:nvPicPr>
        <p:blipFill rotWithShape="1">
          <a:blip r:embed="rId6">
            <a:alphaModFix/>
          </a:blip>
          <a:srcRect b="44644" l="0" r="0" t="4663"/>
          <a:stretch/>
        </p:blipFill>
        <p:spPr>
          <a:xfrm>
            <a:off x="6884445" y="2157440"/>
            <a:ext cx="1589023" cy="12082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43" name="Google Shape;1143;p22"/>
          <p:cNvGrpSpPr/>
          <p:nvPr/>
        </p:nvGrpSpPr>
        <p:grpSpPr>
          <a:xfrm>
            <a:off x="1085842" y="514350"/>
            <a:ext cx="6972300" cy="1054065"/>
            <a:chOff x="0" y="0"/>
            <a:chExt cx="18592800" cy="2810840"/>
          </a:xfrm>
        </p:grpSpPr>
        <p:sp>
          <p:nvSpPr>
            <p:cNvPr id="1144" name="Google Shape;1144;p22"/>
            <p:cNvSpPr txBox="1"/>
            <p:nvPr/>
          </p:nvSpPr>
          <p:spPr>
            <a:xfrm>
              <a:off x="0" y="0"/>
              <a:ext cx="18592800" cy="172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200">
                  <a:solidFill>
                    <a:schemeClr val="lt1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Add a Team Members Page</a:t>
              </a:r>
              <a:endParaRPr sz="4200">
                <a:solidFill>
                  <a:schemeClr val="lt1"/>
                </a:solidFill>
              </a:endParaRPr>
            </a:p>
          </p:txBody>
        </p:sp>
        <p:sp>
          <p:nvSpPr>
            <p:cNvPr id="1145" name="Google Shape;1145;p22"/>
            <p:cNvSpPr txBox="1"/>
            <p:nvPr/>
          </p:nvSpPr>
          <p:spPr>
            <a:xfrm>
              <a:off x="1081493" y="2071940"/>
              <a:ext cx="164298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lt1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Elaborate on what you want to discuss. </a:t>
              </a:r>
              <a:endParaRPr sz="18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sp>
        <p:nvSpPr>
          <p:cNvPr id="1146" name="Google Shape;1146;p22"/>
          <p:cNvSpPr/>
          <p:nvPr/>
        </p:nvSpPr>
        <p:spPr>
          <a:xfrm>
            <a:off x="8323521" y="2810209"/>
            <a:ext cx="612260" cy="555139"/>
          </a:xfrm>
          <a:custGeom>
            <a:rect b="b" l="l" r="r" t="t"/>
            <a:pathLst>
              <a:path extrusionOk="0" h="1110278" w="1224521">
                <a:moveTo>
                  <a:pt x="1185071" y="525949"/>
                </a:moveTo>
                <a:cubicBezTo>
                  <a:pt x="1143146" y="516553"/>
                  <a:pt x="1099997" y="514767"/>
                  <a:pt x="1057412" y="510142"/>
                </a:cubicBezTo>
                <a:cubicBezTo>
                  <a:pt x="977015" y="501553"/>
                  <a:pt x="896105" y="496978"/>
                  <a:pt x="815268" y="500526"/>
                </a:cubicBezTo>
                <a:cubicBezTo>
                  <a:pt x="844924" y="471554"/>
                  <a:pt x="875779" y="443757"/>
                  <a:pt x="906562" y="415936"/>
                </a:cubicBezTo>
                <a:cubicBezTo>
                  <a:pt x="922087" y="400741"/>
                  <a:pt x="938642" y="386647"/>
                  <a:pt x="954829" y="372137"/>
                </a:cubicBezTo>
                <a:cubicBezTo>
                  <a:pt x="970183" y="357724"/>
                  <a:pt x="985366" y="343141"/>
                  <a:pt x="1001357" y="329414"/>
                </a:cubicBezTo>
                <a:cubicBezTo>
                  <a:pt x="1015805" y="316127"/>
                  <a:pt x="1029960" y="302522"/>
                  <a:pt x="1045608" y="290630"/>
                </a:cubicBezTo>
                <a:cubicBezTo>
                  <a:pt x="1066521" y="273502"/>
                  <a:pt x="1084961" y="252850"/>
                  <a:pt x="1099361" y="229972"/>
                </a:cubicBezTo>
                <a:cubicBezTo>
                  <a:pt x="1108960" y="213064"/>
                  <a:pt x="1120494" y="193073"/>
                  <a:pt x="1113711" y="173179"/>
                </a:cubicBezTo>
                <a:cubicBezTo>
                  <a:pt x="1108544" y="159281"/>
                  <a:pt x="1095614" y="147682"/>
                  <a:pt x="1080676" y="145676"/>
                </a:cubicBezTo>
                <a:cubicBezTo>
                  <a:pt x="1054130" y="142666"/>
                  <a:pt x="1028980" y="155121"/>
                  <a:pt x="1006769" y="168310"/>
                </a:cubicBezTo>
                <a:cubicBezTo>
                  <a:pt x="974738" y="188693"/>
                  <a:pt x="946233" y="213847"/>
                  <a:pt x="916994" y="237900"/>
                </a:cubicBezTo>
                <a:cubicBezTo>
                  <a:pt x="881240" y="268217"/>
                  <a:pt x="847103" y="300418"/>
                  <a:pt x="812892" y="332472"/>
                </a:cubicBezTo>
                <a:cubicBezTo>
                  <a:pt x="794648" y="350433"/>
                  <a:pt x="778633" y="370522"/>
                  <a:pt x="759850" y="387993"/>
                </a:cubicBezTo>
                <a:cubicBezTo>
                  <a:pt x="750716" y="396973"/>
                  <a:pt x="742243" y="406614"/>
                  <a:pt x="733500" y="415961"/>
                </a:cubicBezTo>
                <a:cubicBezTo>
                  <a:pt x="723044" y="427314"/>
                  <a:pt x="710824" y="436662"/>
                  <a:pt x="699290" y="446816"/>
                </a:cubicBezTo>
                <a:cubicBezTo>
                  <a:pt x="706098" y="346909"/>
                  <a:pt x="729803" y="248739"/>
                  <a:pt x="739696" y="149175"/>
                </a:cubicBezTo>
                <a:cubicBezTo>
                  <a:pt x="744202" y="111028"/>
                  <a:pt x="748340" y="72636"/>
                  <a:pt x="745059" y="34220"/>
                </a:cubicBezTo>
                <a:cubicBezTo>
                  <a:pt x="744765" y="6447"/>
                  <a:pt x="714913" y="-5787"/>
                  <a:pt x="691208" y="2606"/>
                </a:cubicBezTo>
                <a:cubicBezTo>
                  <a:pt x="668263" y="9653"/>
                  <a:pt x="649847" y="27686"/>
                  <a:pt x="638925" y="48681"/>
                </a:cubicBezTo>
                <a:cubicBezTo>
                  <a:pt x="608461" y="109780"/>
                  <a:pt x="598690" y="178513"/>
                  <a:pt x="584683" y="244678"/>
                </a:cubicBezTo>
                <a:cubicBezTo>
                  <a:pt x="579148" y="269660"/>
                  <a:pt x="576112" y="295059"/>
                  <a:pt x="572243" y="320336"/>
                </a:cubicBezTo>
                <a:cubicBezTo>
                  <a:pt x="564553" y="366607"/>
                  <a:pt x="556521" y="413098"/>
                  <a:pt x="553729" y="459980"/>
                </a:cubicBezTo>
                <a:cubicBezTo>
                  <a:pt x="540089" y="438521"/>
                  <a:pt x="527306" y="416401"/>
                  <a:pt x="514253" y="394501"/>
                </a:cubicBezTo>
                <a:cubicBezTo>
                  <a:pt x="500393" y="369788"/>
                  <a:pt x="488810" y="343802"/>
                  <a:pt x="474019" y="319602"/>
                </a:cubicBezTo>
                <a:cubicBezTo>
                  <a:pt x="451048" y="282825"/>
                  <a:pt x="429278" y="245289"/>
                  <a:pt x="402953" y="210764"/>
                </a:cubicBezTo>
                <a:cubicBezTo>
                  <a:pt x="394529" y="197991"/>
                  <a:pt x="387525" y="184337"/>
                  <a:pt x="378219" y="172151"/>
                </a:cubicBezTo>
                <a:cubicBezTo>
                  <a:pt x="368864" y="159746"/>
                  <a:pt x="358800" y="147878"/>
                  <a:pt x="348857" y="135962"/>
                </a:cubicBezTo>
                <a:cubicBezTo>
                  <a:pt x="324393" y="107504"/>
                  <a:pt x="296623" y="79512"/>
                  <a:pt x="260821" y="65980"/>
                </a:cubicBezTo>
                <a:cubicBezTo>
                  <a:pt x="247131" y="60426"/>
                  <a:pt x="231899" y="57441"/>
                  <a:pt x="217304" y="60915"/>
                </a:cubicBezTo>
                <a:cubicBezTo>
                  <a:pt x="195509" y="66568"/>
                  <a:pt x="200162" y="95368"/>
                  <a:pt x="203272" y="112398"/>
                </a:cubicBezTo>
                <a:cubicBezTo>
                  <a:pt x="212945" y="163416"/>
                  <a:pt x="234691" y="211155"/>
                  <a:pt x="263269" y="254269"/>
                </a:cubicBezTo>
                <a:cubicBezTo>
                  <a:pt x="274755" y="273062"/>
                  <a:pt x="284526" y="292882"/>
                  <a:pt x="296305" y="311527"/>
                </a:cubicBezTo>
                <a:cubicBezTo>
                  <a:pt x="312222" y="336069"/>
                  <a:pt x="330074" y="359388"/>
                  <a:pt x="347804" y="382658"/>
                </a:cubicBezTo>
                <a:cubicBezTo>
                  <a:pt x="372979" y="413416"/>
                  <a:pt x="395973" y="445862"/>
                  <a:pt x="423621" y="474540"/>
                </a:cubicBezTo>
                <a:cubicBezTo>
                  <a:pt x="436331" y="489294"/>
                  <a:pt x="448110" y="504783"/>
                  <a:pt x="460966" y="519391"/>
                </a:cubicBezTo>
                <a:cubicBezTo>
                  <a:pt x="468288" y="528029"/>
                  <a:pt x="476027" y="536813"/>
                  <a:pt x="479700" y="547702"/>
                </a:cubicBezTo>
                <a:cubicBezTo>
                  <a:pt x="439686" y="541095"/>
                  <a:pt x="399255" y="544350"/>
                  <a:pt x="358922" y="544937"/>
                </a:cubicBezTo>
                <a:cubicBezTo>
                  <a:pt x="307251" y="546772"/>
                  <a:pt x="255507" y="546527"/>
                  <a:pt x="203909" y="550002"/>
                </a:cubicBezTo>
                <a:cubicBezTo>
                  <a:pt x="178367" y="551372"/>
                  <a:pt x="152752" y="551568"/>
                  <a:pt x="127162" y="552449"/>
                </a:cubicBezTo>
                <a:cubicBezTo>
                  <a:pt x="88053" y="553501"/>
                  <a:pt x="46276" y="553941"/>
                  <a:pt x="11404" y="573835"/>
                </a:cubicBezTo>
                <a:cubicBezTo>
                  <a:pt x="-22586" y="599772"/>
                  <a:pt x="27787" y="635350"/>
                  <a:pt x="53426" y="642348"/>
                </a:cubicBezTo>
                <a:cubicBezTo>
                  <a:pt x="78013" y="649835"/>
                  <a:pt x="103946" y="651304"/>
                  <a:pt x="129439" y="653065"/>
                </a:cubicBezTo>
                <a:cubicBezTo>
                  <a:pt x="168474" y="654754"/>
                  <a:pt x="207631" y="653946"/>
                  <a:pt x="246642" y="652331"/>
                </a:cubicBezTo>
                <a:cubicBezTo>
                  <a:pt x="286019" y="650447"/>
                  <a:pt x="325422" y="648955"/>
                  <a:pt x="364726" y="646018"/>
                </a:cubicBezTo>
                <a:cubicBezTo>
                  <a:pt x="398790" y="643131"/>
                  <a:pt x="432927" y="640023"/>
                  <a:pt x="467137" y="641663"/>
                </a:cubicBezTo>
                <a:cubicBezTo>
                  <a:pt x="452763" y="651279"/>
                  <a:pt x="440273" y="663196"/>
                  <a:pt x="427711" y="674941"/>
                </a:cubicBezTo>
                <a:cubicBezTo>
                  <a:pt x="371632" y="716930"/>
                  <a:pt x="315528" y="759114"/>
                  <a:pt x="263931" y="806657"/>
                </a:cubicBezTo>
                <a:cubicBezTo>
                  <a:pt x="222716" y="840816"/>
                  <a:pt x="183755" y="878914"/>
                  <a:pt x="156303" y="925283"/>
                </a:cubicBezTo>
                <a:cubicBezTo>
                  <a:pt x="142026" y="948113"/>
                  <a:pt x="127896" y="974148"/>
                  <a:pt x="133822" y="1001945"/>
                </a:cubicBezTo>
                <a:cubicBezTo>
                  <a:pt x="137251" y="1023795"/>
                  <a:pt x="158140" y="1018583"/>
                  <a:pt x="173641" y="1014155"/>
                </a:cubicBezTo>
                <a:cubicBezTo>
                  <a:pt x="197542" y="1006129"/>
                  <a:pt x="220659" y="995362"/>
                  <a:pt x="242160" y="982174"/>
                </a:cubicBezTo>
                <a:cubicBezTo>
                  <a:pt x="302794" y="943806"/>
                  <a:pt x="359534" y="899248"/>
                  <a:pt x="409834" y="848059"/>
                </a:cubicBezTo>
                <a:cubicBezTo>
                  <a:pt x="439049" y="822146"/>
                  <a:pt x="464468" y="792416"/>
                  <a:pt x="493193" y="765990"/>
                </a:cubicBezTo>
                <a:cubicBezTo>
                  <a:pt x="525200" y="734033"/>
                  <a:pt x="560978" y="705551"/>
                  <a:pt x="594895" y="675479"/>
                </a:cubicBezTo>
                <a:cubicBezTo>
                  <a:pt x="594772" y="743356"/>
                  <a:pt x="594846" y="811258"/>
                  <a:pt x="597099" y="879110"/>
                </a:cubicBezTo>
                <a:cubicBezTo>
                  <a:pt x="597392" y="931400"/>
                  <a:pt x="606404" y="983103"/>
                  <a:pt x="619261" y="1033656"/>
                </a:cubicBezTo>
                <a:cubicBezTo>
                  <a:pt x="625799" y="1054015"/>
                  <a:pt x="637015" y="1102928"/>
                  <a:pt x="658320" y="1109926"/>
                </a:cubicBezTo>
                <a:cubicBezTo>
                  <a:pt x="687805" y="1118368"/>
                  <a:pt x="712856" y="972557"/>
                  <a:pt x="719101" y="948064"/>
                </a:cubicBezTo>
                <a:cubicBezTo>
                  <a:pt x="729215" y="898587"/>
                  <a:pt x="737541" y="848744"/>
                  <a:pt x="741165" y="798338"/>
                </a:cubicBezTo>
                <a:cubicBezTo>
                  <a:pt x="744496" y="754661"/>
                  <a:pt x="746528" y="711130"/>
                  <a:pt x="750961" y="667453"/>
                </a:cubicBezTo>
                <a:cubicBezTo>
                  <a:pt x="765752" y="682600"/>
                  <a:pt x="782086" y="696082"/>
                  <a:pt x="797220" y="710861"/>
                </a:cubicBezTo>
                <a:cubicBezTo>
                  <a:pt x="810615" y="724417"/>
                  <a:pt x="823741" y="738242"/>
                  <a:pt x="837577" y="751382"/>
                </a:cubicBezTo>
                <a:cubicBezTo>
                  <a:pt x="854254" y="768363"/>
                  <a:pt x="869143" y="787009"/>
                  <a:pt x="886677" y="803183"/>
                </a:cubicBezTo>
                <a:cubicBezTo>
                  <a:pt x="898064" y="814439"/>
                  <a:pt x="906953" y="826502"/>
                  <a:pt x="918071" y="838663"/>
                </a:cubicBezTo>
                <a:cubicBezTo>
                  <a:pt x="931320" y="852684"/>
                  <a:pt x="945474" y="865799"/>
                  <a:pt x="959726" y="878768"/>
                </a:cubicBezTo>
                <a:cubicBezTo>
                  <a:pt x="985097" y="898832"/>
                  <a:pt x="1025723" y="932404"/>
                  <a:pt x="1059762" y="919704"/>
                </a:cubicBezTo>
                <a:cubicBezTo>
                  <a:pt x="1085990" y="907225"/>
                  <a:pt x="1076194" y="881190"/>
                  <a:pt x="1065738" y="861052"/>
                </a:cubicBezTo>
                <a:cubicBezTo>
                  <a:pt x="1055869" y="841697"/>
                  <a:pt x="1046269" y="821730"/>
                  <a:pt x="1034270" y="803305"/>
                </a:cubicBezTo>
                <a:cubicBezTo>
                  <a:pt x="1024572" y="789064"/>
                  <a:pt x="1013748" y="775631"/>
                  <a:pt x="1003806" y="761537"/>
                </a:cubicBezTo>
                <a:cubicBezTo>
                  <a:pt x="980689" y="730461"/>
                  <a:pt x="951890" y="704157"/>
                  <a:pt x="922430" y="679223"/>
                </a:cubicBezTo>
                <a:cubicBezTo>
                  <a:pt x="912733" y="670438"/>
                  <a:pt x="903819" y="660871"/>
                  <a:pt x="894023" y="652209"/>
                </a:cubicBezTo>
                <a:cubicBezTo>
                  <a:pt x="883861" y="642935"/>
                  <a:pt x="871641" y="636255"/>
                  <a:pt x="861502" y="626981"/>
                </a:cubicBezTo>
                <a:cubicBezTo>
                  <a:pt x="901737" y="626712"/>
                  <a:pt x="941776" y="632487"/>
                  <a:pt x="982011" y="630383"/>
                </a:cubicBezTo>
                <a:cubicBezTo>
                  <a:pt x="1013381" y="629135"/>
                  <a:pt x="1044849" y="630505"/>
                  <a:pt x="1075998" y="625954"/>
                </a:cubicBezTo>
                <a:cubicBezTo>
                  <a:pt x="1095271" y="624094"/>
                  <a:pt x="1114788" y="623972"/>
                  <a:pt x="1133767" y="619665"/>
                </a:cubicBezTo>
                <a:cubicBezTo>
                  <a:pt x="1151962" y="615726"/>
                  <a:pt x="1169325" y="608777"/>
                  <a:pt x="1187054" y="603173"/>
                </a:cubicBezTo>
                <a:cubicBezTo>
                  <a:pt x="1196507" y="600041"/>
                  <a:pt x="1206376" y="596738"/>
                  <a:pt x="1213478" y="589422"/>
                </a:cubicBezTo>
                <a:cubicBezTo>
                  <a:pt x="1240097" y="565173"/>
                  <a:pt x="1213821" y="531357"/>
                  <a:pt x="1185071" y="52594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7" name="Google Shape;1147;p22"/>
          <p:cNvSpPr/>
          <p:nvPr/>
        </p:nvSpPr>
        <p:spPr>
          <a:xfrm>
            <a:off x="8323521" y="2810209"/>
            <a:ext cx="612260" cy="555139"/>
          </a:xfrm>
          <a:custGeom>
            <a:rect b="b" l="l" r="r" t="t"/>
            <a:pathLst>
              <a:path extrusionOk="0" h="1110278" w="1224521">
                <a:moveTo>
                  <a:pt x="658320" y="1109926"/>
                </a:moveTo>
                <a:cubicBezTo>
                  <a:pt x="637015" y="1102928"/>
                  <a:pt x="625799" y="1054015"/>
                  <a:pt x="619261" y="1033656"/>
                </a:cubicBezTo>
                <a:cubicBezTo>
                  <a:pt x="606404" y="983103"/>
                  <a:pt x="597392" y="931400"/>
                  <a:pt x="597099" y="879110"/>
                </a:cubicBezTo>
                <a:cubicBezTo>
                  <a:pt x="594846" y="811258"/>
                  <a:pt x="594772" y="743356"/>
                  <a:pt x="594895" y="675479"/>
                </a:cubicBezTo>
                <a:cubicBezTo>
                  <a:pt x="560978" y="705551"/>
                  <a:pt x="525200" y="734033"/>
                  <a:pt x="493193" y="765990"/>
                </a:cubicBezTo>
                <a:cubicBezTo>
                  <a:pt x="464468" y="792416"/>
                  <a:pt x="439049" y="822146"/>
                  <a:pt x="409834" y="848059"/>
                </a:cubicBezTo>
                <a:cubicBezTo>
                  <a:pt x="359534" y="899248"/>
                  <a:pt x="302794" y="943806"/>
                  <a:pt x="242160" y="982174"/>
                </a:cubicBezTo>
                <a:cubicBezTo>
                  <a:pt x="220659" y="995362"/>
                  <a:pt x="197542" y="1006129"/>
                  <a:pt x="173641" y="1014155"/>
                </a:cubicBezTo>
                <a:cubicBezTo>
                  <a:pt x="158140" y="1018583"/>
                  <a:pt x="137251" y="1023795"/>
                  <a:pt x="133822" y="1001945"/>
                </a:cubicBezTo>
                <a:cubicBezTo>
                  <a:pt x="127896" y="974148"/>
                  <a:pt x="142026" y="948113"/>
                  <a:pt x="156303" y="925283"/>
                </a:cubicBezTo>
                <a:cubicBezTo>
                  <a:pt x="183755" y="878914"/>
                  <a:pt x="222716" y="840816"/>
                  <a:pt x="263931" y="806657"/>
                </a:cubicBezTo>
                <a:cubicBezTo>
                  <a:pt x="315528" y="759114"/>
                  <a:pt x="371632" y="716930"/>
                  <a:pt x="427711" y="674941"/>
                </a:cubicBezTo>
                <a:cubicBezTo>
                  <a:pt x="440273" y="663196"/>
                  <a:pt x="452763" y="651279"/>
                  <a:pt x="467137" y="641663"/>
                </a:cubicBezTo>
                <a:cubicBezTo>
                  <a:pt x="432927" y="640023"/>
                  <a:pt x="398790" y="643131"/>
                  <a:pt x="364726" y="646018"/>
                </a:cubicBezTo>
                <a:cubicBezTo>
                  <a:pt x="325422" y="648955"/>
                  <a:pt x="286019" y="650447"/>
                  <a:pt x="246642" y="652331"/>
                </a:cubicBezTo>
                <a:cubicBezTo>
                  <a:pt x="207631" y="653946"/>
                  <a:pt x="168474" y="654754"/>
                  <a:pt x="129439" y="653065"/>
                </a:cubicBezTo>
                <a:cubicBezTo>
                  <a:pt x="103946" y="651304"/>
                  <a:pt x="78013" y="649835"/>
                  <a:pt x="53426" y="642348"/>
                </a:cubicBezTo>
                <a:cubicBezTo>
                  <a:pt x="27787" y="635350"/>
                  <a:pt x="-22586" y="599772"/>
                  <a:pt x="11404" y="573835"/>
                </a:cubicBezTo>
                <a:cubicBezTo>
                  <a:pt x="46276" y="553941"/>
                  <a:pt x="88053" y="553501"/>
                  <a:pt x="127162" y="552449"/>
                </a:cubicBezTo>
                <a:cubicBezTo>
                  <a:pt x="152752" y="551568"/>
                  <a:pt x="178367" y="551372"/>
                  <a:pt x="203909" y="550002"/>
                </a:cubicBezTo>
                <a:cubicBezTo>
                  <a:pt x="255507" y="546527"/>
                  <a:pt x="307251" y="546772"/>
                  <a:pt x="358922" y="544937"/>
                </a:cubicBezTo>
                <a:cubicBezTo>
                  <a:pt x="399255" y="544350"/>
                  <a:pt x="439686" y="541095"/>
                  <a:pt x="479700" y="547702"/>
                </a:cubicBezTo>
                <a:cubicBezTo>
                  <a:pt x="476027" y="536813"/>
                  <a:pt x="468288" y="528029"/>
                  <a:pt x="460966" y="519391"/>
                </a:cubicBezTo>
                <a:cubicBezTo>
                  <a:pt x="448110" y="504783"/>
                  <a:pt x="436331" y="489294"/>
                  <a:pt x="423621" y="474540"/>
                </a:cubicBezTo>
                <a:cubicBezTo>
                  <a:pt x="395973" y="445862"/>
                  <a:pt x="372979" y="413416"/>
                  <a:pt x="347804" y="382658"/>
                </a:cubicBezTo>
                <a:cubicBezTo>
                  <a:pt x="330074" y="359388"/>
                  <a:pt x="312222" y="336069"/>
                  <a:pt x="296305" y="311527"/>
                </a:cubicBezTo>
                <a:cubicBezTo>
                  <a:pt x="284526" y="292882"/>
                  <a:pt x="274755" y="273062"/>
                  <a:pt x="263269" y="254269"/>
                </a:cubicBezTo>
                <a:cubicBezTo>
                  <a:pt x="234691" y="211155"/>
                  <a:pt x="212945" y="163416"/>
                  <a:pt x="203272" y="112398"/>
                </a:cubicBezTo>
                <a:cubicBezTo>
                  <a:pt x="200162" y="95368"/>
                  <a:pt x="195509" y="66568"/>
                  <a:pt x="217304" y="60915"/>
                </a:cubicBezTo>
                <a:cubicBezTo>
                  <a:pt x="231899" y="57441"/>
                  <a:pt x="247131" y="60426"/>
                  <a:pt x="260821" y="65980"/>
                </a:cubicBezTo>
                <a:cubicBezTo>
                  <a:pt x="296623" y="79512"/>
                  <a:pt x="324393" y="107504"/>
                  <a:pt x="348857" y="135962"/>
                </a:cubicBezTo>
                <a:cubicBezTo>
                  <a:pt x="358800" y="147878"/>
                  <a:pt x="368864" y="159746"/>
                  <a:pt x="378219" y="172151"/>
                </a:cubicBezTo>
                <a:cubicBezTo>
                  <a:pt x="387525" y="184337"/>
                  <a:pt x="394529" y="197991"/>
                  <a:pt x="402953" y="210764"/>
                </a:cubicBezTo>
                <a:cubicBezTo>
                  <a:pt x="429278" y="245289"/>
                  <a:pt x="451048" y="282825"/>
                  <a:pt x="474019" y="319602"/>
                </a:cubicBezTo>
                <a:cubicBezTo>
                  <a:pt x="488810" y="343802"/>
                  <a:pt x="500393" y="369788"/>
                  <a:pt x="514253" y="394501"/>
                </a:cubicBezTo>
                <a:cubicBezTo>
                  <a:pt x="527306" y="416401"/>
                  <a:pt x="540089" y="438521"/>
                  <a:pt x="553729" y="459980"/>
                </a:cubicBezTo>
                <a:cubicBezTo>
                  <a:pt x="556521" y="413098"/>
                  <a:pt x="564553" y="366607"/>
                  <a:pt x="572243" y="320336"/>
                </a:cubicBezTo>
                <a:cubicBezTo>
                  <a:pt x="576112" y="295059"/>
                  <a:pt x="579148" y="269660"/>
                  <a:pt x="584683" y="244678"/>
                </a:cubicBezTo>
                <a:cubicBezTo>
                  <a:pt x="598690" y="178513"/>
                  <a:pt x="608461" y="109780"/>
                  <a:pt x="638925" y="48681"/>
                </a:cubicBezTo>
                <a:cubicBezTo>
                  <a:pt x="649847" y="27686"/>
                  <a:pt x="668263" y="9653"/>
                  <a:pt x="691208" y="2606"/>
                </a:cubicBezTo>
                <a:cubicBezTo>
                  <a:pt x="714913" y="-5787"/>
                  <a:pt x="744765" y="6447"/>
                  <a:pt x="745059" y="34220"/>
                </a:cubicBezTo>
                <a:cubicBezTo>
                  <a:pt x="748340" y="72636"/>
                  <a:pt x="744202" y="111028"/>
                  <a:pt x="739696" y="149175"/>
                </a:cubicBezTo>
                <a:cubicBezTo>
                  <a:pt x="729803" y="248739"/>
                  <a:pt x="706098" y="346909"/>
                  <a:pt x="699290" y="446816"/>
                </a:cubicBezTo>
                <a:cubicBezTo>
                  <a:pt x="710824" y="436662"/>
                  <a:pt x="723044" y="427314"/>
                  <a:pt x="733500" y="415961"/>
                </a:cubicBezTo>
                <a:cubicBezTo>
                  <a:pt x="742243" y="406614"/>
                  <a:pt x="750716" y="396973"/>
                  <a:pt x="759850" y="387993"/>
                </a:cubicBezTo>
                <a:cubicBezTo>
                  <a:pt x="778633" y="370522"/>
                  <a:pt x="794648" y="350433"/>
                  <a:pt x="812892" y="332472"/>
                </a:cubicBezTo>
                <a:cubicBezTo>
                  <a:pt x="847103" y="300418"/>
                  <a:pt x="881240" y="268217"/>
                  <a:pt x="916994" y="237900"/>
                </a:cubicBezTo>
                <a:cubicBezTo>
                  <a:pt x="946233" y="213847"/>
                  <a:pt x="974738" y="188693"/>
                  <a:pt x="1006769" y="168310"/>
                </a:cubicBezTo>
                <a:cubicBezTo>
                  <a:pt x="1028980" y="155121"/>
                  <a:pt x="1054130" y="142666"/>
                  <a:pt x="1080676" y="145676"/>
                </a:cubicBezTo>
                <a:cubicBezTo>
                  <a:pt x="1095614" y="147682"/>
                  <a:pt x="1108544" y="159281"/>
                  <a:pt x="1113711" y="173179"/>
                </a:cubicBezTo>
                <a:cubicBezTo>
                  <a:pt x="1120494" y="193073"/>
                  <a:pt x="1108960" y="213064"/>
                  <a:pt x="1099361" y="229972"/>
                </a:cubicBezTo>
                <a:cubicBezTo>
                  <a:pt x="1084961" y="252850"/>
                  <a:pt x="1066521" y="273502"/>
                  <a:pt x="1045608" y="290630"/>
                </a:cubicBezTo>
                <a:cubicBezTo>
                  <a:pt x="1029960" y="302522"/>
                  <a:pt x="1015805" y="316127"/>
                  <a:pt x="1001357" y="329414"/>
                </a:cubicBezTo>
                <a:cubicBezTo>
                  <a:pt x="985366" y="343141"/>
                  <a:pt x="970183" y="357724"/>
                  <a:pt x="954829" y="372137"/>
                </a:cubicBezTo>
                <a:cubicBezTo>
                  <a:pt x="938642" y="386647"/>
                  <a:pt x="922087" y="400741"/>
                  <a:pt x="906562" y="415936"/>
                </a:cubicBezTo>
                <a:cubicBezTo>
                  <a:pt x="875779" y="443757"/>
                  <a:pt x="844924" y="471554"/>
                  <a:pt x="815268" y="500526"/>
                </a:cubicBezTo>
                <a:cubicBezTo>
                  <a:pt x="896105" y="496978"/>
                  <a:pt x="977015" y="501553"/>
                  <a:pt x="1057412" y="510142"/>
                </a:cubicBezTo>
                <a:cubicBezTo>
                  <a:pt x="1099997" y="514767"/>
                  <a:pt x="1143146" y="516553"/>
                  <a:pt x="1185071" y="525949"/>
                </a:cubicBezTo>
                <a:cubicBezTo>
                  <a:pt x="1213821" y="531357"/>
                  <a:pt x="1240097" y="565173"/>
                  <a:pt x="1213478" y="589422"/>
                </a:cubicBezTo>
                <a:cubicBezTo>
                  <a:pt x="1206376" y="596738"/>
                  <a:pt x="1196507" y="600041"/>
                  <a:pt x="1187054" y="603173"/>
                </a:cubicBezTo>
                <a:cubicBezTo>
                  <a:pt x="1169325" y="608777"/>
                  <a:pt x="1151962" y="615726"/>
                  <a:pt x="1133767" y="619665"/>
                </a:cubicBezTo>
                <a:cubicBezTo>
                  <a:pt x="1114788" y="623972"/>
                  <a:pt x="1095271" y="624094"/>
                  <a:pt x="1075998" y="625954"/>
                </a:cubicBezTo>
                <a:cubicBezTo>
                  <a:pt x="1044849" y="630505"/>
                  <a:pt x="1013381" y="629135"/>
                  <a:pt x="982011" y="630383"/>
                </a:cubicBezTo>
                <a:cubicBezTo>
                  <a:pt x="941776" y="632487"/>
                  <a:pt x="901737" y="626712"/>
                  <a:pt x="861502" y="626981"/>
                </a:cubicBezTo>
                <a:cubicBezTo>
                  <a:pt x="871641" y="636255"/>
                  <a:pt x="883861" y="642935"/>
                  <a:pt x="894023" y="652209"/>
                </a:cubicBezTo>
                <a:cubicBezTo>
                  <a:pt x="903819" y="660871"/>
                  <a:pt x="912733" y="670438"/>
                  <a:pt x="922430" y="679223"/>
                </a:cubicBezTo>
                <a:cubicBezTo>
                  <a:pt x="951890" y="704157"/>
                  <a:pt x="980689" y="730461"/>
                  <a:pt x="1003806" y="761537"/>
                </a:cubicBezTo>
                <a:cubicBezTo>
                  <a:pt x="1013748" y="775631"/>
                  <a:pt x="1024572" y="789064"/>
                  <a:pt x="1034270" y="803305"/>
                </a:cubicBezTo>
                <a:cubicBezTo>
                  <a:pt x="1046269" y="821730"/>
                  <a:pt x="1055869" y="841697"/>
                  <a:pt x="1065738" y="861052"/>
                </a:cubicBezTo>
                <a:cubicBezTo>
                  <a:pt x="1076194" y="881190"/>
                  <a:pt x="1085990" y="907225"/>
                  <a:pt x="1059762" y="919704"/>
                </a:cubicBezTo>
                <a:cubicBezTo>
                  <a:pt x="1025723" y="932404"/>
                  <a:pt x="985097" y="898832"/>
                  <a:pt x="959726" y="878768"/>
                </a:cubicBezTo>
                <a:cubicBezTo>
                  <a:pt x="945474" y="865799"/>
                  <a:pt x="931320" y="852684"/>
                  <a:pt x="918071" y="838663"/>
                </a:cubicBezTo>
                <a:cubicBezTo>
                  <a:pt x="906953" y="826502"/>
                  <a:pt x="898064" y="814439"/>
                  <a:pt x="886677" y="803183"/>
                </a:cubicBezTo>
                <a:cubicBezTo>
                  <a:pt x="869143" y="787009"/>
                  <a:pt x="854254" y="768363"/>
                  <a:pt x="837577" y="751382"/>
                </a:cubicBezTo>
                <a:cubicBezTo>
                  <a:pt x="823741" y="738242"/>
                  <a:pt x="810615" y="724417"/>
                  <a:pt x="797220" y="710861"/>
                </a:cubicBezTo>
                <a:cubicBezTo>
                  <a:pt x="782086" y="696082"/>
                  <a:pt x="765752" y="682600"/>
                  <a:pt x="750961" y="667453"/>
                </a:cubicBezTo>
                <a:cubicBezTo>
                  <a:pt x="746528" y="711130"/>
                  <a:pt x="744496" y="754661"/>
                  <a:pt x="741165" y="798338"/>
                </a:cubicBezTo>
                <a:cubicBezTo>
                  <a:pt x="737541" y="848744"/>
                  <a:pt x="729215" y="898587"/>
                  <a:pt x="719101" y="948064"/>
                </a:cubicBezTo>
                <a:cubicBezTo>
                  <a:pt x="712856" y="972557"/>
                  <a:pt x="687805" y="1118368"/>
                  <a:pt x="658320" y="1109926"/>
                </a:cubicBezTo>
                <a:close/>
                <a:moveTo>
                  <a:pt x="660622" y="1097251"/>
                </a:moveTo>
                <a:cubicBezTo>
                  <a:pt x="666818" y="1089470"/>
                  <a:pt x="671422" y="1080661"/>
                  <a:pt x="674630" y="1071265"/>
                </a:cubicBezTo>
                <a:cubicBezTo>
                  <a:pt x="681437" y="1051715"/>
                  <a:pt x="687168" y="1031821"/>
                  <a:pt x="691821" y="1011659"/>
                </a:cubicBezTo>
                <a:cubicBezTo>
                  <a:pt x="708277" y="942999"/>
                  <a:pt x="722456" y="873458"/>
                  <a:pt x="728064" y="802987"/>
                </a:cubicBezTo>
                <a:cubicBezTo>
                  <a:pt x="732227" y="754294"/>
                  <a:pt x="733549" y="705380"/>
                  <a:pt x="739598" y="656883"/>
                </a:cubicBezTo>
                <a:cubicBezTo>
                  <a:pt x="740529" y="650912"/>
                  <a:pt x="746969" y="646434"/>
                  <a:pt x="752259" y="650765"/>
                </a:cubicBezTo>
                <a:cubicBezTo>
                  <a:pt x="758601" y="657054"/>
                  <a:pt x="764723" y="663587"/>
                  <a:pt x="771286" y="669655"/>
                </a:cubicBezTo>
                <a:cubicBezTo>
                  <a:pt x="788722" y="685805"/>
                  <a:pt x="806599" y="701465"/>
                  <a:pt x="822737" y="718936"/>
                </a:cubicBezTo>
                <a:cubicBezTo>
                  <a:pt x="834883" y="731538"/>
                  <a:pt x="848009" y="743136"/>
                  <a:pt x="859617" y="756251"/>
                </a:cubicBezTo>
                <a:cubicBezTo>
                  <a:pt x="871886" y="770957"/>
                  <a:pt x="885526" y="784317"/>
                  <a:pt x="899093" y="797824"/>
                </a:cubicBezTo>
                <a:cubicBezTo>
                  <a:pt x="908300" y="807269"/>
                  <a:pt x="916430" y="817742"/>
                  <a:pt x="925099" y="827676"/>
                </a:cubicBezTo>
                <a:cubicBezTo>
                  <a:pt x="942241" y="845539"/>
                  <a:pt x="959947" y="863083"/>
                  <a:pt x="979366" y="878498"/>
                </a:cubicBezTo>
                <a:cubicBezTo>
                  <a:pt x="999422" y="892103"/>
                  <a:pt x="1032629" y="919337"/>
                  <a:pt x="1057436" y="906515"/>
                </a:cubicBezTo>
                <a:cubicBezTo>
                  <a:pt x="1062407" y="902943"/>
                  <a:pt x="1065591" y="897315"/>
                  <a:pt x="1063583" y="891198"/>
                </a:cubicBezTo>
                <a:cubicBezTo>
                  <a:pt x="1062015" y="882756"/>
                  <a:pt x="1058514" y="874901"/>
                  <a:pt x="1054718" y="867243"/>
                </a:cubicBezTo>
                <a:cubicBezTo>
                  <a:pt x="1044677" y="847496"/>
                  <a:pt x="1035029" y="827456"/>
                  <a:pt x="1022834" y="808909"/>
                </a:cubicBezTo>
                <a:cubicBezTo>
                  <a:pt x="1007969" y="788917"/>
                  <a:pt x="993986" y="768192"/>
                  <a:pt x="977725" y="749326"/>
                </a:cubicBezTo>
                <a:cubicBezTo>
                  <a:pt x="960069" y="729971"/>
                  <a:pt x="941139" y="711277"/>
                  <a:pt x="921010" y="694736"/>
                </a:cubicBezTo>
                <a:cubicBezTo>
                  <a:pt x="908545" y="684312"/>
                  <a:pt x="897525" y="672322"/>
                  <a:pt x="885452" y="661458"/>
                </a:cubicBezTo>
                <a:cubicBezTo>
                  <a:pt x="876024" y="653237"/>
                  <a:pt x="865347" y="646679"/>
                  <a:pt x="855699" y="638751"/>
                </a:cubicBezTo>
                <a:cubicBezTo>
                  <a:pt x="848964" y="633368"/>
                  <a:pt x="835691" y="620179"/>
                  <a:pt x="849332" y="614820"/>
                </a:cubicBezTo>
                <a:cubicBezTo>
                  <a:pt x="864221" y="613475"/>
                  <a:pt x="879330" y="614918"/>
                  <a:pt x="894293" y="615138"/>
                </a:cubicBezTo>
                <a:cubicBezTo>
                  <a:pt x="925859" y="616729"/>
                  <a:pt x="957351" y="619543"/>
                  <a:pt x="988966" y="617439"/>
                </a:cubicBezTo>
                <a:cubicBezTo>
                  <a:pt x="1014556" y="616558"/>
                  <a:pt x="1040270" y="617781"/>
                  <a:pt x="1065713" y="614355"/>
                </a:cubicBezTo>
                <a:cubicBezTo>
                  <a:pt x="1086112" y="611762"/>
                  <a:pt x="1106781" y="611982"/>
                  <a:pt x="1127033" y="608165"/>
                </a:cubicBezTo>
                <a:cubicBezTo>
                  <a:pt x="1147726" y="603956"/>
                  <a:pt x="1167366" y="596028"/>
                  <a:pt x="1187446" y="589715"/>
                </a:cubicBezTo>
                <a:cubicBezTo>
                  <a:pt x="1214261" y="581542"/>
                  <a:pt x="1221265" y="559692"/>
                  <a:pt x="1195650" y="543297"/>
                </a:cubicBezTo>
                <a:cubicBezTo>
                  <a:pt x="1178190" y="534954"/>
                  <a:pt x="1158256" y="533975"/>
                  <a:pt x="1139351" y="531112"/>
                </a:cubicBezTo>
                <a:cubicBezTo>
                  <a:pt x="1127033" y="529644"/>
                  <a:pt x="1114691" y="528151"/>
                  <a:pt x="1102324" y="526952"/>
                </a:cubicBezTo>
                <a:cubicBezTo>
                  <a:pt x="1058391" y="523086"/>
                  <a:pt x="1014336" y="518535"/>
                  <a:pt x="970403" y="514987"/>
                </a:cubicBezTo>
                <a:cubicBezTo>
                  <a:pt x="926544" y="512785"/>
                  <a:pt x="882612" y="510998"/>
                  <a:pt x="838704" y="512369"/>
                </a:cubicBezTo>
                <a:cubicBezTo>
                  <a:pt x="828712" y="511879"/>
                  <a:pt x="803562" y="517189"/>
                  <a:pt x="798395" y="507328"/>
                </a:cubicBezTo>
                <a:cubicBezTo>
                  <a:pt x="795824" y="501504"/>
                  <a:pt x="801530" y="497075"/>
                  <a:pt x="804934" y="493087"/>
                </a:cubicBezTo>
                <a:cubicBezTo>
                  <a:pt x="812819" y="484645"/>
                  <a:pt x="821366" y="476889"/>
                  <a:pt x="829937" y="469181"/>
                </a:cubicBezTo>
                <a:cubicBezTo>
                  <a:pt x="839389" y="460763"/>
                  <a:pt x="848548" y="452004"/>
                  <a:pt x="857560" y="443121"/>
                </a:cubicBezTo>
                <a:cubicBezTo>
                  <a:pt x="875314" y="426384"/>
                  <a:pt x="893974" y="411189"/>
                  <a:pt x="911263" y="394036"/>
                </a:cubicBezTo>
                <a:cubicBezTo>
                  <a:pt x="928675" y="377960"/>
                  <a:pt x="947041" y="362985"/>
                  <a:pt x="963816" y="346224"/>
                </a:cubicBezTo>
                <a:cubicBezTo>
                  <a:pt x="981105" y="330319"/>
                  <a:pt x="998737" y="314830"/>
                  <a:pt x="1015903" y="298803"/>
                </a:cubicBezTo>
                <a:cubicBezTo>
                  <a:pt x="1037257" y="281161"/>
                  <a:pt x="1058954" y="263910"/>
                  <a:pt x="1075778" y="241619"/>
                </a:cubicBezTo>
                <a:cubicBezTo>
                  <a:pt x="1088610" y="224246"/>
                  <a:pt x="1102250" y="205674"/>
                  <a:pt x="1103156" y="183603"/>
                </a:cubicBezTo>
                <a:cubicBezTo>
                  <a:pt x="1097157" y="149469"/>
                  <a:pt x="1060350" y="155439"/>
                  <a:pt x="1036572" y="166768"/>
                </a:cubicBezTo>
                <a:cubicBezTo>
                  <a:pt x="1008361" y="179443"/>
                  <a:pt x="984239" y="199067"/>
                  <a:pt x="960363" y="218300"/>
                </a:cubicBezTo>
                <a:cubicBezTo>
                  <a:pt x="933793" y="240053"/>
                  <a:pt x="907027" y="262980"/>
                  <a:pt x="881485" y="285737"/>
                </a:cubicBezTo>
                <a:cubicBezTo>
                  <a:pt x="871396" y="294545"/>
                  <a:pt x="861625" y="303770"/>
                  <a:pt x="852099" y="313191"/>
                </a:cubicBezTo>
                <a:cubicBezTo>
                  <a:pt x="833659" y="330784"/>
                  <a:pt x="814141" y="347252"/>
                  <a:pt x="797832" y="366949"/>
                </a:cubicBezTo>
                <a:cubicBezTo>
                  <a:pt x="784975" y="381802"/>
                  <a:pt x="770209" y="394795"/>
                  <a:pt x="756862" y="409183"/>
                </a:cubicBezTo>
                <a:cubicBezTo>
                  <a:pt x="743051" y="425014"/>
                  <a:pt x="728088" y="439696"/>
                  <a:pt x="711583" y="452713"/>
                </a:cubicBezTo>
                <a:cubicBezTo>
                  <a:pt x="706024" y="457167"/>
                  <a:pt x="701518" y="462990"/>
                  <a:pt x="695543" y="466807"/>
                </a:cubicBezTo>
                <a:cubicBezTo>
                  <a:pt x="691919" y="468887"/>
                  <a:pt x="687021" y="466783"/>
                  <a:pt x="685894" y="462794"/>
                </a:cubicBezTo>
                <a:cubicBezTo>
                  <a:pt x="685282" y="459467"/>
                  <a:pt x="686237" y="455747"/>
                  <a:pt x="686286" y="452468"/>
                </a:cubicBezTo>
                <a:cubicBezTo>
                  <a:pt x="687241" y="435095"/>
                  <a:pt x="688784" y="417796"/>
                  <a:pt x="690939" y="400545"/>
                </a:cubicBezTo>
                <a:cubicBezTo>
                  <a:pt x="697502" y="344560"/>
                  <a:pt x="706979" y="288918"/>
                  <a:pt x="715673" y="233226"/>
                </a:cubicBezTo>
                <a:cubicBezTo>
                  <a:pt x="720325" y="208243"/>
                  <a:pt x="723558" y="183089"/>
                  <a:pt x="726105" y="157813"/>
                </a:cubicBezTo>
                <a:cubicBezTo>
                  <a:pt x="729043" y="127471"/>
                  <a:pt x="733843" y="97203"/>
                  <a:pt x="733476" y="66617"/>
                </a:cubicBezTo>
                <a:cubicBezTo>
                  <a:pt x="733011" y="52865"/>
                  <a:pt x="734406" y="38086"/>
                  <a:pt x="730292" y="24873"/>
                </a:cubicBezTo>
                <a:cubicBezTo>
                  <a:pt x="716677" y="2581"/>
                  <a:pt x="684988" y="14889"/>
                  <a:pt x="669732" y="29252"/>
                </a:cubicBezTo>
                <a:cubicBezTo>
                  <a:pt x="639733" y="55752"/>
                  <a:pt x="626705" y="115408"/>
                  <a:pt x="616420" y="153653"/>
                </a:cubicBezTo>
                <a:cubicBezTo>
                  <a:pt x="606404" y="199997"/>
                  <a:pt x="595752" y="246293"/>
                  <a:pt x="588381" y="293126"/>
                </a:cubicBezTo>
                <a:cubicBezTo>
                  <a:pt x="585369" y="318134"/>
                  <a:pt x="579614" y="342676"/>
                  <a:pt x="576161" y="367610"/>
                </a:cubicBezTo>
                <a:cubicBezTo>
                  <a:pt x="572512" y="391296"/>
                  <a:pt x="568226" y="414909"/>
                  <a:pt x="565386" y="438741"/>
                </a:cubicBezTo>
                <a:cubicBezTo>
                  <a:pt x="564431" y="446278"/>
                  <a:pt x="563476" y="453814"/>
                  <a:pt x="562888" y="461375"/>
                </a:cubicBezTo>
                <a:cubicBezTo>
                  <a:pt x="562374" y="464507"/>
                  <a:pt x="563647" y="468765"/>
                  <a:pt x="560096" y="470380"/>
                </a:cubicBezTo>
                <a:cubicBezTo>
                  <a:pt x="559851" y="475347"/>
                  <a:pt x="553852" y="477965"/>
                  <a:pt x="549982" y="474955"/>
                </a:cubicBezTo>
                <a:cubicBezTo>
                  <a:pt x="539110" y="464434"/>
                  <a:pt x="533477" y="449679"/>
                  <a:pt x="525077" y="437224"/>
                </a:cubicBezTo>
                <a:cubicBezTo>
                  <a:pt x="511413" y="414884"/>
                  <a:pt x="497822" y="392470"/>
                  <a:pt x="486557" y="368784"/>
                </a:cubicBezTo>
                <a:cubicBezTo>
                  <a:pt x="465399" y="327236"/>
                  <a:pt x="439808" y="288012"/>
                  <a:pt x="414781" y="248764"/>
                </a:cubicBezTo>
                <a:cubicBezTo>
                  <a:pt x="400087" y="228993"/>
                  <a:pt x="386178" y="208782"/>
                  <a:pt x="373713" y="187518"/>
                </a:cubicBezTo>
                <a:cubicBezTo>
                  <a:pt x="350008" y="155635"/>
                  <a:pt x="324809" y="124070"/>
                  <a:pt x="293635" y="99136"/>
                </a:cubicBezTo>
                <a:cubicBezTo>
                  <a:pt x="274069" y="84381"/>
                  <a:pt x="241132" y="65026"/>
                  <a:pt x="216741" y="74765"/>
                </a:cubicBezTo>
                <a:cubicBezTo>
                  <a:pt x="210203" y="86583"/>
                  <a:pt x="214292" y="100629"/>
                  <a:pt x="216300" y="113157"/>
                </a:cubicBezTo>
                <a:cubicBezTo>
                  <a:pt x="222716" y="143572"/>
                  <a:pt x="232928" y="173081"/>
                  <a:pt x="246666" y="200952"/>
                </a:cubicBezTo>
                <a:cubicBezTo>
                  <a:pt x="256462" y="220674"/>
                  <a:pt x="269196" y="238707"/>
                  <a:pt x="280093" y="257817"/>
                </a:cubicBezTo>
                <a:cubicBezTo>
                  <a:pt x="296574" y="287963"/>
                  <a:pt x="313887" y="317595"/>
                  <a:pt x="335217" y="344634"/>
                </a:cubicBezTo>
                <a:cubicBezTo>
                  <a:pt x="350620" y="366558"/>
                  <a:pt x="367909" y="386989"/>
                  <a:pt x="384390" y="408082"/>
                </a:cubicBezTo>
                <a:cubicBezTo>
                  <a:pt x="393476" y="420023"/>
                  <a:pt x="402340" y="432208"/>
                  <a:pt x="412479" y="443342"/>
                </a:cubicBezTo>
                <a:cubicBezTo>
                  <a:pt x="430184" y="462060"/>
                  <a:pt x="446518" y="481954"/>
                  <a:pt x="462754" y="501945"/>
                </a:cubicBezTo>
                <a:cubicBezTo>
                  <a:pt x="472451" y="514106"/>
                  <a:pt x="499291" y="540068"/>
                  <a:pt x="491455" y="556388"/>
                </a:cubicBezTo>
                <a:cubicBezTo>
                  <a:pt x="484084" y="565417"/>
                  <a:pt x="454722" y="555630"/>
                  <a:pt x="442796" y="556242"/>
                </a:cubicBezTo>
                <a:cubicBezTo>
                  <a:pt x="378464" y="555997"/>
                  <a:pt x="314157" y="559569"/>
                  <a:pt x="249825" y="560181"/>
                </a:cubicBezTo>
                <a:cubicBezTo>
                  <a:pt x="210986" y="562139"/>
                  <a:pt x="172172" y="564243"/>
                  <a:pt x="133259" y="564879"/>
                </a:cubicBezTo>
                <a:cubicBezTo>
                  <a:pt x="98730" y="565833"/>
                  <a:pt x="65328" y="565809"/>
                  <a:pt x="32831" y="577579"/>
                </a:cubicBezTo>
                <a:cubicBezTo>
                  <a:pt x="25362" y="580760"/>
                  <a:pt x="14979" y="583353"/>
                  <a:pt x="12775" y="592162"/>
                </a:cubicBezTo>
                <a:cubicBezTo>
                  <a:pt x="13583" y="608581"/>
                  <a:pt x="38660" y="623238"/>
                  <a:pt x="52520" y="628719"/>
                </a:cubicBezTo>
                <a:cubicBezTo>
                  <a:pt x="98583" y="642960"/>
                  <a:pt x="147610" y="641002"/>
                  <a:pt x="195289" y="641173"/>
                </a:cubicBezTo>
                <a:cubicBezTo>
                  <a:pt x="247278" y="640390"/>
                  <a:pt x="299219" y="637258"/>
                  <a:pt x="351135" y="634371"/>
                </a:cubicBezTo>
                <a:cubicBezTo>
                  <a:pt x="388774" y="631533"/>
                  <a:pt x="426413" y="627275"/>
                  <a:pt x="464223" y="628890"/>
                </a:cubicBezTo>
                <a:cubicBezTo>
                  <a:pt x="472304" y="629942"/>
                  <a:pt x="488663" y="627275"/>
                  <a:pt x="488687" y="638971"/>
                </a:cubicBezTo>
                <a:cubicBezTo>
                  <a:pt x="488467" y="640513"/>
                  <a:pt x="487634" y="642152"/>
                  <a:pt x="486532" y="643253"/>
                </a:cubicBezTo>
                <a:cubicBezTo>
                  <a:pt x="480729" y="647951"/>
                  <a:pt x="474264" y="651866"/>
                  <a:pt x="468337" y="656418"/>
                </a:cubicBezTo>
                <a:cubicBezTo>
                  <a:pt x="453620" y="666670"/>
                  <a:pt x="441939" y="680446"/>
                  <a:pt x="427637" y="691213"/>
                </a:cubicBezTo>
                <a:cubicBezTo>
                  <a:pt x="396463" y="713284"/>
                  <a:pt x="366734" y="737312"/>
                  <a:pt x="336564" y="760729"/>
                </a:cubicBezTo>
                <a:cubicBezTo>
                  <a:pt x="314965" y="778469"/>
                  <a:pt x="293782" y="796674"/>
                  <a:pt x="273114" y="815442"/>
                </a:cubicBezTo>
                <a:cubicBezTo>
                  <a:pt x="243017" y="840498"/>
                  <a:pt x="214243" y="867365"/>
                  <a:pt x="189975" y="898171"/>
                </a:cubicBezTo>
                <a:cubicBezTo>
                  <a:pt x="181330" y="909550"/>
                  <a:pt x="173543" y="921564"/>
                  <a:pt x="166050" y="933700"/>
                </a:cubicBezTo>
                <a:cubicBezTo>
                  <a:pt x="153536" y="954426"/>
                  <a:pt x="139259" y="978895"/>
                  <a:pt x="147659" y="1003706"/>
                </a:cubicBezTo>
                <a:cubicBezTo>
                  <a:pt x="150622" y="1007695"/>
                  <a:pt x="157381" y="1004367"/>
                  <a:pt x="161593" y="1004269"/>
                </a:cubicBezTo>
                <a:cubicBezTo>
                  <a:pt x="172857" y="1001847"/>
                  <a:pt x="183461" y="997295"/>
                  <a:pt x="194016" y="992818"/>
                </a:cubicBezTo>
                <a:cubicBezTo>
                  <a:pt x="219214" y="982492"/>
                  <a:pt x="242087" y="967810"/>
                  <a:pt x="264518" y="952566"/>
                </a:cubicBezTo>
                <a:cubicBezTo>
                  <a:pt x="296354" y="930153"/>
                  <a:pt x="327675" y="907005"/>
                  <a:pt x="356841" y="881190"/>
                </a:cubicBezTo>
                <a:cubicBezTo>
                  <a:pt x="371681" y="868588"/>
                  <a:pt x="385002" y="854396"/>
                  <a:pt x="399059" y="840938"/>
                </a:cubicBezTo>
                <a:cubicBezTo>
                  <a:pt x="408512" y="832227"/>
                  <a:pt x="418185" y="823737"/>
                  <a:pt x="427172" y="814536"/>
                </a:cubicBezTo>
                <a:cubicBezTo>
                  <a:pt x="465203" y="773747"/>
                  <a:pt x="506099" y="735820"/>
                  <a:pt x="547999" y="699067"/>
                </a:cubicBezTo>
                <a:cubicBezTo>
                  <a:pt x="560243" y="688276"/>
                  <a:pt x="573345" y="678489"/>
                  <a:pt x="585246" y="667306"/>
                </a:cubicBezTo>
                <a:cubicBezTo>
                  <a:pt x="590805" y="662143"/>
                  <a:pt x="601507" y="649835"/>
                  <a:pt x="607065" y="661385"/>
                </a:cubicBezTo>
                <a:cubicBezTo>
                  <a:pt x="608339" y="667184"/>
                  <a:pt x="607286" y="673326"/>
                  <a:pt x="607604" y="679247"/>
                </a:cubicBezTo>
                <a:cubicBezTo>
                  <a:pt x="607580" y="740469"/>
                  <a:pt x="607457" y="801715"/>
                  <a:pt x="609367" y="862912"/>
                </a:cubicBezTo>
                <a:cubicBezTo>
                  <a:pt x="609637" y="907078"/>
                  <a:pt x="613506" y="951073"/>
                  <a:pt x="623130" y="994237"/>
                </a:cubicBezTo>
                <a:cubicBezTo>
                  <a:pt x="627514" y="1014766"/>
                  <a:pt x="632093" y="1035345"/>
                  <a:pt x="639146" y="1055165"/>
                </a:cubicBezTo>
                <a:cubicBezTo>
                  <a:pt x="644827" y="1069675"/>
                  <a:pt x="648182" y="1086803"/>
                  <a:pt x="660622" y="109725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8" name="Google Shape;1148;p22"/>
          <p:cNvSpPr/>
          <p:nvPr/>
        </p:nvSpPr>
        <p:spPr>
          <a:xfrm rot="-206018">
            <a:off x="396454" y="1581144"/>
            <a:ext cx="829216" cy="666076"/>
          </a:xfrm>
          <a:custGeom>
            <a:rect b="b" l="l" r="r" t="t"/>
            <a:pathLst>
              <a:path extrusionOk="0" h="1329761" w="1655454">
                <a:moveTo>
                  <a:pt x="1642921" y="596115"/>
                </a:moveTo>
                <a:cubicBezTo>
                  <a:pt x="1641564" y="546673"/>
                  <a:pt x="1635207" y="497497"/>
                  <a:pt x="1629943" y="448386"/>
                </a:cubicBezTo>
                <a:cubicBezTo>
                  <a:pt x="1624380" y="390671"/>
                  <a:pt x="1619083" y="333585"/>
                  <a:pt x="1615706" y="275606"/>
                </a:cubicBezTo>
                <a:cubicBezTo>
                  <a:pt x="1610276" y="227753"/>
                  <a:pt x="1613521" y="177683"/>
                  <a:pt x="1598655" y="131120"/>
                </a:cubicBezTo>
                <a:cubicBezTo>
                  <a:pt x="1591106" y="110834"/>
                  <a:pt x="1581373" y="90283"/>
                  <a:pt x="1566474" y="74266"/>
                </a:cubicBezTo>
                <a:cubicBezTo>
                  <a:pt x="1551277" y="58017"/>
                  <a:pt x="1531313" y="46964"/>
                  <a:pt x="1509163" y="44052"/>
                </a:cubicBezTo>
                <a:cubicBezTo>
                  <a:pt x="1485524" y="40808"/>
                  <a:pt x="1461719" y="38194"/>
                  <a:pt x="1437980" y="35447"/>
                </a:cubicBezTo>
                <a:cubicBezTo>
                  <a:pt x="1381564" y="32436"/>
                  <a:pt x="1325147" y="36208"/>
                  <a:pt x="1268797" y="38459"/>
                </a:cubicBezTo>
                <a:cubicBezTo>
                  <a:pt x="1235689" y="39418"/>
                  <a:pt x="1202613" y="37300"/>
                  <a:pt x="1169505" y="36738"/>
                </a:cubicBezTo>
                <a:cubicBezTo>
                  <a:pt x="1024855" y="34057"/>
                  <a:pt x="880701" y="28498"/>
                  <a:pt x="736415" y="16948"/>
                </a:cubicBezTo>
                <a:cubicBezTo>
                  <a:pt x="687878" y="14036"/>
                  <a:pt x="639209" y="13374"/>
                  <a:pt x="590606" y="11951"/>
                </a:cubicBezTo>
                <a:cubicBezTo>
                  <a:pt x="540315" y="9568"/>
                  <a:pt x="490023" y="6788"/>
                  <a:pt x="439632" y="5796"/>
                </a:cubicBezTo>
                <a:cubicBezTo>
                  <a:pt x="388910" y="5862"/>
                  <a:pt x="338420" y="335"/>
                  <a:pt x="287698" y="203"/>
                </a:cubicBezTo>
                <a:cubicBezTo>
                  <a:pt x="259722" y="-757"/>
                  <a:pt x="231778" y="1990"/>
                  <a:pt x="203835" y="2188"/>
                </a:cubicBezTo>
                <a:cubicBezTo>
                  <a:pt x="193836" y="2288"/>
                  <a:pt x="183837" y="2453"/>
                  <a:pt x="173839" y="2155"/>
                </a:cubicBezTo>
                <a:cubicBezTo>
                  <a:pt x="171455" y="2685"/>
                  <a:pt x="169038" y="3214"/>
                  <a:pt x="166654" y="3777"/>
                </a:cubicBezTo>
                <a:cubicBezTo>
                  <a:pt x="140399" y="1295"/>
                  <a:pt x="113780" y="6226"/>
                  <a:pt x="88220" y="11918"/>
                </a:cubicBezTo>
                <a:cubicBezTo>
                  <a:pt x="77460" y="13606"/>
                  <a:pt x="67197" y="17279"/>
                  <a:pt x="57860" y="22541"/>
                </a:cubicBezTo>
                <a:cubicBezTo>
                  <a:pt x="57099" y="22673"/>
                  <a:pt x="56304" y="22806"/>
                  <a:pt x="55543" y="22938"/>
                </a:cubicBezTo>
                <a:cubicBezTo>
                  <a:pt x="55145" y="23434"/>
                  <a:pt x="54649" y="23898"/>
                  <a:pt x="54086" y="24262"/>
                </a:cubicBezTo>
                <a:cubicBezTo>
                  <a:pt x="52530" y="25288"/>
                  <a:pt x="50941" y="26313"/>
                  <a:pt x="49418" y="27372"/>
                </a:cubicBezTo>
                <a:cubicBezTo>
                  <a:pt x="49153" y="27571"/>
                  <a:pt x="48921" y="27770"/>
                  <a:pt x="48656" y="27935"/>
                </a:cubicBezTo>
                <a:cubicBezTo>
                  <a:pt x="47762" y="28630"/>
                  <a:pt x="46868" y="29292"/>
                  <a:pt x="46040" y="30020"/>
                </a:cubicBezTo>
                <a:cubicBezTo>
                  <a:pt x="45544" y="30450"/>
                  <a:pt x="45014" y="30880"/>
                  <a:pt x="44517" y="31311"/>
                </a:cubicBezTo>
                <a:cubicBezTo>
                  <a:pt x="43624" y="32072"/>
                  <a:pt x="42697" y="32634"/>
                  <a:pt x="41604" y="33065"/>
                </a:cubicBezTo>
                <a:cubicBezTo>
                  <a:pt x="41604" y="33065"/>
                  <a:pt x="41571" y="33065"/>
                  <a:pt x="41571" y="33098"/>
                </a:cubicBezTo>
                <a:cubicBezTo>
                  <a:pt x="41074" y="33958"/>
                  <a:pt x="40677" y="34818"/>
                  <a:pt x="40213" y="35712"/>
                </a:cubicBezTo>
                <a:cubicBezTo>
                  <a:pt x="33658" y="42000"/>
                  <a:pt x="28030" y="49313"/>
                  <a:pt x="23692" y="57487"/>
                </a:cubicBezTo>
                <a:cubicBezTo>
                  <a:pt x="21673" y="61856"/>
                  <a:pt x="15548" y="74299"/>
                  <a:pt x="10714" y="87238"/>
                </a:cubicBezTo>
                <a:cubicBezTo>
                  <a:pt x="10350" y="89588"/>
                  <a:pt x="10019" y="91938"/>
                  <a:pt x="9688" y="94254"/>
                </a:cubicBezTo>
                <a:cubicBezTo>
                  <a:pt x="9820" y="95677"/>
                  <a:pt x="9588" y="97133"/>
                  <a:pt x="9456" y="98589"/>
                </a:cubicBezTo>
                <a:cubicBezTo>
                  <a:pt x="9323" y="99715"/>
                  <a:pt x="9191" y="100873"/>
                  <a:pt x="9058" y="101998"/>
                </a:cubicBezTo>
                <a:cubicBezTo>
                  <a:pt x="8794" y="104116"/>
                  <a:pt x="8496" y="106267"/>
                  <a:pt x="8231" y="108352"/>
                </a:cubicBezTo>
                <a:cubicBezTo>
                  <a:pt x="7867" y="110437"/>
                  <a:pt x="7602" y="112522"/>
                  <a:pt x="7370" y="114573"/>
                </a:cubicBezTo>
                <a:cubicBezTo>
                  <a:pt x="7238" y="115533"/>
                  <a:pt x="7138" y="116493"/>
                  <a:pt x="7006" y="117453"/>
                </a:cubicBezTo>
                <a:cubicBezTo>
                  <a:pt x="6840" y="118710"/>
                  <a:pt x="6741" y="120001"/>
                  <a:pt x="6310" y="121192"/>
                </a:cubicBezTo>
                <a:cubicBezTo>
                  <a:pt x="6410" y="121325"/>
                  <a:pt x="6542" y="121457"/>
                  <a:pt x="6675" y="121589"/>
                </a:cubicBezTo>
                <a:cubicBezTo>
                  <a:pt x="5748" y="128208"/>
                  <a:pt x="5052" y="134860"/>
                  <a:pt x="4523" y="141478"/>
                </a:cubicBezTo>
                <a:cubicBezTo>
                  <a:pt x="947" y="173049"/>
                  <a:pt x="550" y="204819"/>
                  <a:pt x="351" y="236556"/>
                </a:cubicBezTo>
                <a:cubicBezTo>
                  <a:pt x="-1470" y="321341"/>
                  <a:pt x="4192" y="405961"/>
                  <a:pt x="8198" y="490580"/>
                </a:cubicBezTo>
                <a:cubicBezTo>
                  <a:pt x="9853" y="598101"/>
                  <a:pt x="20713" y="705621"/>
                  <a:pt x="22964" y="813274"/>
                </a:cubicBezTo>
                <a:cubicBezTo>
                  <a:pt x="23163" y="837399"/>
                  <a:pt x="24984" y="861491"/>
                  <a:pt x="27732" y="885450"/>
                </a:cubicBezTo>
                <a:cubicBezTo>
                  <a:pt x="30976" y="915764"/>
                  <a:pt x="31340" y="947566"/>
                  <a:pt x="45577" y="975266"/>
                </a:cubicBezTo>
                <a:cubicBezTo>
                  <a:pt x="59052" y="1005083"/>
                  <a:pt x="89743" y="1020107"/>
                  <a:pt x="115733" y="1037415"/>
                </a:cubicBezTo>
                <a:cubicBezTo>
                  <a:pt x="150464" y="1056212"/>
                  <a:pt x="189995" y="1062136"/>
                  <a:pt x="228699" y="1066934"/>
                </a:cubicBezTo>
                <a:cubicBezTo>
                  <a:pt x="259026" y="1071534"/>
                  <a:pt x="289552" y="1074149"/>
                  <a:pt x="320210" y="1075605"/>
                </a:cubicBezTo>
                <a:cubicBezTo>
                  <a:pt x="398015" y="1082290"/>
                  <a:pt x="476747" y="1081859"/>
                  <a:pt x="554783" y="1089206"/>
                </a:cubicBezTo>
                <a:cubicBezTo>
                  <a:pt x="575873" y="1090993"/>
                  <a:pt x="596963" y="1092780"/>
                  <a:pt x="618053" y="1094369"/>
                </a:cubicBezTo>
                <a:cubicBezTo>
                  <a:pt x="620205" y="1094170"/>
                  <a:pt x="621231" y="1097215"/>
                  <a:pt x="622787" y="1098207"/>
                </a:cubicBezTo>
                <a:cubicBezTo>
                  <a:pt x="656889" y="1135835"/>
                  <a:pt x="688872" y="1176076"/>
                  <a:pt x="723834" y="1213207"/>
                </a:cubicBezTo>
                <a:cubicBezTo>
                  <a:pt x="744957" y="1239814"/>
                  <a:pt x="765650" y="1266884"/>
                  <a:pt x="789587" y="1291175"/>
                </a:cubicBezTo>
                <a:cubicBezTo>
                  <a:pt x="798692" y="1301599"/>
                  <a:pt x="806870" y="1312818"/>
                  <a:pt x="815279" y="1323772"/>
                </a:cubicBezTo>
                <a:cubicBezTo>
                  <a:pt x="817398" y="1326618"/>
                  <a:pt x="820212" y="1329265"/>
                  <a:pt x="823887" y="1329762"/>
                </a:cubicBezTo>
                <a:cubicBezTo>
                  <a:pt x="824053" y="1329762"/>
                  <a:pt x="824185" y="1329762"/>
                  <a:pt x="824318" y="1329762"/>
                </a:cubicBezTo>
                <a:cubicBezTo>
                  <a:pt x="838786" y="1329762"/>
                  <a:pt x="849050" y="1307225"/>
                  <a:pt x="856433" y="1296635"/>
                </a:cubicBezTo>
                <a:cubicBezTo>
                  <a:pt x="864114" y="1284126"/>
                  <a:pt x="872656" y="1272179"/>
                  <a:pt x="879940" y="1259405"/>
                </a:cubicBezTo>
                <a:cubicBezTo>
                  <a:pt x="906791" y="1212479"/>
                  <a:pt x="936290" y="1166942"/>
                  <a:pt x="960559" y="1118593"/>
                </a:cubicBezTo>
                <a:cubicBezTo>
                  <a:pt x="977543" y="1115482"/>
                  <a:pt x="995024" y="1115714"/>
                  <a:pt x="1012439" y="1115912"/>
                </a:cubicBezTo>
                <a:cubicBezTo>
                  <a:pt x="1021147" y="1116012"/>
                  <a:pt x="1029821" y="1116111"/>
                  <a:pt x="1038429" y="1115813"/>
                </a:cubicBezTo>
                <a:cubicBezTo>
                  <a:pt x="1053427" y="1115945"/>
                  <a:pt x="1068459" y="1115747"/>
                  <a:pt x="1083457" y="1115548"/>
                </a:cubicBezTo>
                <a:cubicBezTo>
                  <a:pt x="1103090" y="1115284"/>
                  <a:pt x="1122723" y="1115019"/>
                  <a:pt x="1142389" y="1115515"/>
                </a:cubicBezTo>
                <a:cubicBezTo>
                  <a:pt x="1205461" y="1116475"/>
                  <a:pt x="1268466" y="1125642"/>
                  <a:pt x="1331537" y="1128753"/>
                </a:cubicBezTo>
                <a:cubicBezTo>
                  <a:pt x="1379213" y="1130672"/>
                  <a:pt x="1426691" y="1134478"/>
                  <a:pt x="1474367" y="1137225"/>
                </a:cubicBezTo>
                <a:cubicBezTo>
                  <a:pt x="1521149" y="1143016"/>
                  <a:pt x="1571440" y="1134081"/>
                  <a:pt x="1606071" y="1099531"/>
                </a:cubicBezTo>
                <a:cubicBezTo>
                  <a:pt x="1625738" y="1074711"/>
                  <a:pt x="1638716" y="1044762"/>
                  <a:pt x="1647722" y="1014547"/>
                </a:cubicBezTo>
                <a:cubicBezTo>
                  <a:pt x="1655800" y="975994"/>
                  <a:pt x="1655138" y="936149"/>
                  <a:pt x="1655403" y="896900"/>
                </a:cubicBezTo>
                <a:cubicBezTo>
                  <a:pt x="1656231" y="796561"/>
                  <a:pt x="1646894" y="696388"/>
                  <a:pt x="1642921" y="59611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49" name="Google Shape;1149;p22"/>
          <p:cNvGrpSpPr/>
          <p:nvPr/>
        </p:nvGrpSpPr>
        <p:grpSpPr>
          <a:xfrm rot="-210506">
            <a:off x="396833" y="1580745"/>
            <a:ext cx="827789" cy="664930"/>
            <a:chOff x="793667" y="3161235"/>
            <a:chExt cx="1655454" cy="1329761"/>
          </a:xfrm>
        </p:grpSpPr>
        <p:sp>
          <p:nvSpPr>
            <p:cNvPr id="1150" name="Google Shape;1150;p22"/>
            <p:cNvSpPr/>
            <p:nvPr/>
          </p:nvSpPr>
          <p:spPr>
            <a:xfrm>
              <a:off x="793667" y="3161235"/>
              <a:ext cx="1655454" cy="1329761"/>
            </a:xfrm>
            <a:custGeom>
              <a:rect b="b" l="l" r="r" t="t"/>
              <a:pathLst>
                <a:path extrusionOk="0" h="1329761" w="1655454">
                  <a:moveTo>
                    <a:pt x="1642921" y="596115"/>
                  </a:moveTo>
                  <a:cubicBezTo>
                    <a:pt x="1641564" y="546673"/>
                    <a:pt x="1635207" y="497497"/>
                    <a:pt x="1629943" y="448386"/>
                  </a:cubicBezTo>
                  <a:cubicBezTo>
                    <a:pt x="1624380" y="390671"/>
                    <a:pt x="1619083" y="333585"/>
                    <a:pt x="1615706" y="275606"/>
                  </a:cubicBezTo>
                  <a:cubicBezTo>
                    <a:pt x="1610276" y="227753"/>
                    <a:pt x="1613521" y="177683"/>
                    <a:pt x="1598655" y="131120"/>
                  </a:cubicBezTo>
                  <a:cubicBezTo>
                    <a:pt x="1591106" y="110834"/>
                    <a:pt x="1581373" y="90283"/>
                    <a:pt x="1566474" y="74266"/>
                  </a:cubicBezTo>
                  <a:cubicBezTo>
                    <a:pt x="1551277" y="58017"/>
                    <a:pt x="1531313" y="46964"/>
                    <a:pt x="1509163" y="44052"/>
                  </a:cubicBezTo>
                  <a:cubicBezTo>
                    <a:pt x="1485524" y="40808"/>
                    <a:pt x="1461719" y="38194"/>
                    <a:pt x="1437980" y="35447"/>
                  </a:cubicBezTo>
                  <a:cubicBezTo>
                    <a:pt x="1381564" y="32436"/>
                    <a:pt x="1325147" y="36208"/>
                    <a:pt x="1268797" y="38459"/>
                  </a:cubicBezTo>
                  <a:cubicBezTo>
                    <a:pt x="1235689" y="39418"/>
                    <a:pt x="1202613" y="37300"/>
                    <a:pt x="1169505" y="36738"/>
                  </a:cubicBezTo>
                  <a:cubicBezTo>
                    <a:pt x="1024855" y="34057"/>
                    <a:pt x="880701" y="28498"/>
                    <a:pt x="736415" y="16948"/>
                  </a:cubicBezTo>
                  <a:cubicBezTo>
                    <a:pt x="687878" y="14036"/>
                    <a:pt x="639209" y="13374"/>
                    <a:pt x="590606" y="11951"/>
                  </a:cubicBezTo>
                  <a:cubicBezTo>
                    <a:pt x="540315" y="9568"/>
                    <a:pt x="490023" y="6788"/>
                    <a:pt x="439632" y="5796"/>
                  </a:cubicBezTo>
                  <a:cubicBezTo>
                    <a:pt x="388910" y="5862"/>
                    <a:pt x="338420" y="335"/>
                    <a:pt x="287698" y="203"/>
                  </a:cubicBezTo>
                  <a:cubicBezTo>
                    <a:pt x="259722" y="-757"/>
                    <a:pt x="231778" y="1990"/>
                    <a:pt x="203835" y="2188"/>
                  </a:cubicBezTo>
                  <a:cubicBezTo>
                    <a:pt x="193836" y="2288"/>
                    <a:pt x="183837" y="2453"/>
                    <a:pt x="173839" y="2155"/>
                  </a:cubicBezTo>
                  <a:cubicBezTo>
                    <a:pt x="171455" y="2685"/>
                    <a:pt x="169038" y="3214"/>
                    <a:pt x="166654" y="3777"/>
                  </a:cubicBezTo>
                  <a:cubicBezTo>
                    <a:pt x="140399" y="1295"/>
                    <a:pt x="113780" y="6226"/>
                    <a:pt x="88220" y="11918"/>
                  </a:cubicBezTo>
                  <a:cubicBezTo>
                    <a:pt x="77460" y="13606"/>
                    <a:pt x="67197" y="17279"/>
                    <a:pt x="57860" y="22541"/>
                  </a:cubicBezTo>
                  <a:cubicBezTo>
                    <a:pt x="57099" y="22673"/>
                    <a:pt x="56304" y="22806"/>
                    <a:pt x="55543" y="22938"/>
                  </a:cubicBezTo>
                  <a:cubicBezTo>
                    <a:pt x="55145" y="23434"/>
                    <a:pt x="54649" y="23898"/>
                    <a:pt x="54086" y="24262"/>
                  </a:cubicBezTo>
                  <a:cubicBezTo>
                    <a:pt x="52530" y="25288"/>
                    <a:pt x="50941" y="26313"/>
                    <a:pt x="49418" y="27372"/>
                  </a:cubicBezTo>
                  <a:cubicBezTo>
                    <a:pt x="49153" y="27571"/>
                    <a:pt x="48921" y="27770"/>
                    <a:pt x="48656" y="27935"/>
                  </a:cubicBezTo>
                  <a:cubicBezTo>
                    <a:pt x="47762" y="28630"/>
                    <a:pt x="46868" y="29292"/>
                    <a:pt x="46040" y="30020"/>
                  </a:cubicBezTo>
                  <a:cubicBezTo>
                    <a:pt x="45544" y="30450"/>
                    <a:pt x="45014" y="30880"/>
                    <a:pt x="44517" y="31311"/>
                  </a:cubicBezTo>
                  <a:cubicBezTo>
                    <a:pt x="43624" y="32072"/>
                    <a:pt x="42697" y="32634"/>
                    <a:pt x="41604" y="33065"/>
                  </a:cubicBezTo>
                  <a:cubicBezTo>
                    <a:pt x="41604" y="33065"/>
                    <a:pt x="41571" y="33065"/>
                    <a:pt x="41571" y="33098"/>
                  </a:cubicBezTo>
                  <a:cubicBezTo>
                    <a:pt x="41074" y="33958"/>
                    <a:pt x="40677" y="34818"/>
                    <a:pt x="40213" y="35712"/>
                  </a:cubicBezTo>
                  <a:cubicBezTo>
                    <a:pt x="33658" y="42000"/>
                    <a:pt x="28030" y="49313"/>
                    <a:pt x="23692" y="57487"/>
                  </a:cubicBezTo>
                  <a:cubicBezTo>
                    <a:pt x="21673" y="61856"/>
                    <a:pt x="15548" y="74299"/>
                    <a:pt x="10714" y="87238"/>
                  </a:cubicBezTo>
                  <a:cubicBezTo>
                    <a:pt x="10350" y="89588"/>
                    <a:pt x="10019" y="91938"/>
                    <a:pt x="9688" y="94254"/>
                  </a:cubicBezTo>
                  <a:cubicBezTo>
                    <a:pt x="9820" y="95677"/>
                    <a:pt x="9588" y="97133"/>
                    <a:pt x="9456" y="98589"/>
                  </a:cubicBezTo>
                  <a:cubicBezTo>
                    <a:pt x="9323" y="99715"/>
                    <a:pt x="9191" y="100873"/>
                    <a:pt x="9058" y="101998"/>
                  </a:cubicBezTo>
                  <a:cubicBezTo>
                    <a:pt x="8794" y="104116"/>
                    <a:pt x="8496" y="106267"/>
                    <a:pt x="8231" y="108352"/>
                  </a:cubicBezTo>
                  <a:cubicBezTo>
                    <a:pt x="7867" y="110437"/>
                    <a:pt x="7602" y="112522"/>
                    <a:pt x="7370" y="114573"/>
                  </a:cubicBezTo>
                  <a:cubicBezTo>
                    <a:pt x="7238" y="115533"/>
                    <a:pt x="7138" y="116493"/>
                    <a:pt x="7006" y="117453"/>
                  </a:cubicBezTo>
                  <a:cubicBezTo>
                    <a:pt x="6840" y="118710"/>
                    <a:pt x="6741" y="120001"/>
                    <a:pt x="6310" y="121192"/>
                  </a:cubicBezTo>
                  <a:cubicBezTo>
                    <a:pt x="6410" y="121325"/>
                    <a:pt x="6542" y="121457"/>
                    <a:pt x="6675" y="121589"/>
                  </a:cubicBezTo>
                  <a:cubicBezTo>
                    <a:pt x="5748" y="128208"/>
                    <a:pt x="5052" y="134860"/>
                    <a:pt x="4523" y="141478"/>
                  </a:cubicBezTo>
                  <a:cubicBezTo>
                    <a:pt x="947" y="173049"/>
                    <a:pt x="550" y="204819"/>
                    <a:pt x="351" y="236556"/>
                  </a:cubicBezTo>
                  <a:cubicBezTo>
                    <a:pt x="-1470" y="321341"/>
                    <a:pt x="4192" y="405961"/>
                    <a:pt x="8198" y="490580"/>
                  </a:cubicBezTo>
                  <a:cubicBezTo>
                    <a:pt x="9853" y="598101"/>
                    <a:pt x="20713" y="705621"/>
                    <a:pt x="22964" y="813274"/>
                  </a:cubicBezTo>
                  <a:cubicBezTo>
                    <a:pt x="23163" y="837399"/>
                    <a:pt x="24984" y="861491"/>
                    <a:pt x="27732" y="885450"/>
                  </a:cubicBezTo>
                  <a:cubicBezTo>
                    <a:pt x="30976" y="915764"/>
                    <a:pt x="31340" y="947566"/>
                    <a:pt x="45577" y="975266"/>
                  </a:cubicBezTo>
                  <a:cubicBezTo>
                    <a:pt x="59052" y="1005083"/>
                    <a:pt x="89743" y="1020107"/>
                    <a:pt x="115733" y="1037415"/>
                  </a:cubicBezTo>
                  <a:cubicBezTo>
                    <a:pt x="150464" y="1056212"/>
                    <a:pt x="189995" y="1062136"/>
                    <a:pt x="228699" y="1066934"/>
                  </a:cubicBezTo>
                  <a:cubicBezTo>
                    <a:pt x="259026" y="1071534"/>
                    <a:pt x="289552" y="1074149"/>
                    <a:pt x="320210" y="1075605"/>
                  </a:cubicBezTo>
                  <a:cubicBezTo>
                    <a:pt x="398015" y="1082290"/>
                    <a:pt x="476747" y="1081859"/>
                    <a:pt x="554783" y="1089206"/>
                  </a:cubicBezTo>
                  <a:cubicBezTo>
                    <a:pt x="575873" y="1090993"/>
                    <a:pt x="596963" y="1092780"/>
                    <a:pt x="618053" y="1094369"/>
                  </a:cubicBezTo>
                  <a:cubicBezTo>
                    <a:pt x="620205" y="1094170"/>
                    <a:pt x="621231" y="1097215"/>
                    <a:pt x="622787" y="1098207"/>
                  </a:cubicBezTo>
                  <a:cubicBezTo>
                    <a:pt x="656889" y="1135835"/>
                    <a:pt x="688872" y="1176076"/>
                    <a:pt x="723834" y="1213207"/>
                  </a:cubicBezTo>
                  <a:cubicBezTo>
                    <a:pt x="744957" y="1239814"/>
                    <a:pt x="765650" y="1266884"/>
                    <a:pt x="789587" y="1291175"/>
                  </a:cubicBezTo>
                  <a:cubicBezTo>
                    <a:pt x="798692" y="1301599"/>
                    <a:pt x="806870" y="1312818"/>
                    <a:pt x="815279" y="1323772"/>
                  </a:cubicBezTo>
                  <a:cubicBezTo>
                    <a:pt x="817398" y="1326618"/>
                    <a:pt x="820212" y="1329265"/>
                    <a:pt x="823887" y="1329762"/>
                  </a:cubicBezTo>
                  <a:cubicBezTo>
                    <a:pt x="824053" y="1329762"/>
                    <a:pt x="824185" y="1329762"/>
                    <a:pt x="824318" y="1329762"/>
                  </a:cubicBezTo>
                  <a:cubicBezTo>
                    <a:pt x="838786" y="1329762"/>
                    <a:pt x="849050" y="1307225"/>
                    <a:pt x="856433" y="1296635"/>
                  </a:cubicBezTo>
                  <a:cubicBezTo>
                    <a:pt x="864114" y="1284126"/>
                    <a:pt x="872656" y="1272179"/>
                    <a:pt x="879940" y="1259405"/>
                  </a:cubicBezTo>
                  <a:cubicBezTo>
                    <a:pt x="906791" y="1212479"/>
                    <a:pt x="936290" y="1166942"/>
                    <a:pt x="960559" y="1118593"/>
                  </a:cubicBezTo>
                  <a:cubicBezTo>
                    <a:pt x="977543" y="1115482"/>
                    <a:pt x="995024" y="1115714"/>
                    <a:pt x="1012439" y="1115912"/>
                  </a:cubicBezTo>
                  <a:cubicBezTo>
                    <a:pt x="1021147" y="1116012"/>
                    <a:pt x="1029821" y="1116111"/>
                    <a:pt x="1038429" y="1115813"/>
                  </a:cubicBezTo>
                  <a:cubicBezTo>
                    <a:pt x="1053427" y="1115945"/>
                    <a:pt x="1068459" y="1115747"/>
                    <a:pt x="1083457" y="1115548"/>
                  </a:cubicBezTo>
                  <a:cubicBezTo>
                    <a:pt x="1103090" y="1115284"/>
                    <a:pt x="1122723" y="1115019"/>
                    <a:pt x="1142389" y="1115515"/>
                  </a:cubicBezTo>
                  <a:cubicBezTo>
                    <a:pt x="1205461" y="1116475"/>
                    <a:pt x="1268466" y="1125642"/>
                    <a:pt x="1331537" y="1128753"/>
                  </a:cubicBezTo>
                  <a:cubicBezTo>
                    <a:pt x="1379213" y="1130672"/>
                    <a:pt x="1426691" y="1134478"/>
                    <a:pt x="1474367" y="1137225"/>
                  </a:cubicBezTo>
                  <a:cubicBezTo>
                    <a:pt x="1521149" y="1143016"/>
                    <a:pt x="1571440" y="1134081"/>
                    <a:pt x="1606071" y="1099531"/>
                  </a:cubicBezTo>
                  <a:cubicBezTo>
                    <a:pt x="1625738" y="1074711"/>
                    <a:pt x="1638716" y="1044762"/>
                    <a:pt x="1647722" y="1014547"/>
                  </a:cubicBezTo>
                  <a:cubicBezTo>
                    <a:pt x="1655800" y="975994"/>
                    <a:pt x="1655138" y="936149"/>
                    <a:pt x="1655403" y="896900"/>
                  </a:cubicBezTo>
                  <a:cubicBezTo>
                    <a:pt x="1656231" y="796561"/>
                    <a:pt x="1646894" y="696388"/>
                    <a:pt x="1642921" y="596115"/>
                  </a:cubicBezTo>
                  <a:close/>
                  <a:moveTo>
                    <a:pt x="1637922" y="890977"/>
                  </a:moveTo>
                  <a:cubicBezTo>
                    <a:pt x="1637226" y="932443"/>
                    <a:pt x="1639445" y="973677"/>
                    <a:pt x="1629512" y="1014614"/>
                  </a:cubicBezTo>
                  <a:cubicBezTo>
                    <a:pt x="1620308" y="1041254"/>
                    <a:pt x="1609713" y="1068622"/>
                    <a:pt x="1590809" y="1090000"/>
                  </a:cubicBezTo>
                  <a:cubicBezTo>
                    <a:pt x="1544755" y="1130837"/>
                    <a:pt x="1494496" y="1120777"/>
                    <a:pt x="1438312" y="1117733"/>
                  </a:cubicBezTo>
                  <a:cubicBezTo>
                    <a:pt x="1396529" y="1114026"/>
                    <a:pt x="1354581" y="1112537"/>
                    <a:pt x="1312666" y="1110518"/>
                  </a:cubicBezTo>
                  <a:cubicBezTo>
                    <a:pt x="1268267" y="1106481"/>
                    <a:pt x="1223869" y="1102278"/>
                    <a:pt x="1179371" y="1099399"/>
                  </a:cubicBezTo>
                  <a:cubicBezTo>
                    <a:pt x="1111930" y="1096619"/>
                    <a:pt x="1044356" y="1098340"/>
                    <a:pt x="976881" y="1099035"/>
                  </a:cubicBezTo>
                  <a:cubicBezTo>
                    <a:pt x="962777" y="1099465"/>
                    <a:pt x="947282" y="1100061"/>
                    <a:pt x="942349" y="1115979"/>
                  </a:cubicBezTo>
                  <a:cubicBezTo>
                    <a:pt x="924768" y="1150495"/>
                    <a:pt x="903844" y="1183588"/>
                    <a:pt x="884542" y="1217211"/>
                  </a:cubicBezTo>
                  <a:cubicBezTo>
                    <a:pt x="865637" y="1248253"/>
                    <a:pt x="848255" y="1280519"/>
                    <a:pt x="826337" y="1309542"/>
                  </a:cubicBezTo>
                  <a:cubicBezTo>
                    <a:pt x="816173" y="1295808"/>
                    <a:pt x="805545" y="1282372"/>
                    <a:pt x="793759" y="1270028"/>
                  </a:cubicBezTo>
                  <a:cubicBezTo>
                    <a:pt x="773563" y="1249709"/>
                    <a:pt x="757042" y="1226378"/>
                    <a:pt x="739064" y="1204172"/>
                  </a:cubicBezTo>
                  <a:cubicBezTo>
                    <a:pt x="703506" y="1166148"/>
                    <a:pt x="670927" y="1125509"/>
                    <a:pt x="636031" y="1086889"/>
                  </a:cubicBezTo>
                  <a:cubicBezTo>
                    <a:pt x="630800" y="1079278"/>
                    <a:pt x="622688" y="1076498"/>
                    <a:pt x="613948" y="1076498"/>
                  </a:cubicBezTo>
                  <a:cubicBezTo>
                    <a:pt x="613418" y="1076498"/>
                    <a:pt x="612888" y="1076531"/>
                    <a:pt x="612325" y="1076531"/>
                  </a:cubicBezTo>
                  <a:cubicBezTo>
                    <a:pt x="595142" y="1074976"/>
                    <a:pt x="575409" y="1073487"/>
                    <a:pt x="557663" y="1071964"/>
                  </a:cubicBezTo>
                  <a:cubicBezTo>
                    <a:pt x="511179" y="1067464"/>
                    <a:pt x="464530" y="1065743"/>
                    <a:pt x="417781" y="1064187"/>
                  </a:cubicBezTo>
                  <a:cubicBezTo>
                    <a:pt x="347690" y="1059554"/>
                    <a:pt x="276507" y="1057800"/>
                    <a:pt x="206781" y="1046251"/>
                  </a:cubicBezTo>
                  <a:cubicBezTo>
                    <a:pt x="169038" y="1041651"/>
                    <a:pt x="131625" y="1030565"/>
                    <a:pt x="101199" y="1007002"/>
                  </a:cubicBezTo>
                  <a:cubicBezTo>
                    <a:pt x="85638" y="997306"/>
                    <a:pt x="69448" y="985723"/>
                    <a:pt x="61535" y="968250"/>
                  </a:cubicBezTo>
                  <a:cubicBezTo>
                    <a:pt x="49550" y="944985"/>
                    <a:pt x="48457" y="918378"/>
                    <a:pt x="45941" y="892863"/>
                  </a:cubicBezTo>
                  <a:cubicBezTo>
                    <a:pt x="39452" y="841271"/>
                    <a:pt x="40478" y="788818"/>
                    <a:pt x="37465" y="736729"/>
                  </a:cubicBezTo>
                  <a:cubicBezTo>
                    <a:pt x="34850" y="682654"/>
                    <a:pt x="31804" y="629109"/>
                    <a:pt x="28328" y="574968"/>
                  </a:cubicBezTo>
                  <a:cubicBezTo>
                    <a:pt x="25944" y="507094"/>
                    <a:pt x="23659" y="439219"/>
                    <a:pt x="19653" y="371411"/>
                  </a:cubicBezTo>
                  <a:cubicBezTo>
                    <a:pt x="17071" y="320447"/>
                    <a:pt x="17501" y="269417"/>
                    <a:pt x="17865" y="218387"/>
                  </a:cubicBezTo>
                  <a:cubicBezTo>
                    <a:pt x="19157" y="172156"/>
                    <a:pt x="18494" y="124104"/>
                    <a:pt x="33824" y="79958"/>
                  </a:cubicBezTo>
                  <a:cubicBezTo>
                    <a:pt x="41770" y="71287"/>
                    <a:pt x="44385" y="58613"/>
                    <a:pt x="50907" y="48652"/>
                  </a:cubicBezTo>
                  <a:cubicBezTo>
                    <a:pt x="58357" y="41437"/>
                    <a:pt x="67164" y="35679"/>
                    <a:pt x="77361" y="32171"/>
                  </a:cubicBezTo>
                  <a:cubicBezTo>
                    <a:pt x="100570" y="25288"/>
                    <a:pt x="124342" y="20522"/>
                    <a:pt x="148279" y="17180"/>
                  </a:cubicBezTo>
                  <a:cubicBezTo>
                    <a:pt x="186387" y="23070"/>
                    <a:pt x="225421" y="18139"/>
                    <a:pt x="263794" y="17577"/>
                  </a:cubicBezTo>
                  <a:cubicBezTo>
                    <a:pt x="318323" y="16452"/>
                    <a:pt x="372654" y="22408"/>
                    <a:pt x="427183" y="23004"/>
                  </a:cubicBezTo>
                  <a:cubicBezTo>
                    <a:pt x="518662" y="25188"/>
                    <a:pt x="609975" y="30384"/>
                    <a:pt x="701486" y="32800"/>
                  </a:cubicBezTo>
                  <a:cubicBezTo>
                    <a:pt x="784455" y="36208"/>
                    <a:pt x="867657" y="45541"/>
                    <a:pt x="950891" y="47129"/>
                  </a:cubicBezTo>
                  <a:cubicBezTo>
                    <a:pt x="1039489" y="52987"/>
                    <a:pt x="1128318" y="52027"/>
                    <a:pt x="1217016" y="55634"/>
                  </a:cubicBezTo>
                  <a:cubicBezTo>
                    <a:pt x="1250389" y="56859"/>
                    <a:pt x="1283795" y="55369"/>
                    <a:pt x="1317234" y="53880"/>
                  </a:cubicBezTo>
                  <a:cubicBezTo>
                    <a:pt x="1369546" y="51564"/>
                    <a:pt x="1421857" y="49247"/>
                    <a:pt x="1473837" y="57289"/>
                  </a:cubicBezTo>
                  <a:cubicBezTo>
                    <a:pt x="1495291" y="59903"/>
                    <a:pt x="1518367" y="60234"/>
                    <a:pt x="1537173" y="72115"/>
                  </a:cubicBezTo>
                  <a:cubicBezTo>
                    <a:pt x="1559455" y="86808"/>
                    <a:pt x="1572566" y="110834"/>
                    <a:pt x="1581704" y="135257"/>
                  </a:cubicBezTo>
                  <a:cubicBezTo>
                    <a:pt x="1590345" y="159382"/>
                    <a:pt x="1591371" y="185129"/>
                    <a:pt x="1593722" y="210412"/>
                  </a:cubicBezTo>
                  <a:cubicBezTo>
                    <a:pt x="1597000" y="262865"/>
                    <a:pt x="1601205" y="314921"/>
                    <a:pt x="1604648" y="367572"/>
                  </a:cubicBezTo>
                  <a:cubicBezTo>
                    <a:pt x="1610740" y="431972"/>
                    <a:pt x="1618156" y="496272"/>
                    <a:pt x="1623884" y="560705"/>
                  </a:cubicBezTo>
                  <a:cubicBezTo>
                    <a:pt x="1625639" y="595321"/>
                    <a:pt x="1627095" y="629969"/>
                    <a:pt x="1629247" y="664552"/>
                  </a:cubicBezTo>
                  <a:cubicBezTo>
                    <a:pt x="1631565" y="740005"/>
                    <a:pt x="1639246" y="815425"/>
                    <a:pt x="1637922" y="890977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22"/>
            <p:cNvSpPr/>
            <p:nvPr/>
          </p:nvSpPr>
          <p:spPr>
            <a:xfrm>
              <a:off x="1150994" y="3415564"/>
              <a:ext cx="858801" cy="716667"/>
            </a:xfrm>
            <a:custGeom>
              <a:rect b="b" l="l" r="r" t="t"/>
              <a:pathLst>
                <a:path extrusionOk="0" h="716667" w="858801">
                  <a:moveTo>
                    <a:pt x="766852" y="17736"/>
                  </a:moveTo>
                  <a:cubicBezTo>
                    <a:pt x="743478" y="6517"/>
                    <a:pt x="717686" y="2182"/>
                    <a:pt x="691961" y="825"/>
                  </a:cubicBezTo>
                  <a:cubicBezTo>
                    <a:pt x="656866" y="-2286"/>
                    <a:pt x="621407" y="3373"/>
                    <a:pt x="589392" y="18232"/>
                  </a:cubicBezTo>
                  <a:cubicBezTo>
                    <a:pt x="530724" y="41265"/>
                    <a:pt x="487782" y="77105"/>
                    <a:pt x="456627" y="132107"/>
                  </a:cubicBezTo>
                  <a:cubicBezTo>
                    <a:pt x="426300" y="65622"/>
                    <a:pt x="353727" y="31933"/>
                    <a:pt x="286649" y="13732"/>
                  </a:cubicBezTo>
                  <a:cubicBezTo>
                    <a:pt x="269499" y="7775"/>
                    <a:pt x="251521" y="4829"/>
                    <a:pt x="233345" y="4101"/>
                  </a:cubicBezTo>
                  <a:cubicBezTo>
                    <a:pt x="205699" y="2745"/>
                    <a:pt x="177590" y="2712"/>
                    <a:pt x="150971" y="11250"/>
                  </a:cubicBezTo>
                  <a:cubicBezTo>
                    <a:pt x="100183" y="24652"/>
                    <a:pt x="77040" y="54602"/>
                    <a:pt x="48931" y="96068"/>
                  </a:cubicBezTo>
                  <a:cubicBezTo>
                    <a:pt x="29894" y="126745"/>
                    <a:pt x="9698" y="158482"/>
                    <a:pt x="2811" y="194388"/>
                  </a:cubicBezTo>
                  <a:cubicBezTo>
                    <a:pt x="-1890" y="239792"/>
                    <a:pt x="-2122" y="287050"/>
                    <a:pt x="13439" y="330468"/>
                  </a:cubicBezTo>
                  <a:cubicBezTo>
                    <a:pt x="19498" y="348041"/>
                    <a:pt x="29497" y="364190"/>
                    <a:pt x="42078" y="377891"/>
                  </a:cubicBezTo>
                  <a:cubicBezTo>
                    <a:pt x="65817" y="404167"/>
                    <a:pt x="91674" y="428623"/>
                    <a:pt x="121405" y="448049"/>
                  </a:cubicBezTo>
                  <a:cubicBezTo>
                    <a:pt x="136437" y="458209"/>
                    <a:pt x="150640" y="469526"/>
                    <a:pt x="164943" y="480646"/>
                  </a:cubicBezTo>
                  <a:cubicBezTo>
                    <a:pt x="189311" y="498549"/>
                    <a:pt x="215301" y="513607"/>
                    <a:pt x="239039" y="532503"/>
                  </a:cubicBezTo>
                  <a:cubicBezTo>
                    <a:pt x="266817" y="551333"/>
                    <a:pt x="294165" y="570759"/>
                    <a:pt x="319956" y="592667"/>
                  </a:cubicBezTo>
                  <a:cubicBezTo>
                    <a:pt x="340020" y="606864"/>
                    <a:pt x="359355" y="621822"/>
                    <a:pt x="377498" y="638336"/>
                  </a:cubicBezTo>
                  <a:cubicBezTo>
                    <a:pt x="394549" y="652632"/>
                    <a:pt x="411931" y="666531"/>
                    <a:pt x="428386" y="681523"/>
                  </a:cubicBezTo>
                  <a:cubicBezTo>
                    <a:pt x="440801" y="692509"/>
                    <a:pt x="452952" y="703861"/>
                    <a:pt x="466427" y="713557"/>
                  </a:cubicBezTo>
                  <a:cubicBezTo>
                    <a:pt x="468612" y="715079"/>
                    <a:pt x="470764" y="716171"/>
                    <a:pt x="473446" y="716535"/>
                  </a:cubicBezTo>
                  <a:cubicBezTo>
                    <a:pt x="474175" y="716635"/>
                    <a:pt x="474903" y="716668"/>
                    <a:pt x="475631" y="716668"/>
                  </a:cubicBezTo>
                  <a:cubicBezTo>
                    <a:pt x="481889" y="716668"/>
                    <a:pt x="487451" y="713127"/>
                    <a:pt x="492682" y="709917"/>
                  </a:cubicBezTo>
                  <a:cubicBezTo>
                    <a:pt x="504469" y="702537"/>
                    <a:pt x="515924" y="694727"/>
                    <a:pt x="527280" y="686751"/>
                  </a:cubicBezTo>
                  <a:cubicBezTo>
                    <a:pt x="548966" y="671760"/>
                    <a:pt x="570222" y="655875"/>
                    <a:pt x="588001" y="636284"/>
                  </a:cubicBezTo>
                  <a:cubicBezTo>
                    <a:pt x="606310" y="616229"/>
                    <a:pt x="626440" y="598094"/>
                    <a:pt x="646272" y="579595"/>
                  </a:cubicBezTo>
                  <a:cubicBezTo>
                    <a:pt x="666799" y="558283"/>
                    <a:pt x="684346" y="534423"/>
                    <a:pt x="704741" y="512879"/>
                  </a:cubicBezTo>
                  <a:cubicBezTo>
                    <a:pt x="736426" y="474921"/>
                    <a:pt x="764204" y="433852"/>
                    <a:pt x="791518" y="392684"/>
                  </a:cubicBezTo>
                  <a:cubicBezTo>
                    <a:pt x="810820" y="366374"/>
                    <a:pt x="822507" y="333546"/>
                    <a:pt x="834095" y="303034"/>
                  </a:cubicBezTo>
                  <a:cubicBezTo>
                    <a:pt x="843134" y="278081"/>
                    <a:pt x="852901" y="252997"/>
                    <a:pt x="856212" y="226456"/>
                  </a:cubicBezTo>
                  <a:cubicBezTo>
                    <a:pt x="868793" y="155702"/>
                    <a:pt x="834989" y="50035"/>
                    <a:pt x="766852" y="17736"/>
                  </a:cubicBezTo>
                  <a:close/>
                  <a:moveTo>
                    <a:pt x="815555" y="295985"/>
                  </a:moveTo>
                  <a:cubicBezTo>
                    <a:pt x="808006" y="317065"/>
                    <a:pt x="799133" y="337683"/>
                    <a:pt x="789829" y="358002"/>
                  </a:cubicBezTo>
                  <a:cubicBezTo>
                    <a:pt x="775527" y="382160"/>
                    <a:pt x="759767" y="405524"/>
                    <a:pt x="743114" y="428094"/>
                  </a:cubicBezTo>
                  <a:cubicBezTo>
                    <a:pt x="714673" y="473101"/>
                    <a:pt x="677658" y="512449"/>
                    <a:pt x="643590" y="553484"/>
                  </a:cubicBezTo>
                  <a:cubicBezTo>
                    <a:pt x="620911" y="578106"/>
                    <a:pt x="594457" y="598988"/>
                    <a:pt x="572142" y="624006"/>
                  </a:cubicBezTo>
                  <a:cubicBezTo>
                    <a:pt x="544497" y="653029"/>
                    <a:pt x="510428" y="675202"/>
                    <a:pt x="476492" y="696216"/>
                  </a:cubicBezTo>
                  <a:cubicBezTo>
                    <a:pt x="434312" y="662097"/>
                    <a:pt x="394946" y="624370"/>
                    <a:pt x="351906" y="591244"/>
                  </a:cubicBezTo>
                  <a:cubicBezTo>
                    <a:pt x="337503" y="581150"/>
                    <a:pt x="323565" y="570494"/>
                    <a:pt x="310222" y="558978"/>
                  </a:cubicBezTo>
                  <a:cubicBezTo>
                    <a:pt x="290887" y="542630"/>
                    <a:pt x="269135" y="530120"/>
                    <a:pt x="248839" y="514931"/>
                  </a:cubicBezTo>
                  <a:cubicBezTo>
                    <a:pt x="230663" y="500634"/>
                    <a:pt x="211295" y="488026"/>
                    <a:pt x="191893" y="475417"/>
                  </a:cubicBezTo>
                  <a:cubicBezTo>
                    <a:pt x="174246" y="463503"/>
                    <a:pt x="158222" y="449373"/>
                    <a:pt x="140708" y="437260"/>
                  </a:cubicBezTo>
                  <a:cubicBezTo>
                    <a:pt x="109288" y="416809"/>
                    <a:pt x="81179" y="392055"/>
                    <a:pt x="56348" y="364025"/>
                  </a:cubicBezTo>
                  <a:cubicBezTo>
                    <a:pt x="44958" y="351582"/>
                    <a:pt x="36416" y="336789"/>
                    <a:pt x="30954" y="320606"/>
                  </a:cubicBezTo>
                  <a:cubicBezTo>
                    <a:pt x="17644" y="279537"/>
                    <a:pt x="17710" y="235192"/>
                    <a:pt x="23206" y="192734"/>
                  </a:cubicBezTo>
                  <a:cubicBezTo>
                    <a:pt x="31516" y="161328"/>
                    <a:pt x="48865" y="133199"/>
                    <a:pt x="66048" y="105963"/>
                  </a:cubicBezTo>
                  <a:cubicBezTo>
                    <a:pt x="89026" y="72803"/>
                    <a:pt x="109089" y="43780"/>
                    <a:pt x="150110" y="32231"/>
                  </a:cubicBezTo>
                  <a:cubicBezTo>
                    <a:pt x="169578" y="24983"/>
                    <a:pt x="190072" y="23064"/>
                    <a:pt x="210632" y="23064"/>
                  </a:cubicBezTo>
                  <a:cubicBezTo>
                    <a:pt x="218711" y="23064"/>
                    <a:pt x="226789" y="23362"/>
                    <a:pt x="234801" y="23726"/>
                  </a:cubicBezTo>
                  <a:cubicBezTo>
                    <a:pt x="254104" y="24255"/>
                    <a:pt x="272644" y="29517"/>
                    <a:pt x="290953" y="35275"/>
                  </a:cubicBezTo>
                  <a:cubicBezTo>
                    <a:pt x="354422" y="52285"/>
                    <a:pt x="418884" y="87033"/>
                    <a:pt x="448681" y="148223"/>
                  </a:cubicBezTo>
                  <a:cubicBezTo>
                    <a:pt x="447589" y="160600"/>
                    <a:pt x="464706" y="163744"/>
                    <a:pt x="468480" y="151896"/>
                  </a:cubicBezTo>
                  <a:cubicBezTo>
                    <a:pt x="479075" y="130485"/>
                    <a:pt x="493775" y="111489"/>
                    <a:pt x="509269" y="93387"/>
                  </a:cubicBezTo>
                  <a:cubicBezTo>
                    <a:pt x="542941" y="56687"/>
                    <a:pt x="609356" y="23991"/>
                    <a:pt x="659515" y="20251"/>
                  </a:cubicBezTo>
                  <a:cubicBezTo>
                    <a:pt x="704973" y="18861"/>
                    <a:pt x="759436" y="23395"/>
                    <a:pt x="791087" y="60592"/>
                  </a:cubicBezTo>
                  <a:cubicBezTo>
                    <a:pt x="821017" y="97524"/>
                    <a:pt x="838863" y="145178"/>
                    <a:pt x="838962" y="192800"/>
                  </a:cubicBezTo>
                  <a:cubicBezTo>
                    <a:pt x="838995" y="228838"/>
                    <a:pt x="828533" y="262693"/>
                    <a:pt x="815555" y="29598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52" name="Google Shape;1152;p22"/>
          <p:cNvSpPr/>
          <p:nvPr/>
        </p:nvSpPr>
        <p:spPr>
          <a:xfrm rot="-206018">
            <a:off x="405195" y="1589722"/>
            <a:ext cx="811703" cy="647343"/>
          </a:xfrm>
          <a:custGeom>
            <a:rect b="b" l="l" r="r" t="t"/>
            <a:pathLst>
              <a:path extrusionOk="0" h="1292361" w="1620491">
                <a:moveTo>
                  <a:pt x="1196016" y="463506"/>
                </a:moveTo>
                <a:cubicBezTo>
                  <a:pt x="1208564" y="392851"/>
                  <a:pt x="1174760" y="287184"/>
                  <a:pt x="1106656" y="254885"/>
                </a:cubicBezTo>
                <a:cubicBezTo>
                  <a:pt x="1083249" y="243666"/>
                  <a:pt x="1057490" y="239331"/>
                  <a:pt x="1031732" y="237974"/>
                </a:cubicBezTo>
                <a:cubicBezTo>
                  <a:pt x="996637" y="234830"/>
                  <a:pt x="961178" y="240523"/>
                  <a:pt x="929163" y="255381"/>
                </a:cubicBezTo>
                <a:cubicBezTo>
                  <a:pt x="870528" y="278414"/>
                  <a:pt x="827553" y="314255"/>
                  <a:pt x="796398" y="369256"/>
                </a:cubicBezTo>
                <a:cubicBezTo>
                  <a:pt x="766071" y="302771"/>
                  <a:pt x="693498" y="269049"/>
                  <a:pt x="626420" y="250881"/>
                </a:cubicBezTo>
                <a:cubicBezTo>
                  <a:pt x="609270" y="244924"/>
                  <a:pt x="591292" y="241946"/>
                  <a:pt x="573116" y="241251"/>
                </a:cubicBezTo>
                <a:cubicBezTo>
                  <a:pt x="545470" y="239894"/>
                  <a:pt x="517394" y="239861"/>
                  <a:pt x="490742" y="248399"/>
                </a:cubicBezTo>
                <a:cubicBezTo>
                  <a:pt x="439954" y="261802"/>
                  <a:pt x="416844" y="291751"/>
                  <a:pt x="388702" y="333217"/>
                </a:cubicBezTo>
                <a:cubicBezTo>
                  <a:pt x="369665" y="363861"/>
                  <a:pt x="349469" y="395631"/>
                  <a:pt x="342582" y="431504"/>
                </a:cubicBezTo>
                <a:cubicBezTo>
                  <a:pt x="337881" y="476875"/>
                  <a:pt x="337649" y="524166"/>
                  <a:pt x="353210" y="567584"/>
                </a:cubicBezTo>
                <a:cubicBezTo>
                  <a:pt x="359269" y="585190"/>
                  <a:pt x="369268" y="601306"/>
                  <a:pt x="381849" y="615007"/>
                </a:cubicBezTo>
                <a:cubicBezTo>
                  <a:pt x="405588" y="641283"/>
                  <a:pt x="431445" y="665739"/>
                  <a:pt x="461176" y="685165"/>
                </a:cubicBezTo>
                <a:cubicBezTo>
                  <a:pt x="476208" y="695325"/>
                  <a:pt x="490411" y="706609"/>
                  <a:pt x="504714" y="717729"/>
                </a:cubicBezTo>
                <a:cubicBezTo>
                  <a:pt x="529082" y="735632"/>
                  <a:pt x="555072" y="750690"/>
                  <a:pt x="578810" y="769586"/>
                </a:cubicBezTo>
                <a:cubicBezTo>
                  <a:pt x="606588" y="788416"/>
                  <a:pt x="633936" y="807809"/>
                  <a:pt x="659727" y="829750"/>
                </a:cubicBezTo>
                <a:cubicBezTo>
                  <a:pt x="679791" y="843947"/>
                  <a:pt x="699093" y="858905"/>
                  <a:pt x="717269" y="875419"/>
                </a:cubicBezTo>
                <a:cubicBezTo>
                  <a:pt x="734320" y="889715"/>
                  <a:pt x="751702" y="903614"/>
                  <a:pt x="768157" y="918605"/>
                </a:cubicBezTo>
                <a:cubicBezTo>
                  <a:pt x="780572" y="929592"/>
                  <a:pt x="792723" y="940943"/>
                  <a:pt x="806198" y="950640"/>
                </a:cubicBezTo>
                <a:cubicBezTo>
                  <a:pt x="808350" y="952162"/>
                  <a:pt x="810535" y="953254"/>
                  <a:pt x="813217" y="953651"/>
                </a:cubicBezTo>
                <a:cubicBezTo>
                  <a:pt x="813946" y="953751"/>
                  <a:pt x="814674" y="953784"/>
                  <a:pt x="815402" y="953784"/>
                </a:cubicBezTo>
                <a:cubicBezTo>
                  <a:pt x="821660" y="953784"/>
                  <a:pt x="827255" y="950243"/>
                  <a:pt x="832453" y="947033"/>
                </a:cubicBezTo>
                <a:cubicBezTo>
                  <a:pt x="844240" y="939653"/>
                  <a:pt x="855662" y="931810"/>
                  <a:pt x="867051" y="923834"/>
                </a:cubicBezTo>
                <a:cubicBezTo>
                  <a:pt x="888737" y="908843"/>
                  <a:pt x="909993" y="892958"/>
                  <a:pt x="927805" y="873367"/>
                </a:cubicBezTo>
                <a:cubicBezTo>
                  <a:pt x="946114" y="853312"/>
                  <a:pt x="966244" y="835177"/>
                  <a:pt x="986076" y="816678"/>
                </a:cubicBezTo>
                <a:cubicBezTo>
                  <a:pt x="1006636" y="795366"/>
                  <a:pt x="1024150" y="771506"/>
                  <a:pt x="1044545" y="749962"/>
                </a:cubicBezTo>
                <a:cubicBezTo>
                  <a:pt x="1076230" y="712004"/>
                  <a:pt x="1104008" y="670935"/>
                  <a:pt x="1131322" y="629767"/>
                </a:cubicBezTo>
                <a:cubicBezTo>
                  <a:pt x="1150624" y="603457"/>
                  <a:pt x="1162311" y="570629"/>
                  <a:pt x="1173899" y="540117"/>
                </a:cubicBezTo>
                <a:cubicBezTo>
                  <a:pt x="1182938" y="515131"/>
                  <a:pt x="1192672" y="490046"/>
                  <a:pt x="1196016" y="463506"/>
                </a:cubicBezTo>
                <a:close/>
                <a:moveTo>
                  <a:pt x="1611624" y="647339"/>
                </a:moveTo>
                <a:cubicBezTo>
                  <a:pt x="1614008" y="722825"/>
                  <a:pt x="1621689" y="798245"/>
                  <a:pt x="1620332" y="873797"/>
                </a:cubicBezTo>
                <a:cubicBezTo>
                  <a:pt x="1619637" y="915263"/>
                  <a:pt x="1621855" y="956497"/>
                  <a:pt x="1611922" y="997434"/>
                </a:cubicBezTo>
                <a:cubicBezTo>
                  <a:pt x="1602718" y="1024074"/>
                  <a:pt x="1592124" y="1051442"/>
                  <a:pt x="1573219" y="1072821"/>
                </a:cubicBezTo>
                <a:cubicBezTo>
                  <a:pt x="1527165" y="1113658"/>
                  <a:pt x="1476907" y="1103597"/>
                  <a:pt x="1420722" y="1100553"/>
                </a:cubicBezTo>
                <a:cubicBezTo>
                  <a:pt x="1378939" y="1096846"/>
                  <a:pt x="1336991" y="1095357"/>
                  <a:pt x="1295076" y="1093338"/>
                </a:cubicBezTo>
                <a:cubicBezTo>
                  <a:pt x="1250678" y="1089301"/>
                  <a:pt x="1206279" y="1085098"/>
                  <a:pt x="1161782" y="1082219"/>
                </a:cubicBezTo>
                <a:cubicBezTo>
                  <a:pt x="1094340" y="1079439"/>
                  <a:pt x="1026766" y="1081160"/>
                  <a:pt x="959291" y="1081855"/>
                </a:cubicBezTo>
                <a:cubicBezTo>
                  <a:pt x="945187" y="1082285"/>
                  <a:pt x="929692" y="1082881"/>
                  <a:pt x="924759" y="1098799"/>
                </a:cubicBezTo>
                <a:cubicBezTo>
                  <a:pt x="907179" y="1133315"/>
                  <a:pt x="886254" y="1166409"/>
                  <a:pt x="866952" y="1200031"/>
                </a:cubicBezTo>
                <a:cubicBezTo>
                  <a:pt x="848047" y="1231073"/>
                  <a:pt x="830665" y="1263339"/>
                  <a:pt x="808748" y="1292362"/>
                </a:cubicBezTo>
                <a:cubicBezTo>
                  <a:pt x="798583" y="1278628"/>
                  <a:pt x="787956" y="1265192"/>
                  <a:pt x="776169" y="1252848"/>
                </a:cubicBezTo>
                <a:cubicBezTo>
                  <a:pt x="755973" y="1232529"/>
                  <a:pt x="739452" y="1209198"/>
                  <a:pt x="721474" y="1186993"/>
                </a:cubicBezTo>
                <a:cubicBezTo>
                  <a:pt x="685916" y="1148968"/>
                  <a:pt x="653337" y="1108330"/>
                  <a:pt x="618441" y="1069710"/>
                </a:cubicBezTo>
                <a:cubicBezTo>
                  <a:pt x="613210" y="1062098"/>
                  <a:pt x="605098" y="1059318"/>
                  <a:pt x="596358" y="1059318"/>
                </a:cubicBezTo>
                <a:cubicBezTo>
                  <a:pt x="595828" y="1059318"/>
                  <a:pt x="595298" y="1059352"/>
                  <a:pt x="594735" y="1059352"/>
                </a:cubicBezTo>
                <a:cubicBezTo>
                  <a:pt x="577552" y="1057796"/>
                  <a:pt x="557820" y="1056307"/>
                  <a:pt x="540074" y="1054785"/>
                </a:cubicBezTo>
                <a:cubicBezTo>
                  <a:pt x="493590" y="1050284"/>
                  <a:pt x="446940" y="1048563"/>
                  <a:pt x="400191" y="1047008"/>
                </a:cubicBezTo>
                <a:cubicBezTo>
                  <a:pt x="330101" y="1042375"/>
                  <a:pt x="258918" y="1040621"/>
                  <a:pt x="189192" y="1029071"/>
                </a:cubicBezTo>
                <a:cubicBezTo>
                  <a:pt x="151448" y="1024471"/>
                  <a:pt x="114036" y="1013385"/>
                  <a:pt x="83609" y="989822"/>
                </a:cubicBezTo>
                <a:cubicBezTo>
                  <a:pt x="68048" y="980126"/>
                  <a:pt x="51858" y="968543"/>
                  <a:pt x="43945" y="951070"/>
                </a:cubicBezTo>
                <a:cubicBezTo>
                  <a:pt x="31960" y="927805"/>
                  <a:pt x="30868" y="901198"/>
                  <a:pt x="28351" y="875683"/>
                </a:cubicBezTo>
                <a:cubicBezTo>
                  <a:pt x="21862" y="824091"/>
                  <a:pt x="22889" y="771638"/>
                  <a:pt x="19876" y="719549"/>
                </a:cubicBezTo>
                <a:cubicBezTo>
                  <a:pt x="17260" y="665474"/>
                  <a:pt x="14214" y="611929"/>
                  <a:pt x="10738" y="557789"/>
                </a:cubicBezTo>
                <a:cubicBezTo>
                  <a:pt x="8354" y="489914"/>
                  <a:pt x="6069" y="422040"/>
                  <a:pt x="2063" y="354231"/>
                </a:cubicBezTo>
                <a:cubicBezTo>
                  <a:pt x="-519" y="303268"/>
                  <a:pt x="-89" y="252238"/>
                  <a:pt x="276" y="201208"/>
                </a:cubicBezTo>
                <a:cubicBezTo>
                  <a:pt x="1567" y="154976"/>
                  <a:pt x="905" y="106925"/>
                  <a:pt x="16234" y="62778"/>
                </a:cubicBezTo>
                <a:cubicBezTo>
                  <a:pt x="24147" y="54141"/>
                  <a:pt x="26729" y="41433"/>
                  <a:pt x="33251" y="31472"/>
                </a:cubicBezTo>
                <a:cubicBezTo>
                  <a:pt x="40701" y="24224"/>
                  <a:pt x="49541" y="18499"/>
                  <a:pt x="59771" y="14991"/>
                </a:cubicBezTo>
                <a:cubicBezTo>
                  <a:pt x="82947" y="8108"/>
                  <a:pt x="106752" y="3342"/>
                  <a:pt x="130689" y="0"/>
                </a:cubicBezTo>
                <a:cubicBezTo>
                  <a:pt x="168797" y="5891"/>
                  <a:pt x="207832" y="960"/>
                  <a:pt x="246204" y="397"/>
                </a:cubicBezTo>
                <a:cubicBezTo>
                  <a:pt x="300734" y="-728"/>
                  <a:pt x="355064" y="5229"/>
                  <a:pt x="409594" y="5824"/>
                </a:cubicBezTo>
                <a:cubicBezTo>
                  <a:pt x="501072" y="8009"/>
                  <a:pt x="592385" y="13204"/>
                  <a:pt x="683896" y="15620"/>
                </a:cubicBezTo>
                <a:cubicBezTo>
                  <a:pt x="766866" y="19029"/>
                  <a:pt x="850067" y="28361"/>
                  <a:pt x="933301" y="29949"/>
                </a:cubicBezTo>
                <a:cubicBezTo>
                  <a:pt x="1021899" y="35807"/>
                  <a:pt x="1110729" y="34847"/>
                  <a:pt x="1199426" y="38454"/>
                </a:cubicBezTo>
                <a:cubicBezTo>
                  <a:pt x="1232799" y="39679"/>
                  <a:pt x="1266205" y="38190"/>
                  <a:pt x="1299645" y="36701"/>
                </a:cubicBezTo>
                <a:cubicBezTo>
                  <a:pt x="1351956" y="34384"/>
                  <a:pt x="1404267" y="32067"/>
                  <a:pt x="1456247" y="40109"/>
                </a:cubicBezTo>
                <a:cubicBezTo>
                  <a:pt x="1477701" y="42724"/>
                  <a:pt x="1500778" y="43054"/>
                  <a:pt x="1519583" y="54935"/>
                </a:cubicBezTo>
                <a:cubicBezTo>
                  <a:pt x="1541865" y="69628"/>
                  <a:pt x="1554976" y="93654"/>
                  <a:pt x="1564114" y="118077"/>
                </a:cubicBezTo>
                <a:cubicBezTo>
                  <a:pt x="1572755" y="142202"/>
                  <a:pt x="1573782" y="167949"/>
                  <a:pt x="1576132" y="193232"/>
                </a:cubicBezTo>
                <a:cubicBezTo>
                  <a:pt x="1579410" y="245685"/>
                  <a:pt x="1583615" y="297741"/>
                  <a:pt x="1587058" y="350392"/>
                </a:cubicBezTo>
                <a:cubicBezTo>
                  <a:pt x="1593150" y="414792"/>
                  <a:pt x="1600566" y="479093"/>
                  <a:pt x="1606294" y="543525"/>
                </a:cubicBezTo>
                <a:cubicBezTo>
                  <a:pt x="1608016" y="578075"/>
                  <a:pt x="1609472" y="612757"/>
                  <a:pt x="1611624" y="6473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3" name="Google Shape;1153;p22"/>
          <p:cNvSpPr/>
          <p:nvPr/>
        </p:nvSpPr>
        <p:spPr>
          <a:xfrm rot="-708899">
            <a:off x="3750712" y="4409279"/>
            <a:ext cx="720395" cy="1063562"/>
          </a:xfrm>
          <a:custGeom>
            <a:rect b="b" l="l" r="r" t="t"/>
            <a:pathLst>
              <a:path extrusionOk="0" h="2122355" w="1439046">
                <a:moveTo>
                  <a:pt x="1431502" y="738050"/>
                </a:moveTo>
                <a:cubicBezTo>
                  <a:pt x="1424793" y="640253"/>
                  <a:pt x="1424836" y="541396"/>
                  <a:pt x="1410188" y="444406"/>
                </a:cubicBezTo>
                <a:cubicBezTo>
                  <a:pt x="1403862" y="390203"/>
                  <a:pt x="1394054" y="336126"/>
                  <a:pt x="1381657" y="282729"/>
                </a:cubicBezTo>
                <a:cubicBezTo>
                  <a:pt x="1382506" y="280309"/>
                  <a:pt x="1382888" y="277550"/>
                  <a:pt x="1382506" y="274536"/>
                </a:cubicBezTo>
                <a:cubicBezTo>
                  <a:pt x="1373632" y="235231"/>
                  <a:pt x="1367773" y="197709"/>
                  <a:pt x="1357159" y="158149"/>
                </a:cubicBezTo>
                <a:cubicBezTo>
                  <a:pt x="1342978" y="98639"/>
                  <a:pt x="1291137" y="64894"/>
                  <a:pt x="1240867" y="48425"/>
                </a:cubicBezTo>
                <a:cubicBezTo>
                  <a:pt x="1189578" y="34291"/>
                  <a:pt x="1136124" y="36243"/>
                  <a:pt x="1083901" y="27499"/>
                </a:cubicBezTo>
                <a:cubicBezTo>
                  <a:pt x="1028749" y="23806"/>
                  <a:pt x="973766" y="18034"/>
                  <a:pt x="918486" y="15742"/>
                </a:cubicBezTo>
                <a:cubicBezTo>
                  <a:pt x="879298" y="15444"/>
                  <a:pt x="840152" y="15402"/>
                  <a:pt x="801048" y="12431"/>
                </a:cubicBezTo>
                <a:cubicBezTo>
                  <a:pt x="723223" y="3050"/>
                  <a:pt x="645101" y="2159"/>
                  <a:pt x="566894" y="1692"/>
                </a:cubicBezTo>
                <a:cubicBezTo>
                  <a:pt x="499726" y="-388"/>
                  <a:pt x="431667" y="-2723"/>
                  <a:pt x="365136" y="9162"/>
                </a:cubicBezTo>
                <a:cubicBezTo>
                  <a:pt x="286165" y="18458"/>
                  <a:pt x="199126" y="30131"/>
                  <a:pt x="140832" y="96050"/>
                </a:cubicBezTo>
                <a:cubicBezTo>
                  <a:pt x="126439" y="113920"/>
                  <a:pt x="116291" y="135780"/>
                  <a:pt x="107545" y="157809"/>
                </a:cubicBezTo>
                <a:cubicBezTo>
                  <a:pt x="100412" y="159804"/>
                  <a:pt x="100625" y="170798"/>
                  <a:pt x="97992" y="177547"/>
                </a:cubicBezTo>
                <a:cubicBezTo>
                  <a:pt x="81391" y="221224"/>
                  <a:pt x="72815" y="268552"/>
                  <a:pt x="65088" y="315115"/>
                </a:cubicBezTo>
                <a:cubicBezTo>
                  <a:pt x="45812" y="416689"/>
                  <a:pt x="35877" y="519918"/>
                  <a:pt x="22672" y="622596"/>
                </a:cubicBezTo>
                <a:cubicBezTo>
                  <a:pt x="11336" y="726122"/>
                  <a:pt x="1911" y="830158"/>
                  <a:pt x="0" y="934448"/>
                </a:cubicBezTo>
                <a:cubicBezTo>
                  <a:pt x="807" y="1038230"/>
                  <a:pt x="16219" y="1141586"/>
                  <a:pt x="34730" y="1243118"/>
                </a:cubicBezTo>
                <a:cubicBezTo>
                  <a:pt x="49633" y="1322450"/>
                  <a:pt x="66361" y="1401654"/>
                  <a:pt x="90859" y="1478100"/>
                </a:cubicBezTo>
                <a:cubicBezTo>
                  <a:pt x="111876" y="1536549"/>
                  <a:pt x="127925" y="1596950"/>
                  <a:pt x="149451" y="1655228"/>
                </a:cubicBezTo>
                <a:cubicBezTo>
                  <a:pt x="171656" y="1713252"/>
                  <a:pt x="202778" y="1766735"/>
                  <a:pt x="232668" y="1820175"/>
                </a:cubicBezTo>
                <a:cubicBezTo>
                  <a:pt x="254958" y="1855363"/>
                  <a:pt x="280178" y="1888046"/>
                  <a:pt x="302426" y="1923277"/>
                </a:cubicBezTo>
                <a:cubicBezTo>
                  <a:pt x="329811" y="1963813"/>
                  <a:pt x="362970" y="1999637"/>
                  <a:pt x="398550" y="2031302"/>
                </a:cubicBezTo>
                <a:cubicBezTo>
                  <a:pt x="429544" y="2053587"/>
                  <a:pt x="462109" y="2074258"/>
                  <a:pt x="496627" y="2089114"/>
                </a:cubicBezTo>
                <a:cubicBezTo>
                  <a:pt x="558488" y="2110677"/>
                  <a:pt x="624212" y="2118742"/>
                  <a:pt x="688790" y="2121840"/>
                </a:cubicBezTo>
                <a:cubicBezTo>
                  <a:pt x="771880" y="2126085"/>
                  <a:pt x="853908" y="2103631"/>
                  <a:pt x="931436" y="2072263"/>
                </a:cubicBezTo>
                <a:cubicBezTo>
                  <a:pt x="973554" y="2052992"/>
                  <a:pt x="1017073" y="2037118"/>
                  <a:pt x="1054945" y="2008339"/>
                </a:cubicBezTo>
                <a:cubicBezTo>
                  <a:pt x="1085090" y="1991063"/>
                  <a:pt x="1107380" y="1962667"/>
                  <a:pt x="1128057" y="1933634"/>
                </a:cubicBezTo>
                <a:cubicBezTo>
                  <a:pt x="1154253" y="1903539"/>
                  <a:pt x="1178454" y="1871068"/>
                  <a:pt x="1197730" y="1834988"/>
                </a:cubicBezTo>
                <a:cubicBezTo>
                  <a:pt x="1222058" y="1792712"/>
                  <a:pt x="1247915" y="1750860"/>
                  <a:pt x="1267615" y="1705103"/>
                </a:cubicBezTo>
                <a:cubicBezTo>
                  <a:pt x="1287443" y="1652257"/>
                  <a:pt x="1308672" y="1600261"/>
                  <a:pt x="1332193" y="1549283"/>
                </a:cubicBezTo>
                <a:cubicBezTo>
                  <a:pt x="1358942" y="1482133"/>
                  <a:pt x="1375543" y="1410823"/>
                  <a:pt x="1391761" y="1339853"/>
                </a:cubicBezTo>
                <a:cubicBezTo>
                  <a:pt x="1411759" y="1261582"/>
                  <a:pt x="1427681" y="1182250"/>
                  <a:pt x="1435450" y="1101305"/>
                </a:cubicBezTo>
                <a:cubicBezTo>
                  <a:pt x="1435620" y="1098758"/>
                  <a:pt x="1435748" y="1096211"/>
                  <a:pt x="1435918" y="1093664"/>
                </a:cubicBezTo>
                <a:cubicBezTo>
                  <a:pt x="1439102" y="1088783"/>
                  <a:pt x="1439017" y="1082628"/>
                  <a:pt x="1436852" y="1077492"/>
                </a:cubicBezTo>
                <a:cubicBezTo>
                  <a:pt x="1442541" y="964500"/>
                  <a:pt x="1435875" y="850999"/>
                  <a:pt x="1431502" y="7380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54" name="Google Shape;1154;p22"/>
          <p:cNvGrpSpPr/>
          <p:nvPr/>
        </p:nvGrpSpPr>
        <p:grpSpPr>
          <a:xfrm rot="-721748">
            <a:off x="3750116" y="4408388"/>
            <a:ext cx="719492" cy="1061176"/>
            <a:chOff x="7499266" y="8816313"/>
            <a:chExt cx="1439046" cy="2122355"/>
          </a:xfrm>
        </p:grpSpPr>
        <p:sp>
          <p:nvSpPr>
            <p:cNvPr id="1155" name="Google Shape;1155;p22"/>
            <p:cNvSpPr/>
            <p:nvPr/>
          </p:nvSpPr>
          <p:spPr>
            <a:xfrm>
              <a:off x="7554843" y="9958111"/>
              <a:ext cx="3736" cy="4159"/>
            </a:xfrm>
            <a:custGeom>
              <a:rect b="b" l="l" r="r" t="t"/>
              <a:pathLst>
                <a:path extrusionOk="0" h="4159" w="3736">
                  <a:moveTo>
                    <a:pt x="1868" y="0"/>
                  </a:moveTo>
                  <a:cubicBezTo>
                    <a:pt x="849" y="0"/>
                    <a:pt x="0" y="934"/>
                    <a:pt x="0" y="2080"/>
                  </a:cubicBezTo>
                  <a:cubicBezTo>
                    <a:pt x="0" y="3226"/>
                    <a:pt x="849" y="4160"/>
                    <a:pt x="1868" y="4160"/>
                  </a:cubicBezTo>
                  <a:cubicBezTo>
                    <a:pt x="2887" y="4160"/>
                    <a:pt x="3736" y="3226"/>
                    <a:pt x="3736" y="2080"/>
                  </a:cubicBezTo>
                  <a:cubicBezTo>
                    <a:pt x="3736" y="934"/>
                    <a:pt x="2887" y="0"/>
                    <a:pt x="1868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22"/>
            <p:cNvSpPr/>
            <p:nvPr/>
          </p:nvSpPr>
          <p:spPr>
            <a:xfrm>
              <a:off x="7499266" y="8816313"/>
              <a:ext cx="1439046" cy="2122355"/>
            </a:xfrm>
            <a:custGeom>
              <a:rect b="b" l="l" r="r" t="t"/>
              <a:pathLst>
                <a:path extrusionOk="0" h="2122355" w="1439046">
                  <a:moveTo>
                    <a:pt x="1436852" y="1077492"/>
                  </a:moveTo>
                  <a:cubicBezTo>
                    <a:pt x="1442541" y="964500"/>
                    <a:pt x="1435875" y="850999"/>
                    <a:pt x="1431502" y="738050"/>
                  </a:cubicBezTo>
                  <a:cubicBezTo>
                    <a:pt x="1424793" y="640253"/>
                    <a:pt x="1424836" y="541396"/>
                    <a:pt x="1410188" y="444406"/>
                  </a:cubicBezTo>
                  <a:cubicBezTo>
                    <a:pt x="1403862" y="390203"/>
                    <a:pt x="1394054" y="336126"/>
                    <a:pt x="1381657" y="282729"/>
                  </a:cubicBezTo>
                  <a:cubicBezTo>
                    <a:pt x="1382506" y="280309"/>
                    <a:pt x="1382888" y="277550"/>
                    <a:pt x="1382506" y="274536"/>
                  </a:cubicBezTo>
                  <a:cubicBezTo>
                    <a:pt x="1373632" y="235231"/>
                    <a:pt x="1367773" y="197709"/>
                    <a:pt x="1357159" y="158149"/>
                  </a:cubicBezTo>
                  <a:cubicBezTo>
                    <a:pt x="1342978" y="98639"/>
                    <a:pt x="1291137" y="64894"/>
                    <a:pt x="1240867" y="48425"/>
                  </a:cubicBezTo>
                  <a:cubicBezTo>
                    <a:pt x="1189578" y="34291"/>
                    <a:pt x="1136124" y="36243"/>
                    <a:pt x="1083901" y="27499"/>
                  </a:cubicBezTo>
                  <a:cubicBezTo>
                    <a:pt x="1028749" y="23806"/>
                    <a:pt x="973766" y="18034"/>
                    <a:pt x="918486" y="15742"/>
                  </a:cubicBezTo>
                  <a:cubicBezTo>
                    <a:pt x="879298" y="15444"/>
                    <a:pt x="840152" y="15402"/>
                    <a:pt x="801048" y="12431"/>
                  </a:cubicBezTo>
                  <a:cubicBezTo>
                    <a:pt x="723223" y="3050"/>
                    <a:pt x="645101" y="2159"/>
                    <a:pt x="566894" y="1692"/>
                  </a:cubicBezTo>
                  <a:cubicBezTo>
                    <a:pt x="499726" y="-388"/>
                    <a:pt x="431667" y="-2723"/>
                    <a:pt x="365136" y="9162"/>
                  </a:cubicBezTo>
                  <a:cubicBezTo>
                    <a:pt x="286165" y="18458"/>
                    <a:pt x="199126" y="30131"/>
                    <a:pt x="140832" y="96050"/>
                  </a:cubicBezTo>
                  <a:cubicBezTo>
                    <a:pt x="126439" y="113920"/>
                    <a:pt x="116291" y="135780"/>
                    <a:pt x="107545" y="157809"/>
                  </a:cubicBezTo>
                  <a:cubicBezTo>
                    <a:pt x="100412" y="159804"/>
                    <a:pt x="100625" y="170798"/>
                    <a:pt x="97992" y="177547"/>
                  </a:cubicBezTo>
                  <a:cubicBezTo>
                    <a:pt x="81391" y="221224"/>
                    <a:pt x="72815" y="268552"/>
                    <a:pt x="65088" y="315115"/>
                  </a:cubicBezTo>
                  <a:cubicBezTo>
                    <a:pt x="45812" y="416689"/>
                    <a:pt x="35877" y="519918"/>
                    <a:pt x="22672" y="622596"/>
                  </a:cubicBezTo>
                  <a:cubicBezTo>
                    <a:pt x="11336" y="726122"/>
                    <a:pt x="1911" y="830158"/>
                    <a:pt x="0" y="934448"/>
                  </a:cubicBezTo>
                  <a:cubicBezTo>
                    <a:pt x="807" y="1038230"/>
                    <a:pt x="16219" y="1141586"/>
                    <a:pt x="34730" y="1243118"/>
                  </a:cubicBezTo>
                  <a:cubicBezTo>
                    <a:pt x="49633" y="1322450"/>
                    <a:pt x="66361" y="1401654"/>
                    <a:pt x="90859" y="1478100"/>
                  </a:cubicBezTo>
                  <a:cubicBezTo>
                    <a:pt x="111876" y="1536549"/>
                    <a:pt x="127925" y="1596950"/>
                    <a:pt x="149451" y="1655228"/>
                  </a:cubicBezTo>
                  <a:cubicBezTo>
                    <a:pt x="171656" y="1713252"/>
                    <a:pt x="202778" y="1766735"/>
                    <a:pt x="232668" y="1820175"/>
                  </a:cubicBezTo>
                  <a:cubicBezTo>
                    <a:pt x="254958" y="1855363"/>
                    <a:pt x="280178" y="1888046"/>
                    <a:pt x="302426" y="1923277"/>
                  </a:cubicBezTo>
                  <a:cubicBezTo>
                    <a:pt x="329811" y="1963813"/>
                    <a:pt x="362970" y="1999637"/>
                    <a:pt x="398550" y="2031302"/>
                  </a:cubicBezTo>
                  <a:cubicBezTo>
                    <a:pt x="429544" y="2053587"/>
                    <a:pt x="462109" y="2074258"/>
                    <a:pt x="496627" y="2089114"/>
                  </a:cubicBezTo>
                  <a:cubicBezTo>
                    <a:pt x="558488" y="2110677"/>
                    <a:pt x="624212" y="2118742"/>
                    <a:pt x="688790" y="2121840"/>
                  </a:cubicBezTo>
                  <a:cubicBezTo>
                    <a:pt x="771880" y="2126085"/>
                    <a:pt x="853908" y="2103631"/>
                    <a:pt x="931436" y="2072263"/>
                  </a:cubicBezTo>
                  <a:cubicBezTo>
                    <a:pt x="973554" y="2052992"/>
                    <a:pt x="1017073" y="2037118"/>
                    <a:pt x="1054945" y="2008339"/>
                  </a:cubicBezTo>
                  <a:cubicBezTo>
                    <a:pt x="1085090" y="1991063"/>
                    <a:pt x="1107380" y="1962667"/>
                    <a:pt x="1128057" y="1933634"/>
                  </a:cubicBezTo>
                  <a:cubicBezTo>
                    <a:pt x="1154253" y="1903539"/>
                    <a:pt x="1178454" y="1871068"/>
                    <a:pt x="1197730" y="1834988"/>
                  </a:cubicBezTo>
                  <a:cubicBezTo>
                    <a:pt x="1222058" y="1792712"/>
                    <a:pt x="1247915" y="1750860"/>
                    <a:pt x="1267615" y="1705103"/>
                  </a:cubicBezTo>
                  <a:cubicBezTo>
                    <a:pt x="1287443" y="1652257"/>
                    <a:pt x="1308672" y="1600261"/>
                    <a:pt x="1332193" y="1549283"/>
                  </a:cubicBezTo>
                  <a:cubicBezTo>
                    <a:pt x="1358942" y="1482133"/>
                    <a:pt x="1375543" y="1410823"/>
                    <a:pt x="1391761" y="1339853"/>
                  </a:cubicBezTo>
                  <a:cubicBezTo>
                    <a:pt x="1411759" y="1261582"/>
                    <a:pt x="1427681" y="1182250"/>
                    <a:pt x="1435450" y="1101305"/>
                  </a:cubicBezTo>
                  <a:cubicBezTo>
                    <a:pt x="1435620" y="1098758"/>
                    <a:pt x="1435748" y="1096211"/>
                    <a:pt x="1435918" y="1093664"/>
                  </a:cubicBezTo>
                  <a:cubicBezTo>
                    <a:pt x="1439102" y="1088783"/>
                    <a:pt x="1439017" y="1082628"/>
                    <a:pt x="1436852" y="1077492"/>
                  </a:cubicBezTo>
                  <a:close/>
                  <a:moveTo>
                    <a:pt x="1049893" y="58400"/>
                  </a:moveTo>
                  <a:cubicBezTo>
                    <a:pt x="1084920" y="59928"/>
                    <a:pt x="1120457" y="66125"/>
                    <a:pt x="1156419" y="69436"/>
                  </a:cubicBezTo>
                  <a:cubicBezTo>
                    <a:pt x="1208260" y="71728"/>
                    <a:pt x="1267870" y="82212"/>
                    <a:pt x="1305360" y="124446"/>
                  </a:cubicBezTo>
                  <a:cubicBezTo>
                    <a:pt x="1305318" y="128394"/>
                    <a:pt x="1306294" y="132257"/>
                    <a:pt x="1308332" y="135737"/>
                  </a:cubicBezTo>
                  <a:cubicBezTo>
                    <a:pt x="1314743" y="151315"/>
                    <a:pt x="1318989" y="167020"/>
                    <a:pt x="1324636" y="183319"/>
                  </a:cubicBezTo>
                  <a:cubicBezTo>
                    <a:pt x="1344803" y="260402"/>
                    <a:pt x="1365777" y="336466"/>
                    <a:pt x="1376392" y="416180"/>
                  </a:cubicBezTo>
                  <a:cubicBezTo>
                    <a:pt x="1391549" y="515164"/>
                    <a:pt x="1394606" y="615380"/>
                    <a:pt x="1400253" y="715426"/>
                  </a:cubicBezTo>
                  <a:cubicBezTo>
                    <a:pt x="1404753" y="795182"/>
                    <a:pt x="1406961" y="876170"/>
                    <a:pt x="1408702" y="956308"/>
                  </a:cubicBezTo>
                  <a:cubicBezTo>
                    <a:pt x="1408957" y="995571"/>
                    <a:pt x="1409296" y="1034749"/>
                    <a:pt x="1407131" y="1073842"/>
                  </a:cubicBezTo>
                  <a:cubicBezTo>
                    <a:pt x="1401314" y="1076559"/>
                    <a:pt x="1395498" y="1079275"/>
                    <a:pt x="1389724" y="1082077"/>
                  </a:cubicBezTo>
                  <a:cubicBezTo>
                    <a:pt x="1343275" y="1103682"/>
                    <a:pt x="1293387" y="1110431"/>
                    <a:pt x="1244518" y="1125457"/>
                  </a:cubicBezTo>
                  <a:cubicBezTo>
                    <a:pt x="1175695" y="1137469"/>
                    <a:pt x="1105724" y="1139719"/>
                    <a:pt x="1036349" y="1146510"/>
                  </a:cubicBezTo>
                  <a:cubicBezTo>
                    <a:pt x="940097" y="1154193"/>
                    <a:pt x="842529" y="1155211"/>
                    <a:pt x="745132" y="1150797"/>
                  </a:cubicBezTo>
                  <a:cubicBezTo>
                    <a:pt x="745811" y="1147868"/>
                    <a:pt x="745938" y="1144642"/>
                    <a:pt x="745811" y="1141798"/>
                  </a:cubicBezTo>
                  <a:cubicBezTo>
                    <a:pt x="745981" y="1124905"/>
                    <a:pt x="746448" y="1108011"/>
                    <a:pt x="746872" y="1091118"/>
                  </a:cubicBezTo>
                  <a:cubicBezTo>
                    <a:pt x="747042" y="1090354"/>
                    <a:pt x="747212" y="1089547"/>
                    <a:pt x="747297" y="1088698"/>
                  </a:cubicBezTo>
                  <a:cubicBezTo>
                    <a:pt x="749462" y="1051261"/>
                    <a:pt x="747806" y="1013653"/>
                    <a:pt x="747976" y="976173"/>
                  </a:cubicBezTo>
                  <a:cubicBezTo>
                    <a:pt x="746151" y="887503"/>
                    <a:pt x="748443" y="798833"/>
                    <a:pt x="745217" y="710205"/>
                  </a:cubicBezTo>
                  <a:cubicBezTo>
                    <a:pt x="744750" y="706597"/>
                    <a:pt x="744622" y="702395"/>
                    <a:pt x="744198" y="698235"/>
                  </a:cubicBezTo>
                  <a:cubicBezTo>
                    <a:pt x="771668" y="698108"/>
                    <a:pt x="801473" y="691868"/>
                    <a:pt x="808861" y="659312"/>
                  </a:cubicBezTo>
                  <a:cubicBezTo>
                    <a:pt x="819730" y="610499"/>
                    <a:pt x="818159" y="559266"/>
                    <a:pt x="819348" y="509307"/>
                  </a:cubicBezTo>
                  <a:cubicBezTo>
                    <a:pt x="819687" y="464101"/>
                    <a:pt x="821003" y="418811"/>
                    <a:pt x="817437" y="373733"/>
                  </a:cubicBezTo>
                  <a:cubicBezTo>
                    <a:pt x="815187" y="344361"/>
                    <a:pt x="815314" y="310828"/>
                    <a:pt x="795656" y="288162"/>
                  </a:cubicBezTo>
                  <a:cubicBezTo>
                    <a:pt x="786061" y="276489"/>
                    <a:pt x="766615" y="263500"/>
                    <a:pt x="750736" y="265326"/>
                  </a:cubicBezTo>
                  <a:cubicBezTo>
                    <a:pt x="752392" y="239349"/>
                    <a:pt x="748741" y="212947"/>
                    <a:pt x="746363" y="187140"/>
                  </a:cubicBezTo>
                  <a:cubicBezTo>
                    <a:pt x="740589" y="138496"/>
                    <a:pt x="745004" y="88325"/>
                    <a:pt x="738721" y="39936"/>
                  </a:cubicBezTo>
                  <a:cubicBezTo>
                    <a:pt x="755704" y="41167"/>
                    <a:pt x="772687" y="42737"/>
                    <a:pt x="789627" y="44860"/>
                  </a:cubicBezTo>
                  <a:cubicBezTo>
                    <a:pt x="876963" y="50717"/>
                    <a:pt x="961878" y="48298"/>
                    <a:pt x="1049893" y="58400"/>
                  </a:cubicBezTo>
                  <a:close/>
                  <a:moveTo>
                    <a:pt x="732309" y="288289"/>
                  </a:moveTo>
                  <a:cubicBezTo>
                    <a:pt x="733328" y="288586"/>
                    <a:pt x="734390" y="288756"/>
                    <a:pt x="735451" y="288756"/>
                  </a:cubicBezTo>
                  <a:cubicBezTo>
                    <a:pt x="739103" y="298264"/>
                    <a:pt x="749335" y="298221"/>
                    <a:pt x="757444" y="299325"/>
                  </a:cubicBezTo>
                  <a:cubicBezTo>
                    <a:pt x="764025" y="301405"/>
                    <a:pt x="769672" y="306201"/>
                    <a:pt x="774300" y="311592"/>
                  </a:cubicBezTo>
                  <a:cubicBezTo>
                    <a:pt x="786995" y="328953"/>
                    <a:pt x="784999" y="353571"/>
                    <a:pt x="787335" y="374667"/>
                  </a:cubicBezTo>
                  <a:cubicBezTo>
                    <a:pt x="789670" y="405568"/>
                    <a:pt x="790137" y="436554"/>
                    <a:pt x="789542" y="467540"/>
                  </a:cubicBezTo>
                  <a:cubicBezTo>
                    <a:pt x="788948" y="516777"/>
                    <a:pt x="789670" y="563893"/>
                    <a:pt x="785297" y="613258"/>
                  </a:cubicBezTo>
                  <a:cubicBezTo>
                    <a:pt x="783343" y="628581"/>
                    <a:pt x="783895" y="645941"/>
                    <a:pt x="775489" y="659015"/>
                  </a:cubicBezTo>
                  <a:cubicBezTo>
                    <a:pt x="767337" y="662877"/>
                    <a:pt x="758378" y="663854"/>
                    <a:pt x="749590" y="664660"/>
                  </a:cubicBezTo>
                  <a:cubicBezTo>
                    <a:pt x="720888" y="667207"/>
                    <a:pt x="686880" y="661816"/>
                    <a:pt x="688323" y="621747"/>
                  </a:cubicBezTo>
                  <a:cubicBezTo>
                    <a:pt x="688111" y="582060"/>
                    <a:pt x="680002" y="542669"/>
                    <a:pt x="679407" y="502855"/>
                  </a:cubicBezTo>
                  <a:cubicBezTo>
                    <a:pt x="674779" y="460112"/>
                    <a:pt x="675628" y="416859"/>
                    <a:pt x="676945" y="373903"/>
                  </a:cubicBezTo>
                  <a:cubicBezTo>
                    <a:pt x="681403" y="320633"/>
                    <a:pt x="679068" y="296396"/>
                    <a:pt x="732309" y="288289"/>
                  </a:cubicBezTo>
                  <a:close/>
                  <a:moveTo>
                    <a:pt x="30060" y="921120"/>
                  </a:moveTo>
                  <a:cubicBezTo>
                    <a:pt x="37235" y="709059"/>
                    <a:pt x="65470" y="497082"/>
                    <a:pt x="94850" y="287398"/>
                  </a:cubicBezTo>
                  <a:cubicBezTo>
                    <a:pt x="97440" y="267788"/>
                    <a:pt x="99478" y="248177"/>
                    <a:pt x="102832" y="228737"/>
                  </a:cubicBezTo>
                  <a:cubicBezTo>
                    <a:pt x="104828" y="216385"/>
                    <a:pt x="108309" y="204033"/>
                    <a:pt x="111281" y="191596"/>
                  </a:cubicBezTo>
                  <a:cubicBezTo>
                    <a:pt x="112216" y="189899"/>
                    <a:pt x="113107" y="188201"/>
                    <a:pt x="114041" y="186588"/>
                  </a:cubicBezTo>
                  <a:cubicBezTo>
                    <a:pt x="129835" y="160144"/>
                    <a:pt x="144144" y="131450"/>
                    <a:pt x="166476" y="110312"/>
                  </a:cubicBezTo>
                  <a:cubicBezTo>
                    <a:pt x="214411" y="66380"/>
                    <a:pt x="278225" y="53094"/>
                    <a:pt x="338557" y="45496"/>
                  </a:cubicBezTo>
                  <a:cubicBezTo>
                    <a:pt x="412306" y="34036"/>
                    <a:pt x="486777" y="30555"/>
                    <a:pt x="561248" y="34800"/>
                  </a:cubicBezTo>
                  <a:cubicBezTo>
                    <a:pt x="614744" y="35437"/>
                    <a:pt x="668198" y="35522"/>
                    <a:pt x="721568" y="38747"/>
                  </a:cubicBezTo>
                  <a:cubicBezTo>
                    <a:pt x="718978" y="58825"/>
                    <a:pt x="719784" y="88240"/>
                    <a:pt x="718681" y="94182"/>
                  </a:cubicBezTo>
                  <a:cubicBezTo>
                    <a:pt x="716685" y="136926"/>
                    <a:pt x="716303" y="179796"/>
                    <a:pt x="720251" y="222412"/>
                  </a:cubicBezTo>
                  <a:cubicBezTo>
                    <a:pt x="721610" y="238160"/>
                    <a:pt x="719954" y="254290"/>
                    <a:pt x="721525" y="269995"/>
                  </a:cubicBezTo>
                  <a:cubicBezTo>
                    <a:pt x="672826" y="267533"/>
                    <a:pt x="654145" y="301150"/>
                    <a:pt x="650536" y="357689"/>
                  </a:cubicBezTo>
                  <a:cubicBezTo>
                    <a:pt x="646460" y="407521"/>
                    <a:pt x="645611" y="457989"/>
                    <a:pt x="650196" y="507821"/>
                  </a:cubicBezTo>
                  <a:cubicBezTo>
                    <a:pt x="649984" y="537576"/>
                    <a:pt x="655036" y="566652"/>
                    <a:pt x="657499" y="596152"/>
                  </a:cubicBezTo>
                  <a:cubicBezTo>
                    <a:pt x="655673" y="649337"/>
                    <a:pt x="668453" y="693226"/>
                    <a:pt x="723011" y="697344"/>
                  </a:cubicBezTo>
                  <a:cubicBezTo>
                    <a:pt x="723606" y="697386"/>
                    <a:pt x="724200" y="697429"/>
                    <a:pt x="724794" y="697471"/>
                  </a:cubicBezTo>
                  <a:cubicBezTo>
                    <a:pt x="713161" y="826295"/>
                    <a:pt x="720591" y="957030"/>
                    <a:pt x="717407" y="1086449"/>
                  </a:cubicBezTo>
                  <a:cubicBezTo>
                    <a:pt x="717407" y="1088359"/>
                    <a:pt x="717789" y="1090226"/>
                    <a:pt x="718341" y="1091924"/>
                  </a:cubicBezTo>
                  <a:cubicBezTo>
                    <a:pt x="716685" y="1101729"/>
                    <a:pt x="716600" y="1113147"/>
                    <a:pt x="715751" y="1118750"/>
                  </a:cubicBezTo>
                  <a:cubicBezTo>
                    <a:pt x="716388" y="1127282"/>
                    <a:pt x="712694" y="1140695"/>
                    <a:pt x="715836" y="1149312"/>
                  </a:cubicBezTo>
                  <a:cubicBezTo>
                    <a:pt x="658858" y="1146086"/>
                    <a:pt x="601964" y="1141077"/>
                    <a:pt x="545538" y="1134413"/>
                  </a:cubicBezTo>
                  <a:cubicBezTo>
                    <a:pt x="477436" y="1124862"/>
                    <a:pt x="408612" y="1122018"/>
                    <a:pt x="340680" y="1111025"/>
                  </a:cubicBezTo>
                  <a:cubicBezTo>
                    <a:pt x="272536" y="1098121"/>
                    <a:pt x="205495" y="1082416"/>
                    <a:pt x="139006" y="1058349"/>
                  </a:cubicBezTo>
                  <a:cubicBezTo>
                    <a:pt x="108182" y="1050072"/>
                    <a:pt x="78716" y="1037805"/>
                    <a:pt x="50355" y="1022058"/>
                  </a:cubicBezTo>
                  <a:cubicBezTo>
                    <a:pt x="50525" y="1019426"/>
                    <a:pt x="47298" y="1019638"/>
                    <a:pt x="45557" y="1019553"/>
                  </a:cubicBezTo>
                  <a:cubicBezTo>
                    <a:pt x="41948" y="1017473"/>
                    <a:pt x="36386" y="1014842"/>
                    <a:pt x="33584" y="1018704"/>
                  </a:cubicBezTo>
                  <a:cubicBezTo>
                    <a:pt x="31037" y="986318"/>
                    <a:pt x="29593" y="953804"/>
                    <a:pt x="30060" y="921120"/>
                  </a:cubicBezTo>
                  <a:close/>
                  <a:moveTo>
                    <a:pt x="1357626" y="1354454"/>
                  </a:moveTo>
                  <a:cubicBezTo>
                    <a:pt x="1348073" y="1393462"/>
                    <a:pt x="1338605" y="1432598"/>
                    <a:pt x="1327353" y="1471097"/>
                  </a:cubicBezTo>
                  <a:cubicBezTo>
                    <a:pt x="1312408" y="1523985"/>
                    <a:pt x="1287485" y="1572034"/>
                    <a:pt x="1266809" y="1622205"/>
                  </a:cubicBezTo>
                  <a:cubicBezTo>
                    <a:pt x="1252670" y="1658497"/>
                    <a:pt x="1240145" y="1695552"/>
                    <a:pt x="1221761" y="1729594"/>
                  </a:cubicBezTo>
                  <a:cubicBezTo>
                    <a:pt x="1203886" y="1766735"/>
                    <a:pt x="1180577" y="1800140"/>
                    <a:pt x="1161089" y="1837068"/>
                  </a:cubicBezTo>
                  <a:cubicBezTo>
                    <a:pt x="1144488" y="1864658"/>
                    <a:pt x="1123599" y="1890720"/>
                    <a:pt x="1102795" y="1915169"/>
                  </a:cubicBezTo>
                  <a:cubicBezTo>
                    <a:pt x="1082755" y="1945179"/>
                    <a:pt x="1058342" y="1970477"/>
                    <a:pt x="1028069" y="1987328"/>
                  </a:cubicBezTo>
                  <a:cubicBezTo>
                    <a:pt x="1004972" y="2004731"/>
                    <a:pt x="979116" y="2015725"/>
                    <a:pt x="953047" y="2026294"/>
                  </a:cubicBezTo>
                  <a:cubicBezTo>
                    <a:pt x="893564" y="2054648"/>
                    <a:pt x="830429" y="2075531"/>
                    <a:pt x="766191" y="2085336"/>
                  </a:cubicBezTo>
                  <a:cubicBezTo>
                    <a:pt x="693673" y="2094675"/>
                    <a:pt x="620816" y="2084530"/>
                    <a:pt x="549317" y="2070480"/>
                  </a:cubicBezTo>
                  <a:cubicBezTo>
                    <a:pt x="443173" y="2046710"/>
                    <a:pt x="362673" y="1964662"/>
                    <a:pt x="303360" y="1868351"/>
                  </a:cubicBezTo>
                  <a:cubicBezTo>
                    <a:pt x="257930" y="1807738"/>
                    <a:pt x="221629" y="1739866"/>
                    <a:pt x="188469" y="1670382"/>
                  </a:cubicBezTo>
                  <a:cubicBezTo>
                    <a:pt x="165840" y="1616433"/>
                    <a:pt x="150852" y="1562314"/>
                    <a:pt x="132553" y="1505818"/>
                  </a:cubicBezTo>
                  <a:cubicBezTo>
                    <a:pt x="98289" y="1411714"/>
                    <a:pt x="78249" y="1312348"/>
                    <a:pt x="59568" y="1213320"/>
                  </a:cubicBezTo>
                  <a:cubicBezTo>
                    <a:pt x="49930" y="1152495"/>
                    <a:pt x="40165" y="1091500"/>
                    <a:pt x="34645" y="1030037"/>
                  </a:cubicBezTo>
                  <a:cubicBezTo>
                    <a:pt x="34688" y="1030080"/>
                    <a:pt x="34688" y="1030122"/>
                    <a:pt x="34730" y="1030165"/>
                  </a:cubicBezTo>
                  <a:cubicBezTo>
                    <a:pt x="40377" y="1037338"/>
                    <a:pt x="47765" y="1042602"/>
                    <a:pt x="54813" y="1047950"/>
                  </a:cubicBezTo>
                  <a:cubicBezTo>
                    <a:pt x="82453" y="1068069"/>
                    <a:pt x="114721" y="1077450"/>
                    <a:pt x="145800" y="1088868"/>
                  </a:cubicBezTo>
                  <a:cubicBezTo>
                    <a:pt x="167326" y="1097739"/>
                    <a:pt x="189404" y="1104998"/>
                    <a:pt x="211651" y="1111365"/>
                  </a:cubicBezTo>
                  <a:cubicBezTo>
                    <a:pt x="304251" y="1140058"/>
                    <a:pt x="399611" y="1152028"/>
                    <a:pt x="495183" y="1160984"/>
                  </a:cubicBezTo>
                  <a:cubicBezTo>
                    <a:pt x="611008" y="1175925"/>
                    <a:pt x="727172" y="1186494"/>
                    <a:pt x="843846" y="1186325"/>
                  </a:cubicBezTo>
                  <a:cubicBezTo>
                    <a:pt x="947103" y="1188574"/>
                    <a:pt x="1050105" y="1178939"/>
                    <a:pt x="1152980" y="1169940"/>
                  </a:cubicBezTo>
                  <a:cubicBezTo>
                    <a:pt x="1180874" y="1167394"/>
                    <a:pt x="1208854" y="1165102"/>
                    <a:pt x="1236621" y="1160772"/>
                  </a:cubicBezTo>
                  <a:cubicBezTo>
                    <a:pt x="1264431" y="1155806"/>
                    <a:pt x="1291222" y="1145661"/>
                    <a:pt x="1318819" y="1139719"/>
                  </a:cubicBezTo>
                  <a:cubicBezTo>
                    <a:pt x="1347775" y="1134116"/>
                    <a:pt x="1376562" y="1123971"/>
                    <a:pt x="1404117" y="1111492"/>
                  </a:cubicBezTo>
                  <a:cubicBezTo>
                    <a:pt x="1402885" y="1123292"/>
                    <a:pt x="1401357" y="1135050"/>
                    <a:pt x="1399404" y="1146765"/>
                  </a:cubicBezTo>
                  <a:cubicBezTo>
                    <a:pt x="1392016" y="1217438"/>
                    <a:pt x="1372868" y="1285479"/>
                    <a:pt x="1357626" y="135445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7" name="Google Shape;1157;p22"/>
          <p:cNvGrpSpPr/>
          <p:nvPr/>
        </p:nvGrpSpPr>
        <p:grpSpPr>
          <a:xfrm rot="-721748">
            <a:off x="3765083" y="4424909"/>
            <a:ext cx="689408" cy="1027985"/>
            <a:chOff x="7529235" y="8849327"/>
            <a:chExt cx="1378876" cy="2055972"/>
          </a:xfrm>
        </p:grpSpPr>
        <p:grpSp>
          <p:nvGrpSpPr>
            <p:cNvPr id="1158" name="Google Shape;1158;p22"/>
            <p:cNvGrpSpPr/>
            <p:nvPr/>
          </p:nvGrpSpPr>
          <p:grpSpPr>
            <a:xfrm>
              <a:off x="7529235" y="8849327"/>
              <a:ext cx="1378876" cy="2055972"/>
              <a:chOff x="7529235" y="8849327"/>
              <a:chExt cx="1378876" cy="2055972"/>
            </a:xfrm>
          </p:grpSpPr>
          <p:sp>
            <p:nvSpPr>
              <p:cNvPr id="1159" name="Google Shape;1159;p22"/>
              <p:cNvSpPr/>
              <p:nvPr/>
            </p:nvSpPr>
            <p:spPr>
              <a:xfrm>
                <a:off x="7529235" y="8849327"/>
                <a:ext cx="694825" cy="1116255"/>
              </a:xfrm>
              <a:custGeom>
                <a:rect b="b" l="l" r="r" t="t"/>
                <a:pathLst>
                  <a:path extrusionOk="0" h="1116255" w="694825">
                    <a:moveTo>
                      <a:pt x="15673" y="986540"/>
                    </a:moveTo>
                    <a:cubicBezTo>
                      <a:pt x="17413" y="986625"/>
                      <a:pt x="20598" y="986370"/>
                      <a:pt x="20470" y="989002"/>
                    </a:cubicBezTo>
                    <a:cubicBezTo>
                      <a:pt x="48790" y="1004749"/>
                      <a:pt x="78298" y="1017016"/>
                      <a:pt x="109122" y="1025293"/>
                    </a:cubicBezTo>
                    <a:cubicBezTo>
                      <a:pt x="175568" y="1049360"/>
                      <a:pt x="242609" y="1065065"/>
                      <a:pt x="310796" y="1077969"/>
                    </a:cubicBezTo>
                    <a:cubicBezTo>
                      <a:pt x="378770" y="1089005"/>
                      <a:pt x="447509" y="1091849"/>
                      <a:pt x="515654" y="1101357"/>
                    </a:cubicBezTo>
                    <a:cubicBezTo>
                      <a:pt x="572080" y="1107978"/>
                      <a:pt x="628973" y="1113072"/>
                      <a:pt x="685951" y="1116255"/>
                    </a:cubicBezTo>
                    <a:cubicBezTo>
                      <a:pt x="682810" y="1107639"/>
                      <a:pt x="686461" y="1094226"/>
                      <a:pt x="685867" y="1085694"/>
                    </a:cubicBezTo>
                    <a:cubicBezTo>
                      <a:pt x="686716" y="1080091"/>
                      <a:pt x="686801" y="1068758"/>
                      <a:pt x="688456" y="1058953"/>
                    </a:cubicBezTo>
                    <a:cubicBezTo>
                      <a:pt x="687820" y="1057213"/>
                      <a:pt x="687522" y="1055303"/>
                      <a:pt x="687522" y="1053350"/>
                    </a:cubicBezTo>
                    <a:cubicBezTo>
                      <a:pt x="690707" y="923974"/>
                      <a:pt x="683234" y="793239"/>
                      <a:pt x="694825" y="664415"/>
                    </a:cubicBezTo>
                    <a:cubicBezTo>
                      <a:pt x="694231" y="664372"/>
                      <a:pt x="693636" y="664330"/>
                      <a:pt x="693084" y="664288"/>
                    </a:cubicBezTo>
                    <a:cubicBezTo>
                      <a:pt x="638484" y="660170"/>
                      <a:pt x="625747" y="616238"/>
                      <a:pt x="627572" y="563096"/>
                    </a:cubicBezTo>
                    <a:cubicBezTo>
                      <a:pt x="625152" y="533596"/>
                      <a:pt x="620057" y="504477"/>
                      <a:pt x="620269" y="474723"/>
                    </a:cubicBezTo>
                    <a:cubicBezTo>
                      <a:pt x="615642" y="424933"/>
                      <a:pt x="616491" y="374422"/>
                      <a:pt x="620609" y="324590"/>
                    </a:cubicBezTo>
                    <a:cubicBezTo>
                      <a:pt x="624218" y="268052"/>
                      <a:pt x="642899" y="234434"/>
                      <a:pt x="691556" y="236896"/>
                    </a:cubicBezTo>
                    <a:cubicBezTo>
                      <a:pt x="689985" y="221191"/>
                      <a:pt x="691683" y="205062"/>
                      <a:pt x="690325" y="189356"/>
                    </a:cubicBezTo>
                    <a:cubicBezTo>
                      <a:pt x="686376" y="146740"/>
                      <a:pt x="686758" y="103870"/>
                      <a:pt x="688754" y="61126"/>
                    </a:cubicBezTo>
                    <a:cubicBezTo>
                      <a:pt x="689858" y="55184"/>
                      <a:pt x="689008" y="25726"/>
                      <a:pt x="691641" y="5649"/>
                    </a:cubicBezTo>
                    <a:cubicBezTo>
                      <a:pt x="638314" y="2423"/>
                      <a:pt x="584817" y="2381"/>
                      <a:pt x="531321" y="1744"/>
                    </a:cubicBezTo>
                    <a:cubicBezTo>
                      <a:pt x="456850" y="-2501"/>
                      <a:pt x="382422" y="980"/>
                      <a:pt x="308630" y="12440"/>
                    </a:cubicBezTo>
                    <a:cubicBezTo>
                      <a:pt x="248256" y="20081"/>
                      <a:pt x="184442" y="33366"/>
                      <a:pt x="136507" y="77298"/>
                    </a:cubicBezTo>
                    <a:cubicBezTo>
                      <a:pt x="114174" y="98436"/>
                      <a:pt x="99866" y="127130"/>
                      <a:pt x="84072" y="153574"/>
                    </a:cubicBezTo>
                    <a:cubicBezTo>
                      <a:pt x="83138" y="155187"/>
                      <a:pt x="82204" y="156885"/>
                      <a:pt x="81312" y="158583"/>
                    </a:cubicBezTo>
                    <a:cubicBezTo>
                      <a:pt x="78340" y="171020"/>
                      <a:pt x="74859" y="183371"/>
                      <a:pt x="72863" y="195723"/>
                    </a:cubicBezTo>
                    <a:cubicBezTo>
                      <a:pt x="69509" y="215206"/>
                      <a:pt x="67471" y="234816"/>
                      <a:pt x="64881" y="254384"/>
                    </a:cubicBezTo>
                    <a:cubicBezTo>
                      <a:pt x="35500" y="464069"/>
                      <a:pt x="7266" y="676045"/>
                      <a:pt x="91" y="888107"/>
                    </a:cubicBezTo>
                    <a:cubicBezTo>
                      <a:pt x="-376" y="920790"/>
                      <a:pt x="982" y="953304"/>
                      <a:pt x="3657" y="985733"/>
                    </a:cubicBezTo>
                    <a:cubicBezTo>
                      <a:pt x="6417" y="981828"/>
                      <a:pt x="12021" y="984460"/>
                      <a:pt x="15673" y="98654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0" name="Google Shape;1160;p22"/>
              <p:cNvSpPr/>
              <p:nvPr/>
            </p:nvSpPr>
            <p:spPr>
              <a:xfrm>
                <a:off x="8237944" y="8856164"/>
                <a:ext cx="670167" cy="1113513"/>
              </a:xfrm>
              <a:custGeom>
                <a:rect b="b" l="l" r="r" t="t"/>
                <a:pathLst>
                  <a:path extrusionOk="0" h="1113513" w="670167">
                    <a:moveTo>
                      <a:pt x="669982" y="916500"/>
                    </a:moveTo>
                    <a:cubicBezTo>
                      <a:pt x="668198" y="836361"/>
                      <a:pt x="666033" y="755416"/>
                      <a:pt x="661533" y="675617"/>
                    </a:cubicBezTo>
                    <a:cubicBezTo>
                      <a:pt x="655886" y="575571"/>
                      <a:pt x="652829" y="475356"/>
                      <a:pt x="637714" y="376371"/>
                    </a:cubicBezTo>
                    <a:cubicBezTo>
                      <a:pt x="627099" y="296657"/>
                      <a:pt x="606125" y="220551"/>
                      <a:pt x="585958" y="143511"/>
                    </a:cubicBezTo>
                    <a:cubicBezTo>
                      <a:pt x="580269" y="127211"/>
                      <a:pt x="576065" y="111506"/>
                      <a:pt x="569654" y="95929"/>
                    </a:cubicBezTo>
                    <a:cubicBezTo>
                      <a:pt x="567616" y="92406"/>
                      <a:pt x="566597" y="88543"/>
                      <a:pt x="566640" y="84595"/>
                    </a:cubicBezTo>
                    <a:cubicBezTo>
                      <a:pt x="529235" y="42319"/>
                      <a:pt x="469581" y="31877"/>
                      <a:pt x="417741" y="29585"/>
                    </a:cubicBezTo>
                    <a:cubicBezTo>
                      <a:pt x="381779" y="26274"/>
                      <a:pt x="346242" y="20077"/>
                      <a:pt x="311215" y="18549"/>
                    </a:cubicBezTo>
                    <a:cubicBezTo>
                      <a:pt x="223242" y="8404"/>
                      <a:pt x="138285" y="10866"/>
                      <a:pt x="50864" y="4924"/>
                    </a:cubicBezTo>
                    <a:cubicBezTo>
                      <a:pt x="33924" y="2801"/>
                      <a:pt x="16983" y="1231"/>
                      <a:pt x="0" y="0"/>
                    </a:cubicBezTo>
                    <a:cubicBezTo>
                      <a:pt x="6326" y="48389"/>
                      <a:pt x="1911" y="98603"/>
                      <a:pt x="7642" y="147204"/>
                    </a:cubicBezTo>
                    <a:cubicBezTo>
                      <a:pt x="9978" y="173053"/>
                      <a:pt x="13671" y="199413"/>
                      <a:pt x="11973" y="225390"/>
                    </a:cubicBezTo>
                    <a:cubicBezTo>
                      <a:pt x="27852" y="223522"/>
                      <a:pt x="47298" y="236553"/>
                      <a:pt x="56893" y="248226"/>
                    </a:cubicBezTo>
                    <a:cubicBezTo>
                      <a:pt x="76551" y="270892"/>
                      <a:pt x="76424" y="304382"/>
                      <a:pt x="78717" y="333797"/>
                    </a:cubicBezTo>
                    <a:cubicBezTo>
                      <a:pt x="82283" y="378875"/>
                      <a:pt x="80967" y="424208"/>
                      <a:pt x="80627" y="469371"/>
                    </a:cubicBezTo>
                    <a:cubicBezTo>
                      <a:pt x="79438" y="519372"/>
                      <a:pt x="80967" y="570605"/>
                      <a:pt x="70140" y="619376"/>
                    </a:cubicBezTo>
                    <a:cubicBezTo>
                      <a:pt x="62752" y="651932"/>
                      <a:pt x="32947" y="658214"/>
                      <a:pt x="5477" y="658299"/>
                    </a:cubicBezTo>
                    <a:cubicBezTo>
                      <a:pt x="5902" y="662459"/>
                      <a:pt x="6071" y="666703"/>
                      <a:pt x="6496" y="670269"/>
                    </a:cubicBezTo>
                    <a:cubicBezTo>
                      <a:pt x="9765" y="758897"/>
                      <a:pt x="7430" y="847609"/>
                      <a:pt x="9256" y="936237"/>
                    </a:cubicBezTo>
                    <a:cubicBezTo>
                      <a:pt x="9128" y="973760"/>
                      <a:pt x="10784" y="1011325"/>
                      <a:pt x="8576" y="1048762"/>
                    </a:cubicBezTo>
                    <a:cubicBezTo>
                      <a:pt x="8534" y="1049611"/>
                      <a:pt x="8364" y="1050418"/>
                      <a:pt x="8152" y="1051224"/>
                    </a:cubicBezTo>
                    <a:cubicBezTo>
                      <a:pt x="7727" y="1068075"/>
                      <a:pt x="7260" y="1084969"/>
                      <a:pt x="7090" y="1101820"/>
                    </a:cubicBezTo>
                    <a:cubicBezTo>
                      <a:pt x="7218" y="1104706"/>
                      <a:pt x="7090" y="1107975"/>
                      <a:pt x="6411" y="1110904"/>
                    </a:cubicBezTo>
                    <a:cubicBezTo>
                      <a:pt x="103766" y="1115318"/>
                      <a:pt x="201334" y="1114299"/>
                      <a:pt x="297586" y="1106574"/>
                    </a:cubicBezTo>
                    <a:cubicBezTo>
                      <a:pt x="366961" y="1099783"/>
                      <a:pt x="436889" y="1097491"/>
                      <a:pt x="505755" y="1085521"/>
                    </a:cubicBezTo>
                    <a:cubicBezTo>
                      <a:pt x="554582" y="1070537"/>
                      <a:pt x="604469" y="1063788"/>
                      <a:pt x="650961" y="1042141"/>
                    </a:cubicBezTo>
                    <a:cubicBezTo>
                      <a:pt x="656735" y="1039339"/>
                      <a:pt x="662552" y="1036665"/>
                      <a:pt x="668368" y="1033906"/>
                    </a:cubicBezTo>
                    <a:cubicBezTo>
                      <a:pt x="670576" y="994940"/>
                      <a:pt x="670236" y="955762"/>
                      <a:pt x="669982" y="91650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1" name="Google Shape;1161;p22"/>
              <p:cNvSpPr/>
              <p:nvPr/>
            </p:nvSpPr>
            <p:spPr>
              <a:xfrm>
                <a:off x="7533868" y="9846308"/>
                <a:ext cx="1369556" cy="1058992"/>
              </a:xfrm>
              <a:custGeom>
                <a:rect b="b" l="l" r="r" t="t"/>
                <a:pathLst>
                  <a:path extrusionOk="0" h="1058992" w="1369556">
                    <a:moveTo>
                      <a:pt x="1202018" y="130777"/>
                    </a:moveTo>
                    <a:cubicBezTo>
                      <a:pt x="1174251" y="135149"/>
                      <a:pt x="1146271" y="137356"/>
                      <a:pt x="1118377" y="139945"/>
                    </a:cubicBezTo>
                    <a:cubicBezTo>
                      <a:pt x="1015502" y="148902"/>
                      <a:pt x="912500" y="158579"/>
                      <a:pt x="809243" y="156330"/>
                    </a:cubicBezTo>
                    <a:cubicBezTo>
                      <a:pt x="692569" y="156499"/>
                      <a:pt x="576362" y="145888"/>
                      <a:pt x="460580" y="130989"/>
                    </a:cubicBezTo>
                    <a:cubicBezTo>
                      <a:pt x="365008" y="122033"/>
                      <a:pt x="269649" y="110106"/>
                      <a:pt x="177048" y="81370"/>
                    </a:cubicBezTo>
                    <a:cubicBezTo>
                      <a:pt x="154801" y="75003"/>
                      <a:pt x="132723" y="67702"/>
                      <a:pt x="111197" y="58873"/>
                    </a:cubicBezTo>
                    <a:cubicBezTo>
                      <a:pt x="80118" y="47413"/>
                      <a:pt x="47850" y="38074"/>
                      <a:pt x="20210" y="17955"/>
                    </a:cubicBezTo>
                    <a:cubicBezTo>
                      <a:pt x="13162" y="12607"/>
                      <a:pt x="5774" y="7343"/>
                      <a:pt x="127" y="170"/>
                    </a:cubicBezTo>
                    <a:cubicBezTo>
                      <a:pt x="85" y="85"/>
                      <a:pt x="42" y="85"/>
                      <a:pt x="0" y="0"/>
                    </a:cubicBezTo>
                    <a:cubicBezTo>
                      <a:pt x="5562" y="61420"/>
                      <a:pt x="15327" y="122457"/>
                      <a:pt x="24965" y="183325"/>
                    </a:cubicBezTo>
                    <a:cubicBezTo>
                      <a:pt x="43646" y="282353"/>
                      <a:pt x="63686" y="381719"/>
                      <a:pt x="97992" y="475823"/>
                    </a:cubicBezTo>
                    <a:cubicBezTo>
                      <a:pt x="116249" y="532319"/>
                      <a:pt x="131279" y="586438"/>
                      <a:pt x="153866" y="640387"/>
                    </a:cubicBezTo>
                    <a:cubicBezTo>
                      <a:pt x="187068" y="709871"/>
                      <a:pt x="223370" y="777743"/>
                      <a:pt x="268799" y="838399"/>
                    </a:cubicBezTo>
                    <a:cubicBezTo>
                      <a:pt x="328070" y="934667"/>
                      <a:pt x="408612" y="1016715"/>
                      <a:pt x="514756" y="1040485"/>
                    </a:cubicBezTo>
                    <a:cubicBezTo>
                      <a:pt x="586213" y="1054577"/>
                      <a:pt x="659112" y="1064722"/>
                      <a:pt x="731630" y="1055384"/>
                    </a:cubicBezTo>
                    <a:cubicBezTo>
                      <a:pt x="795869" y="1045579"/>
                      <a:pt x="859003" y="1024653"/>
                      <a:pt x="918486" y="996341"/>
                    </a:cubicBezTo>
                    <a:cubicBezTo>
                      <a:pt x="944555" y="985730"/>
                      <a:pt x="970412" y="974736"/>
                      <a:pt x="993509" y="957333"/>
                    </a:cubicBezTo>
                    <a:cubicBezTo>
                      <a:pt x="1023781" y="940482"/>
                      <a:pt x="1048194" y="915184"/>
                      <a:pt x="1068234" y="885217"/>
                    </a:cubicBezTo>
                    <a:cubicBezTo>
                      <a:pt x="1088996" y="860810"/>
                      <a:pt x="1109928" y="834748"/>
                      <a:pt x="1126529" y="807116"/>
                    </a:cubicBezTo>
                    <a:cubicBezTo>
                      <a:pt x="1146017" y="770187"/>
                      <a:pt x="1169368" y="736782"/>
                      <a:pt x="1187243" y="699642"/>
                    </a:cubicBezTo>
                    <a:cubicBezTo>
                      <a:pt x="1205627" y="665557"/>
                      <a:pt x="1218152" y="628502"/>
                      <a:pt x="1232291" y="592253"/>
                    </a:cubicBezTo>
                    <a:cubicBezTo>
                      <a:pt x="1252925" y="542039"/>
                      <a:pt x="1277890" y="494032"/>
                      <a:pt x="1292793" y="441144"/>
                    </a:cubicBezTo>
                    <a:cubicBezTo>
                      <a:pt x="1304002" y="402603"/>
                      <a:pt x="1313512" y="363510"/>
                      <a:pt x="1323065" y="324502"/>
                    </a:cubicBezTo>
                    <a:cubicBezTo>
                      <a:pt x="1338350" y="255527"/>
                      <a:pt x="1357456" y="187443"/>
                      <a:pt x="1364843" y="116855"/>
                    </a:cubicBezTo>
                    <a:cubicBezTo>
                      <a:pt x="1366796" y="105139"/>
                      <a:pt x="1368325" y="93339"/>
                      <a:pt x="1369556" y="81539"/>
                    </a:cubicBezTo>
                    <a:cubicBezTo>
                      <a:pt x="1342001" y="94018"/>
                      <a:pt x="1313172" y="104163"/>
                      <a:pt x="1284259" y="109766"/>
                    </a:cubicBezTo>
                    <a:cubicBezTo>
                      <a:pt x="1256576" y="115709"/>
                      <a:pt x="1229828" y="125853"/>
                      <a:pt x="1202018" y="130777"/>
                    </a:cubicBezTo>
                    <a:close/>
                    <a:moveTo>
                      <a:pt x="22842" y="115963"/>
                    </a:moveTo>
                    <a:cubicBezTo>
                      <a:pt x="21823" y="115963"/>
                      <a:pt x="20974" y="115029"/>
                      <a:pt x="20974" y="113883"/>
                    </a:cubicBezTo>
                    <a:cubicBezTo>
                      <a:pt x="20974" y="112737"/>
                      <a:pt x="21823" y="111803"/>
                      <a:pt x="22842" y="111803"/>
                    </a:cubicBezTo>
                    <a:cubicBezTo>
                      <a:pt x="23861" y="111803"/>
                      <a:pt x="24710" y="112737"/>
                      <a:pt x="24710" y="113883"/>
                    </a:cubicBezTo>
                    <a:cubicBezTo>
                      <a:pt x="24710" y="115029"/>
                      <a:pt x="23861" y="115963"/>
                      <a:pt x="22842" y="11596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62" name="Google Shape;1162;p22"/>
            <p:cNvSpPr/>
            <p:nvPr/>
          </p:nvSpPr>
          <p:spPr>
            <a:xfrm>
              <a:off x="8175177" y="9104560"/>
              <a:ext cx="113864" cy="376945"/>
            </a:xfrm>
            <a:custGeom>
              <a:rect b="b" l="l" r="r" t="t"/>
              <a:pathLst>
                <a:path extrusionOk="0" h="376945" w="113864">
                  <a:moveTo>
                    <a:pt x="111423" y="86463"/>
                  </a:moveTo>
                  <a:cubicBezTo>
                    <a:pt x="113758" y="117364"/>
                    <a:pt x="114225" y="148307"/>
                    <a:pt x="113630" y="179335"/>
                  </a:cubicBezTo>
                  <a:cubicBezTo>
                    <a:pt x="113036" y="228573"/>
                    <a:pt x="113758" y="275688"/>
                    <a:pt x="109385" y="325053"/>
                  </a:cubicBezTo>
                  <a:cubicBezTo>
                    <a:pt x="107431" y="340377"/>
                    <a:pt x="107983" y="357737"/>
                    <a:pt x="99577" y="370811"/>
                  </a:cubicBezTo>
                  <a:cubicBezTo>
                    <a:pt x="91425" y="374631"/>
                    <a:pt x="82424" y="375607"/>
                    <a:pt x="73678" y="376413"/>
                  </a:cubicBezTo>
                  <a:cubicBezTo>
                    <a:pt x="44976" y="378960"/>
                    <a:pt x="10968" y="373570"/>
                    <a:pt x="12411" y="333500"/>
                  </a:cubicBezTo>
                  <a:cubicBezTo>
                    <a:pt x="12199" y="293813"/>
                    <a:pt x="4090" y="254423"/>
                    <a:pt x="3495" y="214608"/>
                  </a:cubicBezTo>
                  <a:cubicBezTo>
                    <a:pt x="-1133" y="171865"/>
                    <a:pt x="-284" y="128612"/>
                    <a:pt x="1075" y="85657"/>
                  </a:cubicBezTo>
                  <a:cubicBezTo>
                    <a:pt x="5448" y="32344"/>
                    <a:pt x="3113" y="8107"/>
                    <a:pt x="56270" y="0"/>
                  </a:cubicBezTo>
                  <a:cubicBezTo>
                    <a:pt x="57331" y="340"/>
                    <a:pt x="58435" y="467"/>
                    <a:pt x="59497" y="509"/>
                  </a:cubicBezTo>
                  <a:cubicBezTo>
                    <a:pt x="63148" y="10017"/>
                    <a:pt x="73380" y="9932"/>
                    <a:pt x="81490" y="11036"/>
                  </a:cubicBezTo>
                  <a:cubicBezTo>
                    <a:pt x="88071" y="13116"/>
                    <a:pt x="93718" y="17912"/>
                    <a:pt x="98346" y="23303"/>
                  </a:cubicBezTo>
                  <a:cubicBezTo>
                    <a:pt x="111125" y="40791"/>
                    <a:pt x="109130" y="65367"/>
                    <a:pt x="111423" y="864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63" name="Google Shape;1163;p22"/>
          <p:cNvSpPr/>
          <p:nvPr/>
        </p:nvSpPr>
        <p:spPr>
          <a:xfrm>
            <a:off x="8329872" y="2816529"/>
            <a:ext cx="599454" cy="542281"/>
          </a:xfrm>
          <a:custGeom>
            <a:rect b="b" l="l" r="r" t="t"/>
            <a:pathLst>
              <a:path extrusionOk="0" h="1084562" w="1198908">
                <a:moveTo>
                  <a:pt x="1182948" y="530633"/>
                </a:moveTo>
                <a:cubicBezTo>
                  <a:pt x="1208563" y="547027"/>
                  <a:pt x="1201535" y="568878"/>
                  <a:pt x="1174745" y="577051"/>
                </a:cubicBezTo>
                <a:cubicBezTo>
                  <a:pt x="1154664" y="583364"/>
                  <a:pt x="1135024" y="591292"/>
                  <a:pt x="1114331" y="595501"/>
                </a:cubicBezTo>
                <a:cubicBezTo>
                  <a:pt x="1094104" y="599318"/>
                  <a:pt x="1073411" y="599098"/>
                  <a:pt x="1053012" y="601691"/>
                </a:cubicBezTo>
                <a:cubicBezTo>
                  <a:pt x="1027543" y="605141"/>
                  <a:pt x="1001855" y="603893"/>
                  <a:pt x="976264" y="604774"/>
                </a:cubicBezTo>
                <a:cubicBezTo>
                  <a:pt x="944649" y="606879"/>
                  <a:pt x="913132" y="604065"/>
                  <a:pt x="881591" y="602474"/>
                </a:cubicBezTo>
                <a:cubicBezTo>
                  <a:pt x="866629" y="602254"/>
                  <a:pt x="851519" y="600786"/>
                  <a:pt x="836630" y="602156"/>
                </a:cubicBezTo>
                <a:cubicBezTo>
                  <a:pt x="822990" y="607515"/>
                  <a:pt x="836238" y="620704"/>
                  <a:pt x="842997" y="626087"/>
                </a:cubicBezTo>
                <a:cubicBezTo>
                  <a:pt x="852646" y="634015"/>
                  <a:pt x="863323" y="640572"/>
                  <a:pt x="872726" y="648794"/>
                </a:cubicBezTo>
                <a:cubicBezTo>
                  <a:pt x="884799" y="659658"/>
                  <a:pt x="895819" y="671648"/>
                  <a:pt x="908284" y="682072"/>
                </a:cubicBezTo>
                <a:cubicBezTo>
                  <a:pt x="928413" y="698589"/>
                  <a:pt x="947368" y="717307"/>
                  <a:pt x="965024" y="736638"/>
                </a:cubicBezTo>
                <a:cubicBezTo>
                  <a:pt x="981284" y="755528"/>
                  <a:pt x="995292" y="776229"/>
                  <a:pt x="1010132" y="796220"/>
                </a:cubicBezTo>
                <a:cubicBezTo>
                  <a:pt x="1022327" y="814767"/>
                  <a:pt x="1031951" y="834807"/>
                  <a:pt x="1042016" y="854554"/>
                </a:cubicBezTo>
                <a:cubicBezTo>
                  <a:pt x="1045812" y="862213"/>
                  <a:pt x="1049314" y="870043"/>
                  <a:pt x="1050881" y="878509"/>
                </a:cubicBezTo>
                <a:cubicBezTo>
                  <a:pt x="1052889" y="884626"/>
                  <a:pt x="1049706" y="890254"/>
                  <a:pt x="1044734" y="893827"/>
                </a:cubicBezTo>
                <a:cubicBezTo>
                  <a:pt x="1019903" y="906649"/>
                  <a:pt x="986696" y="879415"/>
                  <a:pt x="966665" y="865810"/>
                </a:cubicBezTo>
                <a:cubicBezTo>
                  <a:pt x="947270" y="850394"/>
                  <a:pt x="929564" y="832826"/>
                  <a:pt x="912398" y="814988"/>
                </a:cubicBezTo>
                <a:cubicBezTo>
                  <a:pt x="903729" y="805053"/>
                  <a:pt x="895623" y="794580"/>
                  <a:pt x="886391" y="785135"/>
                </a:cubicBezTo>
                <a:cubicBezTo>
                  <a:pt x="872824" y="771628"/>
                  <a:pt x="859184" y="758268"/>
                  <a:pt x="846915" y="743563"/>
                </a:cubicBezTo>
                <a:cubicBezTo>
                  <a:pt x="835308" y="730447"/>
                  <a:pt x="822182" y="718849"/>
                  <a:pt x="810035" y="706247"/>
                </a:cubicBezTo>
                <a:cubicBezTo>
                  <a:pt x="793897" y="688752"/>
                  <a:pt x="776021" y="673116"/>
                  <a:pt x="758585" y="656967"/>
                </a:cubicBezTo>
                <a:cubicBezTo>
                  <a:pt x="752022" y="650898"/>
                  <a:pt x="745900" y="644365"/>
                  <a:pt x="739557" y="638077"/>
                </a:cubicBezTo>
                <a:cubicBezTo>
                  <a:pt x="734267" y="633770"/>
                  <a:pt x="727827" y="638223"/>
                  <a:pt x="726896" y="644194"/>
                </a:cubicBezTo>
                <a:cubicBezTo>
                  <a:pt x="720848" y="692667"/>
                  <a:pt x="719525" y="741605"/>
                  <a:pt x="715362" y="790298"/>
                </a:cubicBezTo>
                <a:cubicBezTo>
                  <a:pt x="709754" y="860769"/>
                  <a:pt x="695575" y="930310"/>
                  <a:pt x="679119" y="998970"/>
                </a:cubicBezTo>
                <a:cubicBezTo>
                  <a:pt x="674491" y="1019133"/>
                  <a:pt x="668736" y="1039026"/>
                  <a:pt x="661928" y="1058577"/>
                </a:cubicBezTo>
                <a:cubicBezTo>
                  <a:pt x="658720" y="1067973"/>
                  <a:pt x="654116" y="1076782"/>
                  <a:pt x="647920" y="1084563"/>
                </a:cubicBezTo>
                <a:cubicBezTo>
                  <a:pt x="635480" y="1074090"/>
                  <a:pt x="632125" y="1056962"/>
                  <a:pt x="626395" y="1042427"/>
                </a:cubicBezTo>
                <a:cubicBezTo>
                  <a:pt x="619342" y="1022632"/>
                  <a:pt x="614787" y="1002029"/>
                  <a:pt x="610379" y="981499"/>
                </a:cubicBezTo>
                <a:cubicBezTo>
                  <a:pt x="600731" y="938336"/>
                  <a:pt x="596862" y="894341"/>
                  <a:pt x="596617" y="850174"/>
                </a:cubicBezTo>
                <a:cubicBezTo>
                  <a:pt x="594707" y="788977"/>
                  <a:pt x="594805" y="727731"/>
                  <a:pt x="594854" y="666510"/>
                </a:cubicBezTo>
                <a:cubicBezTo>
                  <a:pt x="594535" y="660588"/>
                  <a:pt x="595588" y="654446"/>
                  <a:pt x="594315" y="648647"/>
                </a:cubicBezTo>
                <a:cubicBezTo>
                  <a:pt x="588780" y="637098"/>
                  <a:pt x="578054" y="649430"/>
                  <a:pt x="572495" y="654569"/>
                </a:cubicBezTo>
                <a:cubicBezTo>
                  <a:pt x="560594" y="665751"/>
                  <a:pt x="547493" y="675539"/>
                  <a:pt x="535248" y="686330"/>
                </a:cubicBezTo>
                <a:cubicBezTo>
                  <a:pt x="493324" y="723082"/>
                  <a:pt x="452452" y="761009"/>
                  <a:pt x="414421" y="801799"/>
                </a:cubicBezTo>
                <a:cubicBezTo>
                  <a:pt x="405434" y="810999"/>
                  <a:pt x="395785" y="819490"/>
                  <a:pt x="386308" y="828201"/>
                </a:cubicBezTo>
                <a:cubicBezTo>
                  <a:pt x="372276" y="841634"/>
                  <a:pt x="358955" y="855851"/>
                  <a:pt x="344114" y="868452"/>
                </a:cubicBezTo>
                <a:cubicBezTo>
                  <a:pt x="314948" y="894267"/>
                  <a:pt x="283627" y="917439"/>
                  <a:pt x="251792" y="939829"/>
                </a:cubicBezTo>
                <a:cubicBezTo>
                  <a:pt x="229361" y="955073"/>
                  <a:pt x="206488" y="969779"/>
                  <a:pt x="181289" y="980104"/>
                </a:cubicBezTo>
                <a:cubicBezTo>
                  <a:pt x="170735" y="984582"/>
                  <a:pt x="160131" y="989109"/>
                  <a:pt x="148866" y="991556"/>
                </a:cubicBezTo>
                <a:cubicBezTo>
                  <a:pt x="144630" y="991654"/>
                  <a:pt x="137896" y="995006"/>
                  <a:pt x="134932" y="990993"/>
                </a:cubicBezTo>
                <a:cubicBezTo>
                  <a:pt x="126508" y="966182"/>
                  <a:pt x="140810" y="941713"/>
                  <a:pt x="153323" y="920987"/>
                </a:cubicBezTo>
                <a:cubicBezTo>
                  <a:pt x="160817" y="908851"/>
                  <a:pt x="168604" y="896836"/>
                  <a:pt x="177249" y="885458"/>
                </a:cubicBezTo>
                <a:cubicBezTo>
                  <a:pt x="201542" y="854652"/>
                  <a:pt x="230316" y="827785"/>
                  <a:pt x="260388" y="802729"/>
                </a:cubicBezTo>
                <a:cubicBezTo>
                  <a:pt x="281081" y="783961"/>
                  <a:pt x="302239" y="765756"/>
                  <a:pt x="323838" y="748016"/>
                </a:cubicBezTo>
                <a:cubicBezTo>
                  <a:pt x="354032" y="724599"/>
                  <a:pt x="383762" y="700571"/>
                  <a:pt x="414911" y="678499"/>
                </a:cubicBezTo>
                <a:cubicBezTo>
                  <a:pt x="429212" y="667733"/>
                  <a:pt x="440894" y="653957"/>
                  <a:pt x="455611" y="643705"/>
                </a:cubicBezTo>
                <a:cubicBezTo>
                  <a:pt x="461562" y="639153"/>
                  <a:pt x="468002" y="635238"/>
                  <a:pt x="473806" y="630540"/>
                </a:cubicBezTo>
                <a:cubicBezTo>
                  <a:pt x="474908" y="629439"/>
                  <a:pt x="475741" y="627800"/>
                  <a:pt x="475961" y="626258"/>
                </a:cubicBezTo>
                <a:cubicBezTo>
                  <a:pt x="475912" y="614562"/>
                  <a:pt x="459578" y="617229"/>
                  <a:pt x="451497" y="616177"/>
                </a:cubicBezTo>
                <a:cubicBezTo>
                  <a:pt x="413687" y="614562"/>
                  <a:pt x="376048" y="618820"/>
                  <a:pt x="338409" y="621658"/>
                </a:cubicBezTo>
                <a:cubicBezTo>
                  <a:pt x="286493" y="624545"/>
                  <a:pt x="234552" y="627677"/>
                  <a:pt x="182563" y="628460"/>
                </a:cubicBezTo>
                <a:cubicBezTo>
                  <a:pt x="134883" y="628289"/>
                  <a:pt x="85833" y="630247"/>
                  <a:pt x="39794" y="616006"/>
                </a:cubicBezTo>
                <a:cubicBezTo>
                  <a:pt x="25860" y="610574"/>
                  <a:pt x="784" y="595917"/>
                  <a:pt x="0" y="579498"/>
                </a:cubicBezTo>
                <a:cubicBezTo>
                  <a:pt x="2228" y="570689"/>
                  <a:pt x="12612" y="568095"/>
                  <a:pt x="20056" y="564914"/>
                </a:cubicBezTo>
                <a:cubicBezTo>
                  <a:pt x="52553" y="553145"/>
                  <a:pt x="85955" y="553169"/>
                  <a:pt x="120484" y="552215"/>
                </a:cubicBezTo>
                <a:cubicBezTo>
                  <a:pt x="159372" y="551579"/>
                  <a:pt x="198211" y="549474"/>
                  <a:pt x="237050" y="547517"/>
                </a:cubicBezTo>
                <a:cubicBezTo>
                  <a:pt x="301382" y="546930"/>
                  <a:pt x="365664" y="543333"/>
                  <a:pt x="429996" y="543577"/>
                </a:cubicBezTo>
                <a:cubicBezTo>
                  <a:pt x="441922" y="542966"/>
                  <a:pt x="471284" y="552753"/>
                  <a:pt x="478655" y="543749"/>
                </a:cubicBezTo>
                <a:cubicBezTo>
                  <a:pt x="486491" y="527403"/>
                  <a:pt x="459652" y="501466"/>
                  <a:pt x="449954" y="489305"/>
                </a:cubicBezTo>
                <a:cubicBezTo>
                  <a:pt x="433718" y="469338"/>
                  <a:pt x="417384" y="449445"/>
                  <a:pt x="399704" y="430702"/>
                </a:cubicBezTo>
                <a:cubicBezTo>
                  <a:pt x="389565" y="419568"/>
                  <a:pt x="380700" y="407383"/>
                  <a:pt x="371615" y="395442"/>
                </a:cubicBezTo>
                <a:cubicBezTo>
                  <a:pt x="355134" y="374350"/>
                  <a:pt x="337845" y="353918"/>
                  <a:pt x="322442" y="331994"/>
                </a:cubicBezTo>
                <a:cubicBezTo>
                  <a:pt x="301112" y="304956"/>
                  <a:pt x="283799" y="275324"/>
                  <a:pt x="267318" y="245178"/>
                </a:cubicBezTo>
                <a:cubicBezTo>
                  <a:pt x="256445" y="226067"/>
                  <a:pt x="243686" y="208034"/>
                  <a:pt x="233891" y="188312"/>
                </a:cubicBezTo>
                <a:cubicBezTo>
                  <a:pt x="220153" y="160442"/>
                  <a:pt x="209941" y="130932"/>
                  <a:pt x="203525" y="100517"/>
                </a:cubicBezTo>
                <a:cubicBezTo>
                  <a:pt x="201517" y="87989"/>
                  <a:pt x="197427" y="73944"/>
                  <a:pt x="203966" y="62125"/>
                </a:cubicBezTo>
                <a:cubicBezTo>
                  <a:pt x="228332" y="52386"/>
                  <a:pt x="261269" y="71741"/>
                  <a:pt x="280836" y="86496"/>
                </a:cubicBezTo>
                <a:cubicBezTo>
                  <a:pt x="312010" y="111430"/>
                  <a:pt x="337209" y="142995"/>
                  <a:pt x="360914" y="174878"/>
                </a:cubicBezTo>
                <a:cubicBezTo>
                  <a:pt x="373378" y="196117"/>
                  <a:pt x="387288" y="216353"/>
                  <a:pt x="401981" y="236124"/>
                </a:cubicBezTo>
                <a:cubicBezTo>
                  <a:pt x="427008" y="275348"/>
                  <a:pt x="452624" y="314572"/>
                  <a:pt x="473757" y="356120"/>
                </a:cubicBezTo>
                <a:cubicBezTo>
                  <a:pt x="485022" y="379806"/>
                  <a:pt x="498613" y="402220"/>
                  <a:pt x="512278" y="424560"/>
                </a:cubicBezTo>
                <a:cubicBezTo>
                  <a:pt x="520677" y="436990"/>
                  <a:pt x="526310" y="451745"/>
                  <a:pt x="537183" y="462291"/>
                </a:cubicBezTo>
                <a:cubicBezTo>
                  <a:pt x="541052" y="465277"/>
                  <a:pt x="547052" y="462683"/>
                  <a:pt x="547297" y="457716"/>
                </a:cubicBezTo>
                <a:cubicBezTo>
                  <a:pt x="550848" y="456101"/>
                  <a:pt x="549574" y="451867"/>
                  <a:pt x="550088" y="448735"/>
                </a:cubicBezTo>
                <a:cubicBezTo>
                  <a:pt x="550676" y="441175"/>
                  <a:pt x="551631" y="433638"/>
                  <a:pt x="552586" y="426102"/>
                </a:cubicBezTo>
                <a:cubicBezTo>
                  <a:pt x="555427" y="402269"/>
                  <a:pt x="559737" y="378656"/>
                  <a:pt x="563361" y="354970"/>
                </a:cubicBezTo>
                <a:cubicBezTo>
                  <a:pt x="566814" y="330036"/>
                  <a:pt x="572569" y="305469"/>
                  <a:pt x="575581" y="280487"/>
                </a:cubicBezTo>
                <a:cubicBezTo>
                  <a:pt x="582952" y="233653"/>
                  <a:pt x="593580" y="187333"/>
                  <a:pt x="603621" y="141013"/>
                </a:cubicBezTo>
                <a:cubicBezTo>
                  <a:pt x="613906" y="102793"/>
                  <a:pt x="626934" y="43113"/>
                  <a:pt x="656883" y="16613"/>
                </a:cubicBezTo>
                <a:cubicBezTo>
                  <a:pt x="672140" y="2225"/>
                  <a:pt x="703853" y="-10058"/>
                  <a:pt x="717444" y="12233"/>
                </a:cubicBezTo>
                <a:cubicBezTo>
                  <a:pt x="721582" y="25422"/>
                  <a:pt x="720162" y="40225"/>
                  <a:pt x="720652" y="53977"/>
                </a:cubicBezTo>
                <a:cubicBezTo>
                  <a:pt x="721019" y="84539"/>
                  <a:pt x="716219" y="114807"/>
                  <a:pt x="713281" y="145173"/>
                </a:cubicBezTo>
                <a:cubicBezTo>
                  <a:pt x="710734" y="170449"/>
                  <a:pt x="707501" y="195628"/>
                  <a:pt x="702848" y="220586"/>
                </a:cubicBezTo>
                <a:cubicBezTo>
                  <a:pt x="694155" y="276278"/>
                  <a:pt x="684678" y="331920"/>
                  <a:pt x="678115" y="387906"/>
                </a:cubicBezTo>
                <a:cubicBezTo>
                  <a:pt x="675960" y="405156"/>
                  <a:pt x="674417" y="422456"/>
                  <a:pt x="673462" y="439829"/>
                </a:cubicBezTo>
                <a:cubicBezTo>
                  <a:pt x="673413" y="443108"/>
                  <a:pt x="672458" y="446827"/>
                  <a:pt x="673070" y="450155"/>
                </a:cubicBezTo>
                <a:cubicBezTo>
                  <a:pt x="674172" y="454143"/>
                  <a:pt x="679070" y="456247"/>
                  <a:pt x="682719" y="454168"/>
                </a:cubicBezTo>
                <a:cubicBezTo>
                  <a:pt x="688694" y="450350"/>
                  <a:pt x="693224" y="444527"/>
                  <a:pt x="698759" y="440073"/>
                </a:cubicBezTo>
                <a:cubicBezTo>
                  <a:pt x="715264" y="427056"/>
                  <a:pt x="730251" y="412375"/>
                  <a:pt x="744038" y="396543"/>
                </a:cubicBezTo>
                <a:cubicBezTo>
                  <a:pt x="757385" y="382131"/>
                  <a:pt x="772127" y="369138"/>
                  <a:pt x="785008" y="354310"/>
                </a:cubicBezTo>
                <a:cubicBezTo>
                  <a:pt x="801342" y="334612"/>
                  <a:pt x="820835" y="318144"/>
                  <a:pt x="839275" y="300551"/>
                </a:cubicBezTo>
                <a:cubicBezTo>
                  <a:pt x="848801" y="291131"/>
                  <a:pt x="858572" y="281906"/>
                  <a:pt x="868661" y="273097"/>
                </a:cubicBezTo>
                <a:cubicBezTo>
                  <a:pt x="894178" y="250341"/>
                  <a:pt x="920969" y="227413"/>
                  <a:pt x="947539" y="205660"/>
                </a:cubicBezTo>
                <a:cubicBezTo>
                  <a:pt x="971415" y="186428"/>
                  <a:pt x="995537" y="166779"/>
                  <a:pt x="1023748" y="154129"/>
                </a:cubicBezTo>
                <a:cubicBezTo>
                  <a:pt x="1047526" y="142799"/>
                  <a:pt x="1084333" y="136829"/>
                  <a:pt x="1090332" y="170963"/>
                </a:cubicBezTo>
                <a:cubicBezTo>
                  <a:pt x="1089426" y="193034"/>
                  <a:pt x="1075786" y="211606"/>
                  <a:pt x="1062954" y="228955"/>
                </a:cubicBezTo>
                <a:cubicBezTo>
                  <a:pt x="1046155" y="251246"/>
                  <a:pt x="1024433" y="268497"/>
                  <a:pt x="1003079" y="286139"/>
                </a:cubicBezTo>
                <a:cubicBezTo>
                  <a:pt x="985913" y="302166"/>
                  <a:pt x="968281" y="317679"/>
                  <a:pt x="950992" y="333560"/>
                </a:cubicBezTo>
                <a:cubicBezTo>
                  <a:pt x="934217" y="350297"/>
                  <a:pt x="915826" y="365296"/>
                  <a:pt x="898439" y="381372"/>
                </a:cubicBezTo>
                <a:cubicBezTo>
                  <a:pt x="881175" y="398525"/>
                  <a:pt x="862514" y="413720"/>
                  <a:pt x="844736" y="430457"/>
                </a:cubicBezTo>
                <a:cubicBezTo>
                  <a:pt x="835724" y="439315"/>
                  <a:pt x="826565" y="448099"/>
                  <a:pt x="817112" y="456517"/>
                </a:cubicBezTo>
                <a:cubicBezTo>
                  <a:pt x="808541" y="464224"/>
                  <a:pt x="799995" y="471981"/>
                  <a:pt x="792110" y="480423"/>
                </a:cubicBezTo>
                <a:cubicBezTo>
                  <a:pt x="788706" y="484387"/>
                  <a:pt x="783024" y="488816"/>
                  <a:pt x="785571" y="494664"/>
                </a:cubicBezTo>
                <a:cubicBezTo>
                  <a:pt x="790738" y="504549"/>
                  <a:pt x="815888" y="499215"/>
                  <a:pt x="825879" y="499704"/>
                </a:cubicBezTo>
                <a:cubicBezTo>
                  <a:pt x="869788" y="498334"/>
                  <a:pt x="913720" y="500120"/>
                  <a:pt x="957579" y="502323"/>
                </a:cubicBezTo>
                <a:cubicBezTo>
                  <a:pt x="1001512" y="505871"/>
                  <a:pt x="1045567" y="510422"/>
                  <a:pt x="1089500" y="514288"/>
                </a:cubicBezTo>
                <a:cubicBezTo>
                  <a:pt x="1101866" y="515487"/>
                  <a:pt x="1114209" y="516980"/>
                  <a:pt x="1126526" y="518448"/>
                </a:cubicBezTo>
                <a:cubicBezTo>
                  <a:pt x="1145530" y="521286"/>
                  <a:pt x="1165488" y="522289"/>
                  <a:pt x="1182948" y="5306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4" name="Google Shape;1164;p22"/>
          <p:cNvSpPr/>
          <p:nvPr/>
        </p:nvSpPr>
        <p:spPr>
          <a:xfrm rot="-206018">
            <a:off x="583612" y="1719383"/>
            <a:ext cx="410355" cy="338697"/>
          </a:xfrm>
          <a:custGeom>
            <a:rect b="b" l="l" r="r" t="t"/>
            <a:pathLst>
              <a:path extrusionOk="0" h="676177" w="819237">
                <a:moveTo>
                  <a:pt x="819238" y="172762"/>
                </a:moveTo>
                <a:cubicBezTo>
                  <a:pt x="819238" y="208767"/>
                  <a:pt x="808808" y="242622"/>
                  <a:pt x="795797" y="275914"/>
                </a:cubicBezTo>
                <a:cubicBezTo>
                  <a:pt x="788248" y="296994"/>
                  <a:pt x="779375" y="317611"/>
                  <a:pt x="770072" y="337931"/>
                </a:cubicBezTo>
                <a:cubicBezTo>
                  <a:pt x="755769" y="362089"/>
                  <a:pt x="740009" y="385453"/>
                  <a:pt x="723323" y="408022"/>
                </a:cubicBezTo>
                <a:cubicBezTo>
                  <a:pt x="694883" y="453029"/>
                  <a:pt x="657868" y="492377"/>
                  <a:pt x="623799" y="533413"/>
                </a:cubicBezTo>
                <a:cubicBezTo>
                  <a:pt x="601120" y="558034"/>
                  <a:pt x="574666" y="578916"/>
                  <a:pt x="552351" y="603968"/>
                </a:cubicBezTo>
                <a:cubicBezTo>
                  <a:pt x="524706" y="632958"/>
                  <a:pt x="490637" y="655164"/>
                  <a:pt x="456701" y="676178"/>
                </a:cubicBezTo>
                <a:cubicBezTo>
                  <a:pt x="414521" y="642059"/>
                  <a:pt x="375156" y="604332"/>
                  <a:pt x="332115" y="571206"/>
                </a:cubicBezTo>
                <a:cubicBezTo>
                  <a:pt x="317746" y="561112"/>
                  <a:pt x="303774" y="550456"/>
                  <a:pt x="290465" y="538940"/>
                </a:cubicBezTo>
                <a:cubicBezTo>
                  <a:pt x="271129" y="522592"/>
                  <a:pt x="249377" y="510082"/>
                  <a:pt x="229082" y="494892"/>
                </a:cubicBezTo>
                <a:cubicBezTo>
                  <a:pt x="210872" y="480596"/>
                  <a:pt x="191504" y="467987"/>
                  <a:pt x="172135" y="455379"/>
                </a:cubicBezTo>
                <a:cubicBezTo>
                  <a:pt x="154489" y="443465"/>
                  <a:pt x="138497" y="429334"/>
                  <a:pt x="120983" y="417222"/>
                </a:cubicBezTo>
                <a:cubicBezTo>
                  <a:pt x="89596" y="396771"/>
                  <a:pt x="61454" y="372050"/>
                  <a:pt x="36623" y="343987"/>
                </a:cubicBezTo>
                <a:cubicBezTo>
                  <a:pt x="25234" y="331544"/>
                  <a:pt x="16692" y="316751"/>
                  <a:pt x="11229" y="300535"/>
                </a:cubicBezTo>
                <a:cubicBezTo>
                  <a:pt x="-2081" y="259466"/>
                  <a:pt x="-2014" y="215121"/>
                  <a:pt x="3482" y="172662"/>
                </a:cubicBezTo>
                <a:cubicBezTo>
                  <a:pt x="11792" y="141257"/>
                  <a:pt x="29141" y="113127"/>
                  <a:pt x="46324" y="85892"/>
                </a:cubicBezTo>
                <a:cubicBezTo>
                  <a:pt x="69301" y="52765"/>
                  <a:pt x="89365" y="23709"/>
                  <a:pt x="130386" y="12126"/>
                </a:cubicBezTo>
                <a:cubicBezTo>
                  <a:pt x="149853" y="4879"/>
                  <a:pt x="170348" y="2960"/>
                  <a:pt x="190908" y="2960"/>
                </a:cubicBezTo>
                <a:cubicBezTo>
                  <a:pt x="198953" y="2960"/>
                  <a:pt x="207065" y="3257"/>
                  <a:pt x="215077" y="3655"/>
                </a:cubicBezTo>
                <a:cubicBezTo>
                  <a:pt x="234412" y="4184"/>
                  <a:pt x="252920" y="9413"/>
                  <a:pt x="271229" y="15204"/>
                </a:cubicBezTo>
                <a:cubicBezTo>
                  <a:pt x="334730" y="32214"/>
                  <a:pt x="399159" y="66962"/>
                  <a:pt x="428957" y="128185"/>
                </a:cubicBezTo>
                <a:cubicBezTo>
                  <a:pt x="427864" y="140562"/>
                  <a:pt x="444981" y="143706"/>
                  <a:pt x="448755" y="131858"/>
                </a:cubicBezTo>
                <a:cubicBezTo>
                  <a:pt x="459350" y="110447"/>
                  <a:pt x="474050" y="91451"/>
                  <a:pt x="489545" y="73349"/>
                </a:cubicBezTo>
                <a:cubicBezTo>
                  <a:pt x="523216" y="36649"/>
                  <a:pt x="589598" y="3952"/>
                  <a:pt x="639790" y="213"/>
                </a:cubicBezTo>
                <a:cubicBezTo>
                  <a:pt x="685248" y="-1177"/>
                  <a:pt x="739711" y="3357"/>
                  <a:pt x="771396" y="40587"/>
                </a:cubicBezTo>
                <a:cubicBezTo>
                  <a:pt x="801260" y="77486"/>
                  <a:pt x="819105" y="125140"/>
                  <a:pt x="819238" y="17276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65" name="Google Shape;1165;p22"/>
          <p:cNvGrpSpPr/>
          <p:nvPr/>
        </p:nvGrpSpPr>
        <p:grpSpPr>
          <a:xfrm>
            <a:off x="2788622" y="3670205"/>
            <a:ext cx="1495462" cy="496043"/>
            <a:chOff x="0" y="-28575"/>
            <a:chExt cx="3987900" cy="1322781"/>
          </a:xfrm>
        </p:grpSpPr>
        <p:sp>
          <p:nvSpPr>
            <p:cNvPr id="1166" name="Google Shape;1166;p22"/>
            <p:cNvSpPr txBox="1"/>
            <p:nvPr/>
          </p:nvSpPr>
          <p:spPr>
            <a:xfrm>
              <a:off x="0" y="719706"/>
              <a:ext cx="39879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Title or Position</a:t>
              </a:r>
              <a:endParaRPr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1167" name="Google Shape;1167;p22"/>
            <p:cNvSpPr txBox="1"/>
            <p:nvPr/>
          </p:nvSpPr>
          <p:spPr>
            <a:xfrm>
              <a:off x="0" y="-28575"/>
              <a:ext cx="39879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 NAME</a:t>
              </a:r>
              <a:endParaRPr b="1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1168" name="Google Shape;1168;p22"/>
          <p:cNvGrpSpPr/>
          <p:nvPr/>
        </p:nvGrpSpPr>
        <p:grpSpPr>
          <a:xfrm>
            <a:off x="4859935" y="3670205"/>
            <a:ext cx="1495463" cy="496043"/>
            <a:chOff x="-124667" y="-28575"/>
            <a:chExt cx="3987900" cy="1322781"/>
          </a:xfrm>
        </p:grpSpPr>
        <p:sp>
          <p:nvSpPr>
            <p:cNvPr id="1169" name="Google Shape;1169;p22"/>
            <p:cNvSpPr txBox="1"/>
            <p:nvPr/>
          </p:nvSpPr>
          <p:spPr>
            <a:xfrm>
              <a:off x="-124667" y="719706"/>
              <a:ext cx="39879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Title or Position</a:t>
              </a:r>
              <a:endParaRPr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1170" name="Google Shape;1170;p22"/>
            <p:cNvSpPr txBox="1"/>
            <p:nvPr/>
          </p:nvSpPr>
          <p:spPr>
            <a:xfrm>
              <a:off x="-124667" y="-28575"/>
              <a:ext cx="39879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 NAME</a:t>
              </a:r>
              <a:endParaRPr b="1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1171" name="Google Shape;1171;p22"/>
          <p:cNvGrpSpPr/>
          <p:nvPr/>
        </p:nvGrpSpPr>
        <p:grpSpPr>
          <a:xfrm>
            <a:off x="6931222" y="3670205"/>
            <a:ext cx="1495463" cy="496043"/>
            <a:chOff x="-124800" y="-28575"/>
            <a:chExt cx="3987900" cy="1322781"/>
          </a:xfrm>
        </p:grpSpPr>
        <p:sp>
          <p:nvSpPr>
            <p:cNvPr id="1172" name="Google Shape;1172;p22"/>
            <p:cNvSpPr txBox="1"/>
            <p:nvPr/>
          </p:nvSpPr>
          <p:spPr>
            <a:xfrm>
              <a:off x="-124800" y="719706"/>
              <a:ext cx="39879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Title or Position</a:t>
              </a:r>
              <a:endParaRPr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1173" name="Google Shape;1173;p22"/>
            <p:cNvSpPr txBox="1"/>
            <p:nvPr/>
          </p:nvSpPr>
          <p:spPr>
            <a:xfrm>
              <a:off x="-124800" y="-28575"/>
              <a:ext cx="39879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 NAME</a:t>
              </a:r>
              <a:endParaRPr b="1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p23"/>
          <p:cNvSpPr txBox="1"/>
          <p:nvPr/>
        </p:nvSpPr>
        <p:spPr>
          <a:xfrm>
            <a:off x="2392785" y="1936750"/>
            <a:ext cx="43584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chemeClr val="dk1"/>
                </a:solidFill>
                <a:latin typeface="Dosis ExtraBold"/>
                <a:ea typeface="Dosis ExtraBold"/>
                <a:cs typeface="Dosis ExtraBold"/>
                <a:sym typeface="Dosis ExtraBold"/>
              </a:rPr>
              <a:t>Add a Section Header</a:t>
            </a:r>
            <a:endParaRPr sz="4200">
              <a:solidFill>
                <a:schemeClr val="dk1"/>
              </a:solidFill>
              <a:latin typeface="Dosis ExtraBold"/>
              <a:ea typeface="Dosis ExtraBold"/>
              <a:cs typeface="Dosis ExtraBold"/>
              <a:sym typeface="Dosis ExtraBold"/>
            </a:endParaRPr>
          </a:p>
        </p:txBody>
      </p:sp>
      <p:sp>
        <p:nvSpPr>
          <p:cNvPr id="1179" name="Google Shape;1179;p23"/>
          <p:cNvSpPr/>
          <p:nvPr/>
        </p:nvSpPr>
        <p:spPr>
          <a:xfrm>
            <a:off x="7545790" y="-227680"/>
            <a:ext cx="1752442" cy="2048158"/>
          </a:xfrm>
          <a:custGeom>
            <a:rect b="b" l="l" r="r" t="t"/>
            <a:pathLst>
              <a:path extrusionOk="0" h="4096316" w="3504884">
                <a:moveTo>
                  <a:pt x="3210688" y="2148648"/>
                </a:moveTo>
                <a:cubicBezTo>
                  <a:pt x="3213229" y="2144551"/>
                  <a:pt x="3218147" y="2137096"/>
                  <a:pt x="3217983" y="2131853"/>
                </a:cubicBezTo>
                <a:cubicBezTo>
                  <a:pt x="3273060" y="2057875"/>
                  <a:pt x="3315350" y="1974558"/>
                  <a:pt x="3350019" y="1889029"/>
                </a:cubicBezTo>
                <a:cubicBezTo>
                  <a:pt x="3413537" y="1757541"/>
                  <a:pt x="3455664" y="1616877"/>
                  <a:pt x="3480416" y="1473099"/>
                </a:cubicBezTo>
                <a:cubicBezTo>
                  <a:pt x="3511069" y="1273695"/>
                  <a:pt x="3519183" y="1066591"/>
                  <a:pt x="3467712" y="869890"/>
                </a:cubicBezTo>
                <a:cubicBezTo>
                  <a:pt x="3450583" y="782477"/>
                  <a:pt x="3420094" y="697112"/>
                  <a:pt x="3371984" y="621905"/>
                </a:cubicBezTo>
                <a:cubicBezTo>
                  <a:pt x="3329365" y="545716"/>
                  <a:pt x="3277075" y="474851"/>
                  <a:pt x="3211590" y="416603"/>
                </a:cubicBezTo>
                <a:cubicBezTo>
                  <a:pt x="3158645" y="364171"/>
                  <a:pt x="3103240" y="314607"/>
                  <a:pt x="3041279" y="272990"/>
                </a:cubicBezTo>
                <a:cubicBezTo>
                  <a:pt x="3006364" y="246692"/>
                  <a:pt x="2972433" y="218756"/>
                  <a:pt x="2933175" y="198930"/>
                </a:cubicBezTo>
                <a:cubicBezTo>
                  <a:pt x="2803761" y="127492"/>
                  <a:pt x="2659759" y="89561"/>
                  <a:pt x="2516822" y="55644"/>
                </a:cubicBezTo>
                <a:cubicBezTo>
                  <a:pt x="2426504" y="33443"/>
                  <a:pt x="2335529" y="10996"/>
                  <a:pt x="2242587" y="3786"/>
                </a:cubicBezTo>
                <a:cubicBezTo>
                  <a:pt x="2140794" y="1083"/>
                  <a:pt x="2032772" y="-3751"/>
                  <a:pt x="1931716" y="5015"/>
                </a:cubicBezTo>
                <a:cubicBezTo>
                  <a:pt x="1859346" y="13371"/>
                  <a:pt x="1786730" y="18123"/>
                  <a:pt x="1715344" y="33279"/>
                </a:cubicBezTo>
                <a:cubicBezTo>
                  <a:pt x="1695510" y="36802"/>
                  <a:pt x="1676086" y="41963"/>
                  <a:pt x="1656825" y="47861"/>
                </a:cubicBezTo>
                <a:cubicBezTo>
                  <a:pt x="1593225" y="59495"/>
                  <a:pt x="1530116" y="73995"/>
                  <a:pt x="1468975" y="95541"/>
                </a:cubicBezTo>
                <a:cubicBezTo>
                  <a:pt x="1395130" y="114138"/>
                  <a:pt x="1325219" y="142320"/>
                  <a:pt x="1254406" y="170175"/>
                </a:cubicBezTo>
                <a:cubicBezTo>
                  <a:pt x="1231130" y="179350"/>
                  <a:pt x="1210640" y="194015"/>
                  <a:pt x="1188511" y="205238"/>
                </a:cubicBezTo>
                <a:cubicBezTo>
                  <a:pt x="1165234" y="217199"/>
                  <a:pt x="1137942" y="223262"/>
                  <a:pt x="1117534" y="240302"/>
                </a:cubicBezTo>
                <a:cubicBezTo>
                  <a:pt x="1093192" y="259226"/>
                  <a:pt x="1067047" y="276021"/>
                  <a:pt x="1041312" y="292979"/>
                </a:cubicBezTo>
                <a:cubicBezTo>
                  <a:pt x="1037050" y="296666"/>
                  <a:pt x="1027543" y="299042"/>
                  <a:pt x="1026805" y="305104"/>
                </a:cubicBezTo>
                <a:cubicBezTo>
                  <a:pt x="885180" y="399890"/>
                  <a:pt x="781747" y="534001"/>
                  <a:pt x="693641" y="726850"/>
                </a:cubicBezTo>
                <a:cubicBezTo>
                  <a:pt x="584062" y="944523"/>
                  <a:pt x="506365" y="1179564"/>
                  <a:pt x="478171" y="1422060"/>
                </a:cubicBezTo>
                <a:cubicBezTo>
                  <a:pt x="468418" y="1518731"/>
                  <a:pt x="476450" y="1616385"/>
                  <a:pt x="480466" y="1713220"/>
                </a:cubicBezTo>
                <a:cubicBezTo>
                  <a:pt x="481613" y="1720265"/>
                  <a:pt x="481777" y="1727802"/>
                  <a:pt x="482924" y="1735011"/>
                </a:cubicBezTo>
                <a:cubicBezTo>
                  <a:pt x="483252" y="1780643"/>
                  <a:pt x="493497" y="1818574"/>
                  <a:pt x="512184" y="1849050"/>
                </a:cubicBezTo>
                <a:cubicBezTo>
                  <a:pt x="519314" y="1883540"/>
                  <a:pt x="535214" y="1916474"/>
                  <a:pt x="533247" y="1953176"/>
                </a:cubicBezTo>
                <a:cubicBezTo>
                  <a:pt x="533084" y="1960549"/>
                  <a:pt x="533657" y="1968250"/>
                  <a:pt x="531526" y="1975459"/>
                </a:cubicBezTo>
                <a:cubicBezTo>
                  <a:pt x="529149" y="1980211"/>
                  <a:pt x="526855" y="1985946"/>
                  <a:pt x="526773" y="1991189"/>
                </a:cubicBezTo>
                <a:cubicBezTo>
                  <a:pt x="475958" y="2007983"/>
                  <a:pt x="429077" y="2034691"/>
                  <a:pt x="382033" y="2059841"/>
                </a:cubicBezTo>
                <a:cubicBezTo>
                  <a:pt x="323432" y="2086958"/>
                  <a:pt x="279584" y="2137014"/>
                  <a:pt x="242374" y="2188463"/>
                </a:cubicBezTo>
                <a:cubicBezTo>
                  <a:pt x="218934" y="2219021"/>
                  <a:pt x="199510" y="2252364"/>
                  <a:pt x="185987" y="2288165"/>
                </a:cubicBezTo>
                <a:cubicBezTo>
                  <a:pt x="123780" y="2290377"/>
                  <a:pt x="88865" y="2309465"/>
                  <a:pt x="60999" y="2381149"/>
                </a:cubicBezTo>
                <a:cubicBezTo>
                  <a:pt x="30346" y="2467005"/>
                  <a:pt x="17315" y="2558187"/>
                  <a:pt x="7725" y="2648550"/>
                </a:cubicBezTo>
                <a:cubicBezTo>
                  <a:pt x="-8584" y="2779711"/>
                  <a:pt x="-61" y="2913903"/>
                  <a:pt x="42804" y="3039493"/>
                </a:cubicBezTo>
                <a:cubicBezTo>
                  <a:pt x="91734" y="3165574"/>
                  <a:pt x="97061" y="3223495"/>
                  <a:pt x="238686" y="3267161"/>
                </a:cubicBezTo>
                <a:cubicBezTo>
                  <a:pt x="240899" y="3267816"/>
                  <a:pt x="242948" y="3268062"/>
                  <a:pt x="244915" y="3268062"/>
                </a:cubicBezTo>
                <a:cubicBezTo>
                  <a:pt x="245243" y="3268062"/>
                  <a:pt x="245489" y="3267980"/>
                  <a:pt x="245817" y="3267980"/>
                </a:cubicBezTo>
                <a:cubicBezTo>
                  <a:pt x="267454" y="3305419"/>
                  <a:pt x="291140" y="3341793"/>
                  <a:pt x="322285" y="3371860"/>
                </a:cubicBezTo>
                <a:cubicBezTo>
                  <a:pt x="367690" y="3416508"/>
                  <a:pt x="426701" y="3442315"/>
                  <a:pt x="486039" y="3462960"/>
                </a:cubicBezTo>
                <a:cubicBezTo>
                  <a:pt x="546771" y="3486472"/>
                  <a:pt x="607175" y="3496385"/>
                  <a:pt x="670857" y="3511459"/>
                </a:cubicBezTo>
                <a:cubicBezTo>
                  <a:pt x="673070" y="3512032"/>
                  <a:pt x="675119" y="3512278"/>
                  <a:pt x="677086" y="3512278"/>
                </a:cubicBezTo>
                <a:cubicBezTo>
                  <a:pt x="678725" y="3512278"/>
                  <a:pt x="680282" y="3512032"/>
                  <a:pt x="681757" y="3511705"/>
                </a:cubicBezTo>
                <a:cubicBezTo>
                  <a:pt x="786009" y="3596414"/>
                  <a:pt x="900342" y="3626890"/>
                  <a:pt x="1059097" y="3638442"/>
                </a:cubicBezTo>
                <a:cubicBezTo>
                  <a:pt x="1071801" y="3639261"/>
                  <a:pt x="1084587" y="3639671"/>
                  <a:pt x="1097536" y="3639671"/>
                </a:cubicBezTo>
                <a:cubicBezTo>
                  <a:pt x="1262848" y="3639671"/>
                  <a:pt x="1443322" y="3572574"/>
                  <a:pt x="1564785" y="3464025"/>
                </a:cubicBezTo>
                <a:cubicBezTo>
                  <a:pt x="1599864" y="3428633"/>
                  <a:pt x="1628467" y="3386033"/>
                  <a:pt x="1650842" y="3341138"/>
                </a:cubicBezTo>
                <a:cubicBezTo>
                  <a:pt x="1648875" y="3457880"/>
                  <a:pt x="1674856" y="3529482"/>
                  <a:pt x="1736653" y="3672768"/>
                </a:cubicBezTo>
                <a:cubicBezTo>
                  <a:pt x="1766978" y="3763786"/>
                  <a:pt x="1861477" y="3786970"/>
                  <a:pt x="1939175" y="3823591"/>
                </a:cubicBezTo>
                <a:cubicBezTo>
                  <a:pt x="1967532" y="3837846"/>
                  <a:pt x="1994087" y="3855213"/>
                  <a:pt x="2021871" y="3870533"/>
                </a:cubicBezTo>
                <a:cubicBezTo>
                  <a:pt x="2070391" y="3896749"/>
                  <a:pt x="2124894" y="3908710"/>
                  <a:pt x="2175791" y="3928863"/>
                </a:cubicBezTo>
                <a:cubicBezTo>
                  <a:pt x="2177594" y="3929437"/>
                  <a:pt x="2179479" y="3929683"/>
                  <a:pt x="2181282" y="3929683"/>
                </a:cubicBezTo>
                <a:cubicBezTo>
                  <a:pt x="2183741" y="3929683"/>
                  <a:pt x="2186199" y="3929191"/>
                  <a:pt x="2188494" y="3928290"/>
                </a:cubicBezTo>
                <a:cubicBezTo>
                  <a:pt x="2220294" y="3955899"/>
                  <a:pt x="2256192" y="3978509"/>
                  <a:pt x="2293894" y="3997598"/>
                </a:cubicBezTo>
                <a:cubicBezTo>
                  <a:pt x="2394703" y="4050849"/>
                  <a:pt x="2502152" y="4100167"/>
                  <a:pt x="2618780" y="4095989"/>
                </a:cubicBezTo>
                <a:cubicBezTo>
                  <a:pt x="2623451" y="4096235"/>
                  <a:pt x="2628041" y="4096317"/>
                  <a:pt x="2632713" y="4096317"/>
                </a:cubicBezTo>
                <a:cubicBezTo>
                  <a:pt x="2722950" y="4096317"/>
                  <a:pt x="2807696" y="4061335"/>
                  <a:pt x="2890720" y="4029057"/>
                </a:cubicBezTo>
                <a:cubicBezTo>
                  <a:pt x="2955632" y="4001530"/>
                  <a:pt x="3023904" y="3973430"/>
                  <a:pt x="3082013" y="3932304"/>
                </a:cubicBezTo>
                <a:cubicBezTo>
                  <a:pt x="3083816" y="3931239"/>
                  <a:pt x="3085537" y="3930010"/>
                  <a:pt x="3087176" y="3928618"/>
                </a:cubicBezTo>
                <a:cubicBezTo>
                  <a:pt x="3116927" y="3906908"/>
                  <a:pt x="3143810" y="3881757"/>
                  <a:pt x="3165939" y="3851035"/>
                </a:cubicBezTo>
                <a:cubicBezTo>
                  <a:pt x="3197985" y="3803519"/>
                  <a:pt x="3234211" y="3758461"/>
                  <a:pt x="3259700" y="3706848"/>
                </a:cubicBezTo>
                <a:cubicBezTo>
                  <a:pt x="3262896" y="3700294"/>
                  <a:pt x="3265847" y="3693577"/>
                  <a:pt x="3268634" y="3686941"/>
                </a:cubicBezTo>
                <a:cubicBezTo>
                  <a:pt x="3385262" y="3503103"/>
                  <a:pt x="3417062" y="3267406"/>
                  <a:pt x="3396326" y="3054075"/>
                </a:cubicBezTo>
                <a:cubicBezTo>
                  <a:pt x="3379033" y="2940856"/>
                  <a:pt x="3346741" y="2829275"/>
                  <a:pt x="3298959" y="2725149"/>
                </a:cubicBezTo>
                <a:cubicBezTo>
                  <a:pt x="3264864" y="2654530"/>
                  <a:pt x="3216508" y="2592104"/>
                  <a:pt x="3178151" y="2523861"/>
                </a:cubicBezTo>
                <a:cubicBezTo>
                  <a:pt x="3158153" y="2486094"/>
                  <a:pt x="3136352" y="2449064"/>
                  <a:pt x="3118649" y="2410232"/>
                </a:cubicBezTo>
                <a:cubicBezTo>
                  <a:pt x="3097503" y="2344610"/>
                  <a:pt x="3135368" y="2281775"/>
                  <a:pt x="3169873" y="2228032"/>
                </a:cubicBezTo>
                <a:cubicBezTo>
                  <a:pt x="3185035" y="2201816"/>
                  <a:pt x="3196018" y="2175109"/>
                  <a:pt x="3210688" y="2148648"/>
                </a:cubicBezTo>
                <a:close/>
                <a:moveTo>
                  <a:pt x="896982" y="1741975"/>
                </a:moveTo>
                <a:cubicBezTo>
                  <a:pt x="897228" y="1703143"/>
                  <a:pt x="896736" y="1664065"/>
                  <a:pt x="901080" y="1625151"/>
                </a:cubicBezTo>
                <a:cubicBezTo>
                  <a:pt x="907719" y="1538966"/>
                  <a:pt x="924766" y="1454011"/>
                  <a:pt x="943617" y="1369711"/>
                </a:cubicBezTo>
                <a:cubicBezTo>
                  <a:pt x="968942" y="1270582"/>
                  <a:pt x="992464" y="1170471"/>
                  <a:pt x="1030739" y="1075275"/>
                </a:cubicBezTo>
                <a:cubicBezTo>
                  <a:pt x="1049262" y="1033247"/>
                  <a:pt x="1070080" y="992203"/>
                  <a:pt x="1090242" y="950913"/>
                </a:cubicBezTo>
                <a:cubicBezTo>
                  <a:pt x="1142204" y="839496"/>
                  <a:pt x="1200723" y="730947"/>
                  <a:pt x="1270470" y="629524"/>
                </a:cubicBezTo>
                <a:cubicBezTo>
                  <a:pt x="1301368" y="586514"/>
                  <a:pt x="1336693" y="546945"/>
                  <a:pt x="1368411" y="504590"/>
                </a:cubicBezTo>
                <a:cubicBezTo>
                  <a:pt x="1420291" y="436511"/>
                  <a:pt x="1488235" y="383506"/>
                  <a:pt x="1553557" y="329190"/>
                </a:cubicBezTo>
                <a:cubicBezTo>
                  <a:pt x="1580849" y="303629"/>
                  <a:pt x="1611338" y="281837"/>
                  <a:pt x="1642073" y="260701"/>
                </a:cubicBezTo>
                <a:cubicBezTo>
                  <a:pt x="1688789" y="225801"/>
                  <a:pt x="1734850" y="189754"/>
                  <a:pt x="1784354" y="158623"/>
                </a:cubicBezTo>
                <a:cubicBezTo>
                  <a:pt x="1841807" y="160917"/>
                  <a:pt x="1899178" y="166406"/>
                  <a:pt x="1956058" y="175008"/>
                </a:cubicBezTo>
                <a:cubicBezTo>
                  <a:pt x="2058179" y="187297"/>
                  <a:pt x="2160382" y="203600"/>
                  <a:pt x="2257750" y="237844"/>
                </a:cubicBezTo>
                <a:cubicBezTo>
                  <a:pt x="2329792" y="262503"/>
                  <a:pt x="2393474" y="297157"/>
                  <a:pt x="2461746" y="332303"/>
                </a:cubicBezTo>
                <a:cubicBezTo>
                  <a:pt x="2540181" y="374494"/>
                  <a:pt x="2620583" y="415210"/>
                  <a:pt x="2689674" y="471984"/>
                </a:cubicBezTo>
                <a:cubicBezTo>
                  <a:pt x="2778764" y="542357"/>
                  <a:pt x="2852937" y="631081"/>
                  <a:pt x="2913341" y="726850"/>
                </a:cubicBezTo>
                <a:cubicBezTo>
                  <a:pt x="3050376" y="975982"/>
                  <a:pt x="3053655" y="1272794"/>
                  <a:pt x="2975384" y="1541342"/>
                </a:cubicBezTo>
                <a:cubicBezTo>
                  <a:pt x="2937027" y="1692329"/>
                  <a:pt x="2863018" y="1831764"/>
                  <a:pt x="2807777" y="1977098"/>
                </a:cubicBezTo>
                <a:cubicBezTo>
                  <a:pt x="2793599" y="2015848"/>
                  <a:pt x="2773109" y="2053287"/>
                  <a:pt x="2764421" y="2093348"/>
                </a:cubicBezTo>
                <a:cubicBezTo>
                  <a:pt x="2757209" y="2110471"/>
                  <a:pt x="2750078" y="2127675"/>
                  <a:pt x="2741637" y="2144224"/>
                </a:cubicBezTo>
                <a:cubicBezTo>
                  <a:pt x="2713688" y="2198703"/>
                  <a:pt x="2678282" y="2248923"/>
                  <a:pt x="2638778" y="2295866"/>
                </a:cubicBezTo>
                <a:cubicBezTo>
                  <a:pt x="2624107" y="2313234"/>
                  <a:pt x="2610174" y="2331257"/>
                  <a:pt x="2596405" y="2349362"/>
                </a:cubicBezTo>
                <a:cubicBezTo>
                  <a:pt x="2593700" y="2352803"/>
                  <a:pt x="2592717" y="2357063"/>
                  <a:pt x="2593127" y="2361077"/>
                </a:cubicBezTo>
                <a:cubicBezTo>
                  <a:pt x="2574768" y="2371154"/>
                  <a:pt x="2555179" y="2379510"/>
                  <a:pt x="2536329" y="2388030"/>
                </a:cubicBezTo>
                <a:cubicBezTo>
                  <a:pt x="2533952" y="2389177"/>
                  <a:pt x="2531657" y="2390324"/>
                  <a:pt x="2529280" y="2391471"/>
                </a:cubicBezTo>
                <a:cubicBezTo>
                  <a:pt x="2429536" y="2367385"/>
                  <a:pt x="2327005" y="2345102"/>
                  <a:pt x="2223901" y="2351492"/>
                </a:cubicBezTo>
                <a:cubicBezTo>
                  <a:pt x="2153252" y="2356735"/>
                  <a:pt x="2085635" y="2389833"/>
                  <a:pt x="2032116" y="2435464"/>
                </a:cubicBezTo>
                <a:cubicBezTo>
                  <a:pt x="1969827" y="2492648"/>
                  <a:pt x="1912456" y="2555484"/>
                  <a:pt x="1861231" y="2622826"/>
                </a:cubicBezTo>
                <a:cubicBezTo>
                  <a:pt x="1822629" y="2676814"/>
                  <a:pt x="1795746" y="2738093"/>
                  <a:pt x="1766241" y="2797242"/>
                </a:cubicBezTo>
                <a:cubicBezTo>
                  <a:pt x="1752308" y="2825015"/>
                  <a:pt x="1739522" y="2853279"/>
                  <a:pt x="1728130" y="2882116"/>
                </a:cubicBezTo>
                <a:cubicBezTo>
                  <a:pt x="1727064" y="2814447"/>
                  <a:pt x="1720262" y="2746859"/>
                  <a:pt x="1707640" y="2680091"/>
                </a:cubicBezTo>
                <a:cubicBezTo>
                  <a:pt x="1697969" y="2615944"/>
                  <a:pt x="1685183" y="2551551"/>
                  <a:pt x="1664284" y="2490026"/>
                </a:cubicBezTo>
                <a:cubicBezTo>
                  <a:pt x="1641991" y="2428501"/>
                  <a:pt x="1611092" y="2369925"/>
                  <a:pt x="1577981" y="2313561"/>
                </a:cubicBezTo>
                <a:cubicBezTo>
                  <a:pt x="1565523" y="2292343"/>
                  <a:pt x="1550360" y="2273254"/>
                  <a:pt x="1534296" y="2254821"/>
                </a:cubicBezTo>
                <a:cubicBezTo>
                  <a:pt x="1535935" y="2243352"/>
                  <a:pt x="1522822" y="2230572"/>
                  <a:pt x="1516347" y="2221642"/>
                </a:cubicBezTo>
                <a:cubicBezTo>
                  <a:pt x="1474466" y="2180762"/>
                  <a:pt x="1425537" y="2141028"/>
                  <a:pt x="1368247" y="2125135"/>
                </a:cubicBezTo>
                <a:cubicBezTo>
                  <a:pt x="1299729" y="2087122"/>
                  <a:pt x="1210230" y="2059104"/>
                  <a:pt x="1127779" y="2044603"/>
                </a:cubicBezTo>
                <a:cubicBezTo>
                  <a:pt x="1126550" y="2044030"/>
                  <a:pt x="1125238" y="2043457"/>
                  <a:pt x="1123763" y="2043047"/>
                </a:cubicBezTo>
                <a:cubicBezTo>
                  <a:pt x="1097700" y="2036657"/>
                  <a:pt x="1075079" y="2021173"/>
                  <a:pt x="1049426" y="2013636"/>
                </a:cubicBezTo>
                <a:cubicBezTo>
                  <a:pt x="1019921" y="2002412"/>
                  <a:pt x="988694" y="1995940"/>
                  <a:pt x="959599" y="1983570"/>
                </a:cubicBezTo>
                <a:cubicBezTo>
                  <a:pt x="956976" y="1981931"/>
                  <a:pt x="953534" y="1980375"/>
                  <a:pt x="949928" y="1979310"/>
                </a:cubicBezTo>
                <a:cubicBezTo>
                  <a:pt x="949354" y="1976524"/>
                  <a:pt x="948125" y="1973739"/>
                  <a:pt x="945994" y="1971035"/>
                </a:cubicBezTo>
                <a:cubicBezTo>
                  <a:pt x="927471" y="1949981"/>
                  <a:pt x="919685" y="1922372"/>
                  <a:pt x="914521" y="1895337"/>
                </a:cubicBezTo>
                <a:cubicBezTo>
                  <a:pt x="910423" y="1874119"/>
                  <a:pt x="906407" y="1852901"/>
                  <a:pt x="902883" y="1831600"/>
                </a:cubicBezTo>
                <a:cubicBezTo>
                  <a:pt x="901326" y="1826685"/>
                  <a:pt x="900178" y="1813823"/>
                  <a:pt x="898048" y="1801206"/>
                </a:cubicBezTo>
                <a:cubicBezTo>
                  <a:pt x="900424" y="1782691"/>
                  <a:pt x="900097" y="1763193"/>
                  <a:pt x="896654" y="1743286"/>
                </a:cubicBezTo>
                <a:cubicBezTo>
                  <a:pt x="896736" y="1742876"/>
                  <a:pt x="896900" y="1742467"/>
                  <a:pt x="896982" y="174197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0" name="Google Shape;1180;p23"/>
          <p:cNvSpPr/>
          <p:nvPr/>
        </p:nvSpPr>
        <p:spPr>
          <a:xfrm rot="-361440">
            <a:off x="644587" y="1117919"/>
            <a:ext cx="734204" cy="666064"/>
          </a:xfrm>
          <a:custGeom>
            <a:rect b="b" l="l" r="r" t="t"/>
            <a:pathLst>
              <a:path extrusionOk="0" h="1330714" w="1467637">
                <a:moveTo>
                  <a:pt x="1420355" y="630371"/>
                </a:moveTo>
                <a:cubicBezTo>
                  <a:pt x="1370107" y="619110"/>
                  <a:pt x="1318391" y="616969"/>
                  <a:pt x="1267350" y="611426"/>
                </a:cubicBezTo>
                <a:cubicBezTo>
                  <a:pt x="1170992" y="601132"/>
                  <a:pt x="1074018" y="595648"/>
                  <a:pt x="977131" y="599901"/>
                </a:cubicBezTo>
                <a:cubicBezTo>
                  <a:pt x="1012675" y="565177"/>
                  <a:pt x="1049657" y="531862"/>
                  <a:pt x="1086550" y="498517"/>
                </a:cubicBezTo>
                <a:cubicBezTo>
                  <a:pt x="1105159" y="480305"/>
                  <a:pt x="1125000" y="463412"/>
                  <a:pt x="1144401" y="446021"/>
                </a:cubicBezTo>
                <a:cubicBezTo>
                  <a:pt x="1162803" y="428747"/>
                  <a:pt x="1181001" y="411269"/>
                  <a:pt x="1200167" y="394816"/>
                </a:cubicBezTo>
                <a:cubicBezTo>
                  <a:pt x="1217484" y="378891"/>
                  <a:pt x="1234448" y="362586"/>
                  <a:pt x="1253203" y="348333"/>
                </a:cubicBezTo>
                <a:cubicBezTo>
                  <a:pt x="1278269" y="327804"/>
                  <a:pt x="1300370" y="303051"/>
                  <a:pt x="1317628" y="275631"/>
                </a:cubicBezTo>
                <a:cubicBezTo>
                  <a:pt x="1329133" y="255366"/>
                  <a:pt x="1342958" y="231405"/>
                  <a:pt x="1334827" y="207562"/>
                </a:cubicBezTo>
                <a:cubicBezTo>
                  <a:pt x="1328634" y="190905"/>
                  <a:pt x="1313137" y="177004"/>
                  <a:pt x="1295233" y="174599"/>
                </a:cubicBezTo>
                <a:cubicBezTo>
                  <a:pt x="1263417" y="170991"/>
                  <a:pt x="1233274" y="185919"/>
                  <a:pt x="1206653" y="201726"/>
                </a:cubicBezTo>
                <a:cubicBezTo>
                  <a:pt x="1168263" y="226156"/>
                  <a:pt x="1134099" y="256304"/>
                  <a:pt x="1099054" y="285133"/>
                </a:cubicBezTo>
                <a:cubicBezTo>
                  <a:pt x="1056202" y="321469"/>
                  <a:pt x="1015287" y="360063"/>
                  <a:pt x="974284" y="398482"/>
                </a:cubicBezTo>
                <a:cubicBezTo>
                  <a:pt x="952418" y="420008"/>
                  <a:pt x="933223" y="444086"/>
                  <a:pt x="910711" y="465025"/>
                </a:cubicBezTo>
                <a:cubicBezTo>
                  <a:pt x="899763" y="475788"/>
                  <a:pt x="889608" y="487343"/>
                  <a:pt x="879130" y="498546"/>
                </a:cubicBezTo>
                <a:cubicBezTo>
                  <a:pt x="866597" y="512154"/>
                  <a:pt x="851951" y="523357"/>
                  <a:pt x="838127" y="535528"/>
                </a:cubicBezTo>
                <a:cubicBezTo>
                  <a:pt x="846286" y="415785"/>
                  <a:pt x="874698" y="298125"/>
                  <a:pt x="886555" y="178792"/>
                </a:cubicBezTo>
                <a:cubicBezTo>
                  <a:pt x="891956" y="133072"/>
                  <a:pt x="896916" y="87057"/>
                  <a:pt x="892983" y="41014"/>
                </a:cubicBezTo>
                <a:cubicBezTo>
                  <a:pt x="892631" y="7727"/>
                  <a:pt x="856853" y="-6936"/>
                  <a:pt x="828441" y="3123"/>
                </a:cubicBezTo>
                <a:cubicBezTo>
                  <a:pt x="800940" y="11569"/>
                  <a:pt x="778868" y="33183"/>
                  <a:pt x="765778" y="58346"/>
                </a:cubicBezTo>
                <a:cubicBezTo>
                  <a:pt x="729265" y="131576"/>
                  <a:pt x="717554" y="213956"/>
                  <a:pt x="700766" y="293256"/>
                </a:cubicBezTo>
                <a:cubicBezTo>
                  <a:pt x="694133" y="323199"/>
                  <a:pt x="690493" y="353641"/>
                  <a:pt x="685856" y="383936"/>
                </a:cubicBezTo>
                <a:cubicBezTo>
                  <a:pt x="676640" y="439393"/>
                  <a:pt x="667013" y="495115"/>
                  <a:pt x="663667" y="551306"/>
                </a:cubicBezTo>
                <a:cubicBezTo>
                  <a:pt x="647318" y="525586"/>
                  <a:pt x="631997" y="499074"/>
                  <a:pt x="616354" y="472826"/>
                </a:cubicBezTo>
                <a:cubicBezTo>
                  <a:pt x="599741" y="443206"/>
                  <a:pt x="585858" y="412060"/>
                  <a:pt x="568130" y="383056"/>
                </a:cubicBezTo>
                <a:cubicBezTo>
                  <a:pt x="540600" y="338977"/>
                  <a:pt x="514507" y="293989"/>
                  <a:pt x="482955" y="252609"/>
                </a:cubicBezTo>
                <a:cubicBezTo>
                  <a:pt x="472858" y="237300"/>
                  <a:pt x="464464" y="220936"/>
                  <a:pt x="453311" y="206331"/>
                </a:cubicBezTo>
                <a:cubicBezTo>
                  <a:pt x="442099" y="191462"/>
                  <a:pt x="430036" y="177238"/>
                  <a:pt x="418119" y="162956"/>
                </a:cubicBezTo>
                <a:cubicBezTo>
                  <a:pt x="388798" y="128848"/>
                  <a:pt x="355515" y="95298"/>
                  <a:pt x="312604" y="79080"/>
                </a:cubicBezTo>
                <a:cubicBezTo>
                  <a:pt x="296197" y="72423"/>
                  <a:pt x="277941" y="68845"/>
                  <a:pt x="260448" y="73010"/>
                </a:cubicBezTo>
                <a:cubicBezTo>
                  <a:pt x="234326" y="79784"/>
                  <a:pt x="239902" y="114302"/>
                  <a:pt x="243630" y="134714"/>
                </a:cubicBezTo>
                <a:cubicBezTo>
                  <a:pt x="255223" y="195861"/>
                  <a:pt x="281287" y="253078"/>
                  <a:pt x="315539" y="304752"/>
                </a:cubicBezTo>
                <a:cubicBezTo>
                  <a:pt x="329304" y="327276"/>
                  <a:pt x="341015" y="351031"/>
                  <a:pt x="355133" y="373378"/>
                </a:cubicBezTo>
                <a:cubicBezTo>
                  <a:pt x="374211" y="402793"/>
                  <a:pt x="395608" y="430742"/>
                  <a:pt x="416857" y="458632"/>
                </a:cubicBezTo>
                <a:cubicBezTo>
                  <a:pt x="447030" y="495496"/>
                  <a:pt x="474590" y="534384"/>
                  <a:pt x="507727" y="568755"/>
                </a:cubicBezTo>
                <a:cubicBezTo>
                  <a:pt x="522960" y="586439"/>
                  <a:pt x="537078" y="605003"/>
                  <a:pt x="552487" y="622512"/>
                </a:cubicBezTo>
                <a:cubicBezTo>
                  <a:pt x="561262" y="632864"/>
                  <a:pt x="570537" y="643393"/>
                  <a:pt x="574940" y="656443"/>
                </a:cubicBezTo>
                <a:cubicBezTo>
                  <a:pt x="526981" y="648525"/>
                  <a:pt x="478523" y="652425"/>
                  <a:pt x="430183" y="653129"/>
                </a:cubicBezTo>
                <a:cubicBezTo>
                  <a:pt x="368253" y="655329"/>
                  <a:pt x="306235" y="655036"/>
                  <a:pt x="244393" y="659200"/>
                </a:cubicBezTo>
                <a:cubicBezTo>
                  <a:pt x="213780" y="660842"/>
                  <a:pt x="183080" y="661077"/>
                  <a:pt x="152408" y="662133"/>
                </a:cubicBezTo>
                <a:cubicBezTo>
                  <a:pt x="105535" y="663394"/>
                  <a:pt x="55463" y="663922"/>
                  <a:pt x="13668" y="687765"/>
                </a:cubicBezTo>
                <a:cubicBezTo>
                  <a:pt x="-27071" y="718851"/>
                  <a:pt x="33303" y="761493"/>
                  <a:pt x="64034" y="769880"/>
                </a:cubicBezTo>
                <a:cubicBezTo>
                  <a:pt x="93502" y="778855"/>
                  <a:pt x="124584" y="780614"/>
                  <a:pt x="155138" y="782726"/>
                </a:cubicBezTo>
                <a:cubicBezTo>
                  <a:pt x="201923" y="784749"/>
                  <a:pt x="248854" y="783782"/>
                  <a:pt x="295610" y="781846"/>
                </a:cubicBezTo>
                <a:cubicBezTo>
                  <a:pt x="342806" y="779588"/>
                  <a:pt x="390031" y="777799"/>
                  <a:pt x="437139" y="774280"/>
                </a:cubicBezTo>
                <a:cubicBezTo>
                  <a:pt x="477965" y="770819"/>
                  <a:pt x="518880" y="767094"/>
                  <a:pt x="559883" y="769059"/>
                </a:cubicBezTo>
                <a:cubicBezTo>
                  <a:pt x="542654" y="780585"/>
                  <a:pt x="527685" y="794867"/>
                  <a:pt x="512628" y="808944"/>
                </a:cubicBezTo>
                <a:cubicBezTo>
                  <a:pt x="445416" y="859270"/>
                  <a:pt x="378173" y="909829"/>
                  <a:pt x="316331" y="966812"/>
                </a:cubicBezTo>
                <a:cubicBezTo>
                  <a:pt x="266934" y="1007753"/>
                  <a:pt x="220238" y="1053415"/>
                  <a:pt x="187335" y="1108990"/>
                </a:cubicBezTo>
                <a:cubicBezTo>
                  <a:pt x="170224" y="1136352"/>
                  <a:pt x="153289" y="1167556"/>
                  <a:pt x="160392" y="1200872"/>
                </a:cubicBezTo>
                <a:cubicBezTo>
                  <a:pt x="164501" y="1227061"/>
                  <a:pt x="189537" y="1220814"/>
                  <a:pt x="208116" y="1215506"/>
                </a:cubicBezTo>
                <a:cubicBezTo>
                  <a:pt x="236762" y="1205887"/>
                  <a:pt x="264469" y="1192983"/>
                  <a:pt x="290239" y="1177175"/>
                </a:cubicBezTo>
                <a:cubicBezTo>
                  <a:pt x="362911" y="1131191"/>
                  <a:pt x="430916" y="1077786"/>
                  <a:pt x="491202" y="1016434"/>
                </a:cubicBezTo>
                <a:cubicBezTo>
                  <a:pt x="526218" y="985376"/>
                  <a:pt x="556684" y="949744"/>
                  <a:pt x="591112" y="918070"/>
                </a:cubicBezTo>
                <a:cubicBezTo>
                  <a:pt x="629473" y="879769"/>
                  <a:pt x="672355" y="845632"/>
                  <a:pt x="713005" y="809589"/>
                </a:cubicBezTo>
                <a:cubicBezTo>
                  <a:pt x="712858" y="890943"/>
                  <a:pt x="712946" y="972326"/>
                  <a:pt x="715647" y="1053650"/>
                </a:cubicBezTo>
                <a:cubicBezTo>
                  <a:pt x="715999" y="1116322"/>
                  <a:pt x="726800" y="1178290"/>
                  <a:pt x="742209" y="1238880"/>
                </a:cubicBezTo>
                <a:cubicBezTo>
                  <a:pt x="750046" y="1263280"/>
                  <a:pt x="763488" y="1321905"/>
                  <a:pt x="789023" y="1330292"/>
                </a:cubicBezTo>
                <a:cubicBezTo>
                  <a:pt x="824361" y="1340410"/>
                  <a:pt x="854387" y="1165650"/>
                  <a:pt x="861871" y="1136293"/>
                </a:cubicBezTo>
                <a:cubicBezTo>
                  <a:pt x="873993" y="1076994"/>
                  <a:pt x="883972" y="1017255"/>
                  <a:pt x="888316" y="956841"/>
                </a:cubicBezTo>
                <a:cubicBezTo>
                  <a:pt x="892308" y="904492"/>
                  <a:pt x="894744" y="852319"/>
                  <a:pt x="900057" y="799970"/>
                </a:cubicBezTo>
                <a:cubicBezTo>
                  <a:pt x="917784" y="818124"/>
                  <a:pt x="937361" y="834283"/>
                  <a:pt x="955500" y="851996"/>
                </a:cubicBezTo>
                <a:cubicBezTo>
                  <a:pt x="971555" y="868244"/>
                  <a:pt x="987287" y="884813"/>
                  <a:pt x="1003870" y="900562"/>
                </a:cubicBezTo>
                <a:cubicBezTo>
                  <a:pt x="1023858" y="920915"/>
                  <a:pt x="1041703" y="943262"/>
                  <a:pt x="1062718" y="962648"/>
                </a:cubicBezTo>
                <a:cubicBezTo>
                  <a:pt x="1076366" y="976138"/>
                  <a:pt x="1087020" y="990596"/>
                  <a:pt x="1100345" y="1005172"/>
                </a:cubicBezTo>
                <a:cubicBezTo>
                  <a:pt x="1116224" y="1021976"/>
                  <a:pt x="1133189" y="1037696"/>
                  <a:pt x="1150271" y="1053239"/>
                </a:cubicBezTo>
                <a:cubicBezTo>
                  <a:pt x="1180678" y="1077287"/>
                  <a:pt x="1229371" y="1117524"/>
                  <a:pt x="1270168" y="1102303"/>
                </a:cubicBezTo>
                <a:cubicBezTo>
                  <a:pt x="1301603" y="1087347"/>
                  <a:pt x="1289862" y="1056143"/>
                  <a:pt x="1277329" y="1032006"/>
                </a:cubicBezTo>
                <a:cubicBezTo>
                  <a:pt x="1265501" y="1008808"/>
                  <a:pt x="1253996" y="984878"/>
                  <a:pt x="1239614" y="962794"/>
                </a:cubicBezTo>
                <a:cubicBezTo>
                  <a:pt x="1227991" y="945726"/>
                  <a:pt x="1215018" y="929625"/>
                  <a:pt x="1203102" y="912733"/>
                </a:cubicBezTo>
                <a:cubicBezTo>
                  <a:pt x="1175395" y="875487"/>
                  <a:pt x="1140878" y="843961"/>
                  <a:pt x="1105570" y="814076"/>
                </a:cubicBezTo>
                <a:cubicBezTo>
                  <a:pt x="1093947" y="803548"/>
                  <a:pt x="1083263" y="792081"/>
                  <a:pt x="1071523" y="781699"/>
                </a:cubicBezTo>
                <a:cubicBezTo>
                  <a:pt x="1059342" y="770584"/>
                  <a:pt x="1044697" y="762578"/>
                  <a:pt x="1032545" y="751463"/>
                </a:cubicBezTo>
                <a:cubicBezTo>
                  <a:pt x="1080768" y="751140"/>
                  <a:pt x="1128757" y="758062"/>
                  <a:pt x="1176980" y="755540"/>
                </a:cubicBezTo>
                <a:cubicBezTo>
                  <a:pt x="1214578" y="754044"/>
                  <a:pt x="1252293" y="755686"/>
                  <a:pt x="1289627" y="750231"/>
                </a:cubicBezTo>
                <a:cubicBezTo>
                  <a:pt x="1312726" y="748002"/>
                  <a:pt x="1336119" y="747856"/>
                  <a:pt x="1358866" y="742694"/>
                </a:cubicBezTo>
                <a:cubicBezTo>
                  <a:pt x="1380673" y="737973"/>
                  <a:pt x="1401483" y="729644"/>
                  <a:pt x="1422732" y="722928"/>
                </a:cubicBezTo>
                <a:cubicBezTo>
                  <a:pt x="1434062" y="719174"/>
                  <a:pt x="1445890" y="715215"/>
                  <a:pt x="1454402" y="706446"/>
                </a:cubicBezTo>
                <a:cubicBezTo>
                  <a:pt x="1486306" y="677383"/>
                  <a:pt x="1454813" y="636853"/>
                  <a:pt x="1420355" y="63037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1" name="Google Shape;1181;p23"/>
          <p:cNvSpPr/>
          <p:nvPr/>
        </p:nvSpPr>
        <p:spPr>
          <a:xfrm rot="-361440">
            <a:off x="644587" y="1117919"/>
            <a:ext cx="734204" cy="666064"/>
          </a:xfrm>
          <a:custGeom>
            <a:rect b="b" l="l" r="r" t="t"/>
            <a:pathLst>
              <a:path extrusionOk="0" h="1330714" w="1467637">
                <a:moveTo>
                  <a:pt x="789023" y="1330292"/>
                </a:moveTo>
                <a:cubicBezTo>
                  <a:pt x="763488" y="1321905"/>
                  <a:pt x="750046" y="1263280"/>
                  <a:pt x="742209" y="1238880"/>
                </a:cubicBezTo>
                <a:cubicBezTo>
                  <a:pt x="726800" y="1178290"/>
                  <a:pt x="715999" y="1116322"/>
                  <a:pt x="715647" y="1053650"/>
                </a:cubicBezTo>
                <a:cubicBezTo>
                  <a:pt x="712946" y="972326"/>
                  <a:pt x="712858" y="890943"/>
                  <a:pt x="713005" y="809589"/>
                </a:cubicBezTo>
                <a:cubicBezTo>
                  <a:pt x="672355" y="845632"/>
                  <a:pt x="629473" y="879769"/>
                  <a:pt x="591112" y="918070"/>
                </a:cubicBezTo>
                <a:cubicBezTo>
                  <a:pt x="556684" y="949744"/>
                  <a:pt x="526218" y="985376"/>
                  <a:pt x="491202" y="1016434"/>
                </a:cubicBezTo>
                <a:cubicBezTo>
                  <a:pt x="430916" y="1077786"/>
                  <a:pt x="362911" y="1131191"/>
                  <a:pt x="290239" y="1177175"/>
                </a:cubicBezTo>
                <a:cubicBezTo>
                  <a:pt x="264469" y="1192983"/>
                  <a:pt x="236762" y="1205887"/>
                  <a:pt x="208116" y="1215506"/>
                </a:cubicBezTo>
                <a:cubicBezTo>
                  <a:pt x="189537" y="1220814"/>
                  <a:pt x="164501" y="1227061"/>
                  <a:pt x="160392" y="1200872"/>
                </a:cubicBezTo>
                <a:cubicBezTo>
                  <a:pt x="153289" y="1167556"/>
                  <a:pt x="170224" y="1136352"/>
                  <a:pt x="187335" y="1108990"/>
                </a:cubicBezTo>
                <a:cubicBezTo>
                  <a:pt x="220238" y="1053415"/>
                  <a:pt x="266934" y="1007753"/>
                  <a:pt x="316331" y="966812"/>
                </a:cubicBezTo>
                <a:cubicBezTo>
                  <a:pt x="378173" y="909829"/>
                  <a:pt x="445416" y="859270"/>
                  <a:pt x="512628" y="808944"/>
                </a:cubicBezTo>
                <a:cubicBezTo>
                  <a:pt x="527685" y="794867"/>
                  <a:pt x="542654" y="780585"/>
                  <a:pt x="559883" y="769059"/>
                </a:cubicBezTo>
                <a:cubicBezTo>
                  <a:pt x="518880" y="767094"/>
                  <a:pt x="477965" y="770819"/>
                  <a:pt x="437139" y="774280"/>
                </a:cubicBezTo>
                <a:cubicBezTo>
                  <a:pt x="390031" y="777799"/>
                  <a:pt x="342806" y="779588"/>
                  <a:pt x="295610" y="781846"/>
                </a:cubicBezTo>
                <a:cubicBezTo>
                  <a:pt x="248854" y="783782"/>
                  <a:pt x="201923" y="784749"/>
                  <a:pt x="155138" y="782726"/>
                </a:cubicBezTo>
                <a:cubicBezTo>
                  <a:pt x="124584" y="780614"/>
                  <a:pt x="93502" y="778855"/>
                  <a:pt x="64034" y="769880"/>
                </a:cubicBezTo>
                <a:cubicBezTo>
                  <a:pt x="33303" y="761493"/>
                  <a:pt x="-27071" y="718851"/>
                  <a:pt x="13668" y="687765"/>
                </a:cubicBezTo>
                <a:cubicBezTo>
                  <a:pt x="55463" y="663922"/>
                  <a:pt x="105535" y="663394"/>
                  <a:pt x="152408" y="662133"/>
                </a:cubicBezTo>
                <a:cubicBezTo>
                  <a:pt x="183080" y="661077"/>
                  <a:pt x="213780" y="660842"/>
                  <a:pt x="244393" y="659200"/>
                </a:cubicBezTo>
                <a:cubicBezTo>
                  <a:pt x="306235" y="655036"/>
                  <a:pt x="368253" y="655329"/>
                  <a:pt x="430183" y="653129"/>
                </a:cubicBezTo>
                <a:cubicBezTo>
                  <a:pt x="478523" y="652425"/>
                  <a:pt x="526981" y="648525"/>
                  <a:pt x="574940" y="656443"/>
                </a:cubicBezTo>
                <a:cubicBezTo>
                  <a:pt x="570537" y="643393"/>
                  <a:pt x="561262" y="632864"/>
                  <a:pt x="552487" y="622512"/>
                </a:cubicBezTo>
                <a:cubicBezTo>
                  <a:pt x="537078" y="605003"/>
                  <a:pt x="522960" y="586439"/>
                  <a:pt x="507727" y="568755"/>
                </a:cubicBezTo>
                <a:cubicBezTo>
                  <a:pt x="474590" y="534384"/>
                  <a:pt x="447030" y="495496"/>
                  <a:pt x="416857" y="458632"/>
                </a:cubicBezTo>
                <a:cubicBezTo>
                  <a:pt x="395608" y="430742"/>
                  <a:pt x="374211" y="402793"/>
                  <a:pt x="355133" y="373378"/>
                </a:cubicBezTo>
                <a:cubicBezTo>
                  <a:pt x="341015" y="351031"/>
                  <a:pt x="329304" y="327276"/>
                  <a:pt x="315539" y="304752"/>
                </a:cubicBezTo>
                <a:cubicBezTo>
                  <a:pt x="281287" y="253078"/>
                  <a:pt x="255223" y="195861"/>
                  <a:pt x="243630" y="134714"/>
                </a:cubicBezTo>
                <a:cubicBezTo>
                  <a:pt x="239902" y="114302"/>
                  <a:pt x="234326" y="79784"/>
                  <a:pt x="260448" y="73010"/>
                </a:cubicBezTo>
                <a:cubicBezTo>
                  <a:pt x="277941" y="68845"/>
                  <a:pt x="296197" y="72423"/>
                  <a:pt x="312604" y="79080"/>
                </a:cubicBezTo>
                <a:cubicBezTo>
                  <a:pt x="355515" y="95298"/>
                  <a:pt x="388798" y="128848"/>
                  <a:pt x="418119" y="162956"/>
                </a:cubicBezTo>
                <a:cubicBezTo>
                  <a:pt x="430036" y="177238"/>
                  <a:pt x="442099" y="191462"/>
                  <a:pt x="453311" y="206331"/>
                </a:cubicBezTo>
                <a:cubicBezTo>
                  <a:pt x="464464" y="220936"/>
                  <a:pt x="472858" y="237300"/>
                  <a:pt x="482955" y="252609"/>
                </a:cubicBezTo>
                <a:cubicBezTo>
                  <a:pt x="514507" y="293989"/>
                  <a:pt x="540600" y="338977"/>
                  <a:pt x="568130" y="383056"/>
                </a:cubicBezTo>
                <a:cubicBezTo>
                  <a:pt x="585858" y="412060"/>
                  <a:pt x="599741" y="443206"/>
                  <a:pt x="616354" y="472826"/>
                </a:cubicBezTo>
                <a:cubicBezTo>
                  <a:pt x="631997" y="499074"/>
                  <a:pt x="647318" y="525586"/>
                  <a:pt x="663667" y="551306"/>
                </a:cubicBezTo>
                <a:cubicBezTo>
                  <a:pt x="667013" y="495115"/>
                  <a:pt x="676640" y="439393"/>
                  <a:pt x="685856" y="383936"/>
                </a:cubicBezTo>
                <a:cubicBezTo>
                  <a:pt x="690493" y="353641"/>
                  <a:pt x="694133" y="323199"/>
                  <a:pt x="700766" y="293256"/>
                </a:cubicBezTo>
                <a:cubicBezTo>
                  <a:pt x="717554" y="213956"/>
                  <a:pt x="729265" y="131576"/>
                  <a:pt x="765778" y="58346"/>
                </a:cubicBezTo>
                <a:cubicBezTo>
                  <a:pt x="778868" y="33183"/>
                  <a:pt x="800940" y="11569"/>
                  <a:pt x="828441" y="3123"/>
                </a:cubicBezTo>
                <a:cubicBezTo>
                  <a:pt x="856853" y="-6936"/>
                  <a:pt x="892631" y="7727"/>
                  <a:pt x="892983" y="41014"/>
                </a:cubicBezTo>
                <a:cubicBezTo>
                  <a:pt x="896916" y="87057"/>
                  <a:pt x="891956" y="133072"/>
                  <a:pt x="886555" y="178792"/>
                </a:cubicBezTo>
                <a:cubicBezTo>
                  <a:pt x="874698" y="298125"/>
                  <a:pt x="846286" y="415785"/>
                  <a:pt x="838127" y="535528"/>
                </a:cubicBezTo>
                <a:cubicBezTo>
                  <a:pt x="851951" y="523357"/>
                  <a:pt x="866597" y="512154"/>
                  <a:pt x="879130" y="498546"/>
                </a:cubicBezTo>
                <a:cubicBezTo>
                  <a:pt x="889608" y="487343"/>
                  <a:pt x="899763" y="475788"/>
                  <a:pt x="910711" y="465025"/>
                </a:cubicBezTo>
                <a:cubicBezTo>
                  <a:pt x="933223" y="444086"/>
                  <a:pt x="952418" y="420008"/>
                  <a:pt x="974284" y="398482"/>
                </a:cubicBezTo>
                <a:cubicBezTo>
                  <a:pt x="1015287" y="360063"/>
                  <a:pt x="1056202" y="321469"/>
                  <a:pt x="1099054" y="285133"/>
                </a:cubicBezTo>
                <a:cubicBezTo>
                  <a:pt x="1134099" y="256304"/>
                  <a:pt x="1168263" y="226156"/>
                  <a:pt x="1206653" y="201726"/>
                </a:cubicBezTo>
                <a:cubicBezTo>
                  <a:pt x="1233274" y="185919"/>
                  <a:pt x="1263417" y="170991"/>
                  <a:pt x="1295233" y="174599"/>
                </a:cubicBezTo>
                <a:cubicBezTo>
                  <a:pt x="1313137" y="177004"/>
                  <a:pt x="1328634" y="190905"/>
                  <a:pt x="1334827" y="207562"/>
                </a:cubicBezTo>
                <a:cubicBezTo>
                  <a:pt x="1342958" y="231405"/>
                  <a:pt x="1329133" y="255366"/>
                  <a:pt x="1317628" y="275631"/>
                </a:cubicBezTo>
                <a:cubicBezTo>
                  <a:pt x="1300370" y="303051"/>
                  <a:pt x="1278269" y="327804"/>
                  <a:pt x="1253203" y="348333"/>
                </a:cubicBezTo>
                <a:cubicBezTo>
                  <a:pt x="1234448" y="362586"/>
                  <a:pt x="1217484" y="378891"/>
                  <a:pt x="1200167" y="394816"/>
                </a:cubicBezTo>
                <a:cubicBezTo>
                  <a:pt x="1181001" y="411269"/>
                  <a:pt x="1162803" y="428747"/>
                  <a:pt x="1144401" y="446021"/>
                </a:cubicBezTo>
                <a:cubicBezTo>
                  <a:pt x="1125000" y="463412"/>
                  <a:pt x="1105159" y="480305"/>
                  <a:pt x="1086550" y="498517"/>
                </a:cubicBezTo>
                <a:cubicBezTo>
                  <a:pt x="1049657" y="531862"/>
                  <a:pt x="1012675" y="565177"/>
                  <a:pt x="977131" y="599901"/>
                </a:cubicBezTo>
                <a:cubicBezTo>
                  <a:pt x="1074018" y="595648"/>
                  <a:pt x="1170992" y="601132"/>
                  <a:pt x="1267350" y="611426"/>
                </a:cubicBezTo>
                <a:cubicBezTo>
                  <a:pt x="1318391" y="616969"/>
                  <a:pt x="1370107" y="619110"/>
                  <a:pt x="1420355" y="630371"/>
                </a:cubicBezTo>
                <a:cubicBezTo>
                  <a:pt x="1454813" y="636853"/>
                  <a:pt x="1486306" y="677383"/>
                  <a:pt x="1454402" y="706446"/>
                </a:cubicBezTo>
                <a:cubicBezTo>
                  <a:pt x="1445890" y="715215"/>
                  <a:pt x="1434062" y="719174"/>
                  <a:pt x="1422732" y="722928"/>
                </a:cubicBezTo>
                <a:cubicBezTo>
                  <a:pt x="1401483" y="729644"/>
                  <a:pt x="1380673" y="737973"/>
                  <a:pt x="1358866" y="742694"/>
                </a:cubicBezTo>
                <a:cubicBezTo>
                  <a:pt x="1336119" y="747856"/>
                  <a:pt x="1312726" y="748002"/>
                  <a:pt x="1289627" y="750231"/>
                </a:cubicBezTo>
                <a:cubicBezTo>
                  <a:pt x="1252293" y="755686"/>
                  <a:pt x="1214578" y="754044"/>
                  <a:pt x="1176980" y="755540"/>
                </a:cubicBezTo>
                <a:cubicBezTo>
                  <a:pt x="1128757" y="758062"/>
                  <a:pt x="1080768" y="751140"/>
                  <a:pt x="1032545" y="751463"/>
                </a:cubicBezTo>
                <a:cubicBezTo>
                  <a:pt x="1044697" y="762578"/>
                  <a:pt x="1059342" y="770584"/>
                  <a:pt x="1071523" y="781699"/>
                </a:cubicBezTo>
                <a:cubicBezTo>
                  <a:pt x="1083263" y="792081"/>
                  <a:pt x="1093947" y="803548"/>
                  <a:pt x="1105570" y="814076"/>
                </a:cubicBezTo>
                <a:cubicBezTo>
                  <a:pt x="1140878" y="843961"/>
                  <a:pt x="1175395" y="875487"/>
                  <a:pt x="1203102" y="912733"/>
                </a:cubicBezTo>
                <a:cubicBezTo>
                  <a:pt x="1215018" y="929625"/>
                  <a:pt x="1227991" y="945726"/>
                  <a:pt x="1239614" y="962794"/>
                </a:cubicBezTo>
                <a:cubicBezTo>
                  <a:pt x="1253996" y="984878"/>
                  <a:pt x="1265501" y="1008808"/>
                  <a:pt x="1277329" y="1032006"/>
                </a:cubicBezTo>
                <a:cubicBezTo>
                  <a:pt x="1289862" y="1056143"/>
                  <a:pt x="1301603" y="1087347"/>
                  <a:pt x="1270168" y="1102303"/>
                </a:cubicBezTo>
                <a:cubicBezTo>
                  <a:pt x="1229371" y="1117524"/>
                  <a:pt x="1180678" y="1077287"/>
                  <a:pt x="1150271" y="1053239"/>
                </a:cubicBezTo>
                <a:cubicBezTo>
                  <a:pt x="1133189" y="1037696"/>
                  <a:pt x="1116224" y="1021976"/>
                  <a:pt x="1100345" y="1005172"/>
                </a:cubicBezTo>
                <a:cubicBezTo>
                  <a:pt x="1087020" y="990596"/>
                  <a:pt x="1076366" y="976138"/>
                  <a:pt x="1062718" y="962648"/>
                </a:cubicBezTo>
                <a:cubicBezTo>
                  <a:pt x="1041703" y="943262"/>
                  <a:pt x="1023858" y="920915"/>
                  <a:pt x="1003870" y="900562"/>
                </a:cubicBezTo>
                <a:cubicBezTo>
                  <a:pt x="987287" y="884813"/>
                  <a:pt x="971555" y="868244"/>
                  <a:pt x="955500" y="851996"/>
                </a:cubicBezTo>
                <a:cubicBezTo>
                  <a:pt x="937361" y="834283"/>
                  <a:pt x="917784" y="818124"/>
                  <a:pt x="900057" y="799970"/>
                </a:cubicBezTo>
                <a:cubicBezTo>
                  <a:pt x="894744" y="852319"/>
                  <a:pt x="892308" y="904492"/>
                  <a:pt x="888316" y="956841"/>
                </a:cubicBezTo>
                <a:cubicBezTo>
                  <a:pt x="883972" y="1017255"/>
                  <a:pt x="873993" y="1076994"/>
                  <a:pt x="861871" y="1136293"/>
                </a:cubicBezTo>
                <a:cubicBezTo>
                  <a:pt x="854387" y="1165650"/>
                  <a:pt x="824361" y="1340410"/>
                  <a:pt x="789023" y="1330292"/>
                </a:cubicBezTo>
                <a:close/>
                <a:moveTo>
                  <a:pt x="791782" y="1315101"/>
                </a:moveTo>
                <a:cubicBezTo>
                  <a:pt x="799208" y="1305775"/>
                  <a:pt x="804726" y="1295217"/>
                  <a:pt x="808571" y="1283956"/>
                </a:cubicBezTo>
                <a:cubicBezTo>
                  <a:pt x="816730" y="1260523"/>
                  <a:pt x="823598" y="1236680"/>
                  <a:pt x="829175" y="1212515"/>
                </a:cubicBezTo>
                <a:cubicBezTo>
                  <a:pt x="848898" y="1130223"/>
                  <a:pt x="865892" y="1046875"/>
                  <a:pt x="872614" y="962413"/>
                </a:cubicBezTo>
                <a:cubicBezTo>
                  <a:pt x="877603" y="904052"/>
                  <a:pt x="879188" y="845427"/>
                  <a:pt x="886438" y="787301"/>
                </a:cubicBezTo>
                <a:cubicBezTo>
                  <a:pt x="887553" y="780145"/>
                  <a:pt x="895272" y="774778"/>
                  <a:pt x="901612" y="779969"/>
                </a:cubicBezTo>
                <a:cubicBezTo>
                  <a:pt x="909214" y="787506"/>
                  <a:pt x="916552" y="795336"/>
                  <a:pt x="924418" y="802610"/>
                </a:cubicBezTo>
                <a:cubicBezTo>
                  <a:pt x="945315" y="821965"/>
                  <a:pt x="966741" y="840735"/>
                  <a:pt x="986083" y="861674"/>
                </a:cubicBezTo>
                <a:cubicBezTo>
                  <a:pt x="1000641" y="876778"/>
                  <a:pt x="1016373" y="890679"/>
                  <a:pt x="1030285" y="906398"/>
                </a:cubicBezTo>
                <a:cubicBezTo>
                  <a:pt x="1044990" y="924024"/>
                  <a:pt x="1061338" y="940036"/>
                  <a:pt x="1077599" y="956225"/>
                </a:cubicBezTo>
                <a:cubicBezTo>
                  <a:pt x="1088634" y="967545"/>
                  <a:pt x="1098379" y="980097"/>
                  <a:pt x="1108769" y="992004"/>
                </a:cubicBezTo>
                <a:cubicBezTo>
                  <a:pt x="1129314" y="1013413"/>
                  <a:pt x="1150535" y="1034440"/>
                  <a:pt x="1173810" y="1052917"/>
                </a:cubicBezTo>
                <a:cubicBezTo>
                  <a:pt x="1197848" y="1069222"/>
                  <a:pt x="1237647" y="1101863"/>
                  <a:pt x="1267380" y="1086496"/>
                </a:cubicBezTo>
                <a:cubicBezTo>
                  <a:pt x="1273338" y="1082214"/>
                  <a:pt x="1277153" y="1075469"/>
                  <a:pt x="1274747" y="1068137"/>
                </a:cubicBezTo>
                <a:cubicBezTo>
                  <a:pt x="1272868" y="1058019"/>
                  <a:pt x="1268671" y="1048605"/>
                  <a:pt x="1264122" y="1039426"/>
                </a:cubicBezTo>
                <a:cubicBezTo>
                  <a:pt x="1252088" y="1015759"/>
                  <a:pt x="1240524" y="991740"/>
                  <a:pt x="1225907" y="969510"/>
                </a:cubicBezTo>
                <a:cubicBezTo>
                  <a:pt x="1208091" y="945550"/>
                  <a:pt x="1191332" y="920710"/>
                  <a:pt x="1171843" y="898099"/>
                </a:cubicBezTo>
                <a:cubicBezTo>
                  <a:pt x="1150682" y="874901"/>
                  <a:pt x="1127994" y="852495"/>
                  <a:pt x="1103867" y="832670"/>
                </a:cubicBezTo>
                <a:cubicBezTo>
                  <a:pt x="1088928" y="820177"/>
                  <a:pt x="1075720" y="805806"/>
                  <a:pt x="1061250" y="792785"/>
                </a:cubicBezTo>
                <a:cubicBezTo>
                  <a:pt x="1049950" y="782931"/>
                  <a:pt x="1037153" y="775071"/>
                  <a:pt x="1025589" y="765569"/>
                </a:cubicBezTo>
                <a:cubicBezTo>
                  <a:pt x="1017518" y="759117"/>
                  <a:pt x="1001610" y="743310"/>
                  <a:pt x="1017958" y="736888"/>
                </a:cubicBezTo>
                <a:cubicBezTo>
                  <a:pt x="1035803" y="735275"/>
                  <a:pt x="1053913" y="737005"/>
                  <a:pt x="1071846" y="737269"/>
                </a:cubicBezTo>
                <a:cubicBezTo>
                  <a:pt x="1109679" y="739175"/>
                  <a:pt x="1147424" y="742548"/>
                  <a:pt x="1185315" y="740025"/>
                </a:cubicBezTo>
                <a:cubicBezTo>
                  <a:pt x="1215987" y="738970"/>
                  <a:pt x="1246805" y="740436"/>
                  <a:pt x="1277300" y="736330"/>
                </a:cubicBezTo>
                <a:cubicBezTo>
                  <a:pt x="1301749" y="733222"/>
                  <a:pt x="1326521" y="733486"/>
                  <a:pt x="1350794" y="728911"/>
                </a:cubicBezTo>
                <a:cubicBezTo>
                  <a:pt x="1375595" y="723866"/>
                  <a:pt x="1399135" y="714364"/>
                  <a:pt x="1423202" y="706798"/>
                </a:cubicBezTo>
                <a:cubicBezTo>
                  <a:pt x="1455341" y="697003"/>
                  <a:pt x="1463735" y="670814"/>
                  <a:pt x="1433035" y="651164"/>
                </a:cubicBezTo>
                <a:cubicBezTo>
                  <a:pt x="1412108" y="641164"/>
                  <a:pt x="1388216" y="639991"/>
                  <a:pt x="1365557" y="636559"/>
                </a:cubicBezTo>
                <a:cubicBezTo>
                  <a:pt x="1350794" y="634800"/>
                  <a:pt x="1336001" y="633011"/>
                  <a:pt x="1321179" y="631574"/>
                </a:cubicBezTo>
                <a:cubicBezTo>
                  <a:pt x="1268524" y="626940"/>
                  <a:pt x="1215723" y="621485"/>
                  <a:pt x="1163068" y="617233"/>
                </a:cubicBezTo>
                <a:cubicBezTo>
                  <a:pt x="1110501" y="614593"/>
                  <a:pt x="1057846" y="612453"/>
                  <a:pt x="1005220" y="614095"/>
                </a:cubicBezTo>
                <a:cubicBezTo>
                  <a:pt x="993245" y="613508"/>
                  <a:pt x="963102" y="619872"/>
                  <a:pt x="956909" y="608053"/>
                </a:cubicBezTo>
                <a:cubicBezTo>
                  <a:pt x="953827" y="601074"/>
                  <a:pt x="960666" y="595765"/>
                  <a:pt x="964745" y="590985"/>
                </a:cubicBezTo>
                <a:cubicBezTo>
                  <a:pt x="974196" y="580867"/>
                  <a:pt x="984440" y="571571"/>
                  <a:pt x="994712" y="562333"/>
                </a:cubicBezTo>
                <a:cubicBezTo>
                  <a:pt x="1006042" y="552244"/>
                  <a:pt x="1017019" y="541745"/>
                  <a:pt x="1027820" y="531099"/>
                </a:cubicBezTo>
                <a:cubicBezTo>
                  <a:pt x="1049099" y="511039"/>
                  <a:pt x="1071464" y="492827"/>
                  <a:pt x="1092186" y="472269"/>
                </a:cubicBezTo>
                <a:cubicBezTo>
                  <a:pt x="1113054" y="453001"/>
                  <a:pt x="1135067" y="435053"/>
                  <a:pt x="1155172" y="414964"/>
                </a:cubicBezTo>
                <a:cubicBezTo>
                  <a:pt x="1175894" y="395901"/>
                  <a:pt x="1197026" y="377337"/>
                  <a:pt x="1217601" y="358128"/>
                </a:cubicBezTo>
                <a:cubicBezTo>
                  <a:pt x="1243195" y="336983"/>
                  <a:pt x="1269199" y="316307"/>
                  <a:pt x="1289363" y="289590"/>
                </a:cubicBezTo>
                <a:cubicBezTo>
                  <a:pt x="1304743" y="268768"/>
                  <a:pt x="1321091" y="246509"/>
                  <a:pt x="1322177" y="220056"/>
                </a:cubicBezTo>
                <a:cubicBezTo>
                  <a:pt x="1314986" y="179144"/>
                  <a:pt x="1270872" y="186300"/>
                  <a:pt x="1242373" y="199879"/>
                </a:cubicBezTo>
                <a:cubicBezTo>
                  <a:pt x="1208561" y="215070"/>
                  <a:pt x="1179651" y="238590"/>
                  <a:pt x="1151034" y="261642"/>
                </a:cubicBezTo>
                <a:cubicBezTo>
                  <a:pt x="1119188" y="287713"/>
                  <a:pt x="1087108" y="315193"/>
                  <a:pt x="1056495" y="342467"/>
                </a:cubicBezTo>
                <a:cubicBezTo>
                  <a:pt x="1044403" y="353025"/>
                  <a:pt x="1032692" y="364081"/>
                  <a:pt x="1021275" y="375372"/>
                </a:cubicBezTo>
                <a:cubicBezTo>
                  <a:pt x="999174" y="396458"/>
                  <a:pt x="975781" y="416195"/>
                  <a:pt x="956234" y="439804"/>
                </a:cubicBezTo>
                <a:cubicBezTo>
                  <a:pt x="940825" y="457605"/>
                  <a:pt x="923126" y="473178"/>
                  <a:pt x="907130" y="490422"/>
                </a:cubicBezTo>
                <a:cubicBezTo>
                  <a:pt x="890576" y="509397"/>
                  <a:pt x="872643" y="526993"/>
                  <a:pt x="852861" y="542595"/>
                </a:cubicBezTo>
                <a:cubicBezTo>
                  <a:pt x="846198" y="547933"/>
                  <a:pt x="840798" y="554913"/>
                  <a:pt x="833636" y="559488"/>
                </a:cubicBezTo>
                <a:cubicBezTo>
                  <a:pt x="829292" y="561981"/>
                  <a:pt x="823422" y="559458"/>
                  <a:pt x="822072" y="554678"/>
                </a:cubicBezTo>
                <a:cubicBezTo>
                  <a:pt x="821338" y="550690"/>
                  <a:pt x="822483" y="546232"/>
                  <a:pt x="822542" y="542302"/>
                </a:cubicBezTo>
                <a:cubicBezTo>
                  <a:pt x="823686" y="521480"/>
                  <a:pt x="825535" y="500746"/>
                  <a:pt x="828118" y="480070"/>
                </a:cubicBezTo>
                <a:cubicBezTo>
                  <a:pt x="835984" y="412970"/>
                  <a:pt x="847343" y="346280"/>
                  <a:pt x="857762" y="279531"/>
                </a:cubicBezTo>
                <a:cubicBezTo>
                  <a:pt x="863339" y="249588"/>
                  <a:pt x="867213" y="219440"/>
                  <a:pt x="870266" y="189145"/>
                </a:cubicBezTo>
                <a:cubicBezTo>
                  <a:pt x="873788" y="152779"/>
                  <a:pt x="879541" y="116502"/>
                  <a:pt x="879100" y="79843"/>
                </a:cubicBezTo>
                <a:cubicBezTo>
                  <a:pt x="878543" y="63361"/>
                  <a:pt x="880216" y="45647"/>
                  <a:pt x="875285" y="29811"/>
                </a:cubicBezTo>
                <a:cubicBezTo>
                  <a:pt x="858966" y="3094"/>
                  <a:pt x="820986" y="17845"/>
                  <a:pt x="802701" y="35060"/>
                </a:cubicBezTo>
                <a:cubicBezTo>
                  <a:pt x="766746" y="66822"/>
                  <a:pt x="751132" y="138321"/>
                  <a:pt x="738804" y="184159"/>
                </a:cubicBezTo>
                <a:cubicBezTo>
                  <a:pt x="726800" y="239705"/>
                  <a:pt x="714032" y="295192"/>
                  <a:pt x="705198" y="351324"/>
                </a:cubicBezTo>
                <a:cubicBezTo>
                  <a:pt x="701588" y="381296"/>
                  <a:pt x="694690" y="410711"/>
                  <a:pt x="690552" y="440596"/>
                </a:cubicBezTo>
                <a:cubicBezTo>
                  <a:pt x="686179" y="468984"/>
                  <a:pt x="681042" y="497285"/>
                  <a:pt x="677638" y="525850"/>
                </a:cubicBezTo>
                <a:cubicBezTo>
                  <a:pt x="676493" y="534882"/>
                  <a:pt x="675348" y="543915"/>
                  <a:pt x="674644" y="552977"/>
                </a:cubicBezTo>
                <a:cubicBezTo>
                  <a:pt x="674028" y="556731"/>
                  <a:pt x="675554" y="561834"/>
                  <a:pt x="671298" y="563770"/>
                </a:cubicBezTo>
                <a:cubicBezTo>
                  <a:pt x="671004" y="569723"/>
                  <a:pt x="663813" y="572861"/>
                  <a:pt x="659176" y="569254"/>
                </a:cubicBezTo>
                <a:cubicBezTo>
                  <a:pt x="646144" y="556643"/>
                  <a:pt x="639394" y="538959"/>
                  <a:pt x="629326" y="524031"/>
                </a:cubicBezTo>
                <a:cubicBezTo>
                  <a:pt x="612949" y="497256"/>
                  <a:pt x="596659" y="470392"/>
                  <a:pt x="583158" y="442003"/>
                </a:cubicBezTo>
                <a:cubicBezTo>
                  <a:pt x="557799" y="392206"/>
                  <a:pt x="527128" y="345195"/>
                  <a:pt x="497131" y="298154"/>
                </a:cubicBezTo>
                <a:cubicBezTo>
                  <a:pt x="479521" y="274458"/>
                  <a:pt x="462850" y="250233"/>
                  <a:pt x="447910" y="224748"/>
                </a:cubicBezTo>
                <a:cubicBezTo>
                  <a:pt x="419499" y="186535"/>
                  <a:pt x="389297" y="148703"/>
                  <a:pt x="351934" y="118819"/>
                </a:cubicBezTo>
                <a:cubicBezTo>
                  <a:pt x="328483" y="101134"/>
                  <a:pt x="289006" y="77937"/>
                  <a:pt x="259773" y="89609"/>
                </a:cubicBezTo>
                <a:cubicBezTo>
                  <a:pt x="251936" y="103774"/>
                  <a:pt x="256838" y="120607"/>
                  <a:pt x="259245" y="135623"/>
                </a:cubicBezTo>
                <a:cubicBezTo>
                  <a:pt x="266934" y="172077"/>
                  <a:pt x="279174" y="207445"/>
                  <a:pt x="295639" y="240849"/>
                </a:cubicBezTo>
                <a:cubicBezTo>
                  <a:pt x="307380" y="264486"/>
                  <a:pt x="322642" y="286100"/>
                  <a:pt x="335703" y="309005"/>
                </a:cubicBezTo>
                <a:cubicBezTo>
                  <a:pt x="355456" y="345136"/>
                  <a:pt x="376207" y="380651"/>
                  <a:pt x="401771" y="413058"/>
                </a:cubicBezTo>
                <a:cubicBezTo>
                  <a:pt x="420233" y="439335"/>
                  <a:pt x="440954" y="463823"/>
                  <a:pt x="460707" y="489103"/>
                </a:cubicBezTo>
                <a:cubicBezTo>
                  <a:pt x="471596" y="503414"/>
                  <a:pt x="482221" y="518019"/>
                  <a:pt x="494372" y="531363"/>
                </a:cubicBezTo>
                <a:cubicBezTo>
                  <a:pt x="515593" y="553798"/>
                  <a:pt x="535170" y="577641"/>
                  <a:pt x="554629" y="601602"/>
                </a:cubicBezTo>
                <a:cubicBezTo>
                  <a:pt x="566252" y="616177"/>
                  <a:pt x="598420" y="647293"/>
                  <a:pt x="589028" y="666854"/>
                </a:cubicBezTo>
                <a:cubicBezTo>
                  <a:pt x="580194" y="677676"/>
                  <a:pt x="545002" y="665945"/>
                  <a:pt x="530708" y="666678"/>
                </a:cubicBezTo>
                <a:cubicBezTo>
                  <a:pt x="453604" y="666385"/>
                  <a:pt x="376530" y="670667"/>
                  <a:pt x="299426" y="671400"/>
                </a:cubicBezTo>
                <a:cubicBezTo>
                  <a:pt x="252875" y="673746"/>
                  <a:pt x="206355" y="676268"/>
                  <a:pt x="159717" y="677031"/>
                </a:cubicBezTo>
                <a:cubicBezTo>
                  <a:pt x="118332" y="678175"/>
                  <a:pt x="78298" y="678145"/>
                  <a:pt x="39350" y="692252"/>
                </a:cubicBezTo>
                <a:cubicBezTo>
                  <a:pt x="30398" y="696064"/>
                  <a:pt x="17953" y="699173"/>
                  <a:pt x="15311" y="709731"/>
                </a:cubicBezTo>
                <a:cubicBezTo>
                  <a:pt x="16280" y="729409"/>
                  <a:pt x="46335" y="746976"/>
                  <a:pt x="62948" y="753545"/>
                </a:cubicBezTo>
                <a:cubicBezTo>
                  <a:pt x="118156" y="770614"/>
                  <a:pt x="176916" y="768268"/>
                  <a:pt x="234062" y="768473"/>
                </a:cubicBezTo>
                <a:cubicBezTo>
                  <a:pt x="296373" y="767534"/>
                  <a:pt x="358626" y="763780"/>
                  <a:pt x="420849" y="760320"/>
                </a:cubicBezTo>
                <a:cubicBezTo>
                  <a:pt x="465961" y="756918"/>
                  <a:pt x="511073" y="751815"/>
                  <a:pt x="556390" y="753751"/>
                </a:cubicBezTo>
                <a:cubicBezTo>
                  <a:pt x="566076" y="755012"/>
                  <a:pt x="585682" y="751815"/>
                  <a:pt x="585711" y="765833"/>
                </a:cubicBezTo>
                <a:cubicBezTo>
                  <a:pt x="585447" y="767681"/>
                  <a:pt x="584449" y="769646"/>
                  <a:pt x="583129" y="770966"/>
                </a:cubicBezTo>
                <a:cubicBezTo>
                  <a:pt x="576173" y="776596"/>
                  <a:pt x="568424" y="781289"/>
                  <a:pt x="561321" y="786744"/>
                </a:cubicBezTo>
                <a:cubicBezTo>
                  <a:pt x="543681" y="799032"/>
                  <a:pt x="529681" y="815543"/>
                  <a:pt x="512540" y="828447"/>
                </a:cubicBezTo>
                <a:cubicBezTo>
                  <a:pt x="475177" y="854900"/>
                  <a:pt x="439545" y="883699"/>
                  <a:pt x="403385" y="911765"/>
                </a:cubicBezTo>
                <a:cubicBezTo>
                  <a:pt x="377498" y="933027"/>
                  <a:pt x="352110" y="954847"/>
                  <a:pt x="327338" y="977341"/>
                </a:cubicBezTo>
                <a:cubicBezTo>
                  <a:pt x="291266" y="1007371"/>
                  <a:pt x="256779" y="1039573"/>
                  <a:pt x="227693" y="1076496"/>
                </a:cubicBezTo>
                <a:cubicBezTo>
                  <a:pt x="217332" y="1090133"/>
                  <a:pt x="207998" y="1104532"/>
                  <a:pt x="199017" y="1119078"/>
                </a:cubicBezTo>
                <a:cubicBezTo>
                  <a:pt x="184019" y="1143919"/>
                  <a:pt x="166907" y="1173246"/>
                  <a:pt x="176975" y="1202983"/>
                </a:cubicBezTo>
                <a:cubicBezTo>
                  <a:pt x="180526" y="1207764"/>
                  <a:pt x="188627" y="1203775"/>
                  <a:pt x="193675" y="1203658"/>
                </a:cubicBezTo>
                <a:cubicBezTo>
                  <a:pt x="207177" y="1200755"/>
                  <a:pt x="219885" y="1195300"/>
                  <a:pt x="232535" y="1189933"/>
                </a:cubicBezTo>
                <a:cubicBezTo>
                  <a:pt x="262737" y="1177557"/>
                  <a:pt x="290151" y="1159960"/>
                  <a:pt x="317036" y="1141690"/>
                </a:cubicBezTo>
                <a:cubicBezTo>
                  <a:pt x="355192" y="1114826"/>
                  <a:pt x="392731" y="1087083"/>
                  <a:pt x="427688" y="1056143"/>
                </a:cubicBezTo>
                <a:cubicBezTo>
                  <a:pt x="445474" y="1041039"/>
                  <a:pt x="461441" y="1024029"/>
                  <a:pt x="478288" y="1007899"/>
                </a:cubicBezTo>
                <a:cubicBezTo>
                  <a:pt x="489618" y="997459"/>
                  <a:pt x="501211" y="987282"/>
                  <a:pt x="511983" y="976255"/>
                </a:cubicBezTo>
                <a:cubicBezTo>
                  <a:pt x="557564" y="927367"/>
                  <a:pt x="606580" y="881910"/>
                  <a:pt x="656799" y="837861"/>
                </a:cubicBezTo>
                <a:cubicBezTo>
                  <a:pt x="671474" y="824928"/>
                  <a:pt x="687177" y="813197"/>
                  <a:pt x="701441" y="799794"/>
                </a:cubicBezTo>
                <a:cubicBezTo>
                  <a:pt x="708104" y="793606"/>
                  <a:pt x="720930" y="778855"/>
                  <a:pt x="727592" y="792697"/>
                </a:cubicBezTo>
                <a:cubicBezTo>
                  <a:pt x="729119" y="799648"/>
                  <a:pt x="727857" y="807009"/>
                  <a:pt x="728238" y="814106"/>
                </a:cubicBezTo>
                <a:cubicBezTo>
                  <a:pt x="728209" y="887482"/>
                  <a:pt x="728062" y="960888"/>
                  <a:pt x="730351" y="1034235"/>
                </a:cubicBezTo>
                <a:cubicBezTo>
                  <a:pt x="730674" y="1087171"/>
                  <a:pt x="735312" y="1139901"/>
                  <a:pt x="746846" y="1191634"/>
                </a:cubicBezTo>
                <a:cubicBezTo>
                  <a:pt x="752100" y="1216239"/>
                  <a:pt x="757589" y="1240903"/>
                  <a:pt x="766042" y="1264658"/>
                </a:cubicBezTo>
                <a:cubicBezTo>
                  <a:pt x="772851" y="1282049"/>
                  <a:pt x="776872" y="1302578"/>
                  <a:pt x="791782" y="131510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2" name="Google Shape;1182;p23"/>
          <p:cNvSpPr/>
          <p:nvPr/>
        </p:nvSpPr>
        <p:spPr>
          <a:xfrm rot="1940363">
            <a:off x="7648622" y="3686669"/>
            <a:ext cx="611096" cy="554084"/>
          </a:xfrm>
          <a:custGeom>
            <a:rect b="b" l="l" r="r" t="t"/>
            <a:pathLst>
              <a:path extrusionOk="0" h="1108029" w="1222039">
                <a:moveTo>
                  <a:pt x="1182670" y="524884"/>
                </a:moveTo>
                <a:cubicBezTo>
                  <a:pt x="1140830" y="515507"/>
                  <a:pt x="1097769" y="513724"/>
                  <a:pt x="1055269" y="509109"/>
                </a:cubicBezTo>
                <a:cubicBezTo>
                  <a:pt x="975036" y="500537"/>
                  <a:pt x="894289" y="495971"/>
                  <a:pt x="813616" y="499512"/>
                </a:cubicBezTo>
                <a:cubicBezTo>
                  <a:pt x="843212" y="470599"/>
                  <a:pt x="874005" y="442859"/>
                  <a:pt x="904725" y="415094"/>
                </a:cubicBezTo>
                <a:cubicBezTo>
                  <a:pt x="920219" y="399929"/>
                  <a:pt x="936740" y="385864"/>
                  <a:pt x="952894" y="371383"/>
                </a:cubicBezTo>
                <a:cubicBezTo>
                  <a:pt x="968217" y="357000"/>
                  <a:pt x="983369" y="342446"/>
                  <a:pt x="999328" y="328747"/>
                </a:cubicBezTo>
                <a:cubicBezTo>
                  <a:pt x="1013747" y="315487"/>
                  <a:pt x="1027873" y="301910"/>
                  <a:pt x="1043489" y="290042"/>
                </a:cubicBezTo>
                <a:cubicBezTo>
                  <a:pt x="1064360" y="272948"/>
                  <a:pt x="1082763" y="252338"/>
                  <a:pt x="1097133" y="229506"/>
                </a:cubicBezTo>
                <a:cubicBezTo>
                  <a:pt x="1106713" y="212632"/>
                  <a:pt x="1118224" y="192681"/>
                  <a:pt x="1111454" y="172828"/>
                </a:cubicBezTo>
                <a:cubicBezTo>
                  <a:pt x="1106298" y="158958"/>
                  <a:pt x="1093394" y="147383"/>
                  <a:pt x="1078486" y="145381"/>
                </a:cubicBezTo>
                <a:cubicBezTo>
                  <a:pt x="1051994" y="142377"/>
                  <a:pt x="1026895" y="154807"/>
                  <a:pt x="1004729" y="167969"/>
                </a:cubicBezTo>
                <a:cubicBezTo>
                  <a:pt x="972763" y="188310"/>
                  <a:pt x="944316" y="213414"/>
                  <a:pt x="915136" y="237418"/>
                </a:cubicBezTo>
                <a:cubicBezTo>
                  <a:pt x="879455" y="267674"/>
                  <a:pt x="845387" y="299810"/>
                  <a:pt x="811245" y="331799"/>
                </a:cubicBezTo>
                <a:cubicBezTo>
                  <a:pt x="793038" y="349723"/>
                  <a:pt x="777055" y="369771"/>
                  <a:pt x="758310" y="387207"/>
                </a:cubicBezTo>
                <a:cubicBezTo>
                  <a:pt x="749195" y="396169"/>
                  <a:pt x="740739" y="405790"/>
                  <a:pt x="732014" y="415118"/>
                </a:cubicBezTo>
                <a:cubicBezTo>
                  <a:pt x="721579" y="426449"/>
                  <a:pt x="709384" y="435777"/>
                  <a:pt x="697873" y="445911"/>
                </a:cubicBezTo>
                <a:cubicBezTo>
                  <a:pt x="704667" y="346207"/>
                  <a:pt x="728324" y="248236"/>
                  <a:pt x="738197" y="148873"/>
                </a:cubicBezTo>
                <a:cubicBezTo>
                  <a:pt x="742694" y="110803"/>
                  <a:pt x="746824" y="72489"/>
                  <a:pt x="743549" y="34150"/>
                </a:cubicBezTo>
                <a:cubicBezTo>
                  <a:pt x="743256" y="6434"/>
                  <a:pt x="713465" y="-5775"/>
                  <a:pt x="689808" y="2600"/>
                </a:cubicBezTo>
                <a:cubicBezTo>
                  <a:pt x="666909" y="9633"/>
                  <a:pt x="648530" y="27630"/>
                  <a:pt x="637631" y="48582"/>
                </a:cubicBezTo>
                <a:cubicBezTo>
                  <a:pt x="607228" y="109558"/>
                  <a:pt x="597477" y="178152"/>
                  <a:pt x="583498" y="244182"/>
                </a:cubicBezTo>
                <a:cubicBezTo>
                  <a:pt x="577975" y="269114"/>
                  <a:pt x="574944" y="294462"/>
                  <a:pt x="571083" y="319687"/>
                </a:cubicBezTo>
                <a:cubicBezTo>
                  <a:pt x="563409" y="365864"/>
                  <a:pt x="555393" y="412261"/>
                  <a:pt x="552607" y="459049"/>
                </a:cubicBezTo>
                <a:cubicBezTo>
                  <a:pt x="538995" y="437633"/>
                  <a:pt x="526238" y="415558"/>
                  <a:pt x="513211" y="393702"/>
                </a:cubicBezTo>
                <a:cubicBezTo>
                  <a:pt x="499379" y="369039"/>
                  <a:pt x="487819" y="343105"/>
                  <a:pt x="473058" y="318954"/>
                </a:cubicBezTo>
                <a:cubicBezTo>
                  <a:pt x="450134" y="282252"/>
                  <a:pt x="428408" y="244793"/>
                  <a:pt x="402136" y="210337"/>
                </a:cubicBezTo>
                <a:cubicBezTo>
                  <a:pt x="393729" y="197590"/>
                  <a:pt x="386740" y="183964"/>
                  <a:pt x="377453" y="171803"/>
                </a:cubicBezTo>
                <a:cubicBezTo>
                  <a:pt x="368117" y="159422"/>
                  <a:pt x="358073" y="147579"/>
                  <a:pt x="348150" y="135686"/>
                </a:cubicBezTo>
                <a:cubicBezTo>
                  <a:pt x="323736" y="107287"/>
                  <a:pt x="296022" y="79351"/>
                  <a:pt x="260292" y="65847"/>
                </a:cubicBezTo>
                <a:cubicBezTo>
                  <a:pt x="246631" y="60304"/>
                  <a:pt x="231430" y="57324"/>
                  <a:pt x="216864" y="60792"/>
                </a:cubicBezTo>
                <a:cubicBezTo>
                  <a:pt x="195113" y="66433"/>
                  <a:pt x="199757" y="95175"/>
                  <a:pt x="202860" y="112171"/>
                </a:cubicBezTo>
                <a:cubicBezTo>
                  <a:pt x="212514" y="163085"/>
                  <a:pt x="234216" y="210727"/>
                  <a:pt x="262736" y="253754"/>
                </a:cubicBezTo>
                <a:cubicBezTo>
                  <a:pt x="274198" y="272509"/>
                  <a:pt x="283949" y="292288"/>
                  <a:pt x="295704" y="310896"/>
                </a:cubicBezTo>
                <a:cubicBezTo>
                  <a:pt x="311590" y="335389"/>
                  <a:pt x="329406" y="358660"/>
                  <a:pt x="347099" y="381883"/>
                </a:cubicBezTo>
                <a:cubicBezTo>
                  <a:pt x="372223" y="412579"/>
                  <a:pt x="395171" y="444959"/>
                  <a:pt x="422763" y="473578"/>
                </a:cubicBezTo>
                <a:cubicBezTo>
                  <a:pt x="435447" y="488303"/>
                  <a:pt x="447202" y="503761"/>
                  <a:pt x="460032" y="518339"/>
                </a:cubicBezTo>
                <a:cubicBezTo>
                  <a:pt x="467339" y="526959"/>
                  <a:pt x="475062" y="535726"/>
                  <a:pt x="478728" y="546593"/>
                </a:cubicBezTo>
                <a:cubicBezTo>
                  <a:pt x="438795" y="539999"/>
                  <a:pt x="398446" y="543247"/>
                  <a:pt x="358195" y="543833"/>
                </a:cubicBezTo>
                <a:cubicBezTo>
                  <a:pt x="306628" y="545665"/>
                  <a:pt x="254989" y="545420"/>
                  <a:pt x="203496" y="548888"/>
                </a:cubicBezTo>
                <a:cubicBezTo>
                  <a:pt x="178006" y="550255"/>
                  <a:pt x="152443" y="550451"/>
                  <a:pt x="126904" y="551330"/>
                </a:cubicBezTo>
                <a:cubicBezTo>
                  <a:pt x="87875" y="552380"/>
                  <a:pt x="46182" y="552820"/>
                  <a:pt x="11381" y="572673"/>
                </a:cubicBezTo>
                <a:cubicBezTo>
                  <a:pt x="-22541" y="598557"/>
                  <a:pt x="27730" y="634063"/>
                  <a:pt x="53318" y="641047"/>
                </a:cubicBezTo>
                <a:cubicBezTo>
                  <a:pt x="77855" y="648519"/>
                  <a:pt x="103736" y="649984"/>
                  <a:pt x="129177" y="651743"/>
                </a:cubicBezTo>
                <a:cubicBezTo>
                  <a:pt x="168133" y="653428"/>
                  <a:pt x="207211" y="652622"/>
                  <a:pt x="246142" y="651010"/>
                </a:cubicBezTo>
                <a:cubicBezTo>
                  <a:pt x="285440" y="649130"/>
                  <a:pt x="324762" y="647640"/>
                  <a:pt x="363987" y="644710"/>
                </a:cubicBezTo>
                <a:cubicBezTo>
                  <a:pt x="397982" y="641828"/>
                  <a:pt x="432050" y="638727"/>
                  <a:pt x="466191" y="640363"/>
                </a:cubicBezTo>
                <a:cubicBezTo>
                  <a:pt x="451845" y="649960"/>
                  <a:pt x="439381" y="661852"/>
                  <a:pt x="426844" y="673574"/>
                </a:cubicBezTo>
                <a:cubicBezTo>
                  <a:pt x="370879" y="715477"/>
                  <a:pt x="314889" y="757577"/>
                  <a:pt x="263396" y="805024"/>
                </a:cubicBezTo>
                <a:cubicBezTo>
                  <a:pt x="222265" y="839113"/>
                  <a:pt x="183382" y="877134"/>
                  <a:pt x="155986" y="923409"/>
                </a:cubicBezTo>
                <a:cubicBezTo>
                  <a:pt x="141738" y="946192"/>
                  <a:pt x="127637" y="972175"/>
                  <a:pt x="133551" y="999915"/>
                </a:cubicBezTo>
                <a:cubicBezTo>
                  <a:pt x="136973" y="1021722"/>
                  <a:pt x="157819" y="1016520"/>
                  <a:pt x="173289" y="1012101"/>
                </a:cubicBezTo>
                <a:cubicBezTo>
                  <a:pt x="197142" y="1004091"/>
                  <a:pt x="220212" y="993346"/>
                  <a:pt x="241670" y="980184"/>
                </a:cubicBezTo>
                <a:cubicBezTo>
                  <a:pt x="302181" y="941895"/>
                  <a:pt x="358806" y="897427"/>
                  <a:pt x="409004" y="846341"/>
                </a:cubicBezTo>
                <a:cubicBezTo>
                  <a:pt x="438159" y="820481"/>
                  <a:pt x="463527" y="790811"/>
                  <a:pt x="492194" y="764438"/>
                </a:cubicBezTo>
                <a:cubicBezTo>
                  <a:pt x="524136" y="732547"/>
                  <a:pt x="559841" y="704122"/>
                  <a:pt x="593689" y="674111"/>
                </a:cubicBezTo>
                <a:cubicBezTo>
                  <a:pt x="593567" y="741850"/>
                  <a:pt x="593640" y="809614"/>
                  <a:pt x="595889" y="877330"/>
                </a:cubicBezTo>
                <a:cubicBezTo>
                  <a:pt x="596182" y="929514"/>
                  <a:pt x="605176" y="981112"/>
                  <a:pt x="618006" y="1031563"/>
                </a:cubicBezTo>
                <a:cubicBezTo>
                  <a:pt x="624531" y="1051880"/>
                  <a:pt x="635724" y="1100694"/>
                  <a:pt x="656986" y="1107678"/>
                </a:cubicBezTo>
                <a:cubicBezTo>
                  <a:pt x="686411" y="1116103"/>
                  <a:pt x="711412" y="970587"/>
                  <a:pt x="717644" y="946144"/>
                </a:cubicBezTo>
                <a:cubicBezTo>
                  <a:pt x="727737" y="896767"/>
                  <a:pt x="736047" y="847025"/>
                  <a:pt x="739664" y="796721"/>
                </a:cubicBezTo>
                <a:cubicBezTo>
                  <a:pt x="742987" y="753132"/>
                  <a:pt x="745016" y="709690"/>
                  <a:pt x="749439" y="666101"/>
                </a:cubicBezTo>
                <a:cubicBezTo>
                  <a:pt x="764200" y="681217"/>
                  <a:pt x="780501" y="694672"/>
                  <a:pt x="795604" y="709421"/>
                </a:cubicBezTo>
                <a:cubicBezTo>
                  <a:pt x="808973" y="722950"/>
                  <a:pt x="822072" y="736747"/>
                  <a:pt x="835880" y="749860"/>
                </a:cubicBezTo>
                <a:cubicBezTo>
                  <a:pt x="852523" y="766807"/>
                  <a:pt x="867382" y="785415"/>
                  <a:pt x="884880" y="801556"/>
                </a:cubicBezTo>
                <a:cubicBezTo>
                  <a:pt x="896244" y="812789"/>
                  <a:pt x="905116" y="824828"/>
                  <a:pt x="916211" y="836964"/>
                </a:cubicBezTo>
                <a:cubicBezTo>
                  <a:pt x="929432" y="850957"/>
                  <a:pt x="943558" y="864045"/>
                  <a:pt x="957782" y="876988"/>
                </a:cubicBezTo>
                <a:cubicBezTo>
                  <a:pt x="983101" y="897012"/>
                  <a:pt x="1023645" y="930515"/>
                  <a:pt x="1057615" y="917841"/>
                </a:cubicBezTo>
                <a:cubicBezTo>
                  <a:pt x="1083789" y="905387"/>
                  <a:pt x="1074014" y="879405"/>
                  <a:pt x="1063578" y="859308"/>
                </a:cubicBezTo>
                <a:cubicBezTo>
                  <a:pt x="1053729" y="839992"/>
                  <a:pt x="1044149" y="820066"/>
                  <a:pt x="1032174" y="801678"/>
                </a:cubicBezTo>
                <a:cubicBezTo>
                  <a:pt x="1022496" y="787466"/>
                  <a:pt x="1011694" y="774060"/>
                  <a:pt x="1001772" y="759994"/>
                </a:cubicBezTo>
                <a:cubicBezTo>
                  <a:pt x="978702" y="728981"/>
                  <a:pt x="949961" y="702731"/>
                  <a:pt x="920561" y="677847"/>
                </a:cubicBezTo>
                <a:cubicBezTo>
                  <a:pt x="910883" y="669081"/>
                  <a:pt x="901987" y="659532"/>
                  <a:pt x="892212" y="650888"/>
                </a:cubicBezTo>
                <a:cubicBezTo>
                  <a:pt x="882070" y="641633"/>
                  <a:pt x="869875" y="634967"/>
                  <a:pt x="859757" y="625712"/>
                </a:cubicBezTo>
                <a:cubicBezTo>
                  <a:pt x="899910" y="625443"/>
                  <a:pt x="939868" y="631206"/>
                  <a:pt x="980021" y="629106"/>
                </a:cubicBezTo>
                <a:cubicBezTo>
                  <a:pt x="1011328" y="627860"/>
                  <a:pt x="1042732" y="629228"/>
                  <a:pt x="1073818" y="624686"/>
                </a:cubicBezTo>
                <a:cubicBezTo>
                  <a:pt x="1093052" y="622830"/>
                  <a:pt x="1112530" y="622708"/>
                  <a:pt x="1131470" y="618410"/>
                </a:cubicBezTo>
                <a:cubicBezTo>
                  <a:pt x="1149628" y="614479"/>
                  <a:pt x="1166955" y="607544"/>
                  <a:pt x="1184649" y="601951"/>
                </a:cubicBezTo>
                <a:cubicBezTo>
                  <a:pt x="1194083" y="598826"/>
                  <a:pt x="1203932" y="595529"/>
                  <a:pt x="1211019" y="588228"/>
                </a:cubicBezTo>
                <a:cubicBezTo>
                  <a:pt x="1237584" y="564028"/>
                  <a:pt x="1211361" y="530280"/>
                  <a:pt x="1182670" y="52488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3" name="Google Shape;1183;p23"/>
          <p:cNvSpPr/>
          <p:nvPr/>
        </p:nvSpPr>
        <p:spPr>
          <a:xfrm rot="1940363">
            <a:off x="7648622" y="3686669"/>
            <a:ext cx="611096" cy="554084"/>
          </a:xfrm>
          <a:custGeom>
            <a:rect b="b" l="l" r="r" t="t"/>
            <a:pathLst>
              <a:path extrusionOk="0" h="1108029" w="1222039">
                <a:moveTo>
                  <a:pt x="656986" y="1107678"/>
                </a:moveTo>
                <a:cubicBezTo>
                  <a:pt x="635724" y="1100694"/>
                  <a:pt x="624531" y="1051880"/>
                  <a:pt x="618006" y="1031563"/>
                </a:cubicBezTo>
                <a:cubicBezTo>
                  <a:pt x="605176" y="981112"/>
                  <a:pt x="596182" y="929514"/>
                  <a:pt x="595889" y="877330"/>
                </a:cubicBezTo>
                <a:cubicBezTo>
                  <a:pt x="593640" y="809614"/>
                  <a:pt x="593567" y="741850"/>
                  <a:pt x="593689" y="674111"/>
                </a:cubicBezTo>
                <a:cubicBezTo>
                  <a:pt x="559841" y="704122"/>
                  <a:pt x="524136" y="732547"/>
                  <a:pt x="492194" y="764438"/>
                </a:cubicBezTo>
                <a:cubicBezTo>
                  <a:pt x="463527" y="790811"/>
                  <a:pt x="438159" y="820481"/>
                  <a:pt x="409004" y="846341"/>
                </a:cubicBezTo>
                <a:cubicBezTo>
                  <a:pt x="358806" y="897427"/>
                  <a:pt x="302181" y="941895"/>
                  <a:pt x="241670" y="980184"/>
                </a:cubicBezTo>
                <a:cubicBezTo>
                  <a:pt x="220212" y="993346"/>
                  <a:pt x="197142" y="1004091"/>
                  <a:pt x="173289" y="1012101"/>
                </a:cubicBezTo>
                <a:cubicBezTo>
                  <a:pt x="157819" y="1016520"/>
                  <a:pt x="136973" y="1021722"/>
                  <a:pt x="133551" y="999915"/>
                </a:cubicBezTo>
                <a:cubicBezTo>
                  <a:pt x="127637" y="972175"/>
                  <a:pt x="141738" y="946192"/>
                  <a:pt x="155986" y="923409"/>
                </a:cubicBezTo>
                <a:cubicBezTo>
                  <a:pt x="183382" y="877134"/>
                  <a:pt x="222265" y="839113"/>
                  <a:pt x="263396" y="805024"/>
                </a:cubicBezTo>
                <a:cubicBezTo>
                  <a:pt x="314889" y="757577"/>
                  <a:pt x="370879" y="715477"/>
                  <a:pt x="426844" y="673574"/>
                </a:cubicBezTo>
                <a:cubicBezTo>
                  <a:pt x="439381" y="661852"/>
                  <a:pt x="451845" y="649960"/>
                  <a:pt x="466191" y="640363"/>
                </a:cubicBezTo>
                <a:cubicBezTo>
                  <a:pt x="432050" y="638727"/>
                  <a:pt x="397982" y="641828"/>
                  <a:pt x="363987" y="644710"/>
                </a:cubicBezTo>
                <a:cubicBezTo>
                  <a:pt x="324762" y="647640"/>
                  <a:pt x="285440" y="649130"/>
                  <a:pt x="246142" y="651010"/>
                </a:cubicBezTo>
                <a:cubicBezTo>
                  <a:pt x="207211" y="652622"/>
                  <a:pt x="168133" y="653428"/>
                  <a:pt x="129177" y="651743"/>
                </a:cubicBezTo>
                <a:cubicBezTo>
                  <a:pt x="103736" y="649984"/>
                  <a:pt x="77855" y="648519"/>
                  <a:pt x="53318" y="641047"/>
                </a:cubicBezTo>
                <a:cubicBezTo>
                  <a:pt x="27730" y="634063"/>
                  <a:pt x="-22541" y="598557"/>
                  <a:pt x="11381" y="572673"/>
                </a:cubicBezTo>
                <a:cubicBezTo>
                  <a:pt x="46182" y="552820"/>
                  <a:pt x="87875" y="552380"/>
                  <a:pt x="126904" y="551330"/>
                </a:cubicBezTo>
                <a:cubicBezTo>
                  <a:pt x="152443" y="550451"/>
                  <a:pt x="178006" y="550255"/>
                  <a:pt x="203496" y="548888"/>
                </a:cubicBezTo>
                <a:cubicBezTo>
                  <a:pt x="254989" y="545420"/>
                  <a:pt x="306628" y="545665"/>
                  <a:pt x="358195" y="543833"/>
                </a:cubicBezTo>
                <a:cubicBezTo>
                  <a:pt x="398446" y="543247"/>
                  <a:pt x="438795" y="539999"/>
                  <a:pt x="478728" y="546593"/>
                </a:cubicBezTo>
                <a:cubicBezTo>
                  <a:pt x="475062" y="535726"/>
                  <a:pt x="467339" y="526959"/>
                  <a:pt x="460032" y="518339"/>
                </a:cubicBezTo>
                <a:cubicBezTo>
                  <a:pt x="447202" y="503761"/>
                  <a:pt x="435447" y="488303"/>
                  <a:pt x="422763" y="473578"/>
                </a:cubicBezTo>
                <a:cubicBezTo>
                  <a:pt x="395171" y="444959"/>
                  <a:pt x="372223" y="412579"/>
                  <a:pt x="347099" y="381883"/>
                </a:cubicBezTo>
                <a:cubicBezTo>
                  <a:pt x="329406" y="358660"/>
                  <a:pt x="311590" y="335389"/>
                  <a:pt x="295704" y="310896"/>
                </a:cubicBezTo>
                <a:cubicBezTo>
                  <a:pt x="283949" y="292288"/>
                  <a:pt x="274198" y="272509"/>
                  <a:pt x="262736" y="253754"/>
                </a:cubicBezTo>
                <a:cubicBezTo>
                  <a:pt x="234216" y="210727"/>
                  <a:pt x="212514" y="163085"/>
                  <a:pt x="202860" y="112171"/>
                </a:cubicBezTo>
                <a:cubicBezTo>
                  <a:pt x="199757" y="95175"/>
                  <a:pt x="195113" y="66433"/>
                  <a:pt x="216864" y="60792"/>
                </a:cubicBezTo>
                <a:cubicBezTo>
                  <a:pt x="231430" y="57324"/>
                  <a:pt x="246631" y="60304"/>
                  <a:pt x="260292" y="65847"/>
                </a:cubicBezTo>
                <a:cubicBezTo>
                  <a:pt x="296022" y="79351"/>
                  <a:pt x="323736" y="107287"/>
                  <a:pt x="348150" y="135686"/>
                </a:cubicBezTo>
                <a:cubicBezTo>
                  <a:pt x="358073" y="147579"/>
                  <a:pt x="368117" y="159422"/>
                  <a:pt x="377453" y="171803"/>
                </a:cubicBezTo>
                <a:cubicBezTo>
                  <a:pt x="386740" y="183964"/>
                  <a:pt x="393729" y="197590"/>
                  <a:pt x="402136" y="210337"/>
                </a:cubicBezTo>
                <a:cubicBezTo>
                  <a:pt x="428408" y="244793"/>
                  <a:pt x="450134" y="282252"/>
                  <a:pt x="473058" y="318954"/>
                </a:cubicBezTo>
                <a:cubicBezTo>
                  <a:pt x="487819" y="343105"/>
                  <a:pt x="499379" y="369039"/>
                  <a:pt x="513211" y="393702"/>
                </a:cubicBezTo>
                <a:cubicBezTo>
                  <a:pt x="526238" y="415558"/>
                  <a:pt x="538995" y="437633"/>
                  <a:pt x="552607" y="459049"/>
                </a:cubicBezTo>
                <a:cubicBezTo>
                  <a:pt x="555393" y="412261"/>
                  <a:pt x="563409" y="365864"/>
                  <a:pt x="571083" y="319687"/>
                </a:cubicBezTo>
                <a:cubicBezTo>
                  <a:pt x="574944" y="294462"/>
                  <a:pt x="577975" y="269114"/>
                  <a:pt x="583498" y="244182"/>
                </a:cubicBezTo>
                <a:cubicBezTo>
                  <a:pt x="597477" y="178152"/>
                  <a:pt x="607228" y="109558"/>
                  <a:pt x="637631" y="48582"/>
                </a:cubicBezTo>
                <a:cubicBezTo>
                  <a:pt x="648530" y="27630"/>
                  <a:pt x="666909" y="9633"/>
                  <a:pt x="689808" y="2600"/>
                </a:cubicBezTo>
                <a:cubicBezTo>
                  <a:pt x="713465" y="-5775"/>
                  <a:pt x="743256" y="6434"/>
                  <a:pt x="743549" y="34150"/>
                </a:cubicBezTo>
                <a:cubicBezTo>
                  <a:pt x="746824" y="72489"/>
                  <a:pt x="742694" y="110803"/>
                  <a:pt x="738197" y="148873"/>
                </a:cubicBezTo>
                <a:cubicBezTo>
                  <a:pt x="728324" y="248236"/>
                  <a:pt x="704667" y="346207"/>
                  <a:pt x="697873" y="445911"/>
                </a:cubicBezTo>
                <a:cubicBezTo>
                  <a:pt x="709384" y="435777"/>
                  <a:pt x="721579" y="426449"/>
                  <a:pt x="732014" y="415118"/>
                </a:cubicBezTo>
                <a:cubicBezTo>
                  <a:pt x="740739" y="405790"/>
                  <a:pt x="749195" y="396169"/>
                  <a:pt x="758310" y="387207"/>
                </a:cubicBezTo>
                <a:cubicBezTo>
                  <a:pt x="777055" y="369771"/>
                  <a:pt x="793038" y="349723"/>
                  <a:pt x="811245" y="331799"/>
                </a:cubicBezTo>
                <a:cubicBezTo>
                  <a:pt x="845387" y="299810"/>
                  <a:pt x="879455" y="267674"/>
                  <a:pt x="915136" y="237418"/>
                </a:cubicBezTo>
                <a:cubicBezTo>
                  <a:pt x="944316" y="213414"/>
                  <a:pt x="972763" y="188310"/>
                  <a:pt x="1004729" y="167969"/>
                </a:cubicBezTo>
                <a:cubicBezTo>
                  <a:pt x="1026895" y="154807"/>
                  <a:pt x="1051994" y="142377"/>
                  <a:pt x="1078486" y="145381"/>
                </a:cubicBezTo>
                <a:cubicBezTo>
                  <a:pt x="1093394" y="147383"/>
                  <a:pt x="1106298" y="158958"/>
                  <a:pt x="1111454" y="172828"/>
                </a:cubicBezTo>
                <a:cubicBezTo>
                  <a:pt x="1118224" y="192681"/>
                  <a:pt x="1106713" y="212632"/>
                  <a:pt x="1097133" y="229506"/>
                </a:cubicBezTo>
                <a:cubicBezTo>
                  <a:pt x="1082763" y="252338"/>
                  <a:pt x="1064360" y="272948"/>
                  <a:pt x="1043489" y="290042"/>
                </a:cubicBezTo>
                <a:cubicBezTo>
                  <a:pt x="1027873" y="301910"/>
                  <a:pt x="1013747" y="315487"/>
                  <a:pt x="999328" y="328747"/>
                </a:cubicBezTo>
                <a:cubicBezTo>
                  <a:pt x="983369" y="342446"/>
                  <a:pt x="968217" y="357000"/>
                  <a:pt x="952894" y="371383"/>
                </a:cubicBezTo>
                <a:cubicBezTo>
                  <a:pt x="936740" y="385864"/>
                  <a:pt x="920219" y="399929"/>
                  <a:pt x="904725" y="415094"/>
                </a:cubicBezTo>
                <a:cubicBezTo>
                  <a:pt x="874005" y="442859"/>
                  <a:pt x="843212" y="470599"/>
                  <a:pt x="813616" y="499512"/>
                </a:cubicBezTo>
                <a:cubicBezTo>
                  <a:pt x="894289" y="495971"/>
                  <a:pt x="975036" y="500537"/>
                  <a:pt x="1055269" y="509109"/>
                </a:cubicBezTo>
                <a:cubicBezTo>
                  <a:pt x="1097769" y="513724"/>
                  <a:pt x="1140830" y="515507"/>
                  <a:pt x="1182670" y="524884"/>
                </a:cubicBezTo>
                <a:cubicBezTo>
                  <a:pt x="1211361" y="530280"/>
                  <a:pt x="1237584" y="564028"/>
                  <a:pt x="1211019" y="588228"/>
                </a:cubicBezTo>
                <a:cubicBezTo>
                  <a:pt x="1203932" y="595529"/>
                  <a:pt x="1194083" y="598826"/>
                  <a:pt x="1184649" y="601951"/>
                </a:cubicBezTo>
                <a:cubicBezTo>
                  <a:pt x="1166955" y="607544"/>
                  <a:pt x="1149628" y="614479"/>
                  <a:pt x="1131470" y="618410"/>
                </a:cubicBezTo>
                <a:cubicBezTo>
                  <a:pt x="1112530" y="622708"/>
                  <a:pt x="1093052" y="622830"/>
                  <a:pt x="1073818" y="624686"/>
                </a:cubicBezTo>
                <a:cubicBezTo>
                  <a:pt x="1042732" y="629228"/>
                  <a:pt x="1011328" y="627860"/>
                  <a:pt x="980021" y="629106"/>
                </a:cubicBezTo>
                <a:cubicBezTo>
                  <a:pt x="939868" y="631206"/>
                  <a:pt x="899910" y="625443"/>
                  <a:pt x="859757" y="625712"/>
                </a:cubicBezTo>
                <a:cubicBezTo>
                  <a:pt x="869875" y="634967"/>
                  <a:pt x="882070" y="641633"/>
                  <a:pt x="892212" y="650888"/>
                </a:cubicBezTo>
                <a:cubicBezTo>
                  <a:pt x="901987" y="659532"/>
                  <a:pt x="910883" y="669081"/>
                  <a:pt x="920561" y="677847"/>
                </a:cubicBezTo>
                <a:cubicBezTo>
                  <a:pt x="949961" y="702731"/>
                  <a:pt x="978702" y="728981"/>
                  <a:pt x="1001772" y="759994"/>
                </a:cubicBezTo>
                <a:cubicBezTo>
                  <a:pt x="1011694" y="774060"/>
                  <a:pt x="1022496" y="787466"/>
                  <a:pt x="1032174" y="801678"/>
                </a:cubicBezTo>
                <a:cubicBezTo>
                  <a:pt x="1044149" y="820066"/>
                  <a:pt x="1053729" y="839992"/>
                  <a:pt x="1063578" y="859308"/>
                </a:cubicBezTo>
                <a:cubicBezTo>
                  <a:pt x="1074014" y="879405"/>
                  <a:pt x="1083789" y="905387"/>
                  <a:pt x="1057615" y="917841"/>
                </a:cubicBezTo>
                <a:cubicBezTo>
                  <a:pt x="1023645" y="930515"/>
                  <a:pt x="983101" y="897012"/>
                  <a:pt x="957782" y="876988"/>
                </a:cubicBezTo>
                <a:cubicBezTo>
                  <a:pt x="943558" y="864045"/>
                  <a:pt x="929432" y="850957"/>
                  <a:pt x="916211" y="836964"/>
                </a:cubicBezTo>
                <a:cubicBezTo>
                  <a:pt x="905116" y="824828"/>
                  <a:pt x="896244" y="812789"/>
                  <a:pt x="884880" y="801556"/>
                </a:cubicBezTo>
                <a:cubicBezTo>
                  <a:pt x="867382" y="785415"/>
                  <a:pt x="852523" y="766807"/>
                  <a:pt x="835880" y="749860"/>
                </a:cubicBezTo>
                <a:cubicBezTo>
                  <a:pt x="822072" y="736747"/>
                  <a:pt x="808973" y="722950"/>
                  <a:pt x="795604" y="709421"/>
                </a:cubicBezTo>
                <a:cubicBezTo>
                  <a:pt x="780501" y="694672"/>
                  <a:pt x="764200" y="681217"/>
                  <a:pt x="749439" y="666101"/>
                </a:cubicBezTo>
                <a:cubicBezTo>
                  <a:pt x="745016" y="709690"/>
                  <a:pt x="742987" y="753132"/>
                  <a:pt x="739664" y="796721"/>
                </a:cubicBezTo>
                <a:cubicBezTo>
                  <a:pt x="736047" y="847025"/>
                  <a:pt x="727737" y="896767"/>
                  <a:pt x="717644" y="946144"/>
                </a:cubicBezTo>
                <a:cubicBezTo>
                  <a:pt x="711412" y="970587"/>
                  <a:pt x="686411" y="1116103"/>
                  <a:pt x="656986" y="1107678"/>
                </a:cubicBezTo>
                <a:close/>
                <a:moveTo>
                  <a:pt x="659284" y="1095029"/>
                </a:moveTo>
                <a:cubicBezTo>
                  <a:pt x="665467" y="1087264"/>
                  <a:pt x="670061" y="1078473"/>
                  <a:pt x="673263" y="1069096"/>
                </a:cubicBezTo>
                <a:cubicBezTo>
                  <a:pt x="680057" y="1049584"/>
                  <a:pt x="685775" y="1029731"/>
                  <a:pt x="690419" y="1009610"/>
                </a:cubicBezTo>
                <a:cubicBezTo>
                  <a:pt x="706842" y="941089"/>
                  <a:pt x="720992" y="871689"/>
                  <a:pt x="726589" y="801361"/>
                </a:cubicBezTo>
                <a:cubicBezTo>
                  <a:pt x="730743" y="752766"/>
                  <a:pt x="732063" y="703951"/>
                  <a:pt x="738099" y="655552"/>
                </a:cubicBezTo>
                <a:cubicBezTo>
                  <a:pt x="739028" y="649594"/>
                  <a:pt x="745456" y="645125"/>
                  <a:pt x="750734" y="649447"/>
                </a:cubicBezTo>
                <a:cubicBezTo>
                  <a:pt x="757064" y="655723"/>
                  <a:pt x="763174" y="662243"/>
                  <a:pt x="769723" y="668299"/>
                </a:cubicBezTo>
                <a:cubicBezTo>
                  <a:pt x="787124" y="684416"/>
                  <a:pt x="804965" y="700044"/>
                  <a:pt x="821070" y="717480"/>
                </a:cubicBezTo>
                <a:cubicBezTo>
                  <a:pt x="833192" y="730056"/>
                  <a:pt x="846291" y="741631"/>
                  <a:pt x="857875" y="754720"/>
                </a:cubicBezTo>
                <a:cubicBezTo>
                  <a:pt x="870119" y="769396"/>
                  <a:pt x="883731" y="782729"/>
                  <a:pt x="897271" y="796208"/>
                </a:cubicBezTo>
                <a:cubicBezTo>
                  <a:pt x="906460" y="805634"/>
                  <a:pt x="914574" y="816086"/>
                  <a:pt x="923225" y="826000"/>
                </a:cubicBezTo>
                <a:cubicBezTo>
                  <a:pt x="940332" y="843826"/>
                  <a:pt x="958002" y="861335"/>
                  <a:pt x="977382" y="876719"/>
                </a:cubicBezTo>
                <a:cubicBezTo>
                  <a:pt x="997397" y="890296"/>
                  <a:pt x="1030537" y="917475"/>
                  <a:pt x="1055293" y="904679"/>
                </a:cubicBezTo>
                <a:cubicBezTo>
                  <a:pt x="1060255" y="901114"/>
                  <a:pt x="1063432" y="895498"/>
                  <a:pt x="1061428" y="889393"/>
                </a:cubicBezTo>
                <a:cubicBezTo>
                  <a:pt x="1059864" y="880968"/>
                  <a:pt x="1056369" y="873129"/>
                  <a:pt x="1052581" y="865486"/>
                </a:cubicBezTo>
                <a:cubicBezTo>
                  <a:pt x="1042561" y="845780"/>
                  <a:pt x="1032932" y="825780"/>
                  <a:pt x="1020761" y="807270"/>
                </a:cubicBezTo>
                <a:cubicBezTo>
                  <a:pt x="1005927" y="787320"/>
                  <a:pt x="991972" y="766636"/>
                  <a:pt x="975744" y="747809"/>
                </a:cubicBezTo>
                <a:cubicBezTo>
                  <a:pt x="958124" y="728493"/>
                  <a:pt x="939232" y="709837"/>
                  <a:pt x="919144" y="693329"/>
                </a:cubicBezTo>
                <a:cubicBezTo>
                  <a:pt x="906704" y="682926"/>
                  <a:pt x="895707" y="670961"/>
                  <a:pt x="883658" y="660119"/>
                </a:cubicBezTo>
                <a:cubicBezTo>
                  <a:pt x="874249" y="651914"/>
                  <a:pt x="863594" y="645369"/>
                  <a:pt x="853965" y="637457"/>
                </a:cubicBezTo>
                <a:cubicBezTo>
                  <a:pt x="847244" y="632085"/>
                  <a:pt x="833998" y="618923"/>
                  <a:pt x="847611" y="613575"/>
                </a:cubicBezTo>
                <a:cubicBezTo>
                  <a:pt x="862470" y="612232"/>
                  <a:pt x="877548" y="613673"/>
                  <a:pt x="892481" y="613893"/>
                </a:cubicBezTo>
                <a:cubicBezTo>
                  <a:pt x="923983" y="615480"/>
                  <a:pt x="955411" y="618288"/>
                  <a:pt x="986962" y="616188"/>
                </a:cubicBezTo>
                <a:cubicBezTo>
                  <a:pt x="1012501" y="615309"/>
                  <a:pt x="1038162" y="616530"/>
                  <a:pt x="1063554" y="613111"/>
                </a:cubicBezTo>
                <a:cubicBezTo>
                  <a:pt x="1083912" y="610523"/>
                  <a:pt x="1104538" y="610742"/>
                  <a:pt x="1124749" y="606933"/>
                </a:cubicBezTo>
                <a:cubicBezTo>
                  <a:pt x="1145400" y="602733"/>
                  <a:pt x="1165000" y="594821"/>
                  <a:pt x="1185040" y="588521"/>
                </a:cubicBezTo>
                <a:cubicBezTo>
                  <a:pt x="1211801" y="580365"/>
                  <a:pt x="1218791" y="558558"/>
                  <a:pt x="1193227" y="542197"/>
                </a:cubicBezTo>
                <a:cubicBezTo>
                  <a:pt x="1175802" y="533870"/>
                  <a:pt x="1155909" y="532893"/>
                  <a:pt x="1137042" y="530036"/>
                </a:cubicBezTo>
                <a:cubicBezTo>
                  <a:pt x="1124749" y="528571"/>
                  <a:pt x="1112432" y="527081"/>
                  <a:pt x="1100090" y="525885"/>
                </a:cubicBezTo>
                <a:cubicBezTo>
                  <a:pt x="1056247" y="522027"/>
                  <a:pt x="1012281" y="517485"/>
                  <a:pt x="968437" y="513944"/>
                </a:cubicBezTo>
                <a:cubicBezTo>
                  <a:pt x="924667" y="511746"/>
                  <a:pt x="880823" y="509963"/>
                  <a:pt x="837004" y="511331"/>
                </a:cubicBezTo>
                <a:cubicBezTo>
                  <a:pt x="827033" y="510842"/>
                  <a:pt x="801934" y="516141"/>
                  <a:pt x="796777" y="506300"/>
                </a:cubicBezTo>
                <a:cubicBezTo>
                  <a:pt x="794211" y="500489"/>
                  <a:pt x="799906" y="496069"/>
                  <a:pt x="803303" y="492088"/>
                </a:cubicBezTo>
                <a:cubicBezTo>
                  <a:pt x="811172" y="483664"/>
                  <a:pt x="819701" y="475923"/>
                  <a:pt x="828255" y="468231"/>
                </a:cubicBezTo>
                <a:cubicBezTo>
                  <a:pt x="837688" y="459830"/>
                  <a:pt x="846829" y="451088"/>
                  <a:pt x="855822" y="442224"/>
                </a:cubicBezTo>
                <a:cubicBezTo>
                  <a:pt x="873540" y="425521"/>
                  <a:pt x="892163" y="410356"/>
                  <a:pt x="909417" y="393238"/>
                </a:cubicBezTo>
                <a:cubicBezTo>
                  <a:pt x="926793" y="377195"/>
                  <a:pt x="945122" y="362250"/>
                  <a:pt x="961863" y="345523"/>
                </a:cubicBezTo>
                <a:cubicBezTo>
                  <a:pt x="979117" y="329650"/>
                  <a:pt x="996713" y="314193"/>
                  <a:pt x="1013845" y="298198"/>
                </a:cubicBezTo>
                <a:cubicBezTo>
                  <a:pt x="1035156" y="280591"/>
                  <a:pt x="1056809" y="263376"/>
                  <a:pt x="1073598" y="241130"/>
                </a:cubicBezTo>
                <a:cubicBezTo>
                  <a:pt x="1086404" y="223792"/>
                  <a:pt x="1100017" y="205257"/>
                  <a:pt x="1100921" y="183231"/>
                </a:cubicBezTo>
                <a:cubicBezTo>
                  <a:pt x="1094934" y="149166"/>
                  <a:pt x="1058202" y="155124"/>
                  <a:pt x="1034471" y="166431"/>
                </a:cubicBezTo>
                <a:cubicBezTo>
                  <a:pt x="1006318" y="179080"/>
                  <a:pt x="982245" y="198664"/>
                  <a:pt x="958417" y="217858"/>
                </a:cubicBezTo>
                <a:cubicBezTo>
                  <a:pt x="931901" y="239567"/>
                  <a:pt x="905189" y="262448"/>
                  <a:pt x="879699" y="285158"/>
                </a:cubicBezTo>
                <a:cubicBezTo>
                  <a:pt x="869630" y="293949"/>
                  <a:pt x="859879" y="303155"/>
                  <a:pt x="850372" y="312557"/>
                </a:cubicBezTo>
                <a:cubicBezTo>
                  <a:pt x="831970" y="330114"/>
                  <a:pt x="812492" y="346548"/>
                  <a:pt x="796215" y="366206"/>
                </a:cubicBezTo>
                <a:cubicBezTo>
                  <a:pt x="783385" y="381029"/>
                  <a:pt x="768648" y="393995"/>
                  <a:pt x="755329" y="408354"/>
                </a:cubicBezTo>
                <a:cubicBezTo>
                  <a:pt x="741545" y="424153"/>
                  <a:pt x="726613" y="438805"/>
                  <a:pt x="710141" y="451796"/>
                </a:cubicBezTo>
                <a:cubicBezTo>
                  <a:pt x="704594" y="456241"/>
                  <a:pt x="700097" y="462052"/>
                  <a:pt x="694134" y="465862"/>
                </a:cubicBezTo>
                <a:cubicBezTo>
                  <a:pt x="690517" y="467937"/>
                  <a:pt x="685629" y="465837"/>
                  <a:pt x="684505" y="461857"/>
                </a:cubicBezTo>
                <a:cubicBezTo>
                  <a:pt x="683894" y="458536"/>
                  <a:pt x="684847" y="454824"/>
                  <a:pt x="684896" y="451552"/>
                </a:cubicBezTo>
                <a:cubicBezTo>
                  <a:pt x="685849" y="434214"/>
                  <a:pt x="687388" y="416950"/>
                  <a:pt x="689539" y="399734"/>
                </a:cubicBezTo>
                <a:cubicBezTo>
                  <a:pt x="696089" y="343862"/>
                  <a:pt x="705547" y="288332"/>
                  <a:pt x="714222" y="232754"/>
                </a:cubicBezTo>
                <a:cubicBezTo>
                  <a:pt x="718866" y="207822"/>
                  <a:pt x="722092" y="182718"/>
                  <a:pt x="724633" y="157493"/>
                </a:cubicBezTo>
                <a:cubicBezTo>
                  <a:pt x="727566" y="127213"/>
                  <a:pt x="732356" y="97006"/>
                  <a:pt x="731990" y="66482"/>
                </a:cubicBezTo>
                <a:cubicBezTo>
                  <a:pt x="731525" y="52758"/>
                  <a:pt x="732918" y="38009"/>
                  <a:pt x="728813" y="24822"/>
                </a:cubicBezTo>
                <a:cubicBezTo>
                  <a:pt x="715224" y="2576"/>
                  <a:pt x="683600" y="14859"/>
                  <a:pt x="668375" y="29193"/>
                </a:cubicBezTo>
                <a:cubicBezTo>
                  <a:pt x="638437" y="55639"/>
                  <a:pt x="625435" y="115174"/>
                  <a:pt x="615171" y="153342"/>
                </a:cubicBezTo>
                <a:cubicBezTo>
                  <a:pt x="605176" y="199592"/>
                  <a:pt x="594545" y="245794"/>
                  <a:pt x="587188" y="292533"/>
                </a:cubicBezTo>
                <a:cubicBezTo>
                  <a:pt x="584182" y="317489"/>
                  <a:pt x="578439" y="341982"/>
                  <a:pt x="574993" y="366865"/>
                </a:cubicBezTo>
                <a:cubicBezTo>
                  <a:pt x="571352" y="390503"/>
                  <a:pt x="567075" y="414068"/>
                  <a:pt x="564240" y="437853"/>
                </a:cubicBezTo>
                <a:cubicBezTo>
                  <a:pt x="563287" y="445374"/>
                  <a:pt x="562334" y="452895"/>
                  <a:pt x="561747" y="460441"/>
                </a:cubicBezTo>
                <a:cubicBezTo>
                  <a:pt x="561234" y="463566"/>
                  <a:pt x="562505" y="467815"/>
                  <a:pt x="558961" y="469427"/>
                </a:cubicBezTo>
                <a:cubicBezTo>
                  <a:pt x="558717" y="474384"/>
                  <a:pt x="552729" y="476997"/>
                  <a:pt x="548868" y="473994"/>
                </a:cubicBezTo>
                <a:cubicBezTo>
                  <a:pt x="538017" y="463493"/>
                  <a:pt x="532396" y="448768"/>
                  <a:pt x="524014" y="436339"/>
                </a:cubicBezTo>
                <a:cubicBezTo>
                  <a:pt x="510377" y="414044"/>
                  <a:pt x="496813" y="391676"/>
                  <a:pt x="485571" y="368038"/>
                </a:cubicBezTo>
                <a:cubicBezTo>
                  <a:pt x="464456" y="326573"/>
                  <a:pt x="438917" y="287429"/>
                  <a:pt x="413940" y="248260"/>
                </a:cubicBezTo>
                <a:cubicBezTo>
                  <a:pt x="399277" y="228529"/>
                  <a:pt x="385395" y="208359"/>
                  <a:pt x="372956" y="187138"/>
                </a:cubicBezTo>
                <a:cubicBezTo>
                  <a:pt x="349299" y="155320"/>
                  <a:pt x="324151" y="123819"/>
                  <a:pt x="293040" y="98935"/>
                </a:cubicBezTo>
                <a:cubicBezTo>
                  <a:pt x="273514" y="84210"/>
                  <a:pt x="240643" y="64894"/>
                  <a:pt x="216302" y="74613"/>
                </a:cubicBezTo>
                <a:cubicBezTo>
                  <a:pt x="209777" y="86408"/>
                  <a:pt x="213858" y="100425"/>
                  <a:pt x="215862" y="112928"/>
                </a:cubicBezTo>
                <a:cubicBezTo>
                  <a:pt x="222265" y="143281"/>
                  <a:pt x="232456" y="172731"/>
                  <a:pt x="246166" y="200545"/>
                </a:cubicBezTo>
                <a:cubicBezTo>
                  <a:pt x="255942" y="220227"/>
                  <a:pt x="268650" y="238224"/>
                  <a:pt x="279526" y="257295"/>
                </a:cubicBezTo>
                <a:cubicBezTo>
                  <a:pt x="295973" y="287380"/>
                  <a:pt x="313251" y="316952"/>
                  <a:pt x="334538" y="343936"/>
                </a:cubicBezTo>
                <a:cubicBezTo>
                  <a:pt x="349910" y="365815"/>
                  <a:pt x="367164" y="386206"/>
                  <a:pt x="383611" y="407255"/>
                </a:cubicBezTo>
                <a:cubicBezTo>
                  <a:pt x="392678" y="419172"/>
                  <a:pt x="401525" y="431333"/>
                  <a:pt x="411643" y="442444"/>
                </a:cubicBezTo>
                <a:cubicBezTo>
                  <a:pt x="429312" y="461124"/>
                  <a:pt x="445613" y="480977"/>
                  <a:pt x="461816" y="500928"/>
                </a:cubicBezTo>
                <a:cubicBezTo>
                  <a:pt x="471494" y="513065"/>
                  <a:pt x="498279" y="538974"/>
                  <a:pt x="490459" y="555261"/>
                </a:cubicBezTo>
                <a:cubicBezTo>
                  <a:pt x="483103" y="564272"/>
                  <a:pt x="453800" y="554504"/>
                  <a:pt x="441898" y="555115"/>
                </a:cubicBezTo>
                <a:cubicBezTo>
                  <a:pt x="377697" y="554871"/>
                  <a:pt x="313520" y="558436"/>
                  <a:pt x="249319" y="559046"/>
                </a:cubicBezTo>
                <a:cubicBezTo>
                  <a:pt x="210559" y="561000"/>
                  <a:pt x="171823" y="563100"/>
                  <a:pt x="132989" y="563735"/>
                </a:cubicBezTo>
                <a:cubicBezTo>
                  <a:pt x="98530" y="564687"/>
                  <a:pt x="65195" y="564663"/>
                  <a:pt x="32765" y="576409"/>
                </a:cubicBezTo>
                <a:cubicBezTo>
                  <a:pt x="25311" y="579583"/>
                  <a:pt x="14949" y="582172"/>
                  <a:pt x="12749" y="590963"/>
                </a:cubicBezTo>
                <a:cubicBezTo>
                  <a:pt x="13556" y="607348"/>
                  <a:pt x="38581" y="621975"/>
                  <a:pt x="52414" y="627445"/>
                </a:cubicBezTo>
                <a:cubicBezTo>
                  <a:pt x="98384" y="641657"/>
                  <a:pt x="147310" y="639704"/>
                  <a:pt x="194893" y="639875"/>
                </a:cubicBezTo>
                <a:cubicBezTo>
                  <a:pt x="246777" y="639093"/>
                  <a:pt x="298612" y="635968"/>
                  <a:pt x="350423" y="633086"/>
                </a:cubicBezTo>
                <a:cubicBezTo>
                  <a:pt x="387986" y="630254"/>
                  <a:pt x="425549" y="626005"/>
                  <a:pt x="463283" y="627616"/>
                </a:cubicBezTo>
                <a:cubicBezTo>
                  <a:pt x="471347" y="628666"/>
                  <a:pt x="487673" y="626005"/>
                  <a:pt x="487697" y="637677"/>
                </a:cubicBezTo>
                <a:cubicBezTo>
                  <a:pt x="487477" y="639215"/>
                  <a:pt x="486646" y="640852"/>
                  <a:pt x="485547" y="641951"/>
                </a:cubicBezTo>
                <a:cubicBezTo>
                  <a:pt x="479754" y="646639"/>
                  <a:pt x="473303" y="650546"/>
                  <a:pt x="467388" y="655088"/>
                </a:cubicBezTo>
                <a:cubicBezTo>
                  <a:pt x="452700" y="665320"/>
                  <a:pt x="441043" y="679068"/>
                  <a:pt x="426771" y="689813"/>
                </a:cubicBezTo>
                <a:cubicBezTo>
                  <a:pt x="395660" y="711839"/>
                  <a:pt x="365991" y="735819"/>
                  <a:pt x="335882" y="759188"/>
                </a:cubicBezTo>
                <a:cubicBezTo>
                  <a:pt x="314327" y="776892"/>
                  <a:pt x="293187" y="795060"/>
                  <a:pt x="272560" y="813790"/>
                </a:cubicBezTo>
                <a:cubicBezTo>
                  <a:pt x="242525" y="838796"/>
                  <a:pt x="213809" y="865608"/>
                  <a:pt x="189590" y="896352"/>
                </a:cubicBezTo>
                <a:cubicBezTo>
                  <a:pt x="180963" y="907707"/>
                  <a:pt x="173191" y="919697"/>
                  <a:pt x="165713" y="931809"/>
                </a:cubicBezTo>
                <a:cubicBezTo>
                  <a:pt x="153225" y="952493"/>
                  <a:pt x="138977" y="976912"/>
                  <a:pt x="147359" y="1001673"/>
                </a:cubicBezTo>
                <a:cubicBezTo>
                  <a:pt x="150316" y="1005654"/>
                  <a:pt x="157062" y="1002333"/>
                  <a:pt x="161265" y="1002235"/>
                </a:cubicBezTo>
                <a:cubicBezTo>
                  <a:pt x="172507" y="999818"/>
                  <a:pt x="183089" y="995275"/>
                  <a:pt x="193622" y="990807"/>
                </a:cubicBezTo>
                <a:cubicBezTo>
                  <a:pt x="218770" y="980502"/>
                  <a:pt x="241596" y="965850"/>
                  <a:pt x="263982" y="950637"/>
                </a:cubicBezTo>
                <a:cubicBezTo>
                  <a:pt x="295753" y="928269"/>
                  <a:pt x="327011" y="905168"/>
                  <a:pt x="356117" y="879405"/>
                </a:cubicBezTo>
                <a:cubicBezTo>
                  <a:pt x="370928" y="866829"/>
                  <a:pt x="384222" y="852666"/>
                  <a:pt x="398250" y="839235"/>
                </a:cubicBezTo>
                <a:cubicBezTo>
                  <a:pt x="407684" y="830542"/>
                  <a:pt x="417337" y="822068"/>
                  <a:pt x="426306" y="812887"/>
                </a:cubicBezTo>
                <a:cubicBezTo>
                  <a:pt x="464260" y="772179"/>
                  <a:pt x="505073" y="734329"/>
                  <a:pt x="546888" y="697651"/>
                </a:cubicBezTo>
                <a:cubicBezTo>
                  <a:pt x="559108" y="686882"/>
                  <a:pt x="572183" y="677115"/>
                  <a:pt x="584060" y="665955"/>
                </a:cubicBezTo>
                <a:cubicBezTo>
                  <a:pt x="589608" y="660802"/>
                  <a:pt x="600288" y="648519"/>
                  <a:pt x="605835" y="660045"/>
                </a:cubicBezTo>
                <a:cubicBezTo>
                  <a:pt x="607106" y="665833"/>
                  <a:pt x="606055" y="671962"/>
                  <a:pt x="606373" y="677872"/>
                </a:cubicBezTo>
                <a:cubicBezTo>
                  <a:pt x="606349" y="738969"/>
                  <a:pt x="606226" y="800091"/>
                  <a:pt x="608133" y="861164"/>
                </a:cubicBezTo>
                <a:cubicBezTo>
                  <a:pt x="608401" y="905241"/>
                  <a:pt x="612263" y="949147"/>
                  <a:pt x="621867" y="992223"/>
                </a:cubicBezTo>
                <a:cubicBezTo>
                  <a:pt x="626242" y="1012711"/>
                  <a:pt x="630812" y="1033248"/>
                  <a:pt x="637851" y="1053028"/>
                </a:cubicBezTo>
                <a:cubicBezTo>
                  <a:pt x="643520" y="1067508"/>
                  <a:pt x="646869" y="1084602"/>
                  <a:pt x="659284" y="109502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4" name="Google Shape;1184;p23"/>
          <p:cNvSpPr/>
          <p:nvPr/>
        </p:nvSpPr>
        <p:spPr>
          <a:xfrm rot="-361440">
            <a:off x="652161" y="1125489"/>
            <a:ext cx="718847" cy="650636"/>
          </a:xfrm>
          <a:custGeom>
            <a:rect b="b" l="l" r="r" t="t"/>
            <a:pathLst>
              <a:path extrusionOk="0" h="1299892" w="1436940">
                <a:moveTo>
                  <a:pt x="1417811" y="635986"/>
                </a:moveTo>
                <a:cubicBezTo>
                  <a:pt x="1448512" y="655635"/>
                  <a:pt x="1440088" y="681824"/>
                  <a:pt x="1407979" y="691619"/>
                </a:cubicBezTo>
                <a:cubicBezTo>
                  <a:pt x="1383911" y="699186"/>
                  <a:pt x="1360372" y="708688"/>
                  <a:pt x="1335571" y="713732"/>
                </a:cubicBezTo>
                <a:cubicBezTo>
                  <a:pt x="1311327" y="718307"/>
                  <a:pt x="1286526" y="718043"/>
                  <a:pt x="1262077" y="721152"/>
                </a:cubicBezTo>
                <a:cubicBezTo>
                  <a:pt x="1231552" y="725287"/>
                  <a:pt x="1200763" y="723791"/>
                  <a:pt x="1170092" y="724847"/>
                </a:cubicBezTo>
                <a:cubicBezTo>
                  <a:pt x="1132200" y="727369"/>
                  <a:pt x="1094426" y="723996"/>
                  <a:pt x="1056622" y="722090"/>
                </a:cubicBezTo>
                <a:cubicBezTo>
                  <a:pt x="1038689" y="721826"/>
                  <a:pt x="1020580" y="720067"/>
                  <a:pt x="1002735" y="721709"/>
                </a:cubicBezTo>
                <a:cubicBezTo>
                  <a:pt x="986386" y="728132"/>
                  <a:pt x="1002265" y="743939"/>
                  <a:pt x="1010366" y="750391"/>
                </a:cubicBezTo>
                <a:cubicBezTo>
                  <a:pt x="1021930" y="759893"/>
                  <a:pt x="1034727" y="767753"/>
                  <a:pt x="1045997" y="777606"/>
                </a:cubicBezTo>
                <a:cubicBezTo>
                  <a:pt x="1060467" y="790628"/>
                  <a:pt x="1073675" y="804998"/>
                  <a:pt x="1088615" y="817491"/>
                </a:cubicBezTo>
                <a:cubicBezTo>
                  <a:pt x="1112741" y="837287"/>
                  <a:pt x="1135458" y="859722"/>
                  <a:pt x="1156620" y="882891"/>
                </a:cubicBezTo>
                <a:cubicBezTo>
                  <a:pt x="1176109" y="905531"/>
                  <a:pt x="1192897" y="930342"/>
                  <a:pt x="1210684" y="954302"/>
                </a:cubicBezTo>
                <a:cubicBezTo>
                  <a:pt x="1225300" y="976532"/>
                  <a:pt x="1236835" y="1000551"/>
                  <a:pt x="1248898" y="1024218"/>
                </a:cubicBezTo>
                <a:cubicBezTo>
                  <a:pt x="1253448" y="1033398"/>
                  <a:pt x="1257645" y="1042782"/>
                  <a:pt x="1259523" y="1052929"/>
                </a:cubicBezTo>
                <a:cubicBezTo>
                  <a:pt x="1261930" y="1060261"/>
                  <a:pt x="1258114" y="1067006"/>
                  <a:pt x="1252156" y="1071288"/>
                </a:cubicBezTo>
                <a:cubicBezTo>
                  <a:pt x="1222395" y="1086656"/>
                  <a:pt x="1182595" y="1054015"/>
                  <a:pt x="1158586" y="1037709"/>
                </a:cubicBezTo>
                <a:cubicBezTo>
                  <a:pt x="1135341" y="1019233"/>
                  <a:pt x="1114120" y="998176"/>
                  <a:pt x="1093545" y="976796"/>
                </a:cubicBezTo>
                <a:cubicBezTo>
                  <a:pt x="1083155" y="964889"/>
                  <a:pt x="1073440" y="952337"/>
                  <a:pt x="1062375" y="941017"/>
                </a:cubicBezTo>
                <a:cubicBezTo>
                  <a:pt x="1046115" y="924829"/>
                  <a:pt x="1029767" y="908816"/>
                  <a:pt x="1015062" y="891190"/>
                </a:cubicBezTo>
                <a:cubicBezTo>
                  <a:pt x="1001150" y="875471"/>
                  <a:pt x="985418" y="861570"/>
                  <a:pt x="970860" y="846466"/>
                </a:cubicBezTo>
                <a:cubicBezTo>
                  <a:pt x="951518" y="825498"/>
                  <a:pt x="930092" y="806758"/>
                  <a:pt x="909194" y="787402"/>
                </a:cubicBezTo>
                <a:cubicBezTo>
                  <a:pt x="901328" y="780129"/>
                  <a:pt x="893991" y="772298"/>
                  <a:pt x="886389" y="764761"/>
                </a:cubicBezTo>
                <a:cubicBezTo>
                  <a:pt x="880049" y="759600"/>
                  <a:pt x="872330" y="764937"/>
                  <a:pt x="871214" y="772093"/>
                </a:cubicBezTo>
                <a:cubicBezTo>
                  <a:pt x="863965" y="830190"/>
                  <a:pt x="862380" y="888844"/>
                  <a:pt x="857390" y="947205"/>
                </a:cubicBezTo>
                <a:cubicBezTo>
                  <a:pt x="850669" y="1031667"/>
                  <a:pt x="833675" y="1115015"/>
                  <a:pt x="813951" y="1197307"/>
                </a:cubicBezTo>
                <a:cubicBezTo>
                  <a:pt x="808404" y="1221472"/>
                  <a:pt x="801507" y="1245315"/>
                  <a:pt x="793347" y="1268748"/>
                </a:cubicBezTo>
                <a:cubicBezTo>
                  <a:pt x="789502" y="1280009"/>
                  <a:pt x="783984" y="1290567"/>
                  <a:pt x="776559" y="1299893"/>
                </a:cubicBezTo>
                <a:cubicBezTo>
                  <a:pt x="761649" y="1287341"/>
                  <a:pt x="757628" y="1266812"/>
                  <a:pt x="750760" y="1249392"/>
                </a:cubicBezTo>
                <a:cubicBezTo>
                  <a:pt x="742307" y="1225666"/>
                  <a:pt x="736847" y="1200973"/>
                  <a:pt x="731564" y="1176367"/>
                </a:cubicBezTo>
                <a:cubicBezTo>
                  <a:pt x="720000" y="1124634"/>
                  <a:pt x="715363" y="1071904"/>
                  <a:pt x="715069" y="1018969"/>
                </a:cubicBezTo>
                <a:cubicBezTo>
                  <a:pt x="712780" y="945621"/>
                  <a:pt x="712897" y="872216"/>
                  <a:pt x="712956" y="798839"/>
                </a:cubicBezTo>
                <a:cubicBezTo>
                  <a:pt x="712574" y="791742"/>
                  <a:pt x="713836" y="784381"/>
                  <a:pt x="712310" y="777431"/>
                </a:cubicBezTo>
                <a:cubicBezTo>
                  <a:pt x="705677" y="763588"/>
                  <a:pt x="692821" y="778369"/>
                  <a:pt x="686159" y="784528"/>
                </a:cubicBezTo>
                <a:cubicBezTo>
                  <a:pt x="671894" y="797930"/>
                  <a:pt x="656192" y="809661"/>
                  <a:pt x="641517" y="822594"/>
                </a:cubicBezTo>
                <a:cubicBezTo>
                  <a:pt x="591268" y="866644"/>
                  <a:pt x="542282" y="912101"/>
                  <a:pt x="496701" y="960989"/>
                </a:cubicBezTo>
                <a:cubicBezTo>
                  <a:pt x="485929" y="972016"/>
                  <a:pt x="474365" y="982192"/>
                  <a:pt x="463006" y="992633"/>
                </a:cubicBezTo>
                <a:cubicBezTo>
                  <a:pt x="446188" y="1008733"/>
                  <a:pt x="430221" y="1025772"/>
                  <a:pt x="412435" y="1040876"/>
                </a:cubicBezTo>
                <a:cubicBezTo>
                  <a:pt x="377478" y="1071816"/>
                  <a:pt x="339939" y="1099589"/>
                  <a:pt x="301783" y="1126423"/>
                </a:cubicBezTo>
                <a:cubicBezTo>
                  <a:pt x="274898" y="1144694"/>
                  <a:pt x="247484" y="1162320"/>
                  <a:pt x="217283" y="1174696"/>
                </a:cubicBezTo>
                <a:cubicBezTo>
                  <a:pt x="204633" y="1180062"/>
                  <a:pt x="191924" y="1185488"/>
                  <a:pt x="178422" y="1188421"/>
                </a:cubicBezTo>
                <a:cubicBezTo>
                  <a:pt x="173345" y="1188538"/>
                  <a:pt x="165273" y="1192556"/>
                  <a:pt x="161722" y="1187746"/>
                </a:cubicBezTo>
                <a:cubicBezTo>
                  <a:pt x="151625" y="1158008"/>
                  <a:pt x="168766" y="1128681"/>
                  <a:pt x="183764" y="1103841"/>
                </a:cubicBezTo>
                <a:cubicBezTo>
                  <a:pt x="192746" y="1089295"/>
                  <a:pt x="202079" y="1074895"/>
                  <a:pt x="212440" y="1061258"/>
                </a:cubicBezTo>
                <a:cubicBezTo>
                  <a:pt x="241556" y="1024335"/>
                  <a:pt x="276043" y="992134"/>
                  <a:pt x="312085" y="962103"/>
                </a:cubicBezTo>
                <a:cubicBezTo>
                  <a:pt x="336886" y="939609"/>
                  <a:pt x="362245" y="917790"/>
                  <a:pt x="388133" y="896528"/>
                </a:cubicBezTo>
                <a:cubicBezTo>
                  <a:pt x="424322" y="868462"/>
                  <a:pt x="459954" y="839663"/>
                  <a:pt x="497288" y="813210"/>
                </a:cubicBezTo>
                <a:cubicBezTo>
                  <a:pt x="514428" y="800306"/>
                  <a:pt x="528429" y="783794"/>
                  <a:pt x="546068" y="771506"/>
                </a:cubicBezTo>
                <a:cubicBezTo>
                  <a:pt x="553200" y="766052"/>
                  <a:pt x="560920" y="761359"/>
                  <a:pt x="567876" y="755728"/>
                </a:cubicBezTo>
                <a:cubicBezTo>
                  <a:pt x="569197" y="754409"/>
                  <a:pt x="570195" y="752444"/>
                  <a:pt x="570459" y="750596"/>
                </a:cubicBezTo>
                <a:cubicBezTo>
                  <a:pt x="570400" y="736578"/>
                  <a:pt x="550823" y="739774"/>
                  <a:pt x="541137" y="738513"/>
                </a:cubicBezTo>
                <a:cubicBezTo>
                  <a:pt x="495820" y="736578"/>
                  <a:pt x="450708" y="741681"/>
                  <a:pt x="405596" y="745083"/>
                </a:cubicBezTo>
                <a:cubicBezTo>
                  <a:pt x="343373" y="748543"/>
                  <a:pt x="281120" y="752297"/>
                  <a:pt x="218809" y="753236"/>
                </a:cubicBezTo>
                <a:cubicBezTo>
                  <a:pt x="161663" y="753030"/>
                  <a:pt x="102874" y="755376"/>
                  <a:pt x="47695" y="738308"/>
                </a:cubicBezTo>
                <a:cubicBezTo>
                  <a:pt x="30994" y="731797"/>
                  <a:pt x="939" y="714231"/>
                  <a:pt x="0" y="694552"/>
                </a:cubicBezTo>
                <a:cubicBezTo>
                  <a:pt x="2671" y="683994"/>
                  <a:pt x="15116" y="680886"/>
                  <a:pt x="24038" y="677073"/>
                </a:cubicBezTo>
                <a:cubicBezTo>
                  <a:pt x="62986" y="662967"/>
                  <a:pt x="103021" y="662996"/>
                  <a:pt x="144405" y="661852"/>
                </a:cubicBezTo>
                <a:cubicBezTo>
                  <a:pt x="191014" y="661090"/>
                  <a:pt x="237564" y="658568"/>
                  <a:pt x="284114" y="656221"/>
                </a:cubicBezTo>
                <a:cubicBezTo>
                  <a:pt x="361218" y="655518"/>
                  <a:pt x="438263" y="651207"/>
                  <a:pt x="515368" y="651500"/>
                </a:cubicBezTo>
                <a:cubicBezTo>
                  <a:pt x="529661" y="650767"/>
                  <a:pt x="564853" y="662498"/>
                  <a:pt x="573687" y="651705"/>
                </a:cubicBezTo>
                <a:cubicBezTo>
                  <a:pt x="583079" y="632115"/>
                  <a:pt x="550911" y="601028"/>
                  <a:pt x="539288" y="586452"/>
                </a:cubicBezTo>
                <a:cubicBezTo>
                  <a:pt x="519829" y="562521"/>
                  <a:pt x="500252" y="538678"/>
                  <a:pt x="479061" y="516214"/>
                </a:cubicBezTo>
                <a:cubicBezTo>
                  <a:pt x="466910" y="502870"/>
                  <a:pt x="456285" y="488265"/>
                  <a:pt x="445396" y="473953"/>
                </a:cubicBezTo>
                <a:cubicBezTo>
                  <a:pt x="425643" y="448674"/>
                  <a:pt x="404921" y="424185"/>
                  <a:pt x="386460" y="397908"/>
                </a:cubicBezTo>
                <a:cubicBezTo>
                  <a:pt x="360895" y="365502"/>
                  <a:pt x="340144" y="329987"/>
                  <a:pt x="320391" y="293856"/>
                </a:cubicBezTo>
                <a:cubicBezTo>
                  <a:pt x="307360" y="270951"/>
                  <a:pt x="292068" y="249337"/>
                  <a:pt x="280328" y="225699"/>
                </a:cubicBezTo>
                <a:cubicBezTo>
                  <a:pt x="263862" y="192296"/>
                  <a:pt x="251623" y="156927"/>
                  <a:pt x="243933" y="120474"/>
                </a:cubicBezTo>
                <a:cubicBezTo>
                  <a:pt x="241526" y="105458"/>
                  <a:pt x="236625" y="88625"/>
                  <a:pt x="244461" y="74460"/>
                </a:cubicBezTo>
                <a:cubicBezTo>
                  <a:pt x="273665" y="62787"/>
                  <a:pt x="313142" y="85985"/>
                  <a:pt x="336593" y="103669"/>
                </a:cubicBezTo>
                <a:cubicBezTo>
                  <a:pt x="373956" y="133554"/>
                  <a:pt x="404158" y="171386"/>
                  <a:pt x="432569" y="209599"/>
                </a:cubicBezTo>
                <a:cubicBezTo>
                  <a:pt x="447509" y="235055"/>
                  <a:pt x="464180" y="259308"/>
                  <a:pt x="481790" y="283005"/>
                </a:cubicBezTo>
                <a:cubicBezTo>
                  <a:pt x="511787" y="330016"/>
                  <a:pt x="542488" y="377027"/>
                  <a:pt x="567817" y="426825"/>
                </a:cubicBezTo>
                <a:cubicBezTo>
                  <a:pt x="581318" y="455213"/>
                  <a:pt x="597608" y="482077"/>
                  <a:pt x="613986" y="508853"/>
                </a:cubicBezTo>
                <a:cubicBezTo>
                  <a:pt x="624053" y="523751"/>
                  <a:pt x="630804" y="541435"/>
                  <a:pt x="643835" y="554075"/>
                </a:cubicBezTo>
                <a:cubicBezTo>
                  <a:pt x="648473" y="557653"/>
                  <a:pt x="655664" y="554544"/>
                  <a:pt x="655957" y="548591"/>
                </a:cubicBezTo>
                <a:cubicBezTo>
                  <a:pt x="660213" y="546655"/>
                  <a:pt x="658687" y="541582"/>
                  <a:pt x="659303" y="537828"/>
                </a:cubicBezTo>
                <a:cubicBezTo>
                  <a:pt x="660007" y="528766"/>
                  <a:pt x="661152" y="519733"/>
                  <a:pt x="662297" y="510700"/>
                </a:cubicBezTo>
                <a:cubicBezTo>
                  <a:pt x="665701" y="482136"/>
                  <a:pt x="670867" y="453835"/>
                  <a:pt x="675211" y="425446"/>
                </a:cubicBezTo>
                <a:cubicBezTo>
                  <a:pt x="679349" y="395562"/>
                  <a:pt x="686247" y="366118"/>
                  <a:pt x="689857" y="336175"/>
                </a:cubicBezTo>
                <a:cubicBezTo>
                  <a:pt x="698692" y="280043"/>
                  <a:pt x="711430" y="224526"/>
                  <a:pt x="723463" y="169010"/>
                </a:cubicBezTo>
                <a:cubicBezTo>
                  <a:pt x="735791" y="123201"/>
                  <a:pt x="751405" y="51672"/>
                  <a:pt x="787301" y="19911"/>
                </a:cubicBezTo>
                <a:cubicBezTo>
                  <a:pt x="805587" y="2667"/>
                  <a:pt x="843596" y="-12055"/>
                  <a:pt x="859885" y="14662"/>
                </a:cubicBezTo>
                <a:cubicBezTo>
                  <a:pt x="864845" y="30469"/>
                  <a:pt x="863143" y="48212"/>
                  <a:pt x="863730" y="64694"/>
                </a:cubicBezTo>
                <a:cubicBezTo>
                  <a:pt x="864170" y="101323"/>
                  <a:pt x="858418" y="137601"/>
                  <a:pt x="854896" y="173996"/>
                </a:cubicBezTo>
                <a:cubicBezTo>
                  <a:pt x="851843" y="204291"/>
                  <a:pt x="847969" y="234468"/>
                  <a:pt x="842392" y="264382"/>
                </a:cubicBezTo>
                <a:cubicBezTo>
                  <a:pt x="831973" y="331130"/>
                  <a:pt x="820614" y="397820"/>
                  <a:pt x="812748" y="464921"/>
                </a:cubicBezTo>
                <a:cubicBezTo>
                  <a:pt x="810165" y="485596"/>
                  <a:pt x="808316" y="506331"/>
                  <a:pt x="807171" y="527153"/>
                </a:cubicBezTo>
                <a:cubicBezTo>
                  <a:pt x="807113" y="531083"/>
                  <a:pt x="805968" y="535540"/>
                  <a:pt x="806702" y="539529"/>
                </a:cubicBezTo>
                <a:cubicBezTo>
                  <a:pt x="808023" y="544309"/>
                  <a:pt x="813893" y="546831"/>
                  <a:pt x="818266" y="544339"/>
                </a:cubicBezTo>
                <a:cubicBezTo>
                  <a:pt x="825427" y="539764"/>
                  <a:pt x="830857" y="532784"/>
                  <a:pt x="837491" y="527446"/>
                </a:cubicBezTo>
                <a:cubicBezTo>
                  <a:pt x="857273" y="511844"/>
                  <a:pt x="875236" y="494248"/>
                  <a:pt x="891760" y="475273"/>
                </a:cubicBezTo>
                <a:cubicBezTo>
                  <a:pt x="907756" y="458000"/>
                  <a:pt x="925425" y="442427"/>
                  <a:pt x="940864" y="424655"/>
                </a:cubicBezTo>
                <a:cubicBezTo>
                  <a:pt x="960440" y="401046"/>
                  <a:pt x="983803" y="381309"/>
                  <a:pt x="1005905" y="360223"/>
                </a:cubicBezTo>
                <a:cubicBezTo>
                  <a:pt x="1017322" y="348932"/>
                  <a:pt x="1029033" y="337876"/>
                  <a:pt x="1041125" y="327318"/>
                </a:cubicBezTo>
                <a:cubicBezTo>
                  <a:pt x="1071709" y="300044"/>
                  <a:pt x="1103818" y="272564"/>
                  <a:pt x="1135664" y="246492"/>
                </a:cubicBezTo>
                <a:cubicBezTo>
                  <a:pt x="1164280" y="223441"/>
                  <a:pt x="1193191" y="199892"/>
                  <a:pt x="1227003" y="184729"/>
                </a:cubicBezTo>
                <a:cubicBezTo>
                  <a:pt x="1255502" y="171151"/>
                  <a:pt x="1299616" y="163995"/>
                  <a:pt x="1306807" y="204907"/>
                </a:cubicBezTo>
                <a:cubicBezTo>
                  <a:pt x="1305721" y="231360"/>
                  <a:pt x="1289373" y="253619"/>
                  <a:pt x="1273993" y="274412"/>
                </a:cubicBezTo>
                <a:cubicBezTo>
                  <a:pt x="1253859" y="301129"/>
                  <a:pt x="1227825" y="321804"/>
                  <a:pt x="1202231" y="342949"/>
                </a:cubicBezTo>
                <a:cubicBezTo>
                  <a:pt x="1181656" y="362159"/>
                  <a:pt x="1160524" y="380752"/>
                  <a:pt x="1139802" y="399785"/>
                </a:cubicBezTo>
                <a:cubicBezTo>
                  <a:pt x="1119697" y="419845"/>
                  <a:pt x="1097655" y="437822"/>
                  <a:pt x="1076816" y="457090"/>
                </a:cubicBezTo>
                <a:cubicBezTo>
                  <a:pt x="1056123" y="477649"/>
                  <a:pt x="1033758" y="495861"/>
                  <a:pt x="1012450" y="515921"/>
                </a:cubicBezTo>
                <a:cubicBezTo>
                  <a:pt x="1001649" y="526537"/>
                  <a:pt x="990672" y="537065"/>
                  <a:pt x="979342" y="547154"/>
                </a:cubicBezTo>
                <a:cubicBezTo>
                  <a:pt x="969069" y="556392"/>
                  <a:pt x="958826" y="565689"/>
                  <a:pt x="949375" y="575807"/>
                </a:cubicBezTo>
                <a:cubicBezTo>
                  <a:pt x="945295" y="580558"/>
                  <a:pt x="938486" y="585866"/>
                  <a:pt x="941539" y="592875"/>
                </a:cubicBezTo>
                <a:cubicBezTo>
                  <a:pt x="947732" y="604723"/>
                  <a:pt x="977875" y="598330"/>
                  <a:pt x="989850" y="598916"/>
                </a:cubicBezTo>
                <a:cubicBezTo>
                  <a:pt x="1042475" y="597274"/>
                  <a:pt x="1095130" y="599415"/>
                  <a:pt x="1147697" y="602054"/>
                </a:cubicBezTo>
                <a:cubicBezTo>
                  <a:pt x="1200352" y="606307"/>
                  <a:pt x="1253154" y="611762"/>
                  <a:pt x="1305809" y="616395"/>
                </a:cubicBezTo>
                <a:cubicBezTo>
                  <a:pt x="1320631" y="617832"/>
                  <a:pt x="1335424" y="619621"/>
                  <a:pt x="1350187" y="621381"/>
                </a:cubicBezTo>
                <a:cubicBezTo>
                  <a:pt x="1372963" y="624783"/>
                  <a:pt x="1396884" y="625985"/>
                  <a:pt x="1417811" y="63598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5" name="Google Shape;1185;p23"/>
          <p:cNvSpPr/>
          <p:nvPr/>
        </p:nvSpPr>
        <p:spPr>
          <a:xfrm rot="1940363">
            <a:off x="7654991" y="3692973"/>
            <a:ext cx="598314" cy="541250"/>
          </a:xfrm>
          <a:custGeom>
            <a:rect b="b" l="l" r="r" t="t"/>
            <a:pathLst>
              <a:path extrusionOk="0" h="1082365" w="1196479">
                <a:moveTo>
                  <a:pt x="1180551" y="529559"/>
                </a:moveTo>
                <a:cubicBezTo>
                  <a:pt x="1206115" y="545920"/>
                  <a:pt x="1199101" y="567726"/>
                  <a:pt x="1172364" y="575882"/>
                </a:cubicBezTo>
                <a:cubicBezTo>
                  <a:pt x="1152324" y="582182"/>
                  <a:pt x="1132724" y="590094"/>
                  <a:pt x="1112073" y="594294"/>
                </a:cubicBezTo>
                <a:cubicBezTo>
                  <a:pt x="1091887" y="598104"/>
                  <a:pt x="1071236" y="597884"/>
                  <a:pt x="1050878" y="600473"/>
                </a:cubicBezTo>
                <a:cubicBezTo>
                  <a:pt x="1025461" y="603916"/>
                  <a:pt x="999825" y="602670"/>
                  <a:pt x="974286" y="603549"/>
                </a:cubicBezTo>
                <a:cubicBezTo>
                  <a:pt x="942735" y="605650"/>
                  <a:pt x="911282" y="602841"/>
                  <a:pt x="879805" y="601254"/>
                </a:cubicBezTo>
                <a:cubicBezTo>
                  <a:pt x="864873" y="601034"/>
                  <a:pt x="849794" y="599569"/>
                  <a:pt x="834935" y="600937"/>
                </a:cubicBezTo>
                <a:cubicBezTo>
                  <a:pt x="821322" y="606284"/>
                  <a:pt x="834544" y="619446"/>
                  <a:pt x="841289" y="624819"/>
                </a:cubicBezTo>
                <a:cubicBezTo>
                  <a:pt x="850918" y="632731"/>
                  <a:pt x="861573" y="639275"/>
                  <a:pt x="870958" y="647480"/>
                </a:cubicBezTo>
                <a:cubicBezTo>
                  <a:pt x="883006" y="658322"/>
                  <a:pt x="894004" y="670288"/>
                  <a:pt x="906443" y="680691"/>
                </a:cubicBezTo>
                <a:cubicBezTo>
                  <a:pt x="926532" y="697174"/>
                  <a:pt x="945448" y="715855"/>
                  <a:pt x="963068" y="735146"/>
                </a:cubicBezTo>
                <a:cubicBezTo>
                  <a:pt x="979296" y="753998"/>
                  <a:pt x="993275" y="774657"/>
                  <a:pt x="1008085" y="794607"/>
                </a:cubicBezTo>
                <a:cubicBezTo>
                  <a:pt x="1020256" y="813117"/>
                  <a:pt x="1029860" y="833117"/>
                  <a:pt x="1039905" y="852823"/>
                </a:cubicBezTo>
                <a:cubicBezTo>
                  <a:pt x="1043693" y="860466"/>
                  <a:pt x="1047188" y="868281"/>
                  <a:pt x="1048752" y="876730"/>
                </a:cubicBezTo>
                <a:cubicBezTo>
                  <a:pt x="1050756" y="882835"/>
                  <a:pt x="1047579" y="888451"/>
                  <a:pt x="1042618" y="892016"/>
                </a:cubicBezTo>
                <a:cubicBezTo>
                  <a:pt x="1017836" y="904812"/>
                  <a:pt x="984697" y="877633"/>
                  <a:pt x="964706" y="864056"/>
                </a:cubicBezTo>
                <a:cubicBezTo>
                  <a:pt x="945350" y="848672"/>
                  <a:pt x="927681" y="831139"/>
                  <a:pt x="910549" y="813337"/>
                </a:cubicBezTo>
                <a:cubicBezTo>
                  <a:pt x="901898" y="803423"/>
                  <a:pt x="893808" y="792971"/>
                  <a:pt x="884595" y="783545"/>
                </a:cubicBezTo>
                <a:cubicBezTo>
                  <a:pt x="871056" y="770066"/>
                  <a:pt x="857443" y="756733"/>
                  <a:pt x="845199" y="742057"/>
                </a:cubicBezTo>
                <a:cubicBezTo>
                  <a:pt x="833615" y="728968"/>
                  <a:pt x="820516" y="717393"/>
                  <a:pt x="808394" y="704817"/>
                </a:cubicBezTo>
                <a:cubicBezTo>
                  <a:pt x="792289" y="687357"/>
                  <a:pt x="774448" y="671753"/>
                  <a:pt x="757048" y="655636"/>
                </a:cubicBezTo>
                <a:cubicBezTo>
                  <a:pt x="750498" y="649580"/>
                  <a:pt x="744388" y="643060"/>
                  <a:pt x="738058" y="636784"/>
                </a:cubicBezTo>
                <a:cubicBezTo>
                  <a:pt x="732780" y="632486"/>
                  <a:pt x="726352" y="636931"/>
                  <a:pt x="725423" y="642889"/>
                </a:cubicBezTo>
                <a:cubicBezTo>
                  <a:pt x="719387" y="691264"/>
                  <a:pt x="718067" y="740103"/>
                  <a:pt x="713913" y="788698"/>
                </a:cubicBezTo>
                <a:cubicBezTo>
                  <a:pt x="708316" y="859026"/>
                  <a:pt x="694166" y="928426"/>
                  <a:pt x="677743" y="996947"/>
                </a:cubicBezTo>
                <a:cubicBezTo>
                  <a:pt x="673124" y="1017068"/>
                  <a:pt x="667381" y="1036921"/>
                  <a:pt x="660587" y="1056433"/>
                </a:cubicBezTo>
                <a:cubicBezTo>
                  <a:pt x="657385" y="1065810"/>
                  <a:pt x="652791" y="1074601"/>
                  <a:pt x="646608" y="1082366"/>
                </a:cubicBezTo>
                <a:cubicBezTo>
                  <a:pt x="634193" y="1071915"/>
                  <a:pt x="630844" y="1054821"/>
                  <a:pt x="625126" y="1040316"/>
                </a:cubicBezTo>
                <a:cubicBezTo>
                  <a:pt x="618087" y="1020560"/>
                  <a:pt x="613542" y="999999"/>
                  <a:pt x="609143" y="979511"/>
                </a:cubicBezTo>
                <a:cubicBezTo>
                  <a:pt x="599514" y="936435"/>
                  <a:pt x="595652" y="892529"/>
                  <a:pt x="595408" y="848452"/>
                </a:cubicBezTo>
                <a:cubicBezTo>
                  <a:pt x="593502" y="787379"/>
                  <a:pt x="593599" y="726257"/>
                  <a:pt x="593648" y="665160"/>
                </a:cubicBezTo>
                <a:cubicBezTo>
                  <a:pt x="593331" y="659250"/>
                  <a:pt x="594381" y="653121"/>
                  <a:pt x="593111" y="647334"/>
                </a:cubicBezTo>
                <a:cubicBezTo>
                  <a:pt x="587587" y="635808"/>
                  <a:pt x="576883" y="648115"/>
                  <a:pt x="571335" y="653243"/>
                </a:cubicBezTo>
                <a:cubicBezTo>
                  <a:pt x="559458" y="664403"/>
                  <a:pt x="546383" y="674170"/>
                  <a:pt x="534164" y="684939"/>
                </a:cubicBezTo>
                <a:cubicBezTo>
                  <a:pt x="492324" y="721617"/>
                  <a:pt x="451535" y="759468"/>
                  <a:pt x="413582" y="800175"/>
                </a:cubicBezTo>
                <a:cubicBezTo>
                  <a:pt x="404612" y="809357"/>
                  <a:pt x="394983" y="817830"/>
                  <a:pt x="385526" y="826523"/>
                </a:cubicBezTo>
                <a:cubicBezTo>
                  <a:pt x="371522" y="839930"/>
                  <a:pt x="358227" y="854117"/>
                  <a:pt x="343417" y="866693"/>
                </a:cubicBezTo>
                <a:cubicBezTo>
                  <a:pt x="314310" y="892456"/>
                  <a:pt x="283053" y="915581"/>
                  <a:pt x="251282" y="937925"/>
                </a:cubicBezTo>
                <a:cubicBezTo>
                  <a:pt x="228896" y="953138"/>
                  <a:pt x="206070" y="967814"/>
                  <a:pt x="180922" y="978119"/>
                </a:cubicBezTo>
                <a:cubicBezTo>
                  <a:pt x="170389" y="982588"/>
                  <a:pt x="159807" y="987106"/>
                  <a:pt x="148565" y="989548"/>
                </a:cubicBezTo>
                <a:cubicBezTo>
                  <a:pt x="144337" y="989645"/>
                  <a:pt x="137616" y="992991"/>
                  <a:pt x="134659" y="988986"/>
                </a:cubicBezTo>
                <a:cubicBezTo>
                  <a:pt x="126252" y="964225"/>
                  <a:pt x="140524" y="939805"/>
                  <a:pt x="153013" y="919122"/>
                </a:cubicBezTo>
                <a:cubicBezTo>
                  <a:pt x="160491" y="907010"/>
                  <a:pt x="168263" y="895020"/>
                  <a:pt x="176890" y="883665"/>
                </a:cubicBezTo>
                <a:cubicBezTo>
                  <a:pt x="201133" y="852921"/>
                  <a:pt x="229849" y="826108"/>
                  <a:pt x="259860" y="801103"/>
                </a:cubicBezTo>
                <a:cubicBezTo>
                  <a:pt x="280511" y="782373"/>
                  <a:pt x="301626" y="764205"/>
                  <a:pt x="323182" y="746501"/>
                </a:cubicBezTo>
                <a:cubicBezTo>
                  <a:pt x="353315" y="723131"/>
                  <a:pt x="382984" y="699152"/>
                  <a:pt x="414070" y="677125"/>
                </a:cubicBezTo>
                <a:cubicBezTo>
                  <a:pt x="428343" y="666381"/>
                  <a:pt x="440000" y="652633"/>
                  <a:pt x="454688" y="642401"/>
                </a:cubicBezTo>
                <a:cubicBezTo>
                  <a:pt x="460627" y="637859"/>
                  <a:pt x="467054" y="633952"/>
                  <a:pt x="472846" y="629263"/>
                </a:cubicBezTo>
                <a:cubicBezTo>
                  <a:pt x="473946" y="628164"/>
                  <a:pt x="474777" y="626528"/>
                  <a:pt x="474997" y="624990"/>
                </a:cubicBezTo>
                <a:cubicBezTo>
                  <a:pt x="474948" y="613317"/>
                  <a:pt x="458647" y="615979"/>
                  <a:pt x="450582" y="614929"/>
                </a:cubicBezTo>
                <a:cubicBezTo>
                  <a:pt x="412848" y="613317"/>
                  <a:pt x="375286" y="617566"/>
                  <a:pt x="337723" y="620399"/>
                </a:cubicBezTo>
                <a:cubicBezTo>
                  <a:pt x="285912" y="623280"/>
                  <a:pt x="234077" y="626406"/>
                  <a:pt x="182193" y="627187"/>
                </a:cubicBezTo>
                <a:cubicBezTo>
                  <a:pt x="134610" y="627017"/>
                  <a:pt x="85659" y="628970"/>
                  <a:pt x="39713" y="614758"/>
                </a:cubicBezTo>
                <a:cubicBezTo>
                  <a:pt x="25808" y="609337"/>
                  <a:pt x="782" y="594710"/>
                  <a:pt x="0" y="578324"/>
                </a:cubicBezTo>
                <a:cubicBezTo>
                  <a:pt x="2224" y="569533"/>
                  <a:pt x="12586" y="566945"/>
                  <a:pt x="20016" y="563770"/>
                </a:cubicBezTo>
                <a:cubicBezTo>
                  <a:pt x="52446" y="552024"/>
                  <a:pt x="85781" y="552049"/>
                  <a:pt x="120240" y="551096"/>
                </a:cubicBezTo>
                <a:cubicBezTo>
                  <a:pt x="159049" y="550462"/>
                  <a:pt x="197809" y="548361"/>
                  <a:pt x="236570" y="546408"/>
                </a:cubicBezTo>
                <a:cubicBezTo>
                  <a:pt x="300771" y="545822"/>
                  <a:pt x="364923" y="542232"/>
                  <a:pt x="429125" y="542476"/>
                </a:cubicBezTo>
                <a:cubicBezTo>
                  <a:pt x="441027" y="541866"/>
                  <a:pt x="470329" y="551634"/>
                  <a:pt x="477685" y="542647"/>
                </a:cubicBezTo>
                <a:cubicBezTo>
                  <a:pt x="485506" y="526335"/>
                  <a:pt x="458720" y="500451"/>
                  <a:pt x="449043" y="488314"/>
                </a:cubicBezTo>
                <a:cubicBezTo>
                  <a:pt x="432839" y="468388"/>
                  <a:pt x="416539" y="448535"/>
                  <a:pt x="398894" y="429829"/>
                </a:cubicBezTo>
                <a:cubicBezTo>
                  <a:pt x="388776" y="418719"/>
                  <a:pt x="379929" y="406558"/>
                  <a:pt x="370862" y="394641"/>
                </a:cubicBezTo>
                <a:cubicBezTo>
                  <a:pt x="354415" y="373591"/>
                  <a:pt x="337161" y="353201"/>
                  <a:pt x="321789" y="331321"/>
                </a:cubicBezTo>
                <a:cubicBezTo>
                  <a:pt x="300502" y="304338"/>
                  <a:pt x="283224" y="274766"/>
                  <a:pt x="266776" y="244681"/>
                </a:cubicBezTo>
                <a:cubicBezTo>
                  <a:pt x="255925" y="225610"/>
                  <a:pt x="243193" y="207612"/>
                  <a:pt x="233417" y="187930"/>
                </a:cubicBezTo>
                <a:cubicBezTo>
                  <a:pt x="219707" y="160117"/>
                  <a:pt x="209516" y="130667"/>
                  <a:pt x="203113" y="100313"/>
                </a:cubicBezTo>
                <a:cubicBezTo>
                  <a:pt x="201109" y="87811"/>
                  <a:pt x="197027" y="73794"/>
                  <a:pt x="203553" y="61999"/>
                </a:cubicBezTo>
                <a:cubicBezTo>
                  <a:pt x="227869" y="52280"/>
                  <a:pt x="260740" y="71596"/>
                  <a:pt x="280267" y="86321"/>
                </a:cubicBezTo>
                <a:cubicBezTo>
                  <a:pt x="311378" y="111204"/>
                  <a:pt x="336525" y="142706"/>
                  <a:pt x="360182" y="174524"/>
                </a:cubicBezTo>
                <a:cubicBezTo>
                  <a:pt x="372622" y="195720"/>
                  <a:pt x="386503" y="215915"/>
                  <a:pt x="401167" y="235646"/>
                </a:cubicBezTo>
                <a:cubicBezTo>
                  <a:pt x="426143" y="274790"/>
                  <a:pt x="451706" y="313935"/>
                  <a:pt x="472797" y="355399"/>
                </a:cubicBezTo>
                <a:cubicBezTo>
                  <a:pt x="484039" y="379037"/>
                  <a:pt x="497603" y="401405"/>
                  <a:pt x="511240" y="423700"/>
                </a:cubicBezTo>
                <a:cubicBezTo>
                  <a:pt x="519622" y="436105"/>
                  <a:pt x="525243" y="450830"/>
                  <a:pt x="536094" y="461355"/>
                </a:cubicBezTo>
                <a:cubicBezTo>
                  <a:pt x="539956" y="464334"/>
                  <a:pt x="545943" y="461746"/>
                  <a:pt x="546188" y="456789"/>
                </a:cubicBezTo>
                <a:cubicBezTo>
                  <a:pt x="549731" y="455177"/>
                  <a:pt x="548461" y="450952"/>
                  <a:pt x="548974" y="447827"/>
                </a:cubicBezTo>
                <a:cubicBezTo>
                  <a:pt x="549560" y="440281"/>
                  <a:pt x="550513" y="432760"/>
                  <a:pt x="551467" y="425239"/>
                </a:cubicBezTo>
                <a:cubicBezTo>
                  <a:pt x="554301" y="401454"/>
                  <a:pt x="558603" y="377889"/>
                  <a:pt x="562220" y="354251"/>
                </a:cubicBezTo>
                <a:cubicBezTo>
                  <a:pt x="565666" y="329368"/>
                  <a:pt x="571409" y="304851"/>
                  <a:pt x="574415" y="279918"/>
                </a:cubicBezTo>
                <a:cubicBezTo>
                  <a:pt x="581771" y="233180"/>
                  <a:pt x="592377" y="186954"/>
                  <a:pt x="602397" y="140728"/>
                </a:cubicBezTo>
                <a:cubicBezTo>
                  <a:pt x="612662" y="102584"/>
                  <a:pt x="625663" y="43025"/>
                  <a:pt x="655552" y="16579"/>
                </a:cubicBezTo>
                <a:cubicBezTo>
                  <a:pt x="670778" y="2220"/>
                  <a:pt x="702426" y="-10038"/>
                  <a:pt x="715990" y="12208"/>
                </a:cubicBezTo>
                <a:cubicBezTo>
                  <a:pt x="720120" y="25370"/>
                  <a:pt x="718703" y="40144"/>
                  <a:pt x="719192" y="53868"/>
                </a:cubicBezTo>
                <a:cubicBezTo>
                  <a:pt x="719558" y="84368"/>
                  <a:pt x="714768" y="114574"/>
                  <a:pt x="711835" y="144879"/>
                </a:cubicBezTo>
                <a:cubicBezTo>
                  <a:pt x="709294" y="170104"/>
                  <a:pt x="706068" y="195232"/>
                  <a:pt x="701424" y="220140"/>
                </a:cubicBezTo>
                <a:cubicBezTo>
                  <a:pt x="692749" y="275718"/>
                  <a:pt x="683291" y="331248"/>
                  <a:pt x="676741" y="387120"/>
                </a:cubicBezTo>
                <a:cubicBezTo>
                  <a:pt x="674590" y="404336"/>
                  <a:pt x="673051" y="421600"/>
                  <a:pt x="672098" y="438938"/>
                </a:cubicBezTo>
                <a:cubicBezTo>
                  <a:pt x="672049" y="442210"/>
                  <a:pt x="671095" y="445922"/>
                  <a:pt x="671706" y="449243"/>
                </a:cubicBezTo>
                <a:cubicBezTo>
                  <a:pt x="672806" y="453223"/>
                  <a:pt x="677694" y="455323"/>
                  <a:pt x="681335" y="453248"/>
                </a:cubicBezTo>
                <a:cubicBezTo>
                  <a:pt x="687299" y="449438"/>
                  <a:pt x="691820" y="443626"/>
                  <a:pt x="697343" y="439182"/>
                </a:cubicBezTo>
                <a:cubicBezTo>
                  <a:pt x="713815" y="426191"/>
                  <a:pt x="728772" y="411539"/>
                  <a:pt x="742531" y="395740"/>
                </a:cubicBezTo>
                <a:cubicBezTo>
                  <a:pt x="755850" y="381357"/>
                  <a:pt x="770562" y="368390"/>
                  <a:pt x="783417" y="353592"/>
                </a:cubicBezTo>
                <a:cubicBezTo>
                  <a:pt x="799718" y="333934"/>
                  <a:pt x="819172" y="317500"/>
                  <a:pt x="837574" y="299942"/>
                </a:cubicBezTo>
                <a:cubicBezTo>
                  <a:pt x="847081" y="290541"/>
                  <a:pt x="856832" y="281335"/>
                  <a:pt x="866901" y="272544"/>
                </a:cubicBezTo>
                <a:cubicBezTo>
                  <a:pt x="892366" y="249834"/>
                  <a:pt x="919103" y="226953"/>
                  <a:pt x="945619" y="205244"/>
                </a:cubicBezTo>
                <a:cubicBezTo>
                  <a:pt x="969447" y="186050"/>
                  <a:pt x="993520" y="166441"/>
                  <a:pt x="1021673" y="153816"/>
                </a:cubicBezTo>
                <a:cubicBezTo>
                  <a:pt x="1045404" y="142510"/>
                  <a:pt x="1082135" y="136552"/>
                  <a:pt x="1088123" y="170617"/>
                </a:cubicBezTo>
                <a:cubicBezTo>
                  <a:pt x="1087219" y="192643"/>
                  <a:pt x="1073606" y="211178"/>
                  <a:pt x="1060800" y="228491"/>
                </a:cubicBezTo>
                <a:cubicBezTo>
                  <a:pt x="1044035" y="250737"/>
                  <a:pt x="1022358" y="267953"/>
                  <a:pt x="1001047" y="285559"/>
                </a:cubicBezTo>
                <a:cubicBezTo>
                  <a:pt x="983915" y="301554"/>
                  <a:pt x="966319" y="317036"/>
                  <a:pt x="949065" y="332884"/>
                </a:cubicBezTo>
                <a:cubicBezTo>
                  <a:pt x="932324" y="349587"/>
                  <a:pt x="913970" y="364556"/>
                  <a:pt x="896619" y="380600"/>
                </a:cubicBezTo>
                <a:cubicBezTo>
                  <a:pt x="879389" y="397718"/>
                  <a:pt x="860767" y="412882"/>
                  <a:pt x="843024" y="429585"/>
                </a:cubicBezTo>
                <a:cubicBezTo>
                  <a:pt x="834030" y="438425"/>
                  <a:pt x="824890" y="447192"/>
                  <a:pt x="815457" y="455592"/>
                </a:cubicBezTo>
                <a:cubicBezTo>
                  <a:pt x="806903" y="463284"/>
                  <a:pt x="798374" y="471025"/>
                  <a:pt x="790505" y="479450"/>
                </a:cubicBezTo>
                <a:cubicBezTo>
                  <a:pt x="787108" y="483406"/>
                  <a:pt x="781438" y="487826"/>
                  <a:pt x="783979" y="493662"/>
                </a:cubicBezTo>
                <a:cubicBezTo>
                  <a:pt x="789136" y="503527"/>
                  <a:pt x="814235" y="498204"/>
                  <a:pt x="824206" y="498692"/>
                </a:cubicBezTo>
                <a:cubicBezTo>
                  <a:pt x="868025" y="497325"/>
                  <a:pt x="911869" y="499107"/>
                  <a:pt x="955639" y="501305"/>
                </a:cubicBezTo>
                <a:cubicBezTo>
                  <a:pt x="999483" y="504846"/>
                  <a:pt x="1043448" y="509388"/>
                  <a:pt x="1087292" y="513246"/>
                </a:cubicBezTo>
                <a:cubicBezTo>
                  <a:pt x="1099634" y="514443"/>
                  <a:pt x="1111951" y="515932"/>
                  <a:pt x="1124244" y="517398"/>
                </a:cubicBezTo>
                <a:cubicBezTo>
                  <a:pt x="1143209" y="520230"/>
                  <a:pt x="1163126" y="521231"/>
                  <a:pt x="1180551" y="52955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86" name="Google Shape;1186;p23"/>
          <p:cNvGrpSpPr/>
          <p:nvPr/>
        </p:nvGrpSpPr>
        <p:grpSpPr>
          <a:xfrm>
            <a:off x="7545790" y="-227680"/>
            <a:ext cx="1752442" cy="2048158"/>
            <a:chOff x="15091580" y="-455361"/>
            <a:chExt cx="3504884" cy="4096316"/>
          </a:xfrm>
        </p:grpSpPr>
        <p:grpSp>
          <p:nvGrpSpPr>
            <p:cNvPr id="1187" name="Google Shape;1187;p23"/>
            <p:cNvGrpSpPr/>
            <p:nvPr/>
          </p:nvGrpSpPr>
          <p:grpSpPr>
            <a:xfrm>
              <a:off x="15091580" y="-455361"/>
              <a:ext cx="3504884" cy="4096316"/>
              <a:chOff x="15091580" y="-455361"/>
              <a:chExt cx="3504884" cy="4096316"/>
            </a:xfrm>
          </p:grpSpPr>
          <p:sp>
            <p:nvSpPr>
              <p:cNvPr id="1188" name="Google Shape;1188;p23"/>
              <p:cNvSpPr/>
              <p:nvPr/>
            </p:nvSpPr>
            <p:spPr>
              <a:xfrm>
                <a:off x="15091580" y="-455361"/>
                <a:ext cx="3504884" cy="4096316"/>
              </a:xfrm>
              <a:custGeom>
                <a:rect b="b" l="l" r="r" t="t"/>
                <a:pathLst>
                  <a:path extrusionOk="0" h="4096316" w="3504884">
                    <a:moveTo>
                      <a:pt x="3210688" y="2148648"/>
                    </a:moveTo>
                    <a:cubicBezTo>
                      <a:pt x="3213229" y="2144551"/>
                      <a:pt x="3218147" y="2137096"/>
                      <a:pt x="3217983" y="2131853"/>
                    </a:cubicBezTo>
                    <a:cubicBezTo>
                      <a:pt x="3273060" y="2057875"/>
                      <a:pt x="3315350" y="1974558"/>
                      <a:pt x="3350019" y="1889029"/>
                    </a:cubicBezTo>
                    <a:cubicBezTo>
                      <a:pt x="3413537" y="1757541"/>
                      <a:pt x="3455664" y="1616877"/>
                      <a:pt x="3480416" y="1473099"/>
                    </a:cubicBezTo>
                    <a:cubicBezTo>
                      <a:pt x="3511069" y="1273695"/>
                      <a:pt x="3519183" y="1066591"/>
                      <a:pt x="3467712" y="869890"/>
                    </a:cubicBezTo>
                    <a:cubicBezTo>
                      <a:pt x="3450583" y="782477"/>
                      <a:pt x="3420094" y="697112"/>
                      <a:pt x="3371984" y="621905"/>
                    </a:cubicBezTo>
                    <a:cubicBezTo>
                      <a:pt x="3329365" y="545716"/>
                      <a:pt x="3277075" y="474851"/>
                      <a:pt x="3211590" y="416603"/>
                    </a:cubicBezTo>
                    <a:cubicBezTo>
                      <a:pt x="3158645" y="364171"/>
                      <a:pt x="3103240" y="314607"/>
                      <a:pt x="3041279" y="272990"/>
                    </a:cubicBezTo>
                    <a:cubicBezTo>
                      <a:pt x="3006364" y="246692"/>
                      <a:pt x="2972433" y="218756"/>
                      <a:pt x="2933175" y="198930"/>
                    </a:cubicBezTo>
                    <a:cubicBezTo>
                      <a:pt x="2803761" y="127492"/>
                      <a:pt x="2659759" y="89561"/>
                      <a:pt x="2516822" y="55644"/>
                    </a:cubicBezTo>
                    <a:cubicBezTo>
                      <a:pt x="2426504" y="33443"/>
                      <a:pt x="2335529" y="10996"/>
                      <a:pt x="2242587" y="3786"/>
                    </a:cubicBezTo>
                    <a:cubicBezTo>
                      <a:pt x="2140794" y="1083"/>
                      <a:pt x="2032772" y="-3751"/>
                      <a:pt x="1931716" y="5015"/>
                    </a:cubicBezTo>
                    <a:cubicBezTo>
                      <a:pt x="1859346" y="13371"/>
                      <a:pt x="1786730" y="18123"/>
                      <a:pt x="1715344" y="33279"/>
                    </a:cubicBezTo>
                    <a:cubicBezTo>
                      <a:pt x="1695510" y="36802"/>
                      <a:pt x="1676086" y="41963"/>
                      <a:pt x="1656825" y="47861"/>
                    </a:cubicBezTo>
                    <a:cubicBezTo>
                      <a:pt x="1593225" y="59495"/>
                      <a:pt x="1530116" y="73995"/>
                      <a:pt x="1468975" y="95541"/>
                    </a:cubicBezTo>
                    <a:cubicBezTo>
                      <a:pt x="1395130" y="114138"/>
                      <a:pt x="1325219" y="142320"/>
                      <a:pt x="1254406" y="170175"/>
                    </a:cubicBezTo>
                    <a:cubicBezTo>
                      <a:pt x="1231130" y="179350"/>
                      <a:pt x="1210640" y="194015"/>
                      <a:pt x="1188511" y="205238"/>
                    </a:cubicBezTo>
                    <a:cubicBezTo>
                      <a:pt x="1165234" y="217199"/>
                      <a:pt x="1137942" y="223262"/>
                      <a:pt x="1117534" y="240302"/>
                    </a:cubicBezTo>
                    <a:cubicBezTo>
                      <a:pt x="1093192" y="259226"/>
                      <a:pt x="1067047" y="276021"/>
                      <a:pt x="1041312" y="292979"/>
                    </a:cubicBezTo>
                    <a:cubicBezTo>
                      <a:pt x="1037050" y="296666"/>
                      <a:pt x="1027543" y="299042"/>
                      <a:pt x="1026805" y="305104"/>
                    </a:cubicBezTo>
                    <a:cubicBezTo>
                      <a:pt x="885180" y="399890"/>
                      <a:pt x="781747" y="534001"/>
                      <a:pt x="693641" y="726850"/>
                    </a:cubicBezTo>
                    <a:cubicBezTo>
                      <a:pt x="584062" y="944523"/>
                      <a:pt x="506365" y="1179564"/>
                      <a:pt x="478171" y="1422060"/>
                    </a:cubicBezTo>
                    <a:cubicBezTo>
                      <a:pt x="468418" y="1518731"/>
                      <a:pt x="476450" y="1616385"/>
                      <a:pt x="480466" y="1713220"/>
                    </a:cubicBezTo>
                    <a:cubicBezTo>
                      <a:pt x="481613" y="1720265"/>
                      <a:pt x="481777" y="1727802"/>
                      <a:pt x="482924" y="1735011"/>
                    </a:cubicBezTo>
                    <a:cubicBezTo>
                      <a:pt x="483252" y="1780643"/>
                      <a:pt x="493497" y="1818574"/>
                      <a:pt x="512184" y="1849050"/>
                    </a:cubicBezTo>
                    <a:cubicBezTo>
                      <a:pt x="519314" y="1883540"/>
                      <a:pt x="535214" y="1916474"/>
                      <a:pt x="533247" y="1953176"/>
                    </a:cubicBezTo>
                    <a:cubicBezTo>
                      <a:pt x="533084" y="1960549"/>
                      <a:pt x="533657" y="1968250"/>
                      <a:pt x="531526" y="1975459"/>
                    </a:cubicBezTo>
                    <a:cubicBezTo>
                      <a:pt x="529149" y="1980211"/>
                      <a:pt x="526855" y="1985946"/>
                      <a:pt x="526773" y="1991189"/>
                    </a:cubicBezTo>
                    <a:cubicBezTo>
                      <a:pt x="475958" y="2007983"/>
                      <a:pt x="429077" y="2034691"/>
                      <a:pt x="382033" y="2059841"/>
                    </a:cubicBezTo>
                    <a:cubicBezTo>
                      <a:pt x="323432" y="2086958"/>
                      <a:pt x="279584" y="2137014"/>
                      <a:pt x="242374" y="2188463"/>
                    </a:cubicBezTo>
                    <a:cubicBezTo>
                      <a:pt x="218934" y="2219021"/>
                      <a:pt x="199510" y="2252364"/>
                      <a:pt x="185987" y="2288165"/>
                    </a:cubicBezTo>
                    <a:cubicBezTo>
                      <a:pt x="123780" y="2290377"/>
                      <a:pt x="88865" y="2309465"/>
                      <a:pt x="60999" y="2381149"/>
                    </a:cubicBezTo>
                    <a:cubicBezTo>
                      <a:pt x="30346" y="2467005"/>
                      <a:pt x="17315" y="2558187"/>
                      <a:pt x="7725" y="2648550"/>
                    </a:cubicBezTo>
                    <a:cubicBezTo>
                      <a:pt x="-8584" y="2779711"/>
                      <a:pt x="-61" y="2913903"/>
                      <a:pt x="42804" y="3039493"/>
                    </a:cubicBezTo>
                    <a:cubicBezTo>
                      <a:pt x="91734" y="3165574"/>
                      <a:pt x="97061" y="3223495"/>
                      <a:pt x="238686" y="3267161"/>
                    </a:cubicBezTo>
                    <a:cubicBezTo>
                      <a:pt x="240899" y="3267816"/>
                      <a:pt x="242948" y="3268062"/>
                      <a:pt x="244915" y="3268062"/>
                    </a:cubicBezTo>
                    <a:cubicBezTo>
                      <a:pt x="245243" y="3268062"/>
                      <a:pt x="245489" y="3267980"/>
                      <a:pt x="245817" y="3267980"/>
                    </a:cubicBezTo>
                    <a:cubicBezTo>
                      <a:pt x="267454" y="3305419"/>
                      <a:pt x="291140" y="3341793"/>
                      <a:pt x="322285" y="3371860"/>
                    </a:cubicBezTo>
                    <a:cubicBezTo>
                      <a:pt x="367690" y="3416508"/>
                      <a:pt x="426701" y="3442315"/>
                      <a:pt x="486039" y="3462960"/>
                    </a:cubicBezTo>
                    <a:cubicBezTo>
                      <a:pt x="546771" y="3486472"/>
                      <a:pt x="607175" y="3496385"/>
                      <a:pt x="670857" y="3511459"/>
                    </a:cubicBezTo>
                    <a:cubicBezTo>
                      <a:pt x="673070" y="3512032"/>
                      <a:pt x="675119" y="3512278"/>
                      <a:pt x="677086" y="3512278"/>
                    </a:cubicBezTo>
                    <a:cubicBezTo>
                      <a:pt x="678725" y="3512278"/>
                      <a:pt x="680282" y="3512032"/>
                      <a:pt x="681757" y="3511705"/>
                    </a:cubicBezTo>
                    <a:cubicBezTo>
                      <a:pt x="786009" y="3596414"/>
                      <a:pt x="900342" y="3626890"/>
                      <a:pt x="1059097" y="3638442"/>
                    </a:cubicBezTo>
                    <a:cubicBezTo>
                      <a:pt x="1071801" y="3639261"/>
                      <a:pt x="1084587" y="3639671"/>
                      <a:pt x="1097536" y="3639671"/>
                    </a:cubicBezTo>
                    <a:cubicBezTo>
                      <a:pt x="1262848" y="3639671"/>
                      <a:pt x="1443322" y="3572574"/>
                      <a:pt x="1564785" y="3464025"/>
                    </a:cubicBezTo>
                    <a:cubicBezTo>
                      <a:pt x="1599864" y="3428633"/>
                      <a:pt x="1628467" y="3386033"/>
                      <a:pt x="1650842" y="3341138"/>
                    </a:cubicBezTo>
                    <a:cubicBezTo>
                      <a:pt x="1648875" y="3457880"/>
                      <a:pt x="1674856" y="3529482"/>
                      <a:pt x="1736653" y="3672768"/>
                    </a:cubicBezTo>
                    <a:cubicBezTo>
                      <a:pt x="1766978" y="3763786"/>
                      <a:pt x="1861477" y="3786970"/>
                      <a:pt x="1939175" y="3823591"/>
                    </a:cubicBezTo>
                    <a:cubicBezTo>
                      <a:pt x="1967532" y="3837846"/>
                      <a:pt x="1994087" y="3855213"/>
                      <a:pt x="2021871" y="3870533"/>
                    </a:cubicBezTo>
                    <a:cubicBezTo>
                      <a:pt x="2070391" y="3896749"/>
                      <a:pt x="2124894" y="3908710"/>
                      <a:pt x="2175791" y="3928863"/>
                    </a:cubicBezTo>
                    <a:cubicBezTo>
                      <a:pt x="2177594" y="3929437"/>
                      <a:pt x="2179479" y="3929683"/>
                      <a:pt x="2181282" y="3929683"/>
                    </a:cubicBezTo>
                    <a:cubicBezTo>
                      <a:pt x="2183741" y="3929683"/>
                      <a:pt x="2186199" y="3929191"/>
                      <a:pt x="2188494" y="3928290"/>
                    </a:cubicBezTo>
                    <a:cubicBezTo>
                      <a:pt x="2220294" y="3955899"/>
                      <a:pt x="2256192" y="3978509"/>
                      <a:pt x="2293894" y="3997598"/>
                    </a:cubicBezTo>
                    <a:cubicBezTo>
                      <a:pt x="2394703" y="4050849"/>
                      <a:pt x="2502152" y="4100167"/>
                      <a:pt x="2618780" y="4095989"/>
                    </a:cubicBezTo>
                    <a:cubicBezTo>
                      <a:pt x="2623451" y="4096235"/>
                      <a:pt x="2628041" y="4096317"/>
                      <a:pt x="2632713" y="4096317"/>
                    </a:cubicBezTo>
                    <a:cubicBezTo>
                      <a:pt x="2722950" y="4096317"/>
                      <a:pt x="2807696" y="4061335"/>
                      <a:pt x="2890720" y="4029057"/>
                    </a:cubicBezTo>
                    <a:cubicBezTo>
                      <a:pt x="2955632" y="4001530"/>
                      <a:pt x="3023904" y="3973430"/>
                      <a:pt x="3082013" y="3932304"/>
                    </a:cubicBezTo>
                    <a:cubicBezTo>
                      <a:pt x="3083816" y="3931239"/>
                      <a:pt x="3085537" y="3930010"/>
                      <a:pt x="3087176" y="3928618"/>
                    </a:cubicBezTo>
                    <a:cubicBezTo>
                      <a:pt x="3116927" y="3906908"/>
                      <a:pt x="3143810" y="3881757"/>
                      <a:pt x="3165939" y="3851035"/>
                    </a:cubicBezTo>
                    <a:cubicBezTo>
                      <a:pt x="3197985" y="3803519"/>
                      <a:pt x="3234211" y="3758461"/>
                      <a:pt x="3259700" y="3706848"/>
                    </a:cubicBezTo>
                    <a:cubicBezTo>
                      <a:pt x="3262896" y="3700294"/>
                      <a:pt x="3265847" y="3693577"/>
                      <a:pt x="3268634" y="3686941"/>
                    </a:cubicBezTo>
                    <a:cubicBezTo>
                      <a:pt x="3385262" y="3503103"/>
                      <a:pt x="3417062" y="3267406"/>
                      <a:pt x="3396326" y="3054075"/>
                    </a:cubicBezTo>
                    <a:cubicBezTo>
                      <a:pt x="3379033" y="2940856"/>
                      <a:pt x="3346741" y="2829275"/>
                      <a:pt x="3298959" y="2725149"/>
                    </a:cubicBezTo>
                    <a:cubicBezTo>
                      <a:pt x="3264864" y="2654530"/>
                      <a:pt x="3216508" y="2592104"/>
                      <a:pt x="3178151" y="2523861"/>
                    </a:cubicBezTo>
                    <a:cubicBezTo>
                      <a:pt x="3158153" y="2486094"/>
                      <a:pt x="3136352" y="2449064"/>
                      <a:pt x="3118649" y="2410232"/>
                    </a:cubicBezTo>
                    <a:cubicBezTo>
                      <a:pt x="3097503" y="2344610"/>
                      <a:pt x="3135368" y="2281775"/>
                      <a:pt x="3169873" y="2228032"/>
                    </a:cubicBezTo>
                    <a:cubicBezTo>
                      <a:pt x="3185035" y="2201816"/>
                      <a:pt x="3196018" y="2175109"/>
                      <a:pt x="3210688" y="2148648"/>
                    </a:cubicBezTo>
                    <a:close/>
                    <a:moveTo>
                      <a:pt x="1777633" y="65639"/>
                    </a:moveTo>
                    <a:cubicBezTo>
                      <a:pt x="1841643" y="55480"/>
                      <a:pt x="1906309" y="51302"/>
                      <a:pt x="1970729" y="43847"/>
                    </a:cubicBezTo>
                    <a:cubicBezTo>
                      <a:pt x="1996628" y="42618"/>
                      <a:pt x="2025150" y="42946"/>
                      <a:pt x="2053344" y="43274"/>
                    </a:cubicBezTo>
                    <a:cubicBezTo>
                      <a:pt x="2069080" y="43438"/>
                      <a:pt x="2084652" y="43601"/>
                      <a:pt x="2099650" y="43520"/>
                    </a:cubicBezTo>
                    <a:cubicBezTo>
                      <a:pt x="2146777" y="43601"/>
                      <a:pt x="2193985" y="43356"/>
                      <a:pt x="2241194" y="46223"/>
                    </a:cubicBezTo>
                    <a:cubicBezTo>
                      <a:pt x="2359707" y="56545"/>
                      <a:pt x="2474450" y="89479"/>
                      <a:pt x="2589684" y="117088"/>
                    </a:cubicBezTo>
                    <a:cubicBezTo>
                      <a:pt x="2717622" y="150431"/>
                      <a:pt x="2843184" y="189754"/>
                      <a:pt x="2955714" y="261848"/>
                    </a:cubicBezTo>
                    <a:cubicBezTo>
                      <a:pt x="3007430" y="301417"/>
                      <a:pt x="3061605" y="337710"/>
                      <a:pt x="3111272" y="379819"/>
                    </a:cubicBezTo>
                    <a:cubicBezTo>
                      <a:pt x="3153153" y="420371"/>
                      <a:pt x="3200608" y="461497"/>
                      <a:pt x="3239948" y="505900"/>
                    </a:cubicBezTo>
                    <a:cubicBezTo>
                      <a:pt x="3326333" y="608879"/>
                      <a:pt x="3396244" y="732094"/>
                      <a:pt x="3423290" y="864975"/>
                    </a:cubicBezTo>
                    <a:cubicBezTo>
                      <a:pt x="3444436" y="956321"/>
                      <a:pt x="3462795" y="1046192"/>
                      <a:pt x="3462057" y="1140978"/>
                    </a:cubicBezTo>
                    <a:cubicBezTo>
                      <a:pt x="3461893" y="1262718"/>
                      <a:pt x="3456156" y="1385195"/>
                      <a:pt x="3431159" y="1504558"/>
                    </a:cubicBezTo>
                    <a:cubicBezTo>
                      <a:pt x="3406653" y="1640553"/>
                      <a:pt x="3360182" y="1771058"/>
                      <a:pt x="3300598" y="1895665"/>
                    </a:cubicBezTo>
                    <a:cubicBezTo>
                      <a:pt x="3260110" y="1994302"/>
                      <a:pt x="3207082" y="2090317"/>
                      <a:pt x="3132336" y="2167162"/>
                    </a:cubicBezTo>
                    <a:cubicBezTo>
                      <a:pt x="3106601" y="2200014"/>
                      <a:pt x="3069883" y="2219676"/>
                      <a:pt x="3033247" y="2237945"/>
                    </a:cubicBezTo>
                    <a:cubicBezTo>
                      <a:pt x="3016773" y="2246055"/>
                      <a:pt x="2999562" y="2253511"/>
                      <a:pt x="2980957" y="2254412"/>
                    </a:cubicBezTo>
                    <a:cubicBezTo>
                      <a:pt x="2938502" y="2253756"/>
                      <a:pt x="2894572" y="2251626"/>
                      <a:pt x="2857363" y="2228278"/>
                    </a:cubicBezTo>
                    <a:cubicBezTo>
                      <a:pt x="2821055" y="2200588"/>
                      <a:pt x="2796385" y="2151597"/>
                      <a:pt x="2804909" y="2105555"/>
                    </a:cubicBezTo>
                    <a:cubicBezTo>
                      <a:pt x="2817776" y="2060415"/>
                      <a:pt x="2838184" y="2017568"/>
                      <a:pt x="2855314" y="1973821"/>
                    </a:cubicBezTo>
                    <a:cubicBezTo>
                      <a:pt x="2873673" y="1924912"/>
                      <a:pt x="2892687" y="1876331"/>
                      <a:pt x="2915800" y="1829388"/>
                    </a:cubicBezTo>
                    <a:cubicBezTo>
                      <a:pt x="2979728" y="1688724"/>
                      <a:pt x="3026608" y="1540277"/>
                      <a:pt x="3053491" y="1388144"/>
                    </a:cubicBezTo>
                    <a:cubicBezTo>
                      <a:pt x="3091520" y="1168341"/>
                      <a:pt x="3065129" y="936741"/>
                      <a:pt x="2966204" y="735780"/>
                    </a:cubicBezTo>
                    <a:cubicBezTo>
                      <a:pt x="2896293" y="607896"/>
                      <a:pt x="2795729" y="495988"/>
                      <a:pt x="2678200" y="409967"/>
                    </a:cubicBezTo>
                    <a:cubicBezTo>
                      <a:pt x="2612551" y="364253"/>
                      <a:pt x="2541492" y="326814"/>
                      <a:pt x="2470761" y="289620"/>
                    </a:cubicBezTo>
                    <a:cubicBezTo>
                      <a:pt x="2397654" y="251771"/>
                      <a:pt x="2324383" y="213267"/>
                      <a:pt x="2245210" y="189591"/>
                    </a:cubicBezTo>
                    <a:cubicBezTo>
                      <a:pt x="2136778" y="154117"/>
                      <a:pt x="2023019" y="140846"/>
                      <a:pt x="1910243" y="127246"/>
                    </a:cubicBezTo>
                    <a:cubicBezTo>
                      <a:pt x="1849593" y="119300"/>
                      <a:pt x="1788534" y="115285"/>
                      <a:pt x="1727474" y="115285"/>
                    </a:cubicBezTo>
                    <a:cubicBezTo>
                      <a:pt x="1667808" y="115285"/>
                      <a:pt x="1608223" y="119136"/>
                      <a:pt x="1548967" y="127082"/>
                    </a:cubicBezTo>
                    <a:cubicBezTo>
                      <a:pt x="1624205" y="102669"/>
                      <a:pt x="1698624" y="75552"/>
                      <a:pt x="1777633" y="65639"/>
                    </a:cubicBezTo>
                    <a:close/>
                    <a:moveTo>
                      <a:pt x="2764421" y="2093348"/>
                    </a:moveTo>
                    <a:cubicBezTo>
                      <a:pt x="2757209" y="2110471"/>
                      <a:pt x="2750078" y="2127675"/>
                      <a:pt x="2741637" y="2144224"/>
                    </a:cubicBezTo>
                    <a:cubicBezTo>
                      <a:pt x="2713688" y="2198703"/>
                      <a:pt x="2678282" y="2248923"/>
                      <a:pt x="2638778" y="2295866"/>
                    </a:cubicBezTo>
                    <a:cubicBezTo>
                      <a:pt x="2624107" y="2313234"/>
                      <a:pt x="2610174" y="2331257"/>
                      <a:pt x="2596405" y="2349362"/>
                    </a:cubicBezTo>
                    <a:cubicBezTo>
                      <a:pt x="2593700" y="2352803"/>
                      <a:pt x="2592717" y="2357063"/>
                      <a:pt x="2593127" y="2361077"/>
                    </a:cubicBezTo>
                    <a:cubicBezTo>
                      <a:pt x="2574768" y="2371154"/>
                      <a:pt x="2555179" y="2379510"/>
                      <a:pt x="2536329" y="2388030"/>
                    </a:cubicBezTo>
                    <a:cubicBezTo>
                      <a:pt x="2533952" y="2389177"/>
                      <a:pt x="2531657" y="2390324"/>
                      <a:pt x="2529280" y="2391471"/>
                    </a:cubicBezTo>
                    <a:cubicBezTo>
                      <a:pt x="2429536" y="2367385"/>
                      <a:pt x="2327005" y="2345102"/>
                      <a:pt x="2223901" y="2351492"/>
                    </a:cubicBezTo>
                    <a:cubicBezTo>
                      <a:pt x="2153252" y="2356735"/>
                      <a:pt x="2085635" y="2389833"/>
                      <a:pt x="2032116" y="2435464"/>
                    </a:cubicBezTo>
                    <a:cubicBezTo>
                      <a:pt x="1969827" y="2492648"/>
                      <a:pt x="1912456" y="2555484"/>
                      <a:pt x="1861231" y="2622826"/>
                    </a:cubicBezTo>
                    <a:cubicBezTo>
                      <a:pt x="1822629" y="2676814"/>
                      <a:pt x="1795746" y="2738093"/>
                      <a:pt x="1766241" y="2797242"/>
                    </a:cubicBezTo>
                    <a:cubicBezTo>
                      <a:pt x="1752308" y="2825015"/>
                      <a:pt x="1739522" y="2853279"/>
                      <a:pt x="1728130" y="2882116"/>
                    </a:cubicBezTo>
                    <a:cubicBezTo>
                      <a:pt x="1727064" y="2814447"/>
                      <a:pt x="1720262" y="2746859"/>
                      <a:pt x="1707640" y="2680091"/>
                    </a:cubicBezTo>
                    <a:cubicBezTo>
                      <a:pt x="1697969" y="2615944"/>
                      <a:pt x="1685183" y="2551551"/>
                      <a:pt x="1664284" y="2490026"/>
                    </a:cubicBezTo>
                    <a:cubicBezTo>
                      <a:pt x="1641991" y="2428501"/>
                      <a:pt x="1611092" y="2369925"/>
                      <a:pt x="1577981" y="2313561"/>
                    </a:cubicBezTo>
                    <a:cubicBezTo>
                      <a:pt x="1565523" y="2292343"/>
                      <a:pt x="1550360" y="2273254"/>
                      <a:pt x="1534296" y="2254821"/>
                    </a:cubicBezTo>
                    <a:cubicBezTo>
                      <a:pt x="1535935" y="2243352"/>
                      <a:pt x="1522822" y="2230572"/>
                      <a:pt x="1516347" y="2221642"/>
                    </a:cubicBezTo>
                    <a:cubicBezTo>
                      <a:pt x="1474466" y="2180762"/>
                      <a:pt x="1425537" y="2141028"/>
                      <a:pt x="1368247" y="2125135"/>
                    </a:cubicBezTo>
                    <a:cubicBezTo>
                      <a:pt x="1299729" y="2087122"/>
                      <a:pt x="1210230" y="2059104"/>
                      <a:pt x="1127779" y="2044603"/>
                    </a:cubicBezTo>
                    <a:cubicBezTo>
                      <a:pt x="1126550" y="2044030"/>
                      <a:pt x="1125238" y="2043457"/>
                      <a:pt x="1123763" y="2043047"/>
                    </a:cubicBezTo>
                    <a:cubicBezTo>
                      <a:pt x="1097700" y="2036657"/>
                      <a:pt x="1075079" y="2021173"/>
                      <a:pt x="1049426" y="2013636"/>
                    </a:cubicBezTo>
                    <a:cubicBezTo>
                      <a:pt x="1019921" y="2002412"/>
                      <a:pt x="988694" y="1995940"/>
                      <a:pt x="959599" y="1983570"/>
                    </a:cubicBezTo>
                    <a:cubicBezTo>
                      <a:pt x="956976" y="1981931"/>
                      <a:pt x="953534" y="1980375"/>
                      <a:pt x="949928" y="1979310"/>
                    </a:cubicBezTo>
                    <a:cubicBezTo>
                      <a:pt x="949354" y="1976524"/>
                      <a:pt x="948125" y="1973739"/>
                      <a:pt x="945994" y="1971035"/>
                    </a:cubicBezTo>
                    <a:cubicBezTo>
                      <a:pt x="927471" y="1949981"/>
                      <a:pt x="919685" y="1922372"/>
                      <a:pt x="914521" y="1895337"/>
                    </a:cubicBezTo>
                    <a:cubicBezTo>
                      <a:pt x="910423" y="1874119"/>
                      <a:pt x="906407" y="1852901"/>
                      <a:pt x="902883" y="1831600"/>
                    </a:cubicBezTo>
                    <a:cubicBezTo>
                      <a:pt x="901326" y="1826685"/>
                      <a:pt x="900178" y="1813823"/>
                      <a:pt x="898048" y="1801206"/>
                    </a:cubicBezTo>
                    <a:cubicBezTo>
                      <a:pt x="900424" y="1782691"/>
                      <a:pt x="900097" y="1763193"/>
                      <a:pt x="896654" y="1743286"/>
                    </a:cubicBezTo>
                    <a:cubicBezTo>
                      <a:pt x="896736" y="1742876"/>
                      <a:pt x="896900" y="1742467"/>
                      <a:pt x="896982" y="1741975"/>
                    </a:cubicBezTo>
                    <a:cubicBezTo>
                      <a:pt x="897228" y="1703143"/>
                      <a:pt x="896736" y="1664065"/>
                      <a:pt x="901080" y="1625151"/>
                    </a:cubicBezTo>
                    <a:cubicBezTo>
                      <a:pt x="907719" y="1538966"/>
                      <a:pt x="924766" y="1454011"/>
                      <a:pt x="943617" y="1369711"/>
                    </a:cubicBezTo>
                    <a:cubicBezTo>
                      <a:pt x="968942" y="1270582"/>
                      <a:pt x="992464" y="1170471"/>
                      <a:pt x="1030739" y="1075275"/>
                    </a:cubicBezTo>
                    <a:cubicBezTo>
                      <a:pt x="1049262" y="1033247"/>
                      <a:pt x="1070080" y="992203"/>
                      <a:pt x="1090242" y="950913"/>
                    </a:cubicBezTo>
                    <a:cubicBezTo>
                      <a:pt x="1142204" y="839496"/>
                      <a:pt x="1200723" y="730947"/>
                      <a:pt x="1270470" y="629524"/>
                    </a:cubicBezTo>
                    <a:cubicBezTo>
                      <a:pt x="1301368" y="586514"/>
                      <a:pt x="1336693" y="546945"/>
                      <a:pt x="1368411" y="504590"/>
                    </a:cubicBezTo>
                    <a:cubicBezTo>
                      <a:pt x="1420291" y="436511"/>
                      <a:pt x="1488235" y="383506"/>
                      <a:pt x="1553557" y="329190"/>
                    </a:cubicBezTo>
                    <a:cubicBezTo>
                      <a:pt x="1580849" y="303629"/>
                      <a:pt x="1611338" y="281837"/>
                      <a:pt x="1642073" y="260701"/>
                    </a:cubicBezTo>
                    <a:cubicBezTo>
                      <a:pt x="1688789" y="225801"/>
                      <a:pt x="1734850" y="189754"/>
                      <a:pt x="1784354" y="158623"/>
                    </a:cubicBezTo>
                    <a:cubicBezTo>
                      <a:pt x="1841807" y="160917"/>
                      <a:pt x="1899178" y="166406"/>
                      <a:pt x="1956058" y="175008"/>
                    </a:cubicBezTo>
                    <a:cubicBezTo>
                      <a:pt x="2058179" y="187297"/>
                      <a:pt x="2160382" y="203600"/>
                      <a:pt x="2257750" y="237844"/>
                    </a:cubicBezTo>
                    <a:cubicBezTo>
                      <a:pt x="2329792" y="262503"/>
                      <a:pt x="2393474" y="297157"/>
                      <a:pt x="2461746" y="332303"/>
                    </a:cubicBezTo>
                    <a:cubicBezTo>
                      <a:pt x="2540181" y="374494"/>
                      <a:pt x="2620583" y="415210"/>
                      <a:pt x="2689674" y="471984"/>
                    </a:cubicBezTo>
                    <a:cubicBezTo>
                      <a:pt x="2778764" y="542357"/>
                      <a:pt x="2852937" y="631081"/>
                      <a:pt x="2913341" y="726850"/>
                    </a:cubicBezTo>
                    <a:cubicBezTo>
                      <a:pt x="3050376" y="975982"/>
                      <a:pt x="3053655" y="1272794"/>
                      <a:pt x="2975384" y="1541342"/>
                    </a:cubicBezTo>
                    <a:cubicBezTo>
                      <a:pt x="2937027" y="1692329"/>
                      <a:pt x="2863018" y="1831764"/>
                      <a:pt x="2807777" y="1977098"/>
                    </a:cubicBezTo>
                    <a:cubicBezTo>
                      <a:pt x="2793599" y="2015848"/>
                      <a:pt x="2773109" y="2053287"/>
                      <a:pt x="2764421" y="2093348"/>
                    </a:cubicBezTo>
                    <a:close/>
                    <a:moveTo>
                      <a:pt x="589799" y="1078224"/>
                    </a:moveTo>
                    <a:cubicBezTo>
                      <a:pt x="622173" y="969428"/>
                      <a:pt x="668890" y="865958"/>
                      <a:pt x="719131" y="764372"/>
                    </a:cubicBezTo>
                    <a:cubicBezTo>
                      <a:pt x="797402" y="593232"/>
                      <a:pt x="903375" y="424058"/>
                      <a:pt x="1069588" y="326486"/>
                    </a:cubicBezTo>
                    <a:cubicBezTo>
                      <a:pt x="1183101" y="258243"/>
                      <a:pt x="1310630" y="214823"/>
                      <a:pt x="1440289" y="188280"/>
                    </a:cubicBezTo>
                    <a:cubicBezTo>
                      <a:pt x="1545689" y="164931"/>
                      <a:pt x="1653219" y="155592"/>
                      <a:pt x="1760749" y="158132"/>
                    </a:cubicBezTo>
                    <a:cubicBezTo>
                      <a:pt x="1698624" y="188034"/>
                      <a:pt x="1642892" y="229488"/>
                      <a:pt x="1584455" y="265780"/>
                    </a:cubicBezTo>
                    <a:cubicBezTo>
                      <a:pt x="1515610" y="318785"/>
                      <a:pt x="1445043" y="370725"/>
                      <a:pt x="1384065" y="432906"/>
                    </a:cubicBezTo>
                    <a:cubicBezTo>
                      <a:pt x="1336529" y="484027"/>
                      <a:pt x="1295303" y="540636"/>
                      <a:pt x="1251373" y="594952"/>
                    </a:cubicBezTo>
                    <a:cubicBezTo>
                      <a:pt x="1211049" y="651234"/>
                      <a:pt x="1174987" y="710875"/>
                      <a:pt x="1139745" y="770434"/>
                    </a:cubicBezTo>
                    <a:cubicBezTo>
                      <a:pt x="1084423" y="876608"/>
                      <a:pt x="1025822" y="981635"/>
                      <a:pt x="980171" y="1092315"/>
                    </a:cubicBezTo>
                    <a:cubicBezTo>
                      <a:pt x="940256" y="1204961"/>
                      <a:pt x="910014" y="1321130"/>
                      <a:pt x="886409" y="1438200"/>
                    </a:cubicBezTo>
                    <a:cubicBezTo>
                      <a:pt x="872968" y="1504394"/>
                      <a:pt x="862559" y="1571245"/>
                      <a:pt x="857888" y="1638668"/>
                    </a:cubicBezTo>
                    <a:cubicBezTo>
                      <a:pt x="856003" y="1673650"/>
                      <a:pt x="850921" y="1709943"/>
                      <a:pt x="857560" y="1744515"/>
                    </a:cubicBezTo>
                    <a:cubicBezTo>
                      <a:pt x="859199" y="1750249"/>
                      <a:pt x="863051" y="1754100"/>
                      <a:pt x="867723" y="1756230"/>
                    </a:cubicBezTo>
                    <a:cubicBezTo>
                      <a:pt x="860510" y="1849787"/>
                      <a:pt x="800516" y="1916310"/>
                      <a:pt x="701428" y="1902137"/>
                    </a:cubicBezTo>
                    <a:cubicBezTo>
                      <a:pt x="520872" y="1888128"/>
                      <a:pt x="518741" y="1774827"/>
                      <a:pt x="500464" y="1629821"/>
                    </a:cubicBezTo>
                    <a:cubicBezTo>
                      <a:pt x="501529" y="1572064"/>
                      <a:pt x="502021" y="1514143"/>
                      <a:pt x="505463" y="1456551"/>
                    </a:cubicBezTo>
                    <a:cubicBezTo>
                      <a:pt x="519396" y="1328749"/>
                      <a:pt x="551688" y="1201520"/>
                      <a:pt x="589799" y="1078224"/>
                    </a:cubicBezTo>
                    <a:close/>
                    <a:moveTo>
                      <a:pt x="85751" y="3033594"/>
                    </a:moveTo>
                    <a:cubicBezTo>
                      <a:pt x="43460" y="2913247"/>
                      <a:pt x="33870" y="2784134"/>
                      <a:pt x="48787" y="2657889"/>
                    </a:cubicBezTo>
                    <a:cubicBezTo>
                      <a:pt x="57393" y="2570066"/>
                      <a:pt x="69768" y="2481998"/>
                      <a:pt x="96815" y="2397779"/>
                    </a:cubicBezTo>
                    <a:cubicBezTo>
                      <a:pt x="108125" y="2367467"/>
                      <a:pt x="124763" y="2332977"/>
                      <a:pt x="158530" y="2323556"/>
                    </a:cubicBezTo>
                    <a:cubicBezTo>
                      <a:pt x="161235" y="2322655"/>
                      <a:pt x="167956" y="2320852"/>
                      <a:pt x="176069" y="2318395"/>
                    </a:cubicBezTo>
                    <a:cubicBezTo>
                      <a:pt x="175906" y="2318968"/>
                      <a:pt x="175742" y="2319542"/>
                      <a:pt x="175578" y="2320115"/>
                    </a:cubicBezTo>
                    <a:cubicBezTo>
                      <a:pt x="158612" y="2382787"/>
                      <a:pt x="138778" y="2445132"/>
                      <a:pt x="126648" y="2509033"/>
                    </a:cubicBezTo>
                    <a:cubicBezTo>
                      <a:pt x="119026" y="2556631"/>
                      <a:pt x="116157" y="2604966"/>
                      <a:pt x="108617" y="2652564"/>
                    </a:cubicBezTo>
                    <a:cubicBezTo>
                      <a:pt x="98044" y="2733342"/>
                      <a:pt x="94520" y="2816577"/>
                      <a:pt x="105257" y="2897436"/>
                    </a:cubicBezTo>
                    <a:cubicBezTo>
                      <a:pt x="113617" y="2962156"/>
                      <a:pt x="133615" y="3024091"/>
                      <a:pt x="155580" y="3085206"/>
                    </a:cubicBezTo>
                    <a:cubicBezTo>
                      <a:pt x="171070" y="3129937"/>
                      <a:pt x="191150" y="3172866"/>
                      <a:pt x="215328" y="3213500"/>
                    </a:cubicBezTo>
                    <a:cubicBezTo>
                      <a:pt x="126648" y="3176634"/>
                      <a:pt x="126812" y="3133214"/>
                      <a:pt x="85751" y="3033594"/>
                    </a:cubicBezTo>
                    <a:close/>
                    <a:moveTo>
                      <a:pt x="244259" y="3177945"/>
                    </a:moveTo>
                    <a:cubicBezTo>
                      <a:pt x="202624" y="3103558"/>
                      <a:pt x="175168" y="3020978"/>
                      <a:pt x="155580" y="2937989"/>
                    </a:cubicBezTo>
                    <a:cubicBezTo>
                      <a:pt x="138860" y="2866305"/>
                      <a:pt x="140581" y="2788968"/>
                      <a:pt x="144187" y="2715400"/>
                    </a:cubicBezTo>
                    <a:cubicBezTo>
                      <a:pt x="148941" y="2659773"/>
                      <a:pt x="159022" y="2604802"/>
                      <a:pt x="163694" y="2549176"/>
                    </a:cubicBezTo>
                    <a:cubicBezTo>
                      <a:pt x="168939" y="2497072"/>
                      <a:pt x="184921" y="2447098"/>
                      <a:pt x="198035" y="2396632"/>
                    </a:cubicBezTo>
                    <a:cubicBezTo>
                      <a:pt x="209837" y="2352721"/>
                      <a:pt x="220573" y="2308236"/>
                      <a:pt x="240489" y="2267110"/>
                    </a:cubicBezTo>
                    <a:cubicBezTo>
                      <a:pt x="272044" y="2212139"/>
                      <a:pt x="311138" y="2161100"/>
                      <a:pt x="358019" y="2118253"/>
                    </a:cubicBezTo>
                    <a:cubicBezTo>
                      <a:pt x="409899" y="2082453"/>
                      <a:pt x="463746" y="2048618"/>
                      <a:pt x="518659" y="2017487"/>
                    </a:cubicBezTo>
                    <a:cubicBezTo>
                      <a:pt x="525297" y="2013226"/>
                      <a:pt x="533657" y="2009704"/>
                      <a:pt x="540542" y="2004952"/>
                    </a:cubicBezTo>
                    <a:cubicBezTo>
                      <a:pt x="549147" y="2004870"/>
                      <a:pt x="555950" y="1995367"/>
                      <a:pt x="559802" y="1987666"/>
                    </a:cubicBezTo>
                    <a:cubicBezTo>
                      <a:pt x="573407" y="1957682"/>
                      <a:pt x="564720" y="1924011"/>
                      <a:pt x="551196" y="1893043"/>
                    </a:cubicBezTo>
                    <a:cubicBezTo>
                      <a:pt x="592422" y="1926305"/>
                      <a:pt x="650367" y="1943673"/>
                      <a:pt x="720278" y="1946130"/>
                    </a:cubicBezTo>
                    <a:cubicBezTo>
                      <a:pt x="723147" y="1946212"/>
                      <a:pt x="726015" y="1946294"/>
                      <a:pt x="728884" y="1946294"/>
                    </a:cubicBezTo>
                    <a:cubicBezTo>
                      <a:pt x="795353" y="1946294"/>
                      <a:pt x="847315" y="1914426"/>
                      <a:pt x="875591" y="1866664"/>
                    </a:cubicBezTo>
                    <a:cubicBezTo>
                      <a:pt x="880098" y="1911640"/>
                      <a:pt x="886573" y="1958501"/>
                      <a:pt x="914767" y="1995121"/>
                    </a:cubicBezTo>
                    <a:cubicBezTo>
                      <a:pt x="919029" y="2000446"/>
                      <a:pt x="924274" y="2002658"/>
                      <a:pt x="929438" y="2002658"/>
                    </a:cubicBezTo>
                    <a:cubicBezTo>
                      <a:pt x="932061" y="2002658"/>
                      <a:pt x="934683" y="2002085"/>
                      <a:pt x="937060" y="2001020"/>
                    </a:cubicBezTo>
                    <a:cubicBezTo>
                      <a:pt x="938945" y="2002740"/>
                      <a:pt x="940994" y="2004297"/>
                      <a:pt x="942715" y="2005689"/>
                    </a:cubicBezTo>
                    <a:cubicBezTo>
                      <a:pt x="959107" y="2018224"/>
                      <a:pt x="978122" y="2026089"/>
                      <a:pt x="997218" y="2033871"/>
                    </a:cubicBezTo>
                    <a:cubicBezTo>
                      <a:pt x="992792" y="2034035"/>
                      <a:pt x="988448" y="2034281"/>
                      <a:pt x="984269" y="2034609"/>
                    </a:cubicBezTo>
                    <a:cubicBezTo>
                      <a:pt x="898457" y="2040343"/>
                      <a:pt x="820022" y="2080978"/>
                      <a:pt x="748062" y="2125381"/>
                    </a:cubicBezTo>
                    <a:cubicBezTo>
                      <a:pt x="658891" y="2185513"/>
                      <a:pt x="587013" y="2269895"/>
                      <a:pt x="525297" y="2357145"/>
                    </a:cubicBezTo>
                    <a:cubicBezTo>
                      <a:pt x="488252" y="2409986"/>
                      <a:pt x="468008" y="2471593"/>
                      <a:pt x="445469" y="2531398"/>
                    </a:cubicBezTo>
                    <a:cubicBezTo>
                      <a:pt x="414980" y="2610783"/>
                      <a:pt x="387770" y="2692379"/>
                      <a:pt x="380148" y="2777581"/>
                    </a:cubicBezTo>
                    <a:cubicBezTo>
                      <a:pt x="370067" y="2864257"/>
                      <a:pt x="379738" y="2951588"/>
                      <a:pt x="399490" y="3036216"/>
                    </a:cubicBezTo>
                    <a:cubicBezTo>
                      <a:pt x="428094" y="3175569"/>
                      <a:pt x="478007" y="3299685"/>
                      <a:pt x="576932" y="3404384"/>
                    </a:cubicBezTo>
                    <a:cubicBezTo>
                      <a:pt x="592258" y="3423390"/>
                      <a:pt x="607584" y="3440840"/>
                      <a:pt x="622911" y="3456979"/>
                    </a:cubicBezTo>
                    <a:cubicBezTo>
                      <a:pt x="577997" y="3446903"/>
                      <a:pt x="532920" y="3436006"/>
                      <a:pt x="489973" y="3419294"/>
                    </a:cubicBezTo>
                    <a:cubicBezTo>
                      <a:pt x="352118" y="3374154"/>
                      <a:pt x="308761" y="3299439"/>
                      <a:pt x="244259" y="3177945"/>
                    </a:cubicBezTo>
                    <a:close/>
                    <a:moveTo>
                      <a:pt x="1520773" y="3446493"/>
                    </a:moveTo>
                    <a:cubicBezTo>
                      <a:pt x="1415538" y="3530219"/>
                      <a:pt x="1283911" y="3581504"/>
                      <a:pt x="1150072" y="3595267"/>
                    </a:cubicBezTo>
                    <a:cubicBezTo>
                      <a:pt x="1001398" y="3600347"/>
                      <a:pt x="838053" y="3580193"/>
                      <a:pt x="717000" y="3486062"/>
                    </a:cubicBezTo>
                    <a:cubicBezTo>
                      <a:pt x="677250" y="3454521"/>
                      <a:pt x="644466" y="3415525"/>
                      <a:pt x="610535" y="3378004"/>
                    </a:cubicBezTo>
                    <a:cubicBezTo>
                      <a:pt x="562999" y="3323852"/>
                      <a:pt x="518823" y="3265522"/>
                      <a:pt x="492350" y="3197934"/>
                    </a:cubicBezTo>
                    <a:cubicBezTo>
                      <a:pt x="440388" y="3058909"/>
                      <a:pt x="404244" y="2907594"/>
                      <a:pt x="425389" y="2758820"/>
                    </a:cubicBezTo>
                    <a:cubicBezTo>
                      <a:pt x="435470" y="2678288"/>
                      <a:pt x="464074" y="2601935"/>
                      <a:pt x="492760" y="2526483"/>
                    </a:cubicBezTo>
                    <a:cubicBezTo>
                      <a:pt x="511036" y="2477901"/>
                      <a:pt x="527838" y="2429320"/>
                      <a:pt x="557261" y="2385655"/>
                    </a:cubicBezTo>
                    <a:cubicBezTo>
                      <a:pt x="613485" y="2304468"/>
                      <a:pt x="681512" y="2225165"/>
                      <a:pt x="761913" y="2166425"/>
                    </a:cubicBezTo>
                    <a:cubicBezTo>
                      <a:pt x="830103" y="2123742"/>
                      <a:pt x="903539" y="2082534"/>
                      <a:pt x="985088" y="2075407"/>
                    </a:cubicBezTo>
                    <a:cubicBezTo>
                      <a:pt x="997300" y="2074424"/>
                      <a:pt x="1009512" y="2074014"/>
                      <a:pt x="1021642" y="2074014"/>
                    </a:cubicBezTo>
                    <a:cubicBezTo>
                      <a:pt x="1048115" y="2074014"/>
                      <a:pt x="1074424" y="2076226"/>
                      <a:pt x="1100569" y="2079995"/>
                    </a:cubicBezTo>
                    <a:cubicBezTo>
                      <a:pt x="1104503" y="2081388"/>
                      <a:pt x="1108437" y="2082698"/>
                      <a:pt x="1112535" y="2083763"/>
                    </a:cubicBezTo>
                    <a:cubicBezTo>
                      <a:pt x="1114666" y="2084337"/>
                      <a:pt x="1116715" y="2084583"/>
                      <a:pt x="1118600" y="2084583"/>
                    </a:cubicBezTo>
                    <a:cubicBezTo>
                      <a:pt x="1120567" y="2084583"/>
                      <a:pt x="1122370" y="2084255"/>
                      <a:pt x="1124173" y="2083681"/>
                    </a:cubicBezTo>
                    <a:cubicBezTo>
                      <a:pt x="1148843" y="2088023"/>
                      <a:pt x="1173430" y="2093512"/>
                      <a:pt x="1197854" y="2099902"/>
                    </a:cubicBezTo>
                    <a:cubicBezTo>
                      <a:pt x="1283829" y="2120302"/>
                      <a:pt x="1372017" y="2148893"/>
                      <a:pt x="1439470" y="2208206"/>
                    </a:cubicBezTo>
                    <a:cubicBezTo>
                      <a:pt x="1442830" y="2219676"/>
                      <a:pt x="1452501" y="2227950"/>
                      <a:pt x="1460451" y="2236470"/>
                    </a:cubicBezTo>
                    <a:cubicBezTo>
                      <a:pt x="1483646" y="2263178"/>
                      <a:pt x="1510528" y="2289148"/>
                      <a:pt x="1532001" y="2320689"/>
                    </a:cubicBezTo>
                    <a:cubicBezTo>
                      <a:pt x="1567982" y="2378281"/>
                      <a:pt x="1599782" y="2439151"/>
                      <a:pt x="1623632" y="2502725"/>
                    </a:cubicBezTo>
                    <a:cubicBezTo>
                      <a:pt x="1653957" y="2590302"/>
                      <a:pt x="1664202" y="2681483"/>
                      <a:pt x="1678626" y="2773321"/>
                    </a:cubicBezTo>
                    <a:cubicBezTo>
                      <a:pt x="1695346" y="2898747"/>
                      <a:pt x="1682806" y="3029334"/>
                      <a:pt x="1658137" y="3153532"/>
                    </a:cubicBezTo>
                    <a:cubicBezTo>
                      <a:pt x="1648383" y="3197033"/>
                      <a:pt x="1643876" y="3241764"/>
                      <a:pt x="1629615" y="3284119"/>
                    </a:cubicBezTo>
                    <a:cubicBezTo>
                      <a:pt x="1605601" y="3344579"/>
                      <a:pt x="1569703" y="3403237"/>
                      <a:pt x="1520773" y="3446493"/>
                    </a:cubicBezTo>
                    <a:close/>
                    <a:moveTo>
                      <a:pt x="1965483" y="3789018"/>
                    </a:moveTo>
                    <a:cubicBezTo>
                      <a:pt x="1910981" y="3758625"/>
                      <a:pt x="1843692" y="3747647"/>
                      <a:pt x="1800746" y="3699639"/>
                    </a:cubicBezTo>
                    <a:cubicBezTo>
                      <a:pt x="1776322" y="3668426"/>
                      <a:pt x="1765749" y="3628938"/>
                      <a:pt x="1750259" y="3593056"/>
                    </a:cubicBezTo>
                    <a:cubicBezTo>
                      <a:pt x="1735506" y="3555207"/>
                      <a:pt x="1719114" y="3517849"/>
                      <a:pt x="1708132" y="3478771"/>
                    </a:cubicBezTo>
                    <a:cubicBezTo>
                      <a:pt x="1679528" y="3370877"/>
                      <a:pt x="1699936" y="3258149"/>
                      <a:pt x="1710918" y="3149190"/>
                    </a:cubicBezTo>
                    <a:cubicBezTo>
                      <a:pt x="1716901" y="3004429"/>
                      <a:pt x="1774109" y="2869418"/>
                      <a:pt x="1840578" y="2742763"/>
                    </a:cubicBezTo>
                    <a:cubicBezTo>
                      <a:pt x="1891310" y="2635114"/>
                      <a:pt x="1975564" y="2547291"/>
                      <a:pt x="2061212" y="2466350"/>
                    </a:cubicBezTo>
                    <a:cubicBezTo>
                      <a:pt x="2112026" y="2423586"/>
                      <a:pt x="2176364" y="2394093"/>
                      <a:pt x="2243325" y="2391799"/>
                    </a:cubicBezTo>
                    <a:cubicBezTo>
                      <a:pt x="2310777" y="2389669"/>
                      <a:pt x="2377820" y="2398025"/>
                      <a:pt x="2444616" y="2407610"/>
                    </a:cubicBezTo>
                    <a:cubicBezTo>
                      <a:pt x="2458304" y="2409003"/>
                      <a:pt x="2472155" y="2411215"/>
                      <a:pt x="2486088" y="2413099"/>
                    </a:cubicBezTo>
                    <a:cubicBezTo>
                      <a:pt x="2452075" y="2430877"/>
                      <a:pt x="2418717" y="2449965"/>
                      <a:pt x="2386016" y="2470119"/>
                    </a:cubicBezTo>
                    <a:cubicBezTo>
                      <a:pt x="2370034" y="2479376"/>
                      <a:pt x="2354871" y="2489862"/>
                      <a:pt x="2340201" y="2501004"/>
                    </a:cubicBezTo>
                    <a:cubicBezTo>
                      <a:pt x="2320858" y="2491419"/>
                      <a:pt x="2300369" y="2483472"/>
                      <a:pt x="2280944" y="2474379"/>
                    </a:cubicBezTo>
                    <a:cubicBezTo>
                      <a:pt x="2263241" y="2468480"/>
                      <a:pt x="2235375" y="2445705"/>
                      <a:pt x="2222917" y="2470446"/>
                    </a:cubicBezTo>
                    <a:cubicBezTo>
                      <a:pt x="2213819" y="2496744"/>
                      <a:pt x="2249554" y="2500758"/>
                      <a:pt x="2266765" y="2508050"/>
                    </a:cubicBezTo>
                    <a:cubicBezTo>
                      <a:pt x="2281764" y="2513129"/>
                      <a:pt x="2296434" y="2518945"/>
                      <a:pt x="2311269" y="2524352"/>
                    </a:cubicBezTo>
                    <a:cubicBezTo>
                      <a:pt x="2290615" y="2542048"/>
                      <a:pt x="2270863" y="2560809"/>
                      <a:pt x="2251193" y="2579488"/>
                    </a:cubicBezTo>
                    <a:cubicBezTo>
                      <a:pt x="2230375" y="2598412"/>
                      <a:pt x="2210459" y="2618402"/>
                      <a:pt x="2191527" y="2639211"/>
                    </a:cubicBezTo>
                    <a:cubicBezTo>
                      <a:pt x="2173742" y="2633803"/>
                      <a:pt x="2155383" y="2630035"/>
                      <a:pt x="2137434" y="2625447"/>
                    </a:cubicBezTo>
                    <a:cubicBezTo>
                      <a:pt x="2120304" y="2622088"/>
                      <a:pt x="2089651" y="2608980"/>
                      <a:pt x="2087357" y="2636589"/>
                    </a:cubicBezTo>
                    <a:cubicBezTo>
                      <a:pt x="2087520" y="2656005"/>
                      <a:pt x="2109322" y="2654694"/>
                      <a:pt x="2123337" y="2655268"/>
                    </a:cubicBezTo>
                    <a:cubicBezTo>
                      <a:pt x="2138335" y="2656251"/>
                      <a:pt x="2155465" y="2659036"/>
                      <a:pt x="2172266" y="2661002"/>
                    </a:cubicBezTo>
                    <a:cubicBezTo>
                      <a:pt x="2140630" y="2697868"/>
                      <a:pt x="2111863" y="2737192"/>
                      <a:pt x="2086619" y="2778728"/>
                    </a:cubicBezTo>
                    <a:cubicBezTo>
                      <a:pt x="2051704" y="2836730"/>
                      <a:pt x="2028838" y="2900877"/>
                      <a:pt x="2009495" y="2965433"/>
                    </a:cubicBezTo>
                    <a:cubicBezTo>
                      <a:pt x="2004906" y="2979278"/>
                      <a:pt x="2000644" y="2993206"/>
                      <a:pt x="1996792" y="3007215"/>
                    </a:cubicBezTo>
                    <a:cubicBezTo>
                      <a:pt x="1996300" y="3007215"/>
                      <a:pt x="1995890" y="3007215"/>
                      <a:pt x="1995398" y="3007215"/>
                    </a:cubicBezTo>
                    <a:cubicBezTo>
                      <a:pt x="1961631" y="3008607"/>
                      <a:pt x="1928110" y="3005248"/>
                      <a:pt x="1895326" y="2997630"/>
                    </a:cubicBezTo>
                    <a:cubicBezTo>
                      <a:pt x="1885245" y="2995663"/>
                      <a:pt x="1875328" y="3004020"/>
                      <a:pt x="1874017" y="3013850"/>
                    </a:cubicBezTo>
                    <a:cubicBezTo>
                      <a:pt x="1872378" y="3042606"/>
                      <a:pt x="1910079" y="3035724"/>
                      <a:pt x="1929012" y="3038837"/>
                    </a:cubicBezTo>
                    <a:cubicBezTo>
                      <a:pt x="1934995" y="3039329"/>
                      <a:pt x="1941060" y="3039575"/>
                      <a:pt x="1947043" y="3039575"/>
                    </a:cubicBezTo>
                    <a:cubicBezTo>
                      <a:pt x="1961140" y="3039575"/>
                      <a:pt x="1975236" y="3038264"/>
                      <a:pt x="1989252" y="3036625"/>
                    </a:cubicBezTo>
                    <a:cubicBezTo>
                      <a:pt x="1968106" y="3123547"/>
                      <a:pt x="1959254" y="3212927"/>
                      <a:pt x="1958189" y="3302634"/>
                    </a:cubicBezTo>
                    <a:cubicBezTo>
                      <a:pt x="1944666" y="3301814"/>
                      <a:pt x="1931142" y="3301978"/>
                      <a:pt x="1917619" y="3302388"/>
                    </a:cubicBezTo>
                    <a:cubicBezTo>
                      <a:pt x="1897539" y="3302961"/>
                      <a:pt x="1877377" y="3303453"/>
                      <a:pt x="1857543" y="3300176"/>
                    </a:cubicBezTo>
                    <a:cubicBezTo>
                      <a:pt x="1833447" y="3297964"/>
                      <a:pt x="1832136" y="3333683"/>
                      <a:pt x="1856150" y="3333765"/>
                    </a:cubicBezTo>
                    <a:cubicBezTo>
                      <a:pt x="1859592" y="3333929"/>
                      <a:pt x="1863116" y="3334093"/>
                      <a:pt x="1866559" y="3334011"/>
                    </a:cubicBezTo>
                    <a:cubicBezTo>
                      <a:pt x="1896965" y="3334011"/>
                      <a:pt x="1927044" y="3327129"/>
                      <a:pt x="1957369" y="3323852"/>
                    </a:cubicBezTo>
                    <a:cubicBezTo>
                      <a:pt x="1953435" y="3416754"/>
                      <a:pt x="1963844" y="3509657"/>
                      <a:pt x="1987940" y="3599364"/>
                    </a:cubicBezTo>
                    <a:cubicBezTo>
                      <a:pt x="1973515" y="3598954"/>
                      <a:pt x="1959091" y="3598544"/>
                      <a:pt x="1944748" y="3597561"/>
                    </a:cubicBezTo>
                    <a:cubicBezTo>
                      <a:pt x="1940158" y="3597889"/>
                      <a:pt x="1934093" y="3597070"/>
                      <a:pt x="1927618" y="3596250"/>
                    </a:cubicBezTo>
                    <a:cubicBezTo>
                      <a:pt x="1909505" y="3594121"/>
                      <a:pt x="1888196" y="3591908"/>
                      <a:pt x="1886721" y="3613127"/>
                    </a:cubicBezTo>
                    <a:cubicBezTo>
                      <a:pt x="1886721" y="3622303"/>
                      <a:pt x="1894507" y="3631232"/>
                      <a:pt x="1903932" y="3631232"/>
                    </a:cubicBezTo>
                    <a:cubicBezTo>
                      <a:pt x="1904178" y="3631232"/>
                      <a:pt x="1904506" y="3631232"/>
                      <a:pt x="1904752" y="3631232"/>
                    </a:cubicBezTo>
                    <a:cubicBezTo>
                      <a:pt x="1927290" y="3630085"/>
                      <a:pt x="1949747" y="3628037"/>
                      <a:pt x="1972204" y="3626317"/>
                    </a:cubicBezTo>
                    <a:cubicBezTo>
                      <a:pt x="1976138" y="3625416"/>
                      <a:pt x="1985072" y="3625088"/>
                      <a:pt x="1995071" y="3624432"/>
                    </a:cubicBezTo>
                    <a:cubicBezTo>
                      <a:pt x="2003021" y="3651058"/>
                      <a:pt x="2012118" y="3677356"/>
                      <a:pt x="2022527" y="3703244"/>
                    </a:cubicBezTo>
                    <a:cubicBezTo>
                      <a:pt x="2048836" y="3763868"/>
                      <a:pt x="2087684" y="3818102"/>
                      <a:pt x="2130877" y="3867994"/>
                    </a:cubicBezTo>
                    <a:cubicBezTo>
                      <a:pt x="2124566" y="3865946"/>
                      <a:pt x="2118255" y="3863897"/>
                      <a:pt x="2112108" y="3861686"/>
                    </a:cubicBezTo>
                    <a:cubicBezTo>
                      <a:pt x="2058835" y="3846447"/>
                      <a:pt x="2013347" y="3815234"/>
                      <a:pt x="1965483" y="3789018"/>
                    </a:cubicBezTo>
                    <a:close/>
                    <a:moveTo>
                      <a:pt x="3096683" y="2456110"/>
                    </a:moveTo>
                    <a:cubicBezTo>
                      <a:pt x="3127254" y="2516324"/>
                      <a:pt x="3158645" y="2576047"/>
                      <a:pt x="3196264" y="2632329"/>
                    </a:cubicBezTo>
                    <a:cubicBezTo>
                      <a:pt x="3282403" y="2757100"/>
                      <a:pt x="3328792" y="2905137"/>
                      <a:pt x="3353461" y="3053584"/>
                    </a:cubicBezTo>
                    <a:cubicBezTo>
                      <a:pt x="3369525" y="3202686"/>
                      <a:pt x="3356576" y="3357687"/>
                      <a:pt x="3308958" y="3500727"/>
                    </a:cubicBezTo>
                    <a:cubicBezTo>
                      <a:pt x="3308794" y="3500563"/>
                      <a:pt x="3308712" y="3500317"/>
                      <a:pt x="3308466" y="3500153"/>
                    </a:cubicBezTo>
                    <a:lnTo>
                      <a:pt x="3308466" y="3500153"/>
                    </a:lnTo>
                    <a:cubicBezTo>
                      <a:pt x="3307318" y="3505888"/>
                      <a:pt x="3305843" y="3511459"/>
                      <a:pt x="3304204" y="3516948"/>
                    </a:cubicBezTo>
                    <a:cubicBezTo>
                      <a:pt x="3300926" y="3527844"/>
                      <a:pt x="3297237" y="3538658"/>
                      <a:pt x="3292730" y="3549144"/>
                    </a:cubicBezTo>
                    <a:cubicBezTo>
                      <a:pt x="3290107" y="3555043"/>
                      <a:pt x="3287648" y="3560941"/>
                      <a:pt x="3284862" y="3566758"/>
                    </a:cubicBezTo>
                    <a:cubicBezTo>
                      <a:pt x="3282403" y="3572083"/>
                      <a:pt x="3279616" y="3577244"/>
                      <a:pt x="3276912" y="3582487"/>
                    </a:cubicBezTo>
                    <a:cubicBezTo>
                      <a:pt x="3271502" y="3592974"/>
                      <a:pt x="3265601" y="3603132"/>
                      <a:pt x="3259864" y="3613291"/>
                    </a:cubicBezTo>
                    <a:cubicBezTo>
                      <a:pt x="3255848" y="3620336"/>
                      <a:pt x="3251996" y="3627546"/>
                      <a:pt x="3248144" y="3634673"/>
                    </a:cubicBezTo>
                    <a:cubicBezTo>
                      <a:pt x="3248062" y="3634837"/>
                      <a:pt x="3247980" y="3635001"/>
                      <a:pt x="3247898" y="3635165"/>
                    </a:cubicBezTo>
                    <a:cubicBezTo>
                      <a:pt x="3244866" y="3641391"/>
                      <a:pt x="3241915" y="3647781"/>
                      <a:pt x="3238964" y="3654089"/>
                    </a:cubicBezTo>
                    <a:cubicBezTo>
                      <a:pt x="3238801" y="3654335"/>
                      <a:pt x="3238637" y="3654581"/>
                      <a:pt x="3238555" y="3654827"/>
                    </a:cubicBezTo>
                    <a:cubicBezTo>
                      <a:pt x="3236752" y="3658677"/>
                      <a:pt x="3234949" y="3662445"/>
                      <a:pt x="3233227" y="3666296"/>
                    </a:cubicBezTo>
                    <a:cubicBezTo>
                      <a:pt x="3232900" y="3667033"/>
                      <a:pt x="3232490" y="3667853"/>
                      <a:pt x="3232162" y="3668590"/>
                    </a:cubicBezTo>
                    <a:cubicBezTo>
                      <a:pt x="3229621" y="3674079"/>
                      <a:pt x="3226916" y="3679486"/>
                      <a:pt x="3224130" y="3684893"/>
                    </a:cubicBezTo>
                    <a:cubicBezTo>
                      <a:pt x="3223064" y="3686941"/>
                      <a:pt x="3221917" y="3689071"/>
                      <a:pt x="3220687" y="3691119"/>
                    </a:cubicBezTo>
                    <a:cubicBezTo>
                      <a:pt x="3220032" y="3692184"/>
                      <a:pt x="3219376" y="3693249"/>
                      <a:pt x="3218639" y="3694232"/>
                    </a:cubicBezTo>
                    <a:cubicBezTo>
                      <a:pt x="3217163" y="3696362"/>
                      <a:pt x="3215606" y="3698410"/>
                      <a:pt x="3213475" y="3699885"/>
                    </a:cubicBezTo>
                    <a:cubicBezTo>
                      <a:pt x="3211508" y="3701278"/>
                      <a:pt x="3209131" y="3701851"/>
                      <a:pt x="3206918" y="3701523"/>
                    </a:cubicBezTo>
                    <a:cubicBezTo>
                      <a:pt x="3169217" y="3754037"/>
                      <a:pt x="3127090" y="3803765"/>
                      <a:pt x="3089963" y="3856688"/>
                    </a:cubicBezTo>
                    <a:cubicBezTo>
                      <a:pt x="3079554" y="3870615"/>
                      <a:pt x="3069145" y="3884542"/>
                      <a:pt x="3057917" y="3897896"/>
                    </a:cubicBezTo>
                    <a:cubicBezTo>
                      <a:pt x="3055704" y="3899453"/>
                      <a:pt x="3053573" y="3901091"/>
                      <a:pt x="3051278" y="3902648"/>
                    </a:cubicBezTo>
                    <a:cubicBezTo>
                      <a:pt x="2979318" y="3946887"/>
                      <a:pt x="2902194" y="3980230"/>
                      <a:pt x="2822284" y="4009313"/>
                    </a:cubicBezTo>
                    <a:cubicBezTo>
                      <a:pt x="2770240" y="4030449"/>
                      <a:pt x="2715819" y="4047490"/>
                      <a:pt x="2659104" y="4052405"/>
                    </a:cubicBezTo>
                    <a:cubicBezTo>
                      <a:pt x="2538460" y="4063137"/>
                      <a:pt x="2433634" y="4024059"/>
                      <a:pt x="2329054" y="3967532"/>
                    </a:cubicBezTo>
                    <a:cubicBezTo>
                      <a:pt x="2251521" y="3932960"/>
                      <a:pt x="2187101" y="3876186"/>
                      <a:pt x="2136532" y="3808516"/>
                    </a:cubicBezTo>
                    <a:cubicBezTo>
                      <a:pt x="2089651" y="3751333"/>
                      <a:pt x="2056130" y="3684893"/>
                      <a:pt x="2035886" y="3614110"/>
                    </a:cubicBezTo>
                    <a:cubicBezTo>
                      <a:pt x="2037771" y="3611898"/>
                      <a:pt x="2038345" y="3609113"/>
                      <a:pt x="2036952" y="3605754"/>
                    </a:cubicBezTo>
                    <a:cubicBezTo>
                      <a:pt x="2035804" y="3604361"/>
                      <a:pt x="2034329" y="3603378"/>
                      <a:pt x="2032772" y="3602641"/>
                    </a:cubicBezTo>
                    <a:cubicBezTo>
                      <a:pt x="2030641" y="3594448"/>
                      <a:pt x="2028510" y="3586338"/>
                      <a:pt x="2026707" y="3578063"/>
                    </a:cubicBezTo>
                    <a:cubicBezTo>
                      <a:pt x="2003185" y="3491469"/>
                      <a:pt x="1995235" y="3402581"/>
                      <a:pt x="2000152" y="3313038"/>
                    </a:cubicBezTo>
                    <a:cubicBezTo>
                      <a:pt x="2001791" y="3257575"/>
                      <a:pt x="2003676" y="3201867"/>
                      <a:pt x="2010315" y="3146732"/>
                    </a:cubicBezTo>
                    <a:cubicBezTo>
                      <a:pt x="2015970" y="3106998"/>
                      <a:pt x="2024494" y="3067757"/>
                      <a:pt x="2034821" y="3029006"/>
                    </a:cubicBezTo>
                    <a:cubicBezTo>
                      <a:pt x="2035558" y="3028433"/>
                      <a:pt x="2036378" y="3027941"/>
                      <a:pt x="2037034" y="3027122"/>
                    </a:cubicBezTo>
                    <a:cubicBezTo>
                      <a:pt x="2039656" y="3024091"/>
                      <a:pt x="2039902" y="3019585"/>
                      <a:pt x="2038345" y="3015898"/>
                    </a:cubicBezTo>
                    <a:cubicBezTo>
                      <a:pt x="2049410" y="2976001"/>
                      <a:pt x="2062277" y="2936596"/>
                      <a:pt x="2075964" y="2897682"/>
                    </a:cubicBezTo>
                    <a:cubicBezTo>
                      <a:pt x="2117354" y="2784954"/>
                      <a:pt x="2193658" y="2688119"/>
                      <a:pt x="2280534" y="2606523"/>
                    </a:cubicBezTo>
                    <a:cubicBezTo>
                      <a:pt x="2355199" y="2527711"/>
                      <a:pt x="2447731" y="2471020"/>
                      <a:pt x="2542312" y="2419244"/>
                    </a:cubicBezTo>
                    <a:cubicBezTo>
                      <a:pt x="2566326" y="2406955"/>
                      <a:pt x="2591651" y="2393192"/>
                      <a:pt x="2613124" y="2375742"/>
                    </a:cubicBezTo>
                    <a:cubicBezTo>
                      <a:pt x="2619435" y="2374185"/>
                      <a:pt x="2624189" y="2368614"/>
                      <a:pt x="2628369" y="2361978"/>
                    </a:cubicBezTo>
                    <a:cubicBezTo>
                      <a:pt x="2640663" y="2349608"/>
                      <a:pt x="2650744" y="2335353"/>
                      <a:pt x="2657546" y="2318804"/>
                    </a:cubicBezTo>
                    <a:cubicBezTo>
                      <a:pt x="2692625" y="2270633"/>
                      <a:pt x="2727457" y="2221724"/>
                      <a:pt x="2753111" y="2167736"/>
                    </a:cubicBezTo>
                    <a:cubicBezTo>
                      <a:pt x="2756389" y="2160936"/>
                      <a:pt x="2759421" y="2154055"/>
                      <a:pt x="2762290" y="2147173"/>
                    </a:cubicBezTo>
                    <a:cubicBezTo>
                      <a:pt x="2768765" y="2189773"/>
                      <a:pt x="2793434" y="2230162"/>
                      <a:pt x="2825399" y="2257935"/>
                    </a:cubicBezTo>
                    <a:cubicBezTo>
                      <a:pt x="2866050" y="2288738"/>
                      <a:pt x="2918586" y="2295210"/>
                      <a:pt x="2968090" y="2297176"/>
                    </a:cubicBezTo>
                    <a:cubicBezTo>
                      <a:pt x="2970466" y="2297340"/>
                      <a:pt x="2972843" y="2297422"/>
                      <a:pt x="2975220" y="2297422"/>
                    </a:cubicBezTo>
                    <a:cubicBezTo>
                      <a:pt x="3009397" y="2297422"/>
                      <a:pt x="3041033" y="2282676"/>
                      <a:pt x="3070702" y="2266537"/>
                    </a:cubicBezTo>
                    <a:cubicBezTo>
                      <a:pt x="3095700" y="2253101"/>
                      <a:pt x="3121435" y="2239584"/>
                      <a:pt x="3141761" y="2219430"/>
                    </a:cubicBezTo>
                    <a:cubicBezTo>
                      <a:pt x="3143482" y="2217710"/>
                      <a:pt x="3145121" y="2215989"/>
                      <a:pt x="3146842" y="2214269"/>
                    </a:cubicBezTo>
                    <a:cubicBezTo>
                      <a:pt x="3142089" y="2221232"/>
                      <a:pt x="3137171" y="2228196"/>
                      <a:pt x="3131762" y="2235241"/>
                    </a:cubicBezTo>
                    <a:cubicBezTo>
                      <a:pt x="3085455" y="2296931"/>
                      <a:pt x="3052507" y="2384672"/>
                      <a:pt x="3096683" y="245611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9" name="Google Shape;1189;p23"/>
              <p:cNvSpPr/>
              <p:nvPr/>
            </p:nvSpPr>
            <p:spPr>
              <a:xfrm>
                <a:off x="15756661" y="1832746"/>
                <a:ext cx="870007" cy="1159285"/>
              </a:xfrm>
              <a:custGeom>
                <a:rect b="b" l="l" r="r" t="t"/>
                <a:pathLst>
                  <a:path extrusionOk="0" h="1159285" w="870007">
                    <a:moveTo>
                      <a:pt x="850774" y="440809"/>
                    </a:moveTo>
                    <a:cubicBezTo>
                      <a:pt x="842251" y="441628"/>
                      <a:pt x="776601" y="444578"/>
                      <a:pt x="745621" y="454491"/>
                    </a:cubicBezTo>
                    <a:cubicBezTo>
                      <a:pt x="739966" y="369781"/>
                      <a:pt x="718328" y="286791"/>
                      <a:pt x="674808" y="220924"/>
                    </a:cubicBezTo>
                    <a:cubicBezTo>
                      <a:pt x="692511" y="212732"/>
                      <a:pt x="708657" y="201262"/>
                      <a:pt x="720951" y="185943"/>
                    </a:cubicBezTo>
                    <a:cubicBezTo>
                      <a:pt x="735048" y="168984"/>
                      <a:pt x="745539" y="149404"/>
                      <a:pt x="755292" y="129742"/>
                    </a:cubicBezTo>
                    <a:cubicBezTo>
                      <a:pt x="759390" y="121468"/>
                      <a:pt x="754390" y="111064"/>
                      <a:pt x="746359" y="107705"/>
                    </a:cubicBezTo>
                    <a:cubicBezTo>
                      <a:pt x="738163" y="104264"/>
                      <a:pt x="727508" y="108114"/>
                      <a:pt x="724311" y="116634"/>
                    </a:cubicBezTo>
                    <a:cubicBezTo>
                      <a:pt x="717919" y="133511"/>
                      <a:pt x="710460" y="149896"/>
                      <a:pt x="700379" y="164970"/>
                    </a:cubicBezTo>
                    <a:cubicBezTo>
                      <a:pt x="690708" y="180372"/>
                      <a:pt x="676119" y="191431"/>
                      <a:pt x="661613" y="202245"/>
                    </a:cubicBezTo>
                    <a:cubicBezTo>
                      <a:pt x="649893" y="187008"/>
                      <a:pt x="636861" y="172753"/>
                      <a:pt x="622354" y="159972"/>
                    </a:cubicBezTo>
                    <a:cubicBezTo>
                      <a:pt x="584735" y="126056"/>
                      <a:pt x="538428" y="100905"/>
                      <a:pt x="488679" y="89763"/>
                    </a:cubicBezTo>
                    <a:cubicBezTo>
                      <a:pt x="485319" y="89272"/>
                      <a:pt x="481876" y="88616"/>
                      <a:pt x="478434" y="87961"/>
                    </a:cubicBezTo>
                    <a:cubicBezTo>
                      <a:pt x="480975" y="87224"/>
                      <a:pt x="483434" y="86486"/>
                      <a:pt x="485974" y="85831"/>
                    </a:cubicBezTo>
                    <a:cubicBezTo>
                      <a:pt x="508185" y="79441"/>
                      <a:pt x="530806" y="74280"/>
                      <a:pt x="553099" y="68135"/>
                    </a:cubicBezTo>
                    <a:cubicBezTo>
                      <a:pt x="559738" y="66169"/>
                      <a:pt x="576047" y="62892"/>
                      <a:pt x="569327" y="53143"/>
                    </a:cubicBezTo>
                    <a:cubicBezTo>
                      <a:pt x="554984" y="43067"/>
                      <a:pt x="534494" y="48637"/>
                      <a:pt x="518020" y="50030"/>
                    </a:cubicBezTo>
                    <a:cubicBezTo>
                      <a:pt x="445486" y="57895"/>
                      <a:pt x="380165" y="90009"/>
                      <a:pt x="321810" y="132200"/>
                    </a:cubicBezTo>
                    <a:cubicBezTo>
                      <a:pt x="322220" y="121058"/>
                      <a:pt x="321318" y="109753"/>
                      <a:pt x="319843" y="99349"/>
                    </a:cubicBezTo>
                    <a:cubicBezTo>
                      <a:pt x="315253" y="77720"/>
                      <a:pt x="283043" y="-20425"/>
                      <a:pt x="252063" y="3825"/>
                    </a:cubicBezTo>
                    <a:cubicBezTo>
                      <a:pt x="243949" y="10133"/>
                      <a:pt x="242883" y="21520"/>
                      <a:pt x="248703" y="29631"/>
                    </a:cubicBezTo>
                    <a:cubicBezTo>
                      <a:pt x="275667" y="64776"/>
                      <a:pt x="298370" y="112129"/>
                      <a:pt x="289682" y="156696"/>
                    </a:cubicBezTo>
                    <a:cubicBezTo>
                      <a:pt x="230508" y="203147"/>
                      <a:pt x="194118" y="271390"/>
                      <a:pt x="161334" y="338486"/>
                    </a:cubicBezTo>
                    <a:cubicBezTo>
                      <a:pt x="124534" y="310058"/>
                      <a:pt x="52001" y="257135"/>
                      <a:pt x="41592" y="284334"/>
                    </a:cubicBezTo>
                    <a:cubicBezTo>
                      <a:pt x="38641" y="291297"/>
                      <a:pt x="41920" y="300391"/>
                      <a:pt x="49214" y="303094"/>
                    </a:cubicBezTo>
                    <a:cubicBezTo>
                      <a:pt x="86669" y="314728"/>
                      <a:pt x="119207" y="336356"/>
                      <a:pt x="152974" y="355526"/>
                    </a:cubicBezTo>
                    <a:cubicBezTo>
                      <a:pt x="151909" y="357738"/>
                      <a:pt x="150843" y="360032"/>
                      <a:pt x="149696" y="362244"/>
                    </a:cubicBezTo>
                    <a:cubicBezTo>
                      <a:pt x="122731" y="432453"/>
                      <a:pt x="112159" y="508479"/>
                      <a:pt x="107815" y="583276"/>
                    </a:cubicBezTo>
                    <a:cubicBezTo>
                      <a:pt x="102897" y="645128"/>
                      <a:pt x="106340" y="707227"/>
                      <a:pt x="117568" y="768097"/>
                    </a:cubicBezTo>
                    <a:cubicBezTo>
                      <a:pt x="108716" y="785055"/>
                      <a:pt x="96177" y="799802"/>
                      <a:pt x="79211" y="809878"/>
                    </a:cubicBezTo>
                    <a:cubicBezTo>
                      <a:pt x="55935" y="824870"/>
                      <a:pt x="31347" y="837569"/>
                      <a:pt x="8071" y="852561"/>
                    </a:cubicBezTo>
                    <a:cubicBezTo>
                      <a:pt x="612" y="857312"/>
                      <a:pt x="-2420" y="866980"/>
                      <a:pt x="2170" y="874844"/>
                    </a:cubicBezTo>
                    <a:cubicBezTo>
                      <a:pt x="5448" y="880415"/>
                      <a:pt x="10283" y="882627"/>
                      <a:pt x="15447" y="882627"/>
                    </a:cubicBezTo>
                    <a:cubicBezTo>
                      <a:pt x="21430" y="882627"/>
                      <a:pt x="27823" y="879596"/>
                      <a:pt x="32658" y="875336"/>
                    </a:cubicBezTo>
                    <a:cubicBezTo>
                      <a:pt x="52738" y="862228"/>
                      <a:pt x="73064" y="849530"/>
                      <a:pt x="92652" y="835603"/>
                    </a:cubicBezTo>
                    <a:cubicBezTo>
                      <a:pt x="106012" y="827246"/>
                      <a:pt x="116748" y="816350"/>
                      <a:pt x="125108" y="803898"/>
                    </a:cubicBezTo>
                    <a:cubicBezTo>
                      <a:pt x="126338" y="809141"/>
                      <a:pt x="127485" y="814384"/>
                      <a:pt x="128796" y="819545"/>
                    </a:cubicBezTo>
                    <a:cubicBezTo>
                      <a:pt x="160596" y="917773"/>
                      <a:pt x="239441" y="999205"/>
                      <a:pt x="334268" y="1043690"/>
                    </a:cubicBezTo>
                    <a:cubicBezTo>
                      <a:pt x="341398" y="1064008"/>
                      <a:pt x="348037" y="1084407"/>
                      <a:pt x="342956" y="1106199"/>
                    </a:cubicBezTo>
                    <a:cubicBezTo>
                      <a:pt x="342382" y="1123321"/>
                      <a:pt x="316483" y="1143556"/>
                      <a:pt x="335497" y="1157319"/>
                    </a:cubicBezTo>
                    <a:cubicBezTo>
                      <a:pt x="338366" y="1158630"/>
                      <a:pt x="340907" y="1159286"/>
                      <a:pt x="343201" y="1159286"/>
                    </a:cubicBezTo>
                    <a:cubicBezTo>
                      <a:pt x="358200" y="1159286"/>
                      <a:pt x="363281" y="1134626"/>
                      <a:pt x="367215" y="1122010"/>
                    </a:cubicBezTo>
                    <a:cubicBezTo>
                      <a:pt x="373035" y="1099563"/>
                      <a:pt x="369264" y="1076214"/>
                      <a:pt x="360659" y="1054996"/>
                    </a:cubicBezTo>
                    <a:cubicBezTo>
                      <a:pt x="403114" y="1071381"/>
                      <a:pt x="447945" y="1080393"/>
                      <a:pt x="492777" y="1080393"/>
                    </a:cubicBezTo>
                    <a:cubicBezTo>
                      <a:pt x="493924" y="1080393"/>
                      <a:pt x="495154" y="1080393"/>
                      <a:pt x="496301" y="1080393"/>
                    </a:cubicBezTo>
                    <a:cubicBezTo>
                      <a:pt x="507939" y="1080556"/>
                      <a:pt x="517611" y="1070644"/>
                      <a:pt x="517611" y="1059092"/>
                    </a:cubicBezTo>
                    <a:cubicBezTo>
                      <a:pt x="517611" y="1047295"/>
                      <a:pt x="507939" y="1038038"/>
                      <a:pt x="496301" y="1037792"/>
                    </a:cubicBezTo>
                    <a:cubicBezTo>
                      <a:pt x="474090" y="1037382"/>
                      <a:pt x="451961" y="1035580"/>
                      <a:pt x="430160" y="1031566"/>
                    </a:cubicBezTo>
                    <a:cubicBezTo>
                      <a:pt x="417375" y="1029190"/>
                      <a:pt x="404753" y="1025913"/>
                      <a:pt x="392459" y="1021817"/>
                    </a:cubicBezTo>
                    <a:cubicBezTo>
                      <a:pt x="492367" y="1014689"/>
                      <a:pt x="574900" y="948412"/>
                      <a:pt x="635222" y="865751"/>
                    </a:cubicBezTo>
                    <a:cubicBezTo>
                      <a:pt x="666530" y="870584"/>
                      <a:pt x="698494" y="878285"/>
                      <a:pt x="720295" y="901552"/>
                    </a:cubicBezTo>
                    <a:cubicBezTo>
                      <a:pt x="723410" y="905730"/>
                      <a:pt x="727836" y="907532"/>
                      <a:pt x="732262" y="907532"/>
                    </a:cubicBezTo>
                    <a:cubicBezTo>
                      <a:pt x="741195" y="907532"/>
                      <a:pt x="750210" y="900077"/>
                      <a:pt x="748489" y="889673"/>
                    </a:cubicBezTo>
                    <a:cubicBezTo>
                      <a:pt x="735130" y="861573"/>
                      <a:pt x="686446" y="849939"/>
                      <a:pt x="647844" y="847727"/>
                    </a:cubicBezTo>
                    <a:cubicBezTo>
                      <a:pt x="677595" y="803570"/>
                      <a:pt x="701281" y="755726"/>
                      <a:pt x="718083" y="710422"/>
                    </a:cubicBezTo>
                    <a:cubicBezTo>
                      <a:pt x="738408" y="641032"/>
                      <a:pt x="749965" y="557469"/>
                      <a:pt x="746768" y="474398"/>
                    </a:cubicBezTo>
                    <a:cubicBezTo>
                      <a:pt x="781847" y="473415"/>
                      <a:pt x="816679" y="471449"/>
                      <a:pt x="853069" y="474234"/>
                    </a:cubicBezTo>
                    <a:cubicBezTo>
                      <a:pt x="858151" y="474562"/>
                      <a:pt x="863396" y="471613"/>
                      <a:pt x="866429" y="467680"/>
                    </a:cubicBezTo>
                    <a:cubicBezTo>
                      <a:pt x="875854" y="456457"/>
                      <a:pt x="865281" y="438515"/>
                      <a:pt x="850774" y="440809"/>
                    </a:cubicBezTo>
                    <a:close/>
                    <a:moveTo>
                      <a:pt x="702428" y="565826"/>
                    </a:moveTo>
                    <a:cubicBezTo>
                      <a:pt x="696363" y="646194"/>
                      <a:pt x="676283" y="727544"/>
                      <a:pt x="629895" y="794886"/>
                    </a:cubicBezTo>
                    <a:cubicBezTo>
                      <a:pt x="598094" y="849694"/>
                      <a:pt x="558098" y="899258"/>
                      <a:pt x="505972" y="936206"/>
                    </a:cubicBezTo>
                    <a:cubicBezTo>
                      <a:pt x="456141" y="970450"/>
                      <a:pt x="396065" y="989047"/>
                      <a:pt x="335661" y="975529"/>
                    </a:cubicBezTo>
                    <a:cubicBezTo>
                      <a:pt x="314844" y="970778"/>
                      <a:pt x="294846" y="963159"/>
                      <a:pt x="275011" y="955458"/>
                    </a:cubicBezTo>
                    <a:cubicBezTo>
                      <a:pt x="273536" y="954311"/>
                      <a:pt x="272061" y="953082"/>
                      <a:pt x="270668" y="951935"/>
                    </a:cubicBezTo>
                    <a:cubicBezTo>
                      <a:pt x="228623" y="915643"/>
                      <a:pt x="193216" y="873288"/>
                      <a:pt x="173792" y="820447"/>
                    </a:cubicBezTo>
                    <a:cubicBezTo>
                      <a:pt x="155023" y="756300"/>
                      <a:pt x="145762" y="688467"/>
                      <a:pt x="148467" y="621616"/>
                    </a:cubicBezTo>
                    <a:cubicBezTo>
                      <a:pt x="150843" y="509626"/>
                      <a:pt x="166907" y="393948"/>
                      <a:pt x="228541" y="297851"/>
                    </a:cubicBezTo>
                    <a:cubicBezTo>
                      <a:pt x="249686" y="259265"/>
                      <a:pt x="272143" y="220351"/>
                      <a:pt x="306976" y="191841"/>
                    </a:cubicBezTo>
                    <a:cubicBezTo>
                      <a:pt x="345824" y="160054"/>
                      <a:pt x="386476" y="128104"/>
                      <a:pt x="431799" y="106148"/>
                    </a:cubicBezTo>
                    <a:cubicBezTo>
                      <a:pt x="436963" y="107869"/>
                      <a:pt x="442946" y="108934"/>
                      <a:pt x="446552" y="109999"/>
                    </a:cubicBezTo>
                    <a:cubicBezTo>
                      <a:pt x="522610" y="126302"/>
                      <a:pt x="591866" y="169804"/>
                      <a:pt x="636697" y="233786"/>
                    </a:cubicBezTo>
                    <a:cubicBezTo>
                      <a:pt x="701937" y="331686"/>
                      <a:pt x="708411" y="450640"/>
                      <a:pt x="702428" y="56582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0" name="Google Shape;1190;p23"/>
              <p:cNvSpPr/>
              <p:nvPr/>
            </p:nvSpPr>
            <p:spPr>
              <a:xfrm>
                <a:off x="17326555" y="2206894"/>
                <a:ext cx="1077787" cy="1207457"/>
              </a:xfrm>
              <a:custGeom>
                <a:rect b="b" l="l" r="r" t="t"/>
                <a:pathLst>
                  <a:path extrusionOk="0" h="1207457" w="1077787">
                    <a:moveTo>
                      <a:pt x="614521" y="7840"/>
                    </a:moveTo>
                    <a:cubicBezTo>
                      <a:pt x="554691" y="2842"/>
                      <a:pt x="492729" y="-6497"/>
                      <a:pt x="433473" y="6938"/>
                    </a:cubicBezTo>
                    <a:cubicBezTo>
                      <a:pt x="341269" y="25208"/>
                      <a:pt x="261523" y="81981"/>
                      <a:pt x="207839" y="158335"/>
                    </a:cubicBezTo>
                    <a:cubicBezTo>
                      <a:pt x="158910" y="219860"/>
                      <a:pt x="104735" y="279583"/>
                      <a:pt x="75721" y="353806"/>
                    </a:cubicBezTo>
                    <a:cubicBezTo>
                      <a:pt x="33758" y="454000"/>
                      <a:pt x="13023" y="562631"/>
                      <a:pt x="1548" y="670280"/>
                    </a:cubicBezTo>
                    <a:cubicBezTo>
                      <a:pt x="-3697" y="777519"/>
                      <a:pt x="2040" y="893769"/>
                      <a:pt x="55969" y="989130"/>
                    </a:cubicBezTo>
                    <a:cubicBezTo>
                      <a:pt x="78672" y="1030010"/>
                      <a:pt x="118340" y="1056717"/>
                      <a:pt x="155959" y="1082605"/>
                    </a:cubicBezTo>
                    <a:cubicBezTo>
                      <a:pt x="192103" y="1109804"/>
                      <a:pt x="229723" y="1135365"/>
                      <a:pt x="272505" y="1150848"/>
                    </a:cubicBezTo>
                    <a:cubicBezTo>
                      <a:pt x="330286" y="1170756"/>
                      <a:pt x="390936" y="1187960"/>
                      <a:pt x="452487" y="1187796"/>
                    </a:cubicBezTo>
                    <a:cubicBezTo>
                      <a:pt x="483878" y="1198774"/>
                      <a:pt x="512318" y="1205000"/>
                      <a:pt x="546659" y="1206966"/>
                    </a:cubicBezTo>
                    <a:cubicBezTo>
                      <a:pt x="553461" y="1207294"/>
                      <a:pt x="560182" y="1207458"/>
                      <a:pt x="567066" y="1207458"/>
                    </a:cubicBezTo>
                    <a:cubicBezTo>
                      <a:pt x="634929" y="1207458"/>
                      <a:pt x="705168" y="1192302"/>
                      <a:pt x="763031" y="1156911"/>
                    </a:cubicBezTo>
                    <a:cubicBezTo>
                      <a:pt x="816058" y="1122584"/>
                      <a:pt x="855317" y="1072283"/>
                      <a:pt x="899083" y="1027552"/>
                    </a:cubicBezTo>
                    <a:cubicBezTo>
                      <a:pt x="977764" y="949478"/>
                      <a:pt x="1017432" y="841502"/>
                      <a:pt x="1042102" y="735574"/>
                    </a:cubicBezTo>
                    <a:cubicBezTo>
                      <a:pt x="1072181" y="618176"/>
                      <a:pt x="1087835" y="494962"/>
                      <a:pt x="1070705" y="374369"/>
                    </a:cubicBezTo>
                    <a:cubicBezTo>
                      <a:pt x="1053658" y="300637"/>
                      <a:pt x="1038331" y="221253"/>
                      <a:pt x="988008" y="162103"/>
                    </a:cubicBezTo>
                    <a:cubicBezTo>
                      <a:pt x="934407" y="105985"/>
                      <a:pt x="867365" y="58633"/>
                      <a:pt x="791471" y="38643"/>
                    </a:cubicBezTo>
                    <a:cubicBezTo>
                      <a:pt x="733280" y="24634"/>
                      <a:pt x="673695" y="16442"/>
                      <a:pt x="614521" y="7840"/>
                    </a:cubicBezTo>
                    <a:close/>
                    <a:moveTo>
                      <a:pt x="197185" y="1059748"/>
                    </a:moveTo>
                    <a:cubicBezTo>
                      <a:pt x="162434" y="1034024"/>
                      <a:pt x="122356" y="1012478"/>
                      <a:pt x="97604" y="976022"/>
                    </a:cubicBezTo>
                    <a:cubicBezTo>
                      <a:pt x="64247" y="926048"/>
                      <a:pt x="52855" y="865833"/>
                      <a:pt x="45397" y="807257"/>
                    </a:cubicBezTo>
                    <a:cubicBezTo>
                      <a:pt x="31955" y="718861"/>
                      <a:pt x="42036" y="630465"/>
                      <a:pt x="60395" y="541331"/>
                    </a:cubicBezTo>
                    <a:cubicBezTo>
                      <a:pt x="98342" y="351676"/>
                      <a:pt x="151616" y="289987"/>
                      <a:pt x="272505" y="146456"/>
                    </a:cubicBezTo>
                    <a:cubicBezTo>
                      <a:pt x="342416" y="68054"/>
                      <a:pt x="424867" y="42985"/>
                      <a:pt x="516498" y="42985"/>
                    </a:cubicBezTo>
                    <a:cubicBezTo>
                      <a:pt x="549281" y="42985"/>
                      <a:pt x="583212" y="46180"/>
                      <a:pt x="618209" y="51260"/>
                    </a:cubicBezTo>
                    <a:cubicBezTo>
                      <a:pt x="535266" y="54537"/>
                      <a:pt x="460683" y="94761"/>
                      <a:pt x="397903" y="146620"/>
                    </a:cubicBezTo>
                    <a:cubicBezTo>
                      <a:pt x="253245" y="244765"/>
                      <a:pt x="178498" y="429668"/>
                      <a:pt x="151042" y="596958"/>
                    </a:cubicBezTo>
                    <a:cubicBezTo>
                      <a:pt x="138584" y="691908"/>
                      <a:pt x="145714" y="787841"/>
                      <a:pt x="173826" y="879515"/>
                    </a:cubicBezTo>
                    <a:cubicBezTo>
                      <a:pt x="182514" y="910564"/>
                      <a:pt x="191284" y="940548"/>
                      <a:pt x="205381" y="970041"/>
                    </a:cubicBezTo>
                    <a:cubicBezTo>
                      <a:pt x="233083" y="1025258"/>
                      <a:pt x="263654" y="1081950"/>
                      <a:pt x="313977" y="1119799"/>
                    </a:cubicBezTo>
                    <a:cubicBezTo>
                      <a:pt x="271604" y="1107510"/>
                      <a:pt x="231854" y="1087029"/>
                      <a:pt x="197185" y="1059748"/>
                    </a:cubicBezTo>
                    <a:close/>
                    <a:moveTo>
                      <a:pt x="970961" y="209947"/>
                    </a:moveTo>
                    <a:cubicBezTo>
                      <a:pt x="993172" y="244355"/>
                      <a:pt x="1004728" y="286301"/>
                      <a:pt x="1015629" y="325706"/>
                    </a:cubicBezTo>
                    <a:cubicBezTo>
                      <a:pt x="1030381" y="376254"/>
                      <a:pt x="1036610" y="428357"/>
                      <a:pt x="1034316" y="480953"/>
                    </a:cubicBezTo>
                    <a:cubicBezTo>
                      <a:pt x="1035955" y="566973"/>
                      <a:pt x="1019563" y="651847"/>
                      <a:pt x="998417" y="735000"/>
                    </a:cubicBezTo>
                    <a:cubicBezTo>
                      <a:pt x="981534" y="807257"/>
                      <a:pt x="955799" y="878286"/>
                      <a:pt x="915065" y="942187"/>
                    </a:cubicBezTo>
                    <a:cubicBezTo>
                      <a:pt x="890969" y="976759"/>
                      <a:pt x="860562" y="1005924"/>
                      <a:pt x="831876" y="1036564"/>
                    </a:cubicBezTo>
                    <a:cubicBezTo>
                      <a:pt x="798191" y="1073020"/>
                      <a:pt x="765899" y="1108657"/>
                      <a:pt x="720904" y="1132333"/>
                    </a:cubicBezTo>
                    <a:cubicBezTo>
                      <a:pt x="673695" y="1153060"/>
                      <a:pt x="621487" y="1164775"/>
                      <a:pt x="569853" y="1165267"/>
                    </a:cubicBezTo>
                    <a:cubicBezTo>
                      <a:pt x="562477" y="1165349"/>
                      <a:pt x="555182" y="1164857"/>
                      <a:pt x="547806" y="1164448"/>
                    </a:cubicBezTo>
                    <a:cubicBezTo>
                      <a:pt x="546085" y="1158795"/>
                      <a:pt x="540758" y="1154863"/>
                      <a:pt x="534692" y="1154781"/>
                    </a:cubicBezTo>
                    <a:cubicBezTo>
                      <a:pt x="517317" y="1154371"/>
                      <a:pt x="499696" y="1154043"/>
                      <a:pt x="482485" y="1150521"/>
                    </a:cubicBezTo>
                    <a:cubicBezTo>
                      <a:pt x="422572" y="1136511"/>
                      <a:pt x="361103" y="1109067"/>
                      <a:pt x="316517" y="1065483"/>
                    </a:cubicBezTo>
                    <a:cubicBezTo>
                      <a:pt x="242016" y="983395"/>
                      <a:pt x="210462" y="873125"/>
                      <a:pt x="192021" y="766049"/>
                    </a:cubicBezTo>
                    <a:cubicBezTo>
                      <a:pt x="175875" y="645785"/>
                      <a:pt x="200709" y="524291"/>
                      <a:pt x="246524" y="413037"/>
                    </a:cubicBezTo>
                    <a:cubicBezTo>
                      <a:pt x="274718" y="343402"/>
                      <a:pt x="314796" y="277453"/>
                      <a:pt x="367004" y="223301"/>
                    </a:cubicBezTo>
                    <a:cubicBezTo>
                      <a:pt x="407492" y="188974"/>
                      <a:pt x="449455" y="155467"/>
                      <a:pt x="494369" y="127204"/>
                    </a:cubicBezTo>
                    <a:cubicBezTo>
                      <a:pt x="560346" y="88290"/>
                      <a:pt x="636732" y="81735"/>
                      <a:pt x="712216" y="81735"/>
                    </a:cubicBezTo>
                    <a:cubicBezTo>
                      <a:pt x="712954" y="81735"/>
                      <a:pt x="713691" y="81735"/>
                      <a:pt x="714347" y="81735"/>
                    </a:cubicBezTo>
                    <a:cubicBezTo>
                      <a:pt x="758277" y="81981"/>
                      <a:pt x="804420" y="81572"/>
                      <a:pt x="843596" y="104101"/>
                    </a:cubicBezTo>
                    <a:cubicBezTo>
                      <a:pt x="891461" y="131873"/>
                      <a:pt x="938423" y="163824"/>
                      <a:pt x="970961" y="20994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91" name="Google Shape;1191;p23"/>
            <p:cNvSpPr/>
            <p:nvPr/>
          </p:nvSpPr>
          <p:spPr>
            <a:xfrm>
              <a:off x="15592044" y="-297614"/>
              <a:ext cx="1259875" cy="1746294"/>
            </a:xfrm>
            <a:custGeom>
              <a:rect b="b" l="l" r="r" t="t"/>
              <a:pathLst>
                <a:path extrusionOk="0" h="1746294" w="1259875">
                  <a:moveTo>
                    <a:pt x="939825" y="30532"/>
                  </a:moveTo>
                  <a:cubicBezTo>
                    <a:pt x="1045061" y="7184"/>
                    <a:pt x="1152509" y="-2074"/>
                    <a:pt x="1259876" y="384"/>
                  </a:cubicBezTo>
                  <a:cubicBezTo>
                    <a:pt x="1197833" y="30204"/>
                    <a:pt x="1142264" y="71740"/>
                    <a:pt x="1083992" y="108033"/>
                  </a:cubicBezTo>
                  <a:cubicBezTo>
                    <a:pt x="1015146" y="161038"/>
                    <a:pt x="944579" y="212978"/>
                    <a:pt x="883601" y="275158"/>
                  </a:cubicBezTo>
                  <a:cubicBezTo>
                    <a:pt x="836065" y="326279"/>
                    <a:pt x="794840" y="382889"/>
                    <a:pt x="750910" y="437205"/>
                  </a:cubicBezTo>
                  <a:cubicBezTo>
                    <a:pt x="710586" y="493487"/>
                    <a:pt x="674524" y="553128"/>
                    <a:pt x="639281" y="612687"/>
                  </a:cubicBezTo>
                  <a:cubicBezTo>
                    <a:pt x="583959" y="718860"/>
                    <a:pt x="525358" y="823887"/>
                    <a:pt x="479707" y="934567"/>
                  </a:cubicBezTo>
                  <a:cubicBezTo>
                    <a:pt x="439793" y="1047213"/>
                    <a:pt x="409550" y="1163382"/>
                    <a:pt x="385946" y="1280452"/>
                  </a:cubicBezTo>
                  <a:cubicBezTo>
                    <a:pt x="372504" y="1346647"/>
                    <a:pt x="362095" y="1413497"/>
                    <a:pt x="357424" y="1480921"/>
                  </a:cubicBezTo>
                  <a:cubicBezTo>
                    <a:pt x="355539" y="1515902"/>
                    <a:pt x="350457" y="1552195"/>
                    <a:pt x="357096" y="1586767"/>
                  </a:cubicBezTo>
                  <a:cubicBezTo>
                    <a:pt x="358735" y="1592584"/>
                    <a:pt x="362587" y="1596434"/>
                    <a:pt x="367259" y="1598482"/>
                  </a:cubicBezTo>
                  <a:cubicBezTo>
                    <a:pt x="360046" y="1692040"/>
                    <a:pt x="299970" y="1758562"/>
                    <a:pt x="200964" y="1744389"/>
                  </a:cubicBezTo>
                  <a:cubicBezTo>
                    <a:pt x="20490" y="1730380"/>
                    <a:pt x="18277" y="1617079"/>
                    <a:pt x="0" y="1472237"/>
                  </a:cubicBezTo>
                  <a:cubicBezTo>
                    <a:pt x="1065" y="1414398"/>
                    <a:pt x="1557" y="1356478"/>
                    <a:pt x="4999" y="1298885"/>
                  </a:cubicBezTo>
                  <a:cubicBezTo>
                    <a:pt x="18851" y="1171083"/>
                    <a:pt x="51061" y="1043854"/>
                    <a:pt x="89172" y="920558"/>
                  </a:cubicBezTo>
                  <a:cubicBezTo>
                    <a:pt x="121545" y="811763"/>
                    <a:pt x="168262" y="708292"/>
                    <a:pt x="218503" y="606706"/>
                  </a:cubicBezTo>
                  <a:cubicBezTo>
                    <a:pt x="296774" y="435566"/>
                    <a:pt x="402747" y="266392"/>
                    <a:pt x="568960" y="168820"/>
                  </a:cubicBezTo>
                  <a:cubicBezTo>
                    <a:pt x="682638" y="100577"/>
                    <a:pt x="810166" y="57158"/>
                    <a:pt x="939825" y="305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23"/>
            <p:cNvSpPr/>
            <p:nvPr/>
          </p:nvSpPr>
          <p:spPr>
            <a:xfrm>
              <a:off x="16640466" y="-412388"/>
              <a:ext cx="1913111" cy="2211356"/>
            </a:xfrm>
            <a:custGeom>
              <a:rect b="b" l="l" r="r" t="t"/>
              <a:pathLst>
                <a:path extrusionOk="0" h="2211356" w="1913111">
                  <a:moveTo>
                    <a:pt x="1874324" y="821920"/>
                  </a:moveTo>
                  <a:cubicBezTo>
                    <a:pt x="1895469" y="913266"/>
                    <a:pt x="1913828" y="1003137"/>
                    <a:pt x="1913090" y="1097923"/>
                  </a:cubicBezTo>
                  <a:cubicBezTo>
                    <a:pt x="1912926" y="1219663"/>
                    <a:pt x="1907189" y="1342140"/>
                    <a:pt x="1882192" y="1461503"/>
                  </a:cubicBezTo>
                  <a:cubicBezTo>
                    <a:pt x="1857686" y="1597498"/>
                    <a:pt x="1811215" y="1728003"/>
                    <a:pt x="1751631" y="1852610"/>
                  </a:cubicBezTo>
                  <a:cubicBezTo>
                    <a:pt x="1711143" y="1951247"/>
                    <a:pt x="1658115" y="2047262"/>
                    <a:pt x="1583369" y="2124108"/>
                  </a:cubicBezTo>
                  <a:cubicBezTo>
                    <a:pt x="1557633" y="2156959"/>
                    <a:pt x="1520916" y="2176621"/>
                    <a:pt x="1484280" y="2194890"/>
                  </a:cubicBezTo>
                  <a:cubicBezTo>
                    <a:pt x="1467806" y="2203001"/>
                    <a:pt x="1450595" y="2210456"/>
                    <a:pt x="1431990" y="2211357"/>
                  </a:cubicBezTo>
                  <a:cubicBezTo>
                    <a:pt x="1389535" y="2210701"/>
                    <a:pt x="1345605" y="2208571"/>
                    <a:pt x="1308396" y="2185223"/>
                  </a:cubicBezTo>
                  <a:cubicBezTo>
                    <a:pt x="1272088" y="2157533"/>
                    <a:pt x="1247418" y="2108542"/>
                    <a:pt x="1255942" y="2062500"/>
                  </a:cubicBezTo>
                  <a:cubicBezTo>
                    <a:pt x="1268810" y="2017360"/>
                    <a:pt x="1289217" y="1974514"/>
                    <a:pt x="1306347" y="1930766"/>
                  </a:cubicBezTo>
                  <a:cubicBezTo>
                    <a:pt x="1324705" y="1881857"/>
                    <a:pt x="1343720" y="1833276"/>
                    <a:pt x="1366833" y="1786333"/>
                  </a:cubicBezTo>
                  <a:cubicBezTo>
                    <a:pt x="1430761" y="1645669"/>
                    <a:pt x="1477641" y="1497222"/>
                    <a:pt x="1504524" y="1345089"/>
                  </a:cubicBezTo>
                  <a:cubicBezTo>
                    <a:pt x="1542553" y="1125286"/>
                    <a:pt x="1516162" y="893686"/>
                    <a:pt x="1417237" y="692725"/>
                  </a:cubicBezTo>
                  <a:cubicBezTo>
                    <a:pt x="1347326" y="564841"/>
                    <a:pt x="1246763" y="452933"/>
                    <a:pt x="1129233" y="366912"/>
                  </a:cubicBezTo>
                  <a:cubicBezTo>
                    <a:pt x="1063584" y="321198"/>
                    <a:pt x="992525" y="283759"/>
                    <a:pt x="921795" y="246565"/>
                  </a:cubicBezTo>
                  <a:cubicBezTo>
                    <a:pt x="848687" y="208716"/>
                    <a:pt x="775415" y="170212"/>
                    <a:pt x="696243" y="146536"/>
                  </a:cubicBezTo>
                  <a:cubicBezTo>
                    <a:pt x="587811" y="111062"/>
                    <a:pt x="474052" y="97791"/>
                    <a:pt x="361276" y="84191"/>
                  </a:cubicBezTo>
                  <a:cubicBezTo>
                    <a:pt x="300626" y="76245"/>
                    <a:pt x="239567" y="72230"/>
                    <a:pt x="178507" y="72230"/>
                  </a:cubicBezTo>
                  <a:cubicBezTo>
                    <a:pt x="118841" y="72230"/>
                    <a:pt x="59257" y="76081"/>
                    <a:pt x="0" y="84027"/>
                  </a:cubicBezTo>
                  <a:cubicBezTo>
                    <a:pt x="75239" y="59778"/>
                    <a:pt x="149657" y="32579"/>
                    <a:pt x="228584" y="22666"/>
                  </a:cubicBezTo>
                  <a:cubicBezTo>
                    <a:pt x="292594" y="12507"/>
                    <a:pt x="357260" y="8329"/>
                    <a:pt x="421680" y="874"/>
                  </a:cubicBezTo>
                  <a:cubicBezTo>
                    <a:pt x="447579" y="-355"/>
                    <a:pt x="476101" y="-27"/>
                    <a:pt x="504295" y="301"/>
                  </a:cubicBezTo>
                  <a:cubicBezTo>
                    <a:pt x="520031" y="465"/>
                    <a:pt x="535603" y="628"/>
                    <a:pt x="550602" y="546"/>
                  </a:cubicBezTo>
                  <a:cubicBezTo>
                    <a:pt x="597728" y="628"/>
                    <a:pt x="644937" y="383"/>
                    <a:pt x="692145" y="3250"/>
                  </a:cubicBezTo>
                  <a:cubicBezTo>
                    <a:pt x="810658" y="13572"/>
                    <a:pt x="925401" y="46506"/>
                    <a:pt x="1040635" y="74115"/>
                  </a:cubicBezTo>
                  <a:cubicBezTo>
                    <a:pt x="1168573" y="107458"/>
                    <a:pt x="1294135" y="146781"/>
                    <a:pt x="1406665" y="218875"/>
                  </a:cubicBezTo>
                  <a:cubicBezTo>
                    <a:pt x="1458381" y="258444"/>
                    <a:pt x="1512556" y="294737"/>
                    <a:pt x="1562223" y="336846"/>
                  </a:cubicBezTo>
                  <a:cubicBezTo>
                    <a:pt x="1604104" y="377398"/>
                    <a:pt x="1651559" y="418524"/>
                    <a:pt x="1690899" y="462927"/>
                  </a:cubicBezTo>
                  <a:cubicBezTo>
                    <a:pt x="1777366" y="565824"/>
                    <a:pt x="1847277" y="689039"/>
                    <a:pt x="1874324" y="8219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23"/>
            <p:cNvSpPr/>
            <p:nvPr/>
          </p:nvSpPr>
          <p:spPr>
            <a:xfrm>
              <a:off x="17513639" y="2288629"/>
              <a:ext cx="847693" cy="1083540"/>
            </a:xfrm>
            <a:custGeom>
              <a:rect b="b" l="l" r="r" t="t"/>
              <a:pathLst>
                <a:path extrusionOk="0" h="1083540" w="847693">
                  <a:moveTo>
                    <a:pt x="828544" y="243971"/>
                  </a:moveTo>
                  <a:cubicBezTo>
                    <a:pt x="843296" y="294518"/>
                    <a:pt x="849525" y="346622"/>
                    <a:pt x="847230" y="399217"/>
                  </a:cubicBezTo>
                  <a:cubicBezTo>
                    <a:pt x="848870" y="485238"/>
                    <a:pt x="832478" y="570111"/>
                    <a:pt x="811332" y="653265"/>
                  </a:cubicBezTo>
                  <a:cubicBezTo>
                    <a:pt x="794449" y="725522"/>
                    <a:pt x="768713" y="796550"/>
                    <a:pt x="727980" y="860451"/>
                  </a:cubicBezTo>
                  <a:cubicBezTo>
                    <a:pt x="703884" y="895023"/>
                    <a:pt x="673477" y="924188"/>
                    <a:pt x="644791" y="954828"/>
                  </a:cubicBezTo>
                  <a:cubicBezTo>
                    <a:pt x="611106" y="991285"/>
                    <a:pt x="578814" y="1026922"/>
                    <a:pt x="533819" y="1050598"/>
                  </a:cubicBezTo>
                  <a:cubicBezTo>
                    <a:pt x="486610" y="1071325"/>
                    <a:pt x="434402" y="1083040"/>
                    <a:pt x="382768" y="1083531"/>
                  </a:cubicBezTo>
                  <a:cubicBezTo>
                    <a:pt x="375392" y="1083613"/>
                    <a:pt x="368097" y="1083122"/>
                    <a:pt x="360721" y="1082712"/>
                  </a:cubicBezTo>
                  <a:cubicBezTo>
                    <a:pt x="359000" y="1077059"/>
                    <a:pt x="353673" y="1073127"/>
                    <a:pt x="347607" y="1073045"/>
                  </a:cubicBezTo>
                  <a:cubicBezTo>
                    <a:pt x="330232" y="1072636"/>
                    <a:pt x="312611" y="1072308"/>
                    <a:pt x="295399" y="1068785"/>
                  </a:cubicBezTo>
                  <a:cubicBezTo>
                    <a:pt x="235487" y="1054776"/>
                    <a:pt x="174018" y="1027331"/>
                    <a:pt x="129432" y="983748"/>
                  </a:cubicBezTo>
                  <a:cubicBezTo>
                    <a:pt x="54931" y="901659"/>
                    <a:pt x="23377" y="791389"/>
                    <a:pt x="4936" y="684314"/>
                  </a:cubicBezTo>
                  <a:cubicBezTo>
                    <a:pt x="-11210" y="564049"/>
                    <a:pt x="13624" y="442555"/>
                    <a:pt x="59439" y="331302"/>
                  </a:cubicBezTo>
                  <a:cubicBezTo>
                    <a:pt x="87633" y="261666"/>
                    <a:pt x="127711" y="195717"/>
                    <a:pt x="179919" y="141565"/>
                  </a:cubicBezTo>
                  <a:cubicBezTo>
                    <a:pt x="220407" y="107239"/>
                    <a:pt x="262370" y="73732"/>
                    <a:pt x="307284" y="45468"/>
                  </a:cubicBezTo>
                  <a:cubicBezTo>
                    <a:pt x="373261" y="6554"/>
                    <a:pt x="449647" y="0"/>
                    <a:pt x="525131" y="0"/>
                  </a:cubicBezTo>
                  <a:cubicBezTo>
                    <a:pt x="525869" y="0"/>
                    <a:pt x="526606" y="0"/>
                    <a:pt x="527262" y="0"/>
                  </a:cubicBezTo>
                  <a:cubicBezTo>
                    <a:pt x="571192" y="246"/>
                    <a:pt x="617335" y="-164"/>
                    <a:pt x="656511" y="22365"/>
                  </a:cubicBezTo>
                  <a:cubicBezTo>
                    <a:pt x="704294" y="50220"/>
                    <a:pt x="751256" y="82170"/>
                    <a:pt x="783794" y="128294"/>
                  </a:cubicBezTo>
                  <a:cubicBezTo>
                    <a:pt x="806087" y="162620"/>
                    <a:pt x="817561" y="204565"/>
                    <a:pt x="828544" y="2439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23"/>
            <p:cNvSpPr/>
            <p:nvPr/>
          </p:nvSpPr>
          <p:spPr>
            <a:xfrm>
              <a:off x="17365691" y="2249961"/>
              <a:ext cx="578989" cy="1076895"/>
            </a:xfrm>
            <a:custGeom>
              <a:rect b="b" l="l" r="r" t="t"/>
              <a:pathLst>
                <a:path extrusionOk="0" h="1076895" w="578989">
                  <a:moveTo>
                    <a:pt x="477279" y="0"/>
                  </a:moveTo>
                  <a:cubicBezTo>
                    <a:pt x="510062" y="0"/>
                    <a:pt x="543993" y="3195"/>
                    <a:pt x="578990" y="8356"/>
                  </a:cubicBezTo>
                  <a:cubicBezTo>
                    <a:pt x="496047" y="11633"/>
                    <a:pt x="421464" y="51858"/>
                    <a:pt x="358684" y="103716"/>
                  </a:cubicBezTo>
                  <a:cubicBezTo>
                    <a:pt x="214026" y="201862"/>
                    <a:pt x="139279" y="386765"/>
                    <a:pt x="111823" y="554054"/>
                  </a:cubicBezTo>
                  <a:cubicBezTo>
                    <a:pt x="99365" y="649005"/>
                    <a:pt x="106495" y="744938"/>
                    <a:pt x="134607" y="836611"/>
                  </a:cubicBezTo>
                  <a:cubicBezTo>
                    <a:pt x="143295" y="867661"/>
                    <a:pt x="152064" y="897645"/>
                    <a:pt x="166161" y="927138"/>
                  </a:cubicBezTo>
                  <a:cubicBezTo>
                    <a:pt x="193864" y="982355"/>
                    <a:pt x="224435" y="1039047"/>
                    <a:pt x="274757" y="1076896"/>
                  </a:cubicBezTo>
                  <a:cubicBezTo>
                    <a:pt x="232385" y="1064525"/>
                    <a:pt x="192634" y="1044044"/>
                    <a:pt x="157966" y="1016763"/>
                  </a:cubicBezTo>
                  <a:cubicBezTo>
                    <a:pt x="123215" y="991039"/>
                    <a:pt x="83137" y="969493"/>
                    <a:pt x="58385" y="933036"/>
                  </a:cubicBezTo>
                  <a:cubicBezTo>
                    <a:pt x="25028" y="883063"/>
                    <a:pt x="13636" y="822848"/>
                    <a:pt x="6177" y="764272"/>
                  </a:cubicBezTo>
                  <a:cubicBezTo>
                    <a:pt x="-7264" y="675876"/>
                    <a:pt x="2817" y="587480"/>
                    <a:pt x="21176" y="498346"/>
                  </a:cubicBezTo>
                  <a:cubicBezTo>
                    <a:pt x="59123" y="308691"/>
                    <a:pt x="112396" y="247002"/>
                    <a:pt x="233286" y="103470"/>
                  </a:cubicBezTo>
                  <a:cubicBezTo>
                    <a:pt x="303279" y="24987"/>
                    <a:pt x="385648" y="0"/>
                    <a:pt x="477279" y="0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23"/>
            <p:cNvSpPr/>
            <p:nvPr/>
          </p:nvSpPr>
          <p:spPr>
            <a:xfrm>
              <a:off x="15133691" y="1863114"/>
              <a:ext cx="173217" cy="895187"/>
            </a:xfrm>
            <a:custGeom>
              <a:rect b="b" l="l" r="r" t="t"/>
              <a:pathLst>
                <a:path extrusionOk="0" h="895187" w="173217">
                  <a:moveTo>
                    <a:pt x="133959" y="0"/>
                  </a:moveTo>
                  <a:cubicBezTo>
                    <a:pt x="133795" y="574"/>
                    <a:pt x="133631" y="1147"/>
                    <a:pt x="133467" y="1721"/>
                  </a:cubicBezTo>
                  <a:cubicBezTo>
                    <a:pt x="116502" y="64393"/>
                    <a:pt x="96668" y="126737"/>
                    <a:pt x="84538" y="190638"/>
                  </a:cubicBezTo>
                  <a:cubicBezTo>
                    <a:pt x="76916" y="238236"/>
                    <a:pt x="74047" y="286571"/>
                    <a:pt x="66507" y="334169"/>
                  </a:cubicBezTo>
                  <a:cubicBezTo>
                    <a:pt x="55934" y="414947"/>
                    <a:pt x="52410" y="498182"/>
                    <a:pt x="63147" y="579041"/>
                  </a:cubicBezTo>
                  <a:cubicBezTo>
                    <a:pt x="71506" y="643762"/>
                    <a:pt x="91504" y="705696"/>
                    <a:pt x="113469" y="766812"/>
                  </a:cubicBezTo>
                  <a:cubicBezTo>
                    <a:pt x="129042" y="811625"/>
                    <a:pt x="149040" y="854553"/>
                    <a:pt x="173218" y="895187"/>
                  </a:cubicBezTo>
                  <a:cubicBezTo>
                    <a:pt x="84374" y="858157"/>
                    <a:pt x="84620" y="814738"/>
                    <a:pt x="43558" y="715118"/>
                  </a:cubicBezTo>
                  <a:cubicBezTo>
                    <a:pt x="1267" y="594771"/>
                    <a:pt x="-8322" y="465658"/>
                    <a:pt x="6595" y="339413"/>
                  </a:cubicBezTo>
                  <a:cubicBezTo>
                    <a:pt x="15200" y="251590"/>
                    <a:pt x="27576" y="163521"/>
                    <a:pt x="54623" y="79303"/>
                  </a:cubicBezTo>
                  <a:cubicBezTo>
                    <a:pt x="65933" y="48991"/>
                    <a:pt x="82571" y="14501"/>
                    <a:pt x="116338" y="5080"/>
                  </a:cubicBezTo>
                  <a:cubicBezTo>
                    <a:pt x="119125" y="4178"/>
                    <a:pt x="125845" y="2376"/>
                    <a:pt x="1339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23"/>
            <p:cNvSpPr/>
            <p:nvPr/>
          </p:nvSpPr>
          <p:spPr>
            <a:xfrm>
              <a:off x="16785455" y="1936274"/>
              <a:ext cx="791966" cy="1476520"/>
            </a:xfrm>
            <a:custGeom>
              <a:rect b="b" l="l" r="r" t="t"/>
              <a:pathLst>
                <a:path extrusionOk="0" h="1476520" w="791966">
                  <a:moveTo>
                    <a:pt x="750741" y="16056"/>
                  </a:moveTo>
                  <a:cubicBezTo>
                    <a:pt x="764346" y="17448"/>
                    <a:pt x="778115" y="19661"/>
                    <a:pt x="791967" y="21545"/>
                  </a:cubicBezTo>
                  <a:cubicBezTo>
                    <a:pt x="758036" y="39322"/>
                    <a:pt x="724760" y="58493"/>
                    <a:pt x="692222" y="78564"/>
                  </a:cubicBezTo>
                  <a:cubicBezTo>
                    <a:pt x="676158" y="87822"/>
                    <a:pt x="660996" y="98226"/>
                    <a:pt x="646325" y="109368"/>
                  </a:cubicBezTo>
                  <a:cubicBezTo>
                    <a:pt x="626983" y="99865"/>
                    <a:pt x="606493" y="91918"/>
                    <a:pt x="587151" y="82824"/>
                  </a:cubicBezTo>
                  <a:cubicBezTo>
                    <a:pt x="569448" y="76926"/>
                    <a:pt x="541581" y="54151"/>
                    <a:pt x="529124" y="78892"/>
                  </a:cubicBezTo>
                  <a:cubicBezTo>
                    <a:pt x="520026" y="105190"/>
                    <a:pt x="555760" y="109204"/>
                    <a:pt x="572972" y="116495"/>
                  </a:cubicBezTo>
                  <a:cubicBezTo>
                    <a:pt x="587888" y="121574"/>
                    <a:pt x="602641" y="127391"/>
                    <a:pt x="617476" y="132880"/>
                  </a:cubicBezTo>
                  <a:cubicBezTo>
                    <a:pt x="596822" y="150494"/>
                    <a:pt x="577152" y="169336"/>
                    <a:pt x="557482" y="187933"/>
                  </a:cubicBezTo>
                  <a:cubicBezTo>
                    <a:pt x="536664" y="206858"/>
                    <a:pt x="516666" y="226765"/>
                    <a:pt x="497651" y="247574"/>
                  </a:cubicBezTo>
                  <a:cubicBezTo>
                    <a:pt x="479948" y="242167"/>
                    <a:pt x="461507" y="238480"/>
                    <a:pt x="443640" y="233893"/>
                  </a:cubicBezTo>
                  <a:cubicBezTo>
                    <a:pt x="426511" y="230534"/>
                    <a:pt x="395858" y="217426"/>
                    <a:pt x="393563" y="245034"/>
                  </a:cubicBezTo>
                  <a:cubicBezTo>
                    <a:pt x="393727" y="264451"/>
                    <a:pt x="415528" y="263140"/>
                    <a:pt x="429543" y="263713"/>
                  </a:cubicBezTo>
                  <a:cubicBezTo>
                    <a:pt x="444460" y="264696"/>
                    <a:pt x="461507" y="267482"/>
                    <a:pt x="478227" y="269448"/>
                  </a:cubicBezTo>
                  <a:cubicBezTo>
                    <a:pt x="446673" y="306314"/>
                    <a:pt x="417987" y="345638"/>
                    <a:pt x="392744" y="387173"/>
                  </a:cubicBezTo>
                  <a:cubicBezTo>
                    <a:pt x="357829" y="445176"/>
                    <a:pt x="334962" y="509322"/>
                    <a:pt x="315620" y="573879"/>
                  </a:cubicBezTo>
                  <a:cubicBezTo>
                    <a:pt x="311030" y="587724"/>
                    <a:pt x="306769" y="601651"/>
                    <a:pt x="302916" y="615660"/>
                  </a:cubicBezTo>
                  <a:cubicBezTo>
                    <a:pt x="302425" y="615742"/>
                    <a:pt x="302015" y="615660"/>
                    <a:pt x="301523" y="615660"/>
                  </a:cubicBezTo>
                  <a:cubicBezTo>
                    <a:pt x="267756" y="617053"/>
                    <a:pt x="234235" y="613694"/>
                    <a:pt x="201451" y="606075"/>
                  </a:cubicBezTo>
                  <a:cubicBezTo>
                    <a:pt x="191370" y="604109"/>
                    <a:pt x="181453" y="612465"/>
                    <a:pt x="180142" y="622296"/>
                  </a:cubicBezTo>
                  <a:cubicBezTo>
                    <a:pt x="178502" y="651052"/>
                    <a:pt x="216204" y="644170"/>
                    <a:pt x="235136" y="647283"/>
                  </a:cubicBezTo>
                  <a:cubicBezTo>
                    <a:pt x="241201" y="647856"/>
                    <a:pt x="247184" y="648020"/>
                    <a:pt x="253167" y="648020"/>
                  </a:cubicBezTo>
                  <a:cubicBezTo>
                    <a:pt x="267182" y="648020"/>
                    <a:pt x="281197" y="646791"/>
                    <a:pt x="295294" y="645153"/>
                  </a:cubicBezTo>
                  <a:cubicBezTo>
                    <a:pt x="274149" y="731993"/>
                    <a:pt x="265379" y="821372"/>
                    <a:pt x="264314" y="910997"/>
                  </a:cubicBezTo>
                  <a:cubicBezTo>
                    <a:pt x="250872" y="910096"/>
                    <a:pt x="237267" y="910506"/>
                    <a:pt x="223744" y="910834"/>
                  </a:cubicBezTo>
                  <a:cubicBezTo>
                    <a:pt x="203664" y="911407"/>
                    <a:pt x="183502" y="911899"/>
                    <a:pt x="163668" y="908621"/>
                  </a:cubicBezTo>
                  <a:cubicBezTo>
                    <a:pt x="139572" y="906410"/>
                    <a:pt x="138260" y="942129"/>
                    <a:pt x="162275" y="942210"/>
                  </a:cubicBezTo>
                  <a:cubicBezTo>
                    <a:pt x="165717" y="942456"/>
                    <a:pt x="169159" y="942538"/>
                    <a:pt x="172683" y="942538"/>
                  </a:cubicBezTo>
                  <a:cubicBezTo>
                    <a:pt x="203008" y="942538"/>
                    <a:pt x="233087" y="935575"/>
                    <a:pt x="263412" y="932380"/>
                  </a:cubicBezTo>
                  <a:cubicBezTo>
                    <a:pt x="259478" y="1025364"/>
                    <a:pt x="269887" y="1118184"/>
                    <a:pt x="293983" y="1207973"/>
                  </a:cubicBezTo>
                  <a:cubicBezTo>
                    <a:pt x="279558" y="1207564"/>
                    <a:pt x="265215" y="1207154"/>
                    <a:pt x="250872" y="1206171"/>
                  </a:cubicBezTo>
                  <a:cubicBezTo>
                    <a:pt x="246283" y="1206498"/>
                    <a:pt x="240218" y="1205679"/>
                    <a:pt x="233743" y="1204860"/>
                  </a:cubicBezTo>
                  <a:cubicBezTo>
                    <a:pt x="215630" y="1202730"/>
                    <a:pt x="194321" y="1200518"/>
                    <a:pt x="192845" y="1221736"/>
                  </a:cubicBezTo>
                  <a:cubicBezTo>
                    <a:pt x="192845" y="1230912"/>
                    <a:pt x="200713" y="1239842"/>
                    <a:pt x="210139" y="1239842"/>
                  </a:cubicBezTo>
                  <a:cubicBezTo>
                    <a:pt x="210385" y="1239842"/>
                    <a:pt x="210712" y="1239842"/>
                    <a:pt x="210958" y="1239760"/>
                  </a:cubicBezTo>
                  <a:cubicBezTo>
                    <a:pt x="233497" y="1238613"/>
                    <a:pt x="255954" y="1236565"/>
                    <a:pt x="278411" y="1234844"/>
                  </a:cubicBezTo>
                  <a:cubicBezTo>
                    <a:pt x="282345" y="1233943"/>
                    <a:pt x="291196" y="1233615"/>
                    <a:pt x="301195" y="1232960"/>
                  </a:cubicBezTo>
                  <a:cubicBezTo>
                    <a:pt x="309145" y="1259586"/>
                    <a:pt x="318325" y="1285883"/>
                    <a:pt x="328652" y="1311771"/>
                  </a:cubicBezTo>
                  <a:cubicBezTo>
                    <a:pt x="354960" y="1372395"/>
                    <a:pt x="393727" y="1426629"/>
                    <a:pt x="437002" y="1476521"/>
                  </a:cubicBezTo>
                  <a:cubicBezTo>
                    <a:pt x="430691" y="1474555"/>
                    <a:pt x="424462" y="1472507"/>
                    <a:pt x="418315" y="1470213"/>
                  </a:cubicBezTo>
                  <a:cubicBezTo>
                    <a:pt x="365205" y="1455057"/>
                    <a:pt x="319800" y="1423844"/>
                    <a:pt x="271936" y="1397628"/>
                  </a:cubicBezTo>
                  <a:cubicBezTo>
                    <a:pt x="217433" y="1367234"/>
                    <a:pt x="150145" y="1356256"/>
                    <a:pt x="107198" y="1308249"/>
                  </a:cubicBezTo>
                  <a:cubicBezTo>
                    <a:pt x="82774" y="1277035"/>
                    <a:pt x="72201" y="1237548"/>
                    <a:pt x="56711" y="1201665"/>
                  </a:cubicBezTo>
                  <a:cubicBezTo>
                    <a:pt x="41958" y="1163816"/>
                    <a:pt x="25567" y="1126458"/>
                    <a:pt x="14584" y="1087380"/>
                  </a:cubicBezTo>
                  <a:cubicBezTo>
                    <a:pt x="-14019" y="979486"/>
                    <a:pt x="6388" y="866758"/>
                    <a:pt x="17371" y="757799"/>
                  </a:cubicBezTo>
                  <a:cubicBezTo>
                    <a:pt x="23354" y="613039"/>
                    <a:pt x="80561" y="478027"/>
                    <a:pt x="147030" y="351372"/>
                  </a:cubicBezTo>
                  <a:cubicBezTo>
                    <a:pt x="197763" y="243724"/>
                    <a:pt x="282017" y="155901"/>
                    <a:pt x="367664" y="74959"/>
                  </a:cubicBezTo>
                  <a:cubicBezTo>
                    <a:pt x="418479" y="32195"/>
                    <a:pt x="482817" y="2702"/>
                    <a:pt x="549777" y="408"/>
                  </a:cubicBezTo>
                  <a:cubicBezTo>
                    <a:pt x="616902" y="-1968"/>
                    <a:pt x="683944" y="6389"/>
                    <a:pt x="750741" y="160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23"/>
            <p:cNvSpPr/>
            <p:nvPr/>
          </p:nvSpPr>
          <p:spPr>
            <a:xfrm>
              <a:off x="15510744" y="1618652"/>
              <a:ext cx="1267007" cy="1521976"/>
            </a:xfrm>
            <a:custGeom>
              <a:rect b="b" l="l" r="r" t="t"/>
              <a:pathLst>
                <a:path extrusionOk="0" h="1521976" w="1267007">
                  <a:moveTo>
                    <a:pt x="1112347" y="681938"/>
                  </a:moveTo>
                  <a:cubicBezTo>
                    <a:pt x="1121690" y="670551"/>
                    <a:pt x="1111118" y="652609"/>
                    <a:pt x="1096693" y="654903"/>
                  </a:cubicBezTo>
                  <a:cubicBezTo>
                    <a:pt x="1088169" y="655723"/>
                    <a:pt x="1022520" y="658672"/>
                    <a:pt x="991621" y="668585"/>
                  </a:cubicBezTo>
                  <a:cubicBezTo>
                    <a:pt x="985966" y="583957"/>
                    <a:pt x="964493" y="500886"/>
                    <a:pt x="920890" y="435100"/>
                  </a:cubicBezTo>
                  <a:cubicBezTo>
                    <a:pt x="938594" y="426908"/>
                    <a:pt x="954658" y="415439"/>
                    <a:pt x="966870" y="400037"/>
                  </a:cubicBezTo>
                  <a:cubicBezTo>
                    <a:pt x="980967" y="383078"/>
                    <a:pt x="991457" y="363498"/>
                    <a:pt x="1001210" y="343836"/>
                  </a:cubicBezTo>
                  <a:cubicBezTo>
                    <a:pt x="1005308" y="335562"/>
                    <a:pt x="1000309" y="325158"/>
                    <a:pt x="992277" y="321799"/>
                  </a:cubicBezTo>
                  <a:cubicBezTo>
                    <a:pt x="984081" y="318358"/>
                    <a:pt x="973426" y="322209"/>
                    <a:pt x="970230" y="330729"/>
                  </a:cubicBezTo>
                  <a:cubicBezTo>
                    <a:pt x="963837" y="347605"/>
                    <a:pt x="956379" y="363990"/>
                    <a:pt x="946298" y="379064"/>
                  </a:cubicBezTo>
                  <a:cubicBezTo>
                    <a:pt x="936627" y="394466"/>
                    <a:pt x="922038" y="405525"/>
                    <a:pt x="907613" y="416340"/>
                  </a:cubicBezTo>
                  <a:cubicBezTo>
                    <a:pt x="895893" y="401102"/>
                    <a:pt x="882779" y="386929"/>
                    <a:pt x="868273" y="374149"/>
                  </a:cubicBezTo>
                  <a:cubicBezTo>
                    <a:pt x="830653" y="340232"/>
                    <a:pt x="784346" y="315081"/>
                    <a:pt x="734597" y="303939"/>
                  </a:cubicBezTo>
                  <a:cubicBezTo>
                    <a:pt x="731237" y="303448"/>
                    <a:pt x="727795" y="302793"/>
                    <a:pt x="724189" y="302137"/>
                  </a:cubicBezTo>
                  <a:cubicBezTo>
                    <a:pt x="726729" y="301400"/>
                    <a:pt x="729270" y="300662"/>
                    <a:pt x="731893" y="300007"/>
                  </a:cubicBezTo>
                  <a:cubicBezTo>
                    <a:pt x="754104" y="293617"/>
                    <a:pt x="776724" y="288456"/>
                    <a:pt x="799017" y="282311"/>
                  </a:cubicBezTo>
                  <a:cubicBezTo>
                    <a:pt x="805656" y="280345"/>
                    <a:pt x="821966" y="277068"/>
                    <a:pt x="815245" y="267319"/>
                  </a:cubicBezTo>
                  <a:cubicBezTo>
                    <a:pt x="800902" y="257242"/>
                    <a:pt x="780412" y="262813"/>
                    <a:pt x="763939" y="264206"/>
                  </a:cubicBezTo>
                  <a:cubicBezTo>
                    <a:pt x="691487" y="272071"/>
                    <a:pt x="626083" y="304103"/>
                    <a:pt x="567810" y="346376"/>
                  </a:cubicBezTo>
                  <a:cubicBezTo>
                    <a:pt x="568220" y="335235"/>
                    <a:pt x="567237" y="324011"/>
                    <a:pt x="565761" y="313525"/>
                  </a:cubicBezTo>
                  <a:cubicBezTo>
                    <a:pt x="561172" y="291896"/>
                    <a:pt x="528962" y="193751"/>
                    <a:pt x="497981" y="218001"/>
                  </a:cubicBezTo>
                  <a:cubicBezTo>
                    <a:pt x="489867" y="224309"/>
                    <a:pt x="488802" y="235696"/>
                    <a:pt x="494621" y="243807"/>
                  </a:cubicBezTo>
                  <a:cubicBezTo>
                    <a:pt x="521586" y="278953"/>
                    <a:pt x="544370" y="326141"/>
                    <a:pt x="535683" y="370708"/>
                  </a:cubicBezTo>
                  <a:cubicBezTo>
                    <a:pt x="476426" y="417159"/>
                    <a:pt x="440036" y="485566"/>
                    <a:pt x="407171" y="552662"/>
                  </a:cubicBezTo>
                  <a:cubicBezTo>
                    <a:pt x="370371" y="524234"/>
                    <a:pt x="297837" y="471311"/>
                    <a:pt x="287428" y="498510"/>
                  </a:cubicBezTo>
                  <a:cubicBezTo>
                    <a:pt x="284478" y="505473"/>
                    <a:pt x="287756" y="514567"/>
                    <a:pt x="295050" y="517270"/>
                  </a:cubicBezTo>
                  <a:cubicBezTo>
                    <a:pt x="332506" y="528904"/>
                    <a:pt x="365044" y="550532"/>
                    <a:pt x="398811" y="569702"/>
                  </a:cubicBezTo>
                  <a:cubicBezTo>
                    <a:pt x="397745" y="571914"/>
                    <a:pt x="396680" y="574126"/>
                    <a:pt x="395532" y="576420"/>
                  </a:cubicBezTo>
                  <a:cubicBezTo>
                    <a:pt x="368568" y="646629"/>
                    <a:pt x="357995" y="722655"/>
                    <a:pt x="353651" y="797452"/>
                  </a:cubicBezTo>
                  <a:cubicBezTo>
                    <a:pt x="348734" y="859386"/>
                    <a:pt x="352094" y="921567"/>
                    <a:pt x="363322" y="982519"/>
                  </a:cubicBezTo>
                  <a:cubicBezTo>
                    <a:pt x="354553" y="999395"/>
                    <a:pt x="341931" y="1013978"/>
                    <a:pt x="325048" y="1024136"/>
                  </a:cubicBezTo>
                  <a:cubicBezTo>
                    <a:pt x="301771" y="1039128"/>
                    <a:pt x="277183" y="1051827"/>
                    <a:pt x="253907" y="1066819"/>
                  </a:cubicBezTo>
                  <a:cubicBezTo>
                    <a:pt x="246449" y="1071571"/>
                    <a:pt x="243416" y="1081238"/>
                    <a:pt x="248006" y="1089102"/>
                  </a:cubicBezTo>
                  <a:cubicBezTo>
                    <a:pt x="251284" y="1094755"/>
                    <a:pt x="256120" y="1096967"/>
                    <a:pt x="261283" y="1096967"/>
                  </a:cubicBezTo>
                  <a:cubicBezTo>
                    <a:pt x="267266" y="1096967"/>
                    <a:pt x="273659" y="1093936"/>
                    <a:pt x="278495" y="1089676"/>
                  </a:cubicBezTo>
                  <a:cubicBezTo>
                    <a:pt x="298575" y="1076568"/>
                    <a:pt x="318901" y="1063870"/>
                    <a:pt x="338489" y="1049942"/>
                  </a:cubicBezTo>
                  <a:cubicBezTo>
                    <a:pt x="351766" y="1041586"/>
                    <a:pt x="362503" y="1030772"/>
                    <a:pt x="370863" y="1018401"/>
                  </a:cubicBezTo>
                  <a:cubicBezTo>
                    <a:pt x="372092" y="1023645"/>
                    <a:pt x="373321" y="1028806"/>
                    <a:pt x="374715" y="1033967"/>
                  </a:cubicBezTo>
                  <a:cubicBezTo>
                    <a:pt x="406515" y="1132195"/>
                    <a:pt x="485442" y="1213627"/>
                    <a:pt x="580186" y="1258112"/>
                  </a:cubicBezTo>
                  <a:cubicBezTo>
                    <a:pt x="587317" y="1278348"/>
                    <a:pt x="593873" y="1298747"/>
                    <a:pt x="588792" y="1320539"/>
                  </a:cubicBezTo>
                  <a:cubicBezTo>
                    <a:pt x="588218" y="1337661"/>
                    <a:pt x="562319" y="1357896"/>
                    <a:pt x="581334" y="1371659"/>
                  </a:cubicBezTo>
                  <a:cubicBezTo>
                    <a:pt x="584202" y="1372970"/>
                    <a:pt x="586743" y="1373626"/>
                    <a:pt x="589038" y="1373626"/>
                  </a:cubicBezTo>
                  <a:cubicBezTo>
                    <a:pt x="604036" y="1373626"/>
                    <a:pt x="609118" y="1348884"/>
                    <a:pt x="613052" y="1336350"/>
                  </a:cubicBezTo>
                  <a:cubicBezTo>
                    <a:pt x="618871" y="1313903"/>
                    <a:pt x="615101" y="1290636"/>
                    <a:pt x="606495" y="1269336"/>
                  </a:cubicBezTo>
                  <a:cubicBezTo>
                    <a:pt x="648950" y="1285721"/>
                    <a:pt x="693782" y="1294732"/>
                    <a:pt x="738613" y="1294732"/>
                  </a:cubicBezTo>
                  <a:cubicBezTo>
                    <a:pt x="739761" y="1294732"/>
                    <a:pt x="740908" y="1294732"/>
                    <a:pt x="742138" y="1294732"/>
                  </a:cubicBezTo>
                  <a:cubicBezTo>
                    <a:pt x="753776" y="1294896"/>
                    <a:pt x="763447" y="1284983"/>
                    <a:pt x="763447" y="1273432"/>
                  </a:cubicBezTo>
                  <a:cubicBezTo>
                    <a:pt x="763447" y="1261635"/>
                    <a:pt x="753776" y="1252377"/>
                    <a:pt x="742138" y="1252132"/>
                  </a:cubicBezTo>
                  <a:cubicBezTo>
                    <a:pt x="719927" y="1251722"/>
                    <a:pt x="697798" y="1249920"/>
                    <a:pt x="675997" y="1245906"/>
                  </a:cubicBezTo>
                  <a:cubicBezTo>
                    <a:pt x="663129" y="1243612"/>
                    <a:pt x="650507" y="1240253"/>
                    <a:pt x="638213" y="1236157"/>
                  </a:cubicBezTo>
                  <a:cubicBezTo>
                    <a:pt x="738204" y="1229111"/>
                    <a:pt x="820818" y="1162834"/>
                    <a:pt x="881140" y="1080091"/>
                  </a:cubicBezTo>
                  <a:cubicBezTo>
                    <a:pt x="912449" y="1084924"/>
                    <a:pt x="944413" y="1092625"/>
                    <a:pt x="966214" y="1115892"/>
                  </a:cubicBezTo>
                  <a:cubicBezTo>
                    <a:pt x="969328" y="1120070"/>
                    <a:pt x="973672" y="1121872"/>
                    <a:pt x="978180" y="1121872"/>
                  </a:cubicBezTo>
                  <a:cubicBezTo>
                    <a:pt x="987113" y="1121872"/>
                    <a:pt x="996047" y="1114499"/>
                    <a:pt x="994408" y="1104095"/>
                  </a:cubicBezTo>
                  <a:cubicBezTo>
                    <a:pt x="981048" y="1076076"/>
                    <a:pt x="932365" y="1064361"/>
                    <a:pt x="893762" y="1062149"/>
                  </a:cubicBezTo>
                  <a:cubicBezTo>
                    <a:pt x="923513" y="1017992"/>
                    <a:pt x="947117" y="970230"/>
                    <a:pt x="964001" y="924844"/>
                  </a:cubicBezTo>
                  <a:cubicBezTo>
                    <a:pt x="984327" y="855454"/>
                    <a:pt x="995883" y="771891"/>
                    <a:pt x="992687" y="688820"/>
                  </a:cubicBezTo>
                  <a:cubicBezTo>
                    <a:pt x="1027765" y="687837"/>
                    <a:pt x="1062598" y="685789"/>
                    <a:pt x="1098988" y="688656"/>
                  </a:cubicBezTo>
                  <a:cubicBezTo>
                    <a:pt x="1104069" y="688820"/>
                    <a:pt x="1109315" y="685871"/>
                    <a:pt x="1112347" y="681938"/>
                  </a:cubicBezTo>
                  <a:close/>
                  <a:moveTo>
                    <a:pt x="1259382" y="699306"/>
                  </a:moveTo>
                  <a:cubicBezTo>
                    <a:pt x="1276101" y="824732"/>
                    <a:pt x="1263562" y="955320"/>
                    <a:pt x="1238892" y="1079517"/>
                  </a:cubicBezTo>
                  <a:cubicBezTo>
                    <a:pt x="1229139" y="1123019"/>
                    <a:pt x="1224631" y="1167750"/>
                    <a:pt x="1210370" y="1210105"/>
                  </a:cubicBezTo>
                  <a:cubicBezTo>
                    <a:pt x="1186356" y="1270483"/>
                    <a:pt x="1150540" y="1329222"/>
                    <a:pt x="1101528" y="1372479"/>
                  </a:cubicBezTo>
                  <a:cubicBezTo>
                    <a:pt x="996293" y="1456205"/>
                    <a:pt x="864666" y="1507490"/>
                    <a:pt x="730827" y="1521253"/>
                  </a:cubicBezTo>
                  <a:cubicBezTo>
                    <a:pt x="582153" y="1526332"/>
                    <a:pt x="418809" y="1506179"/>
                    <a:pt x="297755" y="1412048"/>
                  </a:cubicBezTo>
                  <a:cubicBezTo>
                    <a:pt x="258005" y="1380507"/>
                    <a:pt x="225221" y="1341511"/>
                    <a:pt x="191290" y="1303990"/>
                  </a:cubicBezTo>
                  <a:cubicBezTo>
                    <a:pt x="143754" y="1249838"/>
                    <a:pt x="99578" y="1191508"/>
                    <a:pt x="73105" y="1123920"/>
                  </a:cubicBezTo>
                  <a:cubicBezTo>
                    <a:pt x="21143" y="984894"/>
                    <a:pt x="-15001" y="833580"/>
                    <a:pt x="6144" y="684806"/>
                  </a:cubicBezTo>
                  <a:cubicBezTo>
                    <a:pt x="16225" y="604274"/>
                    <a:pt x="44829" y="527920"/>
                    <a:pt x="73515" y="452468"/>
                  </a:cubicBezTo>
                  <a:cubicBezTo>
                    <a:pt x="91792" y="403887"/>
                    <a:pt x="108593" y="355306"/>
                    <a:pt x="138017" y="311640"/>
                  </a:cubicBezTo>
                  <a:cubicBezTo>
                    <a:pt x="194241" y="230453"/>
                    <a:pt x="262267" y="151151"/>
                    <a:pt x="342669" y="92411"/>
                  </a:cubicBezTo>
                  <a:cubicBezTo>
                    <a:pt x="410859" y="49728"/>
                    <a:pt x="484294" y="8520"/>
                    <a:pt x="565843" y="1393"/>
                  </a:cubicBezTo>
                  <a:cubicBezTo>
                    <a:pt x="578055" y="410"/>
                    <a:pt x="590185" y="0"/>
                    <a:pt x="602397" y="0"/>
                  </a:cubicBezTo>
                  <a:cubicBezTo>
                    <a:pt x="628706" y="0"/>
                    <a:pt x="654933" y="2130"/>
                    <a:pt x="680914" y="5817"/>
                  </a:cubicBezTo>
                  <a:cubicBezTo>
                    <a:pt x="684930" y="7291"/>
                    <a:pt x="689110" y="8602"/>
                    <a:pt x="693290" y="9749"/>
                  </a:cubicBezTo>
                  <a:cubicBezTo>
                    <a:pt x="695421" y="10323"/>
                    <a:pt x="697388" y="10568"/>
                    <a:pt x="699355" y="10568"/>
                  </a:cubicBezTo>
                  <a:cubicBezTo>
                    <a:pt x="701404" y="10568"/>
                    <a:pt x="703371" y="10241"/>
                    <a:pt x="705174" y="9667"/>
                  </a:cubicBezTo>
                  <a:cubicBezTo>
                    <a:pt x="729762" y="14009"/>
                    <a:pt x="754268" y="19580"/>
                    <a:pt x="778609" y="25888"/>
                  </a:cubicBezTo>
                  <a:cubicBezTo>
                    <a:pt x="864585" y="46287"/>
                    <a:pt x="952773" y="74879"/>
                    <a:pt x="1020225" y="134192"/>
                  </a:cubicBezTo>
                  <a:cubicBezTo>
                    <a:pt x="1023585" y="145661"/>
                    <a:pt x="1033256" y="153936"/>
                    <a:pt x="1041206" y="162374"/>
                  </a:cubicBezTo>
                  <a:cubicBezTo>
                    <a:pt x="1064401" y="189082"/>
                    <a:pt x="1091283" y="215051"/>
                    <a:pt x="1112757" y="246592"/>
                  </a:cubicBezTo>
                  <a:cubicBezTo>
                    <a:pt x="1148737" y="304185"/>
                    <a:pt x="1180537" y="365055"/>
                    <a:pt x="1204387" y="428628"/>
                  </a:cubicBezTo>
                  <a:cubicBezTo>
                    <a:pt x="1234794" y="516287"/>
                    <a:pt x="1245039" y="607551"/>
                    <a:pt x="1259382" y="6993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23"/>
            <p:cNvSpPr/>
            <p:nvPr/>
          </p:nvSpPr>
          <p:spPr>
            <a:xfrm>
              <a:off x="15904666" y="1938976"/>
              <a:ext cx="556180" cy="873815"/>
            </a:xfrm>
            <a:custGeom>
              <a:rect b="b" l="l" r="r" t="t"/>
              <a:pathLst>
                <a:path extrusionOk="0" h="873815" w="556180">
                  <a:moveTo>
                    <a:pt x="488693" y="127556"/>
                  </a:moveTo>
                  <a:cubicBezTo>
                    <a:pt x="554014" y="225456"/>
                    <a:pt x="560407" y="344492"/>
                    <a:pt x="554424" y="459678"/>
                  </a:cubicBezTo>
                  <a:cubicBezTo>
                    <a:pt x="548359" y="540045"/>
                    <a:pt x="528279" y="621396"/>
                    <a:pt x="481890" y="688738"/>
                  </a:cubicBezTo>
                  <a:cubicBezTo>
                    <a:pt x="450090" y="743545"/>
                    <a:pt x="410094" y="793110"/>
                    <a:pt x="357968" y="830058"/>
                  </a:cubicBezTo>
                  <a:cubicBezTo>
                    <a:pt x="308137" y="864302"/>
                    <a:pt x="248061" y="882899"/>
                    <a:pt x="187657" y="869381"/>
                  </a:cubicBezTo>
                  <a:cubicBezTo>
                    <a:pt x="166839" y="864630"/>
                    <a:pt x="146841" y="857011"/>
                    <a:pt x="127007" y="849310"/>
                  </a:cubicBezTo>
                  <a:cubicBezTo>
                    <a:pt x="125532" y="848163"/>
                    <a:pt x="124056" y="847016"/>
                    <a:pt x="122663" y="845787"/>
                  </a:cubicBezTo>
                  <a:cubicBezTo>
                    <a:pt x="80618" y="809494"/>
                    <a:pt x="45212" y="767140"/>
                    <a:pt x="25787" y="714298"/>
                  </a:cubicBezTo>
                  <a:cubicBezTo>
                    <a:pt x="7019" y="650152"/>
                    <a:pt x="-2243" y="582318"/>
                    <a:pt x="462" y="515468"/>
                  </a:cubicBezTo>
                  <a:cubicBezTo>
                    <a:pt x="2839" y="403477"/>
                    <a:pt x="18903" y="287800"/>
                    <a:pt x="80536" y="191703"/>
                  </a:cubicBezTo>
                  <a:cubicBezTo>
                    <a:pt x="101682" y="153117"/>
                    <a:pt x="124138" y="114203"/>
                    <a:pt x="158971" y="85693"/>
                  </a:cubicBezTo>
                  <a:cubicBezTo>
                    <a:pt x="197820" y="53906"/>
                    <a:pt x="238389" y="21956"/>
                    <a:pt x="283795" y="0"/>
                  </a:cubicBezTo>
                  <a:cubicBezTo>
                    <a:pt x="288958" y="1802"/>
                    <a:pt x="294941" y="2867"/>
                    <a:pt x="298629" y="3850"/>
                  </a:cubicBezTo>
                  <a:cubicBezTo>
                    <a:pt x="374688" y="20072"/>
                    <a:pt x="443861" y="63573"/>
                    <a:pt x="488693" y="1275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23"/>
            <p:cNvSpPr/>
            <p:nvPr/>
          </p:nvSpPr>
          <p:spPr>
            <a:xfrm>
              <a:off x="15233459" y="1411383"/>
              <a:ext cx="855421" cy="1590315"/>
            </a:xfrm>
            <a:custGeom>
              <a:rect b="b" l="l" r="r" t="t"/>
              <a:pathLst>
                <a:path extrusionOk="0" h="1590315" w="855421">
                  <a:moveTo>
                    <a:pt x="855421" y="167207"/>
                  </a:moveTo>
                  <a:cubicBezTo>
                    <a:pt x="850995" y="167371"/>
                    <a:pt x="846733" y="167617"/>
                    <a:pt x="842554" y="167945"/>
                  </a:cubicBezTo>
                  <a:cubicBezTo>
                    <a:pt x="756742" y="173680"/>
                    <a:pt x="678307" y="214314"/>
                    <a:pt x="606347" y="258717"/>
                  </a:cubicBezTo>
                  <a:cubicBezTo>
                    <a:pt x="517176" y="318849"/>
                    <a:pt x="445298" y="403232"/>
                    <a:pt x="383582" y="490481"/>
                  </a:cubicBezTo>
                  <a:cubicBezTo>
                    <a:pt x="346537" y="543322"/>
                    <a:pt x="326293" y="604929"/>
                    <a:pt x="303754" y="664734"/>
                  </a:cubicBezTo>
                  <a:cubicBezTo>
                    <a:pt x="273265" y="744119"/>
                    <a:pt x="246055" y="825716"/>
                    <a:pt x="238433" y="910917"/>
                  </a:cubicBezTo>
                  <a:cubicBezTo>
                    <a:pt x="228352" y="997593"/>
                    <a:pt x="238023" y="1084924"/>
                    <a:pt x="257775" y="1169552"/>
                  </a:cubicBezTo>
                  <a:cubicBezTo>
                    <a:pt x="286379" y="1308905"/>
                    <a:pt x="336292" y="1433020"/>
                    <a:pt x="435217" y="1537720"/>
                  </a:cubicBezTo>
                  <a:cubicBezTo>
                    <a:pt x="450543" y="1556726"/>
                    <a:pt x="465787" y="1574176"/>
                    <a:pt x="481114" y="1590315"/>
                  </a:cubicBezTo>
                  <a:cubicBezTo>
                    <a:pt x="436200" y="1580239"/>
                    <a:pt x="391205" y="1569261"/>
                    <a:pt x="348258" y="1552630"/>
                  </a:cubicBezTo>
                  <a:cubicBezTo>
                    <a:pt x="210321" y="1507490"/>
                    <a:pt x="166964" y="1432693"/>
                    <a:pt x="102462" y="1311281"/>
                  </a:cubicBezTo>
                  <a:cubicBezTo>
                    <a:pt x="60827" y="1236894"/>
                    <a:pt x="33371" y="1154314"/>
                    <a:pt x="13783" y="1071325"/>
                  </a:cubicBezTo>
                  <a:cubicBezTo>
                    <a:pt x="-2937" y="999641"/>
                    <a:pt x="-1216" y="922304"/>
                    <a:pt x="2390" y="848736"/>
                  </a:cubicBezTo>
                  <a:cubicBezTo>
                    <a:pt x="7144" y="793110"/>
                    <a:pt x="17225" y="738138"/>
                    <a:pt x="21897" y="682512"/>
                  </a:cubicBezTo>
                  <a:cubicBezTo>
                    <a:pt x="27142" y="630408"/>
                    <a:pt x="43124" y="580434"/>
                    <a:pt x="56238" y="529969"/>
                  </a:cubicBezTo>
                  <a:cubicBezTo>
                    <a:pt x="68040" y="486057"/>
                    <a:pt x="78776" y="441572"/>
                    <a:pt x="98692" y="400446"/>
                  </a:cubicBezTo>
                  <a:cubicBezTo>
                    <a:pt x="130247" y="345475"/>
                    <a:pt x="169341" y="294436"/>
                    <a:pt x="216222" y="251590"/>
                  </a:cubicBezTo>
                  <a:cubicBezTo>
                    <a:pt x="268102" y="215789"/>
                    <a:pt x="321949" y="181954"/>
                    <a:pt x="376862" y="150823"/>
                  </a:cubicBezTo>
                  <a:cubicBezTo>
                    <a:pt x="383500" y="146563"/>
                    <a:pt x="391860" y="143040"/>
                    <a:pt x="398827" y="138370"/>
                  </a:cubicBezTo>
                  <a:cubicBezTo>
                    <a:pt x="407432" y="138206"/>
                    <a:pt x="414235" y="128785"/>
                    <a:pt x="418005" y="121084"/>
                  </a:cubicBezTo>
                  <a:cubicBezTo>
                    <a:pt x="431610" y="91182"/>
                    <a:pt x="423005" y="57593"/>
                    <a:pt x="409481" y="26625"/>
                  </a:cubicBezTo>
                  <a:cubicBezTo>
                    <a:pt x="450707" y="59805"/>
                    <a:pt x="508652" y="77009"/>
                    <a:pt x="578481" y="79467"/>
                  </a:cubicBezTo>
                  <a:cubicBezTo>
                    <a:pt x="581350" y="79630"/>
                    <a:pt x="584218" y="79630"/>
                    <a:pt x="587087" y="79630"/>
                  </a:cubicBezTo>
                  <a:cubicBezTo>
                    <a:pt x="653556" y="79630"/>
                    <a:pt x="705600" y="47844"/>
                    <a:pt x="733876" y="0"/>
                  </a:cubicBezTo>
                  <a:cubicBezTo>
                    <a:pt x="738383" y="44976"/>
                    <a:pt x="744858" y="91837"/>
                    <a:pt x="773052" y="128457"/>
                  </a:cubicBezTo>
                  <a:cubicBezTo>
                    <a:pt x="777232" y="133782"/>
                    <a:pt x="782559" y="135994"/>
                    <a:pt x="787723" y="135994"/>
                  </a:cubicBezTo>
                  <a:cubicBezTo>
                    <a:pt x="790346" y="135994"/>
                    <a:pt x="792968" y="135421"/>
                    <a:pt x="795345" y="134438"/>
                  </a:cubicBezTo>
                  <a:cubicBezTo>
                    <a:pt x="797230" y="136158"/>
                    <a:pt x="799279" y="137797"/>
                    <a:pt x="801082" y="139108"/>
                  </a:cubicBezTo>
                  <a:cubicBezTo>
                    <a:pt x="817392" y="151560"/>
                    <a:pt x="836407" y="159507"/>
                    <a:pt x="855421" y="1672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23"/>
            <p:cNvSpPr/>
            <p:nvPr/>
          </p:nvSpPr>
          <p:spPr>
            <a:xfrm>
              <a:off x="17090259" y="1691810"/>
              <a:ext cx="1361352" cy="1906927"/>
            </a:xfrm>
            <a:custGeom>
              <a:rect b="b" l="l" r="r" t="t"/>
              <a:pathLst>
                <a:path extrusionOk="0" h="1906927" w="1361352">
                  <a:moveTo>
                    <a:pt x="1278397" y="1250575"/>
                  </a:moveTo>
                  <a:cubicBezTo>
                    <a:pt x="1308476" y="1133178"/>
                    <a:pt x="1324130" y="1009964"/>
                    <a:pt x="1307000" y="889371"/>
                  </a:cubicBezTo>
                  <a:cubicBezTo>
                    <a:pt x="1289953" y="815639"/>
                    <a:pt x="1274626" y="736254"/>
                    <a:pt x="1224303" y="677105"/>
                  </a:cubicBezTo>
                  <a:cubicBezTo>
                    <a:pt x="1170702" y="620987"/>
                    <a:pt x="1103660" y="573634"/>
                    <a:pt x="1027766" y="553645"/>
                  </a:cubicBezTo>
                  <a:cubicBezTo>
                    <a:pt x="969575" y="539800"/>
                    <a:pt x="910072" y="531607"/>
                    <a:pt x="850898" y="523005"/>
                  </a:cubicBezTo>
                  <a:cubicBezTo>
                    <a:pt x="791068" y="518008"/>
                    <a:pt x="729106" y="508668"/>
                    <a:pt x="669850" y="522104"/>
                  </a:cubicBezTo>
                  <a:cubicBezTo>
                    <a:pt x="577646" y="540373"/>
                    <a:pt x="497900" y="597147"/>
                    <a:pt x="444216" y="673500"/>
                  </a:cubicBezTo>
                  <a:cubicBezTo>
                    <a:pt x="395287" y="735025"/>
                    <a:pt x="341112" y="794748"/>
                    <a:pt x="312098" y="868972"/>
                  </a:cubicBezTo>
                  <a:cubicBezTo>
                    <a:pt x="270135" y="969165"/>
                    <a:pt x="249400" y="1077797"/>
                    <a:pt x="237925" y="1185445"/>
                  </a:cubicBezTo>
                  <a:cubicBezTo>
                    <a:pt x="232680" y="1292684"/>
                    <a:pt x="238417" y="1408935"/>
                    <a:pt x="292346" y="1504295"/>
                  </a:cubicBezTo>
                  <a:cubicBezTo>
                    <a:pt x="315049" y="1545175"/>
                    <a:pt x="354717" y="1571883"/>
                    <a:pt x="392336" y="1597771"/>
                  </a:cubicBezTo>
                  <a:cubicBezTo>
                    <a:pt x="428480" y="1624969"/>
                    <a:pt x="466100" y="1650530"/>
                    <a:pt x="508882" y="1666014"/>
                  </a:cubicBezTo>
                  <a:cubicBezTo>
                    <a:pt x="566663" y="1685921"/>
                    <a:pt x="627313" y="1703125"/>
                    <a:pt x="688864" y="1702962"/>
                  </a:cubicBezTo>
                  <a:cubicBezTo>
                    <a:pt x="720255" y="1713939"/>
                    <a:pt x="748695" y="1720165"/>
                    <a:pt x="783035" y="1722132"/>
                  </a:cubicBezTo>
                  <a:cubicBezTo>
                    <a:pt x="789756" y="1722459"/>
                    <a:pt x="796641" y="1722623"/>
                    <a:pt x="803361" y="1722623"/>
                  </a:cubicBezTo>
                  <a:cubicBezTo>
                    <a:pt x="871306" y="1722623"/>
                    <a:pt x="941544" y="1707467"/>
                    <a:pt x="999408" y="1672076"/>
                  </a:cubicBezTo>
                  <a:cubicBezTo>
                    <a:pt x="1052435" y="1637750"/>
                    <a:pt x="1091694" y="1587448"/>
                    <a:pt x="1135460" y="1542718"/>
                  </a:cubicBezTo>
                  <a:cubicBezTo>
                    <a:pt x="1214059" y="1464480"/>
                    <a:pt x="1253727" y="1356585"/>
                    <a:pt x="1278397" y="1250575"/>
                  </a:cubicBezTo>
                  <a:close/>
                  <a:moveTo>
                    <a:pt x="1354782" y="906411"/>
                  </a:moveTo>
                  <a:cubicBezTo>
                    <a:pt x="1370846" y="1055595"/>
                    <a:pt x="1357979" y="1210514"/>
                    <a:pt x="1310361" y="1353554"/>
                  </a:cubicBezTo>
                  <a:cubicBezTo>
                    <a:pt x="1310197" y="1353308"/>
                    <a:pt x="1310033" y="1353144"/>
                    <a:pt x="1309787" y="1352981"/>
                  </a:cubicBezTo>
                  <a:cubicBezTo>
                    <a:pt x="1309213" y="1355848"/>
                    <a:pt x="1308557" y="1358634"/>
                    <a:pt x="1307820" y="1361419"/>
                  </a:cubicBezTo>
                  <a:cubicBezTo>
                    <a:pt x="1307410" y="1362812"/>
                    <a:pt x="1307082" y="1364286"/>
                    <a:pt x="1306673" y="1365597"/>
                  </a:cubicBezTo>
                  <a:cubicBezTo>
                    <a:pt x="1306263" y="1366990"/>
                    <a:pt x="1305853" y="1368383"/>
                    <a:pt x="1305443" y="1369775"/>
                  </a:cubicBezTo>
                  <a:cubicBezTo>
                    <a:pt x="1302165" y="1380671"/>
                    <a:pt x="1298477" y="1391485"/>
                    <a:pt x="1293969" y="1401971"/>
                  </a:cubicBezTo>
                  <a:cubicBezTo>
                    <a:pt x="1291346" y="1407870"/>
                    <a:pt x="1288887" y="1413768"/>
                    <a:pt x="1286101" y="1419585"/>
                  </a:cubicBezTo>
                  <a:cubicBezTo>
                    <a:pt x="1284461" y="1423190"/>
                    <a:pt x="1282658" y="1426713"/>
                    <a:pt x="1280855" y="1430153"/>
                  </a:cubicBezTo>
                  <a:cubicBezTo>
                    <a:pt x="1279954" y="1431874"/>
                    <a:pt x="1279052" y="1433594"/>
                    <a:pt x="1278151" y="1435233"/>
                  </a:cubicBezTo>
                  <a:cubicBezTo>
                    <a:pt x="1272741" y="1445719"/>
                    <a:pt x="1266840" y="1455878"/>
                    <a:pt x="1261103" y="1466036"/>
                  </a:cubicBezTo>
                  <a:cubicBezTo>
                    <a:pt x="1257087" y="1473082"/>
                    <a:pt x="1253153" y="1480291"/>
                    <a:pt x="1249383" y="1487419"/>
                  </a:cubicBezTo>
                  <a:cubicBezTo>
                    <a:pt x="1249301" y="1487582"/>
                    <a:pt x="1249219" y="1487746"/>
                    <a:pt x="1249137" y="1487910"/>
                  </a:cubicBezTo>
                  <a:cubicBezTo>
                    <a:pt x="1245941" y="1494464"/>
                    <a:pt x="1242826" y="1501018"/>
                    <a:pt x="1239712" y="1507572"/>
                  </a:cubicBezTo>
                  <a:cubicBezTo>
                    <a:pt x="1237581" y="1512160"/>
                    <a:pt x="1235450" y="1516747"/>
                    <a:pt x="1233319" y="1521335"/>
                  </a:cubicBezTo>
                  <a:cubicBezTo>
                    <a:pt x="1230778" y="1526824"/>
                    <a:pt x="1228074" y="1532231"/>
                    <a:pt x="1225287" y="1537638"/>
                  </a:cubicBezTo>
                  <a:cubicBezTo>
                    <a:pt x="1224222" y="1539686"/>
                    <a:pt x="1223074" y="1541816"/>
                    <a:pt x="1221845" y="1543864"/>
                  </a:cubicBezTo>
                  <a:cubicBezTo>
                    <a:pt x="1221189" y="1544929"/>
                    <a:pt x="1220451" y="1545994"/>
                    <a:pt x="1219796" y="1547141"/>
                  </a:cubicBezTo>
                  <a:cubicBezTo>
                    <a:pt x="1218402" y="1549189"/>
                    <a:pt x="1216763" y="1551237"/>
                    <a:pt x="1214714" y="1552630"/>
                  </a:cubicBezTo>
                  <a:cubicBezTo>
                    <a:pt x="1212747" y="1554023"/>
                    <a:pt x="1210452" y="1554596"/>
                    <a:pt x="1208157" y="1554269"/>
                  </a:cubicBezTo>
                  <a:cubicBezTo>
                    <a:pt x="1170456" y="1606782"/>
                    <a:pt x="1128329" y="1656510"/>
                    <a:pt x="1091202" y="1709433"/>
                  </a:cubicBezTo>
                  <a:cubicBezTo>
                    <a:pt x="1080711" y="1723443"/>
                    <a:pt x="1070302" y="1737452"/>
                    <a:pt x="1059074" y="1750887"/>
                  </a:cubicBezTo>
                  <a:cubicBezTo>
                    <a:pt x="1056943" y="1752444"/>
                    <a:pt x="1054812" y="1753918"/>
                    <a:pt x="1052599" y="1755393"/>
                  </a:cubicBezTo>
                  <a:cubicBezTo>
                    <a:pt x="980639" y="1799632"/>
                    <a:pt x="903515" y="1832975"/>
                    <a:pt x="823605" y="1862058"/>
                  </a:cubicBezTo>
                  <a:cubicBezTo>
                    <a:pt x="771561" y="1883195"/>
                    <a:pt x="717140" y="1900235"/>
                    <a:pt x="660425" y="1905151"/>
                  </a:cubicBezTo>
                  <a:cubicBezTo>
                    <a:pt x="539781" y="1915883"/>
                    <a:pt x="434955" y="1876805"/>
                    <a:pt x="330375" y="1820277"/>
                  </a:cubicBezTo>
                  <a:cubicBezTo>
                    <a:pt x="252842" y="1785705"/>
                    <a:pt x="188422" y="1728931"/>
                    <a:pt x="137853" y="1661262"/>
                  </a:cubicBezTo>
                  <a:cubicBezTo>
                    <a:pt x="90973" y="1604079"/>
                    <a:pt x="57369" y="1537802"/>
                    <a:pt x="37125" y="1467101"/>
                  </a:cubicBezTo>
                  <a:cubicBezTo>
                    <a:pt x="39092" y="1464807"/>
                    <a:pt x="39584" y="1462022"/>
                    <a:pt x="38191" y="1458499"/>
                  </a:cubicBezTo>
                  <a:cubicBezTo>
                    <a:pt x="36961" y="1457024"/>
                    <a:pt x="35486" y="1456041"/>
                    <a:pt x="33847" y="1455222"/>
                  </a:cubicBezTo>
                  <a:cubicBezTo>
                    <a:pt x="31716" y="1447112"/>
                    <a:pt x="29749" y="1438919"/>
                    <a:pt x="27946" y="1430727"/>
                  </a:cubicBezTo>
                  <a:cubicBezTo>
                    <a:pt x="4424" y="1344133"/>
                    <a:pt x="-3526" y="1255245"/>
                    <a:pt x="1391" y="1165702"/>
                  </a:cubicBezTo>
                  <a:cubicBezTo>
                    <a:pt x="3030" y="1110239"/>
                    <a:pt x="4915" y="1054530"/>
                    <a:pt x="11554" y="999395"/>
                  </a:cubicBezTo>
                  <a:cubicBezTo>
                    <a:pt x="17127" y="959826"/>
                    <a:pt x="25569" y="920666"/>
                    <a:pt x="35896" y="881998"/>
                  </a:cubicBezTo>
                  <a:cubicBezTo>
                    <a:pt x="36798" y="881424"/>
                    <a:pt x="37535" y="880687"/>
                    <a:pt x="38273" y="879868"/>
                  </a:cubicBezTo>
                  <a:cubicBezTo>
                    <a:pt x="40896" y="876836"/>
                    <a:pt x="41223" y="872248"/>
                    <a:pt x="39584" y="868562"/>
                  </a:cubicBezTo>
                  <a:cubicBezTo>
                    <a:pt x="50649" y="828665"/>
                    <a:pt x="63516" y="789341"/>
                    <a:pt x="77203" y="750427"/>
                  </a:cubicBezTo>
                  <a:cubicBezTo>
                    <a:pt x="118593" y="637699"/>
                    <a:pt x="194897" y="540865"/>
                    <a:pt x="281773" y="459268"/>
                  </a:cubicBezTo>
                  <a:cubicBezTo>
                    <a:pt x="356438" y="380457"/>
                    <a:pt x="448970" y="323765"/>
                    <a:pt x="543551" y="271989"/>
                  </a:cubicBezTo>
                  <a:cubicBezTo>
                    <a:pt x="567483" y="259700"/>
                    <a:pt x="592890" y="246019"/>
                    <a:pt x="614364" y="228569"/>
                  </a:cubicBezTo>
                  <a:cubicBezTo>
                    <a:pt x="620674" y="227094"/>
                    <a:pt x="625428" y="221442"/>
                    <a:pt x="629608" y="214806"/>
                  </a:cubicBezTo>
                  <a:cubicBezTo>
                    <a:pt x="641984" y="202353"/>
                    <a:pt x="652229" y="188016"/>
                    <a:pt x="658949" y="171304"/>
                  </a:cubicBezTo>
                  <a:cubicBezTo>
                    <a:pt x="693946" y="123214"/>
                    <a:pt x="728779" y="74387"/>
                    <a:pt x="754350" y="20481"/>
                  </a:cubicBezTo>
                  <a:cubicBezTo>
                    <a:pt x="757628" y="13681"/>
                    <a:pt x="760661" y="6882"/>
                    <a:pt x="763529" y="0"/>
                  </a:cubicBezTo>
                  <a:cubicBezTo>
                    <a:pt x="769922" y="42601"/>
                    <a:pt x="794674" y="82908"/>
                    <a:pt x="826638" y="110680"/>
                  </a:cubicBezTo>
                  <a:cubicBezTo>
                    <a:pt x="867289" y="141484"/>
                    <a:pt x="919825" y="147956"/>
                    <a:pt x="969329" y="149922"/>
                  </a:cubicBezTo>
                  <a:cubicBezTo>
                    <a:pt x="971706" y="150085"/>
                    <a:pt x="974082" y="150167"/>
                    <a:pt x="976459" y="150167"/>
                  </a:cubicBezTo>
                  <a:cubicBezTo>
                    <a:pt x="1010636" y="150167"/>
                    <a:pt x="1042272" y="135421"/>
                    <a:pt x="1071941" y="119282"/>
                  </a:cubicBezTo>
                  <a:cubicBezTo>
                    <a:pt x="1096939" y="105846"/>
                    <a:pt x="1122674" y="92329"/>
                    <a:pt x="1143000" y="72176"/>
                  </a:cubicBezTo>
                  <a:cubicBezTo>
                    <a:pt x="1144721" y="70537"/>
                    <a:pt x="1146442" y="68817"/>
                    <a:pt x="1148082" y="67178"/>
                  </a:cubicBezTo>
                  <a:cubicBezTo>
                    <a:pt x="1143328" y="74060"/>
                    <a:pt x="1138410" y="80941"/>
                    <a:pt x="1133083" y="87987"/>
                  </a:cubicBezTo>
                  <a:cubicBezTo>
                    <a:pt x="1086694" y="149758"/>
                    <a:pt x="1053746" y="237499"/>
                    <a:pt x="1097923" y="309019"/>
                  </a:cubicBezTo>
                  <a:cubicBezTo>
                    <a:pt x="1128493" y="369233"/>
                    <a:pt x="1159884" y="428956"/>
                    <a:pt x="1197503" y="485238"/>
                  </a:cubicBezTo>
                  <a:cubicBezTo>
                    <a:pt x="1283642" y="610009"/>
                    <a:pt x="1330113" y="757964"/>
                    <a:pt x="1354782" y="906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1" name="Google Shape;1201;p23"/>
          <p:cNvGrpSpPr/>
          <p:nvPr/>
        </p:nvGrpSpPr>
        <p:grpSpPr>
          <a:xfrm rot="-709566">
            <a:off x="-256897" y="4130087"/>
            <a:ext cx="2966817" cy="1139744"/>
            <a:chOff x="5649470" y="6576946"/>
            <a:chExt cx="6988793" cy="2684843"/>
          </a:xfrm>
        </p:grpSpPr>
        <p:grpSp>
          <p:nvGrpSpPr>
            <p:cNvPr id="1202" name="Google Shape;1202;p23"/>
            <p:cNvGrpSpPr/>
            <p:nvPr/>
          </p:nvGrpSpPr>
          <p:grpSpPr>
            <a:xfrm>
              <a:off x="5649470" y="6576946"/>
              <a:ext cx="6988793" cy="2684843"/>
              <a:chOff x="5649470" y="6576946"/>
              <a:chExt cx="6988793" cy="2684843"/>
            </a:xfrm>
          </p:grpSpPr>
          <p:sp>
            <p:nvSpPr>
              <p:cNvPr id="1203" name="Google Shape;1203;p23"/>
              <p:cNvSpPr/>
              <p:nvPr/>
            </p:nvSpPr>
            <p:spPr>
              <a:xfrm>
                <a:off x="5649470" y="6576946"/>
                <a:ext cx="6988793" cy="2684843"/>
              </a:xfrm>
              <a:custGeom>
                <a:rect b="b" l="l" r="r" t="t"/>
                <a:pathLst>
                  <a:path extrusionOk="0" h="2684843" w="6988793">
                    <a:moveTo>
                      <a:pt x="6981394" y="2305182"/>
                    </a:moveTo>
                    <a:cubicBezTo>
                      <a:pt x="6977480" y="2267481"/>
                      <a:pt x="6990618" y="2213164"/>
                      <a:pt x="6960149" y="2185377"/>
                    </a:cubicBezTo>
                    <a:cubicBezTo>
                      <a:pt x="6952322" y="2179373"/>
                      <a:pt x="6943237" y="2177837"/>
                      <a:pt x="6933734" y="2177558"/>
                    </a:cubicBezTo>
                    <a:cubicBezTo>
                      <a:pt x="6887191" y="2175882"/>
                      <a:pt x="6840510" y="2174486"/>
                      <a:pt x="6794108" y="2170995"/>
                    </a:cubicBezTo>
                    <a:cubicBezTo>
                      <a:pt x="6784324" y="2170855"/>
                      <a:pt x="6774541" y="2170576"/>
                      <a:pt x="6764618" y="2170437"/>
                    </a:cubicBezTo>
                    <a:cubicBezTo>
                      <a:pt x="6765875" y="2167225"/>
                      <a:pt x="6766854" y="2163874"/>
                      <a:pt x="6767413" y="2160523"/>
                    </a:cubicBezTo>
                    <a:cubicBezTo>
                      <a:pt x="6776498" y="2135110"/>
                      <a:pt x="6786561" y="2109976"/>
                      <a:pt x="6798720" y="2085819"/>
                    </a:cubicBezTo>
                    <a:cubicBezTo>
                      <a:pt x="6809203" y="2064734"/>
                      <a:pt x="6823598" y="2041695"/>
                      <a:pt x="6834919" y="2020191"/>
                    </a:cubicBezTo>
                    <a:cubicBezTo>
                      <a:pt x="6837994" y="2016282"/>
                      <a:pt x="6838553" y="2010557"/>
                      <a:pt x="6836037" y="2006089"/>
                    </a:cubicBezTo>
                    <a:cubicBezTo>
                      <a:pt x="6835339" y="2005111"/>
                      <a:pt x="6834640" y="2004273"/>
                      <a:pt x="6833941" y="2003575"/>
                    </a:cubicBezTo>
                    <a:cubicBezTo>
                      <a:pt x="6848197" y="1978720"/>
                      <a:pt x="6846800" y="1941299"/>
                      <a:pt x="6838973" y="1905413"/>
                    </a:cubicBezTo>
                    <a:cubicBezTo>
                      <a:pt x="6827791" y="1849700"/>
                      <a:pt x="6821362" y="1789658"/>
                      <a:pt x="6791732" y="1739948"/>
                    </a:cubicBezTo>
                    <a:cubicBezTo>
                      <a:pt x="6771047" y="1714396"/>
                      <a:pt x="6734428" y="1712441"/>
                      <a:pt x="6704099" y="1708112"/>
                    </a:cubicBezTo>
                    <a:cubicBezTo>
                      <a:pt x="6697251" y="1707414"/>
                      <a:pt x="6690402" y="1706716"/>
                      <a:pt x="6683554" y="1706018"/>
                    </a:cubicBezTo>
                    <a:lnTo>
                      <a:pt x="6683554" y="1706018"/>
                    </a:lnTo>
                    <a:cubicBezTo>
                      <a:pt x="6691381" y="1690518"/>
                      <a:pt x="6697670" y="1673483"/>
                      <a:pt x="6703959" y="1664407"/>
                    </a:cubicBezTo>
                    <a:cubicBezTo>
                      <a:pt x="6707314" y="1656727"/>
                      <a:pt x="6720731" y="1632012"/>
                      <a:pt x="6725064" y="1613720"/>
                    </a:cubicBezTo>
                    <a:cubicBezTo>
                      <a:pt x="6731213" y="1613581"/>
                      <a:pt x="6737084" y="1613301"/>
                      <a:pt x="6742395" y="1612743"/>
                    </a:cubicBezTo>
                    <a:cubicBezTo>
                      <a:pt x="6741836" y="1611067"/>
                      <a:pt x="6741277" y="1609392"/>
                      <a:pt x="6740718" y="1607716"/>
                    </a:cubicBezTo>
                    <a:cubicBezTo>
                      <a:pt x="6761822" y="1598919"/>
                      <a:pt x="6765456" y="1565687"/>
                      <a:pt x="6755533" y="1544462"/>
                    </a:cubicBezTo>
                    <a:cubicBezTo>
                      <a:pt x="6743653" y="1514581"/>
                      <a:pt x="6731353" y="1484141"/>
                      <a:pt x="6718495" y="1453282"/>
                    </a:cubicBezTo>
                    <a:cubicBezTo>
                      <a:pt x="6694036" y="1403992"/>
                      <a:pt x="6680758" y="1325518"/>
                      <a:pt x="6624712" y="1299127"/>
                    </a:cubicBezTo>
                    <a:cubicBezTo>
                      <a:pt x="6621358" y="1290470"/>
                      <a:pt x="6618143" y="1281813"/>
                      <a:pt x="6614789" y="1273295"/>
                    </a:cubicBezTo>
                    <a:cubicBezTo>
                      <a:pt x="6586557" y="1272178"/>
                      <a:pt x="6558324" y="1271480"/>
                      <a:pt x="6530092" y="1270922"/>
                    </a:cubicBezTo>
                    <a:cubicBezTo>
                      <a:pt x="6538338" y="1267710"/>
                      <a:pt x="6544907" y="1259053"/>
                      <a:pt x="6547702" y="1249977"/>
                    </a:cubicBezTo>
                    <a:cubicBezTo>
                      <a:pt x="6550358" y="1241459"/>
                      <a:pt x="6575655" y="1202083"/>
                      <a:pt x="6585299" y="1175832"/>
                    </a:cubicBezTo>
                    <a:cubicBezTo>
                      <a:pt x="6596620" y="1171084"/>
                      <a:pt x="6605285" y="1159495"/>
                      <a:pt x="6607242" y="1146648"/>
                    </a:cubicBezTo>
                    <a:cubicBezTo>
                      <a:pt x="6611435" y="1122492"/>
                      <a:pt x="6600953" y="1098475"/>
                      <a:pt x="6592986" y="1076134"/>
                    </a:cubicBezTo>
                    <a:cubicBezTo>
                      <a:pt x="6576494" y="1029636"/>
                      <a:pt x="6564474" y="981183"/>
                      <a:pt x="6541552" y="937339"/>
                    </a:cubicBezTo>
                    <a:cubicBezTo>
                      <a:pt x="6532328" y="921560"/>
                      <a:pt x="6522125" y="904525"/>
                      <a:pt x="6506331" y="894611"/>
                    </a:cubicBezTo>
                    <a:cubicBezTo>
                      <a:pt x="6498924" y="889165"/>
                      <a:pt x="6487883" y="886093"/>
                      <a:pt x="6478239" y="886512"/>
                    </a:cubicBezTo>
                    <a:cubicBezTo>
                      <a:pt x="6476841" y="882044"/>
                      <a:pt x="6475443" y="877576"/>
                      <a:pt x="6474046" y="872968"/>
                    </a:cubicBezTo>
                    <a:cubicBezTo>
                      <a:pt x="6459510" y="872828"/>
                      <a:pt x="6444975" y="872828"/>
                      <a:pt x="6430439" y="872689"/>
                    </a:cubicBezTo>
                    <a:cubicBezTo>
                      <a:pt x="6440502" y="854955"/>
                      <a:pt x="6448608" y="833173"/>
                      <a:pt x="6455876" y="823119"/>
                    </a:cubicBezTo>
                    <a:cubicBezTo>
                      <a:pt x="6460069" y="809435"/>
                      <a:pt x="6499343" y="747717"/>
                      <a:pt x="6473626" y="745064"/>
                    </a:cubicBezTo>
                    <a:cubicBezTo>
                      <a:pt x="6474185" y="743528"/>
                      <a:pt x="6474745" y="741992"/>
                      <a:pt x="6475164" y="740596"/>
                    </a:cubicBezTo>
                    <a:cubicBezTo>
                      <a:pt x="6487044" y="706246"/>
                      <a:pt x="6473487" y="670640"/>
                      <a:pt x="6459790" y="638943"/>
                    </a:cubicBezTo>
                    <a:cubicBezTo>
                      <a:pt x="6430439" y="581135"/>
                      <a:pt x="6426525" y="497914"/>
                      <a:pt x="6363072" y="465240"/>
                    </a:cubicBezTo>
                    <a:cubicBezTo>
                      <a:pt x="6360556" y="464262"/>
                      <a:pt x="6358041" y="463564"/>
                      <a:pt x="6355525" y="463145"/>
                    </a:cubicBezTo>
                    <a:cubicBezTo>
                      <a:pt x="6355385" y="462308"/>
                      <a:pt x="6355106" y="461470"/>
                      <a:pt x="6354966" y="460632"/>
                    </a:cubicBezTo>
                    <a:cubicBezTo>
                      <a:pt x="6340710" y="460772"/>
                      <a:pt x="6327292" y="460632"/>
                      <a:pt x="6315552" y="459515"/>
                    </a:cubicBezTo>
                    <a:cubicBezTo>
                      <a:pt x="6295146" y="459655"/>
                      <a:pt x="6274880" y="460073"/>
                      <a:pt x="6254474" y="460492"/>
                    </a:cubicBezTo>
                    <a:cubicBezTo>
                      <a:pt x="6263280" y="451835"/>
                      <a:pt x="6270268" y="440665"/>
                      <a:pt x="6267193" y="428516"/>
                    </a:cubicBezTo>
                    <a:cubicBezTo>
                      <a:pt x="6276837" y="412738"/>
                      <a:pt x="6289136" y="398356"/>
                      <a:pt x="6296683" y="381460"/>
                    </a:cubicBezTo>
                    <a:cubicBezTo>
                      <a:pt x="6296683" y="380483"/>
                      <a:pt x="6296404" y="379924"/>
                      <a:pt x="6296404" y="379086"/>
                    </a:cubicBezTo>
                    <a:cubicBezTo>
                      <a:pt x="6308983" y="358421"/>
                      <a:pt x="6320304" y="337197"/>
                      <a:pt x="6325615" y="313738"/>
                    </a:cubicBezTo>
                    <a:cubicBezTo>
                      <a:pt x="6339312" y="305779"/>
                      <a:pt x="6349934" y="294190"/>
                      <a:pt x="6355525" y="276875"/>
                    </a:cubicBezTo>
                    <a:cubicBezTo>
                      <a:pt x="6375231" y="218509"/>
                      <a:pt x="6352170" y="156651"/>
                      <a:pt x="6327153" y="103591"/>
                    </a:cubicBezTo>
                    <a:cubicBezTo>
                      <a:pt x="6301156" y="66588"/>
                      <a:pt x="6248744" y="66030"/>
                      <a:pt x="6207793" y="65611"/>
                    </a:cubicBezTo>
                    <a:cubicBezTo>
                      <a:pt x="6113312" y="69660"/>
                      <a:pt x="6017992" y="62818"/>
                      <a:pt x="5924349" y="77340"/>
                    </a:cubicBezTo>
                    <a:cubicBezTo>
                      <a:pt x="5906319" y="81948"/>
                      <a:pt x="5882000" y="78736"/>
                      <a:pt x="5864250" y="85997"/>
                    </a:cubicBezTo>
                    <a:cubicBezTo>
                      <a:pt x="5860197" y="84461"/>
                      <a:pt x="5855864" y="84042"/>
                      <a:pt x="5851671" y="85020"/>
                    </a:cubicBezTo>
                    <a:cubicBezTo>
                      <a:pt x="5830846" y="85578"/>
                      <a:pt x="5789755" y="108618"/>
                      <a:pt x="5760684" y="136404"/>
                    </a:cubicBezTo>
                    <a:cubicBezTo>
                      <a:pt x="5751879" y="93398"/>
                      <a:pt x="5736505" y="54300"/>
                      <a:pt x="5721130" y="33774"/>
                    </a:cubicBezTo>
                    <a:cubicBezTo>
                      <a:pt x="5667321" y="-8534"/>
                      <a:pt x="5583881" y="-296"/>
                      <a:pt x="5515675" y="2636"/>
                    </a:cubicBezTo>
                    <a:cubicBezTo>
                      <a:pt x="5478498" y="5010"/>
                      <a:pt x="5438525" y="6267"/>
                      <a:pt x="5403863" y="19392"/>
                    </a:cubicBezTo>
                    <a:cubicBezTo>
                      <a:pt x="5384855" y="27630"/>
                      <a:pt x="5373674" y="39499"/>
                      <a:pt x="5367525" y="53323"/>
                    </a:cubicBezTo>
                    <a:cubicBezTo>
                      <a:pt x="5351591" y="64075"/>
                      <a:pt x="5336497" y="93537"/>
                      <a:pt x="5325734" y="102753"/>
                    </a:cubicBezTo>
                    <a:cubicBezTo>
                      <a:pt x="5323638" y="106244"/>
                      <a:pt x="5320424" y="110014"/>
                      <a:pt x="5316650" y="114063"/>
                    </a:cubicBezTo>
                    <a:cubicBezTo>
                      <a:pt x="5272624" y="56116"/>
                      <a:pt x="5164725" y="67984"/>
                      <a:pt x="5092886" y="70777"/>
                    </a:cubicBezTo>
                    <a:cubicBezTo>
                      <a:pt x="5046065" y="78178"/>
                      <a:pt x="4981912" y="74408"/>
                      <a:pt x="4953540" y="111969"/>
                    </a:cubicBezTo>
                    <a:cubicBezTo>
                      <a:pt x="4948508" y="120347"/>
                      <a:pt x="4944315" y="131378"/>
                      <a:pt x="4943197" y="142269"/>
                    </a:cubicBezTo>
                    <a:cubicBezTo>
                      <a:pt x="4919297" y="160421"/>
                      <a:pt x="4899311" y="183321"/>
                      <a:pt x="4879604" y="206640"/>
                    </a:cubicBezTo>
                    <a:cubicBezTo>
                      <a:pt x="4868283" y="156093"/>
                      <a:pt x="4846200" y="103730"/>
                      <a:pt x="4838373" y="77200"/>
                    </a:cubicBezTo>
                    <a:cubicBezTo>
                      <a:pt x="4828171" y="43130"/>
                      <a:pt x="4795186" y="27491"/>
                      <a:pt x="4754375" y="31261"/>
                    </a:cubicBezTo>
                    <a:cubicBezTo>
                      <a:pt x="4697210" y="33914"/>
                      <a:pt x="4640466" y="42850"/>
                      <a:pt x="4584559" y="53044"/>
                    </a:cubicBezTo>
                    <a:cubicBezTo>
                      <a:pt x="4539835" y="58070"/>
                      <a:pt x="4492874" y="77061"/>
                      <a:pt x="4481133" y="114482"/>
                    </a:cubicBezTo>
                    <a:cubicBezTo>
                      <a:pt x="4477499" y="112108"/>
                      <a:pt x="4470791" y="109316"/>
                      <a:pt x="4467157" y="107640"/>
                    </a:cubicBezTo>
                    <a:cubicBezTo>
                      <a:pt x="4462265" y="106523"/>
                      <a:pt x="4460448" y="114203"/>
                      <a:pt x="4465480" y="115320"/>
                    </a:cubicBezTo>
                    <a:cubicBezTo>
                      <a:pt x="4468694" y="116856"/>
                      <a:pt x="4471629" y="119090"/>
                      <a:pt x="4475124" y="120067"/>
                    </a:cubicBezTo>
                    <a:cubicBezTo>
                      <a:pt x="4456395" y="149390"/>
                      <a:pt x="4434032" y="176060"/>
                      <a:pt x="4412509" y="203428"/>
                    </a:cubicBezTo>
                    <a:cubicBezTo>
                      <a:pt x="4410552" y="192816"/>
                      <a:pt x="4408875" y="182483"/>
                      <a:pt x="4407617" y="172569"/>
                    </a:cubicBezTo>
                    <a:cubicBezTo>
                      <a:pt x="4400768" y="145900"/>
                      <a:pt x="4402725" y="113365"/>
                      <a:pt x="4375331" y="94235"/>
                    </a:cubicBezTo>
                    <a:cubicBezTo>
                      <a:pt x="4312157" y="62259"/>
                      <a:pt x="4228857" y="72732"/>
                      <a:pt x="4158275" y="77479"/>
                    </a:cubicBezTo>
                    <a:cubicBezTo>
                      <a:pt x="4118722" y="82087"/>
                      <a:pt x="4064633" y="87812"/>
                      <a:pt x="4057645" y="127608"/>
                    </a:cubicBezTo>
                    <a:cubicBezTo>
                      <a:pt x="4057505" y="128445"/>
                      <a:pt x="4057365" y="129283"/>
                      <a:pt x="4057225" y="130261"/>
                    </a:cubicBezTo>
                    <a:cubicBezTo>
                      <a:pt x="4026617" y="148971"/>
                      <a:pt x="3991815" y="188208"/>
                      <a:pt x="3981752" y="201753"/>
                    </a:cubicBezTo>
                    <a:cubicBezTo>
                      <a:pt x="3978817" y="206081"/>
                      <a:pt x="3974764" y="210829"/>
                      <a:pt x="3970571" y="215856"/>
                    </a:cubicBezTo>
                    <a:cubicBezTo>
                      <a:pt x="3966797" y="200496"/>
                      <a:pt x="3962465" y="185136"/>
                      <a:pt x="3958271" y="170196"/>
                    </a:cubicBezTo>
                    <a:cubicBezTo>
                      <a:pt x="3950864" y="131657"/>
                      <a:pt x="3926405" y="93258"/>
                      <a:pt x="3877348" y="83484"/>
                    </a:cubicBezTo>
                    <a:cubicBezTo>
                      <a:pt x="3797961" y="68543"/>
                      <a:pt x="3711167" y="81250"/>
                      <a:pt x="3633876" y="99541"/>
                    </a:cubicBezTo>
                    <a:cubicBezTo>
                      <a:pt x="3604246" y="105127"/>
                      <a:pt x="3590829" y="120626"/>
                      <a:pt x="3586496" y="139337"/>
                    </a:cubicBezTo>
                    <a:cubicBezTo>
                      <a:pt x="3562037" y="157349"/>
                      <a:pt x="3537858" y="189744"/>
                      <a:pt x="3526677" y="203289"/>
                    </a:cubicBezTo>
                    <a:cubicBezTo>
                      <a:pt x="3524301" y="206779"/>
                      <a:pt x="3521086" y="210550"/>
                      <a:pt x="3517732" y="214599"/>
                    </a:cubicBezTo>
                    <a:cubicBezTo>
                      <a:pt x="3513818" y="184717"/>
                      <a:pt x="3506830" y="155255"/>
                      <a:pt x="3488660" y="129842"/>
                    </a:cubicBezTo>
                    <a:cubicBezTo>
                      <a:pt x="3455117" y="97307"/>
                      <a:pt x="3396415" y="101357"/>
                      <a:pt x="3349873" y="104149"/>
                    </a:cubicBezTo>
                    <a:cubicBezTo>
                      <a:pt x="3307665" y="106942"/>
                      <a:pt x="3264896" y="104429"/>
                      <a:pt x="3223107" y="110712"/>
                    </a:cubicBezTo>
                    <a:cubicBezTo>
                      <a:pt x="3208711" y="112946"/>
                      <a:pt x="3198368" y="122441"/>
                      <a:pt x="3191240" y="135986"/>
                    </a:cubicBezTo>
                    <a:cubicBezTo>
                      <a:pt x="3145397" y="127328"/>
                      <a:pt x="3104865" y="182064"/>
                      <a:pt x="3074117" y="212225"/>
                    </a:cubicBezTo>
                    <a:cubicBezTo>
                      <a:pt x="3069644" y="195888"/>
                      <a:pt x="3064892" y="180528"/>
                      <a:pt x="3061678" y="168101"/>
                    </a:cubicBezTo>
                    <a:cubicBezTo>
                      <a:pt x="3055528" y="148413"/>
                      <a:pt x="3049378" y="127468"/>
                      <a:pt x="3032467" y="111969"/>
                    </a:cubicBezTo>
                    <a:cubicBezTo>
                      <a:pt x="2967895" y="56953"/>
                      <a:pt x="2833301" y="79853"/>
                      <a:pt x="2756850" y="106383"/>
                    </a:cubicBezTo>
                    <a:cubicBezTo>
                      <a:pt x="2748743" y="110293"/>
                      <a:pt x="2742734" y="115320"/>
                      <a:pt x="2738261" y="121185"/>
                    </a:cubicBezTo>
                    <a:cubicBezTo>
                      <a:pt x="2720231" y="130261"/>
                      <a:pt x="2697729" y="152043"/>
                      <a:pt x="2687806" y="157070"/>
                    </a:cubicBezTo>
                    <a:cubicBezTo>
                      <a:pt x="2677463" y="167543"/>
                      <a:pt x="2652864" y="181227"/>
                      <a:pt x="2634974" y="196586"/>
                    </a:cubicBezTo>
                    <a:cubicBezTo>
                      <a:pt x="2624352" y="176898"/>
                      <a:pt x="2613870" y="160002"/>
                      <a:pt x="2605764" y="148273"/>
                    </a:cubicBezTo>
                    <a:cubicBezTo>
                      <a:pt x="2565232" y="106802"/>
                      <a:pt x="2491575" y="119090"/>
                      <a:pt x="2435250" y="123419"/>
                    </a:cubicBezTo>
                    <a:cubicBezTo>
                      <a:pt x="2407017" y="128864"/>
                      <a:pt x="2374871" y="130819"/>
                      <a:pt x="2349993" y="143665"/>
                    </a:cubicBezTo>
                    <a:cubicBezTo>
                      <a:pt x="2349574" y="143526"/>
                      <a:pt x="2349155" y="143247"/>
                      <a:pt x="2348595" y="143107"/>
                    </a:cubicBezTo>
                    <a:cubicBezTo>
                      <a:pt x="2327771" y="136963"/>
                      <a:pt x="2309881" y="147854"/>
                      <a:pt x="2293807" y="160002"/>
                    </a:cubicBezTo>
                    <a:cubicBezTo>
                      <a:pt x="2292689" y="160282"/>
                      <a:pt x="2291571" y="160701"/>
                      <a:pt x="2290593" y="161259"/>
                    </a:cubicBezTo>
                    <a:cubicBezTo>
                      <a:pt x="2267112" y="174245"/>
                      <a:pt x="2248244" y="195050"/>
                      <a:pt x="2232171" y="216973"/>
                    </a:cubicBezTo>
                    <a:cubicBezTo>
                      <a:pt x="2221968" y="193235"/>
                      <a:pt x="2209948" y="174385"/>
                      <a:pt x="2197509" y="165448"/>
                    </a:cubicBezTo>
                    <a:cubicBezTo>
                      <a:pt x="2132519" y="120207"/>
                      <a:pt x="2011482" y="159723"/>
                      <a:pt x="1937127" y="174524"/>
                    </a:cubicBezTo>
                    <a:cubicBezTo>
                      <a:pt x="1905959" y="185974"/>
                      <a:pt x="1897713" y="212365"/>
                      <a:pt x="1899949" y="241408"/>
                    </a:cubicBezTo>
                    <a:cubicBezTo>
                      <a:pt x="1877866" y="266263"/>
                      <a:pt x="1859277" y="295446"/>
                      <a:pt x="1839011" y="320720"/>
                    </a:cubicBezTo>
                    <a:cubicBezTo>
                      <a:pt x="1836915" y="324490"/>
                      <a:pt x="1833980" y="328819"/>
                      <a:pt x="1830625" y="333287"/>
                    </a:cubicBezTo>
                    <a:cubicBezTo>
                      <a:pt x="1828110" y="315414"/>
                      <a:pt x="1823498" y="297680"/>
                      <a:pt x="1819584" y="280785"/>
                    </a:cubicBezTo>
                    <a:cubicBezTo>
                      <a:pt x="1809801" y="228702"/>
                      <a:pt x="1766194" y="177317"/>
                      <a:pt x="1699526" y="170196"/>
                    </a:cubicBezTo>
                    <a:cubicBezTo>
                      <a:pt x="1650328" y="164890"/>
                      <a:pt x="1479396" y="169218"/>
                      <a:pt x="1459130" y="210131"/>
                    </a:cubicBezTo>
                    <a:cubicBezTo>
                      <a:pt x="1456474" y="215716"/>
                      <a:pt x="1455076" y="221999"/>
                      <a:pt x="1455216" y="228004"/>
                    </a:cubicBezTo>
                    <a:cubicBezTo>
                      <a:pt x="1441100" y="240850"/>
                      <a:pt x="1427962" y="258304"/>
                      <a:pt x="1420135" y="266542"/>
                    </a:cubicBezTo>
                    <a:cubicBezTo>
                      <a:pt x="1410072" y="279109"/>
                      <a:pt x="1400149" y="291956"/>
                      <a:pt x="1390505" y="304941"/>
                    </a:cubicBezTo>
                    <a:cubicBezTo>
                      <a:pt x="1380442" y="284974"/>
                      <a:pt x="1369400" y="265286"/>
                      <a:pt x="1358638" y="245877"/>
                    </a:cubicBezTo>
                    <a:cubicBezTo>
                      <a:pt x="1342006" y="204685"/>
                      <a:pt x="1293228" y="193235"/>
                      <a:pt x="1245568" y="198262"/>
                    </a:cubicBezTo>
                    <a:cubicBezTo>
                      <a:pt x="1199306" y="200915"/>
                      <a:pt x="1154022" y="210829"/>
                      <a:pt x="1109437" y="220743"/>
                    </a:cubicBezTo>
                    <a:cubicBezTo>
                      <a:pt x="1064572" y="232891"/>
                      <a:pt x="1012580" y="237080"/>
                      <a:pt x="975402" y="263052"/>
                    </a:cubicBezTo>
                    <a:cubicBezTo>
                      <a:pt x="959189" y="276317"/>
                      <a:pt x="954717" y="295027"/>
                      <a:pt x="957093" y="313180"/>
                    </a:cubicBezTo>
                    <a:cubicBezTo>
                      <a:pt x="935010" y="332868"/>
                      <a:pt x="911809" y="361772"/>
                      <a:pt x="902864" y="371267"/>
                    </a:cubicBezTo>
                    <a:cubicBezTo>
                      <a:pt x="898671" y="376713"/>
                      <a:pt x="892382" y="383555"/>
                      <a:pt x="886511" y="390955"/>
                    </a:cubicBezTo>
                    <a:cubicBezTo>
                      <a:pt x="863590" y="346412"/>
                      <a:pt x="838852" y="300473"/>
                      <a:pt x="774979" y="299775"/>
                    </a:cubicBezTo>
                    <a:cubicBezTo>
                      <a:pt x="704956" y="295586"/>
                      <a:pt x="637310" y="315972"/>
                      <a:pt x="570362" y="330215"/>
                    </a:cubicBezTo>
                    <a:cubicBezTo>
                      <a:pt x="539754" y="340827"/>
                      <a:pt x="496986" y="338034"/>
                      <a:pt x="474903" y="360096"/>
                    </a:cubicBezTo>
                    <a:cubicBezTo>
                      <a:pt x="473785" y="359119"/>
                      <a:pt x="472527" y="358281"/>
                      <a:pt x="471269" y="357583"/>
                    </a:cubicBezTo>
                    <a:cubicBezTo>
                      <a:pt x="450444" y="328539"/>
                      <a:pt x="377067" y="397658"/>
                      <a:pt x="313194" y="470825"/>
                    </a:cubicBezTo>
                    <a:cubicBezTo>
                      <a:pt x="309561" y="466497"/>
                      <a:pt x="304529" y="463145"/>
                      <a:pt x="297820" y="461749"/>
                    </a:cubicBezTo>
                    <a:cubicBezTo>
                      <a:pt x="277974" y="455466"/>
                      <a:pt x="164065" y="452673"/>
                      <a:pt x="139746" y="477947"/>
                    </a:cubicBezTo>
                    <a:cubicBezTo>
                      <a:pt x="135553" y="471663"/>
                      <a:pt x="126748" y="468731"/>
                      <a:pt x="119620" y="472361"/>
                    </a:cubicBezTo>
                    <a:cubicBezTo>
                      <a:pt x="106901" y="478505"/>
                      <a:pt x="100612" y="492468"/>
                      <a:pt x="94741" y="504616"/>
                    </a:cubicBezTo>
                    <a:cubicBezTo>
                      <a:pt x="72099" y="553628"/>
                      <a:pt x="61617" y="605012"/>
                      <a:pt x="44286" y="656258"/>
                    </a:cubicBezTo>
                    <a:cubicBezTo>
                      <a:pt x="30869" y="693540"/>
                      <a:pt x="16892" y="730542"/>
                      <a:pt x="5292" y="768522"/>
                    </a:cubicBezTo>
                    <a:cubicBezTo>
                      <a:pt x="-2116" y="785558"/>
                      <a:pt x="-3234" y="809156"/>
                      <a:pt x="11721" y="820326"/>
                    </a:cubicBezTo>
                    <a:cubicBezTo>
                      <a:pt x="10323" y="844902"/>
                      <a:pt x="26676" y="893075"/>
                      <a:pt x="30310" y="904106"/>
                    </a:cubicBezTo>
                    <a:cubicBezTo>
                      <a:pt x="76013" y="1044856"/>
                      <a:pt x="127167" y="1183511"/>
                      <a:pt x="183353" y="1320072"/>
                    </a:cubicBezTo>
                    <a:lnTo>
                      <a:pt x="183353" y="1320072"/>
                    </a:lnTo>
                    <a:cubicBezTo>
                      <a:pt x="181955" y="1320631"/>
                      <a:pt x="180557" y="1321189"/>
                      <a:pt x="179160" y="1321608"/>
                    </a:cubicBezTo>
                    <a:cubicBezTo>
                      <a:pt x="195652" y="1367129"/>
                      <a:pt x="212843" y="1407762"/>
                      <a:pt x="217455" y="1417676"/>
                    </a:cubicBezTo>
                    <a:cubicBezTo>
                      <a:pt x="281887" y="1558426"/>
                      <a:pt x="332203" y="1704901"/>
                      <a:pt x="395796" y="1845930"/>
                    </a:cubicBezTo>
                    <a:cubicBezTo>
                      <a:pt x="496007" y="2056077"/>
                      <a:pt x="566589" y="2279350"/>
                      <a:pt x="670434" y="2487962"/>
                    </a:cubicBezTo>
                    <a:cubicBezTo>
                      <a:pt x="687346" y="2521055"/>
                      <a:pt x="706214" y="2553170"/>
                      <a:pt x="722986" y="2586263"/>
                    </a:cubicBezTo>
                    <a:cubicBezTo>
                      <a:pt x="740457" y="2613492"/>
                      <a:pt x="744230" y="2659012"/>
                      <a:pt x="779312" y="2669764"/>
                    </a:cubicBezTo>
                    <a:cubicBezTo>
                      <a:pt x="781967" y="2670183"/>
                      <a:pt x="784483" y="2670322"/>
                      <a:pt x="786999" y="2670322"/>
                    </a:cubicBezTo>
                    <a:cubicBezTo>
                      <a:pt x="800416" y="2670322"/>
                      <a:pt x="811458" y="2664877"/>
                      <a:pt x="820682" y="2655940"/>
                    </a:cubicBezTo>
                    <a:cubicBezTo>
                      <a:pt x="925785" y="2665296"/>
                      <a:pt x="1027535" y="2664877"/>
                      <a:pt x="1134175" y="2675908"/>
                    </a:cubicBezTo>
                    <a:cubicBezTo>
                      <a:pt x="1278134" y="2682191"/>
                      <a:pt x="1422371" y="2681074"/>
                      <a:pt x="1566469" y="2684704"/>
                    </a:cubicBezTo>
                    <a:cubicBezTo>
                      <a:pt x="1584359" y="2684844"/>
                      <a:pt x="1602389" y="2684844"/>
                      <a:pt x="1620419" y="2684844"/>
                    </a:cubicBezTo>
                    <a:cubicBezTo>
                      <a:pt x="1709030" y="2684844"/>
                      <a:pt x="1797781" y="2683308"/>
                      <a:pt x="1886532" y="2681772"/>
                    </a:cubicBezTo>
                    <a:cubicBezTo>
                      <a:pt x="2009106" y="2679678"/>
                      <a:pt x="2131680" y="2677583"/>
                      <a:pt x="2254254" y="2679678"/>
                    </a:cubicBezTo>
                    <a:cubicBezTo>
                      <a:pt x="2357680" y="2680934"/>
                      <a:pt x="2460967" y="2679259"/>
                      <a:pt x="2564253" y="2677444"/>
                    </a:cubicBezTo>
                    <a:cubicBezTo>
                      <a:pt x="2662648" y="2675768"/>
                      <a:pt x="2761182" y="2674232"/>
                      <a:pt x="2859717" y="2675209"/>
                    </a:cubicBezTo>
                    <a:cubicBezTo>
                      <a:pt x="3155460" y="2688754"/>
                      <a:pt x="3451343" y="2683308"/>
                      <a:pt x="3747506" y="2681493"/>
                    </a:cubicBezTo>
                    <a:cubicBezTo>
                      <a:pt x="3937307" y="2685263"/>
                      <a:pt x="4126409" y="2666971"/>
                      <a:pt x="4316071" y="2662503"/>
                    </a:cubicBezTo>
                    <a:cubicBezTo>
                      <a:pt x="4545006" y="2661525"/>
                      <a:pt x="4773662" y="2646585"/>
                      <a:pt x="5002458" y="2640162"/>
                    </a:cubicBezTo>
                    <a:cubicBezTo>
                      <a:pt x="5227340" y="2638346"/>
                      <a:pt x="5451663" y="2624383"/>
                      <a:pt x="5676545" y="2620194"/>
                    </a:cubicBezTo>
                    <a:cubicBezTo>
                      <a:pt x="5692618" y="2619915"/>
                      <a:pt x="5708831" y="2619636"/>
                      <a:pt x="5724904" y="2619217"/>
                    </a:cubicBezTo>
                    <a:cubicBezTo>
                      <a:pt x="5727839" y="2620194"/>
                      <a:pt x="5731054" y="2620613"/>
                      <a:pt x="5734548" y="2620753"/>
                    </a:cubicBezTo>
                    <a:cubicBezTo>
                      <a:pt x="5758867" y="2620194"/>
                      <a:pt x="5783186" y="2618658"/>
                      <a:pt x="5807505" y="2618518"/>
                    </a:cubicBezTo>
                    <a:cubicBezTo>
                      <a:pt x="5856703" y="2618658"/>
                      <a:pt x="5905481" y="2615446"/>
                      <a:pt x="5954259" y="2609023"/>
                    </a:cubicBezTo>
                    <a:cubicBezTo>
                      <a:pt x="6102410" y="2606370"/>
                      <a:pt x="6250561" y="2611676"/>
                      <a:pt x="6398712" y="2613911"/>
                    </a:cubicBezTo>
                    <a:cubicBezTo>
                      <a:pt x="6437706" y="2612933"/>
                      <a:pt x="6476701" y="2615167"/>
                      <a:pt x="6515696" y="2617541"/>
                    </a:cubicBezTo>
                    <a:cubicBezTo>
                      <a:pt x="6551895" y="2619636"/>
                      <a:pt x="6587954" y="2621730"/>
                      <a:pt x="6624293" y="2621311"/>
                    </a:cubicBezTo>
                    <a:cubicBezTo>
                      <a:pt x="6706615" y="2621311"/>
                      <a:pt x="6789076" y="2618100"/>
                      <a:pt x="6870559" y="2632063"/>
                    </a:cubicBezTo>
                    <a:cubicBezTo>
                      <a:pt x="6880483" y="2632482"/>
                      <a:pt x="6892363" y="2633180"/>
                      <a:pt x="6904662" y="2633180"/>
                    </a:cubicBezTo>
                    <a:cubicBezTo>
                      <a:pt x="6941420" y="2633180"/>
                      <a:pt x="6981533" y="2627036"/>
                      <a:pt x="6987263" y="2587520"/>
                    </a:cubicBezTo>
                    <a:cubicBezTo>
                      <a:pt x="6993134" y="2492849"/>
                      <a:pt x="6980136" y="2399295"/>
                      <a:pt x="6981394" y="2305182"/>
                    </a:cubicBezTo>
                    <a:close/>
                    <a:moveTo>
                      <a:pt x="6783625" y="2032060"/>
                    </a:moveTo>
                    <a:cubicBezTo>
                      <a:pt x="6783905" y="2032060"/>
                      <a:pt x="6784185" y="2032060"/>
                      <a:pt x="6784464" y="2032060"/>
                    </a:cubicBezTo>
                    <a:cubicBezTo>
                      <a:pt x="6785582" y="2032060"/>
                      <a:pt x="6786561" y="2031921"/>
                      <a:pt x="6787539" y="2031781"/>
                    </a:cubicBezTo>
                    <a:cubicBezTo>
                      <a:pt x="6785722" y="2034155"/>
                      <a:pt x="6783905" y="2036529"/>
                      <a:pt x="6782088" y="2038763"/>
                    </a:cubicBezTo>
                    <a:cubicBezTo>
                      <a:pt x="6780830" y="2040438"/>
                      <a:pt x="6779573" y="2042114"/>
                      <a:pt x="6778454" y="2043789"/>
                    </a:cubicBezTo>
                    <a:cubicBezTo>
                      <a:pt x="6778454" y="2043789"/>
                      <a:pt x="6778315" y="2043929"/>
                      <a:pt x="6778315" y="2044069"/>
                    </a:cubicBezTo>
                    <a:cubicBezTo>
                      <a:pt x="6776218" y="2047141"/>
                      <a:pt x="6773982" y="2050073"/>
                      <a:pt x="6771885" y="2053145"/>
                    </a:cubicBezTo>
                    <a:cubicBezTo>
                      <a:pt x="6771746" y="2053424"/>
                      <a:pt x="6771466" y="2053703"/>
                      <a:pt x="6771326" y="2054122"/>
                    </a:cubicBezTo>
                    <a:cubicBezTo>
                      <a:pt x="6769789" y="2056217"/>
                      <a:pt x="6768391" y="2058311"/>
                      <a:pt x="6766994" y="2060545"/>
                    </a:cubicBezTo>
                    <a:cubicBezTo>
                      <a:pt x="6765316" y="2063059"/>
                      <a:pt x="6763779" y="2065433"/>
                      <a:pt x="6762102" y="2067946"/>
                    </a:cubicBezTo>
                    <a:cubicBezTo>
                      <a:pt x="6760564" y="2070459"/>
                      <a:pt x="6758887" y="2072973"/>
                      <a:pt x="6757350" y="2075486"/>
                    </a:cubicBezTo>
                    <a:cubicBezTo>
                      <a:pt x="6754275" y="2080513"/>
                      <a:pt x="6751200" y="2085540"/>
                      <a:pt x="6748265" y="2090706"/>
                    </a:cubicBezTo>
                    <a:cubicBezTo>
                      <a:pt x="6746308" y="2094057"/>
                      <a:pt x="6744351" y="2097548"/>
                      <a:pt x="6742395" y="2101039"/>
                    </a:cubicBezTo>
                    <a:cubicBezTo>
                      <a:pt x="6741416" y="2102715"/>
                      <a:pt x="6740438" y="2104530"/>
                      <a:pt x="6739460" y="2106205"/>
                    </a:cubicBezTo>
                    <a:cubicBezTo>
                      <a:pt x="6737363" y="2110115"/>
                      <a:pt x="6735127" y="2114025"/>
                      <a:pt x="6733030" y="2117935"/>
                    </a:cubicBezTo>
                    <a:cubicBezTo>
                      <a:pt x="6726741" y="2129664"/>
                      <a:pt x="6720592" y="2141532"/>
                      <a:pt x="6714442" y="2153262"/>
                    </a:cubicBezTo>
                    <a:cubicBezTo>
                      <a:pt x="6713883" y="2154239"/>
                      <a:pt x="6713324" y="2155356"/>
                      <a:pt x="6712904" y="2156473"/>
                    </a:cubicBezTo>
                    <a:cubicBezTo>
                      <a:pt x="6712485" y="2157590"/>
                      <a:pt x="6712066" y="2158568"/>
                      <a:pt x="6711786" y="2159685"/>
                    </a:cubicBezTo>
                    <a:cubicBezTo>
                      <a:pt x="6711227" y="2161919"/>
                      <a:pt x="6710948" y="2164153"/>
                      <a:pt x="6710948" y="2166387"/>
                    </a:cubicBezTo>
                    <a:cubicBezTo>
                      <a:pt x="6710948" y="2167365"/>
                      <a:pt x="6710948" y="2168342"/>
                      <a:pt x="6711088" y="2169180"/>
                    </a:cubicBezTo>
                    <a:lnTo>
                      <a:pt x="6711088" y="2169320"/>
                    </a:lnTo>
                    <a:cubicBezTo>
                      <a:pt x="6676146" y="2168482"/>
                      <a:pt x="6641205" y="2167504"/>
                      <a:pt x="6606264" y="2166527"/>
                    </a:cubicBezTo>
                    <a:cubicBezTo>
                      <a:pt x="6603608" y="2166527"/>
                      <a:pt x="6600813" y="2166387"/>
                      <a:pt x="6598157" y="2166248"/>
                    </a:cubicBezTo>
                    <a:cubicBezTo>
                      <a:pt x="6590330" y="2165968"/>
                      <a:pt x="6582364" y="2165689"/>
                      <a:pt x="6574397" y="2165549"/>
                    </a:cubicBezTo>
                    <a:cubicBezTo>
                      <a:pt x="6525479" y="2164013"/>
                      <a:pt x="6476561" y="2162477"/>
                      <a:pt x="6427783" y="2160941"/>
                    </a:cubicBezTo>
                    <a:cubicBezTo>
                      <a:pt x="6411431" y="2160383"/>
                      <a:pt x="6395218" y="2159964"/>
                      <a:pt x="6379005" y="2159405"/>
                    </a:cubicBezTo>
                    <a:cubicBezTo>
                      <a:pt x="6377048" y="2159405"/>
                      <a:pt x="6375092" y="2159266"/>
                      <a:pt x="6373275" y="2159266"/>
                    </a:cubicBezTo>
                    <a:cubicBezTo>
                      <a:pt x="6360137" y="2158847"/>
                      <a:pt x="6346999" y="2158568"/>
                      <a:pt x="6333861" y="2158149"/>
                    </a:cubicBezTo>
                    <a:cubicBezTo>
                      <a:pt x="6316810" y="2157590"/>
                      <a:pt x="6299758" y="2157172"/>
                      <a:pt x="6282707" y="2156892"/>
                    </a:cubicBezTo>
                    <a:cubicBezTo>
                      <a:pt x="6278374" y="2156752"/>
                      <a:pt x="6274042" y="2156613"/>
                      <a:pt x="6269709" y="2156613"/>
                    </a:cubicBezTo>
                    <a:cubicBezTo>
                      <a:pt x="6266075" y="2156473"/>
                      <a:pt x="6262441" y="2156473"/>
                      <a:pt x="6258807" y="2156334"/>
                    </a:cubicBezTo>
                    <a:cubicBezTo>
                      <a:pt x="6241896" y="2155915"/>
                      <a:pt x="6224984" y="2155496"/>
                      <a:pt x="6208072" y="2155217"/>
                    </a:cubicBezTo>
                    <a:cubicBezTo>
                      <a:pt x="6203460" y="2154658"/>
                      <a:pt x="6198848" y="2154239"/>
                      <a:pt x="6194236" y="2153820"/>
                    </a:cubicBezTo>
                    <a:cubicBezTo>
                      <a:pt x="6190602" y="2153401"/>
                      <a:pt x="6186968" y="2153122"/>
                      <a:pt x="6183474" y="2152843"/>
                    </a:cubicBezTo>
                    <a:lnTo>
                      <a:pt x="6183474" y="2152843"/>
                    </a:lnTo>
                    <a:cubicBezTo>
                      <a:pt x="6185850" y="2147537"/>
                      <a:pt x="6187667" y="2141951"/>
                      <a:pt x="6188925" y="2136645"/>
                    </a:cubicBezTo>
                    <a:cubicBezTo>
                      <a:pt x="6204299" y="2092661"/>
                      <a:pt x="6225404" y="2050771"/>
                      <a:pt x="6238821" y="2006089"/>
                    </a:cubicBezTo>
                    <a:cubicBezTo>
                      <a:pt x="6239100" y="2005111"/>
                      <a:pt x="6239240" y="2004134"/>
                      <a:pt x="6239659" y="2003156"/>
                    </a:cubicBezTo>
                    <a:lnTo>
                      <a:pt x="6239659" y="2003156"/>
                    </a:lnTo>
                    <a:cubicBezTo>
                      <a:pt x="6240498" y="2001900"/>
                      <a:pt x="6241197" y="2000503"/>
                      <a:pt x="6241896" y="1999247"/>
                    </a:cubicBezTo>
                    <a:cubicBezTo>
                      <a:pt x="6242035" y="1998828"/>
                      <a:pt x="6242315" y="1998549"/>
                      <a:pt x="6242454" y="1998130"/>
                    </a:cubicBezTo>
                    <a:cubicBezTo>
                      <a:pt x="6243154" y="1996873"/>
                      <a:pt x="6243852" y="1995616"/>
                      <a:pt x="6244411" y="1994220"/>
                    </a:cubicBezTo>
                    <a:cubicBezTo>
                      <a:pt x="6244971" y="1993103"/>
                      <a:pt x="6245529" y="1992125"/>
                      <a:pt x="6245949" y="1991008"/>
                    </a:cubicBezTo>
                    <a:cubicBezTo>
                      <a:pt x="6246088" y="1990869"/>
                      <a:pt x="6246088" y="1990589"/>
                      <a:pt x="6246228" y="1990450"/>
                    </a:cubicBezTo>
                    <a:cubicBezTo>
                      <a:pt x="6246648" y="1989612"/>
                      <a:pt x="6246927" y="1988774"/>
                      <a:pt x="6247346" y="1987797"/>
                    </a:cubicBezTo>
                    <a:cubicBezTo>
                      <a:pt x="6248185" y="1985842"/>
                      <a:pt x="6248884" y="1983887"/>
                      <a:pt x="6249583" y="1981932"/>
                    </a:cubicBezTo>
                    <a:cubicBezTo>
                      <a:pt x="6249723" y="1981653"/>
                      <a:pt x="6249862" y="1981374"/>
                      <a:pt x="6249862" y="1981234"/>
                    </a:cubicBezTo>
                    <a:cubicBezTo>
                      <a:pt x="6250421" y="1979698"/>
                      <a:pt x="6250980" y="1978162"/>
                      <a:pt x="6251400" y="1976626"/>
                    </a:cubicBezTo>
                    <a:cubicBezTo>
                      <a:pt x="6251819" y="1975369"/>
                      <a:pt x="6252238" y="1973973"/>
                      <a:pt x="6252518" y="1972716"/>
                    </a:cubicBezTo>
                    <a:cubicBezTo>
                      <a:pt x="6252937" y="1971599"/>
                      <a:pt x="6253217" y="1970482"/>
                      <a:pt x="6253496" y="1969365"/>
                    </a:cubicBezTo>
                    <a:cubicBezTo>
                      <a:pt x="6254055" y="1967410"/>
                      <a:pt x="6254614" y="1965595"/>
                      <a:pt x="6255034" y="1963640"/>
                    </a:cubicBezTo>
                    <a:cubicBezTo>
                      <a:pt x="6255872" y="1960289"/>
                      <a:pt x="6256571" y="1956798"/>
                      <a:pt x="6257270" y="1953447"/>
                    </a:cubicBezTo>
                    <a:cubicBezTo>
                      <a:pt x="6257969" y="1949817"/>
                      <a:pt x="6258528" y="1946186"/>
                      <a:pt x="6259087" y="1942695"/>
                    </a:cubicBezTo>
                    <a:cubicBezTo>
                      <a:pt x="6259087" y="1942556"/>
                      <a:pt x="6259087" y="1942416"/>
                      <a:pt x="6259087" y="1942137"/>
                    </a:cubicBezTo>
                    <a:cubicBezTo>
                      <a:pt x="6259646" y="1938646"/>
                      <a:pt x="6260065" y="1935295"/>
                      <a:pt x="6260345" y="1931944"/>
                    </a:cubicBezTo>
                    <a:cubicBezTo>
                      <a:pt x="6260345" y="1931664"/>
                      <a:pt x="6260345" y="1931245"/>
                      <a:pt x="6260484" y="1930966"/>
                    </a:cubicBezTo>
                    <a:cubicBezTo>
                      <a:pt x="6260904" y="1927755"/>
                      <a:pt x="6261183" y="1924683"/>
                      <a:pt x="6261463" y="1921471"/>
                    </a:cubicBezTo>
                    <a:cubicBezTo>
                      <a:pt x="6262022" y="1921471"/>
                      <a:pt x="6262581" y="1921471"/>
                      <a:pt x="6263140" y="1921332"/>
                    </a:cubicBezTo>
                    <a:cubicBezTo>
                      <a:pt x="6263559" y="1921332"/>
                      <a:pt x="6264118" y="1921332"/>
                      <a:pt x="6264538" y="1921192"/>
                    </a:cubicBezTo>
                    <a:cubicBezTo>
                      <a:pt x="6264817" y="1921192"/>
                      <a:pt x="6265097" y="1921192"/>
                      <a:pt x="6265376" y="1921052"/>
                    </a:cubicBezTo>
                    <a:cubicBezTo>
                      <a:pt x="6265935" y="1920912"/>
                      <a:pt x="6266634" y="1920773"/>
                      <a:pt x="6267193" y="1920494"/>
                    </a:cubicBezTo>
                    <a:cubicBezTo>
                      <a:pt x="6272225" y="1918958"/>
                      <a:pt x="6276697" y="1915607"/>
                      <a:pt x="6280750" y="1910999"/>
                    </a:cubicBezTo>
                    <a:cubicBezTo>
                      <a:pt x="6281589" y="1910161"/>
                      <a:pt x="6282288" y="1909323"/>
                      <a:pt x="6282987" y="1908346"/>
                    </a:cubicBezTo>
                    <a:cubicBezTo>
                      <a:pt x="6289556" y="1900107"/>
                      <a:pt x="6295006" y="1889495"/>
                      <a:pt x="6300038" y="1880279"/>
                    </a:cubicBezTo>
                    <a:cubicBezTo>
                      <a:pt x="6300737" y="1879023"/>
                      <a:pt x="6301435" y="1877766"/>
                      <a:pt x="6302134" y="1876509"/>
                    </a:cubicBezTo>
                    <a:cubicBezTo>
                      <a:pt x="6302833" y="1875253"/>
                      <a:pt x="6303532" y="1874136"/>
                      <a:pt x="6304231" y="1873018"/>
                    </a:cubicBezTo>
                    <a:cubicBezTo>
                      <a:pt x="6304650" y="1872460"/>
                      <a:pt x="6304930" y="1871901"/>
                      <a:pt x="6305349" y="1871343"/>
                    </a:cubicBezTo>
                    <a:cubicBezTo>
                      <a:pt x="6307725" y="1867573"/>
                      <a:pt x="6310101" y="1863663"/>
                      <a:pt x="6312477" y="1859893"/>
                    </a:cubicBezTo>
                    <a:cubicBezTo>
                      <a:pt x="6314853" y="1856123"/>
                      <a:pt x="6317229" y="1852353"/>
                      <a:pt x="6319745" y="1848443"/>
                    </a:cubicBezTo>
                    <a:cubicBezTo>
                      <a:pt x="6325894" y="1838808"/>
                      <a:pt x="6332044" y="1829313"/>
                      <a:pt x="6338194" y="1819679"/>
                    </a:cubicBezTo>
                    <a:cubicBezTo>
                      <a:pt x="6341828" y="1814093"/>
                      <a:pt x="6345322" y="1808508"/>
                      <a:pt x="6348676" y="1802923"/>
                    </a:cubicBezTo>
                    <a:cubicBezTo>
                      <a:pt x="6348676" y="1802923"/>
                      <a:pt x="6348676" y="1802923"/>
                      <a:pt x="6348676" y="1802783"/>
                    </a:cubicBezTo>
                    <a:cubicBezTo>
                      <a:pt x="6348816" y="1805715"/>
                      <a:pt x="6349095" y="1808648"/>
                      <a:pt x="6349235" y="1811720"/>
                    </a:cubicBezTo>
                    <a:cubicBezTo>
                      <a:pt x="6349235" y="1812837"/>
                      <a:pt x="6349375" y="1813954"/>
                      <a:pt x="6349375" y="1815071"/>
                    </a:cubicBezTo>
                    <a:cubicBezTo>
                      <a:pt x="6349515" y="1818143"/>
                      <a:pt x="6349655" y="1821354"/>
                      <a:pt x="6349794" y="1824426"/>
                    </a:cubicBezTo>
                    <a:cubicBezTo>
                      <a:pt x="6350214" y="1834759"/>
                      <a:pt x="6350353" y="1845231"/>
                      <a:pt x="6350214" y="1855983"/>
                    </a:cubicBezTo>
                    <a:cubicBezTo>
                      <a:pt x="6350353" y="1859614"/>
                      <a:pt x="6350633" y="1863384"/>
                      <a:pt x="6350633" y="1867014"/>
                    </a:cubicBezTo>
                    <a:cubicBezTo>
                      <a:pt x="6350633" y="1867712"/>
                      <a:pt x="6350633" y="1868411"/>
                      <a:pt x="6350633" y="1869109"/>
                    </a:cubicBezTo>
                    <a:cubicBezTo>
                      <a:pt x="6350633" y="1872181"/>
                      <a:pt x="6350772" y="1875392"/>
                      <a:pt x="6350772" y="1878464"/>
                    </a:cubicBezTo>
                    <a:cubicBezTo>
                      <a:pt x="6350772" y="1886144"/>
                      <a:pt x="6350912" y="1893824"/>
                      <a:pt x="6351192" y="1901643"/>
                    </a:cubicBezTo>
                    <a:cubicBezTo>
                      <a:pt x="6351192" y="1903039"/>
                      <a:pt x="6351192" y="1904436"/>
                      <a:pt x="6351332" y="1905832"/>
                    </a:cubicBezTo>
                    <a:cubicBezTo>
                      <a:pt x="6351332" y="1907368"/>
                      <a:pt x="6351472" y="1908764"/>
                      <a:pt x="6351472" y="1910300"/>
                    </a:cubicBezTo>
                    <a:cubicBezTo>
                      <a:pt x="6351611" y="1912116"/>
                      <a:pt x="6351611" y="1913931"/>
                      <a:pt x="6351891" y="1915607"/>
                    </a:cubicBezTo>
                    <a:cubicBezTo>
                      <a:pt x="6351891" y="1917003"/>
                      <a:pt x="6352031" y="1918399"/>
                      <a:pt x="6352170" y="1919796"/>
                    </a:cubicBezTo>
                    <a:cubicBezTo>
                      <a:pt x="6352170" y="1919935"/>
                      <a:pt x="6352170" y="1919935"/>
                      <a:pt x="6352170" y="1920075"/>
                    </a:cubicBezTo>
                    <a:cubicBezTo>
                      <a:pt x="6352310" y="1921750"/>
                      <a:pt x="6352450" y="1923566"/>
                      <a:pt x="6352729" y="1925381"/>
                    </a:cubicBezTo>
                    <a:cubicBezTo>
                      <a:pt x="6352729" y="1925520"/>
                      <a:pt x="6352729" y="1925800"/>
                      <a:pt x="6352729" y="1925939"/>
                    </a:cubicBezTo>
                    <a:cubicBezTo>
                      <a:pt x="6352869" y="1926637"/>
                      <a:pt x="6352869" y="1927336"/>
                      <a:pt x="6353009" y="1928034"/>
                    </a:cubicBezTo>
                    <a:cubicBezTo>
                      <a:pt x="6353289" y="1930408"/>
                      <a:pt x="6353708" y="1932642"/>
                      <a:pt x="6354127" y="1935016"/>
                    </a:cubicBezTo>
                    <a:lnTo>
                      <a:pt x="6354127" y="1935155"/>
                    </a:lnTo>
                    <a:cubicBezTo>
                      <a:pt x="6354407" y="1936412"/>
                      <a:pt x="6354686" y="1937669"/>
                      <a:pt x="6354826" y="1938925"/>
                    </a:cubicBezTo>
                    <a:cubicBezTo>
                      <a:pt x="6355525" y="1941997"/>
                      <a:pt x="6356224" y="1945069"/>
                      <a:pt x="6357062" y="1948001"/>
                    </a:cubicBezTo>
                    <a:cubicBezTo>
                      <a:pt x="6357062" y="1948281"/>
                      <a:pt x="6357202" y="1948560"/>
                      <a:pt x="6357341" y="1948839"/>
                    </a:cubicBezTo>
                    <a:cubicBezTo>
                      <a:pt x="6357621" y="1949537"/>
                      <a:pt x="6357761" y="1950235"/>
                      <a:pt x="6358041" y="1950934"/>
                    </a:cubicBezTo>
                    <a:cubicBezTo>
                      <a:pt x="6358600" y="1952470"/>
                      <a:pt x="6359019" y="1953866"/>
                      <a:pt x="6359578" y="1955262"/>
                    </a:cubicBezTo>
                    <a:cubicBezTo>
                      <a:pt x="6359997" y="1956240"/>
                      <a:pt x="6360277" y="1957217"/>
                      <a:pt x="6360696" y="1958055"/>
                    </a:cubicBezTo>
                    <a:cubicBezTo>
                      <a:pt x="6361255" y="1959451"/>
                      <a:pt x="6361814" y="1960847"/>
                      <a:pt x="6362513" y="1962244"/>
                    </a:cubicBezTo>
                    <a:cubicBezTo>
                      <a:pt x="6360277" y="1962244"/>
                      <a:pt x="6358180" y="1962663"/>
                      <a:pt x="6356084" y="1963640"/>
                    </a:cubicBezTo>
                    <a:cubicBezTo>
                      <a:pt x="6336237" y="1980117"/>
                      <a:pt x="6329808" y="2011814"/>
                      <a:pt x="6314294" y="2032898"/>
                    </a:cubicBezTo>
                    <a:cubicBezTo>
                      <a:pt x="6302414" y="2053843"/>
                      <a:pt x="6289695" y="2074230"/>
                      <a:pt x="6276418" y="2094337"/>
                    </a:cubicBezTo>
                    <a:cubicBezTo>
                      <a:pt x="6264258" y="2108160"/>
                      <a:pt x="6255592" y="2126452"/>
                      <a:pt x="6272784" y="2140555"/>
                    </a:cubicBezTo>
                    <a:cubicBezTo>
                      <a:pt x="6278654" y="2144465"/>
                      <a:pt x="6283825" y="2146001"/>
                      <a:pt x="6288577" y="2146001"/>
                    </a:cubicBezTo>
                    <a:cubicBezTo>
                      <a:pt x="6309961" y="2146001"/>
                      <a:pt x="6320304" y="2111930"/>
                      <a:pt x="6329109" y="2093778"/>
                    </a:cubicBezTo>
                    <a:cubicBezTo>
                      <a:pt x="6339731" y="2069761"/>
                      <a:pt x="6352729" y="2046442"/>
                      <a:pt x="6363771" y="2022426"/>
                    </a:cubicBezTo>
                    <a:cubicBezTo>
                      <a:pt x="6364749" y="2020471"/>
                      <a:pt x="6365588" y="2018376"/>
                      <a:pt x="6366427" y="2016422"/>
                    </a:cubicBezTo>
                    <a:cubicBezTo>
                      <a:pt x="6367405" y="2014327"/>
                      <a:pt x="6368383" y="2012093"/>
                      <a:pt x="6369362" y="2009859"/>
                    </a:cubicBezTo>
                    <a:cubicBezTo>
                      <a:pt x="6370200" y="2008043"/>
                      <a:pt x="6370899" y="2006228"/>
                      <a:pt x="6371598" y="2004413"/>
                    </a:cubicBezTo>
                    <a:cubicBezTo>
                      <a:pt x="6372436" y="2002318"/>
                      <a:pt x="6373135" y="2000364"/>
                      <a:pt x="6373974" y="1998269"/>
                    </a:cubicBezTo>
                    <a:cubicBezTo>
                      <a:pt x="6374952" y="1995895"/>
                      <a:pt x="6375791" y="1993522"/>
                      <a:pt x="6376629" y="1991288"/>
                    </a:cubicBezTo>
                    <a:cubicBezTo>
                      <a:pt x="6377468" y="1989053"/>
                      <a:pt x="6378167" y="1986819"/>
                      <a:pt x="6378865" y="1984585"/>
                    </a:cubicBezTo>
                    <a:cubicBezTo>
                      <a:pt x="6379005" y="1984445"/>
                      <a:pt x="6379005" y="1984306"/>
                      <a:pt x="6379005" y="1984166"/>
                    </a:cubicBezTo>
                    <a:cubicBezTo>
                      <a:pt x="6380822" y="1985563"/>
                      <a:pt x="6382639" y="1986819"/>
                      <a:pt x="6384456" y="1988076"/>
                    </a:cubicBezTo>
                    <a:cubicBezTo>
                      <a:pt x="6386273" y="1989472"/>
                      <a:pt x="6388090" y="1990589"/>
                      <a:pt x="6390047" y="1991706"/>
                    </a:cubicBezTo>
                    <a:cubicBezTo>
                      <a:pt x="6391864" y="1992963"/>
                      <a:pt x="6393820" y="1994080"/>
                      <a:pt x="6395777" y="1995058"/>
                    </a:cubicBezTo>
                    <a:cubicBezTo>
                      <a:pt x="6397734" y="1996175"/>
                      <a:pt x="6399551" y="1997152"/>
                      <a:pt x="6401507" y="1998130"/>
                    </a:cubicBezTo>
                    <a:cubicBezTo>
                      <a:pt x="6403464" y="1999107"/>
                      <a:pt x="6405281" y="2000084"/>
                      <a:pt x="6407238" y="2000922"/>
                    </a:cubicBezTo>
                    <a:cubicBezTo>
                      <a:pt x="6409334" y="2001900"/>
                      <a:pt x="6411291" y="2002737"/>
                      <a:pt x="6413387" y="2003575"/>
                    </a:cubicBezTo>
                    <a:cubicBezTo>
                      <a:pt x="6414925" y="2004134"/>
                      <a:pt x="6416462" y="2004832"/>
                      <a:pt x="6418139" y="2005390"/>
                    </a:cubicBezTo>
                    <a:cubicBezTo>
                      <a:pt x="6418839" y="2005670"/>
                      <a:pt x="6419677" y="2005949"/>
                      <a:pt x="6420376" y="2006228"/>
                    </a:cubicBezTo>
                    <a:cubicBezTo>
                      <a:pt x="6421214" y="2006507"/>
                      <a:pt x="6422193" y="2006787"/>
                      <a:pt x="6423031" y="2007206"/>
                    </a:cubicBezTo>
                    <a:cubicBezTo>
                      <a:pt x="6423870" y="2007485"/>
                      <a:pt x="6424848" y="2007764"/>
                      <a:pt x="6425687" y="2008043"/>
                    </a:cubicBezTo>
                    <a:cubicBezTo>
                      <a:pt x="6429880" y="2009440"/>
                      <a:pt x="6434073" y="2010697"/>
                      <a:pt x="6438266" y="2011674"/>
                    </a:cubicBezTo>
                    <a:cubicBezTo>
                      <a:pt x="6440362" y="2012232"/>
                      <a:pt x="6442459" y="2012791"/>
                      <a:pt x="6444555" y="2013210"/>
                    </a:cubicBezTo>
                    <a:cubicBezTo>
                      <a:pt x="6446652" y="2013768"/>
                      <a:pt x="6448888" y="2014187"/>
                      <a:pt x="6450984" y="2014606"/>
                    </a:cubicBezTo>
                    <a:cubicBezTo>
                      <a:pt x="6452522" y="2015025"/>
                      <a:pt x="6454199" y="2015304"/>
                      <a:pt x="6455876" y="2015584"/>
                    </a:cubicBezTo>
                    <a:cubicBezTo>
                      <a:pt x="6457833" y="2016003"/>
                      <a:pt x="6459650" y="2016282"/>
                      <a:pt x="6461607" y="2016561"/>
                    </a:cubicBezTo>
                    <a:cubicBezTo>
                      <a:pt x="6462445" y="2016701"/>
                      <a:pt x="6463284" y="2016840"/>
                      <a:pt x="6464122" y="2016980"/>
                    </a:cubicBezTo>
                    <a:cubicBezTo>
                      <a:pt x="6467057" y="2017399"/>
                      <a:pt x="6469853" y="2017818"/>
                      <a:pt x="6472788" y="2018097"/>
                    </a:cubicBezTo>
                    <a:cubicBezTo>
                      <a:pt x="6476422" y="2018516"/>
                      <a:pt x="6480195" y="2018935"/>
                      <a:pt x="6483969" y="2019354"/>
                    </a:cubicBezTo>
                    <a:cubicBezTo>
                      <a:pt x="6486205" y="2019493"/>
                      <a:pt x="6488441" y="2019773"/>
                      <a:pt x="6490678" y="2019912"/>
                    </a:cubicBezTo>
                    <a:cubicBezTo>
                      <a:pt x="6495150" y="2020331"/>
                      <a:pt x="6499623" y="2020610"/>
                      <a:pt x="6504095" y="2020890"/>
                    </a:cubicBezTo>
                    <a:cubicBezTo>
                      <a:pt x="6504235" y="2020890"/>
                      <a:pt x="6504375" y="2020890"/>
                      <a:pt x="6504654" y="2020890"/>
                    </a:cubicBezTo>
                    <a:cubicBezTo>
                      <a:pt x="6505353" y="2020890"/>
                      <a:pt x="6506052" y="2020890"/>
                      <a:pt x="6506751" y="2021029"/>
                    </a:cubicBezTo>
                    <a:cubicBezTo>
                      <a:pt x="6510385" y="2021169"/>
                      <a:pt x="6514019" y="2021448"/>
                      <a:pt x="6517652" y="2021588"/>
                    </a:cubicBezTo>
                    <a:cubicBezTo>
                      <a:pt x="6519888" y="2021727"/>
                      <a:pt x="6522125" y="2021727"/>
                      <a:pt x="6524361" y="2021867"/>
                    </a:cubicBezTo>
                    <a:cubicBezTo>
                      <a:pt x="6528834" y="2022007"/>
                      <a:pt x="6533166" y="2022146"/>
                      <a:pt x="6537499" y="2022286"/>
                    </a:cubicBezTo>
                    <a:cubicBezTo>
                      <a:pt x="6538198" y="2022286"/>
                      <a:pt x="6538897" y="2022286"/>
                      <a:pt x="6539595" y="2022286"/>
                    </a:cubicBezTo>
                    <a:cubicBezTo>
                      <a:pt x="6542810" y="2022426"/>
                      <a:pt x="6546025" y="2022426"/>
                      <a:pt x="6549239" y="2022565"/>
                    </a:cubicBezTo>
                    <a:cubicBezTo>
                      <a:pt x="6554690" y="2022705"/>
                      <a:pt x="6560141" y="2022984"/>
                      <a:pt x="6565452" y="2023124"/>
                    </a:cubicBezTo>
                    <a:cubicBezTo>
                      <a:pt x="6569226" y="2023263"/>
                      <a:pt x="6572860" y="2023403"/>
                      <a:pt x="6576494" y="2023682"/>
                    </a:cubicBezTo>
                    <a:cubicBezTo>
                      <a:pt x="6578869" y="2023822"/>
                      <a:pt x="6581246" y="2023962"/>
                      <a:pt x="6583761" y="2024241"/>
                    </a:cubicBezTo>
                    <a:cubicBezTo>
                      <a:pt x="6642463" y="2030524"/>
                      <a:pt x="6701583" y="2032060"/>
                      <a:pt x="6760564" y="2031921"/>
                    </a:cubicBezTo>
                    <a:cubicBezTo>
                      <a:pt x="6766435" y="2032619"/>
                      <a:pt x="6771885" y="2033038"/>
                      <a:pt x="6777056" y="2033038"/>
                    </a:cubicBezTo>
                    <a:cubicBezTo>
                      <a:pt x="6778594" y="2033038"/>
                      <a:pt x="6780271" y="2033038"/>
                      <a:pt x="6781809" y="2032898"/>
                    </a:cubicBezTo>
                    <a:cubicBezTo>
                      <a:pt x="6782088" y="2032200"/>
                      <a:pt x="6782787" y="2032200"/>
                      <a:pt x="6783625" y="2032060"/>
                    </a:cubicBezTo>
                    <a:close/>
                    <a:moveTo>
                      <a:pt x="5888010" y="2145163"/>
                    </a:moveTo>
                    <a:cubicBezTo>
                      <a:pt x="5860197" y="2145303"/>
                      <a:pt x="5832383" y="2145303"/>
                      <a:pt x="5804430" y="2145163"/>
                    </a:cubicBezTo>
                    <a:cubicBezTo>
                      <a:pt x="5818547" y="2120727"/>
                      <a:pt x="5826374" y="2078837"/>
                      <a:pt x="5836297" y="2063617"/>
                    </a:cubicBezTo>
                    <a:cubicBezTo>
                      <a:pt x="5846919" y="2036110"/>
                      <a:pt x="5859638" y="2009300"/>
                      <a:pt x="5868582" y="1981234"/>
                    </a:cubicBezTo>
                    <a:lnTo>
                      <a:pt x="5868582" y="1981234"/>
                    </a:lnTo>
                    <a:cubicBezTo>
                      <a:pt x="5870959" y="1984306"/>
                      <a:pt x="5873474" y="1986959"/>
                      <a:pt x="5876270" y="1989612"/>
                    </a:cubicBezTo>
                    <a:cubicBezTo>
                      <a:pt x="5877668" y="1990869"/>
                      <a:pt x="5878925" y="1992125"/>
                      <a:pt x="5880463" y="1993242"/>
                    </a:cubicBezTo>
                    <a:cubicBezTo>
                      <a:pt x="5881860" y="1994359"/>
                      <a:pt x="5883258" y="1995477"/>
                      <a:pt x="5884795" y="1996594"/>
                    </a:cubicBezTo>
                    <a:cubicBezTo>
                      <a:pt x="5885914" y="1997431"/>
                      <a:pt x="5887032" y="1998130"/>
                      <a:pt x="5888150" y="1998967"/>
                    </a:cubicBezTo>
                    <a:cubicBezTo>
                      <a:pt x="5888569" y="1999247"/>
                      <a:pt x="5889128" y="1999526"/>
                      <a:pt x="5889547" y="1999945"/>
                    </a:cubicBezTo>
                    <a:cubicBezTo>
                      <a:pt x="5890945" y="2000782"/>
                      <a:pt x="5892343" y="2001620"/>
                      <a:pt x="5893740" y="2002458"/>
                    </a:cubicBezTo>
                    <a:cubicBezTo>
                      <a:pt x="5895278" y="2003296"/>
                      <a:pt x="5896955" y="2004134"/>
                      <a:pt x="5898492" y="2004972"/>
                    </a:cubicBezTo>
                    <a:cubicBezTo>
                      <a:pt x="5900030" y="2005809"/>
                      <a:pt x="5901707" y="2006507"/>
                      <a:pt x="5903384" y="2007206"/>
                    </a:cubicBezTo>
                    <a:cubicBezTo>
                      <a:pt x="5904922" y="2007764"/>
                      <a:pt x="5906459" y="2008462"/>
                      <a:pt x="5907996" y="2009021"/>
                    </a:cubicBezTo>
                    <a:cubicBezTo>
                      <a:pt x="5908276" y="2009161"/>
                      <a:pt x="5908556" y="2009300"/>
                      <a:pt x="5908835" y="2009300"/>
                    </a:cubicBezTo>
                    <a:cubicBezTo>
                      <a:pt x="5910373" y="2009859"/>
                      <a:pt x="5912050" y="2010417"/>
                      <a:pt x="5913727" y="2010836"/>
                    </a:cubicBezTo>
                    <a:cubicBezTo>
                      <a:pt x="5915264" y="2011395"/>
                      <a:pt x="5916942" y="2011814"/>
                      <a:pt x="5918479" y="2012232"/>
                    </a:cubicBezTo>
                    <a:cubicBezTo>
                      <a:pt x="5919737" y="2012651"/>
                      <a:pt x="5920994" y="2012931"/>
                      <a:pt x="5922113" y="2013210"/>
                    </a:cubicBezTo>
                    <a:cubicBezTo>
                      <a:pt x="5923650" y="2013629"/>
                      <a:pt x="5925048" y="2013908"/>
                      <a:pt x="5926585" y="2014327"/>
                    </a:cubicBezTo>
                    <a:cubicBezTo>
                      <a:pt x="5928402" y="2014746"/>
                      <a:pt x="5930359" y="2015165"/>
                      <a:pt x="5932316" y="2015444"/>
                    </a:cubicBezTo>
                    <a:cubicBezTo>
                      <a:pt x="5934272" y="2015863"/>
                      <a:pt x="5936089" y="2016142"/>
                      <a:pt x="5938046" y="2016422"/>
                    </a:cubicBezTo>
                    <a:cubicBezTo>
                      <a:pt x="5940003" y="2016701"/>
                      <a:pt x="5941959" y="2016980"/>
                      <a:pt x="5943916" y="2017259"/>
                    </a:cubicBezTo>
                    <a:cubicBezTo>
                      <a:pt x="5945733" y="2017539"/>
                      <a:pt x="5947550" y="2017678"/>
                      <a:pt x="5949367" y="2017818"/>
                    </a:cubicBezTo>
                    <a:cubicBezTo>
                      <a:pt x="5950345" y="2017957"/>
                      <a:pt x="5951464" y="2017957"/>
                      <a:pt x="5952442" y="2018097"/>
                    </a:cubicBezTo>
                    <a:cubicBezTo>
                      <a:pt x="5957473" y="2018516"/>
                      <a:pt x="5962645" y="2018935"/>
                      <a:pt x="5967676" y="2019214"/>
                    </a:cubicBezTo>
                    <a:cubicBezTo>
                      <a:pt x="5970332" y="2019354"/>
                      <a:pt x="5972987" y="2019493"/>
                      <a:pt x="5975643" y="2019633"/>
                    </a:cubicBezTo>
                    <a:cubicBezTo>
                      <a:pt x="5977600" y="2019773"/>
                      <a:pt x="5979556" y="2019773"/>
                      <a:pt x="5981373" y="2019912"/>
                    </a:cubicBezTo>
                    <a:cubicBezTo>
                      <a:pt x="5981932" y="2019912"/>
                      <a:pt x="5982491" y="2019912"/>
                      <a:pt x="5982911" y="2019912"/>
                    </a:cubicBezTo>
                    <a:cubicBezTo>
                      <a:pt x="5983050" y="2019912"/>
                      <a:pt x="5983330" y="2019912"/>
                      <a:pt x="5983470" y="2019912"/>
                    </a:cubicBezTo>
                    <a:cubicBezTo>
                      <a:pt x="5983609" y="2019912"/>
                      <a:pt x="5983749" y="2019912"/>
                      <a:pt x="5983889" y="2019912"/>
                    </a:cubicBezTo>
                    <a:cubicBezTo>
                      <a:pt x="5985986" y="2019912"/>
                      <a:pt x="5988082" y="2020052"/>
                      <a:pt x="5990038" y="2020052"/>
                    </a:cubicBezTo>
                    <a:cubicBezTo>
                      <a:pt x="5994791" y="2020191"/>
                      <a:pt x="5999682" y="2020331"/>
                      <a:pt x="6004434" y="2020471"/>
                    </a:cubicBezTo>
                    <a:cubicBezTo>
                      <a:pt x="6006391" y="2020471"/>
                      <a:pt x="6008208" y="2020610"/>
                      <a:pt x="6010025" y="2020750"/>
                    </a:cubicBezTo>
                    <a:cubicBezTo>
                      <a:pt x="6011982" y="2020750"/>
                      <a:pt x="6013799" y="2020890"/>
                      <a:pt x="6015616" y="2021029"/>
                    </a:cubicBezTo>
                    <a:cubicBezTo>
                      <a:pt x="6018131" y="2021169"/>
                      <a:pt x="6020647" y="2021309"/>
                      <a:pt x="6023163" y="2021588"/>
                    </a:cubicBezTo>
                    <a:cubicBezTo>
                      <a:pt x="6023303" y="2021588"/>
                      <a:pt x="6023303" y="2021588"/>
                      <a:pt x="6023443" y="2021588"/>
                    </a:cubicBezTo>
                    <a:cubicBezTo>
                      <a:pt x="6024421" y="2021588"/>
                      <a:pt x="6025539" y="2021727"/>
                      <a:pt x="6026517" y="2021867"/>
                    </a:cubicBezTo>
                    <a:cubicBezTo>
                      <a:pt x="6030151" y="2022146"/>
                      <a:pt x="6033646" y="2022565"/>
                      <a:pt x="6037000" y="2022984"/>
                    </a:cubicBezTo>
                    <a:cubicBezTo>
                      <a:pt x="6082284" y="2025079"/>
                      <a:pt x="6136513" y="2032060"/>
                      <a:pt x="6183753" y="2035551"/>
                    </a:cubicBezTo>
                    <a:cubicBezTo>
                      <a:pt x="6184732" y="2035551"/>
                      <a:pt x="6185710" y="2035551"/>
                      <a:pt x="6186688" y="2035412"/>
                    </a:cubicBezTo>
                    <a:cubicBezTo>
                      <a:pt x="6187387" y="2035412"/>
                      <a:pt x="6188226" y="2035412"/>
                      <a:pt x="6188925" y="2035272"/>
                    </a:cubicBezTo>
                    <a:cubicBezTo>
                      <a:pt x="6189484" y="2035272"/>
                      <a:pt x="6190182" y="2035132"/>
                      <a:pt x="6190742" y="2035132"/>
                    </a:cubicBezTo>
                    <a:cubicBezTo>
                      <a:pt x="6190742" y="2035132"/>
                      <a:pt x="6190881" y="2035132"/>
                      <a:pt x="6191021" y="2035132"/>
                    </a:cubicBezTo>
                    <a:cubicBezTo>
                      <a:pt x="6192279" y="2034993"/>
                      <a:pt x="6193537" y="2034853"/>
                      <a:pt x="6194655" y="2034574"/>
                    </a:cubicBezTo>
                    <a:lnTo>
                      <a:pt x="6194655" y="2034574"/>
                    </a:lnTo>
                    <a:cubicBezTo>
                      <a:pt x="6194795" y="2034574"/>
                      <a:pt x="6194934" y="2034574"/>
                      <a:pt x="6195074" y="2034574"/>
                    </a:cubicBezTo>
                    <a:cubicBezTo>
                      <a:pt x="6191161" y="2042253"/>
                      <a:pt x="6187247" y="2049794"/>
                      <a:pt x="6183194" y="2057334"/>
                    </a:cubicBezTo>
                    <a:cubicBezTo>
                      <a:pt x="6169358" y="2083166"/>
                      <a:pt x="6155381" y="2108858"/>
                      <a:pt x="6140147" y="2133992"/>
                    </a:cubicBezTo>
                    <a:cubicBezTo>
                      <a:pt x="6136233" y="2138740"/>
                      <a:pt x="6134696" y="2144604"/>
                      <a:pt x="6134975" y="2150329"/>
                    </a:cubicBezTo>
                    <a:cubicBezTo>
                      <a:pt x="6134975" y="2150329"/>
                      <a:pt x="6134975" y="2150329"/>
                      <a:pt x="6134835" y="2150329"/>
                    </a:cubicBezTo>
                    <a:cubicBezTo>
                      <a:pt x="6128267" y="2150050"/>
                      <a:pt x="6121698" y="2149771"/>
                      <a:pt x="6115129" y="2149771"/>
                    </a:cubicBezTo>
                    <a:cubicBezTo>
                      <a:pt x="6103248" y="2149631"/>
                      <a:pt x="6091368" y="2149631"/>
                      <a:pt x="6079489" y="2149771"/>
                    </a:cubicBezTo>
                    <a:cubicBezTo>
                      <a:pt x="6076693" y="2149771"/>
                      <a:pt x="6073898" y="2149771"/>
                      <a:pt x="6071103" y="2149911"/>
                    </a:cubicBezTo>
                    <a:cubicBezTo>
                      <a:pt x="6067469" y="2149911"/>
                      <a:pt x="6063695" y="2150050"/>
                      <a:pt x="6060061" y="2150190"/>
                    </a:cubicBezTo>
                    <a:cubicBezTo>
                      <a:pt x="6056846" y="2150190"/>
                      <a:pt x="6053632" y="2150329"/>
                      <a:pt x="6050417" y="2150469"/>
                    </a:cubicBezTo>
                    <a:cubicBezTo>
                      <a:pt x="6045246" y="2150609"/>
                      <a:pt x="6040215" y="2150888"/>
                      <a:pt x="6035183" y="2151028"/>
                    </a:cubicBezTo>
                    <a:cubicBezTo>
                      <a:pt x="6028195" y="2151307"/>
                      <a:pt x="6021206" y="2151726"/>
                      <a:pt x="6014218" y="2152145"/>
                    </a:cubicBezTo>
                    <a:cubicBezTo>
                      <a:pt x="6017992" y="2147537"/>
                      <a:pt x="6022464" y="2143487"/>
                      <a:pt x="6027496" y="2139997"/>
                    </a:cubicBezTo>
                    <a:cubicBezTo>
                      <a:pt x="5981234" y="2141951"/>
                      <a:pt x="5934692" y="2144325"/>
                      <a:pt x="5888010" y="2145163"/>
                    </a:cubicBezTo>
                    <a:close/>
                    <a:moveTo>
                      <a:pt x="884834" y="2087495"/>
                    </a:moveTo>
                    <a:cubicBezTo>
                      <a:pt x="896575" y="2078419"/>
                      <a:pt x="904541" y="2060685"/>
                      <a:pt x="913905" y="2048677"/>
                    </a:cubicBezTo>
                    <a:cubicBezTo>
                      <a:pt x="929280" y="2025777"/>
                      <a:pt x="944234" y="2002458"/>
                      <a:pt x="959609" y="1979419"/>
                    </a:cubicBezTo>
                    <a:cubicBezTo>
                      <a:pt x="975821" y="2038484"/>
                      <a:pt x="990077" y="2099922"/>
                      <a:pt x="1022223" y="2152564"/>
                    </a:cubicBezTo>
                    <a:lnTo>
                      <a:pt x="1022223" y="2152564"/>
                    </a:lnTo>
                    <a:cubicBezTo>
                      <a:pt x="1014816" y="2163595"/>
                      <a:pt x="1008806" y="2178675"/>
                      <a:pt x="1003076" y="2185377"/>
                    </a:cubicBezTo>
                    <a:cubicBezTo>
                      <a:pt x="994410" y="2202831"/>
                      <a:pt x="969951" y="2228245"/>
                      <a:pt x="972188" y="2248491"/>
                    </a:cubicBezTo>
                    <a:cubicBezTo>
                      <a:pt x="966457" y="2248491"/>
                      <a:pt x="960587" y="2248631"/>
                      <a:pt x="954857" y="2248771"/>
                    </a:cubicBezTo>
                    <a:cubicBezTo>
                      <a:pt x="928721" y="2196129"/>
                      <a:pt x="906218" y="2142091"/>
                      <a:pt x="884834" y="2087495"/>
                    </a:cubicBezTo>
                    <a:close/>
                    <a:moveTo>
                      <a:pt x="519628" y="790864"/>
                    </a:moveTo>
                    <a:cubicBezTo>
                      <a:pt x="527315" y="835267"/>
                      <a:pt x="539195" y="877296"/>
                      <a:pt x="557225" y="919885"/>
                    </a:cubicBezTo>
                    <a:cubicBezTo>
                      <a:pt x="565051" y="945437"/>
                      <a:pt x="577351" y="960937"/>
                      <a:pt x="592725" y="970432"/>
                    </a:cubicBezTo>
                    <a:cubicBezTo>
                      <a:pt x="590069" y="973364"/>
                      <a:pt x="587554" y="976296"/>
                      <a:pt x="585038" y="978670"/>
                    </a:cubicBezTo>
                    <a:cubicBezTo>
                      <a:pt x="559321" y="1009250"/>
                      <a:pt x="537657" y="1043041"/>
                      <a:pt x="513199" y="1074877"/>
                    </a:cubicBezTo>
                    <a:cubicBezTo>
                      <a:pt x="498104" y="1094984"/>
                      <a:pt x="482450" y="1114812"/>
                      <a:pt x="466936" y="1134640"/>
                    </a:cubicBezTo>
                    <a:cubicBezTo>
                      <a:pt x="464281" y="1137712"/>
                      <a:pt x="461346" y="1141063"/>
                      <a:pt x="458411" y="1144833"/>
                    </a:cubicBezTo>
                    <a:cubicBezTo>
                      <a:pt x="445832" y="1118722"/>
                      <a:pt x="433532" y="1092610"/>
                      <a:pt x="421792" y="1066080"/>
                    </a:cubicBezTo>
                    <a:cubicBezTo>
                      <a:pt x="412148" y="1042622"/>
                      <a:pt x="402644" y="1019163"/>
                      <a:pt x="393000" y="995705"/>
                    </a:cubicBezTo>
                    <a:cubicBezTo>
                      <a:pt x="404461" y="977972"/>
                      <a:pt x="411589" y="951860"/>
                      <a:pt x="422351" y="938595"/>
                    </a:cubicBezTo>
                    <a:cubicBezTo>
                      <a:pt x="452121" y="887769"/>
                      <a:pt x="482031" y="836244"/>
                      <a:pt x="519628" y="790864"/>
                    </a:cubicBezTo>
                    <a:close/>
                    <a:moveTo>
                      <a:pt x="1224184" y="636709"/>
                    </a:moveTo>
                    <a:cubicBezTo>
                      <a:pt x="1224883" y="637128"/>
                      <a:pt x="1225442" y="636988"/>
                      <a:pt x="1226001" y="637128"/>
                    </a:cubicBezTo>
                    <a:cubicBezTo>
                      <a:pt x="1230474" y="651091"/>
                      <a:pt x="1237741" y="666590"/>
                      <a:pt x="1238580" y="672036"/>
                    </a:cubicBezTo>
                    <a:cubicBezTo>
                      <a:pt x="1267092" y="738362"/>
                      <a:pt x="1278413" y="851185"/>
                      <a:pt x="1368562" y="855514"/>
                    </a:cubicBezTo>
                    <a:cubicBezTo>
                      <a:pt x="1377786" y="856212"/>
                      <a:pt x="1386871" y="856491"/>
                      <a:pt x="1396095" y="856491"/>
                    </a:cubicBezTo>
                    <a:cubicBezTo>
                      <a:pt x="1443755" y="856491"/>
                      <a:pt x="1491276" y="848532"/>
                      <a:pt x="1538097" y="840713"/>
                    </a:cubicBezTo>
                    <a:cubicBezTo>
                      <a:pt x="1542150" y="840015"/>
                      <a:pt x="1546343" y="839316"/>
                      <a:pt x="1550396" y="838479"/>
                    </a:cubicBezTo>
                    <a:cubicBezTo>
                      <a:pt x="1536979" y="858865"/>
                      <a:pt x="1525518" y="877017"/>
                      <a:pt x="1520487" y="881206"/>
                    </a:cubicBezTo>
                    <a:cubicBezTo>
                      <a:pt x="1512520" y="888886"/>
                      <a:pt x="1504414" y="899638"/>
                      <a:pt x="1503295" y="910110"/>
                    </a:cubicBezTo>
                    <a:cubicBezTo>
                      <a:pt x="1485685" y="931753"/>
                      <a:pt x="1470590" y="955631"/>
                      <a:pt x="1454098" y="977832"/>
                    </a:cubicBezTo>
                    <a:cubicBezTo>
                      <a:pt x="1448228" y="986489"/>
                      <a:pt x="1450883" y="998637"/>
                      <a:pt x="1460248" y="1003664"/>
                    </a:cubicBezTo>
                    <a:cubicBezTo>
                      <a:pt x="1462624" y="1004502"/>
                      <a:pt x="1464720" y="1004921"/>
                      <a:pt x="1466817" y="1005061"/>
                    </a:cubicBezTo>
                    <a:cubicBezTo>
                      <a:pt x="1456754" y="1017767"/>
                      <a:pt x="1447669" y="1030334"/>
                      <a:pt x="1440261" y="1038014"/>
                    </a:cubicBezTo>
                    <a:cubicBezTo>
                      <a:pt x="1432434" y="1048067"/>
                      <a:pt x="1424887" y="1058400"/>
                      <a:pt x="1417619" y="1068733"/>
                    </a:cubicBezTo>
                    <a:cubicBezTo>
                      <a:pt x="1402804" y="1035361"/>
                      <a:pt x="1388967" y="999056"/>
                      <a:pt x="1358918" y="977553"/>
                    </a:cubicBezTo>
                    <a:cubicBezTo>
                      <a:pt x="1279811" y="940829"/>
                      <a:pt x="1190920" y="966243"/>
                      <a:pt x="1107340" y="983836"/>
                    </a:cubicBezTo>
                    <a:cubicBezTo>
                      <a:pt x="1122435" y="976017"/>
                      <a:pt x="1130262" y="952140"/>
                      <a:pt x="1138927" y="936780"/>
                    </a:cubicBezTo>
                    <a:cubicBezTo>
                      <a:pt x="1153882" y="909691"/>
                      <a:pt x="1170794" y="883580"/>
                      <a:pt x="1188963" y="858446"/>
                    </a:cubicBezTo>
                    <a:cubicBezTo>
                      <a:pt x="1193715" y="851464"/>
                      <a:pt x="1194274" y="842388"/>
                      <a:pt x="1189522" y="835127"/>
                    </a:cubicBezTo>
                    <a:cubicBezTo>
                      <a:pt x="1184631" y="829542"/>
                      <a:pt x="1179459" y="826889"/>
                      <a:pt x="1174428" y="826051"/>
                    </a:cubicBezTo>
                    <a:cubicBezTo>
                      <a:pt x="1171633" y="802174"/>
                      <a:pt x="1163386" y="776900"/>
                      <a:pt x="1154162" y="754420"/>
                    </a:cubicBezTo>
                    <a:cubicBezTo>
                      <a:pt x="1156398" y="749951"/>
                      <a:pt x="1158215" y="745343"/>
                      <a:pt x="1159613" y="741015"/>
                    </a:cubicBezTo>
                    <a:cubicBezTo>
                      <a:pt x="1177642" y="704291"/>
                      <a:pt x="1196091" y="666870"/>
                      <a:pt x="1224184" y="636709"/>
                    </a:cubicBezTo>
                    <a:close/>
                    <a:moveTo>
                      <a:pt x="1425306" y="612273"/>
                    </a:moveTo>
                    <a:cubicBezTo>
                      <a:pt x="1432574" y="612553"/>
                      <a:pt x="1440541" y="612273"/>
                      <a:pt x="1448507" y="611994"/>
                    </a:cubicBezTo>
                    <a:cubicBezTo>
                      <a:pt x="1472267" y="611156"/>
                      <a:pt x="1497705" y="610318"/>
                      <a:pt x="1515595" y="624980"/>
                    </a:cubicBezTo>
                    <a:cubicBezTo>
                      <a:pt x="1525378" y="636988"/>
                      <a:pt x="1530270" y="651929"/>
                      <a:pt x="1535441" y="666311"/>
                    </a:cubicBezTo>
                    <a:cubicBezTo>
                      <a:pt x="1545085" y="700661"/>
                      <a:pt x="1561438" y="737524"/>
                      <a:pt x="1553331" y="773549"/>
                    </a:cubicBezTo>
                    <a:cubicBezTo>
                      <a:pt x="1504833" y="786256"/>
                      <a:pt x="1455216" y="793656"/>
                      <a:pt x="1404901" y="797985"/>
                    </a:cubicBezTo>
                    <a:cubicBezTo>
                      <a:pt x="1400149" y="797845"/>
                      <a:pt x="1395117" y="798125"/>
                      <a:pt x="1389946" y="798404"/>
                    </a:cubicBezTo>
                    <a:cubicBezTo>
                      <a:pt x="1374013" y="799102"/>
                      <a:pt x="1357380" y="799940"/>
                      <a:pt x="1344103" y="791003"/>
                    </a:cubicBezTo>
                    <a:cubicBezTo>
                      <a:pt x="1302033" y="750231"/>
                      <a:pt x="1284144" y="692283"/>
                      <a:pt x="1253675" y="643272"/>
                    </a:cubicBezTo>
                    <a:cubicBezTo>
                      <a:pt x="1310419" y="636988"/>
                      <a:pt x="1366884" y="614926"/>
                      <a:pt x="1425306" y="612273"/>
                    </a:cubicBezTo>
                    <a:close/>
                    <a:moveTo>
                      <a:pt x="1677303" y="605152"/>
                    </a:moveTo>
                    <a:cubicBezTo>
                      <a:pt x="1677862" y="600265"/>
                      <a:pt x="1681636" y="597472"/>
                      <a:pt x="1685689" y="595098"/>
                    </a:cubicBezTo>
                    <a:cubicBezTo>
                      <a:pt x="1692817" y="605711"/>
                      <a:pt x="1705955" y="612553"/>
                      <a:pt x="1719372" y="608503"/>
                    </a:cubicBezTo>
                    <a:cubicBezTo>
                      <a:pt x="1750959" y="599986"/>
                      <a:pt x="1777095" y="594261"/>
                      <a:pt x="1811757" y="589653"/>
                    </a:cubicBezTo>
                    <a:cubicBezTo>
                      <a:pt x="1852569" y="581833"/>
                      <a:pt x="1856482" y="623165"/>
                      <a:pt x="1868222" y="651789"/>
                    </a:cubicBezTo>
                    <a:cubicBezTo>
                      <a:pt x="1876608" y="680554"/>
                      <a:pt x="1884295" y="730403"/>
                      <a:pt x="1853268" y="747019"/>
                    </a:cubicBezTo>
                    <a:cubicBezTo>
                      <a:pt x="1826992" y="750091"/>
                      <a:pt x="1800576" y="751208"/>
                      <a:pt x="1773601" y="751068"/>
                    </a:cubicBezTo>
                    <a:cubicBezTo>
                      <a:pt x="1756829" y="750929"/>
                      <a:pt x="1741316" y="745762"/>
                      <a:pt x="1733489" y="729984"/>
                    </a:cubicBezTo>
                    <a:cubicBezTo>
                      <a:pt x="1712105" y="697868"/>
                      <a:pt x="1696730" y="663239"/>
                      <a:pt x="1681915" y="627493"/>
                    </a:cubicBezTo>
                    <a:cubicBezTo>
                      <a:pt x="1680518" y="624561"/>
                      <a:pt x="1679120" y="621349"/>
                      <a:pt x="1677722" y="618278"/>
                    </a:cubicBezTo>
                    <a:cubicBezTo>
                      <a:pt x="1678281" y="614089"/>
                      <a:pt x="1678002" y="609341"/>
                      <a:pt x="1677303" y="605152"/>
                    </a:cubicBezTo>
                    <a:close/>
                    <a:moveTo>
                      <a:pt x="1648372" y="605431"/>
                    </a:moveTo>
                    <a:cubicBezTo>
                      <a:pt x="1661090" y="652348"/>
                      <a:pt x="1672411" y="699963"/>
                      <a:pt x="1692677" y="744366"/>
                    </a:cubicBezTo>
                    <a:cubicBezTo>
                      <a:pt x="1702601" y="776900"/>
                      <a:pt x="1728178" y="800917"/>
                      <a:pt x="1762979" y="803710"/>
                    </a:cubicBezTo>
                    <a:cubicBezTo>
                      <a:pt x="1784643" y="804269"/>
                      <a:pt x="1808403" y="807480"/>
                      <a:pt x="1831464" y="807480"/>
                    </a:cubicBezTo>
                    <a:cubicBezTo>
                      <a:pt x="1848655" y="807480"/>
                      <a:pt x="1865427" y="805665"/>
                      <a:pt x="1880801" y="799661"/>
                    </a:cubicBezTo>
                    <a:cubicBezTo>
                      <a:pt x="1864728" y="834010"/>
                      <a:pt x="1850472" y="872968"/>
                      <a:pt x="1843204" y="882882"/>
                    </a:cubicBezTo>
                    <a:cubicBezTo>
                      <a:pt x="1828389" y="913741"/>
                      <a:pt x="1811617" y="943482"/>
                      <a:pt x="1793727" y="972666"/>
                    </a:cubicBezTo>
                    <a:cubicBezTo>
                      <a:pt x="1792050" y="975598"/>
                      <a:pt x="1791072" y="978810"/>
                      <a:pt x="1790932" y="982021"/>
                    </a:cubicBezTo>
                    <a:cubicBezTo>
                      <a:pt x="1790513" y="980485"/>
                      <a:pt x="1790094" y="978949"/>
                      <a:pt x="1789674" y="977553"/>
                    </a:cubicBezTo>
                    <a:cubicBezTo>
                      <a:pt x="1785062" y="963310"/>
                      <a:pt x="1777934" y="949207"/>
                      <a:pt x="1764237" y="941528"/>
                    </a:cubicBezTo>
                    <a:cubicBezTo>
                      <a:pt x="1734886" y="917790"/>
                      <a:pt x="1595121" y="928262"/>
                      <a:pt x="1531528" y="964009"/>
                    </a:cubicBezTo>
                    <a:cubicBezTo>
                      <a:pt x="1530410" y="963310"/>
                      <a:pt x="1529432" y="962612"/>
                      <a:pt x="1528174" y="962193"/>
                    </a:cubicBezTo>
                    <a:cubicBezTo>
                      <a:pt x="1517551" y="960378"/>
                      <a:pt x="1506790" y="965405"/>
                      <a:pt x="1496307" y="973922"/>
                    </a:cubicBezTo>
                    <a:cubicBezTo>
                      <a:pt x="1500081" y="964288"/>
                      <a:pt x="1503156" y="954513"/>
                      <a:pt x="1506650" y="948230"/>
                    </a:cubicBezTo>
                    <a:cubicBezTo>
                      <a:pt x="1509305" y="942365"/>
                      <a:pt x="1512240" y="936501"/>
                      <a:pt x="1515175" y="930636"/>
                    </a:cubicBezTo>
                    <a:cubicBezTo>
                      <a:pt x="1544107" y="945437"/>
                      <a:pt x="1557524" y="903129"/>
                      <a:pt x="1568845" y="883301"/>
                    </a:cubicBezTo>
                    <a:cubicBezTo>
                      <a:pt x="1579188" y="859703"/>
                      <a:pt x="1592885" y="836663"/>
                      <a:pt x="1602808" y="812646"/>
                    </a:cubicBezTo>
                    <a:cubicBezTo>
                      <a:pt x="1607001" y="807480"/>
                      <a:pt x="1610356" y="801616"/>
                      <a:pt x="1612452" y="794355"/>
                    </a:cubicBezTo>
                    <a:cubicBezTo>
                      <a:pt x="1626428" y="753442"/>
                      <a:pt x="1614129" y="709737"/>
                      <a:pt x="1602249" y="669383"/>
                    </a:cubicBezTo>
                    <a:cubicBezTo>
                      <a:pt x="1614688" y="645366"/>
                      <a:pt x="1629364" y="625259"/>
                      <a:pt x="1648372" y="605431"/>
                    </a:cubicBezTo>
                    <a:close/>
                    <a:moveTo>
                      <a:pt x="1966617" y="603476"/>
                    </a:moveTo>
                    <a:cubicBezTo>
                      <a:pt x="1969971" y="609760"/>
                      <a:pt x="1975283" y="614926"/>
                      <a:pt x="1981712" y="617719"/>
                    </a:cubicBezTo>
                    <a:cubicBezTo>
                      <a:pt x="2000580" y="731659"/>
                      <a:pt x="2018750" y="787513"/>
                      <a:pt x="2147194" y="787513"/>
                    </a:cubicBezTo>
                    <a:cubicBezTo>
                      <a:pt x="2147473" y="787513"/>
                      <a:pt x="2147753" y="787513"/>
                      <a:pt x="2148032" y="787513"/>
                    </a:cubicBezTo>
                    <a:cubicBezTo>
                      <a:pt x="2178781" y="786116"/>
                      <a:pt x="2209809" y="782207"/>
                      <a:pt x="2239858" y="775365"/>
                    </a:cubicBezTo>
                    <a:cubicBezTo>
                      <a:pt x="2237342" y="778855"/>
                      <a:pt x="2234966" y="782207"/>
                      <a:pt x="2232311" y="785558"/>
                    </a:cubicBezTo>
                    <a:cubicBezTo>
                      <a:pt x="2217915" y="805106"/>
                      <a:pt x="2203100" y="824376"/>
                      <a:pt x="2187865" y="843086"/>
                    </a:cubicBezTo>
                    <a:cubicBezTo>
                      <a:pt x="2174728" y="857469"/>
                      <a:pt x="2153623" y="878553"/>
                      <a:pt x="2169417" y="897404"/>
                    </a:cubicBezTo>
                    <a:cubicBezTo>
                      <a:pt x="2165922" y="894611"/>
                      <a:pt x="2162288" y="891958"/>
                      <a:pt x="2158375" y="889584"/>
                    </a:cubicBezTo>
                    <a:cubicBezTo>
                      <a:pt x="2111554" y="865428"/>
                      <a:pt x="2056346" y="874085"/>
                      <a:pt x="2006869" y="883301"/>
                    </a:cubicBezTo>
                    <a:cubicBezTo>
                      <a:pt x="1965778" y="894471"/>
                      <a:pt x="1894918" y="889026"/>
                      <a:pt x="1883597" y="940969"/>
                    </a:cubicBezTo>
                    <a:cubicBezTo>
                      <a:pt x="1883317" y="942365"/>
                      <a:pt x="1883177" y="943762"/>
                      <a:pt x="1882898" y="945158"/>
                    </a:cubicBezTo>
                    <a:cubicBezTo>
                      <a:pt x="1870179" y="950464"/>
                      <a:pt x="1856342" y="963450"/>
                      <a:pt x="1843204" y="978949"/>
                    </a:cubicBezTo>
                    <a:cubicBezTo>
                      <a:pt x="1844043" y="977134"/>
                      <a:pt x="1844742" y="975319"/>
                      <a:pt x="1845441" y="973643"/>
                    </a:cubicBezTo>
                    <a:cubicBezTo>
                      <a:pt x="1859976" y="943064"/>
                      <a:pt x="1873254" y="912065"/>
                      <a:pt x="1885553" y="880508"/>
                    </a:cubicBezTo>
                    <a:cubicBezTo>
                      <a:pt x="1901347" y="840573"/>
                      <a:pt x="1913926" y="799381"/>
                      <a:pt x="1931256" y="760284"/>
                    </a:cubicBezTo>
                    <a:cubicBezTo>
                      <a:pt x="1933493" y="756235"/>
                      <a:pt x="1935449" y="751208"/>
                      <a:pt x="1932514" y="746879"/>
                    </a:cubicBezTo>
                    <a:cubicBezTo>
                      <a:pt x="1931396" y="745762"/>
                      <a:pt x="1930278" y="744925"/>
                      <a:pt x="1929020" y="744226"/>
                    </a:cubicBezTo>
                    <a:cubicBezTo>
                      <a:pt x="1937965" y="719092"/>
                      <a:pt x="1938664" y="691166"/>
                      <a:pt x="1934192" y="663658"/>
                    </a:cubicBezTo>
                    <a:cubicBezTo>
                      <a:pt x="1937406" y="656816"/>
                      <a:pt x="1939922" y="649416"/>
                      <a:pt x="1942578" y="643691"/>
                    </a:cubicBezTo>
                    <a:cubicBezTo>
                      <a:pt x="1949426" y="629588"/>
                      <a:pt x="1957253" y="615904"/>
                      <a:pt x="1966617" y="603476"/>
                    </a:cubicBezTo>
                    <a:close/>
                    <a:moveTo>
                      <a:pt x="2024899" y="571919"/>
                    </a:moveTo>
                    <a:cubicBezTo>
                      <a:pt x="2081225" y="547763"/>
                      <a:pt x="2146914" y="544551"/>
                      <a:pt x="2207852" y="543574"/>
                    </a:cubicBezTo>
                    <a:cubicBezTo>
                      <a:pt x="2222527" y="596774"/>
                      <a:pt x="2247825" y="657095"/>
                      <a:pt x="2238181" y="713088"/>
                    </a:cubicBezTo>
                    <a:cubicBezTo>
                      <a:pt x="2229236" y="715741"/>
                      <a:pt x="2220011" y="717696"/>
                      <a:pt x="2210927" y="719651"/>
                    </a:cubicBezTo>
                    <a:cubicBezTo>
                      <a:pt x="2189962" y="723840"/>
                      <a:pt x="2168997" y="727191"/>
                      <a:pt x="2147753" y="728867"/>
                    </a:cubicBezTo>
                    <a:cubicBezTo>
                      <a:pt x="2043069" y="732497"/>
                      <a:pt x="2047681" y="692841"/>
                      <a:pt x="2019029" y="607386"/>
                    </a:cubicBezTo>
                    <a:cubicBezTo>
                      <a:pt x="2027555" y="597053"/>
                      <a:pt x="2023362" y="583788"/>
                      <a:pt x="2024899" y="571919"/>
                    </a:cubicBezTo>
                    <a:close/>
                    <a:moveTo>
                      <a:pt x="2760204" y="664077"/>
                    </a:moveTo>
                    <a:cubicBezTo>
                      <a:pt x="2761881" y="673014"/>
                      <a:pt x="2766633" y="680973"/>
                      <a:pt x="2774600" y="685581"/>
                    </a:cubicBezTo>
                    <a:cubicBezTo>
                      <a:pt x="2776137" y="756374"/>
                      <a:pt x="2822819" y="784022"/>
                      <a:pt x="2887670" y="792260"/>
                    </a:cubicBezTo>
                    <a:cubicBezTo>
                      <a:pt x="2904442" y="794075"/>
                      <a:pt x="2925546" y="795891"/>
                      <a:pt x="2947489" y="795891"/>
                    </a:cubicBezTo>
                    <a:cubicBezTo>
                      <a:pt x="2951543" y="795891"/>
                      <a:pt x="2955596" y="795751"/>
                      <a:pt x="2959649" y="795611"/>
                    </a:cubicBezTo>
                    <a:cubicBezTo>
                      <a:pt x="2952940" y="802593"/>
                      <a:pt x="2946232" y="809575"/>
                      <a:pt x="2938964" y="816137"/>
                    </a:cubicBezTo>
                    <a:cubicBezTo>
                      <a:pt x="2924149" y="827029"/>
                      <a:pt x="2911290" y="845321"/>
                      <a:pt x="2927503" y="861239"/>
                    </a:cubicBezTo>
                    <a:cubicBezTo>
                      <a:pt x="2954198" y="883021"/>
                      <a:pt x="2972088" y="843785"/>
                      <a:pt x="2986624" y="826610"/>
                    </a:cubicBezTo>
                    <a:cubicBezTo>
                      <a:pt x="2996687" y="813903"/>
                      <a:pt x="3006331" y="800778"/>
                      <a:pt x="3015555" y="787513"/>
                    </a:cubicBezTo>
                    <a:cubicBezTo>
                      <a:pt x="3035542" y="781229"/>
                      <a:pt x="3052593" y="771036"/>
                      <a:pt x="3062796" y="754699"/>
                    </a:cubicBezTo>
                    <a:cubicBezTo>
                      <a:pt x="3080127" y="720349"/>
                      <a:pt x="3079148" y="679995"/>
                      <a:pt x="3075375" y="642713"/>
                    </a:cubicBezTo>
                    <a:cubicBezTo>
                      <a:pt x="3073977" y="633218"/>
                      <a:pt x="3072719" y="623723"/>
                      <a:pt x="3071321" y="614089"/>
                    </a:cubicBezTo>
                    <a:cubicBezTo>
                      <a:pt x="3087394" y="602778"/>
                      <a:pt x="3098576" y="575550"/>
                      <a:pt x="3111993" y="563262"/>
                    </a:cubicBezTo>
                    <a:cubicBezTo>
                      <a:pt x="3115487" y="559213"/>
                      <a:pt x="3118981" y="555024"/>
                      <a:pt x="3122615" y="550974"/>
                    </a:cubicBezTo>
                    <a:cubicBezTo>
                      <a:pt x="3125411" y="568847"/>
                      <a:pt x="3131141" y="586441"/>
                      <a:pt x="3138269" y="602499"/>
                    </a:cubicBezTo>
                    <a:cubicBezTo>
                      <a:pt x="3141484" y="610598"/>
                      <a:pt x="3148192" y="616183"/>
                      <a:pt x="3156159" y="618557"/>
                    </a:cubicBezTo>
                    <a:cubicBezTo>
                      <a:pt x="3158535" y="711273"/>
                      <a:pt x="3168878" y="742272"/>
                      <a:pt x="3268530" y="751208"/>
                    </a:cubicBezTo>
                    <a:cubicBezTo>
                      <a:pt x="3289495" y="751906"/>
                      <a:pt x="3314792" y="754420"/>
                      <a:pt x="3339950" y="754420"/>
                    </a:cubicBezTo>
                    <a:cubicBezTo>
                      <a:pt x="3351411" y="754420"/>
                      <a:pt x="3362732" y="753861"/>
                      <a:pt x="3373634" y="752465"/>
                    </a:cubicBezTo>
                    <a:lnTo>
                      <a:pt x="3373634" y="752465"/>
                    </a:lnTo>
                    <a:cubicBezTo>
                      <a:pt x="3358399" y="769640"/>
                      <a:pt x="3343165" y="786814"/>
                      <a:pt x="3326533" y="802593"/>
                    </a:cubicBezTo>
                    <a:cubicBezTo>
                      <a:pt x="3315491" y="810133"/>
                      <a:pt x="3308223" y="823119"/>
                      <a:pt x="3310739" y="835127"/>
                    </a:cubicBezTo>
                    <a:cubicBezTo>
                      <a:pt x="3273003" y="834429"/>
                      <a:pt x="3235266" y="838618"/>
                      <a:pt x="3199207" y="849789"/>
                    </a:cubicBezTo>
                    <a:cubicBezTo>
                      <a:pt x="3178382" y="856352"/>
                      <a:pt x="3157417" y="864869"/>
                      <a:pt x="3140924" y="879670"/>
                    </a:cubicBezTo>
                    <a:cubicBezTo>
                      <a:pt x="3139806" y="880787"/>
                      <a:pt x="3138968" y="882044"/>
                      <a:pt x="3138129" y="883161"/>
                    </a:cubicBezTo>
                    <a:cubicBezTo>
                      <a:pt x="3119820" y="890562"/>
                      <a:pt x="3081385" y="923236"/>
                      <a:pt x="3054689" y="956748"/>
                    </a:cubicBezTo>
                    <a:cubicBezTo>
                      <a:pt x="3051056" y="941947"/>
                      <a:pt x="3047422" y="928123"/>
                      <a:pt x="3044487" y="915975"/>
                    </a:cubicBezTo>
                    <a:cubicBezTo>
                      <a:pt x="3019468" y="854536"/>
                      <a:pt x="2909893" y="868360"/>
                      <a:pt x="2855105" y="870175"/>
                    </a:cubicBezTo>
                    <a:cubicBezTo>
                      <a:pt x="2827571" y="876738"/>
                      <a:pt x="2768730" y="874364"/>
                      <a:pt x="2760623" y="907597"/>
                    </a:cubicBezTo>
                    <a:cubicBezTo>
                      <a:pt x="2759365" y="907178"/>
                      <a:pt x="2758108" y="906899"/>
                      <a:pt x="2756710" y="906759"/>
                    </a:cubicBezTo>
                    <a:cubicBezTo>
                      <a:pt x="2750141" y="904944"/>
                      <a:pt x="2736863" y="907597"/>
                      <a:pt x="2722887" y="912763"/>
                    </a:cubicBezTo>
                    <a:cubicBezTo>
                      <a:pt x="2703180" y="909831"/>
                      <a:pt x="2666841" y="922119"/>
                      <a:pt x="2641543" y="939712"/>
                    </a:cubicBezTo>
                    <a:cubicBezTo>
                      <a:pt x="2636931" y="927564"/>
                      <a:pt x="2632459" y="916114"/>
                      <a:pt x="2628825" y="905642"/>
                    </a:cubicBezTo>
                    <a:cubicBezTo>
                      <a:pt x="2613031" y="884697"/>
                      <a:pt x="2590389" y="874085"/>
                      <a:pt x="2564952" y="869058"/>
                    </a:cubicBezTo>
                    <a:cubicBezTo>
                      <a:pt x="2579068" y="868919"/>
                      <a:pt x="2590809" y="854257"/>
                      <a:pt x="2596679" y="840713"/>
                    </a:cubicBezTo>
                    <a:cubicBezTo>
                      <a:pt x="2615267" y="807480"/>
                      <a:pt x="2633157" y="773968"/>
                      <a:pt x="2649510" y="739618"/>
                    </a:cubicBezTo>
                    <a:cubicBezTo>
                      <a:pt x="2651607" y="737384"/>
                      <a:pt x="2653563" y="735150"/>
                      <a:pt x="2655380" y="732637"/>
                    </a:cubicBezTo>
                    <a:cubicBezTo>
                      <a:pt x="2657197" y="735011"/>
                      <a:pt x="2661949" y="735011"/>
                      <a:pt x="2662508" y="730822"/>
                    </a:cubicBezTo>
                    <a:cubicBezTo>
                      <a:pt x="2663067" y="727610"/>
                      <a:pt x="2662927" y="724259"/>
                      <a:pt x="2662089" y="721187"/>
                    </a:cubicBezTo>
                    <a:cubicBezTo>
                      <a:pt x="2671174" y="701918"/>
                      <a:pt x="2673829" y="676923"/>
                      <a:pt x="2672292" y="648997"/>
                    </a:cubicBezTo>
                    <a:cubicBezTo>
                      <a:pt x="2672012" y="645925"/>
                      <a:pt x="2671733" y="642853"/>
                      <a:pt x="2671453" y="639781"/>
                    </a:cubicBezTo>
                    <a:cubicBezTo>
                      <a:pt x="2674388" y="636290"/>
                      <a:pt x="2677044" y="632660"/>
                      <a:pt x="2679420" y="629309"/>
                    </a:cubicBezTo>
                    <a:cubicBezTo>
                      <a:pt x="2695213" y="610598"/>
                      <a:pt x="2711845" y="592585"/>
                      <a:pt x="2731692" y="577924"/>
                    </a:cubicBezTo>
                    <a:cubicBezTo>
                      <a:pt x="2739239" y="572199"/>
                      <a:pt x="2747206" y="567312"/>
                      <a:pt x="2755312" y="562704"/>
                    </a:cubicBezTo>
                    <a:cubicBezTo>
                      <a:pt x="2753915" y="596634"/>
                      <a:pt x="2753915" y="630705"/>
                      <a:pt x="2760204" y="664077"/>
                    </a:cubicBezTo>
                    <a:close/>
                    <a:moveTo>
                      <a:pt x="2820583" y="539525"/>
                    </a:moveTo>
                    <a:cubicBezTo>
                      <a:pt x="2833721" y="536034"/>
                      <a:pt x="2858459" y="533800"/>
                      <a:pt x="2885294" y="533800"/>
                    </a:cubicBezTo>
                    <a:cubicBezTo>
                      <a:pt x="2931137" y="533800"/>
                      <a:pt x="2983549" y="540642"/>
                      <a:pt x="2996827" y="560609"/>
                    </a:cubicBezTo>
                    <a:cubicBezTo>
                      <a:pt x="3008148" y="611854"/>
                      <a:pt x="3025059" y="672315"/>
                      <a:pt x="3008707" y="724957"/>
                    </a:cubicBezTo>
                    <a:cubicBezTo>
                      <a:pt x="2990397" y="732078"/>
                      <a:pt x="2970830" y="735290"/>
                      <a:pt x="2951403" y="737245"/>
                    </a:cubicBezTo>
                    <a:cubicBezTo>
                      <a:pt x="2911989" y="737943"/>
                      <a:pt x="2867404" y="739618"/>
                      <a:pt x="2833581" y="716300"/>
                    </a:cubicBezTo>
                    <a:cubicBezTo>
                      <a:pt x="2822959" y="703733"/>
                      <a:pt x="2821142" y="685860"/>
                      <a:pt x="2816809" y="670500"/>
                    </a:cubicBezTo>
                    <a:cubicBezTo>
                      <a:pt x="2821282" y="627493"/>
                      <a:pt x="2814014" y="582811"/>
                      <a:pt x="2820583" y="539525"/>
                    </a:cubicBezTo>
                    <a:close/>
                    <a:moveTo>
                      <a:pt x="3524301" y="620093"/>
                    </a:moveTo>
                    <a:cubicBezTo>
                      <a:pt x="3534643" y="647321"/>
                      <a:pt x="3526956" y="700242"/>
                      <a:pt x="3564972" y="703733"/>
                    </a:cubicBezTo>
                    <a:cubicBezTo>
                      <a:pt x="3576014" y="753302"/>
                      <a:pt x="3629264" y="769500"/>
                      <a:pt x="3674268" y="772851"/>
                    </a:cubicBezTo>
                    <a:cubicBezTo>
                      <a:pt x="3689084" y="773689"/>
                      <a:pt x="3706415" y="774666"/>
                      <a:pt x="3724444" y="774666"/>
                    </a:cubicBezTo>
                    <a:cubicBezTo>
                      <a:pt x="3740098" y="774666"/>
                      <a:pt x="3756171" y="773968"/>
                      <a:pt x="3771545" y="771734"/>
                    </a:cubicBezTo>
                    <a:cubicBezTo>
                      <a:pt x="3770427" y="772851"/>
                      <a:pt x="3769449" y="773829"/>
                      <a:pt x="3768470" y="774527"/>
                    </a:cubicBezTo>
                    <a:cubicBezTo>
                      <a:pt x="3754773" y="789328"/>
                      <a:pt x="3734647" y="806922"/>
                      <a:pt x="3756450" y="824934"/>
                    </a:cubicBezTo>
                    <a:cubicBezTo>
                      <a:pt x="3787618" y="843226"/>
                      <a:pt x="3798380" y="796589"/>
                      <a:pt x="3812496" y="778018"/>
                    </a:cubicBezTo>
                    <a:cubicBezTo>
                      <a:pt x="3817528" y="768941"/>
                      <a:pt x="3823538" y="760424"/>
                      <a:pt x="3828849" y="751627"/>
                    </a:cubicBezTo>
                    <a:cubicBezTo>
                      <a:pt x="3846040" y="739618"/>
                      <a:pt x="3857501" y="721606"/>
                      <a:pt x="3858899" y="694796"/>
                    </a:cubicBezTo>
                    <a:cubicBezTo>
                      <a:pt x="3861694" y="659330"/>
                      <a:pt x="3856243" y="624142"/>
                      <a:pt x="3848975" y="589513"/>
                    </a:cubicBezTo>
                    <a:cubicBezTo>
                      <a:pt x="3850792" y="588256"/>
                      <a:pt x="3852609" y="586721"/>
                      <a:pt x="3853867" y="584766"/>
                    </a:cubicBezTo>
                    <a:cubicBezTo>
                      <a:pt x="3870220" y="557816"/>
                      <a:pt x="3889787" y="533102"/>
                      <a:pt x="3909913" y="508805"/>
                    </a:cubicBezTo>
                    <a:cubicBezTo>
                      <a:pt x="3909354" y="513413"/>
                      <a:pt x="3908655" y="518021"/>
                      <a:pt x="3908655" y="523048"/>
                    </a:cubicBezTo>
                    <a:cubicBezTo>
                      <a:pt x="3904042" y="580856"/>
                      <a:pt x="3912428" y="644529"/>
                      <a:pt x="3943876" y="693819"/>
                    </a:cubicBezTo>
                    <a:cubicBezTo>
                      <a:pt x="3976581" y="728727"/>
                      <a:pt x="4028015" y="740177"/>
                      <a:pt x="4073718" y="746740"/>
                    </a:cubicBezTo>
                    <a:cubicBezTo>
                      <a:pt x="4080846" y="748415"/>
                      <a:pt x="4087554" y="749393"/>
                      <a:pt x="4093984" y="750091"/>
                    </a:cubicBezTo>
                    <a:cubicBezTo>
                      <a:pt x="4084899" y="765590"/>
                      <a:pt x="4075954" y="781089"/>
                      <a:pt x="4065192" y="795611"/>
                    </a:cubicBezTo>
                    <a:cubicBezTo>
                      <a:pt x="4054011" y="805386"/>
                      <a:pt x="4050936" y="822840"/>
                      <a:pt x="4062676" y="833452"/>
                    </a:cubicBezTo>
                    <a:cubicBezTo>
                      <a:pt x="4101950" y="859982"/>
                      <a:pt x="4114249" y="794075"/>
                      <a:pt x="4127807" y="769500"/>
                    </a:cubicBezTo>
                    <a:cubicBezTo>
                      <a:pt x="4130602" y="761820"/>
                      <a:pt x="4134516" y="754001"/>
                      <a:pt x="4138708" y="746181"/>
                    </a:cubicBezTo>
                    <a:cubicBezTo>
                      <a:pt x="4185390" y="730403"/>
                      <a:pt x="4201323" y="677342"/>
                      <a:pt x="4202721" y="621629"/>
                    </a:cubicBezTo>
                    <a:cubicBezTo>
                      <a:pt x="4210688" y="609201"/>
                      <a:pt x="4218095" y="596774"/>
                      <a:pt x="4225503" y="589513"/>
                    </a:cubicBezTo>
                    <a:cubicBezTo>
                      <a:pt x="4240318" y="571919"/>
                      <a:pt x="4257788" y="553209"/>
                      <a:pt x="4277635" y="538547"/>
                    </a:cubicBezTo>
                    <a:cubicBezTo>
                      <a:pt x="4268690" y="597472"/>
                      <a:pt x="4283086" y="657514"/>
                      <a:pt x="4306706" y="711273"/>
                    </a:cubicBezTo>
                    <a:cubicBezTo>
                      <a:pt x="4331585" y="760843"/>
                      <a:pt x="4387770" y="780671"/>
                      <a:pt x="4440322" y="781508"/>
                    </a:cubicBezTo>
                    <a:cubicBezTo>
                      <a:pt x="4450245" y="781927"/>
                      <a:pt x="4459609" y="782067"/>
                      <a:pt x="4468275" y="782067"/>
                    </a:cubicBezTo>
                    <a:cubicBezTo>
                      <a:pt x="4490218" y="782067"/>
                      <a:pt x="4508388" y="780671"/>
                      <a:pt x="4523762" y="777319"/>
                    </a:cubicBezTo>
                    <a:cubicBezTo>
                      <a:pt x="4497346" y="808876"/>
                      <a:pt x="4476661" y="847555"/>
                      <a:pt x="4449267" y="876738"/>
                    </a:cubicBezTo>
                    <a:cubicBezTo>
                      <a:pt x="4437806" y="893494"/>
                      <a:pt x="4409294" y="913741"/>
                      <a:pt x="4409154" y="934267"/>
                    </a:cubicBezTo>
                    <a:cubicBezTo>
                      <a:pt x="4407757" y="935244"/>
                      <a:pt x="4406499" y="936222"/>
                      <a:pt x="4405520" y="937059"/>
                    </a:cubicBezTo>
                    <a:cubicBezTo>
                      <a:pt x="4388609" y="951721"/>
                      <a:pt x="4372675" y="967220"/>
                      <a:pt x="4356882" y="982999"/>
                    </a:cubicBezTo>
                    <a:cubicBezTo>
                      <a:pt x="4356602" y="962333"/>
                      <a:pt x="4356044" y="941667"/>
                      <a:pt x="4354785" y="921141"/>
                    </a:cubicBezTo>
                    <a:cubicBezTo>
                      <a:pt x="4355904" y="842249"/>
                      <a:pt x="4267153" y="829402"/>
                      <a:pt x="4205376" y="829821"/>
                    </a:cubicBezTo>
                    <a:cubicBezTo>
                      <a:pt x="4150449" y="830799"/>
                      <a:pt x="4094682" y="837222"/>
                      <a:pt x="4041572" y="851604"/>
                    </a:cubicBezTo>
                    <a:cubicBezTo>
                      <a:pt x="4024800" y="857469"/>
                      <a:pt x="4010683" y="875761"/>
                      <a:pt x="4010404" y="893075"/>
                    </a:cubicBezTo>
                    <a:cubicBezTo>
                      <a:pt x="3986644" y="901034"/>
                      <a:pt x="3967077" y="926028"/>
                      <a:pt x="3948488" y="941109"/>
                    </a:cubicBezTo>
                    <a:cubicBezTo>
                      <a:pt x="3941081" y="950045"/>
                      <a:pt x="3926266" y="961355"/>
                      <a:pt x="3914944" y="973783"/>
                    </a:cubicBezTo>
                    <a:cubicBezTo>
                      <a:pt x="3912149" y="956468"/>
                      <a:pt x="3909074" y="939154"/>
                      <a:pt x="3905999" y="921979"/>
                    </a:cubicBezTo>
                    <a:cubicBezTo>
                      <a:pt x="3901807" y="897264"/>
                      <a:pt x="3890905" y="872130"/>
                      <a:pt x="3869101" y="857748"/>
                    </a:cubicBezTo>
                    <a:cubicBezTo>
                      <a:pt x="3797402" y="814741"/>
                      <a:pt x="3703899" y="830101"/>
                      <a:pt x="3625630" y="844762"/>
                    </a:cubicBezTo>
                    <a:cubicBezTo>
                      <a:pt x="3612912" y="847555"/>
                      <a:pt x="3599774" y="854536"/>
                      <a:pt x="3589012" y="864171"/>
                    </a:cubicBezTo>
                    <a:cubicBezTo>
                      <a:pt x="3588173" y="864171"/>
                      <a:pt x="3587474" y="863892"/>
                      <a:pt x="3586636" y="864031"/>
                    </a:cubicBezTo>
                    <a:cubicBezTo>
                      <a:pt x="3545964" y="871153"/>
                      <a:pt x="3511023" y="897822"/>
                      <a:pt x="3483210" y="927285"/>
                    </a:cubicBezTo>
                    <a:cubicBezTo>
                      <a:pt x="3479855" y="930916"/>
                      <a:pt x="3475662" y="934825"/>
                      <a:pt x="3471609" y="939014"/>
                    </a:cubicBezTo>
                    <a:cubicBezTo>
                      <a:pt x="3467975" y="927285"/>
                      <a:pt x="3464341" y="915835"/>
                      <a:pt x="3460568" y="904385"/>
                    </a:cubicBezTo>
                    <a:cubicBezTo>
                      <a:pt x="3451064" y="860820"/>
                      <a:pt x="3405919" y="844902"/>
                      <a:pt x="3366366" y="839316"/>
                    </a:cubicBezTo>
                    <a:cubicBezTo>
                      <a:pt x="3365527" y="839177"/>
                      <a:pt x="3364689" y="839177"/>
                      <a:pt x="3363710" y="839037"/>
                    </a:cubicBezTo>
                    <a:cubicBezTo>
                      <a:pt x="3379783" y="822002"/>
                      <a:pt x="3393620" y="795751"/>
                      <a:pt x="3405360" y="784022"/>
                    </a:cubicBezTo>
                    <a:cubicBezTo>
                      <a:pt x="3418778" y="765311"/>
                      <a:pt x="3433733" y="747578"/>
                      <a:pt x="3447290" y="729006"/>
                    </a:cubicBezTo>
                    <a:cubicBezTo>
                      <a:pt x="3451762" y="722444"/>
                      <a:pt x="3451483" y="713926"/>
                      <a:pt x="3447150" y="707643"/>
                    </a:cubicBezTo>
                    <a:cubicBezTo>
                      <a:pt x="3450365" y="700521"/>
                      <a:pt x="3452881" y="692562"/>
                      <a:pt x="3454138" y="683346"/>
                    </a:cubicBezTo>
                    <a:cubicBezTo>
                      <a:pt x="3459589" y="661703"/>
                      <a:pt x="3459589" y="637268"/>
                      <a:pt x="3457353" y="612832"/>
                    </a:cubicBezTo>
                    <a:cubicBezTo>
                      <a:pt x="3463503" y="607247"/>
                      <a:pt x="3468395" y="598729"/>
                      <a:pt x="3472028" y="591468"/>
                    </a:cubicBezTo>
                    <a:cubicBezTo>
                      <a:pt x="3486284" y="568568"/>
                      <a:pt x="3502357" y="546925"/>
                      <a:pt x="3518989" y="525841"/>
                    </a:cubicBezTo>
                    <a:cubicBezTo>
                      <a:pt x="3512840" y="556420"/>
                      <a:pt x="3517312" y="589932"/>
                      <a:pt x="3524301" y="620093"/>
                    </a:cubicBezTo>
                    <a:close/>
                    <a:moveTo>
                      <a:pt x="3794327" y="703035"/>
                    </a:moveTo>
                    <a:cubicBezTo>
                      <a:pt x="3772943" y="712390"/>
                      <a:pt x="3749323" y="715183"/>
                      <a:pt x="3726401" y="717836"/>
                    </a:cubicBezTo>
                    <a:cubicBezTo>
                      <a:pt x="3718015" y="717417"/>
                      <a:pt x="3708790" y="717557"/>
                      <a:pt x="3699287" y="717836"/>
                    </a:cubicBezTo>
                    <a:cubicBezTo>
                      <a:pt x="3664764" y="718674"/>
                      <a:pt x="3625910" y="719511"/>
                      <a:pt x="3607880" y="689351"/>
                    </a:cubicBezTo>
                    <a:cubicBezTo>
                      <a:pt x="3596140" y="667847"/>
                      <a:pt x="3589851" y="640479"/>
                      <a:pt x="3587055" y="615625"/>
                    </a:cubicBezTo>
                    <a:cubicBezTo>
                      <a:pt x="3582443" y="587419"/>
                      <a:pt x="3574616" y="558235"/>
                      <a:pt x="3583002" y="530030"/>
                    </a:cubicBezTo>
                    <a:cubicBezTo>
                      <a:pt x="3601032" y="504896"/>
                      <a:pt x="3642123" y="495680"/>
                      <a:pt x="3682515" y="495680"/>
                    </a:cubicBezTo>
                    <a:cubicBezTo>
                      <a:pt x="3711027" y="495680"/>
                      <a:pt x="3739120" y="500427"/>
                      <a:pt x="3758267" y="507409"/>
                    </a:cubicBezTo>
                    <a:cubicBezTo>
                      <a:pt x="3773362" y="518859"/>
                      <a:pt x="3772384" y="543714"/>
                      <a:pt x="3778673" y="560749"/>
                    </a:cubicBezTo>
                    <a:cubicBezTo>
                      <a:pt x="3787758" y="606828"/>
                      <a:pt x="3805648" y="656118"/>
                      <a:pt x="3794327" y="703035"/>
                    </a:cubicBezTo>
                    <a:close/>
                    <a:moveTo>
                      <a:pt x="3996288" y="488419"/>
                    </a:moveTo>
                    <a:cubicBezTo>
                      <a:pt x="4012361" y="483951"/>
                      <a:pt x="4028993" y="483113"/>
                      <a:pt x="4045625" y="483113"/>
                    </a:cubicBezTo>
                    <a:cubicBezTo>
                      <a:pt x="4054430" y="483113"/>
                      <a:pt x="4063095" y="483392"/>
                      <a:pt x="4071761" y="483532"/>
                    </a:cubicBezTo>
                    <a:cubicBezTo>
                      <a:pt x="4085877" y="485766"/>
                      <a:pt x="4104885" y="484230"/>
                      <a:pt x="4113970" y="497076"/>
                    </a:cubicBezTo>
                    <a:cubicBezTo>
                      <a:pt x="4131301" y="531147"/>
                      <a:pt x="4141923" y="573036"/>
                      <a:pt x="4140945" y="613530"/>
                    </a:cubicBezTo>
                    <a:cubicBezTo>
                      <a:pt x="4132139" y="625120"/>
                      <a:pt x="4127527" y="637407"/>
                      <a:pt x="4136612" y="650114"/>
                    </a:cubicBezTo>
                    <a:cubicBezTo>
                      <a:pt x="4133677" y="663239"/>
                      <a:pt x="4129484" y="675806"/>
                      <a:pt x="4123334" y="687675"/>
                    </a:cubicBezTo>
                    <a:cubicBezTo>
                      <a:pt x="4122496" y="687815"/>
                      <a:pt x="4121657" y="688094"/>
                      <a:pt x="4120818" y="688234"/>
                    </a:cubicBezTo>
                    <a:cubicBezTo>
                      <a:pt x="4117884" y="688653"/>
                      <a:pt x="4115088" y="689071"/>
                      <a:pt x="4112013" y="689351"/>
                    </a:cubicBezTo>
                    <a:cubicBezTo>
                      <a:pt x="4067149" y="688373"/>
                      <a:pt x="4004254" y="687117"/>
                      <a:pt x="3973366" y="648578"/>
                    </a:cubicBezTo>
                    <a:cubicBezTo>
                      <a:pt x="3986924" y="625957"/>
                      <a:pt x="3967496" y="598589"/>
                      <a:pt x="3969034" y="573874"/>
                    </a:cubicBezTo>
                    <a:cubicBezTo>
                      <a:pt x="3971409" y="545668"/>
                      <a:pt x="3962045" y="498891"/>
                      <a:pt x="3996288" y="488419"/>
                    </a:cubicBezTo>
                    <a:close/>
                    <a:moveTo>
                      <a:pt x="4682116" y="676225"/>
                    </a:moveTo>
                    <a:cubicBezTo>
                      <a:pt x="4688685" y="704710"/>
                      <a:pt x="4689383" y="738641"/>
                      <a:pt x="4709230" y="761680"/>
                    </a:cubicBezTo>
                    <a:cubicBezTo>
                      <a:pt x="4729496" y="781369"/>
                      <a:pt x="4757589" y="784860"/>
                      <a:pt x="4785123" y="784860"/>
                    </a:cubicBezTo>
                    <a:cubicBezTo>
                      <a:pt x="4793649" y="784860"/>
                      <a:pt x="4802174" y="784441"/>
                      <a:pt x="4810420" y="784161"/>
                    </a:cubicBezTo>
                    <a:cubicBezTo>
                      <a:pt x="4848017" y="782346"/>
                      <a:pt x="4885474" y="780252"/>
                      <a:pt x="4923071" y="779693"/>
                    </a:cubicBezTo>
                    <a:cubicBezTo>
                      <a:pt x="4928522" y="779274"/>
                      <a:pt x="4934112" y="779274"/>
                      <a:pt x="4939703" y="779414"/>
                    </a:cubicBezTo>
                    <a:cubicBezTo>
                      <a:pt x="4933134" y="788350"/>
                      <a:pt x="4927404" y="796170"/>
                      <a:pt x="4923490" y="799521"/>
                    </a:cubicBezTo>
                    <a:cubicBezTo>
                      <a:pt x="4912728" y="811390"/>
                      <a:pt x="4896935" y="824515"/>
                      <a:pt x="4900429" y="839316"/>
                    </a:cubicBezTo>
                    <a:cubicBezTo>
                      <a:pt x="4890366" y="840713"/>
                      <a:pt x="4880443" y="842249"/>
                      <a:pt x="4870659" y="844343"/>
                    </a:cubicBezTo>
                    <a:cubicBezTo>
                      <a:pt x="4839212" y="848951"/>
                      <a:pt x="4806926" y="862077"/>
                      <a:pt x="4793229" y="892796"/>
                    </a:cubicBezTo>
                    <a:cubicBezTo>
                      <a:pt x="4789735" y="898940"/>
                      <a:pt x="4788757" y="906201"/>
                      <a:pt x="4789735" y="913043"/>
                    </a:cubicBezTo>
                    <a:cubicBezTo>
                      <a:pt x="4785542" y="917650"/>
                      <a:pt x="4781349" y="922119"/>
                      <a:pt x="4776597" y="925191"/>
                    </a:cubicBezTo>
                    <a:cubicBezTo>
                      <a:pt x="4767233" y="931753"/>
                      <a:pt x="4756052" y="942086"/>
                      <a:pt x="4753536" y="953117"/>
                    </a:cubicBezTo>
                    <a:cubicBezTo>
                      <a:pt x="4749902" y="932591"/>
                      <a:pt x="4746408" y="913043"/>
                      <a:pt x="4744311" y="896007"/>
                    </a:cubicBezTo>
                    <a:cubicBezTo>
                      <a:pt x="4725163" y="834708"/>
                      <a:pt x="4599934" y="828984"/>
                      <a:pt x="4525718" y="852302"/>
                    </a:cubicBezTo>
                    <a:cubicBezTo>
                      <a:pt x="4544447" y="822560"/>
                      <a:pt x="4561778" y="791841"/>
                      <a:pt x="4580646" y="762099"/>
                    </a:cubicBezTo>
                    <a:cubicBezTo>
                      <a:pt x="4585538" y="753721"/>
                      <a:pt x="4601052" y="732078"/>
                      <a:pt x="4583581" y="730403"/>
                    </a:cubicBezTo>
                    <a:cubicBezTo>
                      <a:pt x="4586656" y="723281"/>
                      <a:pt x="4589311" y="715183"/>
                      <a:pt x="4591548" y="706107"/>
                    </a:cubicBezTo>
                    <a:cubicBezTo>
                      <a:pt x="4591688" y="705827"/>
                      <a:pt x="4591828" y="705548"/>
                      <a:pt x="4592107" y="705269"/>
                    </a:cubicBezTo>
                    <a:cubicBezTo>
                      <a:pt x="4596580" y="695913"/>
                      <a:pt x="4643401" y="624142"/>
                      <a:pt x="4670376" y="573595"/>
                    </a:cubicBezTo>
                    <a:cubicBezTo>
                      <a:pt x="4666043" y="610877"/>
                      <a:pt x="4671214" y="650393"/>
                      <a:pt x="4682116" y="676225"/>
                    </a:cubicBezTo>
                    <a:close/>
                    <a:moveTo>
                      <a:pt x="4733410" y="633777"/>
                    </a:moveTo>
                    <a:cubicBezTo>
                      <a:pt x="4731872" y="602499"/>
                      <a:pt x="4731173" y="568708"/>
                      <a:pt x="4744032" y="539525"/>
                    </a:cubicBezTo>
                    <a:cubicBezTo>
                      <a:pt x="4758288" y="527377"/>
                      <a:pt x="4779113" y="525841"/>
                      <a:pt x="4796584" y="521233"/>
                    </a:cubicBezTo>
                    <a:cubicBezTo>
                      <a:pt x="4823977" y="516066"/>
                      <a:pt x="4856962" y="508386"/>
                      <a:pt x="4888689" y="508386"/>
                    </a:cubicBezTo>
                    <a:cubicBezTo>
                      <a:pt x="4903783" y="508386"/>
                      <a:pt x="4918599" y="510062"/>
                      <a:pt x="4932435" y="514670"/>
                    </a:cubicBezTo>
                    <a:cubicBezTo>
                      <a:pt x="4951443" y="579739"/>
                      <a:pt x="4961646" y="651650"/>
                      <a:pt x="4947110" y="718534"/>
                    </a:cubicBezTo>
                    <a:cubicBezTo>
                      <a:pt x="4921673" y="720070"/>
                      <a:pt x="4896376" y="721047"/>
                      <a:pt x="4870939" y="722863"/>
                    </a:cubicBezTo>
                    <a:cubicBezTo>
                      <a:pt x="4844663" y="724817"/>
                      <a:pt x="4818387" y="727052"/>
                      <a:pt x="4792111" y="728867"/>
                    </a:cubicBezTo>
                    <a:lnTo>
                      <a:pt x="4795884" y="728588"/>
                    </a:lnTo>
                    <a:cubicBezTo>
                      <a:pt x="4742774" y="732358"/>
                      <a:pt x="4741516" y="726493"/>
                      <a:pt x="4727959" y="677203"/>
                    </a:cubicBezTo>
                    <a:cubicBezTo>
                      <a:pt x="4739280" y="665473"/>
                      <a:pt x="4734528" y="648299"/>
                      <a:pt x="4733410" y="633777"/>
                    </a:cubicBezTo>
                    <a:close/>
                    <a:moveTo>
                      <a:pt x="5017133" y="1242436"/>
                    </a:moveTo>
                    <a:cubicBezTo>
                      <a:pt x="5016015" y="1242297"/>
                      <a:pt x="5015176" y="1242018"/>
                      <a:pt x="5013779" y="1242018"/>
                    </a:cubicBezTo>
                    <a:cubicBezTo>
                      <a:pt x="5000361" y="1245927"/>
                      <a:pt x="4982890" y="1260868"/>
                      <a:pt x="4987642" y="1274412"/>
                    </a:cubicBezTo>
                    <a:cubicBezTo>
                      <a:pt x="4969752" y="1274273"/>
                      <a:pt x="4952002" y="1274133"/>
                      <a:pt x="4934672" y="1273016"/>
                    </a:cubicBezTo>
                    <a:cubicBezTo>
                      <a:pt x="4923770" y="1273156"/>
                      <a:pt x="4912728" y="1273016"/>
                      <a:pt x="4901827" y="1272876"/>
                    </a:cubicBezTo>
                    <a:cubicBezTo>
                      <a:pt x="4882399" y="1272597"/>
                      <a:pt x="4862972" y="1272318"/>
                      <a:pt x="4843684" y="1273993"/>
                    </a:cubicBezTo>
                    <a:cubicBezTo>
                      <a:pt x="4833062" y="1275250"/>
                      <a:pt x="4824816" y="1286560"/>
                      <a:pt x="4822859" y="1299546"/>
                    </a:cubicBezTo>
                    <a:cubicBezTo>
                      <a:pt x="4815591" y="1287817"/>
                      <a:pt x="4807625" y="1298988"/>
                      <a:pt x="4808184" y="1310577"/>
                    </a:cubicBezTo>
                    <a:cubicBezTo>
                      <a:pt x="4807904" y="1315883"/>
                      <a:pt x="4807765" y="1321050"/>
                      <a:pt x="4807625" y="1326356"/>
                    </a:cubicBezTo>
                    <a:cubicBezTo>
                      <a:pt x="4782048" y="1357354"/>
                      <a:pt x="4762621" y="1393519"/>
                      <a:pt x="4738441" y="1425914"/>
                    </a:cubicBezTo>
                    <a:cubicBezTo>
                      <a:pt x="4737183" y="1393659"/>
                      <a:pt x="4735925" y="1361543"/>
                      <a:pt x="4733689" y="1329428"/>
                    </a:cubicBezTo>
                    <a:cubicBezTo>
                      <a:pt x="4733130" y="1304015"/>
                      <a:pt x="4727260" y="1277345"/>
                      <a:pt x="4707413" y="1266174"/>
                    </a:cubicBezTo>
                    <a:cubicBezTo>
                      <a:pt x="4642702" y="1233640"/>
                      <a:pt x="4569605" y="1250954"/>
                      <a:pt x="4502238" y="1257936"/>
                    </a:cubicBezTo>
                    <a:cubicBezTo>
                      <a:pt x="4464501" y="1263242"/>
                      <a:pt x="4392103" y="1250256"/>
                      <a:pt x="4381900" y="1308483"/>
                    </a:cubicBezTo>
                    <a:cubicBezTo>
                      <a:pt x="4362752" y="1313230"/>
                      <a:pt x="4321941" y="1366570"/>
                      <a:pt x="4290913" y="1410275"/>
                    </a:cubicBezTo>
                    <a:cubicBezTo>
                      <a:pt x="4289655" y="1395614"/>
                      <a:pt x="4288397" y="1380952"/>
                      <a:pt x="4287139" y="1366291"/>
                    </a:cubicBezTo>
                    <a:cubicBezTo>
                      <a:pt x="4285322" y="1333477"/>
                      <a:pt x="4282946" y="1302758"/>
                      <a:pt x="4255552" y="1290331"/>
                    </a:cubicBezTo>
                    <a:cubicBezTo>
                      <a:pt x="4263799" y="1279998"/>
                      <a:pt x="4268970" y="1264359"/>
                      <a:pt x="4274420" y="1253607"/>
                    </a:cubicBezTo>
                    <a:cubicBezTo>
                      <a:pt x="4287838" y="1225122"/>
                      <a:pt x="4305309" y="1198731"/>
                      <a:pt x="4317608" y="1169827"/>
                    </a:cubicBezTo>
                    <a:cubicBezTo>
                      <a:pt x="4338293" y="1157959"/>
                      <a:pt x="4347937" y="1134361"/>
                      <a:pt x="4352410" y="1098754"/>
                    </a:cubicBezTo>
                    <a:cubicBezTo>
                      <a:pt x="4353947" y="1081998"/>
                      <a:pt x="4354925" y="1065242"/>
                      <a:pt x="4355764" y="1048486"/>
                    </a:cubicBezTo>
                    <a:cubicBezTo>
                      <a:pt x="4362612" y="1040108"/>
                      <a:pt x="4368203" y="1028938"/>
                      <a:pt x="4374073" y="1021537"/>
                    </a:cubicBezTo>
                    <a:cubicBezTo>
                      <a:pt x="4389867" y="999475"/>
                      <a:pt x="4406778" y="978251"/>
                      <a:pt x="4423131" y="956468"/>
                    </a:cubicBezTo>
                    <a:cubicBezTo>
                      <a:pt x="4434592" y="962752"/>
                      <a:pt x="4449826" y="959401"/>
                      <a:pt x="4457513" y="948509"/>
                    </a:cubicBezTo>
                    <a:cubicBezTo>
                      <a:pt x="4460169" y="945018"/>
                      <a:pt x="4462824" y="941528"/>
                      <a:pt x="4465480" y="938037"/>
                    </a:cubicBezTo>
                    <a:cubicBezTo>
                      <a:pt x="4459190" y="993192"/>
                      <a:pt x="4454997" y="1049045"/>
                      <a:pt x="4464641" y="1104060"/>
                    </a:cubicBezTo>
                    <a:cubicBezTo>
                      <a:pt x="4475683" y="1183372"/>
                      <a:pt x="4595042" y="1167873"/>
                      <a:pt x="4654303" y="1173737"/>
                    </a:cubicBezTo>
                    <a:cubicBezTo>
                      <a:pt x="4658495" y="1174016"/>
                      <a:pt x="4662549" y="1174156"/>
                      <a:pt x="4666462" y="1174156"/>
                    </a:cubicBezTo>
                    <a:cubicBezTo>
                      <a:pt x="4675826" y="1174156"/>
                      <a:pt x="4684352" y="1173458"/>
                      <a:pt x="4692039" y="1172062"/>
                    </a:cubicBezTo>
                    <a:cubicBezTo>
                      <a:pt x="4683374" y="1186164"/>
                      <a:pt x="4674289" y="1200128"/>
                      <a:pt x="4663527" y="1214091"/>
                    </a:cubicBezTo>
                    <a:cubicBezTo>
                      <a:pt x="4654861" y="1225960"/>
                      <a:pt x="4659194" y="1243274"/>
                      <a:pt x="4671913" y="1249977"/>
                    </a:cubicBezTo>
                    <a:cubicBezTo>
                      <a:pt x="4710209" y="1265616"/>
                      <a:pt x="4718455" y="1204317"/>
                      <a:pt x="4733549" y="1181138"/>
                    </a:cubicBezTo>
                    <a:cubicBezTo>
                      <a:pt x="4738581" y="1167174"/>
                      <a:pt x="4746547" y="1151815"/>
                      <a:pt x="4748644" y="1136595"/>
                    </a:cubicBezTo>
                    <a:cubicBezTo>
                      <a:pt x="4774640" y="1095822"/>
                      <a:pt x="4766115" y="1028100"/>
                      <a:pt x="4755772" y="967080"/>
                    </a:cubicBezTo>
                    <a:cubicBezTo>
                      <a:pt x="4756890" y="968896"/>
                      <a:pt x="4758008" y="970571"/>
                      <a:pt x="4759825" y="972386"/>
                    </a:cubicBezTo>
                    <a:cubicBezTo>
                      <a:pt x="4773382" y="983976"/>
                      <a:pt x="4785542" y="976994"/>
                      <a:pt x="4795605" y="966243"/>
                    </a:cubicBezTo>
                    <a:cubicBezTo>
                      <a:pt x="4796584" y="1003804"/>
                      <a:pt x="4800218" y="1041365"/>
                      <a:pt x="4801475" y="1078787"/>
                    </a:cubicBezTo>
                    <a:cubicBezTo>
                      <a:pt x="4795884" y="1149720"/>
                      <a:pt x="4855145" y="1187002"/>
                      <a:pt x="4919018" y="1192867"/>
                    </a:cubicBezTo>
                    <a:cubicBezTo>
                      <a:pt x="4925028" y="1193425"/>
                      <a:pt x="4930898" y="1193705"/>
                      <a:pt x="4936908" y="1193705"/>
                    </a:cubicBezTo>
                    <a:cubicBezTo>
                      <a:pt x="4969473" y="1193705"/>
                      <a:pt x="5001479" y="1186025"/>
                      <a:pt x="5033625" y="1182255"/>
                    </a:cubicBezTo>
                    <a:cubicBezTo>
                      <a:pt x="5040613" y="1181975"/>
                      <a:pt x="5047742" y="1181277"/>
                      <a:pt x="5054590" y="1179881"/>
                    </a:cubicBezTo>
                    <a:cubicBezTo>
                      <a:pt x="5049279" y="1185885"/>
                      <a:pt x="5043968" y="1191889"/>
                      <a:pt x="5038517" y="1197614"/>
                    </a:cubicBezTo>
                    <a:cubicBezTo>
                      <a:pt x="5027056" y="1209483"/>
                      <a:pt x="5010285" y="1227496"/>
                      <a:pt x="5017133" y="1242436"/>
                    </a:cubicBezTo>
                    <a:close/>
                    <a:moveTo>
                      <a:pt x="5606523" y="1434152"/>
                    </a:moveTo>
                    <a:cubicBezTo>
                      <a:pt x="5620360" y="1406505"/>
                      <a:pt x="5635873" y="1379137"/>
                      <a:pt x="5655580" y="1355120"/>
                    </a:cubicBezTo>
                    <a:cubicBezTo>
                      <a:pt x="5650409" y="1407482"/>
                      <a:pt x="5653205" y="1483024"/>
                      <a:pt x="5653484" y="1493776"/>
                    </a:cubicBezTo>
                    <a:cubicBezTo>
                      <a:pt x="5648732" y="1562056"/>
                      <a:pt x="5714421" y="1573087"/>
                      <a:pt x="5765436" y="1575740"/>
                    </a:cubicBezTo>
                    <a:cubicBezTo>
                      <a:pt x="5813795" y="1578393"/>
                      <a:pt x="5862713" y="1582722"/>
                      <a:pt x="5911770" y="1583280"/>
                    </a:cubicBezTo>
                    <a:cubicBezTo>
                      <a:pt x="5915404" y="1583699"/>
                      <a:pt x="5918479" y="1583699"/>
                      <a:pt x="5921833" y="1583839"/>
                    </a:cubicBezTo>
                    <a:cubicBezTo>
                      <a:pt x="5897235" y="1613999"/>
                      <a:pt x="5873195" y="1650025"/>
                      <a:pt x="5867325" y="1658961"/>
                    </a:cubicBezTo>
                    <a:cubicBezTo>
                      <a:pt x="5861035" y="1668875"/>
                      <a:pt x="5866067" y="1683257"/>
                      <a:pt x="5876829" y="1687586"/>
                    </a:cubicBezTo>
                    <a:cubicBezTo>
                      <a:pt x="5886612" y="1691635"/>
                      <a:pt x="5899331" y="1687167"/>
                      <a:pt x="5903105" y="1676974"/>
                    </a:cubicBezTo>
                    <a:cubicBezTo>
                      <a:pt x="5914565" y="1642903"/>
                      <a:pt x="5933154" y="1612045"/>
                      <a:pt x="5952861" y="1582024"/>
                    </a:cubicBezTo>
                    <a:cubicBezTo>
                      <a:pt x="6013519" y="1569038"/>
                      <a:pt x="6010305" y="1500618"/>
                      <a:pt x="5994791" y="1433873"/>
                    </a:cubicBezTo>
                    <a:cubicBezTo>
                      <a:pt x="5996049" y="1431639"/>
                      <a:pt x="5997167" y="1429684"/>
                      <a:pt x="5998564" y="1428009"/>
                    </a:cubicBezTo>
                    <a:cubicBezTo>
                      <a:pt x="6006531" y="1415442"/>
                      <a:pt x="6014637" y="1403014"/>
                      <a:pt x="6023303" y="1390866"/>
                    </a:cubicBezTo>
                    <a:cubicBezTo>
                      <a:pt x="6029732" y="1435130"/>
                      <a:pt x="6043569" y="1479254"/>
                      <a:pt x="6054890" y="1522540"/>
                    </a:cubicBezTo>
                    <a:cubicBezTo>
                      <a:pt x="6068866" y="1616653"/>
                      <a:pt x="6203740" y="1611905"/>
                      <a:pt x="6294028" y="1609252"/>
                    </a:cubicBezTo>
                    <a:cubicBezTo>
                      <a:pt x="6367405" y="1606878"/>
                      <a:pt x="6440781" y="1608554"/>
                      <a:pt x="6514158" y="1610229"/>
                    </a:cubicBezTo>
                    <a:cubicBezTo>
                      <a:pt x="6561818" y="1611347"/>
                      <a:pt x="6609618" y="1612324"/>
                      <a:pt x="6657417" y="1612324"/>
                    </a:cubicBezTo>
                    <a:cubicBezTo>
                      <a:pt x="6670695" y="1612883"/>
                      <a:pt x="6682715" y="1613301"/>
                      <a:pt x="6693896" y="1613581"/>
                    </a:cubicBezTo>
                    <a:cubicBezTo>
                      <a:pt x="6672652" y="1642485"/>
                      <a:pt x="6656299" y="1674879"/>
                      <a:pt x="6631561" y="1702108"/>
                    </a:cubicBezTo>
                    <a:cubicBezTo>
                      <a:pt x="6617585" y="1701270"/>
                      <a:pt x="6603608" y="1700572"/>
                      <a:pt x="6589771" y="1700013"/>
                    </a:cubicBezTo>
                    <a:cubicBezTo>
                      <a:pt x="6543229" y="1699874"/>
                      <a:pt x="6364330" y="1682001"/>
                      <a:pt x="6348117" y="1731012"/>
                    </a:cubicBezTo>
                    <a:cubicBezTo>
                      <a:pt x="6347418" y="1731431"/>
                      <a:pt x="6346720" y="1731989"/>
                      <a:pt x="6346021" y="1732548"/>
                    </a:cubicBezTo>
                    <a:cubicBezTo>
                      <a:pt x="6344343" y="1734363"/>
                      <a:pt x="6343505" y="1736597"/>
                      <a:pt x="6343505" y="1738831"/>
                    </a:cubicBezTo>
                    <a:lnTo>
                      <a:pt x="6343505" y="1738831"/>
                    </a:lnTo>
                    <a:cubicBezTo>
                      <a:pt x="6343645" y="1742322"/>
                      <a:pt x="6343924" y="1745673"/>
                      <a:pt x="6344064" y="1749164"/>
                    </a:cubicBezTo>
                    <a:cubicBezTo>
                      <a:pt x="6344204" y="1752515"/>
                      <a:pt x="6344483" y="1755867"/>
                      <a:pt x="6344763" y="1759218"/>
                    </a:cubicBezTo>
                    <a:cubicBezTo>
                      <a:pt x="6343924" y="1759916"/>
                      <a:pt x="6343086" y="1760754"/>
                      <a:pt x="6342107" y="1761591"/>
                    </a:cubicBezTo>
                    <a:cubicBezTo>
                      <a:pt x="6340151" y="1763267"/>
                      <a:pt x="6338194" y="1765222"/>
                      <a:pt x="6336237" y="1767316"/>
                    </a:cubicBezTo>
                    <a:cubicBezTo>
                      <a:pt x="6332603" y="1770947"/>
                      <a:pt x="6328830" y="1774996"/>
                      <a:pt x="6325196" y="1779325"/>
                    </a:cubicBezTo>
                    <a:cubicBezTo>
                      <a:pt x="6319046" y="1786167"/>
                      <a:pt x="6312757" y="1793707"/>
                      <a:pt x="6306747" y="1801387"/>
                    </a:cubicBezTo>
                    <a:cubicBezTo>
                      <a:pt x="6306048" y="1802225"/>
                      <a:pt x="6305349" y="1803063"/>
                      <a:pt x="6304650" y="1804040"/>
                    </a:cubicBezTo>
                    <a:cubicBezTo>
                      <a:pt x="6299898" y="1809904"/>
                      <a:pt x="6295146" y="1815909"/>
                      <a:pt x="6290674" y="1821633"/>
                    </a:cubicBezTo>
                    <a:cubicBezTo>
                      <a:pt x="6289416" y="1823169"/>
                      <a:pt x="6288158" y="1824845"/>
                      <a:pt x="6286900" y="1826381"/>
                    </a:cubicBezTo>
                    <a:cubicBezTo>
                      <a:pt x="6284245" y="1829732"/>
                      <a:pt x="6281729" y="1832944"/>
                      <a:pt x="6279353" y="1836016"/>
                    </a:cubicBezTo>
                    <a:cubicBezTo>
                      <a:pt x="6278374" y="1837133"/>
                      <a:pt x="6277536" y="1838390"/>
                      <a:pt x="6276697" y="1839507"/>
                    </a:cubicBezTo>
                    <a:cubicBezTo>
                      <a:pt x="6273343" y="1843696"/>
                      <a:pt x="6270268" y="1847466"/>
                      <a:pt x="6267612" y="1850817"/>
                    </a:cubicBezTo>
                    <a:cubicBezTo>
                      <a:pt x="6267193" y="1851375"/>
                      <a:pt x="6266774" y="1851934"/>
                      <a:pt x="6266355" y="1852353"/>
                    </a:cubicBezTo>
                    <a:cubicBezTo>
                      <a:pt x="6263978" y="1855146"/>
                      <a:pt x="6261882" y="1857380"/>
                      <a:pt x="6260205" y="1859055"/>
                    </a:cubicBezTo>
                    <a:cubicBezTo>
                      <a:pt x="6259506" y="1853051"/>
                      <a:pt x="6258528" y="1847047"/>
                      <a:pt x="6257270" y="1841182"/>
                    </a:cubicBezTo>
                    <a:cubicBezTo>
                      <a:pt x="6256711" y="1838250"/>
                      <a:pt x="6256152" y="1835318"/>
                      <a:pt x="6255453" y="1832246"/>
                    </a:cubicBezTo>
                    <a:cubicBezTo>
                      <a:pt x="6255034" y="1830151"/>
                      <a:pt x="6254614" y="1828057"/>
                      <a:pt x="6254195" y="1825962"/>
                    </a:cubicBezTo>
                    <a:cubicBezTo>
                      <a:pt x="6253357" y="1822192"/>
                      <a:pt x="6252518" y="1818282"/>
                      <a:pt x="6251540" y="1814512"/>
                    </a:cubicBezTo>
                    <a:cubicBezTo>
                      <a:pt x="6250980" y="1811999"/>
                      <a:pt x="6250421" y="1809486"/>
                      <a:pt x="6249862" y="1806972"/>
                    </a:cubicBezTo>
                    <a:cubicBezTo>
                      <a:pt x="6248325" y="1800689"/>
                      <a:pt x="6246788" y="1794405"/>
                      <a:pt x="6245390" y="1787982"/>
                    </a:cubicBezTo>
                    <a:cubicBezTo>
                      <a:pt x="6241616" y="1773740"/>
                      <a:pt x="6241057" y="1749862"/>
                      <a:pt x="6233929" y="1735201"/>
                    </a:cubicBezTo>
                    <a:cubicBezTo>
                      <a:pt x="6219952" y="1707693"/>
                      <a:pt x="6186409" y="1702108"/>
                      <a:pt x="6158456" y="1699036"/>
                    </a:cubicBezTo>
                    <a:cubicBezTo>
                      <a:pt x="6109957" y="1695545"/>
                      <a:pt x="6061179" y="1695824"/>
                      <a:pt x="6012401" y="1695964"/>
                    </a:cubicBezTo>
                    <a:cubicBezTo>
                      <a:pt x="5991856" y="1696104"/>
                      <a:pt x="5971171" y="1696104"/>
                      <a:pt x="5950625" y="1695964"/>
                    </a:cubicBezTo>
                    <a:cubicBezTo>
                      <a:pt x="5913587" y="1696383"/>
                      <a:pt x="5876549" y="1699595"/>
                      <a:pt x="5839791" y="1704621"/>
                    </a:cubicBezTo>
                    <a:cubicBezTo>
                      <a:pt x="5822879" y="1707274"/>
                      <a:pt x="5810580" y="1722774"/>
                      <a:pt x="5812956" y="1739948"/>
                    </a:cubicBezTo>
                    <a:cubicBezTo>
                      <a:pt x="5813096" y="1740926"/>
                      <a:pt x="5813236" y="1741903"/>
                      <a:pt x="5813515" y="1742881"/>
                    </a:cubicBezTo>
                    <a:lnTo>
                      <a:pt x="5813515" y="1743020"/>
                    </a:lnTo>
                    <a:cubicBezTo>
                      <a:pt x="5813795" y="1743858"/>
                      <a:pt x="5814074" y="1744696"/>
                      <a:pt x="5814214" y="1745673"/>
                    </a:cubicBezTo>
                    <a:cubicBezTo>
                      <a:pt x="5814354" y="1745813"/>
                      <a:pt x="5814354" y="1746092"/>
                      <a:pt x="5814493" y="1746232"/>
                    </a:cubicBezTo>
                    <a:cubicBezTo>
                      <a:pt x="5814773" y="1747070"/>
                      <a:pt x="5815053" y="1747768"/>
                      <a:pt x="5815472" y="1748606"/>
                    </a:cubicBezTo>
                    <a:cubicBezTo>
                      <a:pt x="5815891" y="1749443"/>
                      <a:pt x="5816310" y="1750142"/>
                      <a:pt x="5816730" y="1750979"/>
                    </a:cubicBezTo>
                    <a:cubicBezTo>
                      <a:pt x="5817010" y="1751538"/>
                      <a:pt x="5817289" y="1751957"/>
                      <a:pt x="5817568" y="1752376"/>
                    </a:cubicBezTo>
                    <a:cubicBezTo>
                      <a:pt x="5818127" y="1753213"/>
                      <a:pt x="5818687" y="1754051"/>
                      <a:pt x="5819385" y="1754889"/>
                    </a:cubicBezTo>
                    <a:cubicBezTo>
                      <a:pt x="5819665" y="1755448"/>
                      <a:pt x="5820084" y="1756006"/>
                      <a:pt x="5820504" y="1756425"/>
                    </a:cubicBezTo>
                    <a:cubicBezTo>
                      <a:pt x="5820504" y="1756565"/>
                      <a:pt x="5820643" y="1756565"/>
                      <a:pt x="5820643" y="1756704"/>
                    </a:cubicBezTo>
                    <a:cubicBezTo>
                      <a:pt x="5821342" y="1757542"/>
                      <a:pt x="5822181" y="1758380"/>
                      <a:pt x="5823019" y="1759078"/>
                    </a:cubicBezTo>
                    <a:cubicBezTo>
                      <a:pt x="5823019" y="1759078"/>
                      <a:pt x="5823159" y="1759218"/>
                      <a:pt x="5823299" y="1759357"/>
                    </a:cubicBezTo>
                    <a:cubicBezTo>
                      <a:pt x="5823578" y="1759497"/>
                      <a:pt x="5823858" y="1759776"/>
                      <a:pt x="5823998" y="1760055"/>
                    </a:cubicBezTo>
                    <a:cubicBezTo>
                      <a:pt x="5824417" y="1760335"/>
                      <a:pt x="5824696" y="1760614"/>
                      <a:pt x="5825116" y="1760893"/>
                    </a:cubicBezTo>
                    <a:lnTo>
                      <a:pt x="5825116" y="1760893"/>
                    </a:lnTo>
                    <a:lnTo>
                      <a:pt x="5825116" y="1760893"/>
                    </a:lnTo>
                    <a:lnTo>
                      <a:pt x="5825116" y="1760893"/>
                    </a:lnTo>
                    <a:cubicBezTo>
                      <a:pt x="5825256" y="1761033"/>
                      <a:pt x="5825395" y="1761033"/>
                      <a:pt x="5825535" y="1761173"/>
                    </a:cubicBezTo>
                    <a:cubicBezTo>
                      <a:pt x="5810860" y="1757961"/>
                      <a:pt x="5777176" y="1809486"/>
                      <a:pt x="5769769" y="1816746"/>
                    </a:cubicBezTo>
                    <a:cubicBezTo>
                      <a:pt x="5768790" y="1817864"/>
                      <a:pt x="5768092" y="1819120"/>
                      <a:pt x="5767533" y="1820377"/>
                    </a:cubicBezTo>
                    <a:lnTo>
                      <a:pt x="5767533" y="1820377"/>
                    </a:lnTo>
                    <a:lnTo>
                      <a:pt x="5767533" y="1820377"/>
                    </a:lnTo>
                    <a:cubicBezTo>
                      <a:pt x="5762361" y="1797617"/>
                      <a:pt x="5757469" y="1776672"/>
                      <a:pt x="5755233" y="1759218"/>
                    </a:cubicBezTo>
                    <a:cubicBezTo>
                      <a:pt x="5751040" y="1696662"/>
                      <a:pt x="5679341" y="1690239"/>
                      <a:pt x="5630004" y="1686329"/>
                    </a:cubicBezTo>
                    <a:cubicBezTo>
                      <a:pt x="5592826" y="1683676"/>
                      <a:pt x="5555648" y="1683537"/>
                      <a:pt x="5518611" y="1685212"/>
                    </a:cubicBezTo>
                    <a:cubicBezTo>
                      <a:pt x="5527695" y="1668596"/>
                      <a:pt x="5537060" y="1652119"/>
                      <a:pt x="5546424" y="1635503"/>
                    </a:cubicBezTo>
                    <a:cubicBezTo>
                      <a:pt x="5559282" y="1612883"/>
                      <a:pt x="5571721" y="1590262"/>
                      <a:pt x="5583601" y="1567223"/>
                    </a:cubicBezTo>
                    <a:cubicBezTo>
                      <a:pt x="5587235" y="1560660"/>
                      <a:pt x="5586956" y="1553120"/>
                      <a:pt x="5583881" y="1546836"/>
                    </a:cubicBezTo>
                    <a:cubicBezTo>
                      <a:pt x="5589891" y="1525193"/>
                      <a:pt x="5590031" y="1496987"/>
                      <a:pt x="5590170" y="1472412"/>
                    </a:cubicBezTo>
                    <a:cubicBezTo>
                      <a:pt x="5595062" y="1459286"/>
                      <a:pt x="5600653" y="1446719"/>
                      <a:pt x="5606523" y="1434152"/>
                    </a:cubicBezTo>
                    <a:close/>
                    <a:moveTo>
                      <a:pt x="5942938" y="1520306"/>
                    </a:moveTo>
                    <a:cubicBezTo>
                      <a:pt x="5893880" y="1524495"/>
                      <a:pt x="5844403" y="1519468"/>
                      <a:pt x="5795206" y="1518211"/>
                    </a:cubicBezTo>
                    <a:cubicBezTo>
                      <a:pt x="5786820" y="1517374"/>
                      <a:pt x="5777596" y="1517374"/>
                      <a:pt x="5768371" y="1517374"/>
                    </a:cubicBezTo>
                    <a:cubicBezTo>
                      <a:pt x="5744611" y="1517374"/>
                      <a:pt x="5719453" y="1517374"/>
                      <a:pt x="5702122" y="1503550"/>
                    </a:cubicBezTo>
                    <a:cubicBezTo>
                      <a:pt x="5688705" y="1449791"/>
                      <a:pt x="5690382" y="1393380"/>
                      <a:pt x="5685770" y="1338504"/>
                    </a:cubicBezTo>
                    <a:cubicBezTo>
                      <a:pt x="5702542" y="1359868"/>
                      <a:pt x="5731753" y="1345346"/>
                      <a:pt x="5753975" y="1344508"/>
                    </a:cubicBezTo>
                    <a:cubicBezTo>
                      <a:pt x="5806527" y="1338923"/>
                      <a:pt x="5860057" y="1335851"/>
                      <a:pt x="5912748" y="1339621"/>
                    </a:cubicBezTo>
                    <a:cubicBezTo>
                      <a:pt x="5920575" y="1399803"/>
                      <a:pt x="5947690" y="1459147"/>
                      <a:pt x="5942938" y="1520306"/>
                    </a:cubicBezTo>
                    <a:close/>
                    <a:moveTo>
                      <a:pt x="5859218" y="1765780"/>
                    </a:moveTo>
                    <a:cubicBezTo>
                      <a:pt x="5901148" y="1759916"/>
                      <a:pt x="5943217" y="1758938"/>
                      <a:pt x="5985426" y="1758938"/>
                    </a:cubicBezTo>
                    <a:cubicBezTo>
                      <a:pt x="6003037" y="1758938"/>
                      <a:pt x="6020647" y="1759078"/>
                      <a:pt x="6038258" y="1759078"/>
                    </a:cubicBezTo>
                    <a:cubicBezTo>
                      <a:pt x="6050976" y="1759357"/>
                      <a:pt x="6063974" y="1759357"/>
                      <a:pt x="6076833" y="1759218"/>
                    </a:cubicBezTo>
                    <a:cubicBezTo>
                      <a:pt x="6110656" y="1759078"/>
                      <a:pt x="6144619" y="1758799"/>
                      <a:pt x="6177604" y="1766199"/>
                    </a:cubicBezTo>
                    <a:cubicBezTo>
                      <a:pt x="6188785" y="1833642"/>
                      <a:pt x="6217157" y="1907089"/>
                      <a:pt x="6183334" y="1972577"/>
                    </a:cubicBezTo>
                    <a:cubicBezTo>
                      <a:pt x="6099894" y="1963082"/>
                      <a:pt x="6015756" y="1964199"/>
                      <a:pt x="5932316" y="1955123"/>
                    </a:cubicBezTo>
                    <a:cubicBezTo>
                      <a:pt x="5900729" y="1953447"/>
                      <a:pt x="5904223" y="1915467"/>
                      <a:pt x="5894719" y="1892707"/>
                    </a:cubicBezTo>
                    <a:cubicBezTo>
                      <a:pt x="5881860" y="1850677"/>
                      <a:pt x="5872916" y="1807531"/>
                      <a:pt x="5859218" y="1765780"/>
                    </a:cubicBezTo>
                    <a:close/>
                    <a:moveTo>
                      <a:pt x="5830986" y="1766898"/>
                    </a:moveTo>
                    <a:cubicBezTo>
                      <a:pt x="5830567" y="1765641"/>
                      <a:pt x="5830147" y="1764384"/>
                      <a:pt x="5829448" y="1763546"/>
                    </a:cubicBezTo>
                    <a:lnTo>
                      <a:pt x="5829448" y="1763546"/>
                    </a:lnTo>
                    <a:cubicBezTo>
                      <a:pt x="5829728" y="1763686"/>
                      <a:pt x="5830147" y="1763826"/>
                      <a:pt x="5830427" y="1764105"/>
                    </a:cubicBezTo>
                    <a:cubicBezTo>
                      <a:pt x="5830567" y="1764803"/>
                      <a:pt x="5830567" y="1765501"/>
                      <a:pt x="5830706" y="1766199"/>
                    </a:cubicBezTo>
                    <a:cubicBezTo>
                      <a:pt x="5830986" y="1766339"/>
                      <a:pt x="5830986" y="1766618"/>
                      <a:pt x="5830986" y="1766898"/>
                    </a:cubicBezTo>
                    <a:close/>
                    <a:moveTo>
                      <a:pt x="5559422" y="1746232"/>
                    </a:moveTo>
                    <a:cubicBezTo>
                      <a:pt x="5603868" y="1746232"/>
                      <a:pt x="5648033" y="1750421"/>
                      <a:pt x="5691081" y="1760893"/>
                    </a:cubicBezTo>
                    <a:cubicBezTo>
                      <a:pt x="5700864" y="1826660"/>
                      <a:pt x="5732871" y="1902341"/>
                      <a:pt x="5717496" y="1971599"/>
                    </a:cubicBezTo>
                    <a:cubicBezTo>
                      <a:pt x="5707713" y="1973415"/>
                      <a:pt x="5697790" y="1974252"/>
                      <a:pt x="5687866" y="1974811"/>
                    </a:cubicBezTo>
                    <a:cubicBezTo>
                      <a:pt x="5663128" y="1976068"/>
                      <a:pt x="5638250" y="1976068"/>
                      <a:pt x="5613511" y="1976068"/>
                    </a:cubicBezTo>
                    <a:cubicBezTo>
                      <a:pt x="5548800" y="1977324"/>
                      <a:pt x="5484648" y="1971879"/>
                      <a:pt x="5420216" y="1967131"/>
                    </a:cubicBezTo>
                    <a:cubicBezTo>
                      <a:pt x="5381920" y="1964338"/>
                      <a:pt x="5342646" y="1968248"/>
                      <a:pt x="5305189" y="1958334"/>
                    </a:cubicBezTo>
                    <a:lnTo>
                      <a:pt x="5305189" y="1958334"/>
                    </a:lnTo>
                    <a:cubicBezTo>
                      <a:pt x="5293309" y="1904855"/>
                      <a:pt x="5290793" y="1848164"/>
                      <a:pt x="5278354" y="1794405"/>
                    </a:cubicBezTo>
                    <a:cubicBezTo>
                      <a:pt x="5284085" y="1791194"/>
                      <a:pt x="5288837" y="1786167"/>
                      <a:pt x="5291632" y="1780163"/>
                    </a:cubicBezTo>
                    <a:cubicBezTo>
                      <a:pt x="5378007" y="1763267"/>
                      <a:pt x="5469413" y="1746232"/>
                      <a:pt x="5559422" y="1746232"/>
                    </a:cubicBezTo>
                    <a:close/>
                    <a:moveTo>
                      <a:pt x="5538457" y="1519049"/>
                    </a:moveTo>
                    <a:cubicBezTo>
                      <a:pt x="5489260" y="1520027"/>
                      <a:pt x="5440621" y="1510392"/>
                      <a:pt x="5391704" y="1506063"/>
                    </a:cubicBezTo>
                    <a:cubicBezTo>
                      <a:pt x="5352290" y="1499780"/>
                      <a:pt x="5311479" y="1505784"/>
                      <a:pt x="5272903" y="1494474"/>
                    </a:cubicBezTo>
                    <a:cubicBezTo>
                      <a:pt x="5259905" y="1443089"/>
                      <a:pt x="5257529" y="1388772"/>
                      <a:pt x="5249702" y="1335851"/>
                    </a:cubicBezTo>
                    <a:cubicBezTo>
                      <a:pt x="5250541" y="1333337"/>
                      <a:pt x="5251240" y="1331103"/>
                      <a:pt x="5251938" y="1329428"/>
                    </a:cubicBezTo>
                    <a:cubicBezTo>
                      <a:pt x="5261582" y="1335572"/>
                      <a:pt x="5272903" y="1334175"/>
                      <a:pt x="5284085" y="1332639"/>
                    </a:cubicBezTo>
                    <a:cubicBezTo>
                      <a:pt x="5291632" y="1331662"/>
                      <a:pt x="5299179" y="1330684"/>
                      <a:pt x="5306307" y="1332081"/>
                    </a:cubicBezTo>
                    <a:cubicBezTo>
                      <a:pt x="5383458" y="1332081"/>
                      <a:pt x="5456974" y="1330405"/>
                      <a:pt x="5534544" y="1341017"/>
                    </a:cubicBezTo>
                    <a:cubicBezTo>
                      <a:pt x="5540693" y="1399803"/>
                      <a:pt x="5544467" y="1459845"/>
                      <a:pt x="5538457" y="1519049"/>
                    </a:cubicBezTo>
                    <a:close/>
                    <a:moveTo>
                      <a:pt x="5226641" y="1391983"/>
                    </a:moveTo>
                    <a:cubicBezTo>
                      <a:pt x="5228318" y="1429824"/>
                      <a:pt x="5229716" y="1467664"/>
                      <a:pt x="5234048" y="1505225"/>
                    </a:cubicBezTo>
                    <a:cubicBezTo>
                      <a:pt x="5235306" y="1521981"/>
                      <a:pt x="5243832" y="1537481"/>
                      <a:pt x="5256132" y="1544183"/>
                    </a:cubicBezTo>
                    <a:cubicBezTo>
                      <a:pt x="5283386" y="1558984"/>
                      <a:pt x="5314134" y="1557588"/>
                      <a:pt x="5343066" y="1560101"/>
                    </a:cubicBezTo>
                    <a:cubicBezTo>
                      <a:pt x="5403724" y="1565268"/>
                      <a:pt x="5464522" y="1577974"/>
                      <a:pt x="5525459" y="1580627"/>
                    </a:cubicBezTo>
                    <a:cubicBezTo>
                      <a:pt x="5518750" y="1591658"/>
                      <a:pt x="5511902" y="1602689"/>
                      <a:pt x="5505193" y="1613720"/>
                    </a:cubicBezTo>
                    <a:cubicBezTo>
                      <a:pt x="5490518" y="1637877"/>
                      <a:pt x="5475143" y="1661475"/>
                      <a:pt x="5460049" y="1685492"/>
                    </a:cubicBezTo>
                    <a:cubicBezTo>
                      <a:pt x="5459210" y="1686748"/>
                      <a:pt x="5458651" y="1688005"/>
                      <a:pt x="5458232" y="1689401"/>
                    </a:cubicBezTo>
                    <a:cubicBezTo>
                      <a:pt x="5458232" y="1689401"/>
                      <a:pt x="5458232" y="1689401"/>
                      <a:pt x="5458092" y="1689401"/>
                    </a:cubicBezTo>
                    <a:cubicBezTo>
                      <a:pt x="5396036" y="1695405"/>
                      <a:pt x="5334540" y="1706157"/>
                      <a:pt x="5273742" y="1719702"/>
                    </a:cubicBezTo>
                    <a:cubicBezTo>
                      <a:pt x="5249563" y="1721098"/>
                      <a:pt x="5231533" y="1747768"/>
                      <a:pt x="5234048" y="1770249"/>
                    </a:cubicBezTo>
                    <a:lnTo>
                      <a:pt x="5234048" y="1770249"/>
                    </a:lnTo>
                    <a:cubicBezTo>
                      <a:pt x="5221610" y="1780302"/>
                      <a:pt x="5211267" y="1794266"/>
                      <a:pt x="5199666" y="1804179"/>
                    </a:cubicBezTo>
                    <a:cubicBezTo>
                      <a:pt x="5190302" y="1818143"/>
                      <a:pt x="5161650" y="1835876"/>
                      <a:pt x="5152146" y="1853889"/>
                    </a:cubicBezTo>
                    <a:lnTo>
                      <a:pt x="5152146" y="1853749"/>
                    </a:lnTo>
                    <a:cubicBezTo>
                      <a:pt x="5148372" y="1829453"/>
                      <a:pt x="5144459" y="1806274"/>
                      <a:pt x="5142502" y="1786446"/>
                    </a:cubicBezTo>
                    <a:cubicBezTo>
                      <a:pt x="5143900" y="1742322"/>
                      <a:pt x="5119581" y="1723192"/>
                      <a:pt x="5084500" y="1716350"/>
                    </a:cubicBezTo>
                    <a:cubicBezTo>
                      <a:pt x="5095821" y="1695545"/>
                      <a:pt x="5108400" y="1673483"/>
                      <a:pt x="5121118" y="1651421"/>
                    </a:cubicBezTo>
                    <a:cubicBezTo>
                      <a:pt x="5130203" y="1632710"/>
                      <a:pt x="5143201" y="1614418"/>
                      <a:pt x="5151866" y="1595149"/>
                    </a:cubicBezTo>
                    <a:cubicBezTo>
                      <a:pt x="5169058" y="1565687"/>
                      <a:pt x="5166961" y="1513045"/>
                      <a:pt x="5163747" y="1471155"/>
                    </a:cubicBezTo>
                    <a:cubicBezTo>
                      <a:pt x="5182475" y="1436386"/>
                      <a:pt x="5203440" y="1400082"/>
                      <a:pt x="5225523" y="1366430"/>
                    </a:cubicBezTo>
                    <a:cubicBezTo>
                      <a:pt x="5226082" y="1374948"/>
                      <a:pt x="5226501" y="1383466"/>
                      <a:pt x="5226641" y="1391983"/>
                    </a:cubicBezTo>
                    <a:close/>
                    <a:moveTo>
                      <a:pt x="4708531" y="1760614"/>
                    </a:moveTo>
                    <a:cubicBezTo>
                      <a:pt x="4719992" y="1777370"/>
                      <a:pt x="4739559" y="1775834"/>
                      <a:pt x="4758707" y="1774298"/>
                    </a:cubicBezTo>
                    <a:cubicBezTo>
                      <a:pt x="4767512" y="1773600"/>
                      <a:pt x="4776178" y="1772902"/>
                      <a:pt x="4784005" y="1774019"/>
                    </a:cubicBezTo>
                    <a:cubicBezTo>
                      <a:pt x="4821881" y="1775555"/>
                      <a:pt x="4859618" y="1774717"/>
                      <a:pt x="4897214" y="1774019"/>
                    </a:cubicBezTo>
                    <a:cubicBezTo>
                      <a:pt x="4957733" y="1772902"/>
                      <a:pt x="5017972" y="1771785"/>
                      <a:pt x="5078490" y="1779744"/>
                    </a:cubicBezTo>
                    <a:cubicBezTo>
                      <a:pt x="5083801" y="1834340"/>
                      <a:pt x="5095122" y="1888238"/>
                      <a:pt x="5099035" y="1942974"/>
                    </a:cubicBezTo>
                    <a:cubicBezTo>
                      <a:pt x="5099455" y="1955960"/>
                      <a:pt x="5098057" y="1969784"/>
                      <a:pt x="5091069" y="1981094"/>
                    </a:cubicBezTo>
                    <a:cubicBezTo>
                      <a:pt x="5023423" y="1983189"/>
                      <a:pt x="4955916" y="1978860"/>
                      <a:pt x="4888269" y="1976068"/>
                    </a:cubicBezTo>
                    <a:cubicBezTo>
                      <a:pt x="4849275" y="1974113"/>
                      <a:pt x="4807765" y="1976626"/>
                      <a:pt x="4771006" y="1961406"/>
                    </a:cubicBezTo>
                    <a:cubicBezTo>
                      <a:pt x="4750321" y="1894662"/>
                      <a:pt x="4736484" y="1825264"/>
                      <a:pt x="4708531" y="1760614"/>
                    </a:cubicBezTo>
                    <a:close/>
                    <a:moveTo>
                      <a:pt x="4704898" y="1752376"/>
                    </a:moveTo>
                    <a:cubicBezTo>
                      <a:pt x="4702941" y="1748466"/>
                      <a:pt x="4701264" y="1744417"/>
                      <a:pt x="4699027" y="1740646"/>
                    </a:cubicBezTo>
                    <a:cubicBezTo>
                      <a:pt x="4697210" y="1733246"/>
                      <a:pt x="4685889" y="1731291"/>
                      <a:pt x="4681976" y="1738552"/>
                    </a:cubicBezTo>
                    <a:cubicBezTo>
                      <a:pt x="4679879" y="1742462"/>
                      <a:pt x="4678901" y="1745953"/>
                      <a:pt x="4678482" y="1750281"/>
                    </a:cubicBezTo>
                    <a:cubicBezTo>
                      <a:pt x="4656539" y="1768573"/>
                      <a:pt x="4626769" y="1816467"/>
                      <a:pt x="4617544" y="1823728"/>
                    </a:cubicBezTo>
                    <a:cubicBezTo>
                      <a:pt x="4613631" y="1829453"/>
                      <a:pt x="4606782" y="1836295"/>
                      <a:pt x="4599514" y="1843696"/>
                    </a:cubicBezTo>
                    <a:cubicBezTo>
                      <a:pt x="4589591" y="1822751"/>
                      <a:pt x="4579808" y="1801527"/>
                      <a:pt x="4571282" y="1779883"/>
                    </a:cubicBezTo>
                    <a:cubicBezTo>
                      <a:pt x="4565412" y="1765082"/>
                      <a:pt x="4558703" y="1748885"/>
                      <a:pt x="4542071" y="1743579"/>
                    </a:cubicBezTo>
                    <a:cubicBezTo>
                      <a:pt x="4441021" y="1726823"/>
                      <a:pt x="4334939" y="1735480"/>
                      <a:pt x="4232631" y="1738273"/>
                    </a:cubicBezTo>
                    <a:cubicBezTo>
                      <a:pt x="4223965" y="1738831"/>
                      <a:pt x="4215160" y="1739390"/>
                      <a:pt x="4206495" y="1739809"/>
                    </a:cubicBezTo>
                    <a:lnTo>
                      <a:pt x="4206495" y="1739809"/>
                    </a:lnTo>
                    <a:cubicBezTo>
                      <a:pt x="4207613" y="1738412"/>
                      <a:pt x="4208591" y="1736737"/>
                      <a:pt x="4209430" y="1735061"/>
                    </a:cubicBezTo>
                    <a:cubicBezTo>
                      <a:pt x="4225503" y="1697500"/>
                      <a:pt x="4234168" y="1659380"/>
                      <a:pt x="4250241" y="1621400"/>
                    </a:cubicBezTo>
                    <a:cubicBezTo>
                      <a:pt x="4253735" y="1613162"/>
                      <a:pt x="4257369" y="1604923"/>
                      <a:pt x="4261282" y="1596825"/>
                    </a:cubicBezTo>
                    <a:cubicBezTo>
                      <a:pt x="4289096" y="1577835"/>
                      <a:pt x="4292870" y="1527427"/>
                      <a:pt x="4294267" y="1481628"/>
                    </a:cubicBezTo>
                    <a:cubicBezTo>
                      <a:pt x="4294267" y="1478556"/>
                      <a:pt x="4294127" y="1475623"/>
                      <a:pt x="4294127" y="1472691"/>
                    </a:cubicBezTo>
                    <a:cubicBezTo>
                      <a:pt x="4319145" y="1429544"/>
                      <a:pt x="4347238" y="1388911"/>
                      <a:pt x="4374353" y="1347022"/>
                    </a:cubicBezTo>
                    <a:cubicBezTo>
                      <a:pt x="4373235" y="1369782"/>
                      <a:pt x="4373934" y="1392681"/>
                      <a:pt x="4373934" y="1415442"/>
                    </a:cubicBezTo>
                    <a:cubicBezTo>
                      <a:pt x="4374213" y="1456075"/>
                      <a:pt x="4376030" y="1492798"/>
                      <a:pt x="4378686" y="1533990"/>
                    </a:cubicBezTo>
                    <a:cubicBezTo>
                      <a:pt x="4379664" y="1549070"/>
                      <a:pt x="4379244" y="1565826"/>
                      <a:pt x="4388609" y="1576997"/>
                    </a:cubicBezTo>
                    <a:cubicBezTo>
                      <a:pt x="4409853" y="1600874"/>
                      <a:pt x="4441719" y="1589843"/>
                      <a:pt x="4467716" y="1589424"/>
                    </a:cubicBezTo>
                    <a:cubicBezTo>
                      <a:pt x="4541233" y="1582303"/>
                      <a:pt x="4613351" y="1591100"/>
                      <a:pt x="4686868" y="1597802"/>
                    </a:cubicBezTo>
                    <a:cubicBezTo>
                      <a:pt x="4675127" y="1620283"/>
                      <a:pt x="4663247" y="1642903"/>
                      <a:pt x="4650808" y="1665245"/>
                    </a:cubicBezTo>
                    <a:cubicBezTo>
                      <a:pt x="4633477" y="1696662"/>
                      <a:pt x="4617125" y="1728778"/>
                      <a:pt x="4597697" y="1758938"/>
                    </a:cubicBezTo>
                    <a:cubicBezTo>
                      <a:pt x="4590290" y="1770388"/>
                      <a:pt x="4595322" y="1786446"/>
                      <a:pt x="4606643" y="1793148"/>
                    </a:cubicBezTo>
                    <a:cubicBezTo>
                      <a:pt x="4617964" y="1799711"/>
                      <a:pt x="4634596" y="1796220"/>
                      <a:pt x="4640885" y="1784212"/>
                    </a:cubicBezTo>
                    <a:cubicBezTo>
                      <a:pt x="4659334" y="1746092"/>
                      <a:pt x="4675127" y="1706855"/>
                      <a:pt x="4693996" y="1668875"/>
                    </a:cubicBezTo>
                    <a:cubicBezTo>
                      <a:pt x="4709230" y="1637039"/>
                      <a:pt x="4723207" y="1604504"/>
                      <a:pt x="4736065" y="1571691"/>
                    </a:cubicBezTo>
                    <a:cubicBezTo>
                      <a:pt x="4739978" y="1564151"/>
                      <a:pt x="4741516" y="1553678"/>
                      <a:pt x="4736624" y="1547255"/>
                    </a:cubicBezTo>
                    <a:cubicBezTo>
                      <a:pt x="4740118" y="1529242"/>
                      <a:pt x="4740817" y="1508577"/>
                      <a:pt x="4740538" y="1488888"/>
                    </a:cubicBezTo>
                    <a:cubicBezTo>
                      <a:pt x="4760524" y="1484001"/>
                      <a:pt x="4764996" y="1450210"/>
                      <a:pt x="4776737" y="1433454"/>
                    </a:cubicBezTo>
                    <a:cubicBezTo>
                      <a:pt x="4787080" y="1414604"/>
                      <a:pt x="4796584" y="1393799"/>
                      <a:pt x="4806647" y="1373272"/>
                    </a:cubicBezTo>
                    <a:cubicBezTo>
                      <a:pt x="4806647" y="1393380"/>
                      <a:pt x="4807066" y="1413487"/>
                      <a:pt x="4808184" y="1433594"/>
                    </a:cubicBezTo>
                    <a:cubicBezTo>
                      <a:pt x="4810281" y="1468642"/>
                      <a:pt x="4814473" y="1504807"/>
                      <a:pt x="4819924" y="1539296"/>
                    </a:cubicBezTo>
                    <a:cubicBezTo>
                      <a:pt x="4821881" y="1570434"/>
                      <a:pt x="4841169" y="1591658"/>
                      <a:pt x="4864649" y="1596545"/>
                    </a:cubicBezTo>
                    <a:cubicBezTo>
                      <a:pt x="4939983" y="1609950"/>
                      <a:pt x="5019229" y="1607158"/>
                      <a:pt x="5096240" y="1615396"/>
                    </a:cubicBezTo>
                    <a:cubicBezTo>
                      <a:pt x="5075835" y="1647651"/>
                      <a:pt x="5055289" y="1679906"/>
                      <a:pt x="5034464" y="1711882"/>
                    </a:cubicBezTo>
                    <a:cubicBezTo>
                      <a:pt x="4999522" y="1710207"/>
                      <a:pt x="4964581" y="1710765"/>
                      <a:pt x="4929640" y="1711324"/>
                    </a:cubicBezTo>
                    <a:cubicBezTo>
                      <a:pt x="4898892" y="1711742"/>
                      <a:pt x="4868143" y="1712301"/>
                      <a:pt x="4837395" y="1711324"/>
                    </a:cubicBezTo>
                    <a:cubicBezTo>
                      <a:pt x="4828031" y="1711324"/>
                      <a:pt x="4818666" y="1711324"/>
                      <a:pt x="4809442" y="1711184"/>
                    </a:cubicBezTo>
                    <a:cubicBezTo>
                      <a:pt x="4783306" y="1711044"/>
                      <a:pt x="4757170" y="1710765"/>
                      <a:pt x="4731034" y="1712441"/>
                    </a:cubicBezTo>
                    <a:cubicBezTo>
                      <a:pt x="4712305" y="1713977"/>
                      <a:pt x="4699167" y="1734782"/>
                      <a:pt x="4704898" y="1752376"/>
                    </a:cubicBezTo>
                    <a:close/>
                    <a:moveTo>
                      <a:pt x="2821561" y="1804319"/>
                    </a:moveTo>
                    <a:cubicBezTo>
                      <a:pt x="2948468" y="1780582"/>
                      <a:pt x="3078310" y="1772902"/>
                      <a:pt x="3207033" y="1765920"/>
                    </a:cubicBezTo>
                    <a:cubicBezTo>
                      <a:pt x="3234847" y="1763826"/>
                      <a:pt x="3262800" y="1762988"/>
                      <a:pt x="3290613" y="1762988"/>
                    </a:cubicBezTo>
                    <a:cubicBezTo>
                      <a:pt x="3369720" y="1762988"/>
                      <a:pt x="3448967" y="1769550"/>
                      <a:pt x="3527934" y="1769690"/>
                    </a:cubicBezTo>
                    <a:cubicBezTo>
                      <a:pt x="3716478" y="1771785"/>
                      <a:pt x="3904462" y="1780861"/>
                      <a:pt x="4092027" y="1800130"/>
                    </a:cubicBezTo>
                    <a:cubicBezTo>
                      <a:pt x="4158555" y="1804878"/>
                      <a:pt x="4225223" y="1802364"/>
                      <a:pt x="4291891" y="1799991"/>
                    </a:cubicBezTo>
                    <a:cubicBezTo>
                      <a:pt x="4365128" y="1797338"/>
                      <a:pt x="4438365" y="1794684"/>
                      <a:pt x="4511463" y="1801527"/>
                    </a:cubicBezTo>
                    <a:cubicBezTo>
                      <a:pt x="4526278" y="1839507"/>
                      <a:pt x="4545425" y="1875532"/>
                      <a:pt x="4561358" y="1913093"/>
                    </a:cubicBezTo>
                    <a:cubicBezTo>
                      <a:pt x="4570723" y="1944231"/>
                      <a:pt x="4578829" y="1975928"/>
                      <a:pt x="4589311" y="2006647"/>
                    </a:cubicBezTo>
                    <a:cubicBezTo>
                      <a:pt x="4477779" y="2005111"/>
                      <a:pt x="4366666" y="1985842"/>
                      <a:pt x="4254853" y="1991706"/>
                    </a:cubicBezTo>
                    <a:cubicBezTo>
                      <a:pt x="4157856" y="1996314"/>
                      <a:pt x="4060859" y="1995756"/>
                      <a:pt x="3963862" y="1996175"/>
                    </a:cubicBezTo>
                    <a:cubicBezTo>
                      <a:pt x="3884475" y="1998130"/>
                      <a:pt x="3806906" y="2006228"/>
                      <a:pt x="3726261" y="2007485"/>
                    </a:cubicBezTo>
                    <a:cubicBezTo>
                      <a:pt x="3674828" y="2009161"/>
                      <a:pt x="3623534" y="2005809"/>
                      <a:pt x="3572100" y="2002458"/>
                    </a:cubicBezTo>
                    <a:cubicBezTo>
                      <a:pt x="3525139" y="1999386"/>
                      <a:pt x="3478038" y="1996314"/>
                      <a:pt x="3430937" y="1997152"/>
                    </a:cubicBezTo>
                    <a:cubicBezTo>
                      <a:pt x="3306686" y="1996314"/>
                      <a:pt x="3184112" y="2013070"/>
                      <a:pt x="3057764" y="2017539"/>
                    </a:cubicBezTo>
                    <a:cubicBezTo>
                      <a:pt x="2996268" y="2015584"/>
                      <a:pt x="2921074" y="2023543"/>
                      <a:pt x="2868382" y="1987797"/>
                    </a:cubicBezTo>
                    <a:cubicBezTo>
                      <a:pt x="2850912" y="1927196"/>
                      <a:pt x="2834699" y="1866037"/>
                      <a:pt x="2821561" y="1804319"/>
                    </a:cubicBezTo>
                    <a:close/>
                    <a:moveTo>
                      <a:pt x="2808563" y="1742881"/>
                    </a:moveTo>
                    <a:cubicBezTo>
                      <a:pt x="2791511" y="1747489"/>
                      <a:pt x="2781448" y="1766479"/>
                      <a:pt x="2787039" y="1783095"/>
                    </a:cubicBezTo>
                    <a:cubicBezTo>
                      <a:pt x="2786620" y="1787284"/>
                      <a:pt x="2786480" y="1791473"/>
                      <a:pt x="2786340" y="1795662"/>
                    </a:cubicBezTo>
                    <a:lnTo>
                      <a:pt x="2786340" y="1795662"/>
                    </a:lnTo>
                    <a:cubicBezTo>
                      <a:pt x="2758527" y="1825823"/>
                      <a:pt x="2740917" y="1863803"/>
                      <a:pt x="2718554" y="1898013"/>
                    </a:cubicBezTo>
                    <a:cubicBezTo>
                      <a:pt x="2715619" y="1900945"/>
                      <a:pt x="2712963" y="1904436"/>
                      <a:pt x="2710867" y="1907927"/>
                    </a:cubicBezTo>
                    <a:lnTo>
                      <a:pt x="2710867" y="1907927"/>
                    </a:lnTo>
                    <a:cubicBezTo>
                      <a:pt x="2709330" y="1902341"/>
                      <a:pt x="2707652" y="1896896"/>
                      <a:pt x="2706115" y="1891450"/>
                    </a:cubicBezTo>
                    <a:cubicBezTo>
                      <a:pt x="2704577" y="1886004"/>
                      <a:pt x="2702900" y="1880698"/>
                      <a:pt x="2701363" y="1875392"/>
                    </a:cubicBezTo>
                    <a:cubicBezTo>
                      <a:pt x="2700105" y="1871064"/>
                      <a:pt x="2698707" y="1866875"/>
                      <a:pt x="2697450" y="1862686"/>
                    </a:cubicBezTo>
                    <a:cubicBezTo>
                      <a:pt x="2695632" y="1856961"/>
                      <a:pt x="2693816" y="1851236"/>
                      <a:pt x="2692138" y="1845790"/>
                    </a:cubicBezTo>
                    <a:cubicBezTo>
                      <a:pt x="2691300" y="1842998"/>
                      <a:pt x="2690461" y="1840344"/>
                      <a:pt x="2689623" y="1837691"/>
                    </a:cubicBezTo>
                    <a:cubicBezTo>
                      <a:pt x="2688924" y="1835318"/>
                      <a:pt x="2688225" y="1832944"/>
                      <a:pt x="2687526" y="1830710"/>
                    </a:cubicBezTo>
                    <a:cubicBezTo>
                      <a:pt x="2683473" y="1817026"/>
                      <a:pt x="2680119" y="1804598"/>
                      <a:pt x="2678162" y="1794266"/>
                    </a:cubicBezTo>
                    <a:cubicBezTo>
                      <a:pt x="2673550" y="1740646"/>
                      <a:pt x="2632459" y="1737156"/>
                      <a:pt x="2588013" y="1736178"/>
                    </a:cubicBezTo>
                    <a:cubicBezTo>
                      <a:pt x="2569005" y="1735620"/>
                      <a:pt x="2549997" y="1735759"/>
                      <a:pt x="2530989" y="1736597"/>
                    </a:cubicBezTo>
                    <a:lnTo>
                      <a:pt x="2530849" y="1736597"/>
                    </a:lnTo>
                    <a:cubicBezTo>
                      <a:pt x="2534344" y="1730593"/>
                      <a:pt x="2536440" y="1723053"/>
                      <a:pt x="2536580" y="1716071"/>
                    </a:cubicBezTo>
                    <a:cubicBezTo>
                      <a:pt x="2539654" y="1693311"/>
                      <a:pt x="2549997" y="1671528"/>
                      <a:pt x="2556566" y="1649327"/>
                    </a:cubicBezTo>
                    <a:cubicBezTo>
                      <a:pt x="2575015" y="1641507"/>
                      <a:pt x="2587454" y="1623913"/>
                      <a:pt x="2586196" y="1584537"/>
                    </a:cubicBezTo>
                    <a:cubicBezTo>
                      <a:pt x="2583541" y="1554516"/>
                      <a:pt x="2580745" y="1524216"/>
                      <a:pt x="2577251" y="1494055"/>
                    </a:cubicBezTo>
                    <a:cubicBezTo>
                      <a:pt x="2581584" y="1491681"/>
                      <a:pt x="2585078" y="1487911"/>
                      <a:pt x="2586755" y="1483303"/>
                    </a:cubicBezTo>
                    <a:cubicBezTo>
                      <a:pt x="2597238" y="1459845"/>
                      <a:pt x="2613171" y="1403433"/>
                      <a:pt x="2635813" y="1371178"/>
                    </a:cubicBezTo>
                    <a:cubicBezTo>
                      <a:pt x="2638748" y="1396870"/>
                      <a:pt x="2643780" y="1423820"/>
                      <a:pt x="2644059" y="1430941"/>
                    </a:cubicBezTo>
                    <a:cubicBezTo>
                      <a:pt x="2651327" y="1486934"/>
                      <a:pt x="2656778" y="1543345"/>
                      <a:pt x="2667959" y="1598361"/>
                    </a:cubicBezTo>
                    <a:cubicBezTo>
                      <a:pt x="2676764" y="1646813"/>
                      <a:pt x="2722887" y="1649885"/>
                      <a:pt x="2754753" y="1651282"/>
                    </a:cubicBezTo>
                    <a:cubicBezTo>
                      <a:pt x="2760064" y="1651421"/>
                      <a:pt x="2765096" y="1651421"/>
                      <a:pt x="2770267" y="1651421"/>
                    </a:cubicBezTo>
                    <a:cubicBezTo>
                      <a:pt x="2844203" y="1651421"/>
                      <a:pt x="2917160" y="1643322"/>
                      <a:pt x="2990817" y="1635922"/>
                    </a:cubicBezTo>
                    <a:cubicBezTo>
                      <a:pt x="2975862" y="1662871"/>
                      <a:pt x="2942178" y="1699315"/>
                      <a:pt x="2975862" y="1717607"/>
                    </a:cubicBezTo>
                    <a:cubicBezTo>
                      <a:pt x="2976980" y="1718166"/>
                      <a:pt x="2978238" y="1718445"/>
                      <a:pt x="2979496" y="1718724"/>
                    </a:cubicBezTo>
                    <a:cubicBezTo>
                      <a:pt x="2979496" y="1718724"/>
                      <a:pt x="2979496" y="1718724"/>
                      <a:pt x="2979356" y="1718724"/>
                    </a:cubicBezTo>
                    <a:lnTo>
                      <a:pt x="2979356" y="1718724"/>
                    </a:lnTo>
                    <a:cubicBezTo>
                      <a:pt x="2922332" y="1724309"/>
                      <a:pt x="2865168" y="1731989"/>
                      <a:pt x="2808563" y="1742881"/>
                    </a:cubicBezTo>
                    <a:close/>
                    <a:moveTo>
                      <a:pt x="2157816" y="1850956"/>
                    </a:moveTo>
                    <a:cubicBezTo>
                      <a:pt x="2231752" y="1837133"/>
                      <a:pt x="2305967" y="1824426"/>
                      <a:pt x="2380741" y="1815909"/>
                    </a:cubicBezTo>
                    <a:cubicBezTo>
                      <a:pt x="2458311" y="1805017"/>
                      <a:pt x="2536720" y="1793288"/>
                      <a:pt x="2615128" y="1801247"/>
                    </a:cubicBezTo>
                    <a:cubicBezTo>
                      <a:pt x="2630222" y="1875811"/>
                      <a:pt x="2668937" y="1949537"/>
                      <a:pt x="2663067" y="2026754"/>
                    </a:cubicBezTo>
                    <a:cubicBezTo>
                      <a:pt x="2569984" y="2039740"/>
                      <a:pt x="2470890" y="2041136"/>
                      <a:pt x="2375850" y="2041974"/>
                    </a:cubicBezTo>
                    <a:cubicBezTo>
                      <a:pt x="2363690" y="2041555"/>
                      <a:pt x="2351531" y="2041416"/>
                      <a:pt x="2339231" y="2041416"/>
                    </a:cubicBezTo>
                    <a:cubicBezTo>
                      <a:pt x="2336576" y="2041416"/>
                      <a:pt x="2333780" y="2041416"/>
                      <a:pt x="2331125" y="2041416"/>
                    </a:cubicBezTo>
                    <a:cubicBezTo>
                      <a:pt x="2294786" y="2041555"/>
                      <a:pt x="2258028" y="2041695"/>
                      <a:pt x="2222947" y="2033038"/>
                    </a:cubicBezTo>
                    <a:lnTo>
                      <a:pt x="2222947" y="2033038"/>
                    </a:lnTo>
                    <a:cubicBezTo>
                      <a:pt x="2197370" y="1974392"/>
                      <a:pt x="2181716" y="1910719"/>
                      <a:pt x="2157816" y="1850956"/>
                    </a:cubicBezTo>
                    <a:close/>
                    <a:moveTo>
                      <a:pt x="2125251" y="1838948"/>
                    </a:moveTo>
                    <a:cubicBezTo>
                      <a:pt x="2125251" y="1840763"/>
                      <a:pt x="2125251" y="1842578"/>
                      <a:pt x="2125251" y="1844394"/>
                    </a:cubicBezTo>
                    <a:lnTo>
                      <a:pt x="2125251" y="1844533"/>
                    </a:lnTo>
                    <a:cubicBezTo>
                      <a:pt x="2121477" y="1847466"/>
                      <a:pt x="2118262" y="1851236"/>
                      <a:pt x="2115188" y="1854866"/>
                    </a:cubicBezTo>
                    <a:cubicBezTo>
                      <a:pt x="2097018" y="1877347"/>
                      <a:pt x="2082343" y="1902202"/>
                      <a:pt x="2067807" y="1927056"/>
                    </a:cubicBezTo>
                    <a:cubicBezTo>
                      <a:pt x="2067108" y="1924264"/>
                      <a:pt x="2066549" y="1921471"/>
                      <a:pt x="2065850" y="1918679"/>
                    </a:cubicBezTo>
                    <a:cubicBezTo>
                      <a:pt x="2065152" y="1915467"/>
                      <a:pt x="2064453" y="1912255"/>
                      <a:pt x="2063754" y="1908904"/>
                    </a:cubicBezTo>
                    <a:cubicBezTo>
                      <a:pt x="2055368" y="1882653"/>
                      <a:pt x="2056067" y="1849421"/>
                      <a:pt x="2033425" y="1830710"/>
                    </a:cubicBezTo>
                    <a:cubicBezTo>
                      <a:pt x="2005332" y="1812837"/>
                      <a:pt x="1971649" y="1814233"/>
                      <a:pt x="1938804" y="1815769"/>
                    </a:cubicBezTo>
                    <a:cubicBezTo>
                      <a:pt x="1927483" y="1816328"/>
                      <a:pt x="1916162" y="1816746"/>
                      <a:pt x="1905260" y="1816467"/>
                    </a:cubicBezTo>
                    <a:cubicBezTo>
                      <a:pt x="1851031" y="1816886"/>
                      <a:pt x="1796663" y="1817305"/>
                      <a:pt x="1742573" y="1821633"/>
                    </a:cubicBezTo>
                    <a:cubicBezTo>
                      <a:pt x="1737961" y="1821913"/>
                      <a:pt x="1733349" y="1822192"/>
                      <a:pt x="1728597" y="1822471"/>
                    </a:cubicBezTo>
                    <a:cubicBezTo>
                      <a:pt x="1728178" y="1822471"/>
                      <a:pt x="1727619" y="1822471"/>
                      <a:pt x="1727199" y="1822471"/>
                    </a:cubicBezTo>
                    <a:cubicBezTo>
                      <a:pt x="1726640" y="1822471"/>
                      <a:pt x="1726221" y="1822471"/>
                      <a:pt x="1725662" y="1822471"/>
                    </a:cubicBezTo>
                    <a:cubicBezTo>
                      <a:pt x="1720910" y="1822611"/>
                      <a:pt x="1715878" y="1822890"/>
                      <a:pt x="1710986" y="1823030"/>
                    </a:cubicBezTo>
                    <a:cubicBezTo>
                      <a:pt x="1707492" y="1823169"/>
                      <a:pt x="1703858" y="1823309"/>
                      <a:pt x="1700364" y="1823309"/>
                    </a:cubicBezTo>
                    <a:lnTo>
                      <a:pt x="1700364" y="1823309"/>
                    </a:lnTo>
                    <a:cubicBezTo>
                      <a:pt x="1706514" y="1813116"/>
                      <a:pt x="1706654" y="1796779"/>
                      <a:pt x="1708471" y="1785608"/>
                    </a:cubicBezTo>
                    <a:cubicBezTo>
                      <a:pt x="1711685" y="1767735"/>
                      <a:pt x="1715459" y="1750002"/>
                      <a:pt x="1720351" y="1732408"/>
                    </a:cubicBezTo>
                    <a:cubicBezTo>
                      <a:pt x="1790094" y="1732269"/>
                      <a:pt x="1782686" y="1661195"/>
                      <a:pt x="1770387" y="1605342"/>
                    </a:cubicBezTo>
                    <a:cubicBezTo>
                      <a:pt x="1761582" y="1562615"/>
                      <a:pt x="1746347" y="1521842"/>
                      <a:pt x="1730973" y="1481209"/>
                    </a:cubicBezTo>
                    <a:cubicBezTo>
                      <a:pt x="1737682" y="1472970"/>
                      <a:pt x="1742154" y="1460962"/>
                      <a:pt x="1747046" y="1452584"/>
                    </a:cubicBezTo>
                    <a:cubicBezTo>
                      <a:pt x="1756829" y="1434990"/>
                      <a:pt x="1768151" y="1417955"/>
                      <a:pt x="1781847" y="1403014"/>
                    </a:cubicBezTo>
                    <a:cubicBezTo>
                      <a:pt x="1782966" y="1405248"/>
                      <a:pt x="1784084" y="1407482"/>
                      <a:pt x="1785621" y="1409158"/>
                    </a:cubicBezTo>
                    <a:cubicBezTo>
                      <a:pt x="1788696" y="1481069"/>
                      <a:pt x="1811198" y="1548232"/>
                      <a:pt x="1828250" y="1615954"/>
                    </a:cubicBezTo>
                    <a:cubicBezTo>
                      <a:pt x="1842086" y="1662173"/>
                      <a:pt x="1857041" y="1691635"/>
                      <a:pt x="1898691" y="1695824"/>
                    </a:cubicBezTo>
                    <a:cubicBezTo>
                      <a:pt x="1908056" y="1696802"/>
                      <a:pt x="1917280" y="1697081"/>
                      <a:pt x="1926504" y="1697081"/>
                    </a:cubicBezTo>
                    <a:cubicBezTo>
                      <a:pt x="1944115" y="1697081"/>
                      <a:pt x="1961306" y="1695685"/>
                      <a:pt x="1978777" y="1694428"/>
                    </a:cubicBezTo>
                    <a:cubicBezTo>
                      <a:pt x="2003515" y="1692473"/>
                      <a:pt x="2028673" y="1690658"/>
                      <a:pt x="2055228" y="1692613"/>
                    </a:cubicBezTo>
                    <a:cubicBezTo>
                      <a:pt x="2070882" y="1691915"/>
                      <a:pt x="2089471" y="1692752"/>
                      <a:pt x="2107081" y="1691356"/>
                    </a:cubicBezTo>
                    <a:cubicBezTo>
                      <a:pt x="2093524" y="1724449"/>
                      <a:pt x="2081225" y="1760614"/>
                      <a:pt x="2074376" y="1769690"/>
                    </a:cubicBezTo>
                    <a:cubicBezTo>
                      <a:pt x="2063474" y="1788959"/>
                      <a:pt x="2043767" y="1813395"/>
                      <a:pt x="2072000" y="1828057"/>
                    </a:cubicBezTo>
                    <a:cubicBezTo>
                      <a:pt x="2113650" y="1843835"/>
                      <a:pt x="2122455" y="1751538"/>
                      <a:pt x="2133077" y="1724728"/>
                    </a:cubicBezTo>
                    <a:cubicBezTo>
                      <a:pt x="2135593" y="1710626"/>
                      <a:pt x="2139926" y="1696523"/>
                      <a:pt x="2143839" y="1682280"/>
                    </a:cubicBezTo>
                    <a:cubicBezTo>
                      <a:pt x="2162848" y="1672506"/>
                      <a:pt x="2175426" y="1653097"/>
                      <a:pt x="2172631" y="1614279"/>
                    </a:cubicBezTo>
                    <a:cubicBezTo>
                      <a:pt x="2169417" y="1582582"/>
                      <a:pt x="2162428" y="1551863"/>
                      <a:pt x="2155021" y="1521283"/>
                    </a:cubicBezTo>
                    <a:cubicBezTo>
                      <a:pt x="2157117" y="1515977"/>
                      <a:pt x="2159074" y="1510671"/>
                      <a:pt x="2161031" y="1506343"/>
                    </a:cubicBezTo>
                    <a:cubicBezTo>
                      <a:pt x="2173330" y="1477578"/>
                      <a:pt x="2190241" y="1450210"/>
                      <a:pt x="2208271" y="1423401"/>
                    </a:cubicBezTo>
                    <a:cubicBezTo>
                      <a:pt x="2210647" y="1420189"/>
                      <a:pt x="2213023" y="1416698"/>
                      <a:pt x="2215399" y="1413347"/>
                    </a:cubicBezTo>
                    <a:cubicBezTo>
                      <a:pt x="2221689" y="1462638"/>
                      <a:pt x="2234827" y="1520446"/>
                      <a:pt x="2237342" y="1537620"/>
                    </a:cubicBezTo>
                    <a:cubicBezTo>
                      <a:pt x="2250480" y="1598221"/>
                      <a:pt x="2252437" y="1635782"/>
                      <a:pt x="2309741" y="1642066"/>
                    </a:cubicBezTo>
                    <a:cubicBezTo>
                      <a:pt x="2370539" y="1646953"/>
                      <a:pt x="2431476" y="1650583"/>
                      <a:pt x="2492414" y="1654633"/>
                    </a:cubicBezTo>
                    <a:cubicBezTo>
                      <a:pt x="2500380" y="1654633"/>
                      <a:pt x="2508347" y="1655052"/>
                      <a:pt x="2516314" y="1655052"/>
                    </a:cubicBezTo>
                    <a:cubicBezTo>
                      <a:pt x="2516593" y="1655052"/>
                      <a:pt x="2516873" y="1655052"/>
                      <a:pt x="2517152" y="1655052"/>
                    </a:cubicBezTo>
                    <a:cubicBezTo>
                      <a:pt x="2509605" y="1669573"/>
                      <a:pt x="2503735" y="1682978"/>
                      <a:pt x="2501359" y="1687865"/>
                    </a:cubicBezTo>
                    <a:cubicBezTo>
                      <a:pt x="2494930" y="1702806"/>
                      <a:pt x="2483050" y="1725287"/>
                      <a:pt x="2492274" y="1738831"/>
                    </a:cubicBezTo>
                    <a:lnTo>
                      <a:pt x="2492134" y="1738831"/>
                    </a:lnTo>
                    <a:cubicBezTo>
                      <a:pt x="2484168" y="1739390"/>
                      <a:pt x="2476201" y="1740228"/>
                      <a:pt x="2468095" y="1740926"/>
                    </a:cubicBezTo>
                    <a:cubicBezTo>
                      <a:pt x="2464042" y="1741345"/>
                      <a:pt x="2460128" y="1741764"/>
                      <a:pt x="2456075" y="1742182"/>
                    </a:cubicBezTo>
                    <a:cubicBezTo>
                      <a:pt x="2448248" y="1743020"/>
                      <a:pt x="2440282" y="1743858"/>
                      <a:pt x="2432455" y="1744836"/>
                    </a:cubicBezTo>
                    <a:cubicBezTo>
                      <a:pt x="2432315" y="1744836"/>
                      <a:pt x="2432315" y="1744836"/>
                      <a:pt x="2432175" y="1744836"/>
                    </a:cubicBezTo>
                    <a:cubicBezTo>
                      <a:pt x="2424208" y="1745813"/>
                      <a:pt x="2416242" y="1746930"/>
                      <a:pt x="2408275" y="1747907"/>
                    </a:cubicBezTo>
                    <a:cubicBezTo>
                      <a:pt x="2394299" y="1749723"/>
                      <a:pt x="2380462" y="1751678"/>
                      <a:pt x="2366625" y="1753632"/>
                    </a:cubicBezTo>
                    <a:cubicBezTo>
                      <a:pt x="2361174" y="1754470"/>
                      <a:pt x="2355584" y="1755168"/>
                      <a:pt x="2350133" y="1756006"/>
                    </a:cubicBezTo>
                    <a:cubicBezTo>
                      <a:pt x="2341607" y="1757263"/>
                      <a:pt x="2333081" y="1758380"/>
                      <a:pt x="2324556" y="1759637"/>
                    </a:cubicBezTo>
                    <a:cubicBezTo>
                      <a:pt x="2316589" y="1760754"/>
                      <a:pt x="2308623" y="1761731"/>
                      <a:pt x="2300656" y="1762848"/>
                    </a:cubicBezTo>
                    <a:cubicBezTo>
                      <a:pt x="2258028" y="1767596"/>
                      <a:pt x="2217216" y="1775974"/>
                      <a:pt x="2175007" y="1783933"/>
                    </a:cubicBezTo>
                    <a:cubicBezTo>
                      <a:pt x="2146914" y="1784212"/>
                      <a:pt x="2107780" y="1806832"/>
                      <a:pt x="2125251" y="1838948"/>
                    </a:cubicBezTo>
                    <a:close/>
                    <a:moveTo>
                      <a:pt x="1542290" y="1886982"/>
                    </a:moveTo>
                    <a:cubicBezTo>
                      <a:pt x="1615108" y="1889635"/>
                      <a:pt x="1688065" y="1886563"/>
                      <a:pt x="1761022" y="1883491"/>
                    </a:cubicBezTo>
                    <a:cubicBezTo>
                      <a:pt x="1837893" y="1880279"/>
                      <a:pt x="1914904" y="1876928"/>
                      <a:pt x="1991775" y="1880559"/>
                    </a:cubicBezTo>
                    <a:cubicBezTo>
                      <a:pt x="2005192" y="1945628"/>
                      <a:pt x="2031468" y="2010836"/>
                      <a:pt x="2029651" y="2077720"/>
                    </a:cubicBezTo>
                    <a:cubicBezTo>
                      <a:pt x="1922172" y="2077999"/>
                      <a:pt x="1814832" y="2088053"/>
                      <a:pt x="1707353" y="2081909"/>
                    </a:cubicBezTo>
                    <a:cubicBezTo>
                      <a:pt x="1677583" y="2080094"/>
                      <a:pt x="1646834" y="2082188"/>
                      <a:pt x="1617763" y="2074090"/>
                    </a:cubicBezTo>
                    <a:cubicBezTo>
                      <a:pt x="1593025" y="2011674"/>
                      <a:pt x="1567867" y="1949258"/>
                      <a:pt x="1542290" y="1886982"/>
                    </a:cubicBezTo>
                    <a:close/>
                    <a:moveTo>
                      <a:pt x="846259" y="1532175"/>
                    </a:moveTo>
                    <a:cubicBezTo>
                      <a:pt x="850732" y="1525333"/>
                      <a:pt x="848495" y="1516536"/>
                      <a:pt x="851570" y="1509135"/>
                    </a:cubicBezTo>
                    <a:cubicBezTo>
                      <a:pt x="996926" y="1479673"/>
                      <a:pt x="1146195" y="1481348"/>
                      <a:pt x="1293508" y="1467944"/>
                    </a:cubicBezTo>
                    <a:cubicBezTo>
                      <a:pt x="1371916" y="1458588"/>
                      <a:pt x="1449626" y="1443647"/>
                      <a:pt x="1527894" y="1432477"/>
                    </a:cubicBezTo>
                    <a:cubicBezTo>
                      <a:pt x="1551514" y="1427171"/>
                      <a:pt x="1575694" y="1423959"/>
                      <a:pt x="1599873" y="1423959"/>
                    </a:cubicBezTo>
                    <a:cubicBezTo>
                      <a:pt x="1615527" y="1423959"/>
                      <a:pt x="1631041" y="1425356"/>
                      <a:pt x="1646555" y="1428567"/>
                    </a:cubicBezTo>
                    <a:cubicBezTo>
                      <a:pt x="1673390" y="1507460"/>
                      <a:pt x="1713502" y="1584118"/>
                      <a:pt x="1718254" y="1669155"/>
                    </a:cubicBezTo>
                    <a:cubicBezTo>
                      <a:pt x="1584639" y="1673343"/>
                      <a:pt x="1450045" y="1670272"/>
                      <a:pt x="1317827" y="1692054"/>
                    </a:cubicBezTo>
                    <a:cubicBezTo>
                      <a:pt x="1205875" y="1697360"/>
                      <a:pt x="1094203" y="1712022"/>
                      <a:pt x="982810" y="1726404"/>
                    </a:cubicBezTo>
                    <a:cubicBezTo>
                      <a:pt x="958630" y="1726963"/>
                      <a:pt x="924947" y="1731989"/>
                      <a:pt x="916281" y="1701549"/>
                    </a:cubicBezTo>
                    <a:cubicBezTo>
                      <a:pt x="892521" y="1645277"/>
                      <a:pt x="867503" y="1589564"/>
                      <a:pt x="846259" y="1532175"/>
                    </a:cubicBezTo>
                    <a:close/>
                    <a:moveTo>
                      <a:pt x="1459968" y="1318676"/>
                    </a:moveTo>
                    <a:cubicBezTo>
                      <a:pt x="1464021" y="1305411"/>
                      <a:pt x="1492254" y="1252211"/>
                      <a:pt x="1472687" y="1246486"/>
                    </a:cubicBezTo>
                    <a:cubicBezTo>
                      <a:pt x="1480234" y="1202920"/>
                      <a:pt x="1459549" y="1162427"/>
                      <a:pt x="1440820" y="1122492"/>
                    </a:cubicBezTo>
                    <a:cubicBezTo>
                      <a:pt x="1441938" y="1120258"/>
                      <a:pt x="1443196" y="1118163"/>
                      <a:pt x="1444314" y="1116208"/>
                    </a:cubicBezTo>
                    <a:cubicBezTo>
                      <a:pt x="1462763" y="1083813"/>
                      <a:pt x="1483728" y="1052815"/>
                      <a:pt x="1506091" y="1022934"/>
                    </a:cubicBezTo>
                    <a:cubicBezTo>
                      <a:pt x="1506929" y="1024190"/>
                      <a:pt x="1507488" y="1025447"/>
                      <a:pt x="1508467" y="1026704"/>
                    </a:cubicBezTo>
                    <a:cubicBezTo>
                      <a:pt x="1524679" y="1098475"/>
                      <a:pt x="1553611" y="1167314"/>
                      <a:pt x="1576253" y="1237270"/>
                    </a:cubicBezTo>
                    <a:cubicBezTo>
                      <a:pt x="1603647" y="1274412"/>
                      <a:pt x="1658295" y="1269665"/>
                      <a:pt x="1699666" y="1273575"/>
                    </a:cubicBezTo>
                    <a:cubicBezTo>
                      <a:pt x="1709449" y="1274412"/>
                      <a:pt x="1718674" y="1274831"/>
                      <a:pt x="1727619" y="1274831"/>
                    </a:cubicBezTo>
                    <a:cubicBezTo>
                      <a:pt x="1745229" y="1274831"/>
                      <a:pt x="1760743" y="1272876"/>
                      <a:pt x="1774440" y="1269525"/>
                    </a:cubicBezTo>
                    <a:cubicBezTo>
                      <a:pt x="1761022" y="1294799"/>
                      <a:pt x="1749142" y="1321329"/>
                      <a:pt x="1733069" y="1344787"/>
                    </a:cubicBezTo>
                    <a:cubicBezTo>
                      <a:pt x="1725941" y="1356656"/>
                      <a:pt x="1732790" y="1373412"/>
                      <a:pt x="1745648" y="1377880"/>
                    </a:cubicBezTo>
                    <a:cubicBezTo>
                      <a:pt x="1780590" y="1390308"/>
                      <a:pt x="1790793" y="1320770"/>
                      <a:pt x="1803371" y="1297871"/>
                    </a:cubicBezTo>
                    <a:cubicBezTo>
                      <a:pt x="1805468" y="1291029"/>
                      <a:pt x="1814832" y="1267431"/>
                      <a:pt x="1818746" y="1247882"/>
                    </a:cubicBezTo>
                    <a:cubicBezTo>
                      <a:pt x="1852569" y="1218140"/>
                      <a:pt x="1855364" y="1165219"/>
                      <a:pt x="1826013" y="1095543"/>
                    </a:cubicBezTo>
                    <a:cubicBezTo>
                      <a:pt x="1825035" y="1092890"/>
                      <a:pt x="1824336" y="1090237"/>
                      <a:pt x="1823358" y="1087584"/>
                    </a:cubicBezTo>
                    <a:cubicBezTo>
                      <a:pt x="1833001" y="1077251"/>
                      <a:pt x="1836636" y="1057283"/>
                      <a:pt x="1842925" y="1045554"/>
                    </a:cubicBezTo>
                    <a:cubicBezTo>
                      <a:pt x="1853827" y="1023632"/>
                      <a:pt x="1865707" y="997520"/>
                      <a:pt x="1883037" y="977972"/>
                    </a:cubicBezTo>
                    <a:cubicBezTo>
                      <a:pt x="1885413" y="994588"/>
                      <a:pt x="1890166" y="1011204"/>
                      <a:pt x="1892681" y="1027262"/>
                    </a:cubicBezTo>
                    <a:cubicBezTo>
                      <a:pt x="1910571" y="1085210"/>
                      <a:pt x="1922032" y="1178485"/>
                      <a:pt x="1988421" y="1199848"/>
                    </a:cubicBezTo>
                    <a:cubicBezTo>
                      <a:pt x="2002816" y="1203339"/>
                      <a:pt x="2017352" y="1204736"/>
                      <a:pt x="2031888" y="1204736"/>
                    </a:cubicBezTo>
                    <a:cubicBezTo>
                      <a:pt x="2074376" y="1204736"/>
                      <a:pt x="2117144" y="1193146"/>
                      <a:pt x="2159214" y="1189376"/>
                    </a:cubicBezTo>
                    <a:cubicBezTo>
                      <a:pt x="2162149" y="1189236"/>
                      <a:pt x="2165084" y="1189097"/>
                      <a:pt x="2168159" y="1188957"/>
                    </a:cubicBezTo>
                    <a:cubicBezTo>
                      <a:pt x="2151247" y="1224424"/>
                      <a:pt x="2135593" y="1261008"/>
                      <a:pt x="2113790" y="1293961"/>
                    </a:cubicBezTo>
                    <a:cubicBezTo>
                      <a:pt x="2110156" y="1300943"/>
                      <a:pt x="2103867" y="1309041"/>
                      <a:pt x="2097996" y="1317419"/>
                    </a:cubicBezTo>
                    <a:cubicBezTo>
                      <a:pt x="2087933" y="1311415"/>
                      <a:pt x="2074376" y="1308902"/>
                      <a:pt x="2055648" y="1309739"/>
                    </a:cubicBezTo>
                    <a:cubicBezTo>
                      <a:pt x="1989399" y="1307785"/>
                      <a:pt x="1926225" y="1339062"/>
                      <a:pt x="1860535" y="1344089"/>
                    </a:cubicBezTo>
                    <a:cubicBezTo>
                      <a:pt x="1838033" y="1346882"/>
                      <a:pt x="1814972" y="1348837"/>
                      <a:pt x="1793448" y="1357634"/>
                    </a:cubicBezTo>
                    <a:cubicBezTo>
                      <a:pt x="1789115" y="1359588"/>
                      <a:pt x="1785342" y="1363917"/>
                      <a:pt x="1782826" y="1368804"/>
                    </a:cubicBezTo>
                    <a:cubicBezTo>
                      <a:pt x="1766613" y="1375786"/>
                      <a:pt x="1751938" y="1388353"/>
                      <a:pt x="1740197" y="1400780"/>
                    </a:cubicBezTo>
                    <a:cubicBezTo>
                      <a:pt x="1734467" y="1408600"/>
                      <a:pt x="1722867" y="1419770"/>
                      <a:pt x="1712664" y="1431639"/>
                    </a:cubicBezTo>
                    <a:cubicBezTo>
                      <a:pt x="1704837" y="1408041"/>
                      <a:pt x="1697569" y="1383326"/>
                      <a:pt x="1675207" y="1372016"/>
                    </a:cubicBezTo>
                    <a:cubicBezTo>
                      <a:pt x="1610635" y="1347859"/>
                      <a:pt x="1541591" y="1366849"/>
                      <a:pt x="1476181" y="1376763"/>
                    </a:cubicBezTo>
                    <a:cubicBezTo>
                      <a:pt x="1461645" y="1378439"/>
                      <a:pt x="1447249" y="1380533"/>
                      <a:pt x="1432714" y="1382907"/>
                    </a:cubicBezTo>
                    <a:cubicBezTo>
                      <a:pt x="1445013" y="1365174"/>
                      <a:pt x="1450604" y="1333198"/>
                      <a:pt x="1459968" y="1318676"/>
                    </a:cubicBezTo>
                    <a:close/>
                    <a:moveTo>
                      <a:pt x="764916" y="1317699"/>
                    </a:moveTo>
                    <a:cubicBezTo>
                      <a:pt x="751219" y="1300803"/>
                      <a:pt x="738081" y="1285583"/>
                      <a:pt x="728157" y="1265616"/>
                    </a:cubicBezTo>
                    <a:cubicBezTo>
                      <a:pt x="710827" y="1227077"/>
                      <a:pt x="687905" y="1189376"/>
                      <a:pt x="681755" y="1146928"/>
                    </a:cubicBezTo>
                    <a:cubicBezTo>
                      <a:pt x="681476" y="1141203"/>
                      <a:pt x="681616" y="1135059"/>
                      <a:pt x="684411" y="1129892"/>
                    </a:cubicBezTo>
                    <a:cubicBezTo>
                      <a:pt x="686368" y="1129753"/>
                      <a:pt x="688324" y="1129613"/>
                      <a:pt x="690281" y="1129473"/>
                    </a:cubicBezTo>
                    <a:cubicBezTo>
                      <a:pt x="696291" y="1134640"/>
                      <a:pt x="704397" y="1137293"/>
                      <a:pt x="712504" y="1136036"/>
                    </a:cubicBezTo>
                    <a:cubicBezTo>
                      <a:pt x="742973" y="1130172"/>
                      <a:pt x="772044" y="1119141"/>
                      <a:pt x="802233" y="1111880"/>
                    </a:cubicBezTo>
                    <a:cubicBezTo>
                      <a:pt x="929280" y="1082836"/>
                      <a:pt x="1053671" y="1058680"/>
                      <a:pt x="1181975" y="1032848"/>
                    </a:cubicBezTo>
                    <a:cubicBezTo>
                      <a:pt x="1224603" y="1025028"/>
                      <a:pt x="1268630" y="1016929"/>
                      <a:pt x="1311817" y="1025028"/>
                    </a:cubicBezTo>
                    <a:cubicBezTo>
                      <a:pt x="1330685" y="1026564"/>
                      <a:pt x="1337534" y="1044018"/>
                      <a:pt x="1345081" y="1058819"/>
                    </a:cubicBezTo>
                    <a:cubicBezTo>
                      <a:pt x="1357520" y="1083115"/>
                      <a:pt x="1367304" y="1108249"/>
                      <a:pt x="1378066" y="1133383"/>
                    </a:cubicBezTo>
                    <a:cubicBezTo>
                      <a:pt x="1378206" y="1133663"/>
                      <a:pt x="1378345" y="1134081"/>
                      <a:pt x="1378485" y="1134361"/>
                    </a:cubicBezTo>
                    <a:cubicBezTo>
                      <a:pt x="1376668" y="1144135"/>
                      <a:pt x="1379044" y="1153211"/>
                      <a:pt x="1389946" y="1159913"/>
                    </a:cubicBezTo>
                    <a:cubicBezTo>
                      <a:pt x="1402944" y="1185606"/>
                      <a:pt x="1418039" y="1211717"/>
                      <a:pt x="1413287" y="1240202"/>
                    </a:cubicBezTo>
                    <a:cubicBezTo>
                      <a:pt x="1229356" y="1285862"/>
                      <a:pt x="1038297" y="1293961"/>
                      <a:pt x="851151" y="1321748"/>
                    </a:cubicBezTo>
                    <a:cubicBezTo>
                      <a:pt x="822359" y="1322446"/>
                      <a:pt x="793008" y="1324261"/>
                      <a:pt x="764916" y="1317699"/>
                    </a:cubicBezTo>
                    <a:close/>
                    <a:moveTo>
                      <a:pt x="1724404" y="1223027"/>
                    </a:moveTo>
                    <a:cubicBezTo>
                      <a:pt x="1724404" y="1223027"/>
                      <a:pt x="1724823" y="1223027"/>
                      <a:pt x="1725103" y="1223027"/>
                    </a:cubicBezTo>
                    <a:cubicBezTo>
                      <a:pt x="1715599" y="1222888"/>
                      <a:pt x="1705815" y="1223307"/>
                      <a:pt x="1695752" y="1223726"/>
                    </a:cubicBezTo>
                    <a:cubicBezTo>
                      <a:pt x="1665563" y="1224982"/>
                      <a:pt x="1633976" y="1226379"/>
                      <a:pt x="1608958" y="1211578"/>
                    </a:cubicBezTo>
                    <a:cubicBezTo>
                      <a:pt x="1580586" y="1153630"/>
                      <a:pt x="1551235" y="1092610"/>
                      <a:pt x="1524260" y="1033406"/>
                    </a:cubicBezTo>
                    <a:cubicBezTo>
                      <a:pt x="1525378" y="1033546"/>
                      <a:pt x="1526496" y="1033406"/>
                      <a:pt x="1527614" y="1033406"/>
                    </a:cubicBezTo>
                    <a:cubicBezTo>
                      <a:pt x="1527894" y="1033406"/>
                      <a:pt x="1528174" y="1033406"/>
                      <a:pt x="1528453" y="1033406"/>
                    </a:cubicBezTo>
                    <a:cubicBezTo>
                      <a:pt x="1535022" y="1033127"/>
                      <a:pt x="1541591" y="1030613"/>
                      <a:pt x="1546203" y="1025587"/>
                    </a:cubicBezTo>
                    <a:cubicBezTo>
                      <a:pt x="1600852" y="998777"/>
                      <a:pt x="1668777" y="984814"/>
                      <a:pt x="1729715" y="994867"/>
                    </a:cubicBezTo>
                    <a:cubicBezTo>
                      <a:pt x="1745089" y="1045414"/>
                      <a:pt x="1761302" y="1097358"/>
                      <a:pt x="1780170" y="1146928"/>
                    </a:cubicBezTo>
                    <a:cubicBezTo>
                      <a:pt x="1800856" y="1203060"/>
                      <a:pt x="1780729" y="1220235"/>
                      <a:pt x="1724404" y="1223027"/>
                    </a:cubicBezTo>
                    <a:close/>
                    <a:moveTo>
                      <a:pt x="1805608" y="1032429"/>
                    </a:moveTo>
                    <a:cubicBezTo>
                      <a:pt x="1802113" y="1020560"/>
                      <a:pt x="1798619" y="1008831"/>
                      <a:pt x="1795265" y="996962"/>
                    </a:cubicBezTo>
                    <a:cubicBezTo>
                      <a:pt x="1797362" y="1000034"/>
                      <a:pt x="1800157" y="1002826"/>
                      <a:pt x="1803511" y="1004502"/>
                    </a:cubicBezTo>
                    <a:cubicBezTo>
                      <a:pt x="1811478" y="1008412"/>
                      <a:pt x="1817907" y="1007993"/>
                      <a:pt x="1823358" y="1005340"/>
                    </a:cubicBezTo>
                    <a:cubicBezTo>
                      <a:pt x="1816789" y="1014695"/>
                      <a:pt x="1810779" y="1024051"/>
                      <a:pt x="1805608" y="1032429"/>
                    </a:cubicBezTo>
                    <a:close/>
                    <a:moveTo>
                      <a:pt x="2292829" y="982580"/>
                    </a:moveTo>
                    <a:cubicBezTo>
                      <a:pt x="2295485" y="998498"/>
                      <a:pt x="2299119" y="1013578"/>
                      <a:pt x="2300097" y="1022934"/>
                    </a:cubicBezTo>
                    <a:cubicBezTo>
                      <a:pt x="2323717" y="1119978"/>
                      <a:pt x="2332523" y="1189795"/>
                      <a:pt x="2450764" y="1189376"/>
                    </a:cubicBezTo>
                    <a:cubicBezTo>
                      <a:pt x="2456774" y="1189795"/>
                      <a:pt x="2462784" y="1190074"/>
                      <a:pt x="2468794" y="1190074"/>
                    </a:cubicBezTo>
                    <a:cubicBezTo>
                      <a:pt x="2500800" y="1190074"/>
                      <a:pt x="2532387" y="1184349"/>
                      <a:pt x="2564113" y="1180719"/>
                    </a:cubicBezTo>
                    <a:cubicBezTo>
                      <a:pt x="2573618" y="1179462"/>
                      <a:pt x="2583401" y="1179043"/>
                      <a:pt x="2593185" y="1178205"/>
                    </a:cubicBezTo>
                    <a:cubicBezTo>
                      <a:pt x="2581864" y="1197195"/>
                      <a:pt x="2570682" y="1216325"/>
                      <a:pt x="2559082" y="1235315"/>
                    </a:cubicBezTo>
                    <a:cubicBezTo>
                      <a:pt x="2547621" y="1257238"/>
                      <a:pt x="2510863" y="1288376"/>
                      <a:pt x="2543428" y="1308762"/>
                    </a:cubicBezTo>
                    <a:cubicBezTo>
                      <a:pt x="2555448" y="1315325"/>
                      <a:pt x="2570682" y="1310438"/>
                      <a:pt x="2577531" y="1298429"/>
                    </a:cubicBezTo>
                    <a:cubicBezTo>
                      <a:pt x="2603527" y="1252490"/>
                      <a:pt x="2626029" y="1204736"/>
                      <a:pt x="2651047" y="1158377"/>
                    </a:cubicBezTo>
                    <a:cubicBezTo>
                      <a:pt x="2692418" y="1116627"/>
                      <a:pt x="2680398" y="1050581"/>
                      <a:pt x="2660132" y="989980"/>
                    </a:cubicBezTo>
                    <a:cubicBezTo>
                      <a:pt x="2669496" y="983697"/>
                      <a:pt x="2678861" y="974900"/>
                      <a:pt x="2688085" y="967080"/>
                    </a:cubicBezTo>
                    <a:cubicBezTo>
                      <a:pt x="2694654" y="969175"/>
                      <a:pt x="2702201" y="967918"/>
                      <a:pt x="2706953" y="962612"/>
                    </a:cubicBezTo>
                    <a:cubicBezTo>
                      <a:pt x="2711286" y="957725"/>
                      <a:pt x="2715759" y="952559"/>
                      <a:pt x="2720511" y="947532"/>
                    </a:cubicBezTo>
                    <a:cubicBezTo>
                      <a:pt x="2727639" y="945158"/>
                      <a:pt x="2735745" y="945158"/>
                      <a:pt x="2743153" y="943482"/>
                    </a:cubicBezTo>
                    <a:cubicBezTo>
                      <a:pt x="2741475" y="973085"/>
                      <a:pt x="2749442" y="1016650"/>
                      <a:pt x="2750141" y="1029077"/>
                    </a:cubicBezTo>
                    <a:cubicBezTo>
                      <a:pt x="2759505" y="1073481"/>
                      <a:pt x="2763139" y="1125005"/>
                      <a:pt x="2792909" y="1161170"/>
                    </a:cubicBezTo>
                    <a:cubicBezTo>
                      <a:pt x="2810659" y="1177647"/>
                      <a:pt x="2835817" y="1182953"/>
                      <a:pt x="2859298" y="1185047"/>
                    </a:cubicBezTo>
                    <a:cubicBezTo>
                      <a:pt x="2867264" y="1185606"/>
                      <a:pt x="2875371" y="1185885"/>
                      <a:pt x="2883477" y="1185885"/>
                    </a:cubicBezTo>
                    <a:cubicBezTo>
                      <a:pt x="2910032" y="1185885"/>
                      <a:pt x="2936727" y="1183511"/>
                      <a:pt x="2963283" y="1182674"/>
                    </a:cubicBezTo>
                    <a:cubicBezTo>
                      <a:pt x="2974604" y="1181417"/>
                      <a:pt x="2986763" y="1181417"/>
                      <a:pt x="2998783" y="1180719"/>
                    </a:cubicBezTo>
                    <a:cubicBezTo>
                      <a:pt x="2982151" y="1203758"/>
                      <a:pt x="2967336" y="1227915"/>
                      <a:pt x="2949446" y="1249977"/>
                    </a:cubicBezTo>
                    <a:cubicBezTo>
                      <a:pt x="2940781" y="1263661"/>
                      <a:pt x="2921493" y="1277205"/>
                      <a:pt x="2907796" y="1292006"/>
                    </a:cubicBezTo>
                    <a:cubicBezTo>
                      <a:pt x="2873554" y="1293682"/>
                      <a:pt x="2839311" y="1300244"/>
                      <a:pt x="2818346" y="1301501"/>
                    </a:cubicBezTo>
                    <a:cubicBezTo>
                      <a:pt x="2782147" y="1304154"/>
                      <a:pt x="2744830" y="1306109"/>
                      <a:pt x="2708491" y="1309321"/>
                    </a:cubicBezTo>
                    <a:cubicBezTo>
                      <a:pt x="2690601" y="1311694"/>
                      <a:pt x="2665024" y="1309460"/>
                      <a:pt x="2647553" y="1319933"/>
                    </a:cubicBezTo>
                    <a:cubicBezTo>
                      <a:pt x="2637770" y="1313091"/>
                      <a:pt x="2634276" y="1322306"/>
                      <a:pt x="2633856" y="1337806"/>
                    </a:cubicBezTo>
                    <a:cubicBezTo>
                      <a:pt x="2601990" y="1356656"/>
                      <a:pt x="2585917" y="1392961"/>
                      <a:pt x="2567608" y="1423820"/>
                    </a:cubicBezTo>
                    <a:cubicBezTo>
                      <a:pt x="2562297" y="1391564"/>
                      <a:pt x="2555728" y="1359868"/>
                      <a:pt x="2547062" y="1329009"/>
                    </a:cubicBezTo>
                    <a:cubicBezTo>
                      <a:pt x="2517711" y="1262125"/>
                      <a:pt x="2380741" y="1297452"/>
                      <a:pt x="2329308" y="1302199"/>
                    </a:cubicBezTo>
                    <a:cubicBezTo>
                      <a:pt x="2302752" y="1306947"/>
                      <a:pt x="2235246" y="1301780"/>
                      <a:pt x="2221269" y="1337666"/>
                    </a:cubicBezTo>
                    <a:cubicBezTo>
                      <a:pt x="2214421" y="1339761"/>
                      <a:pt x="2211765" y="1351769"/>
                      <a:pt x="2211765" y="1368944"/>
                    </a:cubicBezTo>
                    <a:cubicBezTo>
                      <a:pt x="2182974" y="1393240"/>
                      <a:pt x="2158934" y="1422842"/>
                      <a:pt x="2138528" y="1454818"/>
                    </a:cubicBezTo>
                    <a:cubicBezTo>
                      <a:pt x="2134475" y="1436805"/>
                      <a:pt x="2130981" y="1418793"/>
                      <a:pt x="2128605" y="1400361"/>
                    </a:cubicBezTo>
                    <a:cubicBezTo>
                      <a:pt x="2127207" y="1386957"/>
                      <a:pt x="2125670" y="1375227"/>
                      <a:pt x="2123574" y="1365034"/>
                    </a:cubicBezTo>
                    <a:cubicBezTo>
                      <a:pt x="2142302" y="1349954"/>
                      <a:pt x="2153204" y="1309460"/>
                      <a:pt x="2164525" y="1292984"/>
                    </a:cubicBezTo>
                    <a:cubicBezTo>
                      <a:pt x="2169277" y="1283628"/>
                      <a:pt x="2197090" y="1221491"/>
                      <a:pt x="2207572" y="1178485"/>
                    </a:cubicBezTo>
                    <a:cubicBezTo>
                      <a:pt x="2214980" y="1173877"/>
                      <a:pt x="2221269" y="1167593"/>
                      <a:pt x="2225742" y="1158796"/>
                    </a:cubicBezTo>
                    <a:cubicBezTo>
                      <a:pt x="2242374" y="1129055"/>
                      <a:pt x="2241116" y="1095124"/>
                      <a:pt x="2234966" y="1062450"/>
                    </a:cubicBezTo>
                    <a:cubicBezTo>
                      <a:pt x="2244051" y="1054072"/>
                      <a:pt x="2248104" y="1037036"/>
                      <a:pt x="2254813" y="1027123"/>
                    </a:cubicBezTo>
                    <a:cubicBezTo>
                      <a:pt x="2265295" y="1011344"/>
                      <a:pt x="2277595" y="994728"/>
                      <a:pt x="2292829" y="982580"/>
                    </a:cubicBezTo>
                    <a:close/>
                    <a:moveTo>
                      <a:pt x="2323717" y="948090"/>
                    </a:moveTo>
                    <a:cubicBezTo>
                      <a:pt x="2345800" y="956468"/>
                      <a:pt x="2369421" y="940271"/>
                      <a:pt x="2391923" y="938037"/>
                    </a:cubicBezTo>
                    <a:cubicBezTo>
                      <a:pt x="2451742" y="931055"/>
                      <a:pt x="2517152" y="918628"/>
                      <a:pt x="2575295" y="938735"/>
                    </a:cubicBezTo>
                    <a:cubicBezTo>
                      <a:pt x="2590809" y="994309"/>
                      <a:pt x="2629384" y="1054491"/>
                      <a:pt x="2610096" y="1113136"/>
                    </a:cubicBezTo>
                    <a:cubicBezTo>
                      <a:pt x="2560619" y="1120397"/>
                      <a:pt x="2510583" y="1128915"/>
                      <a:pt x="2460548" y="1130730"/>
                    </a:cubicBezTo>
                    <a:cubicBezTo>
                      <a:pt x="2436228" y="1129194"/>
                      <a:pt x="2407297" y="1132266"/>
                      <a:pt x="2386751" y="1117325"/>
                    </a:cubicBezTo>
                    <a:cubicBezTo>
                      <a:pt x="2357540" y="1073201"/>
                      <a:pt x="2342865" y="1021118"/>
                      <a:pt x="2329587" y="970152"/>
                    </a:cubicBezTo>
                    <a:cubicBezTo>
                      <a:pt x="2331404" y="970292"/>
                      <a:pt x="2333221" y="969594"/>
                      <a:pt x="2333641" y="967360"/>
                    </a:cubicBezTo>
                    <a:cubicBezTo>
                      <a:pt x="2334200" y="963869"/>
                      <a:pt x="2334898" y="960099"/>
                      <a:pt x="2333361" y="956608"/>
                    </a:cubicBezTo>
                    <a:cubicBezTo>
                      <a:pt x="2330566" y="954095"/>
                      <a:pt x="2327631" y="952559"/>
                      <a:pt x="2324556" y="951162"/>
                    </a:cubicBezTo>
                    <a:cubicBezTo>
                      <a:pt x="2324276" y="950324"/>
                      <a:pt x="2323997" y="949207"/>
                      <a:pt x="2323717" y="948090"/>
                    </a:cubicBezTo>
                    <a:close/>
                    <a:moveTo>
                      <a:pt x="3137990" y="917511"/>
                    </a:moveTo>
                    <a:cubicBezTo>
                      <a:pt x="3140924" y="921839"/>
                      <a:pt x="3144698" y="925330"/>
                      <a:pt x="3149730" y="927425"/>
                    </a:cubicBezTo>
                    <a:cubicBezTo>
                      <a:pt x="3149730" y="981044"/>
                      <a:pt x="3160492" y="1034663"/>
                      <a:pt x="3168179" y="1087723"/>
                    </a:cubicBezTo>
                    <a:cubicBezTo>
                      <a:pt x="3173210" y="1142878"/>
                      <a:pt x="3210388" y="1166197"/>
                      <a:pt x="3262800" y="1168850"/>
                    </a:cubicBezTo>
                    <a:cubicBezTo>
                      <a:pt x="3272444" y="1169548"/>
                      <a:pt x="3282087" y="1169827"/>
                      <a:pt x="3291871" y="1169827"/>
                    </a:cubicBezTo>
                    <a:cubicBezTo>
                      <a:pt x="3340509" y="1169827"/>
                      <a:pt x="3389008" y="1161868"/>
                      <a:pt x="3436528" y="1152234"/>
                    </a:cubicBezTo>
                    <a:cubicBezTo>
                      <a:pt x="3425906" y="1169548"/>
                      <a:pt x="3416961" y="1185746"/>
                      <a:pt x="3411929" y="1191610"/>
                    </a:cubicBezTo>
                    <a:cubicBezTo>
                      <a:pt x="3394319" y="1219257"/>
                      <a:pt x="3376010" y="1246625"/>
                      <a:pt x="3355464" y="1272178"/>
                    </a:cubicBezTo>
                    <a:cubicBezTo>
                      <a:pt x="3349314" y="1278462"/>
                      <a:pt x="3342047" y="1285862"/>
                      <a:pt x="3336456" y="1293961"/>
                    </a:cubicBezTo>
                    <a:cubicBezTo>
                      <a:pt x="3319265" y="1292565"/>
                      <a:pt x="3301515" y="1293821"/>
                      <a:pt x="3286141" y="1291866"/>
                    </a:cubicBezTo>
                    <a:cubicBezTo>
                      <a:pt x="3263219" y="1291866"/>
                      <a:pt x="3240298" y="1292984"/>
                      <a:pt x="3217376" y="1294101"/>
                    </a:cubicBezTo>
                    <a:cubicBezTo>
                      <a:pt x="3191240" y="1295357"/>
                      <a:pt x="3165244" y="1296754"/>
                      <a:pt x="3139108" y="1296335"/>
                    </a:cubicBezTo>
                    <a:cubicBezTo>
                      <a:pt x="3137151" y="1296335"/>
                      <a:pt x="3135334" y="1296335"/>
                      <a:pt x="3133377" y="1296335"/>
                    </a:cubicBezTo>
                    <a:cubicBezTo>
                      <a:pt x="3120798" y="1296335"/>
                      <a:pt x="3106962" y="1296335"/>
                      <a:pt x="3098715" y="1309879"/>
                    </a:cubicBezTo>
                    <a:cubicBezTo>
                      <a:pt x="3094103" y="1317140"/>
                      <a:pt x="3092845" y="1326635"/>
                      <a:pt x="3094383" y="1335292"/>
                    </a:cubicBezTo>
                    <a:cubicBezTo>
                      <a:pt x="3072160" y="1359030"/>
                      <a:pt x="3053432" y="1386119"/>
                      <a:pt x="3035122" y="1413068"/>
                    </a:cubicBezTo>
                    <a:cubicBezTo>
                      <a:pt x="3028274" y="1380394"/>
                      <a:pt x="3020727" y="1352746"/>
                      <a:pt x="3015695" y="1338225"/>
                    </a:cubicBezTo>
                    <a:cubicBezTo>
                      <a:pt x="3009545" y="1319514"/>
                      <a:pt x="2996547" y="1307924"/>
                      <a:pt x="2979915" y="1300943"/>
                    </a:cubicBezTo>
                    <a:cubicBezTo>
                      <a:pt x="2986065" y="1292146"/>
                      <a:pt x="2991795" y="1284047"/>
                      <a:pt x="2996407" y="1278462"/>
                    </a:cubicBezTo>
                    <a:cubicBezTo>
                      <a:pt x="3022963" y="1233919"/>
                      <a:pt x="3047282" y="1189655"/>
                      <a:pt x="3076353" y="1146509"/>
                    </a:cubicBezTo>
                    <a:cubicBezTo>
                      <a:pt x="3079288" y="1138550"/>
                      <a:pt x="3074117" y="1131289"/>
                      <a:pt x="3066989" y="1128636"/>
                    </a:cubicBezTo>
                    <a:cubicBezTo>
                      <a:pt x="3076213" y="1098615"/>
                      <a:pt x="3074816" y="1062450"/>
                      <a:pt x="3069365" y="1026424"/>
                    </a:cubicBezTo>
                    <a:cubicBezTo>
                      <a:pt x="3080406" y="1012880"/>
                      <a:pt x="3085997" y="988584"/>
                      <a:pt x="3095780" y="976017"/>
                    </a:cubicBezTo>
                    <a:cubicBezTo>
                      <a:pt x="3107800" y="954932"/>
                      <a:pt x="3124432" y="937199"/>
                      <a:pt x="3137990" y="917511"/>
                    </a:cubicBezTo>
                    <a:close/>
                    <a:moveTo>
                      <a:pt x="3396555" y="913461"/>
                    </a:moveTo>
                    <a:cubicBezTo>
                      <a:pt x="3415983" y="969454"/>
                      <a:pt x="3441699" y="1033825"/>
                      <a:pt x="3420595" y="1092610"/>
                    </a:cubicBezTo>
                    <a:cubicBezTo>
                      <a:pt x="3412209" y="1094844"/>
                      <a:pt x="3403683" y="1096660"/>
                      <a:pt x="3395297" y="1098475"/>
                    </a:cubicBezTo>
                    <a:cubicBezTo>
                      <a:pt x="3366785" y="1104060"/>
                      <a:pt x="3337994" y="1108249"/>
                      <a:pt x="3308922" y="1110623"/>
                    </a:cubicBezTo>
                    <a:cubicBezTo>
                      <a:pt x="3302214" y="1110483"/>
                      <a:pt x="3294946" y="1110623"/>
                      <a:pt x="3287538" y="1111042"/>
                    </a:cubicBezTo>
                    <a:cubicBezTo>
                      <a:pt x="3263079" y="1112159"/>
                      <a:pt x="3236524" y="1113136"/>
                      <a:pt x="3219193" y="1096520"/>
                    </a:cubicBezTo>
                    <a:cubicBezTo>
                      <a:pt x="3194315" y="1044018"/>
                      <a:pt x="3187187" y="984674"/>
                      <a:pt x="3170135" y="929380"/>
                    </a:cubicBezTo>
                    <a:cubicBezTo>
                      <a:pt x="3212065" y="909412"/>
                      <a:pt x="3260144" y="897124"/>
                      <a:pt x="3307525" y="897124"/>
                    </a:cubicBezTo>
                    <a:cubicBezTo>
                      <a:pt x="3337994" y="896845"/>
                      <a:pt x="3368323" y="902012"/>
                      <a:pt x="3396555" y="913461"/>
                    </a:cubicBezTo>
                    <a:close/>
                    <a:moveTo>
                      <a:pt x="3917041" y="1129055"/>
                    </a:moveTo>
                    <a:cubicBezTo>
                      <a:pt x="3924448" y="1094705"/>
                      <a:pt x="3924728" y="1059657"/>
                      <a:pt x="3921653" y="1024888"/>
                    </a:cubicBezTo>
                    <a:cubicBezTo>
                      <a:pt x="3947650" y="1026843"/>
                      <a:pt x="3961626" y="980625"/>
                      <a:pt x="3979795" y="965265"/>
                    </a:cubicBezTo>
                    <a:cubicBezTo>
                      <a:pt x="3983849" y="957446"/>
                      <a:pt x="4007888" y="935523"/>
                      <a:pt x="4021865" y="917092"/>
                    </a:cubicBezTo>
                    <a:cubicBezTo>
                      <a:pt x="4014597" y="980066"/>
                      <a:pt x="4016833" y="1044437"/>
                      <a:pt x="4027036" y="1106993"/>
                    </a:cubicBezTo>
                    <a:cubicBezTo>
                      <a:pt x="4055269" y="1178345"/>
                      <a:pt x="4196711" y="1175273"/>
                      <a:pt x="4261982" y="1177228"/>
                    </a:cubicBezTo>
                    <a:cubicBezTo>
                      <a:pt x="4265616" y="1177647"/>
                      <a:pt x="4268970" y="1177647"/>
                      <a:pt x="4272324" y="1177786"/>
                    </a:cubicBezTo>
                    <a:cubicBezTo>
                      <a:pt x="4265476" y="1187561"/>
                      <a:pt x="4259745" y="1196218"/>
                      <a:pt x="4256391" y="1199709"/>
                    </a:cubicBezTo>
                    <a:cubicBezTo>
                      <a:pt x="4246887" y="1219397"/>
                      <a:pt x="4211526" y="1252071"/>
                      <a:pt x="4212085" y="1276786"/>
                    </a:cubicBezTo>
                    <a:cubicBezTo>
                      <a:pt x="4168478" y="1267570"/>
                      <a:pt x="4123614" y="1268548"/>
                      <a:pt x="4079168" y="1269386"/>
                    </a:cubicBezTo>
                    <a:cubicBezTo>
                      <a:pt x="4061418" y="1269805"/>
                      <a:pt x="4043948" y="1270084"/>
                      <a:pt x="4026477" y="1269944"/>
                    </a:cubicBezTo>
                    <a:cubicBezTo>
                      <a:pt x="4004953" y="1270922"/>
                      <a:pt x="3983290" y="1270223"/>
                      <a:pt x="3961766" y="1269246"/>
                    </a:cubicBezTo>
                    <a:cubicBezTo>
                      <a:pt x="3959390" y="1269246"/>
                      <a:pt x="3957014" y="1269106"/>
                      <a:pt x="3954498" y="1268967"/>
                    </a:cubicBezTo>
                    <a:cubicBezTo>
                      <a:pt x="3945413" y="1268408"/>
                      <a:pt x="3936049" y="1267989"/>
                      <a:pt x="3928362" y="1274692"/>
                    </a:cubicBezTo>
                    <a:cubicBezTo>
                      <a:pt x="3917740" y="1282651"/>
                      <a:pt x="3913826" y="1299965"/>
                      <a:pt x="3918299" y="1313510"/>
                    </a:cubicBezTo>
                    <a:cubicBezTo>
                      <a:pt x="3904042" y="1326216"/>
                      <a:pt x="3890346" y="1341436"/>
                      <a:pt x="3885314" y="1345765"/>
                    </a:cubicBezTo>
                    <a:cubicBezTo>
                      <a:pt x="3879584" y="1353584"/>
                      <a:pt x="3866585" y="1364615"/>
                      <a:pt x="3853587" y="1376624"/>
                    </a:cubicBezTo>
                    <a:cubicBezTo>
                      <a:pt x="3852050" y="1363498"/>
                      <a:pt x="3850233" y="1350512"/>
                      <a:pt x="3848136" y="1337526"/>
                    </a:cubicBezTo>
                    <a:cubicBezTo>
                      <a:pt x="3845901" y="1313370"/>
                      <a:pt x="3835558" y="1290749"/>
                      <a:pt x="3816130" y="1285024"/>
                    </a:cubicBezTo>
                    <a:cubicBezTo>
                      <a:pt x="3814174" y="1284466"/>
                      <a:pt x="3812217" y="1284047"/>
                      <a:pt x="3810400" y="1283489"/>
                    </a:cubicBezTo>
                    <a:cubicBezTo>
                      <a:pt x="3833880" y="1258913"/>
                      <a:pt x="3854985" y="1213253"/>
                      <a:pt x="3870359" y="1182115"/>
                    </a:cubicBezTo>
                    <a:cubicBezTo>
                      <a:pt x="3893421" y="1174715"/>
                      <a:pt x="3911311" y="1159774"/>
                      <a:pt x="3917041" y="1129055"/>
                    </a:cubicBezTo>
                    <a:close/>
                    <a:moveTo>
                      <a:pt x="4293988" y="1007434"/>
                    </a:moveTo>
                    <a:cubicBezTo>
                      <a:pt x="4292450" y="1044577"/>
                      <a:pt x="4295665" y="1079345"/>
                      <a:pt x="4284903" y="1116208"/>
                    </a:cubicBezTo>
                    <a:cubicBezTo>
                      <a:pt x="4266454" y="1117186"/>
                      <a:pt x="4248005" y="1117325"/>
                      <a:pt x="4229556" y="1117465"/>
                    </a:cubicBezTo>
                    <a:cubicBezTo>
                      <a:pt x="4177004" y="1116907"/>
                      <a:pt x="4119001" y="1115929"/>
                      <a:pt x="4072180" y="1090237"/>
                    </a:cubicBezTo>
                    <a:cubicBezTo>
                      <a:pt x="4053312" y="1036059"/>
                      <a:pt x="4048420" y="979368"/>
                      <a:pt x="4047162" y="922119"/>
                    </a:cubicBezTo>
                    <a:cubicBezTo>
                      <a:pt x="4054011" y="920583"/>
                      <a:pt x="4060440" y="916813"/>
                      <a:pt x="4064912" y="911088"/>
                    </a:cubicBezTo>
                    <a:cubicBezTo>
                      <a:pt x="4065192" y="910669"/>
                      <a:pt x="4065472" y="910250"/>
                      <a:pt x="4065751" y="909971"/>
                    </a:cubicBezTo>
                    <a:cubicBezTo>
                      <a:pt x="4108799" y="900476"/>
                      <a:pt x="4157018" y="892935"/>
                      <a:pt x="4203141" y="892935"/>
                    </a:cubicBezTo>
                    <a:cubicBezTo>
                      <a:pt x="4211387" y="892935"/>
                      <a:pt x="4219633" y="893215"/>
                      <a:pt x="4227739" y="893634"/>
                    </a:cubicBezTo>
                    <a:cubicBezTo>
                      <a:pt x="4247726" y="897124"/>
                      <a:pt x="4274840" y="894192"/>
                      <a:pt x="4289375" y="910389"/>
                    </a:cubicBezTo>
                    <a:cubicBezTo>
                      <a:pt x="4296084" y="942086"/>
                      <a:pt x="4293708" y="975040"/>
                      <a:pt x="4293988" y="1007434"/>
                    </a:cubicBezTo>
                    <a:close/>
                    <a:moveTo>
                      <a:pt x="4170295" y="1740367"/>
                    </a:moveTo>
                    <a:cubicBezTo>
                      <a:pt x="4170156" y="1740367"/>
                      <a:pt x="4170156" y="1740367"/>
                      <a:pt x="4170295" y="1740367"/>
                    </a:cubicBezTo>
                    <a:cubicBezTo>
                      <a:pt x="4086017" y="1740088"/>
                      <a:pt x="4001739" y="1728219"/>
                      <a:pt x="3917320" y="1719841"/>
                    </a:cubicBezTo>
                    <a:cubicBezTo>
                      <a:pt x="3853028" y="1717747"/>
                      <a:pt x="3789016" y="1715373"/>
                      <a:pt x="3724724" y="1710765"/>
                    </a:cubicBezTo>
                    <a:cubicBezTo>
                      <a:pt x="3569445" y="1709788"/>
                      <a:pt x="3414305" y="1700293"/>
                      <a:pt x="3258886" y="1700293"/>
                    </a:cubicBezTo>
                    <a:cubicBezTo>
                      <a:pt x="3171533" y="1704761"/>
                      <a:pt x="3083761" y="1708671"/>
                      <a:pt x="2996407" y="1716909"/>
                    </a:cubicBezTo>
                    <a:cubicBezTo>
                      <a:pt x="2996268" y="1716909"/>
                      <a:pt x="2996268" y="1716909"/>
                      <a:pt x="2996128" y="1716909"/>
                    </a:cubicBezTo>
                    <a:cubicBezTo>
                      <a:pt x="3001579" y="1714396"/>
                      <a:pt x="3006191" y="1710207"/>
                      <a:pt x="3008427" y="1704342"/>
                    </a:cubicBezTo>
                    <a:cubicBezTo>
                      <a:pt x="3015695" y="1684095"/>
                      <a:pt x="3024360" y="1664407"/>
                      <a:pt x="3033166" y="1644719"/>
                    </a:cubicBezTo>
                    <a:cubicBezTo>
                      <a:pt x="3038337" y="1622936"/>
                      <a:pt x="3075794" y="1582722"/>
                      <a:pt x="3050636" y="1566385"/>
                    </a:cubicBezTo>
                    <a:lnTo>
                      <a:pt x="3050496" y="1566385"/>
                    </a:lnTo>
                    <a:cubicBezTo>
                      <a:pt x="3052453" y="1539156"/>
                      <a:pt x="3050077" y="1506761"/>
                      <a:pt x="3045744" y="1474646"/>
                    </a:cubicBezTo>
                    <a:cubicBezTo>
                      <a:pt x="3048819" y="1467245"/>
                      <a:pt x="3051615" y="1459566"/>
                      <a:pt x="3054829" y="1453980"/>
                    </a:cubicBezTo>
                    <a:cubicBezTo>
                      <a:pt x="3069644" y="1423820"/>
                      <a:pt x="3087255" y="1395334"/>
                      <a:pt x="3104026" y="1366291"/>
                    </a:cubicBezTo>
                    <a:cubicBezTo>
                      <a:pt x="3098855" y="1433594"/>
                      <a:pt x="3106542" y="1501455"/>
                      <a:pt x="3115208" y="1567781"/>
                    </a:cubicBezTo>
                    <a:cubicBezTo>
                      <a:pt x="3117304" y="1582024"/>
                      <a:pt x="3117584" y="1597104"/>
                      <a:pt x="3125131" y="1608693"/>
                    </a:cubicBezTo>
                    <a:cubicBezTo>
                      <a:pt x="3147633" y="1637318"/>
                      <a:pt x="3184391" y="1631035"/>
                      <a:pt x="3213602" y="1636341"/>
                    </a:cubicBezTo>
                    <a:cubicBezTo>
                      <a:pt x="3234148" y="1638016"/>
                      <a:pt x="3254833" y="1638715"/>
                      <a:pt x="3275379" y="1638715"/>
                    </a:cubicBezTo>
                    <a:cubicBezTo>
                      <a:pt x="3296623" y="1638715"/>
                      <a:pt x="3318007" y="1637597"/>
                      <a:pt x="3339251" y="1636062"/>
                    </a:cubicBezTo>
                    <a:cubicBezTo>
                      <a:pt x="3326812" y="1655610"/>
                      <a:pt x="3309342" y="1678650"/>
                      <a:pt x="3332263" y="1691635"/>
                    </a:cubicBezTo>
                    <a:cubicBezTo>
                      <a:pt x="3363571" y="1700851"/>
                      <a:pt x="3362592" y="1655191"/>
                      <a:pt x="3371118" y="1633548"/>
                    </a:cubicBezTo>
                    <a:cubicBezTo>
                      <a:pt x="3371677" y="1633548"/>
                      <a:pt x="3372096" y="1633408"/>
                      <a:pt x="3372655" y="1633408"/>
                    </a:cubicBezTo>
                    <a:cubicBezTo>
                      <a:pt x="3413886" y="1609112"/>
                      <a:pt x="3405919" y="1523238"/>
                      <a:pt x="3403264" y="1466966"/>
                    </a:cubicBezTo>
                    <a:cubicBezTo>
                      <a:pt x="3405919" y="1460403"/>
                      <a:pt x="3407876" y="1453561"/>
                      <a:pt x="3409693" y="1447697"/>
                    </a:cubicBezTo>
                    <a:cubicBezTo>
                      <a:pt x="3418918" y="1421027"/>
                      <a:pt x="3431357" y="1395753"/>
                      <a:pt x="3445752" y="1371597"/>
                    </a:cubicBezTo>
                    <a:cubicBezTo>
                      <a:pt x="3453579" y="1358471"/>
                      <a:pt x="3461826" y="1345765"/>
                      <a:pt x="3471469" y="1334036"/>
                    </a:cubicBezTo>
                    <a:cubicBezTo>
                      <a:pt x="3476501" y="1358471"/>
                      <a:pt x="3481812" y="1382907"/>
                      <a:pt x="3485446" y="1407762"/>
                    </a:cubicBezTo>
                    <a:cubicBezTo>
                      <a:pt x="3492993" y="1456075"/>
                      <a:pt x="3496767" y="1504807"/>
                      <a:pt x="3499842" y="1553818"/>
                    </a:cubicBezTo>
                    <a:cubicBezTo>
                      <a:pt x="3500680" y="1564988"/>
                      <a:pt x="3502357" y="1576438"/>
                      <a:pt x="3507808" y="1585654"/>
                    </a:cubicBezTo>
                    <a:cubicBezTo>
                      <a:pt x="3537159" y="1628382"/>
                      <a:pt x="3588313" y="1620283"/>
                      <a:pt x="3628705" y="1625589"/>
                    </a:cubicBezTo>
                    <a:cubicBezTo>
                      <a:pt x="3673710" y="1630197"/>
                      <a:pt x="3718574" y="1637737"/>
                      <a:pt x="3763718" y="1637877"/>
                    </a:cubicBezTo>
                    <a:cubicBezTo>
                      <a:pt x="3772384" y="1639133"/>
                      <a:pt x="3780351" y="1639832"/>
                      <a:pt x="3787618" y="1639832"/>
                    </a:cubicBezTo>
                    <a:cubicBezTo>
                      <a:pt x="3789575" y="1639832"/>
                      <a:pt x="3791112" y="1639552"/>
                      <a:pt x="3792929" y="1639413"/>
                    </a:cubicBezTo>
                    <a:cubicBezTo>
                      <a:pt x="3792929" y="1639552"/>
                      <a:pt x="3792789" y="1639552"/>
                      <a:pt x="3792789" y="1639692"/>
                    </a:cubicBezTo>
                    <a:cubicBezTo>
                      <a:pt x="3785382" y="1660078"/>
                      <a:pt x="3750720" y="1692892"/>
                      <a:pt x="3782447" y="1709090"/>
                    </a:cubicBezTo>
                    <a:cubicBezTo>
                      <a:pt x="3794327" y="1714116"/>
                      <a:pt x="3809142" y="1707414"/>
                      <a:pt x="3812636" y="1694428"/>
                    </a:cubicBezTo>
                    <a:cubicBezTo>
                      <a:pt x="3814034" y="1687446"/>
                      <a:pt x="3824377" y="1655889"/>
                      <a:pt x="3829408" y="1629359"/>
                    </a:cubicBezTo>
                    <a:cubicBezTo>
                      <a:pt x="3871198" y="1603946"/>
                      <a:pt x="3868123" y="1533990"/>
                      <a:pt x="3861414" y="1454120"/>
                    </a:cubicBezTo>
                    <a:cubicBezTo>
                      <a:pt x="3860716" y="1446999"/>
                      <a:pt x="3860156" y="1440017"/>
                      <a:pt x="3859457" y="1432896"/>
                    </a:cubicBezTo>
                    <a:cubicBezTo>
                      <a:pt x="3866026" y="1423121"/>
                      <a:pt x="3870499" y="1409856"/>
                      <a:pt x="3877348" y="1402037"/>
                    </a:cubicBezTo>
                    <a:cubicBezTo>
                      <a:pt x="3892582" y="1380533"/>
                      <a:pt x="3908236" y="1359030"/>
                      <a:pt x="3925287" y="1338783"/>
                    </a:cubicBezTo>
                    <a:cubicBezTo>
                      <a:pt x="3927803" y="1408460"/>
                      <a:pt x="3938425" y="1477299"/>
                      <a:pt x="3947650" y="1545998"/>
                    </a:cubicBezTo>
                    <a:cubicBezTo>
                      <a:pt x="3950864" y="1607576"/>
                      <a:pt x="3985386" y="1618887"/>
                      <a:pt x="4027455" y="1619026"/>
                    </a:cubicBezTo>
                    <a:cubicBezTo>
                      <a:pt x="4028573" y="1619026"/>
                      <a:pt x="4029692" y="1619026"/>
                      <a:pt x="4030810" y="1619026"/>
                    </a:cubicBezTo>
                    <a:cubicBezTo>
                      <a:pt x="4095940" y="1619026"/>
                      <a:pt x="4159533" y="1608554"/>
                      <a:pt x="4224804" y="1603806"/>
                    </a:cubicBezTo>
                    <a:cubicBezTo>
                      <a:pt x="4225083" y="1603806"/>
                      <a:pt x="4225223" y="1603806"/>
                      <a:pt x="4225363" y="1603806"/>
                    </a:cubicBezTo>
                    <a:cubicBezTo>
                      <a:pt x="4209989" y="1630895"/>
                      <a:pt x="4197270" y="1659659"/>
                      <a:pt x="4183294" y="1687586"/>
                    </a:cubicBezTo>
                    <a:cubicBezTo>
                      <a:pt x="4175467" y="1703923"/>
                      <a:pt x="4157577" y="1725706"/>
                      <a:pt x="4170295" y="1740367"/>
                    </a:cubicBezTo>
                    <a:close/>
                    <a:moveTo>
                      <a:pt x="2803671" y="1365593"/>
                    </a:moveTo>
                    <a:cubicBezTo>
                      <a:pt x="2859018" y="1362660"/>
                      <a:pt x="2915343" y="1345625"/>
                      <a:pt x="2970271" y="1362521"/>
                    </a:cubicBezTo>
                    <a:cubicBezTo>
                      <a:pt x="2989000" y="1428567"/>
                      <a:pt x="3007868" y="1500757"/>
                      <a:pt x="2999482" y="1571970"/>
                    </a:cubicBezTo>
                    <a:cubicBezTo>
                      <a:pt x="2923170" y="1580767"/>
                      <a:pt x="2846859" y="1589564"/>
                      <a:pt x="2770127" y="1591100"/>
                    </a:cubicBezTo>
                    <a:cubicBezTo>
                      <a:pt x="2767053" y="1590820"/>
                      <a:pt x="2763838" y="1590820"/>
                      <a:pt x="2760623" y="1590820"/>
                    </a:cubicBezTo>
                    <a:cubicBezTo>
                      <a:pt x="2757968" y="1590820"/>
                      <a:pt x="2755312" y="1590820"/>
                      <a:pt x="2752657" y="1590820"/>
                    </a:cubicBezTo>
                    <a:cubicBezTo>
                      <a:pt x="2736304" y="1591100"/>
                      <a:pt x="2719253" y="1591519"/>
                      <a:pt x="2706814" y="1580488"/>
                    </a:cubicBezTo>
                    <a:cubicBezTo>
                      <a:pt x="2686827" y="1515140"/>
                      <a:pt x="2679979" y="1444625"/>
                      <a:pt x="2663766" y="1377741"/>
                    </a:cubicBezTo>
                    <a:cubicBezTo>
                      <a:pt x="2710168" y="1369642"/>
                      <a:pt x="2756430" y="1369502"/>
                      <a:pt x="2803671" y="1365593"/>
                    </a:cubicBezTo>
                    <a:close/>
                    <a:moveTo>
                      <a:pt x="3349175" y="1360287"/>
                    </a:moveTo>
                    <a:cubicBezTo>
                      <a:pt x="3351132" y="1429544"/>
                      <a:pt x="3362592" y="1504108"/>
                      <a:pt x="3352529" y="1574204"/>
                    </a:cubicBezTo>
                    <a:cubicBezTo>
                      <a:pt x="3345820" y="1574763"/>
                      <a:pt x="3339391" y="1575321"/>
                      <a:pt x="3332682" y="1575880"/>
                    </a:cubicBezTo>
                    <a:cubicBezTo>
                      <a:pt x="3311857" y="1577695"/>
                      <a:pt x="3287818" y="1579231"/>
                      <a:pt x="3263778" y="1579510"/>
                    </a:cubicBezTo>
                    <a:cubicBezTo>
                      <a:pt x="3227020" y="1578952"/>
                      <a:pt x="3193336" y="1579371"/>
                      <a:pt x="3156019" y="1571132"/>
                    </a:cubicBezTo>
                    <a:cubicBezTo>
                      <a:pt x="3138129" y="1502852"/>
                      <a:pt x="3127926" y="1431360"/>
                      <a:pt x="3122615" y="1359588"/>
                    </a:cubicBezTo>
                    <a:cubicBezTo>
                      <a:pt x="3150429" y="1360147"/>
                      <a:pt x="3178242" y="1358611"/>
                      <a:pt x="3205915" y="1357215"/>
                    </a:cubicBezTo>
                    <a:cubicBezTo>
                      <a:pt x="3253575" y="1354701"/>
                      <a:pt x="3301235" y="1352048"/>
                      <a:pt x="3349175" y="1360287"/>
                    </a:cubicBezTo>
                    <a:close/>
                    <a:moveTo>
                      <a:pt x="3798939" y="1344089"/>
                    </a:moveTo>
                    <a:cubicBezTo>
                      <a:pt x="3807465" y="1396033"/>
                      <a:pt x="3811937" y="1449093"/>
                      <a:pt x="3815851" y="1501874"/>
                    </a:cubicBezTo>
                    <a:cubicBezTo>
                      <a:pt x="3816270" y="1525891"/>
                      <a:pt x="3818227" y="1551723"/>
                      <a:pt x="3809701" y="1573925"/>
                    </a:cubicBezTo>
                    <a:cubicBezTo>
                      <a:pt x="3806347" y="1574623"/>
                      <a:pt x="3803132" y="1575042"/>
                      <a:pt x="3799778" y="1575461"/>
                    </a:cubicBezTo>
                    <a:cubicBezTo>
                      <a:pt x="3785941" y="1576438"/>
                      <a:pt x="3771126" y="1576019"/>
                      <a:pt x="3756450" y="1575740"/>
                    </a:cubicBezTo>
                    <a:cubicBezTo>
                      <a:pt x="3701663" y="1575321"/>
                      <a:pt x="3646176" y="1564569"/>
                      <a:pt x="3590270" y="1562894"/>
                    </a:cubicBezTo>
                    <a:cubicBezTo>
                      <a:pt x="3574896" y="1558286"/>
                      <a:pt x="3540933" y="1564849"/>
                      <a:pt x="3539116" y="1538319"/>
                    </a:cubicBezTo>
                    <a:cubicBezTo>
                      <a:pt x="3530450" y="1469898"/>
                      <a:pt x="3520247" y="1400082"/>
                      <a:pt x="3502078" y="1334315"/>
                    </a:cubicBezTo>
                    <a:cubicBezTo>
                      <a:pt x="3546244" y="1340040"/>
                      <a:pt x="3591108" y="1338504"/>
                      <a:pt x="3635973" y="1336689"/>
                    </a:cubicBezTo>
                    <a:cubicBezTo>
                      <a:pt x="3690481" y="1334734"/>
                      <a:pt x="3745269" y="1332639"/>
                      <a:pt x="3798939" y="1344089"/>
                    </a:cubicBezTo>
                    <a:close/>
                    <a:moveTo>
                      <a:pt x="4235985" y="1347859"/>
                    </a:moveTo>
                    <a:cubicBezTo>
                      <a:pt x="4238780" y="1390447"/>
                      <a:pt x="4245489" y="1434292"/>
                      <a:pt x="4245210" y="1477439"/>
                    </a:cubicBezTo>
                    <a:cubicBezTo>
                      <a:pt x="4231233" y="1499501"/>
                      <a:pt x="4218235" y="1522121"/>
                      <a:pt x="4206075" y="1545160"/>
                    </a:cubicBezTo>
                    <a:cubicBezTo>
                      <a:pt x="4163447" y="1549908"/>
                      <a:pt x="4120818" y="1554795"/>
                      <a:pt x="4078050" y="1558845"/>
                    </a:cubicBezTo>
                    <a:cubicBezTo>
                      <a:pt x="4049259" y="1559682"/>
                      <a:pt x="4018929" y="1567502"/>
                      <a:pt x="3991116" y="1556191"/>
                    </a:cubicBezTo>
                    <a:cubicBezTo>
                      <a:pt x="3970431" y="1483722"/>
                      <a:pt x="3959250" y="1407064"/>
                      <a:pt x="3946950" y="1331662"/>
                    </a:cubicBezTo>
                    <a:cubicBezTo>
                      <a:pt x="3982032" y="1334594"/>
                      <a:pt x="4017672" y="1333617"/>
                      <a:pt x="4053312" y="1332639"/>
                    </a:cubicBezTo>
                    <a:cubicBezTo>
                      <a:pt x="4114809" y="1330684"/>
                      <a:pt x="4176445" y="1329009"/>
                      <a:pt x="4235985" y="1347859"/>
                    </a:cubicBezTo>
                    <a:close/>
                    <a:moveTo>
                      <a:pt x="3853448" y="1123050"/>
                    </a:moveTo>
                    <a:cubicBezTo>
                      <a:pt x="3825075" y="1126681"/>
                      <a:pt x="3796424" y="1129055"/>
                      <a:pt x="3767911" y="1129194"/>
                    </a:cubicBezTo>
                    <a:cubicBezTo>
                      <a:pt x="3727240" y="1127239"/>
                      <a:pt x="3681676" y="1128775"/>
                      <a:pt x="3645337" y="1109087"/>
                    </a:cubicBezTo>
                    <a:cubicBezTo>
                      <a:pt x="3616546" y="1057283"/>
                      <a:pt x="3599215" y="999196"/>
                      <a:pt x="3593205" y="939154"/>
                    </a:cubicBezTo>
                    <a:cubicBezTo>
                      <a:pt x="3609557" y="941109"/>
                      <a:pt x="3620878" y="927844"/>
                      <a:pt x="3627727" y="914439"/>
                    </a:cubicBezTo>
                    <a:cubicBezTo>
                      <a:pt x="3641703" y="899638"/>
                      <a:pt x="3666581" y="901872"/>
                      <a:pt x="3685590" y="897962"/>
                    </a:cubicBezTo>
                    <a:cubicBezTo>
                      <a:pt x="3715359" y="893773"/>
                      <a:pt x="3745269" y="892377"/>
                      <a:pt x="3775179" y="894332"/>
                    </a:cubicBezTo>
                    <a:cubicBezTo>
                      <a:pt x="3803132" y="896566"/>
                      <a:pt x="3842965" y="899498"/>
                      <a:pt x="3844503" y="935244"/>
                    </a:cubicBezTo>
                    <a:cubicBezTo>
                      <a:pt x="3854147" y="996543"/>
                      <a:pt x="3870918" y="1061891"/>
                      <a:pt x="3853448" y="1123050"/>
                    </a:cubicBezTo>
                    <a:close/>
                    <a:moveTo>
                      <a:pt x="3567768" y="918349"/>
                    </a:moveTo>
                    <a:cubicBezTo>
                      <a:pt x="3568187" y="920024"/>
                      <a:pt x="3568606" y="921560"/>
                      <a:pt x="3569305" y="923236"/>
                    </a:cubicBezTo>
                    <a:cubicBezTo>
                      <a:pt x="3560500" y="991656"/>
                      <a:pt x="3571401" y="1062869"/>
                      <a:pt x="3595022" y="1127379"/>
                    </a:cubicBezTo>
                    <a:cubicBezTo>
                      <a:pt x="3619621" y="1186444"/>
                      <a:pt x="3703480" y="1183232"/>
                      <a:pt x="3757569" y="1188817"/>
                    </a:cubicBezTo>
                    <a:cubicBezTo>
                      <a:pt x="3769030" y="1187980"/>
                      <a:pt x="3781748" y="1188259"/>
                      <a:pt x="3794746" y="1188399"/>
                    </a:cubicBezTo>
                    <a:cubicBezTo>
                      <a:pt x="3805788" y="1188538"/>
                      <a:pt x="3816969" y="1188678"/>
                      <a:pt x="3828010" y="1188259"/>
                    </a:cubicBezTo>
                    <a:cubicBezTo>
                      <a:pt x="3815571" y="1204736"/>
                      <a:pt x="3803412" y="1221631"/>
                      <a:pt x="3789016" y="1236432"/>
                    </a:cubicBezTo>
                    <a:cubicBezTo>
                      <a:pt x="3777834" y="1246346"/>
                      <a:pt x="3759386" y="1258913"/>
                      <a:pt x="3755752" y="1273435"/>
                    </a:cubicBezTo>
                    <a:cubicBezTo>
                      <a:pt x="3723466" y="1270642"/>
                      <a:pt x="3690901" y="1272318"/>
                      <a:pt x="3658335" y="1273993"/>
                    </a:cubicBezTo>
                    <a:cubicBezTo>
                      <a:pt x="3629544" y="1275529"/>
                      <a:pt x="3600752" y="1276926"/>
                      <a:pt x="3572380" y="1275390"/>
                    </a:cubicBezTo>
                    <a:cubicBezTo>
                      <a:pt x="3552813" y="1273993"/>
                      <a:pt x="3525558" y="1271759"/>
                      <a:pt x="3504594" y="1272039"/>
                    </a:cubicBezTo>
                    <a:cubicBezTo>
                      <a:pt x="3497046" y="1272318"/>
                      <a:pt x="3490198" y="1276647"/>
                      <a:pt x="3485725" y="1283489"/>
                    </a:cubicBezTo>
                    <a:cubicBezTo>
                      <a:pt x="3477759" y="1275111"/>
                      <a:pt x="3464202" y="1283907"/>
                      <a:pt x="3464621" y="1297173"/>
                    </a:cubicBezTo>
                    <a:cubicBezTo>
                      <a:pt x="3465040" y="1299546"/>
                      <a:pt x="3465459" y="1301780"/>
                      <a:pt x="3465879" y="1304015"/>
                    </a:cubicBezTo>
                    <a:cubicBezTo>
                      <a:pt x="3460428" y="1307366"/>
                      <a:pt x="3455257" y="1311834"/>
                      <a:pt x="3451343" y="1315325"/>
                    </a:cubicBezTo>
                    <a:cubicBezTo>
                      <a:pt x="3442678" y="1323424"/>
                      <a:pt x="3420595" y="1349535"/>
                      <a:pt x="3400189" y="1378858"/>
                    </a:cubicBezTo>
                    <a:cubicBezTo>
                      <a:pt x="3399350" y="1359449"/>
                      <a:pt x="3397394" y="1340459"/>
                      <a:pt x="3391663" y="1322586"/>
                    </a:cubicBezTo>
                    <a:cubicBezTo>
                      <a:pt x="3391104" y="1321748"/>
                      <a:pt x="3390545" y="1321050"/>
                      <a:pt x="3389986" y="1320212"/>
                    </a:cubicBezTo>
                    <a:cubicBezTo>
                      <a:pt x="3407876" y="1298569"/>
                      <a:pt x="3422412" y="1265895"/>
                      <a:pt x="3433034" y="1251094"/>
                    </a:cubicBezTo>
                    <a:cubicBezTo>
                      <a:pt x="3456934" y="1208925"/>
                      <a:pt x="3477619" y="1164940"/>
                      <a:pt x="3497186" y="1120537"/>
                    </a:cubicBezTo>
                    <a:cubicBezTo>
                      <a:pt x="3499562" y="1114672"/>
                      <a:pt x="3501379" y="1108529"/>
                      <a:pt x="3498584" y="1102664"/>
                    </a:cubicBezTo>
                    <a:cubicBezTo>
                      <a:pt x="3494531" y="1097637"/>
                      <a:pt x="3489779" y="1096380"/>
                      <a:pt x="3484887" y="1097358"/>
                    </a:cubicBezTo>
                    <a:cubicBezTo>
                      <a:pt x="3493273" y="1064824"/>
                      <a:pt x="3492434" y="1031870"/>
                      <a:pt x="3486704" y="999196"/>
                    </a:cubicBezTo>
                    <a:cubicBezTo>
                      <a:pt x="3499422" y="992633"/>
                      <a:pt x="3509486" y="976017"/>
                      <a:pt x="3518151" y="964986"/>
                    </a:cubicBezTo>
                    <a:cubicBezTo>
                      <a:pt x="3530031" y="950185"/>
                      <a:pt x="3543728" y="935663"/>
                      <a:pt x="3558962" y="924074"/>
                    </a:cubicBezTo>
                    <a:cubicBezTo>
                      <a:pt x="3561758" y="922119"/>
                      <a:pt x="3564693" y="920164"/>
                      <a:pt x="3567768" y="918349"/>
                    </a:cubicBezTo>
                    <a:close/>
                    <a:moveTo>
                      <a:pt x="3005911" y="1118582"/>
                    </a:moveTo>
                    <a:cubicBezTo>
                      <a:pt x="2986903" y="1121933"/>
                      <a:pt x="2967476" y="1123330"/>
                      <a:pt x="2948328" y="1124726"/>
                    </a:cubicBezTo>
                    <a:cubicBezTo>
                      <a:pt x="2927084" y="1126262"/>
                      <a:pt x="2905979" y="1128217"/>
                      <a:pt x="2884735" y="1129613"/>
                    </a:cubicBezTo>
                    <a:lnTo>
                      <a:pt x="2888509" y="1129334"/>
                    </a:lnTo>
                    <a:cubicBezTo>
                      <a:pt x="2884036" y="1129334"/>
                      <a:pt x="2879424" y="1129334"/>
                      <a:pt x="2874672" y="1129473"/>
                    </a:cubicBezTo>
                    <a:cubicBezTo>
                      <a:pt x="2855943" y="1130032"/>
                      <a:pt x="2835817" y="1130730"/>
                      <a:pt x="2821840" y="1118303"/>
                    </a:cubicBezTo>
                    <a:cubicBezTo>
                      <a:pt x="2790393" y="1063008"/>
                      <a:pt x="2778373" y="999475"/>
                      <a:pt x="2767612" y="937199"/>
                    </a:cubicBezTo>
                    <a:cubicBezTo>
                      <a:pt x="2768450" y="937339"/>
                      <a:pt x="2769429" y="937339"/>
                      <a:pt x="2770127" y="936920"/>
                    </a:cubicBezTo>
                    <a:cubicBezTo>
                      <a:pt x="2783545" y="949906"/>
                      <a:pt x="2804090" y="942924"/>
                      <a:pt x="2820862" y="939573"/>
                    </a:cubicBezTo>
                    <a:cubicBezTo>
                      <a:pt x="2871876" y="929240"/>
                      <a:pt x="2934631" y="924632"/>
                      <a:pt x="2986484" y="939433"/>
                    </a:cubicBezTo>
                    <a:cubicBezTo>
                      <a:pt x="3000041" y="997241"/>
                      <a:pt x="3020028" y="1059378"/>
                      <a:pt x="3005911" y="1118582"/>
                    </a:cubicBezTo>
                    <a:close/>
                    <a:moveTo>
                      <a:pt x="2244890" y="1378858"/>
                    </a:moveTo>
                    <a:cubicBezTo>
                      <a:pt x="2244890" y="1378858"/>
                      <a:pt x="2244890" y="1378718"/>
                      <a:pt x="2245030" y="1378718"/>
                    </a:cubicBezTo>
                    <a:cubicBezTo>
                      <a:pt x="2283325" y="1370480"/>
                      <a:pt x="2322459" y="1365174"/>
                      <a:pt x="2361594" y="1361543"/>
                    </a:cubicBezTo>
                    <a:cubicBezTo>
                      <a:pt x="2408415" y="1352607"/>
                      <a:pt x="2457193" y="1346742"/>
                      <a:pt x="2503735" y="1360007"/>
                    </a:cubicBezTo>
                    <a:cubicBezTo>
                      <a:pt x="2521066" y="1434571"/>
                      <a:pt x="2532107" y="1513464"/>
                      <a:pt x="2536720" y="1590820"/>
                    </a:cubicBezTo>
                    <a:cubicBezTo>
                      <a:pt x="2534344" y="1591239"/>
                      <a:pt x="2532107" y="1591519"/>
                      <a:pt x="2529871" y="1591658"/>
                    </a:cubicBezTo>
                    <a:cubicBezTo>
                      <a:pt x="2515615" y="1592775"/>
                      <a:pt x="2501499" y="1592636"/>
                      <a:pt x="2487242" y="1592496"/>
                    </a:cubicBezTo>
                    <a:cubicBezTo>
                      <a:pt x="2453140" y="1593334"/>
                      <a:pt x="2419456" y="1586213"/>
                      <a:pt x="2385214" y="1585794"/>
                    </a:cubicBezTo>
                    <a:cubicBezTo>
                      <a:pt x="2378365" y="1585654"/>
                      <a:pt x="2371517" y="1585794"/>
                      <a:pt x="2364529" y="1585794"/>
                    </a:cubicBezTo>
                    <a:cubicBezTo>
                      <a:pt x="2339930" y="1586213"/>
                      <a:pt x="2315052" y="1586492"/>
                      <a:pt x="2291571" y="1576857"/>
                    </a:cubicBezTo>
                    <a:cubicBezTo>
                      <a:pt x="2269209" y="1515000"/>
                      <a:pt x="2255512" y="1448674"/>
                      <a:pt x="2240557" y="1382907"/>
                    </a:cubicBezTo>
                    <a:cubicBezTo>
                      <a:pt x="2242094" y="1381511"/>
                      <a:pt x="2243492" y="1380114"/>
                      <a:pt x="2244890" y="1378858"/>
                    </a:cubicBezTo>
                    <a:close/>
                    <a:moveTo>
                      <a:pt x="1920774" y="1398546"/>
                    </a:moveTo>
                    <a:cubicBezTo>
                      <a:pt x="1964101" y="1387515"/>
                      <a:pt x="2007848" y="1373272"/>
                      <a:pt x="2052293" y="1373272"/>
                    </a:cubicBezTo>
                    <a:cubicBezTo>
                      <a:pt x="2059701" y="1373272"/>
                      <a:pt x="2066969" y="1373691"/>
                      <a:pt x="2074376" y="1374529"/>
                    </a:cubicBezTo>
                    <a:cubicBezTo>
                      <a:pt x="2081504" y="1421725"/>
                      <a:pt x="2091008" y="1472831"/>
                      <a:pt x="2102329" y="1521004"/>
                    </a:cubicBezTo>
                    <a:cubicBezTo>
                      <a:pt x="2099115" y="1529941"/>
                      <a:pt x="2101910" y="1539994"/>
                      <a:pt x="2108479" y="1546557"/>
                    </a:cubicBezTo>
                    <a:cubicBezTo>
                      <a:pt x="2108619" y="1547395"/>
                      <a:pt x="2108898" y="1548232"/>
                      <a:pt x="2109038" y="1548931"/>
                    </a:cubicBezTo>
                    <a:cubicBezTo>
                      <a:pt x="2114489" y="1574064"/>
                      <a:pt x="2124272" y="1599198"/>
                      <a:pt x="2122735" y="1625589"/>
                    </a:cubicBezTo>
                    <a:cubicBezTo>
                      <a:pt x="2062776" y="1635922"/>
                      <a:pt x="1999043" y="1626008"/>
                      <a:pt x="1937965" y="1636201"/>
                    </a:cubicBezTo>
                    <a:cubicBezTo>
                      <a:pt x="1920215" y="1637179"/>
                      <a:pt x="1901626" y="1638435"/>
                      <a:pt x="1884854" y="1629918"/>
                    </a:cubicBezTo>
                    <a:cubicBezTo>
                      <a:pt x="1850472" y="1565826"/>
                      <a:pt x="1833840" y="1488609"/>
                      <a:pt x="1813155" y="1416140"/>
                    </a:cubicBezTo>
                    <a:cubicBezTo>
                      <a:pt x="1848655" y="1406226"/>
                      <a:pt x="1885274" y="1407064"/>
                      <a:pt x="1920774" y="1398546"/>
                    </a:cubicBezTo>
                    <a:close/>
                    <a:moveTo>
                      <a:pt x="2172212" y="1126402"/>
                    </a:moveTo>
                    <a:cubicBezTo>
                      <a:pt x="2125390" y="1130591"/>
                      <a:pt x="2079687" y="1142040"/>
                      <a:pt x="2032726" y="1145671"/>
                    </a:cubicBezTo>
                    <a:cubicBezTo>
                      <a:pt x="1993312" y="1153351"/>
                      <a:pt x="1974863" y="1122073"/>
                      <a:pt x="1960048" y="1091214"/>
                    </a:cubicBezTo>
                    <a:cubicBezTo>
                      <a:pt x="1941320" y="1051977"/>
                      <a:pt x="1927064" y="1012880"/>
                      <a:pt x="1913227" y="971409"/>
                    </a:cubicBezTo>
                    <a:cubicBezTo>
                      <a:pt x="1932095" y="969315"/>
                      <a:pt x="1949146" y="956049"/>
                      <a:pt x="1969273" y="954095"/>
                    </a:cubicBezTo>
                    <a:cubicBezTo>
                      <a:pt x="1997785" y="951860"/>
                      <a:pt x="2046143" y="936222"/>
                      <a:pt x="2085417" y="936222"/>
                    </a:cubicBezTo>
                    <a:cubicBezTo>
                      <a:pt x="2109457" y="936222"/>
                      <a:pt x="2130282" y="942086"/>
                      <a:pt x="2140904" y="960657"/>
                    </a:cubicBezTo>
                    <a:cubicBezTo>
                      <a:pt x="2151387" y="982300"/>
                      <a:pt x="2156698" y="1005759"/>
                      <a:pt x="2162848" y="1028798"/>
                    </a:cubicBezTo>
                    <a:cubicBezTo>
                      <a:pt x="2169277" y="1060355"/>
                      <a:pt x="2184371" y="1094705"/>
                      <a:pt x="2172212" y="1126402"/>
                    </a:cubicBezTo>
                    <a:close/>
                    <a:moveTo>
                      <a:pt x="4688126" y="1536364"/>
                    </a:moveTo>
                    <a:cubicBezTo>
                      <a:pt x="4602729" y="1530080"/>
                      <a:pt x="4517053" y="1523657"/>
                      <a:pt x="4431796" y="1537620"/>
                    </a:cubicBezTo>
                    <a:cubicBezTo>
                      <a:pt x="4427044" y="1537900"/>
                      <a:pt x="4422292" y="1538039"/>
                      <a:pt x="4417680" y="1537760"/>
                    </a:cubicBezTo>
                    <a:cubicBezTo>
                      <a:pt x="4417121" y="1537620"/>
                      <a:pt x="4416562" y="1537620"/>
                      <a:pt x="4416143" y="1537481"/>
                    </a:cubicBezTo>
                    <a:cubicBezTo>
                      <a:pt x="4404402" y="1481348"/>
                      <a:pt x="4400489" y="1422982"/>
                      <a:pt x="4392941" y="1365872"/>
                    </a:cubicBezTo>
                    <a:cubicBezTo>
                      <a:pt x="4403005" y="1363777"/>
                      <a:pt x="4388329" y="1348557"/>
                      <a:pt x="4388888" y="1341297"/>
                    </a:cubicBezTo>
                    <a:cubicBezTo>
                      <a:pt x="4400628" y="1353445"/>
                      <a:pt x="4419078" y="1347440"/>
                      <a:pt x="4425507" y="1330266"/>
                    </a:cubicBezTo>
                    <a:cubicBezTo>
                      <a:pt x="4454857" y="1318257"/>
                      <a:pt x="4487842" y="1323982"/>
                      <a:pt x="4518311" y="1319235"/>
                    </a:cubicBezTo>
                    <a:cubicBezTo>
                      <a:pt x="4572680" y="1312393"/>
                      <a:pt x="4629704" y="1302060"/>
                      <a:pt x="4683234" y="1320910"/>
                    </a:cubicBezTo>
                    <a:cubicBezTo>
                      <a:pt x="4687147" y="1390587"/>
                      <a:pt x="4696232" y="1465709"/>
                      <a:pt x="4688126" y="1536364"/>
                    </a:cubicBezTo>
                    <a:close/>
                    <a:moveTo>
                      <a:pt x="5115807" y="1515279"/>
                    </a:moveTo>
                    <a:cubicBezTo>
                      <a:pt x="5115947" y="1515279"/>
                      <a:pt x="5115947" y="1515419"/>
                      <a:pt x="5116087" y="1515419"/>
                    </a:cubicBezTo>
                    <a:cubicBezTo>
                      <a:pt x="5115807" y="1528544"/>
                      <a:pt x="5114969" y="1541809"/>
                      <a:pt x="5113152" y="1555074"/>
                    </a:cubicBezTo>
                    <a:cubicBezTo>
                      <a:pt x="5105884" y="1554935"/>
                      <a:pt x="5098476" y="1554237"/>
                      <a:pt x="5091348" y="1553678"/>
                    </a:cubicBezTo>
                    <a:cubicBezTo>
                      <a:pt x="5016294" y="1541390"/>
                      <a:pt x="4937327" y="1555214"/>
                      <a:pt x="4863251" y="1535386"/>
                    </a:cubicBezTo>
                    <a:cubicBezTo>
                      <a:pt x="4845641" y="1469619"/>
                      <a:pt x="4838653" y="1401199"/>
                      <a:pt x="4829428" y="1331941"/>
                    </a:cubicBezTo>
                    <a:cubicBezTo>
                      <a:pt x="4829987" y="1330964"/>
                      <a:pt x="4830686" y="1330126"/>
                      <a:pt x="4831245" y="1329149"/>
                    </a:cubicBezTo>
                    <a:cubicBezTo>
                      <a:pt x="4838094" y="1336549"/>
                      <a:pt x="4847877" y="1336968"/>
                      <a:pt x="4856822" y="1335991"/>
                    </a:cubicBezTo>
                    <a:cubicBezTo>
                      <a:pt x="4879744" y="1336968"/>
                      <a:pt x="4903085" y="1336549"/>
                      <a:pt x="4926426" y="1336130"/>
                    </a:cubicBezTo>
                    <a:cubicBezTo>
                      <a:pt x="4985965" y="1335013"/>
                      <a:pt x="5046065" y="1334036"/>
                      <a:pt x="5102949" y="1355958"/>
                    </a:cubicBezTo>
                    <a:cubicBezTo>
                      <a:pt x="5106723" y="1395474"/>
                      <a:pt x="5113012" y="1434990"/>
                      <a:pt x="5115388" y="1474646"/>
                    </a:cubicBezTo>
                    <a:cubicBezTo>
                      <a:pt x="5105185" y="1488749"/>
                      <a:pt x="5099455" y="1503131"/>
                      <a:pt x="5115807" y="1515279"/>
                    </a:cubicBezTo>
                    <a:close/>
                    <a:moveTo>
                      <a:pt x="4695114" y="1106713"/>
                    </a:moveTo>
                    <a:cubicBezTo>
                      <a:pt x="4683653" y="1110623"/>
                      <a:pt x="4677504" y="1111740"/>
                      <a:pt x="4663667" y="1112857"/>
                    </a:cubicBezTo>
                    <a:cubicBezTo>
                      <a:pt x="4659334" y="1112857"/>
                      <a:pt x="4655001" y="1112718"/>
                      <a:pt x="4650669" y="1112718"/>
                    </a:cubicBezTo>
                    <a:cubicBezTo>
                      <a:pt x="4646336" y="1112718"/>
                      <a:pt x="4642003" y="1112718"/>
                      <a:pt x="4637671" y="1112718"/>
                    </a:cubicBezTo>
                    <a:cubicBezTo>
                      <a:pt x="4597278" y="1112857"/>
                      <a:pt x="4556187" y="1113136"/>
                      <a:pt x="4517612" y="1099173"/>
                    </a:cubicBezTo>
                    <a:cubicBezTo>
                      <a:pt x="4497346" y="1046532"/>
                      <a:pt x="4502657" y="990818"/>
                      <a:pt x="4499443" y="933987"/>
                    </a:cubicBezTo>
                    <a:cubicBezTo>
                      <a:pt x="4504194" y="934267"/>
                      <a:pt x="4508946" y="933429"/>
                      <a:pt x="4513419" y="931614"/>
                    </a:cubicBezTo>
                    <a:cubicBezTo>
                      <a:pt x="4520128" y="928681"/>
                      <a:pt x="4525020" y="923794"/>
                      <a:pt x="4528514" y="917650"/>
                    </a:cubicBezTo>
                    <a:cubicBezTo>
                      <a:pt x="4577152" y="900476"/>
                      <a:pt x="4636273" y="895728"/>
                      <a:pt x="4684352" y="915696"/>
                    </a:cubicBezTo>
                    <a:cubicBezTo>
                      <a:pt x="4689523" y="938595"/>
                      <a:pt x="4690781" y="962333"/>
                      <a:pt x="4694275" y="985512"/>
                    </a:cubicBezTo>
                    <a:cubicBezTo>
                      <a:pt x="4698468" y="1025307"/>
                      <a:pt x="4712724" y="1068733"/>
                      <a:pt x="4695114" y="1106713"/>
                    </a:cubicBezTo>
                    <a:close/>
                    <a:moveTo>
                      <a:pt x="5043688" y="1119141"/>
                    </a:moveTo>
                    <a:cubicBezTo>
                      <a:pt x="5008887" y="1123190"/>
                      <a:pt x="4974784" y="1131987"/>
                      <a:pt x="4939983" y="1135059"/>
                    </a:cubicBezTo>
                    <a:cubicBezTo>
                      <a:pt x="4910073" y="1135059"/>
                      <a:pt x="4870100" y="1130730"/>
                      <a:pt x="4853468" y="1102524"/>
                    </a:cubicBezTo>
                    <a:cubicBezTo>
                      <a:pt x="4840050" y="1048905"/>
                      <a:pt x="4835718" y="993192"/>
                      <a:pt x="4824676" y="939014"/>
                    </a:cubicBezTo>
                    <a:cubicBezTo>
                      <a:pt x="4837535" y="937478"/>
                      <a:pt x="4844663" y="926726"/>
                      <a:pt x="4851651" y="917092"/>
                    </a:cubicBezTo>
                    <a:cubicBezTo>
                      <a:pt x="4879324" y="904665"/>
                      <a:pt x="4910632" y="898800"/>
                      <a:pt x="4942079" y="898800"/>
                    </a:cubicBezTo>
                    <a:cubicBezTo>
                      <a:pt x="4972268" y="898800"/>
                      <a:pt x="5002737" y="904106"/>
                      <a:pt x="5030271" y="914160"/>
                    </a:cubicBezTo>
                    <a:cubicBezTo>
                      <a:pt x="5069405" y="920722"/>
                      <a:pt x="5059482" y="1089259"/>
                      <a:pt x="5043688" y="1119141"/>
                    </a:cubicBezTo>
                    <a:close/>
                    <a:moveTo>
                      <a:pt x="4537319" y="650952"/>
                    </a:moveTo>
                    <a:cubicBezTo>
                      <a:pt x="4534104" y="673014"/>
                      <a:pt x="4534104" y="698566"/>
                      <a:pt x="4520128" y="716858"/>
                    </a:cubicBezTo>
                    <a:cubicBezTo>
                      <a:pt x="4495669" y="722304"/>
                      <a:pt x="4470232" y="724538"/>
                      <a:pt x="4445214" y="724678"/>
                    </a:cubicBezTo>
                    <a:cubicBezTo>
                      <a:pt x="4400489" y="726912"/>
                      <a:pt x="4352130" y="711133"/>
                      <a:pt x="4336616" y="665055"/>
                    </a:cubicBezTo>
                    <a:cubicBezTo>
                      <a:pt x="4342347" y="658771"/>
                      <a:pt x="4345561" y="650253"/>
                      <a:pt x="4344024" y="641736"/>
                    </a:cubicBezTo>
                    <a:cubicBezTo>
                      <a:pt x="4337175" y="601661"/>
                      <a:pt x="4332423" y="557537"/>
                      <a:pt x="4347658" y="518719"/>
                    </a:cubicBezTo>
                    <a:cubicBezTo>
                      <a:pt x="4367923" y="515927"/>
                      <a:pt x="4417260" y="507269"/>
                      <a:pt x="4458491" y="507269"/>
                    </a:cubicBezTo>
                    <a:cubicBezTo>
                      <a:pt x="4488960" y="507269"/>
                      <a:pt x="4515236" y="512017"/>
                      <a:pt x="4522084" y="527377"/>
                    </a:cubicBezTo>
                    <a:cubicBezTo>
                      <a:pt x="4540114" y="565776"/>
                      <a:pt x="4539835" y="609481"/>
                      <a:pt x="4537319" y="650952"/>
                    </a:cubicBezTo>
                    <a:close/>
                    <a:moveTo>
                      <a:pt x="3387191" y="687675"/>
                    </a:moveTo>
                    <a:cubicBezTo>
                      <a:pt x="3384815" y="688234"/>
                      <a:pt x="3382439" y="688932"/>
                      <a:pt x="3379923" y="689490"/>
                    </a:cubicBezTo>
                    <a:cubicBezTo>
                      <a:pt x="3363710" y="692562"/>
                      <a:pt x="3347358" y="694238"/>
                      <a:pt x="3331005" y="695494"/>
                    </a:cubicBezTo>
                    <a:cubicBezTo>
                      <a:pt x="3322340" y="695355"/>
                      <a:pt x="3313255" y="695494"/>
                      <a:pt x="3304310" y="695634"/>
                    </a:cubicBezTo>
                    <a:cubicBezTo>
                      <a:pt x="3272164" y="696332"/>
                      <a:pt x="3238620" y="697030"/>
                      <a:pt x="3210667" y="681810"/>
                    </a:cubicBezTo>
                    <a:cubicBezTo>
                      <a:pt x="3196691" y="659749"/>
                      <a:pt x="3194315" y="632101"/>
                      <a:pt x="3188305" y="606967"/>
                    </a:cubicBezTo>
                    <a:cubicBezTo>
                      <a:pt x="3192777" y="600265"/>
                      <a:pt x="3194455" y="591747"/>
                      <a:pt x="3192218" y="583509"/>
                    </a:cubicBezTo>
                    <a:cubicBezTo>
                      <a:pt x="3184252" y="556699"/>
                      <a:pt x="3177962" y="527237"/>
                      <a:pt x="3189004" y="500427"/>
                    </a:cubicBezTo>
                    <a:cubicBezTo>
                      <a:pt x="3221010" y="492189"/>
                      <a:pt x="3252457" y="489396"/>
                      <a:pt x="3285022" y="489396"/>
                    </a:cubicBezTo>
                    <a:cubicBezTo>
                      <a:pt x="3296763" y="489396"/>
                      <a:pt x="3308643" y="489815"/>
                      <a:pt x="3320802" y="490374"/>
                    </a:cubicBezTo>
                    <a:cubicBezTo>
                      <a:pt x="3357141" y="489955"/>
                      <a:pt x="3380342" y="506990"/>
                      <a:pt x="3383837" y="543993"/>
                    </a:cubicBezTo>
                    <a:cubicBezTo>
                      <a:pt x="3390266" y="590491"/>
                      <a:pt x="3407876" y="642713"/>
                      <a:pt x="3387191" y="687675"/>
                    </a:cubicBezTo>
                    <a:close/>
                    <a:moveTo>
                      <a:pt x="2605903" y="697449"/>
                    </a:moveTo>
                    <a:cubicBezTo>
                      <a:pt x="2605764" y="697449"/>
                      <a:pt x="2605484" y="697449"/>
                      <a:pt x="2605344" y="697589"/>
                    </a:cubicBezTo>
                    <a:cubicBezTo>
                      <a:pt x="2601012" y="698287"/>
                      <a:pt x="2596679" y="698706"/>
                      <a:pt x="2592346" y="698985"/>
                    </a:cubicBezTo>
                    <a:cubicBezTo>
                      <a:pt x="2547621" y="700382"/>
                      <a:pt x="2502477" y="700521"/>
                      <a:pt x="2458172" y="692981"/>
                    </a:cubicBezTo>
                    <a:cubicBezTo>
                      <a:pt x="2438884" y="691864"/>
                      <a:pt x="2434411" y="673293"/>
                      <a:pt x="2428821" y="657933"/>
                    </a:cubicBezTo>
                    <a:cubicBezTo>
                      <a:pt x="2427842" y="656118"/>
                      <a:pt x="2428262" y="654163"/>
                      <a:pt x="2427982" y="652069"/>
                    </a:cubicBezTo>
                    <a:cubicBezTo>
                      <a:pt x="2425606" y="607247"/>
                      <a:pt x="2414006" y="560749"/>
                      <a:pt x="2425327" y="516485"/>
                    </a:cubicBezTo>
                    <a:cubicBezTo>
                      <a:pt x="2454398" y="503779"/>
                      <a:pt x="2486544" y="497495"/>
                      <a:pt x="2518690" y="497495"/>
                    </a:cubicBezTo>
                    <a:cubicBezTo>
                      <a:pt x="2541751" y="497495"/>
                      <a:pt x="2564812" y="500707"/>
                      <a:pt x="2586895" y="507130"/>
                    </a:cubicBezTo>
                    <a:cubicBezTo>
                      <a:pt x="2599474" y="532403"/>
                      <a:pt x="2599754" y="561866"/>
                      <a:pt x="2604366" y="589234"/>
                    </a:cubicBezTo>
                    <a:cubicBezTo>
                      <a:pt x="2607580" y="624840"/>
                      <a:pt x="2616525" y="662122"/>
                      <a:pt x="2605903" y="697449"/>
                    </a:cubicBezTo>
                    <a:close/>
                    <a:moveTo>
                      <a:pt x="2361733" y="599846"/>
                    </a:moveTo>
                    <a:cubicBezTo>
                      <a:pt x="2365228" y="621070"/>
                      <a:pt x="2369560" y="641875"/>
                      <a:pt x="2374452" y="662960"/>
                    </a:cubicBezTo>
                    <a:cubicBezTo>
                      <a:pt x="2376548" y="671617"/>
                      <a:pt x="2383117" y="678180"/>
                      <a:pt x="2391084" y="681112"/>
                    </a:cubicBezTo>
                    <a:cubicBezTo>
                      <a:pt x="2400588" y="769221"/>
                      <a:pt x="2514916" y="751627"/>
                      <a:pt x="2579348" y="758469"/>
                    </a:cubicBezTo>
                    <a:cubicBezTo>
                      <a:pt x="2584519" y="759027"/>
                      <a:pt x="2589411" y="759307"/>
                      <a:pt x="2594163" y="759307"/>
                    </a:cubicBezTo>
                    <a:cubicBezTo>
                      <a:pt x="2582423" y="777459"/>
                      <a:pt x="2572499" y="794355"/>
                      <a:pt x="2567747" y="799521"/>
                    </a:cubicBezTo>
                    <a:cubicBezTo>
                      <a:pt x="2557684" y="814601"/>
                      <a:pt x="2535881" y="834429"/>
                      <a:pt x="2541751" y="852163"/>
                    </a:cubicBezTo>
                    <a:cubicBezTo>
                      <a:pt x="2540214" y="856910"/>
                      <a:pt x="2540074" y="862077"/>
                      <a:pt x="2542170" y="865986"/>
                    </a:cubicBezTo>
                    <a:cubicBezTo>
                      <a:pt x="2506390" y="863054"/>
                      <a:pt x="2468095" y="867662"/>
                      <a:pt x="2437207" y="868779"/>
                    </a:cubicBezTo>
                    <a:cubicBezTo>
                      <a:pt x="2397793" y="875621"/>
                      <a:pt x="2325255" y="872130"/>
                      <a:pt x="2308203" y="915416"/>
                    </a:cubicBezTo>
                    <a:cubicBezTo>
                      <a:pt x="2293388" y="919745"/>
                      <a:pt x="2289475" y="935384"/>
                      <a:pt x="2289754" y="953955"/>
                    </a:cubicBezTo>
                    <a:cubicBezTo>
                      <a:pt x="2264317" y="965265"/>
                      <a:pt x="2238600" y="991935"/>
                      <a:pt x="2225882" y="1007295"/>
                    </a:cubicBezTo>
                    <a:cubicBezTo>
                      <a:pt x="2224903" y="1008412"/>
                      <a:pt x="2223925" y="1009668"/>
                      <a:pt x="2222807" y="1010925"/>
                    </a:cubicBezTo>
                    <a:cubicBezTo>
                      <a:pt x="2213442" y="971968"/>
                      <a:pt x="2203799" y="930078"/>
                      <a:pt x="2175566" y="902849"/>
                    </a:cubicBezTo>
                    <a:cubicBezTo>
                      <a:pt x="2204498" y="921979"/>
                      <a:pt x="2223366" y="879531"/>
                      <a:pt x="2237622" y="859144"/>
                    </a:cubicBezTo>
                    <a:cubicBezTo>
                      <a:pt x="2261102" y="819628"/>
                      <a:pt x="2292410" y="783184"/>
                      <a:pt x="2308902" y="740317"/>
                    </a:cubicBezTo>
                    <a:cubicBezTo>
                      <a:pt x="2309881" y="732497"/>
                      <a:pt x="2305827" y="726214"/>
                      <a:pt x="2299957" y="722444"/>
                    </a:cubicBezTo>
                    <a:cubicBezTo>
                      <a:pt x="2301355" y="716998"/>
                      <a:pt x="2302333" y="711552"/>
                      <a:pt x="2302752" y="706107"/>
                    </a:cubicBezTo>
                    <a:cubicBezTo>
                      <a:pt x="2306107" y="660447"/>
                      <a:pt x="2291991" y="615345"/>
                      <a:pt x="2281928" y="571221"/>
                    </a:cubicBezTo>
                    <a:cubicBezTo>
                      <a:pt x="2281648" y="570244"/>
                      <a:pt x="2281368" y="569266"/>
                      <a:pt x="2281089" y="568289"/>
                    </a:cubicBezTo>
                    <a:cubicBezTo>
                      <a:pt x="2301634" y="574293"/>
                      <a:pt x="2315471" y="547484"/>
                      <a:pt x="2329587" y="534777"/>
                    </a:cubicBezTo>
                    <a:cubicBezTo>
                      <a:pt x="2339091" y="526818"/>
                      <a:pt x="2349434" y="518719"/>
                      <a:pt x="2360615" y="512436"/>
                    </a:cubicBezTo>
                    <a:cubicBezTo>
                      <a:pt x="2354466" y="540781"/>
                      <a:pt x="2358239" y="573316"/>
                      <a:pt x="2361733" y="599846"/>
                    </a:cubicBezTo>
                    <a:close/>
                    <a:moveTo>
                      <a:pt x="1112512" y="846996"/>
                    </a:moveTo>
                    <a:cubicBezTo>
                      <a:pt x="977359" y="871711"/>
                      <a:pt x="843883" y="929938"/>
                      <a:pt x="703559" y="925191"/>
                    </a:cubicBezTo>
                    <a:cubicBezTo>
                      <a:pt x="675326" y="924074"/>
                      <a:pt x="651007" y="925749"/>
                      <a:pt x="622355" y="919466"/>
                    </a:cubicBezTo>
                    <a:cubicBezTo>
                      <a:pt x="591607" y="872130"/>
                      <a:pt x="572739" y="818651"/>
                      <a:pt x="555967" y="764613"/>
                    </a:cubicBezTo>
                    <a:cubicBezTo>
                      <a:pt x="607540" y="735569"/>
                      <a:pt x="668198" y="725516"/>
                      <a:pt x="726480" y="715741"/>
                    </a:cubicBezTo>
                    <a:cubicBezTo>
                      <a:pt x="782806" y="706665"/>
                      <a:pt x="838292" y="692981"/>
                      <a:pt x="894199" y="681950"/>
                    </a:cubicBezTo>
                    <a:cubicBezTo>
                      <a:pt x="933473" y="673991"/>
                      <a:pt x="972886" y="666590"/>
                      <a:pt x="1012999" y="663658"/>
                    </a:cubicBezTo>
                    <a:cubicBezTo>
                      <a:pt x="1016074" y="663239"/>
                      <a:pt x="1019149" y="663100"/>
                      <a:pt x="1022084" y="663100"/>
                    </a:cubicBezTo>
                    <a:cubicBezTo>
                      <a:pt x="1038995" y="663100"/>
                      <a:pt x="1051015" y="670221"/>
                      <a:pt x="1057165" y="688653"/>
                    </a:cubicBezTo>
                    <a:cubicBezTo>
                      <a:pt x="1077571" y="738222"/>
                      <a:pt x="1109996" y="792120"/>
                      <a:pt x="1112512" y="846996"/>
                    </a:cubicBezTo>
                    <a:close/>
                    <a:moveTo>
                      <a:pt x="497824" y="1170944"/>
                    </a:moveTo>
                    <a:cubicBezTo>
                      <a:pt x="519767" y="1136036"/>
                      <a:pt x="543667" y="1102524"/>
                      <a:pt x="564912" y="1067197"/>
                    </a:cubicBezTo>
                    <a:cubicBezTo>
                      <a:pt x="582522" y="1038433"/>
                      <a:pt x="598316" y="1008691"/>
                      <a:pt x="616066" y="980066"/>
                    </a:cubicBezTo>
                    <a:cubicBezTo>
                      <a:pt x="637869" y="985791"/>
                      <a:pt x="663306" y="985652"/>
                      <a:pt x="690561" y="986769"/>
                    </a:cubicBezTo>
                    <a:cubicBezTo>
                      <a:pt x="701742" y="987467"/>
                      <a:pt x="712923" y="987886"/>
                      <a:pt x="724104" y="987886"/>
                    </a:cubicBezTo>
                    <a:cubicBezTo>
                      <a:pt x="848076" y="987886"/>
                      <a:pt x="966457" y="943203"/>
                      <a:pt x="1087075" y="917092"/>
                    </a:cubicBezTo>
                    <a:cubicBezTo>
                      <a:pt x="1070303" y="939992"/>
                      <a:pt x="1055767" y="964986"/>
                      <a:pt x="1082602" y="982859"/>
                    </a:cubicBezTo>
                    <a:cubicBezTo>
                      <a:pt x="1087354" y="985093"/>
                      <a:pt x="1091687" y="986210"/>
                      <a:pt x="1095600" y="986350"/>
                    </a:cubicBezTo>
                    <a:cubicBezTo>
                      <a:pt x="1084838" y="988444"/>
                      <a:pt x="1074216" y="990539"/>
                      <a:pt x="1063734" y="992075"/>
                    </a:cubicBezTo>
                    <a:cubicBezTo>
                      <a:pt x="1009505" y="1012042"/>
                      <a:pt x="662328" y="1050721"/>
                      <a:pt x="680358" y="1111321"/>
                    </a:cubicBezTo>
                    <a:cubicBezTo>
                      <a:pt x="678401" y="1111880"/>
                      <a:pt x="677143" y="1112997"/>
                      <a:pt x="675466" y="1113835"/>
                    </a:cubicBezTo>
                    <a:cubicBezTo>
                      <a:pt x="675047" y="1104758"/>
                      <a:pt x="666661" y="1096380"/>
                      <a:pt x="656877" y="1098615"/>
                    </a:cubicBezTo>
                    <a:cubicBezTo>
                      <a:pt x="647513" y="1100569"/>
                      <a:pt x="639267" y="1106015"/>
                      <a:pt x="631580" y="1111740"/>
                    </a:cubicBezTo>
                    <a:cubicBezTo>
                      <a:pt x="585317" y="1150837"/>
                      <a:pt x="550376" y="1200966"/>
                      <a:pt x="516693" y="1250814"/>
                    </a:cubicBezTo>
                    <a:cubicBezTo>
                      <a:pt x="515435" y="1253188"/>
                      <a:pt x="513897" y="1255702"/>
                      <a:pt x="512220" y="1258215"/>
                    </a:cubicBezTo>
                    <a:cubicBezTo>
                      <a:pt x="508866" y="1250675"/>
                      <a:pt x="505511" y="1243274"/>
                      <a:pt x="502157" y="1235874"/>
                    </a:cubicBezTo>
                    <a:cubicBezTo>
                      <a:pt x="495309" y="1221212"/>
                      <a:pt x="488320" y="1206551"/>
                      <a:pt x="481192" y="1191889"/>
                    </a:cubicBezTo>
                    <a:cubicBezTo>
                      <a:pt x="481192" y="1191889"/>
                      <a:pt x="481192" y="1191889"/>
                      <a:pt x="481192" y="1191750"/>
                    </a:cubicBezTo>
                    <a:cubicBezTo>
                      <a:pt x="488460" y="1187002"/>
                      <a:pt x="494190" y="1178904"/>
                      <a:pt x="497824" y="1170944"/>
                    </a:cubicBezTo>
                    <a:close/>
                    <a:moveTo>
                      <a:pt x="558203" y="1289912"/>
                    </a:moveTo>
                    <a:cubicBezTo>
                      <a:pt x="584479" y="1241180"/>
                      <a:pt x="616066" y="1195520"/>
                      <a:pt x="651426" y="1152792"/>
                    </a:cubicBezTo>
                    <a:cubicBezTo>
                      <a:pt x="653942" y="1149720"/>
                      <a:pt x="656318" y="1146648"/>
                      <a:pt x="658694" y="1143576"/>
                    </a:cubicBezTo>
                    <a:cubicBezTo>
                      <a:pt x="656318" y="1190633"/>
                      <a:pt x="701882" y="1272178"/>
                      <a:pt x="710407" y="1301641"/>
                    </a:cubicBezTo>
                    <a:cubicBezTo>
                      <a:pt x="722846" y="1328730"/>
                      <a:pt x="731372" y="1350373"/>
                      <a:pt x="750660" y="1363079"/>
                    </a:cubicBezTo>
                    <a:cubicBezTo>
                      <a:pt x="726061" y="1393799"/>
                      <a:pt x="697968" y="1443229"/>
                      <a:pt x="693216" y="1452444"/>
                    </a:cubicBezTo>
                    <a:cubicBezTo>
                      <a:pt x="676165" y="1483024"/>
                      <a:pt x="658275" y="1513185"/>
                      <a:pt x="640385" y="1543066"/>
                    </a:cubicBezTo>
                    <a:cubicBezTo>
                      <a:pt x="631021" y="1524914"/>
                      <a:pt x="621656" y="1506761"/>
                      <a:pt x="612292" y="1488609"/>
                    </a:cubicBezTo>
                    <a:cubicBezTo>
                      <a:pt x="586575" y="1436805"/>
                      <a:pt x="563933" y="1380394"/>
                      <a:pt x="540872" y="1324680"/>
                    </a:cubicBezTo>
                    <a:lnTo>
                      <a:pt x="540872" y="1324680"/>
                    </a:lnTo>
                    <a:cubicBezTo>
                      <a:pt x="547441" y="1312951"/>
                      <a:pt x="552612" y="1299407"/>
                      <a:pt x="558203" y="1289912"/>
                    </a:cubicBezTo>
                    <a:close/>
                    <a:moveTo>
                      <a:pt x="683013" y="1568758"/>
                    </a:moveTo>
                    <a:cubicBezTo>
                      <a:pt x="694194" y="1545579"/>
                      <a:pt x="705515" y="1522261"/>
                      <a:pt x="716417" y="1498942"/>
                    </a:cubicBezTo>
                    <a:cubicBezTo>
                      <a:pt x="734447" y="1456494"/>
                      <a:pt x="755412" y="1414883"/>
                      <a:pt x="773721" y="1372714"/>
                    </a:cubicBezTo>
                    <a:cubicBezTo>
                      <a:pt x="778333" y="1373831"/>
                      <a:pt x="783365" y="1374669"/>
                      <a:pt x="788955" y="1375088"/>
                    </a:cubicBezTo>
                    <a:cubicBezTo>
                      <a:pt x="805867" y="1377741"/>
                      <a:pt x="822779" y="1378858"/>
                      <a:pt x="839690" y="1378858"/>
                    </a:cubicBezTo>
                    <a:cubicBezTo>
                      <a:pt x="890704" y="1378858"/>
                      <a:pt x="941719" y="1369083"/>
                      <a:pt x="992733" y="1364615"/>
                    </a:cubicBezTo>
                    <a:cubicBezTo>
                      <a:pt x="1096159" y="1356098"/>
                      <a:pt x="1199586" y="1345765"/>
                      <a:pt x="1301754" y="1326495"/>
                    </a:cubicBezTo>
                    <a:cubicBezTo>
                      <a:pt x="1336835" y="1317559"/>
                      <a:pt x="1387849" y="1317559"/>
                      <a:pt x="1425446" y="1301780"/>
                    </a:cubicBezTo>
                    <a:cubicBezTo>
                      <a:pt x="1415523" y="1319933"/>
                      <a:pt x="1406019" y="1338504"/>
                      <a:pt x="1394558" y="1355260"/>
                    </a:cubicBezTo>
                    <a:cubicBezTo>
                      <a:pt x="1386032" y="1365313"/>
                      <a:pt x="1385893" y="1380673"/>
                      <a:pt x="1394977" y="1389609"/>
                    </a:cubicBezTo>
                    <a:cubicBezTo>
                      <a:pt x="1353188" y="1396731"/>
                      <a:pt x="1311398" y="1403992"/>
                      <a:pt x="1269049" y="1407203"/>
                    </a:cubicBezTo>
                    <a:cubicBezTo>
                      <a:pt x="1154861" y="1415581"/>
                      <a:pt x="1042629" y="1420329"/>
                      <a:pt x="928022" y="1432477"/>
                    </a:cubicBezTo>
                    <a:cubicBezTo>
                      <a:pt x="892521" y="1443089"/>
                      <a:pt x="824875" y="1434711"/>
                      <a:pt x="804330" y="1471574"/>
                    </a:cubicBezTo>
                    <a:cubicBezTo>
                      <a:pt x="802932" y="1471295"/>
                      <a:pt x="801394" y="1471295"/>
                      <a:pt x="799577" y="1471574"/>
                    </a:cubicBezTo>
                    <a:cubicBezTo>
                      <a:pt x="777774" y="1487213"/>
                      <a:pt x="771065" y="1515419"/>
                      <a:pt x="760303" y="1538737"/>
                    </a:cubicBezTo>
                    <a:cubicBezTo>
                      <a:pt x="750240" y="1562056"/>
                      <a:pt x="738919" y="1584956"/>
                      <a:pt x="727738" y="1607716"/>
                    </a:cubicBezTo>
                    <a:cubicBezTo>
                      <a:pt x="719632" y="1623774"/>
                      <a:pt x="709988" y="1642345"/>
                      <a:pt x="700484" y="1661056"/>
                    </a:cubicBezTo>
                    <a:lnTo>
                      <a:pt x="700484" y="1661056"/>
                    </a:lnTo>
                    <a:cubicBezTo>
                      <a:pt x="687066" y="1634805"/>
                      <a:pt x="673649" y="1608554"/>
                      <a:pt x="660092" y="1582303"/>
                    </a:cubicBezTo>
                    <a:cubicBezTo>
                      <a:pt x="660092" y="1582303"/>
                      <a:pt x="660092" y="1582303"/>
                      <a:pt x="660092" y="1582163"/>
                    </a:cubicBezTo>
                    <a:cubicBezTo>
                      <a:pt x="669456" y="1582024"/>
                      <a:pt x="678820" y="1577416"/>
                      <a:pt x="683013" y="1568758"/>
                    </a:cubicBezTo>
                    <a:close/>
                    <a:moveTo>
                      <a:pt x="752057" y="1676695"/>
                    </a:moveTo>
                    <a:cubicBezTo>
                      <a:pt x="757788" y="1661894"/>
                      <a:pt x="791751" y="1591100"/>
                      <a:pt x="807824" y="1536783"/>
                    </a:cubicBezTo>
                    <a:cubicBezTo>
                      <a:pt x="809501" y="1538598"/>
                      <a:pt x="811458" y="1540413"/>
                      <a:pt x="813694" y="1541809"/>
                    </a:cubicBezTo>
                    <a:cubicBezTo>
                      <a:pt x="827111" y="1601851"/>
                      <a:pt x="848216" y="1659520"/>
                      <a:pt x="865407" y="1718445"/>
                    </a:cubicBezTo>
                    <a:cubicBezTo>
                      <a:pt x="866525" y="1723192"/>
                      <a:pt x="867923" y="1727661"/>
                      <a:pt x="869460" y="1731989"/>
                    </a:cubicBezTo>
                    <a:cubicBezTo>
                      <a:pt x="868901" y="1732408"/>
                      <a:pt x="868342" y="1732827"/>
                      <a:pt x="867783" y="1733106"/>
                    </a:cubicBezTo>
                    <a:cubicBezTo>
                      <a:pt x="864568" y="1733665"/>
                      <a:pt x="863869" y="1737994"/>
                      <a:pt x="865966" y="1739948"/>
                    </a:cubicBezTo>
                    <a:cubicBezTo>
                      <a:pt x="842765" y="1786167"/>
                      <a:pt x="824735" y="1835876"/>
                      <a:pt x="806845" y="1884748"/>
                    </a:cubicBezTo>
                    <a:lnTo>
                      <a:pt x="806845" y="1884748"/>
                    </a:lnTo>
                    <a:cubicBezTo>
                      <a:pt x="797481" y="1861289"/>
                      <a:pt x="787837" y="1837971"/>
                      <a:pt x="777634" y="1814792"/>
                    </a:cubicBezTo>
                    <a:cubicBezTo>
                      <a:pt x="762679" y="1783933"/>
                      <a:pt x="747445" y="1753213"/>
                      <a:pt x="732071" y="1722634"/>
                    </a:cubicBezTo>
                    <a:lnTo>
                      <a:pt x="732071" y="1722634"/>
                    </a:lnTo>
                    <a:cubicBezTo>
                      <a:pt x="740317" y="1708252"/>
                      <a:pt x="745349" y="1688843"/>
                      <a:pt x="752057" y="1676695"/>
                    </a:cubicBezTo>
                    <a:close/>
                    <a:moveTo>
                      <a:pt x="845980" y="1902062"/>
                    </a:moveTo>
                    <a:cubicBezTo>
                      <a:pt x="854226" y="1861708"/>
                      <a:pt x="867503" y="1816048"/>
                      <a:pt x="877706" y="1774019"/>
                    </a:cubicBezTo>
                    <a:cubicBezTo>
                      <a:pt x="878265" y="1769690"/>
                      <a:pt x="880362" y="1761871"/>
                      <a:pt x="881759" y="1753912"/>
                    </a:cubicBezTo>
                    <a:cubicBezTo>
                      <a:pt x="896575" y="1773600"/>
                      <a:pt x="918937" y="1786027"/>
                      <a:pt x="944794" y="1787005"/>
                    </a:cubicBezTo>
                    <a:cubicBezTo>
                      <a:pt x="951642" y="1787424"/>
                      <a:pt x="958351" y="1787563"/>
                      <a:pt x="965059" y="1787563"/>
                    </a:cubicBezTo>
                    <a:cubicBezTo>
                      <a:pt x="1039694" y="1787563"/>
                      <a:pt x="1113770" y="1768852"/>
                      <a:pt x="1188265" y="1763826"/>
                    </a:cubicBezTo>
                    <a:cubicBezTo>
                      <a:pt x="1302872" y="1759776"/>
                      <a:pt x="1419157" y="1737156"/>
                      <a:pt x="1534603" y="1737016"/>
                    </a:cubicBezTo>
                    <a:cubicBezTo>
                      <a:pt x="1585617" y="1734642"/>
                      <a:pt x="1636771" y="1733944"/>
                      <a:pt x="1687786" y="1732827"/>
                    </a:cubicBezTo>
                    <a:cubicBezTo>
                      <a:pt x="1678281" y="1756844"/>
                      <a:pt x="1670175" y="1781419"/>
                      <a:pt x="1662768" y="1805995"/>
                    </a:cubicBezTo>
                    <a:cubicBezTo>
                      <a:pt x="1661090" y="1812418"/>
                      <a:pt x="1662628" y="1818981"/>
                      <a:pt x="1666262" y="1824147"/>
                    </a:cubicBezTo>
                    <a:cubicBezTo>
                      <a:pt x="1666262" y="1824147"/>
                      <a:pt x="1666262" y="1824147"/>
                      <a:pt x="1666122" y="1824147"/>
                    </a:cubicBezTo>
                    <a:cubicBezTo>
                      <a:pt x="1642502" y="1824426"/>
                      <a:pt x="1618881" y="1824287"/>
                      <a:pt x="1595960" y="1824426"/>
                    </a:cubicBezTo>
                    <a:cubicBezTo>
                      <a:pt x="1588692" y="1825124"/>
                      <a:pt x="1580725" y="1824705"/>
                      <a:pt x="1572619" y="1824147"/>
                    </a:cubicBezTo>
                    <a:cubicBezTo>
                      <a:pt x="1552073" y="1823030"/>
                      <a:pt x="1530550" y="1821773"/>
                      <a:pt x="1519089" y="1840205"/>
                    </a:cubicBezTo>
                    <a:cubicBezTo>
                      <a:pt x="1514616" y="1837831"/>
                      <a:pt x="1510843" y="1836714"/>
                      <a:pt x="1507768" y="1836714"/>
                    </a:cubicBezTo>
                    <a:cubicBezTo>
                      <a:pt x="1507069" y="1836714"/>
                      <a:pt x="1506370" y="1836714"/>
                      <a:pt x="1505671" y="1836993"/>
                    </a:cubicBezTo>
                    <a:cubicBezTo>
                      <a:pt x="1504973" y="1837133"/>
                      <a:pt x="1504274" y="1837273"/>
                      <a:pt x="1503715" y="1837552"/>
                    </a:cubicBezTo>
                    <a:cubicBezTo>
                      <a:pt x="1503156" y="1837831"/>
                      <a:pt x="1502457" y="1838250"/>
                      <a:pt x="1501898" y="1838669"/>
                    </a:cubicBezTo>
                    <a:cubicBezTo>
                      <a:pt x="1501758" y="1838808"/>
                      <a:pt x="1501618" y="1838948"/>
                      <a:pt x="1501478" y="1839088"/>
                    </a:cubicBezTo>
                    <a:cubicBezTo>
                      <a:pt x="1501339" y="1839227"/>
                      <a:pt x="1501059" y="1839367"/>
                      <a:pt x="1500919" y="1839646"/>
                    </a:cubicBezTo>
                    <a:cubicBezTo>
                      <a:pt x="1500500" y="1840065"/>
                      <a:pt x="1500081" y="1840484"/>
                      <a:pt x="1499801" y="1841043"/>
                    </a:cubicBezTo>
                    <a:cubicBezTo>
                      <a:pt x="1499522" y="1841601"/>
                      <a:pt x="1499102" y="1842160"/>
                      <a:pt x="1498683" y="1842718"/>
                    </a:cubicBezTo>
                    <a:cubicBezTo>
                      <a:pt x="1498543" y="1843137"/>
                      <a:pt x="1498264" y="1843556"/>
                      <a:pt x="1498124" y="1844114"/>
                    </a:cubicBezTo>
                    <a:cubicBezTo>
                      <a:pt x="1497845" y="1844673"/>
                      <a:pt x="1497705" y="1845231"/>
                      <a:pt x="1497565" y="1845790"/>
                    </a:cubicBezTo>
                    <a:cubicBezTo>
                      <a:pt x="1497285" y="1846628"/>
                      <a:pt x="1497146" y="1847466"/>
                      <a:pt x="1497006" y="1848303"/>
                    </a:cubicBezTo>
                    <a:cubicBezTo>
                      <a:pt x="1496028" y="1852911"/>
                      <a:pt x="1495888" y="1858497"/>
                      <a:pt x="1496307" y="1865059"/>
                    </a:cubicBezTo>
                    <a:cubicBezTo>
                      <a:pt x="1496307" y="1866176"/>
                      <a:pt x="1496447" y="1867293"/>
                      <a:pt x="1496587" y="1868550"/>
                    </a:cubicBezTo>
                    <a:cubicBezTo>
                      <a:pt x="1496726" y="1869667"/>
                      <a:pt x="1496866" y="1870924"/>
                      <a:pt x="1497006" y="1872181"/>
                    </a:cubicBezTo>
                    <a:cubicBezTo>
                      <a:pt x="1497146" y="1873717"/>
                      <a:pt x="1497425" y="1875253"/>
                      <a:pt x="1497565" y="1876928"/>
                    </a:cubicBezTo>
                    <a:cubicBezTo>
                      <a:pt x="1497565" y="1877068"/>
                      <a:pt x="1497565" y="1877068"/>
                      <a:pt x="1497565" y="1877208"/>
                    </a:cubicBezTo>
                    <a:cubicBezTo>
                      <a:pt x="1486524" y="1892288"/>
                      <a:pt x="1475901" y="1914769"/>
                      <a:pt x="1470590" y="1920912"/>
                    </a:cubicBezTo>
                    <a:cubicBezTo>
                      <a:pt x="1464301" y="1931525"/>
                      <a:pt x="1457872" y="1942137"/>
                      <a:pt x="1451582" y="1952749"/>
                    </a:cubicBezTo>
                    <a:lnTo>
                      <a:pt x="1451582" y="1952749"/>
                    </a:lnTo>
                    <a:cubicBezTo>
                      <a:pt x="1438444" y="1919935"/>
                      <a:pt x="1427822" y="1886004"/>
                      <a:pt x="1413007" y="1854447"/>
                    </a:cubicBezTo>
                    <a:cubicBezTo>
                      <a:pt x="1370518" y="1812697"/>
                      <a:pt x="1306786" y="1830291"/>
                      <a:pt x="1250181" y="1830291"/>
                    </a:cubicBezTo>
                    <a:cubicBezTo>
                      <a:pt x="1186308" y="1831268"/>
                      <a:pt x="1114049" y="1842439"/>
                      <a:pt x="1048919" y="1850677"/>
                    </a:cubicBezTo>
                    <a:cubicBezTo>
                      <a:pt x="1028653" y="1852772"/>
                      <a:pt x="1002517" y="1850817"/>
                      <a:pt x="981831" y="1857938"/>
                    </a:cubicBezTo>
                    <a:cubicBezTo>
                      <a:pt x="946610" y="1878045"/>
                      <a:pt x="927183" y="1917003"/>
                      <a:pt x="904122" y="1948839"/>
                    </a:cubicBezTo>
                    <a:cubicBezTo>
                      <a:pt x="887909" y="1973135"/>
                      <a:pt x="873933" y="1998688"/>
                      <a:pt x="860515" y="2024660"/>
                    </a:cubicBezTo>
                    <a:cubicBezTo>
                      <a:pt x="849334" y="1995058"/>
                      <a:pt x="838153" y="1965455"/>
                      <a:pt x="826832" y="1935993"/>
                    </a:cubicBezTo>
                    <a:lnTo>
                      <a:pt x="826832" y="1935853"/>
                    </a:lnTo>
                    <a:cubicBezTo>
                      <a:pt x="839550" y="1931944"/>
                      <a:pt x="844722" y="1915746"/>
                      <a:pt x="845980" y="1902062"/>
                    </a:cubicBezTo>
                    <a:close/>
                    <a:moveTo>
                      <a:pt x="989938" y="1936691"/>
                    </a:moveTo>
                    <a:cubicBezTo>
                      <a:pt x="994410" y="1930966"/>
                      <a:pt x="999162" y="1925241"/>
                      <a:pt x="1003914" y="1919656"/>
                    </a:cubicBezTo>
                    <a:cubicBezTo>
                      <a:pt x="1004753" y="1918679"/>
                      <a:pt x="1005731" y="1917701"/>
                      <a:pt x="1006570" y="1916863"/>
                    </a:cubicBezTo>
                    <a:cubicBezTo>
                      <a:pt x="1094482" y="1911557"/>
                      <a:pt x="1181416" y="1894103"/>
                      <a:pt x="1270167" y="1892148"/>
                    </a:cubicBezTo>
                    <a:cubicBezTo>
                      <a:pt x="1286799" y="1892009"/>
                      <a:pt x="1304829" y="1890193"/>
                      <a:pt x="1322719" y="1890193"/>
                    </a:cubicBezTo>
                    <a:cubicBezTo>
                      <a:pt x="1336416" y="1890193"/>
                      <a:pt x="1350113" y="1891310"/>
                      <a:pt x="1362831" y="1894662"/>
                    </a:cubicBezTo>
                    <a:cubicBezTo>
                      <a:pt x="1382538" y="1963082"/>
                      <a:pt x="1416641" y="2025777"/>
                      <a:pt x="1448507" y="2089031"/>
                    </a:cubicBezTo>
                    <a:cubicBezTo>
                      <a:pt x="1353048" y="2107462"/>
                      <a:pt x="1256190" y="2106345"/>
                      <a:pt x="1159193" y="2117655"/>
                    </a:cubicBezTo>
                    <a:cubicBezTo>
                      <a:pt x="1129004" y="2118772"/>
                      <a:pt x="1097697" y="2121705"/>
                      <a:pt x="1068066" y="2114444"/>
                    </a:cubicBezTo>
                    <a:cubicBezTo>
                      <a:pt x="1031308" y="2060406"/>
                      <a:pt x="1012160" y="1997431"/>
                      <a:pt x="989938" y="1936691"/>
                    </a:cubicBezTo>
                    <a:close/>
                    <a:moveTo>
                      <a:pt x="1034243" y="2206183"/>
                    </a:moveTo>
                    <a:cubicBezTo>
                      <a:pt x="1038436" y="2194453"/>
                      <a:pt x="1043188" y="2183003"/>
                      <a:pt x="1047940" y="2171693"/>
                    </a:cubicBezTo>
                    <a:cubicBezTo>
                      <a:pt x="1071141" y="2181188"/>
                      <a:pt x="1099793" y="2179932"/>
                      <a:pt x="1124392" y="2180909"/>
                    </a:cubicBezTo>
                    <a:cubicBezTo>
                      <a:pt x="1215659" y="2175882"/>
                      <a:pt x="1306646" y="2168621"/>
                      <a:pt x="1398052" y="2161360"/>
                    </a:cubicBezTo>
                    <a:cubicBezTo>
                      <a:pt x="1419576" y="2155217"/>
                      <a:pt x="1448787" y="2154658"/>
                      <a:pt x="1472687" y="2149073"/>
                    </a:cubicBezTo>
                    <a:cubicBezTo>
                      <a:pt x="1462763" y="2166946"/>
                      <a:pt x="1454797" y="2185796"/>
                      <a:pt x="1444314" y="2203390"/>
                    </a:cubicBezTo>
                    <a:cubicBezTo>
                      <a:pt x="1437745" y="2215259"/>
                      <a:pt x="1441240" y="2230199"/>
                      <a:pt x="1452421" y="2237460"/>
                    </a:cubicBezTo>
                    <a:lnTo>
                      <a:pt x="1452421" y="2237460"/>
                    </a:lnTo>
                    <a:cubicBezTo>
                      <a:pt x="1308882" y="2240532"/>
                      <a:pt x="1165343" y="2245001"/>
                      <a:pt x="1022084" y="2247793"/>
                    </a:cubicBezTo>
                    <a:cubicBezTo>
                      <a:pt x="1027674" y="2234109"/>
                      <a:pt x="1030190" y="2217074"/>
                      <a:pt x="1034243" y="2206183"/>
                    </a:cubicBezTo>
                    <a:close/>
                    <a:moveTo>
                      <a:pt x="1489738" y="2226010"/>
                    </a:moveTo>
                    <a:cubicBezTo>
                      <a:pt x="1493372" y="2209813"/>
                      <a:pt x="1522723" y="2145303"/>
                      <a:pt x="1512520" y="2123939"/>
                    </a:cubicBezTo>
                    <a:cubicBezTo>
                      <a:pt x="1517272" y="2114165"/>
                      <a:pt x="1518110" y="2100899"/>
                      <a:pt x="1512939" y="2082887"/>
                    </a:cubicBezTo>
                    <a:cubicBezTo>
                      <a:pt x="1505112" y="2052726"/>
                      <a:pt x="1487362" y="2026894"/>
                      <a:pt x="1472966" y="1999665"/>
                    </a:cubicBezTo>
                    <a:cubicBezTo>
                      <a:pt x="1471988" y="1997990"/>
                      <a:pt x="1471149" y="1996175"/>
                      <a:pt x="1470171" y="1994359"/>
                    </a:cubicBezTo>
                    <a:cubicBezTo>
                      <a:pt x="1481073" y="1966852"/>
                      <a:pt x="1493093" y="1939903"/>
                      <a:pt x="1504833" y="1912814"/>
                    </a:cubicBezTo>
                    <a:lnTo>
                      <a:pt x="1504833" y="1912814"/>
                    </a:lnTo>
                    <a:cubicBezTo>
                      <a:pt x="1505671" y="1916165"/>
                      <a:pt x="1506510" y="1919516"/>
                      <a:pt x="1507488" y="1923007"/>
                    </a:cubicBezTo>
                    <a:cubicBezTo>
                      <a:pt x="1509305" y="1929989"/>
                      <a:pt x="1511262" y="1937250"/>
                      <a:pt x="1513498" y="1944510"/>
                    </a:cubicBezTo>
                    <a:cubicBezTo>
                      <a:pt x="1513918" y="1945907"/>
                      <a:pt x="1514337" y="1947443"/>
                      <a:pt x="1514756" y="1948839"/>
                    </a:cubicBezTo>
                    <a:cubicBezTo>
                      <a:pt x="1518949" y="1963082"/>
                      <a:pt x="1523422" y="1977324"/>
                      <a:pt x="1527894" y="1991148"/>
                    </a:cubicBezTo>
                    <a:cubicBezTo>
                      <a:pt x="1528453" y="1992963"/>
                      <a:pt x="1529012" y="1994778"/>
                      <a:pt x="1529711" y="1996454"/>
                    </a:cubicBezTo>
                    <a:cubicBezTo>
                      <a:pt x="1531388" y="2001481"/>
                      <a:pt x="1533065" y="2006368"/>
                      <a:pt x="1534603" y="2011255"/>
                    </a:cubicBezTo>
                    <a:cubicBezTo>
                      <a:pt x="1535581" y="2013908"/>
                      <a:pt x="1536420" y="2016561"/>
                      <a:pt x="1537258" y="2019214"/>
                    </a:cubicBezTo>
                    <a:cubicBezTo>
                      <a:pt x="1537538" y="2020052"/>
                      <a:pt x="1537817" y="2020890"/>
                      <a:pt x="1538097" y="2021867"/>
                    </a:cubicBezTo>
                    <a:cubicBezTo>
                      <a:pt x="1539215" y="2025358"/>
                      <a:pt x="1540473" y="2028709"/>
                      <a:pt x="1541591" y="2031921"/>
                    </a:cubicBezTo>
                    <a:cubicBezTo>
                      <a:pt x="1545225" y="2042812"/>
                      <a:pt x="1548579" y="2052447"/>
                      <a:pt x="1551095" y="2060266"/>
                    </a:cubicBezTo>
                    <a:cubicBezTo>
                      <a:pt x="1551654" y="2061802"/>
                      <a:pt x="1552073" y="2063338"/>
                      <a:pt x="1552493" y="2064595"/>
                    </a:cubicBezTo>
                    <a:cubicBezTo>
                      <a:pt x="1553331" y="2067248"/>
                      <a:pt x="1554030" y="2069482"/>
                      <a:pt x="1554729" y="2071576"/>
                    </a:cubicBezTo>
                    <a:cubicBezTo>
                      <a:pt x="1555009" y="2072554"/>
                      <a:pt x="1555288" y="2073392"/>
                      <a:pt x="1555428" y="2074230"/>
                    </a:cubicBezTo>
                    <a:cubicBezTo>
                      <a:pt x="1555568" y="2074509"/>
                      <a:pt x="1555568" y="2074788"/>
                      <a:pt x="1555707" y="2075067"/>
                    </a:cubicBezTo>
                    <a:cubicBezTo>
                      <a:pt x="1555987" y="2076184"/>
                      <a:pt x="1556266" y="2077022"/>
                      <a:pt x="1556406" y="2077860"/>
                    </a:cubicBezTo>
                    <a:cubicBezTo>
                      <a:pt x="1556546" y="2078698"/>
                      <a:pt x="1556825" y="2079396"/>
                      <a:pt x="1556825" y="2079954"/>
                    </a:cubicBezTo>
                    <a:cubicBezTo>
                      <a:pt x="1557245" y="2081909"/>
                      <a:pt x="1557664" y="2083724"/>
                      <a:pt x="1558083" y="2085540"/>
                    </a:cubicBezTo>
                    <a:cubicBezTo>
                      <a:pt x="1558083" y="2085819"/>
                      <a:pt x="1558223" y="2085959"/>
                      <a:pt x="1558223" y="2086238"/>
                    </a:cubicBezTo>
                    <a:cubicBezTo>
                      <a:pt x="1558223" y="2086377"/>
                      <a:pt x="1558223" y="2086517"/>
                      <a:pt x="1558363" y="2086657"/>
                    </a:cubicBezTo>
                    <a:cubicBezTo>
                      <a:pt x="1558363" y="2086796"/>
                      <a:pt x="1558363" y="2087076"/>
                      <a:pt x="1558503" y="2087215"/>
                    </a:cubicBezTo>
                    <a:cubicBezTo>
                      <a:pt x="1558782" y="2088193"/>
                      <a:pt x="1559062" y="2089031"/>
                      <a:pt x="1559341" y="2090008"/>
                    </a:cubicBezTo>
                    <a:lnTo>
                      <a:pt x="1559341" y="2090008"/>
                    </a:lnTo>
                    <a:cubicBezTo>
                      <a:pt x="1559201" y="2090287"/>
                      <a:pt x="1559062" y="2090567"/>
                      <a:pt x="1558922" y="2090846"/>
                    </a:cubicBezTo>
                    <a:cubicBezTo>
                      <a:pt x="1546203" y="2117097"/>
                      <a:pt x="1535162" y="2144046"/>
                      <a:pt x="1521744" y="2169878"/>
                    </a:cubicBezTo>
                    <a:cubicBezTo>
                      <a:pt x="1512101" y="2183143"/>
                      <a:pt x="1512520" y="2204088"/>
                      <a:pt x="1529571" y="2211070"/>
                    </a:cubicBezTo>
                    <a:cubicBezTo>
                      <a:pt x="1532506" y="2212326"/>
                      <a:pt x="1535581" y="2213025"/>
                      <a:pt x="1538656" y="2213025"/>
                    </a:cubicBezTo>
                    <a:cubicBezTo>
                      <a:pt x="1549138" y="2213025"/>
                      <a:pt x="1559201" y="2205903"/>
                      <a:pt x="1562137" y="2195291"/>
                    </a:cubicBezTo>
                    <a:cubicBezTo>
                      <a:pt x="1564932" y="2184400"/>
                      <a:pt x="1578349" y="2152564"/>
                      <a:pt x="1584639" y="2124777"/>
                    </a:cubicBezTo>
                    <a:cubicBezTo>
                      <a:pt x="1584639" y="2124777"/>
                      <a:pt x="1584639" y="2124777"/>
                      <a:pt x="1584779" y="2124777"/>
                    </a:cubicBezTo>
                    <a:lnTo>
                      <a:pt x="1584779" y="2124777"/>
                    </a:lnTo>
                    <a:cubicBezTo>
                      <a:pt x="1586036" y="2125754"/>
                      <a:pt x="1587434" y="2126592"/>
                      <a:pt x="1588832" y="2127430"/>
                    </a:cubicBezTo>
                    <a:cubicBezTo>
                      <a:pt x="1588972" y="2127430"/>
                      <a:pt x="1589111" y="2127569"/>
                      <a:pt x="1589251" y="2127569"/>
                    </a:cubicBezTo>
                    <a:cubicBezTo>
                      <a:pt x="1589391" y="2127709"/>
                      <a:pt x="1589530" y="2127849"/>
                      <a:pt x="1589810" y="2127849"/>
                    </a:cubicBezTo>
                    <a:cubicBezTo>
                      <a:pt x="1589810" y="2127849"/>
                      <a:pt x="1589950" y="2127849"/>
                      <a:pt x="1589950" y="2127988"/>
                    </a:cubicBezTo>
                    <a:cubicBezTo>
                      <a:pt x="1590509" y="2128267"/>
                      <a:pt x="1591068" y="2128547"/>
                      <a:pt x="1591767" y="2128966"/>
                    </a:cubicBezTo>
                    <a:lnTo>
                      <a:pt x="1591767" y="2128966"/>
                    </a:lnTo>
                    <a:cubicBezTo>
                      <a:pt x="1592186" y="2129105"/>
                      <a:pt x="1592605" y="2129385"/>
                      <a:pt x="1593025" y="2129524"/>
                    </a:cubicBezTo>
                    <a:cubicBezTo>
                      <a:pt x="1593164" y="2129524"/>
                      <a:pt x="1593444" y="2129664"/>
                      <a:pt x="1593584" y="2129803"/>
                    </a:cubicBezTo>
                    <a:cubicBezTo>
                      <a:pt x="1593723" y="2129943"/>
                      <a:pt x="1593863" y="2129943"/>
                      <a:pt x="1594003" y="2130083"/>
                    </a:cubicBezTo>
                    <a:cubicBezTo>
                      <a:pt x="1594003" y="2130083"/>
                      <a:pt x="1594143" y="2130222"/>
                      <a:pt x="1594283" y="2130222"/>
                    </a:cubicBezTo>
                    <a:cubicBezTo>
                      <a:pt x="1594422" y="2130362"/>
                      <a:pt x="1594562" y="2130362"/>
                      <a:pt x="1594842" y="2130502"/>
                    </a:cubicBezTo>
                    <a:cubicBezTo>
                      <a:pt x="1595960" y="2131060"/>
                      <a:pt x="1597078" y="2131619"/>
                      <a:pt x="1598336" y="2132038"/>
                    </a:cubicBezTo>
                    <a:lnTo>
                      <a:pt x="1598336" y="2132038"/>
                    </a:lnTo>
                    <a:cubicBezTo>
                      <a:pt x="1599314" y="2132456"/>
                      <a:pt x="1600153" y="2132875"/>
                      <a:pt x="1601131" y="2133155"/>
                    </a:cubicBezTo>
                    <a:cubicBezTo>
                      <a:pt x="1601271" y="2133155"/>
                      <a:pt x="1601271" y="2133155"/>
                      <a:pt x="1601411" y="2133294"/>
                    </a:cubicBezTo>
                    <a:cubicBezTo>
                      <a:pt x="1602389" y="2133713"/>
                      <a:pt x="1603507" y="2134132"/>
                      <a:pt x="1604485" y="2134411"/>
                    </a:cubicBezTo>
                    <a:cubicBezTo>
                      <a:pt x="1604905" y="2134551"/>
                      <a:pt x="1605184" y="2134691"/>
                      <a:pt x="1605604" y="2134830"/>
                    </a:cubicBezTo>
                    <a:cubicBezTo>
                      <a:pt x="1607001" y="2135389"/>
                      <a:pt x="1608399" y="2135668"/>
                      <a:pt x="1609797" y="2136087"/>
                    </a:cubicBezTo>
                    <a:cubicBezTo>
                      <a:pt x="1610775" y="2136366"/>
                      <a:pt x="1611753" y="2136645"/>
                      <a:pt x="1612592" y="2136645"/>
                    </a:cubicBezTo>
                    <a:cubicBezTo>
                      <a:pt x="1612732" y="2136645"/>
                      <a:pt x="1612871" y="2136645"/>
                      <a:pt x="1613011" y="2136785"/>
                    </a:cubicBezTo>
                    <a:cubicBezTo>
                      <a:pt x="1614129" y="2137064"/>
                      <a:pt x="1615108" y="2137343"/>
                      <a:pt x="1616226" y="2137483"/>
                    </a:cubicBezTo>
                    <a:cubicBezTo>
                      <a:pt x="1620139" y="2138321"/>
                      <a:pt x="1624192" y="2138740"/>
                      <a:pt x="1628385" y="2139019"/>
                    </a:cubicBezTo>
                    <a:cubicBezTo>
                      <a:pt x="1685409" y="2144744"/>
                      <a:pt x="1742993" y="2145163"/>
                      <a:pt x="1800296" y="2146420"/>
                    </a:cubicBezTo>
                    <a:cubicBezTo>
                      <a:pt x="1806027" y="2146559"/>
                      <a:pt x="1811617" y="2146559"/>
                      <a:pt x="1817348" y="2146559"/>
                    </a:cubicBezTo>
                    <a:cubicBezTo>
                      <a:pt x="1847817" y="2146559"/>
                      <a:pt x="1878285" y="2145163"/>
                      <a:pt x="1908894" y="2143627"/>
                    </a:cubicBezTo>
                    <a:cubicBezTo>
                      <a:pt x="1944674" y="2141951"/>
                      <a:pt x="1980314" y="2140276"/>
                      <a:pt x="2016234" y="2140974"/>
                    </a:cubicBezTo>
                    <a:cubicBezTo>
                      <a:pt x="2017771" y="2141114"/>
                      <a:pt x="2019309" y="2141253"/>
                      <a:pt x="2020706" y="2141393"/>
                    </a:cubicBezTo>
                    <a:cubicBezTo>
                      <a:pt x="2021405" y="2141393"/>
                      <a:pt x="2022244" y="2141532"/>
                      <a:pt x="2022803" y="2141532"/>
                    </a:cubicBezTo>
                    <a:cubicBezTo>
                      <a:pt x="2023502" y="2141532"/>
                      <a:pt x="2024200" y="2141532"/>
                      <a:pt x="2024899" y="2141532"/>
                    </a:cubicBezTo>
                    <a:cubicBezTo>
                      <a:pt x="2021685" y="2148095"/>
                      <a:pt x="2018470" y="2154658"/>
                      <a:pt x="2015255" y="2161221"/>
                    </a:cubicBezTo>
                    <a:cubicBezTo>
                      <a:pt x="2010503" y="2177139"/>
                      <a:pt x="1989678" y="2203530"/>
                      <a:pt x="1982271" y="2225871"/>
                    </a:cubicBezTo>
                    <a:cubicBezTo>
                      <a:pt x="1982271" y="2225871"/>
                      <a:pt x="1982271" y="2225871"/>
                      <a:pt x="1982131" y="2225871"/>
                    </a:cubicBezTo>
                    <a:cubicBezTo>
                      <a:pt x="1888488" y="2229362"/>
                      <a:pt x="1794985" y="2232294"/>
                      <a:pt x="1701482" y="2234388"/>
                    </a:cubicBezTo>
                    <a:cubicBezTo>
                      <a:pt x="1627966" y="2234388"/>
                      <a:pt x="1554310" y="2235226"/>
                      <a:pt x="1480653" y="2236622"/>
                    </a:cubicBezTo>
                    <a:cubicBezTo>
                      <a:pt x="1484986" y="2234109"/>
                      <a:pt x="1488061" y="2230479"/>
                      <a:pt x="1489738" y="2226010"/>
                    </a:cubicBezTo>
                    <a:close/>
                    <a:moveTo>
                      <a:pt x="2052153" y="2178256"/>
                    </a:moveTo>
                    <a:cubicBezTo>
                      <a:pt x="2059142" y="2160662"/>
                      <a:pt x="2066549" y="2143208"/>
                      <a:pt x="2073957" y="2125754"/>
                    </a:cubicBezTo>
                    <a:lnTo>
                      <a:pt x="2073957" y="2125754"/>
                    </a:lnTo>
                    <a:cubicBezTo>
                      <a:pt x="2074096" y="2125754"/>
                      <a:pt x="2074096" y="2125614"/>
                      <a:pt x="2074096" y="2125614"/>
                    </a:cubicBezTo>
                    <a:cubicBezTo>
                      <a:pt x="2075494" y="2124358"/>
                      <a:pt x="2076752" y="2123101"/>
                      <a:pt x="2077731" y="2121705"/>
                    </a:cubicBezTo>
                    <a:cubicBezTo>
                      <a:pt x="2078988" y="2120308"/>
                      <a:pt x="2080106" y="2118772"/>
                      <a:pt x="2081225" y="2117237"/>
                    </a:cubicBezTo>
                    <a:cubicBezTo>
                      <a:pt x="2082343" y="2115840"/>
                      <a:pt x="2083181" y="2114304"/>
                      <a:pt x="2084020" y="2112768"/>
                    </a:cubicBezTo>
                    <a:cubicBezTo>
                      <a:pt x="2084858" y="2111372"/>
                      <a:pt x="2085557" y="2109976"/>
                      <a:pt x="2086116" y="2108579"/>
                    </a:cubicBezTo>
                    <a:cubicBezTo>
                      <a:pt x="2086256" y="2108021"/>
                      <a:pt x="2086536" y="2107602"/>
                      <a:pt x="2086815" y="2107043"/>
                    </a:cubicBezTo>
                    <a:cubicBezTo>
                      <a:pt x="2087095" y="2106485"/>
                      <a:pt x="2087234" y="2105926"/>
                      <a:pt x="2087374" y="2105507"/>
                    </a:cubicBezTo>
                    <a:cubicBezTo>
                      <a:pt x="2087933" y="2104251"/>
                      <a:pt x="2088353" y="2102994"/>
                      <a:pt x="2088772" y="2101737"/>
                    </a:cubicBezTo>
                    <a:cubicBezTo>
                      <a:pt x="2089051" y="2101179"/>
                      <a:pt x="2089191" y="2100480"/>
                      <a:pt x="2089331" y="2099922"/>
                    </a:cubicBezTo>
                    <a:cubicBezTo>
                      <a:pt x="2089331" y="2099922"/>
                      <a:pt x="2089331" y="2099922"/>
                      <a:pt x="2089331" y="2099782"/>
                    </a:cubicBezTo>
                    <a:cubicBezTo>
                      <a:pt x="2089890" y="2098246"/>
                      <a:pt x="2090170" y="2096850"/>
                      <a:pt x="2090589" y="2095314"/>
                    </a:cubicBezTo>
                    <a:cubicBezTo>
                      <a:pt x="2090729" y="2094756"/>
                      <a:pt x="2090729" y="2094337"/>
                      <a:pt x="2090868" y="2093778"/>
                    </a:cubicBezTo>
                    <a:cubicBezTo>
                      <a:pt x="2090868" y="2093638"/>
                      <a:pt x="2090868" y="2093499"/>
                      <a:pt x="2091008" y="2093220"/>
                    </a:cubicBezTo>
                    <a:cubicBezTo>
                      <a:pt x="2091427" y="2091404"/>
                      <a:pt x="2091707" y="2089589"/>
                      <a:pt x="2092126" y="2087634"/>
                    </a:cubicBezTo>
                    <a:cubicBezTo>
                      <a:pt x="2092546" y="2085260"/>
                      <a:pt x="2092825" y="2082887"/>
                      <a:pt x="2092965" y="2080373"/>
                    </a:cubicBezTo>
                    <a:cubicBezTo>
                      <a:pt x="2093244" y="2075626"/>
                      <a:pt x="2093524" y="2070878"/>
                      <a:pt x="2093524" y="2066131"/>
                    </a:cubicBezTo>
                    <a:cubicBezTo>
                      <a:pt x="2093524" y="2063617"/>
                      <a:pt x="2093524" y="2061104"/>
                      <a:pt x="2093384" y="2058590"/>
                    </a:cubicBezTo>
                    <a:cubicBezTo>
                      <a:pt x="2093384" y="2057613"/>
                      <a:pt x="2093384" y="2056496"/>
                      <a:pt x="2093244" y="2055519"/>
                    </a:cubicBezTo>
                    <a:cubicBezTo>
                      <a:pt x="2093105" y="2052307"/>
                      <a:pt x="2092825" y="2049235"/>
                      <a:pt x="2092685" y="2046163"/>
                    </a:cubicBezTo>
                    <a:cubicBezTo>
                      <a:pt x="2092546" y="2043371"/>
                      <a:pt x="2092266" y="2040578"/>
                      <a:pt x="2091847" y="2037785"/>
                    </a:cubicBezTo>
                    <a:cubicBezTo>
                      <a:pt x="2091847" y="2037227"/>
                      <a:pt x="2091707" y="2036668"/>
                      <a:pt x="2091707" y="2036110"/>
                    </a:cubicBezTo>
                    <a:cubicBezTo>
                      <a:pt x="2091707" y="2035551"/>
                      <a:pt x="2091567" y="2034993"/>
                      <a:pt x="2091567" y="2034434"/>
                    </a:cubicBezTo>
                    <a:cubicBezTo>
                      <a:pt x="2091567" y="2034434"/>
                      <a:pt x="2091567" y="2034434"/>
                      <a:pt x="2091567" y="2034294"/>
                    </a:cubicBezTo>
                    <a:cubicBezTo>
                      <a:pt x="2091567" y="2033876"/>
                      <a:pt x="2091427" y="2033457"/>
                      <a:pt x="2091427" y="2033038"/>
                    </a:cubicBezTo>
                    <a:cubicBezTo>
                      <a:pt x="2091148" y="2030943"/>
                      <a:pt x="2090868" y="2028709"/>
                      <a:pt x="2090449" y="2026475"/>
                    </a:cubicBezTo>
                    <a:cubicBezTo>
                      <a:pt x="2090030" y="2023822"/>
                      <a:pt x="2089610" y="2021169"/>
                      <a:pt x="2089191" y="2018516"/>
                    </a:cubicBezTo>
                    <a:cubicBezTo>
                      <a:pt x="2088912" y="2016840"/>
                      <a:pt x="2088632" y="2015165"/>
                      <a:pt x="2088353" y="2013629"/>
                    </a:cubicBezTo>
                    <a:cubicBezTo>
                      <a:pt x="2088073" y="2011953"/>
                      <a:pt x="2087794" y="2010138"/>
                      <a:pt x="2087374" y="2008323"/>
                    </a:cubicBezTo>
                    <a:cubicBezTo>
                      <a:pt x="2086955" y="2006647"/>
                      <a:pt x="2086675" y="2004832"/>
                      <a:pt x="2086256" y="2003156"/>
                    </a:cubicBezTo>
                    <a:cubicBezTo>
                      <a:pt x="2085557" y="1999665"/>
                      <a:pt x="2084719" y="1996175"/>
                      <a:pt x="2084020" y="1992684"/>
                    </a:cubicBezTo>
                    <a:cubicBezTo>
                      <a:pt x="2083181" y="1989193"/>
                      <a:pt x="2082482" y="1985842"/>
                      <a:pt x="2081644" y="1982351"/>
                    </a:cubicBezTo>
                    <a:lnTo>
                      <a:pt x="2081644" y="1982351"/>
                    </a:lnTo>
                    <a:lnTo>
                      <a:pt x="2081644" y="1982351"/>
                    </a:lnTo>
                    <a:cubicBezTo>
                      <a:pt x="2100931" y="1975369"/>
                      <a:pt x="2104006" y="1939484"/>
                      <a:pt x="2114768" y="1922588"/>
                    </a:cubicBezTo>
                    <a:cubicBezTo>
                      <a:pt x="2119381" y="1912255"/>
                      <a:pt x="2124412" y="1902062"/>
                      <a:pt x="2129444" y="1892009"/>
                    </a:cubicBezTo>
                    <a:cubicBezTo>
                      <a:pt x="2129863" y="1895220"/>
                      <a:pt x="2130422" y="1898571"/>
                      <a:pt x="2130981" y="1901783"/>
                    </a:cubicBezTo>
                    <a:cubicBezTo>
                      <a:pt x="2131261" y="1903738"/>
                      <a:pt x="2131680" y="1905832"/>
                      <a:pt x="2132099" y="1907787"/>
                    </a:cubicBezTo>
                    <a:cubicBezTo>
                      <a:pt x="2132798" y="1911836"/>
                      <a:pt x="2133637" y="1915886"/>
                      <a:pt x="2134475" y="1920075"/>
                    </a:cubicBezTo>
                    <a:cubicBezTo>
                      <a:pt x="2135314" y="1923984"/>
                      <a:pt x="2136013" y="1927894"/>
                      <a:pt x="2136991" y="1931804"/>
                    </a:cubicBezTo>
                    <a:cubicBezTo>
                      <a:pt x="2137969" y="1936272"/>
                      <a:pt x="2138948" y="1940741"/>
                      <a:pt x="2139926" y="1945069"/>
                    </a:cubicBezTo>
                    <a:cubicBezTo>
                      <a:pt x="2140765" y="1948699"/>
                      <a:pt x="2141603" y="1952330"/>
                      <a:pt x="2142442" y="1955960"/>
                    </a:cubicBezTo>
                    <a:cubicBezTo>
                      <a:pt x="2143001" y="1958195"/>
                      <a:pt x="2143560" y="1960568"/>
                      <a:pt x="2144119" y="1962802"/>
                    </a:cubicBezTo>
                    <a:cubicBezTo>
                      <a:pt x="2145517" y="1968667"/>
                      <a:pt x="2146914" y="1974532"/>
                      <a:pt x="2148312" y="1980396"/>
                    </a:cubicBezTo>
                    <a:cubicBezTo>
                      <a:pt x="2152505" y="1997990"/>
                      <a:pt x="2156698" y="2015584"/>
                      <a:pt x="2160052" y="2033317"/>
                    </a:cubicBezTo>
                    <a:cubicBezTo>
                      <a:pt x="2160332" y="2035272"/>
                      <a:pt x="2160611" y="2037227"/>
                      <a:pt x="2161031" y="2039042"/>
                    </a:cubicBezTo>
                    <a:cubicBezTo>
                      <a:pt x="2161031" y="2039461"/>
                      <a:pt x="2161170" y="2039880"/>
                      <a:pt x="2161310" y="2040159"/>
                    </a:cubicBezTo>
                    <a:cubicBezTo>
                      <a:pt x="2161590" y="2041835"/>
                      <a:pt x="2162009" y="2043510"/>
                      <a:pt x="2162428" y="2045046"/>
                    </a:cubicBezTo>
                    <a:cubicBezTo>
                      <a:pt x="2162428" y="2045325"/>
                      <a:pt x="2162568" y="2045465"/>
                      <a:pt x="2162568" y="2045744"/>
                    </a:cubicBezTo>
                    <a:cubicBezTo>
                      <a:pt x="2162848" y="2046722"/>
                      <a:pt x="2163127" y="2047699"/>
                      <a:pt x="2163407" y="2048677"/>
                    </a:cubicBezTo>
                    <a:cubicBezTo>
                      <a:pt x="2163826" y="2049794"/>
                      <a:pt x="2164105" y="2051050"/>
                      <a:pt x="2164525" y="2052167"/>
                    </a:cubicBezTo>
                    <a:cubicBezTo>
                      <a:pt x="2164665" y="2052726"/>
                      <a:pt x="2164944" y="2053285"/>
                      <a:pt x="2165224" y="2053843"/>
                    </a:cubicBezTo>
                    <a:cubicBezTo>
                      <a:pt x="2165363" y="2054402"/>
                      <a:pt x="2165643" y="2054960"/>
                      <a:pt x="2165922" y="2055519"/>
                    </a:cubicBezTo>
                    <a:cubicBezTo>
                      <a:pt x="2166342" y="2056496"/>
                      <a:pt x="2166761" y="2057474"/>
                      <a:pt x="2167180" y="2058451"/>
                    </a:cubicBezTo>
                    <a:cubicBezTo>
                      <a:pt x="2167180" y="2058590"/>
                      <a:pt x="2167320" y="2058870"/>
                      <a:pt x="2167460" y="2059009"/>
                    </a:cubicBezTo>
                    <a:cubicBezTo>
                      <a:pt x="2167879" y="2059847"/>
                      <a:pt x="2168298" y="2060685"/>
                      <a:pt x="2168857" y="2061523"/>
                    </a:cubicBezTo>
                    <a:cubicBezTo>
                      <a:pt x="2150967" y="2103971"/>
                      <a:pt x="2130143" y="2145442"/>
                      <a:pt x="2110016" y="2187053"/>
                    </a:cubicBezTo>
                    <a:cubicBezTo>
                      <a:pt x="2104146" y="2199620"/>
                      <a:pt x="2112392" y="2214840"/>
                      <a:pt x="2125251" y="2218331"/>
                    </a:cubicBezTo>
                    <a:cubicBezTo>
                      <a:pt x="2127767" y="2218889"/>
                      <a:pt x="2130003" y="2219168"/>
                      <a:pt x="2132099" y="2219168"/>
                    </a:cubicBezTo>
                    <a:cubicBezTo>
                      <a:pt x="2155021" y="2219168"/>
                      <a:pt x="2157397" y="2186355"/>
                      <a:pt x="2164665" y="2168761"/>
                    </a:cubicBezTo>
                    <a:cubicBezTo>
                      <a:pt x="2173889" y="2141672"/>
                      <a:pt x="2186049" y="2114444"/>
                      <a:pt x="2193456" y="2086377"/>
                    </a:cubicBezTo>
                    <a:lnTo>
                      <a:pt x="2193456" y="2086377"/>
                    </a:lnTo>
                    <a:lnTo>
                      <a:pt x="2193456" y="2086377"/>
                    </a:lnTo>
                    <a:cubicBezTo>
                      <a:pt x="2194574" y="2087076"/>
                      <a:pt x="2195832" y="2087774"/>
                      <a:pt x="2197090" y="2088332"/>
                    </a:cubicBezTo>
                    <a:cubicBezTo>
                      <a:pt x="2198348" y="2089031"/>
                      <a:pt x="2199606" y="2089589"/>
                      <a:pt x="2200864" y="2090287"/>
                    </a:cubicBezTo>
                    <a:cubicBezTo>
                      <a:pt x="2202122" y="2090846"/>
                      <a:pt x="2203379" y="2091404"/>
                      <a:pt x="2204637" y="2091823"/>
                    </a:cubicBezTo>
                    <a:cubicBezTo>
                      <a:pt x="2206594" y="2092661"/>
                      <a:pt x="2208551" y="2093359"/>
                      <a:pt x="2210647" y="2094057"/>
                    </a:cubicBezTo>
                    <a:cubicBezTo>
                      <a:pt x="2212744" y="2094756"/>
                      <a:pt x="2214700" y="2095314"/>
                      <a:pt x="2216937" y="2096012"/>
                    </a:cubicBezTo>
                    <a:cubicBezTo>
                      <a:pt x="2218334" y="2096431"/>
                      <a:pt x="2219732" y="2096850"/>
                      <a:pt x="2221130" y="2097129"/>
                    </a:cubicBezTo>
                    <a:cubicBezTo>
                      <a:pt x="2222527" y="2097548"/>
                      <a:pt x="2224065" y="2097828"/>
                      <a:pt x="2225462" y="2098246"/>
                    </a:cubicBezTo>
                    <a:cubicBezTo>
                      <a:pt x="2226860" y="2098526"/>
                      <a:pt x="2228258" y="2098805"/>
                      <a:pt x="2229655" y="2099084"/>
                    </a:cubicBezTo>
                    <a:cubicBezTo>
                      <a:pt x="2229935" y="2099084"/>
                      <a:pt x="2230214" y="2099224"/>
                      <a:pt x="2230494" y="2099224"/>
                    </a:cubicBezTo>
                    <a:cubicBezTo>
                      <a:pt x="2231752" y="2099503"/>
                      <a:pt x="2233010" y="2099643"/>
                      <a:pt x="2234268" y="2099782"/>
                    </a:cubicBezTo>
                    <a:cubicBezTo>
                      <a:pt x="2234268" y="2099782"/>
                      <a:pt x="2234407" y="2099782"/>
                      <a:pt x="2234547" y="2099782"/>
                    </a:cubicBezTo>
                    <a:cubicBezTo>
                      <a:pt x="2237482" y="2100341"/>
                      <a:pt x="2240277" y="2100620"/>
                      <a:pt x="2243213" y="2101039"/>
                    </a:cubicBezTo>
                    <a:cubicBezTo>
                      <a:pt x="2246427" y="2101458"/>
                      <a:pt x="2249642" y="2101737"/>
                      <a:pt x="2252996" y="2102016"/>
                    </a:cubicBezTo>
                    <a:cubicBezTo>
                      <a:pt x="2254533" y="2102156"/>
                      <a:pt x="2255931" y="2102296"/>
                      <a:pt x="2257469" y="2102296"/>
                    </a:cubicBezTo>
                    <a:cubicBezTo>
                      <a:pt x="2263758" y="2102715"/>
                      <a:pt x="2270047" y="2102994"/>
                      <a:pt x="2276477" y="2103133"/>
                    </a:cubicBezTo>
                    <a:cubicBezTo>
                      <a:pt x="2277315" y="2103133"/>
                      <a:pt x="2278294" y="2103133"/>
                      <a:pt x="2279132" y="2103133"/>
                    </a:cubicBezTo>
                    <a:cubicBezTo>
                      <a:pt x="2281368" y="2103133"/>
                      <a:pt x="2283605" y="2103133"/>
                      <a:pt x="2285981" y="2103133"/>
                    </a:cubicBezTo>
                    <a:cubicBezTo>
                      <a:pt x="2295485" y="2103273"/>
                      <a:pt x="2304709" y="2103273"/>
                      <a:pt x="2313514" y="2103413"/>
                    </a:cubicBezTo>
                    <a:cubicBezTo>
                      <a:pt x="2315052" y="2103413"/>
                      <a:pt x="2316450" y="2103413"/>
                      <a:pt x="2317847" y="2103413"/>
                    </a:cubicBezTo>
                    <a:cubicBezTo>
                      <a:pt x="2319385" y="2103413"/>
                      <a:pt x="2320782" y="2103413"/>
                      <a:pt x="2322180" y="2103552"/>
                    </a:cubicBezTo>
                    <a:cubicBezTo>
                      <a:pt x="2322320" y="2103552"/>
                      <a:pt x="2322320" y="2103552"/>
                      <a:pt x="2322459" y="2103552"/>
                    </a:cubicBezTo>
                    <a:cubicBezTo>
                      <a:pt x="2323717" y="2103552"/>
                      <a:pt x="2325115" y="2103552"/>
                      <a:pt x="2326373" y="2103692"/>
                    </a:cubicBezTo>
                    <a:cubicBezTo>
                      <a:pt x="2329168" y="2103692"/>
                      <a:pt x="2331824" y="2103832"/>
                      <a:pt x="2334479" y="2104111"/>
                    </a:cubicBezTo>
                    <a:cubicBezTo>
                      <a:pt x="2352928" y="2104669"/>
                      <a:pt x="2371238" y="2104809"/>
                      <a:pt x="2389686" y="2104809"/>
                    </a:cubicBezTo>
                    <a:cubicBezTo>
                      <a:pt x="2477040" y="2104809"/>
                      <a:pt x="2564393" y="2099643"/>
                      <a:pt x="2651467" y="2092521"/>
                    </a:cubicBezTo>
                    <a:cubicBezTo>
                      <a:pt x="2652166" y="2092521"/>
                      <a:pt x="2653004" y="2092521"/>
                      <a:pt x="2653563" y="2092382"/>
                    </a:cubicBezTo>
                    <a:cubicBezTo>
                      <a:pt x="2635673" y="2123520"/>
                      <a:pt x="2623374" y="2158428"/>
                      <a:pt x="2608279" y="2190683"/>
                    </a:cubicBezTo>
                    <a:cubicBezTo>
                      <a:pt x="2606742" y="2194314"/>
                      <a:pt x="2606323" y="2198084"/>
                      <a:pt x="2606742" y="2201714"/>
                    </a:cubicBezTo>
                    <a:lnTo>
                      <a:pt x="2606602" y="2201714"/>
                    </a:lnTo>
                    <a:cubicBezTo>
                      <a:pt x="2553212" y="2204926"/>
                      <a:pt x="2499821" y="2207439"/>
                      <a:pt x="2446152" y="2208556"/>
                    </a:cubicBezTo>
                    <a:cubicBezTo>
                      <a:pt x="2308623" y="2212885"/>
                      <a:pt x="2171094" y="2218610"/>
                      <a:pt x="2033565" y="2223776"/>
                    </a:cubicBezTo>
                    <a:cubicBezTo>
                      <a:pt x="2039574" y="2208696"/>
                      <a:pt x="2045724" y="2193476"/>
                      <a:pt x="2052153" y="2178256"/>
                    </a:cubicBezTo>
                    <a:close/>
                    <a:moveTo>
                      <a:pt x="2662369" y="2167784"/>
                    </a:moveTo>
                    <a:cubicBezTo>
                      <a:pt x="2662508" y="2159545"/>
                      <a:pt x="2678721" y="2115980"/>
                      <a:pt x="2684312" y="2086936"/>
                    </a:cubicBezTo>
                    <a:lnTo>
                      <a:pt x="2684312" y="2086936"/>
                    </a:lnTo>
                    <a:cubicBezTo>
                      <a:pt x="2685709" y="2086377"/>
                      <a:pt x="2686967" y="2085959"/>
                      <a:pt x="2688085" y="2085400"/>
                    </a:cubicBezTo>
                    <a:cubicBezTo>
                      <a:pt x="2689343" y="2084842"/>
                      <a:pt x="2690601" y="2084283"/>
                      <a:pt x="2691719" y="2083724"/>
                    </a:cubicBezTo>
                    <a:cubicBezTo>
                      <a:pt x="2693257" y="2083026"/>
                      <a:pt x="2694654" y="2082188"/>
                      <a:pt x="2696052" y="2081351"/>
                    </a:cubicBezTo>
                    <a:cubicBezTo>
                      <a:pt x="2696890" y="2080932"/>
                      <a:pt x="2697589" y="2080373"/>
                      <a:pt x="2698428" y="2079815"/>
                    </a:cubicBezTo>
                    <a:cubicBezTo>
                      <a:pt x="2699825" y="2078977"/>
                      <a:pt x="2701083" y="2077999"/>
                      <a:pt x="2702341" y="2077022"/>
                    </a:cubicBezTo>
                    <a:cubicBezTo>
                      <a:pt x="2703320" y="2076324"/>
                      <a:pt x="2704158" y="2075486"/>
                      <a:pt x="2704997" y="2074788"/>
                    </a:cubicBezTo>
                    <a:cubicBezTo>
                      <a:pt x="2705137" y="2074648"/>
                      <a:pt x="2705276" y="2074509"/>
                      <a:pt x="2705416" y="2074369"/>
                    </a:cubicBezTo>
                    <a:cubicBezTo>
                      <a:pt x="2705975" y="2073811"/>
                      <a:pt x="2706534" y="2073252"/>
                      <a:pt x="2707093" y="2072833"/>
                    </a:cubicBezTo>
                    <a:cubicBezTo>
                      <a:pt x="2708211" y="2071716"/>
                      <a:pt x="2709190" y="2070739"/>
                      <a:pt x="2710168" y="2069622"/>
                    </a:cubicBezTo>
                    <a:cubicBezTo>
                      <a:pt x="2713243" y="2066131"/>
                      <a:pt x="2715898" y="2062221"/>
                      <a:pt x="2717995" y="2058172"/>
                    </a:cubicBezTo>
                    <a:cubicBezTo>
                      <a:pt x="2718554" y="2057194"/>
                      <a:pt x="2718973" y="2056357"/>
                      <a:pt x="2719393" y="2055379"/>
                    </a:cubicBezTo>
                    <a:cubicBezTo>
                      <a:pt x="2719532" y="2055100"/>
                      <a:pt x="2719672" y="2054821"/>
                      <a:pt x="2719812" y="2054541"/>
                    </a:cubicBezTo>
                    <a:cubicBezTo>
                      <a:pt x="2720091" y="2053843"/>
                      <a:pt x="2720371" y="2053145"/>
                      <a:pt x="2720790" y="2052447"/>
                    </a:cubicBezTo>
                    <a:cubicBezTo>
                      <a:pt x="2722328" y="2048677"/>
                      <a:pt x="2723725" y="2044627"/>
                      <a:pt x="2724843" y="2040578"/>
                    </a:cubicBezTo>
                    <a:cubicBezTo>
                      <a:pt x="2725263" y="2038623"/>
                      <a:pt x="2725682" y="2036808"/>
                      <a:pt x="2726101" y="2034853"/>
                    </a:cubicBezTo>
                    <a:cubicBezTo>
                      <a:pt x="2726381" y="2033317"/>
                      <a:pt x="2726660" y="2031921"/>
                      <a:pt x="2726940" y="2030385"/>
                    </a:cubicBezTo>
                    <a:cubicBezTo>
                      <a:pt x="2727080" y="2028988"/>
                      <a:pt x="2727359" y="2027732"/>
                      <a:pt x="2727499" y="2026335"/>
                    </a:cubicBezTo>
                    <a:cubicBezTo>
                      <a:pt x="2727639" y="2024799"/>
                      <a:pt x="2727779" y="2023403"/>
                      <a:pt x="2727918" y="2022007"/>
                    </a:cubicBezTo>
                    <a:cubicBezTo>
                      <a:pt x="2728058" y="2020471"/>
                      <a:pt x="2728198" y="2019075"/>
                      <a:pt x="2728198" y="2017539"/>
                    </a:cubicBezTo>
                    <a:cubicBezTo>
                      <a:pt x="2728198" y="2016422"/>
                      <a:pt x="2728338" y="2015165"/>
                      <a:pt x="2728338" y="2014048"/>
                    </a:cubicBezTo>
                    <a:cubicBezTo>
                      <a:pt x="2728477" y="2010138"/>
                      <a:pt x="2728477" y="2006228"/>
                      <a:pt x="2728338" y="2002318"/>
                    </a:cubicBezTo>
                    <a:cubicBezTo>
                      <a:pt x="2728338" y="2000084"/>
                      <a:pt x="2728198" y="1997850"/>
                      <a:pt x="2727918" y="1995477"/>
                    </a:cubicBezTo>
                    <a:cubicBezTo>
                      <a:pt x="2727779" y="1993242"/>
                      <a:pt x="2727639" y="1990869"/>
                      <a:pt x="2727359" y="1988634"/>
                    </a:cubicBezTo>
                    <a:cubicBezTo>
                      <a:pt x="2727220" y="1986400"/>
                      <a:pt x="2726940" y="1984027"/>
                      <a:pt x="2726660" y="1981653"/>
                    </a:cubicBezTo>
                    <a:cubicBezTo>
                      <a:pt x="2726381" y="1979558"/>
                      <a:pt x="2726101" y="1977604"/>
                      <a:pt x="2725822" y="1975509"/>
                    </a:cubicBezTo>
                    <a:cubicBezTo>
                      <a:pt x="2725403" y="1972297"/>
                      <a:pt x="2724843" y="1968946"/>
                      <a:pt x="2724284" y="1965595"/>
                    </a:cubicBezTo>
                    <a:cubicBezTo>
                      <a:pt x="2724284" y="1965455"/>
                      <a:pt x="2724284" y="1965316"/>
                      <a:pt x="2724284" y="1965176"/>
                    </a:cubicBezTo>
                    <a:cubicBezTo>
                      <a:pt x="2724005" y="1963501"/>
                      <a:pt x="2723725" y="1961965"/>
                      <a:pt x="2723306" y="1960289"/>
                    </a:cubicBezTo>
                    <a:cubicBezTo>
                      <a:pt x="2723027" y="1958614"/>
                      <a:pt x="2722747" y="1956798"/>
                      <a:pt x="2722328" y="1954983"/>
                    </a:cubicBezTo>
                    <a:cubicBezTo>
                      <a:pt x="2721769" y="1952330"/>
                      <a:pt x="2721210" y="1949677"/>
                      <a:pt x="2720651" y="1946884"/>
                    </a:cubicBezTo>
                    <a:cubicBezTo>
                      <a:pt x="2720651" y="1946745"/>
                      <a:pt x="2720651" y="1946605"/>
                      <a:pt x="2720511" y="1946465"/>
                    </a:cubicBezTo>
                    <a:cubicBezTo>
                      <a:pt x="2723865" y="1948001"/>
                      <a:pt x="2727080" y="1948979"/>
                      <a:pt x="2730155" y="1948979"/>
                    </a:cubicBezTo>
                    <a:cubicBezTo>
                      <a:pt x="2750840" y="1948979"/>
                      <a:pt x="2763558" y="1917841"/>
                      <a:pt x="2770267" y="1899270"/>
                    </a:cubicBezTo>
                    <a:cubicBezTo>
                      <a:pt x="2776137" y="1884049"/>
                      <a:pt x="2782287" y="1868969"/>
                      <a:pt x="2788716" y="1854028"/>
                    </a:cubicBezTo>
                    <a:cubicBezTo>
                      <a:pt x="2793748" y="1900806"/>
                      <a:pt x="2804649" y="1947443"/>
                      <a:pt x="2810520" y="1993661"/>
                    </a:cubicBezTo>
                    <a:cubicBezTo>
                      <a:pt x="2813175" y="2006926"/>
                      <a:pt x="2818207" y="2017957"/>
                      <a:pt x="2825055" y="2027313"/>
                    </a:cubicBezTo>
                    <a:cubicBezTo>
                      <a:pt x="2825055" y="2027313"/>
                      <a:pt x="2825055" y="2027313"/>
                      <a:pt x="2825055" y="2027452"/>
                    </a:cubicBezTo>
                    <a:cubicBezTo>
                      <a:pt x="2809681" y="2048677"/>
                      <a:pt x="2798080" y="2072833"/>
                      <a:pt x="2784803" y="2095454"/>
                    </a:cubicBezTo>
                    <a:cubicBezTo>
                      <a:pt x="2768730" y="2124777"/>
                      <a:pt x="2753216" y="2154239"/>
                      <a:pt x="2737143" y="2183562"/>
                    </a:cubicBezTo>
                    <a:cubicBezTo>
                      <a:pt x="2735466" y="2186634"/>
                      <a:pt x="2734487" y="2189846"/>
                      <a:pt x="2734208" y="2193197"/>
                    </a:cubicBezTo>
                    <a:lnTo>
                      <a:pt x="2734208" y="2193197"/>
                    </a:lnTo>
                    <a:cubicBezTo>
                      <a:pt x="2707792" y="2195291"/>
                      <a:pt x="2681516" y="2197246"/>
                      <a:pt x="2655101" y="2199201"/>
                    </a:cubicBezTo>
                    <a:lnTo>
                      <a:pt x="2654961" y="2199201"/>
                    </a:lnTo>
                    <a:cubicBezTo>
                      <a:pt x="2658036" y="2188170"/>
                      <a:pt x="2659713" y="2176441"/>
                      <a:pt x="2662369" y="2167784"/>
                    </a:cubicBezTo>
                    <a:close/>
                    <a:moveTo>
                      <a:pt x="2818906" y="2111093"/>
                    </a:moveTo>
                    <a:cubicBezTo>
                      <a:pt x="2821561" y="2101318"/>
                      <a:pt x="2838473" y="2069482"/>
                      <a:pt x="2844343" y="2045744"/>
                    </a:cubicBezTo>
                    <a:cubicBezTo>
                      <a:pt x="2887810" y="2076463"/>
                      <a:pt x="2961326" y="2075207"/>
                      <a:pt x="3010524" y="2079535"/>
                    </a:cubicBezTo>
                    <a:cubicBezTo>
                      <a:pt x="3017232" y="2079675"/>
                      <a:pt x="3023801" y="2079675"/>
                      <a:pt x="3030510" y="2079675"/>
                    </a:cubicBezTo>
                    <a:cubicBezTo>
                      <a:pt x="3095641" y="2079675"/>
                      <a:pt x="3159374" y="2074648"/>
                      <a:pt x="3223386" y="2069761"/>
                    </a:cubicBezTo>
                    <a:cubicBezTo>
                      <a:pt x="3291871" y="2064455"/>
                      <a:pt x="3360496" y="2059149"/>
                      <a:pt x="3431217" y="2059987"/>
                    </a:cubicBezTo>
                    <a:cubicBezTo>
                      <a:pt x="3509625" y="2058730"/>
                      <a:pt x="3587474" y="2067946"/>
                      <a:pt x="3665603" y="2070459"/>
                    </a:cubicBezTo>
                    <a:cubicBezTo>
                      <a:pt x="3743452" y="2071856"/>
                      <a:pt x="3821442" y="2067387"/>
                      <a:pt x="3899011" y="2061662"/>
                    </a:cubicBezTo>
                    <a:cubicBezTo>
                      <a:pt x="3947650" y="2058590"/>
                      <a:pt x="3996427" y="2058730"/>
                      <a:pt x="4045205" y="2059009"/>
                    </a:cubicBezTo>
                    <a:cubicBezTo>
                      <a:pt x="4081964" y="2059149"/>
                      <a:pt x="4118862" y="2059289"/>
                      <a:pt x="4155760" y="2058032"/>
                    </a:cubicBezTo>
                    <a:cubicBezTo>
                      <a:pt x="4254993" y="2052167"/>
                      <a:pt x="4353807" y="2053983"/>
                      <a:pt x="4452901" y="2060825"/>
                    </a:cubicBezTo>
                    <a:cubicBezTo>
                      <a:pt x="4493712" y="2065433"/>
                      <a:pt x="4534803" y="2068923"/>
                      <a:pt x="4575754" y="2069342"/>
                    </a:cubicBezTo>
                    <a:lnTo>
                      <a:pt x="4575754" y="2069342"/>
                    </a:lnTo>
                    <a:cubicBezTo>
                      <a:pt x="4569046" y="2080234"/>
                      <a:pt x="4563315" y="2091404"/>
                      <a:pt x="4559402" y="2096152"/>
                    </a:cubicBezTo>
                    <a:cubicBezTo>
                      <a:pt x="4552554" y="2114025"/>
                      <a:pt x="4523762" y="2142510"/>
                      <a:pt x="4529352" y="2162338"/>
                    </a:cubicBezTo>
                    <a:cubicBezTo>
                      <a:pt x="4529352" y="2162338"/>
                      <a:pt x="4529352" y="2162338"/>
                      <a:pt x="4529213" y="2162338"/>
                    </a:cubicBezTo>
                    <a:lnTo>
                      <a:pt x="4529213" y="2162338"/>
                    </a:lnTo>
                    <a:cubicBezTo>
                      <a:pt x="4333541" y="2168063"/>
                      <a:pt x="4137870" y="2164712"/>
                      <a:pt x="3942338" y="2161221"/>
                    </a:cubicBezTo>
                    <a:cubicBezTo>
                      <a:pt x="3762740" y="2158009"/>
                      <a:pt x="3583142" y="2154937"/>
                      <a:pt x="3403404" y="2158987"/>
                    </a:cubicBezTo>
                    <a:cubicBezTo>
                      <a:pt x="3216398" y="2165968"/>
                      <a:pt x="3029252" y="2169738"/>
                      <a:pt x="2842666" y="2183841"/>
                    </a:cubicBezTo>
                    <a:cubicBezTo>
                      <a:pt x="2824077" y="2185377"/>
                      <a:pt x="2805488" y="2186913"/>
                      <a:pt x="2787039" y="2188449"/>
                    </a:cubicBezTo>
                    <a:cubicBezTo>
                      <a:pt x="2797521" y="2162617"/>
                      <a:pt x="2808144" y="2136785"/>
                      <a:pt x="2818906" y="2111093"/>
                    </a:cubicBezTo>
                    <a:close/>
                    <a:moveTo>
                      <a:pt x="4588613" y="2110813"/>
                    </a:moveTo>
                    <a:cubicBezTo>
                      <a:pt x="4594343" y="2097129"/>
                      <a:pt x="4600633" y="2083724"/>
                      <a:pt x="4606643" y="2070040"/>
                    </a:cubicBezTo>
                    <a:lnTo>
                      <a:pt x="4606782" y="2070040"/>
                    </a:lnTo>
                    <a:cubicBezTo>
                      <a:pt x="4627887" y="2068923"/>
                      <a:pt x="4646895" y="2056915"/>
                      <a:pt x="4651787" y="2034574"/>
                    </a:cubicBezTo>
                    <a:cubicBezTo>
                      <a:pt x="4658356" y="2011115"/>
                      <a:pt x="4650389" y="1987378"/>
                      <a:pt x="4642562" y="1965176"/>
                    </a:cubicBezTo>
                    <a:cubicBezTo>
                      <a:pt x="4633897" y="1940182"/>
                      <a:pt x="4629285" y="1913931"/>
                      <a:pt x="4620200" y="1889216"/>
                    </a:cubicBezTo>
                    <a:lnTo>
                      <a:pt x="4620200" y="1889216"/>
                    </a:lnTo>
                    <a:cubicBezTo>
                      <a:pt x="4628306" y="1878743"/>
                      <a:pt x="4635714" y="1867014"/>
                      <a:pt x="4643121" y="1860591"/>
                    </a:cubicBezTo>
                    <a:cubicBezTo>
                      <a:pt x="4659474" y="1838948"/>
                      <a:pt x="4666741" y="1815909"/>
                      <a:pt x="4680718" y="1792031"/>
                    </a:cubicBezTo>
                    <a:cubicBezTo>
                      <a:pt x="4681417" y="1790495"/>
                      <a:pt x="4682256" y="1788959"/>
                      <a:pt x="4683094" y="1787424"/>
                    </a:cubicBezTo>
                    <a:cubicBezTo>
                      <a:pt x="4684072" y="1793707"/>
                      <a:pt x="4685191" y="1799991"/>
                      <a:pt x="4686309" y="1806274"/>
                    </a:cubicBezTo>
                    <a:cubicBezTo>
                      <a:pt x="4687287" y="1811580"/>
                      <a:pt x="4688265" y="1816886"/>
                      <a:pt x="4689244" y="1822192"/>
                    </a:cubicBezTo>
                    <a:cubicBezTo>
                      <a:pt x="4690781" y="1830012"/>
                      <a:pt x="4692458" y="1837831"/>
                      <a:pt x="4693996" y="1845790"/>
                    </a:cubicBezTo>
                    <a:cubicBezTo>
                      <a:pt x="4694834" y="1849700"/>
                      <a:pt x="4695533" y="1853610"/>
                      <a:pt x="4696372" y="1857519"/>
                    </a:cubicBezTo>
                    <a:cubicBezTo>
                      <a:pt x="4697490" y="1862686"/>
                      <a:pt x="4698468" y="1867852"/>
                      <a:pt x="4699586" y="1873158"/>
                    </a:cubicBezTo>
                    <a:cubicBezTo>
                      <a:pt x="4700844" y="1879442"/>
                      <a:pt x="4702102" y="1885865"/>
                      <a:pt x="4703360" y="1892148"/>
                    </a:cubicBezTo>
                    <a:cubicBezTo>
                      <a:pt x="4703500" y="1892707"/>
                      <a:pt x="4703640" y="1893405"/>
                      <a:pt x="4703779" y="1893963"/>
                    </a:cubicBezTo>
                    <a:cubicBezTo>
                      <a:pt x="4703919" y="1894941"/>
                      <a:pt x="4704198" y="1895918"/>
                      <a:pt x="4704338" y="1896896"/>
                    </a:cubicBezTo>
                    <a:cubicBezTo>
                      <a:pt x="4704478" y="1897594"/>
                      <a:pt x="4704618" y="1898432"/>
                      <a:pt x="4704758" y="1899130"/>
                    </a:cubicBezTo>
                    <a:cubicBezTo>
                      <a:pt x="4705177" y="1901085"/>
                      <a:pt x="4705457" y="1903179"/>
                      <a:pt x="4705876" y="1905134"/>
                    </a:cubicBezTo>
                    <a:cubicBezTo>
                      <a:pt x="4706575" y="1908904"/>
                      <a:pt x="4707273" y="1912814"/>
                      <a:pt x="4707833" y="1916584"/>
                    </a:cubicBezTo>
                    <a:cubicBezTo>
                      <a:pt x="4708112" y="1918399"/>
                      <a:pt x="4708392" y="1920214"/>
                      <a:pt x="4708811" y="1922169"/>
                    </a:cubicBezTo>
                    <a:cubicBezTo>
                      <a:pt x="4709370" y="1925381"/>
                      <a:pt x="4709929" y="1928453"/>
                      <a:pt x="4710348" y="1931664"/>
                    </a:cubicBezTo>
                    <a:cubicBezTo>
                      <a:pt x="4710907" y="1935016"/>
                      <a:pt x="4711327" y="1938367"/>
                      <a:pt x="4711746" y="1941718"/>
                    </a:cubicBezTo>
                    <a:cubicBezTo>
                      <a:pt x="4711886" y="1943533"/>
                      <a:pt x="4712025" y="1945209"/>
                      <a:pt x="4712165" y="1946884"/>
                    </a:cubicBezTo>
                    <a:cubicBezTo>
                      <a:pt x="4712165" y="1948001"/>
                      <a:pt x="4712305" y="1949118"/>
                      <a:pt x="4712445" y="1950096"/>
                    </a:cubicBezTo>
                    <a:cubicBezTo>
                      <a:pt x="4712445" y="1950934"/>
                      <a:pt x="4712584" y="1951632"/>
                      <a:pt x="4712584" y="1952470"/>
                    </a:cubicBezTo>
                    <a:cubicBezTo>
                      <a:pt x="4712724" y="1953866"/>
                      <a:pt x="4712864" y="1955262"/>
                      <a:pt x="4713144" y="1956519"/>
                    </a:cubicBezTo>
                    <a:cubicBezTo>
                      <a:pt x="4713144" y="1956659"/>
                      <a:pt x="4713144" y="1956938"/>
                      <a:pt x="4713144" y="1957078"/>
                    </a:cubicBezTo>
                    <a:cubicBezTo>
                      <a:pt x="4713284" y="1958474"/>
                      <a:pt x="4713563" y="1959731"/>
                      <a:pt x="4713703" y="1960987"/>
                    </a:cubicBezTo>
                    <a:cubicBezTo>
                      <a:pt x="4714122" y="1963640"/>
                      <a:pt x="4714541" y="1966154"/>
                      <a:pt x="4714961" y="1968388"/>
                    </a:cubicBezTo>
                    <a:cubicBezTo>
                      <a:pt x="4715380" y="1970203"/>
                      <a:pt x="4715659" y="1971879"/>
                      <a:pt x="4716079" y="1973554"/>
                    </a:cubicBezTo>
                    <a:cubicBezTo>
                      <a:pt x="4716358" y="1974811"/>
                      <a:pt x="4716638" y="1976207"/>
                      <a:pt x="4717057" y="1977324"/>
                    </a:cubicBezTo>
                    <a:lnTo>
                      <a:pt x="4717057" y="1977324"/>
                    </a:lnTo>
                    <a:cubicBezTo>
                      <a:pt x="4713423" y="1981094"/>
                      <a:pt x="4711047" y="1986540"/>
                      <a:pt x="4707972" y="1990729"/>
                    </a:cubicBezTo>
                    <a:cubicBezTo>
                      <a:pt x="4687706" y="2028430"/>
                      <a:pt x="4667720" y="2066410"/>
                      <a:pt x="4645218" y="2102854"/>
                    </a:cubicBezTo>
                    <a:cubicBezTo>
                      <a:pt x="4636832" y="2119750"/>
                      <a:pt x="4613491" y="2142510"/>
                      <a:pt x="4620619" y="2160941"/>
                    </a:cubicBezTo>
                    <a:cubicBezTo>
                      <a:pt x="4603428" y="2161360"/>
                      <a:pt x="4586376" y="2161640"/>
                      <a:pt x="4569186" y="2161919"/>
                    </a:cubicBezTo>
                    <a:lnTo>
                      <a:pt x="4569186" y="2161919"/>
                    </a:lnTo>
                    <a:cubicBezTo>
                      <a:pt x="4577292" y="2146559"/>
                      <a:pt x="4580507" y="2122542"/>
                      <a:pt x="4588613" y="2110813"/>
                    </a:cubicBezTo>
                    <a:close/>
                    <a:moveTo>
                      <a:pt x="4682256" y="2121705"/>
                    </a:moveTo>
                    <a:cubicBezTo>
                      <a:pt x="4685750" y="2109417"/>
                      <a:pt x="4720272" y="2044348"/>
                      <a:pt x="4730894" y="2004692"/>
                    </a:cubicBezTo>
                    <a:cubicBezTo>
                      <a:pt x="4730894" y="2004692"/>
                      <a:pt x="4730894" y="2004832"/>
                      <a:pt x="4731034" y="2004832"/>
                    </a:cubicBezTo>
                    <a:cubicBezTo>
                      <a:pt x="4731593" y="2005390"/>
                      <a:pt x="4732012" y="2005949"/>
                      <a:pt x="4732431" y="2006368"/>
                    </a:cubicBezTo>
                    <a:cubicBezTo>
                      <a:pt x="4732851" y="2006926"/>
                      <a:pt x="4733410" y="2007345"/>
                      <a:pt x="4733969" y="2007764"/>
                    </a:cubicBezTo>
                    <a:cubicBezTo>
                      <a:pt x="4734528" y="2008323"/>
                      <a:pt x="4734947" y="2008742"/>
                      <a:pt x="4735506" y="2009161"/>
                    </a:cubicBezTo>
                    <a:cubicBezTo>
                      <a:pt x="4736065" y="2009719"/>
                      <a:pt x="4736624" y="2010138"/>
                      <a:pt x="4737043" y="2010557"/>
                    </a:cubicBezTo>
                    <a:cubicBezTo>
                      <a:pt x="4738162" y="2011534"/>
                      <a:pt x="4739280" y="2012372"/>
                      <a:pt x="4740398" y="2013210"/>
                    </a:cubicBezTo>
                    <a:cubicBezTo>
                      <a:pt x="4740817" y="2013489"/>
                      <a:pt x="4741237" y="2013908"/>
                      <a:pt x="4741795" y="2014187"/>
                    </a:cubicBezTo>
                    <a:cubicBezTo>
                      <a:pt x="4742355" y="2014467"/>
                      <a:pt x="4742774" y="2014746"/>
                      <a:pt x="4743333" y="2015165"/>
                    </a:cubicBezTo>
                    <a:cubicBezTo>
                      <a:pt x="4743472" y="2015165"/>
                      <a:pt x="4743472" y="2015304"/>
                      <a:pt x="4743612" y="2015304"/>
                    </a:cubicBezTo>
                    <a:cubicBezTo>
                      <a:pt x="4743752" y="2015444"/>
                      <a:pt x="4743892" y="2015444"/>
                      <a:pt x="4744032" y="2015584"/>
                    </a:cubicBezTo>
                    <a:cubicBezTo>
                      <a:pt x="4744731" y="2016142"/>
                      <a:pt x="4745569" y="2016561"/>
                      <a:pt x="4746268" y="2016840"/>
                    </a:cubicBezTo>
                    <a:cubicBezTo>
                      <a:pt x="4747107" y="2017399"/>
                      <a:pt x="4748085" y="2017957"/>
                      <a:pt x="4748924" y="2018376"/>
                    </a:cubicBezTo>
                    <a:cubicBezTo>
                      <a:pt x="4750181" y="2019075"/>
                      <a:pt x="4751439" y="2019633"/>
                      <a:pt x="4752837" y="2020331"/>
                    </a:cubicBezTo>
                    <a:cubicBezTo>
                      <a:pt x="4753955" y="2020890"/>
                      <a:pt x="4755073" y="2021309"/>
                      <a:pt x="4756191" y="2021727"/>
                    </a:cubicBezTo>
                    <a:cubicBezTo>
                      <a:pt x="4756890" y="2022007"/>
                      <a:pt x="4757589" y="2022286"/>
                      <a:pt x="4758288" y="2022565"/>
                    </a:cubicBezTo>
                    <a:cubicBezTo>
                      <a:pt x="4759406" y="2022984"/>
                      <a:pt x="4760384" y="2023403"/>
                      <a:pt x="4761502" y="2023682"/>
                    </a:cubicBezTo>
                    <a:cubicBezTo>
                      <a:pt x="4761642" y="2023682"/>
                      <a:pt x="4761782" y="2023822"/>
                      <a:pt x="4761922" y="2023822"/>
                    </a:cubicBezTo>
                    <a:cubicBezTo>
                      <a:pt x="4763040" y="2024241"/>
                      <a:pt x="4764158" y="2024660"/>
                      <a:pt x="4765416" y="2024939"/>
                    </a:cubicBezTo>
                    <a:cubicBezTo>
                      <a:pt x="4766115" y="2025218"/>
                      <a:pt x="4766813" y="2025358"/>
                      <a:pt x="4767512" y="2025498"/>
                    </a:cubicBezTo>
                    <a:cubicBezTo>
                      <a:pt x="4768071" y="2025637"/>
                      <a:pt x="4768630" y="2025777"/>
                      <a:pt x="4769190" y="2026056"/>
                    </a:cubicBezTo>
                    <a:cubicBezTo>
                      <a:pt x="4769329" y="2026056"/>
                      <a:pt x="4769469" y="2026056"/>
                      <a:pt x="4769609" y="2026056"/>
                    </a:cubicBezTo>
                    <a:cubicBezTo>
                      <a:pt x="4771705" y="2026615"/>
                      <a:pt x="4773802" y="2027173"/>
                      <a:pt x="4775898" y="2027592"/>
                    </a:cubicBezTo>
                    <a:cubicBezTo>
                      <a:pt x="4776877" y="2027871"/>
                      <a:pt x="4777994" y="2028151"/>
                      <a:pt x="4778973" y="2028290"/>
                    </a:cubicBezTo>
                    <a:cubicBezTo>
                      <a:pt x="4779812" y="2028430"/>
                      <a:pt x="4780790" y="2028709"/>
                      <a:pt x="4781629" y="2028849"/>
                    </a:cubicBezTo>
                    <a:cubicBezTo>
                      <a:pt x="4783446" y="2029268"/>
                      <a:pt x="4785402" y="2029547"/>
                      <a:pt x="4787359" y="2029966"/>
                    </a:cubicBezTo>
                    <a:cubicBezTo>
                      <a:pt x="4788896" y="2030245"/>
                      <a:pt x="4790294" y="2030524"/>
                      <a:pt x="4791832" y="2030804"/>
                    </a:cubicBezTo>
                    <a:cubicBezTo>
                      <a:pt x="4796444" y="2031502"/>
                      <a:pt x="4801335" y="2032340"/>
                      <a:pt x="4806507" y="2032898"/>
                    </a:cubicBezTo>
                    <a:cubicBezTo>
                      <a:pt x="4886592" y="2039182"/>
                      <a:pt x="4966957" y="2042812"/>
                      <a:pt x="5047182" y="2044069"/>
                    </a:cubicBezTo>
                    <a:cubicBezTo>
                      <a:pt x="5049139" y="2044348"/>
                      <a:pt x="5050956" y="2044627"/>
                      <a:pt x="5052773" y="2044767"/>
                    </a:cubicBezTo>
                    <a:cubicBezTo>
                      <a:pt x="5053332" y="2044767"/>
                      <a:pt x="5053891" y="2044907"/>
                      <a:pt x="5054311" y="2044907"/>
                    </a:cubicBezTo>
                    <a:cubicBezTo>
                      <a:pt x="5054450" y="2044907"/>
                      <a:pt x="5054590" y="2044907"/>
                      <a:pt x="5054870" y="2044907"/>
                    </a:cubicBezTo>
                    <a:cubicBezTo>
                      <a:pt x="5055988" y="2045046"/>
                      <a:pt x="5057106" y="2045186"/>
                      <a:pt x="5058224" y="2045325"/>
                    </a:cubicBezTo>
                    <a:cubicBezTo>
                      <a:pt x="5059202" y="2045325"/>
                      <a:pt x="5060181" y="2045465"/>
                      <a:pt x="5061159" y="2045465"/>
                    </a:cubicBezTo>
                    <a:cubicBezTo>
                      <a:pt x="5063255" y="2045605"/>
                      <a:pt x="5065212" y="2045744"/>
                      <a:pt x="5067169" y="2045884"/>
                    </a:cubicBezTo>
                    <a:cubicBezTo>
                      <a:pt x="5068567" y="2045884"/>
                      <a:pt x="5069964" y="2045884"/>
                      <a:pt x="5071362" y="2045884"/>
                    </a:cubicBezTo>
                    <a:cubicBezTo>
                      <a:pt x="5067169" y="2053564"/>
                      <a:pt x="5063675" y="2060126"/>
                      <a:pt x="5061019" y="2063897"/>
                    </a:cubicBezTo>
                    <a:cubicBezTo>
                      <a:pt x="5046065" y="2091404"/>
                      <a:pt x="5030970" y="2118772"/>
                      <a:pt x="5015875" y="2146140"/>
                    </a:cubicBezTo>
                    <a:cubicBezTo>
                      <a:pt x="4899031" y="2149771"/>
                      <a:pt x="4782328" y="2156194"/>
                      <a:pt x="4665624" y="2159685"/>
                    </a:cubicBezTo>
                    <a:lnTo>
                      <a:pt x="4665484" y="2159685"/>
                    </a:lnTo>
                    <a:cubicBezTo>
                      <a:pt x="4672193" y="2147956"/>
                      <a:pt x="4676805" y="2131758"/>
                      <a:pt x="4682256" y="2121705"/>
                    </a:cubicBezTo>
                    <a:close/>
                    <a:moveTo>
                      <a:pt x="5126849" y="2032340"/>
                    </a:moveTo>
                    <a:cubicBezTo>
                      <a:pt x="5128526" y="2031362"/>
                      <a:pt x="5130063" y="2030105"/>
                      <a:pt x="5131461" y="2028849"/>
                    </a:cubicBezTo>
                    <a:cubicBezTo>
                      <a:pt x="5132998" y="2027732"/>
                      <a:pt x="5134396" y="2026335"/>
                      <a:pt x="5135654" y="2025079"/>
                    </a:cubicBezTo>
                    <a:cubicBezTo>
                      <a:pt x="5135654" y="2025079"/>
                      <a:pt x="5135654" y="2025079"/>
                      <a:pt x="5135794" y="2024939"/>
                    </a:cubicBezTo>
                    <a:lnTo>
                      <a:pt x="5135933" y="2024799"/>
                    </a:lnTo>
                    <a:lnTo>
                      <a:pt x="5135933" y="2024799"/>
                    </a:lnTo>
                    <a:cubicBezTo>
                      <a:pt x="5136213" y="2024660"/>
                      <a:pt x="5136353" y="2024380"/>
                      <a:pt x="5136493" y="2024241"/>
                    </a:cubicBezTo>
                    <a:cubicBezTo>
                      <a:pt x="5136912" y="2023822"/>
                      <a:pt x="5137331" y="2023403"/>
                      <a:pt x="5137750" y="2022984"/>
                    </a:cubicBezTo>
                    <a:cubicBezTo>
                      <a:pt x="5138309" y="2022426"/>
                      <a:pt x="5139008" y="2021588"/>
                      <a:pt x="5139567" y="2020890"/>
                    </a:cubicBezTo>
                    <a:cubicBezTo>
                      <a:pt x="5140825" y="2019493"/>
                      <a:pt x="5142083" y="2017957"/>
                      <a:pt x="5143062" y="2016282"/>
                    </a:cubicBezTo>
                    <a:cubicBezTo>
                      <a:pt x="5144180" y="2014746"/>
                      <a:pt x="5145297" y="2013070"/>
                      <a:pt x="5146276" y="2011534"/>
                    </a:cubicBezTo>
                    <a:cubicBezTo>
                      <a:pt x="5147254" y="2009859"/>
                      <a:pt x="5148233" y="2008183"/>
                      <a:pt x="5149071" y="2006368"/>
                    </a:cubicBezTo>
                    <a:cubicBezTo>
                      <a:pt x="5149631" y="2005530"/>
                      <a:pt x="5149910" y="2004553"/>
                      <a:pt x="5150329" y="2003715"/>
                    </a:cubicBezTo>
                    <a:cubicBezTo>
                      <a:pt x="5150749" y="2002737"/>
                      <a:pt x="5151168" y="2001900"/>
                      <a:pt x="5151447" y="2000922"/>
                    </a:cubicBezTo>
                    <a:cubicBezTo>
                      <a:pt x="5152006" y="1999386"/>
                      <a:pt x="5152705" y="1997850"/>
                      <a:pt x="5153264" y="1996314"/>
                    </a:cubicBezTo>
                    <a:cubicBezTo>
                      <a:pt x="5153404" y="1995756"/>
                      <a:pt x="5153683" y="1995197"/>
                      <a:pt x="5153823" y="1994639"/>
                    </a:cubicBezTo>
                    <a:cubicBezTo>
                      <a:pt x="5154383" y="1993103"/>
                      <a:pt x="5154941" y="1991567"/>
                      <a:pt x="5155361" y="1989891"/>
                    </a:cubicBezTo>
                    <a:cubicBezTo>
                      <a:pt x="5155500" y="1989333"/>
                      <a:pt x="5155640" y="1988774"/>
                      <a:pt x="5155920" y="1988216"/>
                    </a:cubicBezTo>
                    <a:cubicBezTo>
                      <a:pt x="5156339" y="1986819"/>
                      <a:pt x="5156619" y="1985283"/>
                      <a:pt x="5157038" y="1983887"/>
                    </a:cubicBezTo>
                    <a:cubicBezTo>
                      <a:pt x="5157178" y="1983328"/>
                      <a:pt x="5157318" y="1982630"/>
                      <a:pt x="5157457" y="1981932"/>
                    </a:cubicBezTo>
                    <a:cubicBezTo>
                      <a:pt x="5157597" y="1981653"/>
                      <a:pt x="5157597" y="1981374"/>
                      <a:pt x="5157737" y="1980955"/>
                    </a:cubicBezTo>
                    <a:cubicBezTo>
                      <a:pt x="5157737" y="1980815"/>
                      <a:pt x="5157737" y="1980536"/>
                      <a:pt x="5157877" y="1980256"/>
                    </a:cubicBezTo>
                    <a:lnTo>
                      <a:pt x="5157877" y="1980256"/>
                    </a:lnTo>
                    <a:cubicBezTo>
                      <a:pt x="5158296" y="1978720"/>
                      <a:pt x="5158435" y="1977185"/>
                      <a:pt x="5158715" y="1975649"/>
                    </a:cubicBezTo>
                    <a:cubicBezTo>
                      <a:pt x="5158855" y="1974811"/>
                      <a:pt x="5158995" y="1973973"/>
                      <a:pt x="5159135" y="1972996"/>
                    </a:cubicBezTo>
                    <a:cubicBezTo>
                      <a:pt x="5159414" y="1971180"/>
                      <a:pt x="5159694" y="1969365"/>
                      <a:pt x="5159833" y="1967410"/>
                    </a:cubicBezTo>
                    <a:cubicBezTo>
                      <a:pt x="5159973" y="1966852"/>
                      <a:pt x="5159973" y="1966293"/>
                      <a:pt x="5159973" y="1965735"/>
                    </a:cubicBezTo>
                    <a:cubicBezTo>
                      <a:pt x="5160113" y="1964478"/>
                      <a:pt x="5160252" y="1963221"/>
                      <a:pt x="5160392" y="1961965"/>
                    </a:cubicBezTo>
                    <a:cubicBezTo>
                      <a:pt x="5160532" y="1960708"/>
                      <a:pt x="5160532" y="1959451"/>
                      <a:pt x="5160672" y="1958195"/>
                    </a:cubicBezTo>
                    <a:cubicBezTo>
                      <a:pt x="5160812" y="1956519"/>
                      <a:pt x="5160812" y="1954704"/>
                      <a:pt x="5160952" y="1952889"/>
                    </a:cubicBezTo>
                    <a:cubicBezTo>
                      <a:pt x="5161371" y="1945907"/>
                      <a:pt x="5161231" y="1938646"/>
                      <a:pt x="5160952" y="1931106"/>
                    </a:cubicBezTo>
                    <a:cubicBezTo>
                      <a:pt x="5160952" y="1929430"/>
                      <a:pt x="5160812" y="1927615"/>
                      <a:pt x="5160812" y="1925800"/>
                    </a:cubicBezTo>
                    <a:cubicBezTo>
                      <a:pt x="5160812" y="1925520"/>
                      <a:pt x="5160812" y="1925241"/>
                      <a:pt x="5160812" y="1924822"/>
                    </a:cubicBezTo>
                    <a:cubicBezTo>
                      <a:pt x="5160672" y="1923007"/>
                      <a:pt x="5160532" y="1921192"/>
                      <a:pt x="5160392" y="1919376"/>
                    </a:cubicBezTo>
                    <a:cubicBezTo>
                      <a:pt x="5160252" y="1916724"/>
                      <a:pt x="5159973" y="1914071"/>
                      <a:pt x="5159833" y="1911557"/>
                    </a:cubicBezTo>
                    <a:cubicBezTo>
                      <a:pt x="5159414" y="1906251"/>
                      <a:pt x="5158855" y="1901085"/>
                      <a:pt x="5158296" y="1895779"/>
                    </a:cubicBezTo>
                    <a:cubicBezTo>
                      <a:pt x="5157737" y="1890473"/>
                      <a:pt x="5157038" y="1885166"/>
                      <a:pt x="5156200" y="1879861"/>
                    </a:cubicBezTo>
                    <a:lnTo>
                      <a:pt x="5156200" y="1879861"/>
                    </a:lnTo>
                    <a:lnTo>
                      <a:pt x="5156200" y="1879721"/>
                    </a:lnTo>
                    <a:cubicBezTo>
                      <a:pt x="5156619" y="1880140"/>
                      <a:pt x="5156898" y="1880559"/>
                      <a:pt x="5157318" y="1880838"/>
                    </a:cubicBezTo>
                    <a:cubicBezTo>
                      <a:pt x="5161790" y="1883770"/>
                      <a:pt x="5166123" y="1885027"/>
                      <a:pt x="5170036" y="1885027"/>
                    </a:cubicBezTo>
                    <a:cubicBezTo>
                      <a:pt x="5193097" y="1885027"/>
                      <a:pt x="5208612" y="1842998"/>
                      <a:pt x="5224684" y="1828894"/>
                    </a:cubicBezTo>
                    <a:cubicBezTo>
                      <a:pt x="5233070" y="1818562"/>
                      <a:pt x="5241456" y="1808089"/>
                      <a:pt x="5249982" y="1797896"/>
                    </a:cubicBezTo>
                    <a:cubicBezTo>
                      <a:pt x="5252917" y="1849700"/>
                      <a:pt x="5253755" y="1901643"/>
                      <a:pt x="5255153" y="1953587"/>
                    </a:cubicBezTo>
                    <a:cubicBezTo>
                      <a:pt x="5255153" y="1955542"/>
                      <a:pt x="5255293" y="1957496"/>
                      <a:pt x="5255293" y="1959591"/>
                    </a:cubicBezTo>
                    <a:lnTo>
                      <a:pt x="5255293" y="1959591"/>
                    </a:lnTo>
                    <a:cubicBezTo>
                      <a:pt x="5247746" y="1961266"/>
                      <a:pt x="5240617" y="1967271"/>
                      <a:pt x="5237683" y="1975509"/>
                    </a:cubicBezTo>
                    <a:cubicBezTo>
                      <a:pt x="5222448" y="2000922"/>
                      <a:pt x="5206795" y="2026056"/>
                      <a:pt x="5191840" y="2051609"/>
                    </a:cubicBezTo>
                    <a:cubicBezTo>
                      <a:pt x="5175068" y="2079675"/>
                      <a:pt x="5159135" y="2108300"/>
                      <a:pt x="5141524" y="2135807"/>
                    </a:cubicBezTo>
                    <a:cubicBezTo>
                      <a:pt x="5139428" y="2138181"/>
                      <a:pt x="5138030" y="2140974"/>
                      <a:pt x="5136772" y="2143767"/>
                    </a:cubicBezTo>
                    <a:lnTo>
                      <a:pt x="5136632" y="2143767"/>
                    </a:lnTo>
                    <a:cubicBezTo>
                      <a:pt x="5123634" y="2143906"/>
                      <a:pt x="5110636" y="2144046"/>
                      <a:pt x="5097638" y="2144325"/>
                    </a:cubicBezTo>
                    <a:cubicBezTo>
                      <a:pt x="5089951" y="2144465"/>
                      <a:pt x="5082403" y="2144604"/>
                      <a:pt x="5074716" y="2144884"/>
                    </a:cubicBezTo>
                    <a:lnTo>
                      <a:pt x="5074716" y="2144884"/>
                    </a:lnTo>
                    <a:cubicBezTo>
                      <a:pt x="5090789" y="2106764"/>
                      <a:pt x="5106303" y="2068086"/>
                      <a:pt x="5126849" y="2032340"/>
                    </a:cubicBezTo>
                    <a:close/>
                    <a:moveTo>
                      <a:pt x="5212106" y="2109976"/>
                    </a:moveTo>
                    <a:cubicBezTo>
                      <a:pt x="5230554" y="2072694"/>
                      <a:pt x="5250261" y="2036249"/>
                      <a:pt x="5269549" y="1999386"/>
                    </a:cubicBezTo>
                    <a:lnTo>
                      <a:pt x="5269549" y="1999386"/>
                    </a:lnTo>
                    <a:cubicBezTo>
                      <a:pt x="5306167" y="2028569"/>
                      <a:pt x="5361095" y="2020471"/>
                      <a:pt x="5405261" y="2025079"/>
                    </a:cubicBezTo>
                    <a:cubicBezTo>
                      <a:pt x="5475563" y="2031641"/>
                      <a:pt x="5546005" y="2038204"/>
                      <a:pt x="5616726" y="2038204"/>
                    </a:cubicBezTo>
                    <a:cubicBezTo>
                      <a:pt x="5622456" y="2038204"/>
                      <a:pt x="5628187" y="2038204"/>
                      <a:pt x="5633917" y="2038064"/>
                    </a:cubicBezTo>
                    <a:cubicBezTo>
                      <a:pt x="5643002" y="2037646"/>
                      <a:pt x="5652366" y="2037646"/>
                      <a:pt x="5661730" y="2037785"/>
                    </a:cubicBezTo>
                    <a:cubicBezTo>
                      <a:pt x="5685490" y="2037785"/>
                      <a:pt x="5709670" y="2037925"/>
                      <a:pt x="5732311" y="2032200"/>
                    </a:cubicBezTo>
                    <a:lnTo>
                      <a:pt x="5732451" y="2032200"/>
                    </a:lnTo>
                    <a:cubicBezTo>
                      <a:pt x="5720711" y="2044208"/>
                      <a:pt x="5711766" y="2060406"/>
                      <a:pt x="5701144" y="2072694"/>
                    </a:cubicBezTo>
                    <a:cubicBezTo>
                      <a:pt x="5692339" y="2091265"/>
                      <a:pt x="5655021" y="2122263"/>
                      <a:pt x="5658655" y="2144744"/>
                    </a:cubicBezTo>
                    <a:cubicBezTo>
                      <a:pt x="5628746" y="2144604"/>
                      <a:pt x="5598696" y="2144325"/>
                      <a:pt x="5568786" y="2144046"/>
                    </a:cubicBezTo>
                    <a:cubicBezTo>
                      <a:pt x="5444675" y="2143068"/>
                      <a:pt x="5320563" y="2142091"/>
                      <a:pt x="5196452" y="2143208"/>
                    </a:cubicBezTo>
                    <a:cubicBezTo>
                      <a:pt x="5201763" y="2130781"/>
                      <a:pt x="5206375" y="2118214"/>
                      <a:pt x="5212106" y="2109976"/>
                    </a:cubicBezTo>
                    <a:close/>
                    <a:moveTo>
                      <a:pt x="5749083" y="2046163"/>
                    </a:moveTo>
                    <a:cubicBezTo>
                      <a:pt x="5749782" y="2050632"/>
                      <a:pt x="5757190" y="2050492"/>
                      <a:pt x="5756910" y="2045605"/>
                    </a:cubicBezTo>
                    <a:cubicBezTo>
                      <a:pt x="5756491" y="2040299"/>
                      <a:pt x="5757190" y="2035132"/>
                      <a:pt x="5757889" y="2029687"/>
                    </a:cubicBezTo>
                    <a:cubicBezTo>
                      <a:pt x="5759845" y="2026615"/>
                      <a:pt x="5759147" y="2023124"/>
                      <a:pt x="5757050" y="2020750"/>
                    </a:cubicBezTo>
                    <a:lnTo>
                      <a:pt x="5757190" y="2020610"/>
                    </a:lnTo>
                    <a:cubicBezTo>
                      <a:pt x="5798560" y="1982630"/>
                      <a:pt x="5787239" y="1908485"/>
                      <a:pt x="5772704" y="1842439"/>
                    </a:cubicBezTo>
                    <a:lnTo>
                      <a:pt x="5772704" y="1842439"/>
                    </a:lnTo>
                    <a:lnTo>
                      <a:pt x="5772704" y="1842439"/>
                    </a:lnTo>
                    <a:cubicBezTo>
                      <a:pt x="5773542" y="1843137"/>
                      <a:pt x="5774381" y="1843835"/>
                      <a:pt x="5775359" y="1844394"/>
                    </a:cubicBezTo>
                    <a:cubicBezTo>
                      <a:pt x="5778853" y="1846069"/>
                      <a:pt x="5782068" y="1846907"/>
                      <a:pt x="5785003" y="1846907"/>
                    </a:cubicBezTo>
                    <a:cubicBezTo>
                      <a:pt x="5808204" y="1846907"/>
                      <a:pt x="5812956" y="1798036"/>
                      <a:pt x="5825395" y="1781559"/>
                    </a:cubicBezTo>
                    <a:cubicBezTo>
                      <a:pt x="5831265" y="1781419"/>
                      <a:pt x="5829868" y="1773321"/>
                      <a:pt x="5831405" y="1768992"/>
                    </a:cubicBezTo>
                    <a:cubicBezTo>
                      <a:pt x="5832523" y="1777230"/>
                      <a:pt x="5833641" y="1785469"/>
                      <a:pt x="5834760" y="1793847"/>
                    </a:cubicBezTo>
                    <a:lnTo>
                      <a:pt x="5834760" y="1793847"/>
                    </a:lnTo>
                    <a:cubicBezTo>
                      <a:pt x="5835877" y="1802225"/>
                      <a:pt x="5836996" y="1810603"/>
                      <a:pt x="5837974" y="1819120"/>
                    </a:cubicBezTo>
                    <a:cubicBezTo>
                      <a:pt x="5839092" y="1827498"/>
                      <a:pt x="5840071" y="1836016"/>
                      <a:pt x="5841189" y="1844394"/>
                    </a:cubicBezTo>
                    <a:cubicBezTo>
                      <a:pt x="5842027" y="1850677"/>
                      <a:pt x="5842866" y="1857100"/>
                      <a:pt x="5843704" y="1863384"/>
                    </a:cubicBezTo>
                    <a:cubicBezTo>
                      <a:pt x="5844683" y="1869667"/>
                      <a:pt x="5845521" y="1875951"/>
                      <a:pt x="5846360" y="1882374"/>
                    </a:cubicBezTo>
                    <a:cubicBezTo>
                      <a:pt x="5846919" y="1885585"/>
                      <a:pt x="5847338" y="1888937"/>
                      <a:pt x="5847898" y="1892148"/>
                    </a:cubicBezTo>
                    <a:cubicBezTo>
                      <a:pt x="5848177" y="1894103"/>
                      <a:pt x="5848457" y="1896058"/>
                      <a:pt x="5848876" y="1898013"/>
                    </a:cubicBezTo>
                    <a:cubicBezTo>
                      <a:pt x="5849575" y="1902481"/>
                      <a:pt x="5850273" y="1906949"/>
                      <a:pt x="5851112" y="1911278"/>
                    </a:cubicBezTo>
                    <a:cubicBezTo>
                      <a:pt x="5851671" y="1914210"/>
                      <a:pt x="5852090" y="1917143"/>
                      <a:pt x="5852649" y="1920075"/>
                    </a:cubicBezTo>
                    <a:cubicBezTo>
                      <a:pt x="5853348" y="1923845"/>
                      <a:pt x="5854047" y="1927755"/>
                      <a:pt x="5854746" y="1931664"/>
                    </a:cubicBezTo>
                    <a:cubicBezTo>
                      <a:pt x="5855724" y="1936551"/>
                      <a:pt x="5856703" y="1941439"/>
                      <a:pt x="5857821" y="1946326"/>
                    </a:cubicBezTo>
                    <a:cubicBezTo>
                      <a:pt x="5857821" y="1946326"/>
                      <a:pt x="5857821" y="1946465"/>
                      <a:pt x="5857821" y="1946605"/>
                    </a:cubicBezTo>
                    <a:cubicBezTo>
                      <a:pt x="5858520" y="1950235"/>
                      <a:pt x="5859358" y="1953726"/>
                      <a:pt x="5860197" y="1957357"/>
                    </a:cubicBezTo>
                    <a:cubicBezTo>
                      <a:pt x="5861035" y="1960987"/>
                      <a:pt x="5861874" y="1964618"/>
                      <a:pt x="5862852" y="1968108"/>
                    </a:cubicBezTo>
                    <a:cubicBezTo>
                      <a:pt x="5862852" y="1968388"/>
                      <a:pt x="5862992" y="1968667"/>
                      <a:pt x="5863132" y="1969086"/>
                    </a:cubicBezTo>
                    <a:cubicBezTo>
                      <a:pt x="5863132" y="1969226"/>
                      <a:pt x="5863132" y="1969505"/>
                      <a:pt x="5863272" y="1969644"/>
                    </a:cubicBezTo>
                    <a:lnTo>
                      <a:pt x="5863272" y="1969644"/>
                    </a:lnTo>
                    <a:cubicBezTo>
                      <a:pt x="5825256" y="2012512"/>
                      <a:pt x="5804291" y="2069063"/>
                      <a:pt x="5771167" y="2115980"/>
                    </a:cubicBezTo>
                    <a:cubicBezTo>
                      <a:pt x="5763898" y="2125056"/>
                      <a:pt x="5757889" y="2135528"/>
                      <a:pt x="5759286" y="2145163"/>
                    </a:cubicBezTo>
                    <a:lnTo>
                      <a:pt x="5759147" y="2145163"/>
                    </a:lnTo>
                    <a:cubicBezTo>
                      <a:pt x="5739859" y="2145163"/>
                      <a:pt x="5720571" y="2145023"/>
                      <a:pt x="5701284" y="2144884"/>
                    </a:cubicBezTo>
                    <a:cubicBezTo>
                      <a:pt x="5715819" y="2111232"/>
                      <a:pt x="5731892" y="2078698"/>
                      <a:pt x="5749083" y="2046163"/>
                    </a:cubicBezTo>
                    <a:close/>
                    <a:moveTo>
                      <a:pt x="6723666" y="1774438"/>
                    </a:moveTo>
                    <a:cubicBezTo>
                      <a:pt x="6731074" y="1777091"/>
                      <a:pt x="6743094" y="1775694"/>
                      <a:pt x="6744911" y="1784910"/>
                    </a:cubicBezTo>
                    <a:cubicBezTo>
                      <a:pt x="6764338" y="1843696"/>
                      <a:pt x="6780690" y="1906251"/>
                      <a:pt x="6780690" y="1968527"/>
                    </a:cubicBezTo>
                    <a:cubicBezTo>
                      <a:pt x="6757489" y="1969226"/>
                      <a:pt x="6734149" y="1968807"/>
                      <a:pt x="6710948" y="1968667"/>
                    </a:cubicBezTo>
                    <a:cubicBezTo>
                      <a:pt x="6662030" y="1969226"/>
                      <a:pt x="6613671" y="1963919"/>
                      <a:pt x="6564893" y="1962383"/>
                    </a:cubicBezTo>
                    <a:cubicBezTo>
                      <a:pt x="6514438" y="1960149"/>
                      <a:pt x="6459230" y="1964757"/>
                      <a:pt x="6413667" y="1939763"/>
                    </a:cubicBezTo>
                    <a:cubicBezTo>
                      <a:pt x="6379984" y="1892427"/>
                      <a:pt x="6393960" y="1825124"/>
                      <a:pt x="6375511" y="1771086"/>
                    </a:cubicBezTo>
                    <a:cubicBezTo>
                      <a:pt x="6490258" y="1751678"/>
                      <a:pt x="6608639" y="1760754"/>
                      <a:pt x="6723666" y="1774438"/>
                    </a:cubicBezTo>
                    <a:close/>
                    <a:moveTo>
                      <a:pt x="6681318" y="1527008"/>
                    </a:moveTo>
                    <a:cubicBezTo>
                      <a:pt x="6683414" y="1533571"/>
                      <a:pt x="6686349" y="1539994"/>
                      <a:pt x="6689144" y="1546417"/>
                    </a:cubicBezTo>
                    <a:cubicBezTo>
                      <a:pt x="6621777" y="1545579"/>
                      <a:pt x="6554271" y="1545998"/>
                      <a:pt x="6486904" y="1544183"/>
                    </a:cubicBezTo>
                    <a:cubicBezTo>
                      <a:pt x="6466918" y="1542787"/>
                      <a:pt x="6446931" y="1542228"/>
                      <a:pt x="6426945" y="1542228"/>
                    </a:cubicBezTo>
                    <a:cubicBezTo>
                      <a:pt x="6398852" y="1542228"/>
                      <a:pt x="6370479" y="1543345"/>
                      <a:pt x="6342247" y="1544323"/>
                    </a:cubicBezTo>
                    <a:cubicBezTo>
                      <a:pt x="6278654" y="1546557"/>
                      <a:pt x="6214921" y="1548791"/>
                      <a:pt x="6152306" y="1539854"/>
                    </a:cubicBezTo>
                    <a:cubicBezTo>
                      <a:pt x="6133018" y="1535526"/>
                      <a:pt x="6127847" y="1519189"/>
                      <a:pt x="6121698" y="1505784"/>
                    </a:cubicBezTo>
                    <a:cubicBezTo>
                      <a:pt x="6100034" y="1455377"/>
                      <a:pt x="6084101" y="1398686"/>
                      <a:pt x="6068307" y="1343251"/>
                    </a:cubicBezTo>
                    <a:cubicBezTo>
                      <a:pt x="6215061" y="1336270"/>
                      <a:pt x="6362094" y="1336968"/>
                      <a:pt x="6508987" y="1337387"/>
                    </a:cubicBezTo>
                    <a:cubicBezTo>
                      <a:pt x="6541412" y="1338225"/>
                      <a:pt x="6574257" y="1337666"/>
                      <a:pt x="6606962" y="1338504"/>
                    </a:cubicBezTo>
                    <a:cubicBezTo>
                      <a:pt x="6642323" y="1396172"/>
                      <a:pt x="6654343" y="1465151"/>
                      <a:pt x="6681318" y="1527008"/>
                    </a:cubicBezTo>
                    <a:close/>
                    <a:moveTo>
                      <a:pt x="6506890" y="1237689"/>
                    </a:moveTo>
                    <a:cubicBezTo>
                      <a:pt x="6499204" y="1247603"/>
                      <a:pt x="6501999" y="1262962"/>
                      <a:pt x="6513040" y="1269106"/>
                    </a:cubicBezTo>
                    <a:cubicBezTo>
                      <a:pt x="6514298" y="1269805"/>
                      <a:pt x="6515416" y="1270223"/>
                      <a:pt x="6516674" y="1270642"/>
                    </a:cubicBezTo>
                    <a:cubicBezTo>
                      <a:pt x="6385714" y="1268548"/>
                      <a:pt x="6254335" y="1271480"/>
                      <a:pt x="6123654" y="1274552"/>
                    </a:cubicBezTo>
                    <a:cubicBezTo>
                      <a:pt x="6084241" y="1274552"/>
                      <a:pt x="6009466" y="1272458"/>
                      <a:pt x="6021206" y="1319793"/>
                    </a:cubicBezTo>
                    <a:cubicBezTo>
                      <a:pt x="6019669" y="1334036"/>
                      <a:pt x="6019809" y="1348278"/>
                      <a:pt x="6020647" y="1362660"/>
                    </a:cubicBezTo>
                    <a:cubicBezTo>
                      <a:pt x="6008767" y="1374529"/>
                      <a:pt x="5997726" y="1386957"/>
                      <a:pt x="5986824" y="1399663"/>
                    </a:cubicBezTo>
                    <a:cubicBezTo>
                      <a:pt x="5979836" y="1366989"/>
                      <a:pt x="5974385" y="1333756"/>
                      <a:pt x="5963344" y="1302618"/>
                    </a:cubicBezTo>
                    <a:cubicBezTo>
                      <a:pt x="5939444" y="1270503"/>
                      <a:pt x="5897794" y="1273016"/>
                      <a:pt x="5858799" y="1275529"/>
                    </a:cubicBezTo>
                    <a:cubicBezTo>
                      <a:pt x="5843565" y="1276507"/>
                      <a:pt x="5828610" y="1277484"/>
                      <a:pt x="5815332" y="1276507"/>
                    </a:cubicBezTo>
                    <a:cubicBezTo>
                      <a:pt x="5778574" y="1277484"/>
                      <a:pt x="5741676" y="1281813"/>
                      <a:pt x="5705477" y="1287817"/>
                    </a:cubicBezTo>
                    <a:cubicBezTo>
                      <a:pt x="5694156" y="1289632"/>
                      <a:pt x="5684372" y="1297731"/>
                      <a:pt x="5680878" y="1309321"/>
                    </a:cubicBezTo>
                    <a:cubicBezTo>
                      <a:pt x="5671933" y="1300105"/>
                      <a:pt x="5665783" y="1306109"/>
                      <a:pt x="5661590" y="1320491"/>
                    </a:cubicBezTo>
                    <a:cubicBezTo>
                      <a:pt x="5636573" y="1336968"/>
                      <a:pt x="5608060" y="1377182"/>
                      <a:pt x="5589472" y="1405807"/>
                    </a:cubicBezTo>
                    <a:cubicBezTo>
                      <a:pt x="5588493" y="1391006"/>
                      <a:pt x="5587235" y="1376205"/>
                      <a:pt x="5585978" y="1361404"/>
                    </a:cubicBezTo>
                    <a:cubicBezTo>
                      <a:pt x="5584161" y="1340598"/>
                      <a:pt x="5584161" y="1316861"/>
                      <a:pt x="5573398" y="1299686"/>
                    </a:cubicBezTo>
                    <a:cubicBezTo>
                      <a:pt x="5552993" y="1269106"/>
                      <a:pt x="5517353" y="1277764"/>
                      <a:pt x="5489260" y="1273295"/>
                    </a:cubicBezTo>
                    <a:cubicBezTo>
                      <a:pt x="5445094" y="1268967"/>
                      <a:pt x="5393940" y="1268967"/>
                      <a:pt x="5348377" y="1269106"/>
                    </a:cubicBezTo>
                    <a:cubicBezTo>
                      <a:pt x="5340550" y="1270363"/>
                      <a:pt x="5328809" y="1269665"/>
                      <a:pt x="5316091" y="1268967"/>
                    </a:cubicBezTo>
                    <a:cubicBezTo>
                      <a:pt x="5285063" y="1267152"/>
                      <a:pt x="5247606" y="1265336"/>
                      <a:pt x="5240757" y="1293263"/>
                    </a:cubicBezTo>
                    <a:cubicBezTo>
                      <a:pt x="5237543" y="1282371"/>
                      <a:pt x="5225104" y="1279718"/>
                      <a:pt x="5223147" y="1292704"/>
                    </a:cubicBezTo>
                    <a:cubicBezTo>
                      <a:pt x="5222448" y="1306528"/>
                      <a:pt x="5223007" y="1320770"/>
                      <a:pt x="5223706" y="1334873"/>
                    </a:cubicBezTo>
                    <a:cubicBezTo>
                      <a:pt x="5198828" y="1358890"/>
                      <a:pt x="5178702" y="1387655"/>
                      <a:pt x="5158715" y="1416140"/>
                    </a:cubicBezTo>
                    <a:cubicBezTo>
                      <a:pt x="5155500" y="1374669"/>
                      <a:pt x="5157877" y="1326775"/>
                      <a:pt x="5129085" y="1302479"/>
                    </a:cubicBezTo>
                    <a:cubicBezTo>
                      <a:pt x="5095262" y="1282092"/>
                      <a:pt x="5058084" y="1276786"/>
                      <a:pt x="5020627" y="1275111"/>
                    </a:cubicBezTo>
                    <a:cubicBezTo>
                      <a:pt x="5023702" y="1268967"/>
                      <a:pt x="5026917" y="1259751"/>
                      <a:pt x="5026358" y="1252350"/>
                    </a:cubicBezTo>
                    <a:cubicBezTo>
                      <a:pt x="5026777" y="1252630"/>
                      <a:pt x="5027056" y="1252909"/>
                      <a:pt x="5027615" y="1253188"/>
                    </a:cubicBezTo>
                    <a:cubicBezTo>
                      <a:pt x="5060041" y="1267152"/>
                      <a:pt x="5067868" y="1219956"/>
                      <a:pt x="5080587" y="1200128"/>
                    </a:cubicBezTo>
                    <a:cubicBezTo>
                      <a:pt x="5088833" y="1183232"/>
                      <a:pt x="5099035" y="1167174"/>
                      <a:pt x="5105045" y="1149301"/>
                    </a:cubicBezTo>
                    <a:cubicBezTo>
                      <a:pt x="5106303" y="1147207"/>
                      <a:pt x="5105884" y="1143856"/>
                      <a:pt x="5102809" y="1143157"/>
                    </a:cubicBezTo>
                    <a:cubicBezTo>
                      <a:pt x="5102250" y="1142878"/>
                      <a:pt x="5101551" y="1142878"/>
                      <a:pt x="5100992" y="1142878"/>
                    </a:cubicBezTo>
                    <a:cubicBezTo>
                      <a:pt x="5111475" y="1118722"/>
                      <a:pt x="5118463" y="1080043"/>
                      <a:pt x="5120419" y="1038712"/>
                    </a:cubicBezTo>
                    <a:cubicBezTo>
                      <a:pt x="5128247" y="1032708"/>
                      <a:pt x="5133977" y="1020979"/>
                      <a:pt x="5138729" y="1012880"/>
                    </a:cubicBezTo>
                    <a:cubicBezTo>
                      <a:pt x="5153823" y="989980"/>
                      <a:pt x="5169617" y="967080"/>
                      <a:pt x="5189743" y="948230"/>
                    </a:cubicBezTo>
                    <a:cubicBezTo>
                      <a:pt x="5187227" y="978670"/>
                      <a:pt x="5185271" y="1009110"/>
                      <a:pt x="5184292" y="1039550"/>
                    </a:cubicBezTo>
                    <a:cubicBezTo>
                      <a:pt x="5178841" y="1135478"/>
                      <a:pt x="5189044" y="1200826"/>
                      <a:pt x="5300996" y="1204596"/>
                    </a:cubicBezTo>
                    <a:cubicBezTo>
                      <a:pt x="5309102" y="1205015"/>
                      <a:pt x="5317069" y="1205294"/>
                      <a:pt x="5325176" y="1205294"/>
                    </a:cubicBezTo>
                    <a:cubicBezTo>
                      <a:pt x="5355225" y="1205294"/>
                      <a:pt x="5385414" y="1202501"/>
                      <a:pt x="5415324" y="1198731"/>
                    </a:cubicBezTo>
                    <a:cubicBezTo>
                      <a:pt x="5420495" y="1198033"/>
                      <a:pt x="5425806" y="1196916"/>
                      <a:pt x="5430838" y="1195659"/>
                    </a:cubicBezTo>
                    <a:cubicBezTo>
                      <a:pt x="5426086" y="1202222"/>
                      <a:pt x="5421334" y="1208506"/>
                      <a:pt x="5416023" y="1214091"/>
                    </a:cubicBezTo>
                    <a:cubicBezTo>
                      <a:pt x="5403863" y="1227077"/>
                      <a:pt x="5383178" y="1247603"/>
                      <a:pt x="5404283" y="1263800"/>
                    </a:cubicBezTo>
                    <a:cubicBezTo>
                      <a:pt x="5429301" y="1279858"/>
                      <a:pt x="5441460" y="1246765"/>
                      <a:pt x="5450265" y="1229032"/>
                    </a:cubicBezTo>
                    <a:cubicBezTo>
                      <a:pt x="5454039" y="1215487"/>
                      <a:pt x="5500721" y="1153770"/>
                      <a:pt x="5482272" y="1145392"/>
                    </a:cubicBezTo>
                    <a:cubicBezTo>
                      <a:pt x="5490378" y="1126262"/>
                      <a:pt x="5494990" y="1105736"/>
                      <a:pt x="5497087" y="1084372"/>
                    </a:cubicBezTo>
                    <a:cubicBezTo>
                      <a:pt x="5500301" y="1082976"/>
                      <a:pt x="5503376" y="1081161"/>
                      <a:pt x="5505333" y="1078089"/>
                    </a:cubicBezTo>
                    <a:cubicBezTo>
                      <a:pt x="5528674" y="1045135"/>
                      <a:pt x="5550337" y="1010367"/>
                      <a:pt x="5576194" y="979368"/>
                    </a:cubicBezTo>
                    <a:cubicBezTo>
                      <a:pt x="5572700" y="1025447"/>
                      <a:pt x="5574237" y="1072084"/>
                      <a:pt x="5578290" y="1117884"/>
                    </a:cubicBezTo>
                    <a:cubicBezTo>
                      <a:pt x="5584161" y="1208087"/>
                      <a:pt x="5702402" y="1199290"/>
                      <a:pt x="5768790" y="1203758"/>
                    </a:cubicBezTo>
                    <a:cubicBezTo>
                      <a:pt x="5772005" y="1204177"/>
                      <a:pt x="5774800" y="1204317"/>
                      <a:pt x="5777735" y="1204456"/>
                    </a:cubicBezTo>
                    <a:cubicBezTo>
                      <a:pt x="5770747" y="1214929"/>
                      <a:pt x="5765017" y="1223167"/>
                      <a:pt x="5762081" y="1225960"/>
                    </a:cubicBezTo>
                    <a:cubicBezTo>
                      <a:pt x="5748943" y="1238108"/>
                      <a:pt x="5736505" y="1259192"/>
                      <a:pt x="5755093" y="1272597"/>
                    </a:cubicBezTo>
                    <a:cubicBezTo>
                      <a:pt x="5785562" y="1290749"/>
                      <a:pt x="5799678" y="1245927"/>
                      <a:pt x="5810441" y="1225262"/>
                    </a:cubicBezTo>
                    <a:cubicBezTo>
                      <a:pt x="5814913" y="1213532"/>
                      <a:pt x="5820504" y="1202083"/>
                      <a:pt x="5826094" y="1190772"/>
                    </a:cubicBezTo>
                    <a:cubicBezTo>
                      <a:pt x="5862293" y="1162706"/>
                      <a:pt x="5869701" y="1098335"/>
                      <a:pt x="5871378" y="1048207"/>
                    </a:cubicBezTo>
                    <a:cubicBezTo>
                      <a:pt x="5889547" y="1056585"/>
                      <a:pt x="5899890" y="1035640"/>
                      <a:pt x="5905760" y="1021118"/>
                    </a:cubicBezTo>
                    <a:cubicBezTo>
                      <a:pt x="5917221" y="996822"/>
                      <a:pt x="5932455" y="974341"/>
                      <a:pt x="5946851" y="951581"/>
                    </a:cubicBezTo>
                    <a:cubicBezTo>
                      <a:pt x="5946152" y="999475"/>
                      <a:pt x="5952442" y="1047509"/>
                      <a:pt x="5959290" y="1094844"/>
                    </a:cubicBezTo>
                    <a:cubicBezTo>
                      <a:pt x="5967956" y="1165778"/>
                      <a:pt x="6078650" y="1159634"/>
                      <a:pt x="6133018" y="1165080"/>
                    </a:cubicBezTo>
                    <a:cubicBezTo>
                      <a:pt x="6226661" y="1168152"/>
                      <a:pt x="6320723" y="1165918"/>
                      <a:pt x="6414366" y="1169967"/>
                    </a:cubicBezTo>
                    <a:cubicBezTo>
                      <a:pt x="6459091" y="1174715"/>
                      <a:pt x="6503676" y="1179183"/>
                      <a:pt x="6548401" y="1181836"/>
                    </a:cubicBezTo>
                    <a:cubicBezTo>
                      <a:pt x="6533726" y="1199569"/>
                      <a:pt x="6520867" y="1219397"/>
                      <a:pt x="6506890" y="1237689"/>
                    </a:cubicBezTo>
                    <a:close/>
                    <a:moveTo>
                      <a:pt x="5300996" y="1148882"/>
                    </a:moveTo>
                    <a:cubicBezTo>
                      <a:pt x="5260744" y="1147626"/>
                      <a:pt x="5232511" y="1139806"/>
                      <a:pt x="5226222" y="1095263"/>
                    </a:cubicBezTo>
                    <a:cubicBezTo>
                      <a:pt x="5215879" y="1042343"/>
                      <a:pt x="5215180" y="989142"/>
                      <a:pt x="5211407" y="935105"/>
                    </a:cubicBezTo>
                    <a:cubicBezTo>
                      <a:pt x="5225662" y="940969"/>
                      <a:pt x="5238661" y="934686"/>
                      <a:pt x="5251938" y="928402"/>
                    </a:cubicBezTo>
                    <a:cubicBezTo>
                      <a:pt x="5262002" y="923655"/>
                      <a:pt x="5272205" y="918907"/>
                      <a:pt x="5283246" y="919466"/>
                    </a:cubicBezTo>
                    <a:cubicBezTo>
                      <a:pt x="5288557" y="919605"/>
                      <a:pt x="5296803" y="919605"/>
                      <a:pt x="5306447" y="919466"/>
                    </a:cubicBezTo>
                    <a:cubicBezTo>
                      <a:pt x="5349914" y="919047"/>
                      <a:pt x="5425387" y="918628"/>
                      <a:pt x="5428462" y="948090"/>
                    </a:cubicBezTo>
                    <a:cubicBezTo>
                      <a:pt x="5436009" y="1006178"/>
                      <a:pt x="5442998" y="1071526"/>
                      <a:pt x="5422871" y="1129473"/>
                    </a:cubicBezTo>
                    <a:cubicBezTo>
                      <a:pt x="5420635" y="1136455"/>
                      <a:pt x="5413926" y="1137572"/>
                      <a:pt x="5407637" y="1138689"/>
                    </a:cubicBezTo>
                    <a:cubicBezTo>
                      <a:pt x="5371158" y="1144973"/>
                      <a:pt x="5334120" y="1149720"/>
                      <a:pt x="5297083" y="1148464"/>
                    </a:cubicBezTo>
                    <a:lnTo>
                      <a:pt x="5300996" y="1148882"/>
                    </a:lnTo>
                    <a:close/>
                    <a:moveTo>
                      <a:pt x="5598836" y="943622"/>
                    </a:moveTo>
                    <a:cubicBezTo>
                      <a:pt x="5612393" y="947253"/>
                      <a:pt x="5626370" y="944181"/>
                      <a:pt x="5640625" y="941109"/>
                    </a:cubicBezTo>
                    <a:cubicBezTo>
                      <a:pt x="5651108" y="938735"/>
                      <a:pt x="5661590" y="936501"/>
                      <a:pt x="5672073" y="936920"/>
                    </a:cubicBezTo>
                    <a:cubicBezTo>
                      <a:pt x="5681018" y="937059"/>
                      <a:pt x="5690662" y="936641"/>
                      <a:pt x="5700585" y="936222"/>
                    </a:cubicBezTo>
                    <a:cubicBezTo>
                      <a:pt x="5735945" y="934686"/>
                      <a:pt x="5774661" y="933289"/>
                      <a:pt x="5798560" y="958982"/>
                    </a:cubicBezTo>
                    <a:cubicBezTo>
                      <a:pt x="5816171" y="1004502"/>
                      <a:pt x="5809602" y="1055468"/>
                      <a:pt x="5803732" y="1102943"/>
                    </a:cubicBezTo>
                    <a:cubicBezTo>
                      <a:pt x="5795346" y="1150698"/>
                      <a:pt x="5787659" y="1144693"/>
                      <a:pt x="5744192" y="1144414"/>
                    </a:cubicBezTo>
                    <a:cubicBezTo>
                      <a:pt x="5706036" y="1143018"/>
                      <a:pt x="5663128" y="1146509"/>
                      <a:pt x="5629584" y="1125703"/>
                    </a:cubicBezTo>
                    <a:cubicBezTo>
                      <a:pt x="5618822" y="1111321"/>
                      <a:pt x="5617564" y="1091493"/>
                      <a:pt x="5612952" y="1074598"/>
                    </a:cubicBezTo>
                    <a:cubicBezTo>
                      <a:pt x="5608480" y="1051558"/>
                      <a:pt x="5605545" y="1027821"/>
                      <a:pt x="5603308" y="1003944"/>
                    </a:cubicBezTo>
                    <a:cubicBezTo>
                      <a:pt x="5606942" y="988025"/>
                      <a:pt x="5604846" y="970990"/>
                      <a:pt x="5601351" y="955072"/>
                    </a:cubicBezTo>
                    <a:cubicBezTo>
                      <a:pt x="5600793" y="954234"/>
                      <a:pt x="5600094" y="953815"/>
                      <a:pt x="5599534" y="953117"/>
                    </a:cubicBezTo>
                    <a:cubicBezTo>
                      <a:pt x="5599255" y="950045"/>
                      <a:pt x="5598976" y="946834"/>
                      <a:pt x="5598836" y="943622"/>
                    </a:cubicBezTo>
                    <a:close/>
                    <a:moveTo>
                      <a:pt x="6472368" y="936361"/>
                    </a:moveTo>
                    <a:cubicBezTo>
                      <a:pt x="6474185" y="936361"/>
                      <a:pt x="6476142" y="936361"/>
                      <a:pt x="6477959" y="936361"/>
                    </a:cubicBezTo>
                    <a:cubicBezTo>
                      <a:pt x="6503676" y="970432"/>
                      <a:pt x="6510664" y="1014835"/>
                      <a:pt x="6523103" y="1054909"/>
                    </a:cubicBezTo>
                    <a:cubicBezTo>
                      <a:pt x="6526038" y="1073760"/>
                      <a:pt x="6537359" y="1096520"/>
                      <a:pt x="6542251" y="1118163"/>
                    </a:cubicBezTo>
                    <a:cubicBezTo>
                      <a:pt x="6469433" y="1113416"/>
                      <a:pt x="6396057" y="1103083"/>
                      <a:pt x="6322959" y="1105177"/>
                    </a:cubicBezTo>
                    <a:cubicBezTo>
                      <a:pt x="6290114" y="1103502"/>
                      <a:pt x="6256851" y="1103921"/>
                      <a:pt x="6223447" y="1104479"/>
                    </a:cubicBezTo>
                    <a:cubicBezTo>
                      <a:pt x="6153005" y="1105596"/>
                      <a:pt x="6082144" y="1106713"/>
                      <a:pt x="6014637" y="1086606"/>
                    </a:cubicBezTo>
                    <a:cubicBezTo>
                      <a:pt x="5995350" y="1036757"/>
                      <a:pt x="5988921" y="983138"/>
                      <a:pt x="5982212" y="929938"/>
                    </a:cubicBezTo>
                    <a:cubicBezTo>
                      <a:pt x="6118063" y="933987"/>
                      <a:pt x="6254055" y="934127"/>
                      <a:pt x="6390047" y="936082"/>
                    </a:cubicBezTo>
                    <a:cubicBezTo>
                      <a:pt x="6417161" y="936780"/>
                      <a:pt x="6444835" y="936501"/>
                      <a:pt x="6472368" y="936361"/>
                    </a:cubicBezTo>
                    <a:close/>
                    <a:moveTo>
                      <a:pt x="6279213" y="871013"/>
                    </a:moveTo>
                    <a:cubicBezTo>
                      <a:pt x="6211287" y="869617"/>
                      <a:pt x="6143082" y="870734"/>
                      <a:pt x="6075295" y="869617"/>
                    </a:cubicBezTo>
                    <a:cubicBezTo>
                      <a:pt x="6066351" y="870175"/>
                      <a:pt x="6053352" y="869058"/>
                      <a:pt x="6038817" y="867941"/>
                    </a:cubicBezTo>
                    <a:cubicBezTo>
                      <a:pt x="5991436" y="864311"/>
                      <a:pt x="5928961" y="860820"/>
                      <a:pt x="5947270" y="913182"/>
                    </a:cubicBezTo>
                    <a:cubicBezTo>
                      <a:pt x="5933154" y="928123"/>
                      <a:pt x="5918339" y="946694"/>
                      <a:pt x="5914985" y="950185"/>
                    </a:cubicBezTo>
                    <a:cubicBezTo>
                      <a:pt x="5899750" y="968756"/>
                      <a:pt x="5885215" y="987746"/>
                      <a:pt x="5871238" y="1007295"/>
                    </a:cubicBezTo>
                    <a:cubicBezTo>
                      <a:pt x="5869561" y="969035"/>
                      <a:pt x="5862573" y="928123"/>
                      <a:pt x="5831825" y="902989"/>
                    </a:cubicBezTo>
                    <a:cubicBezTo>
                      <a:pt x="5796743" y="876459"/>
                      <a:pt x="5752578" y="872130"/>
                      <a:pt x="5708971" y="872828"/>
                    </a:cubicBezTo>
                    <a:cubicBezTo>
                      <a:pt x="5723367" y="849789"/>
                      <a:pt x="5736645" y="826051"/>
                      <a:pt x="5744052" y="799940"/>
                    </a:cubicBezTo>
                    <a:cubicBezTo>
                      <a:pt x="5745170" y="794634"/>
                      <a:pt x="5747546" y="786675"/>
                      <a:pt x="5748245" y="779135"/>
                    </a:cubicBezTo>
                    <a:cubicBezTo>
                      <a:pt x="5765715" y="773829"/>
                      <a:pt x="5780111" y="765451"/>
                      <a:pt x="5788497" y="752185"/>
                    </a:cubicBezTo>
                    <a:cubicBezTo>
                      <a:pt x="5799120" y="730123"/>
                      <a:pt x="5804151" y="701219"/>
                      <a:pt x="5804850" y="670221"/>
                    </a:cubicBezTo>
                    <a:cubicBezTo>
                      <a:pt x="5825395" y="663100"/>
                      <a:pt x="5839791" y="638385"/>
                      <a:pt x="5856004" y="624840"/>
                    </a:cubicBezTo>
                    <a:cubicBezTo>
                      <a:pt x="5864390" y="612692"/>
                      <a:pt x="5886193" y="598031"/>
                      <a:pt x="5899191" y="582671"/>
                    </a:cubicBezTo>
                    <a:cubicBezTo>
                      <a:pt x="5900869" y="609201"/>
                      <a:pt x="5904223" y="635592"/>
                      <a:pt x="5907018" y="661983"/>
                    </a:cubicBezTo>
                    <a:cubicBezTo>
                      <a:pt x="5913447" y="690049"/>
                      <a:pt x="5904083" y="725516"/>
                      <a:pt x="5925886" y="747578"/>
                    </a:cubicBezTo>
                    <a:cubicBezTo>
                      <a:pt x="5943217" y="763356"/>
                      <a:pt x="5968096" y="764333"/>
                      <a:pt x="5990038" y="767824"/>
                    </a:cubicBezTo>
                    <a:cubicBezTo>
                      <a:pt x="6028893" y="772851"/>
                      <a:pt x="6068028" y="773689"/>
                      <a:pt x="6107022" y="774108"/>
                    </a:cubicBezTo>
                    <a:cubicBezTo>
                      <a:pt x="6172292" y="774946"/>
                      <a:pt x="6237563" y="774946"/>
                      <a:pt x="6302833" y="774946"/>
                    </a:cubicBezTo>
                    <a:cubicBezTo>
                      <a:pt x="6327572" y="774946"/>
                      <a:pt x="6352310" y="774946"/>
                      <a:pt x="6377048" y="774946"/>
                    </a:cubicBezTo>
                    <a:cubicBezTo>
                      <a:pt x="6386553" y="775085"/>
                      <a:pt x="6395917" y="775225"/>
                      <a:pt x="6405421" y="775225"/>
                    </a:cubicBezTo>
                    <a:cubicBezTo>
                      <a:pt x="6410592" y="775225"/>
                      <a:pt x="6415764" y="775085"/>
                      <a:pt x="6420795" y="774946"/>
                    </a:cubicBezTo>
                    <a:cubicBezTo>
                      <a:pt x="6425827" y="777878"/>
                      <a:pt x="6430858" y="779414"/>
                      <a:pt x="6435610" y="779414"/>
                    </a:cubicBezTo>
                    <a:cubicBezTo>
                      <a:pt x="6437427" y="779414"/>
                      <a:pt x="6439244" y="779135"/>
                      <a:pt x="6440921" y="778716"/>
                    </a:cubicBezTo>
                    <a:cubicBezTo>
                      <a:pt x="6430718" y="794634"/>
                      <a:pt x="6421354" y="811111"/>
                      <a:pt x="6410313" y="826470"/>
                    </a:cubicBezTo>
                    <a:cubicBezTo>
                      <a:pt x="6403045" y="840015"/>
                      <a:pt x="6383757" y="856770"/>
                      <a:pt x="6379425" y="872689"/>
                    </a:cubicBezTo>
                    <a:cubicBezTo>
                      <a:pt x="6346021" y="872549"/>
                      <a:pt x="6312617" y="872130"/>
                      <a:pt x="6279213" y="871013"/>
                    </a:cubicBezTo>
                    <a:close/>
                    <a:moveTo>
                      <a:pt x="5660053" y="509922"/>
                    </a:moveTo>
                    <a:cubicBezTo>
                      <a:pt x="5662289" y="509922"/>
                      <a:pt x="5664386" y="509922"/>
                      <a:pt x="5666203" y="510062"/>
                    </a:cubicBezTo>
                    <a:cubicBezTo>
                      <a:pt x="5702542" y="511598"/>
                      <a:pt x="5711067" y="520116"/>
                      <a:pt x="5721410" y="554186"/>
                    </a:cubicBezTo>
                    <a:cubicBezTo>
                      <a:pt x="5739160" y="606688"/>
                      <a:pt x="5750481" y="664496"/>
                      <a:pt x="5736085" y="719232"/>
                    </a:cubicBezTo>
                    <a:cubicBezTo>
                      <a:pt x="5718056" y="725097"/>
                      <a:pt x="5698908" y="725934"/>
                      <a:pt x="5680319" y="727610"/>
                    </a:cubicBezTo>
                    <a:cubicBezTo>
                      <a:pt x="5671374" y="727331"/>
                      <a:pt x="5662010" y="727750"/>
                      <a:pt x="5652506" y="728169"/>
                    </a:cubicBezTo>
                    <a:cubicBezTo>
                      <a:pt x="5620919" y="729286"/>
                      <a:pt x="5586956" y="730542"/>
                      <a:pt x="5563056" y="710435"/>
                    </a:cubicBezTo>
                    <a:cubicBezTo>
                      <a:pt x="5534124" y="668406"/>
                      <a:pt x="5522803" y="610877"/>
                      <a:pt x="5531749" y="560749"/>
                    </a:cubicBezTo>
                    <a:cubicBezTo>
                      <a:pt x="5538178" y="522070"/>
                      <a:pt x="5621338" y="509922"/>
                      <a:pt x="5660053" y="509922"/>
                    </a:cubicBezTo>
                    <a:close/>
                    <a:moveTo>
                      <a:pt x="6355245" y="523467"/>
                    </a:moveTo>
                    <a:cubicBezTo>
                      <a:pt x="6373834" y="551952"/>
                      <a:pt x="6376629" y="591608"/>
                      <a:pt x="6389068" y="622606"/>
                    </a:cubicBezTo>
                    <a:cubicBezTo>
                      <a:pt x="6397594" y="651650"/>
                      <a:pt x="6413807" y="679157"/>
                      <a:pt x="6416882" y="709318"/>
                    </a:cubicBezTo>
                    <a:cubicBezTo>
                      <a:pt x="6417022" y="710296"/>
                      <a:pt x="6416742" y="711133"/>
                      <a:pt x="6416742" y="711971"/>
                    </a:cubicBezTo>
                    <a:cubicBezTo>
                      <a:pt x="6365029" y="713228"/>
                      <a:pt x="6313176" y="713228"/>
                      <a:pt x="6261323" y="712949"/>
                    </a:cubicBezTo>
                    <a:cubicBezTo>
                      <a:pt x="6217716" y="712809"/>
                      <a:pt x="6173970" y="712530"/>
                      <a:pt x="6130363" y="713228"/>
                    </a:cubicBezTo>
                    <a:cubicBezTo>
                      <a:pt x="6075156" y="712809"/>
                      <a:pt x="6019389" y="714345"/>
                      <a:pt x="5964881" y="704850"/>
                    </a:cubicBezTo>
                    <a:cubicBezTo>
                      <a:pt x="5954958" y="651371"/>
                      <a:pt x="5944335" y="598170"/>
                      <a:pt x="5936229" y="544551"/>
                    </a:cubicBezTo>
                    <a:cubicBezTo>
                      <a:pt x="6075295" y="528912"/>
                      <a:pt x="6215480" y="521233"/>
                      <a:pt x="6355245" y="523467"/>
                    </a:cubicBezTo>
                    <a:close/>
                    <a:moveTo>
                      <a:pt x="5935251" y="139895"/>
                    </a:moveTo>
                    <a:cubicBezTo>
                      <a:pt x="5978578" y="132076"/>
                      <a:pt x="6022185" y="130959"/>
                      <a:pt x="6066211" y="132216"/>
                    </a:cubicBezTo>
                    <a:cubicBezTo>
                      <a:pt x="6134835" y="134450"/>
                      <a:pt x="6207374" y="118252"/>
                      <a:pt x="6273762" y="138080"/>
                    </a:cubicBezTo>
                    <a:cubicBezTo>
                      <a:pt x="6289136" y="175641"/>
                      <a:pt x="6310241" y="219765"/>
                      <a:pt x="6294447" y="261097"/>
                    </a:cubicBezTo>
                    <a:cubicBezTo>
                      <a:pt x="6234208" y="274781"/>
                      <a:pt x="6173131" y="262214"/>
                      <a:pt x="6112054" y="266961"/>
                    </a:cubicBezTo>
                    <a:cubicBezTo>
                      <a:pt x="6054051" y="270033"/>
                      <a:pt x="5996747" y="280087"/>
                      <a:pt x="5939304" y="287348"/>
                    </a:cubicBezTo>
                    <a:cubicBezTo>
                      <a:pt x="5880183" y="294190"/>
                      <a:pt x="5875571" y="185695"/>
                      <a:pt x="5863272" y="144782"/>
                    </a:cubicBezTo>
                    <a:cubicBezTo>
                      <a:pt x="5886612" y="149949"/>
                      <a:pt x="5911351" y="141152"/>
                      <a:pt x="5935251" y="139895"/>
                    </a:cubicBezTo>
                    <a:close/>
                    <a:moveTo>
                      <a:pt x="5789056" y="189605"/>
                    </a:moveTo>
                    <a:cubicBezTo>
                      <a:pt x="5803033" y="172988"/>
                      <a:pt x="5819665" y="158466"/>
                      <a:pt x="5838114" y="147017"/>
                    </a:cubicBezTo>
                    <a:cubicBezTo>
                      <a:pt x="5838673" y="156232"/>
                      <a:pt x="5839232" y="165588"/>
                      <a:pt x="5839651" y="174664"/>
                    </a:cubicBezTo>
                    <a:cubicBezTo>
                      <a:pt x="5845242" y="229400"/>
                      <a:pt x="5846360" y="302149"/>
                      <a:pt x="5899191" y="333566"/>
                    </a:cubicBezTo>
                    <a:cubicBezTo>
                      <a:pt x="5937207" y="348646"/>
                      <a:pt x="5979277" y="334823"/>
                      <a:pt x="6018411" y="332170"/>
                    </a:cubicBezTo>
                    <a:cubicBezTo>
                      <a:pt x="6054470" y="328400"/>
                      <a:pt x="6084660" y="326026"/>
                      <a:pt x="6122536" y="324769"/>
                    </a:cubicBezTo>
                    <a:cubicBezTo>
                      <a:pt x="6162509" y="320720"/>
                      <a:pt x="6229456" y="334125"/>
                      <a:pt x="6282008" y="327283"/>
                    </a:cubicBezTo>
                    <a:cubicBezTo>
                      <a:pt x="6267053" y="351858"/>
                      <a:pt x="6250142" y="375177"/>
                      <a:pt x="6232112" y="397518"/>
                    </a:cubicBezTo>
                    <a:cubicBezTo>
                      <a:pt x="6222887" y="406175"/>
                      <a:pt x="6215340" y="418463"/>
                      <a:pt x="6217996" y="429634"/>
                    </a:cubicBezTo>
                    <a:cubicBezTo>
                      <a:pt x="6215899" y="432426"/>
                      <a:pt x="6213943" y="435079"/>
                      <a:pt x="6211846" y="437593"/>
                    </a:cubicBezTo>
                    <a:cubicBezTo>
                      <a:pt x="6206116" y="444435"/>
                      <a:pt x="6199966" y="453371"/>
                      <a:pt x="6198149" y="462168"/>
                    </a:cubicBezTo>
                    <a:cubicBezTo>
                      <a:pt x="6138050" y="464262"/>
                      <a:pt x="6077951" y="467474"/>
                      <a:pt x="6018131" y="472501"/>
                    </a:cubicBezTo>
                    <a:cubicBezTo>
                      <a:pt x="5984588" y="476411"/>
                      <a:pt x="5950765" y="478226"/>
                      <a:pt x="5917361" y="483532"/>
                    </a:cubicBezTo>
                    <a:cubicBezTo>
                      <a:pt x="5892902" y="486185"/>
                      <a:pt x="5881301" y="518440"/>
                      <a:pt x="5898492" y="535894"/>
                    </a:cubicBezTo>
                    <a:cubicBezTo>
                      <a:pt x="5898353" y="538128"/>
                      <a:pt x="5898492" y="540223"/>
                      <a:pt x="5898353" y="542457"/>
                    </a:cubicBezTo>
                    <a:cubicBezTo>
                      <a:pt x="5898213" y="542317"/>
                      <a:pt x="5898073" y="542178"/>
                      <a:pt x="5897933" y="542038"/>
                    </a:cubicBezTo>
                    <a:cubicBezTo>
                      <a:pt x="5901148" y="525282"/>
                      <a:pt x="5879345" y="529611"/>
                      <a:pt x="5870679" y="535475"/>
                    </a:cubicBezTo>
                    <a:cubicBezTo>
                      <a:pt x="5843285" y="550416"/>
                      <a:pt x="5818547" y="570802"/>
                      <a:pt x="5798141" y="594680"/>
                    </a:cubicBezTo>
                    <a:cubicBezTo>
                      <a:pt x="5788917" y="545250"/>
                      <a:pt x="5770328" y="498333"/>
                      <a:pt x="5745729" y="470127"/>
                    </a:cubicBezTo>
                    <a:cubicBezTo>
                      <a:pt x="5727001" y="456862"/>
                      <a:pt x="5699327" y="449461"/>
                      <a:pt x="5668578" y="447507"/>
                    </a:cubicBezTo>
                    <a:cubicBezTo>
                      <a:pt x="5695134" y="408549"/>
                      <a:pt x="5717496" y="366380"/>
                      <a:pt x="5732871" y="321697"/>
                    </a:cubicBezTo>
                    <a:cubicBezTo>
                      <a:pt x="5734128" y="318346"/>
                      <a:pt x="5735526" y="312342"/>
                      <a:pt x="5735666" y="307175"/>
                    </a:cubicBezTo>
                    <a:cubicBezTo>
                      <a:pt x="5757469" y="286789"/>
                      <a:pt x="5766833" y="253277"/>
                      <a:pt x="5768092" y="215995"/>
                    </a:cubicBezTo>
                    <a:cubicBezTo>
                      <a:pt x="5777036" y="209991"/>
                      <a:pt x="5784304" y="199239"/>
                      <a:pt x="5789056" y="189605"/>
                    </a:cubicBezTo>
                    <a:close/>
                    <a:moveTo>
                      <a:pt x="5529512" y="65192"/>
                    </a:moveTo>
                    <a:cubicBezTo>
                      <a:pt x="5548939" y="65192"/>
                      <a:pt x="5571581" y="63237"/>
                      <a:pt x="5593804" y="63237"/>
                    </a:cubicBezTo>
                    <a:cubicBezTo>
                      <a:pt x="5620220" y="63237"/>
                      <a:pt x="5646076" y="66030"/>
                      <a:pt x="5665504" y="78596"/>
                    </a:cubicBezTo>
                    <a:cubicBezTo>
                      <a:pt x="5682276" y="137382"/>
                      <a:pt x="5708831" y="204964"/>
                      <a:pt x="5681158" y="265006"/>
                    </a:cubicBezTo>
                    <a:cubicBezTo>
                      <a:pt x="5668299" y="265146"/>
                      <a:pt x="5655441" y="264727"/>
                      <a:pt x="5642722" y="264727"/>
                    </a:cubicBezTo>
                    <a:cubicBezTo>
                      <a:pt x="5628187" y="264727"/>
                      <a:pt x="5613651" y="265286"/>
                      <a:pt x="5599115" y="265705"/>
                    </a:cubicBezTo>
                    <a:cubicBezTo>
                      <a:pt x="5562497" y="265984"/>
                      <a:pt x="5524620" y="270033"/>
                      <a:pt x="5488421" y="264169"/>
                    </a:cubicBezTo>
                    <a:cubicBezTo>
                      <a:pt x="5459210" y="204685"/>
                      <a:pt x="5461447" y="137382"/>
                      <a:pt x="5441460" y="75385"/>
                    </a:cubicBezTo>
                    <a:cubicBezTo>
                      <a:pt x="5469693" y="67565"/>
                      <a:pt x="5500022" y="67426"/>
                      <a:pt x="5529512" y="65192"/>
                    </a:cubicBezTo>
                    <a:close/>
                    <a:moveTo>
                      <a:pt x="5362073" y="115460"/>
                    </a:moveTo>
                    <a:cubicBezTo>
                      <a:pt x="5362633" y="114622"/>
                      <a:pt x="5363192" y="113784"/>
                      <a:pt x="5363890" y="112807"/>
                    </a:cubicBezTo>
                    <a:cubicBezTo>
                      <a:pt x="5368223" y="136684"/>
                      <a:pt x="5376749" y="160701"/>
                      <a:pt x="5382060" y="180249"/>
                    </a:cubicBezTo>
                    <a:cubicBezTo>
                      <a:pt x="5394499" y="204266"/>
                      <a:pt x="5392961" y="245458"/>
                      <a:pt x="5424269" y="257327"/>
                    </a:cubicBezTo>
                    <a:cubicBezTo>
                      <a:pt x="5425108" y="330355"/>
                      <a:pt x="5511343" y="327702"/>
                      <a:pt x="5586816" y="325188"/>
                    </a:cubicBezTo>
                    <a:cubicBezTo>
                      <a:pt x="5612393" y="324211"/>
                      <a:pt x="5636852" y="323373"/>
                      <a:pt x="5656280" y="325467"/>
                    </a:cubicBezTo>
                    <a:cubicBezTo>
                      <a:pt x="5664526" y="326864"/>
                      <a:pt x="5672213" y="327422"/>
                      <a:pt x="5679341" y="327422"/>
                    </a:cubicBezTo>
                    <a:cubicBezTo>
                      <a:pt x="5689264" y="327422"/>
                      <a:pt x="5698209" y="326026"/>
                      <a:pt x="5706315" y="323652"/>
                    </a:cubicBezTo>
                    <a:cubicBezTo>
                      <a:pt x="5689264" y="348646"/>
                      <a:pt x="5672911" y="374199"/>
                      <a:pt x="5653903" y="397797"/>
                    </a:cubicBezTo>
                    <a:cubicBezTo>
                      <a:pt x="5643700" y="412319"/>
                      <a:pt x="5618403" y="430611"/>
                      <a:pt x="5620499" y="448763"/>
                    </a:cubicBezTo>
                    <a:cubicBezTo>
                      <a:pt x="5547402" y="456722"/>
                      <a:pt x="5473886" y="492189"/>
                      <a:pt x="5468714" y="553488"/>
                    </a:cubicBezTo>
                    <a:cubicBezTo>
                      <a:pt x="5466059" y="583369"/>
                      <a:pt x="5453061" y="640479"/>
                      <a:pt x="5494990" y="646344"/>
                    </a:cubicBezTo>
                    <a:cubicBezTo>
                      <a:pt x="5499323" y="712809"/>
                      <a:pt x="5523642" y="778995"/>
                      <a:pt x="5599814" y="783463"/>
                    </a:cubicBezTo>
                    <a:cubicBezTo>
                      <a:pt x="5619801" y="784720"/>
                      <a:pt x="5648872" y="787513"/>
                      <a:pt x="5678642" y="787513"/>
                    </a:cubicBezTo>
                    <a:cubicBezTo>
                      <a:pt x="5694715" y="787513"/>
                      <a:pt x="5710927" y="786675"/>
                      <a:pt x="5726162" y="784161"/>
                    </a:cubicBezTo>
                    <a:cubicBezTo>
                      <a:pt x="5714002" y="803431"/>
                      <a:pt x="5701144" y="822421"/>
                      <a:pt x="5686748" y="840154"/>
                    </a:cubicBezTo>
                    <a:cubicBezTo>
                      <a:pt x="5679899" y="850487"/>
                      <a:pt x="5664805" y="862495"/>
                      <a:pt x="5658515" y="875062"/>
                    </a:cubicBezTo>
                    <a:cubicBezTo>
                      <a:pt x="5658236" y="875062"/>
                      <a:pt x="5657957" y="875062"/>
                      <a:pt x="5657677" y="875062"/>
                    </a:cubicBezTo>
                    <a:cubicBezTo>
                      <a:pt x="5627208" y="877576"/>
                      <a:pt x="5567529" y="882463"/>
                      <a:pt x="5582483" y="927006"/>
                    </a:cubicBezTo>
                    <a:cubicBezTo>
                      <a:pt x="5580946" y="935803"/>
                      <a:pt x="5579828" y="944739"/>
                      <a:pt x="5578710" y="953536"/>
                    </a:cubicBezTo>
                    <a:cubicBezTo>
                      <a:pt x="5554670" y="965963"/>
                      <a:pt x="5521825" y="1005200"/>
                      <a:pt x="5511483" y="1013997"/>
                    </a:cubicBezTo>
                    <a:cubicBezTo>
                      <a:pt x="5508548" y="1018326"/>
                      <a:pt x="5503656" y="1023213"/>
                      <a:pt x="5498345" y="1028100"/>
                    </a:cubicBezTo>
                    <a:cubicBezTo>
                      <a:pt x="5497227" y="999196"/>
                      <a:pt x="5494012" y="970432"/>
                      <a:pt x="5491776" y="944181"/>
                    </a:cubicBezTo>
                    <a:cubicBezTo>
                      <a:pt x="5489260" y="889026"/>
                      <a:pt x="5435450" y="863612"/>
                      <a:pt x="5386392" y="860541"/>
                    </a:cubicBezTo>
                    <a:cubicBezTo>
                      <a:pt x="5332723" y="857469"/>
                      <a:pt x="5274580" y="847136"/>
                      <a:pt x="5224405" y="871572"/>
                    </a:cubicBezTo>
                    <a:cubicBezTo>
                      <a:pt x="5210987" y="878134"/>
                      <a:pt x="5195334" y="886512"/>
                      <a:pt x="5193796" y="902989"/>
                    </a:cubicBezTo>
                    <a:cubicBezTo>
                      <a:pt x="5192818" y="911786"/>
                      <a:pt x="5192259" y="920722"/>
                      <a:pt x="5191560" y="929659"/>
                    </a:cubicBezTo>
                    <a:cubicBezTo>
                      <a:pt x="5172133" y="927006"/>
                      <a:pt x="5135235" y="970292"/>
                      <a:pt x="5124892" y="979787"/>
                    </a:cubicBezTo>
                    <a:cubicBezTo>
                      <a:pt x="5123634" y="981463"/>
                      <a:pt x="5121957" y="983278"/>
                      <a:pt x="5120140" y="985233"/>
                    </a:cubicBezTo>
                    <a:cubicBezTo>
                      <a:pt x="5116786" y="934546"/>
                      <a:pt x="5104906" y="888327"/>
                      <a:pt x="5081425" y="869477"/>
                    </a:cubicBezTo>
                    <a:cubicBezTo>
                      <a:pt x="5042570" y="846298"/>
                      <a:pt x="4997845" y="836663"/>
                      <a:pt x="4952841" y="836105"/>
                    </a:cubicBezTo>
                    <a:cubicBezTo>
                      <a:pt x="4959550" y="825213"/>
                      <a:pt x="4964721" y="812507"/>
                      <a:pt x="4969054" y="803850"/>
                    </a:cubicBezTo>
                    <a:cubicBezTo>
                      <a:pt x="4974924" y="791562"/>
                      <a:pt x="4981633" y="779693"/>
                      <a:pt x="4988202" y="767685"/>
                    </a:cubicBezTo>
                    <a:cubicBezTo>
                      <a:pt x="5012940" y="745343"/>
                      <a:pt x="5020348" y="678180"/>
                      <a:pt x="5015595" y="611994"/>
                    </a:cubicBezTo>
                    <a:cubicBezTo>
                      <a:pt x="5036141" y="588536"/>
                      <a:pt x="5057246" y="564938"/>
                      <a:pt x="5080307" y="543853"/>
                    </a:cubicBezTo>
                    <a:cubicBezTo>
                      <a:pt x="5079329" y="568429"/>
                      <a:pt x="5083242" y="593981"/>
                      <a:pt x="5087435" y="615066"/>
                    </a:cubicBezTo>
                    <a:cubicBezTo>
                      <a:pt x="5089391" y="623165"/>
                      <a:pt x="5095122" y="629588"/>
                      <a:pt x="5102390" y="633079"/>
                    </a:cubicBezTo>
                    <a:cubicBezTo>
                      <a:pt x="5100014" y="766707"/>
                      <a:pt x="5142363" y="775923"/>
                      <a:pt x="5264937" y="780531"/>
                    </a:cubicBezTo>
                    <a:cubicBezTo>
                      <a:pt x="5283525" y="780531"/>
                      <a:pt x="5300437" y="779833"/>
                      <a:pt x="5315532" y="778018"/>
                    </a:cubicBezTo>
                    <a:cubicBezTo>
                      <a:pt x="5314553" y="778995"/>
                      <a:pt x="5313855" y="779833"/>
                      <a:pt x="5313156" y="780391"/>
                    </a:cubicBezTo>
                    <a:cubicBezTo>
                      <a:pt x="5301415" y="793517"/>
                      <a:pt x="5280591" y="813205"/>
                      <a:pt x="5300717" y="828844"/>
                    </a:cubicBezTo>
                    <a:cubicBezTo>
                      <a:pt x="5310500" y="835965"/>
                      <a:pt x="5324756" y="832614"/>
                      <a:pt x="5330626" y="821862"/>
                    </a:cubicBezTo>
                    <a:cubicBezTo>
                      <a:pt x="5340130" y="802733"/>
                      <a:pt x="5352290" y="784161"/>
                      <a:pt x="5361794" y="764752"/>
                    </a:cubicBezTo>
                    <a:cubicBezTo>
                      <a:pt x="5387511" y="750510"/>
                      <a:pt x="5402605" y="723700"/>
                      <a:pt x="5404562" y="673712"/>
                    </a:cubicBezTo>
                    <a:cubicBezTo>
                      <a:pt x="5404422" y="661703"/>
                      <a:pt x="5404842" y="648159"/>
                      <a:pt x="5404981" y="633916"/>
                    </a:cubicBezTo>
                    <a:cubicBezTo>
                      <a:pt x="5417560" y="606688"/>
                      <a:pt x="5431956" y="580297"/>
                      <a:pt x="5447610" y="554745"/>
                    </a:cubicBezTo>
                    <a:cubicBezTo>
                      <a:pt x="5451523" y="546227"/>
                      <a:pt x="5461586" y="536732"/>
                      <a:pt x="5462425" y="526539"/>
                    </a:cubicBezTo>
                    <a:cubicBezTo>
                      <a:pt x="5459350" y="511738"/>
                      <a:pt x="5442578" y="521372"/>
                      <a:pt x="5436848" y="529192"/>
                    </a:cubicBezTo>
                    <a:cubicBezTo>
                      <a:pt x="5424688" y="542178"/>
                      <a:pt x="5413647" y="556001"/>
                      <a:pt x="5403164" y="570383"/>
                    </a:cubicBezTo>
                    <a:cubicBezTo>
                      <a:pt x="5399111" y="530448"/>
                      <a:pt x="5387651" y="493166"/>
                      <a:pt x="5356064" y="473478"/>
                    </a:cubicBezTo>
                    <a:cubicBezTo>
                      <a:pt x="5333701" y="461470"/>
                      <a:pt x="5304770" y="454488"/>
                      <a:pt x="5273882" y="451556"/>
                    </a:cubicBezTo>
                    <a:cubicBezTo>
                      <a:pt x="5285063" y="435777"/>
                      <a:pt x="5291073" y="409526"/>
                      <a:pt x="5299039" y="395982"/>
                    </a:cubicBezTo>
                    <a:cubicBezTo>
                      <a:pt x="5301415" y="390816"/>
                      <a:pt x="5304350" y="384811"/>
                      <a:pt x="5307425" y="378528"/>
                    </a:cubicBezTo>
                    <a:cubicBezTo>
                      <a:pt x="5355784" y="349624"/>
                      <a:pt x="5347258" y="290280"/>
                      <a:pt x="5342646" y="246575"/>
                    </a:cubicBezTo>
                    <a:cubicBezTo>
                      <a:pt x="5337894" y="220184"/>
                      <a:pt x="5335239" y="193375"/>
                      <a:pt x="5330766" y="166844"/>
                    </a:cubicBezTo>
                    <a:cubicBezTo>
                      <a:pt x="5342367" y="150787"/>
                      <a:pt x="5351451" y="126351"/>
                      <a:pt x="5362073" y="115460"/>
                    </a:cubicBezTo>
                    <a:close/>
                    <a:moveTo>
                      <a:pt x="5147674" y="524305"/>
                    </a:moveTo>
                    <a:cubicBezTo>
                      <a:pt x="5164446" y="519278"/>
                      <a:pt x="5205816" y="512855"/>
                      <a:pt x="5245509" y="512855"/>
                    </a:cubicBezTo>
                    <a:cubicBezTo>
                      <a:pt x="5290933" y="512855"/>
                      <a:pt x="5334120" y="521233"/>
                      <a:pt x="5335658" y="549857"/>
                    </a:cubicBezTo>
                    <a:cubicBezTo>
                      <a:pt x="5342786" y="601242"/>
                      <a:pt x="5349495" y="655141"/>
                      <a:pt x="5336636" y="705967"/>
                    </a:cubicBezTo>
                    <a:cubicBezTo>
                      <a:pt x="5335518" y="708620"/>
                      <a:pt x="5334680" y="711832"/>
                      <a:pt x="5332443" y="713786"/>
                    </a:cubicBezTo>
                    <a:cubicBezTo>
                      <a:pt x="5314413" y="719372"/>
                      <a:pt x="5295825" y="722304"/>
                      <a:pt x="5277096" y="723980"/>
                    </a:cubicBezTo>
                    <a:cubicBezTo>
                      <a:pt x="5268151" y="723840"/>
                      <a:pt x="5258787" y="723980"/>
                      <a:pt x="5249563" y="724259"/>
                    </a:cubicBezTo>
                    <a:cubicBezTo>
                      <a:pt x="5218255" y="724957"/>
                      <a:pt x="5185690" y="725795"/>
                      <a:pt x="5158156" y="711692"/>
                    </a:cubicBezTo>
                    <a:cubicBezTo>
                      <a:pt x="5141245" y="687396"/>
                      <a:pt x="5141524" y="654722"/>
                      <a:pt x="5136073" y="626376"/>
                    </a:cubicBezTo>
                    <a:cubicBezTo>
                      <a:pt x="5140825" y="621210"/>
                      <a:pt x="5143620" y="614507"/>
                      <a:pt x="5143341" y="607526"/>
                    </a:cubicBezTo>
                    <a:cubicBezTo>
                      <a:pt x="5143341" y="579739"/>
                      <a:pt x="5139567" y="551254"/>
                      <a:pt x="5147674" y="524305"/>
                    </a:cubicBezTo>
                    <a:close/>
                    <a:moveTo>
                      <a:pt x="5014338" y="147017"/>
                    </a:moveTo>
                    <a:cubicBezTo>
                      <a:pt x="5058923" y="138080"/>
                      <a:pt x="5107561" y="130400"/>
                      <a:pt x="5155081" y="130400"/>
                    </a:cubicBezTo>
                    <a:cubicBezTo>
                      <a:pt x="5187507" y="130400"/>
                      <a:pt x="5219513" y="134031"/>
                      <a:pt x="5249423" y="143386"/>
                    </a:cubicBezTo>
                    <a:cubicBezTo>
                      <a:pt x="5256551" y="204266"/>
                      <a:pt x="5282827" y="268358"/>
                      <a:pt x="5265356" y="328819"/>
                    </a:cubicBezTo>
                    <a:cubicBezTo>
                      <a:pt x="5252078" y="330634"/>
                      <a:pt x="5238661" y="331611"/>
                      <a:pt x="5225383" y="332589"/>
                    </a:cubicBezTo>
                    <a:cubicBezTo>
                      <a:pt x="5205956" y="333706"/>
                      <a:pt x="5181916" y="333845"/>
                      <a:pt x="5157877" y="334544"/>
                    </a:cubicBezTo>
                    <a:cubicBezTo>
                      <a:pt x="5146695" y="334264"/>
                      <a:pt x="5135095" y="334962"/>
                      <a:pt x="5123355" y="335661"/>
                    </a:cubicBezTo>
                    <a:cubicBezTo>
                      <a:pt x="5096380" y="337197"/>
                      <a:pt x="5068846" y="338872"/>
                      <a:pt x="5045505" y="328260"/>
                    </a:cubicBezTo>
                    <a:cubicBezTo>
                      <a:pt x="5020208" y="278830"/>
                      <a:pt x="5013918" y="224094"/>
                      <a:pt x="5001619" y="171452"/>
                    </a:cubicBezTo>
                    <a:cubicBezTo>
                      <a:pt x="5009586" y="165029"/>
                      <a:pt x="5010983" y="155395"/>
                      <a:pt x="5014338" y="147017"/>
                    </a:cubicBezTo>
                    <a:close/>
                    <a:moveTo>
                      <a:pt x="4949487" y="168799"/>
                    </a:moveTo>
                    <a:cubicBezTo>
                      <a:pt x="4954239" y="174804"/>
                      <a:pt x="4961786" y="178993"/>
                      <a:pt x="4973386" y="180249"/>
                    </a:cubicBezTo>
                    <a:cubicBezTo>
                      <a:pt x="4975343" y="226049"/>
                      <a:pt x="4978977" y="270592"/>
                      <a:pt x="4986804" y="316810"/>
                    </a:cubicBezTo>
                    <a:cubicBezTo>
                      <a:pt x="4986804" y="374060"/>
                      <a:pt x="5041592" y="386627"/>
                      <a:pt x="5099315" y="389419"/>
                    </a:cubicBezTo>
                    <a:lnTo>
                      <a:pt x="5101971" y="389419"/>
                    </a:lnTo>
                    <a:lnTo>
                      <a:pt x="5105045" y="389419"/>
                    </a:lnTo>
                    <a:lnTo>
                      <a:pt x="5108120" y="389419"/>
                    </a:lnTo>
                    <a:lnTo>
                      <a:pt x="5111055" y="389419"/>
                    </a:lnTo>
                    <a:lnTo>
                      <a:pt x="5113850" y="389419"/>
                    </a:lnTo>
                    <a:lnTo>
                      <a:pt x="5116506" y="389419"/>
                    </a:lnTo>
                    <a:lnTo>
                      <a:pt x="5119161" y="389419"/>
                    </a:lnTo>
                    <a:lnTo>
                      <a:pt x="5121817" y="389419"/>
                    </a:lnTo>
                    <a:lnTo>
                      <a:pt x="5124473" y="389419"/>
                    </a:lnTo>
                    <a:lnTo>
                      <a:pt x="5126988" y="389419"/>
                    </a:lnTo>
                    <a:lnTo>
                      <a:pt x="5129504" y="389419"/>
                    </a:lnTo>
                    <a:lnTo>
                      <a:pt x="5132160" y="389419"/>
                    </a:lnTo>
                    <a:lnTo>
                      <a:pt x="5134955" y="389419"/>
                    </a:lnTo>
                    <a:lnTo>
                      <a:pt x="5137890" y="389419"/>
                    </a:lnTo>
                    <a:lnTo>
                      <a:pt x="5140965" y="389419"/>
                    </a:lnTo>
                    <a:lnTo>
                      <a:pt x="5144180" y="389559"/>
                    </a:lnTo>
                    <a:lnTo>
                      <a:pt x="5145997" y="389559"/>
                    </a:lnTo>
                    <a:cubicBezTo>
                      <a:pt x="5146975" y="389559"/>
                      <a:pt x="5148093" y="389559"/>
                      <a:pt x="5149071" y="389559"/>
                    </a:cubicBezTo>
                    <a:cubicBezTo>
                      <a:pt x="5160252" y="389559"/>
                      <a:pt x="5171015" y="389559"/>
                      <a:pt x="5180938" y="389699"/>
                    </a:cubicBezTo>
                    <a:cubicBezTo>
                      <a:pt x="5191001" y="389419"/>
                      <a:pt x="5201343" y="389559"/>
                      <a:pt x="5211546" y="389559"/>
                    </a:cubicBezTo>
                    <a:cubicBezTo>
                      <a:pt x="5228039" y="389699"/>
                      <a:pt x="5244811" y="389838"/>
                      <a:pt x="5261023" y="388442"/>
                    </a:cubicBezTo>
                    <a:cubicBezTo>
                      <a:pt x="5250960" y="403801"/>
                      <a:pt x="5242015" y="417765"/>
                      <a:pt x="5236005" y="423490"/>
                    </a:cubicBezTo>
                    <a:cubicBezTo>
                      <a:pt x="5229157" y="430192"/>
                      <a:pt x="5227479" y="440665"/>
                      <a:pt x="5230694" y="449182"/>
                    </a:cubicBezTo>
                    <a:cubicBezTo>
                      <a:pt x="5189044" y="450020"/>
                      <a:pt x="5147674" y="457002"/>
                      <a:pt x="5116786" y="468312"/>
                    </a:cubicBezTo>
                    <a:cubicBezTo>
                      <a:pt x="5106023" y="474875"/>
                      <a:pt x="5098197" y="483532"/>
                      <a:pt x="5092466" y="493446"/>
                    </a:cubicBezTo>
                    <a:cubicBezTo>
                      <a:pt x="5090510" y="494284"/>
                      <a:pt x="5088693" y="495261"/>
                      <a:pt x="5087016" y="496238"/>
                    </a:cubicBezTo>
                    <a:cubicBezTo>
                      <a:pt x="5058503" y="512994"/>
                      <a:pt x="5033625" y="535196"/>
                      <a:pt x="5008328" y="556281"/>
                    </a:cubicBezTo>
                    <a:cubicBezTo>
                      <a:pt x="4999802" y="509504"/>
                      <a:pt x="4985267" y="470965"/>
                      <a:pt x="4966817" y="461191"/>
                    </a:cubicBezTo>
                    <a:cubicBezTo>
                      <a:pt x="4916223" y="437593"/>
                      <a:pt x="4859059" y="442619"/>
                      <a:pt x="4804270" y="454488"/>
                    </a:cubicBezTo>
                    <a:cubicBezTo>
                      <a:pt x="4816989" y="433823"/>
                      <a:pt x="4824676" y="401567"/>
                      <a:pt x="4833481" y="387604"/>
                    </a:cubicBezTo>
                    <a:cubicBezTo>
                      <a:pt x="4836277" y="375177"/>
                      <a:pt x="4857102" y="341804"/>
                      <a:pt x="4859897" y="321418"/>
                    </a:cubicBezTo>
                    <a:cubicBezTo>
                      <a:pt x="4881002" y="307315"/>
                      <a:pt x="4887431" y="281483"/>
                      <a:pt x="4886033" y="251322"/>
                    </a:cubicBezTo>
                    <a:cubicBezTo>
                      <a:pt x="4906299" y="223535"/>
                      <a:pt x="4927124" y="195609"/>
                      <a:pt x="4949487" y="168799"/>
                    </a:cubicBezTo>
                    <a:close/>
                    <a:moveTo>
                      <a:pt x="4620200" y="111271"/>
                    </a:moveTo>
                    <a:cubicBezTo>
                      <a:pt x="4668139" y="103591"/>
                      <a:pt x="4716498" y="95352"/>
                      <a:pt x="4765416" y="94515"/>
                    </a:cubicBezTo>
                    <a:cubicBezTo>
                      <a:pt x="4785961" y="152881"/>
                      <a:pt x="4812936" y="212784"/>
                      <a:pt x="4810700" y="274222"/>
                    </a:cubicBezTo>
                    <a:cubicBezTo>
                      <a:pt x="4787918" y="276736"/>
                      <a:pt x="4764857" y="277573"/>
                      <a:pt x="4741935" y="279389"/>
                    </a:cubicBezTo>
                    <a:cubicBezTo>
                      <a:pt x="4713144" y="281483"/>
                      <a:pt x="4684492" y="284415"/>
                      <a:pt x="4655700" y="286789"/>
                    </a:cubicBezTo>
                    <a:lnTo>
                      <a:pt x="4656259" y="286789"/>
                    </a:lnTo>
                    <a:cubicBezTo>
                      <a:pt x="4627607" y="288744"/>
                      <a:pt x="4586936" y="291956"/>
                      <a:pt x="4580786" y="261236"/>
                    </a:cubicBezTo>
                    <a:cubicBezTo>
                      <a:pt x="4571561" y="221441"/>
                      <a:pt x="4551156" y="185695"/>
                      <a:pt x="4552693" y="143805"/>
                    </a:cubicBezTo>
                    <a:cubicBezTo>
                      <a:pt x="4550037" y="114203"/>
                      <a:pt x="4595880" y="118252"/>
                      <a:pt x="4620200" y="111271"/>
                    </a:cubicBezTo>
                    <a:close/>
                    <a:moveTo>
                      <a:pt x="4430678" y="243503"/>
                    </a:moveTo>
                    <a:cubicBezTo>
                      <a:pt x="4442279" y="222139"/>
                      <a:pt x="4454019" y="200915"/>
                      <a:pt x="4465340" y="179411"/>
                    </a:cubicBezTo>
                    <a:cubicBezTo>
                      <a:pt x="4468415" y="171732"/>
                      <a:pt x="4473027" y="163493"/>
                      <a:pt x="4477080" y="155115"/>
                    </a:cubicBezTo>
                    <a:cubicBezTo>
                      <a:pt x="4478618" y="199658"/>
                      <a:pt x="4497625" y="243643"/>
                      <a:pt x="4519149" y="283996"/>
                    </a:cubicBezTo>
                    <a:cubicBezTo>
                      <a:pt x="4523622" y="291537"/>
                      <a:pt x="4531309" y="297122"/>
                      <a:pt x="4540394" y="299356"/>
                    </a:cubicBezTo>
                    <a:cubicBezTo>
                      <a:pt x="4545006" y="308432"/>
                      <a:pt x="4552134" y="316531"/>
                      <a:pt x="4561778" y="322675"/>
                    </a:cubicBezTo>
                    <a:cubicBezTo>
                      <a:pt x="4572819" y="329796"/>
                      <a:pt x="4586097" y="335102"/>
                      <a:pt x="4599934" y="337476"/>
                    </a:cubicBezTo>
                    <a:cubicBezTo>
                      <a:pt x="4619082" y="339850"/>
                      <a:pt x="4638369" y="340687"/>
                      <a:pt x="4657797" y="340687"/>
                    </a:cubicBezTo>
                    <a:cubicBezTo>
                      <a:pt x="4712864" y="340687"/>
                      <a:pt x="4768351" y="333706"/>
                      <a:pt x="4823279" y="333147"/>
                    </a:cubicBezTo>
                    <a:cubicBezTo>
                      <a:pt x="4810420" y="354092"/>
                      <a:pt x="4798261" y="375456"/>
                      <a:pt x="4785263" y="396261"/>
                    </a:cubicBezTo>
                    <a:cubicBezTo>
                      <a:pt x="4775619" y="416229"/>
                      <a:pt x="4742774" y="444993"/>
                      <a:pt x="4761642" y="465519"/>
                    </a:cubicBezTo>
                    <a:cubicBezTo>
                      <a:pt x="4752278" y="468033"/>
                      <a:pt x="4743193" y="470546"/>
                      <a:pt x="4734248" y="472920"/>
                    </a:cubicBezTo>
                    <a:cubicBezTo>
                      <a:pt x="4709370" y="480181"/>
                      <a:pt x="4692878" y="499729"/>
                      <a:pt x="4682535" y="524305"/>
                    </a:cubicBezTo>
                    <a:cubicBezTo>
                      <a:pt x="4651787" y="553907"/>
                      <a:pt x="4626489" y="588536"/>
                      <a:pt x="4600633" y="622606"/>
                    </a:cubicBezTo>
                    <a:cubicBezTo>
                      <a:pt x="4601891" y="551254"/>
                      <a:pt x="4587495" y="456583"/>
                      <a:pt x="4503915" y="448065"/>
                    </a:cubicBezTo>
                    <a:cubicBezTo>
                      <a:pt x="4465620" y="442340"/>
                      <a:pt x="4426904" y="446250"/>
                      <a:pt x="4388469" y="449322"/>
                    </a:cubicBezTo>
                    <a:cubicBezTo>
                      <a:pt x="4380503" y="449741"/>
                      <a:pt x="4372955" y="450299"/>
                      <a:pt x="4365687" y="450997"/>
                    </a:cubicBezTo>
                    <a:cubicBezTo>
                      <a:pt x="4378686" y="425165"/>
                      <a:pt x="4414605" y="345993"/>
                      <a:pt x="4404822" y="326445"/>
                    </a:cubicBezTo>
                    <a:cubicBezTo>
                      <a:pt x="4419357" y="304383"/>
                      <a:pt x="4421733" y="278830"/>
                      <a:pt x="4419637" y="252579"/>
                    </a:cubicBezTo>
                    <a:cubicBezTo>
                      <a:pt x="4424109" y="251183"/>
                      <a:pt x="4428302" y="247971"/>
                      <a:pt x="4430678" y="243503"/>
                    </a:cubicBezTo>
                    <a:close/>
                    <a:moveTo>
                      <a:pt x="4127667" y="146737"/>
                    </a:moveTo>
                    <a:cubicBezTo>
                      <a:pt x="4164844" y="139616"/>
                      <a:pt x="4203699" y="135567"/>
                      <a:pt x="4242275" y="135567"/>
                    </a:cubicBezTo>
                    <a:cubicBezTo>
                      <a:pt x="4269948" y="135567"/>
                      <a:pt x="4297622" y="137661"/>
                      <a:pt x="4324457" y="142269"/>
                    </a:cubicBezTo>
                    <a:cubicBezTo>
                      <a:pt x="4334100" y="192677"/>
                      <a:pt x="4351571" y="245039"/>
                      <a:pt x="4341647" y="296145"/>
                    </a:cubicBezTo>
                    <a:cubicBezTo>
                      <a:pt x="4294267" y="300892"/>
                      <a:pt x="4247306" y="308432"/>
                      <a:pt x="4199926" y="313180"/>
                    </a:cubicBezTo>
                    <a:cubicBezTo>
                      <a:pt x="4181477" y="314017"/>
                      <a:pt x="4161770" y="315135"/>
                      <a:pt x="4144858" y="307874"/>
                    </a:cubicBezTo>
                    <a:cubicBezTo>
                      <a:pt x="4151427" y="254534"/>
                      <a:pt x="4119281" y="200775"/>
                      <a:pt x="4127667" y="146737"/>
                    </a:cubicBezTo>
                    <a:close/>
                    <a:moveTo>
                      <a:pt x="4021026" y="222977"/>
                    </a:moveTo>
                    <a:cubicBezTo>
                      <a:pt x="4032067" y="207757"/>
                      <a:pt x="4043249" y="192397"/>
                      <a:pt x="4055828" y="178155"/>
                    </a:cubicBezTo>
                    <a:cubicBezTo>
                      <a:pt x="4058483" y="200496"/>
                      <a:pt x="4064633" y="222698"/>
                      <a:pt x="4071341" y="244201"/>
                    </a:cubicBezTo>
                    <a:cubicBezTo>
                      <a:pt x="4078610" y="283996"/>
                      <a:pt x="4071341" y="337755"/>
                      <a:pt x="4124732" y="356606"/>
                    </a:cubicBezTo>
                    <a:cubicBezTo>
                      <a:pt x="4147514" y="365123"/>
                      <a:pt x="4171413" y="367916"/>
                      <a:pt x="4195733" y="367916"/>
                    </a:cubicBezTo>
                    <a:cubicBezTo>
                      <a:pt x="4237243" y="367916"/>
                      <a:pt x="4280011" y="359677"/>
                      <a:pt x="4320823" y="357723"/>
                    </a:cubicBezTo>
                    <a:cubicBezTo>
                      <a:pt x="4336057" y="356187"/>
                      <a:pt x="4352689" y="356326"/>
                      <a:pt x="4367504" y="352975"/>
                    </a:cubicBezTo>
                    <a:cubicBezTo>
                      <a:pt x="4353667" y="374060"/>
                      <a:pt x="4343325" y="398914"/>
                      <a:pt x="4329488" y="419161"/>
                    </a:cubicBezTo>
                    <a:cubicBezTo>
                      <a:pt x="4322080" y="439129"/>
                      <a:pt x="4286161" y="466357"/>
                      <a:pt x="4288956" y="490234"/>
                    </a:cubicBezTo>
                    <a:cubicBezTo>
                      <a:pt x="4257230" y="497216"/>
                      <a:pt x="4223406" y="525701"/>
                      <a:pt x="4197550" y="551393"/>
                    </a:cubicBezTo>
                    <a:cubicBezTo>
                      <a:pt x="4189583" y="496099"/>
                      <a:pt x="4165404" y="429773"/>
                      <a:pt x="4101531" y="423629"/>
                    </a:cubicBezTo>
                    <a:cubicBezTo>
                      <a:pt x="4033186" y="413715"/>
                      <a:pt x="3943876" y="416787"/>
                      <a:pt x="3916761" y="481996"/>
                    </a:cubicBezTo>
                    <a:cubicBezTo>
                      <a:pt x="3916202" y="481856"/>
                      <a:pt x="3915783" y="481717"/>
                      <a:pt x="3914944" y="481717"/>
                    </a:cubicBezTo>
                    <a:cubicBezTo>
                      <a:pt x="3900409" y="485347"/>
                      <a:pt x="3889088" y="496099"/>
                      <a:pt x="3877767" y="505315"/>
                    </a:cubicBezTo>
                    <a:cubicBezTo>
                      <a:pt x="3879025" y="503080"/>
                      <a:pt x="3880143" y="500846"/>
                      <a:pt x="3881401" y="498891"/>
                    </a:cubicBezTo>
                    <a:cubicBezTo>
                      <a:pt x="3904881" y="449461"/>
                      <a:pt x="3940382" y="401428"/>
                      <a:pt x="3955336" y="348367"/>
                    </a:cubicBezTo>
                    <a:cubicBezTo>
                      <a:pt x="3965679" y="340687"/>
                      <a:pt x="3972807" y="329936"/>
                      <a:pt x="3975463" y="318486"/>
                    </a:cubicBezTo>
                    <a:cubicBezTo>
                      <a:pt x="3979236" y="303126"/>
                      <a:pt x="3980215" y="287767"/>
                      <a:pt x="3979516" y="272407"/>
                    </a:cubicBezTo>
                    <a:cubicBezTo>
                      <a:pt x="3998245" y="268358"/>
                      <a:pt x="4008308" y="236940"/>
                      <a:pt x="4021026" y="222977"/>
                    </a:cubicBezTo>
                    <a:close/>
                    <a:moveTo>
                      <a:pt x="3750021" y="144364"/>
                    </a:moveTo>
                    <a:cubicBezTo>
                      <a:pt x="3771545" y="142828"/>
                      <a:pt x="3794746" y="139337"/>
                      <a:pt x="3817248" y="139337"/>
                    </a:cubicBezTo>
                    <a:cubicBezTo>
                      <a:pt x="3835558" y="139337"/>
                      <a:pt x="3853308" y="141711"/>
                      <a:pt x="3869381" y="149390"/>
                    </a:cubicBezTo>
                    <a:cubicBezTo>
                      <a:pt x="3894678" y="194911"/>
                      <a:pt x="3906838" y="250903"/>
                      <a:pt x="3903903" y="301311"/>
                    </a:cubicBezTo>
                    <a:cubicBezTo>
                      <a:pt x="3844363" y="311225"/>
                      <a:pt x="3777415" y="323652"/>
                      <a:pt x="3715080" y="330215"/>
                    </a:cubicBezTo>
                    <a:cubicBezTo>
                      <a:pt x="3705995" y="330494"/>
                      <a:pt x="3696771" y="331192"/>
                      <a:pt x="3687546" y="329936"/>
                    </a:cubicBezTo>
                    <a:cubicBezTo>
                      <a:pt x="3682794" y="321697"/>
                      <a:pt x="3678741" y="313180"/>
                      <a:pt x="3674967" y="304662"/>
                    </a:cubicBezTo>
                    <a:cubicBezTo>
                      <a:pt x="3674688" y="303824"/>
                      <a:pt x="3674408" y="303126"/>
                      <a:pt x="3674129" y="302288"/>
                    </a:cubicBezTo>
                    <a:cubicBezTo>
                      <a:pt x="3686288" y="255092"/>
                      <a:pt x="3660712" y="206640"/>
                      <a:pt x="3658895" y="159165"/>
                    </a:cubicBezTo>
                    <a:cubicBezTo>
                      <a:pt x="3687826" y="149530"/>
                      <a:pt x="3719413" y="147435"/>
                      <a:pt x="3750021" y="144364"/>
                    </a:cubicBezTo>
                    <a:close/>
                    <a:moveTo>
                      <a:pt x="3525139" y="284834"/>
                    </a:moveTo>
                    <a:cubicBezTo>
                      <a:pt x="3524440" y="279807"/>
                      <a:pt x="3524021" y="274781"/>
                      <a:pt x="3523462" y="269614"/>
                    </a:cubicBezTo>
                    <a:cubicBezTo>
                      <a:pt x="3544846" y="265006"/>
                      <a:pt x="3552952" y="225909"/>
                      <a:pt x="3566789" y="210410"/>
                    </a:cubicBezTo>
                    <a:cubicBezTo>
                      <a:pt x="3569724" y="205802"/>
                      <a:pt x="3578390" y="192537"/>
                      <a:pt x="3588453" y="179411"/>
                    </a:cubicBezTo>
                    <a:cubicBezTo>
                      <a:pt x="3590968" y="189465"/>
                      <a:pt x="3594463" y="199239"/>
                      <a:pt x="3598376" y="208176"/>
                    </a:cubicBezTo>
                    <a:cubicBezTo>
                      <a:pt x="3616965" y="248949"/>
                      <a:pt x="3614309" y="293771"/>
                      <a:pt x="3628705" y="335661"/>
                    </a:cubicBezTo>
                    <a:cubicBezTo>
                      <a:pt x="3631920" y="367916"/>
                      <a:pt x="3663507" y="384951"/>
                      <a:pt x="3699706" y="384951"/>
                    </a:cubicBezTo>
                    <a:cubicBezTo>
                      <a:pt x="3701383" y="384951"/>
                      <a:pt x="3703060" y="384951"/>
                      <a:pt x="3704738" y="384811"/>
                    </a:cubicBezTo>
                    <a:cubicBezTo>
                      <a:pt x="3776717" y="382717"/>
                      <a:pt x="3847997" y="370150"/>
                      <a:pt x="3918997" y="360096"/>
                    </a:cubicBezTo>
                    <a:cubicBezTo>
                      <a:pt x="3899990" y="387883"/>
                      <a:pt x="3880842" y="418463"/>
                      <a:pt x="3876509" y="422373"/>
                    </a:cubicBezTo>
                    <a:cubicBezTo>
                      <a:pt x="3859597" y="446948"/>
                      <a:pt x="3842127" y="471244"/>
                      <a:pt x="3825355" y="495819"/>
                    </a:cubicBezTo>
                    <a:cubicBezTo>
                      <a:pt x="3821861" y="486883"/>
                      <a:pt x="3817528" y="478226"/>
                      <a:pt x="3811798" y="470406"/>
                    </a:cubicBezTo>
                    <a:cubicBezTo>
                      <a:pt x="3758128" y="413995"/>
                      <a:pt x="3597258" y="421116"/>
                      <a:pt x="3540653" y="480041"/>
                    </a:cubicBezTo>
                    <a:cubicBezTo>
                      <a:pt x="3534503" y="477947"/>
                      <a:pt x="3524580" y="480600"/>
                      <a:pt x="3519968" y="484649"/>
                    </a:cubicBezTo>
                    <a:cubicBezTo>
                      <a:pt x="3492294" y="503639"/>
                      <a:pt x="3470351" y="529052"/>
                      <a:pt x="3449526" y="555303"/>
                    </a:cubicBezTo>
                    <a:cubicBezTo>
                      <a:pt x="3445473" y="528214"/>
                      <a:pt x="3439603" y="499031"/>
                      <a:pt x="3425067" y="475992"/>
                    </a:cubicBezTo>
                    <a:cubicBezTo>
                      <a:pt x="3433872" y="476550"/>
                      <a:pt x="3442957" y="472222"/>
                      <a:pt x="3447290" y="463844"/>
                    </a:cubicBezTo>
                    <a:cubicBezTo>
                      <a:pt x="3455257" y="443876"/>
                      <a:pt x="3477339" y="413436"/>
                      <a:pt x="3483210" y="387046"/>
                    </a:cubicBezTo>
                    <a:cubicBezTo>
                      <a:pt x="3514657" y="370569"/>
                      <a:pt x="3530870" y="339570"/>
                      <a:pt x="3525139" y="284834"/>
                    </a:cubicBezTo>
                    <a:close/>
                    <a:moveTo>
                      <a:pt x="3257768" y="170475"/>
                    </a:moveTo>
                    <a:cubicBezTo>
                      <a:pt x="3278733" y="170894"/>
                      <a:pt x="3299977" y="169358"/>
                      <a:pt x="3321361" y="167822"/>
                    </a:cubicBezTo>
                    <a:cubicBezTo>
                      <a:pt x="3358259" y="165169"/>
                      <a:pt x="3395297" y="162655"/>
                      <a:pt x="3430518" y="169916"/>
                    </a:cubicBezTo>
                    <a:cubicBezTo>
                      <a:pt x="3443796" y="221022"/>
                      <a:pt x="3459869" y="282600"/>
                      <a:pt x="3446312" y="336498"/>
                    </a:cubicBezTo>
                    <a:cubicBezTo>
                      <a:pt x="3425766" y="344039"/>
                      <a:pt x="3403404" y="346971"/>
                      <a:pt x="3381181" y="348926"/>
                    </a:cubicBezTo>
                    <a:cubicBezTo>
                      <a:pt x="3340928" y="347250"/>
                      <a:pt x="3273841" y="354232"/>
                      <a:pt x="3263778" y="311644"/>
                    </a:cubicBezTo>
                    <a:cubicBezTo>
                      <a:pt x="3278174" y="298518"/>
                      <a:pt x="3269928" y="280366"/>
                      <a:pt x="3265875" y="265006"/>
                    </a:cubicBezTo>
                    <a:cubicBezTo>
                      <a:pt x="3257908" y="234427"/>
                      <a:pt x="3252317" y="201892"/>
                      <a:pt x="3257768" y="170475"/>
                    </a:cubicBezTo>
                    <a:close/>
                    <a:moveTo>
                      <a:pt x="2802972" y="158048"/>
                    </a:moveTo>
                    <a:cubicBezTo>
                      <a:pt x="2852868" y="147017"/>
                      <a:pt x="2913526" y="134729"/>
                      <a:pt x="2966498" y="148134"/>
                    </a:cubicBezTo>
                    <a:cubicBezTo>
                      <a:pt x="2988021" y="157070"/>
                      <a:pt x="2986344" y="181785"/>
                      <a:pt x="2994031" y="198541"/>
                    </a:cubicBezTo>
                    <a:cubicBezTo>
                      <a:pt x="3004094" y="233170"/>
                      <a:pt x="3017232" y="269614"/>
                      <a:pt x="3009685" y="305500"/>
                    </a:cubicBezTo>
                    <a:cubicBezTo>
                      <a:pt x="2979356" y="314017"/>
                      <a:pt x="2948048" y="320580"/>
                      <a:pt x="2916741" y="326166"/>
                    </a:cubicBezTo>
                    <a:cubicBezTo>
                      <a:pt x="2902765" y="328400"/>
                      <a:pt x="2888788" y="330215"/>
                      <a:pt x="2874532" y="331332"/>
                    </a:cubicBezTo>
                    <a:cubicBezTo>
                      <a:pt x="2873833" y="331332"/>
                      <a:pt x="2873134" y="331332"/>
                      <a:pt x="2872575" y="331332"/>
                    </a:cubicBezTo>
                    <a:cubicBezTo>
                      <a:pt x="2871178" y="331332"/>
                      <a:pt x="2869920" y="331332"/>
                      <a:pt x="2868382" y="331332"/>
                    </a:cubicBezTo>
                    <a:cubicBezTo>
                      <a:pt x="2848116" y="331332"/>
                      <a:pt x="2822260" y="331332"/>
                      <a:pt x="2812057" y="315274"/>
                    </a:cubicBezTo>
                    <a:cubicBezTo>
                      <a:pt x="2816669" y="309549"/>
                      <a:pt x="2818766" y="302428"/>
                      <a:pt x="2817787" y="295167"/>
                    </a:cubicBezTo>
                    <a:cubicBezTo>
                      <a:pt x="2812197" y="249647"/>
                      <a:pt x="2801295" y="203987"/>
                      <a:pt x="2802972" y="158048"/>
                    </a:cubicBezTo>
                    <a:close/>
                    <a:moveTo>
                      <a:pt x="2713662" y="184159"/>
                    </a:moveTo>
                    <a:cubicBezTo>
                      <a:pt x="2717995" y="179970"/>
                      <a:pt x="2722328" y="175641"/>
                      <a:pt x="2726521" y="171452"/>
                    </a:cubicBezTo>
                    <a:cubicBezTo>
                      <a:pt x="2726660" y="178574"/>
                      <a:pt x="2727220" y="185416"/>
                      <a:pt x="2727639" y="191978"/>
                    </a:cubicBezTo>
                    <a:cubicBezTo>
                      <a:pt x="2734208" y="234147"/>
                      <a:pt x="2732111" y="282321"/>
                      <a:pt x="2758667" y="319603"/>
                    </a:cubicBezTo>
                    <a:cubicBezTo>
                      <a:pt x="2759925" y="327003"/>
                      <a:pt x="2761881" y="334404"/>
                      <a:pt x="2765375" y="341106"/>
                    </a:cubicBezTo>
                    <a:cubicBezTo>
                      <a:pt x="2788996" y="375596"/>
                      <a:pt x="2829248" y="386347"/>
                      <a:pt x="2873973" y="386347"/>
                    </a:cubicBezTo>
                    <a:cubicBezTo>
                      <a:pt x="2920515" y="386347"/>
                      <a:pt x="2971809" y="374758"/>
                      <a:pt x="3014158" y="366101"/>
                    </a:cubicBezTo>
                    <a:cubicBezTo>
                      <a:pt x="3005073" y="378947"/>
                      <a:pt x="2996128" y="391793"/>
                      <a:pt x="2985785" y="403103"/>
                    </a:cubicBezTo>
                    <a:cubicBezTo>
                      <a:pt x="2973067" y="416508"/>
                      <a:pt x="2953779" y="437453"/>
                      <a:pt x="2975582" y="454209"/>
                    </a:cubicBezTo>
                    <a:cubicBezTo>
                      <a:pt x="3001159" y="470965"/>
                      <a:pt x="3016254" y="437453"/>
                      <a:pt x="3026597" y="419161"/>
                    </a:cubicBezTo>
                    <a:cubicBezTo>
                      <a:pt x="3031069" y="409387"/>
                      <a:pt x="3058044" y="370010"/>
                      <a:pt x="3067408" y="342922"/>
                    </a:cubicBezTo>
                    <a:cubicBezTo>
                      <a:pt x="3087255" y="322116"/>
                      <a:pt x="3089491" y="291397"/>
                      <a:pt x="3084879" y="259561"/>
                    </a:cubicBezTo>
                    <a:cubicBezTo>
                      <a:pt x="3089631" y="251741"/>
                      <a:pt x="3094243" y="244061"/>
                      <a:pt x="3099275" y="239035"/>
                    </a:cubicBezTo>
                    <a:cubicBezTo>
                      <a:pt x="3124852" y="206779"/>
                      <a:pt x="3147913" y="167263"/>
                      <a:pt x="3186209" y="149111"/>
                    </a:cubicBezTo>
                    <a:cubicBezTo>
                      <a:pt x="3168319" y="203289"/>
                      <a:pt x="3187187" y="297541"/>
                      <a:pt x="3215559" y="317648"/>
                    </a:cubicBezTo>
                    <a:cubicBezTo>
                      <a:pt x="3217236" y="378947"/>
                      <a:pt x="3283485" y="397239"/>
                      <a:pt x="3346100" y="402684"/>
                    </a:cubicBezTo>
                    <a:cubicBezTo>
                      <a:pt x="3360775" y="403522"/>
                      <a:pt x="3374892" y="404081"/>
                      <a:pt x="3388169" y="404081"/>
                    </a:cubicBezTo>
                    <a:cubicBezTo>
                      <a:pt x="3405360" y="404081"/>
                      <a:pt x="3421293" y="403243"/>
                      <a:pt x="3435829" y="401148"/>
                    </a:cubicBezTo>
                    <a:cubicBezTo>
                      <a:pt x="3435689" y="401288"/>
                      <a:pt x="3435410" y="401567"/>
                      <a:pt x="3435270" y="401707"/>
                    </a:cubicBezTo>
                    <a:cubicBezTo>
                      <a:pt x="3427164" y="416368"/>
                      <a:pt x="3405640" y="435219"/>
                      <a:pt x="3403823" y="452394"/>
                    </a:cubicBezTo>
                    <a:cubicBezTo>
                      <a:pt x="3399490" y="449043"/>
                      <a:pt x="3394738" y="445971"/>
                      <a:pt x="3389427" y="443318"/>
                    </a:cubicBezTo>
                    <a:cubicBezTo>
                      <a:pt x="3342885" y="417625"/>
                      <a:pt x="3166502" y="415950"/>
                      <a:pt x="3137011" y="464961"/>
                    </a:cubicBezTo>
                    <a:cubicBezTo>
                      <a:pt x="3132818" y="471663"/>
                      <a:pt x="3129883" y="478645"/>
                      <a:pt x="3127367" y="485906"/>
                    </a:cubicBezTo>
                    <a:cubicBezTo>
                      <a:pt x="3112832" y="497635"/>
                      <a:pt x="3099414" y="511319"/>
                      <a:pt x="3091867" y="517044"/>
                    </a:cubicBezTo>
                    <a:cubicBezTo>
                      <a:pt x="3084739" y="525701"/>
                      <a:pt x="3071042" y="537011"/>
                      <a:pt x="3058603" y="549439"/>
                    </a:cubicBezTo>
                    <a:cubicBezTo>
                      <a:pt x="3056087" y="541340"/>
                      <a:pt x="3053292" y="533381"/>
                      <a:pt x="3049798" y="525701"/>
                    </a:cubicBezTo>
                    <a:cubicBezTo>
                      <a:pt x="3037079" y="500148"/>
                      <a:pt x="2998364" y="484090"/>
                      <a:pt x="2953639" y="476271"/>
                    </a:cubicBezTo>
                    <a:cubicBezTo>
                      <a:pt x="2946092" y="475433"/>
                      <a:pt x="2938545" y="474456"/>
                      <a:pt x="2931137" y="473059"/>
                    </a:cubicBezTo>
                    <a:cubicBezTo>
                      <a:pt x="2873274" y="466636"/>
                      <a:pt x="2811079" y="472501"/>
                      <a:pt x="2782986" y="488140"/>
                    </a:cubicBezTo>
                    <a:cubicBezTo>
                      <a:pt x="2774740" y="485347"/>
                      <a:pt x="2769988" y="494423"/>
                      <a:pt x="2768730" y="501544"/>
                    </a:cubicBezTo>
                    <a:cubicBezTo>
                      <a:pt x="2765236" y="506571"/>
                      <a:pt x="2762860" y="512157"/>
                      <a:pt x="2761043" y="518161"/>
                    </a:cubicBezTo>
                    <a:cubicBezTo>
                      <a:pt x="2755452" y="519836"/>
                      <a:pt x="2750001" y="521791"/>
                      <a:pt x="2744970" y="523606"/>
                    </a:cubicBezTo>
                    <a:cubicBezTo>
                      <a:pt x="2715479" y="534777"/>
                      <a:pt x="2689203" y="552510"/>
                      <a:pt x="2665723" y="573316"/>
                    </a:cubicBezTo>
                    <a:cubicBezTo>
                      <a:pt x="2662089" y="540362"/>
                      <a:pt x="2656219" y="507968"/>
                      <a:pt x="2642522" y="478086"/>
                    </a:cubicBezTo>
                    <a:cubicBezTo>
                      <a:pt x="2640286" y="474176"/>
                      <a:pt x="2637490" y="470686"/>
                      <a:pt x="2634415" y="467474"/>
                    </a:cubicBezTo>
                    <a:cubicBezTo>
                      <a:pt x="2651467" y="457979"/>
                      <a:pt x="2657616" y="425445"/>
                      <a:pt x="2667959" y="409526"/>
                    </a:cubicBezTo>
                    <a:cubicBezTo>
                      <a:pt x="2673969" y="393608"/>
                      <a:pt x="2686967" y="378528"/>
                      <a:pt x="2686408" y="360934"/>
                    </a:cubicBezTo>
                    <a:cubicBezTo>
                      <a:pt x="2685849" y="357304"/>
                      <a:pt x="2684312" y="354232"/>
                      <a:pt x="2681936" y="351718"/>
                    </a:cubicBezTo>
                    <a:cubicBezTo>
                      <a:pt x="2685010" y="319463"/>
                      <a:pt x="2673270" y="279528"/>
                      <a:pt x="2657197" y="242525"/>
                    </a:cubicBezTo>
                    <a:cubicBezTo>
                      <a:pt x="2674808" y="221441"/>
                      <a:pt x="2694235" y="202870"/>
                      <a:pt x="2713662" y="184159"/>
                    </a:cubicBezTo>
                    <a:close/>
                    <a:moveTo>
                      <a:pt x="2392062" y="196586"/>
                    </a:moveTo>
                    <a:cubicBezTo>
                      <a:pt x="2412608" y="191978"/>
                      <a:pt x="2465858" y="181087"/>
                      <a:pt x="2505692" y="181087"/>
                    </a:cubicBezTo>
                    <a:cubicBezTo>
                      <a:pt x="2527635" y="181087"/>
                      <a:pt x="2545525" y="184438"/>
                      <a:pt x="2551814" y="193933"/>
                    </a:cubicBezTo>
                    <a:cubicBezTo>
                      <a:pt x="2575854" y="244899"/>
                      <a:pt x="2610236" y="297401"/>
                      <a:pt x="2607161" y="353394"/>
                    </a:cubicBezTo>
                    <a:cubicBezTo>
                      <a:pt x="2554609" y="364565"/>
                      <a:pt x="2503176" y="380762"/>
                      <a:pt x="2448807" y="385510"/>
                    </a:cubicBezTo>
                    <a:cubicBezTo>
                      <a:pt x="2440701" y="385510"/>
                      <a:pt x="2431896" y="386627"/>
                      <a:pt x="2424069" y="383974"/>
                    </a:cubicBezTo>
                    <a:cubicBezTo>
                      <a:pt x="2405899" y="353673"/>
                      <a:pt x="2403523" y="319882"/>
                      <a:pt x="2397234" y="287068"/>
                    </a:cubicBezTo>
                    <a:cubicBezTo>
                      <a:pt x="2392342" y="257327"/>
                      <a:pt x="2383537" y="226328"/>
                      <a:pt x="2392062" y="196586"/>
                    </a:cubicBezTo>
                    <a:close/>
                    <a:moveTo>
                      <a:pt x="2257608" y="261097"/>
                    </a:moveTo>
                    <a:cubicBezTo>
                      <a:pt x="2267811" y="238476"/>
                      <a:pt x="2280809" y="218229"/>
                      <a:pt x="2296183" y="198262"/>
                    </a:cubicBezTo>
                    <a:cubicBezTo>
                      <a:pt x="2297581" y="196447"/>
                      <a:pt x="2299119" y="194631"/>
                      <a:pt x="2300656" y="192956"/>
                    </a:cubicBezTo>
                    <a:cubicBezTo>
                      <a:pt x="2301914" y="192397"/>
                      <a:pt x="2303172" y="191978"/>
                      <a:pt x="2304290" y="191420"/>
                    </a:cubicBezTo>
                    <a:cubicBezTo>
                      <a:pt x="2308762" y="190163"/>
                      <a:pt x="2312955" y="188488"/>
                      <a:pt x="2317288" y="186812"/>
                    </a:cubicBezTo>
                    <a:cubicBezTo>
                      <a:pt x="2308064" y="219626"/>
                      <a:pt x="2317847" y="257187"/>
                      <a:pt x="2323717" y="289302"/>
                    </a:cubicBezTo>
                    <a:cubicBezTo>
                      <a:pt x="2333641" y="315693"/>
                      <a:pt x="2329308" y="356606"/>
                      <a:pt x="2360196" y="372524"/>
                    </a:cubicBezTo>
                    <a:cubicBezTo>
                      <a:pt x="2360476" y="373501"/>
                      <a:pt x="2360615" y="374479"/>
                      <a:pt x="2360895" y="375456"/>
                    </a:cubicBezTo>
                    <a:cubicBezTo>
                      <a:pt x="2364109" y="389280"/>
                      <a:pt x="2366066" y="404500"/>
                      <a:pt x="2375990" y="416229"/>
                    </a:cubicBezTo>
                    <a:cubicBezTo>
                      <a:pt x="2395696" y="434521"/>
                      <a:pt x="2422391" y="440665"/>
                      <a:pt x="2451742" y="440665"/>
                    </a:cubicBezTo>
                    <a:cubicBezTo>
                      <a:pt x="2504573" y="440665"/>
                      <a:pt x="2565791" y="420697"/>
                      <a:pt x="2610096" y="414972"/>
                    </a:cubicBezTo>
                    <a:cubicBezTo>
                      <a:pt x="2611494" y="414832"/>
                      <a:pt x="2612752" y="414553"/>
                      <a:pt x="2614010" y="414414"/>
                    </a:cubicBezTo>
                    <a:cubicBezTo>
                      <a:pt x="2607161" y="424607"/>
                      <a:pt x="2600732" y="435219"/>
                      <a:pt x="2600033" y="445133"/>
                    </a:cubicBezTo>
                    <a:cubicBezTo>
                      <a:pt x="2587594" y="440525"/>
                      <a:pt x="2573757" y="437313"/>
                      <a:pt x="2558942" y="435638"/>
                    </a:cubicBezTo>
                    <a:lnTo>
                      <a:pt x="2556566" y="435777"/>
                    </a:lnTo>
                    <a:lnTo>
                      <a:pt x="2549159" y="436057"/>
                    </a:lnTo>
                    <a:lnTo>
                      <a:pt x="2541751" y="436336"/>
                    </a:lnTo>
                    <a:lnTo>
                      <a:pt x="2534344" y="436755"/>
                    </a:lnTo>
                    <a:lnTo>
                      <a:pt x="2526796" y="437174"/>
                    </a:lnTo>
                    <a:lnTo>
                      <a:pt x="2519249" y="437593"/>
                    </a:lnTo>
                    <a:lnTo>
                      <a:pt x="2511701" y="438011"/>
                    </a:lnTo>
                    <a:lnTo>
                      <a:pt x="2503875" y="438430"/>
                    </a:lnTo>
                    <a:lnTo>
                      <a:pt x="2495908" y="438849"/>
                    </a:lnTo>
                    <a:lnTo>
                      <a:pt x="2487802" y="439408"/>
                    </a:lnTo>
                    <a:lnTo>
                      <a:pt x="2479416" y="439966"/>
                    </a:lnTo>
                    <a:lnTo>
                      <a:pt x="2470890" y="440525"/>
                    </a:lnTo>
                    <a:lnTo>
                      <a:pt x="2462364" y="441083"/>
                    </a:lnTo>
                    <a:lnTo>
                      <a:pt x="2454817" y="441502"/>
                    </a:lnTo>
                    <a:cubicBezTo>
                      <a:pt x="2429520" y="446669"/>
                      <a:pt x="2407157" y="454209"/>
                      <a:pt x="2392062" y="462866"/>
                    </a:cubicBezTo>
                    <a:cubicBezTo>
                      <a:pt x="2390385" y="463983"/>
                      <a:pt x="2388848" y="465380"/>
                      <a:pt x="2387310" y="466636"/>
                    </a:cubicBezTo>
                    <a:cubicBezTo>
                      <a:pt x="2387171" y="466636"/>
                      <a:pt x="2386891" y="466636"/>
                      <a:pt x="2386612" y="466636"/>
                    </a:cubicBezTo>
                    <a:cubicBezTo>
                      <a:pt x="2359218" y="463285"/>
                      <a:pt x="2288636" y="491770"/>
                      <a:pt x="2268370" y="525142"/>
                    </a:cubicBezTo>
                    <a:cubicBezTo>
                      <a:pt x="2263199" y="511039"/>
                      <a:pt x="2255931" y="498193"/>
                      <a:pt x="2242793" y="490095"/>
                    </a:cubicBezTo>
                    <a:cubicBezTo>
                      <a:pt x="2236504" y="486743"/>
                      <a:pt x="2230075" y="484509"/>
                      <a:pt x="2223506" y="482973"/>
                    </a:cubicBezTo>
                    <a:cubicBezTo>
                      <a:pt x="2223645" y="482694"/>
                      <a:pt x="2223785" y="482554"/>
                      <a:pt x="2223925" y="482275"/>
                    </a:cubicBezTo>
                    <a:cubicBezTo>
                      <a:pt x="2227978" y="466357"/>
                      <a:pt x="2249782" y="427679"/>
                      <a:pt x="2250900" y="402405"/>
                    </a:cubicBezTo>
                    <a:cubicBezTo>
                      <a:pt x="2264876" y="371546"/>
                      <a:pt x="2261801" y="318486"/>
                      <a:pt x="2249782" y="269754"/>
                    </a:cubicBezTo>
                    <a:cubicBezTo>
                      <a:pt x="2252996" y="267380"/>
                      <a:pt x="2255931" y="264587"/>
                      <a:pt x="2257608" y="261097"/>
                    </a:cubicBezTo>
                    <a:close/>
                    <a:moveTo>
                      <a:pt x="2156838" y="225909"/>
                    </a:moveTo>
                    <a:cubicBezTo>
                      <a:pt x="2173190" y="274222"/>
                      <a:pt x="2191360" y="325188"/>
                      <a:pt x="2183533" y="375875"/>
                    </a:cubicBezTo>
                    <a:cubicBezTo>
                      <a:pt x="2136851" y="384253"/>
                      <a:pt x="2091847" y="398356"/>
                      <a:pt x="2044187" y="402126"/>
                    </a:cubicBezTo>
                    <a:cubicBezTo>
                      <a:pt x="2031608" y="402545"/>
                      <a:pt x="2018750" y="402545"/>
                      <a:pt x="2007009" y="398775"/>
                    </a:cubicBezTo>
                    <a:cubicBezTo>
                      <a:pt x="1994291" y="379785"/>
                      <a:pt x="1989259" y="356745"/>
                      <a:pt x="1981013" y="335940"/>
                    </a:cubicBezTo>
                    <a:cubicBezTo>
                      <a:pt x="1985905" y="330634"/>
                      <a:pt x="1988421" y="323652"/>
                      <a:pt x="1987023" y="316810"/>
                    </a:cubicBezTo>
                    <a:cubicBezTo>
                      <a:pt x="1981712" y="288325"/>
                      <a:pt x="1974584" y="259980"/>
                      <a:pt x="1974723" y="231076"/>
                    </a:cubicBezTo>
                    <a:cubicBezTo>
                      <a:pt x="1999182" y="228283"/>
                      <a:pt x="2069205" y="207897"/>
                      <a:pt x="2115188" y="207897"/>
                    </a:cubicBezTo>
                    <a:cubicBezTo>
                      <a:pt x="2137131" y="207757"/>
                      <a:pt x="2153623" y="212365"/>
                      <a:pt x="2156838" y="225909"/>
                    </a:cubicBezTo>
                    <a:close/>
                    <a:moveTo>
                      <a:pt x="1846139" y="385370"/>
                    </a:moveTo>
                    <a:cubicBezTo>
                      <a:pt x="1858858" y="359957"/>
                      <a:pt x="1871996" y="334823"/>
                      <a:pt x="1887091" y="310806"/>
                    </a:cubicBezTo>
                    <a:cubicBezTo>
                      <a:pt x="1890445" y="305779"/>
                      <a:pt x="1898132" y="293352"/>
                      <a:pt x="1907776" y="279109"/>
                    </a:cubicBezTo>
                    <a:cubicBezTo>
                      <a:pt x="1914625" y="301590"/>
                      <a:pt x="1924548" y="322954"/>
                      <a:pt x="1932514" y="337755"/>
                    </a:cubicBezTo>
                    <a:cubicBezTo>
                      <a:pt x="1943835" y="386627"/>
                      <a:pt x="1937546" y="451835"/>
                      <a:pt x="2015814" y="457420"/>
                    </a:cubicBezTo>
                    <a:cubicBezTo>
                      <a:pt x="2025458" y="458677"/>
                      <a:pt x="2035102" y="459096"/>
                      <a:pt x="2044746" y="459096"/>
                    </a:cubicBezTo>
                    <a:cubicBezTo>
                      <a:pt x="2092685" y="459096"/>
                      <a:pt x="2139646" y="445831"/>
                      <a:pt x="2186468" y="437593"/>
                    </a:cubicBezTo>
                    <a:cubicBezTo>
                      <a:pt x="2189543" y="437034"/>
                      <a:pt x="2192618" y="436615"/>
                      <a:pt x="2195832" y="436057"/>
                    </a:cubicBezTo>
                    <a:cubicBezTo>
                      <a:pt x="2186328" y="451277"/>
                      <a:pt x="2175846" y="467334"/>
                      <a:pt x="2179200" y="480460"/>
                    </a:cubicBezTo>
                    <a:cubicBezTo>
                      <a:pt x="2168019" y="481298"/>
                      <a:pt x="2156977" y="482834"/>
                      <a:pt x="2146215" y="483951"/>
                    </a:cubicBezTo>
                    <a:cubicBezTo>
                      <a:pt x="2098276" y="486185"/>
                      <a:pt x="2046842" y="493166"/>
                      <a:pt x="2001419" y="513413"/>
                    </a:cubicBezTo>
                    <a:cubicBezTo>
                      <a:pt x="1974863" y="522350"/>
                      <a:pt x="1962284" y="547763"/>
                      <a:pt x="1961586" y="574014"/>
                    </a:cubicBezTo>
                    <a:cubicBezTo>
                      <a:pt x="1946351" y="583509"/>
                      <a:pt x="1932654" y="600125"/>
                      <a:pt x="1921752" y="614368"/>
                    </a:cubicBezTo>
                    <a:cubicBezTo>
                      <a:pt x="1919097" y="606967"/>
                      <a:pt x="1916162" y="599846"/>
                      <a:pt x="1913087" y="593004"/>
                    </a:cubicBezTo>
                    <a:cubicBezTo>
                      <a:pt x="1905819" y="573176"/>
                      <a:pt x="1896036" y="552790"/>
                      <a:pt x="1877307" y="541479"/>
                    </a:cubicBezTo>
                    <a:cubicBezTo>
                      <a:pt x="1847817" y="523467"/>
                      <a:pt x="1813295" y="524863"/>
                      <a:pt x="1780310" y="530728"/>
                    </a:cubicBezTo>
                    <a:cubicBezTo>
                      <a:pt x="1785901" y="514670"/>
                      <a:pt x="1789534" y="496797"/>
                      <a:pt x="1795125" y="487023"/>
                    </a:cubicBezTo>
                    <a:cubicBezTo>
                      <a:pt x="1803791" y="464123"/>
                      <a:pt x="1811897" y="442200"/>
                      <a:pt x="1822379" y="419859"/>
                    </a:cubicBezTo>
                    <a:cubicBezTo>
                      <a:pt x="1826293" y="413715"/>
                      <a:pt x="1828529" y="404639"/>
                      <a:pt x="1825175" y="399752"/>
                    </a:cubicBezTo>
                    <a:cubicBezTo>
                      <a:pt x="1825734" y="398495"/>
                      <a:pt x="1826432" y="397239"/>
                      <a:pt x="1826852" y="395982"/>
                    </a:cubicBezTo>
                    <a:cubicBezTo>
                      <a:pt x="1834399" y="396541"/>
                      <a:pt x="1842366" y="392631"/>
                      <a:pt x="1846139" y="385370"/>
                    </a:cubicBezTo>
                    <a:close/>
                    <a:moveTo>
                      <a:pt x="1519648" y="246994"/>
                    </a:moveTo>
                    <a:cubicBezTo>
                      <a:pt x="1559062" y="238895"/>
                      <a:pt x="1603088" y="230657"/>
                      <a:pt x="1646135" y="230657"/>
                    </a:cubicBezTo>
                    <a:cubicBezTo>
                      <a:pt x="1665982" y="230657"/>
                      <a:pt x="1685829" y="232472"/>
                      <a:pt x="1704697" y="236661"/>
                    </a:cubicBezTo>
                    <a:cubicBezTo>
                      <a:pt x="1734188" y="248809"/>
                      <a:pt x="1742853" y="277992"/>
                      <a:pt x="1748723" y="302707"/>
                    </a:cubicBezTo>
                    <a:cubicBezTo>
                      <a:pt x="1753615" y="324350"/>
                      <a:pt x="1759904" y="349764"/>
                      <a:pt x="1757109" y="373222"/>
                    </a:cubicBezTo>
                    <a:cubicBezTo>
                      <a:pt x="1710008" y="377271"/>
                      <a:pt x="1663327" y="382857"/>
                      <a:pt x="1616086" y="385928"/>
                    </a:cubicBezTo>
                    <a:cubicBezTo>
                      <a:pt x="1573737" y="391793"/>
                      <a:pt x="1544386" y="368614"/>
                      <a:pt x="1534882" y="335800"/>
                    </a:cubicBezTo>
                    <a:cubicBezTo>
                      <a:pt x="1523841" y="310108"/>
                      <a:pt x="1513219" y="283438"/>
                      <a:pt x="1504274" y="257047"/>
                    </a:cubicBezTo>
                    <a:cubicBezTo>
                      <a:pt x="1510423" y="254953"/>
                      <a:pt x="1515734" y="251462"/>
                      <a:pt x="1519648" y="246994"/>
                    </a:cubicBezTo>
                    <a:close/>
                    <a:moveTo>
                      <a:pt x="1468075" y="252160"/>
                    </a:moveTo>
                    <a:cubicBezTo>
                      <a:pt x="1470590" y="253975"/>
                      <a:pt x="1473386" y="255511"/>
                      <a:pt x="1476740" y="256628"/>
                    </a:cubicBezTo>
                    <a:cubicBezTo>
                      <a:pt x="1483169" y="296703"/>
                      <a:pt x="1492533" y="336638"/>
                      <a:pt x="1501618" y="376433"/>
                    </a:cubicBezTo>
                    <a:cubicBezTo>
                      <a:pt x="1510423" y="412040"/>
                      <a:pt x="1552632" y="437872"/>
                      <a:pt x="1594981" y="441223"/>
                    </a:cubicBezTo>
                    <a:cubicBezTo>
                      <a:pt x="1601271" y="441502"/>
                      <a:pt x="1607421" y="441502"/>
                      <a:pt x="1613710" y="441502"/>
                    </a:cubicBezTo>
                    <a:cubicBezTo>
                      <a:pt x="1656338" y="441502"/>
                      <a:pt x="1698967" y="436894"/>
                      <a:pt x="1741595" y="434940"/>
                    </a:cubicBezTo>
                    <a:cubicBezTo>
                      <a:pt x="1754034" y="434800"/>
                      <a:pt x="1770666" y="434381"/>
                      <a:pt x="1785621" y="431030"/>
                    </a:cubicBezTo>
                    <a:cubicBezTo>
                      <a:pt x="1773462" y="451975"/>
                      <a:pt x="1764656" y="475992"/>
                      <a:pt x="1752357" y="495959"/>
                    </a:cubicBezTo>
                    <a:cubicBezTo>
                      <a:pt x="1746766" y="508805"/>
                      <a:pt x="1732091" y="525841"/>
                      <a:pt x="1730414" y="540502"/>
                    </a:cubicBezTo>
                    <a:cubicBezTo>
                      <a:pt x="1711126" y="544132"/>
                      <a:pt x="1691978" y="549159"/>
                      <a:pt x="1682754" y="566613"/>
                    </a:cubicBezTo>
                    <a:cubicBezTo>
                      <a:pt x="1681217" y="569825"/>
                      <a:pt x="1680657" y="573176"/>
                      <a:pt x="1680378" y="576527"/>
                    </a:cubicBezTo>
                    <a:cubicBezTo>
                      <a:pt x="1678980" y="576807"/>
                      <a:pt x="1677443" y="576807"/>
                      <a:pt x="1676045" y="577225"/>
                    </a:cubicBezTo>
                    <a:cubicBezTo>
                      <a:pt x="1675626" y="575829"/>
                      <a:pt x="1675207" y="574433"/>
                      <a:pt x="1674088" y="572757"/>
                    </a:cubicBezTo>
                    <a:cubicBezTo>
                      <a:pt x="1648651" y="546506"/>
                      <a:pt x="1607421" y="594819"/>
                      <a:pt x="1584779" y="620232"/>
                    </a:cubicBezTo>
                    <a:cubicBezTo>
                      <a:pt x="1572339" y="592166"/>
                      <a:pt x="1554170" y="567032"/>
                      <a:pt x="1523841" y="557258"/>
                    </a:cubicBezTo>
                    <a:cubicBezTo>
                      <a:pt x="1482610" y="546786"/>
                      <a:pt x="1440261" y="546925"/>
                      <a:pt x="1398192" y="551952"/>
                    </a:cubicBezTo>
                    <a:cubicBezTo>
                      <a:pt x="1408255" y="533381"/>
                      <a:pt x="1429360" y="491072"/>
                      <a:pt x="1425726" y="470686"/>
                    </a:cubicBezTo>
                    <a:cubicBezTo>
                      <a:pt x="1429360" y="465100"/>
                      <a:pt x="1431596" y="458677"/>
                      <a:pt x="1431596" y="450858"/>
                    </a:cubicBezTo>
                    <a:cubicBezTo>
                      <a:pt x="1432574" y="415531"/>
                      <a:pt x="1423629" y="381181"/>
                      <a:pt x="1410072" y="347809"/>
                    </a:cubicBezTo>
                    <a:cubicBezTo>
                      <a:pt x="1427962" y="315833"/>
                      <a:pt x="1444314" y="280087"/>
                      <a:pt x="1468075" y="252160"/>
                    </a:cubicBezTo>
                    <a:close/>
                    <a:moveTo>
                      <a:pt x="1269748" y="261795"/>
                    </a:moveTo>
                    <a:cubicBezTo>
                      <a:pt x="1274500" y="261795"/>
                      <a:pt x="1279252" y="261934"/>
                      <a:pt x="1284004" y="262074"/>
                    </a:cubicBezTo>
                    <a:cubicBezTo>
                      <a:pt x="1317827" y="317229"/>
                      <a:pt x="1350672" y="375037"/>
                      <a:pt x="1359197" y="437174"/>
                    </a:cubicBezTo>
                    <a:cubicBezTo>
                      <a:pt x="1291831" y="451137"/>
                      <a:pt x="1222926" y="459934"/>
                      <a:pt x="1153603" y="463844"/>
                    </a:cubicBezTo>
                    <a:cubicBezTo>
                      <a:pt x="1133477" y="464262"/>
                      <a:pt x="1111953" y="466217"/>
                      <a:pt x="1092805" y="459794"/>
                    </a:cubicBezTo>
                    <a:cubicBezTo>
                      <a:pt x="1071700" y="432426"/>
                      <a:pt x="1058702" y="401009"/>
                      <a:pt x="1041651" y="371826"/>
                    </a:cubicBezTo>
                    <a:cubicBezTo>
                      <a:pt x="1054929" y="350881"/>
                      <a:pt x="1030470" y="329098"/>
                      <a:pt x="1031728" y="307175"/>
                    </a:cubicBezTo>
                    <a:cubicBezTo>
                      <a:pt x="1108039" y="286370"/>
                      <a:pt x="1188684" y="261795"/>
                      <a:pt x="1269748" y="261795"/>
                    </a:cubicBezTo>
                    <a:close/>
                    <a:moveTo>
                      <a:pt x="757648" y="360376"/>
                    </a:moveTo>
                    <a:cubicBezTo>
                      <a:pt x="769668" y="360376"/>
                      <a:pt x="781688" y="361213"/>
                      <a:pt x="793707" y="363029"/>
                    </a:cubicBezTo>
                    <a:cubicBezTo>
                      <a:pt x="814113" y="382577"/>
                      <a:pt x="821660" y="409806"/>
                      <a:pt x="836895" y="432426"/>
                    </a:cubicBezTo>
                    <a:cubicBezTo>
                      <a:pt x="851011" y="459934"/>
                      <a:pt x="873513" y="487023"/>
                      <a:pt x="875750" y="517323"/>
                    </a:cubicBezTo>
                    <a:cubicBezTo>
                      <a:pt x="791751" y="528773"/>
                      <a:pt x="711386" y="554046"/>
                      <a:pt x="627666" y="565077"/>
                    </a:cubicBezTo>
                    <a:cubicBezTo>
                      <a:pt x="588252" y="572199"/>
                      <a:pt x="571201" y="541619"/>
                      <a:pt x="555827" y="517323"/>
                    </a:cubicBezTo>
                    <a:cubicBezTo>
                      <a:pt x="535281" y="485626"/>
                      <a:pt x="514037" y="444993"/>
                      <a:pt x="499082" y="408549"/>
                    </a:cubicBezTo>
                    <a:cubicBezTo>
                      <a:pt x="584898" y="402545"/>
                      <a:pt x="670295" y="360376"/>
                      <a:pt x="757648" y="360376"/>
                    </a:cubicBezTo>
                    <a:close/>
                    <a:moveTo>
                      <a:pt x="448487" y="386068"/>
                    </a:moveTo>
                    <a:cubicBezTo>
                      <a:pt x="453938" y="414972"/>
                      <a:pt x="461765" y="443597"/>
                      <a:pt x="470011" y="472082"/>
                    </a:cubicBezTo>
                    <a:cubicBezTo>
                      <a:pt x="492793" y="532543"/>
                      <a:pt x="513478" y="623863"/>
                      <a:pt x="607820" y="626376"/>
                    </a:cubicBezTo>
                    <a:cubicBezTo>
                      <a:pt x="609637" y="626376"/>
                      <a:pt x="611454" y="626376"/>
                      <a:pt x="613270" y="626376"/>
                    </a:cubicBezTo>
                    <a:cubicBezTo>
                      <a:pt x="694614" y="626376"/>
                      <a:pt x="771764" y="597333"/>
                      <a:pt x="850871" y="583928"/>
                    </a:cubicBezTo>
                    <a:cubicBezTo>
                      <a:pt x="855903" y="583090"/>
                      <a:pt x="860515" y="582252"/>
                      <a:pt x="865127" y="581275"/>
                    </a:cubicBezTo>
                    <a:cubicBezTo>
                      <a:pt x="865127" y="581414"/>
                      <a:pt x="864988" y="581554"/>
                      <a:pt x="864988" y="581554"/>
                    </a:cubicBezTo>
                    <a:cubicBezTo>
                      <a:pt x="858139" y="593004"/>
                      <a:pt x="863730" y="608643"/>
                      <a:pt x="875051" y="614647"/>
                    </a:cubicBezTo>
                    <a:cubicBezTo>
                      <a:pt x="909852" y="629727"/>
                      <a:pt x="917819" y="579878"/>
                      <a:pt x="928721" y="557398"/>
                    </a:cubicBezTo>
                    <a:cubicBezTo>
                      <a:pt x="929839" y="553767"/>
                      <a:pt x="931236" y="550137"/>
                      <a:pt x="932494" y="546506"/>
                    </a:cubicBezTo>
                    <a:cubicBezTo>
                      <a:pt x="951782" y="519557"/>
                      <a:pt x="940740" y="481856"/>
                      <a:pt x="914604" y="438849"/>
                    </a:cubicBezTo>
                    <a:cubicBezTo>
                      <a:pt x="912647" y="436196"/>
                      <a:pt x="910831" y="433404"/>
                      <a:pt x="909014" y="430751"/>
                    </a:cubicBezTo>
                    <a:cubicBezTo>
                      <a:pt x="915722" y="421954"/>
                      <a:pt x="919915" y="408689"/>
                      <a:pt x="925785" y="400590"/>
                    </a:cubicBezTo>
                    <a:cubicBezTo>
                      <a:pt x="937665" y="381739"/>
                      <a:pt x="951782" y="361632"/>
                      <a:pt x="967016" y="342782"/>
                    </a:cubicBezTo>
                    <a:cubicBezTo>
                      <a:pt x="973865" y="358002"/>
                      <a:pt x="979875" y="375875"/>
                      <a:pt x="997485" y="383694"/>
                    </a:cubicBezTo>
                    <a:cubicBezTo>
                      <a:pt x="1010763" y="416368"/>
                      <a:pt x="1023202" y="449461"/>
                      <a:pt x="1038157" y="481717"/>
                    </a:cubicBezTo>
                    <a:cubicBezTo>
                      <a:pt x="1051015" y="507968"/>
                      <a:pt x="1086655" y="518021"/>
                      <a:pt x="1118242" y="519976"/>
                    </a:cubicBezTo>
                    <a:cubicBezTo>
                      <a:pt x="1129843" y="520535"/>
                      <a:pt x="1141443" y="520674"/>
                      <a:pt x="1153184" y="520674"/>
                    </a:cubicBezTo>
                    <a:cubicBezTo>
                      <a:pt x="1220970" y="520674"/>
                      <a:pt x="1288616" y="512436"/>
                      <a:pt x="1354865" y="501405"/>
                    </a:cubicBezTo>
                    <a:cubicBezTo>
                      <a:pt x="1363670" y="500148"/>
                      <a:pt x="1373034" y="498472"/>
                      <a:pt x="1381979" y="496099"/>
                    </a:cubicBezTo>
                    <a:cubicBezTo>
                      <a:pt x="1381420" y="496797"/>
                      <a:pt x="1381001" y="497635"/>
                      <a:pt x="1380582" y="498472"/>
                    </a:cubicBezTo>
                    <a:cubicBezTo>
                      <a:pt x="1371217" y="516346"/>
                      <a:pt x="1342985" y="539664"/>
                      <a:pt x="1354306" y="558515"/>
                    </a:cubicBezTo>
                    <a:cubicBezTo>
                      <a:pt x="1335996" y="562006"/>
                      <a:pt x="1317967" y="566055"/>
                      <a:pt x="1300217" y="570244"/>
                    </a:cubicBezTo>
                    <a:cubicBezTo>
                      <a:pt x="1275478" y="577225"/>
                      <a:pt x="1234108" y="576527"/>
                      <a:pt x="1229076" y="607526"/>
                    </a:cubicBezTo>
                    <a:cubicBezTo>
                      <a:pt x="1226980" y="606129"/>
                      <a:pt x="1224603" y="605292"/>
                      <a:pt x="1221948" y="605012"/>
                    </a:cubicBezTo>
                    <a:cubicBezTo>
                      <a:pt x="1214121" y="603895"/>
                      <a:pt x="1207273" y="607247"/>
                      <a:pt x="1200983" y="611715"/>
                    </a:cubicBezTo>
                    <a:cubicBezTo>
                      <a:pt x="1171073" y="634196"/>
                      <a:pt x="1151646" y="667568"/>
                      <a:pt x="1131660" y="698706"/>
                    </a:cubicBezTo>
                    <a:cubicBezTo>
                      <a:pt x="1121177" y="673014"/>
                      <a:pt x="1109437" y="647740"/>
                      <a:pt x="1092386" y="626097"/>
                    </a:cubicBezTo>
                    <a:cubicBezTo>
                      <a:pt x="1035641" y="564798"/>
                      <a:pt x="849194" y="633498"/>
                      <a:pt x="771065" y="643691"/>
                    </a:cubicBezTo>
                    <a:cubicBezTo>
                      <a:pt x="716417" y="657933"/>
                      <a:pt x="535561" y="670361"/>
                      <a:pt x="521025" y="728448"/>
                    </a:cubicBezTo>
                    <a:cubicBezTo>
                      <a:pt x="520047" y="729565"/>
                      <a:pt x="519488" y="730682"/>
                      <a:pt x="518789" y="731939"/>
                    </a:cubicBezTo>
                    <a:cubicBezTo>
                      <a:pt x="518649" y="731939"/>
                      <a:pt x="518649" y="732078"/>
                      <a:pt x="518510" y="732078"/>
                    </a:cubicBezTo>
                    <a:cubicBezTo>
                      <a:pt x="460787" y="780252"/>
                      <a:pt x="419975" y="844483"/>
                      <a:pt x="380142" y="907457"/>
                    </a:cubicBezTo>
                    <a:cubicBezTo>
                      <a:pt x="377347" y="914020"/>
                      <a:pt x="372036" y="921979"/>
                      <a:pt x="366305" y="930636"/>
                    </a:cubicBezTo>
                    <a:cubicBezTo>
                      <a:pt x="362951" y="922817"/>
                      <a:pt x="359597" y="914858"/>
                      <a:pt x="356102" y="907038"/>
                    </a:cubicBezTo>
                    <a:cubicBezTo>
                      <a:pt x="355404" y="905363"/>
                      <a:pt x="354565" y="903547"/>
                      <a:pt x="353866" y="901732"/>
                    </a:cubicBezTo>
                    <a:cubicBezTo>
                      <a:pt x="350652" y="894192"/>
                      <a:pt x="347297" y="886652"/>
                      <a:pt x="343943" y="879112"/>
                    </a:cubicBezTo>
                    <a:cubicBezTo>
                      <a:pt x="340728" y="871851"/>
                      <a:pt x="337514" y="864590"/>
                      <a:pt x="334159" y="857469"/>
                    </a:cubicBezTo>
                    <a:cubicBezTo>
                      <a:pt x="329687" y="847694"/>
                      <a:pt x="325075" y="837920"/>
                      <a:pt x="320462" y="828146"/>
                    </a:cubicBezTo>
                    <a:cubicBezTo>
                      <a:pt x="320462" y="828146"/>
                      <a:pt x="320462" y="828285"/>
                      <a:pt x="320462" y="828425"/>
                    </a:cubicBezTo>
                    <a:lnTo>
                      <a:pt x="320462" y="828425"/>
                    </a:lnTo>
                    <a:cubicBezTo>
                      <a:pt x="295864" y="772572"/>
                      <a:pt x="269448" y="717557"/>
                      <a:pt x="241495" y="663239"/>
                    </a:cubicBezTo>
                    <a:cubicBezTo>
                      <a:pt x="256729" y="638245"/>
                      <a:pt x="272663" y="610598"/>
                      <a:pt x="287617" y="586162"/>
                    </a:cubicBezTo>
                    <a:cubicBezTo>
                      <a:pt x="334159" y="515787"/>
                      <a:pt x="388109" y="446669"/>
                      <a:pt x="448487" y="386068"/>
                    </a:cubicBezTo>
                    <a:close/>
                    <a:moveTo>
                      <a:pt x="158894" y="506432"/>
                    </a:moveTo>
                    <a:cubicBezTo>
                      <a:pt x="193975" y="506152"/>
                      <a:pt x="228776" y="509224"/>
                      <a:pt x="263298" y="515647"/>
                    </a:cubicBezTo>
                    <a:cubicBezTo>
                      <a:pt x="267212" y="516206"/>
                      <a:pt x="270985" y="516764"/>
                      <a:pt x="274899" y="517323"/>
                    </a:cubicBezTo>
                    <a:cubicBezTo>
                      <a:pt x="241635" y="558515"/>
                      <a:pt x="216197" y="594121"/>
                      <a:pt x="210747" y="605850"/>
                    </a:cubicBezTo>
                    <a:cubicBezTo>
                      <a:pt x="193136" y="573455"/>
                      <a:pt x="174827" y="541479"/>
                      <a:pt x="155819" y="509783"/>
                    </a:cubicBezTo>
                    <a:cubicBezTo>
                      <a:pt x="157077" y="508945"/>
                      <a:pt x="158195" y="507828"/>
                      <a:pt x="158894" y="506432"/>
                    </a:cubicBezTo>
                    <a:close/>
                    <a:moveTo>
                      <a:pt x="539195" y="2023682"/>
                    </a:moveTo>
                    <a:cubicBezTo>
                      <a:pt x="535421" y="2014746"/>
                      <a:pt x="531648" y="2005949"/>
                      <a:pt x="527874" y="1997152"/>
                    </a:cubicBezTo>
                    <a:cubicBezTo>
                      <a:pt x="524100" y="1988216"/>
                      <a:pt x="520187" y="1979419"/>
                      <a:pt x="516273" y="1970622"/>
                    </a:cubicBezTo>
                    <a:cubicBezTo>
                      <a:pt x="513758" y="1965037"/>
                      <a:pt x="511382" y="1959312"/>
                      <a:pt x="508866" y="1953866"/>
                    </a:cubicBezTo>
                    <a:cubicBezTo>
                      <a:pt x="508307" y="1952330"/>
                      <a:pt x="507608" y="1950934"/>
                      <a:pt x="506909" y="1949537"/>
                    </a:cubicBezTo>
                    <a:cubicBezTo>
                      <a:pt x="506210" y="1947862"/>
                      <a:pt x="505372" y="1946186"/>
                      <a:pt x="504673" y="1944510"/>
                    </a:cubicBezTo>
                    <a:cubicBezTo>
                      <a:pt x="501179" y="1936691"/>
                      <a:pt x="497685" y="1928872"/>
                      <a:pt x="494190" y="1921052"/>
                    </a:cubicBezTo>
                    <a:cubicBezTo>
                      <a:pt x="490696" y="1913233"/>
                      <a:pt x="487062" y="1905413"/>
                      <a:pt x="483568" y="1897734"/>
                    </a:cubicBezTo>
                    <a:cubicBezTo>
                      <a:pt x="475741" y="1880419"/>
                      <a:pt x="467775" y="1863244"/>
                      <a:pt x="459948" y="1846069"/>
                    </a:cubicBezTo>
                    <a:cubicBezTo>
                      <a:pt x="453938" y="1832944"/>
                      <a:pt x="447788" y="1819818"/>
                      <a:pt x="441918" y="1806693"/>
                    </a:cubicBezTo>
                    <a:cubicBezTo>
                      <a:pt x="438843" y="1800130"/>
                      <a:pt x="435908" y="1793567"/>
                      <a:pt x="432973" y="1787005"/>
                    </a:cubicBezTo>
                    <a:cubicBezTo>
                      <a:pt x="426963" y="1773879"/>
                      <a:pt x="421093" y="1760754"/>
                      <a:pt x="415083" y="1747628"/>
                    </a:cubicBezTo>
                    <a:cubicBezTo>
                      <a:pt x="409213" y="1734503"/>
                      <a:pt x="403343" y="1721377"/>
                      <a:pt x="397613" y="1708112"/>
                    </a:cubicBezTo>
                    <a:cubicBezTo>
                      <a:pt x="397613" y="1707972"/>
                      <a:pt x="397473" y="1707833"/>
                      <a:pt x="397473" y="1707693"/>
                    </a:cubicBezTo>
                    <a:cubicBezTo>
                      <a:pt x="398172" y="1704482"/>
                      <a:pt x="398312" y="1701270"/>
                      <a:pt x="397054" y="1698059"/>
                    </a:cubicBezTo>
                    <a:cubicBezTo>
                      <a:pt x="381400" y="1656448"/>
                      <a:pt x="364908" y="1615117"/>
                      <a:pt x="347856" y="1574064"/>
                    </a:cubicBezTo>
                    <a:cubicBezTo>
                      <a:pt x="299777" y="1437504"/>
                      <a:pt x="244570" y="1303735"/>
                      <a:pt x="187406" y="1170665"/>
                    </a:cubicBezTo>
                    <a:cubicBezTo>
                      <a:pt x="141423" y="1054211"/>
                      <a:pt x="94043" y="937059"/>
                      <a:pt x="37997" y="825353"/>
                    </a:cubicBezTo>
                    <a:cubicBezTo>
                      <a:pt x="59521" y="819349"/>
                      <a:pt x="62595" y="787094"/>
                      <a:pt x="68326" y="766707"/>
                    </a:cubicBezTo>
                    <a:cubicBezTo>
                      <a:pt x="80206" y="725236"/>
                      <a:pt x="94881" y="684603"/>
                      <a:pt x="105084" y="642713"/>
                    </a:cubicBezTo>
                    <a:cubicBezTo>
                      <a:pt x="112631" y="609760"/>
                      <a:pt x="119899" y="576667"/>
                      <a:pt x="128565" y="543993"/>
                    </a:cubicBezTo>
                    <a:cubicBezTo>
                      <a:pt x="137370" y="567591"/>
                      <a:pt x="148411" y="590770"/>
                      <a:pt x="157496" y="613809"/>
                    </a:cubicBezTo>
                    <a:cubicBezTo>
                      <a:pt x="164904" y="629309"/>
                      <a:pt x="172032" y="644947"/>
                      <a:pt x="179160" y="660726"/>
                    </a:cubicBezTo>
                    <a:cubicBezTo>
                      <a:pt x="175666" y="673991"/>
                      <a:pt x="178321" y="686139"/>
                      <a:pt x="194115" y="694517"/>
                    </a:cubicBezTo>
                    <a:cubicBezTo>
                      <a:pt x="211445" y="734173"/>
                      <a:pt x="228357" y="773968"/>
                      <a:pt x="245828" y="813624"/>
                    </a:cubicBezTo>
                    <a:cubicBezTo>
                      <a:pt x="302992" y="933569"/>
                      <a:pt x="337514" y="1064405"/>
                      <a:pt x="413266" y="1174994"/>
                    </a:cubicBezTo>
                    <a:cubicBezTo>
                      <a:pt x="414245" y="1176530"/>
                      <a:pt x="415503" y="1177926"/>
                      <a:pt x="416900" y="1179183"/>
                    </a:cubicBezTo>
                    <a:lnTo>
                      <a:pt x="416900" y="1179322"/>
                    </a:lnTo>
                    <a:cubicBezTo>
                      <a:pt x="427942" y="1203479"/>
                      <a:pt x="438564" y="1227635"/>
                      <a:pt x="449046" y="1251931"/>
                    </a:cubicBezTo>
                    <a:cubicBezTo>
                      <a:pt x="451702" y="1257936"/>
                      <a:pt x="454357" y="1264080"/>
                      <a:pt x="456873" y="1270223"/>
                    </a:cubicBezTo>
                    <a:cubicBezTo>
                      <a:pt x="470430" y="1302060"/>
                      <a:pt x="483708" y="1334175"/>
                      <a:pt x="496846" y="1366151"/>
                    </a:cubicBezTo>
                    <a:cubicBezTo>
                      <a:pt x="499781" y="1373133"/>
                      <a:pt x="502576" y="1380254"/>
                      <a:pt x="505511" y="1387236"/>
                    </a:cubicBezTo>
                    <a:cubicBezTo>
                      <a:pt x="517112" y="1415442"/>
                      <a:pt x="528712" y="1443647"/>
                      <a:pt x="540453" y="1471853"/>
                    </a:cubicBezTo>
                    <a:cubicBezTo>
                      <a:pt x="599573" y="1598500"/>
                      <a:pt x="666940" y="1721098"/>
                      <a:pt x="725921" y="1847885"/>
                    </a:cubicBezTo>
                    <a:cubicBezTo>
                      <a:pt x="769109" y="1944231"/>
                      <a:pt x="797481" y="2046442"/>
                      <a:pt x="840529" y="2142929"/>
                    </a:cubicBezTo>
                    <a:cubicBezTo>
                      <a:pt x="858279" y="2184539"/>
                      <a:pt x="874212" y="2226988"/>
                      <a:pt x="894199" y="2267621"/>
                    </a:cubicBezTo>
                    <a:cubicBezTo>
                      <a:pt x="896994" y="2273765"/>
                      <a:pt x="900069" y="2279909"/>
                      <a:pt x="903842" y="2285494"/>
                    </a:cubicBezTo>
                    <a:cubicBezTo>
                      <a:pt x="902445" y="2285773"/>
                      <a:pt x="900907" y="2286332"/>
                      <a:pt x="899510" y="2286890"/>
                    </a:cubicBezTo>
                    <a:cubicBezTo>
                      <a:pt x="897972" y="2287449"/>
                      <a:pt x="896575" y="2288287"/>
                      <a:pt x="895177" y="2289125"/>
                    </a:cubicBezTo>
                    <a:cubicBezTo>
                      <a:pt x="873793" y="2306299"/>
                      <a:pt x="870858" y="2338136"/>
                      <a:pt x="859677" y="2362152"/>
                    </a:cubicBezTo>
                    <a:cubicBezTo>
                      <a:pt x="831584" y="2433365"/>
                      <a:pt x="814672" y="2508069"/>
                      <a:pt x="790353" y="2580538"/>
                    </a:cubicBezTo>
                    <a:cubicBezTo>
                      <a:pt x="691539" y="2401808"/>
                      <a:pt x="616206" y="2212466"/>
                      <a:pt x="539195" y="2023682"/>
                    </a:cubicBezTo>
                    <a:close/>
                    <a:moveTo>
                      <a:pt x="6924369" y="2568111"/>
                    </a:moveTo>
                    <a:cubicBezTo>
                      <a:pt x="6878107" y="2574953"/>
                      <a:pt x="6832543" y="2559733"/>
                      <a:pt x="6786281" y="2559035"/>
                    </a:cubicBezTo>
                    <a:cubicBezTo>
                      <a:pt x="6621358" y="2558476"/>
                      <a:pt x="6456855" y="2551634"/>
                      <a:pt x="6292071" y="2548562"/>
                    </a:cubicBezTo>
                    <a:cubicBezTo>
                      <a:pt x="6216318" y="2547166"/>
                      <a:pt x="6140147" y="2544792"/>
                      <a:pt x="6064254" y="2544792"/>
                    </a:cubicBezTo>
                    <a:cubicBezTo>
                      <a:pt x="6053492" y="2544792"/>
                      <a:pt x="6042730" y="2544792"/>
                      <a:pt x="6031829" y="2544932"/>
                    </a:cubicBezTo>
                    <a:cubicBezTo>
                      <a:pt x="6032667" y="2542977"/>
                      <a:pt x="6033646" y="2541022"/>
                      <a:pt x="6034484" y="2539067"/>
                    </a:cubicBezTo>
                    <a:cubicBezTo>
                      <a:pt x="5822041" y="2558057"/>
                      <a:pt x="5607222" y="2556661"/>
                      <a:pt x="5394080" y="2565877"/>
                    </a:cubicBezTo>
                    <a:cubicBezTo>
                      <a:pt x="5221610" y="2574534"/>
                      <a:pt x="5049139" y="2575511"/>
                      <a:pt x="4876529" y="2580957"/>
                    </a:cubicBezTo>
                    <a:cubicBezTo>
                      <a:pt x="4651647" y="2594083"/>
                      <a:pt x="4426625" y="2596875"/>
                      <a:pt x="4201603" y="2603717"/>
                    </a:cubicBezTo>
                    <a:cubicBezTo>
                      <a:pt x="3973366" y="2619915"/>
                      <a:pt x="3744850" y="2620054"/>
                      <a:pt x="3516194" y="2620753"/>
                    </a:cubicBezTo>
                    <a:cubicBezTo>
                      <a:pt x="3285302" y="2627734"/>
                      <a:pt x="3054550" y="2619496"/>
                      <a:pt x="2823797" y="2614469"/>
                    </a:cubicBezTo>
                    <a:cubicBezTo>
                      <a:pt x="2477739" y="2621590"/>
                      <a:pt x="2131400" y="2617820"/>
                      <a:pt x="1785481" y="2628153"/>
                    </a:cubicBezTo>
                    <a:cubicBezTo>
                      <a:pt x="1559341" y="2632482"/>
                      <a:pt x="1332922" y="2630527"/>
                      <a:pt x="1106782" y="2628153"/>
                    </a:cubicBezTo>
                    <a:cubicBezTo>
                      <a:pt x="1058283" y="2626058"/>
                      <a:pt x="1009225" y="2624104"/>
                      <a:pt x="960307" y="2624104"/>
                    </a:cubicBezTo>
                    <a:cubicBezTo>
                      <a:pt x="953739" y="2624104"/>
                      <a:pt x="947170" y="2624104"/>
                      <a:pt x="940740" y="2624243"/>
                    </a:cubicBezTo>
                    <a:cubicBezTo>
                      <a:pt x="934171" y="2624243"/>
                      <a:pt x="927602" y="2624383"/>
                      <a:pt x="921033" y="2624662"/>
                    </a:cubicBezTo>
                    <a:cubicBezTo>
                      <a:pt x="917819" y="2624662"/>
                      <a:pt x="914744" y="2624802"/>
                      <a:pt x="911669" y="2624942"/>
                    </a:cubicBezTo>
                    <a:cubicBezTo>
                      <a:pt x="908455" y="2624942"/>
                      <a:pt x="905380" y="2625081"/>
                      <a:pt x="902165" y="2625361"/>
                    </a:cubicBezTo>
                    <a:cubicBezTo>
                      <a:pt x="901327" y="2625361"/>
                      <a:pt x="900488" y="2625361"/>
                      <a:pt x="899649" y="2625361"/>
                    </a:cubicBezTo>
                    <a:cubicBezTo>
                      <a:pt x="895317" y="2625500"/>
                      <a:pt x="890984" y="2625779"/>
                      <a:pt x="886651" y="2625919"/>
                    </a:cubicBezTo>
                    <a:cubicBezTo>
                      <a:pt x="884974" y="2626058"/>
                      <a:pt x="883157" y="2626058"/>
                      <a:pt x="881480" y="2626198"/>
                    </a:cubicBezTo>
                    <a:cubicBezTo>
                      <a:pt x="877566" y="2626338"/>
                      <a:pt x="873653" y="2626617"/>
                      <a:pt x="869740" y="2626896"/>
                    </a:cubicBezTo>
                    <a:cubicBezTo>
                      <a:pt x="869041" y="2626896"/>
                      <a:pt x="868482" y="2626896"/>
                      <a:pt x="867783" y="2627036"/>
                    </a:cubicBezTo>
                    <a:cubicBezTo>
                      <a:pt x="867783" y="2627036"/>
                      <a:pt x="867783" y="2627036"/>
                      <a:pt x="867643" y="2627036"/>
                    </a:cubicBezTo>
                    <a:cubicBezTo>
                      <a:pt x="863171" y="2627315"/>
                      <a:pt x="858698" y="2627594"/>
                      <a:pt x="854365" y="2628013"/>
                    </a:cubicBezTo>
                    <a:cubicBezTo>
                      <a:pt x="849334" y="2628432"/>
                      <a:pt x="844302" y="2628851"/>
                      <a:pt x="839271" y="2629270"/>
                    </a:cubicBezTo>
                    <a:cubicBezTo>
                      <a:pt x="839830" y="2628153"/>
                      <a:pt x="840389" y="2626896"/>
                      <a:pt x="840948" y="2625779"/>
                    </a:cubicBezTo>
                    <a:cubicBezTo>
                      <a:pt x="841507" y="2624802"/>
                      <a:pt x="841926" y="2623685"/>
                      <a:pt x="842346" y="2622707"/>
                    </a:cubicBezTo>
                    <a:cubicBezTo>
                      <a:pt x="842485" y="2622289"/>
                      <a:pt x="842765" y="2622009"/>
                      <a:pt x="842905" y="2621590"/>
                    </a:cubicBezTo>
                    <a:cubicBezTo>
                      <a:pt x="843743" y="2619636"/>
                      <a:pt x="844582" y="2617820"/>
                      <a:pt x="845420" y="2615865"/>
                    </a:cubicBezTo>
                    <a:cubicBezTo>
                      <a:pt x="851989" y="2599808"/>
                      <a:pt x="857021" y="2582214"/>
                      <a:pt x="861633" y="2565737"/>
                    </a:cubicBezTo>
                    <a:cubicBezTo>
                      <a:pt x="862053" y="2564201"/>
                      <a:pt x="862472" y="2562665"/>
                      <a:pt x="862891" y="2561269"/>
                    </a:cubicBezTo>
                    <a:cubicBezTo>
                      <a:pt x="863171" y="2560152"/>
                      <a:pt x="863450" y="2559174"/>
                      <a:pt x="863730" y="2558057"/>
                    </a:cubicBezTo>
                    <a:cubicBezTo>
                      <a:pt x="864289" y="2556242"/>
                      <a:pt x="864708" y="2554427"/>
                      <a:pt x="865267" y="2552612"/>
                    </a:cubicBezTo>
                    <a:cubicBezTo>
                      <a:pt x="866525" y="2547864"/>
                      <a:pt x="867923" y="2543256"/>
                      <a:pt x="869181" y="2538928"/>
                    </a:cubicBezTo>
                    <a:cubicBezTo>
                      <a:pt x="869740" y="2537112"/>
                      <a:pt x="870299" y="2535297"/>
                      <a:pt x="870858" y="2533482"/>
                    </a:cubicBezTo>
                    <a:cubicBezTo>
                      <a:pt x="871557" y="2531108"/>
                      <a:pt x="872395" y="2528735"/>
                      <a:pt x="873094" y="2526640"/>
                    </a:cubicBezTo>
                    <a:cubicBezTo>
                      <a:pt x="873653" y="2525383"/>
                      <a:pt x="874072" y="2524127"/>
                      <a:pt x="874492" y="2523010"/>
                    </a:cubicBezTo>
                    <a:cubicBezTo>
                      <a:pt x="891124" y="2454869"/>
                      <a:pt x="919077" y="2390219"/>
                      <a:pt x="938644" y="2323055"/>
                    </a:cubicBezTo>
                    <a:cubicBezTo>
                      <a:pt x="939063" y="2321799"/>
                      <a:pt x="939343" y="2320402"/>
                      <a:pt x="939482" y="2319146"/>
                    </a:cubicBezTo>
                    <a:cubicBezTo>
                      <a:pt x="939902" y="2316213"/>
                      <a:pt x="939902" y="2313421"/>
                      <a:pt x="939343" y="2310768"/>
                    </a:cubicBezTo>
                    <a:cubicBezTo>
                      <a:pt x="939343" y="2310628"/>
                      <a:pt x="939343" y="2310488"/>
                      <a:pt x="939343" y="2310349"/>
                    </a:cubicBezTo>
                    <a:cubicBezTo>
                      <a:pt x="941858" y="2311047"/>
                      <a:pt x="944374" y="2311605"/>
                      <a:pt x="946890" y="2312024"/>
                    </a:cubicBezTo>
                    <a:cubicBezTo>
                      <a:pt x="948148" y="2312304"/>
                      <a:pt x="949406" y="2312443"/>
                      <a:pt x="950664" y="2312583"/>
                    </a:cubicBezTo>
                    <a:cubicBezTo>
                      <a:pt x="951922" y="2312723"/>
                      <a:pt x="953319" y="2313002"/>
                      <a:pt x="954577" y="2313141"/>
                    </a:cubicBezTo>
                    <a:cubicBezTo>
                      <a:pt x="955136" y="2313281"/>
                      <a:pt x="955835" y="2313281"/>
                      <a:pt x="956534" y="2313281"/>
                    </a:cubicBezTo>
                    <a:cubicBezTo>
                      <a:pt x="957233" y="2313421"/>
                      <a:pt x="957932" y="2313421"/>
                      <a:pt x="958491" y="2313421"/>
                    </a:cubicBezTo>
                    <a:cubicBezTo>
                      <a:pt x="962404" y="2313700"/>
                      <a:pt x="966317" y="2313839"/>
                      <a:pt x="970371" y="2313839"/>
                    </a:cubicBezTo>
                    <a:cubicBezTo>
                      <a:pt x="988400" y="2313839"/>
                      <a:pt x="1006989" y="2311326"/>
                      <a:pt x="1024599" y="2311047"/>
                    </a:cubicBezTo>
                    <a:cubicBezTo>
                      <a:pt x="1208950" y="2308254"/>
                      <a:pt x="1393021" y="2298619"/>
                      <a:pt x="1577371" y="2299457"/>
                    </a:cubicBezTo>
                    <a:cubicBezTo>
                      <a:pt x="1890026" y="2296944"/>
                      <a:pt x="2202122" y="2278792"/>
                      <a:pt x="2514497" y="2269995"/>
                    </a:cubicBezTo>
                    <a:cubicBezTo>
                      <a:pt x="2782846" y="2254775"/>
                      <a:pt x="3050357" y="2229920"/>
                      <a:pt x="3319405" y="2225312"/>
                    </a:cubicBezTo>
                    <a:cubicBezTo>
                      <a:pt x="3519269" y="2216655"/>
                      <a:pt x="3719133" y="2220704"/>
                      <a:pt x="3918997" y="2224754"/>
                    </a:cubicBezTo>
                    <a:cubicBezTo>
                      <a:pt x="4094123" y="2228245"/>
                      <a:pt x="4269389" y="2231735"/>
                      <a:pt x="4444655" y="2226848"/>
                    </a:cubicBezTo>
                    <a:cubicBezTo>
                      <a:pt x="4632359" y="2227267"/>
                      <a:pt x="4819645" y="2217353"/>
                      <a:pt x="5007210" y="2210092"/>
                    </a:cubicBezTo>
                    <a:cubicBezTo>
                      <a:pt x="5284923" y="2202133"/>
                      <a:pt x="5562777" y="2208836"/>
                      <a:pt x="5840490" y="2208836"/>
                    </a:cubicBezTo>
                    <a:cubicBezTo>
                      <a:pt x="5893041" y="2209394"/>
                      <a:pt x="5945174" y="2207160"/>
                      <a:pt x="5997726" y="2204647"/>
                    </a:cubicBezTo>
                    <a:cubicBezTo>
                      <a:pt x="5997726" y="2202552"/>
                      <a:pt x="5997726" y="2200458"/>
                      <a:pt x="5997726" y="2198223"/>
                    </a:cubicBezTo>
                    <a:cubicBezTo>
                      <a:pt x="5997726" y="2197386"/>
                      <a:pt x="5997726" y="2196548"/>
                      <a:pt x="5997865" y="2195710"/>
                    </a:cubicBezTo>
                    <a:cubicBezTo>
                      <a:pt x="6002478" y="2196269"/>
                      <a:pt x="6006950" y="2196687"/>
                      <a:pt x="6011562" y="2196967"/>
                    </a:cubicBezTo>
                    <a:cubicBezTo>
                      <a:pt x="6015756" y="2197386"/>
                      <a:pt x="6020088" y="2197665"/>
                      <a:pt x="6024281" y="2197944"/>
                    </a:cubicBezTo>
                    <a:cubicBezTo>
                      <a:pt x="6025399" y="2197944"/>
                      <a:pt x="6026378" y="2198084"/>
                      <a:pt x="6027496" y="2198084"/>
                    </a:cubicBezTo>
                    <a:cubicBezTo>
                      <a:pt x="6031269" y="2198363"/>
                      <a:pt x="6035043" y="2198503"/>
                      <a:pt x="6038817" y="2198642"/>
                    </a:cubicBezTo>
                    <a:cubicBezTo>
                      <a:pt x="6049719" y="2199201"/>
                      <a:pt x="6060620" y="2199480"/>
                      <a:pt x="6071522" y="2199899"/>
                    </a:cubicBezTo>
                    <a:cubicBezTo>
                      <a:pt x="6077532" y="2200039"/>
                      <a:pt x="6083541" y="2200318"/>
                      <a:pt x="6089552" y="2200597"/>
                    </a:cubicBezTo>
                    <a:cubicBezTo>
                      <a:pt x="6095561" y="2200876"/>
                      <a:pt x="6101571" y="2201156"/>
                      <a:pt x="6107581" y="2201575"/>
                    </a:cubicBezTo>
                    <a:cubicBezTo>
                      <a:pt x="6157477" y="2205764"/>
                      <a:pt x="6207094" y="2215538"/>
                      <a:pt x="6257409" y="2215817"/>
                    </a:cubicBezTo>
                    <a:cubicBezTo>
                      <a:pt x="6477819" y="2224335"/>
                      <a:pt x="6695434" y="2231317"/>
                      <a:pt x="6916402" y="2239974"/>
                    </a:cubicBezTo>
                    <a:cubicBezTo>
                      <a:pt x="6916542" y="2349865"/>
                      <a:pt x="6927165" y="2456963"/>
                      <a:pt x="6924369" y="256811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4" name="Google Shape;1204;p23"/>
              <p:cNvSpPr/>
              <p:nvPr/>
            </p:nvSpPr>
            <p:spPr>
              <a:xfrm>
                <a:off x="9936329" y="6966924"/>
                <a:ext cx="25437" cy="418"/>
              </a:xfrm>
              <a:custGeom>
                <a:rect b="b" l="l" r="r" t="t"/>
                <a:pathLst>
                  <a:path extrusionOk="0" h="418" w="25437">
                    <a:moveTo>
                      <a:pt x="25437" y="140"/>
                    </a:moveTo>
                    <a:lnTo>
                      <a:pt x="23900" y="140"/>
                    </a:lnTo>
                    <a:lnTo>
                      <a:pt x="21244" y="0"/>
                    </a:lnTo>
                    <a:lnTo>
                      <a:pt x="18728" y="0"/>
                    </a:lnTo>
                    <a:lnTo>
                      <a:pt x="16352" y="0"/>
                    </a:lnTo>
                    <a:lnTo>
                      <a:pt x="13977" y="0"/>
                    </a:lnTo>
                    <a:lnTo>
                      <a:pt x="11740" y="0"/>
                    </a:lnTo>
                    <a:lnTo>
                      <a:pt x="9644" y="0"/>
                    </a:lnTo>
                    <a:lnTo>
                      <a:pt x="7547" y="0"/>
                    </a:lnTo>
                    <a:lnTo>
                      <a:pt x="5451" y="0"/>
                    </a:lnTo>
                    <a:lnTo>
                      <a:pt x="3354" y="0"/>
                    </a:lnTo>
                    <a:lnTo>
                      <a:pt x="1258" y="0"/>
                    </a:lnTo>
                    <a:lnTo>
                      <a:pt x="0" y="0"/>
                    </a:lnTo>
                    <a:cubicBezTo>
                      <a:pt x="5870" y="140"/>
                      <a:pt x="11880" y="419"/>
                      <a:pt x="17611" y="419"/>
                    </a:cubicBezTo>
                    <a:cubicBezTo>
                      <a:pt x="20266" y="140"/>
                      <a:pt x="22921" y="140"/>
                      <a:pt x="25437" y="14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5" name="Google Shape;1205;p23"/>
              <p:cNvSpPr/>
              <p:nvPr/>
            </p:nvSpPr>
            <p:spPr>
              <a:xfrm>
                <a:off x="9923191" y="6966086"/>
                <a:ext cx="13137" cy="279"/>
              </a:xfrm>
              <a:custGeom>
                <a:rect b="b" l="l" r="r" t="t"/>
                <a:pathLst>
                  <a:path extrusionOk="0" h="279" w="13137">
                    <a:moveTo>
                      <a:pt x="2096" y="279"/>
                    </a:moveTo>
                    <a:lnTo>
                      <a:pt x="4752" y="279"/>
                    </a:lnTo>
                    <a:lnTo>
                      <a:pt x="7268" y="279"/>
                    </a:lnTo>
                    <a:lnTo>
                      <a:pt x="9784" y="279"/>
                    </a:lnTo>
                    <a:lnTo>
                      <a:pt x="12160" y="279"/>
                    </a:lnTo>
                    <a:lnTo>
                      <a:pt x="13138" y="279"/>
                    </a:lnTo>
                    <a:cubicBezTo>
                      <a:pt x="8665" y="140"/>
                      <a:pt x="4333" y="279"/>
                      <a:pt x="0" y="0"/>
                    </a:cubicBezTo>
                    <a:lnTo>
                      <a:pt x="2096" y="279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6" name="Google Shape;1206;p23"/>
              <p:cNvSpPr/>
              <p:nvPr/>
            </p:nvSpPr>
            <p:spPr>
              <a:xfrm>
                <a:off x="10222142" y="7379679"/>
                <a:ext cx="7981" cy="7959"/>
              </a:xfrm>
              <a:custGeom>
                <a:rect b="b" l="l" r="r" t="t"/>
                <a:pathLst>
                  <a:path extrusionOk="0" h="7959" w="7981">
                    <a:moveTo>
                      <a:pt x="3781" y="0"/>
                    </a:moveTo>
                    <a:cubicBezTo>
                      <a:pt x="1685" y="0"/>
                      <a:pt x="-132" y="2095"/>
                      <a:pt x="8" y="4189"/>
                    </a:cubicBezTo>
                    <a:cubicBezTo>
                      <a:pt x="147" y="6423"/>
                      <a:pt x="1964" y="7959"/>
                      <a:pt x="4200" y="7959"/>
                    </a:cubicBezTo>
                    <a:cubicBezTo>
                      <a:pt x="6297" y="7959"/>
                      <a:pt x="8114" y="5865"/>
                      <a:pt x="7974" y="3770"/>
                    </a:cubicBezTo>
                    <a:cubicBezTo>
                      <a:pt x="7834" y="1536"/>
                      <a:pt x="6017" y="0"/>
                      <a:pt x="378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07" name="Google Shape;1207;p23"/>
            <p:cNvSpPr/>
            <p:nvPr/>
          </p:nvSpPr>
          <p:spPr>
            <a:xfrm>
              <a:off x="5890685" y="6919309"/>
              <a:ext cx="1140763" cy="588133"/>
            </a:xfrm>
            <a:custGeom>
              <a:rect b="b" l="l" r="r" t="t"/>
              <a:pathLst>
                <a:path extrusionOk="0" h="588133" w="1140763">
                  <a:moveTo>
                    <a:pt x="1140764" y="153736"/>
                  </a:moveTo>
                  <a:cubicBezTo>
                    <a:pt x="1140205" y="154574"/>
                    <a:pt x="1139646" y="155272"/>
                    <a:pt x="1139087" y="156110"/>
                  </a:cubicBezTo>
                  <a:cubicBezTo>
                    <a:pt x="1129862" y="173983"/>
                    <a:pt x="1101350" y="197162"/>
                    <a:pt x="1112671" y="216152"/>
                  </a:cubicBezTo>
                  <a:cubicBezTo>
                    <a:pt x="1094502" y="219643"/>
                    <a:pt x="1076472" y="223552"/>
                    <a:pt x="1058722" y="227741"/>
                  </a:cubicBezTo>
                  <a:cubicBezTo>
                    <a:pt x="1033983" y="234583"/>
                    <a:pt x="992613" y="234025"/>
                    <a:pt x="987581" y="264884"/>
                  </a:cubicBezTo>
                  <a:cubicBezTo>
                    <a:pt x="985485" y="263627"/>
                    <a:pt x="983109" y="262789"/>
                    <a:pt x="980453" y="262510"/>
                  </a:cubicBezTo>
                  <a:cubicBezTo>
                    <a:pt x="972626" y="261393"/>
                    <a:pt x="965778" y="264744"/>
                    <a:pt x="959488" y="269212"/>
                  </a:cubicBezTo>
                  <a:cubicBezTo>
                    <a:pt x="929578" y="291833"/>
                    <a:pt x="910151" y="325205"/>
                    <a:pt x="890165" y="356203"/>
                  </a:cubicBezTo>
                  <a:cubicBezTo>
                    <a:pt x="879682" y="330511"/>
                    <a:pt x="867942" y="305237"/>
                    <a:pt x="850891" y="283594"/>
                  </a:cubicBezTo>
                  <a:cubicBezTo>
                    <a:pt x="794146" y="222296"/>
                    <a:pt x="607699" y="290995"/>
                    <a:pt x="529570" y="301188"/>
                  </a:cubicBezTo>
                  <a:cubicBezTo>
                    <a:pt x="474922" y="315431"/>
                    <a:pt x="294066" y="327858"/>
                    <a:pt x="279530" y="385945"/>
                  </a:cubicBezTo>
                  <a:cubicBezTo>
                    <a:pt x="278412" y="387202"/>
                    <a:pt x="277574" y="388459"/>
                    <a:pt x="276875" y="389855"/>
                  </a:cubicBezTo>
                  <a:cubicBezTo>
                    <a:pt x="219152" y="437889"/>
                    <a:pt x="178480" y="502120"/>
                    <a:pt x="138647" y="564955"/>
                  </a:cubicBezTo>
                  <a:cubicBezTo>
                    <a:pt x="135852" y="571657"/>
                    <a:pt x="130541" y="579616"/>
                    <a:pt x="124810" y="588134"/>
                  </a:cubicBezTo>
                  <a:cubicBezTo>
                    <a:pt x="110135" y="553644"/>
                    <a:pt x="95040" y="519295"/>
                    <a:pt x="78828" y="485643"/>
                  </a:cubicBezTo>
                  <a:cubicBezTo>
                    <a:pt x="78828" y="485643"/>
                    <a:pt x="78828" y="485783"/>
                    <a:pt x="78828" y="485922"/>
                  </a:cubicBezTo>
                  <a:cubicBezTo>
                    <a:pt x="54229" y="430069"/>
                    <a:pt x="28093" y="374914"/>
                    <a:pt x="0" y="320597"/>
                  </a:cubicBezTo>
                  <a:cubicBezTo>
                    <a:pt x="15234" y="295603"/>
                    <a:pt x="31028" y="267955"/>
                    <a:pt x="45983" y="243659"/>
                  </a:cubicBezTo>
                  <a:cubicBezTo>
                    <a:pt x="93084" y="173284"/>
                    <a:pt x="146893" y="104166"/>
                    <a:pt x="207132" y="43565"/>
                  </a:cubicBezTo>
                  <a:cubicBezTo>
                    <a:pt x="212583" y="72469"/>
                    <a:pt x="220410" y="101094"/>
                    <a:pt x="228796" y="129579"/>
                  </a:cubicBezTo>
                  <a:cubicBezTo>
                    <a:pt x="251438" y="190040"/>
                    <a:pt x="272263" y="281360"/>
                    <a:pt x="366604" y="283874"/>
                  </a:cubicBezTo>
                  <a:cubicBezTo>
                    <a:pt x="368421" y="283874"/>
                    <a:pt x="370238" y="283874"/>
                    <a:pt x="372055" y="283874"/>
                  </a:cubicBezTo>
                  <a:cubicBezTo>
                    <a:pt x="453398" y="283874"/>
                    <a:pt x="530549" y="254830"/>
                    <a:pt x="609656" y="241425"/>
                  </a:cubicBezTo>
                  <a:cubicBezTo>
                    <a:pt x="614548" y="240727"/>
                    <a:pt x="619300" y="239889"/>
                    <a:pt x="623772" y="238772"/>
                  </a:cubicBezTo>
                  <a:cubicBezTo>
                    <a:pt x="623772" y="238772"/>
                    <a:pt x="623772" y="238912"/>
                    <a:pt x="623632" y="239051"/>
                  </a:cubicBezTo>
                  <a:cubicBezTo>
                    <a:pt x="616784" y="250501"/>
                    <a:pt x="622375" y="266140"/>
                    <a:pt x="633696" y="272144"/>
                  </a:cubicBezTo>
                  <a:cubicBezTo>
                    <a:pt x="668497" y="287225"/>
                    <a:pt x="676324" y="237376"/>
                    <a:pt x="687365" y="214895"/>
                  </a:cubicBezTo>
                  <a:cubicBezTo>
                    <a:pt x="688483" y="211544"/>
                    <a:pt x="689741" y="208053"/>
                    <a:pt x="690999" y="204562"/>
                  </a:cubicBezTo>
                  <a:cubicBezTo>
                    <a:pt x="710846" y="177613"/>
                    <a:pt x="699525" y="139493"/>
                    <a:pt x="673249" y="96347"/>
                  </a:cubicBezTo>
                  <a:cubicBezTo>
                    <a:pt x="671292" y="93694"/>
                    <a:pt x="669475" y="91041"/>
                    <a:pt x="667658" y="88248"/>
                  </a:cubicBezTo>
                  <a:cubicBezTo>
                    <a:pt x="674367" y="79451"/>
                    <a:pt x="678560" y="66186"/>
                    <a:pt x="684430" y="57948"/>
                  </a:cubicBezTo>
                  <a:cubicBezTo>
                    <a:pt x="696310" y="39097"/>
                    <a:pt x="710287" y="18850"/>
                    <a:pt x="725521" y="0"/>
                  </a:cubicBezTo>
                  <a:cubicBezTo>
                    <a:pt x="732370" y="15360"/>
                    <a:pt x="738380" y="33372"/>
                    <a:pt x="756130" y="41052"/>
                  </a:cubicBezTo>
                  <a:cubicBezTo>
                    <a:pt x="769408" y="73726"/>
                    <a:pt x="781847" y="106819"/>
                    <a:pt x="796662" y="139074"/>
                  </a:cubicBezTo>
                  <a:cubicBezTo>
                    <a:pt x="809520" y="165325"/>
                    <a:pt x="845160" y="175379"/>
                    <a:pt x="876747" y="177334"/>
                  </a:cubicBezTo>
                  <a:cubicBezTo>
                    <a:pt x="888348" y="177892"/>
                    <a:pt x="899948" y="178172"/>
                    <a:pt x="911549" y="178172"/>
                  </a:cubicBezTo>
                  <a:cubicBezTo>
                    <a:pt x="979335" y="178172"/>
                    <a:pt x="1046981" y="169933"/>
                    <a:pt x="1113230" y="158902"/>
                  </a:cubicBezTo>
                  <a:cubicBezTo>
                    <a:pt x="1122315" y="157785"/>
                    <a:pt x="1131679" y="156110"/>
                    <a:pt x="1140764" y="1537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23"/>
            <p:cNvSpPr/>
            <p:nvPr/>
          </p:nvSpPr>
          <p:spPr>
            <a:xfrm>
              <a:off x="6148692" y="6937322"/>
              <a:ext cx="376667" cy="205611"/>
            </a:xfrm>
            <a:custGeom>
              <a:rect b="b" l="l" r="r" t="t"/>
              <a:pathLst>
                <a:path extrusionOk="0" h="205611" w="376667">
                  <a:moveTo>
                    <a:pt x="337813" y="71911"/>
                  </a:moveTo>
                  <a:cubicBezTo>
                    <a:pt x="351929" y="99419"/>
                    <a:pt x="374431" y="126507"/>
                    <a:pt x="376667" y="156808"/>
                  </a:cubicBezTo>
                  <a:cubicBezTo>
                    <a:pt x="292668" y="168258"/>
                    <a:pt x="212443" y="193531"/>
                    <a:pt x="128584" y="204562"/>
                  </a:cubicBezTo>
                  <a:cubicBezTo>
                    <a:pt x="89170" y="211683"/>
                    <a:pt x="72119" y="181104"/>
                    <a:pt x="56745" y="156808"/>
                  </a:cubicBezTo>
                  <a:cubicBezTo>
                    <a:pt x="36199" y="125111"/>
                    <a:pt x="14955" y="84478"/>
                    <a:pt x="0" y="48034"/>
                  </a:cubicBezTo>
                  <a:cubicBezTo>
                    <a:pt x="85676" y="42309"/>
                    <a:pt x="171073" y="0"/>
                    <a:pt x="258426" y="0"/>
                  </a:cubicBezTo>
                  <a:cubicBezTo>
                    <a:pt x="270446" y="0"/>
                    <a:pt x="282466" y="838"/>
                    <a:pt x="294485" y="2653"/>
                  </a:cubicBezTo>
                  <a:cubicBezTo>
                    <a:pt x="314891" y="22062"/>
                    <a:pt x="322578" y="49290"/>
                    <a:pt x="337813" y="719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23"/>
            <p:cNvSpPr/>
            <p:nvPr/>
          </p:nvSpPr>
          <p:spPr>
            <a:xfrm>
              <a:off x="6681290" y="6838602"/>
              <a:ext cx="327377" cy="202744"/>
            </a:xfrm>
            <a:custGeom>
              <a:rect b="b" l="l" r="r" t="t"/>
              <a:pathLst>
                <a:path extrusionOk="0" h="202744" w="327377">
                  <a:moveTo>
                    <a:pt x="252183" y="419"/>
                  </a:moveTo>
                  <a:cubicBezTo>
                    <a:pt x="286007" y="55574"/>
                    <a:pt x="318852" y="113382"/>
                    <a:pt x="327377" y="175519"/>
                  </a:cubicBezTo>
                  <a:cubicBezTo>
                    <a:pt x="260150" y="189482"/>
                    <a:pt x="191386" y="198279"/>
                    <a:pt x="122202" y="202188"/>
                  </a:cubicBezTo>
                  <a:lnTo>
                    <a:pt x="121084" y="202188"/>
                  </a:lnTo>
                  <a:cubicBezTo>
                    <a:pt x="101097" y="202607"/>
                    <a:pt x="79993" y="204423"/>
                    <a:pt x="61124" y="197999"/>
                  </a:cubicBezTo>
                  <a:cubicBezTo>
                    <a:pt x="40020" y="170631"/>
                    <a:pt x="26882" y="139214"/>
                    <a:pt x="9970" y="110031"/>
                  </a:cubicBezTo>
                  <a:cubicBezTo>
                    <a:pt x="23248" y="89086"/>
                    <a:pt x="-1211" y="67303"/>
                    <a:pt x="47" y="45381"/>
                  </a:cubicBezTo>
                  <a:cubicBezTo>
                    <a:pt x="76219" y="24436"/>
                    <a:pt x="156864" y="0"/>
                    <a:pt x="237927" y="0"/>
                  </a:cubicBezTo>
                  <a:cubicBezTo>
                    <a:pt x="242680" y="140"/>
                    <a:pt x="247432" y="279"/>
                    <a:pt x="252183" y="4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23"/>
            <p:cNvSpPr/>
            <p:nvPr/>
          </p:nvSpPr>
          <p:spPr>
            <a:xfrm>
              <a:off x="7047941" y="6829246"/>
              <a:ext cx="387289" cy="367932"/>
            </a:xfrm>
            <a:custGeom>
              <a:rect b="b" l="l" r="r" t="t"/>
              <a:pathLst>
                <a:path extrusionOk="0" h="367932" w="387289">
                  <a:moveTo>
                    <a:pt x="387289" y="178730"/>
                  </a:moveTo>
                  <a:cubicBezTo>
                    <a:pt x="375130" y="199675"/>
                    <a:pt x="366464" y="223692"/>
                    <a:pt x="354165" y="243659"/>
                  </a:cubicBezTo>
                  <a:cubicBezTo>
                    <a:pt x="348575" y="256366"/>
                    <a:pt x="333899" y="273541"/>
                    <a:pt x="332082" y="288202"/>
                  </a:cubicBezTo>
                  <a:cubicBezTo>
                    <a:pt x="312795" y="291833"/>
                    <a:pt x="293647" y="296859"/>
                    <a:pt x="284422" y="314453"/>
                  </a:cubicBezTo>
                  <a:cubicBezTo>
                    <a:pt x="282885" y="317665"/>
                    <a:pt x="282186" y="320876"/>
                    <a:pt x="281906" y="324088"/>
                  </a:cubicBezTo>
                  <a:cubicBezTo>
                    <a:pt x="280509" y="324367"/>
                    <a:pt x="279251" y="324646"/>
                    <a:pt x="277853" y="324926"/>
                  </a:cubicBezTo>
                  <a:cubicBezTo>
                    <a:pt x="277434" y="323669"/>
                    <a:pt x="276735" y="322133"/>
                    <a:pt x="275757" y="320597"/>
                  </a:cubicBezTo>
                  <a:cubicBezTo>
                    <a:pt x="250320" y="294346"/>
                    <a:pt x="209229" y="342519"/>
                    <a:pt x="186587" y="367933"/>
                  </a:cubicBezTo>
                  <a:cubicBezTo>
                    <a:pt x="174147" y="340006"/>
                    <a:pt x="155838" y="314872"/>
                    <a:pt x="125509" y="304958"/>
                  </a:cubicBezTo>
                  <a:cubicBezTo>
                    <a:pt x="84278" y="294486"/>
                    <a:pt x="42069" y="294486"/>
                    <a:pt x="0" y="299513"/>
                  </a:cubicBezTo>
                  <a:cubicBezTo>
                    <a:pt x="10063" y="280802"/>
                    <a:pt x="31028" y="238912"/>
                    <a:pt x="27534" y="218525"/>
                  </a:cubicBezTo>
                  <a:cubicBezTo>
                    <a:pt x="31168" y="212940"/>
                    <a:pt x="33264" y="206377"/>
                    <a:pt x="33264" y="198558"/>
                  </a:cubicBezTo>
                  <a:cubicBezTo>
                    <a:pt x="34243" y="163231"/>
                    <a:pt x="25297" y="128881"/>
                    <a:pt x="11740" y="95509"/>
                  </a:cubicBezTo>
                  <a:cubicBezTo>
                    <a:pt x="29351" y="63812"/>
                    <a:pt x="45563" y="28066"/>
                    <a:pt x="69324" y="0"/>
                  </a:cubicBezTo>
                  <a:cubicBezTo>
                    <a:pt x="71839" y="1815"/>
                    <a:pt x="74774" y="3212"/>
                    <a:pt x="78129" y="4468"/>
                  </a:cubicBezTo>
                  <a:cubicBezTo>
                    <a:pt x="84418" y="44543"/>
                    <a:pt x="93922" y="84478"/>
                    <a:pt x="103007" y="124273"/>
                  </a:cubicBezTo>
                  <a:cubicBezTo>
                    <a:pt x="111812" y="159880"/>
                    <a:pt x="154021" y="185712"/>
                    <a:pt x="196370" y="189063"/>
                  </a:cubicBezTo>
                  <a:cubicBezTo>
                    <a:pt x="202660" y="189342"/>
                    <a:pt x="208949" y="189342"/>
                    <a:pt x="215099" y="189342"/>
                  </a:cubicBezTo>
                  <a:cubicBezTo>
                    <a:pt x="257727" y="189342"/>
                    <a:pt x="300355" y="184734"/>
                    <a:pt x="342984" y="182779"/>
                  </a:cubicBezTo>
                  <a:cubicBezTo>
                    <a:pt x="355703" y="182500"/>
                    <a:pt x="372335" y="182081"/>
                    <a:pt x="387289" y="1787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23"/>
            <p:cNvSpPr/>
            <p:nvPr/>
          </p:nvSpPr>
          <p:spPr>
            <a:xfrm>
              <a:off x="7153603" y="6807603"/>
              <a:ext cx="253525" cy="156180"/>
            </a:xfrm>
            <a:custGeom>
              <a:rect b="b" l="l" r="r" t="t"/>
              <a:pathLst>
                <a:path extrusionOk="0" h="156180" w="253525">
                  <a:moveTo>
                    <a:pt x="244589" y="72051"/>
                  </a:moveTo>
                  <a:cubicBezTo>
                    <a:pt x="249341" y="93694"/>
                    <a:pt x="255631" y="119107"/>
                    <a:pt x="252835" y="142565"/>
                  </a:cubicBezTo>
                  <a:cubicBezTo>
                    <a:pt x="205734" y="146615"/>
                    <a:pt x="159053" y="152200"/>
                    <a:pt x="111812" y="155272"/>
                  </a:cubicBezTo>
                  <a:cubicBezTo>
                    <a:pt x="69324" y="161136"/>
                    <a:pt x="40113" y="137957"/>
                    <a:pt x="30609" y="105144"/>
                  </a:cubicBezTo>
                  <a:cubicBezTo>
                    <a:pt x="19567" y="79451"/>
                    <a:pt x="9085" y="52781"/>
                    <a:pt x="0" y="26391"/>
                  </a:cubicBezTo>
                  <a:cubicBezTo>
                    <a:pt x="6150" y="24296"/>
                    <a:pt x="11601" y="20805"/>
                    <a:pt x="15374" y="16337"/>
                  </a:cubicBezTo>
                  <a:cubicBezTo>
                    <a:pt x="54788" y="8238"/>
                    <a:pt x="98814" y="0"/>
                    <a:pt x="141862" y="0"/>
                  </a:cubicBezTo>
                  <a:cubicBezTo>
                    <a:pt x="161708" y="0"/>
                    <a:pt x="181415" y="1676"/>
                    <a:pt x="200423" y="6004"/>
                  </a:cubicBezTo>
                  <a:cubicBezTo>
                    <a:pt x="230054" y="18292"/>
                    <a:pt x="238719" y="47336"/>
                    <a:pt x="244589" y="7205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23"/>
            <p:cNvSpPr/>
            <p:nvPr/>
          </p:nvSpPr>
          <p:spPr>
            <a:xfrm>
              <a:off x="7624325" y="6784840"/>
              <a:ext cx="210553" cy="194415"/>
            </a:xfrm>
            <a:custGeom>
              <a:rect b="b" l="l" r="r" t="t"/>
              <a:pathLst>
                <a:path extrusionOk="0" h="194415" w="210553">
                  <a:moveTo>
                    <a:pt x="181982" y="18016"/>
                  </a:moveTo>
                  <a:cubicBezTo>
                    <a:pt x="198335" y="66329"/>
                    <a:pt x="216504" y="117295"/>
                    <a:pt x="208677" y="167981"/>
                  </a:cubicBezTo>
                  <a:cubicBezTo>
                    <a:pt x="161996" y="176359"/>
                    <a:pt x="117131" y="190462"/>
                    <a:pt x="69331" y="194232"/>
                  </a:cubicBezTo>
                  <a:cubicBezTo>
                    <a:pt x="56753" y="194651"/>
                    <a:pt x="44034" y="194651"/>
                    <a:pt x="32154" y="190881"/>
                  </a:cubicBezTo>
                  <a:cubicBezTo>
                    <a:pt x="19435" y="171891"/>
                    <a:pt x="14404" y="148852"/>
                    <a:pt x="6158" y="128046"/>
                  </a:cubicBezTo>
                  <a:cubicBezTo>
                    <a:pt x="11049" y="122740"/>
                    <a:pt x="13565" y="115759"/>
                    <a:pt x="12167" y="108917"/>
                  </a:cubicBezTo>
                  <a:cubicBezTo>
                    <a:pt x="6856" y="80432"/>
                    <a:pt x="-272" y="52086"/>
                    <a:pt x="8" y="23182"/>
                  </a:cubicBezTo>
                  <a:cubicBezTo>
                    <a:pt x="24467" y="20389"/>
                    <a:pt x="94489" y="3"/>
                    <a:pt x="140472" y="3"/>
                  </a:cubicBezTo>
                  <a:cubicBezTo>
                    <a:pt x="162275" y="-137"/>
                    <a:pt x="178768" y="4471"/>
                    <a:pt x="181982" y="180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23"/>
            <p:cNvSpPr/>
            <p:nvPr/>
          </p:nvSpPr>
          <p:spPr>
            <a:xfrm>
              <a:off x="7429780" y="6855916"/>
              <a:ext cx="415382" cy="335118"/>
            </a:xfrm>
            <a:custGeom>
              <a:rect b="b" l="l" r="r" t="t"/>
              <a:pathLst>
                <a:path extrusionOk="0" h="335118" w="415382">
                  <a:moveTo>
                    <a:pt x="406018" y="158483"/>
                  </a:moveTo>
                  <a:cubicBezTo>
                    <a:pt x="409093" y="157925"/>
                    <a:pt x="412168" y="157506"/>
                    <a:pt x="415382" y="157087"/>
                  </a:cubicBezTo>
                  <a:cubicBezTo>
                    <a:pt x="405878" y="172307"/>
                    <a:pt x="395396" y="188365"/>
                    <a:pt x="398610" y="201351"/>
                  </a:cubicBezTo>
                  <a:cubicBezTo>
                    <a:pt x="387569" y="202188"/>
                    <a:pt x="376527" y="203724"/>
                    <a:pt x="365766" y="204841"/>
                  </a:cubicBezTo>
                  <a:cubicBezTo>
                    <a:pt x="317826" y="207076"/>
                    <a:pt x="266393" y="214057"/>
                    <a:pt x="220969" y="234304"/>
                  </a:cubicBezTo>
                  <a:cubicBezTo>
                    <a:pt x="194413" y="243240"/>
                    <a:pt x="181555" y="268793"/>
                    <a:pt x="180996" y="294905"/>
                  </a:cubicBezTo>
                  <a:cubicBezTo>
                    <a:pt x="165762" y="304400"/>
                    <a:pt x="152204" y="320876"/>
                    <a:pt x="141442" y="335119"/>
                  </a:cubicBezTo>
                  <a:cubicBezTo>
                    <a:pt x="138787" y="327718"/>
                    <a:pt x="135852" y="320597"/>
                    <a:pt x="132777" y="313755"/>
                  </a:cubicBezTo>
                  <a:cubicBezTo>
                    <a:pt x="125509" y="293927"/>
                    <a:pt x="115726" y="273541"/>
                    <a:pt x="96997" y="262231"/>
                  </a:cubicBezTo>
                  <a:cubicBezTo>
                    <a:pt x="67507" y="244218"/>
                    <a:pt x="32985" y="245475"/>
                    <a:pt x="0" y="251339"/>
                  </a:cubicBezTo>
                  <a:cubicBezTo>
                    <a:pt x="5451" y="235421"/>
                    <a:pt x="9224" y="217408"/>
                    <a:pt x="14815" y="207774"/>
                  </a:cubicBezTo>
                  <a:cubicBezTo>
                    <a:pt x="23481" y="184874"/>
                    <a:pt x="31587" y="163091"/>
                    <a:pt x="42209" y="140610"/>
                  </a:cubicBezTo>
                  <a:cubicBezTo>
                    <a:pt x="46122" y="134606"/>
                    <a:pt x="48359" y="125670"/>
                    <a:pt x="45284" y="120782"/>
                  </a:cubicBezTo>
                  <a:cubicBezTo>
                    <a:pt x="45843" y="119526"/>
                    <a:pt x="46402" y="118129"/>
                    <a:pt x="46821" y="116873"/>
                  </a:cubicBezTo>
                  <a:cubicBezTo>
                    <a:pt x="54508" y="117431"/>
                    <a:pt x="62335" y="113522"/>
                    <a:pt x="66109" y="106261"/>
                  </a:cubicBezTo>
                  <a:cubicBezTo>
                    <a:pt x="78688" y="80847"/>
                    <a:pt x="91965" y="55714"/>
                    <a:pt x="107060" y="31697"/>
                  </a:cubicBezTo>
                  <a:cubicBezTo>
                    <a:pt x="110415" y="26670"/>
                    <a:pt x="118102" y="14382"/>
                    <a:pt x="127746" y="0"/>
                  </a:cubicBezTo>
                  <a:cubicBezTo>
                    <a:pt x="134594" y="22481"/>
                    <a:pt x="144517" y="43845"/>
                    <a:pt x="152484" y="58506"/>
                  </a:cubicBezTo>
                  <a:cubicBezTo>
                    <a:pt x="163805" y="107378"/>
                    <a:pt x="157515" y="172586"/>
                    <a:pt x="235784" y="178172"/>
                  </a:cubicBezTo>
                  <a:cubicBezTo>
                    <a:pt x="245428" y="179428"/>
                    <a:pt x="255072" y="179987"/>
                    <a:pt x="264715" y="179987"/>
                  </a:cubicBezTo>
                  <a:cubicBezTo>
                    <a:pt x="312375" y="180126"/>
                    <a:pt x="359336" y="166722"/>
                    <a:pt x="406018" y="1584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23"/>
            <p:cNvSpPr/>
            <p:nvPr/>
          </p:nvSpPr>
          <p:spPr>
            <a:xfrm>
              <a:off x="7872975" y="6764038"/>
              <a:ext cx="390504" cy="337911"/>
            </a:xfrm>
            <a:custGeom>
              <a:rect b="b" l="l" r="r" t="t"/>
              <a:pathLst>
                <a:path extrusionOk="0" h="337911" w="390504">
                  <a:moveTo>
                    <a:pt x="386730" y="227881"/>
                  </a:moveTo>
                  <a:cubicBezTo>
                    <a:pt x="387988" y="227741"/>
                    <a:pt x="389386" y="227602"/>
                    <a:pt x="390504" y="227462"/>
                  </a:cubicBezTo>
                  <a:cubicBezTo>
                    <a:pt x="383656" y="237655"/>
                    <a:pt x="377366" y="248128"/>
                    <a:pt x="376528" y="258042"/>
                  </a:cubicBezTo>
                  <a:cubicBezTo>
                    <a:pt x="364228" y="253294"/>
                    <a:pt x="350252" y="250222"/>
                    <a:pt x="335576" y="248547"/>
                  </a:cubicBezTo>
                  <a:lnTo>
                    <a:pt x="333200" y="248686"/>
                  </a:lnTo>
                  <a:lnTo>
                    <a:pt x="325793" y="248965"/>
                  </a:lnTo>
                  <a:lnTo>
                    <a:pt x="318385" y="249245"/>
                  </a:lnTo>
                  <a:lnTo>
                    <a:pt x="310978" y="249664"/>
                  </a:lnTo>
                  <a:lnTo>
                    <a:pt x="303430" y="250082"/>
                  </a:lnTo>
                  <a:lnTo>
                    <a:pt x="295883" y="250501"/>
                  </a:lnTo>
                  <a:lnTo>
                    <a:pt x="288336" y="250920"/>
                  </a:lnTo>
                  <a:lnTo>
                    <a:pt x="280509" y="251339"/>
                  </a:lnTo>
                  <a:lnTo>
                    <a:pt x="272542" y="251758"/>
                  </a:lnTo>
                  <a:lnTo>
                    <a:pt x="264436" y="252317"/>
                  </a:lnTo>
                  <a:lnTo>
                    <a:pt x="256050" y="252875"/>
                  </a:lnTo>
                  <a:lnTo>
                    <a:pt x="247524" y="253434"/>
                  </a:lnTo>
                  <a:lnTo>
                    <a:pt x="238999" y="253992"/>
                  </a:lnTo>
                  <a:lnTo>
                    <a:pt x="231451" y="254411"/>
                  </a:lnTo>
                  <a:cubicBezTo>
                    <a:pt x="206154" y="259577"/>
                    <a:pt x="183791" y="267118"/>
                    <a:pt x="168697" y="275775"/>
                  </a:cubicBezTo>
                  <a:cubicBezTo>
                    <a:pt x="167019" y="276892"/>
                    <a:pt x="165342" y="278149"/>
                    <a:pt x="163665" y="279405"/>
                  </a:cubicBezTo>
                  <a:cubicBezTo>
                    <a:pt x="163525" y="279405"/>
                    <a:pt x="163386" y="279405"/>
                    <a:pt x="163246" y="279405"/>
                  </a:cubicBezTo>
                  <a:cubicBezTo>
                    <a:pt x="135852" y="275915"/>
                    <a:pt x="65410" y="304539"/>
                    <a:pt x="45004" y="337912"/>
                  </a:cubicBezTo>
                  <a:cubicBezTo>
                    <a:pt x="39833" y="323809"/>
                    <a:pt x="32565" y="311102"/>
                    <a:pt x="19288" y="303003"/>
                  </a:cubicBezTo>
                  <a:cubicBezTo>
                    <a:pt x="13138" y="299652"/>
                    <a:pt x="6709" y="297278"/>
                    <a:pt x="0" y="295742"/>
                  </a:cubicBezTo>
                  <a:cubicBezTo>
                    <a:pt x="140" y="295603"/>
                    <a:pt x="280" y="295324"/>
                    <a:pt x="280" y="295184"/>
                  </a:cubicBezTo>
                  <a:cubicBezTo>
                    <a:pt x="4473" y="279266"/>
                    <a:pt x="26136" y="240587"/>
                    <a:pt x="27394" y="215314"/>
                  </a:cubicBezTo>
                  <a:cubicBezTo>
                    <a:pt x="41371" y="184455"/>
                    <a:pt x="38296" y="131255"/>
                    <a:pt x="26276" y="82663"/>
                  </a:cubicBezTo>
                  <a:cubicBezTo>
                    <a:pt x="29490" y="80708"/>
                    <a:pt x="32286" y="77776"/>
                    <a:pt x="33963" y="74285"/>
                  </a:cubicBezTo>
                  <a:cubicBezTo>
                    <a:pt x="44166" y="51664"/>
                    <a:pt x="57164" y="31417"/>
                    <a:pt x="72538" y="11450"/>
                  </a:cubicBezTo>
                  <a:cubicBezTo>
                    <a:pt x="73936" y="9635"/>
                    <a:pt x="75333" y="7819"/>
                    <a:pt x="77011" y="6144"/>
                  </a:cubicBezTo>
                  <a:cubicBezTo>
                    <a:pt x="78269" y="5585"/>
                    <a:pt x="79526" y="5027"/>
                    <a:pt x="80784" y="4608"/>
                  </a:cubicBezTo>
                  <a:cubicBezTo>
                    <a:pt x="85117" y="3351"/>
                    <a:pt x="89450" y="1676"/>
                    <a:pt x="93783" y="0"/>
                  </a:cubicBezTo>
                  <a:cubicBezTo>
                    <a:pt x="84558" y="32674"/>
                    <a:pt x="94342" y="70375"/>
                    <a:pt x="100352" y="102491"/>
                  </a:cubicBezTo>
                  <a:cubicBezTo>
                    <a:pt x="110275" y="128881"/>
                    <a:pt x="105942" y="169794"/>
                    <a:pt x="136830" y="185712"/>
                  </a:cubicBezTo>
                  <a:cubicBezTo>
                    <a:pt x="137110" y="186689"/>
                    <a:pt x="137250" y="187667"/>
                    <a:pt x="137529" y="188644"/>
                  </a:cubicBezTo>
                  <a:cubicBezTo>
                    <a:pt x="140744" y="202468"/>
                    <a:pt x="142700" y="217688"/>
                    <a:pt x="152624" y="229417"/>
                  </a:cubicBezTo>
                  <a:cubicBezTo>
                    <a:pt x="172331" y="247709"/>
                    <a:pt x="199026" y="253853"/>
                    <a:pt x="228376" y="253853"/>
                  </a:cubicBezTo>
                  <a:cubicBezTo>
                    <a:pt x="281068" y="253713"/>
                    <a:pt x="342425" y="233606"/>
                    <a:pt x="386730" y="22788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23"/>
            <p:cNvSpPr/>
            <p:nvPr/>
          </p:nvSpPr>
          <p:spPr>
            <a:xfrm>
              <a:off x="8038100" y="6758169"/>
              <a:ext cx="218722" cy="204520"/>
            </a:xfrm>
            <a:custGeom>
              <a:rect b="b" l="l" r="r" t="t"/>
              <a:pathLst>
                <a:path extrusionOk="0" h="204520" w="218722">
                  <a:moveTo>
                    <a:pt x="163183" y="12711"/>
                  </a:moveTo>
                  <a:cubicBezTo>
                    <a:pt x="187223" y="63677"/>
                    <a:pt x="221605" y="116179"/>
                    <a:pt x="218530" y="172172"/>
                  </a:cubicBezTo>
                  <a:cubicBezTo>
                    <a:pt x="165978" y="183342"/>
                    <a:pt x="114545" y="199540"/>
                    <a:pt x="60176" y="204287"/>
                  </a:cubicBezTo>
                  <a:cubicBezTo>
                    <a:pt x="51930" y="204287"/>
                    <a:pt x="43265" y="205404"/>
                    <a:pt x="35438" y="202751"/>
                  </a:cubicBezTo>
                  <a:cubicBezTo>
                    <a:pt x="17268" y="172451"/>
                    <a:pt x="14892" y="138660"/>
                    <a:pt x="8603" y="105846"/>
                  </a:cubicBezTo>
                  <a:cubicBezTo>
                    <a:pt x="3851" y="76104"/>
                    <a:pt x="-4954" y="45245"/>
                    <a:pt x="3571" y="15503"/>
                  </a:cubicBezTo>
                  <a:cubicBezTo>
                    <a:pt x="24117" y="10896"/>
                    <a:pt x="77367" y="4"/>
                    <a:pt x="117200" y="4"/>
                  </a:cubicBezTo>
                  <a:cubicBezTo>
                    <a:pt x="139004" y="-135"/>
                    <a:pt x="156894" y="3216"/>
                    <a:pt x="163183" y="127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23"/>
            <p:cNvSpPr/>
            <p:nvPr/>
          </p:nvSpPr>
          <p:spPr>
            <a:xfrm>
              <a:off x="8284164" y="6726057"/>
              <a:ext cx="801274" cy="423646"/>
            </a:xfrm>
            <a:custGeom>
              <a:rect b="b" l="l" r="r" t="t"/>
              <a:pathLst>
                <a:path extrusionOk="0" h="423646" w="801274">
                  <a:moveTo>
                    <a:pt x="801274" y="251758"/>
                  </a:moveTo>
                  <a:cubicBezTo>
                    <a:pt x="801134" y="252037"/>
                    <a:pt x="800855" y="252177"/>
                    <a:pt x="800715" y="252317"/>
                  </a:cubicBezTo>
                  <a:cubicBezTo>
                    <a:pt x="792748" y="266978"/>
                    <a:pt x="771085" y="285829"/>
                    <a:pt x="769128" y="303003"/>
                  </a:cubicBezTo>
                  <a:cubicBezTo>
                    <a:pt x="764795" y="299652"/>
                    <a:pt x="760043" y="296580"/>
                    <a:pt x="754732" y="294067"/>
                  </a:cubicBezTo>
                  <a:cubicBezTo>
                    <a:pt x="708190" y="268374"/>
                    <a:pt x="531807" y="266699"/>
                    <a:pt x="502316" y="315710"/>
                  </a:cubicBezTo>
                  <a:cubicBezTo>
                    <a:pt x="498123" y="322552"/>
                    <a:pt x="494909" y="329534"/>
                    <a:pt x="492393" y="336934"/>
                  </a:cubicBezTo>
                  <a:cubicBezTo>
                    <a:pt x="477997" y="348524"/>
                    <a:pt x="464719" y="362068"/>
                    <a:pt x="457312" y="367793"/>
                  </a:cubicBezTo>
                  <a:cubicBezTo>
                    <a:pt x="450184" y="376450"/>
                    <a:pt x="436627" y="387760"/>
                    <a:pt x="424188" y="400048"/>
                  </a:cubicBezTo>
                  <a:cubicBezTo>
                    <a:pt x="421672" y="391949"/>
                    <a:pt x="418876" y="384130"/>
                    <a:pt x="415243" y="376450"/>
                  </a:cubicBezTo>
                  <a:cubicBezTo>
                    <a:pt x="402524" y="350758"/>
                    <a:pt x="363809" y="334840"/>
                    <a:pt x="319084" y="327020"/>
                  </a:cubicBezTo>
                  <a:cubicBezTo>
                    <a:pt x="311537" y="326182"/>
                    <a:pt x="303989" y="325065"/>
                    <a:pt x="296582" y="323809"/>
                  </a:cubicBezTo>
                  <a:cubicBezTo>
                    <a:pt x="238719" y="317386"/>
                    <a:pt x="176384" y="323250"/>
                    <a:pt x="148431" y="338889"/>
                  </a:cubicBezTo>
                  <a:cubicBezTo>
                    <a:pt x="140185" y="336096"/>
                    <a:pt x="135433" y="345172"/>
                    <a:pt x="134175" y="352294"/>
                  </a:cubicBezTo>
                  <a:cubicBezTo>
                    <a:pt x="130681" y="357321"/>
                    <a:pt x="128165" y="362906"/>
                    <a:pt x="126348" y="368770"/>
                  </a:cubicBezTo>
                  <a:cubicBezTo>
                    <a:pt x="120757" y="370446"/>
                    <a:pt x="115446" y="372401"/>
                    <a:pt x="110275" y="374216"/>
                  </a:cubicBezTo>
                  <a:cubicBezTo>
                    <a:pt x="80924" y="385387"/>
                    <a:pt x="54509" y="402841"/>
                    <a:pt x="31168" y="423646"/>
                  </a:cubicBezTo>
                  <a:cubicBezTo>
                    <a:pt x="27534" y="390832"/>
                    <a:pt x="21524" y="358577"/>
                    <a:pt x="7967" y="328835"/>
                  </a:cubicBezTo>
                  <a:cubicBezTo>
                    <a:pt x="5730" y="325065"/>
                    <a:pt x="3075" y="321435"/>
                    <a:pt x="0" y="318223"/>
                  </a:cubicBezTo>
                  <a:cubicBezTo>
                    <a:pt x="16912" y="308589"/>
                    <a:pt x="23201" y="276194"/>
                    <a:pt x="33404" y="260276"/>
                  </a:cubicBezTo>
                  <a:cubicBezTo>
                    <a:pt x="39554" y="244358"/>
                    <a:pt x="52412" y="229277"/>
                    <a:pt x="51853" y="211683"/>
                  </a:cubicBezTo>
                  <a:cubicBezTo>
                    <a:pt x="51294" y="208053"/>
                    <a:pt x="49756" y="204981"/>
                    <a:pt x="47520" y="202468"/>
                  </a:cubicBezTo>
                  <a:cubicBezTo>
                    <a:pt x="50595" y="170212"/>
                    <a:pt x="38715" y="130138"/>
                    <a:pt x="22782" y="93135"/>
                  </a:cubicBezTo>
                  <a:cubicBezTo>
                    <a:pt x="40252" y="72609"/>
                    <a:pt x="59680" y="54038"/>
                    <a:pt x="79107" y="35467"/>
                  </a:cubicBezTo>
                  <a:cubicBezTo>
                    <a:pt x="83440" y="31278"/>
                    <a:pt x="87773" y="27089"/>
                    <a:pt x="92105" y="22900"/>
                  </a:cubicBezTo>
                  <a:cubicBezTo>
                    <a:pt x="92245" y="29881"/>
                    <a:pt x="92804" y="36863"/>
                    <a:pt x="93223" y="43286"/>
                  </a:cubicBezTo>
                  <a:cubicBezTo>
                    <a:pt x="99792" y="85455"/>
                    <a:pt x="97696" y="133629"/>
                    <a:pt x="124251" y="170911"/>
                  </a:cubicBezTo>
                  <a:cubicBezTo>
                    <a:pt x="125509" y="178311"/>
                    <a:pt x="127466" y="185712"/>
                    <a:pt x="130960" y="192414"/>
                  </a:cubicBezTo>
                  <a:cubicBezTo>
                    <a:pt x="154580" y="227043"/>
                    <a:pt x="194833" y="237655"/>
                    <a:pt x="239558" y="237655"/>
                  </a:cubicBezTo>
                  <a:cubicBezTo>
                    <a:pt x="286099" y="237655"/>
                    <a:pt x="337393" y="226066"/>
                    <a:pt x="379882" y="217408"/>
                  </a:cubicBezTo>
                  <a:cubicBezTo>
                    <a:pt x="370937" y="230255"/>
                    <a:pt x="361992" y="243101"/>
                    <a:pt x="351510" y="254411"/>
                  </a:cubicBezTo>
                  <a:cubicBezTo>
                    <a:pt x="338791" y="267816"/>
                    <a:pt x="319364" y="288761"/>
                    <a:pt x="341307" y="305517"/>
                  </a:cubicBezTo>
                  <a:cubicBezTo>
                    <a:pt x="366884" y="322273"/>
                    <a:pt x="381978" y="288761"/>
                    <a:pt x="392321" y="270469"/>
                  </a:cubicBezTo>
                  <a:cubicBezTo>
                    <a:pt x="396654" y="260834"/>
                    <a:pt x="423349" y="221737"/>
                    <a:pt x="432853" y="194788"/>
                  </a:cubicBezTo>
                  <a:cubicBezTo>
                    <a:pt x="453119" y="174122"/>
                    <a:pt x="455215" y="142844"/>
                    <a:pt x="450463" y="110869"/>
                  </a:cubicBezTo>
                  <a:cubicBezTo>
                    <a:pt x="455355" y="103049"/>
                    <a:pt x="459967" y="95369"/>
                    <a:pt x="464999" y="90342"/>
                  </a:cubicBezTo>
                  <a:cubicBezTo>
                    <a:pt x="490716" y="58087"/>
                    <a:pt x="513498" y="18152"/>
                    <a:pt x="551933" y="0"/>
                  </a:cubicBezTo>
                  <a:cubicBezTo>
                    <a:pt x="533903" y="54178"/>
                    <a:pt x="552772" y="148709"/>
                    <a:pt x="581144" y="168816"/>
                  </a:cubicBezTo>
                  <a:cubicBezTo>
                    <a:pt x="582821" y="230115"/>
                    <a:pt x="648930" y="248407"/>
                    <a:pt x="711685" y="253853"/>
                  </a:cubicBezTo>
                  <a:cubicBezTo>
                    <a:pt x="726360" y="254690"/>
                    <a:pt x="740476" y="255249"/>
                    <a:pt x="753754" y="255249"/>
                  </a:cubicBezTo>
                  <a:cubicBezTo>
                    <a:pt x="770805" y="254690"/>
                    <a:pt x="786739" y="253853"/>
                    <a:pt x="801274" y="2517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23"/>
            <p:cNvSpPr/>
            <p:nvPr/>
          </p:nvSpPr>
          <p:spPr>
            <a:xfrm>
              <a:off x="8451991" y="6719218"/>
              <a:ext cx="209262" cy="189060"/>
            </a:xfrm>
            <a:custGeom>
              <a:rect b="b" l="l" r="r" t="t"/>
              <a:pathLst>
                <a:path extrusionOk="0" h="189060" w="209262">
                  <a:moveTo>
                    <a:pt x="191370" y="56270"/>
                  </a:moveTo>
                  <a:cubicBezTo>
                    <a:pt x="201433" y="90899"/>
                    <a:pt x="214571" y="127343"/>
                    <a:pt x="207024" y="163229"/>
                  </a:cubicBezTo>
                  <a:cubicBezTo>
                    <a:pt x="176695" y="171746"/>
                    <a:pt x="145388" y="178309"/>
                    <a:pt x="114080" y="183894"/>
                  </a:cubicBezTo>
                  <a:cubicBezTo>
                    <a:pt x="100104" y="186128"/>
                    <a:pt x="86127" y="187944"/>
                    <a:pt x="72011" y="189061"/>
                  </a:cubicBezTo>
                  <a:cubicBezTo>
                    <a:pt x="71312" y="189061"/>
                    <a:pt x="70613" y="189061"/>
                    <a:pt x="69914" y="189061"/>
                  </a:cubicBezTo>
                  <a:cubicBezTo>
                    <a:pt x="68517" y="189061"/>
                    <a:pt x="67259" y="189061"/>
                    <a:pt x="65721" y="189061"/>
                  </a:cubicBezTo>
                  <a:cubicBezTo>
                    <a:pt x="45455" y="189061"/>
                    <a:pt x="19599" y="189061"/>
                    <a:pt x="9396" y="173003"/>
                  </a:cubicBezTo>
                  <a:cubicBezTo>
                    <a:pt x="14008" y="167278"/>
                    <a:pt x="16244" y="160157"/>
                    <a:pt x="15126" y="152896"/>
                  </a:cubicBezTo>
                  <a:cubicBezTo>
                    <a:pt x="9536" y="107375"/>
                    <a:pt x="-1506" y="61715"/>
                    <a:pt x="171" y="15776"/>
                  </a:cubicBezTo>
                  <a:cubicBezTo>
                    <a:pt x="50068" y="4745"/>
                    <a:pt x="110726" y="-7542"/>
                    <a:pt x="163697" y="5862"/>
                  </a:cubicBezTo>
                  <a:cubicBezTo>
                    <a:pt x="185500" y="14799"/>
                    <a:pt x="183683" y="39514"/>
                    <a:pt x="191370" y="5627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23"/>
            <p:cNvSpPr/>
            <p:nvPr/>
          </p:nvSpPr>
          <p:spPr>
            <a:xfrm>
              <a:off x="8905145" y="6742236"/>
              <a:ext cx="195954" cy="183775"/>
            </a:xfrm>
            <a:custGeom>
              <a:rect b="b" l="l" r="r" t="t"/>
              <a:pathLst>
                <a:path extrusionOk="0" h="183775" w="195954">
                  <a:moveTo>
                    <a:pt x="174983" y="4767"/>
                  </a:moveTo>
                  <a:cubicBezTo>
                    <a:pt x="188121" y="55872"/>
                    <a:pt x="204473" y="117450"/>
                    <a:pt x="190776" y="171349"/>
                  </a:cubicBezTo>
                  <a:cubicBezTo>
                    <a:pt x="170231" y="178889"/>
                    <a:pt x="147868" y="181821"/>
                    <a:pt x="125646" y="183776"/>
                  </a:cubicBezTo>
                  <a:cubicBezTo>
                    <a:pt x="85393" y="182100"/>
                    <a:pt x="18306" y="189082"/>
                    <a:pt x="8243" y="146494"/>
                  </a:cubicBezTo>
                  <a:cubicBezTo>
                    <a:pt x="22499" y="133369"/>
                    <a:pt x="14253" y="115216"/>
                    <a:pt x="10339" y="99857"/>
                  </a:cubicBezTo>
                  <a:cubicBezTo>
                    <a:pt x="2373" y="69137"/>
                    <a:pt x="-3358" y="36743"/>
                    <a:pt x="2233" y="5325"/>
                  </a:cubicBezTo>
                  <a:cubicBezTo>
                    <a:pt x="23198" y="5744"/>
                    <a:pt x="44442" y="4208"/>
                    <a:pt x="65826" y="2672"/>
                  </a:cubicBezTo>
                  <a:cubicBezTo>
                    <a:pt x="102724" y="19"/>
                    <a:pt x="139622" y="-2494"/>
                    <a:pt x="174983" y="476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23"/>
            <p:cNvSpPr/>
            <p:nvPr/>
          </p:nvSpPr>
          <p:spPr>
            <a:xfrm>
              <a:off x="9308504" y="6716144"/>
              <a:ext cx="245265" cy="191324"/>
            </a:xfrm>
            <a:custGeom>
              <a:rect b="b" l="l" r="r" t="t"/>
              <a:pathLst>
                <a:path extrusionOk="0" h="191324" w="245265">
                  <a:moveTo>
                    <a:pt x="210347" y="10054"/>
                  </a:moveTo>
                  <a:cubicBezTo>
                    <a:pt x="235644" y="55574"/>
                    <a:pt x="247664" y="111567"/>
                    <a:pt x="244869" y="161974"/>
                  </a:cubicBezTo>
                  <a:cubicBezTo>
                    <a:pt x="185329" y="171888"/>
                    <a:pt x="118521" y="184315"/>
                    <a:pt x="56046" y="190878"/>
                  </a:cubicBezTo>
                  <a:cubicBezTo>
                    <a:pt x="46961" y="191157"/>
                    <a:pt x="37737" y="191856"/>
                    <a:pt x="28652" y="190599"/>
                  </a:cubicBezTo>
                  <a:cubicBezTo>
                    <a:pt x="23900" y="182361"/>
                    <a:pt x="19847" y="173843"/>
                    <a:pt x="16073" y="165325"/>
                  </a:cubicBezTo>
                  <a:cubicBezTo>
                    <a:pt x="15794" y="164488"/>
                    <a:pt x="15514" y="163789"/>
                    <a:pt x="15234" y="162952"/>
                  </a:cubicBezTo>
                  <a:cubicBezTo>
                    <a:pt x="27394" y="115756"/>
                    <a:pt x="1817" y="67303"/>
                    <a:pt x="0" y="19828"/>
                  </a:cubicBezTo>
                  <a:cubicBezTo>
                    <a:pt x="28932" y="10193"/>
                    <a:pt x="60519" y="8099"/>
                    <a:pt x="91267" y="5027"/>
                  </a:cubicBezTo>
                  <a:cubicBezTo>
                    <a:pt x="112791" y="3491"/>
                    <a:pt x="135992" y="0"/>
                    <a:pt x="158494" y="0"/>
                  </a:cubicBezTo>
                  <a:cubicBezTo>
                    <a:pt x="176524" y="140"/>
                    <a:pt x="194413" y="2513"/>
                    <a:pt x="210347" y="100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23"/>
            <p:cNvSpPr/>
            <p:nvPr/>
          </p:nvSpPr>
          <p:spPr>
            <a:xfrm>
              <a:off x="9074397" y="6756358"/>
              <a:ext cx="494069" cy="376031"/>
            </a:xfrm>
            <a:custGeom>
              <a:rect b="b" l="l" r="r" t="t"/>
              <a:pathLst>
                <a:path extrusionOk="0" h="376031" w="494069">
                  <a:moveTo>
                    <a:pt x="494070" y="180964"/>
                  </a:moveTo>
                  <a:cubicBezTo>
                    <a:pt x="475062" y="208751"/>
                    <a:pt x="455914" y="239331"/>
                    <a:pt x="451442" y="243240"/>
                  </a:cubicBezTo>
                  <a:cubicBezTo>
                    <a:pt x="434530" y="267816"/>
                    <a:pt x="417059" y="291972"/>
                    <a:pt x="400288" y="316548"/>
                  </a:cubicBezTo>
                  <a:cubicBezTo>
                    <a:pt x="396793" y="307611"/>
                    <a:pt x="392461" y="299094"/>
                    <a:pt x="386590" y="291274"/>
                  </a:cubicBezTo>
                  <a:cubicBezTo>
                    <a:pt x="332921" y="234862"/>
                    <a:pt x="171771" y="241844"/>
                    <a:pt x="115166" y="300769"/>
                  </a:cubicBezTo>
                  <a:cubicBezTo>
                    <a:pt x="109017" y="298675"/>
                    <a:pt x="99373" y="301328"/>
                    <a:pt x="94761" y="305517"/>
                  </a:cubicBezTo>
                  <a:cubicBezTo>
                    <a:pt x="67087" y="324367"/>
                    <a:pt x="45004" y="349780"/>
                    <a:pt x="24319" y="376031"/>
                  </a:cubicBezTo>
                  <a:cubicBezTo>
                    <a:pt x="20406" y="348943"/>
                    <a:pt x="14396" y="319759"/>
                    <a:pt x="0" y="296580"/>
                  </a:cubicBezTo>
                  <a:cubicBezTo>
                    <a:pt x="8805" y="297139"/>
                    <a:pt x="17750" y="292810"/>
                    <a:pt x="22083" y="284432"/>
                  </a:cubicBezTo>
                  <a:cubicBezTo>
                    <a:pt x="30049" y="264604"/>
                    <a:pt x="52132" y="234025"/>
                    <a:pt x="58002" y="207634"/>
                  </a:cubicBezTo>
                  <a:cubicBezTo>
                    <a:pt x="89729" y="191157"/>
                    <a:pt x="105802" y="160159"/>
                    <a:pt x="100072" y="105423"/>
                  </a:cubicBezTo>
                  <a:cubicBezTo>
                    <a:pt x="99513" y="100396"/>
                    <a:pt x="98954" y="95369"/>
                    <a:pt x="98395" y="90342"/>
                  </a:cubicBezTo>
                  <a:cubicBezTo>
                    <a:pt x="119919" y="85874"/>
                    <a:pt x="127885" y="46498"/>
                    <a:pt x="141722" y="30999"/>
                  </a:cubicBezTo>
                  <a:cubicBezTo>
                    <a:pt x="144517" y="26391"/>
                    <a:pt x="153183" y="13125"/>
                    <a:pt x="163246" y="0"/>
                  </a:cubicBezTo>
                  <a:cubicBezTo>
                    <a:pt x="165622" y="10054"/>
                    <a:pt x="169256" y="19828"/>
                    <a:pt x="173169" y="28764"/>
                  </a:cubicBezTo>
                  <a:cubicBezTo>
                    <a:pt x="191758" y="69537"/>
                    <a:pt x="188963" y="114359"/>
                    <a:pt x="203498" y="156249"/>
                  </a:cubicBezTo>
                  <a:cubicBezTo>
                    <a:pt x="206713" y="188504"/>
                    <a:pt x="238160" y="205679"/>
                    <a:pt x="274499" y="205679"/>
                  </a:cubicBezTo>
                  <a:cubicBezTo>
                    <a:pt x="276176" y="205679"/>
                    <a:pt x="277853" y="205679"/>
                    <a:pt x="279530" y="205540"/>
                  </a:cubicBezTo>
                  <a:cubicBezTo>
                    <a:pt x="351789" y="203585"/>
                    <a:pt x="423069" y="190878"/>
                    <a:pt x="494070" y="1809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23"/>
            <p:cNvSpPr/>
            <p:nvPr/>
          </p:nvSpPr>
          <p:spPr>
            <a:xfrm>
              <a:off x="9527097" y="6755241"/>
              <a:ext cx="489876" cy="372959"/>
            </a:xfrm>
            <a:custGeom>
              <a:rect b="b" l="l" r="r" t="t"/>
              <a:pathLst>
                <a:path extrusionOk="0" h="372959" w="489876">
                  <a:moveTo>
                    <a:pt x="426843" y="211823"/>
                  </a:moveTo>
                  <a:cubicBezTo>
                    <a:pt x="429499" y="211823"/>
                    <a:pt x="432154" y="211823"/>
                    <a:pt x="434809" y="211823"/>
                  </a:cubicBezTo>
                  <a:lnTo>
                    <a:pt x="433272" y="211823"/>
                  </a:lnTo>
                  <a:lnTo>
                    <a:pt x="430617" y="211683"/>
                  </a:lnTo>
                  <a:lnTo>
                    <a:pt x="428101" y="211683"/>
                  </a:lnTo>
                  <a:lnTo>
                    <a:pt x="425725" y="211683"/>
                  </a:lnTo>
                  <a:lnTo>
                    <a:pt x="423349" y="211683"/>
                  </a:lnTo>
                  <a:lnTo>
                    <a:pt x="421113" y="211683"/>
                  </a:lnTo>
                  <a:lnTo>
                    <a:pt x="419016" y="211683"/>
                  </a:lnTo>
                  <a:lnTo>
                    <a:pt x="416919" y="211683"/>
                  </a:lnTo>
                  <a:lnTo>
                    <a:pt x="414823" y="211683"/>
                  </a:lnTo>
                  <a:lnTo>
                    <a:pt x="412727" y="211683"/>
                  </a:lnTo>
                  <a:lnTo>
                    <a:pt x="410630" y="211683"/>
                  </a:lnTo>
                  <a:lnTo>
                    <a:pt x="408394" y="211683"/>
                  </a:lnTo>
                  <a:lnTo>
                    <a:pt x="406018" y="211683"/>
                  </a:lnTo>
                  <a:lnTo>
                    <a:pt x="403502" y="211683"/>
                  </a:lnTo>
                  <a:lnTo>
                    <a:pt x="400986" y="211683"/>
                  </a:lnTo>
                  <a:lnTo>
                    <a:pt x="398331" y="211683"/>
                  </a:lnTo>
                  <a:lnTo>
                    <a:pt x="396095" y="211683"/>
                  </a:lnTo>
                  <a:cubicBezTo>
                    <a:pt x="406298" y="211683"/>
                    <a:pt x="416640" y="211823"/>
                    <a:pt x="426843" y="211823"/>
                  </a:cubicBezTo>
                  <a:close/>
                  <a:moveTo>
                    <a:pt x="489877" y="174541"/>
                  </a:moveTo>
                  <a:cubicBezTo>
                    <a:pt x="475900" y="195626"/>
                    <a:pt x="465837" y="220480"/>
                    <a:pt x="451861" y="240727"/>
                  </a:cubicBezTo>
                  <a:cubicBezTo>
                    <a:pt x="444453" y="260555"/>
                    <a:pt x="408673" y="287783"/>
                    <a:pt x="411189" y="311661"/>
                  </a:cubicBezTo>
                  <a:cubicBezTo>
                    <a:pt x="379602" y="318642"/>
                    <a:pt x="345640" y="347267"/>
                    <a:pt x="319922" y="372959"/>
                  </a:cubicBezTo>
                  <a:cubicBezTo>
                    <a:pt x="311956" y="317665"/>
                    <a:pt x="287777" y="251339"/>
                    <a:pt x="223904" y="245335"/>
                  </a:cubicBezTo>
                  <a:cubicBezTo>
                    <a:pt x="155559" y="235421"/>
                    <a:pt x="65969" y="238353"/>
                    <a:pt x="38855" y="303562"/>
                  </a:cubicBezTo>
                  <a:cubicBezTo>
                    <a:pt x="38296" y="303562"/>
                    <a:pt x="37876" y="303422"/>
                    <a:pt x="37317" y="303422"/>
                  </a:cubicBezTo>
                  <a:cubicBezTo>
                    <a:pt x="22782" y="307053"/>
                    <a:pt x="11461" y="317804"/>
                    <a:pt x="0" y="327020"/>
                  </a:cubicBezTo>
                  <a:cubicBezTo>
                    <a:pt x="1258" y="324786"/>
                    <a:pt x="2376" y="322552"/>
                    <a:pt x="3634" y="320597"/>
                  </a:cubicBezTo>
                  <a:cubicBezTo>
                    <a:pt x="27114" y="271167"/>
                    <a:pt x="62894" y="223133"/>
                    <a:pt x="77849" y="169933"/>
                  </a:cubicBezTo>
                  <a:cubicBezTo>
                    <a:pt x="88052" y="162253"/>
                    <a:pt x="95040" y="151502"/>
                    <a:pt x="97836" y="140191"/>
                  </a:cubicBezTo>
                  <a:cubicBezTo>
                    <a:pt x="101609" y="124971"/>
                    <a:pt x="102728" y="109612"/>
                    <a:pt x="102028" y="94252"/>
                  </a:cubicBezTo>
                  <a:cubicBezTo>
                    <a:pt x="120617" y="90063"/>
                    <a:pt x="130681" y="58506"/>
                    <a:pt x="143399" y="44683"/>
                  </a:cubicBezTo>
                  <a:cubicBezTo>
                    <a:pt x="154440" y="29463"/>
                    <a:pt x="165622" y="14243"/>
                    <a:pt x="178061" y="0"/>
                  </a:cubicBezTo>
                  <a:cubicBezTo>
                    <a:pt x="180716" y="22341"/>
                    <a:pt x="187006" y="44543"/>
                    <a:pt x="193714" y="65767"/>
                  </a:cubicBezTo>
                  <a:cubicBezTo>
                    <a:pt x="200982" y="105562"/>
                    <a:pt x="193714" y="159321"/>
                    <a:pt x="247245" y="178172"/>
                  </a:cubicBezTo>
                  <a:cubicBezTo>
                    <a:pt x="270027" y="186689"/>
                    <a:pt x="293926" y="189482"/>
                    <a:pt x="318245" y="189482"/>
                  </a:cubicBezTo>
                  <a:cubicBezTo>
                    <a:pt x="359756" y="189482"/>
                    <a:pt x="402524" y="181243"/>
                    <a:pt x="443475" y="179149"/>
                  </a:cubicBezTo>
                  <a:cubicBezTo>
                    <a:pt x="458430" y="177613"/>
                    <a:pt x="474922" y="177892"/>
                    <a:pt x="489877" y="1745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23"/>
            <p:cNvSpPr/>
            <p:nvPr/>
          </p:nvSpPr>
          <p:spPr>
            <a:xfrm>
              <a:off x="9775870" y="6712513"/>
              <a:ext cx="218395" cy="178084"/>
            </a:xfrm>
            <a:custGeom>
              <a:rect b="b" l="l" r="r" t="t"/>
              <a:pathLst>
                <a:path extrusionOk="0" h="178084" w="218395">
                  <a:moveTo>
                    <a:pt x="198196" y="6563"/>
                  </a:moveTo>
                  <a:cubicBezTo>
                    <a:pt x="207839" y="56970"/>
                    <a:pt x="225450" y="109333"/>
                    <a:pt x="215386" y="160438"/>
                  </a:cubicBezTo>
                  <a:cubicBezTo>
                    <a:pt x="168006" y="165186"/>
                    <a:pt x="121045" y="172726"/>
                    <a:pt x="73665" y="177473"/>
                  </a:cubicBezTo>
                  <a:cubicBezTo>
                    <a:pt x="55216" y="178311"/>
                    <a:pt x="35509" y="179428"/>
                    <a:pt x="18597" y="172167"/>
                  </a:cubicBezTo>
                  <a:cubicBezTo>
                    <a:pt x="25166" y="118967"/>
                    <a:pt x="-6980" y="65069"/>
                    <a:pt x="1406" y="11171"/>
                  </a:cubicBezTo>
                  <a:cubicBezTo>
                    <a:pt x="38583" y="4049"/>
                    <a:pt x="77438" y="0"/>
                    <a:pt x="116014" y="0"/>
                  </a:cubicBezTo>
                  <a:cubicBezTo>
                    <a:pt x="143547" y="0"/>
                    <a:pt x="171221" y="2094"/>
                    <a:pt x="198196" y="6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23"/>
            <p:cNvSpPr/>
            <p:nvPr/>
          </p:nvSpPr>
          <p:spPr>
            <a:xfrm>
              <a:off x="10201923" y="6671321"/>
              <a:ext cx="258236" cy="193440"/>
            </a:xfrm>
            <a:custGeom>
              <a:rect b="b" l="l" r="r" t="t"/>
              <a:pathLst>
                <a:path extrusionOk="0" h="193440" w="258236">
                  <a:moveTo>
                    <a:pt x="212822" y="0"/>
                  </a:moveTo>
                  <a:cubicBezTo>
                    <a:pt x="233368" y="58367"/>
                    <a:pt x="260343" y="118269"/>
                    <a:pt x="258106" y="179708"/>
                  </a:cubicBezTo>
                  <a:cubicBezTo>
                    <a:pt x="235324" y="182221"/>
                    <a:pt x="212263" y="183059"/>
                    <a:pt x="189342" y="184874"/>
                  </a:cubicBezTo>
                  <a:cubicBezTo>
                    <a:pt x="160550" y="186968"/>
                    <a:pt x="131898" y="189901"/>
                    <a:pt x="103107" y="192274"/>
                  </a:cubicBezTo>
                  <a:lnTo>
                    <a:pt x="103665" y="192274"/>
                  </a:lnTo>
                  <a:cubicBezTo>
                    <a:pt x="75014" y="194229"/>
                    <a:pt x="34202" y="197441"/>
                    <a:pt x="28192" y="166722"/>
                  </a:cubicBezTo>
                  <a:cubicBezTo>
                    <a:pt x="18828" y="126926"/>
                    <a:pt x="-1438" y="91180"/>
                    <a:pt x="100" y="49290"/>
                  </a:cubicBezTo>
                  <a:cubicBezTo>
                    <a:pt x="-2416" y="19688"/>
                    <a:pt x="43287" y="23598"/>
                    <a:pt x="67606" y="16756"/>
                  </a:cubicBezTo>
                  <a:cubicBezTo>
                    <a:pt x="115546" y="9216"/>
                    <a:pt x="164044" y="977"/>
                    <a:pt x="212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23"/>
            <p:cNvSpPr/>
            <p:nvPr/>
          </p:nvSpPr>
          <p:spPr>
            <a:xfrm>
              <a:off x="10015017" y="6732481"/>
              <a:ext cx="457591" cy="467071"/>
            </a:xfrm>
            <a:custGeom>
              <a:rect b="b" l="l" r="r" t="t"/>
              <a:pathLst>
                <a:path extrusionOk="0" h="467071" w="457591">
                  <a:moveTo>
                    <a:pt x="457591" y="177613"/>
                  </a:moveTo>
                  <a:cubicBezTo>
                    <a:pt x="444733" y="198558"/>
                    <a:pt x="432853" y="219922"/>
                    <a:pt x="419715" y="240727"/>
                  </a:cubicBezTo>
                  <a:cubicBezTo>
                    <a:pt x="410071" y="260695"/>
                    <a:pt x="377086" y="289459"/>
                    <a:pt x="395955" y="309985"/>
                  </a:cubicBezTo>
                  <a:cubicBezTo>
                    <a:pt x="386730" y="312498"/>
                    <a:pt x="377506" y="315012"/>
                    <a:pt x="368561" y="317386"/>
                  </a:cubicBezTo>
                  <a:cubicBezTo>
                    <a:pt x="343683" y="324646"/>
                    <a:pt x="326771" y="344195"/>
                    <a:pt x="316428" y="369050"/>
                  </a:cubicBezTo>
                  <a:cubicBezTo>
                    <a:pt x="285820" y="398512"/>
                    <a:pt x="260662" y="433141"/>
                    <a:pt x="234945" y="467072"/>
                  </a:cubicBezTo>
                  <a:cubicBezTo>
                    <a:pt x="236203" y="395859"/>
                    <a:pt x="221667" y="301048"/>
                    <a:pt x="138228" y="292531"/>
                  </a:cubicBezTo>
                  <a:cubicBezTo>
                    <a:pt x="99932" y="286806"/>
                    <a:pt x="61217" y="290716"/>
                    <a:pt x="22782" y="293788"/>
                  </a:cubicBezTo>
                  <a:cubicBezTo>
                    <a:pt x="14815" y="294206"/>
                    <a:pt x="7268" y="294765"/>
                    <a:pt x="0" y="295463"/>
                  </a:cubicBezTo>
                  <a:cubicBezTo>
                    <a:pt x="12998" y="269491"/>
                    <a:pt x="48778" y="190599"/>
                    <a:pt x="39134" y="170911"/>
                  </a:cubicBezTo>
                  <a:cubicBezTo>
                    <a:pt x="53810" y="148988"/>
                    <a:pt x="56046" y="123296"/>
                    <a:pt x="53949" y="97184"/>
                  </a:cubicBezTo>
                  <a:cubicBezTo>
                    <a:pt x="58562" y="95649"/>
                    <a:pt x="62615" y="92437"/>
                    <a:pt x="64991" y="87829"/>
                  </a:cubicBezTo>
                  <a:cubicBezTo>
                    <a:pt x="76591" y="66465"/>
                    <a:pt x="88332" y="45241"/>
                    <a:pt x="99653" y="23738"/>
                  </a:cubicBezTo>
                  <a:cubicBezTo>
                    <a:pt x="102728" y="16197"/>
                    <a:pt x="107200" y="8238"/>
                    <a:pt x="111253" y="0"/>
                  </a:cubicBezTo>
                  <a:cubicBezTo>
                    <a:pt x="112791" y="44403"/>
                    <a:pt x="131938" y="88108"/>
                    <a:pt x="153462" y="128323"/>
                  </a:cubicBezTo>
                  <a:cubicBezTo>
                    <a:pt x="157935" y="135863"/>
                    <a:pt x="165622" y="141448"/>
                    <a:pt x="174707" y="143682"/>
                  </a:cubicBezTo>
                  <a:cubicBezTo>
                    <a:pt x="179458" y="152758"/>
                    <a:pt x="186447" y="160857"/>
                    <a:pt x="196091" y="167001"/>
                  </a:cubicBezTo>
                  <a:cubicBezTo>
                    <a:pt x="207132" y="174122"/>
                    <a:pt x="220410" y="179428"/>
                    <a:pt x="234246" y="181802"/>
                  </a:cubicBezTo>
                  <a:cubicBezTo>
                    <a:pt x="253394" y="184176"/>
                    <a:pt x="272682" y="185014"/>
                    <a:pt x="292109" y="185014"/>
                  </a:cubicBezTo>
                  <a:cubicBezTo>
                    <a:pt x="347177" y="185153"/>
                    <a:pt x="402664" y="178172"/>
                    <a:pt x="457591" y="1776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23"/>
            <p:cNvSpPr/>
            <p:nvPr/>
          </p:nvSpPr>
          <p:spPr>
            <a:xfrm>
              <a:off x="10453740" y="6745885"/>
              <a:ext cx="456613" cy="388039"/>
            </a:xfrm>
            <a:custGeom>
              <a:rect b="b" l="l" r="r" t="t"/>
              <a:pathLst>
                <a:path extrusionOk="0" h="388039" w="456613">
                  <a:moveTo>
                    <a:pt x="456613" y="220201"/>
                  </a:moveTo>
                  <a:cubicBezTo>
                    <a:pt x="446550" y="235561"/>
                    <a:pt x="437745" y="249524"/>
                    <a:pt x="431595" y="255249"/>
                  </a:cubicBezTo>
                  <a:cubicBezTo>
                    <a:pt x="424747" y="261951"/>
                    <a:pt x="422930" y="272284"/>
                    <a:pt x="426144" y="280802"/>
                  </a:cubicBezTo>
                  <a:cubicBezTo>
                    <a:pt x="384634" y="281640"/>
                    <a:pt x="343263" y="288621"/>
                    <a:pt x="312375" y="300071"/>
                  </a:cubicBezTo>
                  <a:cubicBezTo>
                    <a:pt x="301474" y="306634"/>
                    <a:pt x="293507" y="315291"/>
                    <a:pt x="287916" y="325345"/>
                  </a:cubicBezTo>
                  <a:cubicBezTo>
                    <a:pt x="286099" y="326182"/>
                    <a:pt x="284282" y="327160"/>
                    <a:pt x="282605" y="327998"/>
                  </a:cubicBezTo>
                  <a:cubicBezTo>
                    <a:pt x="254233" y="344754"/>
                    <a:pt x="229215" y="366816"/>
                    <a:pt x="204057" y="388040"/>
                  </a:cubicBezTo>
                  <a:cubicBezTo>
                    <a:pt x="195532" y="341263"/>
                    <a:pt x="180856" y="302864"/>
                    <a:pt x="162547" y="293089"/>
                  </a:cubicBezTo>
                  <a:cubicBezTo>
                    <a:pt x="112092" y="269491"/>
                    <a:pt x="54928" y="274518"/>
                    <a:pt x="0" y="286387"/>
                  </a:cubicBezTo>
                  <a:cubicBezTo>
                    <a:pt x="12579" y="265721"/>
                    <a:pt x="20406" y="233466"/>
                    <a:pt x="29071" y="219503"/>
                  </a:cubicBezTo>
                  <a:cubicBezTo>
                    <a:pt x="31727" y="207076"/>
                    <a:pt x="52831" y="173703"/>
                    <a:pt x="55627" y="153317"/>
                  </a:cubicBezTo>
                  <a:cubicBezTo>
                    <a:pt x="76731" y="139214"/>
                    <a:pt x="83160" y="113382"/>
                    <a:pt x="81623" y="83082"/>
                  </a:cubicBezTo>
                  <a:cubicBezTo>
                    <a:pt x="101749" y="54736"/>
                    <a:pt x="122574" y="26670"/>
                    <a:pt x="144797" y="0"/>
                  </a:cubicBezTo>
                  <a:cubicBezTo>
                    <a:pt x="149549" y="6004"/>
                    <a:pt x="157236" y="10333"/>
                    <a:pt x="168837" y="11590"/>
                  </a:cubicBezTo>
                  <a:cubicBezTo>
                    <a:pt x="170793" y="57389"/>
                    <a:pt x="174427" y="101932"/>
                    <a:pt x="182254" y="148150"/>
                  </a:cubicBezTo>
                  <a:cubicBezTo>
                    <a:pt x="182254" y="205400"/>
                    <a:pt x="237042" y="217967"/>
                    <a:pt x="294765" y="220620"/>
                  </a:cubicBezTo>
                  <a:lnTo>
                    <a:pt x="297420" y="220620"/>
                  </a:lnTo>
                  <a:lnTo>
                    <a:pt x="300495" y="220620"/>
                  </a:lnTo>
                  <a:lnTo>
                    <a:pt x="303570" y="220620"/>
                  </a:lnTo>
                  <a:lnTo>
                    <a:pt x="306505" y="220620"/>
                  </a:lnTo>
                  <a:lnTo>
                    <a:pt x="309301" y="220620"/>
                  </a:lnTo>
                  <a:lnTo>
                    <a:pt x="311956" y="220620"/>
                  </a:lnTo>
                  <a:lnTo>
                    <a:pt x="314612" y="220620"/>
                  </a:lnTo>
                  <a:lnTo>
                    <a:pt x="317267" y="220620"/>
                  </a:lnTo>
                  <a:lnTo>
                    <a:pt x="319923" y="220620"/>
                  </a:lnTo>
                  <a:lnTo>
                    <a:pt x="322438" y="220620"/>
                  </a:lnTo>
                  <a:lnTo>
                    <a:pt x="324954" y="220620"/>
                  </a:lnTo>
                  <a:lnTo>
                    <a:pt x="327610" y="220620"/>
                  </a:lnTo>
                  <a:lnTo>
                    <a:pt x="330405" y="220620"/>
                  </a:lnTo>
                  <a:lnTo>
                    <a:pt x="333340" y="220620"/>
                  </a:lnTo>
                  <a:lnTo>
                    <a:pt x="336415" y="220620"/>
                  </a:lnTo>
                  <a:lnTo>
                    <a:pt x="339630" y="220760"/>
                  </a:lnTo>
                  <a:lnTo>
                    <a:pt x="341447" y="220760"/>
                  </a:lnTo>
                  <a:cubicBezTo>
                    <a:pt x="342425" y="220760"/>
                    <a:pt x="343543" y="220760"/>
                    <a:pt x="344521" y="220760"/>
                  </a:cubicBezTo>
                  <a:cubicBezTo>
                    <a:pt x="355703" y="220760"/>
                    <a:pt x="366464" y="220760"/>
                    <a:pt x="376388" y="220899"/>
                  </a:cubicBezTo>
                  <a:cubicBezTo>
                    <a:pt x="386311" y="220620"/>
                    <a:pt x="396794" y="220760"/>
                    <a:pt x="406996" y="220760"/>
                  </a:cubicBezTo>
                  <a:cubicBezTo>
                    <a:pt x="423768" y="221458"/>
                    <a:pt x="440400" y="221458"/>
                    <a:pt x="456613" y="2202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23"/>
            <p:cNvSpPr/>
            <p:nvPr/>
          </p:nvSpPr>
          <p:spPr>
            <a:xfrm>
              <a:off x="10651088" y="6707347"/>
              <a:ext cx="269626" cy="206393"/>
            </a:xfrm>
            <a:custGeom>
              <a:rect b="b" l="l" r="r" t="t"/>
              <a:pathLst>
                <a:path extrusionOk="0" h="206393" w="269626">
                  <a:moveTo>
                    <a:pt x="247804" y="12986"/>
                  </a:moveTo>
                  <a:cubicBezTo>
                    <a:pt x="254932" y="73866"/>
                    <a:pt x="281208" y="137957"/>
                    <a:pt x="263737" y="198418"/>
                  </a:cubicBezTo>
                  <a:cubicBezTo>
                    <a:pt x="250599" y="200234"/>
                    <a:pt x="237042" y="201211"/>
                    <a:pt x="223764" y="202188"/>
                  </a:cubicBezTo>
                  <a:cubicBezTo>
                    <a:pt x="204337" y="203305"/>
                    <a:pt x="180297" y="203445"/>
                    <a:pt x="156258" y="204143"/>
                  </a:cubicBezTo>
                  <a:cubicBezTo>
                    <a:pt x="145216" y="203864"/>
                    <a:pt x="133476" y="204562"/>
                    <a:pt x="121736" y="205260"/>
                  </a:cubicBezTo>
                  <a:cubicBezTo>
                    <a:pt x="94761" y="206796"/>
                    <a:pt x="67227" y="208472"/>
                    <a:pt x="43886" y="197860"/>
                  </a:cubicBezTo>
                  <a:cubicBezTo>
                    <a:pt x="18589" y="148430"/>
                    <a:pt x="12299" y="93694"/>
                    <a:pt x="0" y="41052"/>
                  </a:cubicBezTo>
                  <a:cubicBezTo>
                    <a:pt x="7827" y="34769"/>
                    <a:pt x="9085" y="24994"/>
                    <a:pt x="12579" y="16616"/>
                  </a:cubicBezTo>
                  <a:cubicBezTo>
                    <a:pt x="57164" y="7680"/>
                    <a:pt x="105802" y="0"/>
                    <a:pt x="153322" y="0"/>
                  </a:cubicBezTo>
                  <a:cubicBezTo>
                    <a:pt x="186028" y="0"/>
                    <a:pt x="217894" y="3630"/>
                    <a:pt x="247804" y="129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23"/>
            <p:cNvSpPr/>
            <p:nvPr/>
          </p:nvSpPr>
          <p:spPr>
            <a:xfrm>
              <a:off x="11090929" y="6640318"/>
              <a:ext cx="251567" cy="203953"/>
            </a:xfrm>
            <a:custGeom>
              <a:rect b="b" l="l" r="r" t="t"/>
              <a:pathLst>
                <a:path extrusionOk="0" h="203953" w="251567">
                  <a:moveTo>
                    <a:pt x="223904" y="15225"/>
                  </a:moveTo>
                  <a:cubicBezTo>
                    <a:pt x="240676" y="74010"/>
                    <a:pt x="267231" y="141592"/>
                    <a:pt x="239558" y="201635"/>
                  </a:cubicBezTo>
                  <a:cubicBezTo>
                    <a:pt x="226699" y="201774"/>
                    <a:pt x="213841" y="201355"/>
                    <a:pt x="201122" y="201355"/>
                  </a:cubicBezTo>
                  <a:cubicBezTo>
                    <a:pt x="186587" y="201355"/>
                    <a:pt x="172051" y="201914"/>
                    <a:pt x="157516" y="202333"/>
                  </a:cubicBezTo>
                  <a:cubicBezTo>
                    <a:pt x="120757" y="202612"/>
                    <a:pt x="83021" y="206661"/>
                    <a:pt x="46821" y="200797"/>
                  </a:cubicBezTo>
                  <a:cubicBezTo>
                    <a:pt x="17611" y="141313"/>
                    <a:pt x="19847" y="74010"/>
                    <a:pt x="0" y="12013"/>
                  </a:cubicBezTo>
                  <a:cubicBezTo>
                    <a:pt x="28372" y="4473"/>
                    <a:pt x="58562" y="4333"/>
                    <a:pt x="88052" y="2099"/>
                  </a:cubicBezTo>
                  <a:cubicBezTo>
                    <a:pt x="107479" y="2099"/>
                    <a:pt x="130121" y="5"/>
                    <a:pt x="152344" y="5"/>
                  </a:cubicBezTo>
                  <a:cubicBezTo>
                    <a:pt x="178760" y="-135"/>
                    <a:pt x="204616" y="2797"/>
                    <a:pt x="223904" y="152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23"/>
            <p:cNvSpPr/>
            <p:nvPr/>
          </p:nvSpPr>
          <p:spPr>
            <a:xfrm>
              <a:off x="10601891" y="6689613"/>
              <a:ext cx="773460" cy="915433"/>
            </a:xfrm>
            <a:custGeom>
              <a:rect b="b" l="l" r="r" t="t"/>
              <a:pathLst>
                <a:path extrusionOk="0" h="915433" w="773460">
                  <a:moveTo>
                    <a:pt x="773461" y="671494"/>
                  </a:moveTo>
                  <a:cubicBezTo>
                    <a:pt x="761441" y="690764"/>
                    <a:pt x="748583" y="709614"/>
                    <a:pt x="734047" y="727348"/>
                  </a:cubicBezTo>
                  <a:cubicBezTo>
                    <a:pt x="727198" y="737680"/>
                    <a:pt x="712104" y="749689"/>
                    <a:pt x="705674" y="762256"/>
                  </a:cubicBezTo>
                  <a:cubicBezTo>
                    <a:pt x="705395" y="762256"/>
                    <a:pt x="705116" y="762256"/>
                    <a:pt x="704836" y="762256"/>
                  </a:cubicBezTo>
                  <a:cubicBezTo>
                    <a:pt x="674367" y="764769"/>
                    <a:pt x="614688" y="769656"/>
                    <a:pt x="629642" y="814199"/>
                  </a:cubicBezTo>
                  <a:cubicBezTo>
                    <a:pt x="628105" y="822996"/>
                    <a:pt x="626987" y="831793"/>
                    <a:pt x="625869" y="840590"/>
                  </a:cubicBezTo>
                  <a:cubicBezTo>
                    <a:pt x="601829" y="853157"/>
                    <a:pt x="568984" y="892394"/>
                    <a:pt x="558642" y="901191"/>
                  </a:cubicBezTo>
                  <a:cubicBezTo>
                    <a:pt x="555707" y="905659"/>
                    <a:pt x="550815" y="910406"/>
                    <a:pt x="545504" y="915433"/>
                  </a:cubicBezTo>
                  <a:cubicBezTo>
                    <a:pt x="544386" y="886529"/>
                    <a:pt x="541171" y="857765"/>
                    <a:pt x="538935" y="831374"/>
                  </a:cubicBezTo>
                  <a:cubicBezTo>
                    <a:pt x="536419" y="776219"/>
                    <a:pt x="482609" y="750806"/>
                    <a:pt x="433552" y="747734"/>
                  </a:cubicBezTo>
                  <a:cubicBezTo>
                    <a:pt x="379882" y="744662"/>
                    <a:pt x="321739" y="734329"/>
                    <a:pt x="271564" y="758765"/>
                  </a:cubicBezTo>
                  <a:cubicBezTo>
                    <a:pt x="258146" y="765328"/>
                    <a:pt x="242493" y="773706"/>
                    <a:pt x="240955" y="790182"/>
                  </a:cubicBezTo>
                  <a:cubicBezTo>
                    <a:pt x="239977" y="798979"/>
                    <a:pt x="239139" y="807916"/>
                    <a:pt x="238439" y="816713"/>
                  </a:cubicBezTo>
                  <a:cubicBezTo>
                    <a:pt x="219012" y="814618"/>
                    <a:pt x="182393" y="857485"/>
                    <a:pt x="172051" y="866980"/>
                  </a:cubicBezTo>
                  <a:cubicBezTo>
                    <a:pt x="170793" y="868656"/>
                    <a:pt x="169116" y="870471"/>
                    <a:pt x="167299" y="872426"/>
                  </a:cubicBezTo>
                  <a:cubicBezTo>
                    <a:pt x="164084" y="821739"/>
                    <a:pt x="152065" y="775521"/>
                    <a:pt x="128584" y="756671"/>
                  </a:cubicBezTo>
                  <a:cubicBezTo>
                    <a:pt x="89729" y="733491"/>
                    <a:pt x="45004" y="723857"/>
                    <a:pt x="0" y="723298"/>
                  </a:cubicBezTo>
                  <a:cubicBezTo>
                    <a:pt x="6709" y="712267"/>
                    <a:pt x="11880" y="699700"/>
                    <a:pt x="16213" y="690903"/>
                  </a:cubicBezTo>
                  <a:cubicBezTo>
                    <a:pt x="21943" y="678616"/>
                    <a:pt x="28792" y="666747"/>
                    <a:pt x="35221" y="655018"/>
                  </a:cubicBezTo>
                  <a:cubicBezTo>
                    <a:pt x="59959" y="632816"/>
                    <a:pt x="67367" y="565234"/>
                    <a:pt x="62615" y="499048"/>
                  </a:cubicBezTo>
                  <a:cubicBezTo>
                    <a:pt x="83160" y="475590"/>
                    <a:pt x="104125" y="451992"/>
                    <a:pt x="127326" y="430907"/>
                  </a:cubicBezTo>
                  <a:cubicBezTo>
                    <a:pt x="126208" y="455482"/>
                    <a:pt x="130401" y="481175"/>
                    <a:pt x="134454" y="502259"/>
                  </a:cubicBezTo>
                  <a:cubicBezTo>
                    <a:pt x="136411" y="510358"/>
                    <a:pt x="142141" y="516781"/>
                    <a:pt x="149409" y="520272"/>
                  </a:cubicBezTo>
                  <a:cubicBezTo>
                    <a:pt x="147033" y="653901"/>
                    <a:pt x="189382" y="663116"/>
                    <a:pt x="311956" y="667724"/>
                  </a:cubicBezTo>
                  <a:cubicBezTo>
                    <a:pt x="330405" y="667724"/>
                    <a:pt x="347317" y="667166"/>
                    <a:pt x="362411" y="665351"/>
                  </a:cubicBezTo>
                  <a:cubicBezTo>
                    <a:pt x="361573" y="666328"/>
                    <a:pt x="360874" y="667166"/>
                    <a:pt x="360175" y="667585"/>
                  </a:cubicBezTo>
                  <a:cubicBezTo>
                    <a:pt x="348435" y="680710"/>
                    <a:pt x="327610" y="700398"/>
                    <a:pt x="347736" y="715898"/>
                  </a:cubicBezTo>
                  <a:cubicBezTo>
                    <a:pt x="357659" y="723019"/>
                    <a:pt x="371776" y="719668"/>
                    <a:pt x="377645" y="708916"/>
                  </a:cubicBezTo>
                  <a:cubicBezTo>
                    <a:pt x="387150" y="689786"/>
                    <a:pt x="399169" y="671355"/>
                    <a:pt x="408673" y="652086"/>
                  </a:cubicBezTo>
                  <a:cubicBezTo>
                    <a:pt x="434530" y="637843"/>
                    <a:pt x="449485" y="610894"/>
                    <a:pt x="451442" y="560905"/>
                  </a:cubicBezTo>
                  <a:cubicBezTo>
                    <a:pt x="451302" y="548757"/>
                    <a:pt x="451721" y="535213"/>
                    <a:pt x="451861" y="520970"/>
                  </a:cubicBezTo>
                  <a:cubicBezTo>
                    <a:pt x="464440" y="493742"/>
                    <a:pt x="478836" y="467351"/>
                    <a:pt x="494489" y="441938"/>
                  </a:cubicBezTo>
                  <a:cubicBezTo>
                    <a:pt x="498403" y="433420"/>
                    <a:pt x="508606" y="423925"/>
                    <a:pt x="509305" y="413732"/>
                  </a:cubicBezTo>
                  <a:cubicBezTo>
                    <a:pt x="506230" y="398931"/>
                    <a:pt x="489458" y="408566"/>
                    <a:pt x="483728" y="416385"/>
                  </a:cubicBezTo>
                  <a:cubicBezTo>
                    <a:pt x="471568" y="429231"/>
                    <a:pt x="460527" y="442915"/>
                    <a:pt x="450044" y="457018"/>
                  </a:cubicBezTo>
                  <a:cubicBezTo>
                    <a:pt x="445991" y="417223"/>
                    <a:pt x="434251" y="380220"/>
                    <a:pt x="402803" y="360532"/>
                  </a:cubicBezTo>
                  <a:cubicBezTo>
                    <a:pt x="380441" y="348524"/>
                    <a:pt x="351649" y="341542"/>
                    <a:pt x="320761" y="338470"/>
                  </a:cubicBezTo>
                  <a:cubicBezTo>
                    <a:pt x="331803" y="322692"/>
                    <a:pt x="337813" y="296441"/>
                    <a:pt x="345779" y="282896"/>
                  </a:cubicBezTo>
                  <a:cubicBezTo>
                    <a:pt x="348155" y="277730"/>
                    <a:pt x="350951" y="271865"/>
                    <a:pt x="354026" y="265721"/>
                  </a:cubicBezTo>
                  <a:cubicBezTo>
                    <a:pt x="402664" y="236817"/>
                    <a:pt x="393998" y="177334"/>
                    <a:pt x="389246" y="133489"/>
                  </a:cubicBezTo>
                  <a:cubicBezTo>
                    <a:pt x="384494" y="107098"/>
                    <a:pt x="381839" y="80289"/>
                    <a:pt x="377366" y="53759"/>
                  </a:cubicBezTo>
                  <a:cubicBezTo>
                    <a:pt x="389386" y="37980"/>
                    <a:pt x="398471" y="13405"/>
                    <a:pt x="409093" y="2653"/>
                  </a:cubicBezTo>
                  <a:cubicBezTo>
                    <a:pt x="409652" y="1815"/>
                    <a:pt x="410211" y="838"/>
                    <a:pt x="410770" y="0"/>
                  </a:cubicBezTo>
                  <a:cubicBezTo>
                    <a:pt x="415103" y="23877"/>
                    <a:pt x="423628" y="47894"/>
                    <a:pt x="428940" y="67443"/>
                  </a:cubicBezTo>
                  <a:cubicBezTo>
                    <a:pt x="441379" y="91460"/>
                    <a:pt x="439841" y="132651"/>
                    <a:pt x="471148" y="144520"/>
                  </a:cubicBezTo>
                  <a:cubicBezTo>
                    <a:pt x="471987" y="217548"/>
                    <a:pt x="558222" y="214895"/>
                    <a:pt x="633695" y="212382"/>
                  </a:cubicBezTo>
                  <a:cubicBezTo>
                    <a:pt x="659273" y="211404"/>
                    <a:pt x="683732" y="210566"/>
                    <a:pt x="703159" y="212661"/>
                  </a:cubicBezTo>
                  <a:cubicBezTo>
                    <a:pt x="711405" y="214057"/>
                    <a:pt x="719092" y="214755"/>
                    <a:pt x="726220" y="214755"/>
                  </a:cubicBezTo>
                  <a:cubicBezTo>
                    <a:pt x="736144" y="214755"/>
                    <a:pt x="744948" y="213499"/>
                    <a:pt x="753055" y="211125"/>
                  </a:cubicBezTo>
                  <a:cubicBezTo>
                    <a:pt x="736004" y="235980"/>
                    <a:pt x="719791" y="261532"/>
                    <a:pt x="700923" y="285130"/>
                  </a:cubicBezTo>
                  <a:cubicBezTo>
                    <a:pt x="690859" y="299513"/>
                    <a:pt x="665283" y="317944"/>
                    <a:pt x="667379" y="335957"/>
                  </a:cubicBezTo>
                  <a:cubicBezTo>
                    <a:pt x="594282" y="343776"/>
                    <a:pt x="520765" y="379522"/>
                    <a:pt x="515594" y="440681"/>
                  </a:cubicBezTo>
                  <a:cubicBezTo>
                    <a:pt x="512939" y="470563"/>
                    <a:pt x="499940" y="527673"/>
                    <a:pt x="541870" y="533537"/>
                  </a:cubicBezTo>
                  <a:cubicBezTo>
                    <a:pt x="546203" y="600002"/>
                    <a:pt x="570522" y="666188"/>
                    <a:pt x="646694" y="670657"/>
                  </a:cubicBezTo>
                  <a:cubicBezTo>
                    <a:pt x="666680" y="671913"/>
                    <a:pt x="695751" y="674706"/>
                    <a:pt x="725521" y="674706"/>
                  </a:cubicBezTo>
                  <a:cubicBezTo>
                    <a:pt x="742153" y="674706"/>
                    <a:pt x="758506" y="673868"/>
                    <a:pt x="773461" y="6714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23"/>
            <p:cNvSpPr/>
            <p:nvPr/>
          </p:nvSpPr>
          <p:spPr>
            <a:xfrm>
              <a:off x="11318188" y="6724103"/>
              <a:ext cx="613429" cy="447662"/>
            </a:xfrm>
            <a:custGeom>
              <a:rect b="b" l="l" r="r" t="t"/>
              <a:pathLst>
                <a:path extrusionOk="0" h="447662" w="613429">
                  <a:moveTo>
                    <a:pt x="453958" y="177613"/>
                  </a:moveTo>
                  <a:cubicBezTo>
                    <a:pt x="493930" y="173564"/>
                    <a:pt x="560878" y="187108"/>
                    <a:pt x="613430" y="180266"/>
                  </a:cubicBezTo>
                  <a:cubicBezTo>
                    <a:pt x="598615" y="204841"/>
                    <a:pt x="581423" y="228020"/>
                    <a:pt x="563534" y="250501"/>
                  </a:cubicBezTo>
                  <a:cubicBezTo>
                    <a:pt x="554309" y="259159"/>
                    <a:pt x="546482" y="271586"/>
                    <a:pt x="549277" y="282896"/>
                  </a:cubicBezTo>
                  <a:cubicBezTo>
                    <a:pt x="547181" y="285549"/>
                    <a:pt x="545364" y="288202"/>
                    <a:pt x="543267" y="290716"/>
                  </a:cubicBezTo>
                  <a:cubicBezTo>
                    <a:pt x="537537" y="297418"/>
                    <a:pt x="531387" y="306355"/>
                    <a:pt x="529431" y="315151"/>
                  </a:cubicBezTo>
                  <a:cubicBezTo>
                    <a:pt x="469332" y="317246"/>
                    <a:pt x="409233" y="320597"/>
                    <a:pt x="349413" y="325624"/>
                  </a:cubicBezTo>
                  <a:cubicBezTo>
                    <a:pt x="315869" y="329534"/>
                    <a:pt x="282046" y="331349"/>
                    <a:pt x="248642" y="336655"/>
                  </a:cubicBezTo>
                  <a:cubicBezTo>
                    <a:pt x="225441" y="339168"/>
                    <a:pt x="213841" y="368212"/>
                    <a:pt x="227258" y="386085"/>
                  </a:cubicBezTo>
                  <a:cubicBezTo>
                    <a:pt x="222087" y="380639"/>
                    <a:pt x="208250" y="383990"/>
                    <a:pt x="201821" y="388459"/>
                  </a:cubicBezTo>
                  <a:cubicBezTo>
                    <a:pt x="174427" y="403399"/>
                    <a:pt x="149549" y="423646"/>
                    <a:pt x="129283" y="447663"/>
                  </a:cubicBezTo>
                  <a:cubicBezTo>
                    <a:pt x="120058" y="398233"/>
                    <a:pt x="101470" y="351456"/>
                    <a:pt x="76731" y="323110"/>
                  </a:cubicBezTo>
                  <a:cubicBezTo>
                    <a:pt x="58142" y="309985"/>
                    <a:pt x="30609" y="302445"/>
                    <a:pt x="0" y="300490"/>
                  </a:cubicBezTo>
                  <a:cubicBezTo>
                    <a:pt x="26555" y="261532"/>
                    <a:pt x="48638" y="219363"/>
                    <a:pt x="63873" y="174820"/>
                  </a:cubicBezTo>
                  <a:cubicBezTo>
                    <a:pt x="65271" y="171469"/>
                    <a:pt x="66668" y="165465"/>
                    <a:pt x="66668" y="160299"/>
                  </a:cubicBezTo>
                  <a:cubicBezTo>
                    <a:pt x="88332" y="140052"/>
                    <a:pt x="97556" y="106540"/>
                    <a:pt x="98814" y="69398"/>
                  </a:cubicBezTo>
                  <a:cubicBezTo>
                    <a:pt x="108039" y="63393"/>
                    <a:pt x="115166" y="52362"/>
                    <a:pt x="120058" y="42588"/>
                  </a:cubicBezTo>
                  <a:cubicBezTo>
                    <a:pt x="134035" y="25972"/>
                    <a:pt x="150527" y="11310"/>
                    <a:pt x="169116" y="0"/>
                  </a:cubicBezTo>
                  <a:cubicBezTo>
                    <a:pt x="169675" y="9355"/>
                    <a:pt x="170374" y="18571"/>
                    <a:pt x="170653" y="27787"/>
                  </a:cubicBezTo>
                  <a:cubicBezTo>
                    <a:pt x="176244" y="82523"/>
                    <a:pt x="177502" y="155272"/>
                    <a:pt x="230193" y="186689"/>
                  </a:cubicBezTo>
                  <a:cubicBezTo>
                    <a:pt x="268210" y="201769"/>
                    <a:pt x="310279" y="188085"/>
                    <a:pt x="349413" y="185293"/>
                  </a:cubicBezTo>
                  <a:cubicBezTo>
                    <a:pt x="385752" y="181383"/>
                    <a:pt x="415941" y="178870"/>
                    <a:pt x="453958" y="1776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23"/>
            <p:cNvSpPr/>
            <p:nvPr/>
          </p:nvSpPr>
          <p:spPr>
            <a:xfrm>
              <a:off x="11512601" y="6705036"/>
              <a:ext cx="436827" cy="159567"/>
            </a:xfrm>
            <a:custGeom>
              <a:rect b="b" l="l" r="r" t="t"/>
              <a:pathLst>
                <a:path extrusionOk="0" h="159567" w="436827">
                  <a:moveTo>
                    <a:pt x="410490" y="9991"/>
                  </a:moveTo>
                  <a:cubicBezTo>
                    <a:pt x="425865" y="47552"/>
                    <a:pt x="447109" y="91676"/>
                    <a:pt x="431176" y="133007"/>
                  </a:cubicBezTo>
                  <a:cubicBezTo>
                    <a:pt x="370937" y="146691"/>
                    <a:pt x="309720" y="134124"/>
                    <a:pt x="248782" y="138732"/>
                  </a:cubicBezTo>
                  <a:cubicBezTo>
                    <a:pt x="190779" y="141804"/>
                    <a:pt x="133476" y="151858"/>
                    <a:pt x="76032" y="159258"/>
                  </a:cubicBezTo>
                  <a:cubicBezTo>
                    <a:pt x="16772" y="166100"/>
                    <a:pt x="12299" y="57605"/>
                    <a:pt x="0" y="16693"/>
                  </a:cubicBezTo>
                  <a:cubicBezTo>
                    <a:pt x="23480" y="21859"/>
                    <a:pt x="48359" y="13063"/>
                    <a:pt x="72119" y="11806"/>
                  </a:cubicBezTo>
                  <a:cubicBezTo>
                    <a:pt x="115586" y="3986"/>
                    <a:pt x="159053" y="2869"/>
                    <a:pt x="203079" y="4126"/>
                  </a:cubicBezTo>
                  <a:cubicBezTo>
                    <a:pt x="271564" y="6360"/>
                    <a:pt x="344102" y="-9837"/>
                    <a:pt x="410490" y="99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23"/>
            <p:cNvSpPr/>
            <p:nvPr/>
          </p:nvSpPr>
          <p:spPr>
            <a:xfrm>
              <a:off x="11358580" y="7159897"/>
              <a:ext cx="731670" cy="424064"/>
            </a:xfrm>
            <a:custGeom>
              <a:rect b="b" l="l" r="r" t="t"/>
              <a:pathLst>
                <a:path extrusionOk="0" h="424064" w="731670">
                  <a:moveTo>
                    <a:pt x="726499" y="196463"/>
                  </a:moveTo>
                  <a:cubicBezTo>
                    <a:pt x="728316" y="196463"/>
                    <a:pt x="729994" y="196324"/>
                    <a:pt x="731671" y="195905"/>
                  </a:cubicBezTo>
                  <a:cubicBezTo>
                    <a:pt x="721608" y="211823"/>
                    <a:pt x="712243" y="228300"/>
                    <a:pt x="701342" y="243520"/>
                  </a:cubicBezTo>
                  <a:cubicBezTo>
                    <a:pt x="693934" y="257204"/>
                    <a:pt x="674647" y="273820"/>
                    <a:pt x="670314" y="289738"/>
                  </a:cubicBezTo>
                  <a:cubicBezTo>
                    <a:pt x="636910" y="289599"/>
                    <a:pt x="603506" y="289180"/>
                    <a:pt x="570102" y="288202"/>
                  </a:cubicBezTo>
                  <a:cubicBezTo>
                    <a:pt x="502176" y="286806"/>
                    <a:pt x="433971" y="287923"/>
                    <a:pt x="366185" y="286806"/>
                  </a:cubicBezTo>
                  <a:cubicBezTo>
                    <a:pt x="357240" y="287364"/>
                    <a:pt x="344241" y="286247"/>
                    <a:pt x="329706" y="285130"/>
                  </a:cubicBezTo>
                  <a:cubicBezTo>
                    <a:pt x="282186" y="281500"/>
                    <a:pt x="219292" y="277869"/>
                    <a:pt x="238020" y="330651"/>
                  </a:cubicBezTo>
                  <a:cubicBezTo>
                    <a:pt x="223904" y="345452"/>
                    <a:pt x="209229" y="364023"/>
                    <a:pt x="205874" y="367374"/>
                  </a:cubicBezTo>
                  <a:cubicBezTo>
                    <a:pt x="190779" y="385806"/>
                    <a:pt x="176104" y="404656"/>
                    <a:pt x="162267" y="424065"/>
                  </a:cubicBezTo>
                  <a:cubicBezTo>
                    <a:pt x="160590" y="385806"/>
                    <a:pt x="153462" y="345172"/>
                    <a:pt x="122853" y="320039"/>
                  </a:cubicBezTo>
                  <a:cubicBezTo>
                    <a:pt x="87633" y="293508"/>
                    <a:pt x="43607" y="289040"/>
                    <a:pt x="0" y="289878"/>
                  </a:cubicBezTo>
                  <a:cubicBezTo>
                    <a:pt x="14396" y="266838"/>
                    <a:pt x="27673" y="243101"/>
                    <a:pt x="35081" y="216989"/>
                  </a:cubicBezTo>
                  <a:cubicBezTo>
                    <a:pt x="36199" y="211683"/>
                    <a:pt x="38435" y="203864"/>
                    <a:pt x="39274" y="196324"/>
                  </a:cubicBezTo>
                  <a:cubicBezTo>
                    <a:pt x="56745" y="191018"/>
                    <a:pt x="71140" y="182500"/>
                    <a:pt x="79526" y="169235"/>
                  </a:cubicBezTo>
                  <a:cubicBezTo>
                    <a:pt x="90148" y="147173"/>
                    <a:pt x="95320" y="118409"/>
                    <a:pt x="95879" y="87410"/>
                  </a:cubicBezTo>
                  <a:cubicBezTo>
                    <a:pt x="116424" y="80289"/>
                    <a:pt x="130680" y="55434"/>
                    <a:pt x="146893" y="41890"/>
                  </a:cubicBezTo>
                  <a:cubicBezTo>
                    <a:pt x="155279" y="29742"/>
                    <a:pt x="176803" y="15220"/>
                    <a:pt x="189941" y="0"/>
                  </a:cubicBezTo>
                  <a:cubicBezTo>
                    <a:pt x="191478" y="26391"/>
                    <a:pt x="195252" y="52781"/>
                    <a:pt x="197907" y="79032"/>
                  </a:cubicBezTo>
                  <a:cubicBezTo>
                    <a:pt x="204337" y="107098"/>
                    <a:pt x="194972" y="142565"/>
                    <a:pt x="216776" y="164627"/>
                  </a:cubicBezTo>
                  <a:cubicBezTo>
                    <a:pt x="234107" y="180406"/>
                    <a:pt x="258985" y="181383"/>
                    <a:pt x="280928" y="184874"/>
                  </a:cubicBezTo>
                  <a:cubicBezTo>
                    <a:pt x="319782" y="189901"/>
                    <a:pt x="358917" y="190738"/>
                    <a:pt x="397912" y="191157"/>
                  </a:cubicBezTo>
                  <a:cubicBezTo>
                    <a:pt x="463182" y="191995"/>
                    <a:pt x="528452" y="191995"/>
                    <a:pt x="593722" y="191995"/>
                  </a:cubicBezTo>
                  <a:cubicBezTo>
                    <a:pt x="618461" y="191995"/>
                    <a:pt x="643199" y="191995"/>
                    <a:pt x="667938" y="191995"/>
                  </a:cubicBezTo>
                  <a:cubicBezTo>
                    <a:pt x="677442" y="192135"/>
                    <a:pt x="686806" y="192274"/>
                    <a:pt x="696310" y="192274"/>
                  </a:cubicBezTo>
                  <a:cubicBezTo>
                    <a:pt x="701342" y="192274"/>
                    <a:pt x="706513" y="192274"/>
                    <a:pt x="711544" y="192274"/>
                  </a:cubicBezTo>
                  <a:cubicBezTo>
                    <a:pt x="716576" y="195207"/>
                    <a:pt x="721608" y="196463"/>
                    <a:pt x="726499" y="1964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23"/>
            <p:cNvSpPr/>
            <p:nvPr/>
          </p:nvSpPr>
          <p:spPr>
            <a:xfrm>
              <a:off x="11585838" y="7099990"/>
              <a:ext cx="480792" cy="190184"/>
            </a:xfrm>
            <a:custGeom>
              <a:rect b="b" l="l" r="r" t="t"/>
              <a:pathLst>
                <a:path extrusionOk="0" h="190184" w="480792">
                  <a:moveTo>
                    <a:pt x="480653" y="186275"/>
                  </a:moveTo>
                  <a:cubicBezTo>
                    <a:pt x="480792" y="187252"/>
                    <a:pt x="480792" y="188230"/>
                    <a:pt x="480792" y="189068"/>
                  </a:cubicBezTo>
                  <a:cubicBezTo>
                    <a:pt x="428940" y="190324"/>
                    <a:pt x="376947" y="190185"/>
                    <a:pt x="325094" y="189905"/>
                  </a:cubicBezTo>
                  <a:cubicBezTo>
                    <a:pt x="281487" y="189766"/>
                    <a:pt x="237741" y="189487"/>
                    <a:pt x="194134" y="190185"/>
                  </a:cubicBezTo>
                  <a:cubicBezTo>
                    <a:pt x="138927" y="189766"/>
                    <a:pt x="83160" y="191302"/>
                    <a:pt x="28652" y="181807"/>
                  </a:cubicBezTo>
                  <a:cubicBezTo>
                    <a:pt x="18728" y="128327"/>
                    <a:pt x="8107" y="75127"/>
                    <a:pt x="0" y="21508"/>
                  </a:cubicBezTo>
                  <a:cubicBezTo>
                    <a:pt x="138927" y="5730"/>
                    <a:pt x="279251" y="-1950"/>
                    <a:pt x="419156" y="424"/>
                  </a:cubicBezTo>
                  <a:cubicBezTo>
                    <a:pt x="437745" y="28909"/>
                    <a:pt x="440260" y="68704"/>
                    <a:pt x="452700" y="99703"/>
                  </a:cubicBezTo>
                  <a:cubicBezTo>
                    <a:pt x="461365" y="128607"/>
                    <a:pt x="477438" y="156114"/>
                    <a:pt x="480653" y="1862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23"/>
            <p:cNvSpPr/>
            <p:nvPr/>
          </p:nvSpPr>
          <p:spPr>
            <a:xfrm>
              <a:off x="11631681" y="7506605"/>
              <a:ext cx="560039" cy="188364"/>
            </a:xfrm>
            <a:custGeom>
              <a:rect b="b" l="l" r="r" t="t"/>
              <a:pathLst>
                <a:path extrusionOk="0" h="188364" w="560039">
                  <a:moveTo>
                    <a:pt x="540892" y="125111"/>
                  </a:moveTo>
                  <a:cubicBezTo>
                    <a:pt x="543827" y="143961"/>
                    <a:pt x="555148" y="166722"/>
                    <a:pt x="560039" y="188365"/>
                  </a:cubicBezTo>
                  <a:cubicBezTo>
                    <a:pt x="487222" y="183617"/>
                    <a:pt x="413705" y="173145"/>
                    <a:pt x="340748" y="175239"/>
                  </a:cubicBezTo>
                  <a:cubicBezTo>
                    <a:pt x="307903" y="173564"/>
                    <a:pt x="274639" y="173983"/>
                    <a:pt x="241235" y="174541"/>
                  </a:cubicBezTo>
                  <a:cubicBezTo>
                    <a:pt x="170793" y="175658"/>
                    <a:pt x="99932" y="176775"/>
                    <a:pt x="32426" y="156668"/>
                  </a:cubicBezTo>
                  <a:cubicBezTo>
                    <a:pt x="13138" y="106819"/>
                    <a:pt x="6709" y="53200"/>
                    <a:pt x="0" y="0"/>
                  </a:cubicBezTo>
                  <a:cubicBezTo>
                    <a:pt x="135852" y="4049"/>
                    <a:pt x="271844" y="4189"/>
                    <a:pt x="407835" y="6144"/>
                  </a:cubicBezTo>
                  <a:cubicBezTo>
                    <a:pt x="435089" y="7121"/>
                    <a:pt x="462623" y="6842"/>
                    <a:pt x="490157" y="6702"/>
                  </a:cubicBezTo>
                  <a:cubicBezTo>
                    <a:pt x="492114" y="6702"/>
                    <a:pt x="493930" y="6702"/>
                    <a:pt x="495887" y="6702"/>
                  </a:cubicBezTo>
                  <a:cubicBezTo>
                    <a:pt x="521604" y="40633"/>
                    <a:pt x="528452" y="85036"/>
                    <a:pt x="540892" y="1251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23"/>
            <p:cNvSpPr/>
            <p:nvPr/>
          </p:nvSpPr>
          <p:spPr>
            <a:xfrm>
              <a:off x="10670096" y="7525595"/>
              <a:ext cx="1527633" cy="467630"/>
            </a:xfrm>
            <a:custGeom>
              <a:rect b="b" l="l" r="r" t="t"/>
              <a:pathLst>
                <a:path extrusionOk="0" h="467630" w="1527633">
                  <a:moveTo>
                    <a:pt x="1492273" y="320457"/>
                  </a:moveTo>
                  <a:cubicBezTo>
                    <a:pt x="1493252" y="321016"/>
                    <a:pt x="1494090" y="321574"/>
                    <a:pt x="1495069" y="321993"/>
                  </a:cubicBezTo>
                  <a:cubicBezTo>
                    <a:pt x="1364388" y="319899"/>
                    <a:pt x="1233288" y="322971"/>
                    <a:pt x="1102887" y="326043"/>
                  </a:cubicBezTo>
                  <a:cubicBezTo>
                    <a:pt x="1063474" y="326043"/>
                    <a:pt x="988699" y="323948"/>
                    <a:pt x="1000439" y="371284"/>
                  </a:cubicBezTo>
                  <a:cubicBezTo>
                    <a:pt x="998902" y="385526"/>
                    <a:pt x="998762" y="399909"/>
                    <a:pt x="999741" y="414151"/>
                  </a:cubicBezTo>
                  <a:cubicBezTo>
                    <a:pt x="988000" y="425880"/>
                    <a:pt x="976819" y="438308"/>
                    <a:pt x="966057" y="451014"/>
                  </a:cubicBezTo>
                  <a:cubicBezTo>
                    <a:pt x="959069" y="418340"/>
                    <a:pt x="953618" y="385107"/>
                    <a:pt x="942577" y="353969"/>
                  </a:cubicBezTo>
                  <a:cubicBezTo>
                    <a:pt x="918677" y="321854"/>
                    <a:pt x="877027" y="324367"/>
                    <a:pt x="838032" y="326880"/>
                  </a:cubicBezTo>
                  <a:cubicBezTo>
                    <a:pt x="822798" y="327858"/>
                    <a:pt x="807843" y="328835"/>
                    <a:pt x="794565" y="327858"/>
                  </a:cubicBezTo>
                  <a:cubicBezTo>
                    <a:pt x="757807" y="328835"/>
                    <a:pt x="720909" y="333164"/>
                    <a:pt x="684710" y="339168"/>
                  </a:cubicBezTo>
                  <a:cubicBezTo>
                    <a:pt x="673389" y="340983"/>
                    <a:pt x="663605" y="349082"/>
                    <a:pt x="660111" y="360672"/>
                  </a:cubicBezTo>
                  <a:cubicBezTo>
                    <a:pt x="651166" y="351456"/>
                    <a:pt x="645016" y="357460"/>
                    <a:pt x="640824" y="371842"/>
                  </a:cubicBezTo>
                  <a:cubicBezTo>
                    <a:pt x="615806" y="388319"/>
                    <a:pt x="587293" y="428533"/>
                    <a:pt x="568705" y="457158"/>
                  </a:cubicBezTo>
                  <a:cubicBezTo>
                    <a:pt x="567726" y="442357"/>
                    <a:pt x="566468" y="427556"/>
                    <a:pt x="565211" y="412894"/>
                  </a:cubicBezTo>
                  <a:cubicBezTo>
                    <a:pt x="563394" y="392089"/>
                    <a:pt x="563394" y="368351"/>
                    <a:pt x="552632" y="351177"/>
                  </a:cubicBezTo>
                  <a:cubicBezTo>
                    <a:pt x="532226" y="320597"/>
                    <a:pt x="496586" y="329254"/>
                    <a:pt x="468493" y="324786"/>
                  </a:cubicBezTo>
                  <a:cubicBezTo>
                    <a:pt x="424327" y="320457"/>
                    <a:pt x="373173" y="320457"/>
                    <a:pt x="327610" y="320597"/>
                  </a:cubicBezTo>
                  <a:cubicBezTo>
                    <a:pt x="319783" y="321854"/>
                    <a:pt x="308043" y="321156"/>
                    <a:pt x="295324" y="320457"/>
                  </a:cubicBezTo>
                  <a:cubicBezTo>
                    <a:pt x="264296" y="318642"/>
                    <a:pt x="226839" y="316827"/>
                    <a:pt x="219990" y="344753"/>
                  </a:cubicBezTo>
                  <a:cubicBezTo>
                    <a:pt x="216776" y="333862"/>
                    <a:pt x="204337" y="331209"/>
                    <a:pt x="202380" y="344195"/>
                  </a:cubicBezTo>
                  <a:cubicBezTo>
                    <a:pt x="201681" y="358019"/>
                    <a:pt x="202100" y="372122"/>
                    <a:pt x="202939" y="386364"/>
                  </a:cubicBezTo>
                  <a:cubicBezTo>
                    <a:pt x="178061" y="410381"/>
                    <a:pt x="158074" y="439145"/>
                    <a:pt x="138088" y="467630"/>
                  </a:cubicBezTo>
                  <a:cubicBezTo>
                    <a:pt x="134873" y="426159"/>
                    <a:pt x="137250" y="378265"/>
                    <a:pt x="108458" y="353969"/>
                  </a:cubicBezTo>
                  <a:cubicBezTo>
                    <a:pt x="74635" y="333583"/>
                    <a:pt x="37457" y="328277"/>
                    <a:pt x="0" y="326601"/>
                  </a:cubicBezTo>
                  <a:cubicBezTo>
                    <a:pt x="2935" y="320597"/>
                    <a:pt x="6290" y="311381"/>
                    <a:pt x="5730" y="304120"/>
                  </a:cubicBezTo>
                  <a:cubicBezTo>
                    <a:pt x="6010" y="304260"/>
                    <a:pt x="6290" y="304539"/>
                    <a:pt x="6709" y="304679"/>
                  </a:cubicBezTo>
                  <a:cubicBezTo>
                    <a:pt x="39134" y="318503"/>
                    <a:pt x="46961" y="271446"/>
                    <a:pt x="59680" y="251618"/>
                  </a:cubicBezTo>
                  <a:cubicBezTo>
                    <a:pt x="67926" y="234723"/>
                    <a:pt x="78129" y="218525"/>
                    <a:pt x="84278" y="200652"/>
                  </a:cubicBezTo>
                  <a:cubicBezTo>
                    <a:pt x="85536" y="198558"/>
                    <a:pt x="85117" y="195346"/>
                    <a:pt x="82042" y="194648"/>
                  </a:cubicBezTo>
                  <a:cubicBezTo>
                    <a:pt x="81483" y="194369"/>
                    <a:pt x="80924" y="194229"/>
                    <a:pt x="80505" y="194090"/>
                  </a:cubicBezTo>
                  <a:cubicBezTo>
                    <a:pt x="90847" y="169933"/>
                    <a:pt x="97836" y="131115"/>
                    <a:pt x="99792" y="90063"/>
                  </a:cubicBezTo>
                  <a:cubicBezTo>
                    <a:pt x="107619" y="84059"/>
                    <a:pt x="113210" y="72330"/>
                    <a:pt x="118102" y="64371"/>
                  </a:cubicBezTo>
                  <a:cubicBezTo>
                    <a:pt x="133196" y="41611"/>
                    <a:pt x="148710" y="18711"/>
                    <a:pt x="168836" y="0"/>
                  </a:cubicBezTo>
                  <a:cubicBezTo>
                    <a:pt x="166321" y="30300"/>
                    <a:pt x="164643" y="60740"/>
                    <a:pt x="163665" y="91180"/>
                  </a:cubicBezTo>
                  <a:cubicBezTo>
                    <a:pt x="158214" y="187108"/>
                    <a:pt x="168417" y="252456"/>
                    <a:pt x="280369" y="256226"/>
                  </a:cubicBezTo>
                  <a:cubicBezTo>
                    <a:pt x="288475" y="256645"/>
                    <a:pt x="296442" y="256785"/>
                    <a:pt x="304549" y="256785"/>
                  </a:cubicBezTo>
                  <a:cubicBezTo>
                    <a:pt x="334598" y="256785"/>
                    <a:pt x="364787" y="253992"/>
                    <a:pt x="394557" y="250222"/>
                  </a:cubicBezTo>
                  <a:cubicBezTo>
                    <a:pt x="399729" y="249524"/>
                    <a:pt x="404900" y="248546"/>
                    <a:pt x="410071" y="247290"/>
                  </a:cubicBezTo>
                  <a:cubicBezTo>
                    <a:pt x="405319" y="253713"/>
                    <a:pt x="400567" y="259857"/>
                    <a:pt x="395396" y="265442"/>
                  </a:cubicBezTo>
                  <a:cubicBezTo>
                    <a:pt x="383236" y="278568"/>
                    <a:pt x="362551" y="298954"/>
                    <a:pt x="383656" y="315151"/>
                  </a:cubicBezTo>
                  <a:cubicBezTo>
                    <a:pt x="408534" y="331209"/>
                    <a:pt x="420833" y="298116"/>
                    <a:pt x="429638" y="280383"/>
                  </a:cubicBezTo>
                  <a:cubicBezTo>
                    <a:pt x="433272" y="266978"/>
                    <a:pt x="480094" y="205260"/>
                    <a:pt x="461784" y="196882"/>
                  </a:cubicBezTo>
                  <a:cubicBezTo>
                    <a:pt x="469891" y="177892"/>
                    <a:pt x="474363" y="157366"/>
                    <a:pt x="476600" y="136002"/>
                  </a:cubicBezTo>
                  <a:cubicBezTo>
                    <a:pt x="479814" y="134746"/>
                    <a:pt x="482749" y="132512"/>
                    <a:pt x="484846" y="129300"/>
                  </a:cubicBezTo>
                  <a:cubicBezTo>
                    <a:pt x="508326" y="96347"/>
                    <a:pt x="529710" y="61019"/>
                    <a:pt x="555846" y="30021"/>
                  </a:cubicBezTo>
                  <a:cubicBezTo>
                    <a:pt x="552213" y="76240"/>
                    <a:pt x="553890" y="123017"/>
                    <a:pt x="557943" y="169095"/>
                  </a:cubicBezTo>
                  <a:cubicBezTo>
                    <a:pt x="563813" y="259298"/>
                    <a:pt x="682054" y="250501"/>
                    <a:pt x="748443" y="254970"/>
                  </a:cubicBezTo>
                  <a:cubicBezTo>
                    <a:pt x="751517" y="255388"/>
                    <a:pt x="754453" y="255668"/>
                    <a:pt x="757388" y="255807"/>
                  </a:cubicBezTo>
                  <a:cubicBezTo>
                    <a:pt x="750400" y="266140"/>
                    <a:pt x="744809" y="274379"/>
                    <a:pt x="741874" y="277032"/>
                  </a:cubicBezTo>
                  <a:cubicBezTo>
                    <a:pt x="728736" y="289180"/>
                    <a:pt x="716157" y="310264"/>
                    <a:pt x="734885" y="323669"/>
                  </a:cubicBezTo>
                  <a:cubicBezTo>
                    <a:pt x="765355" y="341961"/>
                    <a:pt x="779471" y="296999"/>
                    <a:pt x="790093" y="276333"/>
                  </a:cubicBezTo>
                  <a:cubicBezTo>
                    <a:pt x="794565" y="264744"/>
                    <a:pt x="799877" y="253573"/>
                    <a:pt x="805327" y="242403"/>
                  </a:cubicBezTo>
                  <a:cubicBezTo>
                    <a:pt x="841806" y="214616"/>
                    <a:pt x="849353" y="149826"/>
                    <a:pt x="850891" y="99419"/>
                  </a:cubicBezTo>
                  <a:cubicBezTo>
                    <a:pt x="869200" y="107796"/>
                    <a:pt x="879403" y="86572"/>
                    <a:pt x="885273" y="72051"/>
                  </a:cubicBezTo>
                  <a:cubicBezTo>
                    <a:pt x="896734" y="47894"/>
                    <a:pt x="911828" y="25413"/>
                    <a:pt x="926224" y="2793"/>
                  </a:cubicBezTo>
                  <a:cubicBezTo>
                    <a:pt x="925525" y="50547"/>
                    <a:pt x="931815" y="98581"/>
                    <a:pt x="938803" y="145777"/>
                  </a:cubicBezTo>
                  <a:cubicBezTo>
                    <a:pt x="947469" y="216710"/>
                    <a:pt x="1058162" y="210566"/>
                    <a:pt x="1112531" y="216012"/>
                  </a:cubicBezTo>
                  <a:cubicBezTo>
                    <a:pt x="1206174" y="219084"/>
                    <a:pt x="1300236" y="216850"/>
                    <a:pt x="1393879" y="220899"/>
                  </a:cubicBezTo>
                  <a:cubicBezTo>
                    <a:pt x="1438463" y="225647"/>
                    <a:pt x="1482909" y="230255"/>
                    <a:pt x="1527634" y="232908"/>
                  </a:cubicBezTo>
                  <a:cubicBezTo>
                    <a:pt x="1513098" y="250920"/>
                    <a:pt x="1500519" y="270748"/>
                    <a:pt x="1486683" y="289040"/>
                  </a:cubicBezTo>
                  <a:cubicBezTo>
                    <a:pt x="1478576" y="298954"/>
                    <a:pt x="1481232" y="314314"/>
                    <a:pt x="1492273" y="3204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23"/>
            <p:cNvSpPr/>
            <p:nvPr/>
          </p:nvSpPr>
          <p:spPr>
            <a:xfrm>
              <a:off x="11717776" y="7914229"/>
              <a:ext cx="620837" cy="209177"/>
            </a:xfrm>
            <a:custGeom>
              <a:rect b="b" l="l" r="r" t="t"/>
              <a:pathLst>
                <a:path extrusionOk="0" h="209177" w="620837">
                  <a:moveTo>
                    <a:pt x="613011" y="189726"/>
                  </a:moveTo>
                  <a:cubicBezTo>
                    <a:pt x="615107" y="196288"/>
                    <a:pt x="618042" y="202711"/>
                    <a:pt x="620837" y="209135"/>
                  </a:cubicBezTo>
                  <a:cubicBezTo>
                    <a:pt x="553470" y="208297"/>
                    <a:pt x="485964" y="208855"/>
                    <a:pt x="418597" y="207040"/>
                  </a:cubicBezTo>
                  <a:cubicBezTo>
                    <a:pt x="398611" y="205644"/>
                    <a:pt x="378624" y="205085"/>
                    <a:pt x="358638" y="205085"/>
                  </a:cubicBezTo>
                  <a:cubicBezTo>
                    <a:pt x="330545" y="205085"/>
                    <a:pt x="302172" y="206202"/>
                    <a:pt x="273940" y="207180"/>
                  </a:cubicBezTo>
                  <a:cubicBezTo>
                    <a:pt x="210347" y="209414"/>
                    <a:pt x="146614" y="211648"/>
                    <a:pt x="83999" y="202711"/>
                  </a:cubicBezTo>
                  <a:cubicBezTo>
                    <a:pt x="64711" y="198383"/>
                    <a:pt x="59540" y="182046"/>
                    <a:pt x="53390" y="168641"/>
                  </a:cubicBezTo>
                  <a:cubicBezTo>
                    <a:pt x="31727" y="118233"/>
                    <a:pt x="15794" y="61543"/>
                    <a:pt x="0" y="6108"/>
                  </a:cubicBezTo>
                  <a:cubicBezTo>
                    <a:pt x="146753" y="-873"/>
                    <a:pt x="293787" y="-175"/>
                    <a:pt x="440680" y="244"/>
                  </a:cubicBezTo>
                  <a:cubicBezTo>
                    <a:pt x="473105" y="1082"/>
                    <a:pt x="505950" y="663"/>
                    <a:pt x="538795" y="1361"/>
                  </a:cubicBezTo>
                  <a:cubicBezTo>
                    <a:pt x="574016" y="58890"/>
                    <a:pt x="586175" y="128008"/>
                    <a:pt x="613011" y="1897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23"/>
            <p:cNvSpPr/>
            <p:nvPr/>
          </p:nvSpPr>
          <p:spPr>
            <a:xfrm>
              <a:off x="11168080" y="7931787"/>
              <a:ext cx="1175285" cy="504074"/>
            </a:xfrm>
            <a:custGeom>
              <a:rect b="b" l="l" r="r" t="t"/>
              <a:pathLst>
                <a:path extrusionOk="0" h="504074" w="1175285">
                  <a:moveTo>
                    <a:pt x="1138947" y="257623"/>
                  </a:moveTo>
                  <a:cubicBezTo>
                    <a:pt x="1152085" y="258181"/>
                    <a:pt x="1164244" y="258600"/>
                    <a:pt x="1175286" y="258879"/>
                  </a:cubicBezTo>
                  <a:cubicBezTo>
                    <a:pt x="1154181" y="287783"/>
                    <a:pt x="1137829" y="320178"/>
                    <a:pt x="1113230" y="347267"/>
                  </a:cubicBezTo>
                  <a:cubicBezTo>
                    <a:pt x="1099253" y="346429"/>
                    <a:pt x="1085277" y="345731"/>
                    <a:pt x="1071300" y="345172"/>
                  </a:cubicBezTo>
                  <a:cubicBezTo>
                    <a:pt x="1024759" y="345033"/>
                    <a:pt x="845859" y="327160"/>
                    <a:pt x="829646" y="376171"/>
                  </a:cubicBezTo>
                  <a:cubicBezTo>
                    <a:pt x="828948" y="376590"/>
                    <a:pt x="828248" y="377148"/>
                    <a:pt x="827550" y="377707"/>
                  </a:cubicBezTo>
                  <a:cubicBezTo>
                    <a:pt x="825873" y="379522"/>
                    <a:pt x="825034" y="381756"/>
                    <a:pt x="825034" y="383990"/>
                  </a:cubicBezTo>
                  <a:lnTo>
                    <a:pt x="825034" y="383990"/>
                  </a:lnTo>
                  <a:cubicBezTo>
                    <a:pt x="825313" y="390832"/>
                    <a:pt x="825733" y="397674"/>
                    <a:pt x="826292" y="404377"/>
                  </a:cubicBezTo>
                  <a:cubicBezTo>
                    <a:pt x="798479" y="428394"/>
                    <a:pt x="756409" y="489413"/>
                    <a:pt x="741594" y="504075"/>
                  </a:cubicBezTo>
                  <a:cubicBezTo>
                    <a:pt x="738380" y="480197"/>
                    <a:pt x="732230" y="456599"/>
                    <a:pt x="726919" y="433141"/>
                  </a:cubicBezTo>
                  <a:cubicBezTo>
                    <a:pt x="723145" y="418899"/>
                    <a:pt x="722586" y="395021"/>
                    <a:pt x="715458" y="380360"/>
                  </a:cubicBezTo>
                  <a:cubicBezTo>
                    <a:pt x="701482" y="352852"/>
                    <a:pt x="667938" y="347267"/>
                    <a:pt x="639985" y="344195"/>
                  </a:cubicBezTo>
                  <a:cubicBezTo>
                    <a:pt x="591487" y="340704"/>
                    <a:pt x="542708" y="340983"/>
                    <a:pt x="493930" y="341123"/>
                  </a:cubicBezTo>
                  <a:cubicBezTo>
                    <a:pt x="473385" y="341263"/>
                    <a:pt x="452699" y="341263"/>
                    <a:pt x="432154" y="341123"/>
                  </a:cubicBezTo>
                  <a:cubicBezTo>
                    <a:pt x="395116" y="341542"/>
                    <a:pt x="358078" y="344754"/>
                    <a:pt x="321320" y="349780"/>
                  </a:cubicBezTo>
                  <a:cubicBezTo>
                    <a:pt x="304409" y="352433"/>
                    <a:pt x="292109" y="367933"/>
                    <a:pt x="294485" y="385107"/>
                  </a:cubicBezTo>
                  <a:cubicBezTo>
                    <a:pt x="295603" y="393346"/>
                    <a:pt x="300076" y="400886"/>
                    <a:pt x="306645" y="405913"/>
                  </a:cubicBezTo>
                  <a:cubicBezTo>
                    <a:pt x="291690" y="404098"/>
                    <a:pt x="258705" y="454645"/>
                    <a:pt x="251298" y="461766"/>
                  </a:cubicBezTo>
                  <a:cubicBezTo>
                    <a:pt x="250459" y="462883"/>
                    <a:pt x="249760" y="464000"/>
                    <a:pt x="249062" y="465257"/>
                  </a:cubicBezTo>
                  <a:cubicBezTo>
                    <a:pt x="243890" y="442497"/>
                    <a:pt x="238999" y="421552"/>
                    <a:pt x="236762" y="404098"/>
                  </a:cubicBezTo>
                  <a:cubicBezTo>
                    <a:pt x="232569" y="341542"/>
                    <a:pt x="160869" y="335119"/>
                    <a:pt x="111532" y="331209"/>
                  </a:cubicBezTo>
                  <a:cubicBezTo>
                    <a:pt x="74355" y="328556"/>
                    <a:pt x="37178" y="328416"/>
                    <a:pt x="0" y="330092"/>
                  </a:cubicBezTo>
                  <a:cubicBezTo>
                    <a:pt x="9085" y="313476"/>
                    <a:pt x="18449" y="296999"/>
                    <a:pt x="27813" y="280383"/>
                  </a:cubicBezTo>
                  <a:cubicBezTo>
                    <a:pt x="40672" y="257762"/>
                    <a:pt x="53111" y="235142"/>
                    <a:pt x="64991" y="212102"/>
                  </a:cubicBezTo>
                  <a:cubicBezTo>
                    <a:pt x="68625" y="205540"/>
                    <a:pt x="68625" y="197720"/>
                    <a:pt x="65550" y="191437"/>
                  </a:cubicBezTo>
                  <a:cubicBezTo>
                    <a:pt x="71420" y="169514"/>
                    <a:pt x="71560" y="141029"/>
                    <a:pt x="71560" y="116314"/>
                  </a:cubicBezTo>
                  <a:cubicBezTo>
                    <a:pt x="76452" y="103747"/>
                    <a:pt x="82182" y="91460"/>
                    <a:pt x="87912" y="79311"/>
                  </a:cubicBezTo>
                  <a:cubicBezTo>
                    <a:pt x="101749" y="51525"/>
                    <a:pt x="117263" y="24017"/>
                    <a:pt x="136970" y="0"/>
                  </a:cubicBezTo>
                  <a:cubicBezTo>
                    <a:pt x="131799" y="52362"/>
                    <a:pt x="134594" y="128323"/>
                    <a:pt x="134873" y="139074"/>
                  </a:cubicBezTo>
                  <a:cubicBezTo>
                    <a:pt x="130121" y="207355"/>
                    <a:pt x="195811" y="218386"/>
                    <a:pt x="246825" y="221039"/>
                  </a:cubicBezTo>
                  <a:cubicBezTo>
                    <a:pt x="295184" y="223692"/>
                    <a:pt x="344102" y="228021"/>
                    <a:pt x="393160" y="228579"/>
                  </a:cubicBezTo>
                  <a:cubicBezTo>
                    <a:pt x="396514" y="228998"/>
                    <a:pt x="399868" y="229277"/>
                    <a:pt x="403083" y="229417"/>
                  </a:cubicBezTo>
                  <a:cubicBezTo>
                    <a:pt x="378484" y="259438"/>
                    <a:pt x="354724" y="295463"/>
                    <a:pt x="348854" y="304260"/>
                  </a:cubicBezTo>
                  <a:cubicBezTo>
                    <a:pt x="342564" y="314174"/>
                    <a:pt x="347596" y="328556"/>
                    <a:pt x="358358" y="332885"/>
                  </a:cubicBezTo>
                  <a:cubicBezTo>
                    <a:pt x="368002" y="336934"/>
                    <a:pt x="380860" y="332466"/>
                    <a:pt x="384634" y="322273"/>
                  </a:cubicBezTo>
                  <a:cubicBezTo>
                    <a:pt x="396095" y="288342"/>
                    <a:pt x="414544" y="257483"/>
                    <a:pt x="434251" y="227741"/>
                  </a:cubicBezTo>
                  <a:cubicBezTo>
                    <a:pt x="495328" y="215035"/>
                    <a:pt x="491973" y="146196"/>
                    <a:pt x="476320" y="79311"/>
                  </a:cubicBezTo>
                  <a:cubicBezTo>
                    <a:pt x="477438" y="77077"/>
                    <a:pt x="478696" y="75122"/>
                    <a:pt x="480094" y="73447"/>
                  </a:cubicBezTo>
                  <a:cubicBezTo>
                    <a:pt x="487920" y="60880"/>
                    <a:pt x="496027" y="48453"/>
                    <a:pt x="504692" y="36305"/>
                  </a:cubicBezTo>
                  <a:cubicBezTo>
                    <a:pt x="511122" y="80568"/>
                    <a:pt x="525098" y="124692"/>
                    <a:pt x="536419" y="167978"/>
                  </a:cubicBezTo>
                  <a:cubicBezTo>
                    <a:pt x="550396" y="262091"/>
                    <a:pt x="685269" y="257343"/>
                    <a:pt x="775557" y="254690"/>
                  </a:cubicBezTo>
                  <a:cubicBezTo>
                    <a:pt x="848934" y="252317"/>
                    <a:pt x="922311" y="253992"/>
                    <a:pt x="995687" y="255668"/>
                  </a:cubicBezTo>
                  <a:cubicBezTo>
                    <a:pt x="1043347" y="256645"/>
                    <a:pt x="1091147" y="257623"/>
                    <a:pt x="1138947" y="2576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23"/>
            <p:cNvSpPr/>
            <p:nvPr/>
          </p:nvSpPr>
          <p:spPr>
            <a:xfrm>
              <a:off x="12024981" y="8336959"/>
              <a:ext cx="405179" cy="209046"/>
            </a:xfrm>
            <a:custGeom>
              <a:rect b="b" l="l" r="r" t="t"/>
              <a:pathLst>
                <a:path extrusionOk="0" h="209046" w="405179">
                  <a:moveTo>
                    <a:pt x="405179" y="208654"/>
                  </a:moveTo>
                  <a:cubicBezTo>
                    <a:pt x="381978" y="209352"/>
                    <a:pt x="358638" y="208934"/>
                    <a:pt x="335437" y="208794"/>
                  </a:cubicBezTo>
                  <a:cubicBezTo>
                    <a:pt x="286519" y="209352"/>
                    <a:pt x="238160" y="204047"/>
                    <a:pt x="189382" y="202511"/>
                  </a:cubicBezTo>
                  <a:cubicBezTo>
                    <a:pt x="138927" y="200276"/>
                    <a:pt x="83719" y="204884"/>
                    <a:pt x="38156" y="179890"/>
                  </a:cubicBezTo>
                  <a:cubicBezTo>
                    <a:pt x="4473" y="132554"/>
                    <a:pt x="18449" y="65251"/>
                    <a:pt x="0" y="11214"/>
                  </a:cubicBezTo>
                  <a:cubicBezTo>
                    <a:pt x="114747" y="-8335"/>
                    <a:pt x="232988" y="881"/>
                    <a:pt x="348155" y="14565"/>
                  </a:cubicBezTo>
                  <a:cubicBezTo>
                    <a:pt x="355563" y="17218"/>
                    <a:pt x="367582" y="15821"/>
                    <a:pt x="369399" y="25037"/>
                  </a:cubicBezTo>
                  <a:cubicBezTo>
                    <a:pt x="388827" y="83823"/>
                    <a:pt x="405179" y="146378"/>
                    <a:pt x="405179" y="2086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23"/>
            <p:cNvSpPr/>
            <p:nvPr/>
          </p:nvSpPr>
          <p:spPr>
            <a:xfrm>
              <a:off x="11832524" y="8379590"/>
              <a:ext cx="604345" cy="366536"/>
            </a:xfrm>
            <a:custGeom>
              <a:rect b="b" l="l" r="r" t="t"/>
              <a:pathLst>
                <a:path extrusionOk="0" h="366536" w="604345">
                  <a:moveTo>
                    <a:pt x="593443" y="229696"/>
                  </a:moveTo>
                  <a:cubicBezTo>
                    <a:pt x="597217" y="229696"/>
                    <a:pt x="600851" y="229556"/>
                    <a:pt x="604345" y="229137"/>
                  </a:cubicBezTo>
                  <a:cubicBezTo>
                    <a:pt x="575134" y="266140"/>
                    <a:pt x="553051" y="308589"/>
                    <a:pt x="531248" y="350478"/>
                  </a:cubicBezTo>
                  <a:cubicBezTo>
                    <a:pt x="528313" y="355505"/>
                    <a:pt x="527194" y="361090"/>
                    <a:pt x="527894" y="366536"/>
                  </a:cubicBezTo>
                  <a:cubicBezTo>
                    <a:pt x="360175" y="362487"/>
                    <a:pt x="192317" y="355505"/>
                    <a:pt x="24599" y="352433"/>
                  </a:cubicBezTo>
                  <a:cubicBezTo>
                    <a:pt x="16353" y="351456"/>
                    <a:pt x="8247" y="350758"/>
                    <a:pt x="0" y="350059"/>
                  </a:cubicBezTo>
                  <a:cubicBezTo>
                    <a:pt x="2376" y="344753"/>
                    <a:pt x="4193" y="339168"/>
                    <a:pt x="5311" y="333862"/>
                  </a:cubicBezTo>
                  <a:cubicBezTo>
                    <a:pt x="20685" y="289878"/>
                    <a:pt x="41790" y="247988"/>
                    <a:pt x="55207" y="203305"/>
                  </a:cubicBezTo>
                  <a:cubicBezTo>
                    <a:pt x="55487" y="202328"/>
                    <a:pt x="55767" y="201351"/>
                    <a:pt x="56046" y="200373"/>
                  </a:cubicBezTo>
                  <a:cubicBezTo>
                    <a:pt x="70023" y="177473"/>
                    <a:pt x="75753" y="146056"/>
                    <a:pt x="77989" y="118548"/>
                  </a:cubicBezTo>
                  <a:cubicBezTo>
                    <a:pt x="99094" y="118269"/>
                    <a:pt x="110694" y="85595"/>
                    <a:pt x="121596" y="68560"/>
                  </a:cubicBezTo>
                  <a:cubicBezTo>
                    <a:pt x="135572" y="45381"/>
                    <a:pt x="150807" y="23039"/>
                    <a:pt x="164923" y="0"/>
                  </a:cubicBezTo>
                  <a:cubicBezTo>
                    <a:pt x="166041" y="17314"/>
                    <a:pt x="166880" y="34768"/>
                    <a:pt x="166460" y="53200"/>
                  </a:cubicBezTo>
                  <a:cubicBezTo>
                    <a:pt x="168557" y="87410"/>
                    <a:pt x="163665" y="127904"/>
                    <a:pt x="179040" y="159461"/>
                  </a:cubicBezTo>
                  <a:cubicBezTo>
                    <a:pt x="176803" y="159461"/>
                    <a:pt x="174707" y="159880"/>
                    <a:pt x="172610" y="160857"/>
                  </a:cubicBezTo>
                  <a:cubicBezTo>
                    <a:pt x="152764" y="177334"/>
                    <a:pt x="146334" y="209030"/>
                    <a:pt x="130820" y="230115"/>
                  </a:cubicBezTo>
                  <a:cubicBezTo>
                    <a:pt x="118940" y="251060"/>
                    <a:pt x="106222" y="271446"/>
                    <a:pt x="92944" y="291553"/>
                  </a:cubicBezTo>
                  <a:cubicBezTo>
                    <a:pt x="80785" y="305377"/>
                    <a:pt x="72119" y="323669"/>
                    <a:pt x="89310" y="337772"/>
                  </a:cubicBezTo>
                  <a:cubicBezTo>
                    <a:pt x="95181" y="341681"/>
                    <a:pt x="100352" y="343217"/>
                    <a:pt x="105104" y="343217"/>
                  </a:cubicBezTo>
                  <a:cubicBezTo>
                    <a:pt x="126488" y="343217"/>
                    <a:pt x="136830" y="309147"/>
                    <a:pt x="145636" y="290995"/>
                  </a:cubicBezTo>
                  <a:cubicBezTo>
                    <a:pt x="161848" y="254411"/>
                    <a:pt x="183512" y="219224"/>
                    <a:pt x="195532" y="181243"/>
                  </a:cubicBezTo>
                  <a:cubicBezTo>
                    <a:pt x="253115" y="224529"/>
                    <a:pt x="332082" y="216152"/>
                    <a:pt x="400288" y="221039"/>
                  </a:cubicBezTo>
                  <a:cubicBezTo>
                    <a:pt x="458989" y="227322"/>
                    <a:pt x="518110" y="228858"/>
                    <a:pt x="577091" y="228718"/>
                  </a:cubicBezTo>
                  <a:cubicBezTo>
                    <a:pt x="582821" y="229277"/>
                    <a:pt x="588412" y="229696"/>
                    <a:pt x="593443" y="2296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23"/>
            <p:cNvSpPr/>
            <p:nvPr/>
          </p:nvSpPr>
          <p:spPr>
            <a:xfrm>
              <a:off x="11508408" y="8335745"/>
              <a:ext cx="340316" cy="213777"/>
            </a:xfrm>
            <a:custGeom>
              <a:rect b="b" l="l" r="r" t="t"/>
              <a:pathLst>
                <a:path extrusionOk="0" h="213777" w="340316">
                  <a:moveTo>
                    <a:pt x="318525" y="7401"/>
                  </a:moveTo>
                  <a:cubicBezTo>
                    <a:pt x="329706" y="74843"/>
                    <a:pt x="358078" y="148290"/>
                    <a:pt x="324255" y="213778"/>
                  </a:cubicBezTo>
                  <a:cubicBezTo>
                    <a:pt x="240815" y="204283"/>
                    <a:pt x="156677" y="205400"/>
                    <a:pt x="73237" y="196324"/>
                  </a:cubicBezTo>
                  <a:cubicBezTo>
                    <a:pt x="41650" y="194648"/>
                    <a:pt x="45144" y="156668"/>
                    <a:pt x="35640" y="133908"/>
                  </a:cubicBezTo>
                  <a:cubicBezTo>
                    <a:pt x="22781" y="91878"/>
                    <a:pt x="13697" y="48732"/>
                    <a:pt x="0" y="6842"/>
                  </a:cubicBezTo>
                  <a:cubicBezTo>
                    <a:pt x="41930" y="977"/>
                    <a:pt x="83999" y="0"/>
                    <a:pt x="126208" y="0"/>
                  </a:cubicBezTo>
                  <a:cubicBezTo>
                    <a:pt x="143818" y="0"/>
                    <a:pt x="161429" y="140"/>
                    <a:pt x="179039" y="140"/>
                  </a:cubicBezTo>
                  <a:cubicBezTo>
                    <a:pt x="191758" y="419"/>
                    <a:pt x="204756" y="419"/>
                    <a:pt x="217614" y="279"/>
                  </a:cubicBezTo>
                  <a:cubicBezTo>
                    <a:pt x="251717" y="279"/>
                    <a:pt x="285680" y="0"/>
                    <a:pt x="318525" y="74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23"/>
            <p:cNvSpPr/>
            <p:nvPr/>
          </p:nvSpPr>
          <p:spPr>
            <a:xfrm>
              <a:off x="11453760" y="8558180"/>
              <a:ext cx="391202" cy="170631"/>
            </a:xfrm>
            <a:custGeom>
              <a:rect b="b" l="l" r="r" t="t"/>
              <a:pathLst>
                <a:path extrusionOk="0" h="170631" w="391202">
                  <a:moveTo>
                    <a:pt x="391203" y="52921"/>
                  </a:moveTo>
                  <a:cubicBezTo>
                    <a:pt x="387289" y="60601"/>
                    <a:pt x="383376" y="68141"/>
                    <a:pt x="379323" y="75681"/>
                  </a:cubicBezTo>
                  <a:cubicBezTo>
                    <a:pt x="365486" y="101513"/>
                    <a:pt x="351509" y="127206"/>
                    <a:pt x="336275" y="152340"/>
                  </a:cubicBezTo>
                  <a:cubicBezTo>
                    <a:pt x="332362" y="157087"/>
                    <a:pt x="330685" y="162952"/>
                    <a:pt x="330964" y="168677"/>
                  </a:cubicBezTo>
                  <a:cubicBezTo>
                    <a:pt x="290712" y="167280"/>
                    <a:pt x="250459" y="168118"/>
                    <a:pt x="210207" y="170631"/>
                  </a:cubicBezTo>
                  <a:cubicBezTo>
                    <a:pt x="213981" y="166023"/>
                    <a:pt x="218453" y="161974"/>
                    <a:pt x="223484" y="158483"/>
                  </a:cubicBezTo>
                  <a:cubicBezTo>
                    <a:pt x="176803" y="160717"/>
                    <a:pt x="130261" y="163091"/>
                    <a:pt x="83579" y="163789"/>
                  </a:cubicBezTo>
                  <a:cubicBezTo>
                    <a:pt x="55766" y="163929"/>
                    <a:pt x="27813" y="163929"/>
                    <a:pt x="0" y="163789"/>
                  </a:cubicBezTo>
                  <a:cubicBezTo>
                    <a:pt x="14256" y="139354"/>
                    <a:pt x="21943" y="97464"/>
                    <a:pt x="31866" y="82383"/>
                  </a:cubicBezTo>
                  <a:cubicBezTo>
                    <a:pt x="42488" y="54876"/>
                    <a:pt x="55487" y="28066"/>
                    <a:pt x="64152" y="0"/>
                  </a:cubicBezTo>
                  <a:cubicBezTo>
                    <a:pt x="102727" y="48034"/>
                    <a:pt x="178061" y="34070"/>
                    <a:pt x="233128" y="41192"/>
                  </a:cubicBezTo>
                  <a:cubicBezTo>
                    <a:pt x="278412" y="43286"/>
                    <a:pt x="332641" y="50268"/>
                    <a:pt x="379882" y="53759"/>
                  </a:cubicBezTo>
                  <a:cubicBezTo>
                    <a:pt x="383935" y="53898"/>
                    <a:pt x="387709" y="53619"/>
                    <a:pt x="391203" y="529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23"/>
            <p:cNvSpPr/>
            <p:nvPr/>
          </p:nvSpPr>
          <p:spPr>
            <a:xfrm>
              <a:off x="11350753" y="8345519"/>
              <a:ext cx="161987" cy="376450"/>
            </a:xfrm>
            <a:custGeom>
              <a:rect b="b" l="l" r="r" t="t"/>
              <a:pathLst>
                <a:path extrusionOk="0" h="376450" w="161987">
                  <a:moveTo>
                    <a:pt x="129981" y="0"/>
                  </a:moveTo>
                  <a:cubicBezTo>
                    <a:pt x="139485" y="66884"/>
                    <a:pt x="145356" y="135723"/>
                    <a:pt x="161988" y="200792"/>
                  </a:cubicBezTo>
                  <a:cubicBezTo>
                    <a:pt x="123972" y="243659"/>
                    <a:pt x="103007" y="300211"/>
                    <a:pt x="69883" y="347267"/>
                  </a:cubicBezTo>
                  <a:cubicBezTo>
                    <a:pt x="62615" y="356343"/>
                    <a:pt x="56465" y="366816"/>
                    <a:pt x="57863" y="376450"/>
                  </a:cubicBezTo>
                  <a:cubicBezTo>
                    <a:pt x="38575" y="376450"/>
                    <a:pt x="19287" y="376311"/>
                    <a:pt x="0" y="376171"/>
                  </a:cubicBezTo>
                  <a:cubicBezTo>
                    <a:pt x="14535" y="342520"/>
                    <a:pt x="30748" y="310125"/>
                    <a:pt x="47799" y="277451"/>
                  </a:cubicBezTo>
                  <a:cubicBezTo>
                    <a:pt x="48498" y="281919"/>
                    <a:pt x="55906" y="281779"/>
                    <a:pt x="55626" y="276892"/>
                  </a:cubicBezTo>
                  <a:cubicBezTo>
                    <a:pt x="55207" y="271586"/>
                    <a:pt x="55906" y="266420"/>
                    <a:pt x="56605" y="260974"/>
                  </a:cubicBezTo>
                  <a:cubicBezTo>
                    <a:pt x="58561" y="257902"/>
                    <a:pt x="58002" y="254132"/>
                    <a:pt x="55906" y="251898"/>
                  </a:cubicBezTo>
                  <a:cubicBezTo>
                    <a:pt x="97276" y="213918"/>
                    <a:pt x="85956" y="139773"/>
                    <a:pt x="71420" y="73726"/>
                  </a:cubicBezTo>
                  <a:cubicBezTo>
                    <a:pt x="72258" y="74424"/>
                    <a:pt x="73097" y="74983"/>
                    <a:pt x="74075" y="75541"/>
                  </a:cubicBezTo>
                  <a:cubicBezTo>
                    <a:pt x="77570" y="77217"/>
                    <a:pt x="80784" y="78055"/>
                    <a:pt x="83719" y="78055"/>
                  </a:cubicBezTo>
                  <a:cubicBezTo>
                    <a:pt x="106920" y="78055"/>
                    <a:pt x="111672" y="29183"/>
                    <a:pt x="124111" y="12707"/>
                  </a:cubicBezTo>
                  <a:cubicBezTo>
                    <a:pt x="129981" y="12707"/>
                    <a:pt x="128444" y="4468"/>
                    <a:pt x="1299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23"/>
            <p:cNvSpPr/>
            <p:nvPr/>
          </p:nvSpPr>
          <p:spPr>
            <a:xfrm>
              <a:off x="10927824" y="8323178"/>
              <a:ext cx="443251" cy="229879"/>
            </a:xfrm>
            <a:custGeom>
              <a:rect b="b" l="l" r="r" t="t"/>
              <a:pathLst>
                <a:path extrusionOk="0" h="229879" w="443251">
                  <a:moveTo>
                    <a:pt x="412727" y="14522"/>
                  </a:moveTo>
                  <a:cubicBezTo>
                    <a:pt x="422510" y="80289"/>
                    <a:pt x="454516" y="155970"/>
                    <a:pt x="439142" y="225228"/>
                  </a:cubicBezTo>
                  <a:cubicBezTo>
                    <a:pt x="429359" y="227043"/>
                    <a:pt x="419436" y="227881"/>
                    <a:pt x="409512" y="228439"/>
                  </a:cubicBezTo>
                  <a:cubicBezTo>
                    <a:pt x="384774" y="229696"/>
                    <a:pt x="359895" y="229696"/>
                    <a:pt x="335157" y="229696"/>
                  </a:cubicBezTo>
                  <a:cubicBezTo>
                    <a:pt x="270446" y="230953"/>
                    <a:pt x="206294" y="225507"/>
                    <a:pt x="141862" y="220760"/>
                  </a:cubicBezTo>
                  <a:cubicBezTo>
                    <a:pt x="103566" y="217967"/>
                    <a:pt x="64292" y="221877"/>
                    <a:pt x="26835" y="211963"/>
                  </a:cubicBezTo>
                  <a:lnTo>
                    <a:pt x="26835" y="211963"/>
                  </a:lnTo>
                  <a:cubicBezTo>
                    <a:pt x="14955" y="158483"/>
                    <a:pt x="12439" y="101792"/>
                    <a:pt x="0" y="48034"/>
                  </a:cubicBezTo>
                  <a:cubicBezTo>
                    <a:pt x="5730" y="44822"/>
                    <a:pt x="10482" y="39795"/>
                    <a:pt x="13277" y="33791"/>
                  </a:cubicBezTo>
                  <a:cubicBezTo>
                    <a:pt x="99653" y="17035"/>
                    <a:pt x="191059" y="0"/>
                    <a:pt x="281068" y="0"/>
                  </a:cubicBezTo>
                  <a:cubicBezTo>
                    <a:pt x="325513" y="0"/>
                    <a:pt x="369679" y="4049"/>
                    <a:pt x="412727" y="145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23"/>
            <p:cNvSpPr/>
            <p:nvPr/>
          </p:nvSpPr>
          <p:spPr>
            <a:xfrm>
              <a:off x="10845921" y="8576472"/>
              <a:ext cx="535859" cy="145218"/>
            </a:xfrm>
            <a:custGeom>
              <a:rect b="b" l="l" r="r" t="t"/>
              <a:pathLst>
                <a:path extrusionOk="0" h="145218" w="535859">
                  <a:moveTo>
                    <a:pt x="535860" y="32674"/>
                  </a:moveTo>
                  <a:cubicBezTo>
                    <a:pt x="524120" y="44682"/>
                    <a:pt x="515315" y="60880"/>
                    <a:pt x="504832" y="73168"/>
                  </a:cubicBezTo>
                  <a:cubicBezTo>
                    <a:pt x="496027" y="91739"/>
                    <a:pt x="458710" y="122737"/>
                    <a:pt x="462204" y="145218"/>
                  </a:cubicBezTo>
                  <a:cubicBezTo>
                    <a:pt x="432294" y="145079"/>
                    <a:pt x="402244" y="144799"/>
                    <a:pt x="372335" y="144520"/>
                  </a:cubicBezTo>
                  <a:cubicBezTo>
                    <a:pt x="248223" y="143543"/>
                    <a:pt x="124112" y="142565"/>
                    <a:pt x="0" y="143682"/>
                  </a:cubicBezTo>
                  <a:cubicBezTo>
                    <a:pt x="5311" y="131395"/>
                    <a:pt x="9924" y="118827"/>
                    <a:pt x="15514" y="110589"/>
                  </a:cubicBezTo>
                  <a:cubicBezTo>
                    <a:pt x="33963" y="73307"/>
                    <a:pt x="53810" y="36863"/>
                    <a:pt x="72957" y="0"/>
                  </a:cubicBezTo>
                  <a:cubicBezTo>
                    <a:pt x="109576" y="29183"/>
                    <a:pt x="164504" y="21084"/>
                    <a:pt x="208670" y="25692"/>
                  </a:cubicBezTo>
                  <a:cubicBezTo>
                    <a:pt x="278972" y="32255"/>
                    <a:pt x="349413" y="38818"/>
                    <a:pt x="420134" y="38818"/>
                  </a:cubicBezTo>
                  <a:cubicBezTo>
                    <a:pt x="425865" y="38818"/>
                    <a:pt x="431595" y="38818"/>
                    <a:pt x="437326" y="38678"/>
                  </a:cubicBezTo>
                  <a:cubicBezTo>
                    <a:pt x="446410" y="38259"/>
                    <a:pt x="455775" y="38259"/>
                    <a:pt x="465139" y="38399"/>
                  </a:cubicBezTo>
                  <a:cubicBezTo>
                    <a:pt x="489039" y="38259"/>
                    <a:pt x="513218" y="38399"/>
                    <a:pt x="535860" y="326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23"/>
            <p:cNvSpPr/>
            <p:nvPr/>
          </p:nvSpPr>
          <p:spPr>
            <a:xfrm>
              <a:off x="10724325" y="8374703"/>
              <a:ext cx="180436" cy="347127"/>
            </a:xfrm>
            <a:custGeom>
              <a:rect b="b" l="l" r="r" t="t"/>
              <a:pathLst>
                <a:path extrusionOk="0" h="347127" w="180436">
                  <a:moveTo>
                    <a:pt x="180297" y="155830"/>
                  </a:moveTo>
                  <a:cubicBezTo>
                    <a:pt x="180297" y="157785"/>
                    <a:pt x="180437" y="159740"/>
                    <a:pt x="180437" y="161834"/>
                  </a:cubicBezTo>
                  <a:cubicBezTo>
                    <a:pt x="172890" y="163510"/>
                    <a:pt x="165761" y="169654"/>
                    <a:pt x="162826" y="177892"/>
                  </a:cubicBezTo>
                  <a:cubicBezTo>
                    <a:pt x="147592" y="203305"/>
                    <a:pt x="131938" y="228439"/>
                    <a:pt x="116983" y="253992"/>
                  </a:cubicBezTo>
                  <a:cubicBezTo>
                    <a:pt x="100211" y="282058"/>
                    <a:pt x="84278" y="310683"/>
                    <a:pt x="66668" y="338191"/>
                  </a:cubicBezTo>
                  <a:cubicBezTo>
                    <a:pt x="64571" y="340565"/>
                    <a:pt x="63034" y="343218"/>
                    <a:pt x="61916" y="346010"/>
                  </a:cubicBezTo>
                  <a:cubicBezTo>
                    <a:pt x="48918" y="346150"/>
                    <a:pt x="35920" y="346290"/>
                    <a:pt x="22921" y="346569"/>
                  </a:cubicBezTo>
                  <a:cubicBezTo>
                    <a:pt x="15234" y="346708"/>
                    <a:pt x="7687" y="346848"/>
                    <a:pt x="0" y="347127"/>
                  </a:cubicBezTo>
                  <a:cubicBezTo>
                    <a:pt x="16073" y="309008"/>
                    <a:pt x="31447" y="270469"/>
                    <a:pt x="51993" y="234723"/>
                  </a:cubicBezTo>
                  <a:cubicBezTo>
                    <a:pt x="92105" y="207634"/>
                    <a:pt x="89869" y="144380"/>
                    <a:pt x="81343" y="82244"/>
                  </a:cubicBezTo>
                  <a:cubicBezTo>
                    <a:pt x="81623" y="82523"/>
                    <a:pt x="82042" y="82942"/>
                    <a:pt x="82461" y="83221"/>
                  </a:cubicBezTo>
                  <a:cubicBezTo>
                    <a:pt x="86934" y="86153"/>
                    <a:pt x="91267" y="87410"/>
                    <a:pt x="95180" y="87410"/>
                  </a:cubicBezTo>
                  <a:cubicBezTo>
                    <a:pt x="118241" y="87410"/>
                    <a:pt x="133755" y="45381"/>
                    <a:pt x="149828" y="31278"/>
                  </a:cubicBezTo>
                  <a:cubicBezTo>
                    <a:pt x="158214" y="20805"/>
                    <a:pt x="166460" y="10193"/>
                    <a:pt x="175126" y="0"/>
                  </a:cubicBezTo>
                  <a:cubicBezTo>
                    <a:pt x="177921" y="51804"/>
                    <a:pt x="178759" y="103887"/>
                    <a:pt x="180297" y="1558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23"/>
            <p:cNvSpPr/>
            <p:nvPr/>
          </p:nvSpPr>
          <p:spPr>
            <a:xfrm>
              <a:off x="10358000" y="8337421"/>
              <a:ext cx="390571" cy="221173"/>
            </a:xfrm>
            <a:custGeom>
              <a:rect b="b" l="l" r="r" t="t"/>
              <a:pathLst>
                <a:path extrusionOk="0" h="221173" w="390571">
                  <a:moveTo>
                    <a:pt x="390504" y="182500"/>
                  </a:moveTo>
                  <a:cubicBezTo>
                    <a:pt x="390923" y="195486"/>
                    <a:pt x="389526" y="209310"/>
                    <a:pt x="382538" y="220620"/>
                  </a:cubicBezTo>
                  <a:cubicBezTo>
                    <a:pt x="314891" y="222714"/>
                    <a:pt x="247385" y="218386"/>
                    <a:pt x="179738" y="215593"/>
                  </a:cubicBezTo>
                  <a:cubicBezTo>
                    <a:pt x="140744" y="213638"/>
                    <a:pt x="99233" y="216152"/>
                    <a:pt x="62475" y="200932"/>
                  </a:cubicBezTo>
                  <a:cubicBezTo>
                    <a:pt x="41790" y="134047"/>
                    <a:pt x="27953" y="64650"/>
                    <a:pt x="0" y="0"/>
                  </a:cubicBezTo>
                  <a:cubicBezTo>
                    <a:pt x="11461" y="16756"/>
                    <a:pt x="31028" y="15220"/>
                    <a:pt x="50176" y="13684"/>
                  </a:cubicBezTo>
                  <a:cubicBezTo>
                    <a:pt x="58981" y="12986"/>
                    <a:pt x="67647" y="12288"/>
                    <a:pt x="75474" y="13405"/>
                  </a:cubicBezTo>
                  <a:cubicBezTo>
                    <a:pt x="113350" y="14941"/>
                    <a:pt x="151087" y="14103"/>
                    <a:pt x="188683" y="13405"/>
                  </a:cubicBezTo>
                  <a:cubicBezTo>
                    <a:pt x="249202" y="12288"/>
                    <a:pt x="309440" y="11171"/>
                    <a:pt x="369959" y="19130"/>
                  </a:cubicBezTo>
                  <a:cubicBezTo>
                    <a:pt x="375270" y="73866"/>
                    <a:pt x="386591" y="127764"/>
                    <a:pt x="390504" y="1825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23"/>
            <p:cNvSpPr/>
            <p:nvPr/>
          </p:nvSpPr>
          <p:spPr>
            <a:xfrm>
              <a:off x="10314674" y="8581499"/>
              <a:ext cx="405877" cy="155411"/>
            </a:xfrm>
            <a:custGeom>
              <a:rect b="b" l="l" r="r" t="t"/>
              <a:pathLst>
                <a:path extrusionOk="0" h="155411" w="405877">
                  <a:moveTo>
                    <a:pt x="405878" y="41611"/>
                  </a:moveTo>
                  <a:cubicBezTo>
                    <a:pt x="401685" y="49290"/>
                    <a:pt x="398191" y="55853"/>
                    <a:pt x="395535" y="59623"/>
                  </a:cubicBezTo>
                  <a:cubicBezTo>
                    <a:pt x="380580" y="87131"/>
                    <a:pt x="365626" y="114499"/>
                    <a:pt x="350391" y="141867"/>
                  </a:cubicBezTo>
                  <a:cubicBezTo>
                    <a:pt x="233548" y="145497"/>
                    <a:pt x="116844" y="151921"/>
                    <a:pt x="0" y="155411"/>
                  </a:cubicBezTo>
                  <a:cubicBezTo>
                    <a:pt x="6988" y="143263"/>
                    <a:pt x="11600" y="127206"/>
                    <a:pt x="17051" y="117012"/>
                  </a:cubicBezTo>
                  <a:cubicBezTo>
                    <a:pt x="20546" y="104725"/>
                    <a:pt x="55068" y="39795"/>
                    <a:pt x="65689" y="0"/>
                  </a:cubicBezTo>
                  <a:cubicBezTo>
                    <a:pt x="80504" y="16896"/>
                    <a:pt x="104544" y="23458"/>
                    <a:pt x="140883" y="28345"/>
                  </a:cubicBezTo>
                  <a:cubicBezTo>
                    <a:pt x="220969" y="34629"/>
                    <a:pt x="301334" y="38259"/>
                    <a:pt x="381559" y="39516"/>
                  </a:cubicBezTo>
                  <a:cubicBezTo>
                    <a:pt x="390504" y="40913"/>
                    <a:pt x="398470" y="41471"/>
                    <a:pt x="405878" y="416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23"/>
            <p:cNvSpPr/>
            <p:nvPr/>
          </p:nvSpPr>
          <p:spPr>
            <a:xfrm>
              <a:off x="10218515" y="8363951"/>
              <a:ext cx="147871" cy="375053"/>
            </a:xfrm>
            <a:custGeom>
              <a:rect b="b" l="l" r="r" t="t"/>
              <a:pathLst>
                <a:path extrusionOk="0" h="375053" w="147871">
                  <a:moveTo>
                    <a:pt x="142421" y="154574"/>
                  </a:moveTo>
                  <a:cubicBezTo>
                    <a:pt x="143259" y="168677"/>
                    <a:pt x="145076" y="180406"/>
                    <a:pt x="147871" y="190320"/>
                  </a:cubicBezTo>
                  <a:cubicBezTo>
                    <a:pt x="144098" y="194090"/>
                    <a:pt x="141862" y="199535"/>
                    <a:pt x="138787" y="203864"/>
                  </a:cubicBezTo>
                  <a:cubicBezTo>
                    <a:pt x="118521" y="241565"/>
                    <a:pt x="98534" y="279545"/>
                    <a:pt x="76032" y="315989"/>
                  </a:cubicBezTo>
                  <a:cubicBezTo>
                    <a:pt x="67646" y="332885"/>
                    <a:pt x="44305" y="355645"/>
                    <a:pt x="51434" y="374077"/>
                  </a:cubicBezTo>
                  <a:cubicBezTo>
                    <a:pt x="34242" y="374495"/>
                    <a:pt x="17191" y="374775"/>
                    <a:pt x="0" y="375054"/>
                  </a:cubicBezTo>
                  <a:cubicBezTo>
                    <a:pt x="8246" y="359415"/>
                    <a:pt x="11461" y="335538"/>
                    <a:pt x="19427" y="323809"/>
                  </a:cubicBezTo>
                  <a:cubicBezTo>
                    <a:pt x="25158" y="310125"/>
                    <a:pt x="31587" y="296720"/>
                    <a:pt x="37597" y="283036"/>
                  </a:cubicBezTo>
                  <a:cubicBezTo>
                    <a:pt x="58701" y="281919"/>
                    <a:pt x="77709" y="269910"/>
                    <a:pt x="82601" y="247569"/>
                  </a:cubicBezTo>
                  <a:cubicBezTo>
                    <a:pt x="89170" y="224111"/>
                    <a:pt x="81204" y="200373"/>
                    <a:pt x="73377" y="178172"/>
                  </a:cubicBezTo>
                  <a:cubicBezTo>
                    <a:pt x="64711" y="153177"/>
                    <a:pt x="60099" y="126926"/>
                    <a:pt x="51014" y="102211"/>
                  </a:cubicBezTo>
                  <a:cubicBezTo>
                    <a:pt x="59120" y="91739"/>
                    <a:pt x="66528" y="80010"/>
                    <a:pt x="73796" y="73447"/>
                  </a:cubicBezTo>
                  <a:cubicBezTo>
                    <a:pt x="90148" y="51804"/>
                    <a:pt x="97416" y="28764"/>
                    <a:pt x="111393" y="4887"/>
                  </a:cubicBezTo>
                  <a:cubicBezTo>
                    <a:pt x="112092" y="3211"/>
                    <a:pt x="112930" y="1536"/>
                    <a:pt x="113769" y="0"/>
                  </a:cubicBezTo>
                  <a:cubicBezTo>
                    <a:pt x="122015" y="51245"/>
                    <a:pt x="135293" y="101234"/>
                    <a:pt x="142421" y="1545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23"/>
            <p:cNvSpPr/>
            <p:nvPr/>
          </p:nvSpPr>
          <p:spPr>
            <a:xfrm>
              <a:off x="8470891" y="8339934"/>
              <a:ext cx="1768030" cy="254410"/>
            </a:xfrm>
            <a:custGeom>
              <a:rect b="b" l="l" r="r" t="t"/>
              <a:pathLst>
                <a:path extrusionOk="0" h="254410" w="1768030">
                  <a:moveTo>
                    <a:pt x="1740077" y="149966"/>
                  </a:moveTo>
                  <a:cubicBezTo>
                    <a:pt x="1749442" y="181104"/>
                    <a:pt x="1757548" y="212800"/>
                    <a:pt x="1768030" y="243520"/>
                  </a:cubicBezTo>
                  <a:cubicBezTo>
                    <a:pt x="1656497" y="241984"/>
                    <a:pt x="1545384" y="222714"/>
                    <a:pt x="1433572" y="228579"/>
                  </a:cubicBezTo>
                  <a:cubicBezTo>
                    <a:pt x="1336575" y="233187"/>
                    <a:pt x="1239578" y="232628"/>
                    <a:pt x="1142581" y="233047"/>
                  </a:cubicBezTo>
                  <a:cubicBezTo>
                    <a:pt x="1063194" y="235002"/>
                    <a:pt x="985624" y="242961"/>
                    <a:pt x="904980" y="244357"/>
                  </a:cubicBezTo>
                  <a:cubicBezTo>
                    <a:pt x="853546" y="246033"/>
                    <a:pt x="802252" y="242682"/>
                    <a:pt x="750819" y="239331"/>
                  </a:cubicBezTo>
                  <a:cubicBezTo>
                    <a:pt x="703858" y="236259"/>
                    <a:pt x="656757" y="233187"/>
                    <a:pt x="609656" y="234025"/>
                  </a:cubicBezTo>
                  <a:cubicBezTo>
                    <a:pt x="485405" y="233187"/>
                    <a:pt x="362831" y="249943"/>
                    <a:pt x="236483" y="254411"/>
                  </a:cubicBezTo>
                  <a:cubicBezTo>
                    <a:pt x="174986" y="252456"/>
                    <a:pt x="99792" y="260415"/>
                    <a:pt x="47101" y="224669"/>
                  </a:cubicBezTo>
                  <a:cubicBezTo>
                    <a:pt x="29211" y="164208"/>
                    <a:pt x="13138" y="103049"/>
                    <a:pt x="0" y="41331"/>
                  </a:cubicBezTo>
                  <a:cubicBezTo>
                    <a:pt x="126907" y="17594"/>
                    <a:pt x="256749" y="9914"/>
                    <a:pt x="385473" y="2932"/>
                  </a:cubicBezTo>
                  <a:cubicBezTo>
                    <a:pt x="413286" y="838"/>
                    <a:pt x="441239" y="0"/>
                    <a:pt x="469052" y="0"/>
                  </a:cubicBezTo>
                  <a:cubicBezTo>
                    <a:pt x="548159" y="0"/>
                    <a:pt x="627406" y="6563"/>
                    <a:pt x="706374" y="6702"/>
                  </a:cubicBezTo>
                  <a:cubicBezTo>
                    <a:pt x="894917" y="8797"/>
                    <a:pt x="1082901" y="17873"/>
                    <a:pt x="1270466" y="37142"/>
                  </a:cubicBezTo>
                  <a:cubicBezTo>
                    <a:pt x="1336994" y="41890"/>
                    <a:pt x="1403662" y="39376"/>
                    <a:pt x="1470330" y="37003"/>
                  </a:cubicBezTo>
                  <a:cubicBezTo>
                    <a:pt x="1543567" y="34350"/>
                    <a:pt x="1616804" y="31697"/>
                    <a:pt x="1689901" y="38539"/>
                  </a:cubicBezTo>
                  <a:cubicBezTo>
                    <a:pt x="1705136" y="76519"/>
                    <a:pt x="1724144" y="112544"/>
                    <a:pt x="1740077" y="14996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23"/>
            <p:cNvSpPr/>
            <p:nvPr/>
          </p:nvSpPr>
          <p:spPr>
            <a:xfrm>
              <a:off x="8436369" y="8622691"/>
              <a:ext cx="1788854" cy="142844"/>
            </a:xfrm>
            <a:custGeom>
              <a:rect b="b" l="l" r="r" t="t"/>
              <a:pathLst>
                <a:path extrusionOk="0" h="142844" w="1788854">
                  <a:moveTo>
                    <a:pt x="1788855" y="23738"/>
                  </a:moveTo>
                  <a:cubicBezTo>
                    <a:pt x="1782286" y="34629"/>
                    <a:pt x="1776556" y="45800"/>
                    <a:pt x="1772503" y="50547"/>
                  </a:cubicBezTo>
                  <a:cubicBezTo>
                    <a:pt x="1765654" y="68420"/>
                    <a:pt x="1736863" y="96766"/>
                    <a:pt x="1742313" y="116733"/>
                  </a:cubicBezTo>
                  <a:cubicBezTo>
                    <a:pt x="1546642" y="122458"/>
                    <a:pt x="1350971" y="119107"/>
                    <a:pt x="1155439" y="115616"/>
                  </a:cubicBezTo>
                  <a:cubicBezTo>
                    <a:pt x="975841" y="112405"/>
                    <a:pt x="796243" y="109333"/>
                    <a:pt x="616504" y="113382"/>
                  </a:cubicBezTo>
                  <a:cubicBezTo>
                    <a:pt x="429499" y="120364"/>
                    <a:pt x="242353" y="124134"/>
                    <a:pt x="55766" y="138237"/>
                  </a:cubicBezTo>
                  <a:cubicBezTo>
                    <a:pt x="37178" y="139773"/>
                    <a:pt x="18449" y="141309"/>
                    <a:pt x="0" y="142845"/>
                  </a:cubicBezTo>
                  <a:cubicBezTo>
                    <a:pt x="10343" y="116873"/>
                    <a:pt x="21105" y="91041"/>
                    <a:pt x="31866" y="65348"/>
                  </a:cubicBezTo>
                  <a:cubicBezTo>
                    <a:pt x="34522" y="55574"/>
                    <a:pt x="51434" y="23738"/>
                    <a:pt x="57304" y="0"/>
                  </a:cubicBezTo>
                  <a:cubicBezTo>
                    <a:pt x="100771" y="30719"/>
                    <a:pt x="174287" y="29463"/>
                    <a:pt x="223485" y="33791"/>
                  </a:cubicBezTo>
                  <a:cubicBezTo>
                    <a:pt x="230193" y="33931"/>
                    <a:pt x="236762" y="33931"/>
                    <a:pt x="243471" y="33931"/>
                  </a:cubicBezTo>
                  <a:cubicBezTo>
                    <a:pt x="308602" y="33931"/>
                    <a:pt x="372335" y="28904"/>
                    <a:pt x="436347" y="24017"/>
                  </a:cubicBezTo>
                  <a:cubicBezTo>
                    <a:pt x="504832" y="18711"/>
                    <a:pt x="573457" y="13405"/>
                    <a:pt x="644178" y="14243"/>
                  </a:cubicBezTo>
                  <a:cubicBezTo>
                    <a:pt x="722586" y="12986"/>
                    <a:pt x="800436" y="22202"/>
                    <a:pt x="878564" y="24715"/>
                  </a:cubicBezTo>
                  <a:cubicBezTo>
                    <a:pt x="956413" y="26111"/>
                    <a:pt x="1034403" y="21643"/>
                    <a:pt x="1111972" y="15918"/>
                  </a:cubicBezTo>
                  <a:cubicBezTo>
                    <a:pt x="1160611" y="12846"/>
                    <a:pt x="1209388" y="12986"/>
                    <a:pt x="1258167" y="13265"/>
                  </a:cubicBezTo>
                  <a:cubicBezTo>
                    <a:pt x="1294925" y="13405"/>
                    <a:pt x="1331823" y="13544"/>
                    <a:pt x="1368721" y="12288"/>
                  </a:cubicBezTo>
                  <a:cubicBezTo>
                    <a:pt x="1467954" y="6423"/>
                    <a:pt x="1566768" y="8239"/>
                    <a:pt x="1665862" y="15080"/>
                  </a:cubicBezTo>
                  <a:cubicBezTo>
                    <a:pt x="1706813" y="19688"/>
                    <a:pt x="1747904" y="23319"/>
                    <a:pt x="1788855" y="237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23"/>
            <p:cNvSpPr/>
            <p:nvPr/>
          </p:nvSpPr>
          <p:spPr>
            <a:xfrm>
              <a:off x="8304570" y="8430835"/>
              <a:ext cx="169954" cy="345032"/>
            </a:xfrm>
            <a:custGeom>
              <a:rect b="b" l="l" r="r" t="t"/>
              <a:pathLst>
                <a:path extrusionOk="0" h="345032" w="169954">
                  <a:moveTo>
                    <a:pt x="155419" y="139493"/>
                  </a:moveTo>
                  <a:cubicBezTo>
                    <a:pt x="158074" y="152758"/>
                    <a:pt x="163106" y="163789"/>
                    <a:pt x="169955" y="173145"/>
                  </a:cubicBezTo>
                  <a:cubicBezTo>
                    <a:pt x="154580" y="194369"/>
                    <a:pt x="143119" y="218525"/>
                    <a:pt x="129842" y="241286"/>
                  </a:cubicBezTo>
                  <a:cubicBezTo>
                    <a:pt x="113769" y="270608"/>
                    <a:pt x="98255" y="300071"/>
                    <a:pt x="82182" y="329394"/>
                  </a:cubicBezTo>
                  <a:cubicBezTo>
                    <a:pt x="80505" y="332466"/>
                    <a:pt x="79526" y="335677"/>
                    <a:pt x="79107" y="339029"/>
                  </a:cubicBezTo>
                  <a:cubicBezTo>
                    <a:pt x="52692" y="341123"/>
                    <a:pt x="26416" y="343078"/>
                    <a:pt x="0" y="345033"/>
                  </a:cubicBezTo>
                  <a:cubicBezTo>
                    <a:pt x="3075" y="334421"/>
                    <a:pt x="4612" y="322552"/>
                    <a:pt x="7268" y="314034"/>
                  </a:cubicBezTo>
                  <a:cubicBezTo>
                    <a:pt x="7408" y="305796"/>
                    <a:pt x="23620" y="262231"/>
                    <a:pt x="29211" y="233187"/>
                  </a:cubicBezTo>
                  <a:cubicBezTo>
                    <a:pt x="79247" y="214616"/>
                    <a:pt x="78967" y="155551"/>
                    <a:pt x="65410" y="92856"/>
                  </a:cubicBezTo>
                  <a:cubicBezTo>
                    <a:pt x="68764" y="94252"/>
                    <a:pt x="71979" y="94950"/>
                    <a:pt x="74914" y="94950"/>
                  </a:cubicBezTo>
                  <a:cubicBezTo>
                    <a:pt x="95599" y="94950"/>
                    <a:pt x="108318" y="63812"/>
                    <a:pt x="115027" y="45241"/>
                  </a:cubicBezTo>
                  <a:cubicBezTo>
                    <a:pt x="120897" y="30021"/>
                    <a:pt x="127047" y="14941"/>
                    <a:pt x="133476" y="0"/>
                  </a:cubicBezTo>
                  <a:cubicBezTo>
                    <a:pt x="138647" y="46637"/>
                    <a:pt x="149549" y="93275"/>
                    <a:pt x="155419" y="1394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23"/>
            <p:cNvSpPr/>
            <p:nvPr/>
          </p:nvSpPr>
          <p:spPr>
            <a:xfrm>
              <a:off x="7807146" y="8375715"/>
              <a:ext cx="505991" cy="243345"/>
            </a:xfrm>
            <a:custGeom>
              <a:rect b="b" l="l" r="r" t="t"/>
              <a:pathLst>
                <a:path extrusionOk="0" h="243345" w="505991">
                  <a:moveTo>
                    <a:pt x="457452" y="2619"/>
                  </a:moveTo>
                  <a:cubicBezTo>
                    <a:pt x="472546" y="77183"/>
                    <a:pt x="511261" y="150909"/>
                    <a:pt x="505391" y="228126"/>
                  </a:cubicBezTo>
                  <a:cubicBezTo>
                    <a:pt x="412307" y="241112"/>
                    <a:pt x="313214" y="242508"/>
                    <a:pt x="218174" y="243346"/>
                  </a:cubicBezTo>
                  <a:cubicBezTo>
                    <a:pt x="206014" y="242927"/>
                    <a:pt x="193854" y="242787"/>
                    <a:pt x="181555" y="242787"/>
                  </a:cubicBezTo>
                  <a:cubicBezTo>
                    <a:pt x="178899" y="242787"/>
                    <a:pt x="176104" y="242787"/>
                    <a:pt x="173448" y="242787"/>
                  </a:cubicBezTo>
                  <a:cubicBezTo>
                    <a:pt x="137110" y="242927"/>
                    <a:pt x="100351" y="243066"/>
                    <a:pt x="65270" y="234409"/>
                  </a:cubicBezTo>
                  <a:lnTo>
                    <a:pt x="65270" y="234409"/>
                  </a:lnTo>
                  <a:cubicBezTo>
                    <a:pt x="39693" y="175484"/>
                    <a:pt x="24040" y="111951"/>
                    <a:pt x="0" y="52188"/>
                  </a:cubicBezTo>
                  <a:cubicBezTo>
                    <a:pt x="73936" y="38365"/>
                    <a:pt x="148151" y="25658"/>
                    <a:pt x="222925" y="17141"/>
                  </a:cubicBezTo>
                  <a:cubicBezTo>
                    <a:pt x="300635" y="6389"/>
                    <a:pt x="379043" y="-5340"/>
                    <a:pt x="457452" y="26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23"/>
            <p:cNvSpPr/>
            <p:nvPr/>
          </p:nvSpPr>
          <p:spPr>
            <a:xfrm>
              <a:off x="7682894" y="8468955"/>
              <a:ext cx="620138" cy="332046"/>
            </a:xfrm>
            <a:custGeom>
              <a:rect b="b" l="l" r="r" t="t"/>
              <a:pathLst>
                <a:path extrusionOk="0" h="332046" w="620138">
                  <a:moveTo>
                    <a:pt x="618042" y="200792"/>
                  </a:moveTo>
                  <a:cubicBezTo>
                    <a:pt x="618741" y="200792"/>
                    <a:pt x="619579" y="200792"/>
                    <a:pt x="620138" y="200652"/>
                  </a:cubicBezTo>
                  <a:cubicBezTo>
                    <a:pt x="602248" y="231791"/>
                    <a:pt x="589949" y="266699"/>
                    <a:pt x="574854" y="298954"/>
                  </a:cubicBezTo>
                  <a:cubicBezTo>
                    <a:pt x="573317" y="302584"/>
                    <a:pt x="572898" y="306355"/>
                    <a:pt x="573177" y="309985"/>
                  </a:cubicBezTo>
                  <a:cubicBezTo>
                    <a:pt x="519787" y="313196"/>
                    <a:pt x="466396" y="315710"/>
                    <a:pt x="412727" y="316827"/>
                  </a:cubicBezTo>
                  <a:cubicBezTo>
                    <a:pt x="275058" y="321156"/>
                    <a:pt x="137669" y="326881"/>
                    <a:pt x="0" y="332047"/>
                  </a:cubicBezTo>
                  <a:cubicBezTo>
                    <a:pt x="5870" y="316687"/>
                    <a:pt x="12299" y="301607"/>
                    <a:pt x="18728" y="286387"/>
                  </a:cubicBezTo>
                  <a:cubicBezTo>
                    <a:pt x="25717" y="268793"/>
                    <a:pt x="33264" y="251339"/>
                    <a:pt x="40532" y="233885"/>
                  </a:cubicBezTo>
                  <a:cubicBezTo>
                    <a:pt x="51294" y="223692"/>
                    <a:pt x="58002" y="208612"/>
                    <a:pt x="59540" y="188644"/>
                  </a:cubicBezTo>
                  <a:cubicBezTo>
                    <a:pt x="61776" y="155411"/>
                    <a:pt x="55766" y="122877"/>
                    <a:pt x="48079" y="90622"/>
                  </a:cubicBezTo>
                  <a:cubicBezTo>
                    <a:pt x="67367" y="83640"/>
                    <a:pt x="70442" y="47615"/>
                    <a:pt x="81204" y="30859"/>
                  </a:cubicBezTo>
                  <a:cubicBezTo>
                    <a:pt x="85956" y="20386"/>
                    <a:pt x="90847" y="10193"/>
                    <a:pt x="95879" y="0"/>
                  </a:cubicBezTo>
                  <a:cubicBezTo>
                    <a:pt x="102867" y="47615"/>
                    <a:pt x="117542" y="94392"/>
                    <a:pt x="126487" y="141448"/>
                  </a:cubicBezTo>
                  <a:cubicBezTo>
                    <a:pt x="127885" y="152619"/>
                    <a:pt x="130960" y="162114"/>
                    <a:pt x="135432" y="169933"/>
                  </a:cubicBezTo>
                  <a:cubicBezTo>
                    <a:pt x="117542" y="212381"/>
                    <a:pt x="96578" y="253713"/>
                    <a:pt x="76591" y="295323"/>
                  </a:cubicBezTo>
                  <a:cubicBezTo>
                    <a:pt x="70721" y="307891"/>
                    <a:pt x="78967" y="323110"/>
                    <a:pt x="91826" y="326601"/>
                  </a:cubicBezTo>
                  <a:cubicBezTo>
                    <a:pt x="94342" y="327160"/>
                    <a:pt x="96578" y="327439"/>
                    <a:pt x="98674" y="327439"/>
                  </a:cubicBezTo>
                  <a:cubicBezTo>
                    <a:pt x="121596" y="327439"/>
                    <a:pt x="123972" y="294625"/>
                    <a:pt x="131240" y="277032"/>
                  </a:cubicBezTo>
                  <a:cubicBezTo>
                    <a:pt x="140464" y="249943"/>
                    <a:pt x="152763" y="222714"/>
                    <a:pt x="160031" y="194648"/>
                  </a:cubicBezTo>
                  <a:cubicBezTo>
                    <a:pt x="197907" y="216710"/>
                    <a:pt x="258985" y="209868"/>
                    <a:pt x="301194" y="212521"/>
                  </a:cubicBezTo>
                  <a:cubicBezTo>
                    <a:pt x="319643" y="213080"/>
                    <a:pt x="337952" y="213219"/>
                    <a:pt x="356401" y="213219"/>
                  </a:cubicBezTo>
                  <a:cubicBezTo>
                    <a:pt x="443615" y="213080"/>
                    <a:pt x="530968" y="207913"/>
                    <a:pt x="618042" y="20079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23"/>
            <p:cNvSpPr/>
            <p:nvPr/>
          </p:nvSpPr>
          <p:spPr>
            <a:xfrm>
              <a:off x="7119641" y="8489481"/>
              <a:ext cx="555287" cy="324087"/>
            </a:xfrm>
            <a:custGeom>
              <a:rect b="b" l="l" r="r" t="t"/>
              <a:pathLst>
                <a:path extrusionOk="0" h="324087" w="555287">
                  <a:moveTo>
                    <a:pt x="555287" y="228998"/>
                  </a:moveTo>
                  <a:cubicBezTo>
                    <a:pt x="552073" y="235561"/>
                    <a:pt x="548858" y="242123"/>
                    <a:pt x="545504" y="248686"/>
                  </a:cubicBezTo>
                  <a:cubicBezTo>
                    <a:pt x="540752" y="264604"/>
                    <a:pt x="519927" y="290995"/>
                    <a:pt x="512379" y="313336"/>
                  </a:cubicBezTo>
                  <a:cubicBezTo>
                    <a:pt x="418736" y="316827"/>
                    <a:pt x="325234" y="319759"/>
                    <a:pt x="231731" y="321854"/>
                  </a:cubicBezTo>
                  <a:cubicBezTo>
                    <a:pt x="158074" y="321854"/>
                    <a:pt x="84558" y="322692"/>
                    <a:pt x="10902" y="324088"/>
                  </a:cubicBezTo>
                  <a:cubicBezTo>
                    <a:pt x="14815" y="321435"/>
                    <a:pt x="17890" y="317804"/>
                    <a:pt x="19567" y="313196"/>
                  </a:cubicBezTo>
                  <a:cubicBezTo>
                    <a:pt x="23201" y="296999"/>
                    <a:pt x="52552" y="232489"/>
                    <a:pt x="42349" y="211125"/>
                  </a:cubicBezTo>
                  <a:cubicBezTo>
                    <a:pt x="47101" y="201351"/>
                    <a:pt x="47939" y="188085"/>
                    <a:pt x="42768" y="170073"/>
                  </a:cubicBezTo>
                  <a:cubicBezTo>
                    <a:pt x="34941" y="139912"/>
                    <a:pt x="17191" y="114080"/>
                    <a:pt x="2795" y="86852"/>
                  </a:cubicBezTo>
                  <a:cubicBezTo>
                    <a:pt x="1817" y="85036"/>
                    <a:pt x="839" y="83221"/>
                    <a:pt x="0" y="81406"/>
                  </a:cubicBezTo>
                  <a:cubicBezTo>
                    <a:pt x="10762" y="54038"/>
                    <a:pt x="23061" y="27089"/>
                    <a:pt x="34662" y="0"/>
                  </a:cubicBezTo>
                  <a:cubicBezTo>
                    <a:pt x="51014" y="66046"/>
                    <a:pt x="84558" y="153317"/>
                    <a:pt x="86794" y="167141"/>
                  </a:cubicBezTo>
                  <a:cubicBezTo>
                    <a:pt x="87493" y="170631"/>
                    <a:pt x="88332" y="173982"/>
                    <a:pt x="89450" y="177054"/>
                  </a:cubicBezTo>
                  <a:cubicBezTo>
                    <a:pt x="89310" y="177334"/>
                    <a:pt x="89170" y="177613"/>
                    <a:pt x="89030" y="177892"/>
                  </a:cubicBezTo>
                  <a:cubicBezTo>
                    <a:pt x="76312" y="204143"/>
                    <a:pt x="65270" y="231092"/>
                    <a:pt x="51853" y="256924"/>
                  </a:cubicBezTo>
                  <a:cubicBezTo>
                    <a:pt x="42209" y="270189"/>
                    <a:pt x="42628" y="291134"/>
                    <a:pt x="59680" y="298116"/>
                  </a:cubicBezTo>
                  <a:cubicBezTo>
                    <a:pt x="62615" y="299373"/>
                    <a:pt x="65690" y="300071"/>
                    <a:pt x="68764" y="300071"/>
                  </a:cubicBezTo>
                  <a:cubicBezTo>
                    <a:pt x="79247" y="300071"/>
                    <a:pt x="89310" y="292950"/>
                    <a:pt x="92245" y="282338"/>
                  </a:cubicBezTo>
                  <a:cubicBezTo>
                    <a:pt x="95040" y="271446"/>
                    <a:pt x="108458" y="239610"/>
                    <a:pt x="114887" y="211963"/>
                  </a:cubicBezTo>
                  <a:cubicBezTo>
                    <a:pt x="126907" y="220341"/>
                    <a:pt x="141722" y="225088"/>
                    <a:pt x="158494" y="226345"/>
                  </a:cubicBezTo>
                  <a:cubicBezTo>
                    <a:pt x="215518" y="232070"/>
                    <a:pt x="273101" y="232489"/>
                    <a:pt x="330405" y="233745"/>
                  </a:cubicBezTo>
                  <a:cubicBezTo>
                    <a:pt x="336135" y="233885"/>
                    <a:pt x="341726" y="233885"/>
                    <a:pt x="347456" y="233885"/>
                  </a:cubicBezTo>
                  <a:cubicBezTo>
                    <a:pt x="377925" y="233885"/>
                    <a:pt x="408394" y="232489"/>
                    <a:pt x="439003" y="230953"/>
                  </a:cubicBezTo>
                  <a:cubicBezTo>
                    <a:pt x="474782" y="229277"/>
                    <a:pt x="510422" y="227602"/>
                    <a:pt x="546342" y="228300"/>
                  </a:cubicBezTo>
                  <a:cubicBezTo>
                    <a:pt x="549417" y="228858"/>
                    <a:pt x="552492" y="228998"/>
                    <a:pt x="555287" y="2289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23"/>
            <p:cNvSpPr/>
            <p:nvPr/>
          </p:nvSpPr>
          <p:spPr>
            <a:xfrm>
              <a:off x="6639407" y="8467127"/>
              <a:ext cx="458709" cy="228871"/>
            </a:xfrm>
            <a:custGeom>
              <a:rect b="b" l="l" r="r" t="t"/>
              <a:pathLst>
                <a:path extrusionOk="0" h="228871" w="458709">
                  <a:moveTo>
                    <a:pt x="373033" y="4341"/>
                  </a:moveTo>
                  <a:cubicBezTo>
                    <a:pt x="392740" y="72762"/>
                    <a:pt x="426843" y="135457"/>
                    <a:pt x="458709" y="198710"/>
                  </a:cubicBezTo>
                  <a:cubicBezTo>
                    <a:pt x="363250" y="217142"/>
                    <a:pt x="266392" y="216025"/>
                    <a:pt x="169395" y="227335"/>
                  </a:cubicBezTo>
                  <a:cubicBezTo>
                    <a:pt x="139206" y="228452"/>
                    <a:pt x="107899" y="231385"/>
                    <a:pt x="78269" y="224124"/>
                  </a:cubicBezTo>
                  <a:cubicBezTo>
                    <a:pt x="41370" y="170225"/>
                    <a:pt x="22223" y="107390"/>
                    <a:pt x="0" y="46511"/>
                  </a:cubicBezTo>
                  <a:cubicBezTo>
                    <a:pt x="4472" y="40786"/>
                    <a:pt x="9224" y="35061"/>
                    <a:pt x="13977" y="29475"/>
                  </a:cubicBezTo>
                  <a:cubicBezTo>
                    <a:pt x="14815" y="28498"/>
                    <a:pt x="15793" y="27520"/>
                    <a:pt x="16632" y="26683"/>
                  </a:cubicBezTo>
                  <a:cubicBezTo>
                    <a:pt x="104544" y="21377"/>
                    <a:pt x="191478" y="3922"/>
                    <a:pt x="280229" y="1968"/>
                  </a:cubicBezTo>
                  <a:cubicBezTo>
                    <a:pt x="296861" y="1828"/>
                    <a:pt x="314891" y="13"/>
                    <a:pt x="332781" y="13"/>
                  </a:cubicBezTo>
                  <a:cubicBezTo>
                    <a:pt x="346618" y="-127"/>
                    <a:pt x="360175" y="851"/>
                    <a:pt x="373033" y="43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23"/>
            <p:cNvSpPr/>
            <p:nvPr/>
          </p:nvSpPr>
          <p:spPr>
            <a:xfrm>
              <a:off x="6534304" y="8556365"/>
              <a:ext cx="137249" cy="269351"/>
            </a:xfrm>
            <a:custGeom>
              <a:rect b="b" l="l" r="r" t="t"/>
              <a:pathLst>
                <a:path extrusionOk="0" h="269351" w="137249">
                  <a:moveTo>
                    <a:pt x="137249" y="173145"/>
                  </a:moveTo>
                  <a:lnTo>
                    <a:pt x="137249" y="173145"/>
                  </a:lnTo>
                  <a:cubicBezTo>
                    <a:pt x="129842" y="184315"/>
                    <a:pt x="123832" y="199256"/>
                    <a:pt x="118102" y="205958"/>
                  </a:cubicBezTo>
                  <a:cubicBezTo>
                    <a:pt x="109436" y="223413"/>
                    <a:pt x="84977" y="248826"/>
                    <a:pt x="87213" y="269073"/>
                  </a:cubicBezTo>
                  <a:cubicBezTo>
                    <a:pt x="81483" y="269073"/>
                    <a:pt x="75613" y="269212"/>
                    <a:pt x="69883" y="269352"/>
                  </a:cubicBezTo>
                  <a:cubicBezTo>
                    <a:pt x="43886" y="216710"/>
                    <a:pt x="21244" y="162672"/>
                    <a:pt x="0" y="108076"/>
                  </a:cubicBezTo>
                  <a:cubicBezTo>
                    <a:pt x="11740" y="99000"/>
                    <a:pt x="19707" y="81266"/>
                    <a:pt x="29071" y="69258"/>
                  </a:cubicBezTo>
                  <a:cubicBezTo>
                    <a:pt x="44445" y="46358"/>
                    <a:pt x="59400" y="23040"/>
                    <a:pt x="74774" y="0"/>
                  </a:cubicBezTo>
                  <a:cubicBezTo>
                    <a:pt x="90987" y="59065"/>
                    <a:pt x="105104" y="120503"/>
                    <a:pt x="137249" y="1731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23"/>
            <p:cNvSpPr/>
            <p:nvPr/>
          </p:nvSpPr>
          <p:spPr>
            <a:xfrm>
              <a:off x="6671553" y="8725879"/>
              <a:ext cx="450603" cy="98720"/>
            </a:xfrm>
            <a:custGeom>
              <a:rect b="b" l="l" r="r" t="t"/>
              <a:pathLst>
                <a:path extrusionOk="0" h="98720" w="450603">
                  <a:moveTo>
                    <a:pt x="450603" y="0"/>
                  </a:moveTo>
                  <a:cubicBezTo>
                    <a:pt x="440680" y="17873"/>
                    <a:pt x="432713" y="36724"/>
                    <a:pt x="422231" y="54317"/>
                  </a:cubicBezTo>
                  <a:cubicBezTo>
                    <a:pt x="415662" y="66186"/>
                    <a:pt x="419156" y="81127"/>
                    <a:pt x="430337" y="88388"/>
                  </a:cubicBezTo>
                  <a:cubicBezTo>
                    <a:pt x="286798" y="91460"/>
                    <a:pt x="143259" y="95928"/>
                    <a:pt x="0" y="98721"/>
                  </a:cubicBezTo>
                  <a:cubicBezTo>
                    <a:pt x="5451" y="85037"/>
                    <a:pt x="7967" y="68141"/>
                    <a:pt x="12160" y="57250"/>
                  </a:cubicBezTo>
                  <a:cubicBezTo>
                    <a:pt x="16353" y="45520"/>
                    <a:pt x="21105" y="34070"/>
                    <a:pt x="25857" y="22760"/>
                  </a:cubicBezTo>
                  <a:cubicBezTo>
                    <a:pt x="49058" y="32255"/>
                    <a:pt x="77710" y="30999"/>
                    <a:pt x="102308" y="31976"/>
                  </a:cubicBezTo>
                  <a:cubicBezTo>
                    <a:pt x="193575" y="26949"/>
                    <a:pt x="284562" y="19688"/>
                    <a:pt x="375968" y="12427"/>
                  </a:cubicBezTo>
                  <a:cubicBezTo>
                    <a:pt x="397632" y="6144"/>
                    <a:pt x="426843" y="5585"/>
                    <a:pt x="4506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23"/>
            <p:cNvSpPr/>
            <p:nvPr/>
          </p:nvSpPr>
          <p:spPr>
            <a:xfrm>
              <a:off x="7191759" y="8455929"/>
              <a:ext cx="487450" cy="204911"/>
            </a:xfrm>
            <a:custGeom>
              <a:rect b="b" l="l" r="r" t="t"/>
              <a:pathLst>
                <a:path extrusionOk="0" h="204911" w="487450">
                  <a:moveTo>
                    <a:pt x="449485" y="1576"/>
                  </a:moveTo>
                  <a:cubicBezTo>
                    <a:pt x="462902" y="66645"/>
                    <a:pt x="489178" y="131853"/>
                    <a:pt x="487361" y="198737"/>
                  </a:cubicBezTo>
                  <a:cubicBezTo>
                    <a:pt x="379882" y="199016"/>
                    <a:pt x="272542" y="209070"/>
                    <a:pt x="165063" y="202926"/>
                  </a:cubicBezTo>
                  <a:cubicBezTo>
                    <a:pt x="135293" y="201111"/>
                    <a:pt x="104544" y="203206"/>
                    <a:pt x="75473" y="195107"/>
                  </a:cubicBezTo>
                  <a:cubicBezTo>
                    <a:pt x="50875" y="132551"/>
                    <a:pt x="25577" y="70135"/>
                    <a:pt x="0" y="7999"/>
                  </a:cubicBezTo>
                  <a:cubicBezTo>
                    <a:pt x="72818" y="10652"/>
                    <a:pt x="145775" y="7580"/>
                    <a:pt x="218733" y="4508"/>
                  </a:cubicBezTo>
                  <a:cubicBezTo>
                    <a:pt x="295743" y="1297"/>
                    <a:pt x="372614" y="-2055"/>
                    <a:pt x="449485" y="157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23"/>
            <p:cNvSpPr/>
            <p:nvPr/>
          </p:nvSpPr>
          <p:spPr>
            <a:xfrm>
              <a:off x="6476441" y="8309773"/>
              <a:ext cx="860953" cy="291693"/>
            </a:xfrm>
            <a:custGeom>
              <a:rect b="b" l="l" r="r" t="t"/>
              <a:pathLst>
                <a:path extrusionOk="0" h="291693" w="860953">
                  <a:moveTo>
                    <a:pt x="860954" y="0"/>
                  </a:moveTo>
                  <a:cubicBezTo>
                    <a:pt x="851450" y="24017"/>
                    <a:pt x="843343" y="48592"/>
                    <a:pt x="835936" y="73168"/>
                  </a:cubicBezTo>
                  <a:cubicBezTo>
                    <a:pt x="834259" y="79591"/>
                    <a:pt x="835656" y="86154"/>
                    <a:pt x="839290" y="91180"/>
                  </a:cubicBezTo>
                  <a:cubicBezTo>
                    <a:pt x="815670" y="91459"/>
                    <a:pt x="792050" y="91320"/>
                    <a:pt x="769128" y="91459"/>
                  </a:cubicBezTo>
                  <a:cubicBezTo>
                    <a:pt x="761860" y="92158"/>
                    <a:pt x="753894" y="91739"/>
                    <a:pt x="745787" y="91180"/>
                  </a:cubicBezTo>
                  <a:cubicBezTo>
                    <a:pt x="725242" y="90063"/>
                    <a:pt x="703718" y="88806"/>
                    <a:pt x="692257" y="107238"/>
                  </a:cubicBezTo>
                  <a:cubicBezTo>
                    <a:pt x="670733" y="95928"/>
                    <a:pt x="666540" y="113801"/>
                    <a:pt x="670733" y="144241"/>
                  </a:cubicBezTo>
                  <a:cubicBezTo>
                    <a:pt x="659692" y="159321"/>
                    <a:pt x="649070" y="181942"/>
                    <a:pt x="643759" y="187946"/>
                  </a:cubicBezTo>
                  <a:cubicBezTo>
                    <a:pt x="637469" y="198558"/>
                    <a:pt x="631040" y="209170"/>
                    <a:pt x="624751" y="219782"/>
                  </a:cubicBezTo>
                  <a:cubicBezTo>
                    <a:pt x="611613" y="186969"/>
                    <a:pt x="600990" y="153038"/>
                    <a:pt x="586175" y="121481"/>
                  </a:cubicBezTo>
                  <a:cubicBezTo>
                    <a:pt x="543687" y="79730"/>
                    <a:pt x="479954" y="97324"/>
                    <a:pt x="423349" y="97324"/>
                  </a:cubicBezTo>
                  <a:cubicBezTo>
                    <a:pt x="359476" y="98302"/>
                    <a:pt x="287218" y="109472"/>
                    <a:pt x="222087" y="117711"/>
                  </a:cubicBezTo>
                  <a:cubicBezTo>
                    <a:pt x="201821" y="119805"/>
                    <a:pt x="175685" y="117850"/>
                    <a:pt x="155000" y="124971"/>
                  </a:cubicBezTo>
                  <a:cubicBezTo>
                    <a:pt x="119779" y="145079"/>
                    <a:pt x="100351" y="184036"/>
                    <a:pt x="77290" y="215872"/>
                  </a:cubicBezTo>
                  <a:cubicBezTo>
                    <a:pt x="61077" y="240169"/>
                    <a:pt x="47101" y="265721"/>
                    <a:pt x="33683" y="291693"/>
                  </a:cubicBezTo>
                  <a:cubicBezTo>
                    <a:pt x="22502" y="262091"/>
                    <a:pt x="11321" y="232489"/>
                    <a:pt x="0" y="203026"/>
                  </a:cubicBezTo>
                  <a:cubicBezTo>
                    <a:pt x="12579" y="199256"/>
                    <a:pt x="17610" y="182919"/>
                    <a:pt x="18868" y="169095"/>
                  </a:cubicBezTo>
                  <a:cubicBezTo>
                    <a:pt x="27114" y="128741"/>
                    <a:pt x="40392" y="83082"/>
                    <a:pt x="50595" y="41052"/>
                  </a:cubicBezTo>
                  <a:cubicBezTo>
                    <a:pt x="51154" y="36863"/>
                    <a:pt x="53251" y="29183"/>
                    <a:pt x="54788" y="21364"/>
                  </a:cubicBezTo>
                  <a:cubicBezTo>
                    <a:pt x="69603" y="40912"/>
                    <a:pt x="91966" y="53061"/>
                    <a:pt x="117822" y="54038"/>
                  </a:cubicBezTo>
                  <a:cubicBezTo>
                    <a:pt x="124671" y="54457"/>
                    <a:pt x="131379" y="54597"/>
                    <a:pt x="138088" y="54597"/>
                  </a:cubicBezTo>
                  <a:cubicBezTo>
                    <a:pt x="212723" y="54597"/>
                    <a:pt x="286798" y="35886"/>
                    <a:pt x="361293" y="30859"/>
                  </a:cubicBezTo>
                  <a:cubicBezTo>
                    <a:pt x="475901" y="26809"/>
                    <a:pt x="592185" y="4189"/>
                    <a:pt x="707631" y="4049"/>
                  </a:cubicBezTo>
                  <a:cubicBezTo>
                    <a:pt x="758785" y="1815"/>
                    <a:pt x="809939" y="1117"/>
                    <a:pt x="8609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23"/>
            <p:cNvSpPr/>
            <p:nvPr/>
          </p:nvSpPr>
          <p:spPr>
            <a:xfrm>
              <a:off x="6495729" y="8001036"/>
              <a:ext cx="871995" cy="302957"/>
            </a:xfrm>
            <a:custGeom>
              <a:rect b="b" l="l" r="r" t="t"/>
              <a:pathLst>
                <a:path extrusionOk="0" h="302957" w="871995">
                  <a:moveTo>
                    <a:pt x="800296" y="4477"/>
                  </a:moveTo>
                  <a:cubicBezTo>
                    <a:pt x="827131" y="83370"/>
                    <a:pt x="867243" y="160028"/>
                    <a:pt x="871995" y="245064"/>
                  </a:cubicBezTo>
                  <a:cubicBezTo>
                    <a:pt x="738380" y="249253"/>
                    <a:pt x="603786" y="246181"/>
                    <a:pt x="471568" y="267964"/>
                  </a:cubicBezTo>
                  <a:cubicBezTo>
                    <a:pt x="359616" y="273270"/>
                    <a:pt x="247944" y="287932"/>
                    <a:pt x="136551" y="302314"/>
                  </a:cubicBezTo>
                  <a:cubicBezTo>
                    <a:pt x="112371" y="302872"/>
                    <a:pt x="78688" y="307899"/>
                    <a:pt x="70022" y="277459"/>
                  </a:cubicBezTo>
                  <a:cubicBezTo>
                    <a:pt x="46262" y="221187"/>
                    <a:pt x="21244" y="165613"/>
                    <a:pt x="0" y="108224"/>
                  </a:cubicBezTo>
                  <a:cubicBezTo>
                    <a:pt x="4472" y="101382"/>
                    <a:pt x="2236" y="92585"/>
                    <a:pt x="5311" y="85185"/>
                  </a:cubicBezTo>
                  <a:cubicBezTo>
                    <a:pt x="150667" y="55722"/>
                    <a:pt x="299936" y="57398"/>
                    <a:pt x="447249" y="43993"/>
                  </a:cubicBezTo>
                  <a:cubicBezTo>
                    <a:pt x="525657" y="34638"/>
                    <a:pt x="603367" y="19697"/>
                    <a:pt x="681635" y="8526"/>
                  </a:cubicBezTo>
                  <a:cubicBezTo>
                    <a:pt x="705255" y="3220"/>
                    <a:pt x="729435" y="9"/>
                    <a:pt x="753614" y="9"/>
                  </a:cubicBezTo>
                  <a:cubicBezTo>
                    <a:pt x="769128" y="-131"/>
                    <a:pt x="784782" y="1405"/>
                    <a:pt x="800296" y="447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23"/>
            <p:cNvSpPr/>
            <p:nvPr/>
          </p:nvSpPr>
          <p:spPr>
            <a:xfrm>
              <a:off x="6381680" y="8114008"/>
              <a:ext cx="137249" cy="347546"/>
            </a:xfrm>
            <a:custGeom>
              <a:rect b="b" l="l" r="r" t="t"/>
              <a:pathLst>
                <a:path extrusionOk="0" h="347546" w="137249">
                  <a:moveTo>
                    <a:pt x="137249" y="194788"/>
                  </a:moveTo>
                  <a:cubicBezTo>
                    <a:pt x="136690" y="195207"/>
                    <a:pt x="136131" y="195626"/>
                    <a:pt x="135712" y="195905"/>
                  </a:cubicBezTo>
                  <a:cubicBezTo>
                    <a:pt x="132497" y="196463"/>
                    <a:pt x="131799" y="200792"/>
                    <a:pt x="133895" y="202747"/>
                  </a:cubicBezTo>
                  <a:cubicBezTo>
                    <a:pt x="110694" y="248965"/>
                    <a:pt x="92804" y="298675"/>
                    <a:pt x="74774" y="347546"/>
                  </a:cubicBezTo>
                  <a:cubicBezTo>
                    <a:pt x="65410" y="324088"/>
                    <a:pt x="55766" y="300769"/>
                    <a:pt x="45563" y="277730"/>
                  </a:cubicBezTo>
                  <a:cubicBezTo>
                    <a:pt x="30609" y="246871"/>
                    <a:pt x="15374" y="216152"/>
                    <a:pt x="0" y="185572"/>
                  </a:cubicBezTo>
                  <a:cubicBezTo>
                    <a:pt x="8246" y="171329"/>
                    <a:pt x="13138" y="151921"/>
                    <a:pt x="19986" y="139772"/>
                  </a:cubicBezTo>
                  <a:cubicBezTo>
                    <a:pt x="25717" y="124971"/>
                    <a:pt x="59680" y="54317"/>
                    <a:pt x="75753" y="0"/>
                  </a:cubicBezTo>
                  <a:cubicBezTo>
                    <a:pt x="77430" y="1815"/>
                    <a:pt x="79387" y="3491"/>
                    <a:pt x="81623" y="4887"/>
                  </a:cubicBezTo>
                  <a:cubicBezTo>
                    <a:pt x="95040" y="64929"/>
                    <a:pt x="116145" y="122598"/>
                    <a:pt x="133336" y="181523"/>
                  </a:cubicBezTo>
                  <a:cubicBezTo>
                    <a:pt x="134175" y="185991"/>
                    <a:pt x="135572" y="190459"/>
                    <a:pt x="137249" y="1947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23"/>
            <p:cNvSpPr/>
            <p:nvPr/>
          </p:nvSpPr>
          <p:spPr>
            <a:xfrm>
              <a:off x="7350113" y="7980100"/>
              <a:ext cx="816508" cy="523762"/>
            </a:xfrm>
            <a:custGeom>
              <a:rect b="b" l="l" r="r" t="t"/>
              <a:pathLst>
                <a:path extrusionOk="0" h="523762" w="816508">
                  <a:moveTo>
                    <a:pt x="815670" y="252037"/>
                  </a:moveTo>
                  <a:cubicBezTo>
                    <a:pt x="815949" y="252037"/>
                    <a:pt x="816229" y="252037"/>
                    <a:pt x="816509" y="252037"/>
                  </a:cubicBezTo>
                  <a:cubicBezTo>
                    <a:pt x="808961" y="266420"/>
                    <a:pt x="803091" y="279964"/>
                    <a:pt x="800855" y="284711"/>
                  </a:cubicBezTo>
                  <a:cubicBezTo>
                    <a:pt x="794426" y="299652"/>
                    <a:pt x="782406" y="322133"/>
                    <a:pt x="791630" y="335677"/>
                  </a:cubicBezTo>
                  <a:cubicBezTo>
                    <a:pt x="727618" y="340844"/>
                    <a:pt x="664025" y="351596"/>
                    <a:pt x="600152" y="359834"/>
                  </a:cubicBezTo>
                  <a:cubicBezTo>
                    <a:pt x="557523" y="364581"/>
                    <a:pt x="516712" y="372959"/>
                    <a:pt x="474503" y="380918"/>
                  </a:cubicBezTo>
                  <a:cubicBezTo>
                    <a:pt x="446410" y="380918"/>
                    <a:pt x="407136" y="403679"/>
                    <a:pt x="424746" y="435655"/>
                  </a:cubicBezTo>
                  <a:cubicBezTo>
                    <a:pt x="424746" y="437470"/>
                    <a:pt x="424746" y="439285"/>
                    <a:pt x="424746" y="441100"/>
                  </a:cubicBezTo>
                  <a:cubicBezTo>
                    <a:pt x="420973" y="444172"/>
                    <a:pt x="417898" y="447942"/>
                    <a:pt x="414823" y="451573"/>
                  </a:cubicBezTo>
                  <a:cubicBezTo>
                    <a:pt x="396654" y="474054"/>
                    <a:pt x="381978" y="498908"/>
                    <a:pt x="367443" y="523763"/>
                  </a:cubicBezTo>
                  <a:cubicBezTo>
                    <a:pt x="366045" y="517759"/>
                    <a:pt x="364648" y="511754"/>
                    <a:pt x="363389" y="505750"/>
                  </a:cubicBezTo>
                  <a:cubicBezTo>
                    <a:pt x="355004" y="479499"/>
                    <a:pt x="355703" y="446267"/>
                    <a:pt x="333060" y="427556"/>
                  </a:cubicBezTo>
                  <a:cubicBezTo>
                    <a:pt x="304968" y="409683"/>
                    <a:pt x="271284" y="411079"/>
                    <a:pt x="238440" y="412615"/>
                  </a:cubicBezTo>
                  <a:cubicBezTo>
                    <a:pt x="227118" y="413174"/>
                    <a:pt x="215797" y="413593"/>
                    <a:pt x="204896" y="413313"/>
                  </a:cubicBezTo>
                  <a:cubicBezTo>
                    <a:pt x="150667" y="413732"/>
                    <a:pt x="96298" y="414151"/>
                    <a:pt x="42209" y="418480"/>
                  </a:cubicBezTo>
                  <a:cubicBezTo>
                    <a:pt x="28512" y="419318"/>
                    <a:pt x="14396" y="419876"/>
                    <a:pt x="0" y="420295"/>
                  </a:cubicBezTo>
                  <a:cubicBezTo>
                    <a:pt x="6150" y="410102"/>
                    <a:pt x="6289" y="393765"/>
                    <a:pt x="8106" y="382594"/>
                  </a:cubicBezTo>
                  <a:cubicBezTo>
                    <a:pt x="11321" y="364721"/>
                    <a:pt x="14955" y="347127"/>
                    <a:pt x="19707" y="329534"/>
                  </a:cubicBezTo>
                  <a:cubicBezTo>
                    <a:pt x="89869" y="329534"/>
                    <a:pt x="82182" y="258181"/>
                    <a:pt x="69883" y="202188"/>
                  </a:cubicBezTo>
                  <a:cubicBezTo>
                    <a:pt x="61077" y="159461"/>
                    <a:pt x="45843" y="118688"/>
                    <a:pt x="30469" y="78194"/>
                  </a:cubicBezTo>
                  <a:cubicBezTo>
                    <a:pt x="37177" y="69956"/>
                    <a:pt x="41650" y="57948"/>
                    <a:pt x="46542" y="49570"/>
                  </a:cubicBezTo>
                  <a:cubicBezTo>
                    <a:pt x="56325" y="31976"/>
                    <a:pt x="67367" y="14801"/>
                    <a:pt x="81204" y="0"/>
                  </a:cubicBezTo>
                  <a:cubicBezTo>
                    <a:pt x="82322" y="2374"/>
                    <a:pt x="83580" y="4468"/>
                    <a:pt x="85117" y="6284"/>
                  </a:cubicBezTo>
                  <a:cubicBezTo>
                    <a:pt x="88192" y="78194"/>
                    <a:pt x="110694" y="145358"/>
                    <a:pt x="127745" y="213080"/>
                  </a:cubicBezTo>
                  <a:cubicBezTo>
                    <a:pt x="141582" y="259298"/>
                    <a:pt x="156537" y="288761"/>
                    <a:pt x="198187" y="292950"/>
                  </a:cubicBezTo>
                  <a:cubicBezTo>
                    <a:pt x="207551" y="293927"/>
                    <a:pt x="216776" y="294206"/>
                    <a:pt x="226000" y="294206"/>
                  </a:cubicBezTo>
                  <a:cubicBezTo>
                    <a:pt x="243611" y="294206"/>
                    <a:pt x="260802" y="292810"/>
                    <a:pt x="278273" y="291553"/>
                  </a:cubicBezTo>
                  <a:cubicBezTo>
                    <a:pt x="303011" y="289599"/>
                    <a:pt x="328169" y="287783"/>
                    <a:pt x="354724" y="289738"/>
                  </a:cubicBezTo>
                  <a:cubicBezTo>
                    <a:pt x="370378" y="289040"/>
                    <a:pt x="388967" y="289878"/>
                    <a:pt x="406577" y="288482"/>
                  </a:cubicBezTo>
                  <a:cubicBezTo>
                    <a:pt x="393020" y="321574"/>
                    <a:pt x="380860" y="357739"/>
                    <a:pt x="373872" y="366816"/>
                  </a:cubicBezTo>
                  <a:cubicBezTo>
                    <a:pt x="362970" y="386085"/>
                    <a:pt x="343263" y="410521"/>
                    <a:pt x="371496" y="425182"/>
                  </a:cubicBezTo>
                  <a:cubicBezTo>
                    <a:pt x="413146" y="440961"/>
                    <a:pt x="421951" y="348803"/>
                    <a:pt x="432434" y="321854"/>
                  </a:cubicBezTo>
                  <a:cubicBezTo>
                    <a:pt x="434949" y="307751"/>
                    <a:pt x="439282" y="293648"/>
                    <a:pt x="443056" y="279545"/>
                  </a:cubicBezTo>
                  <a:cubicBezTo>
                    <a:pt x="462064" y="269771"/>
                    <a:pt x="474643" y="250222"/>
                    <a:pt x="471987" y="211404"/>
                  </a:cubicBezTo>
                  <a:cubicBezTo>
                    <a:pt x="468773" y="179708"/>
                    <a:pt x="461924" y="148988"/>
                    <a:pt x="454377" y="118409"/>
                  </a:cubicBezTo>
                  <a:cubicBezTo>
                    <a:pt x="456473" y="113103"/>
                    <a:pt x="458430" y="107936"/>
                    <a:pt x="460387" y="103608"/>
                  </a:cubicBezTo>
                  <a:cubicBezTo>
                    <a:pt x="472686" y="74704"/>
                    <a:pt x="489737" y="47336"/>
                    <a:pt x="507767" y="20666"/>
                  </a:cubicBezTo>
                  <a:cubicBezTo>
                    <a:pt x="510143" y="17454"/>
                    <a:pt x="512519" y="14103"/>
                    <a:pt x="514895" y="10612"/>
                  </a:cubicBezTo>
                  <a:cubicBezTo>
                    <a:pt x="521185" y="59903"/>
                    <a:pt x="534323" y="117711"/>
                    <a:pt x="536978" y="134885"/>
                  </a:cubicBezTo>
                  <a:cubicBezTo>
                    <a:pt x="550116" y="195486"/>
                    <a:pt x="552073" y="233047"/>
                    <a:pt x="609376" y="239331"/>
                  </a:cubicBezTo>
                  <a:cubicBezTo>
                    <a:pt x="670174" y="244218"/>
                    <a:pt x="731112" y="247848"/>
                    <a:pt x="792050" y="251898"/>
                  </a:cubicBezTo>
                  <a:cubicBezTo>
                    <a:pt x="799737" y="251758"/>
                    <a:pt x="807703" y="252037"/>
                    <a:pt x="815670" y="2520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23"/>
            <p:cNvSpPr/>
            <p:nvPr/>
          </p:nvSpPr>
          <p:spPr>
            <a:xfrm>
              <a:off x="7890026" y="7929173"/>
              <a:ext cx="296162" cy="240362"/>
            </a:xfrm>
            <a:custGeom>
              <a:rect b="b" l="l" r="r" t="t"/>
              <a:pathLst>
                <a:path extrusionOk="0" h="240362" w="296162">
                  <a:moveTo>
                    <a:pt x="296163" y="238594"/>
                  </a:moveTo>
                  <a:cubicBezTo>
                    <a:pt x="293787" y="239012"/>
                    <a:pt x="291550" y="239292"/>
                    <a:pt x="289314" y="239431"/>
                  </a:cubicBezTo>
                  <a:cubicBezTo>
                    <a:pt x="275058" y="240548"/>
                    <a:pt x="260942" y="240409"/>
                    <a:pt x="246686" y="240269"/>
                  </a:cubicBezTo>
                  <a:cubicBezTo>
                    <a:pt x="212583" y="241107"/>
                    <a:pt x="178900" y="233986"/>
                    <a:pt x="144657" y="233567"/>
                  </a:cubicBezTo>
                  <a:cubicBezTo>
                    <a:pt x="137809" y="233427"/>
                    <a:pt x="130960" y="233567"/>
                    <a:pt x="123972" y="233567"/>
                  </a:cubicBezTo>
                  <a:cubicBezTo>
                    <a:pt x="99373" y="233986"/>
                    <a:pt x="74495" y="234265"/>
                    <a:pt x="51014" y="224630"/>
                  </a:cubicBezTo>
                  <a:cubicBezTo>
                    <a:pt x="28652" y="162633"/>
                    <a:pt x="14955" y="96308"/>
                    <a:pt x="0" y="30401"/>
                  </a:cubicBezTo>
                  <a:cubicBezTo>
                    <a:pt x="1398" y="29005"/>
                    <a:pt x="2795" y="27748"/>
                    <a:pt x="4193" y="26631"/>
                  </a:cubicBezTo>
                  <a:cubicBezTo>
                    <a:pt x="4193" y="26631"/>
                    <a:pt x="4333" y="26491"/>
                    <a:pt x="4473" y="26351"/>
                  </a:cubicBezTo>
                  <a:cubicBezTo>
                    <a:pt x="42768" y="18113"/>
                    <a:pt x="81902" y="12807"/>
                    <a:pt x="121037" y="9316"/>
                  </a:cubicBezTo>
                  <a:cubicBezTo>
                    <a:pt x="167858" y="380"/>
                    <a:pt x="216636" y="-5485"/>
                    <a:pt x="263178" y="7780"/>
                  </a:cubicBezTo>
                  <a:cubicBezTo>
                    <a:pt x="280509" y="82344"/>
                    <a:pt x="291550" y="161097"/>
                    <a:pt x="296163" y="2385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23"/>
            <p:cNvSpPr/>
            <p:nvPr/>
          </p:nvSpPr>
          <p:spPr>
            <a:xfrm>
              <a:off x="7462764" y="7950219"/>
              <a:ext cx="309741" cy="263487"/>
            </a:xfrm>
            <a:custGeom>
              <a:rect b="b" l="l" r="r" t="t"/>
              <a:pathLst>
                <a:path extrusionOk="0" h="263487" w="309741">
                  <a:moveTo>
                    <a:pt x="295883" y="175519"/>
                  </a:moveTo>
                  <a:cubicBezTo>
                    <a:pt x="301334" y="200652"/>
                    <a:pt x="311117" y="225786"/>
                    <a:pt x="309580" y="252177"/>
                  </a:cubicBezTo>
                  <a:cubicBezTo>
                    <a:pt x="249621" y="262510"/>
                    <a:pt x="185888" y="252596"/>
                    <a:pt x="124810" y="262789"/>
                  </a:cubicBezTo>
                  <a:cubicBezTo>
                    <a:pt x="107060" y="263766"/>
                    <a:pt x="88471" y="265023"/>
                    <a:pt x="71699" y="256506"/>
                  </a:cubicBezTo>
                  <a:cubicBezTo>
                    <a:pt x="37317" y="192414"/>
                    <a:pt x="20685" y="115197"/>
                    <a:pt x="0" y="42728"/>
                  </a:cubicBezTo>
                  <a:cubicBezTo>
                    <a:pt x="35361" y="32953"/>
                    <a:pt x="71979" y="33791"/>
                    <a:pt x="107479" y="25274"/>
                  </a:cubicBezTo>
                  <a:cubicBezTo>
                    <a:pt x="150807" y="14243"/>
                    <a:pt x="194553" y="0"/>
                    <a:pt x="238998" y="0"/>
                  </a:cubicBezTo>
                  <a:cubicBezTo>
                    <a:pt x="246406" y="0"/>
                    <a:pt x="253674" y="419"/>
                    <a:pt x="261081" y="1257"/>
                  </a:cubicBezTo>
                  <a:cubicBezTo>
                    <a:pt x="268209" y="48453"/>
                    <a:pt x="277574" y="99698"/>
                    <a:pt x="288895" y="147732"/>
                  </a:cubicBezTo>
                  <a:cubicBezTo>
                    <a:pt x="285680" y="156668"/>
                    <a:pt x="288475" y="166722"/>
                    <a:pt x="295184" y="173284"/>
                  </a:cubicBezTo>
                  <a:cubicBezTo>
                    <a:pt x="295464" y="173983"/>
                    <a:pt x="295603" y="174681"/>
                    <a:pt x="295883" y="1755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23"/>
            <p:cNvSpPr/>
            <p:nvPr/>
          </p:nvSpPr>
          <p:spPr>
            <a:xfrm>
              <a:off x="8313235" y="7932096"/>
              <a:ext cx="337764" cy="235949"/>
            </a:xfrm>
            <a:custGeom>
              <a:rect b="b" l="l" r="r" t="t"/>
              <a:pathLst>
                <a:path extrusionOk="0" h="235949" w="337764">
                  <a:moveTo>
                    <a:pt x="306505" y="7371"/>
                  </a:moveTo>
                  <a:cubicBezTo>
                    <a:pt x="325234" y="73417"/>
                    <a:pt x="344102" y="145607"/>
                    <a:pt x="335716" y="216820"/>
                  </a:cubicBezTo>
                  <a:cubicBezTo>
                    <a:pt x="259404" y="225617"/>
                    <a:pt x="183093" y="234414"/>
                    <a:pt x="106361" y="235950"/>
                  </a:cubicBezTo>
                  <a:cubicBezTo>
                    <a:pt x="103286" y="235670"/>
                    <a:pt x="100072" y="235670"/>
                    <a:pt x="96857" y="235670"/>
                  </a:cubicBezTo>
                  <a:cubicBezTo>
                    <a:pt x="94202" y="235670"/>
                    <a:pt x="91546" y="235670"/>
                    <a:pt x="88891" y="235670"/>
                  </a:cubicBezTo>
                  <a:cubicBezTo>
                    <a:pt x="72538" y="235950"/>
                    <a:pt x="55487" y="236368"/>
                    <a:pt x="43048" y="225338"/>
                  </a:cubicBezTo>
                  <a:cubicBezTo>
                    <a:pt x="23061" y="159989"/>
                    <a:pt x="16213" y="89475"/>
                    <a:pt x="0" y="22591"/>
                  </a:cubicBezTo>
                  <a:cubicBezTo>
                    <a:pt x="46542" y="14352"/>
                    <a:pt x="92804" y="14213"/>
                    <a:pt x="139905" y="10442"/>
                  </a:cubicBezTo>
                  <a:cubicBezTo>
                    <a:pt x="195252" y="7510"/>
                    <a:pt x="251577" y="-9525"/>
                    <a:pt x="306505" y="73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23"/>
            <p:cNvSpPr/>
            <p:nvPr/>
          </p:nvSpPr>
          <p:spPr>
            <a:xfrm>
              <a:off x="8180598" y="7947705"/>
              <a:ext cx="459827" cy="537167"/>
            </a:xfrm>
            <a:custGeom>
              <a:rect b="b" l="l" r="r" t="t"/>
              <a:pathLst>
                <a:path extrusionOk="0" h="537167" w="459827">
                  <a:moveTo>
                    <a:pt x="445012" y="346708"/>
                  </a:moveTo>
                  <a:cubicBezTo>
                    <a:pt x="446131" y="347267"/>
                    <a:pt x="447249" y="347546"/>
                    <a:pt x="448507" y="347826"/>
                  </a:cubicBezTo>
                  <a:cubicBezTo>
                    <a:pt x="391203" y="353550"/>
                    <a:pt x="334039" y="361230"/>
                    <a:pt x="277434" y="372122"/>
                  </a:cubicBezTo>
                  <a:cubicBezTo>
                    <a:pt x="260382" y="376730"/>
                    <a:pt x="250319" y="395720"/>
                    <a:pt x="255910" y="412336"/>
                  </a:cubicBezTo>
                  <a:cubicBezTo>
                    <a:pt x="255491" y="416525"/>
                    <a:pt x="255351" y="420714"/>
                    <a:pt x="255211" y="424903"/>
                  </a:cubicBezTo>
                  <a:cubicBezTo>
                    <a:pt x="227398" y="455063"/>
                    <a:pt x="209788" y="493044"/>
                    <a:pt x="187425" y="527254"/>
                  </a:cubicBezTo>
                  <a:cubicBezTo>
                    <a:pt x="184490" y="530186"/>
                    <a:pt x="181834" y="533537"/>
                    <a:pt x="179738" y="537168"/>
                  </a:cubicBezTo>
                  <a:cubicBezTo>
                    <a:pt x="167439" y="493044"/>
                    <a:pt x="152344" y="450874"/>
                    <a:pt x="147173" y="423367"/>
                  </a:cubicBezTo>
                  <a:cubicBezTo>
                    <a:pt x="142560" y="369748"/>
                    <a:pt x="101469" y="366257"/>
                    <a:pt x="57024" y="365280"/>
                  </a:cubicBezTo>
                  <a:cubicBezTo>
                    <a:pt x="38016" y="364721"/>
                    <a:pt x="19008" y="364861"/>
                    <a:pt x="0" y="365699"/>
                  </a:cubicBezTo>
                  <a:cubicBezTo>
                    <a:pt x="3494" y="359694"/>
                    <a:pt x="5311" y="352154"/>
                    <a:pt x="5591" y="345172"/>
                  </a:cubicBezTo>
                  <a:cubicBezTo>
                    <a:pt x="8805" y="322412"/>
                    <a:pt x="19148" y="300630"/>
                    <a:pt x="25717" y="278568"/>
                  </a:cubicBezTo>
                  <a:cubicBezTo>
                    <a:pt x="44166" y="270748"/>
                    <a:pt x="56465" y="253154"/>
                    <a:pt x="55207" y="213638"/>
                  </a:cubicBezTo>
                  <a:cubicBezTo>
                    <a:pt x="52552" y="183617"/>
                    <a:pt x="49756" y="153317"/>
                    <a:pt x="46262" y="123156"/>
                  </a:cubicBezTo>
                  <a:cubicBezTo>
                    <a:pt x="50455" y="120782"/>
                    <a:pt x="54089" y="117012"/>
                    <a:pt x="55766" y="112265"/>
                  </a:cubicBezTo>
                  <a:cubicBezTo>
                    <a:pt x="66249" y="88807"/>
                    <a:pt x="82182" y="32395"/>
                    <a:pt x="104824" y="0"/>
                  </a:cubicBezTo>
                  <a:cubicBezTo>
                    <a:pt x="107759" y="25693"/>
                    <a:pt x="112790" y="52642"/>
                    <a:pt x="113070" y="59903"/>
                  </a:cubicBezTo>
                  <a:cubicBezTo>
                    <a:pt x="120338" y="115895"/>
                    <a:pt x="125789" y="172307"/>
                    <a:pt x="136970" y="227322"/>
                  </a:cubicBezTo>
                  <a:cubicBezTo>
                    <a:pt x="145775" y="275775"/>
                    <a:pt x="191898" y="278847"/>
                    <a:pt x="223764" y="280243"/>
                  </a:cubicBezTo>
                  <a:cubicBezTo>
                    <a:pt x="229075" y="280383"/>
                    <a:pt x="234107" y="280383"/>
                    <a:pt x="239278" y="280383"/>
                  </a:cubicBezTo>
                  <a:cubicBezTo>
                    <a:pt x="313214" y="280383"/>
                    <a:pt x="386171" y="272284"/>
                    <a:pt x="459828" y="264884"/>
                  </a:cubicBezTo>
                  <a:cubicBezTo>
                    <a:pt x="445012" y="291833"/>
                    <a:pt x="411329" y="328417"/>
                    <a:pt x="445012" y="34670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23"/>
            <p:cNvSpPr/>
            <p:nvPr/>
          </p:nvSpPr>
          <p:spPr>
            <a:xfrm>
              <a:off x="8772085" y="7931664"/>
              <a:ext cx="233997" cy="224792"/>
            </a:xfrm>
            <a:custGeom>
              <a:rect b="b" l="l" r="r" t="t"/>
              <a:pathLst>
                <a:path extrusionOk="0" h="224792" w="233997">
                  <a:moveTo>
                    <a:pt x="226560" y="5569"/>
                  </a:moveTo>
                  <a:cubicBezTo>
                    <a:pt x="228516" y="74827"/>
                    <a:pt x="239977" y="149391"/>
                    <a:pt x="229914" y="219487"/>
                  </a:cubicBezTo>
                  <a:cubicBezTo>
                    <a:pt x="223205" y="220045"/>
                    <a:pt x="216776" y="220604"/>
                    <a:pt x="210067" y="221163"/>
                  </a:cubicBezTo>
                  <a:cubicBezTo>
                    <a:pt x="189242" y="222978"/>
                    <a:pt x="165203" y="224514"/>
                    <a:pt x="141163" y="224793"/>
                  </a:cubicBezTo>
                  <a:cubicBezTo>
                    <a:pt x="104405" y="224235"/>
                    <a:pt x="70721" y="224653"/>
                    <a:pt x="33404" y="216415"/>
                  </a:cubicBezTo>
                  <a:cubicBezTo>
                    <a:pt x="15514" y="148135"/>
                    <a:pt x="5311" y="76643"/>
                    <a:pt x="0" y="4871"/>
                  </a:cubicBezTo>
                  <a:cubicBezTo>
                    <a:pt x="27813" y="5430"/>
                    <a:pt x="55626" y="3894"/>
                    <a:pt x="83300" y="2497"/>
                  </a:cubicBezTo>
                  <a:cubicBezTo>
                    <a:pt x="130960" y="-16"/>
                    <a:pt x="178620" y="-2669"/>
                    <a:pt x="226560" y="55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23"/>
            <p:cNvSpPr/>
            <p:nvPr/>
          </p:nvSpPr>
          <p:spPr>
            <a:xfrm>
              <a:off x="8645877" y="7910423"/>
              <a:ext cx="1229095" cy="406750"/>
            </a:xfrm>
            <a:custGeom>
              <a:rect b="b" l="l" r="r" t="t"/>
              <a:pathLst>
                <a:path extrusionOk="0" h="406750" w="1229095">
                  <a:moveTo>
                    <a:pt x="1228536" y="270608"/>
                  </a:moveTo>
                  <a:cubicBezTo>
                    <a:pt x="1228676" y="270608"/>
                    <a:pt x="1228956" y="270608"/>
                    <a:pt x="1229095" y="270608"/>
                  </a:cubicBezTo>
                  <a:cubicBezTo>
                    <a:pt x="1213721" y="297697"/>
                    <a:pt x="1201142" y="326322"/>
                    <a:pt x="1187166" y="354249"/>
                  </a:cubicBezTo>
                  <a:cubicBezTo>
                    <a:pt x="1179059" y="370306"/>
                    <a:pt x="1161030" y="391949"/>
                    <a:pt x="1173748" y="406751"/>
                  </a:cubicBezTo>
                  <a:cubicBezTo>
                    <a:pt x="1089610" y="406471"/>
                    <a:pt x="1005331" y="394603"/>
                    <a:pt x="920913" y="386224"/>
                  </a:cubicBezTo>
                  <a:cubicBezTo>
                    <a:pt x="856621" y="384130"/>
                    <a:pt x="792609" y="381756"/>
                    <a:pt x="728317" y="377148"/>
                  </a:cubicBezTo>
                  <a:cubicBezTo>
                    <a:pt x="573037" y="376031"/>
                    <a:pt x="417898" y="366676"/>
                    <a:pt x="262479" y="366676"/>
                  </a:cubicBezTo>
                  <a:cubicBezTo>
                    <a:pt x="175126" y="371144"/>
                    <a:pt x="87353" y="375054"/>
                    <a:pt x="0" y="383292"/>
                  </a:cubicBezTo>
                  <a:cubicBezTo>
                    <a:pt x="5311" y="380779"/>
                    <a:pt x="9923" y="376450"/>
                    <a:pt x="12020" y="370725"/>
                  </a:cubicBezTo>
                  <a:cubicBezTo>
                    <a:pt x="19288" y="350478"/>
                    <a:pt x="27953" y="330790"/>
                    <a:pt x="36758" y="311102"/>
                  </a:cubicBezTo>
                  <a:cubicBezTo>
                    <a:pt x="41930" y="289319"/>
                    <a:pt x="79387" y="249105"/>
                    <a:pt x="54229" y="232768"/>
                  </a:cubicBezTo>
                  <a:lnTo>
                    <a:pt x="54229" y="232768"/>
                  </a:lnTo>
                  <a:cubicBezTo>
                    <a:pt x="56186" y="205540"/>
                    <a:pt x="53810" y="173145"/>
                    <a:pt x="49477" y="141029"/>
                  </a:cubicBezTo>
                  <a:cubicBezTo>
                    <a:pt x="52552" y="133629"/>
                    <a:pt x="55347" y="125949"/>
                    <a:pt x="58562" y="120363"/>
                  </a:cubicBezTo>
                  <a:cubicBezTo>
                    <a:pt x="73377" y="90342"/>
                    <a:pt x="90987" y="61857"/>
                    <a:pt x="107619" y="32953"/>
                  </a:cubicBezTo>
                  <a:cubicBezTo>
                    <a:pt x="102448" y="100117"/>
                    <a:pt x="110275" y="167978"/>
                    <a:pt x="118940" y="234164"/>
                  </a:cubicBezTo>
                  <a:cubicBezTo>
                    <a:pt x="121037" y="248407"/>
                    <a:pt x="121316" y="263487"/>
                    <a:pt x="128864" y="275077"/>
                  </a:cubicBezTo>
                  <a:cubicBezTo>
                    <a:pt x="151366" y="303701"/>
                    <a:pt x="188124" y="297418"/>
                    <a:pt x="217335" y="302724"/>
                  </a:cubicBezTo>
                  <a:cubicBezTo>
                    <a:pt x="237880" y="304400"/>
                    <a:pt x="258566" y="305098"/>
                    <a:pt x="279111" y="305098"/>
                  </a:cubicBezTo>
                  <a:cubicBezTo>
                    <a:pt x="300356" y="305098"/>
                    <a:pt x="321600" y="304260"/>
                    <a:pt x="342704" y="302864"/>
                  </a:cubicBezTo>
                  <a:cubicBezTo>
                    <a:pt x="330405" y="322412"/>
                    <a:pt x="313214" y="345172"/>
                    <a:pt x="335996" y="358019"/>
                  </a:cubicBezTo>
                  <a:cubicBezTo>
                    <a:pt x="367303" y="367234"/>
                    <a:pt x="366325" y="321714"/>
                    <a:pt x="374711" y="299931"/>
                  </a:cubicBezTo>
                  <a:cubicBezTo>
                    <a:pt x="375270" y="299931"/>
                    <a:pt x="375829" y="299792"/>
                    <a:pt x="376248" y="299792"/>
                  </a:cubicBezTo>
                  <a:cubicBezTo>
                    <a:pt x="417479" y="275496"/>
                    <a:pt x="409372" y="189621"/>
                    <a:pt x="406857" y="133489"/>
                  </a:cubicBezTo>
                  <a:cubicBezTo>
                    <a:pt x="409512" y="126926"/>
                    <a:pt x="411609" y="119945"/>
                    <a:pt x="413286" y="114080"/>
                  </a:cubicBezTo>
                  <a:cubicBezTo>
                    <a:pt x="422371" y="87410"/>
                    <a:pt x="434810" y="62137"/>
                    <a:pt x="449205" y="37840"/>
                  </a:cubicBezTo>
                  <a:cubicBezTo>
                    <a:pt x="457032" y="24715"/>
                    <a:pt x="465278" y="11729"/>
                    <a:pt x="474922" y="0"/>
                  </a:cubicBezTo>
                  <a:cubicBezTo>
                    <a:pt x="479954" y="24575"/>
                    <a:pt x="485405" y="49011"/>
                    <a:pt x="488899" y="74005"/>
                  </a:cubicBezTo>
                  <a:cubicBezTo>
                    <a:pt x="496446" y="122318"/>
                    <a:pt x="500220" y="171050"/>
                    <a:pt x="503294" y="220061"/>
                  </a:cubicBezTo>
                  <a:cubicBezTo>
                    <a:pt x="504133" y="231232"/>
                    <a:pt x="505810" y="242682"/>
                    <a:pt x="511261" y="251898"/>
                  </a:cubicBezTo>
                  <a:cubicBezTo>
                    <a:pt x="540612" y="294625"/>
                    <a:pt x="591766" y="286527"/>
                    <a:pt x="632158" y="291833"/>
                  </a:cubicBezTo>
                  <a:cubicBezTo>
                    <a:pt x="677162" y="296441"/>
                    <a:pt x="722027" y="303981"/>
                    <a:pt x="767171" y="304120"/>
                  </a:cubicBezTo>
                  <a:cubicBezTo>
                    <a:pt x="775837" y="305377"/>
                    <a:pt x="783803" y="306075"/>
                    <a:pt x="791071" y="306075"/>
                  </a:cubicBezTo>
                  <a:cubicBezTo>
                    <a:pt x="792888" y="306075"/>
                    <a:pt x="794565" y="306075"/>
                    <a:pt x="796242" y="305936"/>
                  </a:cubicBezTo>
                  <a:lnTo>
                    <a:pt x="796242" y="305936"/>
                  </a:lnTo>
                  <a:cubicBezTo>
                    <a:pt x="788835" y="326322"/>
                    <a:pt x="754173" y="359136"/>
                    <a:pt x="785900" y="375333"/>
                  </a:cubicBezTo>
                  <a:cubicBezTo>
                    <a:pt x="797920" y="380360"/>
                    <a:pt x="812735" y="373518"/>
                    <a:pt x="816089" y="360672"/>
                  </a:cubicBezTo>
                  <a:cubicBezTo>
                    <a:pt x="817487" y="353690"/>
                    <a:pt x="827829" y="322273"/>
                    <a:pt x="832861" y="295882"/>
                  </a:cubicBezTo>
                  <a:cubicBezTo>
                    <a:pt x="874791" y="270608"/>
                    <a:pt x="871576" y="200373"/>
                    <a:pt x="864867" y="120363"/>
                  </a:cubicBezTo>
                  <a:cubicBezTo>
                    <a:pt x="864168" y="113382"/>
                    <a:pt x="863609" y="106261"/>
                    <a:pt x="862911" y="99279"/>
                  </a:cubicBezTo>
                  <a:cubicBezTo>
                    <a:pt x="869480" y="89505"/>
                    <a:pt x="873952" y="76100"/>
                    <a:pt x="880801" y="68420"/>
                  </a:cubicBezTo>
                  <a:cubicBezTo>
                    <a:pt x="896035" y="46917"/>
                    <a:pt x="911549" y="25274"/>
                    <a:pt x="928600" y="5027"/>
                  </a:cubicBezTo>
                  <a:cubicBezTo>
                    <a:pt x="931116" y="74704"/>
                    <a:pt x="941878" y="143682"/>
                    <a:pt x="951102" y="212382"/>
                  </a:cubicBezTo>
                  <a:cubicBezTo>
                    <a:pt x="954317" y="273960"/>
                    <a:pt x="988839" y="285270"/>
                    <a:pt x="1030908" y="285410"/>
                  </a:cubicBezTo>
                  <a:cubicBezTo>
                    <a:pt x="1032027" y="285410"/>
                    <a:pt x="1033145" y="285410"/>
                    <a:pt x="1034262" y="285410"/>
                  </a:cubicBezTo>
                  <a:cubicBezTo>
                    <a:pt x="1099812" y="285829"/>
                    <a:pt x="1163266" y="275356"/>
                    <a:pt x="1228536" y="27060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23"/>
            <p:cNvSpPr/>
            <p:nvPr/>
          </p:nvSpPr>
          <p:spPr>
            <a:xfrm>
              <a:off x="9151547" y="7911401"/>
              <a:ext cx="314262" cy="241758"/>
            </a:xfrm>
            <a:custGeom>
              <a:rect b="b" l="l" r="r" t="t"/>
              <a:pathLst>
                <a:path extrusionOk="0" h="241758" w="314262">
                  <a:moveTo>
                    <a:pt x="313773" y="167559"/>
                  </a:moveTo>
                  <a:cubicBezTo>
                    <a:pt x="314192" y="191576"/>
                    <a:pt x="316149" y="217408"/>
                    <a:pt x="307623" y="239610"/>
                  </a:cubicBezTo>
                  <a:cubicBezTo>
                    <a:pt x="304269" y="240308"/>
                    <a:pt x="301054" y="240727"/>
                    <a:pt x="297700" y="241146"/>
                  </a:cubicBezTo>
                  <a:cubicBezTo>
                    <a:pt x="283863" y="242123"/>
                    <a:pt x="269048" y="241704"/>
                    <a:pt x="254373" y="241425"/>
                  </a:cubicBezTo>
                  <a:cubicBezTo>
                    <a:pt x="199585" y="241006"/>
                    <a:pt x="144098" y="230255"/>
                    <a:pt x="88192" y="228579"/>
                  </a:cubicBezTo>
                  <a:cubicBezTo>
                    <a:pt x="72818" y="223971"/>
                    <a:pt x="38855" y="230534"/>
                    <a:pt x="37038" y="204004"/>
                  </a:cubicBezTo>
                  <a:cubicBezTo>
                    <a:pt x="28373" y="135584"/>
                    <a:pt x="18170" y="65767"/>
                    <a:pt x="0" y="0"/>
                  </a:cubicBezTo>
                  <a:cubicBezTo>
                    <a:pt x="44166" y="5725"/>
                    <a:pt x="89031" y="4189"/>
                    <a:pt x="133895" y="2374"/>
                  </a:cubicBezTo>
                  <a:cubicBezTo>
                    <a:pt x="188403" y="279"/>
                    <a:pt x="243192" y="-1815"/>
                    <a:pt x="296861" y="9774"/>
                  </a:cubicBezTo>
                  <a:cubicBezTo>
                    <a:pt x="305387" y="61578"/>
                    <a:pt x="309859" y="114639"/>
                    <a:pt x="313773" y="1675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23"/>
            <p:cNvSpPr/>
            <p:nvPr/>
          </p:nvSpPr>
          <p:spPr>
            <a:xfrm>
              <a:off x="9596420" y="7908399"/>
              <a:ext cx="298407" cy="230663"/>
            </a:xfrm>
            <a:custGeom>
              <a:rect b="b" l="l" r="r" t="t"/>
              <a:pathLst>
                <a:path extrusionOk="0" h="230663" w="298407">
                  <a:moveTo>
                    <a:pt x="289034" y="16406"/>
                  </a:moveTo>
                  <a:cubicBezTo>
                    <a:pt x="291830" y="58715"/>
                    <a:pt x="298678" y="102281"/>
                    <a:pt x="298399" y="145148"/>
                  </a:cubicBezTo>
                  <a:cubicBezTo>
                    <a:pt x="284282" y="167350"/>
                    <a:pt x="271144" y="190249"/>
                    <a:pt x="258845" y="213568"/>
                  </a:cubicBezTo>
                  <a:cubicBezTo>
                    <a:pt x="216217" y="218316"/>
                    <a:pt x="173728" y="223063"/>
                    <a:pt x="131100" y="227252"/>
                  </a:cubicBezTo>
                  <a:cubicBezTo>
                    <a:pt x="102308" y="228090"/>
                    <a:pt x="71979" y="235909"/>
                    <a:pt x="44166" y="224599"/>
                  </a:cubicBezTo>
                  <a:cubicBezTo>
                    <a:pt x="23480" y="152130"/>
                    <a:pt x="12299" y="75471"/>
                    <a:pt x="0" y="69"/>
                  </a:cubicBezTo>
                  <a:cubicBezTo>
                    <a:pt x="35081" y="3002"/>
                    <a:pt x="70721" y="2024"/>
                    <a:pt x="106362" y="1047"/>
                  </a:cubicBezTo>
                  <a:cubicBezTo>
                    <a:pt x="167858" y="-768"/>
                    <a:pt x="229495" y="-2444"/>
                    <a:pt x="289034" y="16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23"/>
            <p:cNvSpPr/>
            <p:nvPr/>
          </p:nvSpPr>
          <p:spPr>
            <a:xfrm>
              <a:off x="10038342" y="7887171"/>
              <a:ext cx="302517" cy="227687"/>
            </a:xfrm>
            <a:custGeom>
              <a:rect b="b" l="l" r="r" t="t"/>
              <a:pathLst>
                <a:path extrusionOk="0" h="227687" w="302517">
                  <a:moveTo>
                    <a:pt x="294501" y="10686"/>
                  </a:moveTo>
                  <a:cubicBezTo>
                    <a:pt x="298275" y="80223"/>
                    <a:pt x="307360" y="155485"/>
                    <a:pt x="299253" y="226139"/>
                  </a:cubicBezTo>
                  <a:cubicBezTo>
                    <a:pt x="213857" y="219856"/>
                    <a:pt x="128181" y="213433"/>
                    <a:pt x="42924" y="227396"/>
                  </a:cubicBezTo>
                  <a:cubicBezTo>
                    <a:pt x="38172" y="227675"/>
                    <a:pt x="33420" y="227815"/>
                    <a:pt x="28807" y="227536"/>
                  </a:cubicBezTo>
                  <a:cubicBezTo>
                    <a:pt x="28248" y="227396"/>
                    <a:pt x="27689" y="227396"/>
                    <a:pt x="27270" y="227256"/>
                  </a:cubicBezTo>
                  <a:cubicBezTo>
                    <a:pt x="15530" y="171124"/>
                    <a:pt x="11616" y="112757"/>
                    <a:pt x="4069" y="55648"/>
                  </a:cubicBezTo>
                  <a:cubicBezTo>
                    <a:pt x="14132" y="53553"/>
                    <a:pt x="-543" y="38333"/>
                    <a:pt x="16" y="31072"/>
                  </a:cubicBezTo>
                  <a:cubicBezTo>
                    <a:pt x="11756" y="43220"/>
                    <a:pt x="30205" y="37216"/>
                    <a:pt x="36634" y="20041"/>
                  </a:cubicBezTo>
                  <a:cubicBezTo>
                    <a:pt x="65985" y="8033"/>
                    <a:pt x="98970" y="13758"/>
                    <a:pt x="129438" y="9010"/>
                  </a:cubicBezTo>
                  <a:cubicBezTo>
                    <a:pt x="183947" y="2308"/>
                    <a:pt x="240971" y="-8165"/>
                    <a:pt x="294501" y="106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23"/>
            <p:cNvSpPr/>
            <p:nvPr/>
          </p:nvSpPr>
          <p:spPr>
            <a:xfrm>
              <a:off x="10478898" y="7905816"/>
              <a:ext cx="286937" cy="226205"/>
            </a:xfrm>
            <a:custGeom>
              <a:rect b="b" l="l" r="r" t="t"/>
              <a:pathLst>
                <a:path extrusionOk="0" h="226205" w="286937">
                  <a:moveTo>
                    <a:pt x="286379" y="186410"/>
                  </a:moveTo>
                  <a:cubicBezTo>
                    <a:pt x="286519" y="186410"/>
                    <a:pt x="286658" y="186550"/>
                    <a:pt x="286938" y="186689"/>
                  </a:cubicBezTo>
                  <a:cubicBezTo>
                    <a:pt x="286658" y="199815"/>
                    <a:pt x="285680" y="212940"/>
                    <a:pt x="283723" y="226205"/>
                  </a:cubicBezTo>
                  <a:cubicBezTo>
                    <a:pt x="276456" y="226066"/>
                    <a:pt x="269048" y="225367"/>
                    <a:pt x="261920" y="224809"/>
                  </a:cubicBezTo>
                  <a:cubicBezTo>
                    <a:pt x="186866" y="212521"/>
                    <a:pt x="107899" y="226345"/>
                    <a:pt x="33823" y="206517"/>
                  </a:cubicBezTo>
                  <a:cubicBezTo>
                    <a:pt x="16213" y="140750"/>
                    <a:pt x="9085" y="72190"/>
                    <a:pt x="0" y="2653"/>
                  </a:cubicBezTo>
                  <a:cubicBezTo>
                    <a:pt x="559" y="1815"/>
                    <a:pt x="1118" y="977"/>
                    <a:pt x="1677" y="0"/>
                  </a:cubicBezTo>
                  <a:cubicBezTo>
                    <a:pt x="8525" y="7540"/>
                    <a:pt x="18449" y="7819"/>
                    <a:pt x="27394" y="6982"/>
                  </a:cubicBezTo>
                  <a:cubicBezTo>
                    <a:pt x="50315" y="7959"/>
                    <a:pt x="73656" y="7540"/>
                    <a:pt x="96997" y="7121"/>
                  </a:cubicBezTo>
                  <a:cubicBezTo>
                    <a:pt x="156537" y="6004"/>
                    <a:pt x="216636" y="5027"/>
                    <a:pt x="273520" y="26949"/>
                  </a:cubicBezTo>
                  <a:cubicBezTo>
                    <a:pt x="277294" y="66465"/>
                    <a:pt x="283583" y="105842"/>
                    <a:pt x="285960" y="145497"/>
                  </a:cubicBezTo>
                  <a:cubicBezTo>
                    <a:pt x="275617" y="159740"/>
                    <a:pt x="269887" y="174262"/>
                    <a:pt x="286379" y="1864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23"/>
            <p:cNvSpPr/>
            <p:nvPr/>
          </p:nvSpPr>
          <p:spPr>
            <a:xfrm>
              <a:off x="9855824" y="7924387"/>
              <a:ext cx="889885" cy="496394"/>
            </a:xfrm>
            <a:custGeom>
              <a:rect b="b" l="l" r="r" t="t"/>
              <a:pathLst>
                <a:path extrusionOk="0" h="496394" w="889885">
                  <a:moveTo>
                    <a:pt x="889885" y="267816"/>
                  </a:moveTo>
                  <a:cubicBezTo>
                    <a:pt x="869480" y="300071"/>
                    <a:pt x="848934" y="332326"/>
                    <a:pt x="827969" y="364302"/>
                  </a:cubicBezTo>
                  <a:cubicBezTo>
                    <a:pt x="793028" y="362627"/>
                    <a:pt x="758087" y="363185"/>
                    <a:pt x="723006" y="363744"/>
                  </a:cubicBezTo>
                  <a:cubicBezTo>
                    <a:pt x="692257" y="364163"/>
                    <a:pt x="661509" y="364721"/>
                    <a:pt x="630761" y="363744"/>
                  </a:cubicBezTo>
                  <a:cubicBezTo>
                    <a:pt x="621397" y="363744"/>
                    <a:pt x="612032" y="363744"/>
                    <a:pt x="602807" y="363604"/>
                  </a:cubicBezTo>
                  <a:cubicBezTo>
                    <a:pt x="576671" y="363464"/>
                    <a:pt x="550535" y="363185"/>
                    <a:pt x="524399" y="364861"/>
                  </a:cubicBezTo>
                  <a:cubicBezTo>
                    <a:pt x="505810" y="366536"/>
                    <a:pt x="492672" y="387342"/>
                    <a:pt x="498403" y="404935"/>
                  </a:cubicBezTo>
                  <a:cubicBezTo>
                    <a:pt x="496446" y="401026"/>
                    <a:pt x="494769" y="396976"/>
                    <a:pt x="492533" y="393206"/>
                  </a:cubicBezTo>
                  <a:cubicBezTo>
                    <a:pt x="490716" y="385806"/>
                    <a:pt x="479395" y="383851"/>
                    <a:pt x="475482" y="391112"/>
                  </a:cubicBezTo>
                  <a:cubicBezTo>
                    <a:pt x="473385" y="395021"/>
                    <a:pt x="472267" y="398512"/>
                    <a:pt x="471987" y="402841"/>
                  </a:cubicBezTo>
                  <a:cubicBezTo>
                    <a:pt x="450044" y="421133"/>
                    <a:pt x="420274" y="469027"/>
                    <a:pt x="411050" y="476427"/>
                  </a:cubicBezTo>
                  <a:cubicBezTo>
                    <a:pt x="407136" y="482152"/>
                    <a:pt x="400288" y="488994"/>
                    <a:pt x="393020" y="496395"/>
                  </a:cubicBezTo>
                  <a:cubicBezTo>
                    <a:pt x="383097" y="475310"/>
                    <a:pt x="373313" y="454226"/>
                    <a:pt x="364787" y="432583"/>
                  </a:cubicBezTo>
                  <a:cubicBezTo>
                    <a:pt x="358917" y="417782"/>
                    <a:pt x="352209" y="401584"/>
                    <a:pt x="335576" y="396278"/>
                  </a:cubicBezTo>
                  <a:cubicBezTo>
                    <a:pt x="234526" y="379522"/>
                    <a:pt x="128444" y="388179"/>
                    <a:pt x="26136" y="390972"/>
                  </a:cubicBezTo>
                  <a:cubicBezTo>
                    <a:pt x="17471" y="391531"/>
                    <a:pt x="8665" y="392089"/>
                    <a:pt x="0" y="392508"/>
                  </a:cubicBezTo>
                  <a:cubicBezTo>
                    <a:pt x="1118" y="391112"/>
                    <a:pt x="2096" y="389436"/>
                    <a:pt x="2795" y="387760"/>
                  </a:cubicBezTo>
                  <a:cubicBezTo>
                    <a:pt x="19008" y="350199"/>
                    <a:pt x="27534" y="312079"/>
                    <a:pt x="43607" y="274099"/>
                  </a:cubicBezTo>
                  <a:cubicBezTo>
                    <a:pt x="47101" y="265861"/>
                    <a:pt x="50735" y="257623"/>
                    <a:pt x="54648" y="249524"/>
                  </a:cubicBezTo>
                  <a:cubicBezTo>
                    <a:pt x="82601" y="230673"/>
                    <a:pt x="86375" y="180126"/>
                    <a:pt x="87773" y="134187"/>
                  </a:cubicBezTo>
                  <a:cubicBezTo>
                    <a:pt x="87773" y="130976"/>
                    <a:pt x="87773" y="127764"/>
                    <a:pt x="87773" y="124552"/>
                  </a:cubicBezTo>
                  <a:cubicBezTo>
                    <a:pt x="112511" y="81685"/>
                    <a:pt x="140744" y="41471"/>
                    <a:pt x="167718" y="0"/>
                  </a:cubicBezTo>
                  <a:cubicBezTo>
                    <a:pt x="166600" y="22620"/>
                    <a:pt x="167579" y="45241"/>
                    <a:pt x="167439" y="67862"/>
                  </a:cubicBezTo>
                  <a:cubicBezTo>
                    <a:pt x="167718" y="108495"/>
                    <a:pt x="169535" y="145218"/>
                    <a:pt x="172191" y="186410"/>
                  </a:cubicBezTo>
                  <a:cubicBezTo>
                    <a:pt x="173169" y="201490"/>
                    <a:pt x="172750" y="218246"/>
                    <a:pt x="182114" y="229417"/>
                  </a:cubicBezTo>
                  <a:cubicBezTo>
                    <a:pt x="203359" y="253294"/>
                    <a:pt x="235225" y="242263"/>
                    <a:pt x="261221" y="241844"/>
                  </a:cubicBezTo>
                  <a:cubicBezTo>
                    <a:pt x="334738" y="234723"/>
                    <a:pt x="406857" y="243520"/>
                    <a:pt x="480513" y="250222"/>
                  </a:cubicBezTo>
                  <a:cubicBezTo>
                    <a:pt x="468773" y="272843"/>
                    <a:pt x="456753" y="295324"/>
                    <a:pt x="444454" y="317665"/>
                  </a:cubicBezTo>
                  <a:cubicBezTo>
                    <a:pt x="427122" y="349082"/>
                    <a:pt x="410770" y="381198"/>
                    <a:pt x="391343" y="411358"/>
                  </a:cubicBezTo>
                  <a:cubicBezTo>
                    <a:pt x="383935" y="422808"/>
                    <a:pt x="388967" y="438866"/>
                    <a:pt x="400288" y="445569"/>
                  </a:cubicBezTo>
                  <a:cubicBezTo>
                    <a:pt x="411609" y="452131"/>
                    <a:pt x="428241" y="448640"/>
                    <a:pt x="434530" y="436632"/>
                  </a:cubicBezTo>
                  <a:cubicBezTo>
                    <a:pt x="452979" y="398512"/>
                    <a:pt x="468773" y="359275"/>
                    <a:pt x="487641" y="321295"/>
                  </a:cubicBezTo>
                  <a:cubicBezTo>
                    <a:pt x="502875" y="289459"/>
                    <a:pt x="516852" y="256924"/>
                    <a:pt x="529710" y="224111"/>
                  </a:cubicBezTo>
                  <a:cubicBezTo>
                    <a:pt x="533624" y="216571"/>
                    <a:pt x="535161" y="206238"/>
                    <a:pt x="530269" y="199675"/>
                  </a:cubicBezTo>
                  <a:cubicBezTo>
                    <a:pt x="533763" y="181802"/>
                    <a:pt x="534463" y="161136"/>
                    <a:pt x="534183" y="141448"/>
                  </a:cubicBezTo>
                  <a:cubicBezTo>
                    <a:pt x="554169" y="136701"/>
                    <a:pt x="558642" y="102770"/>
                    <a:pt x="570382" y="85874"/>
                  </a:cubicBezTo>
                  <a:cubicBezTo>
                    <a:pt x="580725" y="67024"/>
                    <a:pt x="590229" y="46079"/>
                    <a:pt x="600292" y="25553"/>
                  </a:cubicBezTo>
                  <a:cubicBezTo>
                    <a:pt x="600292" y="45660"/>
                    <a:pt x="600711" y="65907"/>
                    <a:pt x="601829" y="86014"/>
                  </a:cubicBezTo>
                  <a:cubicBezTo>
                    <a:pt x="603926" y="121062"/>
                    <a:pt x="608119" y="157227"/>
                    <a:pt x="613569" y="191716"/>
                  </a:cubicBezTo>
                  <a:cubicBezTo>
                    <a:pt x="615526" y="222854"/>
                    <a:pt x="634814" y="244078"/>
                    <a:pt x="658294" y="248965"/>
                  </a:cubicBezTo>
                  <a:cubicBezTo>
                    <a:pt x="733488" y="262370"/>
                    <a:pt x="812875" y="259577"/>
                    <a:pt x="889885" y="2678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23"/>
            <p:cNvSpPr/>
            <p:nvPr/>
          </p:nvSpPr>
          <p:spPr>
            <a:xfrm>
              <a:off x="10899171" y="7906374"/>
              <a:ext cx="291781" cy="189690"/>
            </a:xfrm>
            <a:custGeom>
              <a:rect b="b" l="l" r="r" t="t"/>
              <a:pathLst>
                <a:path extrusionOk="0" h="189690" w="291781">
                  <a:moveTo>
                    <a:pt x="284702" y="11590"/>
                  </a:moveTo>
                  <a:cubicBezTo>
                    <a:pt x="290991" y="70375"/>
                    <a:pt x="294765" y="130417"/>
                    <a:pt x="288755" y="189621"/>
                  </a:cubicBezTo>
                  <a:cubicBezTo>
                    <a:pt x="239558" y="190599"/>
                    <a:pt x="190919" y="180964"/>
                    <a:pt x="142002" y="176636"/>
                  </a:cubicBezTo>
                  <a:cubicBezTo>
                    <a:pt x="102588" y="170352"/>
                    <a:pt x="61776" y="176356"/>
                    <a:pt x="23201" y="165046"/>
                  </a:cubicBezTo>
                  <a:cubicBezTo>
                    <a:pt x="10203" y="113521"/>
                    <a:pt x="7827" y="59065"/>
                    <a:pt x="0" y="6283"/>
                  </a:cubicBezTo>
                  <a:cubicBezTo>
                    <a:pt x="839" y="3770"/>
                    <a:pt x="1538" y="1536"/>
                    <a:pt x="2097" y="0"/>
                  </a:cubicBezTo>
                  <a:cubicBezTo>
                    <a:pt x="11741" y="6144"/>
                    <a:pt x="23062" y="4747"/>
                    <a:pt x="34383" y="3351"/>
                  </a:cubicBezTo>
                  <a:cubicBezTo>
                    <a:pt x="41930" y="2374"/>
                    <a:pt x="49477" y="1396"/>
                    <a:pt x="56605" y="2793"/>
                  </a:cubicBezTo>
                  <a:cubicBezTo>
                    <a:pt x="133616" y="2513"/>
                    <a:pt x="207272" y="977"/>
                    <a:pt x="284702" y="115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23"/>
            <p:cNvSpPr/>
            <p:nvPr/>
          </p:nvSpPr>
          <p:spPr>
            <a:xfrm>
              <a:off x="10733969" y="7943098"/>
              <a:ext cx="440819" cy="487597"/>
            </a:xfrm>
            <a:custGeom>
              <a:rect b="b" l="l" r="r" t="t"/>
              <a:pathLst>
                <a:path extrusionOk="0" h="487597" w="440819">
                  <a:moveTo>
                    <a:pt x="440819" y="214476"/>
                  </a:moveTo>
                  <a:cubicBezTo>
                    <a:pt x="434111" y="225507"/>
                    <a:pt x="427262" y="236538"/>
                    <a:pt x="420554" y="247569"/>
                  </a:cubicBezTo>
                  <a:cubicBezTo>
                    <a:pt x="405878" y="271726"/>
                    <a:pt x="390504" y="295324"/>
                    <a:pt x="375409" y="319340"/>
                  </a:cubicBezTo>
                  <a:cubicBezTo>
                    <a:pt x="374571" y="320597"/>
                    <a:pt x="374011" y="321854"/>
                    <a:pt x="373453" y="323250"/>
                  </a:cubicBezTo>
                  <a:cubicBezTo>
                    <a:pt x="311397" y="329254"/>
                    <a:pt x="249900" y="340006"/>
                    <a:pt x="189102" y="353550"/>
                  </a:cubicBezTo>
                  <a:cubicBezTo>
                    <a:pt x="164923" y="354947"/>
                    <a:pt x="146893" y="381617"/>
                    <a:pt x="149409" y="404098"/>
                  </a:cubicBezTo>
                  <a:cubicBezTo>
                    <a:pt x="136970" y="414151"/>
                    <a:pt x="126627" y="428254"/>
                    <a:pt x="115166" y="438028"/>
                  </a:cubicBezTo>
                  <a:cubicBezTo>
                    <a:pt x="105802" y="451992"/>
                    <a:pt x="77290" y="469585"/>
                    <a:pt x="67646" y="487598"/>
                  </a:cubicBezTo>
                  <a:cubicBezTo>
                    <a:pt x="63872" y="463302"/>
                    <a:pt x="59959" y="440123"/>
                    <a:pt x="58002" y="420295"/>
                  </a:cubicBezTo>
                  <a:cubicBezTo>
                    <a:pt x="59400" y="376171"/>
                    <a:pt x="35081" y="357041"/>
                    <a:pt x="0" y="350199"/>
                  </a:cubicBezTo>
                  <a:cubicBezTo>
                    <a:pt x="11181" y="329394"/>
                    <a:pt x="23900" y="307332"/>
                    <a:pt x="36618" y="285270"/>
                  </a:cubicBezTo>
                  <a:cubicBezTo>
                    <a:pt x="45563" y="266838"/>
                    <a:pt x="58282" y="248965"/>
                    <a:pt x="66947" y="230115"/>
                  </a:cubicBezTo>
                  <a:cubicBezTo>
                    <a:pt x="66947" y="230115"/>
                    <a:pt x="66947" y="229975"/>
                    <a:pt x="67087" y="229975"/>
                  </a:cubicBezTo>
                  <a:cubicBezTo>
                    <a:pt x="84837" y="200652"/>
                    <a:pt x="82601" y="147033"/>
                    <a:pt x="79387" y="104725"/>
                  </a:cubicBezTo>
                  <a:cubicBezTo>
                    <a:pt x="98115" y="70096"/>
                    <a:pt x="119080" y="33512"/>
                    <a:pt x="141023" y="0"/>
                  </a:cubicBezTo>
                  <a:cubicBezTo>
                    <a:pt x="141582" y="8797"/>
                    <a:pt x="142002" y="17454"/>
                    <a:pt x="142141" y="26111"/>
                  </a:cubicBezTo>
                  <a:cubicBezTo>
                    <a:pt x="143818" y="63952"/>
                    <a:pt x="145216" y="101792"/>
                    <a:pt x="149549" y="139354"/>
                  </a:cubicBezTo>
                  <a:cubicBezTo>
                    <a:pt x="150806" y="156110"/>
                    <a:pt x="159332" y="171609"/>
                    <a:pt x="171632" y="178311"/>
                  </a:cubicBezTo>
                  <a:cubicBezTo>
                    <a:pt x="198886" y="193112"/>
                    <a:pt x="229634" y="191716"/>
                    <a:pt x="258566" y="194229"/>
                  </a:cubicBezTo>
                  <a:cubicBezTo>
                    <a:pt x="319224" y="199256"/>
                    <a:pt x="379882" y="211963"/>
                    <a:pt x="440819" y="21447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23"/>
            <p:cNvSpPr/>
            <p:nvPr/>
          </p:nvSpPr>
          <p:spPr>
            <a:xfrm>
              <a:off x="11335239" y="7914769"/>
              <a:ext cx="257722" cy="184120"/>
            </a:xfrm>
            <a:custGeom>
              <a:rect b="b" l="l" r="r" t="t"/>
              <a:pathLst>
                <a:path extrusionOk="0" h="184120" w="257722">
                  <a:moveTo>
                    <a:pt x="227118" y="1659"/>
                  </a:moveTo>
                  <a:cubicBezTo>
                    <a:pt x="234805" y="61981"/>
                    <a:pt x="261920" y="121324"/>
                    <a:pt x="257168" y="182484"/>
                  </a:cubicBezTo>
                  <a:cubicBezTo>
                    <a:pt x="208111" y="186673"/>
                    <a:pt x="158634" y="181646"/>
                    <a:pt x="109436" y="180389"/>
                  </a:cubicBezTo>
                  <a:cubicBezTo>
                    <a:pt x="101050" y="179551"/>
                    <a:pt x="91826" y="179551"/>
                    <a:pt x="82601" y="179551"/>
                  </a:cubicBezTo>
                  <a:cubicBezTo>
                    <a:pt x="58841" y="179551"/>
                    <a:pt x="33683" y="179551"/>
                    <a:pt x="16353" y="165728"/>
                  </a:cubicBezTo>
                  <a:cubicBezTo>
                    <a:pt x="2935" y="111969"/>
                    <a:pt x="4612" y="55557"/>
                    <a:pt x="0" y="682"/>
                  </a:cubicBezTo>
                  <a:cubicBezTo>
                    <a:pt x="16772" y="22045"/>
                    <a:pt x="45983" y="7524"/>
                    <a:pt x="68205" y="6686"/>
                  </a:cubicBezTo>
                  <a:cubicBezTo>
                    <a:pt x="120897" y="961"/>
                    <a:pt x="174427" y="-2111"/>
                    <a:pt x="227118" y="16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23"/>
            <p:cNvSpPr/>
            <p:nvPr/>
          </p:nvSpPr>
          <p:spPr>
            <a:xfrm>
              <a:off x="11248445" y="7512517"/>
              <a:ext cx="210843" cy="209366"/>
            </a:xfrm>
            <a:custGeom>
              <a:rect b="b" l="l" r="r" t="t"/>
              <a:pathLst>
                <a:path extrusionOk="0" h="209366" w="210843">
                  <a:moveTo>
                    <a:pt x="199445" y="23551"/>
                  </a:moveTo>
                  <a:cubicBezTo>
                    <a:pt x="217055" y="69071"/>
                    <a:pt x="210486" y="120037"/>
                    <a:pt x="204616" y="167512"/>
                  </a:cubicBezTo>
                  <a:cubicBezTo>
                    <a:pt x="196230" y="215267"/>
                    <a:pt x="188543" y="209262"/>
                    <a:pt x="145076" y="208983"/>
                  </a:cubicBezTo>
                  <a:cubicBezTo>
                    <a:pt x="106920" y="207587"/>
                    <a:pt x="64012" y="211078"/>
                    <a:pt x="30469" y="190272"/>
                  </a:cubicBezTo>
                  <a:cubicBezTo>
                    <a:pt x="19707" y="175890"/>
                    <a:pt x="18449" y="156062"/>
                    <a:pt x="13837" y="139167"/>
                  </a:cubicBezTo>
                  <a:cubicBezTo>
                    <a:pt x="9364" y="116267"/>
                    <a:pt x="6429" y="92529"/>
                    <a:pt x="4193" y="68792"/>
                  </a:cubicBezTo>
                  <a:cubicBezTo>
                    <a:pt x="7827" y="52734"/>
                    <a:pt x="5870" y="35699"/>
                    <a:pt x="2376" y="19641"/>
                  </a:cubicBezTo>
                  <a:cubicBezTo>
                    <a:pt x="1817" y="18664"/>
                    <a:pt x="1258" y="17965"/>
                    <a:pt x="559" y="17267"/>
                  </a:cubicBezTo>
                  <a:cubicBezTo>
                    <a:pt x="419" y="14195"/>
                    <a:pt x="139" y="11123"/>
                    <a:pt x="0" y="8052"/>
                  </a:cubicBezTo>
                  <a:cubicBezTo>
                    <a:pt x="13557" y="11682"/>
                    <a:pt x="27534" y="8610"/>
                    <a:pt x="41790" y="5538"/>
                  </a:cubicBezTo>
                  <a:cubicBezTo>
                    <a:pt x="52272" y="3164"/>
                    <a:pt x="62754" y="930"/>
                    <a:pt x="73237" y="1349"/>
                  </a:cubicBezTo>
                  <a:cubicBezTo>
                    <a:pt x="82182" y="1489"/>
                    <a:pt x="91826" y="1070"/>
                    <a:pt x="101749" y="651"/>
                  </a:cubicBezTo>
                  <a:cubicBezTo>
                    <a:pt x="136830" y="-745"/>
                    <a:pt x="175545" y="-2281"/>
                    <a:pt x="199445" y="2355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23"/>
            <p:cNvSpPr/>
            <p:nvPr/>
          </p:nvSpPr>
          <p:spPr>
            <a:xfrm>
              <a:off x="10860736" y="7496453"/>
              <a:ext cx="224784" cy="229515"/>
            </a:xfrm>
            <a:custGeom>
              <a:rect b="b" l="l" r="r" t="t"/>
              <a:pathLst>
                <a:path extrusionOk="0" h="229515" w="224784">
                  <a:moveTo>
                    <a:pt x="217195" y="28863"/>
                  </a:moveTo>
                  <a:cubicBezTo>
                    <a:pt x="224743" y="86951"/>
                    <a:pt x="231731" y="152299"/>
                    <a:pt x="211605" y="210246"/>
                  </a:cubicBezTo>
                  <a:cubicBezTo>
                    <a:pt x="209368" y="217228"/>
                    <a:pt x="202660" y="218345"/>
                    <a:pt x="196370" y="219462"/>
                  </a:cubicBezTo>
                  <a:cubicBezTo>
                    <a:pt x="159891" y="225746"/>
                    <a:pt x="122854" y="230493"/>
                    <a:pt x="85816" y="229236"/>
                  </a:cubicBezTo>
                  <a:lnTo>
                    <a:pt x="89590" y="229516"/>
                  </a:lnTo>
                  <a:cubicBezTo>
                    <a:pt x="49337" y="228259"/>
                    <a:pt x="21105" y="220440"/>
                    <a:pt x="14816" y="175897"/>
                  </a:cubicBezTo>
                  <a:cubicBezTo>
                    <a:pt x="4473" y="122976"/>
                    <a:pt x="3774" y="69776"/>
                    <a:pt x="0" y="15738"/>
                  </a:cubicBezTo>
                  <a:cubicBezTo>
                    <a:pt x="14256" y="21602"/>
                    <a:pt x="27254" y="15319"/>
                    <a:pt x="40532" y="9035"/>
                  </a:cubicBezTo>
                  <a:cubicBezTo>
                    <a:pt x="50595" y="4288"/>
                    <a:pt x="60798" y="-460"/>
                    <a:pt x="71840" y="99"/>
                  </a:cubicBezTo>
                  <a:cubicBezTo>
                    <a:pt x="77151" y="239"/>
                    <a:pt x="85397" y="239"/>
                    <a:pt x="95041" y="99"/>
                  </a:cubicBezTo>
                  <a:cubicBezTo>
                    <a:pt x="138647" y="-320"/>
                    <a:pt x="214120" y="-739"/>
                    <a:pt x="217195" y="288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23"/>
            <p:cNvSpPr/>
            <p:nvPr/>
          </p:nvSpPr>
          <p:spPr>
            <a:xfrm>
              <a:off x="11178228" y="7086869"/>
              <a:ext cx="213879" cy="218777"/>
            </a:xfrm>
            <a:custGeom>
              <a:rect b="b" l="l" r="r" t="t"/>
              <a:pathLst>
                <a:path extrusionOk="0" h="218777" w="213879">
                  <a:moveTo>
                    <a:pt x="192651" y="44264"/>
                  </a:moveTo>
                  <a:cubicBezTo>
                    <a:pt x="210402" y="96766"/>
                    <a:pt x="221723" y="154574"/>
                    <a:pt x="207327" y="209310"/>
                  </a:cubicBezTo>
                  <a:cubicBezTo>
                    <a:pt x="189297" y="215174"/>
                    <a:pt x="170149" y="216012"/>
                    <a:pt x="151561" y="217688"/>
                  </a:cubicBezTo>
                  <a:cubicBezTo>
                    <a:pt x="142616" y="217408"/>
                    <a:pt x="133251" y="217827"/>
                    <a:pt x="123747" y="218246"/>
                  </a:cubicBezTo>
                  <a:cubicBezTo>
                    <a:pt x="92161" y="219363"/>
                    <a:pt x="58197" y="220620"/>
                    <a:pt x="34298" y="200513"/>
                  </a:cubicBezTo>
                  <a:cubicBezTo>
                    <a:pt x="5366" y="158483"/>
                    <a:pt x="-5955" y="100955"/>
                    <a:pt x="2990" y="50826"/>
                  </a:cubicBezTo>
                  <a:cubicBezTo>
                    <a:pt x="9839" y="12148"/>
                    <a:pt x="92859" y="0"/>
                    <a:pt x="131574" y="0"/>
                  </a:cubicBezTo>
                  <a:cubicBezTo>
                    <a:pt x="133810" y="0"/>
                    <a:pt x="135767" y="0"/>
                    <a:pt x="137724" y="0"/>
                  </a:cubicBezTo>
                  <a:cubicBezTo>
                    <a:pt x="173784" y="1676"/>
                    <a:pt x="182309" y="10193"/>
                    <a:pt x="192651" y="442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23"/>
            <p:cNvSpPr/>
            <p:nvPr/>
          </p:nvSpPr>
          <p:spPr>
            <a:xfrm>
              <a:off x="10785543" y="7089801"/>
              <a:ext cx="207830" cy="211724"/>
            </a:xfrm>
            <a:custGeom>
              <a:rect b="b" l="l" r="r" t="t"/>
              <a:pathLst>
                <a:path extrusionOk="0" h="211724" w="207830">
                  <a:moveTo>
                    <a:pt x="199585" y="37003"/>
                  </a:moveTo>
                  <a:cubicBezTo>
                    <a:pt x="206712" y="88388"/>
                    <a:pt x="213421" y="142286"/>
                    <a:pt x="200563" y="193112"/>
                  </a:cubicBezTo>
                  <a:cubicBezTo>
                    <a:pt x="199445" y="195765"/>
                    <a:pt x="198606" y="198977"/>
                    <a:pt x="196370" y="200932"/>
                  </a:cubicBezTo>
                  <a:cubicBezTo>
                    <a:pt x="178340" y="206517"/>
                    <a:pt x="159752" y="209449"/>
                    <a:pt x="141023" y="211125"/>
                  </a:cubicBezTo>
                  <a:cubicBezTo>
                    <a:pt x="132078" y="210985"/>
                    <a:pt x="122714" y="211125"/>
                    <a:pt x="113489" y="211404"/>
                  </a:cubicBezTo>
                  <a:cubicBezTo>
                    <a:pt x="82182" y="212102"/>
                    <a:pt x="49616" y="212940"/>
                    <a:pt x="22083" y="198837"/>
                  </a:cubicBezTo>
                  <a:cubicBezTo>
                    <a:pt x="5171" y="174541"/>
                    <a:pt x="5451" y="141867"/>
                    <a:pt x="0" y="113522"/>
                  </a:cubicBezTo>
                  <a:cubicBezTo>
                    <a:pt x="4752" y="108355"/>
                    <a:pt x="7547" y="101653"/>
                    <a:pt x="7268" y="94671"/>
                  </a:cubicBezTo>
                  <a:cubicBezTo>
                    <a:pt x="7268" y="67024"/>
                    <a:pt x="3634" y="38399"/>
                    <a:pt x="11600" y="11590"/>
                  </a:cubicBezTo>
                  <a:cubicBezTo>
                    <a:pt x="28372" y="6423"/>
                    <a:pt x="69743" y="0"/>
                    <a:pt x="109436" y="0"/>
                  </a:cubicBezTo>
                  <a:cubicBezTo>
                    <a:pt x="154860" y="0"/>
                    <a:pt x="198047" y="8378"/>
                    <a:pt x="199585" y="370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23"/>
            <p:cNvSpPr/>
            <p:nvPr/>
          </p:nvSpPr>
          <p:spPr>
            <a:xfrm>
              <a:off x="10377568" y="7085333"/>
              <a:ext cx="226032" cy="221133"/>
            </a:xfrm>
            <a:custGeom>
              <a:rect b="b" l="l" r="r" t="t"/>
              <a:pathLst>
                <a:path extrusionOk="0" h="221133" w="226032">
                  <a:moveTo>
                    <a:pt x="204477" y="6283"/>
                  </a:moveTo>
                  <a:cubicBezTo>
                    <a:pt x="223484" y="71352"/>
                    <a:pt x="233687" y="143263"/>
                    <a:pt x="219152" y="210147"/>
                  </a:cubicBezTo>
                  <a:cubicBezTo>
                    <a:pt x="193714" y="211683"/>
                    <a:pt x="168417" y="212661"/>
                    <a:pt x="142980" y="214476"/>
                  </a:cubicBezTo>
                  <a:cubicBezTo>
                    <a:pt x="116704" y="216431"/>
                    <a:pt x="90428" y="218665"/>
                    <a:pt x="64152" y="220480"/>
                  </a:cubicBezTo>
                  <a:lnTo>
                    <a:pt x="67926" y="220201"/>
                  </a:lnTo>
                  <a:cubicBezTo>
                    <a:pt x="14815" y="223971"/>
                    <a:pt x="13557" y="218107"/>
                    <a:pt x="0" y="168816"/>
                  </a:cubicBezTo>
                  <a:cubicBezTo>
                    <a:pt x="11041" y="157087"/>
                    <a:pt x="6289" y="139912"/>
                    <a:pt x="5311" y="125390"/>
                  </a:cubicBezTo>
                  <a:cubicBezTo>
                    <a:pt x="3774" y="94113"/>
                    <a:pt x="3075" y="60321"/>
                    <a:pt x="15933" y="31138"/>
                  </a:cubicBezTo>
                  <a:cubicBezTo>
                    <a:pt x="30189" y="18990"/>
                    <a:pt x="51014" y="17454"/>
                    <a:pt x="68485" y="12846"/>
                  </a:cubicBezTo>
                  <a:cubicBezTo>
                    <a:pt x="95879" y="7680"/>
                    <a:pt x="128864" y="0"/>
                    <a:pt x="160590" y="0"/>
                  </a:cubicBezTo>
                  <a:cubicBezTo>
                    <a:pt x="175824" y="0"/>
                    <a:pt x="190640" y="1815"/>
                    <a:pt x="204477" y="62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23"/>
            <p:cNvSpPr/>
            <p:nvPr/>
          </p:nvSpPr>
          <p:spPr>
            <a:xfrm>
              <a:off x="10474146" y="7475744"/>
              <a:ext cx="232922" cy="236261"/>
            </a:xfrm>
            <a:custGeom>
              <a:rect b="b" l="l" r="r" t="t"/>
              <a:pathLst>
                <a:path extrusionOk="0" h="236261" w="232922">
                  <a:moveTo>
                    <a:pt x="205595" y="15223"/>
                  </a:moveTo>
                  <a:cubicBezTo>
                    <a:pt x="244729" y="22065"/>
                    <a:pt x="234805" y="190462"/>
                    <a:pt x="219012" y="220343"/>
                  </a:cubicBezTo>
                  <a:cubicBezTo>
                    <a:pt x="184210" y="224393"/>
                    <a:pt x="150108" y="233190"/>
                    <a:pt x="115306" y="236262"/>
                  </a:cubicBezTo>
                  <a:cubicBezTo>
                    <a:pt x="85396" y="236262"/>
                    <a:pt x="45424" y="231933"/>
                    <a:pt x="28792" y="203727"/>
                  </a:cubicBezTo>
                  <a:cubicBezTo>
                    <a:pt x="15374" y="150108"/>
                    <a:pt x="11041" y="94395"/>
                    <a:pt x="0" y="40217"/>
                  </a:cubicBezTo>
                  <a:cubicBezTo>
                    <a:pt x="12858" y="38681"/>
                    <a:pt x="19986" y="27929"/>
                    <a:pt x="26975" y="18295"/>
                  </a:cubicBezTo>
                  <a:cubicBezTo>
                    <a:pt x="54648" y="5728"/>
                    <a:pt x="85956" y="3"/>
                    <a:pt x="117403" y="3"/>
                  </a:cubicBezTo>
                  <a:cubicBezTo>
                    <a:pt x="147592" y="-137"/>
                    <a:pt x="178061" y="5169"/>
                    <a:pt x="205595" y="152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23"/>
            <p:cNvSpPr/>
            <p:nvPr/>
          </p:nvSpPr>
          <p:spPr>
            <a:xfrm>
              <a:off x="10175188" y="7150821"/>
              <a:ext cx="413984" cy="378823"/>
            </a:xfrm>
            <a:custGeom>
              <a:rect b="b" l="l" r="r" t="t"/>
              <a:pathLst>
                <a:path extrusionOk="0" h="378823" w="413984">
                  <a:moveTo>
                    <a:pt x="51154" y="236817"/>
                  </a:moveTo>
                  <a:cubicBezTo>
                    <a:pt x="53251" y="236817"/>
                    <a:pt x="55068" y="234723"/>
                    <a:pt x="54928" y="232628"/>
                  </a:cubicBezTo>
                  <a:cubicBezTo>
                    <a:pt x="54788" y="230394"/>
                    <a:pt x="52971" y="228858"/>
                    <a:pt x="50735" y="228858"/>
                  </a:cubicBezTo>
                  <a:cubicBezTo>
                    <a:pt x="48638" y="228858"/>
                    <a:pt x="46821" y="230953"/>
                    <a:pt x="46961" y="233047"/>
                  </a:cubicBezTo>
                  <a:cubicBezTo>
                    <a:pt x="47101" y="235281"/>
                    <a:pt x="48918" y="236817"/>
                    <a:pt x="51154" y="236817"/>
                  </a:cubicBezTo>
                  <a:close/>
                  <a:moveTo>
                    <a:pt x="397352" y="205819"/>
                  </a:moveTo>
                  <a:cubicBezTo>
                    <a:pt x="402664" y="205400"/>
                    <a:pt x="408394" y="205400"/>
                    <a:pt x="413985" y="205540"/>
                  </a:cubicBezTo>
                  <a:cubicBezTo>
                    <a:pt x="407416" y="214476"/>
                    <a:pt x="401825" y="222296"/>
                    <a:pt x="397772" y="225647"/>
                  </a:cubicBezTo>
                  <a:cubicBezTo>
                    <a:pt x="387010" y="237376"/>
                    <a:pt x="371216" y="250501"/>
                    <a:pt x="374571" y="265442"/>
                  </a:cubicBezTo>
                  <a:cubicBezTo>
                    <a:pt x="364508" y="266838"/>
                    <a:pt x="354584" y="268514"/>
                    <a:pt x="344801" y="270609"/>
                  </a:cubicBezTo>
                  <a:cubicBezTo>
                    <a:pt x="313354" y="275216"/>
                    <a:pt x="281068" y="288342"/>
                    <a:pt x="267371" y="319061"/>
                  </a:cubicBezTo>
                  <a:cubicBezTo>
                    <a:pt x="263877" y="325345"/>
                    <a:pt x="262619" y="332605"/>
                    <a:pt x="263737" y="339447"/>
                  </a:cubicBezTo>
                  <a:cubicBezTo>
                    <a:pt x="259544" y="343916"/>
                    <a:pt x="255351" y="348384"/>
                    <a:pt x="250879" y="351316"/>
                  </a:cubicBezTo>
                  <a:cubicBezTo>
                    <a:pt x="241654" y="357879"/>
                    <a:pt x="230333" y="368072"/>
                    <a:pt x="227678" y="378824"/>
                  </a:cubicBezTo>
                  <a:cubicBezTo>
                    <a:pt x="224044" y="358298"/>
                    <a:pt x="220550" y="339029"/>
                    <a:pt x="218453" y="322133"/>
                  </a:cubicBezTo>
                  <a:cubicBezTo>
                    <a:pt x="199305" y="260834"/>
                    <a:pt x="74215" y="254970"/>
                    <a:pt x="0" y="278288"/>
                  </a:cubicBezTo>
                  <a:cubicBezTo>
                    <a:pt x="18728" y="248546"/>
                    <a:pt x="35920" y="217827"/>
                    <a:pt x="54788" y="188225"/>
                  </a:cubicBezTo>
                  <a:cubicBezTo>
                    <a:pt x="59819" y="179847"/>
                    <a:pt x="75473" y="158204"/>
                    <a:pt x="58002" y="156528"/>
                  </a:cubicBezTo>
                  <a:cubicBezTo>
                    <a:pt x="61217" y="149268"/>
                    <a:pt x="63733" y="141169"/>
                    <a:pt x="65969" y="131953"/>
                  </a:cubicBezTo>
                  <a:cubicBezTo>
                    <a:pt x="66109" y="131813"/>
                    <a:pt x="66249" y="131534"/>
                    <a:pt x="66388" y="131395"/>
                  </a:cubicBezTo>
                  <a:cubicBezTo>
                    <a:pt x="70861" y="122039"/>
                    <a:pt x="117403" y="50547"/>
                    <a:pt x="144517" y="0"/>
                  </a:cubicBezTo>
                  <a:cubicBezTo>
                    <a:pt x="140324" y="37422"/>
                    <a:pt x="145636" y="76798"/>
                    <a:pt x="156537" y="102491"/>
                  </a:cubicBezTo>
                  <a:cubicBezTo>
                    <a:pt x="163106" y="130976"/>
                    <a:pt x="163805" y="164906"/>
                    <a:pt x="183652" y="187946"/>
                  </a:cubicBezTo>
                  <a:cubicBezTo>
                    <a:pt x="203917" y="207634"/>
                    <a:pt x="232010" y="211125"/>
                    <a:pt x="259404" y="211125"/>
                  </a:cubicBezTo>
                  <a:cubicBezTo>
                    <a:pt x="268070" y="211125"/>
                    <a:pt x="276596" y="210706"/>
                    <a:pt x="284702" y="210427"/>
                  </a:cubicBezTo>
                  <a:cubicBezTo>
                    <a:pt x="322159" y="208472"/>
                    <a:pt x="359756" y="206377"/>
                    <a:pt x="397352" y="2058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23"/>
            <p:cNvSpPr/>
            <p:nvPr/>
          </p:nvSpPr>
          <p:spPr>
            <a:xfrm>
              <a:off x="9905301" y="7515402"/>
              <a:ext cx="798758" cy="487597"/>
            </a:xfrm>
            <a:custGeom>
              <a:rect b="b" l="l" r="r" t="t"/>
              <a:pathLst>
                <a:path extrusionOk="0" h="487597" w="798758">
                  <a:moveTo>
                    <a:pt x="798758" y="241425"/>
                  </a:moveTo>
                  <a:cubicBezTo>
                    <a:pt x="793447" y="247290"/>
                    <a:pt x="788276" y="253294"/>
                    <a:pt x="782965" y="259019"/>
                  </a:cubicBezTo>
                  <a:cubicBezTo>
                    <a:pt x="771364" y="270888"/>
                    <a:pt x="754732" y="288761"/>
                    <a:pt x="761022" y="303701"/>
                  </a:cubicBezTo>
                  <a:cubicBezTo>
                    <a:pt x="760043" y="303562"/>
                    <a:pt x="759065" y="303562"/>
                    <a:pt x="757947" y="303701"/>
                  </a:cubicBezTo>
                  <a:cubicBezTo>
                    <a:pt x="744529" y="307611"/>
                    <a:pt x="726919" y="322552"/>
                    <a:pt x="731811" y="336096"/>
                  </a:cubicBezTo>
                  <a:cubicBezTo>
                    <a:pt x="713921" y="335957"/>
                    <a:pt x="696171" y="335817"/>
                    <a:pt x="678840" y="334700"/>
                  </a:cubicBezTo>
                  <a:cubicBezTo>
                    <a:pt x="667938" y="334840"/>
                    <a:pt x="656897" y="334700"/>
                    <a:pt x="645995" y="334560"/>
                  </a:cubicBezTo>
                  <a:cubicBezTo>
                    <a:pt x="626567" y="334281"/>
                    <a:pt x="607140" y="334002"/>
                    <a:pt x="587853" y="335677"/>
                  </a:cubicBezTo>
                  <a:cubicBezTo>
                    <a:pt x="577230" y="336934"/>
                    <a:pt x="568984" y="348244"/>
                    <a:pt x="567028" y="361230"/>
                  </a:cubicBezTo>
                  <a:cubicBezTo>
                    <a:pt x="559760" y="349501"/>
                    <a:pt x="551793" y="360672"/>
                    <a:pt x="552352" y="372261"/>
                  </a:cubicBezTo>
                  <a:cubicBezTo>
                    <a:pt x="552073" y="377567"/>
                    <a:pt x="551793" y="382734"/>
                    <a:pt x="551653" y="387900"/>
                  </a:cubicBezTo>
                  <a:cubicBezTo>
                    <a:pt x="526076" y="418899"/>
                    <a:pt x="506649" y="455203"/>
                    <a:pt x="482609" y="487598"/>
                  </a:cubicBezTo>
                  <a:cubicBezTo>
                    <a:pt x="481351" y="455343"/>
                    <a:pt x="480094" y="423227"/>
                    <a:pt x="477857" y="391112"/>
                  </a:cubicBezTo>
                  <a:cubicBezTo>
                    <a:pt x="477298" y="365699"/>
                    <a:pt x="471428" y="339029"/>
                    <a:pt x="451581" y="327858"/>
                  </a:cubicBezTo>
                  <a:cubicBezTo>
                    <a:pt x="386870" y="295324"/>
                    <a:pt x="313773" y="312638"/>
                    <a:pt x="246406" y="319620"/>
                  </a:cubicBezTo>
                  <a:cubicBezTo>
                    <a:pt x="208530" y="324926"/>
                    <a:pt x="135992" y="311800"/>
                    <a:pt x="125929" y="370167"/>
                  </a:cubicBezTo>
                  <a:cubicBezTo>
                    <a:pt x="106780" y="375194"/>
                    <a:pt x="65969" y="428394"/>
                    <a:pt x="35221" y="471819"/>
                  </a:cubicBezTo>
                  <a:cubicBezTo>
                    <a:pt x="34103" y="457158"/>
                    <a:pt x="32705" y="442497"/>
                    <a:pt x="31447" y="427835"/>
                  </a:cubicBezTo>
                  <a:cubicBezTo>
                    <a:pt x="29630" y="395161"/>
                    <a:pt x="27394" y="364302"/>
                    <a:pt x="0" y="351875"/>
                  </a:cubicBezTo>
                  <a:cubicBezTo>
                    <a:pt x="8106" y="341542"/>
                    <a:pt x="13278" y="325764"/>
                    <a:pt x="18728" y="315151"/>
                  </a:cubicBezTo>
                  <a:cubicBezTo>
                    <a:pt x="32146" y="286806"/>
                    <a:pt x="49756" y="260555"/>
                    <a:pt x="62056" y="231651"/>
                  </a:cubicBezTo>
                  <a:cubicBezTo>
                    <a:pt x="82741" y="219922"/>
                    <a:pt x="92245" y="195905"/>
                    <a:pt x="96718" y="160299"/>
                  </a:cubicBezTo>
                  <a:cubicBezTo>
                    <a:pt x="98255" y="143543"/>
                    <a:pt x="99373" y="126647"/>
                    <a:pt x="100212" y="109891"/>
                  </a:cubicBezTo>
                  <a:cubicBezTo>
                    <a:pt x="107060" y="101513"/>
                    <a:pt x="112651" y="90482"/>
                    <a:pt x="118381" y="83082"/>
                  </a:cubicBezTo>
                  <a:cubicBezTo>
                    <a:pt x="134175" y="61020"/>
                    <a:pt x="151086" y="39795"/>
                    <a:pt x="167299" y="18152"/>
                  </a:cubicBezTo>
                  <a:cubicBezTo>
                    <a:pt x="178760" y="24436"/>
                    <a:pt x="194134" y="20945"/>
                    <a:pt x="201681" y="10193"/>
                  </a:cubicBezTo>
                  <a:cubicBezTo>
                    <a:pt x="204337" y="6842"/>
                    <a:pt x="206992" y="3351"/>
                    <a:pt x="209508" y="0"/>
                  </a:cubicBezTo>
                  <a:cubicBezTo>
                    <a:pt x="203219" y="55155"/>
                    <a:pt x="199026" y="110729"/>
                    <a:pt x="208669" y="165605"/>
                  </a:cubicBezTo>
                  <a:cubicBezTo>
                    <a:pt x="219711" y="244916"/>
                    <a:pt x="339071" y="229417"/>
                    <a:pt x="398331" y="235281"/>
                  </a:cubicBezTo>
                  <a:cubicBezTo>
                    <a:pt x="402524" y="235561"/>
                    <a:pt x="406577" y="235700"/>
                    <a:pt x="410490" y="235700"/>
                  </a:cubicBezTo>
                  <a:cubicBezTo>
                    <a:pt x="419855" y="235700"/>
                    <a:pt x="428380" y="235002"/>
                    <a:pt x="436207" y="233606"/>
                  </a:cubicBezTo>
                  <a:cubicBezTo>
                    <a:pt x="427542" y="247709"/>
                    <a:pt x="418317" y="261812"/>
                    <a:pt x="407555" y="275775"/>
                  </a:cubicBezTo>
                  <a:cubicBezTo>
                    <a:pt x="398890" y="287644"/>
                    <a:pt x="403223" y="304958"/>
                    <a:pt x="415941" y="311661"/>
                  </a:cubicBezTo>
                  <a:cubicBezTo>
                    <a:pt x="454237" y="327299"/>
                    <a:pt x="462483" y="266001"/>
                    <a:pt x="477578" y="242822"/>
                  </a:cubicBezTo>
                  <a:cubicBezTo>
                    <a:pt x="482749" y="228858"/>
                    <a:pt x="490855" y="213359"/>
                    <a:pt x="492812" y="197999"/>
                  </a:cubicBezTo>
                  <a:cubicBezTo>
                    <a:pt x="518529" y="157227"/>
                    <a:pt x="510143" y="90063"/>
                    <a:pt x="499940" y="29323"/>
                  </a:cubicBezTo>
                  <a:cubicBezTo>
                    <a:pt x="500919" y="30859"/>
                    <a:pt x="502176" y="32534"/>
                    <a:pt x="503853" y="34070"/>
                  </a:cubicBezTo>
                  <a:cubicBezTo>
                    <a:pt x="517271" y="45660"/>
                    <a:pt x="529570" y="38678"/>
                    <a:pt x="539633" y="27927"/>
                  </a:cubicBezTo>
                  <a:cubicBezTo>
                    <a:pt x="540752" y="65488"/>
                    <a:pt x="544386" y="103049"/>
                    <a:pt x="545644" y="140471"/>
                  </a:cubicBezTo>
                  <a:cubicBezTo>
                    <a:pt x="540053" y="211404"/>
                    <a:pt x="599313" y="248686"/>
                    <a:pt x="663186" y="254551"/>
                  </a:cubicBezTo>
                  <a:cubicBezTo>
                    <a:pt x="669196" y="255109"/>
                    <a:pt x="675206" y="255389"/>
                    <a:pt x="681076" y="255389"/>
                  </a:cubicBezTo>
                  <a:cubicBezTo>
                    <a:pt x="713641" y="255389"/>
                    <a:pt x="745648" y="247709"/>
                    <a:pt x="777793" y="243939"/>
                  </a:cubicBezTo>
                  <a:cubicBezTo>
                    <a:pt x="784922" y="243240"/>
                    <a:pt x="791910" y="242682"/>
                    <a:pt x="798758" y="2414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23"/>
            <p:cNvSpPr/>
            <p:nvPr/>
          </p:nvSpPr>
          <p:spPr>
            <a:xfrm>
              <a:off x="10148912" y="7479579"/>
              <a:ext cx="204264" cy="210117"/>
            </a:xfrm>
            <a:custGeom>
              <a:rect b="b" l="l" r="r" t="t"/>
              <a:pathLst>
                <a:path extrusionOk="0" h="210117" w="204264">
                  <a:moveTo>
                    <a:pt x="194973" y="83019"/>
                  </a:moveTo>
                  <a:cubicBezTo>
                    <a:pt x="199026" y="122535"/>
                    <a:pt x="213282" y="165961"/>
                    <a:pt x="195671" y="203941"/>
                  </a:cubicBezTo>
                  <a:cubicBezTo>
                    <a:pt x="184210" y="207851"/>
                    <a:pt x="178061" y="208968"/>
                    <a:pt x="164224" y="210085"/>
                  </a:cubicBezTo>
                  <a:cubicBezTo>
                    <a:pt x="159891" y="210085"/>
                    <a:pt x="155559" y="210085"/>
                    <a:pt x="151226" y="210085"/>
                  </a:cubicBezTo>
                  <a:cubicBezTo>
                    <a:pt x="146893" y="210085"/>
                    <a:pt x="142561" y="210085"/>
                    <a:pt x="138228" y="210085"/>
                  </a:cubicBezTo>
                  <a:cubicBezTo>
                    <a:pt x="97836" y="210225"/>
                    <a:pt x="56745" y="210504"/>
                    <a:pt x="18170" y="196541"/>
                  </a:cubicBezTo>
                  <a:cubicBezTo>
                    <a:pt x="-2096" y="143899"/>
                    <a:pt x="3215" y="88186"/>
                    <a:pt x="0" y="31355"/>
                  </a:cubicBezTo>
                  <a:cubicBezTo>
                    <a:pt x="4752" y="31634"/>
                    <a:pt x="9504" y="30797"/>
                    <a:pt x="13977" y="28981"/>
                  </a:cubicBezTo>
                  <a:cubicBezTo>
                    <a:pt x="20685" y="26049"/>
                    <a:pt x="25577" y="21162"/>
                    <a:pt x="29071" y="15018"/>
                  </a:cubicBezTo>
                  <a:cubicBezTo>
                    <a:pt x="77709" y="-2157"/>
                    <a:pt x="136830" y="-6904"/>
                    <a:pt x="184910" y="13063"/>
                  </a:cubicBezTo>
                  <a:cubicBezTo>
                    <a:pt x="190081" y="36103"/>
                    <a:pt x="191339" y="59840"/>
                    <a:pt x="194973" y="830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23"/>
            <p:cNvSpPr/>
            <p:nvPr/>
          </p:nvSpPr>
          <p:spPr>
            <a:xfrm>
              <a:off x="9986085" y="7084216"/>
              <a:ext cx="201847" cy="217613"/>
            </a:xfrm>
            <a:custGeom>
              <a:rect b="b" l="l" r="r" t="t"/>
              <a:pathLst>
                <a:path extrusionOk="0" h="217613" w="201847">
                  <a:moveTo>
                    <a:pt x="185189" y="20247"/>
                  </a:moveTo>
                  <a:cubicBezTo>
                    <a:pt x="203358" y="58646"/>
                    <a:pt x="203079" y="102211"/>
                    <a:pt x="200703" y="143682"/>
                  </a:cubicBezTo>
                  <a:cubicBezTo>
                    <a:pt x="197488" y="165744"/>
                    <a:pt x="197488" y="191297"/>
                    <a:pt x="183512" y="209589"/>
                  </a:cubicBezTo>
                  <a:cubicBezTo>
                    <a:pt x="159053" y="215035"/>
                    <a:pt x="133616" y="217269"/>
                    <a:pt x="108597" y="217408"/>
                  </a:cubicBezTo>
                  <a:cubicBezTo>
                    <a:pt x="63873" y="219642"/>
                    <a:pt x="15514" y="203864"/>
                    <a:pt x="0" y="157785"/>
                  </a:cubicBezTo>
                  <a:cubicBezTo>
                    <a:pt x="5730" y="151502"/>
                    <a:pt x="8945" y="142984"/>
                    <a:pt x="7408" y="134466"/>
                  </a:cubicBezTo>
                  <a:cubicBezTo>
                    <a:pt x="559" y="94392"/>
                    <a:pt x="-4193" y="50268"/>
                    <a:pt x="11042" y="11450"/>
                  </a:cubicBezTo>
                  <a:cubicBezTo>
                    <a:pt x="31447" y="8657"/>
                    <a:pt x="80644" y="0"/>
                    <a:pt x="121875" y="0"/>
                  </a:cubicBezTo>
                  <a:cubicBezTo>
                    <a:pt x="152205" y="140"/>
                    <a:pt x="178341" y="4887"/>
                    <a:pt x="185189" y="202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23"/>
            <p:cNvSpPr/>
            <p:nvPr/>
          </p:nvSpPr>
          <p:spPr>
            <a:xfrm>
              <a:off x="9013319" y="7085752"/>
              <a:ext cx="1159632" cy="473495"/>
            </a:xfrm>
            <a:custGeom>
              <a:rect b="b" l="l" r="r" t="t"/>
              <a:pathLst>
                <a:path extrusionOk="0" h="473495" w="1159632">
                  <a:moveTo>
                    <a:pt x="1104285" y="273122"/>
                  </a:moveTo>
                  <a:cubicBezTo>
                    <a:pt x="1126089" y="273122"/>
                    <a:pt x="1144398" y="271726"/>
                    <a:pt x="1159632" y="268374"/>
                  </a:cubicBezTo>
                  <a:cubicBezTo>
                    <a:pt x="1133356" y="299931"/>
                    <a:pt x="1112531" y="338470"/>
                    <a:pt x="1085277" y="367653"/>
                  </a:cubicBezTo>
                  <a:cubicBezTo>
                    <a:pt x="1073816" y="384270"/>
                    <a:pt x="1045304" y="404656"/>
                    <a:pt x="1045304" y="425042"/>
                  </a:cubicBezTo>
                  <a:cubicBezTo>
                    <a:pt x="1043906" y="426160"/>
                    <a:pt x="1042649" y="427137"/>
                    <a:pt x="1041670" y="427835"/>
                  </a:cubicBezTo>
                  <a:cubicBezTo>
                    <a:pt x="1024899" y="442357"/>
                    <a:pt x="1009105" y="457856"/>
                    <a:pt x="993312" y="473495"/>
                  </a:cubicBezTo>
                  <a:cubicBezTo>
                    <a:pt x="993032" y="452969"/>
                    <a:pt x="992333" y="432443"/>
                    <a:pt x="991075" y="411917"/>
                  </a:cubicBezTo>
                  <a:cubicBezTo>
                    <a:pt x="992194" y="333024"/>
                    <a:pt x="903443" y="320178"/>
                    <a:pt x="841666" y="320597"/>
                  </a:cubicBezTo>
                  <a:cubicBezTo>
                    <a:pt x="786739" y="321574"/>
                    <a:pt x="730972" y="327998"/>
                    <a:pt x="677861" y="342380"/>
                  </a:cubicBezTo>
                  <a:cubicBezTo>
                    <a:pt x="661229" y="348244"/>
                    <a:pt x="647113" y="366397"/>
                    <a:pt x="646694" y="383572"/>
                  </a:cubicBezTo>
                  <a:cubicBezTo>
                    <a:pt x="622934" y="391391"/>
                    <a:pt x="603506" y="416664"/>
                    <a:pt x="584778" y="431884"/>
                  </a:cubicBezTo>
                  <a:cubicBezTo>
                    <a:pt x="577370" y="440821"/>
                    <a:pt x="562555" y="452131"/>
                    <a:pt x="551234" y="464419"/>
                  </a:cubicBezTo>
                  <a:cubicBezTo>
                    <a:pt x="548439" y="447104"/>
                    <a:pt x="545364" y="429790"/>
                    <a:pt x="542289" y="412755"/>
                  </a:cubicBezTo>
                  <a:cubicBezTo>
                    <a:pt x="538096" y="388040"/>
                    <a:pt x="527194" y="362906"/>
                    <a:pt x="505391" y="348524"/>
                  </a:cubicBezTo>
                  <a:cubicBezTo>
                    <a:pt x="433691" y="305517"/>
                    <a:pt x="340189" y="320876"/>
                    <a:pt x="261920" y="335538"/>
                  </a:cubicBezTo>
                  <a:cubicBezTo>
                    <a:pt x="249341" y="338330"/>
                    <a:pt x="236203" y="345172"/>
                    <a:pt x="225581" y="354528"/>
                  </a:cubicBezTo>
                  <a:cubicBezTo>
                    <a:pt x="224743" y="354528"/>
                    <a:pt x="223904" y="354528"/>
                    <a:pt x="222926" y="354668"/>
                  </a:cubicBezTo>
                  <a:cubicBezTo>
                    <a:pt x="182254" y="361789"/>
                    <a:pt x="147313" y="388459"/>
                    <a:pt x="119499" y="417921"/>
                  </a:cubicBezTo>
                  <a:cubicBezTo>
                    <a:pt x="116145" y="421552"/>
                    <a:pt x="112092" y="425461"/>
                    <a:pt x="107899" y="429650"/>
                  </a:cubicBezTo>
                  <a:cubicBezTo>
                    <a:pt x="104265" y="418061"/>
                    <a:pt x="100491" y="406471"/>
                    <a:pt x="96718" y="395021"/>
                  </a:cubicBezTo>
                  <a:cubicBezTo>
                    <a:pt x="87214" y="351456"/>
                    <a:pt x="42069" y="335538"/>
                    <a:pt x="2516" y="329952"/>
                  </a:cubicBezTo>
                  <a:cubicBezTo>
                    <a:pt x="1677" y="329813"/>
                    <a:pt x="839" y="329673"/>
                    <a:pt x="0" y="329673"/>
                  </a:cubicBezTo>
                  <a:cubicBezTo>
                    <a:pt x="16073" y="312638"/>
                    <a:pt x="29910" y="286387"/>
                    <a:pt x="41510" y="274797"/>
                  </a:cubicBezTo>
                  <a:cubicBezTo>
                    <a:pt x="54928" y="256087"/>
                    <a:pt x="69883" y="238353"/>
                    <a:pt x="83440" y="219782"/>
                  </a:cubicBezTo>
                  <a:cubicBezTo>
                    <a:pt x="87912" y="213219"/>
                    <a:pt x="87912" y="204562"/>
                    <a:pt x="83580" y="198279"/>
                  </a:cubicBezTo>
                  <a:cubicBezTo>
                    <a:pt x="86794" y="191297"/>
                    <a:pt x="89031" y="183198"/>
                    <a:pt x="90288" y="174122"/>
                  </a:cubicBezTo>
                  <a:cubicBezTo>
                    <a:pt x="95739" y="152479"/>
                    <a:pt x="95739" y="128043"/>
                    <a:pt x="93503" y="103608"/>
                  </a:cubicBezTo>
                  <a:cubicBezTo>
                    <a:pt x="99792" y="98022"/>
                    <a:pt x="104545" y="89505"/>
                    <a:pt x="108178" y="82244"/>
                  </a:cubicBezTo>
                  <a:cubicBezTo>
                    <a:pt x="122295" y="59484"/>
                    <a:pt x="138228" y="38120"/>
                    <a:pt x="154720" y="17035"/>
                  </a:cubicBezTo>
                  <a:cubicBezTo>
                    <a:pt x="148710" y="47754"/>
                    <a:pt x="153462" y="81127"/>
                    <a:pt x="160451" y="111148"/>
                  </a:cubicBezTo>
                  <a:cubicBezTo>
                    <a:pt x="170793" y="138376"/>
                    <a:pt x="163106" y="191297"/>
                    <a:pt x="201122" y="194788"/>
                  </a:cubicBezTo>
                  <a:cubicBezTo>
                    <a:pt x="212164" y="244358"/>
                    <a:pt x="265414" y="260555"/>
                    <a:pt x="310418" y="263906"/>
                  </a:cubicBezTo>
                  <a:cubicBezTo>
                    <a:pt x="325094" y="264604"/>
                    <a:pt x="342565" y="265582"/>
                    <a:pt x="360595" y="265582"/>
                  </a:cubicBezTo>
                  <a:cubicBezTo>
                    <a:pt x="376248" y="265582"/>
                    <a:pt x="392321" y="264884"/>
                    <a:pt x="407695" y="262649"/>
                  </a:cubicBezTo>
                  <a:cubicBezTo>
                    <a:pt x="406577" y="263766"/>
                    <a:pt x="405599" y="264744"/>
                    <a:pt x="404620" y="265442"/>
                  </a:cubicBezTo>
                  <a:cubicBezTo>
                    <a:pt x="390923" y="280104"/>
                    <a:pt x="370937" y="297837"/>
                    <a:pt x="392461" y="315850"/>
                  </a:cubicBezTo>
                  <a:cubicBezTo>
                    <a:pt x="423489" y="334141"/>
                    <a:pt x="434530" y="287504"/>
                    <a:pt x="448507" y="268933"/>
                  </a:cubicBezTo>
                  <a:cubicBezTo>
                    <a:pt x="453538" y="259857"/>
                    <a:pt x="459548" y="251479"/>
                    <a:pt x="464859" y="242682"/>
                  </a:cubicBezTo>
                  <a:cubicBezTo>
                    <a:pt x="482051" y="230674"/>
                    <a:pt x="493511" y="212661"/>
                    <a:pt x="494909" y="185712"/>
                  </a:cubicBezTo>
                  <a:cubicBezTo>
                    <a:pt x="497704" y="150385"/>
                    <a:pt x="492253" y="115197"/>
                    <a:pt x="484985" y="80568"/>
                  </a:cubicBezTo>
                  <a:cubicBezTo>
                    <a:pt x="486803" y="79311"/>
                    <a:pt x="488480" y="77636"/>
                    <a:pt x="489737" y="75681"/>
                  </a:cubicBezTo>
                  <a:cubicBezTo>
                    <a:pt x="506090" y="48872"/>
                    <a:pt x="525517" y="24156"/>
                    <a:pt x="545504" y="0"/>
                  </a:cubicBezTo>
                  <a:cubicBezTo>
                    <a:pt x="544945" y="4468"/>
                    <a:pt x="544525" y="9076"/>
                    <a:pt x="544386" y="13963"/>
                  </a:cubicBezTo>
                  <a:cubicBezTo>
                    <a:pt x="539773" y="71771"/>
                    <a:pt x="548159" y="135444"/>
                    <a:pt x="579606" y="184734"/>
                  </a:cubicBezTo>
                  <a:cubicBezTo>
                    <a:pt x="612311" y="219642"/>
                    <a:pt x="663745" y="231092"/>
                    <a:pt x="709448" y="237655"/>
                  </a:cubicBezTo>
                  <a:cubicBezTo>
                    <a:pt x="716577" y="239331"/>
                    <a:pt x="723285" y="240448"/>
                    <a:pt x="729714" y="241146"/>
                  </a:cubicBezTo>
                  <a:cubicBezTo>
                    <a:pt x="720629" y="256645"/>
                    <a:pt x="711685" y="272144"/>
                    <a:pt x="700923" y="286527"/>
                  </a:cubicBezTo>
                  <a:cubicBezTo>
                    <a:pt x="689881" y="296301"/>
                    <a:pt x="686667" y="313755"/>
                    <a:pt x="698407" y="324367"/>
                  </a:cubicBezTo>
                  <a:cubicBezTo>
                    <a:pt x="737541" y="350897"/>
                    <a:pt x="749980" y="284991"/>
                    <a:pt x="763537" y="260415"/>
                  </a:cubicBezTo>
                  <a:cubicBezTo>
                    <a:pt x="766333" y="252735"/>
                    <a:pt x="770106" y="245056"/>
                    <a:pt x="774299" y="237236"/>
                  </a:cubicBezTo>
                  <a:cubicBezTo>
                    <a:pt x="820981" y="221458"/>
                    <a:pt x="837054" y="168397"/>
                    <a:pt x="838312" y="112544"/>
                  </a:cubicBezTo>
                  <a:cubicBezTo>
                    <a:pt x="846279" y="100117"/>
                    <a:pt x="853686" y="87829"/>
                    <a:pt x="860954" y="80429"/>
                  </a:cubicBezTo>
                  <a:cubicBezTo>
                    <a:pt x="875769" y="62974"/>
                    <a:pt x="893240" y="44124"/>
                    <a:pt x="912947" y="29602"/>
                  </a:cubicBezTo>
                  <a:cubicBezTo>
                    <a:pt x="904001" y="88388"/>
                    <a:pt x="918677" y="148430"/>
                    <a:pt x="942297" y="202188"/>
                  </a:cubicBezTo>
                  <a:cubicBezTo>
                    <a:pt x="967176" y="251758"/>
                    <a:pt x="1023361" y="271586"/>
                    <a:pt x="1075913" y="272424"/>
                  </a:cubicBezTo>
                  <a:cubicBezTo>
                    <a:pt x="1086255" y="272843"/>
                    <a:pt x="1095480" y="273122"/>
                    <a:pt x="1104285" y="2731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23"/>
            <p:cNvSpPr/>
            <p:nvPr/>
          </p:nvSpPr>
          <p:spPr>
            <a:xfrm>
              <a:off x="9696632" y="7469882"/>
              <a:ext cx="246975" cy="224529"/>
            </a:xfrm>
            <a:custGeom>
              <a:rect b="b" l="l" r="r" t="t"/>
              <a:pathLst>
                <a:path extrusionOk="0" h="224529" w="246975">
                  <a:moveTo>
                    <a:pt x="242213" y="17315"/>
                  </a:moveTo>
                  <a:cubicBezTo>
                    <a:pt x="248782" y="49151"/>
                    <a:pt x="246546" y="82104"/>
                    <a:pt x="246825" y="114499"/>
                  </a:cubicBezTo>
                  <a:cubicBezTo>
                    <a:pt x="245288" y="151641"/>
                    <a:pt x="248503" y="186410"/>
                    <a:pt x="237740" y="223273"/>
                  </a:cubicBezTo>
                  <a:cubicBezTo>
                    <a:pt x="219292" y="224250"/>
                    <a:pt x="200843" y="224390"/>
                    <a:pt x="182393" y="224530"/>
                  </a:cubicBezTo>
                  <a:cubicBezTo>
                    <a:pt x="129842" y="223971"/>
                    <a:pt x="71839" y="222994"/>
                    <a:pt x="25018" y="197301"/>
                  </a:cubicBezTo>
                  <a:cubicBezTo>
                    <a:pt x="6150" y="143124"/>
                    <a:pt x="1258" y="86433"/>
                    <a:pt x="0" y="29183"/>
                  </a:cubicBezTo>
                  <a:cubicBezTo>
                    <a:pt x="6848" y="27647"/>
                    <a:pt x="13277" y="23877"/>
                    <a:pt x="17750" y="18152"/>
                  </a:cubicBezTo>
                  <a:cubicBezTo>
                    <a:pt x="18029" y="17733"/>
                    <a:pt x="18309" y="17315"/>
                    <a:pt x="18589" y="17035"/>
                  </a:cubicBezTo>
                  <a:cubicBezTo>
                    <a:pt x="61637" y="7540"/>
                    <a:pt x="109855" y="0"/>
                    <a:pt x="155978" y="0"/>
                  </a:cubicBezTo>
                  <a:cubicBezTo>
                    <a:pt x="164224" y="0"/>
                    <a:pt x="172470" y="279"/>
                    <a:pt x="180576" y="838"/>
                  </a:cubicBezTo>
                  <a:cubicBezTo>
                    <a:pt x="200703" y="4049"/>
                    <a:pt x="227677" y="1257"/>
                    <a:pt x="242213" y="173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23"/>
            <p:cNvSpPr/>
            <p:nvPr/>
          </p:nvSpPr>
          <p:spPr>
            <a:xfrm>
              <a:off x="9460009" y="7494038"/>
              <a:ext cx="461505" cy="459252"/>
            </a:xfrm>
            <a:custGeom>
              <a:rect b="b" l="l" r="r" t="t"/>
              <a:pathLst>
                <a:path extrusionOk="0" h="459252" w="461505">
                  <a:moveTo>
                    <a:pt x="451302" y="260136"/>
                  </a:moveTo>
                  <a:cubicBezTo>
                    <a:pt x="454796" y="260555"/>
                    <a:pt x="458290" y="260834"/>
                    <a:pt x="461505" y="260974"/>
                  </a:cubicBezTo>
                  <a:cubicBezTo>
                    <a:pt x="454657" y="270608"/>
                    <a:pt x="449066" y="279126"/>
                    <a:pt x="445712" y="282477"/>
                  </a:cubicBezTo>
                  <a:cubicBezTo>
                    <a:pt x="436208" y="302166"/>
                    <a:pt x="400847" y="334840"/>
                    <a:pt x="401266" y="359555"/>
                  </a:cubicBezTo>
                  <a:cubicBezTo>
                    <a:pt x="357799" y="350478"/>
                    <a:pt x="312795" y="351316"/>
                    <a:pt x="268489" y="352154"/>
                  </a:cubicBezTo>
                  <a:cubicBezTo>
                    <a:pt x="250739" y="352573"/>
                    <a:pt x="233268" y="352852"/>
                    <a:pt x="215798" y="352713"/>
                  </a:cubicBezTo>
                  <a:cubicBezTo>
                    <a:pt x="194274" y="353690"/>
                    <a:pt x="172610" y="352992"/>
                    <a:pt x="151087" y="352014"/>
                  </a:cubicBezTo>
                  <a:cubicBezTo>
                    <a:pt x="148710" y="352014"/>
                    <a:pt x="146334" y="351875"/>
                    <a:pt x="143819" y="351735"/>
                  </a:cubicBezTo>
                  <a:cubicBezTo>
                    <a:pt x="134734" y="351177"/>
                    <a:pt x="125369" y="350758"/>
                    <a:pt x="117683" y="357460"/>
                  </a:cubicBezTo>
                  <a:cubicBezTo>
                    <a:pt x="107060" y="365419"/>
                    <a:pt x="103147" y="382734"/>
                    <a:pt x="107619" y="396278"/>
                  </a:cubicBezTo>
                  <a:cubicBezTo>
                    <a:pt x="93363" y="408985"/>
                    <a:pt x="79666" y="424205"/>
                    <a:pt x="74635" y="428394"/>
                  </a:cubicBezTo>
                  <a:cubicBezTo>
                    <a:pt x="69044" y="436213"/>
                    <a:pt x="55906" y="447104"/>
                    <a:pt x="43048" y="459252"/>
                  </a:cubicBezTo>
                  <a:cubicBezTo>
                    <a:pt x="41510" y="446127"/>
                    <a:pt x="39694" y="433141"/>
                    <a:pt x="37597" y="420295"/>
                  </a:cubicBezTo>
                  <a:cubicBezTo>
                    <a:pt x="35361" y="396138"/>
                    <a:pt x="25018" y="373518"/>
                    <a:pt x="5591" y="367793"/>
                  </a:cubicBezTo>
                  <a:cubicBezTo>
                    <a:pt x="3774" y="367234"/>
                    <a:pt x="1817" y="366676"/>
                    <a:pt x="0" y="366117"/>
                  </a:cubicBezTo>
                  <a:cubicBezTo>
                    <a:pt x="23341" y="341402"/>
                    <a:pt x="44446" y="295882"/>
                    <a:pt x="59820" y="264884"/>
                  </a:cubicBezTo>
                  <a:cubicBezTo>
                    <a:pt x="82881" y="257623"/>
                    <a:pt x="100771" y="242682"/>
                    <a:pt x="106362" y="211963"/>
                  </a:cubicBezTo>
                  <a:cubicBezTo>
                    <a:pt x="113769" y="177613"/>
                    <a:pt x="114048" y="142565"/>
                    <a:pt x="110974" y="107797"/>
                  </a:cubicBezTo>
                  <a:cubicBezTo>
                    <a:pt x="136970" y="109751"/>
                    <a:pt x="150947" y="63533"/>
                    <a:pt x="169116" y="48034"/>
                  </a:cubicBezTo>
                  <a:cubicBezTo>
                    <a:pt x="173169" y="40214"/>
                    <a:pt x="197069" y="18292"/>
                    <a:pt x="211185" y="0"/>
                  </a:cubicBezTo>
                  <a:cubicBezTo>
                    <a:pt x="203778" y="62974"/>
                    <a:pt x="206294" y="127206"/>
                    <a:pt x="216357" y="189761"/>
                  </a:cubicBezTo>
                  <a:cubicBezTo>
                    <a:pt x="244589" y="261113"/>
                    <a:pt x="386032" y="258181"/>
                    <a:pt x="451302" y="2601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23"/>
            <p:cNvSpPr/>
            <p:nvPr/>
          </p:nvSpPr>
          <p:spPr>
            <a:xfrm>
              <a:off x="9618555" y="7060059"/>
              <a:ext cx="172045" cy="206237"/>
            </a:xfrm>
            <a:custGeom>
              <a:rect b="b" l="l" r="r" t="t"/>
              <a:pathLst>
                <a:path extrusionOk="0" h="206237" w="172045">
                  <a:moveTo>
                    <a:pt x="144884" y="13963"/>
                  </a:moveTo>
                  <a:cubicBezTo>
                    <a:pt x="162215" y="48034"/>
                    <a:pt x="172837" y="89924"/>
                    <a:pt x="171999" y="130417"/>
                  </a:cubicBezTo>
                  <a:cubicBezTo>
                    <a:pt x="163054" y="142146"/>
                    <a:pt x="158302" y="154434"/>
                    <a:pt x="167666" y="167280"/>
                  </a:cubicBezTo>
                  <a:cubicBezTo>
                    <a:pt x="164871" y="180406"/>
                    <a:pt x="160398" y="192973"/>
                    <a:pt x="154388" y="204562"/>
                  </a:cubicBezTo>
                  <a:cubicBezTo>
                    <a:pt x="153550" y="204702"/>
                    <a:pt x="152711" y="204981"/>
                    <a:pt x="151873" y="205121"/>
                  </a:cubicBezTo>
                  <a:cubicBezTo>
                    <a:pt x="148937" y="205540"/>
                    <a:pt x="146142" y="205958"/>
                    <a:pt x="143067" y="206238"/>
                  </a:cubicBezTo>
                  <a:cubicBezTo>
                    <a:pt x="98203" y="205260"/>
                    <a:pt x="35309" y="204004"/>
                    <a:pt x="4420" y="165465"/>
                  </a:cubicBezTo>
                  <a:cubicBezTo>
                    <a:pt x="17977" y="142844"/>
                    <a:pt x="-1450" y="115476"/>
                    <a:pt x="87" y="90761"/>
                  </a:cubicBezTo>
                  <a:cubicBezTo>
                    <a:pt x="2184" y="62556"/>
                    <a:pt x="-7180" y="15779"/>
                    <a:pt x="27202" y="5306"/>
                  </a:cubicBezTo>
                  <a:cubicBezTo>
                    <a:pt x="43275" y="977"/>
                    <a:pt x="59767" y="0"/>
                    <a:pt x="76539" y="0"/>
                  </a:cubicBezTo>
                  <a:cubicBezTo>
                    <a:pt x="85344" y="0"/>
                    <a:pt x="94010" y="279"/>
                    <a:pt x="102675" y="419"/>
                  </a:cubicBezTo>
                  <a:cubicBezTo>
                    <a:pt x="116791" y="2653"/>
                    <a:pt x="135800" y="1117"/>
                    <a:pt x="144884" y="139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23"/>
            <p:cNvSpPr/>
            <p:nvPr/>
          </p:nvSpPr>
          <p:spPr>
            <a:xfrm>
              <a:off x="9228765" y="7072487"/>
              <a:ext cx="218611" cy="222571"/>
            </a:xfrm>
            <a:custGeom>
              <a:rect b="b" l="l" r="r" t="t"/>
              <a:pathLst>
                <a:path extrusionOk="0" h="222571" w="218611">
                  <a:moveTo>
                    <a:pt x="199238" y="65069"/>
                  </a:moveTo>
                  <a:cubicBezTo>
                    <a:pt x="208463" y="111287"/>
                    <a:pt x="226213" y="160438"/>
                    <a:pt x="215032" y="207494"/>
                  </a:cubicBezTo>
                  <a:cubicBezTo>
                    <a:pt x="193648" y="216850"/>
                    <a:pt x="170027" y="219642"/>
                    <a:pt x="147106" y="222296"/>
                  </a:cubicBezTo>
                  <a:cubicBezTo>
                    <a:pt x="138720" y="221877"/>
                    <a:pt x="129495" y="222016"/>
                    <a:pt x="119991" y="222296"/>
                  </a:cubicBezTo>
                  <a:cubicBezTo>
                    <a:pt x="85469" y="223133"/>
                    <a:pt x="46614" y="223971"/>
                    <a:pt x="28585" y="193810"/>
                  </a:cubicBezTo>
                  <a:cubicBezTo>
                    <a:pt x="16844" y="172307"/>
                    <a:pt x="10555" y="144939"/>
                    <a:pt x="7760" y="120084"/>
                  </a:cubicBezTo>
                  <a:cubicBezTo>
                    <a:pt x="3148" y="91878"/>
                    <a:pt x="-4679" y="62695"/>
                    <a:pt x="3706" y="34489"/>
                  </a:cubicBezTo>
                  <a:cubicBezTo>
                    <a:pt x="21736" y="9355"/>
                    <a:pt x="62967" y="0"/>
                    <a:pt x="103080" y="0"/>
                  </a:cubicBezTo>
                  <a:cubicBezTo>
                    <a:pt x="131592" y="0"/>
                    <a:pt x="159684" y="4748"/>
                    <a:pt x="178832" y="11729"/>
                  </a:cubicBezTo>
                  <a:cubicBezTo>
                    <a:pt x="193927" y="23179"/>
                    <a:pt x="192949" y="48173"/>
                    <a:pt x="199238" y="650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23"/>
            <p:cNvSpPr/>
            <p:nvPr/>
          </p:nvSpPr>
          <p:spPr>
            <a:xfrm>
              <a:off x="8832534" y="7066203"/>
              <a:ext cx="213955" cy="206669"/>
            </a:xfrm>
            <a:custGeom>
              <a:rect b="b" l="l" r="r" t="t"/>
              <a:pathLst>
                <a:path extrusionOk="0" h="206669" w="213955">
                  <a:moveTo>
                    <a:pt x="200772" y="54736"/>
                  </a:moveTo>
                  <a:cubicBezTo>
                    <a:pt x="207201" y="101234"/>
                    <a:pt x="224952" y="153457"/>
                    <a:pt x="204127" y="198418"/>
                  </a:cubicBezTo>
                  <a:cubicBezTo>
                    <a:pt x="201751" y="198977"/>
                    <a:pt x="199375" y="199675"/>
                    <a:pt x="196859" y="200234"/>
                  </a:cubicBezTo>
                  <a:cubicBezTo>
                    <a:pt x="180646" y="203305"/>
                    <a:pt x="164294" y="204981"/>
                    <a:pt x="147941" y="206238"/>
                  </a:cubicBezTo>
                  <a:cubicBezTo>
                    <a:pt x="139275" y="206098"/>
                    <a:pt x="130191" y="206238"/>
                    <a:pt x="121246" y="206377"/>
                  </a:cubicBezTo>
                  <a:cubicBezTo>
                    <a:pt x="89100" y="207076"/>
                    <a:pt x="55556" y="207774"/>
                    <a:pt x="27603" y="192554"/>
                  </a:cubicBezTo>
                  <a:cubicBezTo>
                    <a:pt x="13627" y="170492"/>
                    <a:pt x="11251" y="142844"/>
                    <a:pt x="5241" y="117711"/>
                  </a:cubicBezTo>
                  <a:cubicBezTo>
                    <a:pt x="9713" y="111008"/>
                    <a:pt x="11390" y="102491"/>
                    <a:pt x="9154" y="94252"/>
                  </a:cubicBezTo>
                  <a:cubicBezTo>
                    <a:pt x="1188" y="67443"/>
                    <a:pt x="-5102" y="37980"/>
                    <a:pt x="5940" y="11171"/>
                  </a:cubicBezTo>
                  <a:cubicBezTo>
                    <a:pt x="38086" y="2932"/>
                    <a:pt x="69393" y="0"/>
                    <a:pt x="101958" y="0"/>
                  </a:cubicBezTo>
                  <a:cubicBezTo>
                    <a:pt x="113699" y="0"/>
                    <a:pt x="125579" y="419"/>
                    <a:pt x="137738" y="1117"/>
                  </a:cubicBezTo>
                  <a:cubicBezTo>
                    <a:pt x="173937" y="559"/>
                    <a:pt x="197278" y="17594"/>
                    <a:pt x="200772" y="547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23"/>
            <p:cNvSpPr/>
            <p:nvPr/>
          </p:nvSpPr>
          <p:spPr>
            <a:xfrm>
              <a:off x="8466418" y="7110884"/>
              <a:ext cx="198683" cy="203636"/>
            </a:xfrm>
            <a:custGeom>
              <a:rect b="b" l="l" r="r" t="t"/>
              <a:pathLst>
                <a:path extrusionOk="0" h="203636" w="198683">
                  <a:moveTo>
                    <a:pt x="180017" y="26672"/>
                  </a:moveTo>
                  <a:cubicBezTo>
                    <a:pt x="191339" y="77917"/>
                    <a:pt x="208250" y="138378"/>
                    <a:pt x="191898" y="191020"/>
                  </a:cubicBezTo>
                  <a:cubicBezTo>
                    <a:pt x="173588" y="198141"/>
                    <a:pt x="154021" y="201353"/>
                    <a:pt x="134594" y="203308"/>
                  </a:cubicBezTo>
                  <a:cubicBezTo>
                    <a:pt x="95180" y="204006"/>
                    <a:pt x="50595" y="205681"/>
                    <a:pt x="16772" y="182363"/>
                  </a:cubicBezTo>
                  <a:cubicBezTo>
                    <a:pt x="6150" y="169796"/>
                    <a:pt x="4333" y="151923"/>
                    <a:pt x="0" y="136563"/>
                  </a:cubicBezTo>
                  <a:cubicBezTo>
                    <a:pt x="4333" y="93556"/>
                    <a:pt x="-2935" y="48874"/>
                    <a:pt x="3634" y="5727"/>
                  </a:cubicBezTo>
                  <a:cubicBezTo>
                    <a:pt x="16772" y="2236"/>
                    <a:pt x="41510" y="2"/>
                    <a:pt x="68345" y="2"/>
                  </a:cubicBezTo>
                  <a:cubicBezTo>
                    <a:pt x="114328" y="-138"/>
                    <a:pt x="166600" y="6704"/>
                    <a:pt x="180017" y="266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23"/>
            <p:cNvSpPr/>
            <p:nvPr/>
          </p:nvSpPr>
          <p:spPr>
            <a:xfrm>
              <a:off x="8069916" y="7074441"/>
              <a:ext cx="190464" cy="202235"/>
            </a:xfrm>
            <a:custGeom>
              <a:rect b="b" l="l" r="r" t="t"/>
              <a:pathLst>
                <a:path extrusionOk="0" h="202235" w="190464">
                  <a:moveTo>
                    <a:pt x="183780" y="91599"/>
                  </a:moveTo>
                  <a:cubicBezTo>
                    <a:pt x="186994" y="127345"/>
                    <a:pt x="196079" y="164627"/>
                    <a:pt x="185457" y="199954"/>
                  </a:cubicBezTo>
                  <a:cubicBezTo>
                    <a:pt x="185317" y="199954"/>
                    <a:pt x="185038" y="199954"/>
                    <a:pt x="184898" y="200094"/>
                  </a:cubicBezTo>
                  <a:cubicBezTo>
                    <a:pt x="180565" y="200792"/>
                    <a:pt x="176232" y="201211"/>
                    <a:pt x="171900" y="201490"/>
                  </a:cubicBezTo>
                  <a:cubicBezTo>
                    <a:pt x="127175" y="202887"/>
                    <a:pt x="82031" y="203026"/>
                    <a:pt x="37725" y="195486"/>
                  </a:cubicBezTo>
                  <a:cubicBezTo>
                    <a:pt x="18437" y="194369"/>
                    <a:pt x="13965" y="175798"/>
                    <a:pt x="8374" y="160438"/>
                  </a:cubicBezTo>
                  <a:cubicBezTo>
                    <a:pt x="7396" y="158623"/>
                    <a:pt x="7815" y="156668"/>
                    <a:pt x="7536" y="154574"/>
                  </a:cubicBezTo>
                  <a:cubicBezTo>
                    <a:pt x="5160" y="109751"/>
                    <a:pt x="-6441" y="63254"/>
                    <a:pt x="4880" y="18990"/>
                  </a:cubicBezTo>
                  <a:cubicBezTo>
                    <a:pt x="33951" y="6283"/>
                    <a:pt x="66097" y="0"/>
                    <a:pt x="98243" y="0"/>
                  </a:cubicBezTo>
                  <a:cubicBezTo>
                    <a:pt x="121305" y="0"/>
                    <a:pt x="144506" y="3212"/>
                    <a:pt x="166449" y="9635"/>
                  </a:cubicBezTo>
                  <a:cubicBezTo>
                    <a:pt x="178888" y="34769"/>
                    <a:pt x="179167" y="64231"/>
                    <a:pt x="183780" y="915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23"/>
            <p:cNvSpPr/>
            <p:nvPr/>
          </p:nvSpPr>
          <p:spPr>
            <a:xfrm>
              <a:off x="7668498" y="7120381"/>
              <a:ext cx="221287" cy="185520"/>
            </a:xfrm>
            <a:custGeom>
              <a:rect b="b" l="l" r="r" t="t"/>
              <a:pathLst>
                <a:path extrusionOk="0" h="185520" w="221287">
                  <a:moveTo>
                    <a:pt x="188823" y="0"/>
                  </a:moveTo>
                  <a:cubicBezTo>
                    <a:pt x="203498" y="53200"/>
                    <a:pt x="228796" y="113522"/>
                    <a:pt x="219152" y="169514"/>
                  </a:cubicBezTo>
                  <a:cubicBezTo>
                    <a:pt x="210207" y="172167"/>
                    <a:pt x="200982" y="174122"/>
                    <a:pt x="191898" y="176077"/>
                  </a:cubicBezTo>
                  <a:cubicBezTo>
                    <a:pt x="170933" y="180266"/>
                    <a:pt x="149968" y="183617"/>
                    <a:pt x="128724" y="185293"/>
                  </a:cubicBezTo>
                  <a:cubicBezTo>
                    <a:pt x="24040" y="188923"/>
                    <a:pt x="28652" y="149268"/>
                    <a:pt x="0" y="63812"/>
                  </a:cubicBezTo>
                  <a:cubicBezTo>
                    <a:pt x="8666" y="53619"/>
                    <a:pt x="4333" y="40354"/>
                    <a:pt x="5870" y="28485"/>
                  </a:cubicBezTo>
                  <a:cubicBezTo>
                    <a:pt x="62056" y="4329"/>
                    <a:pt x="127885" y="1117"/>
                    <a:pt x="1888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23"/>
            <p:cNvSpPr/>
            <p:nvPr/>
          </p:nvSpPr>
          <p:spPr>
            <a:xfrm>
              <a:off x="7326912" y="7165603"/>
              <a:ext cx="198351" cy="162423"/>
            </a:xfrm>
            <a:custGeom>
              <a:rect b="b" l="l" r="r" t="t"/>
              <a:pathLst>
                <a:path extrusionOk="0" h="162423" w="198351">
                  <a:moveTo>
                    <a:pt x="190919" y="63133"/>
                  </a:moveTo>
                  <a:cubicBezTo>
                    <a:pt x="199305" y="91897"/>
                    <a:pt x="206992" y="141746"/>
                    <a:pt x="175964" y="158363"/>
                  </a:cubicBezTo>
                  <a:cubicBezTo>
                    <a:pt x="149689" y="161435"/>
                    <a:pt x="123273" y="162552"/>
                    <a:pt x="96298" y="162412"/>
                  </a:cubicBezTo>
                  <a:cubicBezTo>
                    <a:pt x="79526" y="162272"/>
                    <a:pt x="64012" y="157106"/>
                    <a:pt x="56186" y="141327"/>
                  </a:cubicBezTo>
                  <a:cubicBezTo>
                    <a:pt x="34802" y="109212"/>
                    <a:pt x="19427" y="74583"/>
                    <a:pt x="4612" y="38837"/>
                  </a:cubicBezTo>
                  <a:cubicBezTo>
                    <a:pt x="3075" y="35905"/>
                    <a:pt x="1817" y="32833"/>
                    <a:pt x="419" y="29621"/>
                  </a:cubicBezTo>
                  <a:lnTo>
                    <a:pt x="419" y="29621"/>
                  </a:lnTo>
                  <a:cubicBezTo>
                    <a:pt x="978" y="25432"/>
                    <a:pt x="699" y="20685"/>
                    <a:pt x="0" y="16496"/>
                  </a:cubicBezTo>
                  <a:cubicBezTo>
                    <a:pt x="559" y="11748"/>
                    <a:pt x="4193" y="8816"/>
                    <a:pt x="8246" y="6582"/>
                  </a:cubicBezTo>
                  <a:cubicBezTo>
                    <a:pt x="15374" y="17333"/>
                    <a:pt x="28792" y="23896"/>
                    <a:pt x="42209" y="19847"/>
                  </a:cubicBezTo>
                  <a:cubicBezTo>
                    <a:pt x="73796" y="11329"/>
                    <a:pt x="99932" y="5604"/>
                    <a:pt x="134594" y="996"/>
                  </a:cubicBezTo>
                  <a:cubicBezTo>
                    <a:pt x="175266" y="-6963"/>
                    <a:pt x="179179" y="34508"/>
                    <a:pt x="190919" y="631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23"/>
            <p:cNvSpPr/>
            <p:nvPr/>
          </p:nvSpPr>
          <p:spPr>
            <a:xfrm>
              <a:off x="6903005" y="7188691"/>
              <a:ext cx="301842" cy="187061"/>
            </a:xfrm>
            <a:custGeom>
              <a:rect b="b" l="l" r="r" t="t"/>
              <a:pathLst>
                <a:path extrusionOk="0" h="187061" w="301842">
                  <a:moveTo>
                    <a:pt x="281767" y="54567"/>
                  </a:moveTo>
                  <a:cubicBezTo>
                    <a:pt x="291410" y="88917"/>
                    <a:pt x="307763" y="125780"/>
                    <a:pt x="299657" y="161805"/>
                  </a:cubicBezTo>
                  <a:cubicBezTo>
                    <a:pt x="251158" y="174512"/>
                    <a:pt x="201541" y="181912"/>
                    <a:pt x="151226" y="186241"/>
                  </a:cubicBezTo>
                  <a:cubicBezTo>
                    <a:pt x="146474" y="186101"/>
                    <a:pt x="141442" y="186381"/>
                    <a:pt x="136271" y="186660"/>
                  </a:cubicBezTo>
                  <a:cubicBezTo>
                    <a:pt x="120338" y="187358"/>
                    <a:pt x="103706" y="188196"/>
                    <a:pt x="90428" y="179259"/>
                  </a:cubicBezTo>
                  <a:cubicBezTo>
                    <a:pt x="48359" y="138486"/>
                    <a:pt x="30469" y="80539"/>
                    <a:pt x="0" y="31528"/>
                  </a:cubicBezTo>
                  <a:cubicBezTo>
                    <a:pt x="57024" y="25244"/>
                    <a:pt x="113489" y="3322"/>
                    <a:pt x="171771" y="669"/>
                  </a:cubicBezTo>
                  <a:cubicBezTo>
                    <a:pt x="179039" y="948"/>
                    <a:pt x="187006" y="669"/>
                    <a:pt x="194972" y="390"/>
                  </a:cubicBezTo>
                  <a:cubicBezTo>
                    <a:pt x="218732" y="-448"/>
                    <a:pt x="244170" y="-1286"/>
                    <a:pt x="262060" y="13375"/>
                  </a:cubicBezTo>
                  <a:cubicBezTo>
                    <a:pt x="271704" y="25244"/>
                    <a:pt x="276735" y="40185"/>
                    <a:pt x="281767" y="5456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23"/>
            <p:cNvSpPr/>
            <p:nvPr/>
          </p:nvSpPr>
          <p:spPr>
            <a:xfrm>
              <a:off x="6205436" y="7240046"/>
              <a:ext cx="556545" cy="262364"/>
            </a:xfrm>
            <a:custGeom>
              <a:rect b="b" l="l" r="r" t="t"/>
              <a:pathLst>
                <a:path extrusionOk="0" h="262364" w="556545">
                  <a:moveTo>
                    <a:pt x="501198" y="25553"/>
                  </a:moveTo>
                  <a:cubicBezTo>
                    <a:pt x="521604" y="75122"/>
                    <a:pt x="554029" y="129021"/>
                    <a:pt x="556545" y="183897"/>
                  </a:cubicBezTo>
                  <a:cubicBezTo>
                    <a:pt x="421392" y="208612"/>
                    <a:pt x="287916" y="266838"/>
                    <a:pt x="147592" y="262091"/>
                  </a:cubicBezTo>
                  <a:cubicBezTo>
                    <a:pt x="119360" y="260974"/>
                    <a:pt x="95040" y="262649"/>
                    <a:pt x="66388" y="256366"/>
                  </a:cubicBezTo>
                  <a:cubicBezTo>
                    <a:pt x="35640" y="209030"/>
                    <a:pt x="16772" y="155551"/>
                    <a:pt x="0" y="101513"/>
                  </a:cubicBezTo>
                  <a:cubicBezTo>
                    <a:pt x="51573" y="72469"/>
                    <a:pt x="112231" y="62416"/>
                    <a:pt x="170514" y="52642"/>
                  </a:cubicBezTo>
                  <a:cubicBezTo>
                    <a:pt x="226839" y="43565"/>
                    <a:pt x="282326" y="29881"/>
                    <a:pt x="338232" y="18850"/>
                  </a:cubicBezTo>
                  <a:cubicBezTo>
                    <a:pt x="377506" y="10891"/>
                    <a:pt x="416920" y="3491"/>
                    <a:pt x="457032" y="559"/>
                  </a:cubicBezTo>
                  <a:cubicBezTo>
                    <a:pt x="460247" y="140"/>
                    <a:pt x="463182" y="0"/>
                    <a:pt x="465977" y="0"/>
                  </a:cubicBezTo>
                  <a:cubicBezTo>
                    <a:pt x="482889" y="0"/>
                    <a:pt x="495048" y="7121"/>
                    <a:pt x="501198" y="255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23"/>
            <p:cNvSpPr/>
            <p:nvPr/>
          </p:nvSpPr>
          <p:spPr>
            <a:xfrm>
              <a:off x="6042470" y="7368089"/>
              <a:ext cx="199584" cy="353690"/>
            </a:xfrm>
            <a:custGeom>
              <a:rect b="b" l="l" r="r" t="t"/>
              <a:pathLst>
                <a:path extrusionOk="0" h="353690" w="199584">
                  <a:moveTo>
                    <a:pt x="199585" y="179289"/>
                  </a:moveTo>
                  <a:cubicBezTo>
                    <a:pt x="196929" y="182221"/>
                    <a:pt x="194413" y="185014"/>
                    <a:pt x="191898" y="187527"/>
                  </a:cubicBezTo>
                  <a:cubicBezTo>
                    <a:pt x="166181" y="218107"/>
                    <a:pt x="144517" y="251898"/>
                    <a:pt x="120058" y="283734"/>
                  </a:cubicBezTo>
                  <a:cubicBezTo>
                    <a:pt x="104964" y="303841"/>
                    <a:pt x="89310" y="323669"/>
                    <a:pt x="73796" y="343497"/>
                  </a:cubicBezTo>
                  <a:cubicBezTo>
                    <a:pt x="71141" y="346569"/>
                    <a:pt x="68066" y="349920"/>
                    <a:pt x="65410" y="353690"/>
                  </a:cubicBezTo>
                  <a:cubicBezTo>
                    <a:pt x="52831" y="327579"/>
                    <a:pt x="40532" y="301467"/>
                    <a:pt x="28792" y="274937"/>
                  </a:cubicBezTo>
                  <a:cubicBezTo>
                    <a:pt x="19148" y="251479"/>
                    <a:pt x="9644" y="228020"/>
                    <a:pt x="0" y="204562"/>
                  </a:cubicBezTo>
                  <a:cubicBezTo>
                    <a:pt x="11461" y="186829"/>
                    <a:pt x="18589" y="160857"/>
                    <a:pt x="29351" y="147452"/>
                  </a:cubicBezTo>
                  <a:cubicBezTo>
                    <a:pt x="58981" y="96905"/>
                    <a:pt x="88751" y="45241"/>
                    <a:pt x="126208" y="0"/>
                  </a:cubicBezTo>
                  <a:cubicBezTo>
                    <a:pt x="133895" y="44543"/>
                    <a:pt x="146055" y="86293"/>
                    <a:pt x="164084" y="128741"/>
                  </a:cubicBezTo>
                  <a:cubicBezTo>
                    <a:pt x="172051" y="154294"/>
                    <a:pt x="184211" y="169794"/>
                    <a:pt x="199585" y="1792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23"/>
            <p:cNvSpPr/>
            <p:nvPr/>
          </p:nvSpPr>
          <p:spPr>
            <a:xfrm>
              <a:off x="6130662" y="7493899"/>
              <a:ext cx="613988" cy="341402"/>
            </a:xfrm>
            <a:custGeom>
              <a:rect b="b" l="l" r="r" t="t"/>
              <a:pathLst>
                <a:path extrusionOk="0" h="341402" w="613988">
                  <a:moveTo>
                    <a:pt x="601410" y="65907"/>
                  </a:moveTo>
                  <a:cubicBezTo>
                    <a:pt x="606022" y="68001"/>
                    <a:pt x="610215" y="69258"/>
                    <a:pt x="613989" y="69537"/>
                  </a:cubicBezTo>
                  <a:cubicBezTo>
                    <a:pt x="603366" y="71632"/>
                    <a:pt x="592884" y="73587"/>
                    <a:pt x="582402" y="75262"/>
                  </a:cubicBezTo>
                  <a:cubicBezTo>
                    <a:pt x="528173" y="95230"/>
                    <a:pt x="180996" y="133908"/>
                    <a:pt x="199026" y="194509"/>
                  </a:cubicBezTo>
                  <a:cubicBezTo>
                    <a:pt x="197348" y="195067"/>
                    <a:pt x="195671" y="195765"/>
                    <a:pt x="194274" y="196463"/>
                  </a:cubicBezTo>
                  <a:cubicBezTo>
                    <a:pt x="193575" y="187667"/>
                    <a:pt x="185189" y="179568"/>
                    <a:pt x="175685" y="181802"/>
                  </a:cubicBezTo>
                  <a:cubicBezTo>
                    <a:pt x="166321" y="183757"/>
                    <a:pt x="158074" y="189203"/>
                    <a:pt x="150387" y="194927"/>
                  </a:cubicBezTo>
                  <a:cubicBezTo>
                    <a:pt x="104125" y="233885"/>
                    <a:pt x="69184" y="284153"/>
                    <a:pt x="35500" y="334002"/>
                  </a:cubicBezTo>
                  <a:cubicBezTo>
                    <a:pt x="34242" y="336376"/>
                    <a:pt x="32705" y="338749"/>
                    <a:pt x="31028" y="341402"/>
                  </a:cubicBezTo>
                  <a:cubicBezTo>
                    <a:pt x="27674" y="333862"/>
                    <a:pt x="24319" y="326462"/>
                    <a:pt x="20965" y="319061"/>
                  </a:cubicBezTo>
                  <a:cubicBezTo>
                    <a:pt x="14116" y="304400"/>
                    <a:pt x="7128" y="289738"/>
                    <a:pt x="0" y="275077"/>
                  </a:cubicBezTo>
                  <a:cubicBezTo>
                    <a:pt x="7128" y="270469"/>
                    <a:pt x="12858" y="262231"/>
                    <a:pt x="16492" y="254132"/>
                  </a:cubicBezTo>
                  <a:cubicBezTo>
                    <a:pt x="38435" y="219224"/>
                    <a:pt x="62195" y="185712"/>
                    <a:pt x="83580" y="150385"/>
                  </a:cubicBezTo>
                  <a:cubicBezTo>
                    <a:pt x="101190" y="121620"/>
                    <a:pt x="116844" y="91878"/>
                    <a:pt x="134594" y="63254"/>
                  </a:cubicBezTo>
                  <a:cubicBezTo>
                    <a:pt x="156397" y="68979"/>
                    <a:pt x="181974" y="68839"/>
                    <a:pt x="209229" y="69816"/>
                  </a:cubicBezTo>
                  <a:cubicBezTo>
                    <a:pt x="220410" y="70654"/>
                    <a:pt x="231591" y="70934"/>
                    <a:pt x="242772" y="70934"/>
                  </a:cubicBezTo>
                  <a:cubicBezTo>
                    <a:pt x="366884" y="70934"/>
                    <a:pt x="485265" y="26251"/>
                    <a:pt x="605882" y="0"/>
                  </a:cubicBezTo>
                  <a:cubicBezTo>
                    <a:pt x="589250" y="22900"/>
                    <a:pt x="574435" y="47894"/>
                    <a:pt x="601410" y="659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23"/>
            <p:cNvSpPr/>
            <p:nvPr/>
          </p:nvSpPr>
          <p:spPr>
            <a:xfrm>
              <a:off x="6756810" y="7213795"/>
              <a:ext cx="443195" cy="431884"/>
            </a:xfrm>
            <a:custGeom>
              <a:rect b="b" l="l" r="r" t="t"/>
              <a:pathLst>
                <a:path extrusionOk="0" h="431884" w="443195">
                  <a:moveTo>
                    <a:pt x="430896" y="203864"/>
                  </a:moveTo>
                  <a:cubicBezTo>
                    <a:pt x="434949" y="203166"/>
                    <a:pt x="439142" y="202468"/>
                    <a:pt x="443196" y="201630"/>
                  </a:cubicBezTo>
                  <a:cubicBezTo>
                    <a:pt x="429778" y="222016"/>
                    <a:pt x="418317" y="240168"/>
                    <a:pt x="413286" y="244358"/>
                  </a:cubicBezTo>
                  <a:cubicBezTo>
                    <a:pt x="405319" y="252037"/>
                    <a:pt x="396933" y="262789"/>
                    <a:pt x="395955" y="273262"/>
                  </a:cubicBezTo>
                  <a:lnTo>
                    <a:pt x="395955" y="273262"/>
                  </a:lnTo>
                  <a:cubicBezTo>
                    <a:pt x="378344" y="294765"/>
                    <a:pt x="363250" y="318782"/>
                    <a:pt x="346897" y="340844"/>
                  </a:cubicBezTo>
                  <a:cubicBezTo>
                    <a:pt x="341027" y="349501"/>
                    <a:pt x="343683" y="361649"/>
                    <a:pt x="353047" y="366676"/>
                  </a:cubicBezTo>
                  <a:cubicBezTo>
                    <a:pt x="355283" y="367514"/>
                    <a:pt x="357380" y="368072"/>
                    <a:pt x="359336" y="368212"/>
                  </a:cubicBezTo>
                  <a:cubicBezTo>
                    <a:pt x="349273" y="380918"/>
                    <a:pt x="340189" y="393346"/>
                    <a:pt x="332921" y="401165"/>
                  </a:cubicBezTo>
                  <a:cubicBezTo>
                    <a:pt x="325094" y="411219"/>
                    <a:pt x="317686" y="421552"/>
                    <a:pt x="310279" y="431884"/>
                  </a:cubicBezTo>
                  <a:cubicBezTo>
                    <a:pt x="295464" y="398652"/>
                    <a:pt x="281487" y="362208"/>
                    <a:pt x="251438" y="340844"/>
                  </a:cubicBezTo>
                  <a:cubicBezTo>
                    <a:pt x="172470" y="304120"/>
                    <a:pt x="83580" y="329534"/>
                    <a:pt x="0" y="347127"/>
                  </a:cubicBezTo>
                  <a:cubicBezTo>
                    <a:pt x="15095" y="339308"/>
                    <a:pt x="22782" y="315431"/>
                    <a:pt x="31447" y="300071"/>
                  </a:cubicBezTo>
                  <a:cubicBezTo>
                    <a:pt x="46402" y="272843"/>
                    <a:pt x="63314" y="246871"/>
                    <a:pt x="81483" y="221737"/>
                  </a:cubicBezTo>
                  <a:cubicBezTo>
                    <a:pt x="86235" y="214755"/>
                    <a:pt x="86794" y="205679"/>
                    <a:pt x="82042" y="198418"/>
                  </a:cubicBezTo>
                  <a:cubicBezTo>
                    <a:pt x="77150" y="192833"/>
                    <a:pt x="72119" y="190040"/>
                    <a:pt x="66948" y="189063"/>
                  </a:cubicBezTo>
                  <a:cubicBezTo>
                    <a:pt x="64292" y="165325"/>
                    <a:pt x="55906" y="139912"/>
                    <a:pt x="46542" y="117571"/>
                  </a:cubicBezTo>
                  <a:cubicBezTo>
                    <a:pt x="48778" y="113103"/>
                    <a:pt x="50595" y="108495"/>
                    <a:pt x="51993" y="104166"/>
                  </a:cubicBezTo>
                  <a:cubicBezTo>
                    <a:pt x="69883" y="67582"/>
                    <a:pt x="88332" y="30021"/>
                    <a:pt x="116424" y="0"/>
                  </a:cubicBezTo>
                  <a:cubicBezTo>
                    <a:pt x="117123" y="419"/>
                    <a:pt x="117682" y="558"/>
                    <a:pt x="118381" y="698"/>
                  </a:cubicBezTo>
                  <a:cubicBezTo>
                    <a:pt x="122854" y="14661"/>
                    <a:pt x="129982" y="29881"/>
                    <a:pt x="130820" y="35327"/>
                  </a:cubicBezTo>
                  <a:cubicBezTo>
                    <a:pt x="159332" y="101653"/>
                    <a:pt x="170653" y="214476"/>
                    <a:pt x="260802" y="218805"/>
                  </a:cubicBezTo>
                  <a:cubicBezTo>
                    <a:pt x="270026" y="219503"/>
                    <a:pt x="279251" y="219782"/>
                    <a:pt x="288336" y="219782"/>
                  </a:cubicBezTo>
                  <a:cubicBezTo>
                    <a:pt x="336555" y="219642"/>
                    <a:pt x="384075" y="211683"/>
                    <a:pt x="430896" y="2038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23"/>
            <p:cNvSpPr/>
            <p:nvPr/>
          </p:nvSpPr>
          <p:spPr>
            <a:xfrm>
              <a:off x="7145777" y="7182238"/>
              <a:ext cx="384354" cy="376589"/>
            </a:xfrm>
            <a:custGeom>
              <a:rect b="b" l="l" r="r" t="t"/>
              <a:pathLst>
                <a:path extrusionOk="0" h="376589" w="384354">
                  <a:moveTo>
                    <a:pt x="384354" y="194509"/>
                  </a:moveTo>
                  <a:cubicBezTo>
                    <a:pt x="368281" y="228858"/>
                    <a:pt x="354165" y="267816"/>
                    <a:pt x="346897" y="277590"/>
                  </a:cubicBezTo>
                  <a:cubicBezTo>
                    <a:pt x="332222" y="308449"/>
                    <a:pt x="315310" y="338191"/>
                    <a:pt x="297420" y="367374"/>
                  </a:cubicBezTo>
                  <a:cubicBezTo>
                    <a:pt x="295743" y="370167"/>
                    <a:pt x="294765" y="373378"/>
                    <a:pt x="294625" y="376590"/>
                  </a:cubicBezTo>
                  <a:cubicBezTo>
                    <a:pt x="294206" y="375054"/>
                    <a:pt x="293787" y="373658"/>
                    <a:pt x="293367" y="372261"/>
                  </a:cubicBezTo>
                  <a:cubicBezTo>
                    <a:pt x="288755" y="358019"/>
                    <a:pt x="281627" y="343916"/>
                    <a:pt x="267930" y="336236"/>
                  </a:cubicBezTo>
                  <a:cubicBezTo>
                    <a:pt x="238579" y="312638"/>
                    <a:pt x="99094" y="322971"/>
                    <a:pt x="35361" y="358577"/>
                  </a:cubicBezTo>
                  <a:cubicBezTo>
                    <a:pt x="34243" y="357879"/>
                    <a:pt x="33124" y="357321"/>
                    <a:pt x="31866" y="356902"/>
                  </a:cubicBezTo>
                  <a:cubicBezTo>
                    <a:pt x="21244" y="355086"/>
                    <a:pt x="10482" y="360113"/>
                    <a:pt x="0" y="368491"/>
                  </a:cubicBezTo>
                  <a:cubicBezTo>
                    <a:pt x="3634" y="358856"/>
                    <a:pt x="6848" y="349082"/>
                    <a:pt x="10343" y="342799"/>
                  </a:cubicBezTo>
                  <a:cubicBezTo>
                    <a:pt x="12998" y="336934"/>
                    <a:pt x="15794" y="331070"/>
                    <a:pt x="18729" y="325345"/>
                  </a:cubicBezTo>
                  <a:cubicBezTo>
                    <a:pt x="47660" y="340285"/>
                    <a:pt x="61217" y="297697"/>
                    <a:pt x="72398" y="278009"/>
                  </a:cubicBezTo>
                  <a:cubicBezTo>
                    <a:pt x="82741" y="254551"/>
                    <a:pt x="96298" y="231651"/>
                    <a:pt x="106222" y="207774"/>
                  </a:cubicBezTo>
                  <a:cubicBezTo>
                    <a:pt x="110415" y="202607"/>
                    <a:pt x="113909" y="196324"/>
                    <a:pt x="116005" y="188923"/>
                  </a:cubicBezTo>
                  <a:cubicBezTo>
                    <a:pt x="129982" y="147871"/>
                    <a:pt x="117682" y="104306"/>
                    <a:pt x="105662" y="63812"/>
                  </a:cubicBezTo>
                  <a:cubicBezTo>
                    <a:pt x="118381" y="39935"/>
                    <a:pt x="132917" y="19828"/>
                    <a:pt x="151925" y="0"/>
                  </a:cubicBezTo>
                  <a:cubicBezTo>
                    <a:pt x="164643" y="46917"/>
                    <a:pt x="175964" y="94671"/>
                    <a:pt x="196230" y="139074"/>
                  </a:cubicBezTo>
                  <a:cubicBezTo>
                    <a:pt x="206154" y="171609"/>
                    <a:pt x="231731" y="195626"/>
                    <a:pt x="266532" y="198418"/>
                  </a:cubicBezTo>
                  <a:cubicBezTo>
                    <a:pt x="288056" y="198977"/>
                    <a:pt x="311816" y="202188"/>
                    <a:pt x="335017" y="202188"/>
                  </a:cubicBezTo>
                  <a:cubicBezTo>
                    <a:pt x="352348" y="202188"/>
                    <a:pt x="369120" y="200513"/>
                    <a:pt x="384354" y="19450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23"/>
            <p:cNvSpPr/>
            <p:nvPr/>
          </p:nvSpPr>
          <p:spPr>
            <a:xfrm>
              <a:off x="7492953" y="7180283"/>
              <a:ext cx="396514" cy="375751"/>
            </a:xfrm>
            <a:custGeom>
              <a:rect b="b" l="l" r="r" t="t"/>
              <a:pathLst>
                <a:path extrusionOk="0" h="375751" w="396514">
                  <a:moveTo>
                    <a:pt x="396514" y="172167"/>
                  </a:moveTo>
                  <a:cubicBezTo>
                    <a:pt x="394138" y="175658"/>
                    <a:pt x="391622" y="179009"/>
                    <a:pt x="388967" y="182221"/>
                  </a:cubicBezTo>
                  <a:cubicBezTo>
                    <a:pt x="374571" y="201770"/>
                    <a:pt x="359756" y="221039"/>
                    <a:pt x="344521" y="239750"/>
                  </a:cubicBezTo>
                  <a:cubicBezTo>
                    <a:pt x="331523" y="254132"/>
                    <a:pt x="310419" y="274937"/>
                    <a:pt x="325653" y="293788"/>
                  </a:cubicBezTo>
                  <a:cubicBezTo>
                    <a:pt x="322299" y="291135"/>
                    <a:pt x="318804" y="288621"/>
                    <a:pt x="315031" y="286387"/>
                  </a:cubicBezTo>
                  <a:cubicBezTo>
                    <a:pt x="268210" y="262231"/>
                    <a:pt x="213002" y="270888"/>
                    <a:pt x="163525" y="280104"/>
                  </a:cubicBezTo>
                  <a:cubicBezTo>
                    <a:pt x="122434" y="291274"/>
                    <a:pt x="51573" y="285829"/>
                    <a:pt x="40252" y="337772"/>
                  </a:cubicBezTo>
                  <a:cubicBezTo>
                    <a:pt x="39833" y="339168"/>
                    <a:pt x="39693" y="340565"/>
                    <a:pt x="39414" y="341961"/>
                  </a:cubicBezTo>
                  <a:cubicBezTo>
                    <a:pt x="26695" y="347267"/>
                    <a:pt x="12858" y="360253"/>
                    <a:pt x="0" y="375752"/>
                  </a:cubicBezTo>
                  <a:cubicBezTo>
                    <a:pt x="839" y="373937"/>
                    <a:pt x="1537" y="372122"/>
                    <a:pt x="2236" y="370446"/>
                  </a:cubicBezTo>
                  <a:cubicBezTo>
                    <a:pt x="16912" y="339866"/>
                    <a:pt x="30050" y="308868"/>
                    <a:pt x="42349" y="277311"/>
                  </a:cubicBezTo>
                  <a:cubicBezTo>
                    <a:pt x="58142" y="237376"/>
                    <a:pt x="70721" y="196184"/>
                    <a:pt x="88052" y="156947"/>
                  </a:cubicBezTo>
                  <a:cubicBezTo>
                    <a:pt x="90288" y="152898"/>
                    <a:pt x="92245" y="147871"/>
                    <a:pt x="89310" y="143543"/>
                  </a:cubicBezTo>
                  <a:cubicBezTo>
                    <a:pt x="88192" y="142426"/>
                    <a:pt x="87074" y="141588"/>
                    <a:pt x="85956" y="140890"/>
                  </a:cubicBezTo>
                  <a:cubicBezTo>
                    <a:pt x="94901" y="115756"/>
                    <a:pt x="95460" y="87689"/>
                    <a:pt x="91127" y="60182"/>
                  </a:cubicBezTo>
                  <a:cubicBezTo>
                    <a:pt x="94342" y="53340"/>
                    <a:pt x="96857" y="45939"/>
                    <a:pt x="99373" y="40214"/>
                  </a:cubicBezTo>
                  <a:cubicBezTo>
                    <a:pt x="105802" y="26111"/>
                    <a:pt x="113490" y="12427"/>
                    <a:pt x="122854" y="0"/>
                  </a:cubicBezTo>
                  <a:cubicBezTo>
                    <a:pt x="126208" y="6423"/>
                    <a:pt x="131799" y="11450"/>
                    <a:pt x="138228" y="14243"/>
                  </a:cubicBezTo>
                  <a:cubicBezTo>
                    <a:pt x="157096" y="128323"/>
                    <a:pt x="175266" y="184036"/>
                    <a:pt x="303710" y="184036"/>
                  </a:cubicBezTo>
                  <a:cubicBezTo>
                    <a:pt x="303989" y="184036"/>
                    <a:pt x="304269" y="184036"/>
                    <a:pt x="304549" y="184036"/>
                  </a:cubicBezTo>
                  <a:cubicBezTo>
                    <a:pt x="335437" y="182919"/>
                    <a:pt x="366464" y="179009"/>
                    <a:pt x="396514" y="17216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23"/>
            <p:cNvSpPr/>
            <p:nvPr/>
          </p:nvSpPr>
          <p:spPr>
            <a:xfrm>
              <a:off x="8214841" y="7127781"/>
              <a:ext cx="808401" cy="405773"/>
            </a:xfrm>
            <a:custGeom>
              <a:rect b="b" l="l" r="r" t="t"/>
              <a:pathLst>
                <a:path extrusionOk="0" h="405773" w="808401">
                  <a:moveTo>
                    <a:pt x="774719" y="203305"/>
                  </a:moveTo>
                  <a:cubicBezTo>
                    <a:pt x="786179" y="203305"/>
                    <a:pt x="797500" y="202747"/>
                    <a:pt x="808402" y="201351"/>
                  </a:cubicBezTo>
                  <a:cubicBezTo>
                    <a:pt x="793168" y="218525"/>
                    <a:pt x="777933" y="235561"/>
                    <a:pt x="761301" y="251479"/>
                  </a:cubicBezTo>
                  <a:cubicBezTo>
                    <a:pt x="750400" y="258879"/>
                    <a:pt x="742992" y="271865"/>
                    <a:pt x="745368" y="283874"/>
                  </a:cubicBezTo>
                  <a:cubicBezTo>
                    <a:pt x="707771" y="283315"/>
                    <a:pt x="670035" y="287504"/>
                    <a:pt x="633975" y="298675"/>
                  </a:cubicBezTo>
                  <a:cubicBezTo>
                    <a:pt x="613150" y="305237"/>
                    <a:pt x="592185" y="313755"/>
                    <a:pt x="575693" y="328556"/>
                  </a:cubicBezTo>
                  <a:cubicBezTo>
                    <a:pt x="574435" y="329673"/>
                    <a:pt x="573457" y="330930"/>
                    <a:pt x="572478" y="332187"/>
                  </a:cubicBezTo>
                  <a:cubicBezTo>
                    <a:pt x="554029" y="339866"/>
                    <a:pt x="515873" y="372541"/>
                    <a:pt x="489458" y="405773"/>
                  </a:cubicBezTo>
                  <a:cubicBezTo>
                    <a:pt x="485824" y="390972"/>
                    <a:pt x="482190" y="377148"/>
                    <a:pt x="479255" y="365000"/>
                  </a:cubicBezTo>
                  <a:cubicBezTo>
                    <a:pt x="454237" y="303562"/>
                    <a:pt x="344661" y="317386"/>
                    <a:pt x="289873" y="319201"/>
                  </a:cubicBezTo>
                  <a:cubicBezTo>
                    <a:pt x="262339" y="325764"/>
                    <a:pt x="203638" y="323390"/>
                    <a:pt x="195392" y="356483"/>
                  </a:cubicBezTo>
                  <a:cubicBezTo>
                    <a:pt x="194134" y="356203"/>
                    <a:pt x="192876" y="355924"/>
                    <a:pt x="191478" y="355785"/>
                  </a:cubicBezTo>
                  <a:cubicBezTo>
                    <a:pt x="184909" y="353969"/>
                    <a:pt x="171632" y="356622"/>
                    <a:pt x="157655" y="361789"/>
                  </a:cubicBezTo>
                  <a:cubicBezTo>
                    <a:pt x="137948" y="358996"/>
                    <a:pt x="101609" y="371144"/>
                    <a:pt x="76312" y="388738"/>
                  </a:cubicBezTo>
                  <a:cubicBezTo>
                    <a:pt x="71560" y="376590"/>
                    <a:pt x="67227" y="365140"/>
                    <a:pt x="63593" y="354807"/>
                  </a:cubicBezTo>
                  <a:cubicBezTo>
                    <a:pt x="47800" y="334002"/>
                    <a:pt x="25297" y="323390"/>
                    <a:pt x="0" y="318223"/>
                  </a:cubicBezTo>
                  <a:cubicBezTo>
                    <a:pt x="13977" y="317944"/>
                    <a:pt x="25577" y="303283"/>
                    <a:pt x="31447" y="289878"/>
                  </a:cubicBezTo>
                  <a:cubicBezTo>
                    <a:pt x="50036" y="256506"/>
                    <a:pt x="68205" y="222854"/>
                    <a:pt x="84698" y="188504"/>
                  </a:cubicBezTo>
                  <a:cubicBezTo>
                    <a:pt x="86654" y="186410"/>
                    <a:pt x="88471" y="184315"/>
                    <a:pt x="90149" y="181942"/>
                  </a:cubicBezTo>
                  <a:cubicBezTo>
                    <a:pt x="92105" y="184176"/>
                    <a:pt x="96578" y="184036"/>
                    <a:pt x="97276" y="179987"/>
                  </a:cubicBezTo>
                  <a:cubicBezTo>
                    <a:pt x="97836" y="176775"/>
                    <a:pt x="97836" y="173424"/>
                    <a:pt x="96997" y="170352"/>
                  </a:cubicBezTo>
                  <a:cubicBezTo>
                    <a:pt x="106082" y="151083"/>
                    <a:pt x="108597" y="125949"/>
                    <a:pt x="107060" y="98162"/>
                  </a:cubicBezTo>
                  <a:cubicBezTo>
                    <a:pt x="106781" y="95090"/>
                    <a:pt x="106501" y="92158"/>
                    <a:pt x="106082" y="89086"/>
                  </a:cubicBezTo>
                  <a:cubicBezTo>
                    <a:pt x="109017" y="85455"/>
                    <a:pt x="111672" y="81825"/>
                    <a:pt x="114048" y="78613"/>
                  </a:cubicBezTo>
                  <a:cubicBezTo>
                    <a:pt x="129842" y="59903"/>
                    <a:pt x="146474" y="41890"/>
                    <a:pt x="166321" y="27228"/>
                  </a:cubicBezTo>
                  <a:cubicBezTo>
                    <a:pt x="173728" y="21503"/>
                    <a:pt x="181695" y="16616"/>
                    <a:pt x="189941" y="12008"/>
                  </a:cubicBezTo>
                  <a:cubicBezTo>
                    <a:pt x="188264" y="45939"/>
                    <a:pt x="188403" y="80010"/>
                    <a:pt x="194693" y="113382"/>
                  </a:cubicBezTo>
                  <a:cubicBezTo>
                    <a:pt x="196370" y="122318"/>
                    <a:pt x="201122" y="130277"/>
                    <a:pt x="209089" y="134885"/>
                  </a:cubicBezTo>
                  <a:cubicBezTo>
                    <a:pt x="210626" y="205679"/>
                    <a:pt x="257308" y="233327"/>
                    <a:pt x="322159" y="241565"/>
                  </a:cubicBezTo>
                  <a:cubicBezTo>
                    <a:pt x="338931" y="243380"/>
                    <a:pt x="360035" y="245195"/>
                    <a:pt x="381978" y="245195"/>
                  </a:cubicBezTo>
                  <a:cubicBezTo>
                    <a:pt x="386031" y="245195"/>
                    <a:pt x="390085" y="245195"/>
                    <a:pt x="394138" y="244916"/>
                  </a:cubicBezTo>
                  <a:cubicBezTo>
                    <a:pt x="387569" y="251898"/>
                    <a:pt x="380720" y="258740"/>
                    <a:pt x="373592" y="265302"/>
                  </a:cubicBezTo>
                  <a:cubicBezTo>
                    <a:pt x="358917" y="276194"/>
                    <a:pt x="345919" y="294486"/>
                    <a:pt x="362132" y="310404"/>
                  </a:cubicBezTo>
                  <a:cubicBezTo>
                    <a:pt x="388827" y="332047"/>
                    <a:pt x="406717" y="293089"/>
                    <a:pt x="421252" y="275775"/>
                  </a:cubicBezTo>
                  <a:cubicBezTo>
                    <a:pt x="431315" y="263068"/>
                    <a:pt x="440959" y="250083"/>
                    <a:pt x="450184" y="236678"/>
                  </a:cubicBezTo>
                  <a:cubicBezTo>
                    <a:pt x="470170" y="230534"/>
                    <a:pt x="487222" y="220201"/>
                    <a:pt x="497424" y="203724"/>
                  </a:cubicBezTo>
                  <a:cubicBezTo>
                    <a:pt x="514755" y="169375"/>
                    <a:pt x="513777" y="129021"/>
                    <a:pt x="510003" y="91739"/>
                  </a:cubicBezTo>
                  <a:cubicBezTo>
                    <a:pt x="508606" y="82244"/>
                    <a:pt x="507348" y="72749"/>
                    <a:pt x="505950" y="63254"/>
                  </a:cubicBezTo>
                  <a:cubicBezTo>
                    <a:pt x="522023" y="51943"/>
                    <a:pt x="533204" y="24715"/>
                    <a:pt x="546482" y="12288"/>
                  </a:cubicBezTo>
                  <a:cubicBezTo>
                    <a:pt x="549976" y="8238"/>
                    <a:pt x="553470" y="4049"/>
                    <a:pt x="557104" y="0"/>
                  </a:cubicBezTo>
                  <a:cubicBezTo>
                    <a:pt x="560039" y="17873"/>
                    <a:pt x="565630" y="35467"/>
                    <a:pt x="572898" y="51525"/>
                  </a:cubicBezTo>
                  <a:cubicBezTo>
                    <a:pt x="576112" y="59623"/>
                    <a:pt x="582821" y="65209"/>
                    <a:pt x="590787" y="67582"/>
                  </a:cubicBezTo>
                  <a:cubicBezTo>
                    <a:pt x="593164" y="160299"/>
                    <a:pt x="603506" y="191297"/>
                    <a:pt x="703159" y="200234"/>
                  </a:cubicBezTo>
                  <a:cubicBezTo>
                    <a:pt x="724263" y="200932"/>
                    <a:pt x="749561" y="203305"/>
                    <a:pt x="774719" y="20330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23"/>
            <p:cNvSpPr/>
            <p:nvPr/>
          </p:nvSpPr>
          <p:spPr>
            <a:xfrm>
              <a:off x="8629384" y="7495016"/>
              <a:ext cx="456473" cy="494858"/>
            </a:xfrm>
            <a:custGeom>
              <a:rect b="b" l="l" r="r" t="t"/>
              <a:pathLst>
                <a:path extrusionOk="0" h="494858" w="456473">
                  <a:moveTo>
                    <a:pt x="456473" y="234025"/>
                  </a:moveTo>
                  <a:cubicBezTo>
                    <a:pt x="445851" y="251339"/>
                    <a:pt x="436906" y="267676"/>
                    <a:pt x="431875" y="273401"/>
                  </a:cubicBezTo>
                  <a:cubicBezTo>
                    <a:pt x="414264" y="301048"/>
                    <a:pt x="395955" y="328416"/>
                    <a:pt x="375409" y="353969"/>
                  </a:cubicBezTo>
                  <a:cubicBezTo>
                    <a:pt x="369260" y="360253"/>
                    <a:pt x="361852" y="367653"/>
                    <a:pt x="356401" y="375752"/>
                  </a:cubicBezTo>
                  <a:cubicBezTo>
                    <a:pt x="339210" y="374356"/>
                    <a:pt x="321460" y="375612"/>
                    <a:pt x="306226" y="373658"/>
                  </a:cubicBezTo>
                  <a:cubicBezTo>
                    <a:pt x="283304" y="373658"/>
                    <a:pt x="260383" y="374775"/>
                    <a:pt x="237461" y="375892"/>
                  </a:cubicBezTo>
                  <a:cubicBezTo>
                    <a:pt x="211325" y="377148"/>
                    <a:pt x="185329" y="378545"/>
                    <a:pt x="159193" y="378126"/>
                  </a:cubicBezTo>
                  <a:cubicBezTo>
                    <a:pt x="157236" y="378126"/>
                    <a:pt x="155419" y="378126"/>
                    <a:pt x="153462" y="378126"/>
                  </a:cubicBezTo>
                  <a:cubicBezTo>
                    <a:pt x="140883" y="378126"/>
                    <a:pt x="127047" y="378126"/>
                    <a:pt x="118800" y="391670"/>
                  </a:cubicBezTo>
                  <a:cubicBezTo>
                    <a:pt x="114188" y="398931"/>
                    <a:pt x="112930" y="408286"/>
                    <a:pt x="114328" y="416944"/>
                  </a:cubicBezTo>
                  <a:cubicBezTo>
                    <a:pt x="92105" y="440681"/>
                    <a:pt x="73517" y="467910"/>
                    <a:pt x="55207" y="494859"/>
                  </a:cubicBezTo>
                  <a:cubicBezTo>
                    <a:pt x="48359" y="462185"/>
                    <a:pt x="40951" y="434537"/>
                    <a:pt x="35780" y="420016"/>
                  </a:cubicBezTo>
                  <a:cubicBezTo>
                    <a:pt x="29490" y="401305"/>
                    <a:pt x="16632" y="389715"/>
                    <a:pt x="0" y="382734"/>
                  </a:cubicBezTo>
                  <a:cubicBezTo>
                    <a:pt x="6150" y="373937"/>
                    <a:pt x="11740" y="365978"/>
                    <a:pt x="16492" y="360392"/>
                  </a:cubicBezTo>
                  <a:cubicBezTo>
                    <a:pt x="43048" y="315849"/>
                    <a:pt x="67367" y="271586"/>
                    <a:pt x="96438" y="228439"/>
                  </a:cubicBezTo>
                  <a:cubicBezTo>
                    <a:pt x="99373" y="220480"/>
                    <a:pt x="94202" y="213219"/>
                    <a:pt x="87074" y="210566"/>
                  </a:cubicBezTo>
                  <a:cubicBezTo>
                    <a:pt x="96298" y="180685"/>
                    <a:pt x="94901" y="144380"/>
                    <a:pt x="89450" y="108495"/>
                  </a:cubicBezTo>
                  <a:cubicBezTo>
                    <a:pt x="100491" y="94950"/>
                    <a:pt x="105942" y="70654"/>
                    <a:pt x="115726" y="58087"/>
                  </a:cubicBezTo>
                  <a:cubicBezTo>
                    <a:pt x="127746" y="37282"/>
                    <a:pt x="144378" y="19688"/>
                    <a:pt x="157795" y="0"/>
                  </a:cubicBezTo>
                  <a:cubicBezTo>
                    <a:pt x="160590" y="4189"/>
                    <a:pt x="164644" y="7680"/>
                    <a:pt x="169535" y="9635"/>
                  </a:cubicBezTo>
                  <a:cubicBezTo>
                    <a:pt x="169535" y="63254"/>
                    <a:pt x="180297" y="116873"/>
                    <a:pt x="187984" y="169933"/>
                  </a:cubicBezTo>
                  <a:cubicBezTo>
                    <a:pt x="193016" y="225088"/>
                    <a:pt x="230193" y="248407"/>
                    <a:pt x="282605" y="251060"/>
                  </a:cubicBezTo>
                  <a:cubicBezTo>
                    <a:pt x="292249" y="251758"/>
                    <a:pt x="302033" y="252177"/>
                    <a:pt x="311537" y="252177"/>
                  </a:cubicBezTo>
                  <a:cubicBezTo>
                    <a:pt x="360455" y="251618"/>
                    <a:pt x="408953" y="243659"/>
                    <a:pt x="456473" y="2340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23"/>
            <p:cNvSpPr/>
            <p:nvPr/>
          </p:nvSpPr>
          <p:spPr>
            <a:xfrm>
              <a:off x="9039595" y="7495295"/>
              <a:ext cx="437604" cy="460509"/>
            </a:xfrm>
            <a:custGeom>
              <a:rect b="b" l="l" r="r" t="t"/>
              <a:pathLst>
                <a:path extrusionOk="0" h="460509" w="437604">
                  <a:moveTo>
                    <a:pt x="404481" y="270050"/>
                  </a:moveTo>
                  <a:cubicBezTo>
                    <a:pt x="415522" y="270190"/>
                    <a:pt x="426703" y="270329"/>
                    <a:pt x="437605" y="269910"/>
                  </a:cubicBezTo>
                  <a:cubicBezTo>
                    <a:pt x="425166" y="286387"/>
                    <a:pt x="413146" y="303143"/>
                    <a:pt x="398750" y="318084"/>
                  </a:cubicBezTo>
                  <a:cubicBezTo>
                    <a:pt x="387569" y="327998"/>
                    <a:pt x="368980" y="340704"/>
                    <a:pt x="365486" y="355086"/>
                  </a:cubicBezTo>
                  <a:cubicBezTo>
                    <a:pt x="333200" y="352294"/>
                    <a:pt x="300635" y="353969"/>
                    <a:pt x="268070" y="355645"/>
                  </a:cubicBezTo>
                  <a:cubicBezTo>
                    <a:pt x="239278" y="357181"/>
                    <a:pt x="210486" y="358577"/>
                    <a:pt x="182114" y="357041"/>
                  </a:cubicBezTo>
                  <a:cubicBezTo>
                    <a:pt x="162547" y="355645"/>
                    <a:pt x="135293" y="353411"/>
                    <a:pt x="114328" y="353690"/>
                  </a:cubicBezTo>
                  <a:cubicBezTo>
                    <a:pt x="106781" y="353969"/>
                    <a:pt x="99932" y="358298"/>
                    <a:pt x="95460" y="365140"/>
                  </a:cubicBezTo>
                  <a:cubicBezTo>
                    <a:pt x="87493" y="356762"/>
                    <a:pt x="73936" y="365559"/>
                    <a:pt x="74355" y="378824"/>
                  </a:cubicBezTo>
                  <a:cubicBezTo>
                    <a:pt x="74774" y="381058"/>
                    <a:pt x="75194" y="383432"/>
                    <a:pt x="75613" y="385666"/>
                  </a:cubicBezTo>
                  <a:cubicBezTo>
                    <a:pt x="70162" y="389017"/>
                    <a:pt x="65131" y="393485"/>
                    <a:pt x="61217" y="396976"/>
                  </a:cubicBezTo>
                  <a:cubicBezTo>
                    <a:pt x="52552" y="405075"/>
                    <a:pt x="30469" y="431047"/>
                    <a:pt x="10203" y="460509"/>
                  </a:cubicBezTo>
                  <a:cubicBezTo>
                    <a:pt x="9364" y="441100"/>
                    <a:pt x="7268" y="422110"/>
                    <a:pt x="1537" y="404377"/>
                  </a:cubicBezTo>
                  <a:cubicBezTo>
                    <a:pt x="978" y="403539"/>
                    <a:pt x="419" y="402701"/>
                    <a:pt x="0" y="402003"/>
                  </a:cubicBezTo>
                  <a:cubicBezTo>
                    <a:pt x="17890" y="380360"/>
                    <a:pt x="32426" y="347686"/>
                    <a:pt x="43048" y="332885"/>
                  </a:cubicBezTo>
                  <a:cubicBezTo>
                    <a:pt x="66948" y="290716"/>
                    <a:pt x="87633" y="246731"/>
                    <a:pt x="107200" y="202328"/>
                  </a:cubicBezTo>
                  <a:cubicBezTo>
                    <a:pt x="109436" y="196463"/>
                    <a:pt x="111393" y="190320"/>
                    <a:pt x="108598" y="184455"/>
                  </a:cubicBezTo>
                  <a:cubicBezTo>
                    <a:pt x="104544" y="179428"/>
                    <a:pt x="99932" y="177892"/>
                    <a:pt x="94901" y="179009"/>
                  </a:cubicBezTo>
                  <a:cubicBezTo>
                    <a:pt x="103286" y="146615"/>
                    <a:pt x="102308" y="113661"/>
                    <a:pt x="96718" y="81127"/>
                  </a:cubicBezTo>
                  <a:cubicBezTo>
                    <a:pt x="109436" y="74564"/>
                    <a:pt x="119639" y="57948"/>
                    <a:pt x="128305" y="46917"/>
                  </a:cubicBezTo>
                  <a:cubicBezTo>
                    <a:pt x="140185" y="32116"/>
                    <a:pt x="153881" y="17594"/>
                    <a:pt x="169116" y="6004"/>
                  </a:cubicBezTo>
                  <a:cubicBezTo>
                    <a:pt x="171911" y="3910"/>
                    <a:pt x="174846" y="1815"/>
                    <a:pt x="177781" y="0"/>
                  </a:cubicBezTo>
                  <a:cubicBezTo>
                    <a:pt x="178201" y="1676"/>
                    <a:pt x="178760" y="3212"/>
                    <a:pt x="179319" y="4887"/>
                  </a:cubicBezTo>
                  <a:cubicBezTo>
                    <a:pt x="170514" y="73307"/>
                    <a:pt x="181415" y="144520"/>
                    <a:pt x="205036" y="209030"/>
                  </a:cubicBezTo>
                  <a:cubicBezTo>
                    <a:pt x="229634" y="268095"/>
                    <a:pt x="313493" y="264884"/>
                    <a:pt x="367582" y="270469"/>
                  </a:cubicBezTo>
                  <a:cubicBezTo>
                    <a:pt x="378904" y="269631"/>
                    <a:pt x="391483" y="269910"/>
                    <a:pt x="404481" y="2700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23"/>
            <p:cNvSpPr/>
            <p:nvPr/>
          </p:nvSpPr>
          <p:spPr>
            <a:xfrm>
              <a:off x="9242674" y="7470548"/>
              <a:ext cx="267852" cy="235732"/>
            </a:xfrm>
            <a:custGeom>
              <a:rect b="b" l="l" r="r" t="t"/>
              <a:pathLst>
                <a:path extrusionOk="0" h="235732" w="267852">
                  <a:moveTo>
                    <a:pt x="251298" y="41642"/>
                  </a:moveTo>
                  <a:cubicBezTo>
                    <a:pt x="260942" y="103081"/>
                    <a:pt x="277713" y="168289"/>
                    <a:pt x="260243" y="229588"/>
                  </a:cubicBezTo>
                  <a:cubicBezTo>
                    <a:pt x="231870" y="233219"/>
                    <a:pt x="203219" y="235592"/>
                    <a:pt x="174707" y="235732"/>
                  </a:cubicBezTo>
                  <a:cubicBezTo>
                    <a:pt x="134035" y="233777"/>
                    <a:pt x="88472" y="235313"/>
                    <a:pt x="52133" y="215625"/>
                  </a:cubicBezTo>
                  <a:cubicBezTo>
                    <a:pt x="23341" y="163821"/>
                    <a:pt x="6010" y="105734"/>
                    <a:pt x="0" y="45692"/>
                  </a:cubicBezTo>
                  <a:cubicBezTo>
                    <a:pt x="16353" y="47647"/>
                    <a:pt x="27674" y="34382"/>
                    <a:pt x="34522" y="20977"/>
                  </a:cubicBezTo>
                  <a:cubicBezTo>
                    <a:pt x="48499" y="6176"/>
                    <a:pt x="73377" y="8410"/>
                    <a:pt x="92385" y="4500"/>
                  </a:cubicBezTo>
                  <a:cubicBezTo>
                    <a:pt x="122155" y="311"/>
                    <a:pt x="152065" y="-1085"/>
                    <a:pt x="181974" y="870"/>
                  </a:cubicBezTo>
                  <a:cubicBezTo>
                    <a:pt x="209927" y="2964"/>
                    <a:pt x="249760" y="5896"/>
                    <a:pt x="251298" y="4164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23"/>
            <p:cNvSpPr/>
            <p:nvPr/>
          </p:nvSpPr>
          <p:spPr>
            <a:xfrm>
              <a:off x="8819605" y="7474187"/>
              <a:ext cx="258361" cy="214340"/>
            </a:xfrm>
            <a:custGeom>
              <a:rect b="b" l="l" r="r" t="t"/>
              <a:pathLst>
                <a:path extrusionOk="0" h="214340" w="258361">
                  <a:moveTo>
                    <a:pt x="226420" y="16221"/>
                  </a:moveTo>
                  <a:cubicBezTo>
                    <a:pt x="245847" y="72214"/>
                    <a:pt x="271564" y="136584"/>
                    <a:pt x="250459" y="195370"/>
                  </a:cubicBezTo>
                  <a:cubicBezTo>
                    <a:pt x="242073" y="197604"/>
                    <a:pt x="233548" y="199419"/>
                    <a:pt x="225162" y="201234"/>
                  </a:cubicBezTo>
                  <a:cubicBezTo>
                    <a:pt x="196650" y="206820"/>
                    <a:pt x="167858" y="211009"/>
                    <a:pt x="138787" y="213383"/>
                  </a:cubicBezTo>
                  <a:cubicBezTo>
                    <a:pt x="132078" y="213243"/>
                    <a:pt x="124810" y="213383"/>
                    <a:pt x="117403" y="213801"/>
                  </a:cubicBezTo>
                  <a:cubicBezTo>
                    <a:pt x="92944" y="214919"/>
                    <a:pt x="66388" y="215896"/>
                    <a:pt x="49058" y="199280"/>
                  </a:cubicBezTo>
                  <a:cubicBezTo>
                    <a:pt x="24180" y="146778"/>
                    <a:pt x="17051" y="87434"/>
                    <a:pt x="0" y="32139"/>
                  </a:cubicBezTo>
                  <a:cubicBezTo>
                    <a:pt x="42069" y="12172"/>
                    <a:pt x="90009" y="24"/>
                    <a:pt x="137389" y="24"/>
                  </a:cubicBezTo>
                  <a:cubicBezTo>
                    <a:pt x="167858" y="-395"/>
                    <a:pt x="198187" y="4771"/>
                    <a:pt x="226420" y="16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23"/>
            <p:cNvSpPr/>
            <p:nvPr/>
          </p:nvSpPr>
          <p:spPr>
            <a:xfrm>
              <a:off x="8417081" y="7507081"/>
              <a:ext cx="243189" cy="199586"/>
            </a:xfrm>
            <a:custGeom>
              <a:rect b="b" l="l" r="r" t="t"/>
              <a:pathLst>
                <a:path extrusionOk="0" h="199586" w="243189">
                  <a:moveTo>
                    <a:pt x="218872" y="9438"/>
                  </a:moveTo>
                  <a:cubicBezTo>
                    <a:pt x="232429" y="67106"/>
                    <a:pt x="252556" y="129243"/>
                    <a:pt x="238300" y="188447"/>
                  </a:cubicBezTo>
                  <a:cubicBezTo>
                    <a:pt x="219291" y="191799"/>
                    <a:pt x="199864" y="193195"/>
                    <a:pt x="180716" y="194591"/>
                  </a:cubicBezTo>
                  <a:cubicBezTo>
                    <a:pt x="160730" y="195988"/>
                    <a:pt x="140883" y="197803"/>
                    <a:pt x="120897" y="199199"/>
                  </a:cubicBezTo>
                  <a:cubicBezTo>
                    <a:pt x="116424" y="199199"/>
                    <a:pt x="111812" y="199199"/>
                    <a:pt x="107060" y="199339"/>
                  </a:cubicBezTo>
                  <a:cubicBezTo>
                    <a:pt x="88332" y="199897"/>
                    <a:pt x="68205" y="200595"/>
                    <a:pt x="54229" y="188168"/>
                  </a:cubicBezTo>
                  <a:cubicBezTo>
                    <a:pt x="22782" y="132874"/>
                    <a:pt x="10622" y="69341"/>
                    <a:pt x="0" y="7204"/>
                  </a:cubicBezTo>
                  <a:cubicBezTo>
                    <a:pt x="699" y="7344"/>
                    <a:pt x="1537" y="7204"/>
                    <a:pt x="2236" y="6925"/>
                  </a:cubicBezTo>
                  <a:cubicBezTo>
                    <a:pt x="15654" y="20190"/>
                    <a:pt x="36339" y="12789"/>
                    <a:pt x="53251" y="9578"/>
                  </a:cubicBezTo>
                  <a:cubicBezTo>
                    <a:pt x="104265" y="-755"/>
                    <a:pt x="167019" y="-5363"/>
                    <a:pt x="218872" y="94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23"/>
            <p:cNvSpPr/>
            <p:nvPr/>
          </p:nvSpPr>
          <p:spPr>
            <a:xfrm>
              <a:off x="7773322" y="7520987"/>
              <a:ext cx="874790" cy="510916"/>
            </a:xfrm>
            <a:custGeom>
              <a:rect b="b" l="l" r="r" t="t"/>
              <a:pathLst>
                <a:path extrusionOk="0" h="510916" w="874790">
                  <a:moveTo>
                    <a:pt x="839430" y="238633"/>
                  </a:moveTo>
                  <a:cubicBezTo>
                    <a:pt x="850751" y="237376"/>
                    <a:pt x="862911" y="237515"/>
                    <a:pt x="874791" y="236817"/>
                  </a:cubicBezTo>
                  <a:cubicBezTo>
                    <a:pt x="858298" y="259717"/>
                    <a:pt x="843344" y="284013"/>
                    <a:pt x="825593" y="306075"/>
                  </a:cubicBezTo>
                  <a:cubicBezTo>
                    <a:pt x="816928" y="319759"/>
                    <a:pt x="797640" y="333304"/>
                    <a:pt x="783943" y="348105"/>
                  </a:cubicBezTo>
                  <a:cubicBezTo>
                    <a:pt x="749701" y="349780"/>
                    <a:pt x="715598" y="356343"/>
                    <a:pt x="694493" y="357600"/>
                  </a:cubicBezTo>
                  <a:cubicBezTo>
                    <a:pt x="658294" y="360253"/>
                    <a:pt x="620977" y="362208"/>
                    <a:pt x="584638" y="365419"/>
                  </a:cubicBezTo>
                  <a:cubicBezTo>
                    <a:pt x="566748" y="367793"/>
                    <a:pt x="541171" y="365559"/>
                    <a:pt x="523700" y="376031"/>
                  </a:cubicBezTo>
                  <a:cubicBezTo>
                    <a:pt x="513917" y="369189"/>
                    <a:pt x="510423" y="378265"/>
                    <a:pt x="510003" y="393765"/>
                  </a:cubicBezTo>
                  <a:cubicBezTo>
                    <a:pt x="478137" y="412615"/>
                    <a:pt x="462064" y="448920"/>
                    <a:pt x="443894" y="479779"/>
                  </a:cubicBezTo>
                  <a:cubicBezTo>
                    <a:pt x="438583" y="447663"/>
                    <a:pt x="431875" y="415827"/>
                    <a:pt x="423349" y="385107"/>
                  </a:cubicBezTo>
                  <a:cubicBezTo>
                    <a:pt x="393998" y="318223"/>
                    <a:pt x="257028" y="353550"/>
                    <a:pt x="205595" y="358298"/>
                  </a:cubicBezTo>
                  <a:cubicBezTo>
                    <a:pt x="179039" y="363045"/>
                    <a:pt x="111533" y="357879"/>
                    <a:pt x="97556" y="393765"/>
                  </a:cubicBezTo>
                  <a:cubicBezTo>
                    <a:pt x="90708" y="395859"/>
                    <a:pt x="88052" y="407728"/>
                    <a:pt x="88052" y="424903"/>
                  </a:cubicBezTo>
                  <a:cubicBezTo>
                    <a:pt x="59121" y="449059"/>
                    <a:pt x="35221" y="478941"/>
                    <a:pt x="14955" y="510917"/>
                  </a:cubicBezTo>
                  <a:cubicBezTo>
                    <a:pt x="10902" y="493044"/>
                    <a:pt x="7547" y="474891"/>
                    <a:pt x="5032" y="456460"/>
                  </a:cubicBezTo>
                  <a:cubicBezTo>
                    <a:pt x="3634" y="443195"/>
                    <a:pt x="2097" y="431466"/>
                    <a:pt x="0" y="421272"/>
                  </a:cubicBezTo>
                  <a:cubicBezTo>
                    <a:pt x="18729" y="406192"/>
                    <a:pt x="29490" y="365419"/>
                    <a:pt x="40812" y="349082"/>
                  </a:cubicBezTo>
                  <a:cubicBezTo>
                    <a:pt x="45564" y="339587"/>
                    <a:pt x="73377" y="277590"/>
                    <a:pt x="83859" y="234723"/>
                  </a:cubicBezTo>
                  <a:cubicBezTo>
                    <a:pt x="91267" y="230255"/>
                    <a:pt x="97556" y="223831"/>
                    <a:pt x="102029" y="214895"/>
                  </a:cubicBezTo>
                  <a:cubicBezTo>
                    <a:pt x="118661" y="185153"/>
                    <a:pt x="117543" y="151083"/>
                    <a:pt x="111393" y="118548"/>
                  </a:cubicBezTo>
                  <a:cubicBezTo>
                    <a:pt x="120338" y="110310"/>
                    <a:pt x="124531" y="93135"/>
                    <a:pt x="131240" y="83221"/>
                  </a:cubicBezTo>
                  <a:cubicBezTo>
                    <a:pt x="141443" y="67582"/>
                    <a:pt x="153742" y="51106"/>
                    <a:pt x="168976" y="38818"/>
                  </a:cubicBezTo>
                  <a:cubicBezTo>
                    <a:pt x="171632" y="54736"/>
                    <a:pt x="175266" y="69816"/>
                    <a:pt x="176244" y="79172"/>
                  </a:cubicBezTo>
                  <a:cubicBezTo>
                    <a:pt x="199864" y="176217"/>
                    <a:pt x="208670" y="246033"/>
                    <a:pt x="326911" y="245614"/>
                  </a:cubicBezTo>
                  <a:cubicBezTo>
                    <a:pt x="332921" y="246033"/>
                    <a:pt x="338931" y="246312"/>
                    <a:pt x="344941" y="246312"/>
                  </a:cubicBezTo>
                  <a:cubicBezTo>
                    <a:pt x="376947" y="246312"/>
                    <a:pt x="408534" y="240587"/>
                    <a:pt x="440260" y="236957"/>
                  </a:cubicBezTo>
                  <a:cubicBezTo>
                    <a:pt x="449765" y="235700"/>
                    <a:pt x="459548" y="235281"/>
                    <a:pt x="469332" y="234444"/>
                  </a:cubicBezTo>
                  <a:cubicBezTo>
                    <a:pt x="458011" y="253434"/>
                    <a:pt x="446829" y="272703"/>
                    <a:pt x="435369" y="291553"/>
                  </a:cubicBezTo>
                  <a:cubicBezTo>
                    <a:pt x="423768" y="313476"/>
                    <a:pt x="387150" y="344614"/>
                    <a:pt x="419575" y="365000"/>
                  </a:cubicBezTo>
                  <a:cubicBezTo>
                    <a:pt x="431595" y="371563"/>
                    <a:pt x="446829" y="366676"/>
                    <a:pt x="453678" y="354668"/>
                  </a:cubicBezTo>
                  <a:cubicBezTo>
                    <a:pt x="479395" y="309287"/>
                    <a:pt x="501478" y="261812"/>
                    <a:pt x="526216" y="216012"/>
                  </a:cubicBezTo>
                  <a:cubicBezTo>
                    <a:pt x="569124" y="174541"/>
                    <a:pt x="556825" y="107517"/>
                    <a:pt x="536419" y="46358"/>
                  </a:cubicBezTo>
                  <a:cubicBezTo>
                    <a:pt x="545644" y="40075"/>
                    <a:pt x="554868" y="31417"/>
                    <a:pt x="563953" y="23738"/>
                  </a:cubicBezTo>
                  <a:cubicBezTo>
                    <a:pt x="570522" y="25972"/>
                    <a:pt x="578349" y="24436"/>
                    <a:pt x="583101" y="18990"/>
                  </a:cubicBezTo>
                  <a:cubicBezTo>
                    <a:pt x="587433" y="14103"/>
                    <a:pt x="591906" y="8936"/>
                    <a:pt x="596658" y="3910"/>
                  </a:cubicBezTo>
                  <a:cubicBezTo>
                    <a:pt x="603786" y="1536"/>
                    <a:pt x="612032" y="1536"/>
                    <a:pt x="619300" y="0"/>
                  </a:cubicBezTo>
                  <a:cubicBezTo>
                    <a:pt x="617623" y="29602"/>
                    <a:pt x="625589" y="73168"/>
                    <a:pt x="626288" y="85455"/>
                  </a:cubicBezTo>
                  <a:cubicBezTo>
                    <a:pt x="635652" y="129859"/>
                    <a:pt x="639286" y="181383"/>
                    <a:pt x="669056" y="217548"/>
                  </a:cubicBezTo>
                  <a:cubicBezTo>
                    <a:pt x="686807" y="234025"/>
                    <a:pt x="711964" y="239331"/>
                    <a:pt x="735445" y="241425"/>
                  </a:cubicBezTo>
                  <a:cubicBezTo>
                    <a:pt x="743411" y="241984"/>
                    <a:pt x="751518" y="242123"/>
                    <a:pt x="759624" y="242123"/>
                  </a:cubicBezTo>
                  <a:cubicBezTo>
                    <a:pt x="786179" y="241704"/>
                    <a:pt x="812875" y="239331"/>
                    <a:pt x="839430" y="2386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23"/>
            <p:cNvSpPr/>
            <p:nvPr/>
          </p:nvSpPr>
          <p:spPr>
            <a:xfrm>
              <a:off x="7973187" y="7504758"/>
              <a:ext cx="291662" cy="203058"/>
            </a:xfrm>
            <a:custGeom>
              <a:rect b="b" l="l" r="r" t="t"/>
              <a:pathLst>
                <a:path extrusionOk="0" h="203058" w="291662">
                  <a:moveTo>
                    <a:pt x="251577" y="11063"/>
                  </a:moveTo>
                  <a:cubicBezTo>
                    <a:pt x="267091" y="66637"/>
                    <a:pt x="305667" y="126819"/>
                    <a:pt x="286379" y="185465"/>
                  </a:cubicBezTo>
                  <a:cubicBezTo>
                    <a:pt x="236902" y="192726"/>
                    <a:pt x="186866" y="201243"/>
                    <a:pt x="136830" y="203059"/>
                  </a:cubicBezTo>
                  <a:cubicBezTo>
                    <a:pt x="112511" y="201523"/>
                    <a:pt x="83580" y="204595"/>
                    <a:pt x="63034" y="189654"/>
                  </a:cubicBezTo>
                  <a:cubicBezTo>
                    <a:pt x="33823" y="145530"/>
                    <a:pt x="19148" y="93586"/>
                    <a:pt x="5870" y="42481"/>
                  </a:cubicBezTo>
                  <a:cubicBezTo>
                    <a:pt x="7547" y="42620"/>
                    <a:pt x="9504" y="41783"/>
                    <a:pt x="9923" y="39549"/>
                  </a:cubicBezTo>
                  <a:cubicBezTo>
                    <a:pt x="10482" y="35918"/>
                    <a:pt x="11181" y="32148"/>
                    <a:pt x="9644" y="28797"/>
                  </a:cubicBezTo>
                  <a:cubicBezTo>
                    <a:pt x="6849" y="26283"/>
                    <a:pt x="3913" y="24468"/>
                    <a:pt x="839" y="23212"/>
                  </a:cubicBezTo>
                  <a:cubicBezTo>
                    <a:pt x="559" y="22234"/>
                    <a:pt x="280" y="21117"/>
                    <a:pt x="0" y="20140"/>
                  </a:cubicBezTo>
                  <a:cubicBezTo>
                    <a:pt x="22083" y="28518"/>
                    <a:pt x="45703" y="12320"/>
                    <a:pt x="68205" y="10086"/>
                  </a:cubicBezTo>
                  <a:cubicBezTo>
                    <a:pt x="128025" y="3244"/>
                    <a:pt x="193435" y="-9183"/>
                    <a:pt x="251577" y="110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23"/>
            <p:cNvSpPr/>
            <p:nvPr/>
          </p:nvSpPr>
          <p:spPr>
            <a:xfrm>
              <a:off x="7825455" y="7089382"/>
              <a:ext cx="418317" cy="498628"/>
            </a:xfrm>
            <a:custGeom>
              <a:rect b="b" l="l" r="r" t="t"/>
              <a:pathLst>
                <a:path extrusionOk="0" h="498628" w="418317">
                  <a:moveTo>
                    <a:pt x="403362" y="246033"/>
                  </a:moveTo>
                  <a:cubicBezTo>
                    <a:pt x="408673" y="246592"/>
                    <a:pt x="413565" y="246871"/>
                    <a:pt x="418317" y="246871"/>
                  </a:cubicBezTo>
                  <a:cubicBezTo>
                    <a:pt x="406577" y="265023"/>
                    <a:pt x="396654" y="281919"/>
                    <a:pt x="391902" y="287085"/>
                  </a:cubicBezTo>
                  <a:cubicBezTo>
                    <a:pt x="381978" y="302166"/>
                    <a:pt x="360175" y="321714"/>
                    <a:pt x="365905" y="339587"/>
                  </a:cubicBezTo>
                  <a:cubicBezTo>
                    <a:pt x="364368" y="344335"/>
                    <a:pt x="364228" y="349641"/>
                    <a:pt x="366325" y="353550"/>
                  </a:cubicBezTo>
                  <a:cubicBezTo>
                    <a:pt x="330545" y="350618"/>
                    <a:pt x="292109" y="355366"/>
                    <a:pt x="261221" y="356483"/>
                  </a:cubicBezTo>
                  <a:cubicBezTo>
                    <a:pt x="221807" y="363325"/>
                    <a:pt x="149269" y="359834"/>
                    <a:pt x="132218" y="403120"/>
                  </a:cubicBezTo>
                  <a:cubicBezTo>
                    <a:pt x="117543" y="407449"/>
                    <a:pt x="113350" y="423088"/>
                    <a:pt x="113769" y="441659"/>
                  </a:cubicBezTo>
                  <a:cubicBezTo>
                    <a:pt x="88332" y="452969"/>
                    <a:pt x="62615" y="479639"/>
                    <a:pt x="49896" y="494999"/>
                  </a:cubicBezTo>
                  <a:cubicBezTo>
                    <a:pt x="48918" y="496116"/>
                    <a:pt x="47939" y="497372"/>
                    <a:pt x="46821" y="498629"/>
                  </a:cubicBezTo>
                  <a:cubicBezTo>
                    <a:pt x="37457" y="459811"/>
                    <a:pt x="27953" y="418061"/>
                    <a:pt x="0" y="390832"/>
                  </a:cubicBezTo>
                  <a:cubicBezTo>
                    <a:pt x="28792" y="409543"/>
                    <a:pt x="47520" y="367095"/>
                    <a:pt x="61637" y="346708"/>
                  </a:cubicBezTo>
                  <a:cubicBezTo>
                    <a:pt x="85117" y="307192"/>
                    <a:pt x="116424" y="270748"/>
                    <a:pt x="132917" y="227881"/>
                  </a:cubicBezTo>
                  <a:cubicBezTo>
                    <a:pt x="133895" y="220201"/>
                    <a:pt x="129842" y="213638"/>
                    <a:pt x="123972" y="209868"/>
                  </a:cubicBezTo>
                  <a:cubicBezTo>
                    <a:pt x="125369" y="204562"/>
                    <a:pt x="126208" y="199117"/>
                    <a:pt x="126627" y="193671"/>
                  </a:cubicBezTo>
                  <a:cubicBezTo>
                    <a:pt x="129982" y="148011"/>
                    <a:pt x="115865" y="102909"/>
                    <a:pt x="105802" y="58785"/>
                  </a:cubicBezTo>
                  <a:cubicBezTo>
                    <a:pt x="105523" y="57808"/>
                    <a:pt x="105103" y="56831"/>
                    <a:pt x="104824" y="55853"/>
                  </a:cubicBezTo>
                  <a:cubicBezTo>
                    <a:pt x="125369" y="61997"/>
                    <a:pt x="139206" y="35048"/>
                    <a:pt x="153322" y="22341"/>
                  </a:cubicBezTo>
                  <a:cubicBezTo>
                    <a:pt x="162826" y="14382"/>
                    <a:pt x="173169" y="6283"/>
                    <a:pt x="184210" y="0"/>
                  </a:cubicBezTo>
                  <a:cubicBezTo>
                    <a:pt x="178061" y="28346"/>
                    <a:pt x="181974" y="60740"/>
                    <a:pt x="185468" y="87410"/>
                  </a:cubicBezTo>
                  <a:cubicBezTo>
                    <a:pt x="188962" y="108634"/>
                    <a:pt x="193295" y="129440"/>
                    <a:pt x="198187" y="150524"/>
                  </a:cubicBezTo>
                  <a:cubicBezTo>
                    <a:pt x="200284" y="159181"/>
                    <a:pt x="206853" y="165744"/>
                    <a:pt x="214819" y="168677"/>
                  </a:cubicBezTo>
                  <a:cubicBezTo>
                    <a:pt x="224603" y="256785"/>
                    <a:pt x="338931" y="239191"/>
                    <a:pt x="403362" y="2460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23"/>
            <p:cNvSpPr/>
            <p:nvPr/>
          </p:nvSpPr>
          <p:spPr>
            <a:xfrm>
              <a:off x="7562696" y="7513308"/>
              <a:ext cx="263580" cy="210625"/>
            </a:xfrm>
            <a:custGeom>
              <a:rect b="b" l="l" r="r" t="t"/>
              <a:pathLst>
                <a:path extrusionOk="0" h="210625" w="263580">
                  <a:moveTo>
                    <a:pt x="249621" y="92437"/>
                  </a:moveTo>
                  <a:cubicBezTo>
                    <a:pt x="256050" y="123994"/>
                    <a:pt x="271144" y="158344"/>
                    <a:pt x="258985" y="190180"/>
                  </a:cubicBezTo>
                  <a:cubicBezTo>
                    <a:pt x="212164" y="194369"/>
                    <a:pt x="166460" y="205819"/>
                    <a:pt x="119499" y="209449"/>
                  </a:cubicBezTo>
                  <a:cubicBezTo>
                    <a:pt x="80085" y="217129"/>
                    <a:pt x="61637" y="185851"/>
                    <a:pt x="46821" y="154992"/>
                  </a:cubicBezTo>
                  <a:cubicBezTo>
                    <a:pt x="28093" y="115756"/>
                    <a:pt x="13837" y="76658"/>
                    <a:pt x="0" y="35188"/>
                  </a:cubicBezTo>
                  <a:cubicBezTo>
                    <a:pt x="18868" y="33093"/>
                    <a:pt x="35920" y="19828"/>
                    <a:pt x="56046" y="17873"/>
                  </a:cubicBezTo>
                  <a:cubicBezTo>
                    <a:pt x="84558" y="15639"/>
                    <a:pt x="132917" y="0"/>
                    <a:pt x="172331" y="0"/>
                  </a:cubicBezTo>
                  <a:cubicBezTo>
                    <a:pt x="196370" y="0"/>
                    <a:pt x="217055" y="5865"/>
                    <a:pt x="227817" y="24436"/>
                  </a:cubicBezTo>
                  <a:cubicBezTo>
                    <a:pt x="238160" y="45939"/>
                    <a:pt x="243611" y="69258"/>
                    <a:pt x="249621" y="924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23"/>
            <p:cNvSpPr/>
            <p:nvPr/>
          </p:nvSpPr>
          <p:spPr>
            <a:xfrm>
              <a:off x="7082323" y="7555337"/>
              <a:ext cx="735304" cy="453667"/>
            </a:xfrm>
            <a:custGeom>
              <a:rect b="b" l="l" r="r" t="t"/>
              <a:pathLst>
                <a:path extrusionOk="0" h="453667" w="735304">
                  <a:moveTo>
                    <a:pt x="726360" y="211264"/>
                  </a:moveTo>
                  <a:cubicBezTo>
                    <a:pt x="729295" y="211264"/>
                    <a:pt x="732230" y="211125"/>
                    <a:pt x="735305" y="210846"/>
                  </a:cubicBezTo>
                  <a:cubicBezTo>
                    <a:pt x="718393" y="246312"/>
                    <a:pt x="702740" y="282896"/>
                    <a:pt x="680936" y="315850"/>
                  </a:cubicBezTo>
                  <a:cubicBezTo>
                    <a:pt x="677302" y="322831"/>
                    <a:pt x="671013" y="330930"/>
                    <a:pt x="665143" y="339308"/>
                  </a:cubicBezTo>
                  <a:cubicBezTo>
                    <a:pt x="655080" y="333164"/>
                    <a:pt x="641522" y="330790"/>
                    <a:pt x="622794" y="331628"/>
                  </a:cubicBezTo>
                  <a:cubicBezTo>
                    <a:pt x="556545" y="329673"/>
                    <a:pt x="493371" y="360951"/>
                    <a:pt x="427682" y="365978"/>
                  </a:cubicBezTo>
                  <a:cubicBezTo>
                    <a:pt x="405179" y="368770"/>
                    <a:pt x="382118" y="370725"/>
                    <a:pt x="360594" y="379522"/>
                  </a:cubicBezTo>
                  <a:cubicBezTo>
                    <a:pt x="356401" y="381477"/>
                    <a:pt x="352768" y="385666"/>
                    <a:pt x="350112" y="390553"/>
                  </a:cubicBezTo>
                  <a:cubicBezTo>
                    <a:pt x="333759" y="397535"/>
                    <a:pt x="319084" y="410381"/>
                    <a:pt x="307344" y="422808"/>
                  </a:cubicBezTo>
                  <a:cubicBezTo>
                    <a:pt x="301613" y="430628"/>
                    <a:pt x="290013" y="441659"/>
                    <a:pt x="279950" y="453667"/>
                  </a:cubicBezTo>
                  <a:cubicBezTo>
                    <a:pt x="272123" y="430069"/>
                    <a:pt x="264715" y="405354"/>
                    <a:pt x="242493" y="394044"/>
                  </a:cubicBezTo>
                  <a:cubicBezTo>
                    <a:pt x="177921" y="369887"/>
                    <a:pt x="108877" y="388878"/>
                    <a:pt x="43467" y="398791"/>
                  </a:cubicBezTo>
                  <a:cubicBezTo>
                    <a:pt x="28931" y="400467"/>
                    <a:pt x="14536" y="402562"/>
                    <a:pt x="0" y="404796"/>
                  </a:cubicBezTo>
                  <a:cubicBezTo>
                    <a:pt x="12299" y="386923"/>
                    <a:pt x="17890" y="354947"/>
                    <a:pt x="27394" y="340425"/>
                  </a:cubicBezTo>
                  <a:cubicBezTo>
                    <a:pt x="31447" y="327299"/>
                    <a:pt x="59819" y="273820"/>
                    <a:pt x="40252" y="268235"/>
                  </a:cubicBezTo>
                  <a:cubicBezTo>
                    <a:pt x="47660" y="224669"/>
                    <a:pt x="26975" y="184176"/>
                    <a:pt x="8246" y="144241"/>
                  </a:cubicBezTo>
                  <a:cubicBezTo>
                    <a:pt x="9364" y="142007"/>
                    <a:pt x="10482" y="139912"/>
                    <a:pt x="11740" y="137957"/>
                  </a:cubicBezTo>
                  <a:cubicBezTo>
                    <a:pt x="30189" y="105562"/>
                    <a:pt x="51154" y="74564"/>
                    <a:pt x="73377" y="44822"/>
                  </a:cubicBezTo>
                  <a:cubicBezTo>
                    <a:pt x="74076" y="46079"/>
                    <a:pt x="74914" y="47336"/>
                    <a:pt x="75893" y="48592"/>
                  </a:cubicBezTo>
                  <a:cubicBezTo>
                    <a:pt x="92105" y="120364"/>
                    <a:pt x="121037" y="189202"/>
                    <a:pt x="143679" y="259159"/>
                  </a:cubicBezTo>
                  <a:cubicBezTo>
                    <a:pt x="171073" y="296301"/>
                    <a:pt x="225721" y="291553"/>
                    <a:pt x="267091" y="295463"/>
                  </a:cubicBezTo>
                  <a:cubicBezTo>
                    <a:pt x="276875" y="296301"/>
                    <a:pt x="286099" y="296720"/>
                    <a:pt x="294905" y="296720"/>
                  </a:cubicBezTo>
                  <a:cubicBezTo>
                    <a:pt x="312375" y="296720"/>
                    <a:pt x="327889" y="295044"/>
                    <a:pt x="341586" y="291693"/>
                  </a:cubicBezTo>
                  <a:cubicBezTo>
                    <a:pt x="328309" y="316967"/>
                    <a:pt x="316428" y="343218"/>
                    <a:pt x="300356" y="366816"/>
                  </a:cubicBezTo>
                  <a:cubicBezTo>
                    <a:pt x="293227" y="378684"/>
                    <a:pt x="300076" y="395440"/>
                    <a:pt x="312934" y="399909"/>
                  </a:cubicBezTo>
                  <a:cubicBezTo>
                    <a:pt x="347876" y="412336"/>
                    <a:pt x="358218" y="342659"/>
                    <a:pt x="370657" y="319899"/>
                  </a:cubicBezTo>
                  <a:cubicBezTo>
                    <a:pt x="372754" y="313057"/>
                    <a:pt x="382118" y="289459"/>
                    <a:pt x="386032" y="270050"/>
                  </a:cubicBezTo>
                  <a:cubicBezTo>
                    <a:pt x="419855" y="240448"/>
                    <a:pt x="422790" y="187387"/>
                    <a:pt x="393299" y="117571"/>
                  </a:cubicBezTo>
                  <a:cubicBezTo>
                    <a:pt x="392321" y="114918"/>
                    <a:pt x="391482" y="112265"/>
                    <a:pt x="390644" y="109751"/>
                  </a:cubicBezTo>
                  <a:cubicBezTo>
                    <a:pt x="400288" y="99419"/>
                    <a:pt x="403922" y="79311"/>
                    <a:pt x="410211" y="67582"/>
                  </a:cubicBezTo>
                  <a:cubicBezTo>
                    <a:pt x="421113" y="45660"/>
                    <a:pt x="432993" y="19688"/>
                    <a:pt x="450184" y="0"/>
                  </a:cubicBezTo>
                  <a:cubicBezTo>
                    <a:pt x="452560" y="16616"/>
                    <a:pt x="457452" y="33233"/>
                    <a:pt x="459967" y="49290"/>
                  </a:cubicBezTo>
                  <a:cubicBezTo>
                    <a:pt x="477857" y="107238"/>
                    <a:pt x="489318" y="200513"/>
                    <a:pt x="555707" y="221877"/>
                  </a:cubicBezTo>
                  <a:cubicBezTo>
                    <a:pt x="570102" y="225367"/>
                    <a:pt x="584638" y="226624"/>
                    <a:pt x="599174" y="226624"/>
                  </a:cubicBezTo>
                  <a:cubicBezTo>
                    <a:pt x="641383" y="226624"/>
                    <a:pt x="684291" y="215035"/>
                    <a:pt x="726360" y="2112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23"/>
            <p:cNvSpPr/>
            <p:nvPr/>
          </p:nvSpPr>
          <p:spPr>
            <a:xfrm>
              <a:off x="6331125" y="7598613"/>
              <a:ext cx="732491" cy="300849"/>
            </a:xfrm>
            <a:custGeom>
              <a:rect b="b" l="l" r="r" t="t"/>
              <a:pathLst>
                <a:path extrusionOk="0" h="300849" w="732491">
                  <a:moveTo>
                    <a:pt x="708290" y="138387"/>
                  </a:moveTo>
                  <a:cubicBezTo>
                    <a:pt x="721428" y="164079"/>
                    <a:pt x="736243" y="190051"/>
                    <a:pt x="731631" y="218536"/>
                  </a:cubicBezTo>
                  <a:cubicBezTo>
                    <a:pt x="547700" y="264196"/>
                    <a:pt x="356641" y="272295"/>
                    <a:pt x="169495" y="300081"/>
                  </a:cubicBezTo>
                  <a:cubicBezTo>
                    <a:pt x="140844" y="300780"/>
                    <a:pt x="111493" y="302595"/>
                    <a:pt x="83260" y="296032"/>
                  </a:cubicBezTo>
                  <a:cubicBezTo>
                    <a:pt x="69563" y="279137"/>
                    <a:pt x="56425" y="263917"/>
                    <a:pt x="46502" y="243949"/>
                  </a:cubicBezTo>
                  <a:cubicBezTo>
                    <a:pt x="29171" y="205410"/>
                    <a:pt x="6250" y="167710"/>
                    <a:pt x="100" y="125261"/>
                  </a:cubicBezTo>
                  <a:cubicBezTo>
                    <a:pt x="-180" y="119536"/>
                    <a:pt x="-40" y="113392"/>
                    <a:pt x="2755" y="108226"/>
                  </a:cubicBezTo>
                  <a:cubicBezTo>
                    <a:pt x="4712" y="108086"/>
                    <a:pt x="6669" y="107947"/>
                    <a:pt x="8626" y="107807"/>
                  </a:cubicBezTo>
                  <a:cubicBezTo>
                    <a:pt x="14636" y="112973"/>
                    <a:pt x="22742" y="115626"/>
                    <a:pt x="30848" y="114370"/>
                  </a:cubicBezTo>
                  <a:cubicBezTo>
                    <a:pt x="61317" y="108505"/>
                    <a:pt x="90388" y="97474"/>
                    <a:pt x="120578" y="90213"/>
                  </a:cubicBezTo>
                  <a:cubicBezTo>
                    <a:pt x="247624" y="61170"/>
                    <a:pt x="372015" y="37013"/>
                    <a:pt x="500320" y="11181"/>
                  </a:cubicBezTo>
                  <a:cubicBezTo>
                    <a:pt x="542948" y="3362"/>
                    <a:pt x="586974" y="-4737"/>
                    <a:pt x="630162" y="3362"/>
                  </a:cubicBezTo>
                  <a:cubicBezTo>
                    <a:pt x="649030" y="4898"/>
                    <a:pt x="655878" y="22352"/>
                    <a:pt x="663426" y="37153"/>
                  </a:cubicBezTo>
                  <a:cubicBezTo>
                    <a:pt x="675865" y="61449"/>
                    <a:pt x="685648" y="86583"/>
                    <a:pt x="696410" y="111717"/>
                  </a:cubicBezTo>
                  <a:cubicBezTo>
                    <a:pt x="696550" y="112136"/>
                    <a:pt x="696690" y="112415"/>
                    <a:pt x="696830" y="112834"/>
                  </a:cubicBezTo>
                  <a:cubicBezTo>
                    <a:pt x="694873" y="122608"/>
                    <a:pt x="697249" y="131684"/>
                    <a:pt x="708290" y="1383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23"/>
            <p:cNvSpPr/>
            <p:nvPr/>
          </p:nvSpPr>
          <p:spPr>
            <a:xfrm>
              <a:off x="6190342" y="7720662"/>
              <a:ext cx="209647" cy="399489"/>
            </a:xfrm>
            <a:custGeom>
              <a:rect b="b" l="l" r="r" t="t"/>
              <a:pathLst>
                <a:path extrusionOk="0" h="399489" w="209647">
                  <a:moveTo>
                    <a:pt x="169535" y="158064"/>
                  </a:moveTo>
                  <a:cubicBezTo>
                    <a:pt x="181974" y="185153"/>
                    <a:pt x="190360" y="206796"/>
                    <a:pt x="209648" y="219503"/>
                  </a:cubicBezTo>
                  <a:cubicBezTo>
                    <a:pt x="185049" y="250222"/>
                    <a:pt x="156956" y="299652"/>
                    <a:pt x="152344" y="308868"/>
                  </a:cubicBezTo>
                  <a:cubicBezTo>
                    <a:pt x="135293" y="339448"/>
                    <a:pt x="117543" y="369608"/>
                    <a:pt x="99513" y="399490"/>
                  </a:cubicBezTo>
                  <a:cubicBezTo>
                    <a:pt x="90149" y="381337"/>
                    <a:pt x="80784" y="363185"/>
                    <a:pt x="71420" y="345033"/>
                  </a:cubicBezTo>
                  <a:cubicBezTo>
                    <a:pt x="45703" y="293229"/>
                    <a:pt x="23061" y="236817"/>
                    <a:pt x="0" y="181104"/>
                  </a:cubicBezTo>
                  <a:cubicBezTo>
                    <a:pt x="6569" y="169375"/>
                    <a:pt x="11880" y="155691"/>
                    <a:pt x="17331" y="146056"/>
                  </a:cubicBezTo>
                  <a:cubicBezTo>
                    <a:pt x="43607" y="97324"/>
                    <a:pt x="75194" y="51664"/>
                    <a:pt x="110554" y="8936"/>
                  </a:cubicBezTo>
                  <a:cubicBezTo>
                    <a:pt x="112930" y="6004"/>
                    <a:pt x="115446" y="3072"/>
                    <a:pt x="117822" y="0"/>
                  </a:cubicBezTo>
                  <a:cubicBezTo>
                    <a:pt x="115586" y="47196"/>
                    <a:pt x="160870" y="128602"/>
                    <a:pt x="169535" y="1580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23"/>
            <p:cNvSpPr/>
            <p:nvPr/>
          </p:nvSpPr>
          <p:spPr>
            <a:xfrm>
              <a:off x="6309701" y="7878587"/>
              <a:ext cx="765074" cy="358996"/>
            </a:xfrm>
            <a:custGeom>
              <a:rect b="b" l="l" r="r" t="t"/>
              <a:pathLst>
                <a:path extrusionOk="0" h="358996" w="765074">
                  <a:moveTo>
                    <a:pt x="765075" y="0"/>
                  </a:moveTo>
                  <a:cubicBezTo>
                    <a:pt x="755151" y="18013"/>
                    <a:pt x="745647" y="36584"/>
                    <a:pt x="734327" y="53340"/>
                  </a:cubicBezTo>
                  <a:cubicBezTo>
                    <a:pt x="725801" y="63393"/>
                    <a:pt x="725661" y="78892"/>
                    <a:pt x="734746" y="87689"/>
                  </a:cubicBezTo>
                  <a:cubicBezTo>
                    <a:pt x="692956" y="94811"/>
                    <a:pt x="651166" y="102072"/>
                    <a:pt x="608957" y="105144"/>
                  </a:cubicBezTo>
                  <a:cubicBezTo>
                    <a:pt x="494769" y="113521"/>
                    <a:pt x="382537" y="118269"/>
                    <a:pt x="267930" y="130417"/>
                  </a:cubicBezTo>
                  <a:cubicBezTo>
                    <a:pt x="232430" y="141029"/>
                    <a:pt x="164643" y="132512"/>
                    <a:pt x="144098" y="169514"/>
                  </a:cubicBezTo>
                  <a:cubicBezTo>
                    <a:pt x="142700" y="169235"/>
                    <a:pt x="141163" y="169235"/>
                    <a:pt x="139486" y="169514"/>
                  </a:cubicBezTo>
                  <a:cubicBezTo>
                    <a:pt x="117682" y="185153"/>
                    <a:pt x="111113" y="213359"/>
                    <a:pt x="100212" y="236678"/>
                  </a:cubicBezTo>
                  <a:cubicBezTo>
                    <a:pt x="90149" y="259996"/>
                    <a:pt x="78828" y="282896"/>
                    <a:pt x="67646" y="305656"/>
                  </a:cubicBezTo>
                  <a:cubicBezTo>
                    <a:pt x="59540" y="321854"/>
                    <a:pt x="49896" y="340285"/>
                    <a:pt x="40392" y="358996"/>
                  </a:cubicBezTo>
                  <a:cubicBezTo>
                    <a:pt x="26975" y="332745"/>
                    <a:pt x="13557" y="306494"/>
                    <a:pt x="0" y="280243"/>
                  </a:cubicBezTo>
                  <a:cubicBezTo>
                    <a:pt x="9225" y="280522"/>
                    <a:pt x="18589" y="275914"/>
                    <a:pt x="22782" y="267257"/>
                  </a:cubicBezTo>
                  <a:cubicBezTo>
                    <a:pt x="33963" y="244078"/>
                    <a:pt x="45284" y="220760"/>
                    <a:pt x="56186" y="197441"/>
                  </a:cubicBezTo>
                  <a:cubicBezTo>
                    <a:pt x="74215" y="154992"/>
                    <a:pt x="95320" y="113382"/>
                    <a:pt x="113629" y="71213"/>
                  </a:cubicBezTo>
                  <a:cubicBezTo>
                    <a:pt x="118241" y="72330"/>
                    <a:pt x="123273" y="73028"/>
                    <a:pt x="128724" y="73447"/>
                  </a:cubicBezTo>
                  <a:cubicBezTo>
                    <a:pt x="145635" y="76100"/>
                    <a:pt x="162547" y="77217"/>
                    <a:pt x="179459" y="77217"/>
                  </a:cubicBezTo>
                  <a:cubicBezTo>
                    <a:pt x="230473" y="77217"/>
                    <a:pt x="281487" y="67443"/>
                    <a:pt x="332501" y="62974"/>
                  </a:cubicBezTo>
                  <a:cubicBezTo>
                    <a:pt x="435928" y="54457"/>
                    <a:pt x="539354" y="44124"/>
                    <a:pt x="641522" y="24855"/>
                  </a:cubicBezTo>
                  <a:cubicBezTo>
                    <a:pt x="676464" y="15639"/>
                    <a:pt x="727478" y="15778"/>
                    <a:pt x="7650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23"/>
            <p:cNvSpPr/>
            <p:nvPr/>
          </p:nvSpPr>
          <p:spPr>
            <a:xfrm>
              <a:off x="7173730" y="7568407"/>
              <a:ext cx="263909" cy="232995"/>
            </a:xfrm>
            <a:custGeom>
              <a:rect b="b" l="l" r="r" t="t"/>
              <a:pathLst>
                <a:path extrusionOk="0" h="232995" w="263909">
                  <a:moveTo>
                    <a:pt x="256050" y="155327"/>
                  </a:moveTo>
                  <a:cubicBezTo>
                    <a:pt x="276596" y="211599"/>
                    <a:pt x="256469" y="228914"/>
                    <a:pt x="200284" y="231567"/>
                  </a:cubicBezTo>
                  <a:cubicBezTo>
                    <a:pt x="200284" y="231567"/>
                    <a:pt x="200703" y="231567"/>
                    <a:pt x="200843" y="231567"/>
                  </a:cubicBezTo>
                  <a:cubicBezTo>
                    <a:pt x="191339" y="231427"/>
                    <a:pt x="181555" y="231846"/>
                    <a:pt x="171492" y="232265"/>
                  </a:cubicBezTo>
                  <a:cubicBezTo>
                    <a:pt x="141303" y="233522"/>
                    <a:pt x="109716" y="234918"/>
                    <a:pt x="84698" y="220117"/>
                  </a:cubicBezTo>
                  <a:cubicBezTo>
                    <a:pt x="56325" y="162169"/>
                    <a:pt x="26975" y="101150"/>
                    <a:pt x="0" y="41945"/>
                  </a:cubicBezTo>
                  <a:cubicBezTo>
                    <a:pt x="1258" y="42085"/>
                    <a:pt x="2516" y="42085"/>
                    <a:pt x="3774" y="41945"/>
                  </a:cubicBezTo>
                  <a:cubicBezTo>
                    <a:pt x="10622" y="41806"/>
                    <a:pt x="17191" y="39153"/>
                    <a:pt x="22083" y="33986"/>
                  </a:cubicBezTo>
                  <a:cubicBezTo>
                    <a:pt x="76731" y="7177"/>
                    <a:pt x="144657" y="-6786"/>
                    <a:pt x="205595" y="3267"/>
                  </a:cubicBezTo>
                  <a:cubicBezTo>
                    <a:pt x="220829" y="53675"/>
                    <a:pt x="237042" y="105618"/>
                    <a:pt x="256050" y="1553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23"/>
            <p:cNvSpPr/>
            <p:nvPr/>
          </p:nvSpPr>
          <p:spPr>
            <a:xfrm>
              <a:off x="6488601" y="8772656"/>
              <a:ext cx="6085706" cy="435007"/>
            </a:xfrm>
            <a:custGeom>
              <a:rect b="b" l="l" r="r" t="t"/>
              <a:pathLst>
                <a:path extrusionOk="0" h="435007" w="6085706">
                  <a:moveTo>
                    <a:pt x="6077271" y="43984"/>
                  </a:moveTo>
                  <a:cubicBezTo>
                    <a:pt x="6077411" y="154155"/>
                    <a:pt x="6088034" y="261253"/>
                    <a:pt x="6085238" y="372401"/>
                  </a:cubicBezTo>
                  <a:cubicBezTo>
                    <a:pt x="6038976" y="379243"/>
                    <a:pt x="5993412" y="364023"/>
                    <a:pt x="5947150" y="363325"/>
                  </a:cubicBezTo>
                  <a:cubicBezTo>
                    <a:pt x="5782227" y="362766"/>
                    <a:pt x="5617724" y="355924"/>
                    <a:pt x="5452940" y="352852"/>
                  </a:cubicBezTo>
                  <a:cubicBezTo>
                    <a:pt x="5366426" y="351316"/>
                    <a:pt x="5279352" y="348244"/>
                    <a:pt x="5192698" y="349222"/>
                  </a:cubicBezTo>
                  <a:cubicBezTo>
                    <a:pt x="5193536" y="347267"/>
                    <a:pt x="5194515" y="345312"/>
                    <a:pt x="5195353" y="343357"/>
                  </a:cubicBezTo>
                  <a:cubicBezTo>
                    <a:pt x="4982910" y="362347"/>
                    <a:pt x="4768091" y="360951"/>
                    <a:pt x="4554949" y="370167"/>
                  </a:cubicBezTo>
                  <a:cubicBezTo>
                    <a:pt x="4382479" y="378824"/>
                    <a:pt x="4210008" y="379801"/>
                    <a:pt x="4037398" y="385247"/>
                  </a:cubicBezTo>
                  <a:cubicBezTo>
                    <a:pt x="3812516" y="398373"/>
                    <a:pt x="3587494" y="401165"/>
                    <a:pt x="3362472" y="408007"/>
                  </a:cubicBezTo>
                  <a:cubicBezTo>
                    <a:pt x="3134235" y="424205"/>
                    <a:pt x="2905719" y="424344"/>
                    <a:pt x="2677063" y="425042"/>
                  </a:cubicBezTo>
                  <a:cubicBezTo>
                    <a:pt x="2446171" y="432024"/>
                    <a:pt x="2215419" y="423786"/>
                    <a:pt x="1984666" y="418759"/>
                  </a:cubicBezTo>
                  <a:cubicBezTo>
                    <a:pt x="1638608" y="425880"/>
                    <a:pt x="1292269" y="422110"/>
                    <a:pt x="946350" y="432443"/>
                  </a:cubicBezTo>
                  <a:cubicBezTo>
                    <a:pt x="720210" y="436772"/>
                    <a:pt x="493791" y="434817"/>
                    <a:pt x="267650" y="432443"/>
                  </a:cubicBezTo>
                  <a:cubicBezTo>
                    <a:pt x="178760" y="428673"/>
                    <a:pt x="88611" y="425042"/>
                    <a:pt x="0" y="433560"/>
                  </a:cubicBezTo>
                  <a:cubicBezTo>
                    <a:pt x="17191" y="399490"/>
                    <a:pt x="25298" y="352713"/>
                    <a:pt x="34941" y="327160"/>
                  </a:cubicBezTo>
                  <a:cubicBezTo>
                    <a:pt x="51573" y="259019"/>
                    <a:pt x="79526" y="194369"/>
                    <a:pt x="99094" y="127206"/>
                  </a:cubicBezTo>
                  <a:cubicBezTo>
                    <a:pt x="100351" y="122877"/>
                    <a:pt x="100491" y="118409"/>
                    <a:pt x="99792" y="114499"/>
                  </a:cubicBezTo>
                  <a:cubicBezTo>
                    <a:pt x="109716" y="117292"/>
                    <a:pt x="120338" y="118129"/>
                    <a:pt x="130960" y="118129"/>
                  </a:cubicBezTo>
                  <a:cubicBezTo>
                    <a:pt x="148990" y="118129"/>
                    <a:pt x="167579" y="115616"/>
                    <a:pt x="185189" y="115337"/>
                  </a:cubicBezTo>
                  <a:cubicBezTo>
                    <a:pt x="369539" y="112544"/>
                    <a:pt x="553610" y="102909"/>
                    <a:pt x="737960" y="103747"/>
                  </a:cubicBezTo>
                  <a:cubicBezTo>
                    <a:pt x="1050615" y="101234"/>
                    <a:pt x="1362711" y="83082"/>
                    <a:pt x="1675086" y="74285"/>
                  </a:cubicBezTo>
                  <a:cubicBezTo>
                    <a:pt x="1943435" y="59065"/>
                    <a:pt x="2210946" y="34210"/>
                    <a:pt x="2479994" y="29602"/>
                  </a:cubicBezTo>
                  <a:cubicBezTo>
                    <a:pt x="2679858" y="20945"/>
                    <a:pt x="2879723" y="24994"/>
                    <a:pt x="3079587" y="29044"/>
                  </a:cubicBezTo>
                  <a:cubicBezTo>
                    <a:pt x="3254713" y="32534"/>
                    <a:pt x="3429979" y="36025"/>
                    <a:pt x="3605244" y="31138"/>
                  </a:cubicBezTo>
                  <a:cubicBezTo>
                    <a:pt x="3792949" y="31557"/>
                    <a:pt x="3980234" y="21643"/>
                    <a:pt x="4167799" y="14382"/>
                  </a:cubicBezTo>
                  <a:cubicBezTo>
                    <a:pt x="4445512" y="6423"/>
                    <a:pt x="4723366" y="13126"/>
                    <a:pt x="5001079" y="13126"/>
                  </a:cubicBezTo>
                  <a:cubicBezTo>
                    <a:pt x="5053631" y="13684"/>
                    <a:pt x="5105764" y="11450"/>
                    <a:pt x="5158315" y="8936"/>
                  </a:cubicBezTo>
                  <a:cubicBezTo>
                    <a:pt x="5158176" y="6004"/>
                    <a:pt x="5158315" y="2932"/>
                    <a:pt x="5158455" y="0"/>
                  </a:cubicBezTo>
                  <a:cubicBezTo>
                    <a:pt x="5194794" y="4049"/>
                    <a:pt x="5231832" y="3491"/>
                    <a:pt x="5268311" y="6004"/>
                  </a:cubicBezTo>
                  <a:cubicBezTo>
                    <a:pt x="5318207" y="10193"/>
                    <a:pt x="5367823" y="19967"/>
                    <a:pt x="5418139" y="20247"/>
                  </a:cubicBezTo>
                  <a:cubicBezTo>
                    <a:pt x="5638549" y="28345"/>
                    <a:pt x="5856163" y="35188"/>
                    <a:pt x="6077271" y="439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23"/>
            <p:cNvSpPr/>
            <p:nvPr/>
          </p:nvSpPr>
          <p:spPr>
            <a:xfrm>
              <a:off x="5687606" y="7121219"/>
              <a:ext cx="865565" cy="2036405"/>
            </a:xfrm>
            <a:custGeom>
              <a:rect b="b" l="l" r="r" t="t"/>
              <a:pathLst>
                <a:path extrusionOk="0" h="2036405" w="865565">
                  <a:moveTo>
                    <a:pt x="865566" y="1741362"/>
                  </a:moveTo>
                  <a:cubicBezTo>
                    <a:pt x="862631" y="1741920"/>
                    <a:pt x="859836" y="1743177"/>
                    <a:pt x="856901" y="1744992"/>
                  </a:cubicBezTo>
                  <a:cubicBezTo>
                    <a:pt x="835517" y="1762167"/>
                    <a:pt x="832581" y="1794003"/>
                    <a:pt x="821400" y="1818020"/>
                  </a:cubicBezTo>
                  <a:cubicBezTo>
                    <a:pt x="793307" y="1889233"/>
                    <a:pt x="776396" y="1963936"/>
                    <a:pt x="752077" y="2036406"/>
                  </a:cubicBezTo>
                  <a:cubicBezTo>
                    <a:pt x="653263" y="1857676"/>
                    <a:pt x="577929" y="1668333"/>
                    <a:pt x="500919" y="1479410"/>
                  </a:cubicBezTo>
                  <a:cubicBezTo>
                    <a:pt x="456194" y="1373010"/>
                    <a:pt x="405319" y="1269402"/>
                    <a:pt x="359197" y="1163700"/>
                  </a:cubicBezTo>
                  <a:cubicBezTo>
                    <a:pt x="359895" y="1160489"/>
                    <a:pt x="359756" y="1156998"/>
                    <a:pt x="358638" y="1153786"/>
                  </a:cubicBezTo>
                  <a:cubicBezTo>
                    <a:pt x="342984" y="1112176"/>
                    <a:pt x="326492" y="1070844"/>
                    <a:pt x="309440" y="1029792"/>
                  </a:cubicBezTo>
                  <a:cubicBezTo>
                    <a:pt x="261361" y="893231"/>
                    <a:pt x="206154" y="759463"/>
                    <a:pt x="148990" y="626393"/>
                  </a:cubicBezTo>
                  <a:cubicBezTo>
                    <a:pt x="103147" y="510079"/>
                    <a:pt x="55906" y="392927"/>
                    <a:pt x="0" y="281221"/>
                  </a:cubicBezTo>
                  <a:cubicBezTo>
                    <a:pt x="21524" y="275216"/>
                    <a:pt x="24319" y="242822"/>
                    <a:pt x="30189" y="222575"/>
                  </a:cubicBezTo>
                  <a:cubicBezTo>
                    <a:pt x="42069" y="181104"/>
                    <a:pt x="56745" y="140610"/>
                    <a:pt x="66948" y="98581"/>
                  </a:cubicBezTo>
                  <a:cubicBezTo>
                    <a:pt x="74495" y="65627"/>
                    <a:pt x="81623" y="32674"/>
                    <a:pt x="90288" y="0"/>
                  </a:cubicBezTo>
                  <a:cubicBezTo>
                    <a:pt x="99233" y="23598"/>
                    <a:pt x="110275" y="46777"/>
                    <a:pt x="119220" y="69816"/>
                  </a:cubicBezTo>
                  <a:cubicBezTo>
                    <a:pt x="126627" y="85316"/>
                    <a:pt x="133755" y="100815"/>
                    <a:pt x="140883" y="116593"/>
                  </a:cubicBezTo>
                  <a:cubicBezTo>
                    <a:pt x="137249" y="129998"/>
                    <a:pt x="139765" y="142426"/>
                    <a:pt x="156118" y="150803"/>
                  </a:cubicBezTo>
                  <a:cubicBezTo>
                    <a:pt x="173449" y="190320"/>
                    <a:pt x="190360" y="230115"/>
                    <a:pt x="207691" y="269631"/>
                  </a:cubicBezTo>
                  <a:cubicBezTo>
                    <a:pt x="264855" y="389436"/>
                    <a:pt x="299377" y="520412"/>
                    <a:pt x="375130" y="631001"/>
                  </a:cubicBezTo>
                  <a:cubicBezTo>
                    <a:pt x="376248" y="632537"/>
                    <a:pt x="377506" y="634073"/>
                    <a:pt x="378764" y="635330"/>
                  </a:cubicBezTo>
                  <a:cubicBezTo>
                    <a:pt x="422930" y="731537"/>
                    <a:pt x="461365" y="830257"/>
                    <a:pt x="502316" y="927860"/>
                  </a:cubicBezTo>
                  <a:cubicBezTo>
                    <a:pt x="561437" y="1054507"/>
                    <a:pt x="628804" y="1177105"/>
                    <a:pt x="687785" y="1303892"/>
                  </a:cubicBezTo>
                  <a:cubicBezTo>
                    <a:pt x="730972" y="1400238"/>
                    <a:pt x="759344" y="1502450"/>
                    <a:pt x="802392" y="1598936"/>
                  </a:cubicBezTo>
                  <a:cubicBezTo>
                    <a:pt x="820142" y="1640547"/>
                    <a:pt x="836076" y="1682995"/>
                    <a:pt x="856062" y="1723628"/>
                  </a:cubicBezTo>
                  <a:cubicBezTo>
                    <a:pt x="858718" y="1729632"/>
                    <a:pt x="861792" y="1735776"/>
                    <a:pt x="865566" y="17413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23"/>
            <p:cNvSpPr/>
            <p:nvPr/>
          </p:nvSpPr>
          <p:spPr>
            <a:xfrm>
              <a:off x="5805428" y="7083480"/>
              <a:ext cx="118800" cy="99037"/>
            </a:xfrm>
            <a:custGeom>
              <a:rect b="b" l="l" r="r" t="t"/>
              <a:pathLst>
                <a:path extrusionOk="0" h="99037" w="118800">
                  <a:moveTo>
                    <a:pt x="107200" y="9114"/>
                  </a:moveTo>
                  <a:cubicBezTo>
                    <a:pt x="111113" y="9672"/>
                    <a:pt x="114887" y="10231"/>
                    <a:pt x="118800" y="10789"/>
                  </a:cubicBezTo>
                  <a:cubicBezTo>
                    <a:pt x="85816" y="51562"/>
                    <a:pt x="60518" y="87029"/>
                    <a:pt x="54648" y="99037"/>
                  </a:cubicBezTo>
                  <a:cubicBezTo>
                    <a:pt x="37038" y="66643"/>
                    <a:pt x="18868" y="34806"/>
                    <a:pt x="0" y="3249"/>
                  </a:cubicBezTo>
                  <a:cubicBezTo>
                    <a:pt x="1258" y="2411"/>
                    <a:pt x="2236" y="1294"/>
                    <a:pt x="2935" y="38"/>
                  </a:cubicBezTo>
                  <a:cubicBezTo>
                    <a:pt x="38016" y="-381"/>
                    <a:pt x="72818" y="2691"/>
                    <a:pt x="107200" y="91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21" name="Google Shape;1321;p2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5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6" name="Google Shape;1326;p24"/>
          <p:cNvGrpSpPr/>
          <p:nvPr/>
        </p:nvGrpSpPr>
        <p:grpSpPr>
          <a:xfrm>
            <a:off x="514350" y="1347164"/>
            <a:ext cx="4459388" cy="2425904"/>
            <a:chOff x="0" y="0"/>
            <a:chExt cx="11891700" cy="6469078"/>
          </a:xfrm>
        </p:grpSpPr>
        <p:sp>
          <p:nvSpPr>
            <p:cNvPr id="1327" name="Google Shape;1327;p24"/>
            <p:cNvSpPr txBox="1"/>
            <p:nvPr/>
          </p:nvSpPr>
          <p:spPr>
            <a:xfrm>
              <a:off x="0" y="5730178"/>
              <a:ext cx="118917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Elaborate on what you want to discuss. </a:t>
              </a:r>
              <a:endParaRPr sz="1800">
                <a:solidFill>
                  <a:schemeClr val="dk1"/>
                </a:solidFill>
                <a:latin typeface="Dosis ExtraBold"/>
                <a:ea typeface="Dosis ExtraBold"/>
                <a:cs typeface="Dosis ExtraBold"/>
                <a:sym typeface="Dosis ExtraBold"/>
              </a:endParaRPr>
            </a:p>
          </p:txBody>
        </p:sp>
        <p:sp>
          <p:nvSpPr>
            <p:cNvPr id="1328" name="Google Shape;1328;p24"/>
            <p:cNvSpPr txBox="1"/>
            <p:nvPr/>
          </p:nvSpPr>
          <p:spPr>
            <a:xfrm>
              <a:off x="0" y="0"/>
              <a:ext cx="11891700" cy="517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200">
                  <a:solidFill>
                    <a:schemeClr val="dk1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Write Your Big Topic or Idea on Social Media</a:t>
              </a:r>
              <a:endParaRPr sz="4200">
                <a:solidFill>
                  <a:schemeClr val="dk1"/>
                </a:solidFill>
                <a:latin typeface="Dosis ExtraBold"/>
                <a:ea typeface="Dosis ExtraBold"/>
                <a:cs typeface="Dosis ExtraBold"/>
                <a:sym typeface="Dosis ExtraBold"/>
              </a:endParaRPr>
            </a:p>
          </p:txBody>
        </p:sp>
      </p:grpSp>
      <p:pic>
        <p:nvPicPr>
          <p:cNvPr id="1329" name="Google Shape;1329;p24"/>
          <p:cNvPicPr preferRelativeResize="0"/>
          <p:nvPr/>
        </p:nvPicPr>
        <p:blipFill rotWithShape="1">
          <a:blip r:embed="rId3">
            <a:alphaModFix/>
          </a:blip>
          <a:srcRect b="5555" l="0" r="0" t="5555"/>
          <a:stretch/>
        </p:blipFill>
        <p:spPr>
          <a:xfrm>
            <a:off x="5286375" y="0"/>
            <a:ext cx="3857626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30" name="Google Shape;1330;p24"/>
          <p:cNvGrpSpPr/>
          <p:nvPr/>
        </p:nvGrpSpPr>
        <p:grpSpPr>
          <a:xfrm rot="-1419810">
            <a:off x="-101213" y="57412"/>
            <a:ext cx="1230578" cy="1287433"/>
            <a:chOff x="-202422" y="114466"/>
            <a:chExt cx="2460938" cy="2574637"/>
          </a:xfrm>
        </p:grpSpPr>
        <p:sp>
          <p:nvSpPr>
            <p:cNvPr id="1331" name="Google Shape;1331;p24"/>
            <p:cNvSpPr/>
            <p:nvPr/>
          </p:nvSpPr>
          <p:spPr>
            <a:xfrm>
              <a:off x="-202422" y="114466"/>
              <a:ext cx="2460938" cy="939403"/>
            </a:xfrm>
            <a:custGeom>
              <a:rect b="b" l="l" r="r" t="t"/>
              <a:pathLst>
                <a:path extrusionOk="0" h="939403" w="2460938">
                  <a:moveTo>
                    <a:pt x="2411204" y="465933"/>
                  </a:moveTo>
                  <a:cubicBezTo>
                    <a:pt x="2343054" y="417428"/>
                    <a:pt x="2275574" y="367944"/>
                    <a:pt x="2208712" y="317585"/>
                  </a:cubicBezTo>
                  <a:cubicBezTo>
                    <a:pt x="2158900" y="283445"/>
                    <a:pt x="2108521" y="250027"/>
                    <a:pt x="2056752" y="218926"/>
                  </a:cubicBezTo>
                  <a:cubicBezTo>
                    <a:pt x="1993393" y="185044"/>
                    <a:pt x="1926582" y="157702"/>
                    <a:pt x="1859256" y="132573"/>
                  </a:cubicBezTo>
                  <a:cubicBezTo>
                    <a:pt x="1760560" y="98949"/>
                    <a:pt x="1662276" y="61257"/>
                    <a:pt x="1558428" y="47251"/>
                  </a:cubicBezTo>
                  <a:cubicBezTo>
                    <a:pt x="1494965" y="37159"/>
                    <a:pt x="1432533" y="21505"/>
                    <a:pt x="1368762" y="13318"/>
                  </a:cubicBezTo>
                  <a:cubicBezTo>
                    <a:pt x="1275423" y="2298"/>
                    <a:pt x="1181208" y="-2439"/>
                    <a:pt x="1087199" y="1217"/>
                  </a:cubicBezTo>
                  <a:cubicBezTo>
                    <a:pt x="1035378" y="2762"/>
                    <a:pt x="983918" y="8735"/>
                    <a:pt x="932252" y="13060"/>
                  </a:cubicBezTo>
                  <a:cubicBezTo>
                    <a:pt x="887849" y="16150"/>
                    <a:pt x="841282" y="18004"/>
                    <a:pt x="797188" y="26088"/>
                  </a:cubicBezTo>
                  <a:cubicBezTo>
                    <a:pt x="706218" y="45191"/>
                    <a:pt x="616846" y="71813"/>
                    <a:pt x="527009" y="95808"/>
                  </a:cubicBezTo>
                  <a:cubicBezTo>
                    <a:pt x="427798" y="127476"/>
                    <a:pt x="332243" y="172171"/>
                    <a:pt x="245292" y="229636"/>
                  </a:cubicBezTo>
                  <a:cubicBezTo>
                    <a:pt x="204082" y="259810"/>
                    <a:pt x="162976" y="290088"/>
                    <a:pt x="123364" y="322219"/>
                  </a:cubicBezTo>
                  <a:cubicBezTo>
                    <a:pt x="78754" y="364906"/>
                    <a:pt x="25028" y="404452"/>
                    <a:pt x="1075" y="463153"/>
                  </a:cubicBezTo>
                  <a:cubicBezTo>
                    <a:pt x="405" y="465058"/>
                    <a:pt x="-471" y="468456"/>
                    <a:pt x="302" y="470928"/>
                  </a:cubicBezTo>
                  <a:cubicBezTo>
                    <a:pt x="-1964" y="492761"/>
                    <a:pt x="42027" y="568660"/>
                    <a:pt x="45632" y="580297"/>
                  </a:cubicBezTo>
                  <a:cubicBezTo>
                    <a:pt x="64383" y="618504"/>
                    <a:pt x="89314" y="653210"/>
                    <a:pt x="107343" y="691778"/>
                  </a:cubicBezTo>
                  <a:cubicBezTo>
                    <a:pt x="119243" y="715567"/>
                    <a:pt x="130112" y="739871"/>
                    <a:pt x="144123" y="762476"/>
                  </a:cubicBezTo>
                  <a:cubicBezTo>
                    <a:pt x="152107" y="773135"/>
                    <a:pt x="157722" y="789870"/>
                    <a:pt x="172094" y="792857"/>
                  </a:cubicBezTo>
                  <a:cubicBezTo>
                    <a:pt x="172918" y="792960"/>
                    <a:pt x="173742" y="793011"/>
                    <a:pt x="174566" y="793114"/>
                  </a:cubicBezTo>
                  <a:cubicBezTo>
                    <a:pt x="182757" y="793114"/>
                    <a:pt x="190380" y="787038"/>
                    <a:pt x="191977" y="778954"/>
                  </a:cubicBezTo>
                  <a:cubicBezTo>
                    <a:pt x="209903" y="775401"/>
                    <a:pt x="242613" y="747647"/>
                    <a:pt x="254821" y="740386"/>
                  </a:cubicBezTo>
                  <a:cubicBezTo>
                    <a:pt x="313854" y="702540"/>
                    <a:pt x="377625" y="673498"/>
                    <a:pt x="439697" y="640801"/>
                  </a:cubicBezTo>
                  <a:cubicBezTo>
                    <a:pt x="526494" y="602439"/>
                    <a:pt x="611334" y="558980"/>
                    <a:pt x="700346" y="526076"/>
                  </a:cubicBezTo>
                  <a:cubicBezTo>
                    <a:pt x="848185" y="478497"/>
                    <a:pt x="999629" y="439621"/>
                    <a:pt x="1156843" y="440496"/>
                  </a:cubicBezTo>
                  <a:cubicBezTo>
                    <a:pt x="1213815" y="436840"/>
                    <a:pt x="1266820" y="438797"/>
                    <a:pt x="1323947" y="449610"/>
                  </a:cubicBezTo>
                  <a:cubicBezTo>
                    <a:pt x="1401987" y="457540"/>
                    <a:pt x="1475237" y="479527"/>
                    <a:pt x="1548280" y="508105"/>
                  </a:cubicBezTo>
                  <a:cubicBezTo>
                    <a:pt x="1647543" y="553161"/>
                    <a:pt x="1739234" y="615981"/>
                    <a:pt x="1832882" y="671850"/>
                  </a:cubicBezTo>
                  <a:cubicBezTo>
                    <a:pt x="1905977" y="713662"/>
                    <a:pt x="1974024" y="762940"/>
                    <a:pt x="2040217" y="814741"/>
                  </a:cubicBezTo>
                  <a:cubicBezTo>
                    <a:pt x="2074781" y="848623"/>
                    <a:pt x="2107388" y="884204"/>
                    <a:pt x="2147361" y="912112"/>
                  </a:cubicBezTo>
                  <a:cubicBezTo>
                    <a:pt x="2160857" y="920094"/>
                    <a:pt x="2169151" y="938064"/>
                    <a:pt x="2185840" y="939352"/>
                  </a:cubicBezTo>
                  <a:cubicBezTo>
                    <a:pt x="2186098" y="939352"/>
                    <a:pt x="2186304" y="939352"/>
                    <a:pt x="2186613" y="939403"/>
                  </a:cubicBezTo>
                  <a:cubicBezTo>
                    <a:pt x="2192228" y="939403"/>
                    <a:pt x="2196967" y="936571"/>
                    <a:pt x="2200058" y="932503"/>
                  </a:cubicBezTo>
                  <a:cubicBezTo>
                    <a:pt x="2201088" y="932658"/>
                    <a:pt x="2202067" y="932812"/>
                    <a:pt x="2203045" y="932812"/>
                  </a:cubicBezTo>
                  <a:cubicBezTo>
                    <a:pt x="2215202" y="932812"/>
                    <a:pt x="2221796" y="918909"/>
                    <a:pt x="2225865" y="907736"/>
                  </a:cubicBezTo>
                  <a:cubicBezTo>
                    <a:pt x="2251621" y="863864"/>
                    <a:pt x="2279386" y="820971"/>
                    <a:pt x="2302257" y="775401"/>
                  </a:cubicBezTo>
                  <a:cubicBezTo>
                    <a:pt x="2332391" y="712323"/>
                    <a:pt x="2369325" y="660316"/>
                    <a:pt x="2402550" y="599967"/>
                  </a:cubicBezTo>
                  <a:cubicBezTo>
                    <a:pt x="2415943" y="575406"/>
                    <a:pt x="2434487" y="553058"/>
                    <a:pt x="2446232" y="527724"/>
                  </a:cubicBezTo>
                  <a:cubicBezTo>
                    <a:pt x="2450507" y="526900"/>
                    <a:pt x="2454474" y="524634"/>
                    <a:pt x="2457255" y="520978"/>
                  </a:cubicBezTo>
                  <a:cubicBezTo>
                    <a:pt x="2474151" y="494254"/>
                    <a:pt x="2428409" y="481123"/>
                    <a:pt x="2411204" y="4659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24"/>
            <p:cNvSpPr/>
            <p:nvPr/>
          </p:nvSpPr>
          <p:spPr>
            <a:xfrm>
              <a:off x="65277" y="787230"/>
              <a:ext cx="1858939" cy="755401"/>
            </a:xfrm>
            <a:custGeom>
              <a:rect b="b" l="l" r="r" t="t"/>
              <a:pathLst>
                <a:path extrusionOk="0" h="755401" w="1858939">
                  <a:moveTo>
                    <a:pt x="1830262" y="361024"/>
                  </a:moveTo>
                  <a:cubicBezTo>
                    <a:pt x="1804712" y="333373"/>
                    <a:pt x="1774269" y="311077"/>
                    <a:pt x="1742538" y="291046"/>
                  </a:cubicBezTo>
                  <a:cubicBezTo>
                    <a:pt x="1689120" y="252118"/>
                    <a:pt x="1629624" y="216331"/>
                    <a:pt x="1569613" y="187702"/>
                  </a:cubicBezTo>
                  <a:cubicBezTo>
                    <a:pt x="1513620" y="156034"/>
                    <a:pt x="1459532" y="125602"/>
                    <a:pt x="1399882" y="100216"/>
                  </a:cubicBezTo>
                  <a:cubicBezTo>
                    <a:pt x="1358827" y="87498"/>
                    <a:pt x="1319215" y="70763"/>
                    <a:pt x="1278108" y="58611"/>
                  </a:cubicBezTo>
                  <a:cubicBezTo>
                    <a:pt x="1221033" y="44914"/>
                    <a:pt x="1163340" y="32710"/>
                    <a:pt x="1105080" y="25862"/>
                  </a:cubicBezTo>
                  <a:cubicBezTo>
                    <a:pt x="1067168" y="22206"/>
                    <a:pt x="1029101" y="20558"/>
                    <a:pt x="991446" y="14482"/>
                  </a:cubicBezTo>
                  <a:cubicBezTo>
                    <a:pt x="856846" y="-4827"/>
                    <a:pt x="718897" y="-4827"/>
                    <a:pt x="584297" y="14482"/>
                  </a:cubicBezTo>
                  <a:cubicBezTo>
                    <a:pt x="467778" y="34307"/>
                    <a:pt x="358315" y="80392"/>
                    <a:pt x="247874" y="120762"/>
                  </a:cubicBezTo>
                  <a:cubicBezTo>
                    <a:pt x="184360" y="144963"/>
                    <a:pt x="123370" y="175343"/>
                    <a:pt x="63102" y="206651"/>
                  </a:cubicBezTo>
                  <a:cubicBezTo>
                    <a:pt x="46670" y="215971"/>
                    <a:pt x="29774" y="224879"/>
                    <a:pt x="14166" y="235641"/>
                  </a:cubicBezTo>
                  <a:cubicBezTo>
                    <a:pt x="7263" y="240532"/>
                    <a:pt x="155" y="247226"/>
                    <a:pt x="0" y="256289"/>
                  </a:cubicBezTo>
                  <a:cubicBezTo>
                    <a:pt x="0" y="257319"/>
                    <a:pt x="206" y="258297"/>
                    <a:pt x="567" y="259224"/>
                  </a:cubicBezTo>
                  <a:cubicBezTo>
                    <a:pt x="309" y="261129"/>
                    <a:pt x="258" y="263137"/>
                    <a:pt x="567" y="265249"/>
                  </a:cubicBezTo>
                  <a:cubicBezTo>
                    <a:pt x="5872" y="319058"/>
                    <a:pt x="32040" y="368078"/>
                    <a:pt x="48318" y="419107"/>
                  </a:cubicBezTo>
                  <a:cubicBezTo>
                    <a:pt x="71086" y="489033"/>
                    <a:pt x="83397" y="561225"/>
                    <a:pt x="116056" y="628062"/>
                  </a:cubicBezTo>
                  <a:cubicBezTo>
                    <a:pt x="119250" y="634138"/>
                    <a:pt x="125379" y="636970"/>
                    <a:pt x="131561" y="637022"/>
                  </a:cubicBezTo>
                  <a:cubicBezTo>
                    <a:pt x="133879" y="637022"/>
                    <a:pt x="136145" y="636610"/>
                    <a:pt x="138360" y="635837"/>
                  </a:cubicBezTo>
                  <a:cubicBezTo>
                    <a:pt x="140781" y="636146"/>
                    <a:pt x="143306" y="635683"/>
                    <a:pt x="145572" y="634447"/>
                  </a:cubicBezTo>
                  <a:cubicBezTo>
                    <a:pt x="180136" y="602882"/>
                    <a:pt x="221346" y="579299"/>
                    <a:pt x="262813" y="557775"/>
                  </a:cubicBezTo>
                  <a:cubicBezTo>
                    <a:pt x="336320" y="518796"/>
                    <a:pt x="408230" y="478735"/>
                    <a:pt x="484468" y="444184"/>
                  </a:cubicBezTo>
                  <a:cubicBezTo>
                    <a:pt x="552875" y="418850"/>
                    <a:pt x="624270" y="396142"/>
                    <a:pt x="696953" y="384659"/>
                  </a:cubicBezTo>
                  <a:cubicBezTo>
                    <a:pt x="767885" y="378377"/>
                    <a:pt x="841238" y="373331"/>
                    <a:pt x="913508" y="380025"/>
                  </a:cubicBezTo>
                  <a:cubicBezTo>
                    <a:pt x="984492" y="384298"/>
                    <a:pt x="1055372" y="395627"/>
                    <a:pt x="1124346" y="412825"/>
                  </a:cubicBezTo>
                  <a:cubicBezTo>
                    <a:pt x="1152780" y="424926"/>
                    <a:pt x="1180957" y="437696"/>
                    <a:pt x="1210216" y="447788"/>
                  </a:cubicBezTo>
                  <a:cubicBezTo>
                    <a:pt x="1237981" y="457932"/>
                    <a:pt x="1262294" y="474925"/>
                    <a:pt x="1289441" y="486459"/>
                  </a:cubicBezTo>
                  <a:cubicBezTo>
                    <a:pt x="1356715" y="510815"/>
                    <a:pt x="1416829" y="549382"/>
                    <a:pt x="1475810" y="589134"/>
                  </a:cubicBezTo>
                  <a:cubicBezTo>
                    <a:pt x="1517741" y="614623"/>
                    <a:pt x="1556065" y="648762"/>
                    <a:pt x="1590424" y="684188"/>
                  </a:cubicBezTo>
                  <a:cubicBezTo>
                    <a:pt x="1600005" y="695414"/>
                    <a:pt x="1610719" y="706279"/>
                    <a:pt x="1619579" y="718276"/>
                  </a:cubicBezTo>
                  <a:cubicBezTo>
                    <a:pt x="1622515" y="720387"/>
                    <a:pt x="1625142" y="722962"/>
                    <a:pt x="1627512" y="725794"/>
                  </a:cubicBezTo>
                  <a:cubicBezTo>
                    <a:pt x="1628285" y="726669"/>
                    <a:pt x="1629006" y="727596"/>
                    <a:pt x="1629727" y="728523"/>
                  </a:cubicBezTo>
                  <a:cubicBezTo>
                    <a:pt x="1630139" y="729089"/>
                    <a:pt x="1630603" y="729656"/>
                    <a:pt x="1631015" y="730222"/>
                  </a:cubicBezTo>
                  <a:cubicBezTo>
                    <a:pt x="1632045" y="731664"/>
                    <a:pt x="1633024" y="733106"/>
                    <a:pt x="1634002" y="734548"/>
                  </a:cubicBezTo>
                  <a:cubicBezTo>
                    <a:pt x="1634209" y="734857"/>
                    <a:pt x="1634415" y="735217"/>
                    <a:pt x="1634621" y="735526"/>
                  </a:cubicBezTo>
                  <a:cubicBezTo>
                    <a:pt x="1635702" y="737174"/>
                    <a:pt x="1636784" y="738873"/>
                    <a:pt x="1637814" y="740521"/>
                  </a:cubicBezTo>
                  <a:cubicBezTo>
                    <a:pt x="1638845" y="742169"/>
                    <a:pt x="1639926" y="743816"/>
                    <a:pt x="1640957" y="745413"/>
                  </a:cubicBezTo>
                  <a:cubicBezTo>
                    <a:pt x="1643172" y="748759"/>
                    <a:pt x="1645438" y="752106"/>
                    <a:pt x="1647705" y="755402"/>
                  </a:cubicBezTo>
                  <a:cubicBezTo>
                    <a:pt x="1648529" y="754681"/>
                    <a:pt x="1649301" y="753960"/>
                    <a:pt x="1650074" y="753291"/>
                  </a:cubicBezTo>
                  <a:cubicBezTo>
                    <a:pt x="1650744" y="752673"/>
                    <a:pt x="1651413" y="752055"/>
                    <a:pt x="1652083" y="751437"/>
                  </a:cubicBezTo>
                  <a:cubicBezTo>
                    <a:pt x="1653216" y="749635"/>
                    <a:pt x="1654401" y="747884"/>
                    <a:pt x="1655534" y="746082"/>
                  </a:cubicBezTo>
                  <a:cubicBezTo>
                    <a:pt x="1660995" y="743662"/>
                    <a:pt x="1665373" y="738822"/>
                    <a:pt x="1665888" y="732333"/>
                  </a:cubicBezTo>
                  <a:cubicBezTo>
                    <a:pt x="1665940" y="731561"/>
                    <a:pt x="1665837" y="730789"/>
                    <a:pt x="1665785" y="730016"/>
                  </a:cubicBezTo>
                  <a:cubicBezTo>
                    <a:pt x="1683196" y="703189"/>
                    <a:pt x="1701071" y="676722"/>
                    <a:pt x="1717503" y="649328"/>
                  </a:cubicBezTo>
                  <a:cubicBezTo>
                    <a:pt x="1758764" y="571884"/>
                    <a:pt x="1810739" y="501083"/>
                    <a:pt x="1845716" y="420291"/>
                  </a:cubicBezTo>
                  <a:cubicBezTo>
                    <a:pt x="1846746" y="417717"/>
                    <a:pt x="1849115" y="414473"/>
                    <a:pt x="1850146" y="411383"/>
                  </a:cubicBezTo>
                  <a:cubicBezTo>
                    <a:pt x="1858387" y="405771"/>
                    <a:pt x="1862457" y="393618"/>
                    <a:pt x="1855091" y="384710"/>
                  </a:cubicBezTo>
                  <a:cubicBezTo>
                    <a:pt x="1846952" y="376678"/>
                    <a:pt x="1837371" y="370087"/>
                    <a:pt x="1830262" y="3610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24"/>
            <p:cNvSpPr/>
            <p:nvPr/>
          </p:nvSpPr>
          <p:spPr>
            <a:xfrm>
              <a:off x="305667" y="1434928"/>
              <a:ext cx="1328433" cy="665517"/>
            </a:xfrm>
            <a:custGeom>
              <a:rect b="b" l="l" r="r" t="t"/>
              <a:pathLst>
                <a:path extrusionOk="0" h="665517" w="1328433">
                  <a:moveTo>
                    <a:pt x="1231660" y="224437"/>
                  </a:moveTo>
                  <a:cubicBezTo>
                    <a:pt x="1200392" y="198948"/>
                    <a:pt x="1170721" y="171451"/>
                    <a:pt x="1135230" y="151781"/>
                  </a:cubicBezTo>
                  <a:cubicBezTo>
                    <a:pt x="1064350" y="111875"/>
                    <a:pt x="989349" y="79847"/>
                    <a:pt x="913472" y="50651"/>
                  </a:cubicBezTo>
                  <a:cubicBezTo>
                    <a:pt x="834195" y="24853"/>
                    <a:pt x="751365" y="11105"/>
                    <a:pt x="668688" y="1527"/>
                  </a:cubicBezTo>
                  <a:cubicBezTo>
                    <a:pt x="642417" y="-841"/>
                    <a:pt x="615992" y="34"/>
                    <a:pt x="589566" y="909"/>
                  </a:cubicBezTo>
                  <a:cubicBezTo>
                    <a:pt x="574164" y="1424"/>
                    <a:pt x="558659" y="1939"/>
                    <a:pt x="543257" y="1836"/>
                  </a:cubicBezTo>
                  <a:cubicBezTo>
                    <a:pt x="486904" y="1476"/>
                    <a:pt x="431580" y="12959"/>
                    <a:pt x="376617" y="24184"/>
                  </a:cubicBezTo>
                  <a:cubicBezTo>
                    <a:pt x="309652" y="37829"/>
                    <a:pt x="241862" y="53328"/>
                    <a:pt x="179327" y="81546"/>
                  </a:cubicBezTo>
                  <a:cubicBezTo>
                    <a:pt x="128125" y="104615"/>
                    <a:pt x="77849" y="130412"/>
                    <a:pt x="32776" y="164191"/>
                  </a:cubicBezTo>
                  <a:cubicBezTo>
                    <a:pt x="25050" y="168362"/>
                    <a:pt x="-13378" y="204561"/>
                    <a:pt x="4857" y="201935"/>
                  </a:cubicBezTo>
                  <a:cubicBezTo>
                    <a:pt x="8257" y="256465"/>
                    <a:pt x="31695" y="308008"/>
                    <a:pt x="50393" y="358779"/>
                  </a:cubicBezTo>
                  <a:cubicBezTo>
                    <a:pt x="71410" y="414700"/>
                    <a:pt x="86246" y="473349"/>
                    <a:pt x="107520" y="529270"/>
                  </a:cubicBezTo>
                  <a:cubicBezTo>
                    <a:pt x="111023" y="537148"/>
                    <a:pt x="117462" y="540495"/>
                    <a:pt x="123798" y="540444"/>
                  </a:cubicBezTo>
                  <a:cubicBezTo>
                    <a:pt x="124158" y="540444"/>
                    <a:pt x="124570" y="540392"/>
                    <a:pt x="124931" y="540392"/>
                  </a:cubicBezTo>
                  <a:cubicBezTo>
                    <a:pt x="124982" y="540650"/>
                    <a:pt x="125034" y="540959"/>
                    <a:pt x="125137" y="541216"/>
                  </a:cubicBezTo>
                  <a:cubicBezTo>
                    <a:pt x="123437" y="545541"/>
                    <a:pt x="128846" y="547859"/>
                    <a:pt x="129567" y="543121"/>
                  </a:cubicBezTo>
                  <a:cubicBezTo>
                    <a:pt x="190145" y="527365"/>
                    <a:pt x="240575" y="486943"/>
                    <a:pt x="300122" y="467634"/>
                  </a:cubicBezTo>
                  <a:cubicBezTo>
                    <a:pt x="452082" y="415678"/>
                    <a:pt x="617383" y="434010"/>
                    <a:pt x="772227" y="462639"/>
                  </a:cubicBezTo>
                  <a:cubicBezTo>
                    <a:pt x="810500" y="472114"/>
                    <a:pt x="849185" y="485347"/>
                    <a:pt x="887304" y="496469"/>
                  </a:cubicBezTo>
                  <a:cubicBezTo>
                    <a:pt x="931243" y="512432"/>
                    <a:pt x="972041" y="535140"/>
                    <a:pt x="1012683" y="557900"/>
                  </a:cubicBezTo>
                  <a:cubicBezTo>
                    <a:pt x="1054408" y="578496"/>
                    <a:pt x="1084697" y="619072"/>
                    <a:pt x="1123846" y="643222"/>
                  </a:cubicBezTo>
                  <a:cubicBezTo>
                    <a:pt x="1128482" y="642089"/>
                    <a:pt x="1133530" y="642347"/>
                    <a:pt x="1138011" y="644509"/>
                  </a:cubicBezTo>
                  <a:cubicBezTo>
                    <a:pt x="1144811" y="647702"/>
                    <a:pt x="1150838" y="653057"/>
                    <a:pt x="1156916" y="657537"/>
                  </a:cubicBezTo>
                  <a:cubicBezTo>
                    <a:pt x="1157328" y="657846"/>
                    <a:pt x="1157843" y="658206"/>
                    <a:pt x="1158255" y="658515"/>
                  </a:cubicBezTo>
                  <a:cubicBezTo>
                    <a:pt x="1158255" y="658515"/>
                    <a:pt x="1158255" y="658515"/>
                    <a:pt x="1158307" y="658515"/>
                  </a:cubicBezTo>
                  <a:cubicBezTo>
                    <a:pt x="1161449" y="660832"/>
                    <a:pt x="1164694" y="663201"/>
                    <a:pt x="1167888" y="665518"/>
                  </a:cubicBezTo>
                  <a:lnTo>
                    <a:pt x="1167888" y="665467"/>
                  </a:lnTo>
                  <a:cubicBezTo>
                    <a:pt x="1169588" y="662326"/>
                    <a:pt x="1171185" y="659133"/>
                    <a:pt x="1172833" y="655992"/>
                  </a:cubicBezTo>
                  <a:cubicBezTo>
                    <a:pt x="1177727" y="652542"/>
                    <a:pt x="1180509" y="646723"/>
                    <a:pt x="1180715" y="640802"/>
                  </a:cubicBezTo>
                  <a:cubicBezTo>
                    <a:pt x="1191481" y="619278"/>
                    <a:pt x="1201474" y="597445"/>
                    <a:pt x="1211467" y="575510"/>
                  </a:cubicBezTo>
                  <a:cubicBezTo>
                    <a:pt x="1226869" y="545902"/>
                    <a:pt x="1245928" y="518096"/>
                    <a:pt x="1258600" y="487098"/>
                  </a:cubicBezTo>
                  <a:cubicBezTo>
                    <a:pt x="1269881" y="456306"/>
                    <a:pt x="1283944" y="426749"/>
                    <a:pt x="1296564" y="396472"/>
                  </a:cubicBezTo>
                  <a:cubicBezTo>
                    <a:pt x="1297234" y="390499"/>
                    <a:pt x="1313718" y="358677"/>
                    <a:pt x="1317581" y="341169"/>
                  </a:cubicBezTo>
                  <a:cubicBezTo>
                    <a:pt x="1327059" y="336277"/>
                    <a:pt x="1332623" y="323456"/>
                    <a:pt x="1324535" y="313209"/>
                  </a:cubicBezTo>
                  <a:cubicBezTo>
                    <a:pt x="1295328" y="281799"/>
                    <a:pt x="1266842" y="249462"/>
                    <a:pt x="1231660" y="2244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24"/>
            <p:cNvSpPr/>
            <p:nvPr/>
          </p:nvSpPr>
          <p:spPr>
            <a:xfrm>
              <a:off x="662834" y="2168767"/>
              <a:ext cx="563321" cy="520336"/>
            </a:xfrm>
            <a:custGeom>
              <a:rect b="b" l="l" r="r" t="t"/>
              <a:pathLst>
                <a:path extrusionOk="0" h="520336" w="563321">
                  <a:moveTo>
                    <a:pt x="528334" y="116226"/>
                  </a:moveTo>
                  <a:cubicBezTo>
                    <a:pt x="523183" y="105413"/>
                    <a:pt x="518135" y="94497"/>
                    <a:pt x="510511" y="85228"/>
                  </a:cubicBezTo>
                  <a:cubicBezTo>
                    <a:pt x="497376" y="67463"/>
                    <a:pt x="479965" y="53457"/>
                    <a:pt x="462348" y="40275"/>
                  </a:cubicBezTo>
                  <a:cubicBezTo>
                    <a:pt x="409703" y="11131"/>
                    <a:pt x="346601" y="-3544"/>
                    <a:pt x="286281" y="729"/>
                  </a:cubicBezTo>
                  <a:cubicBezTo>
                    <a:pt x="180836" y="12573"/>
                    <a:pt x="59835" y="55569"/>
                    <a:pt x="20068" y="163187"/>
                  </a:cubicBezTo>
                  <a:cubicBezTo>
                    <a:pt x="2863" y="205874"/>
                    <a:pt x="-2545" y="254071"/>
                    <a:pt x="1060" y="299744"/>
                  </a:cubicBezTo>
                  <a:cubicBezTo>
                    <a:pt x="10848" y="344903"/>
                    <a:pt x="27280" y="390319"/>
                    <a:pt x="61381" y="422862"/>
                  </a:cubicBezTo>
                  <a:cubicBezTo>
                    <a:pt x="131437" y="497937"/>
                    <a:pt x="238375" y="518740"/>
                    <a:pt x="337123" y="519924"/>
                  </a:cubicBezTo>
                  <a:cubicBezTo>
                    <a:pt x="341501" y="520182"/>
                    <a:pt x="345828" y="520336"/>
                    <a:pt x="350155" y="520336"/>
                  </a:cubicBezTo>
                  <a:cubicBezTo>
                    <a:pt x="432007" y="520285"/>
                    <a:pt x="500054" y="468381"/>
                    <a:pt x="530189" y="392172"/>
                  </a:cubicBezTo>
                  <a:cubicBezTo>
                    <a:pt x="563105" y="319929"/>
                    <a:pt x="574540" y="234504"/>
                    <a:pt x="550484" y="157935"/>
                  </a:cubicBezTo>
                  <a:cubicBezTo>
                    <a:pt x="545230" y="143054"/>
                    <a:pt x="535443" y="130232"/>
                    <a:pt x="528334" y="1162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35" name="Google Shape;1335;p24"/>
          <p:cNvSpPr/>
          <p:nvPr/>
        </p:nvSpPr>
        <p:spPr>
          <a:xfrm rot="-1416777">
            <a:off x="831716" y="115678"/>
            <a:ext cx="133830" cy="213652"/>
          </a:xfrm>
          <a:custGeom>
            <a:rect b="b" l="l" r="r" t="t"/>
            <a:pathLst>
              <a:path extrusionOk="0" h="427037" w="268032">
                <a:moveTo>
                  <a:pt x="10938" y="425438"/>
                </a:moveTo>
                <a:cubicBezTo>
                  <a:pt x="-11366" y="414625"/>
                  <a:pt x="6045" y="389754"/>
                  <a:pt x="14080" y="374718"/>
                </a:cubicBezTo>
                <a:cubicBezTo>
                  <a:pt x="29843" y="348715"/>
                  <a:pt x="47563" y="323896"/>
                  <a:pt x="62398" y="297274"/>
                </a:cubicBezTo>
                <a:cubicBezTo>
                  <a:pt x="90884" y="250416"/>
                  <a:pt x="113961" y="200109"/>
                  <a:pt x="145950" y="155413"/>
                </a:cubicBezTo>
                <a:cubicBezTo>
                  <a:pt x="156716" y="144497"/>
                  <a:pt x="261800" y="-34335"/>
                  <a:pt x="268033" y="5880"/>
                </a:cubicBezTo>
                <a:cubicBezTo>
                  <a:pt x="257834" y="38166"/>
                  <a:pt x="234138" y="64581"/>
                  <a:pt x="218015" y="94189"/>
                </a:cubicBezTo>
                <a:cubicBezTo>
                  <a:pt x="184790" y="154538"/>
                  <a:pt x="147856" y="206545"/>
                  <a:pt x="117722" y="269623"/>
                </a:cubicBezTo>
                <a:cubicBezTo>
                  <a:pt x="94851" y="315193"/>
                  <a:pt x="67086" y="358086"/>
                  <a:pt x="41330" y="401958"/>
                </a:cubicBezTo>
                <a:cubicBezTo>
                  <a:pt x="37261" y="413131"/>
                  <a:pt x="30667" y="427034"/>
                  <a:pt x="18510" y="427034"/>
                </a:cubicBezTo>
                <a:cubicBezTo>
                  <a:pt x="16141" y="427086"/>
                  <a:pt x="13668" y="426571"/>
                  <a:pt x="10938" y="42543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36" name="Google Shape;1336;p24"/>
          <p:cNvGrpSpPr/>
          <p:nvPr/>
        </p:nvGrpSpPr>
        <p:grpSpPr>
          <a:xfrm rot="-1419810">
            <a:off x="-101220" y="57414"/>
            <a:ext cx="1230586" cy="1287433"/>
            <a:chOff x="-202437" y="114466"/>
            <a:chExt cx="2460954" cy="2574637"/>
          </a:xfrm>
        </p:grpSpPr>
        <p:sp>
          <p:nvSpPr>
            <p:cNvPr id="1337" name="Google Shape;1337;p24"/>
            <p:cNvSpPr/>
            <p:nvPr/>
          </p:nvSpPr>
          <p:spPr>
            <a:xfrm>
              <a:off x="-202437" y="114466"/>
              <a:ext cx="2460954" cy="528135"/>
            </a:xfrm>
            <a:custGeom>
              <a:rect b="b" l="l" r="r" t="t"/>
              <a:pathLst>
                <a:path extrusionOk="0" h="528135" w="2460954">
                  <a:moveTo>
                    <a:pt x="2431155" y="524377"/>
                  </a:moveTo>
                  <a:cubicBezTo>
                    <a:pt x="2364756" y="478137"/>
                    <a:pt x="2297688" y="432463"/>
                    <a:pt x="2233813" y="382671"/>
                  </a:cubicBezTo>
                  <a:cubicBezTo>
                    <a:pt x="2177202" y="337975"/>
                    <a:pt x="2115646" y="300335"/>
                    <a:pt x="2055222" y="261252"/>
                  </a:cubicBezTo>
                  <a:cubicBezTo>
                    <a:pt x="1926392" y="188957"/>
                    <a:pt x="1784013" y="143438"/>
                    <a:pt x="1642871" y="101472"/>
                  </a:cubicBezTo>
                  <a:cubicBezTo>
                    <a:pt x="1609183" y="92770"/>
                    <a:pt x="1577863" y="88033"/>
                    <a:pt x="1544072" y="82575"/>
                  </a:cubicBezTo>
                  <a:cubicBezTo>
                    <a:pt x="1454853" y="66200"/>
                    <a:pt x="1364193" y="45706"/>
                    <a:pt x="1273532" y="41638"/>
                  </a:cubicBezTo>
                  <a:cubicBezTo>
                    <a:pt x="1169324" y="33709"/>
                    <a:pt x="1064601" y="36386"/>
                    <a:pt x="960702" y="47766"/>
                  </a:cubicBezTo>
                  <a:cubicBezTo>
                    <a:pt x="901103" y="52864"/>
                    <a:pt x="840783" y="53379"/>
                    <a:pt x="782214" y="66458"/>
                  </a:cubicBezTo>
                  <a:cubicBezTo>
                    <a:pt x="662861" y="98074"/>
                    <a:pt x="539903" y="121451"/>
                    <a:pt x="426422" y="171296"/>
                  </a:cubicBezTo>
                  <a:cubicBezTo>
                    <a:pt x="352864" y="204199"/>
                    <a:pt x="280284" y="240449"/>
                    <a:pt x="216770" y="290654"/>
                  </a:cubicBezTo>
                  <a:cubicBezTo>
                    <a:pt x="139657" y="342146"/>
                    <a:pt x="70992" y="403731"/>
                    <a:pt x="7581" y="470774"/>
                  </a:cubicBezTo>
                  <a:cubicBezTo>
                    <a:pt x="7478" y="473400"/>
                    <a:pt x="3718" y="474635"/>
                    <a:pt x="1606" y="472988"/>
                  </a:cubicBezTo>
                  <a:cubicBezTo>
                    <a:pt x="-1073" y="470774"/>
                    <a:pt x="215" y="465676"/>
                    <a:pt x="1090" y="463153"/>
                  </a:cubicBezTo>
                  <a:cubicBezTo>
                    <a:pt x="25043" y="404452"/>
                    <a:pt x="78770" y="364906"/>
                    <a:pt x="123379" y="322219"/>
                  </a:cubicBezTo>
                  <a:cubicBezTo>
                    <a:pt x="162992" y="290088"/>
                    <a:pt x="204098" y="259810"/>
                    <a:pt x="245307" y="229636"/>
                  </a:cubicBezTo>
                  <a:cubicBezTo>
                    <a:pt x="332259" y="172171"/>
                    <a:pt x="427813" y="127476"/>
                    <a:pt x="527025" y="95808"/>
                  </a:cubicBezTo>
                  <a:cubicBezTo>
                    <a:pt x="616861" y="71813"/>
                    <a:pt x="706234" y="45191"/>
                    <a:pt x="797204" y="26088"/>
                  </a:cubicBezTo>
                  <a:cubicBezTo>
                    <a:pt x="841298" y="18004"/>
                    <a:pt x="887864" y="16150"/>
                    <a:pt x="932267" y="13060"/>
                  </a:cubicBezTo>
                  <a:cubicBezTo>
                    <a:pt x="983934" y="8735"/>
                    <a:pt x="1035394" y="2762"/>
                    <a:pt x="1087215" y="1217"/>
                  </a:cubicBezTo>
                  <a:cubicBezTo>
                    <a:pt x="1181223" y="-2439"/>
                    <a:pt x="1275438" y="2298"/>
                    <a:pt x="1368777" y="13318"/>
                  </a:cubicBezTo>
                  <a:cubicBezTo>
                    <a:pt x="1432549" y="21505"/>
                    <a:pt x="1494981" y="37159"/>
                    <a:pt x="1558444" y="47251"/>
                  </a:cubicBezTo>
                  <a:cubicBezTo>
                    <a:pt x="1662291" y="61257"/>
                    <a:pt x="1760575" y="98949"/>
                    <a:pt x="1859272" y="132573"/>
                  </a:cubicBezTo>
                  <a:cubicBezTo>
                    <a:pt x="1926598" y="157702"/>
                    <a:pt x="1993408" y="185044"/>
                    <a:pt x="2056768" y="218926"/>
                  </a:cubicBezTo>
                  <a:cubicBezTo>
                    <a:pt x="2108537" y="250027"/>
                    <a:pt x="2158915" y="283445"/>
                    <a:pt x="2208727" y="317585"/>
                  </a:cubicBezTo>
                  <a:cubicBezTo>
                    <a:pt x="2275589" y="367944"/>
                    <a:pt x="2343070" y="417428"/>
                    <a:pt x="2411220" y="465933"/>
                  </a:cubicBezTo>
                  <a:cubicBezTo>
                    <a:pt x="2428425" y="481123"/>
                    <a:pt x="2474167" y="494254"/>
                    <a:pt x="2457271" y="520978"/>
                  </a:cubicBezTo>
                  <a:cubicBezTo>
                    <a:pt x="2453717" y="525664"/>
                    <a:pt x="2448154" y="528136"/>
                    <a:pt x="2442539" y="528136"/>
                  </a:cubicBezTo>
                  <a:cubicBezTo>
                    <a:pt x="2438521" y="528136"/>
                    <a:pt x="2434503" y="526900"/>
                    <a:pt x="2431155" y="524377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24"/>
            <p:cNvSpPr/>
            <p:nvPr/>
          </p:nvSpPr>
          <p:spPr>
            <a:xfrm>
              <a:off x="-202244" y="579517"/>
              <a:ext cx="192271" cy="328062"/>
            </a:xfrm>
            <a:custGeom>
              <a:rect b="b" l="l" r="r" t="t"/>
              <a:pathLst>
                <a:path extrusionOk="0" h="328062" w="192271">
                  <a:moveTo>
                    <a:pt x="171916" y="327805"/>
                  </a:moveTo>
                  <a:cubicBezTo>
                    <a:pt x="157544" y="324818"/>
                    <a:pt x="151930" y="308083"/>
                    <a:pt x="143945" y="297425"/>
                  </a:cubicBezTo>
                  <a:cubicBezTo>
                    <a:pt x="129934" y="274820"/>
                    <a:pt x="119065" y="250515"/>
                    <a:pt x="107166" y="226726"/>
                  </a:cubicBezTo>
                  <a:cubicBezTo>
                    <a:pt x="89137" y="188158"/>
                    <a:pt x="64205" y="153453"/>
                    <a:pt x="45455" y="115246"/>
                  </a:cubicBezTo>
                  <a:cubicBezTo>
                    <a:pt x="41128" y="101394"/>
                    <a:pt x="-20583" y="-3856"/>
                    <a:pt x="7130" y="109"/>
                  </a:cubicBezTo>
                  <a:cubicBezTo>
                    <a:pt x="12642" y="1705"/>
                    <a:pt x="15836" y="7781"/>
                    <a:pt x="18772" y="12261"/>
                  </a:cubicBezTo>
                  <a:cubicBezTo>
                    <a:pt x="39789" y="44083"/>
                    <a:pt x="56788" y="78171"/>
                    <a:pt x="76516" y="110817"/>
                  </a:cubicBezTo>
                  <a:cubicBezTo>
                    <a:pt x="107063" y="156800"/>
                    <a:pt x="135240" y="203966"/>
                    <a:pt x="159553" y="253605"/>
                  </a:cubicBezTo>
                  <a:cubicBezTo>
                    <a:pt x="168104" y="269567"/>
                    <a:pt x="177634" y="284809"/>
                    <a:pt x="188554" y="299175"/>
                  </a:cubicBezTo>
                  <a:cubicBezTo>
                    <a:pt x="191336" y="303140"/>
                    <a:pt x="192778" y="307671"/>
                    <a:pt x="192109" y="312563"/>
                  </a:cubicBezTo>
                  <a:cubicBezTo>
                    <a:pt x="191130" y="321317"/>
                    <a:pt x="183043" y="328062"/>
                    <a:pt x="174389" y="328062"/>
                  </a:cubicBezTo>
                  <a:cubicBezTo>
                    <a:pt x="173565" y="327959"/>
                    <a:pt x="172740" y="327908"/>
                    <a:pt x="171916" y="32780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24"/>
            <p:cNvSpPr/>
            <p:nvPr/>
          </p:nvSpPr>
          <p:spPr>
            <a:xfrm>
              <a:off x="-22498" y="516200"/>
              <a:ext cx="2024213" cy="537668"/>
            </a:xfrm>
            <a:custGeom>
              <a:rect b="b" l="l" r="r" t="t"/>
              <a:pathLst>
                <a:path extrusionOk="0" h="537668" w="2024213">
                  <a:moveTo>
                    <a:pt x="2005917" y="537617"/>
                  </a:moveTo>
                  <a:cubicBezTo>
                    <a:pt x="1989227" y="536330"/>
                    <a:pt x="1980934" y="518359"/>
                    <a:pt x="1967438" y="510378"/>
                  </a:cubicBezTo>
                  <a:cubicBezTo>
                    <a:pt x="1927465" y="482469"/>
                    <a:pt x="1894858" y="446888"/>
                    <a:pt x="1860293" y="413006"/>
                  </a:cubicBezTo>
                  <a:cubicBezTo>
                    <a:pt x="1794101" y="361205"/>
                    <a:pt x="1726054" y="311927"/>
                    <a:pt x="1652959" y="270116"/>
                  </a:cubicBezTo>
                  <a:cubicBezTo>
                    <a:pt x="1559311" y="214247"/>
                    <a:pt x="1467620" y="151426"/>
                    <a:pt x="1368357" y="106371"/>
                  </a:cubicBezTo>
                  <a:cubicBezTo>
                    <a:pt x="1295313" y="77793"/>
                    <a:pt x="1222064" y="55805"/>
                    <a:pt x="1144023" y="47876"/>
                  </a:cubicBezTo>
                  <a:cubicBezTo>
                    <a:pt x="1086897" y="37062"/>
                    <a:pt x="1033891" y="35106"/>
                    <a:pt x="976919" y="38762"/>
                  </a:cubicBezTo>
                  <a:cubicBezTo>
                    <a:pt x="819706" y="37886"/>
                    <a:pt x="668261" y="76763"/>
                    <a:pt x="520423" y="124341"/>
                  </a:cubicBezTo>
                  <a:cubicBezTo>
                    <a:pt x="431410" y="157245"/>
                    <a:pt x="346571" y="200704"/>
                    <a:pt x="259773" y="239066"/>
                  </a:cubicBezTo>
                  <a:cubicBezTo>
                    <a:pt x="197702" y="271763"/>
                    <a:pt x="133930" y="300805"/>
                    <a:pt x="74898" y="338652"/>
                  </a:cubicBezTo>
                  <a:cubicBezTo>
                    <a:pt x="58311" y="348590"/>
                    <a:pt x="3760" y="396374"/>
                    <a:pt x="103" y="369598"/>
                  </a:cubicBezTo>
                  <a:cubicBezTo>
                    <a:pt x="52" y="369598"/>
                    <a:pt x="52" y="369598"/>
                    <a:pt x="0" y="369598"/>
                  </a:cubicBezTo>
                  <a:cubicBezTo>
                    <a:pt x="46051" y="321505"/>
                    <a:pt x="104723" y="286336"/>
                    <a:pt x="162828" y="253947"/>
                  </a:cubicBezTo>
                  <a:cubicBezTo>
                    <a:pt x="228712" y="218057"/>
                    <a:pt x="295832" y="185051"/>
                    <a:pt x="364239" y="154413"/>
                  </a:cubicBezTo>
                  <a:cubicBezTo>
                    <a:pt x="478956" y="96948"/>
                    <a:pt x="601142" y="55239"/>
                    <a:pt x="727139" y="30935"/>
                  </a:cubicBezTo>
                  <a:cubicBezTo>
                    <a:pt x="809043" y="10647"/>
                    <a:pt x="892698" y="1687"/>
                    <a:pt x="976971" y="1790"/>
                  </a:cubicBezTo>
                  <a:cubicBezTo>
                    <a:pt x="1041257" y="-3205"/>
                    <a:pt x="1104926" y="2717"/>
                    <a:pt x="1168234" y="13788"/>
                  </a:cubicBezTo>
                  <a:cubicBezTo>
                    <a:pt x="1291089" y="29235"/>
                    <a:pt x="1408896" y="75578"/>
                    <a:pt x="1513053" y="141797"/>
                  </a:cubicBezTo>
                  <a:cubicBezTo>
                    <a:pt x="1582800" y="182991"/>
                    <a:pt x="1651929" y="225163"/>
                    <a:pt x="1720748" y="268004"/>
                  </a:cubicBezTo>
                  <a:cubicBezTo>
                    <a:pt x="1764482" y="294677"/>
                    <a:pt x="1806515" y="323719"/>
                    <a:pt x="1846179" y="356056"/>
                  </a:cubicBezTo>
                  <a:cubicBezTo>
                    <a:pt x="1869823" y="372430"/>
                    <a:pt x="1892591" y="390041"/>
                    <a:pt x="1911908" y="411461"/>
                  </a:cubicBezTo>
                  <a:cubicBezTo>
                    <a:pt x="1935655" y="438392"/>
                    <a:pt x="1963471" y="460739"/>
                    <a:pt x="1992009" y="482366"/>
                  </a:cubicBezTo>
                  <a:cubicBezTo>
                    <a:pt x="2002569" y="490914"/>
                    <a:pt x="2013335" y="499667"/>
                    <a:pt x="2021783" y="510223"/>
                  </a:cubicBezTo>
                  <a:cubicBezTo>
                    <a:pt x="2028634" y="521551"/>
                    <a:pt x="2020186" y="537668"/>
                    <a:pt x="2006690" y="537668"/>
                  </a:cubicBezTo>
                  <a:cubicBezTo>
                    <a:pt x="2006381" y="537617"/>
                    <a:pt x="2006175" y="537617"/>
                    <a:pt x="2005917" y="537617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24"/>
            <p:cNvSpPr/>
            <p:nvPr/>
          </p:nvSpPr>
          <p:spPr>
            <a:xfrm>
              <a:off x="65276" y="787230"/>
              <a:ext cx="1858949" cy="414524"/>
            </a:xfrm>
            <a:custGeom>
              <a:rect b="b" l="l" r="r" t="t"/>
              <a:pathLst>
                <a:path extrusionOk="0" h="414524" w="1858949">
                  <a:moveTo>
                    <a:pt x="1833353" y="412877"/>
                  </a:moveTo>
                  <a:cubicBezTo>
                    <a:pt x="1814397" y="402578"/>
                    <a:pt x="1799098" y="379819"/>
                    <a:pt x="1783284" y="367100"/>
                  </a:cubicBezTo>
                  <a:cubicBezTo>
                    <a:pt x="1705965" y="304022"/>
                    <a:pt x="1621228" y="254384"/>
                    <a:pt x="1532473" y="210049"/>
                  </a:cubicBezTo>
                  <a:cubicBezTo>
                    <a:pt x="1379381" y="115304"/>
                    <a:pt x="1201923" y="65665"/>
                    <a:pt x="1022714" y="55985"/>
                  </a:cubicBezTo>
                  <a:cubicBezTo>
                    <a:pt x="813885" y="23751"/>
                    <a:pt x="595836" y="27304"/>
                    <a:pt x="396589" y="103151"/>
                  </a:cubicBezTo>
                  <a:cubicBezTo>
                    <a:pt x="322876" y="131060"/>
                    <a:pt x="247772" y="155313"/>
                    <a:pt x="175758" y="187496"/>
                  </a:cubicBezTo>
                  <a:cubicBezTo>
                    <a:pt x="127492" y="209534"/>
                    <a:pt x="77577" y="233015"/>
                    <a:pt x="30650" y="256443"/>
                  </a:cubicBezTo>
                  <a:cubicBezTo>
                    <a:pt x="23026" y="259945"/>
                    <a:pt x="16999" y="264631"/>
                    <a:pt x="8500" y="264785"/>
                  </a:cubicBezTo>
                  <a:cubicBezTo>
                    <a:pt x="3915" y="264734"/>
                    <a:pt x="-51" y="260923"/>
                    <a:pt x="0" y="256289"/>
                  </a:cubicBezTo>
                  <a:cubicBezTo>
                    <a:pt x="155" y="247226"/>
                    <a:pt x="7264" y="240532"/>
                    <a:pt x="14166" y="235641"/>
                  </a:cubicBezTo>
                  <a:cubicBezTo>
                    <a:pt x="29774" y="224879"/>
                    <a:pt x="46670" y="215971"/>
                    <a:pt x="63102" y="206651"/>
                  </a:cubicBezTo>
                  <a:cubicBezTo>
                    <a:pt x="123371" y="175343"/>
                    <a:pt x="184361" y="144963"/>
                    <a:pt x="247875" y="120762"/>
                  </a:cubicBezTo>
                  <a:cubicBezTo>
                    <a:pt x="358316" y="80392"/>
                    <a:pt x="467778" y="34307"/>
                    <a:pt x="584298" y="14482"/>
                  </a:cubicBezTo>
                  <a:cubicBezTo>
                    <a:pt x="718898" y="-4827"/>
                    <a:pt x="856846" y="-4827"/>
                    <a:pt x="991446" y="14482"/>
                  </a:cubicBezTo>
                  <a:cubicBezTo>
                    <a:pt x="1029101" y="20558"/>
                    <a:pt x="1067168" y="22206"/>
                    <a:pt x="1105081" y="25862"/>
                  </a:cubicBezTo>
                  <a:cubicBezTo>
                    <a:pt x="1163341" y="32710"/>
                    <a:pt x="1221034" y="44914"/>
                    <a:pt x="1278109" y="58611"/>
                  </a:cubicBezTo>
                  <a:cubicBezTo>
                    <a:pt x="1319215" y="70763"/>
                    <a:pt x="1358828" y="87498"/>
                    <a:pt x="1399882" y="100216"/>
                  </a:cubicBezTo>
                  <a:cubicBezTo>
                    <a:pt x="1459533" y="125602"/>
                    <a:pt x="1513620" y="156034"/>
                    <a:pt x="1569613" y="187702"/>
                  </a:cubicBezTo>
                  <a:cubicBezTo>
                    <a:pt x="1629624" y="216331"/>
                    <a:pt x="1689121" y="252118"/>
                    <a:pt x="1742538" y="291046"/>
                  </a:cubicBezTo>
                  <a:cubicBezTo>
                    <a:pt x="1774269" y="311077"/>
                    <a:pt x="1804713" y="333373"/>
                    <a:pt x="1830263" y="361024"/>
                  </a:cubicBezTo>
                  <a:cubicBezTo>
                    <a:pt x="1837371" y="370087"/>
                    <a:pt x="1846952" y="376678"/>
                    <a:pt x="1855091" y="384762"/>
                  </a:cubicBezTo>
                  <a:cubicBezTo>
                    <a:pt x="1864981" y="396708"/>
                    <a:pt x="1854319" y="414524"/>
                    <a:pt x="1840462" y="414524"/>
                  </a:cubicBezTo>
                  <a:cubicBezTo>
                    <a:pt x="1838144" y="414473"/>
                    <a:pt x="1835774" y="413958"/>
                    <a:pt x="1833353" y="412877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24"/>
            <p:cNvSpPr/>
            <p:nvPr/>
          </p:nvSpPr>
          <p:spPr>
            <a:xfrm>
              <a:off x="1691707" y="1191552"/>
              <a:ext cx="224286" cy="351131"/>
            </a:xfrm>
            <a:custGeom>
              <a:rect b="b" l="l" r="r" t="t"/>
              <a:pathLst>
                <a:path extrusionOk="0" h="351131" w="224286">
                  <a:moveTo>
                    <a:pt x="14526" y="341142"/>
                  </a:moveTo>
                  <a:cubicBezTo>
                    <a:pt x="9942" y="334190"/>
                    <a:pt x="5615" y="326415"/>
                    <a:pt x="0" y="320133"/>
                  </a:cubicBezTo>
                  <a:cubicBezTo>
                    <a:pt x="20759" y="288465"/>
                    <a:pt x="42806" y="257673"/>
                    <a:pt x="62690" y="225439"/>
                  </a:cubicBezTo>
                  <a:cubicBezTo>
                    <a:pt x="93082" y="169828"/>
                    <a:pt x="131612" y="119365"/>
                    <a:pt x="165816" y="66174"/>
                  </a:cubicBezTo>
                  <a:cubicBezTo>
                    <a:pt x="176428" y="50211"/>
                    <a:pt x="201050" y="-3804"/>
                    <a:pt x="222325" y="213"/>
                  </a:cubicBezTo>
                  <a:cubicBezTo>
                    <a:pt x="227424" y="4589"/>
                    <a:pt x="221191" y="11335"/>
                    <a:pt x="219285" y="16021"/>
                  </a:cubicBezTo>
                  <a:cubicBezTo>
                    <a:pt x="184309" y="96812"/>
                    <a:pt x="132334" y="167613"/>
                    <a:pt x="91073" y="245058"/>
                  </a:cubicBezTo>
                  <a:cubicBezTo>
                    <a:pt x="70262" y="279712"/>
                    <a:pt x="47133" y="312821"/>
                    <a:pt x="25653" y="347166"/>
                  </a:cubicBezTo>
                  <a:cubicBezTo>
                    <a:pt x="24983" y="347784"/>
                    <a:pt x="24314" y="348402"/>
                    <a:pt x="23644" y="349020"/>
                  </a:cubicBezTo>
                  <a:cubicBezTo>
                    <a:pt x="22871" y="349689"/>
                    <a:pt x="22099" y="350410"/>
                    <a:pt x="21274" y="351131"/>
                  </a:cubicBezTo>
                  <a:cubicBezTo>
                    <a:pt x="19008" y="347836"/>
                    <a:pt x="16741" y="344489"/>
                    <a:pt x="14526" y="341142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24"/>
            <p:cNvSpPr/>
            <p:nvPr/>
          </p:nvSpPr>
          <p:spPr>
            <a:xfrm>
              <a:off x="65598" y="1035489"/>
              <a:ext cx="150141" cy="388762"/>
            </a:xfrm>
            <a:custGeom>
              <a:rect b="b" l="l" r="r" t="t"/>
              <a:pathLst>
                <a:path extrusionOk="0" h="388762" w="150141">
                  <a:moveTo>
                    <a:pt x="115735" y="379803"/>
                  </a:moveTo>
                  <a:cubicBezTo>
                    <a:pt x="83077" y="312967"/>
                    <a:pt x="70765" y="240775"/>
                    <a:pt x="47997" y="170848"/>
                  </a:cubicBezTo>
                  <a:cubicBezTo>
                    <a:pt x="31719" y="119820"/>
                    <a:pt x="5551" y="70799"/>
                    <a:pt x="246" y="16990"/>
                  </a:cubicBezTo>
                  <a:cubicBezTo>
                    <a:pt x="-2021" y="2160"/>
                    <a:pt x="11990" y="-8911"/>
                    <a:pt x="17605" y="10039"/>
                  </a:cubicBezTo>
                  <a:cubicBezTo>
                    <a:pt x="35274" y="59419"/>
                    <a:pt x="57218" y="106947"/>
                    <a:pt x="76844" y="155504"/>
                  </a:cubicBezTo>
                  <a:cubicBezTo>
                    <a:pt x="96521" y="202207"/>
                    <a:pt x="104608" y="252669"/>
                    <a:pt x="123204" y="299682"/>
                  </a:cubicBezTo>
                  <a:cubicBezTo>
                    <a:pt x="130776" y="320278"/>
                    <a:pt x="138349" y="342060"/>
                    <a:pt x="147878" y="361627"/>
                  </a:cubicBezTo>
                  <a:cubicBezTo>
                    <a:pt x="149990" y="366003"/>
                    <a:pt x="150814" y="370586"/>
                    <a:pt x="149527" y="375375"/>
                  </a:cubicBezTo>
                  <a:cubicBezTo>
                    <a:pt x="147466" y="383974"/>
                    <a:pt x="139327" y="388763"/>
                    <a:pt x="131240" y="388763"/>
                  </a:cubicBezTo>
                  <a:cubicBezTo>
                    <a:pt x="125059" y="388711"/>
                    <a:pt x="118929" y="385879"/>
                    <a:pt x="115735" y="379803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24"/>
            <p:cNvSpPr/>
            <p:nvPr/>
          </p:nvSpPr>
          <p:spPr>
            <a:xfrm>
              <a:off x="194431" y="1127386"/>
              <a:ext cx="1536765" cy="407676"/>
            </a:xfrm>
            <a:custGeom>
              <a:rect b="b" l="l" r="r" t="t"/>
              <a:pathLst>
                <a:path extrusionOk="0" h="407676" w="1536765">
                  <a:moveTo>
                    <a:pt x="1512678" y="406595"/>
                  </a:moveTo>
                  <a:cubicBezTo>
                    <a:pt x="1512369" y="406183"/>
                    <a:pt x="1512112" y="405720"/>
                    <a:pt x="1511803" y="405308"/>
                  </a:cubicBezTo>
                  <a:cubicBezTo>
                    <a:pt x="1505570" y="395833"/>
                    <a:pt x="1499697" y="384711"/>
                    <a:pt x="1490425" y="378120"/>
                  </a:cubicBezTo>
                  <a:cubicBezTo>
                    <a:pt x="1481565" y="366122"/>
                    <a:pt x="1470851" y="355258"/>
                    <a:pt x="1461270" y="344032"/>
                  </a:cubicBezTo>
                  <a:cubicBezTo>
                    <a:pt x="1426911" y="308606"/>
                    <a:pt x="1388587" y="274467"/>
                    <a:pt x="1346656" y="248978"/>
                  </a:cubicBezTo>
                  <a:cubicBezTo>
                    <a:pt x="1287675" y="209226"/>
                    <a:pt x="1227561" y="170659"/>
                    <a:pt x="1160287" y="146303"/>
                  </a:cubicBezTo>
                  <a:cubicBezTo>
                    <a:pt x="1133140" y="134769"/>
                    <a:pt x="1108827" y="117776"/>
                    <a:pt x="1081062" y="107632"/>
                  </a:cubicBezTo>
                  <a:cubicBezTo>
                    <a:pt x="1051803" y="97540"/>
                    <a:pt x="1023626" y="84770"/>
                    <a:pt x="995192" y="72669"/>
                  </a:cubicBezTo>
                  <a:cubicBezTo>
                    <a:pt x="926218" y="55471"/>
                    <a:pt x="855338" y="44142"/>
                    <a:pt x="784354" y="39869"/>
                  </a:cubicBezTo>
                  <a:cubicBezTo>
                    <a:pt x="712084" y="33175"/>
                    <a:pt x="638731" y="38221"/>
                    <a:pt x="567799" y="44503"/>
                  </a:cubicBezTo>
                  <a:cubicBezTo>
                    <a:pt x="495116" y="55986"/>
                    <a:pt x="423721" y="78694"/>
                    <a:pt x="355314" y="104028"/>
                  </a:cubicBezTo>
                  <a:cubicBezTo>
                    <a:pt x="279076" y="138579"/>
                    <a:pt x="207166" y="178640"/>
                    <a:pt x="133659" y="217619"/>
                  </a:cubicBezTo>
                  <a:cubicBezTo>
                    <a:pt x="92192" y="239143"/>
                    <a:pt x="50982" y="262726"/>
                    <a:pt x="16418" y="294291"/>
                  </a:cubicBezTo>
                  <a:cubicBezTo>
                    <a:pt x="11937" y="296711"/>
                    <a:pt x="6373" y="296196"/>
                    <a:pt x="2664" y="292489"/>
                  </a:cubicBezTo>
                  <a:cubicBezTo>
                    <a:pt x="-13974" y="272664"/>
                    <a:pt x="52219" y="230492"/>
                    <a:pt x="65612" y="220451"/>
                  </a:cubicBezTo>
                  <a:cubicBezTo>
                    <a:pt x="120060" y="184613"/>
                    <a:pt x="178062" y="154953"/>
                    <a:pt x="235394" y="124058"/>
                  </a:cubicBezTo>
                  <a:cubicBezTo>
                    <a:pt x="333782" y="67056"/>
                    <a:pt x="442317" y="29416"/>
                    <a:pt x="554149" y="9128"/>
                  </a:cubicBezTo>
                  <a:cubicBezTo>
                    <a:pt x="696372" y="-8688"/>
                    <a:pt x="840399" y="220"/>
                    <a:pt x="980305" y="30240"/>
                  </a:cubicBezTo>
                  <a:cubicBezTo>
                    <a:pt x="1012551" y="36213"/>
                    <a:pt x="1040883" y="53411"/>
                    <a:pt x="1071481" y="64430"/>
                  </a:cubicBezTo>
                  <a:cubicBezTo>
                    <a:pt x="1101512" y="74420"/>
                    <a:pt x="1129843" y="88271"/>
                    <a:pt x="1157299" y="103925"/>
                  </a:cubicBezTo>
                  <a:cubicBezTo>
                    <a:pt x="1197324" y="121741"/>
                    <a:pt x="1238121" y="137858"/>
                    <a:pt x="1276394" y="159588"/>
                  </a:cubicBezTo>
                  <a:cubicBezTo>
                    <a:pt x="1340681" y="199752"/>
                    <a:pt x="1405895" y="239297"/>
                    <a:pt x="1461373" y="291562"/>
                  </a:cubicBezTo>
                  <a:cubicBezTo>
                    <a:pt x="1482699" y="310717"/>
                    <a:pt x="1501191" y="332807"/>
                    <a:pt x="1519323" y="354949"/>
                  </a:cubicBezTo>
                  <a:cubicBezTo>
                    <a:pt x="1527256" y="365968"/>
                    <a:pt x="1537404" y="377966"/>
                    <a:pt x="1536734" y="392229"/>
                  </a:cubicBezTo>
                  <a:cubicBezTo>
                    <a:pt x="1535962" y="401601"/>
                    <a:pt x="1527256" y="407677"/>
                    <a:pt x="1518602" y="407677"/>
                  </a:cubicBezTo>
                  <a:cubicBezTo>
                    <a:pt x="1516593" y="407625"/>
                    <a:pt x="1514584" y="407265"/>
                    <a:pt x="1512678" y="40659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24"/>
            <p:cNvSpPr/>
            <p:nvPr/>
          </p:nvSpPr>
          <p:spPr>
            <a:xfrm>
              <a:off x="305658" y="1434928"/>
              <a:ext cx="1328460" cy="343177"/>
            </a:xfrm>
            <a:custGeom>
              <a:rect b="b" l="l" r="r" t="t"/>
              <a:pathLst>
                <a:path extrusionOk="0" h="343177" w="1328460">
                  <a:moveTo>
                    <a:pt x="1298531" y="339161"/>
                  </a:moveTo>
                  <a:cubicBezTo>
                    <a:pt x="1277514" y="319182"/>
                    <a:pt x="1259485" y="296423"/>
                    <a:pt x="1237901" y="276959"/>
                  </a:cubicBezTo>
                  <a:cubicBezTo>
                    <a:pt x="1205964" y="252860"/>
                    <a:pt x="1176911" y="225106"/>
                    <a:pt x="1144408" y="201729"/>
                  </a:cubicBezTo>
                  <a:cubicBezTo>
                    <a:pt x="1092741" y="167692"/>
                    <a:pt x="1036491" y="140968"/>
                    <a:pt x="979210" y="118105"/>
                  </a:cubicBezTo>
                  <a:cubicBezTo>
                    <a:pt x="897100" y="78096"/>
                    <a:pt x="807470" y="57139"/>
                    <a:pt x="717324" y="45038"/>
                  </a:cubicBezTo>
                  <a:cubicBezTo>
                    <a:pt x="671582" y="36748"/>
                    <a:pt x="625530" y="35306"/>
                    <a:pt x="579170" y="37675"/>
                  </a:cubicBezTo>
                  <a:cubicBezTo>
                    <a:pt x="512668" y="35718"/>
                    <a:pt x="447094" y="44987"/>
                    <a:pt x="382138" y="58529"/>
                  </a:cubicBezTo>
                  <a:cubicBezTo>
                    <a:pt x="251452" y="80671"/>
                    <a:pt x="123497" y="125726"/>
                    <a:pt x="13005" y="199618"/>
                  </a:cubicBezTo>
                  <a:cubicBezTo>
                    <a:pt x="-22178" y="212902"/>
                    <a:pt x="24234" y="168825"/>
                    <a:pt x="32785" y="164191"/>
                  </a:cubicBezTo>
                  <a:cubicBezTo>
                    <a:pt x="77858" y="130412"/>
                    <a:pt x="128133" y="104615"/>
                    <a:pt x="179336" y="81546"/>
                  </a:cubicBezTo>
                  <a:cubicBezTo>
                    <a:pt x="241871" y="53328"/>
                    <a:pt x="309661" y="37829"/>
                    <a:pt x="376626" y="24184"/>
                  </a:cubicBezTo>
                  <a:cubicBezTo>
                    <a:pt x="431589" y="12959"/>
                    <a:pt x="486912" y="1476"/>
                    <a:pt x="543266" y="1836"/>
                  </a:cubicBezTo>
                  <a:cubicBezTo>
                    <a:pt x="558668" y="1939"/>
                    <a:pt x="574173" y="1424"/>
                    <a:pt x="589575" y="909"/>
                  </a:cubicBezTo>
                  <a:cubicBezTo>
                    <a:pt x="616001" y="34"/>
                    <a:pt x="642426" y="-841"/>
                    <a:pt x="668697" y="1527"/>
                  </a:cubicBezTo>
                  <a:cubicBezTo>
                    <a:pt x="751373" y="11105"/>
                    <a:pt x="834204" y="24853"/>
                    <a:pt x="913481" y="50651"/>
                  </a:cubicBezTo>
                  <a:cubicBezTo>
                    <a:pt x="989358" y="79847"/>
                    <a:pt x="1064359" y="111875"/>
                    <a:pt x="1135239" y="151781"/>
                  </a:cubicBezTo>
                  <a:cubicBezTo>
                    <a:pt x="1170730" y="171451"/>
                    <a:pt x="1200401" y="198948"/>
                    <a:pt x="1231668" y="224437"/>
                  </a:cubicBezTo>
                  <a:cubicBezTo>
                    <a:pt x="1266851" y="249462"/>
                    <a:pt x="1295337" y="281799"/>
                    <a:pt x="1324544" y="313158"/>
                  </a:cubicBezTo>
                  <a:cubicBezTo>
                    <a:pt x="1334795" y="326134"/>
                    <a:pt x="1323205" y="343177"/>
                    <a:pt x="1309554" y="343177"/>
                  </a:cubicBezTo>
                  <a:cubicBezTo>
                    <a:pt x="1305845" y="343177"/>
                    <a:pt x="1302085" y="341942"/>
                    <a:pt x="1298531" y="33916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24"/>
            <p:cNvSpPr/>
            <p:nvPr/>
          </p:nvSpPr>
          <p:spPr>
            <a:xfrm>
              <a:off x="1443215" y="1764480"/>
              <a:ext cx="180875" cy="335965"/>
            </a:xfrm>
            <a:custGeom>
              <a:rect b="b" l="l" r="r" t="t"/>
              <a:pathLst>
                <a:path extrusionOk="0" h="335965" w="180875">
                  <a:moveTo>
                    <a:pt x="19317" y="327933"/>
                  </a:moveTo>
                  <a:cubicBezTo>
                    <a:pt x="13239" y="323453"/>
                    <a:pt x="7212" y="318098"/>
                    <a:pt x="412" y="314905"/>
                  </a:cubicBezTo>
                  <a:cubicBezTo>
                    <a:pt x="309" y="314854"/>
                    <a:pt x="155" y="314802"/>
                    <a:pt x="0" y="314699"/>
                  </a:cubicBezTo>
                  <a:cubicBezTo>
                    <a:pt x="5924" y="300590"/>
                    <a:pt x="18235" y="285194"/>
                    <a:pt x="21635" y="274638"/>
                  </a:cubicBezTo>
                  <a:cubicBezTo>
                    <a:pt x="31525" y="254711"/>
                    <a:pt x="40488" y="234320"/>
                    <a:pt x="51924" y="215216"/>
                  </a:cubicBezTo>
                  <a:cubicBezTo>
                    <a:pt x="90506" y="158472"/>
                    <a:pt x="116107" y="94673"/>
                    <a:pt x="149538" y="34943"/>
                  </a:cubicBezTo>
                  <a:cubicBezTo>
                    <a:pt x="156750" y="23048"/>
                    <a:pt x="162622" y="8527"/>
                    <a:pt x="174367" y="494"/>
                  </a:cubicBezTo>
                  <a:cubicBezTo>
                    <a:pt x="195023" y="-6251"/>
                    <a:pt x="159995" y="58114"/>
                    <a:pt x="159017" y="66868"/>
                  </a:cubicBezTo>
                  <a:cubicBezTo>
                    <a:pt x="146396" y="97145"/>
                    <a:pt x="132334" y="126702"/>
                    <a:pt x="121052" y="157494"/>
                  </a:cubicBezTo>
                  <a:cubicBezTo>
                    <a:pt x="108381" y="188492"/>
                    <a:pt x="89321" y="216298"/>
                    <a:pt x="73919" y="245906"/>
                  </a:cubicBezTo>
                  <a:cubicBezTo>
                    <a:pt x="60114" y="276286"/>
                    <a:pt x="46258" y="306615"/>
                    <a:pt x="30340" y="335914"/>
                  </a:cubicBezTo>
                  <a:lnTo>
                    <a:pt x="30340" y="335965"/>
                  </a:lnTo>
                  <a:cubicBezTo>
                    <a:pt x="26632" y="333288"/>
                    <a:pt x="22923" y="330610"/>
                    <a:pt x="19317" y="327933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24"/>
            <p:cNvSpPr/>
            <p:nvPr/>
          </p:nvSpPr>
          <p:spPr>
            <a:xfrm>
              <a:off x="310356" y="1621908"/>
              <a:ext cx="138419" cy="353463"/>
            </a:xfrm>
            <a:custGeom>
              <a:rect b="b" l="l" r="r" t="t"/>
              <a:pathLst>
                <a:path extrusionOk="0" h="353463" w="138419">
                  <a:moveTo>
                    <a:pt x="102831" y="342289"/>
                  </a:moveTo>
                  <a:cubicBezTo>
                    <a:pt x="81556" y="286369"/>
                    <a:pt x="66721" y="227719"/>
                    <a:pt x="45704" y="171799"/>
                  </a:cubicBezTo>
                  <a:cubicBezTo>
                    <a:pt x="26748" y="120358"/>
                    <a:pt x="2898" y="68094"/>
                    <a:pt x="13" y="12740"/>
                  </a:cubicBezTo>
                  <a:cubicBezTo>
                    <a:pt x="-450" y="3111"/>
                    <a:pt x="11140" y="-4973"/>
                    <a:pt x="18197" y="3677"/>
                  </a:cubicBezTo>
                  <a:cubicBezTo>
                    <a:pt x="22473" y="8775"/>
                    <a:pt x="23915" y="15469"/>
                    <a:pt x="26027" y="21597"/>
                  </a:cubicBezTo>
                  <a:cubicBezTo>
                    <a:pt x="43180" y="81636"/>
                    <a:pt x="69503" y="136167"/>
                    <a:pt x="91189" y="194147"/>
                  </a:cubicBezTo>
                  <a:cubicBezTo>
                    <a:pt x="107312" y="238378"/>
                    <a:pt x="119624" y="284052"/>
                    <a:pt x="136932" y="327820"/>
                  </a:cubicBezTo>
                  <a:cubicBezTo>
                    <a:pt x="142649" y="342392"/>
                    <a:pt x="130853" y="353463"/>
                    <a:pt x="119109" y="353463"/>
                  </a:cubicBezTo>
                  <a:cubicBezTo>
                    <a:pt x="112773" y="353515"/>
                    <a:pt x="106334" y="350168"/>
                    <a:pt x="102831" y="34228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24"/>
            <p:cNvSpPr/>
            <p:nvPr/>
          </p:nvSpPr>
          <p:spPr>
            <a:xfrm>
              <a:off x="430301" y="1835416"/>
              <a:ext cx="1056134" cy="258593"/>
            </a:xfrm>
            <a:custGeom>
              <a:rect b="b" l="l" r="r" t="t"/>
              <a:pathLst>
                <a:path extrusionOk="0" h="258593" w="1056134">
                  <a:moveTo>
                    <a:pt x="1033621" y="258027"/>
                  </a:moveTo>
                  <a:cubicBezTo>
                    <a:pt x="1033209" y="257718"/>
                    <a:pt x="1032694" y="257358"/>
                    <a:pt x="1032282" y="257049"/>
                  </a:cubicBezTo>
                  <a:cubicBezTo>
                    <a:pt x="1026203" y="252569"/>
                    <a:pt x="1020176" y="247214"/>
                    <a:pt x="1013377" y="244021"/>
                  </a:cubicBezTo>
                  <a:cubicBezTo>
                    <a:pt x="1008895" y="241858"/>
                    <a:pt x="1003847" y="241601"/>
                    <a:pt x="999211" y="242734"/>
                  </a:cubicBezTo>
                  <a:cubicBezTo>
                    <a:pt x="960062" y="218584"/>
                    <a:pt x="929773" y="178008"/>
                    <a:pt x="888049" y="157411"/>
                  </a:cubicBezTo>
                  <a:cubicBezTo>
                    <a:pt x="847406" y="134652"/>
                    <a:pt x="806609" y="111944"/>
                    <a:pt x="762669" y="95981"/>
                  </a:cubicBezTo>
                  <a:cubicBezTo>
                    <a:pt x="724551" y="84859"/>
                    <a:pt x="685865" y="71626"/>
                    <a:pt x="647592" y="62151"/>
                  </a:cubicBezTo>
                  <a:cubicBezTo>
                    <a:pt x="492748" y="33521"/>
                    <a:pt x="327447" y="15190"/>
                    <a:pt x="175487" y="67146"/>
                  </a:cubicBezTo>
                  <a:cubicBezTo>
                    <a:pt x="115940" y="86455"/>
                    <a:pt x="65510" y="126877"/>
                    <a:pt x="4932" y="142633"/>
                  </a:cubicBezTo>
                  <a:cubicBezTo>
                    <a:pt x="4211" y="147370"/>
                    <a:pt x="-1198" y="145053"/>
                    <a:pt x="502" y="140728"/>
                  </a:cubicBezTo>
                  <a:cubicBezTo>
                    <a:pt x="-3516" y="130945"/>
                    <a:pt x="17707" y="123066"/>
                    <a:pt x="23786" y="118071"/>
                  </a:cubicBezTo>
                  <a:cubicBezTo>
                    <a:pt x="62831" y="95724"/>
                    <a:pt x="98323" y="67558"/>
                    <a:pt x="139532" y="49123"/>
                  </a:cubicBezTo>
                  <a:cubicBezTo>
                    <a:pt x="191611" y="26158"/>
                    <a:pt x="247655" y="10968"/>
                    <a:pt x="303906" y="2987"/>
                  </a:cubicBezTo>
                  <a:cubicBezTo>
                    <a:pt x="528188" y="-11019"/>
                    <a:pt x="772302" y="21472"/>
                    <a:pt x="955787" y="159574"/>
                  </a:cubicBezTo>
                  <a:cubicBezTo>
                    <a:pt x="984582" y="180274"/>
                    <a:pt x="1007762" y="212405"/>
                    <a:pt x="1042790" y="222188"/>
                  </a:cubicBezTo>
                  <a:cubicBezTo>
                    <a:pt x="1063910" y="228625"/>
                    <a:pt x="1058140" y="258593"/>
                    <a:pt x="1038205" y="258593"/>
                  </a:cubicBezTo>
                  <a:cubicBezTo>
                    <a:pt x="1036763" y="258542"/>
                    <a:pt x="1035218" y="258336"/>
                    <a:pt x="1033621" y="258027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24"/>
            <p:cNvSpPr/>
            <p:nvPr/>
          </p:nvSpPr>
          <p:spPr>
            <a:xfrm>
              <a:off x="662834" y="2168767"/>
              <a:ext cx="563321" cy="520336"/>
            </a:xfrm>
            <a:custGeom>
              <a:rect b="b" l="l" r="r" t="t"/>
              <a:pathLst>
                <a:path extrusionOk="0" h="520336" w="563321">
                  <a:moveTo>
                    <a:pt x="337123" y="519924"/>
                  </a:moveTo>
                  <a:cubicBezTo>
                    <a:pt x="238375" y="518740"/>
                    <a:pt x="131437" y="497937"/>
                    <a:pt x="61381" y="422862"/>
                  </a:cubicBezTo>
                  <a:cubicBezTo>
                    <a:pt x="27280" y="390319"/>
                    <a:pt x="10848" y="344903"/>
                    <a:pt x="1060" y="299744"/>
                  </a:cubicBezTo>
                  <a:cubicBezTo>
                    <a:pt x="-2545" y="254071"/>
                    <a:pt x="2863" y="205874"/>
                    <a:pt x="20068" y="163187"/>
                  </a:cubicBezTo>
                  <a:cubicBezTo>
                    <a:pt x="59835" y="55569"/>
                    <a:pt x="180836" y="12573"/>
                    <a:pt x="286281" y="729"/>
                  </a:cubicBezTo>
                  <a:cubicBezTo>
                    <a:pt x="346601" y="-3544"/>
                    <a:pt x="409703" y="11131"/>
                    <a:pt x="462348" y="40275"/>
                  </a:cubicBezTo>
                  <a:cubicBezTo>
                    <a:pt x="479965" y="53457"/>
                    <a:pt x="497376" y="67463"/>
                    <a:pt x="510511" y="85228"/>
                  </a:cubicBezTo>
                  <a:cubicBezTo>
                    <a:pt x="518135" y="94497"/>
                    <a:pt x="523183" y="105413"/>
                    <a:pt x="528334" y="116226"/>
                  </a:cubicBezTo>
                  <a:cubicBezTo>
                    <a:pt x="535443" y="130232"/>
                    <a:pt x="545230" y="143054"/>
                    <a:pt x="550484" y="157935"/>
                  </a:cubicBezTo>
                  <a:cubicBezTo>
                    <a:pt x="574540" y="234504"/>
                    <a:pt x="563105" y="319929"/>
                    <a:pt x="530189" y="392172"/>
                  </a:cubicBezTo>
                  <a:cubicBezTo>
                    <a:pt x="500054" y="468381"/>
                    <a:pt x="432007" y="520285"/>
                    <a:pt x="350155" y="520336"/>
                  </a:cubicBezTo>
                  <a:cubicBezTo>
                    <a:pt x="345828" y="520336"/>
                    <a:pt x="341501" y="520182"/>
                    <a:pt x="337123" y="519924"/>
                  </a:cubicBezTo>
                  <a:close/>
                  <a:moveTo>
                    <a:pt x="247544" y="36465"/>
                  </a:moveTo>
                  <a:cubicBezTo>
                    <a:pt x="178158" y="50265"/>
                    <a:pt x="107844" y="78740"/>
                    <a:pt x="65656" y="138162"/>
                  </a:cubicBezTo>
                  <a:cubicBezTo>
                    <a:pt x="37325" y="182960"/>
                    <a:pt x="29031" y="236151"/>
                    <a:pt x="29649" y="288261"/>
                  </a:cubicBezTo>
                  <a:cubicBezTo>
                    <a:pt x="34904" y="318951"/>
                    <a:pt x="44948" y="350001"/>
                    <a:pt x="61381" y="376570"/>
                  </a:cubicBezTo>
                  <a:cubicBezTo>
                    <a:pt x="128500" y="471573"/>
                    <a:pt x="253210" y="493148"/>
                    <a:pt x="362364" y="489750"/>
                  </a:cubicBezTo>
                  <a:cubicBezTo>
                    <a:pt x="406870" y="486660"/>
                    <a:pt x="449882" y="463386"/>
                    <a:pt x="476462" y="427548"/>
                  </a:cubicBezTo>
                  <a:cubicBezTo>
                    <a:pt x="506133" y="382080"/>
                    <a:pt x="526480" y="329558"/>
                    <a:pt x="531889" y="275337"/>
                  </a:cubicBezTo>
                  <a:cubicBezTo>
                    <a:pt x="532919" y="240374"/>
                    <a:pt x="534619" y="204226"/>
                    <a:pt x="523234" y="170653"/>
                  </a:cubicBezTo>
                  <a:cubicBezTo>
                    <a:pt x="516126" y="152013"/>
                    <a:pt x="503609" y="136102"/>
                    <a:pt x="495882" y="117720"/>
                  </a:cubicBezTo>
                  <a:cubicBezTo>
                    <a:pt x="485992" y="98358"/>
                    <a:pt x="469559" y="83529"/>
                    <a:pt x="452612" y="70450"/>
                  </a:cubicBezTo>
                  <a:cubicBezTo>
                    <a:pt x="440095" y="58813"/>
                    <a:pt x="423868" y="54127"/>
                    <a:pt x="407745" y="50110"/>
                  </a:cubicBezTo>
                  <a:cubicBezTo>
                    <a:pt x="401461" y="49081"/>
                    <a:pt x="394713" y="46712"/>
                    <a:pt x="392343" y="40224"/>
                  </a:cubicBezTo>
                  <a:cubicBezTo>
                    <a:pt x="365557" y="32964"/>
                    <a:pt x="337792" y="28844"/>
                    <a:pt x="310182" y="28844"/>
                  </a:cubicBezTo>
                  <a:cubicBezTo>
                    <a:pt x="289062" y="28896"/>
                    <a:pt x="268046" y="31264"/>
                    <a:pt x="247544" y="3646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9" name="Google Shape;1349;p24"/>
          <p:cNvGrpSpPr/>
          <p:nvPr/>
        </p:nvGrpSpPr>
        <p:grpSpPr>
          <a:xfrm rot="-1419810">
            <a:off x="-94560" y="78013"/>
            <a:ext cx="1208288" cy="1253814"/>
            <a:chOff x="-191405" y="151421"/>
            <a:chExt cx="2416362" cy="2507404"/>
          </a:xfrm>
        </p:grpSpPr>
        <p:sp>
          <p:nvSpPr>
            <p:cNvPr id="1350" name="Google Shape;1350;p24"/>
            <p:cNvSpPr/>
            <p:nvPr/>
          </p:nvSpPr>
          <p:spPr>
            <a:xfrm>
              <a:off x="-191405" y="151421"/>
              <a:ext cx="2416362" cy="861563"/>
            </a:xfrm>
            <a:custGeom>
              <a:rect b="b" l="l" r="r" t="t"/>
              <a:pathLst>
                <a:path extrusionOk="0" h="861563" w="2416362">
                  <a:moveTo>
                    <a:pt x="2160864" y="847094"/>
                  </a:moveTo>
                  <a:cubicBezTo>
                    <a:pt x="2132327" y="825519"/>
                    <a:pt x="2104510" y="803119"/>
                    <a:pt x="2080763" y="776189"/>
                  </a:cubicBezTo>
                  <a:cubicBezTo>
                    <a:pt x="2061395" y="754820"/>
                    <a:pt x="2038678" y="737210"/>
                    <a:pt x="2015035" y="720784"/>
                  </a:cubicBezTo>
                  <a:cubicBezTo>
                    <a:pt x="1975319" y="688447"/>
                    <a:pt x="1933286" y="659354"/>
                    <a:pt x="1889604" y="632732"/>
                  </a:cubicBezTo>
                  <a:cubicBezTo>
                    <a:pt x="1820835" y="589891"/>
                    <a:pt x="1751707" y="547770"/>
                    <a:pt x="1681908" y="506525"/>
                  </a:cubicBezTo>
                  <a:cubicBezTo>
                    <a:pt x="1577752" y="440306"/>
                    <a:pt x="1459944" y="393963"/>
                    <a:pt x="1337089" y="378516"/>
                  </a:cubicBezTo>
                  <a:cubicBezTo>
                    <a:pt x="1273781" y="367496"/>
                    <a:pt x="1210113" y="361523"/>
                    <a:pt x="1145826" y="366518"/>
                  </a:cubicBezTo>
                  <a:cubicBezTo>
                    <a:pt x="1061553" y="366415"/>
                    <a:pt x="977898" y="375323"/>
                    <a:pt x="895994" y="395663"/>
                  </a:cubicBezTo>
                  <a:cubicBezTo>
                    <a:pt x="770048" y="420018"/>
                    <a:pt x="647863" y="461727"/>
                    <a:pt x="533095" y="519141"/>
                  </a:cubicBezTo>
                  <a:cubicBezTo>
                    <a:pt x="464687" y="549778"/>
                    <a:pt x="397516" y="582785"/>
                    <a:pt x="331684" y="618675"/>
                  </a:cubicBezTo>
                  <a:cubicBezTo>
                    <a:pt x="276875" y="649261"/>
                    <a:pt x="221655" y="682268"/>
                    <a:pt x="176891" y="726190"/>
                  </a:cubicBezTo>
                  <a:cubicBezTo>
                    <a:pt x="166280" y="712081"/>
                    <a:pt x="156956" y="697149"/>
                    <a:pt x="148611" y="681598"/>
                  </a:cubicBezTo>
                  <a:cubicBezTo>
                    <a:pt x="124349" y="632011"/>
                    <a:pt x="96172" y="584793"/>
                    <a:pt x="65574" y="538811"/>
                  </a:cubicBezTo>
                  <a:cubicBezTo>
                    <a:pt x="45897" y="506216"/>
                    <a:pt x="28898" y="472077"/>
                    <a:pt x="7830" y="440255"/>
                  </a:cubicBezTo>
                  <a:cubicBezTo>
                    <a:pt x="5666" y="436908"/>
                    <a:pt x="3348" y="432737"/>
                    <a:pt x="0" y="430111"/>
                  </a:cubicBezTo>
                  <a:cubicBezTo>
                    <a:pt x="62329" y="364458"/>
                    <a:pt x="129964" y="304161"/>
                    <a:pt x="205686" y="253544"/>
                  </a:cubicBezTo>
                  <a:cubicBezTo>
                    <a:pt x="269149" y="203339"/>
                    <a:pt x="341729" y="167141"/>
                    <a:pt x="415339" y="134186"/>
                  </a:cubicBezTo>
                  <a:cubicBezTo>
                    <a:pt x="528819" y="84393"/>
                    <a:pt x="651726" y="61015"/>
                    <a:pt x="771079" y="29399"/>
                  </a:cubicBezTo>
                  <a:cubicBezTo>
                    <a:pt x="829699" y="16269"/>
                    <a:pt x="889968" y="15805"/>
                    <a:pt x="949618" y="10656"/>
                  </a:cubicBezTo>
                  <a:cubicBezTo>
                    <a:pt x="1053466" y="-724"/>
                    <a:pt x="1158189" y="-3350"/>
                    <a:pt x="1262449" y="4528"/>
                  </a:cubicBezTo>
                  <a:cubicBezTo>
                    <a:pt x="1353109" y="8596"/>
                    <a:pt x="1443770" y="29090"/>
                    <a:pt x="1532988" y="45465"/>
                  </a:cubicBezTo>
                  <a:cubicBezTo>
                    <a:pt x="1566831" y="50974"/>
                    <a:pt x="1598099" y="55712"/>
                    <a:pt x="1631788" y="64414"/>
                  </a:cubicBezTo>
                  <a:cubicBezTo>
                    <a:pt x="1772878" y="106380"/>
                    <a:pt x="1915308" y="151899"/>
                    <a:pt x="2044139" y="224194"/>
                  </a:cubicBezTo>
                  <a:cubicBezTo>
                    <a:pt x="2104613" y="263276"/>
                    <a:pt x="2166118" y="300866"/>
                    <a:pt x="2222730" y="345612"/>
                  </a:cubicBezTo>
                  <a:cubicBezTo>
                    <a:pt x="2285368" y="394478"/>
                    <a:pt x="2351148" y="439379"/>
                    <a:pt x="2416362" y="484744"/>
                  </a:cubicBezTo>
                  <a:cubicBezTo>
                    <a:pt x="2382828" y="522848"/>
                    <a:pt x="2326938" y="616358"/>
                    <a:pt x="2319263" y="624184"/>
                  </a:cubicBezTo>
                  <a:cubicBezTo>
                    <a:pt x="2287274" y="668880"/>
                    <a:pt x="2264248" y="719136"/>
                    <a:pt x="2235711" y="766045"/>
                  </a:cubicBezTo>
                  <a:cubicBezTo>
                    <a:pt x="2220875" y="792615"/>
                    <a:pt x="2203207" y="817486"/>
                    <a:pt x="2187393" y="843489"/>
                  </a:cubicBezTo>
                  <a:cubicBezTo>
                    <a:pt x="2184611" y="848638"/>
                    <a:pt x="2180748" y="855024"/>
                    <a:pt x="2177812" y="861563"/>
                  </a:cubicBezTo>
                  <a:cubicBezTo>
                    <a:pt x="2172506" y="856568"/>
                    <a:pt x="2166634" y="851780"/>
                    <a:pt x="2160864" y="84709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24"/>
            <p:cNvSpPr/>
            <p:nvPr/>
          </p:nvSpPr>
          <p:spPr>
            <a:xfrm>
              <a:off x="84697" y="823922"/>
              <a:ext cx="1812078" cy="656713"/>
            </a:xfrm>
            <a:custGeom>
              <a:rect b="b" l="l" r="r" t="t"/>
              <a:pathLst>
                <a:path extrusionOk="0" h="656713" w="1812078">
                  <a:moveTo>
                    <a:pt x="1571158" y="594923"/>
                  </a:moveTo>
                  <a:cubicBezTo>
                    <a:pt x="1515680" y="542659"/>
                    <a:pt x="1450518" y="503113"/>
                    <a:pt x="1386180" y="462949"/>
                  </a:cubicBezTo>
                  <a:cubicBezTo>
                    <a:pt x="1347907" y="441219"/>
                    <a:pt x="1307109" y="425154"/>
                    <a:pt x="1267085" y="407286"/>
                  </a:cubicBezTo>
                  <a:cubicBezTo>
                    <a:pt x="1239629" y="391684"/>
                    <a:pt x="1211298" y="377781"/>
                    <a:pt x="1181266" y="367791"/>
                  </a:cubicBezTo>
                  <a:cubicBezTo>
                    <a:pt x="1150668" y="356772"/>
                    <a:pt x="1122337" y="339625"/>
                    <a:pt x="1090090" y="333601"/>
                  </a:cubicBezTo>
                  <a:cubicBezTo>
                    <a:pt x="950185" y="303581"/>
                    <a:pt x="806158" y="294673"/>
                    <a:pt x="663934" y="312489"/>
                  </a:cubicBezTo>
                  <a:cubicBezTo>
                    <a:pt x="552102" y="332777"/>
                    <a:pt x="443567" y="370469"/>
                    <a:pt x="345180" y="427419"/>
                  </a:cubicBezTo>
                  <a:cubicBezTo>
                    <a:pt x="287847" y="458315"/>
                    <a:pt x="229845" y="487974"/>
                    <a:pt x="175397" y="523813"/>
                  </a:cubicBezTo>
                  <a:cubicBezTo>
                    <a:pt x="167568" y="529734"/>
                    <a:pt x="141348" y="546778"/>
                    <a:pt x="124555" y="563873"/>
                  </a:cubicBezTo>
                  <a:cubicBezTo>
                    <a:pt x="116983" y="546830"/>
                    <a:pt x="110544" y="528550"/>
                    <a:pt x="104157" y="511145"/>
                  </a:cubicBezTo>
                  <a:cubicBezTo>
                    <a:pt x="85561" y="464133"/>
                    <a:pt x="77474" y="413671"/>
                    <a:pt x="57796" y="366968"/>
                  </a:cubicBezTo>
                  <a:cubicBezTo>
                    <a:pt x="38685" y="319698"/>
                    <a:pt x="17411" y="273304"/>
                    <a:pt x="0" y="225313"/>
                  </a:cubicBezTo>
                  <a:cubicBezTo>
                    <a:pt x="3709" y="223665"/>
                    <a:pt x="7315" y="221451"/>
                    <a:pt x="11281" y="219649"/>
                  </a:cubicBezTo>
                  <a:cubicBezTo>
                    <a:pt x="58208" y="196168"/>
                    <a:pt x="108123" y="172739"/>
                    <a:pt x="156389" y="150701"/>
                  </a:cubicBezTo>
                  <a:cubicBezTo>
                    <a:pt x="228403" y="118570"/>
                    <a:pt x="303507" y="94317"/>
                    <a:pt x="377220" y="66408"/>
                  </a:cubicBezTo>
                  <a:cubicBezTo>
                    <a:pt x="576416" y="-9440"/>
                    <a:pt x="794516" y="-12993"/>
                    <a:pt x="1003345" y="19241"/>
                  </a:cubicBezTo>
                  <a:cubicBezTo>
                    <a:pt x="1182554" y="28973"/>
                    <a:pt x="1360012" y="78560"/>
                    <a:pt x="1513105" y="173306"/>
                  </a:cubicBezTo>
                  <a:cubicBezTo>
                    <a:pt x="1601859" y="217641"/>
                    <a:pt x="1686596" y="267279"/>
                    <a:pt x="1763915" y="330357"/>
                  </a:cubicBezTo>
                  <a:cubicBezTo>
                    <a:pt x="1779214" y="342715"/>
                    <a:pt x="1793998" y="364445"/>
                    <a:pt x="1812078" y="375103"/>
                  </a:cubicBezTo>
                  <a:cubicBezTo>
                    <a:pt x="1796058" y="389779"/>
                    <a:pt x="1780708" y="422064"/>
                    <a:pt x="1772878" y="433804"/>
                  </a:cubicBezTo>
                  <a:cubicBezTo>
                    <a:pt x="1738674" y="486996"/>
                    <a:pt x="1700092" y="537458"/>
                    <a:pt x="1669752" y="593069"/>
                  </a:cubicBezTo>
                  <a:cubicBezTo>
                    <a:pt x="1656359" y="614696"/>
                    <a:pt x="1642090" y="635653"/>
                    <a:pt x="1627821" y="656714"/>
                  </a:cubicBezTo>
                  <a:cubicBezTo>
                    <a:pt x="1610101" y="635087"/>
                    <a:pt x="1591969" y="613615"/>
                    <a:pt x="1571158" y="5949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24"/>
            <p:cNvSpPr/>
            <p:nvPr/>
          </p:nvSpPr>
          <p:spPr>
            <a:xfrm>
              <a:off x="329789" y="1471627"/>
              <a:ext cx="1276974" cy="580364"/>
            </a:xfrm>
            <a:custGeom>
              <a:rect b="b" l="l" r="r" t="t"/>
              <a:pathLst>
                <a:path extrusionOk="0" h="580364" w="1276974">
                  <a:moveTo>
                    <a:pt x="1056299" y="523260"/>
                  </a:moveTo>
                  <a:cubicBezTo>
                    <a:pt x="872763" y="385158"/>
                    <a:pt x="628649" y="352718"/>
                    <a:pt x="404367" y="366672"/>
                  </a:cubicBezTo>
                  <a:cubicBezTo>
                    <a:pt x="348116" y="374654"/>
                    <a:pt x="292071" y="389792"/>
                    <a:pt x="239993" y="412809"/>
                  </a:cubicBezTo>
                  <a:cubicBezTo>
                    <a:pt x="198784" y="431243"/>
                    <a:pt x="163241" y="459358"/>
                    <a:pt x="124246" y="481757"/>
                  </a:cubicBezTo>
                  <a:cubicBezTo>
                    <a:pt x="123010" y="482787"/>
                    <a:pt x="121155" y="483920"/>
                    <a:pt x="118992" y="485156"/>
                  </a:cubicBezTo>
                  <a:cubicBezTo>
                    <a:pt x="118941" y="482993"/>
                    <a:pt x="118477" y="480624"/>
                    <a:pt x="117550" y="478204"/>
                  </a:cubicBezTo>
                  <a:cubicBezTo>
                    <a:pt x="100190" y="434384"/>
                    <a:pt x="87930" y="388762"/>
                    <a:pt x="71807" y="344531"/>
                  </a:cubicBezTo>
                  <a:cubicBezTo>
                    <a:pt x="50172" y="286550"/>
                    <a:pt x="23798" y="232020"/>
                    <a:pt x="6645" y="171981"/>
                  </a:cubicBezTo>
                  <a:cubicBezTo>
                    <a:pt x="4739" y="166419"/>
                    <a:pt x="3348" y="160498"/>
                    <a:pt x="0" y="155658"/>
                  </a:cubicBezTo>
                  <a:cubicBezTo>
                    <a:pt x="107866" y="86092"/>
                    <a:pt x="231648" y="43250"/>
                    <a:pt x="357955" y="21881"/>
                  </a:cubicBezTo>
                  <a:cubicBezTo>
                    <a:pt x="422911" y="8339"/>
                    <a:pt x="488434" y="-930"/>
                    <a:pt x="554987" y="1027"/>
                  </a:cubicBezTo>
                  <a:cubicBezTo>
                    <a:pt x="601348" y="-1342"/>
                    <a:pt x="647450" y="100"/>
                    <a:pt x="693193" y="8390"/>
                  </a:cubicBezTo>
                  <a:cubicBezTo>
                    <a:pt x="783287" y="20491"/>
                    <a:pt x="872917" y="41500"/>
                    <a:pt x="955078" y="81457"/>
                  </a:cubicBezTo>
                  <a:cubicBezTo>
                    <a:pt x="1012359" y="104320"/>
                    <a:pt x="1068559" y="131044"/>
                    <a:pt x="1120225" y="165081"/>
                  </a:cubicBezTo>
                  <a:cubicBezTo>
                    <a:pt x="1152729" y="188458"/>
                    <a:pt x="1181833" y="216212"/>
                    <a:pt x="1213719" y="240311"/>
                  </a:cubicBezTo>
                  <a:cubicBezTo>
                    <a:pt x="1235302" y="259723"/>
                    <a:pt x="1253383" y="282534"/>
                    <a:pt x="1274399" y="302513"/>
                  </a:cubicBezTo>
                  <a:cubicBezTo>
                    <a:pt x="1275275" y="303182"/>
                    <a:pt x="1276099" y="303800"/>
                    <a:pt x="1276975" y="304264"/>
                  </a:cubicBezTo>
                  <a:cubicBezTo>
                    <a:pt x="1271566" y="311627"/>
                    <a:pt x="1267497" y="320278"/>
                    <a:pt x="1262912" y="327899"/>
                  </a:cubicBezTo>
                  <a:cubicBezTo>
                    <a:pt x="1229481" y="387629"/>
                    <a:pt x="1203880" y="451428"/>
                    <a:pt x="1165298" y="508172"/>
                  </a:cubicBezTo>
                  <a:cubicBezTo>
                    <a:pt x="1153913" y="527276"/>
                    <a:pt x="1144899" y="547667"/>
                    <a:pt x="1135009" y="567594"/>
                  </a:cubicBezTo>
                  <a:cubicBezTo>
                    <a:pt x="1133824" y="571353"/>
                    <a:pt x="1131506" y="575679"/>
                    <a:pt x="1128724" y="580364"/>
                  </a:cubicBezTo>
                  <a:cubicBezTo>
                    <a:pt x="1101423" y="566977"/>
                    <a:pt x="1080921" y="540973"/>
                    <a:pt x="1056299" y="52326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24"/>
            <p:cNvSpPr/>
            <p:nvPr/>
          </p:nvSpPr>
          <p:spPr>
            <a:xfrm>
              <a:off x="692451" y="2197615"/>
              <a:ext cx="503066" cy="461210"/>
            </a:xfrm>
            <a:custGeom>
              <a:rect b="b" l="l" r="r" t="t"/>
              <a:pathLst>
                <a:path extrusionOk="0" h="461210" w="503066">
                  <a:moveTo>
                    <a:pt x="31763" y="347722"/>
                  </a:moveTo>
                  <a:cubicBezTo>
                    <a:pt x="15279" y="321152"/>
                    <a:pt x="5286" y="290103"/>
                    <a:pt x="32" y="259413"/>
                  </a:cubicBezTo>
                  <a:cubicBezTo>
                    <a:pt x="-586" y="207303"/>
                    <a:pt x="7656" y="154112"/>
                    <a:pt x="36039" y="109314"/>
                  </a:cubicBezTo>
                  <a:cubicBezTo>
                    <a:pt x="78278" y="49892"/>
                    <a:pt x="148592" y="21365"/>
                    <a:pt x="217926" y="7617"/>
                  </a:cubicBezTo>
                  <a:cubicBezTo>
                    <a:pt x="265266" y="-4432"/>
                    <a:pt x="315490" y="-1446"/>
                    <a:pt x="362726" y="11376"/>
                  </a:cubicBezTo>
                  <a:cubicBezTo>
                    <a:pt x="365095" y="17864"/>
                    <a:pt x="371843" y="20233"/>
                    <a:pt x="378128" y="21262"/>
                  </a:cubicBezTo>
                  <a:cubicBezTo>
                    <a:pt x="394302" y="25279"/>
                    <a:pt x="410477" y="29965"/>
                    <a:pt x="422994" y="41602"/>
                  </a:cubicBezTo>
                  <a:cubicBezTo>
                    <a:pt x="439942" y="54732"/>
                    <a:pt x="456425" y="69562"/>
                    <a:pt x="466264" y="88872"/>
                  </a:cubicBezTo>
                  <a:cubicBezTo>
                    <a:pt x="474043" y="107203"/>
                    <a:pt x="486560" y="123165"/>
                    <a:pt x="493668" y="141754"/>
                  </a:cubicBezTo>
                  <a:cubicBezTo>
                    <a:pt x="505053" y="175378"/>
                    <a:pt x="503353" y="211474"/>
                    <a:pt x="502322" y="246489"/>
                  </a:cubicBezTo>
                  <a:cubicBezTo>
                    <a:pt x="496914" y="300710"/>
                    <a:pt x="476567" y="353232"/>
                    <a:pt x="446844" y="398700"/>
                  </a:cubicBezTo>
                  <a:cubicBezTo>
                    <a:pt x="420213" y="434538"/>
                    <a:pt x="377252" y="457812"/>
                    <a:pt x="332746" y="460902"/>
                  </a:cubicBezTo>
                  <a:cubicBezTo>
                    <a:pt x="325843" y="461108"/>
                    <a:pt x="318838" y="461211"/>
                    <a:pt x="311832" y="461211"/>
                  </a:cubicBezTo>
                  <a:cubicBezTo>
                    <a:pt x="208036" y="461262"/>
                    <a:pt x="94607" y="436701"/>
                    <a:pt x="31763" y="34772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4" name="Google Shape;1354;p24"/>
          <p:cNvGrpSpPr/>
          <p:nvPr/>
        </p:nvGrpSpPr>
        <p:grpSpPr>
          <a:xfrm rot="237054">
            <a:off x="4759491" y="3931359"/>
            <a:ext cx="1054909" cy="927994"/>
            <a:chOff x="389472" y="2908610"/>
            <a:chExt cx="1054934" cy="928016"/>
          </a:xfrm>
        </p:grpSpPr>
        <p:sp>
          <p:nvSpPr>
            <p:cNvPr id="1355" name="Google Shape;1355;p24"/>
            <p:cNvSpPr/>
            <p:nvPr/>
          </p:nvSpPr>
          <p:spPr>
            <a:xfrm rot="-465910">
              <a:off x="441407" y="2971958"/>
              <a:ext cx="951067" cy="804068"/>
            </a:xfrm>
            <a:custGeom>
              <a:rect b="b" l="l" r="r" t="t"/>
              <a:pathLst>
                <a:path extrusionOk="0" h="1608377" w="1903729">
                  <a:moveTo>
                    <a:pt x="1895024" y="766815"/>
                  </a:moveTo>
                  <a:cubicBezTo>
                    <a:pt x="1894186" y="686757"/>
                    <a:pt x="1896052" y="606623"/>
                    <a:pt x="1892930" y="526641"/>
                  </a:cubicBezTo>
                  <a:cubicBezTo>
                    <a:pt x="1891445" y="447610"/>
                    <a:pt x="1891711" y="368541"/>
                    <a:pt x="1891254" y="289510"/>
                  </a:cubicBezTo>
                  <a:cubicBezTo>
                    <a:pt x="1892016" y="247426"/>
                    <a:pt x="1891673" y="205152"/>
                    <a:pt x="1880136" y="164324"/>
                  </a:cubicBezTo>
                  <a:cubicBezTo>
                    <a:pt x="1862812" y="82591"/>
                    <a:pt x="1814114" y="62044"/>
                    <a:pt x="1739602" y="45112"/>
                  </a:cubicBezTo>
                  <a:cubicBezTo>
                    <a:pt x="1667944" y="32936"/>
                    <a:pt x="1595031" y="32137"/>
                    <a:pt x="1522536" y="30196"/>
                  </a:cubicBezTo>
                  <a:cubicBezTo>
                    <a:pt x="1447109" y="27494"/>
                    <a:pt x="1371606" y="28027"/>
                    <a:pt x="1296142" y="27761"/>
                  </a:cubicBezTo>
                  <a:cubicBezTo>
                    <a:pt x="1203239" y="23765"/>
                    <a:pt x="1110297" y="23803"/>
                    <a:pt x="1017318" y="23842"/>
                  </a:cubicBezTo>
                  <a:cubicBezTo>
                    <a:pt x="996605" y="23880"/>
                    <a:pt x="975931" y="23880"/>
                    <a:pt x="955218" y="23842"/>
                  </a:cubicBezTo>
                  <a:cubicBezTo>
                    <a:pt x="899514" y="23423"/>
                    <a:pt x="844039" y="18781"/>
                    <a:pt x="788335" y="17639"/>
                  </a:cubicBezTo>
                  <a:cubicBezTo>
                    <a:pt x="740665" y="15889"/>
                    <a:pt x="692995" y="16003"/>
                    <a:pt x="645325" y="16155"/>
                  </a:cubicBezTo>
                  <a:cubicBezTo>
                    <a:pt x="617607" y="16231"/>
                    <a:pt x="589850" y="16308"/>
                    <a:pt x="562131" y="16041"/>
                  </a:cubicBezTo>
                  <a:cubicBezTo>
                    <a:pt x="514804" y="15470"/>
                    <a:pt x="467896" y="9154"/>
                    <a:pt x="420797" y="5235"/>
                  </a:cubicBezTo>
                  <a:cubicBezTo>
                    <a:pt x="358582" y="3789"/>
                    <a:pt x="296254" y="3713"/>
                    <a:pt x="233963" y="2381"/>
                  </a:cubicBezTo>
                  <a:cubicBezTo>
                    <a:pt x="197753" y="2039"/>
                    <a:pt x="161620" y="-625"/>
                    <a:pt x="125373" y="136"/>
                  </a:cubicBezTo>
                  <a:cubicBezTo>
                    <a:pt x="122022" y="250"/>
                    <a:pt x="118634" y="212"/>
                    <a:pt x="115283" y="212"/>
                  </a:cubicBezTo>
                  <a:cubicBezTo>
                    <a:pt x="110752" y="174"/>
                    <a:pt x="106221" y="136"/>
                    <a:pt x="101690" y="479"/>
                  </a:cubicBezTo>
                  <a:cubicBezTo>
                    <a:pt x="93504" y="1886"/>
                    <a:pt x="85965" y="6338"/>
                    <a:pt x="79797" y="11703"/>
                  </a:cubicBezTo>
                  <a:cubicBezTo>
                    <a:pt x="51012" y="26733"/>
                    <a:pt x="31823" y="48270"/>
                    <a:pt x="26606" y="80841"/>
                  </a:cubicBezTo>
                  <a:cubicBezTo>
                    <a:pt x="19182" y="114516"/>
                    <a:pt x="15108" y="148799"/>
                    <a:pt x="11490" y="183083"/>
                  </a:cubicBezTo>
                  <a:cubicBezTo>
                    <a:pt x="3723" y="281367"/>
                    <a:pt x="2619" y="380184"/>
                    <a:pt x="1477" y="478735"/>
                  </a:cubicBezTo>
                  <a:cubicBezTo>
                    <a:pt x="258" y="599735"/>
                    <a:pt x="182" y="720698"/>
                    <a:pt x="144" y="841698"/>
                  </a:cubicBezTo>
                  <a:cubicBezTo>
                    <a:pt x="-655" y="920082"/>
                    <a:pt x="1705" y="998695"/>
                    <a:pt x="11452" y="1076546"/>
                  </a:cubicBezTo>
                  <a:cubicBezTo>
                    <a:pt x="15184" y="1109422"/>
                    <a:pt x="26759" y="1142868"/>
                    <a:pt x="51088" y="1166231"/>
                  </a:cubicBezTo>
                  <a:cubicBezTo>
                    <a:pt x="83490" y="1193247"/>
                    <a:pt x="122175" y="1213033"/>
                    <a:pt x="163867" y="1220681"/>
                  </a:cubicBezTo>
                  <a:cubicBezTo>
                    <a:pt x="238532" y="1240201"/>
                    <a:pt x="315596" y="1245794"/>
                    <a:pt x="392393" y="1249942"/>
                  </a:cubicBezTo>
                  <a:cubicBezTo>
                    <a:pt x="455788" y="1255003"/>
                    <a:pt x="520439" y="1261585"/>
                    <a:pt x="584215" y="1265010"/>
                  </a:cubicBezTo>
                  <a:cubicBezTo>
                    <a:pt x="624841" y="1267255"/>
                    <a:pt x="665581" y="1264896"/>
                    <a:pt x="706207" y="1267407"/>
                  </a:cubicBezTo>
                  <a:cubicBezTo>
                    <a:pt x="727453" y="1301500"/>
                    <a:pt x="747176" y="1336583"/>
                    <a:pt x="769755" y="1369915"/>
                  </a:cubicBezTo>
                  <a:cubicBezTo>
                    <a:pt x="796559" y="1415614"/>
                    <a:pt x="825953" y="1459600"/>
                    <a:pt x="855499" y="1503548"/>
                  </a:cubicBezTo>
                  <a:cubicBezTo>
                    <a:pt x="874080" y="1531515"/>
                    <a:pt x="890110" y="1561119"/>
                    <a:pt x="910289" y="1588020"/>
                  </a:cubicBezTo>
                  <a:cubicBezTo>
                    <a:pt x="916572" y="1595060"/>
                    <a:pt x="920417" y="1606475"/>
                    <a:pt x="930583" y="1608377"/>
                  </a:cubicBezTo>
                  <a:cubicBezTo>
                    <a:pt x="930850" y="1608377"/>
                    <a:pt x="931116" y="1608377"/>
                    <a:pt x="931383" y="1608377"/>
                  </a:cubicBezTo>
                  <a:cubicBezTo>
                    <a:pt x="952819" y="1608377"/>
                    <a:pt x="971248" y="1572077"/>
                    <a:pt x="983546" y="1556743"/>
                  </a:cubicBezTo>
                  <a:cubicBezTo>
                    <a:pt x="1008180" y="1519606"/>
                    <a:pt x="1031939" y="1481707"/>
                    <a:pt x="1051929" y="1441830"/>
                  </a:cubicBezTo>
                  <a:cubicBezTo>
                    <a:pt x="1070052" y="1401877"/>
                    <a:pt x="1094953" y="1365501"/>
                    <a:pt x="1113153" y="1325586"/>
                  </a:cubicBezTo>
                  <a:cubicBezTo>
                    <a:pt x="1181041" y="1312611"/>
                    <a:pt x="1251175" y="1314361"/>
                    <a:pt x="1320319" y="1312383"/>
                  </a:cubicBezTo>
                  <a:cubicBezTo>
                    <a:pt x="1357861" y="1309910"/>
                    <a:pt x="1395517" y="1310024"/>
                    <a:pt x="1433098" y="1311165"/>
                  </a:cubicBezTo>
                  <a:cubicBezTo>
                    <a:pt x="1480920" y="1311926"/>
                    <a:pt x="1527105" y="1310633"/>
                    <a:pt x="1575079" y="1314932"/>
                  </a:cubicBezTo>
                  <a:cubicBezTo>
                    <a:pt x="1642967" y="1317520"/>
                    <a:pt x="1711997" y="1327527"/>
                    <a:pt x="1778666" y="1309681"/>
                  </a:cubicBezTo>
                  <a:cubicBezTo>
                    <a:pt x="1811944" y="1305077"/>
                    <a:pt x="1840767" y="1283350"/>
                    <a:pt x="1856225" y="1253823"/>
                  </a:cubicBezTo>
                  <a:cubicBezTo>
                    <a:pt x="1886571" y="1207478"/>
                    <a:pt x="1902334" y="1153750"/>
                    <a:pt x="1903248" y="1098539"/>
                  </a:cubicBezTo>
                  <a:cubicBezTo>
                    <a:pt x="1905723" y="987888"/>
                    <a:pt x="1897993" y="877314"/>
                    <a:pt x="1895024" y="7668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56" name="Google Shape;1356;p24"/>
            <p:cNvGrpSpPr/>
            <p:nvPr/>
          </p:nvGrpSpPr>
          <p:grpSpPr>
            <a:xfrm rot="-476624">
              <a:off x="440475" y="2970525"/>
              <a:ext cx="951860" cy="804185"/>
              <a:chOff x="576232" y="5636268"/>
              <a:chExt cx="1903729" cy="1608377"/>
            </a:xfrm>
          </p:grpSpPr>
          <p:grpSp>
            <p:nvGrpSpPr>
              <p:cNvPr id="1357" name="Google Shape;1357;p24"/>
              <p:cNvGrpSpPr/>
              <p:nvPr/>
            </p:nvGrpSpPr>
            <p:grpSpPr>
              <a:xfrm>
                <a:off x="576232" y="5636268"/>
                <a:ext cx="1903729" cy="1608377"/>
                <a:chOff x="576232" y="5636268"/>
                <a:chExt cx="1903729" cy="1608377"/>
              </a:xfrm>
            </p:grpSpPr>
            <p:sp>
              <p:nvSpPr>
                <p:cNvPr id="1358" name="Google Shape;1358;p24"/>
                <p:cNvSpPr/>
                <p:nvPr/>
              </p:nvSpPr>
              <p:spPr>
                <a:xfrm>
                  <a:off x="576232" y="5636268"/>
                  <a:ext cx="1903729" cy="1608377"/>
                </a:xfrm>
                <a:custGeom>
                  <a:rect b="b" l="l" r="r" t="t"/>
                  <a:pathLst>
                    <a:path extrusionOk="0" h="1608377" w="1903729">
                      <a:moveTo>
                        <a:pt x="1895024" y="766815"/>
                      </a:moveTo>
                      <a:cubicBezTo>
                        <a:pt x="1894186" y="686757"/>
                        <a:pt x="1896052" y="606623"/>
                        <a:pt x="1892930" y="526641"/>
                      </a:cubicBezTo>
                      <a:cubicBezTo>
                        <a:pt x="1891445" y="447610"/>
                        <a:pt x="1891711" y="368541"/>
                        <a:pt x="1891254" y="289510"/>
                      </a:cubicBezTo>
                      <a:cubicBezTo>
                        <a:pt x="1892016" y="247426"/>
                        <a:pt x="1891673" y="205152"/>
                        <a:pt x="1880136" y="164324"/>
                      </a:cubicBezTo>
                      <a:cubicBezTo>
                        <a:pt x="1862812" y="82591"/>
                        <a:pt x="1814114" y="62044"/>
                        <a:pt x="1739602" y="45112"/>
                      </a:cubicBezTo>
                      <a:cubicBezTo>
                        <a:pt x="1667944" y="32936"/>
                        <a:pt x="1595031" y="32137"/>
                        <a:pt x="1522536" y="30196"/>
                      </a:cubicBezTo>
                      <a:cubicBezTo>
                        <a:pt x="1447109" y="27494"/>
                        <a:pt x="1371606" y="28027"/>
                        <a:pt x="1296142" y="27761"/>
                      </a:cubicBezTo>
                      <a:cubicBezTo>
                        <a:pt x="1203239" y="23765"/>
                        <a:pt x="1110297" y="23803"/>
                        <a:pt x="1017318" y="23842"/>
                      </a:cubicBezTo>
                      <a:cubicBezTo>
                        <a:pt x="996605" y="23880"/>
                        <a:pt x="975931" y="23880"/>
                        <a:pt x="955218" y="23842"/>
                      </a:cubicBezTo>
                      <a:cubicBezTo>
                        <a:pt x="899514" y="23423"/>
                        <a:pt x="844039" y="18781"/>
                        <a:pt x="788335" y="17639"/>
                      </a:cubicBezTo>
                      <a:cubicBezTo>
                        <a:pt x="740665" y="15889"/>
                        <a:pt x="692995" y="16003"/>
                        <a:pt x="645325" y="16155"/>
                      </a:cubicBezTo>
                      <a:cubicBezTo>
                        <a:pt x="617607" y="16231"/>
                        <a:pt x="589850" y="16308"/>
                        <a:pt x="562131" y="16041"/>
                      </a:cubicBezTo>
                      <a:cubicBezTo>
                        <a:pt x="514804" y="15470"/>
                        <a:pt x="467896" y="9154"/>
                        <a:pt x="420797" y="5235"/>
                      </a:cubicBezTo>
                      <a:cubicBezTo>
                        <a:pt x="358582" y="3789"/>
                        <a:pt x="296254" y="3713"/>
                        <a:pt x="233963" y="2381"/>
                      </a:cubicBezTo>
                      <a:cubicBezTo>
                        <a:pt x="197753" y="2039"/>
                        <a:pt x="161620" y="-625"/>
                        <a:pt x="125373" y="136"/>
                      </a:cubicBezTo>
                      <a:cubicBezTo>
                        <a:pt x="122022" y="250"/>
                        <a:pt x="118634" y="212"/>
                        <a:pt x="115283" y="212"/>
                      </a:cubicBezTo>
                      <a:cubicBezTo>
                        <a:pt x="110752" y="174"/>
                        <a:pt x="106221" y="136"/>
                        <a:pt x="101690" y="479"/>
                      </a:cubicBezTo>
                      <a:cubicBezTo>
                        <a:pt x="93504" y="1886"/>
                        <a:pt x="85965" y="6338"/>
                        <a:pt x="79797" y="11703"/>
                      </a:cubicBezTo>
                      <a:cubicBezTo>
                        <a:pt x="51012" y="26733"/>
                        <a:pt x="31823" y="48270"/>
                        <a:pt x="26606" y="80841"/>
                      </a:cubicBezTo>
                      <a:cubicBezTo>
                        <a:pt x="19182" y="114516"/>
                        <a:pt x="15108" y="148799"/>
                        <a:pt x="11490" y="183083"/>
                      </a:cubicBezTo>
                      <a:cubicBezTo>
                        <a:pt x="3723" y="281367"/>
                        <a:pt x="2619" y="380184"/>
                        <a:pt x="1477" y="478735"/>
                      </a:cubicBezTo>
                      <a:cubicBezTo>
                        <a:pt x="258" y="599735"/>
                        <a:pt x="182" y="720698"/>
                        <a:pt x="144" y="841698"/>
                      </a:cubicBezTo>
                      <a:cubicBezTo>
                        <a:pt x="-655" y="920082"/>
                        <a:pt x="1705" y="998695"/>
                        <a:pt x="11452" y="1076546"/>
                      </a:cubicBezTo>
                      <a:cubicBezTo>
                        <a:pt x="15184" y="1109422"/>
                        <a:pt x="26759" y="1142868"/>
                        <a:pt x="51088" y="1166231"/>
                      </a:cubicBezTo>
                      <a:cubicBezTo>
                        <a:pt x="83490" y="1193247"/>
                        <a:pt x="122175" y="1213033"/>
                        <a:pt x="163867" y="1220681"/>
                      </a:cubicBezTo>
                      <a:cubicBezTo>
                        <a:pt x="238532" y="1240201"/>
                        <a:pt x="315596" y="1245794"/>
                        <a:pt x="392393" y="1249942"/>
                      </a:cubicBezTo>
                      <a:cubicBezTo>
                        <a:pt x="455788" y="1255003"/>
                        <a:pt x="520439" y="1261585"/>
                        <a:pt x="584215" y="1265010"/>
                      </a:cubicBezTo>
                      <a:cubicBezTo>
                        <a:pt x="624841" y="1267255"/>
                        <a:pt x="665581" y="1264896"/>
                        <a:pt x="706207" y="1267407"/>
                      </a:cubicBezTo>
                      <a:cubicBezTo>
                        <a:pt x="727453" y="1301500"/>
                        <a:pt x="747176" y="1336583"/>
                        <a:pt x="769755" y="1369915"/>
                      </a:cubicBezTo>
                      <a:cubicBezTo>
                        <a:pt x="796559" y="1415614"/>
                        <a:pt x="825953" y="1459600"/>
                        <a:pt x="855499" y="1503548"/>
                      </a:cubicBezTo>
                      <a:cubicBezTo>
                        <a:pt x="874080" y="1531515"/>
                        <a:pt x="890110" y="1561119"/>
                        <a:pt x="910289" y="1588020"/>
                      </a:cubicBezTo>
                      <a:cubicBezTo>
                        <a:pt x="916572" y="1595060"/>
                        <a:pt x="920417" y="1606475"/>
                        <a:pt x="930583" y="1608377"/>
                      </a:cubicBezTo>
                      <a:cubicBezTo>
                        <a:pt x="930850" y="1608377"/>
                        <a:pt x="931116" y="1608377"/>
                        <a:pt x="931383" y="1608377"/>
                      </a:cubicBezTo>
                      <a:cubicBezTo>
                        <a:pt x="952819" y="1608377"/>
                        <a:pt x="971248" y="1572077"/>
                        <a:pt x="983546" y="1556743"/>
                      </a:cubicBezTo>
                      <a:cubicBezTo>
                        <a:pt x="1008180" y="1519606"/>
                        <a:pt x="1031939" y="1481707"/>
                        <a:pt x="1051929" y="1441830"/>
                      </a:cubicBezTo>
                      <a:cubicBezTo>
                        <a:pt x="1070052" y="1401877"/>
                        <a:pt x="1094953" y="1365501"/>
                        <a:pt x="1113153" y="1325586"/>
                      </a:cubicBezTo>
                      <a:cubicBezTo>
                        <a:pt x="1181041" y="1312611"/>
                        <a:pt x="1251175" y="1314361"/>
                        <a:pt x="1320319" y="1312383"/>
                      </a:cubicBezTo>
                      <a:cubicBezTo>
                        <a:pt x="1357861" y="1309910"/>
                        <a:pt x="1395517" y="1310024"/>
                        <a:pt x="1433098" y="1311165"/>
                      </a:cubicBezTo>
                      <a:cubicBezTo>
                        <a:pt x="1480920" y="1311926"/>
                        <a:pt x="1527105" y="1310633"/>
                        <a:pt x="1575079" y="1314932"/>
                      </a:cubicBezTo>
                      <a:cubicBezTo>
                        <a:pt x="1642967" y="1317520"/>
                        <a:pt x="1711997" y="1327527"/>
                        <a:pt x="1778666" y="1309681"/>
                      </a:cubicBezTo>
                      <a:cubicBezTo>
                        <a:pt x="1811944" y="1305077"/>
                        <a:pt x="1840767" y="1283350"/>
                        <a:pt x="1856225" y="1253823"/>
                      </a:cubicBezTo>
                      <a:cubicBezTo>
                        <a:pt x="1886571" y="1207478"/>
                        <a:pt x="1902334" y="1153750"/>
                        <a:pt x="1903248" y="1098539"/>
                      </a:cubicBezTo>
                      <a:cubicBezTo>
                        <a:pt x="1905723" y="987888"/>
                        <a:pt x="1897993" y="877314"/>
                        <a:pt x="1895024" y="766815"/>
                      </a:cubicBezTo>
                      <a:close/>
                      <a:moveTo>
                        <a:pt x="1881393" y="1099452"/>
                      </a:moveTo>
                      <a:cubicBezTo>
                        <a:pt x="1880251" y="1157746"/>
                        <a:pt x="1862584" y="1205765"/>
                        <a:pt x="1830487" y="1254204"/>
                      </a:cubicBezTo>
                      <a:cubicBezTo>
                        <a:pt x="1822681" y="1264858"/>
                        <a:pt x="1812287" y="1273762"/>
                        <a:pt x="1800826" y="1280306"/>
                      </a:cubicBezTo>
                      <a:cubicBezTo>
                        <a:pt x="1788870" y="1286090"/>
                        <a:pt x="1775582" y="1287840"/>
                        <a:pt x="1762751" y="1290770"/>
                      </a:cubicBezTo>
                      <a:cubicBezTo>
                        <a:pt x="1721782" y="1301082"/>
                        <a:pt x="1679329" y="1298152"/>
                        <a:pt x="1637522" y="1296858"/>
                      </a:cubicBezTo>
                      <a:cubicBezTo>
                        <a:pt x="1574318" y="1291912"/>
                        <a:pt x="1510847" y="1288944"/>
                        <a:pt x="1447109" y="1289629"/>
                      </a:cubicBezTo>
                      <a:cubicBezTo>
                        <a:pt x="1405836" y="1288563"/>
                        <a:pt x="1364448" y="1287536"/>
                        <a:pt x="1323251" y="1290428"/>
                      </a:cubicBezTo>
                      <a:cubicBezTo>
                        <a:pt x="1266481" y="1291874"/>
                        <a:pt x="1209978" y="1291759"/>
                        <a:pt x="1153322" y="1297581"/>
                      </a:cubicBezTo>
                      <a:cubicBezTo>
                        <a:pt x="1139349" y="1298799"/>
                        <a:pt x="1125451" y="1300968"/>
                        <a:pt x="1111706" y="1303707"/>
                      </a:cubicBezTo>
                      <a:cubicBezTo>
                        <a:pt x="1106604" y="1304697"/>
                        <a:pt x="1101083" y="1305458"/>
                        <a:pt x="1097238" y="1309339"/>
                      </a:cubicBezTo>
                      <a:cubicBezTo>
                        <a:pt x="1093887" y="1313030"/>
                        <a:pt x="1093164" y="1318090"/>
                        <a:pt x="1090689" y="1322390"/>
                      </a:cubicBezTo>
                      <a:cubicBezTo>
                        <a:pt x="1076335" y="1351803"/>
                        <a:pt x="1059087" y="1380265"/>
                        <a:pt x="1043476" y="1409107"/>
                      </a:cubicBezTo>
                      <a:cubicBezTo>
                        <a:pt x="1030340" y="1437150"/>
                        <a:pt x="1016100" y="1464623"/>
                        <a:pt x="999537" y="1490916"/>
                      </a:cubicBezTo>
                      <a:cubicBezTo>
                        <a:pt x="979319" y="1522840"/>
                        <a:pt x="960777" y="1556667"/>
                        <a:pt x="934619" y="1584215"/>
                      </a:cubicBezTo>
                      <a:cubicBezTo>
                        <a:pt x="934543" y="1584139"/>
                        <a:pt x="934505" y="1584025"/>
                        <a:pt x="934391" y="1583949"/>
                      </a:cubicBezTo>
                      <a:cubicBezTo>
                        <a:pt x="932145" y="1580867"/>
                        <a:pt x="929860" y="1577785"/>
                        <a:pt x="927575" y="1574703"/>
                      </a:cubicBezTo>
                      <a:cubicBezTo>
                        <a:pt x="893232" y="1525504"/>
                        <a:pt x="863609" y="1473032"/>
                        <a:pt x="828428" y="1424327"/>
                      </a:cubicBezTo>
                      <a:cubicBezTo>
                        <a:pt x="803908" y="1383727"/>
                        <a:pt x="778664" y="1343128"/>
                        <a:pt x="752925" y="1303213"/>
                      </a:cubicBezTo>
                      <a:cubicBezTo>
                        <a:pt x="742721" y="1286394"/>
                        <a:pt x="734002" y="1268625"/>
                        <a:pt x="722351" y="1252758"/>
                      </a:cubicBezTo>
                      <a:cubicBezTo>
                        <a:pt x="716449" y="1245680"/>
                        <a:pt x="707616" y="1245033"/>
                        <a:pt x="698707" y="1245033"/>
                      </a:cubicBezTo>
                      <a:cubicBezTo>
                        <a:pt x="697679" y="1245033"/>
                        <a:pt x="696650" y="1245033"/>
                        <a:pt x="695622" y="1245033"/>
                      </a:cubicBezTo>
                      <a:cubicBezTo>
                        <a:pt x="691853" y="1245072"/>
                        <a:pt x="688160" y="1245072"/>
                        <a:pt x="684695" y="1244691"/>
                      </a:cubicBezTo>
                      <a:cubicBezTo>
                        <a:pt x="666419" y="1244310"/>
                        <a:pt x="648181" y="1244463"/>
                        <a:pt x="629905" y="1244387"/>
                      </a:cubicBezTo>
                      <a:cubicBezTo>
                        <a:pt x="592401" y="1244425"/>
                        <a:pt x="555811" y="1241457"/>
                        <a:pt x="517926" y="1238831"/>
                      </a:cubicBezTo>
                      <a:cubicBezTo>
                        <a:pt x="480118" y="1235749"/>
                        <a:pt x="442385" y="1232287"/>
                        <a:pt x="404577" y="1229090"/>
                      </a:cubicBezTo>
                      <a:cubicBezTo>
                        <a:pt x="341753" y="1224600"/>
                        <a:pt x="278358" y="1222622"/>
                        <a:pt x="216372" y="1210065"/>
                      </a:cubicBezTo>
                      <a:cubicBezTo>
                        <a:pt x="177269" y="1200895"/>
                        <a:pt x="132721" y="1195910"/>
                        <a:pt x="98378" y="1172471"/>
                      </a:cubicBezTo>
                      <a:cubicBezTo>
                        <a:pt x="79531" y="1161817"/>
                        <a:pt x="60531" y="1149755"/>
                        <a:pt x="50289" y="1129969"/>
                      </a:cubicBezTo>
                      <a:cubicBezTo>
                        <a:pt x="28091" y="1090244"/>
                        <a:pt x="30642" y="1042339"/>
                        <a:pt x="25921" y="998314"/>
                      </a:cubicBezTo>
                      <a:cubicBezTo>
                        <a:pt x="20933" y="935112"/>
                        <a:pt x="21809" y="869932"/>
                        <a:pt x="21885" y="806350"/>
                      </a:cubicBezTo>
                      <a:cubicBezTo>
                        <a:pt x="22456" y="645891"/>
                        <a:pt x="21085" y="485318"/>
                        <a:pt x="25807" y="324935"/>
                      </a:cubicBezTo>
                      <a:cubicBezTo>
                        <a:pt x="27215" y="253971"/>
                        <a:pt x="29652" y="183007"/>
                        <a:pt x="40313" y="112765"/>
                      </a:cubicBezTo>
                      <a:cubicBezTo>
                        <a:pt x="45035" y="83733"/>
                        <a:pt x="47395" y="50211"/>
                        <a:pt x="73743" y="32060"/>
                      </a:cubicBezTo>
                      <a:cubicBezTo>
                        <a:pt x="79607" y="32517"/>
                        <a:pt x="83566" y="26429"/>
                        <a:pt x="89164" y="25211"/>
                      </a:cubicBezTo>
                      <a:cubicBezTo>
                        <a:pt x="97312" y="21711"/>
                        <a:pt x="105079" y="21939"/>
                        <a:pt x="114026" y="22129"/>
                      </a:cubicBezTo>
                      <a:cubicBezTo>
                        <a:pt x="154234" y="21064"/>
                        <a:pt x="194441" y="23765"/>
                        <a:pt x="234648" y="24298"/>
                      </a:cubicBezTo>
                      <a:cubicBezTo>
                        <a:pt x="296710" y="25744"/>
                        <a:pt x="358811" y="25592"/>
                        <a:pt x="420835" y="27114"/>
                      </a:cubicBezTo>
                      <a:cubicBezTo>
                        <a:pt x="454646" y="29587"/>
                        <a:pt x="488418" y="34800"/>
                        <a:pt x="522343" y="36246"/>
                      </a:cubicBezTo>
                      <a:cubicBezTo>
                        <a:pt x="567195" y="38605"/>
                        <a:pt x="612086" y="38339"/>
                        <a:pt x="656976" y="38110"/>
                      </a:cubicBezTo>
                      <a:cubicBezTo>
                        <a:pt x="686408" y="37958"/>
                        <a:pt x="715878" y="37806"/>
                        <a:pt x="745310" y="38377"/>
                      </a:cubicBezTo>
                      <a:cubicBezTo>
                        <a:pt x="820661" y="39290"/>
                        <a:pt x="895821" y="45606"/>
                        <a:pt x="971171" y="45835"/>
                      </a:cubicBezTo>
                      <a:cubicBezTo>
                        <a:pt x="1000108" y="45987"/>
                        <a:pt x="1029122" y="45911"/>
                        <a:pt x="1058059" y="45797"/>
                      </a:cubicBezTo>
                      <a:cubicBezTo>
                        <a:pt x="1114790" y="45606"/>
                        <a:pt x="1171522" y="45416"/>
                        <a:pt x="1228216" y="47357"/>
                      </a:cubicBezTo>
                      <a:cubicBezTo>
                        <a:pt x="1302843" y="51276"/>
                        <a:pt x="1377584" y="48803"/>
                        <a:pt x="1452249" y="50629"/>
                      </a:cubicBezTo>
                      <a:cubicBezTo>
                        <a:pt x="1516596" y="51542"/>
                        <a:pt x="1581019" y="52760"/>
                        <a:pt x="1645251" y="56489"/>
                      </a:cubicBezTo>
                      <a:cubicBezTo>
                        <a:pt x="1698062" y="60370"/>
                        <a:pt x="1752852" y="65240"/>
                        <a:pt x="1801778" y="87652"/>
                      </a:cubicBezTo>
                      <a:cubicBezTo>
                        <a:pt x="1835474" y="102111"/>
                        <a:pt x="1852189" y="136699"/>
                        <a:pt x="1859271" y="170869"/>
                      </a:cubicBezTo>
                      <a:cubicBezTo>
                        <a:pt x="1874730" y="226308"/>
                        <a:pt x="1868028" y="284525"/>
                        <a:pt x="1869666" y="341449"/>
                      </a:cubicBezTo>
                      <a:cubicBezTo>
                        <a:pt x="1870161" y="403737"/>
                        <a:pt x="1869742" y="465988"/>
                        <a:pt x="1871151" y="528239"/>
                      </a:cubicBezTo>
                      <a:cubicBezTo>
                        <a:pt x="1874349" y="608601"/>
                        <a:pt x="1872293" y="689116"/>
                        <a:pt x="1873245" y="769517"/>
                      </a:cubicBezTo>
                      <a:cubicBezTo>
                        <a:pt x="1876329" y="879445"/>
                        <a:pt x="1883944" y="989448"/>
                        <a:pt x="1881393" y="1099452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9" name="Google Shape;1359;p24"/>
                <p:cNvSpPr/>
                <p:nvPr/>
              </p:nvSpPr>
              <p:spPr>
                <a:xfrm>
                  <a:off x="887664" y="5800991"/>
                  <a:ext cx="1263323" cy="925596"/>
                </a:xfrm>
                <a:custGeom>
                  <a:rect b="b" l="l" r="r" t="t"/>
                  <a:pathLst>
                    <a:path extrusionOk="0" h="925596" w="1263323">
                      <a:moveTo>
                        <a:pt x="1144929" y="317360"/>
                      </a:moveTo>
                      <a:cubicBezTo>
                        <a:pt x="1091471" y="315343"/>
                        <a:pt x="1038014" y="313288"/>
                        <a:pt x="984481" y="312680"/>
                      </a:cubicBezTo>
                      <a:cubicBezTo>
                        <a:pt x="943321" y="309065"/>
                        <a:pt x="847867" y="316827"/>
                        <a:pt x="813676" y="291828"/>
                      </a:cubicBezTo>
                      <a:cubicBezTo>
                        <a:pt x="829706" y="231328"/>
                        <a:pt x="866143" y="178399"/>
                        <a:pt x="886323" y="119155"/>
                      </a:cubicBezTo>
                      <a:cubicBezTo>
                        <a:pt x="897251" y="87649"/>
                        <a:pt x="912823" y="-8657"/>
                        <a:pt x="856434" y="628"/>
                      </a:cubicBezTo>
                      <a:cubicBezTo>
                        <a:pt x="845240" y="1274"/>
                        <a:pt x="833780" y="970"/>
                        <a:pt x="822319" y="666"/>
                      </a:cubicBezTo>
                      <a:cubicBezTo>
                        <a:pt x="795514" y="-19"/>
                        <a:pt x="768481" y="-704"/>
                        <a:pt x="744113" y="10559"/>
                      </a:cubicBezTo>
                      <a:cubicBezTo>
                        <a:pt x="737412" y="14135"/>
                        <a:pt x="732272" y="20262"/>
                        <a:pt x="730444" y="27681"/>
                      </a:cubicBezTo>
                      <a:cubicBezTo>
                        <a:pt x="725152" y="41570"/>
                        <a:pt x="718984" y="55040"/>
                        <a:pt x="713463" y="68814"/>
                      </a:cubicBezTo>
                      <a:cubicBezTo>
                        <a:pt x="695491" y="115502"/>
                        <a:pt x="679500" y="163141"/>
                        <a:pt x="649725" y="204122"/>
                      </a:cubicBezTo>
                      <a:cubicBezTo>
                        <a:pt x="618123" y="247651"/>
                        <a:pt x="586520" y="293350"/>
                        <a:pt x="542772" y="325579"/>
                      </a:cubicBezTo>
                      <a:cubicBezTo>
                        <a:pt x="520232" y="341065"/>
                        <a:pt x="501613" y="360547"/>
                        <a:pt x="484365" y="381323"/>
                      </a:cubicBezTo>
                      <a:cubicBezTo>
                        <a:pt x="479225" y="385280"/>
                        <a:pt x="473895" y="388895"/>
                        <a:pt x="468145" y="391901"/>
                      </a:cubicBezTo>
                      <a:cubicBezTo>
                        <a:pt x="431860" y="407539"/>
                        <a:pt x="391196" y="412105"/>
                        <a:pt x="351940" y="415492"/>
                      </a:cubicBezTo>
                      <a:cubicBezTo>
                        <a:pt x="335530" y="416367"/>
                        <a:pt x="319082" y="416633"/>
                        <a:pt x="302671" y="416557"/>
                      </a:cubicBezTo>
                      <a:cubicBezTo>
                        <a:pt x="302633" y="416557"/>
                        <a:pt x="302633" y="416557"/>
                        <a:pt x="302595" y="416557"/>
                      </a:cubicBezTo>
                      <a:cubicBezTo>
                        <a:pt x="302709" y="410888"/>
                        <a:pt x="302824" y="405180"/>
                        <a:pt x="302862" y="399511"/>
                      </a:cubicBezTo>
                      <a:cubicBezTo>
                        <a:pt x="302938" y="399435"/>
                        <a:pt x="303052" y="399397"/>
                        <a:pt x="303128" y="399282"/>
                      </a:cubicBezTo>
                      <a:cubicBezTo>
                        <a:pt x="314094" y="388057"/>
                        <a:pt x="298026" y="374550"/>
                        <a:pt x="286908" y="371924"/>
                      </a:cubicBezTo>
                      <a:cubicBezTo>
                        <a:pt x="240228" y="362526"/>
                        <a:pt x="191949" y="370288"/>
                        <a:pt x="144774" y="371506"/>
                      </a:cubicBezTo>
                      <a:cubicBezTo>
                        <a:pt x="114923" y="372533"/>
                        <a:pt x="84654" y="375158"/>
                        <a:pt x="54955" y="378583"/>
                      </a:cubicBezTo>
                      <a:cubicBezTo>
                        <a:pt x="53204" y="378735"/>
                        <a:pt x="51681" y="379268"/>
                        <a:pt x="50310" y="379991"/>
                      </a:cubicBezTo>
                      <a:cubicBezTo>
                        <a:pt x="41515" y="382007"/>
                        <a:pt x="29026" y="393232"/>
                        <a:pt x="24990" y="402631"/>
                      </a:cubicBezTo>
                      <a:cubicBezTo>
                        <a:pt x="4125" y="425347"/>
                        <a:pt x="9760" y="472073"/>
                        <a:pt x="3744" y="500611"/>
                      </a:cubicBezTo>
                      <a:cubicBezTo>
                        <a:pt x="-4366" y="550191"/>
                        <a:pt x="3173" y="597145"/>
                        <a:pt x="3516" y="647371"/>
                      </a:cubicBezTo>
                      <a:cubicBezTo>
                        <a:pt x="3706" y="679524"/>
                        <a:pt x="3706" y="711601"/>
                        <a:pt x="2031" y="743715"/>
                      </a:cubicBezTo>
                      <a:cubicBezTo>
                        <a:pt x="3287" y="768410"/>
                        <a:pt x="-3109" y="795654"/>
                        <a:pt x="9341" y="818256"/>
                      </a:cubicBezTo>
                      <a:cubicBezTo>
                        <a:pt x="32110" y="856078"/>
                        <a:pt x="97028" y="855241"/>
                        <a:pt x="150257" y="854442"/>
                      </a:cubicBezTo>
                      <a:cubicBezTo>
                        <a:pt x="168152" y="854138"/>
                        <a:pt x="184753" y="853871"/>
                        <a:pt x="197965" y="855089"/>
                      </a:cubicBezTo>
                      <a:cubicBezTo>
                        <a:pt x="202572" y="855203"/>
                        <a:pt x="207103" y="855279"/>
                        <a:pt x="211558" y="855279"/>
                      </a:cubicBezTo>
                      <a:cubicBezTo>
                        <a:pt x="239200" y="855279"/>
                        <a:pt x="263454" y="852007"/>
                        <a:pt x="274991" y="832639"/>
                      </a:cubicBezTo>
                      <a:cubicBezTo>
                        <a:pt x="278646" y="830927"/>
                        <a:pt x="281540" y="827617"/>
                        <a:pt x="282301" y="822556"/>
                      </a:cubicBezTo>
                      <a:cubicBezTo>
                        <a:pt x="282986" y="813728"/>
                        <a:pt x="283634" y="804900"/>
                        <a:pt x="284281" y="796035"/>
                      </a:cubicBezTo>
                      <a:cubicBezTo>
                        <a:pt x="292543" y="796225"/>
                        <a:pt x="300806" y="796491"/>
                        <a:pt x="309068" y="796796"/>
                      </a:cubicBezTo>
                      <a:cubicBezTo>
                        <a:pt x="326658" y="797481"/>
                        <a:pt x="344211" y="798204"/>
                        <a:pt x="361802" y="797595"/>
                      </a:cubicBezTo>
                      <a:cubicBezTo>
                        <a:pt x="364010" y="797595"/>
                        <a:pt x="366257" y="797557"/>
                        <a:pt x="368465" y="797557"/>
                      </a:cubicBezTo>
                      <a:cubicBezTo>
                        <a:pt x="368960" y="797557"/>
                        <a:pt x="369493" y="797557"/>
                        <a:pt x="369988" y="797557"/>
                      </a:cubicBezTo>
                      <a:cubicBezTo>
                        <a:pt x="407682" y="814185"/>
                        <a:pt x="437495" y="845995"/>
                        <a:pt x="474390" y="865058"/>
                      </a:cubicBezTo>
                      <a:cubicBezTo>
                        <a:pt x="540907" y="904402"/>
                        <a:pt x="618047" y="917644"/>
                        <a:pt x="694387" y="920003"/>
                      </a:cubicBezTo>
                      <a:cubicBezTo>
                        <a:pt x="698499" y="920041"/>
                        <a:pt x="702649" y="920079"/>
                        <a:pt x="706761" y="920079"/>
                      </a:cubicBezTo>
                      <a:cubicBezTo>
                        <a:pt x="740839" y="920079"/>
                        <a:pt x="774916" y="918405"/>
                        <a:pt x="808802" y="914790"/>
                      </a:cubicBezTo>
                      <a:cubicBezTo>
                        <a:pt x="841661" y="911328"/>
                        <a:pt x="873911" y="906077"/>
                        <a:pt x="907150" y="906762"/>
                      </a:cubicBezTo>
                      <a:cubicBezTo>
                        <a:pt x="928168" y="914524"/>
                        <a:pt x="953640" y="914638"/>
                        <a:pt x="974619" y="918215"/>
                      </a:cubicBezTo>
                      <a:cubicBezTo>
                        <a:pt x="985966" y="920954"/>
                        <a:pt x="997350" y="923542"/>
                        <a:pt x="1009077" y="924265"/>
                      </a:cubicBezTo>
                      <a:cubicBezTo>
                        <a:pt x="1021185" y="924950"/>
                        <a:pt x="1034016" y="925597"/>
                        <a:pt x="1047000" y="925597"/>
                      </a:cubicBezTo>
                      <a:cubicBezTo>
                        <a:pt x="1089530" y="925597"/>
                        <a:pt x="1133735" y="918671"/>
                        <a:pt x="1159778" y="883094"/>
                      </a:cubicBezTo>
                      <a:cubicBezTo>
                        <a:pt x="1175655" y="860873"/>
                        <a:pt x="1183270" y="830965"/>
                        <a:pt x="1176759" y="804292"/>
                      </a:cubicBezTo>
                      <a:cubicBezTo>
                        <a:pt x="1175617" y="801400"/>
                        <a:pt x="1173675" y="799383"/>
                        <a:pt x="1171429" y="798089"/>
                      </a:cubicBezTo>
                      <a:cubicBezTo>
                        <a:pt x="1183575" y="789452"/>
                        <a:pt x="1193589" y="778113"/>
                        <a:pt x="1200442" y="763197"/>
                      </a:cubicBezTo>
                      <a:cubicBezTo>
                        <a:pt x="1206877" y="750336"/>
                        <a:pt x="1219175" y="696190"/>
                        <a:pt x="1207753" y="676937"/>
                      </a:cubicBezTo>
                      <a:cubicBezTo>
                        <a:pt x="1231093" y="661831"/>
                        <a:pt x="1243391" y="633940"/>
                        <a:pt x="1245485" y="606467"/>
                      </a:cubicBezTo>
                      <a:cubicBezTo>
                        <a:pt x="1246399" y="583294"/>
                        <a:pt x="1250206" y="554566"/>
                        <a:pt x="1231968" y="537406"/>
                      </a:cubicBezTo>
                      <a:cubicBezTo>
                        <a:pt x="1237832" y="530557"/>
                        <a:pt x="1243200" y="523289"/>
                        <a:pt x="1248036" y="515831"/>
                      </a:cubicBezTo>
                      <a:cubicBezTo>
                        <a:pt x="1260715" y="492430"/>
                        <a:pt x="1263951" y="464919"/>
                        <a:pt x="1263228" y="438627"/>
                      </a:cubicBezTo>
                      <a:cubicBezTo>
                        <a:pt x="1260753" y="358911"/>
                        <a:pt x="1225686" y="319529"/>
                        <a:pt x="1144929" y="317360"/>
                      </a:cubicBezTo>
                      <a:close/>
                      <a:moveTo>
                        <a:pt x="237753" y="826095"/>
                      </a:moveTo>
                      <a:cubicBezTo>
                        <a:pt x="221609" y="828378"/>
                        <a:pt x="205237" y="827959"/>
                        <a:pt x="188903" y="827502"/>
                      </a:cubicBezTo>
                      <a:cubicBezTo>
                        <a:pt x="182050" y="827312"/>
                        <a:pt x="175196" y="827122"/>
                        <a:pt x="168381" y="827160"/>
                      </a:cubicBezTo>
                      <a:cubicBezTo>
                        <a:pt x="160689" y="827046"/>
                        <a:pt x="152922" y="827084"/>
                        <a:pt x="145231" y="827122"/>
                      </a:cubicBezTo>
                      <a:cubicBezTo>
                        <a:pt x="123262" y="827236"/>
                        <a:pt x="101292" y="827350"/>
                        <a:pt x="79552" y="824268"/>
                      </a:cubicBezTo>
                      <a:cubicBezTo>
                        <a:pt x="65007" y="821681"/>
                        <a:pt x="49130" y="820806"/>
                        <a:pt x="37555" y="810570"/>
                      </a:cubicBezTo>
                      <a:cubicBezTo>
                        <a:pt x="32186" y="805357"/>
                        <a:pt x="29559" y="798013"/>
                        <a:pt x="29293" y="790632"/>
                      </a:cubicBezTo>
                      <a:cubicBezTo>
                        <a:pt x="28988" y="774955"/>
                        <a:pt x="29216" y="759240"/>
                        <a:pt x="29331" y="743525"/>
                      </a:cubicBezTo>
                      <a:cubicBezTo>
                        <a:pt x="31349" y="703153"/>
                        <a:pt x="31272" y="662668"/>
                        <a:pt x="30397" y="622220"/>
                      </a:cubicBezTo>
                      <a:cubicBezTo>
                        <a:pt x="26856" y="581430"/>
                        <a:pt x="23696" y="543151"/>
                        <a:pt x="28074" y="501144"/>
                      </a:cubicBezTo>
                      <a:cubicBezTo>
                        <a:pt x="31806" y="480672"/>
                        <a:pt x="25485" y="443193"/>
                        <a:pt x="33024" y="418574"/>
                      </a:cubicBezTo>
                      <a:cubicBezTo>
                        <a:pt x="33938" y="418079"/>
                        <a:pt x="34737" y="417356"/>
                        <a:pt x="35194" y="416367"/>
                      </a:cubicBezTo>
                      <a:cubicBezTo>
                        <a:pt x="36793" y="418802"/>
                        <a:pt x="40334" y="419297"/>
                        <a:pt x="42619" y="417547"/>
                      </a:cubicBezTo>
                      <a:cubicBezTo>
                        <a:pt x="47569" y="413551"/>
                        <a:pt x="52480" y="409480"/>
                        <a:pt x="57582" y="405675"/>
                      </a:cubicBezTo>
                      <a:cubicBezTo>
                        <a:pt x="58344" y="405751"/>
                        <a:pt x="59143" y="405789"/>
                        <a:pt x="59943" y="405789"/>
                      </a:cubicBezTo>
                      <a:cubicBezTo>
                        <a:pt x="64169" y="405789"/>
                        <a:pt x="68510" y="405028"/>
                        <a:pt x="72888" y="404305"/>
                      </a:cubicBezTo>
                      <a:cubicBezTo>
                        <a:pt x="77724" y="403468"/>
                        <a:pt x="82483" y="402631"/>
                        <a:pt x="87090" y="402859"/>
                      </a:cubicBezTo>
                      <a:cubicBezTo>
                        <a:pt x="122843" y="399244"/>
                        <a:pt x="158938" y="397913"/>
                        <a:pt x="194919" y="395820"/>
                      </a:cubicBezTo>
                      <a:cubicBezTo>
                        <a:pt x="214756" y="395211"/>
                        <a:pt x="234479" y="392243"/>
                        <a:pt x="254392" y="392319"/>
                      </a:cubicBezTo>
                      <a:cubicBezTo>
                        <a:pt x="257667" y="392471"/>
                        <a:pt x="261093" y="392357"/>
                        <a:pt x="264596" y="392319"/>
                      </a:cubicBezTo>
                      <a:cubicBezTo>
                        <a:pt x="274648" y="392129"/>
                        <a:pt x="284966" y="392015"/>
                        <a:pt x="293533" y="396771"/>
                      </a:cubicBezTo>
                      <a:cubicBezTo>
                        <a:pt x="286261" y="418232"/>
                        <a:pt x="286489" y="442584"/>
                        <a:pt x="283291" y="464843"/>
                      </a:cubicBezTo>
                      <a:cubicBezTo>
                        <a:pt x="273696" y="530328"/>
                        <a:pt x="265358" y="596194"/>
                        <a:pt x="263949" y="662439"/>
                      </a:cubicBezTo>
                      <a:cubicBezTo>
                        <a:pt x="263873" y="700452"/>
                        <a:pt x="261360" y="737665"/>
                        <a:pt x="258618" y="775259"/>
                      </a:cubicBezTo>
                      <a:cubicBezTo>
                        <a:pt x="256296" y="779026"/>
                        <a:pt x="255991" y="783973"/>
                        <a:pt x="257667" y="788082"/>
                      </a:cubicBezTo>
                      <a:cubicBezTo>
                        <a:pt x="257590" y="789071"/>
                        <a:pt x="257514" y="790099"/>
                        <a:pt x="257438" y="791088"/>
                      </a:cubicBezTo>
                      <a:cubicBezTo>
                        <a:pt x="256562" y="792534"/>
                        <a:pt x="255953" y="794170"/>
                        <a:pt x="255763" y="795921"/>
                      </a:cubicBezTo>
                      <a:cubicBezTo>
                        <a:pt x="254544" y="808515"/>
                        <a:pt x="254011" y="825372"/>
                        <a:pt x="237753" y="826095"/>
                      </a:cubicBezTo>
                      <a:close/>
                      <a:moveTo>
                        <a:pt x="992514" y="895042"/>
                      </a:moveTo>
                      <a:cubicBezTo>
                        <a:pt x="961026" y="884236"/>
                        <a:pt x="891501" y="898733"/>
                        <a:pt x="889103" y="851550"/>
                      </a:cubicBezTo>
                      <a:cubicBezTo>
                        <a:pt x="889027" y="840135"/>
                        <a:pt x="888722" y="825486"/>
                        <a:pt x="899688" y="818675"/>
                      </a:cubicBezTo>
                      <a:cubicBezTo>
                        <a:pt x="899840" y="818599"/>
                        <a:pt x="901287" y="817800"/>
                        <a:pt x="901629" y="818446"/>
                      </a:cubicBezTo>
                      <a:cubicBezTo>
                        <a:pt x="905475" y="821148"/>
                        <a:pt x="906655" y="816810"/>
                        <a:pt x="905361" y="813652"/>
                      </a:cubicBezTo>
                      <a:cubicBezTo>
                        <a:pt x="928701" y="820501"/>
                        <a:pt x="952764" y="823850"/>
                        <a:pt x="977094" y="824725"/>
                      </a:cubicBezTo>
                      <a:cubicBezTo>
                        <a:pt x="988707" y="824420"/>
                        <a:pt x="1001691" y="824649"/>
                        <a:pt x="1015359" y="824877"/>
                      </a:cubicBezTo>
                      <a:cubicBezTo>
                        <a:pt x="1024383" y="825029"/>
                        <a:pt x="1033750" y="825181"/>
                        <a:pt x="1043230" y="825181"/>
                      </a:cubicBezTo>
                      <a:cubicBezTo>
                        <a:pt x="1080544" y="825181"/>
                        <a:pt x="1120104" y="822898"/>
                        <a:pt x="1151363" y="809314"/>
                      </a:cubicBezTo>
                      <a:cubicBezTo>
                        <a:pt x="1151363" y="809352"/>
                        <a:pt x="1151363" y="809390"/>
                        <a:pt x="1151363" y="809428"/>
                      </a:cubicBezTo>
                      <a:cubicBezTo>
                        <a:pt x="1158902" y="905011"/>
                        <a:pt x="1062230" y="903870"/>
                        <a:pt x="992514" y="895042"/>
                      </a:cubicBezTo>
                      <a:close/>
                      <a:moveTo>
                        <a:pt x="1173333" y="756576"/>
                      </a:moveTo>
                      <a:cubicBezTo>
                        <a:pt x="1146528" y="801742"/>
                        <a:pt x="1071216" y="796834"/>
                        <a:pt x="1025183" y="797633"/>
                      </a:cubicBezTo>
                      <a:cubicBezTo>
                        <a:pt x="994114" y="798356"/>
                        <a:pt x="963311" y="798584"/>
                        <a:pt x="932508" y="792991"/>
                      </a:cubicBezTo>
                      <a:cubicBezTo>
                        <a:pt x="912024" y="786712"/>
                        <a:pt x="886742" y="785343"/>
                        <a:pt x="871398" y="769057"/>
                      </a:cubicBezTo>
                      <a:cubicBezTo>
                        <a:pt x="858947" y="747787"/>
                        <a:pt x="854302" y="716509"/>
                        <a:pt x="871474" y="696609"/>
                      </a:cubicBezTo>
                      <a:cubicBezTo>
                        <a:pt x="886514" y="707453"/>
                        <a:pt x="905856" y="713579"/>
                        <a:pt x="924741" y="713846"/>
                      </a:cubicBezTo>
                      <a:cubicBezTo>
                        <a:pt x="936582" y="714531"/>
                        <a:pt x="948462" y="714835"/>
                        <a:pt x="960341" y="714835"/>
                      </a:cubicBezTo>
                      <a:cubicBezTo>
                        <a:pt x="1002452" y="714835"/>
                        <a:pt x="1044677" y="710992"/>
                        <a:pt x="1086484" y="706616"/>
                      </a:cubicBezTo>
                      <a:cubicBezTo>
                        <a:pt x="1119190" y="703534"/>
                        <a:pt x="1153001" y="700414"/>
                        <a:pt x="1183841" y="688466"/>
                      </a:cubicBezTo>
                      <a:cubicBezTo>
                        <a:pt x="1183994" y="691852"/>
                        <a:pt x="1184374" y="695315"/>
                        <a:pt x="1184527" y="698359"/>
                      </a:cubicBezTo>
                      <a:cubicBezTo>
                        <a:pt x="1185250" y="718221"/>
                        <a:pt x="1181671" y="738502"/>
                        <a:pt x="1173333" y="756576"/>
                      </a:cubicBezTo>
                      <a:close/>
                      <a:moveTo>
                        <a:pt x="1216700" y="614496"/>
                      </a:moveTo>
                      <a:cubicBezTo>
                        <a:pt x="1205620" y="679144"/>
                        <a:pt x="1118124" y="673094"/>
                        <a:pt x="1067827" y="681427"/>
                      </a:cubicBezTo>
                      <a:cubicBezTo>
                        <a:pt x="1014941" y="685079"/>
                        <a:pt x="962397" y="692233"/>
                        <a:pt x="909206" y="684775"/>
                      </a:cubicBezTo>
                      <a:cubicBezTo>
                        <a:pt x="875510" y="678611"/>
                        <a:pt x="860965" y="652090"/>
                        <a:pt x="864811" y="619557"/>
                      </a:cubicBezTo>
                      <a:cubicBezTo>
                        <a:pt x="864925" y="600075"/>
                        <a:pt x="864659" y="566971"/>
                        <a:pt x="885105" y="562329"/>
                      </a:cubicBezTo>
                      <a:cubicBezTo>
                        <a:pt x="895575" y="571423"/>
                        <a:pt x="909739" y="575646"/>
                        <a:pt x="928168" y="577206"/>
                      </a:cubicBezTo>
                      <a:cubicBezTo>
                        <a:pt x="978922" y="585311"/>
                        <a:pt x="1030285" y="583827"/>
                        <a:pt x="1081534" y="584778"/>
                      </a:cubicBezTo>
                      <a:cubicBezTo>
                        <a:pt x="1084923" y="584778"/>
                        <a:pt x="1088311" y="584778"/>
                        <a:pt x="1091738" y="584778"/>
                      </a:cubicBezTo>
                      <a:cubicBezTo>
                        <a:pt x="1124064" y="584778"/>
                        <a:pt x="1157113" y="583941"/>
                        <a:pt x="1187649" y="572793"/>
                      </a:cubicBezTo>
                      <a:cubicBezTo>
                        <a:pt x="1196482" y="568531"/>
                        <a:pt x="1204668" y="563090"/>
                        <a:pt x="1212245" y="556849"/>
                      </a:cubicBezTo>
                      <a:cubicBezTo>
                        <a:pt x="1212855" y="557420"/>
                        <a:pt x="1213502" y="557991"/>
                        <a:pt x="1214225" y="558486"/>
                      </a:cubicBezTo>
                      <a:cubicBezTo>
                        <a:pt x="1222868" y="575152"/>
                        <a:pt x="1218452" y="596422"/>
                        <a:pt x="1216700" y="614496"/>
                      </a:cubicBezTo>
                      <a:close/>
                      <a:moveTo>
                        <a:pt x="1178663" y="546766"/>
                      </a:moveTo>
                      <a:cubicBezTo>
                        <a:pt x="1148279" y="558067"/>
                        <a:pt x="1116677" y="557268"/>
                        <a:pt x="1083514" y="557344"/>
                      </a:cubicBezTo>
                      <a:cubicBezTo>
                        <a:pt x="1024574" y="556012"/>
                        <a:pt x="964339" y="559209"/>
                        <a:pt x="906693" y="544902"/>
                      </a:cubicBezTo>
                      <a:cubicBezTo>
                        <a:pt x="885562" y="527817"/>
                        <a:pt x="883734" y="471046"/>
                        <a:pt x="895461" y="447797"/>
                      </a:cubicBezTo>
                      <a:cubicBezTo>
                        <a:pt x="904409" y="423825"/>
                        <a:pt x="929158" y="425842"/>
                        <a:pt x="951812" y="427820"/>
                      </a:cubicBezTo>
                      <a:cubicBezTo>
                        <a:pt x="958209" y="428391"/>
                        <a:pt x="964453" y="428962"/>
                        <a:pt x="970164" y="428962"/>
                      </a:cubicBezTo>
                      <a:cubicBezTo>
                        <a:pt x="995104" y="430294"/>
                        <a:pt x="1020081" y="430370"/>
                        <a:pt x="1045020" y="429913"/>
                      </a:cubicBezTo>
                      <a:cubicBezTo>
                        <a:pt x="1075823" y="429076"/>
                        <a:pt x="1106854" y="429609"/>
                        <a:pt x="1137504" y="427326"/>
                      </a:cubicBezTo>
                      <a:cubicBezTo>
                        <a:pt x="1149231" y="424586"/>
                        <a:pt x="1150297" y="406931"/>
                        <a:pt x="1139141" y="402707"/>
                      </a:cubicBezTo>
                      <a:cubicBezTo>
                        <a:pt x="1131031" y="400272"/>
                        <a:pt x="1122503" y="400614"/>
                        <a:pt x="1114012" y="400957"/>
                      </a:cubicBezTo>
                      <a:cubicBezTo>
                        <a:pt x="1109938" y="401109"/>
                        <a:pt x="1105902" y="401261"/>
                        <a:pt x="1101904" y="401147"/>
                      </a:cubicBezTo>
                      <a:cubicBezTo>
                        <a:pt x="1071025" y="402403"/>
                        <a:pt x="1040070" y="402821"/>
                        <a:pt x="1009153" y="402707"/>
                      </a:cubicBezTo>
                      <a:cubicBezTo>
                        <a:pt x="995979" y="403392"/>
                        <a:pt x="982577" y="402288"/>
                        <a:pt x="969213" y="401223"/>
                      </a:cubicBezTo>
                      <a:cubicBezTo>
                        <a:pt x="945987" y="399358"/>
                        <a:pt x="922761" y="397532"/>
                        <a:pt x="900639" y="404762"/>
                      </a:cubicBezTo>
                      <a:cubicBezTo>
                        <a:pt x="855787" y="425918"/>
                        <a:pt x="856663" y="487065"/>
                        <a:pt x="866524" y="528730"/>
                      </a:cubicBezTo>
                      <a:cubicBezTo>
                        <a:pt x="869266" y="539536"/>
                        <a:pt x="873073" y="548060"/>
                        <a:pt x="878099" y="554757"/>
                      </a:cubicBezTo>
                      <a:cubicBezTo>
                        <a:pt x="870789" y="556811"/>
                        <a:pt x="864011" y="561263"/>
                        <a:pt x="860508" y="566781"/>
                      </a:cubicBezTo>
                      <a:cubicBezTo>
                        <a:pt x="848058" y="587290"/>
                        <a:pt x="848515" y="612708"/>
                        <a:pt x="844745" y="635766"/>
                      </a:cubicBezTo>
                      <a:cubicBezTo>
                        <a:pt x="841280" y="657112"/>
                        <a:pt x="848667" y="674996"/>
                        <a:pt x="861727" y="688276"/>
                      </a:cubicBezTo>
                      <a:cubicBezTo>
                        <a:pt x="859290" y="690445"/>
                        <a:pt x="857082" y="693070"/>
                        <a:pt x="855140" y="696114"/>
                      </a:cubicBezTo>
                      <a:cubicBezTo>
                        <a:pt x="836711" y="722369"/>
                        <a:pt x="835265" y="761257"/>
                        <a:pt x="854112" y="787664"/>
                      </a:cubicBezTo>
                      <a:cubicBezTo>
                        <a:pt x="864506" y="800410"/>
                        <a:pt x="880840" y="805966"/>
                        <a:pt x="896070" y="810722"/>
                      </a:cubicBezTo>
                      <a:cubicBezTo>
                        <a:pt x="895728" y="810798"/>
                        <a:pt x="895423" y="810912"/>
                        <a:pt x="895119" y="810988"/>
                      </a:cubicBezTo>
                      <a:cubicBezTo>
                        <a:pt x="872692" y="821110"/>
                        <a:pt x="866524" y="863917"/>
                        <a:pt x="877299" y="884198"/>
                      </a:cubicBezTo>
                      <a:cubicBezTo>
                        <a:pt x="879812" y="888079"/>
                        <a:pt x="882706" y="891389"/>
                        <a:pt x="885866" y="894319"/>
                      </a:cubicBezTo>
                      <a:cubicBezTo>
                        <a:pt x="856434" y="892416"/>
                        <a:pt x="826774" y="893406"/>
                        <a:pt x="797190" y="894395"/>
                      </a:cubicBezTo>
                      <a:cubicBezTo>
                        <a:pt x="777809" y="895042"/>
                        <a:pt x="758467" y="895689"/>
                        <a:pt x="739201" y="895537"/>
                      </a:cubicBezTo>
                      <a:cubicBezTo>
                        <a:pt x="691912" y="895841"/>
                        <a:pt x="644509" y="892264"/>
                        <a:pt x="598057" y="883322"/>
                      </a:cubicBezTo>
                      <a:cubicBezTo>
                        <a:pt x="598133" y="883322"/>
                        <a:pt x="598210" y="883361"/>
                        <a:pt x="598248" y="883361"/>
                      </a:cubicBezTo>
                      <a:cubicBezTo>
                        <a:pt x="597981" y="883322"/>
                        <a:pt x="597715" y="883246"/>
                        <a:pt x="597448" y="883208"/>
                      </a:cubicBezTo>
                      <a:cubicBezTo>
                        <a:pt x="597296" y="883170"/>
                        <a:pt x="597143" y="883132"/>
                        <a:pt x="596991" y="883132"/>
                      </a:cubicBezTo>
                      <a:lnTo>
                        <a:pt x="597029" y="883132"/>
                      </a:lnTo>
                      <a:cubicBezTo>
                        <a:pt x="550540" y="874571"/>
                        <a:pt x="506982" y="853453"/>
                        <a:pt x="465937" y="828872"/>
                      </a:cubicBezTo>
                      <a:cubicBezTo>
                        <a:pt x="439208" y="808021"/>
                        <a:pt x="412061" y="786750"/>
                        <a:pt x="381106" y="772520"/>
                      </a:cubicBezTo>
                      <a:cubicBezTo>
                        <a:pt x="369150" y="768638"/>
                        <a:pt x="355101" y="759849"/>
                        <a:pt x="342574" y="764833"/>
                      </a:cubicBezTo>
                      <a:cubicBezTo>
                        <a:pt x="338233" y="767230"/>
                        <a:pt x="336177" y="771492"/>
                        <a:pt x="336063" y="775830"/>
                      </a:cubicBezTo>
                      <a:cubicBezTo>
                        <a:pt x="319424" y="773357"/>
                        <a:pt x="302747" y="771530"/>
                        <a:pt x="285994" y="770351"/>
                      </a:cubicBezTo>
                      <a:cubicBezTo>
                        <a:pt x="288583" y="731882"/>
                        <a:pt x="290411" y="693375"/>
                        <a:pt x="289916" y="654829"/>
                      </a:cubicBezTo>
                      <a:cubicBezTo>
                        <a:pt x="291477" y="584055"/>
                        <a:pt x="298826" y="513662"/>
                        <a:pt x="301719" y="442964"/>
                      </a:cubicBezTo>
                      <a:cubicBezTo>
                        <a:pt x="301910" y="442964"/>
                        <a:pt x="302100" y="443040"/>
                        <a:pt x="302290" y="443040"/>
                      </a:cubicBezTo>
                      <a:cubicBezTo>
                        <a:pt x="302405" y="443040"/>
                        <a:pt x="302481" y="443040"/>
                        <a:pt x="302595" y="443040"/>
                      </a:cubicBezTo>
                      <a:cubicBezTo>
                        <a:pt x="318015" y="442584"/>
                        <a:pt x="333474" y="441823"/>
                        <a:pt x="348856" y="440453"/>
                      </a:cubicBezTo>
                      <a:cubicBezTo>
                        <a:pt x="385027" y="435468"/>
                        <a:pt x="424435" y="430408"/>
                        <a:pt x="458017" y="414541"/>
                      </a:cubicBezTo>
                      <a:cubicBezTo>
                        <a:pt x="452192" y="422113"/>
                        <a:pt x="446404" y="429647"/>
                        <a:pt x="440465" y="437067"/>
                      </a:cubicBezTo>
                      <a:cubicBezTo>
                        <a:pt x="430603" y="451259"/>
                        <a:pt x="416211" y="466708"/>
                        <a:pt x="418000" y="485124"/>
                      </a:cubicBezTo>
                      <a:cubicBezTo>
                        <a:pt x="418686" y="487826"/>
                        <a:pt x="422455" y="488587"/>
                        <a:pt x="424131" y="486342"/>
                      </a:cubicBezTo>
                      <a:cubicBezTo>
                        <a:pt x="443549" y="457233"/>
                        <a:pt x="469249" y="432158"/>
                        <a:pt x="492285" y="405637"/>
                      </a:cubicBezTo>
                      <a:cubicBezTo>
                        <a:pt x="521450" y="368157"/>
                        <a:pt x="563790" y="345669"/>
                        <a:pt x="597524" y="313174"/>
                      </a:cubicBezTo>
                      <a:cubicBezTo>
                        <a:pt x="635828" y="269340"/>
                        <a:pt x="673826" y="223984"/>
                        <a:pt x="700631" y="171931"/>
                      </a:cubicBezTo>
                      <a:cubicBezTo>
                        <a:pt x="722258" y="127564"/>
                        <a:pt x="737298" y="80305"/>
                        <a:pt x="756754" y="34949"/>
                      </a:cubicBezTo>
                      <a:cubicBezTo>
                        <a:pt x="780170" y="25551"/>
                        <a:pt x="805947" y="26426"/>
                        <a:pt x="831419" y="27263"/>
                      </a:cubicBezTo>
                      <a:cubicBezTo>
                        <a:pt x="842765" y="27643"/>
                        <a:pt x="854112" y="28024"/>
                        <a:pt x="865153" y="27491"/>
                      </a:cubicBezTo>
                      <a:cubicBezTo>
                        <a:pt x="885181" y="101385"/>
                        <a:pt x="824527" y="180835"/>
                        <a:pt x="798370" y="247994"/>
                      </a:cubicBezTo>
                      <a:cubicBezTo>
                        <a:pt x="788851" y="274971"/>
                        <a:pt x="780817" y="303357"/>
                        <a:pt x="779865" y="332047"/>
                      </a:cubicBezTo>
                      <a:cubicBezTo>
                        <a:pt x="780437" y="369223"/>
                        <a:pt x="778228" y="405713"/>
                        <a:pt x="770004" y="442279"/>
                      </a:cubicBezTo>
                      <a:cubicBezTo>
                        <a:pt x="758848" y="510580"/>
                        <a:pt x="736841" y="539689"/>
                        <a:pt x="691760" y="590676"/>
                      </a:cubicBezTo>
                      <a:cubicBezTo>
                        <a:pt x="684944" y="598286"/>
                        <a:pt x="674588" y="605706"/>
                        <a:pt x="666021" y="611756"/>
                      </a:cubicBezTo>
                      <a:cubicBezTo>
                        <a:pt x="657949" y="615675"/>
                        <a:pt x="652010" y="624351"/>
                        <a:pt x="657073" y="633103"/>
                      </a:cubicBezTo>
                      <a:cubicBezTo>
                        <a:pt x="659548" y="637364"/>
                        <a:pt x="664346" y="639876"/>
                        <a:pt x="669105" y="639876"/>
                      </a:cubicBezTo>
                      <a:cubicBezTo>
                        <a:pt x="671428" y="639876"/>
                        <a:pt x="673750" y="639267"/>
                        <a:pt x="675806" y="637973"/>
                      </a:cubicBezTo>
                      <a:cubicBezTo>
                        <a:pt x="692902" y="627281"/>
                        <a:pt x="708665" y="614496"/>
                        <a:pt x="721078" y="598515"/>
                      </a:cubicBezTo>
                      <a:cubicBezTo>
                        <a:pt x="747882" y="566857"/>
                        <a:pt x="775715" y="534209"/>
                        <a:pt x="786262" y="493153"/>
                      </a:cubicBezTo>
                      <a:cubicBezTo>
                        <a:pt x="794562" y="460886"/>
                        <a:pt x="801568" y="428125"/>
                        <a:pt x="805338" y="394983"/>
                      </a:cubicBezTo>
                      <a:cubicBezTo>
                        <a:pt x="809221" y="366521"/>
                        <a:pt x="804576" y="337526"/>
                        <a:pt x="809564" y="309179"/>
                      </a:cubicBezTo>
                      <a:cubicBezTo>
                        <a:pt x="809678" y="308494"/>
                        <a:pt x="809869" y="307809"/>
                        <a:pt x="810021" y="307124"/>
                      </a:cubicBezTo>
                      <a:cubicBezTo>
                        <a:pt x="836864" y="330639"/>
                        <a:pt x="901020" y="332732"/>
                        <a:pt x="928586" y="334521"/>
                      </a:cubicBezTo>
                      <a:cubicBezTo>
                        <a:pt x="981930" y="338516"/>
                        <a:pt x="1035463" y="338858"/>
                        <a:pt x="1088806" y="342131"/>
                      </a:cubicBezTo>
                      <a:cubicBezTo>
                        <a:pt x="1126272" y="343995"/>
                        <a:pt x="1165108" y="341141"/>
                        <a:pt x="1200747" y="356514"/>
                      </a:cubicBezTo>
                      <a:cubicBezTo>
                        <a:pt x="1214758" y="364086"/>
                        <a:pt x="1222602" y="379839"/>
                        <a:pt x="1228732" y="393955"/>
                      </a:cubicBezTo>
                      <a:cubicBezTo>
                        <a:pt x="1245523" y="453961"/>
                        <a:pt x="1236690" y="514081"/>
                        <a:pt x="1178663" y="546766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360" name="Google Shape;1360;p24"/>
              <p:cNvSpPr/>
              <p:nvPr/>
            </p:nvSpPr>
            <p:spPr>
              <a:xfrm>
                <a:off x="913613" y="6193217"/>
                <a:ext cx="267584" cy="435637"/>
              </a:xfrm>
              <a:custGeom>
                <a:rect b="b" l="l" r="r" t="t"/>
                <a:pathLst>
                  <a:path extrusionOk="0" h="435637" w="267584">
                    <a:moveTo>
                      <a:pt x="267584" y="4469"/>
                    </a:moveTo>
                    <a:cubicBezTo>
                      <a:pt x="260312" y="25929"/>
                      <a:pt x="260578" y="50282"/>
                      <a:pt x="257342" y="72579"/>
                    </a:cubicBezTo>
                    <a:cubicBezTo>
                      <a:pt x="247747" y="138064"/>
                      <a:pt x="239409" y="203929"/>
                      <a:pt x="238000" y="270175"/>
                    </a:cubicBezTo>
                    <a:cubicBezTo>
                      <a:pt x="237924" y="308188"/>
                      <a:pt x="235411" y="345401"/>
                      <a:pt x="232631" y="382995"/>
                    </a:cubicBezTo>
                    <a:cubicBezTo>
                      <a:pt x="230271" y="386762"/>
                      <a:pt x="229928" y="391747"/>
                      <a:pt x="231679" y="395856"/>
                    </a:cubicBezTo>
                    <a:cubicBezTo>
                      <a:pt x="231603" y="396845"/>
                      <a:pt x="231527" y="397835"/>
                      <a:pt x="231451" y="398786"/>
                    </a:cubicBezTo>
                    <a:cubicBezTo>
                      <a:pt x="230537" y="400270"/>
                      <a:pt x="229966" y="401906"/>
                      <a:pt x="229737" y="403656"/>
                    </a:cubicBezTo>
                    <a:cubicBezTo>
                      <a:pt x="228519" y="416327"/>
                      <a:pt x="227986" y="433184"/>
                      <a:pt x="211728" y="433906"/>
                    </a:cubicBezTo>
                    <a:cubicBezTo>
                      <a:pt x="195584" y="436151"/>
                      <a:pt x="179212" y="435733"/>
                      <a:pt x="162916" y="435276"/>
                    </a:cubicBezTo>
                    <a:cubicBezTo>
                      <a:pt x="156062" y="435086"/>
                      <a:pt x="149209" y="434896"/>
                      <a:pt x="142393" y="434934"/>
                    </a:cubicBezTo>
                    <a:cubicBezTo>
                      <a:pt x="134664" y="434820"/>
                      <a:pt x="126935" y="434858"/>
                      <a:pt x="119244" y="434896"/>
                    </a:cubicBezTo>
                    <a:cubicBezTo>
                      <a:pt x="97275" y="435010"/>
                      <a:pt x="75305" y="435162"/>
                      <a:pt x="53564" y="432080"/>
                    </a:cubicBezTo>
                    <a:cubicBezTo>
                      <a:pt x="39020" y="429493"/>
                      <a:pt x="23142" y="428617"/>
                      <a:pt x="11568" y="418382"/>
                    </a:cubicBezTo>
                    <a:cubicBezTo>
                      <a:pt x="6199" y="413169"/>
                      <a:pt x="3572" y="405825"/>
                      <a:pt x="3343" y="398443"/>
                    </a:cubicBezTo>
                    <a:cubicBezTo>
                      <a:pt x="3039" y="382767"/>
                      <a:pt x="3267" y="367052"/>
                      <a:pt x="3381" y="351337"/>
                    </a:cubicBezTo>
                    <a:cubicBezTo>
                      <a:pt x="5438" y="310965"/>
                      <a:pt x="5323" y="270518"/>
                      <a:pt x="4448" y="230032"/>
                    </a:cubicBezTo>
                    <a:cubicBezTo>
                      <a:pt x="945" y="189280"/>
                      <a:pt x="-2254" y="150963"/>
                      <a:pt x="2125" y="108955"/>
                    </a:cubicBezTo>
                    <a:cubicBezTo>
                      <a:pt x="5894" y="88522"/>
                      <a:pt x="-464" y="51043"/>
                      <a:pt x="7037" y="26424"/>
                    </a:cubicBezTo>
                    <a:cubicBezTo>
                      <a:pt x="7989" y="25967"/>
                      <a:pt x="8750" y="25168"/>
                      <a:pt x="9245" y="24179"/>
                    </a:cubicBezTo>
                    <a:cubicBezTo>
                      <a:pt x="10882" y="26614"/>
                      <a:pt x="14385" y="27109"/>
                      <a:pt x="16670" y="25359"/>
                    </a:cubicBezTo>
                    <a:cubicBezTo>
                      <a:pt x="21619" y="21363"/>
                      <a:pt x="26531" y="17292"/>
                      <a:pt x="31633" y="13487"/>
                    </a:cubicBezTo>
                    <a:cubicBezTo>
                      <a:pt x="32433" y="13563"/>
                      <a:pt x="33194" y="13601"/>
                      <a:pt x="33994" y="13601"/>
                    </a:cubicBezTo>
                    <a:cubicBezTo>
                      <a:pt x="38182" y="13601"/>
                      <a:pt x="42561" y="12840"/>
                      <a:pt x="46939" y="12079"/>
                    </a:cubicBezTo>
                    <a:cubicBezTo>
                      <a:pt x="51775" y="11242"/>
                      <a:pt x="56534" y="10405"/>
                      <a:pt x="61141" y="10633"/>
                    </a:cubicBezTo>
                    <a:cubicBezTo>
                      <a:pt x="96932" y="7018"/>
                      <a:pt x="133027" y="5686"/>
                      <a:pt x="168970" y="3594"/>
                    </a:cubicBezTo>
                    <a:cubicBezTo>
                      <a:pt x="188807" y="2985"/>
                      <a:pt x="208530" y="17"/>
                      <a:pt x="228405" y="93"/>
                    </a:cubicBezTo>
                    <a:cubicBezTo>
                      <a:pt x="231717" y="207"/>
                      <a:pt x="235144" y="131"/>
                      <a:pt x="238609" y="93"/>
                    </a:cubicBezTo>
                    <a:cubicBezTo>
                      <a:pt x="248699" y="-135"/>
                      <a:pt x="259055" y="-326"/>
                      <a:pt x="267584" y="44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1" name="Google Shape;1361;p24"/>
              <p:cNvSpPr/>
              <p:nvPr/>
            </p:nvSpPr>
            <p:spPr>
              <a:xfrm>
                <a:off x="1751901" y="6357955"/>
                <a:ext cx="355162" cy="131076"/>
              </a:xfrm>
              <a:custGeom>
                <a:rect b="b" l="l" r="r" t="t"/>
                <a:pathLst>
                  <a:path extrusionOk="0" h="131076" w="355162">
                    <a:moveTo>
                      <a:pt x="350026" y="1560"/>
                    </a:moveTo>
                    <a:cubicBezTo>
                      <a:pt x="358631" y="18188"/>
                      <a:pt x="354215" y="39458"/>
                      <a:pt x="352463" y="57532"/>
                    </a:cubicBezTo>
                    <a:cubicBezTo>
                      <a:pt x="341383" y="122180"/>
                      <a:pt x="253887" y="116130"/>
                      <a:pt x="203590" y="124463"/>
                    </a:cubicBezTo>
                    <a:cubicBezTo>
                      <a:pt x="150742" y="128116"/>
                      <a:pt x="98160" y="135269"/>
                      <a:pt x="44969" y="127812"/>
                    </a:cubicBezTo>
                    <a:cubicBezTo>
                      <a:pt x="11311" y="121647"/>
                      <a:pt x="-3272" y="95126"/>
                      <a:pt x="612" y="62593"/>
                    </a:cubicBezTo>
                    <a:cubicBezTo>
                      <a:pt x="726" y="43111"/>
                      <a:pt x="460" y="10083"/>
                      <a:pt x="20868" y="5365"/>
                    </a:cubicBezTo>
                    <a:cubicBezTo>
                      <a:pt x="31338" y="14497"/>
                      <a:pt x="45540" y="18683"/>
                      <a:pt x="63931" y="20243"/>
                    </a:cubicBezTo>
                    <a:cubicBezTo>
                      <a:pt x="114685" y="28348"/>
                      <a:pt x="166086" y="26864"/>
                      <a:pt x="217297" y="27815"/>
                    </a:cubicBezTo>
                    <a:cubicBezTo>
                      <a:pt x="220685" y="27815"/>
                      <a:pt x="224112" y="27853"/>
                      <a:pt x="227501" y="27853"/>
                    </a:cubicBezTo>
                    <a:cubicBezTo>
                      <a:pt x="259827" y="27853"/>
                      <a:pt x="292838" y="27016"/>
                      <a:pt x="323412" y="15867"/>
                    </a:cubicBezTo>
                    <a:cubicBezTo>
                      <a:pt x="332245" y="11605"/>
                      <a:pt x="340431" y="6202"/>
                      <a:pt x="347970" y="0"/>
                    </a:cubicBezTo>
                    <a:cubicBezTo>
                      <a:pt x="348618" y="495"/>
                      <a:pt x="349303" y="1027"/>
                      <a:pt x="350026" y="15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2" name="Google Shape;1362;p24"/>
              <p:cNvSpPr/>
              <p:nvPr/>
            </p:nvSpPr>
            <p:spPr>
              <a:xfrm>
                <a:off x="1747890" y="6489533"/>
                <a:ext cx="324413" cy="109427"/>
              </a:xfrm>
              <a:custGeom>
                <a:rect b="b" l="l" r="r" t="t"/>
                <a:pathLst>
                  <a:path extrusionOk="0" h="109427" w="324413">
                    <a:moveTo>
                      <a:pt x="324339" y="9817"/>
                    </a:moveTo>
                    <a:cubicBezTo>
                      <a:pt x="324986" y="29679"/>
                      <a:pt x="321445" y="49922"/>
                      <a:pt x="313069" y="67996"/>
                    </a:cubicBezTo>
                    <a:cubicBezTo>
                      <a:pt x="286264" y="113162"/>
                      <a:pt x="210952" y="108292"/>
                      <a:pt x="164919" y="109053"/>
                    </a:cubicBezTo>
                    <a:cubicBezTo>
                      <a:pt x="133850" y="109776"/>
                      <a:pt x="103047" y="110004"/>
                      <a:pt x="72244" y="104449"/>
                    </a:cubicBezTo>
                    <a:cubicBezTo>
                      <a:pt x="51760" y="98170"/>
                      <a:pt x="26478" y="96800"/>
                      <a:pt x="11172" y="80515"/>
                    </a:cubicBezTo>
                    <a:cubicBezTo>
                      <a:pt x="-1278" y="59207"/>
                      <a:pt x="-6000" y="27929"/>
                      <a:pt x="11210" y="8067"/>
                    </a:cubicBezTo>
                    <a:cubicBezTo>
                      <a:pt x="26250" y="18911"/>
                      <a:pt x="45630" y="25075"/>
                      <a:pt x="64553" y="25342"/>
                    </a:cubicBezTo>
                    <a:cubicBezTo>
                      <a:pt x="76395" y="26027"/>
                      <a:pt x="88274" y="26331"/>
                      <a:pt x="100153" y="26331"/>
                    </a:cubicBezTo>
                    <a:cubicBezTo>
                      <a:pt x="142302" y="26331"/>
                      <a:pt x="184528" y="22488"/>
                      <a:pt x="226296" y="18112"/>
                    </a:cubicBezTo>
                    <a:cubicBezTo>
                      <a:pt x="259002" y="14992"/>
                      <a:pt x="292813" y="11948"/>
                      <a:pt x="323654" y="0"/>
                    </a:cubicBezTo>
                    <a:cubicBezTo>
                      <a:pt x="323806" y="3386"/>
                      <a:pt x="324187" y="6811"/>
                      <a:pt x="324339" y="981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3" name="Google Shape;1363;p24"/>
              <p:cNvSpPr/>
              <p:nvPr/>
            </p:nvSpPr>
            <p:spPr>
              <a:xfrm>
                <a:off x="1776749" y="6610267"/>
                <a:ext cx="262724" cy="89546"/>
              </a:xfrm>
              <a:custGeom>
                <a:rect b="b" l="l" r="r" t="t"/>
                <a:pathLst>
                  <a:path extrusionOk="0" h="89546" w="262724">
                    <a:moveTo>
                      <a:pt x="262317" y="152"/>
                    </a:moveTo>
                    <a:cubicBezTo>
                      <a:pt x="269780" y="95735"/>
                      <a:pt x="173145" y="94593"/>
                      <a:pt x="103430" y="85728"/>
                    </a:cubicBezTo>
                    <a:cubicBezTo>
                      <a:pt x="71942" y="74921"/>
                      <a:pt x="2417" y="89419"/>
                      <a:pt x="18" y="42236"/>
                    </a:cubicBezTo>
                    <a:cubicBezTo>
                      <a:pt x="-58" y="30821"/>
                      <a:pt x="-363" y="16172"/>
                      <a:pt x="10603" y="9360"/>
                    </a:cubicBezTo>
                    <a:cubicBezTo>
                      <a:pt x="10755" y="9284"/>
                      <a:pt x="12240" y="8447"/>
                      <a:pt x="12583" y="9094"/>
                    </a:cubicBezTo>
                    <a:cubicBezTo>
                      <a:pt x="16429" y="11796"/>
                      <a:pt x="17609" y="7458"/>
                      <a:pt x="16314" y="4338"/>
                    </a:cubicBezTo>
                    <a:cubicBezTo>
                      <a:pt x="39616" y="11225"/>
                      <a:pt x="63718" y="14535"/>
                      <a:pt x="88048" y="15410"/>
                    </a:cubicBezTo>
                    <a:cubicBezTo>
                      <a:pt x="99661" y="15106"/>
                      <a:pt x="112644" y="15334"/>
                      <a:pt x="126313" y="15563"/>
                    </a:cubicBezTo>
                    <a:cubicBezTo>
                      <a:pt x="135337" y="15715"/>
                      <a:pt x="144703" y="15867"/>
                      <a:pt x="154184" y="15867"/>
                    </a:cubicBezTo>
                    <a:cubicBezTo>
                      <a:pt x="191498" y="15867"/>
                      <a:pt x="231057" y="13584"/>
                      <a:pt x="262317" y="0"/>
                    </a:cubicBezTo>
                    <a:cubicBezTo>
                      <a:pt x="262317" y="76"/>
                      <a:pt x="262317" y="114"/>
                      <a:pt x="262317" y="1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64" name="Google Shape;1364;p24"/>
            <p:cNvSpPr/>
            <p:nvPr/>
          </p:nvSpPr>
          <p:spPr>
            <a:xfrm rot="-482944">
              <a:off x="451893" y="2980573"/>
              <a:ext cx="929912" cy="781030"/>
            </a:xfrm>
            <a:custGeom>
              <a:rect b="b" l="l" r="r" t="t"/>
              <a:pathLst>
                <a:path extrusionOk="0" h="1562294" w="1860103">
                  <a:moveTo>
                    <a:pt x="1537651" y="658634"/>
                  </a:moveTo>
                  <a:cubicBezTo>
                    <a:pt x="1550330" y="635233"/>
                    <a:pt x="1553567" y="607722"/>
                    <a:pt x="1552843" y="581429"/>
                  </a:cubicBezTo>
                  <a:cubicBezTo>
                    <a:pt x="1550406" y="501676"/>
                    <a:pt x="1515339" y="462331"/>
                    <a:pt x="1434582" y="460124"/>
                  </a:cubicBezTo>
                  <a:cubicBezTo>
                    <a:pt x="1381087" y="458108"/>
                    <a:pt x="1327668" y="456053"/>
                    <a:pt x="1274134" y="455444"/>
                  </a:cubicBezTo>
                  <a:cubicBezTo>
                    <a:pt x="1232975" y="451791"/>
                    <a:pt x="1137483" y="459630"/>
                    <a:pt x="1103291" y="434631"/>
                  </a:cubicBezTo>
                  <a:cubicBezTo>
                    <a:pt x="1119283" y="374130"/>
                    <a:pt x="1155835" y="321202"/>
                    <a:pt x="1175977" y="261958"/>
                  </a:cubicBezTo>
                  <a:cubicBezTo>
                    <a:pt x="1186904" y="230452"/>
                    <a:pt x="1202477" y="134146"/>
                    <a:pt x="1146126" y="143430"/>
                  </a:cubicBezTo>
                  <a:cubicBezTo>
                    <a:pt x="1134932" y="144077"/>
                    <a:pt x="1123471" y="143811"/>
                    <a:pt x="1111973" y="143506"/>
                  </a:cubicBezTo>
                  <a:cubicBezTo>
                    <a:pt x="1085168" y="142822"/>
                    <a:pt x="1058135" y="142137"/>
                    <a:pt x="1033766" y="153400"/>
                  </a:cubicBezTo>
                  <a:cubicBezTo>
                    <a:pt x="1027065" y="156976"/>
                    <a:pt x="1021925" y="163064"/>
                    <a:pt x="1020097" y="170522"/>
                  </a:cubicBezTo>
                  <a:cubicBezTo>
                    <a:pt x="1014843" y="184411"/>
                    <a:pt x="1008637" y="197881"/>
                    <a:pt x="1003116" y="211655"/>
                  </a:cubicBezTo>
                  <a:cubicBezTo>
                    <a:pt x="985145" y="258343"/>
                    <a:pt x="969153" y="305982"/>
                    <a:pt x="939378" y="346962"/>
                  </a:cubicBezTo>
                  <a:cubicBezTo>
                    <a:pt x="907776" y="390492"/>
                    <a:pt x="876174" y="436191"/>
                    <a:pt x="832426" y="468419"/>
                  </a:cubicBezTo>
                  <a:cubicBezTo>
                    <a:pt x="809847" y="483944"/>
                    <a:pt x="791152" y="503464"/>
                    <a:pt x="773866" y="524316"/>
                  </a:cubicBezTo>
                  <a:cubicBezTo>
                    <a:pt x="768802" y="528197"/>
                    <a:pt x="763472" y="531735"/>
                    <a:pt x="757799" y="534703"/>
                  </a:cubicBezTo>
                  <a:cubicBezTo>
                    <a:pt x="721475" y="550342"/>
                    <a:pt x="680849" y="554908"/>
                    <a:pt x="641556" y="558295"/>
                  </a:cubicBezTo>
                  <a:cubicBezTo>
                    <a:pt x="625145" y="559170"/>
                    <a:pt x="608697" y="559436"/>
                    <a:pt x="592287" y="559360"/>
                  </a:cubicBezTo>
                  <a:cubicBezTo>
                    <a:pt x="592248" y="559360"/>
                    <a:pt x="592248" y="559360"/>
                    <a:pt x="592248" y="559360"/>
                  </a:cubicBezTo>
                  <a:cubicBezTo>
                    <a:pt x="592363" y="553691"/>
                    <a:pt x="592477" y="548021"/>
                    <a:pt x="592515" y="542314"/>
                  </a:cubicBezTo>
                  <a:cubicBezTo>
                    <a:pt x="592591" y="542275"/>
                    <a:pt x="592667" y="542199"/>
                    <a:pt x="592782" y="542085"/>
                  </a:cubicBezTo>
                  <a:cubicBezTo>
                    <a:pt x="603747" y="530822"/>
                    <a:pt x="587680" y="517352"/>
                    <a:pt x="576562" y="514727"/>
                  </a:cubicBezTo>
                  <a:cubicBezTo>
                    <a:pt x="529920" y="505328"/>
                    <a:pt x="481602" y="513091"/>
                    <a:pt x="434428" y="514308"/>
                  </a:cubicBezTo>
                  <a:cubicBezTo>
                    <a:pt x="404577" y="515336"/>
                    <a:pt x="374307" y="517961"/>
                    <a:pt x="344609" y="521386"/>
                  </a:cubicBezTo>
                  <a:cubicBezTo>
                    <a:pt x="342819" y="521538"/>
                    <a:pt x="341182" y="522071"/>
                    <a:pt x="339773" y="522870"/>
                  </a:cubicBezTo>
                  <a:cubicBezTo>
                    <a:pt x="331016" y="524963"/>
                    <a:pt x="318641" y="536111"/>
                    <a:pt x="314605" y="545434"/>
                  </a:cubicBezTo>
                  <a:cubicBezTo>
                    <a:pt x="293702" y="568150"/>
                    <a:pt x="299414" y="614876"/>
                    <a:pt x="293360" y="643452"/>
                  </a:cubicBezTo>
                  <a:cubicBezTo>
                    <a:pt x="285250" y="693031"/>
                    <a:pt x="292788" y="739986"/>
                    <a:pt x="293131" y="790174"/>
                  </a:cubicBezTo>
                  <a:cubicBezTo>
                    <a:pt x="293283" y="822327"/>
                    <a:pt x="293283" y="854404"/>
                    <a:pt x="291608" y="886518"/>
                  </a:cubicBezTo>
                  <a:cubicBezTo>
                    <a:pt x="292865" y="911213"/>
                    <a:pt x="286468" y="938495"/>
                    <a:pt x="298919" y="961059"/>
                  </a:cubicBezTo>
                  <a:cubicBezTo>
                    <a:pt x="321687" y="998881"/>
                    <a:pt x="386643" y="998044"/>
                    <a:pt x="439834" y="997245"/>
                  </a:cubicBezTo>
                  <a:cubicBezTo>
                    <a:pt x="457729" y="996941"/>
                    <a:pt x="474330" y="996674"/>
                    <a:pt x="487542" y="997892"/>
                  </a:cubicBezTo>
                  <a:cubicBezTo>
                    <a:pt x="492149" y="998006"/>
                    <a:pt x="496680" y="998082"/>
                    <a:pt x="501135" y="998082"/>
                  </a:cubicBezTo>
                  <a:cubicBezTo>
                    <a:pt x="528777" y="998082"/>
                    <a:pt x="553069" y="994848"/>
                    <a:pt x="564568" y="975480"/>
                  </a:cubicBezTo>
                  <a:cubicBezTo>
                    <a:pt x="568223" y="973806"/>
                    <a:pt x="571117" y="970457"/>
                    <a:pt x="571916" y="965397"/>
                  </a:cubicBezTo>
                  <a:cubicBezTo>
                    <a:pt x="572602" y="956569"/>
                    <a:pt x="573249" y="947703"/>
                    <a:pt x="573934" y="938837"/>
                  </a:cubicBezTo>
                  <a:cubicBezTo>
                    <a:pt x="582197" y="939028"/>
                    <a:pt x="590421" y="939332"/>
                    <a:pt x="598683" y="939675"/>
                  </a:cubicBezTo>
                  <a:cubicBezTo>
                    <a:pt x="616274" y="940360"/>
                    <a:pt x="633826" y="941044"/>
                    <a:pt x="651417" y="940474"/>
                  </a:cubicBezTo>
                  <a:cubicBezTo>
                    <a:pt x="653625" y="940474"/>
                    <a:pt x="655872" y="940436"/>
                    <a:pt x="658080" y="940436"/>
                  </a:cubicBezTo>
                  <a:cubicBezTo>
                    <a:pt x="658651" y="940436"/>
                    <a:pt x="659184" y="940398"/>
                    <a:pt x="659717" y="940398"/>
                  </a:cubicBezTo>
                  <a:cubicBezTo>
                    <a:pt x="697412" y="957026"/>
                    <a:pt x="727148" y="988874"/>
                    <a:pt x="764005" y="1007937"/>
                  </a:cubicBezTo>
                  <a:cubicBezTo>
                    <a:pt x="830522" y="1047281"/>
                    <a:pt x="907662" y="1060523"/>
                    <a:pt x="984040" y="1062882"/>
                  </a:cubicBezTo>
                  <a:cubicBezTo>
                    <a:pt x="988153" y="1062920"/>
                    <a:pt x="992303" y="1062958"/>
                    <a:pt x="996415" y="1062958"/>
                  </a:cubicBezTo>
                  <a:cubicBezTo>
                    <a:pt x="1030492" y="1062958"/>
                    <a:pt x="1064569" y="1061284"/>
                    <a:pt x="1098456" y="1057669"/>
                  </a:cubicBezTo>
                  <a:cubicBezTo>
                    <a:pt x="1131200" y="1054207"/>
                    <a:pt x="1163336" y="1048918"/>
                    <a:pt x="1196461" y="1049526"/>
                  </a:cubicBezTo>
                  <a:cubicBezTo>
                    <a:pt x="1217555" y="1057403"/>
                    <a:pt x="1243217" y="1057479"/>
                    <a:pt x="1264273" y="1061094"/>
                  </a:cubicBezTo>
                  <a:cubicBezTo>
                    <a:pt x="1275619" y="1063833"/>
                    <a:pt x="1287003" y="1066421"/>
                    <a:pt x="1298730" y="1067144"/>
                  </a:cubicBezTo>
                  <a:cubicBezTo>
                    <a:pt x="1310838" y="1067791"/>
                    <a:pt x="1323670" y="1068437"/>
                    <a:pt x="1336653" y="1068437"/>
                  </a:cubicBezTo>
                  <a:cubicBezTo>
                    <a:pt x="1379183" y="1068437"/>
                    <a:pt x="1423388" y="1061550"/>
                    <a:pt x="1449431" y="1025973"/>
                  </a:cubicBezTo>
                  <a:cubicBezTo>
                    <a:pt x="1465309" y="1003752"/>
                    <a:pt x="1472924" y="973806"/>
                    <a:pt x="1466413" y="947133"/>
                  </a:cubicBezTo>
                  <a:cubicBezTo>
                    <a:pt x="1465271" y="944241"/>
                    <a:pt x="1463405" y="942186"/>
                    <a:pt x="1461121" y="940930"/>
                  </a:cubicBezTo>
                  <a:cubicBezTo>
                    <a:pt x="1473266" y="932293"/>
                    <a:pt x="1483242" y="920916"/>
                    <a:pt x="1490096" y="906076"/>
                  </a:cubicBezTo>
                  <a:cubicBezTo>
                    <a:pt x="1496492" y="893215"/>
                    <a:pt x="1508829" y="839107"/>
                    <a:pt x="1497444" y="819816"/>
                  </a:cubicBezTo>
                  <a:cubicBezTo>
                    <a:pt x="1520746" y="804710"/>
                    <a:pt x="1533044" y="776781"/>
                    <a:pt x="1535138" y="749346"/>
                  </a:cubicBezTo>
                  <a:cubicBezTo>
                    <a:pt x="1536052" y="726135"/>
                    <a:pt x="1539860" y="697445"/>
                    <a:pt x="1521622" y="680285"/>
                  </a:cubicBezTo>
                  <a:cubicBezTo>
                    <a:pt x="1527447" y="673359"/>
                    <a:pt x="1532816" y="666092"/>
                    <a:pt x="1537651" y="658634"/>
                  </a:cubicBezTo>
                  <a:close/>
                  <a:moveTo>
                    <a:pt x="1851427" y="747520"/>
                  </a:moveTo>
                  <a:cubicBezTo>
                    <a:pt x="1854550" y="857486"/>
                    <a:pt x="1862165" y="967490"/>
                    <a:pt x="1859576" y="1077531"/>
                  </a:cubicBezTo>
                  <a:cubicBezTo>
                    <a:pt x="1858433" y="1135825"/>
                    <a:pt x="1840767" y="1183844"/>
                    <a:pt x="1808669" y="1232283"/>
                  </a:cubicBezTo>
                  <a:cubicBezTo>
                    <a:pt x="1800864" y="1242937"/>
                    <a:pt x="1790469" y="1251841"/>
                    <a:pt x="1779009" y="1258385"/>
                  </a:cubicBezTo>
                  <a:cubicBezTo>
                    <a:pt x="1767053" y="1264169"/>
                    <a:pt x="1753765" y="1265919"/>
                    <a:pt x="1740934" y="1268849"/>
                  </a:cubicBezTo>
                  <a:cubicBezTo>
                    <a:pt x="1699965" y="1279161"/>
                    <a:pt x="1657511" y="1276231"/>
                    <a:pt x="1615705" y="1274937"/>
                  </a:cubicBezTo>
                  <a:cubicBezTo>
                    <a:pt x="1552501" y="1269991"/>
                    <a:pt x="1489029" y="1267023"/>
                    <a:pt x="1425292" y="1267708"/>
                  </a:cubicBezTo>
                  <a:cubicBezTo>
                    <a:pt x="1384019" y="1266642"/>
                    <a:pt x="1342631" y="1265615"/>
                    <a:pt x="1301434" y="1268507"/>
                  </a:cubicBezTo>
                  <a:cubicBezTo>
                    <a:pt x="1244664" y="1269953"/>
                    <a:pt x="1188161" y="1269839"/>
                    <a:pt x="1131505" y="1275660"/>
                  </a:cubicBezTo>
                  <a:cubicBezTo>
                    <a:pt x="1117531" y="1276878"/>
                    <a:pt x="1103634" y="1279047"/>
                    <a:pt x="1089889" y="1281786"/>
                  </a:cubicBezTo>
                  <a:cubicBezTo>
                    <a:pt x="1084787" y="1282776"/>
                    <a:pt x="1079266" y="1283537"/>
                    <a:pt x="1075421" y="1287418"/>
                  </a:cubicBezTo>
                  <a:cubicBezTo>
                    <a:pt x="1072070" y="1291109"/>
                    <a:pt x="1071346" y="1296170"/>
                    <a:pt x="1068872" y="1300469"/>
                  </a:cubicBezTo>
                  <a:cubicBezTo>
                    <a:pt x="1054517" y="1329882"/>
                    <a:pt x="1037269" y="1358344"/>
                    <a:pt x="1021659" y="1387186"/>
                  </a:cubicBezTo>
                  <a:cubicBezTo>
                    <a:pt x="1008523" y="1415229"/>
                    <a:pt x="994283" y="1442702"/>
                    <a:pt x="977720" y="1468995"/>
                  </a:cubicBezTo>
                  <a:cubicBezTo>
                    <a:pt x="957502" y="1500919"/>
                    <a:pt x="938960" y="1534746"/>
                    <a:pt x="912802" y="1562294"/>
                  </a:cubicBezTo>
                  <a:cubicBezTo>
                    <a:pt x="912726" y="1562218"/>
                    <a:pt x="912688" y="1562104"/>
                    <a:pt x="912574" y="1562028"/>
                  </a:cubicBezTo>
                  <a:cubicBezTo>
                    <a:pt x="910327" y="1558946"/>
                    <a:pt x="908043" y="1555864"/>
                    <a:pt x="905758" y="1552782"/>
                  </a:cubicBezTo>
                  <a:cubicBezTo>
                    <a:pt x="871415" y="1503583"/>
                    <a:pt x="841792" y="1451111"/>
                    <a:pt x="806611" y="1402406"/>
                  </a:cubicBezTo>
                  <a:cubicBezTo>
                    <a:pt x="782091" y="1361807"/>
                    <a:pt x="756847" y="1321207"/>
                    <a:pt x="731108" y="1281292"/>
                  </a:cubicBezTo>
                  <a:cubicBezTo>
                    <a:pt x="720904" y="1264473"/>
                    <a:pt x="712185" y="1246704"/>
                    <a:pt x="700534" y="1230837"/>
                  </a:cubicBezTo>
                  <a:cubicBezTo>
                    <a:pt x="694632" y="1223760"/>
                    <a:pt x="685837" y="1223113"/>
                    <a:pt x="676927" y="1223113"/>
                  </a:cubicBezTo>
                  <a:cubicBezTo>
                    <a:pt x="675899" y="1223113"/>
                    <a:pt x="674871" y="1223151"/>
                    <a:pt x="673843" y="1223151"/>
                  </a:cubicBezTo>
                  <a:cubicBezTo>
                    <a:pt x="670074" y="1223189"/>
                    <a:pt x="666381" y="1223189"/>
                    <a:pt x="662916" y="1222808"/>
                  </a:cubicBezTo>
                  <a:cubicBezTo>
                    <a:pt x="644640" y="1222428"/>
                    <a:pt x="626402" y="1222580"/>
                    <a:pt x="608126" y="1222504"/>
                  </a:cubicBezTo>
                  <a:cubicBezTo>
                    <a:pt x="570622" y="1222542"/>
                    <a:pt x="534032" y="1219574"/>
                    <a:pt x="496147" y="1216948"/>
                  </a:cubicBezTo>
                  <a:cubicBezTo>
                    <a:pt x="458339" y="1213866"/>
                    <a:pt x="420606" y="1210404"/>
                    <a:pt x="382798" y="1207208"/>
                  </a:cubicBezTo>
                  <a:cubicBezTo>
                    <a:pt x="319974" y="1202717"/>
                    <a:pt x="256579" y="1200739"/>
                    <a:pt x="194593" y="1188182"/>
                  </a:cubicBezTo>
                  <a:cubicBezTo>
                    <a:pt x="155490" y="1179012"/>
                    <a:pt x="110942" y="1174028"/>
                    <a:pt x="76598" y="1150588"/>
                  </a:cubicBezTo>
                  <a:cubicBezTo>
                    <a:pt x="57751" y="1139934"/>
                    <a:pt x="38752" y="1127872"/>
                    <a:pt x="28510" y="1108086"/>
                  </a:cubicBezTo>
                  <a:cubicBezTo>
                    <a:pt x="6312" y="1068361"/>
                    <a:pt x="8863" y="1020456"/>
                    <a:pt x="4142" y="976431"/>
                  </a:cubicBezTo>
                  <a:cubicBezTo>
                    <a:pt x="-846" y="913230"/>
                    <a:pt x="30" y="848049"/>
                    <a:pt x="106" y="784467"/>
                  </a:cubicBezTo>
                  <a:cubicBezTo>
                    <a:pt x="677" y="624008"/>
                    <a:pt x="-694" y="463435"/>
                    <a:pt x="4027" y="303052"/>
                  </a:cubicBezTo>
                  <a:cubicBezTo>
                    <a:pt x="5436" y="232088"/>
                    <a:pt x="7873" y="161124"/>
                    <a:pt x="18534" y="90883"/>
                  </a:cubicBezTo>
                  <a:cubicBezTo>
                    <a:pt x="23255" y="61850"/>
                    <a:pt x="25616" y="28328"/>
                    <a:pt x="51964" y="10178"/>
                  </a:cubicBezTo>
                  <a:cubicBezTo>
                    <a:pt x="57827" y="10634"/>
                    <a:pt x="61787" y="4546"/>
                    <a:pt x="67384" y="3329"/>
                  </a:cubicBezTo>
                  <a:cubicBezTo>
                    <a:pt x="75532" y="-172"/>
                    <a:pt x="83300" y="56"/>
                    <a:pt x="92247" y="246"/>
                  </a:cubicBezTo>
                  <a:cubicBezTo>
                    <a:pt x="132455" y="-819"/>
                    <a:pt x="172662" y="1883"/>
                    <a:pt x="212869" y="2415"/>
                  </a:cubicBezTo>
                  <a:cubicBezTo>
                    <a:pt x="274931" y="3861"/>
                    <a:pt x="337032" y="3709"/>
                    <a:pt x="399056" y="5231"/>
                  </a:cubicBezTo>
                  <a:cubicBezTo>
                    <a:pt x="432866" y="7704"/>
                    <a:pt x="466639" y="12917"/>
                    <a:pt x="500564" y="14363"/>
                  </a:cubicBezTo>
                  <a:cubicBezTo>
                    <a:pt x="545416" y="16722"/>
                    <a:pt x="590307" y="16456"/>
                    <a:pt x="635197" y="16228"/>
                  </a:cubicBezTo>
                  <a:cubicBezTo>
                    <a:pt x="664629" y="16075"/>
                    <a:pt x="694099" y="15923"/>
                    <a:pt x="723531" y="16494"/>
                  </a:cubicBezTo>
                  <a:cubicBezTo>
                    <a:pt x="798882" y="17407"/>
                    <a:pt x="874042" y="23724"/>
                    <a:pt x="949392" y="23952"/>
                  </a:cubicBezTo>
                  <a:cubicBezTo>
                    <a:pt x="978329" y="24104"/>
                    <a:pt x="1007342" y="24028"/>
                    <a:pt x="1036279" y="23914"/>
                  </a:cubicBezTo>
                  <a:cubicBezTo>
                    <a:pt x="1093011" y="23724"/>
                    <a:pt x="1149743" y="23533"/>
                    <a:pt x="1206437" y="25474"/>
                  </a:cubicBezTo>
                  <a:cubicBezTo>
                    <a:pt x="1281064" y="29393"/>
                    <a:pt x="1355805" y="26920"/>
                    <a:pt x="1430470" y="28746"/>
                  </a:cubicBezTo>
                  <a:cubicBezTo>
                    <a:pt x="1494817" y="29659"/>
                    <a:pt x="1559240" y="30877"/>
                    <a:pt x="1623472" y="34606"/>
                  </a:cubicBezTo>
                  <a:cubicBezTo>
                    <a:pt x="1676282" y="38487"/>
                    <a:pt x="1731072" y="43358"/>
                    <a:pt x="1779999" y="65769"/>
                  </a:cubicBezTo>
                  <a:cubicBezTo>
                    <a:pt x="1813695" y="80229"/>
                    <a:pt x="1830410" y="114816"/>
                    <a:pt x="1837492" y="148986"/>
                  </a:cubicBezTo>
                  <a:cubicBezTo>
                    <a:pt x="1852951" y="204425"/>
                    <a:pt x="1846249" y="262643"/>
                    <a:pt x="1847887" y="319566"/>
                  </a:cubicBezTo>
                  <a:cubicBezTo>
                    <a:pt x="1848382" y="381855"/>
                    <a:pt x="1847963" y="444105"/>
                    <a:pt x="1849372" y="506356"/>
                  </a:cubicBezTo>
                  <a:cubicBezTo>
                    <a:pt x="1852494" y="586566"/>
                    <a:pt x="1850438" y="667081"/>
                    <a:pt x="1851427" y="7475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24"/>
            <p:cNvSpPr/>
            <p:nvPr/>
          </p:nvSpPr>
          <p:spPr>
            <a:xfrm rot="-482944">
              <a:off x="726617" y="3058287"/>
              <a:ext cx="475083" cy="434345"/>
            </a:xfrm>
            <a:custGeom>
              <a:rect b="b" l="l" r="r" t="t"/>
              <a:pathLst>
                <a:path extrusionOk="0" h="868820" w="950308">
                  <a:moveTo>
                    <a:pt x="942814" y="367331"/>
                  </a:moveTo>
                  <a:cubicBezTo>
                    <a:pt x="959491" y="427223"/>
                    <a:pt x="950657" y="487342"/>
                    <a:pt x="892631" y="520028"/>
                  </a:cubicBezTo>
                  <a:cubicBezTo>
                    <a:pt x="862247" y="531367"/>
                    <a:pt x="830645" y="530530"/>
                    <a:pt x="797481" y="530644"/>
                  </a:cubicBezTo>
                  <a:cubicBezTo>
                    <a:pt x="738541" y="529312"/>
                    <a:pt x="678345" y="532508"/>
                    <a:pt x="620661" y="518201"/>
                  </a:cubicBezTo>
                  <a:cubicBezTo>
                    <a:pt x="599529" y="501078"/>
                    <a:pt x="597740" y="444345"/>
                    <a:pt x="609429" y="421096"/>
                  </a:cubicBezTo>
                  <a:cubicBezTo>
                    <a:pt x="618376" y="397125"/>
                    <a:pt x="643087" y="399141"/>
                    <a:pt x="665780" y="401120"/>
                  </a:cubicBezTo>
                  <a:cubicBezTo>
                    <a:pt x="672176" y="401691"/>
                    <a:pt x="678383" y="402261"/>
                    <a:pt x="684094" y="402261"/>
                  </a:cubicBezTo>
                  <a:cubicBezTo>
                    <a:pt x="708995" y="403593"/>
                    <a:pt x="733972" y="403707"/>
                    <a:pt x="758949" y="403213"/>
                  </a:cubicBezTo>
                  <a:cubicBezTo>
                    <a:pt x="789752" y="402376"/>
                    <a:pt x="820783" y="402908"/>
                    <a:pt x="851434" y="400625"/>
                  </a:cubicBezTo>
                  <a:cubicBezTo>
                    <a:pt x="863161" y="397886"/>
                    <a:pt x="864227" y="380230"/>
                    <a:pt x="853071" y="376007"/>
                  </a:cubicBezTo>
                  <a:cubicBezTo>
                    <a:pt x="844961" y="373571"/>
                    <a:pt x="836432" y="373914"/>
                    <a:pt x="827941" y="374256"/>
                  </a:cubicBezTo>
                  <a:cubicBezTo>
                    <a:pt x="823867" y="374408"/>
                    <a:pt x="819831" y="374561"/>
                    <a:pt x="815833" y="374446"/>
                  </a:cubicBezTo>
                  <a:cubicBezTo>
                    <a:pt x="784955" y="375702"/>
                    <a:pt x="754000" y="376121"/>
                    <a:pt x="723083" y="376007"/>
                  </a:cubicBezTo>
                  <a:cubicBezTo>
                    <a:pt x="709909" y="376653"/>
                    <a:pt x="696544" y="375588"/>
                    <a:pt x="683142" y="374523"/>
                  </a:cubicBezTo>
                  <a:cubicBezTo>
                    <a:pt x="659916" y="372658"/>
                    <a:pt x="636691" y="370832"/>
                    <a:pt x="614569" y="378061"/>
                  </a:cubicBezTo>
                  <a:cubicBezTo>
                    <a:pt x="569717" y="399217"/>
                    <a:pt x="570630" y="460326"/>
                    <a:pt x="580454" y="501992"/>
                  </a:cubicBezTo>
                  <a:cubicBezTo>
                    <a:pt x="583195" y="512760"/>
                    <a:pt x="587003" y="521283"/>
                    <a:pt x="592028" y="528018"/>
                  </a:cubicBezTo>
                  <a:cubicBezTo>
                    <a:pt x="584718" y="530073"/>
                    <a:pt x="577941" y="534525"/>
                    <a:pt x="574476" y="540042"/>
                  </a:cubicBezTo>
                  <a:cubicBezTo>
                    <a:pt x="562025" y="560551"/>
                    <a:pt x="562482" y="585931"/>
                    <a:pt x="558713" y="609028"/>
                  </a:cubicBezTo>
                  <a:cubicBezTo>
                    <a:pt x="555248" y="630336"/>
                    <a:pt x="562597" y="648296"/>
                    <a:pt x="575694" y="661537"/>
                  </a:cubicBezTo>
                  <a:cubicBezTo>
                    <a:pt x="573258" y="663706"/>
                    <a:pt x="571049" y="666332"/>
                    <a:pt x="569145" y="669376"/>
                  </a:cubicBezTo>
                  <a:cubicBezTo>
                    <a:pt x="550717" y="695631"/>
                    <a:pt x="549270" y="734518"/>
                    <a:pt x="568155" y="760925"/>
                  </a:cubicBezTo>
                  <a:cubicBezTo>
                    <a:pt x="578550" y="773672"/>
                    <a:pt x="594846" y="779227"/>
                    <a:pt x="610076" y="783984"/>
                  </a:cubicBezTo>
                  <a:cubicBezTo>
                    <a:pt x="609771" y="784060"/>
                    <a:pt x="609429" y="784136"/>
                    <a:pt x="609124" y="784250"/>
                  </a:cubicBezTo>
                  <a:cubicBezTo>
                    <a:pt x="586698" y="794371"/>
                    <a:pt x="580530" y="837178"/>
                    <a:pt x="591305" y="857459"/>
                  </a:cubicBezTo>
                  <a:cubicBezTo>
                    <a:pt x="593818" y="861302"/>
                    <a:pt x="596712" y="864651"/>
                    <a:pt x="599834" y="867581"/>
                  </a:cubicBezTo>
                  <a:cubicBezTo>
                    <a:pt x="570402" y="865678"/>
                    <a:pt x="540741" y="866667"/>
                    <a:pt x="511157" y="867657"/>
                  </a:cubicBezTo>
                  <a:cubicBezTo>
                    <a:pt x="491777" y="868304"/>
                    <a:pt x="472435" y="868950"/>
                    <a:pt x="453169" y="868798"/>
                  </a:cubicBezTo>
                  <a:cubicBezTo>
                    <a:pt x="405956" y="869065"/>
                    <a:pt x="358629" y="865526"/>
                    <a:pt x="312253" y="856584"/>
                  </a:cubicBezTo>
                  <a:cubicBezTo>
                    <a:pt x="311987" y="856546"/>
                    <a:pt x="311720" y="856470"/>
                    <a:pt x="311454" y="856432"/>
                  </a:cubicBezTo>
                  <a:cubicBezTo>
                    <a:pt x="311301" y="856394"/>
                    <a:pt x="311149" y="856356"/>
                    <a:pt x="310997" y="856356"/>
                  </a:cubicBezTo>
                  <a:cubicBezTo>
                    <a:pt x="264507" y="847756"/>
                    <a:pt x="220949" y="826714"/>
                    <a:pt x="179943" y="802096"/>
                  </a:cubicBezTo>
                  <a:cubicBezTo>
                    <a:pt x="153252" y="781244"/>
                    <a:pt x="126066" y="759974"/>
                    <a:pt x="95111" y="745743"/>
                  </a:cubicBezTo>
                  <a:cubicBezTo>
                    <a:pt x="83194" y="741862"/>
                    <a:pt x="69068" y="733072"/>
                    <a:pt x="56579" y="738057"/>
                  </a:cubicBezTo>
                  <a:cubicBezTo>
                    <a:pt x="52239" y="740454"/>
                    <a:pt x="50183" y="744678"/>
                    <a:pt x="50031" y="749015"/>
                  </a:cubicBezTo>
                  <a:cubicBezTo>
                    <a:pt x="33392" y="746542"/>
                    <a:pt x="16753" y="744754"/>
                    <a:pt x="0" y="743536"/>
                  </a:cubicBezTo>
                  <a:cubicBezTo>
                    <a:pt x="2589" y="705067"/>
                    <a:pt x="4379" y="666560"/>
                    <a:pt x="3884" y="628015"/>
                  </a:cubicBezTo>
                  <a:cubicBezTo>
                    <a:pt x="5445" y="557241"/>
                    <a:pt x="12831" y="486848"/>
                    <a:pt x="15687" y="416188"/>
                  </a:cubicBezTo>
                  <a:cubicBezTo>
                    <a:pt x="15877" y="416226"/>
                    <a:pt x="16068" y="416226"/>
                    <a:pt x="16258" y="416226"/>
                  </a:cubicBezTo>
                  <a:cubicBezTo>
                    <a:pt x="16372" y="416226"/>
                    <a:pt x="16486" y="416226"/>
                    <a:pt x="16563" y="416226"/>
                  </a:cubicBezTo>
                  <a:cubicBezTo>
                    <a:pt x="31983" y="415769"/>
                    <a:pt x="47441" y="415008"/>
                    <a:pt x="62824" y="413638"/>
                  </a:cubicBezTo>
                  <a:cubicBezTo>
                    <a:pt x="98957" y="408654"/>
                    <a:pt x="138365" y="403669"/>
                    <a:pt x="171947" y="387840"/>
                  </a:cubicBezTo>
                  <a:cubicBezTo>
                    <a:pt x="166159" y="395374"/>
                    <a:pt x="160334" y="402870"/>
                    <a:pt x="154470" y="410252"/>
                  </a:cubicBezTo>
                  <a:cubicBezTo>
                    <a:pt x="144571" y="424445"/>
                    <a:pt x="130217" y="439893"/>
                    <a:pt x="132006" y="458310"/>
                  </a:cubicBezTo>
                  <a:cubicBezTo>
                    <a:pt x="132691" y="461011"/>
                    <a:pt x="136461" y="461772"/>
                    <a:pt x="138136" y="459527"/>
                  </a:cubicBezTo>
                  <a:cubicBezTo>
                    <a:pt x="157593" y="430419"/>
                    <a:pt x="183293" y="405343"/>
                    <a:pt x="206290" y="378860"/>
                  </a:cubicBezTo>
                  <a:cubicBezTo>
                    <a:pt x="235456" y="341381"/>
                    <a:pt x="277795" y="318893"/>
                    <a:pt x="311530" y="286398"/>
                  </a:cubicBezTo>
                  <a:cubicBezTo>
                    <a:pt x="349833" y="242525"/>
                    <a:pt x="387832" y="197207"/>
                    <a:pt x="414637" y="145154"/>
                  </a:cubicBezTo>
                  <a:cubicBezTo>
                    <a:pt x="436264" y="100749"/>
                    <a:pt x="451303" y="53529"/>
                    <a:pt x="470760" y="8173"/>
                  </a:cubicBezTo>
                  <a:cubicBezTo>
                    <a:pt x="494176" y="-1226"/>
                    <a:pt x="519952" y="-351"/>
                    <a:pt x="545425" y="486"/>
                  </a:cubicBezTo>
                  <a:cubicBezTo>
                    <a:pt x="556771" y="867"/>
                    <a:pt x="568117" y="1247"/>
                    <a:pt x="579159" y="753"/>
                  </a:cubicBezTo>
                  <a:cubicBezTo>
                    <a:pt x="599187" y="74647"/>
                    <a:pt x="538495" y="154096"/>
                    <a:pt x="512376" y="221255"/>
                  </a:cubicBezTo>
                  <a:cubicBezTo>
                    <a:pt x="502857" y="248233"/>
                    <a:pt x="494823" y="276619"/>
                    <a:pt x="493871" y="305309"/>
                  </a:cubicBezTo>
                  <a:cubicBezTo>
                    <a:pt x="494480" y="342446"/>
                    <a:pt x="492234" y="378974"/>
                    <a:pt x="484010" y="415541"/>
                  </a:cubicBezTo>
                  <a:cubicBezTo>
                    <a:pt x="472854" y="483842"/>
                    <a:pt x="450808" y="512950"/>
                    <a:pt x="405727" y="563938"/>
                  </a:cubicBezTo>
                  <a:cubicBezTo>
                    <a:pt x="398912" y="571548"/>
                    <a:pt x="388556" y="578968"/>
                    <a:pt x="379989" y="585018"/>
                  </a:cubicBezTo>
                  <a:cubicBezTo>
                    <a:pt x="371917" y="588937"/>
                    <a:pt x="365977" y="597613"/>
                    <a:pt x="371041" y="606364"/>
                  </a:cubicBezTo>
                  <a:cubicBezTo>
                    <a:pt x="373516" y="610626"/>
                    <a:pt x="378313" y="613175"/>
                    <a:pt x="383073" y="613175"/>
                  </a:cubicBezTo>
                  <a:cubicBezTo>
                    <a:pt x="385395" y="613175"/>
                    <a:pt x="387718" y="612566"/>
                    <a:pt x="389774" y="611273"/>
                  </a:cubicBezTo>
                  <a:cubicBezTo>
                    <a:pt x="406870" y="600618"/>
                    <a:pt x="422633" y="587796"/>
                    <a:pt x="435045" y="571814"/>
                  </a:cubicBezTo>
                  <a:cubicBezTo>
                    <a:pt x="461850" y="540156"/>
                    <a:pt x="489683" y="507547"/>
                    <a:pt x="500230" y="466453"/>
                  </a:cubicBezTo>
                  <a:cubicBezTo>
                    <a:pt x="508530" y="434186"/>
                    <a:pt x="515536" y="401462"/>
                    <a:pt x="519267" y="368282"/>
                  </a:cubicBezTo>
                  <a:cubicBezTo>
                    <a:pt x="523151" y="339821"/>
                    <a:pt x="518506" y="310826"/>
                    <a:pt x="523493" y="282478"/>
                  </a:cubicBezTo>
                  <a:cubicBezTo>
                    <a:pt x="523608" y="281794"/>
                    <a:pt x="523760" y="281109"/>
                    <a:pt x="523912" y="280424"/>
                  </a:cubicBezTo>
                  <a:cubicBezTo>
                    <a:pt x="550755" y="303977"/>
                    <a:pt x="614912" y="306032"/>
                    <a:pt x="642516" y="307820"/>
                  </a:cubicBezTo>
                  <a:cubicBezTo>
                    <a:pt x="695859" y="311815"/>
                    <a:pt x="749393" y="312158"/>
                    <a:pt x="802736" y="315430"/>
                  </a:cubicBezTo>
                  <a:cubicBezTo>
                    <a:pt x="840201" y="317295"/>
                    <a:pt x="879000" y="314441"/>
                    <a:pt x="914676" y="329813"/>
                  </a:cubicBezTo>
                  <a:cubicBezTo>
                    <a:pt x="928878" y="337461"/>
                    <a:pt x="936684" y="353214"/>
                    <a:pt x="942814" y="3673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369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p25"/>
          <p:cNvSpPr txBox="1"/>
          <p:nvPr/>
        </p:nvSpPr>
        <p:spPr>
          <a:xfrm>
            <a:off x="1298157" y="514350"/>
            <a:ext cx="65478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chemeClr val="lt1"/>
                </a:solidFill>
                <a:latin typeface="Dosis ExtraBold"/>
                <a:ea typeface="Dosis ExtraBold"/>
                <a:cs typeface="Dosis ExtraBold"/>
                <a:sym typeface="Dosis ExtraBold"/>
              </a:rPr>
              <a:t>Write Your Topic or Idea on Social Media</a:t>
            </a:r>
            <a:endParaRPr sz="4200">
              <a:solidFill>
                <a:schemeClr val="lt1"/>
              </a:solidFill>
              <a:latin typeface="Dosis ExtraBold"/>
              <a:ea typeface="Dosis ExtraBold"/>
              <a:cs typeface="Dosis ExtraBold"/>
              <a:sym typeface="Dosis ExtraBold"/>
            </a:endParaRPr>
          </a:p>
        </p:txBody>
      </p:sp>
      <p:pic>
        <p:nvPicPr>
          <p:cNvPr id="1371" name="Google Shape;1371;p25"/>
          <p:cNvPicPr preferRelativeResize="0"/>
          <p:nvPr/>
        </p:nvPicPr>
        <p:blipFill rotWithShape="1">
          <a:blip r:embed="rId3">
            <a:alphaModFix/>
          </a:blip>
          <a:srcRect b="3034" l="0" r="2505" t="3034"/>
          <a:stretch/>
        </p:blipFill>
        <p:spPr>
          <a:xfrm>
            <a:off x="514350" y="2088217"/>
            <a:ext cx="3956091" cy="2540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2" name="Google Shape;1372;p25"/>
          <p:cNvPicPr preferRelativeResize="0"/>
          <p:nvPr/>
        </p:nvPicPr>
        <p:blipFill rotWithShape="1">
          <a:blip r:embed="rId4">
            <a:alphaModFix/>
          </a:blip>
          <a:srcRect b="3042" l="0" r="2505" t="3051"/>
          <a:stretch/>
        </p:blipFill>
        <p:spPr>
          <a:xfrm>
            <a:off x="4673558" y="2088217"/>
            <a:ext cx="3956095" cy="2540935"/>
          </a:xfrm>
          <a:prstGeom prst="rect">
            <a:avLst/>
          </a:prstGeom>
          <a:noFill/>
          <a:ln>
            <a:noFill/>
          </a:ln>
        </p:spPr>
      </p:pic>
      <p:sp>
        <p:nvSpPr>
          <p:cNvPr id="1373" name="Google Shape;1373;p25"/>
          <p:cNvSpPr/>
          <p:nvPr/>
        </p:nvSpPr>
        <p:spPr>
          <a:xfrm rot="655073">
            <a:off x="7892228" y="3066688"/>
            <a:ext cx="1051099" cy="587880"/>
          </a:xfrm>
          <a:custGeom>
            <a:rect b="b" l="l" r="r" t="t"/>
            <a:pathLst>
              <a:path extrusionOk="0" h="1173152" w="2095581">
                <a:moveTo>
                  <a:pt x="2074416" y="90999"/>
                </a:moveTo>
                <a:cubicBezTo>
                  <a:pt x="2055766" y="54495"/>
                  <a:pt x="2026261" y="42843"/>
                  <a:pt x="1986949" y="42173"/>
                </a:cubicBezTo>
                <a:cubicBezTo>
                  <a:pt x="1946253" y="39491"/>
                  <a:pt x="1902666" y="33078"/>
                  <a:pt x="1863354" y="45442"/>
                </a:cubicBezTo>
                <a:cubicBezTo>
                  <a:pt x="1762601" y="47957"/>
                  <a:pt x="1662392" y="36557"/>
                  <a:pt x="1561891" y="31779"/>
                </a:cubicBezTo>
                <a:cubicBezTo>
                  <a:pt x="1493409" y="28678"/>
                  <a:pt x="1424968" y="23816"/>
                  <a:pt x="1356444" y="20212"/>
                </a:cubicBezTo>
                <a:cubicBezTo>
                  <a:pt x="1269773" y="13296"/>
                  <a:pt x="1181803" y="3699"/>
                  <a:pt x="1094503" y="1268"/>
                </a:cubicBezTo>
                <a:cubicBezTo>
                  <a:pt x="924220" y="-3300"/>
                  <a:pt x="753685" y="5082"/>
                  <a:pt x="583821" y="16691"/>
                </a:cubicBezTo>
                <a:cubicBezTo>
                  <a:pt x="541659" y="20296"/>
                  <a:pt x="499706" y="26456"/>
                  <a:pt x="457502" y="29725"/>
                </a:cubicBezTo>
                <a:cubicBezTo>
                  <a:pt x="419573" y="32156"/>
                  <a:pt x="381099" y="35677"/>
                  <a:pt x="343505" y="41670"/>
                </a:cubicBezTo>
                <a:cubicBezTo>
                  <a:pt x="279088" y="57764"/>
                  <a:pt x="210020" y="54704"/>
                  <a:pt x="148201" y="80395"/>
                </a:cubicBezTo>
                <a:cubicBezTo>
                  <a:pt x="56543" y="121971"/>
                  <a:pt x="40952" y="219413"/>
                  <a:pt x="34121" y="309605"/>
                </a:cubicBezTo>
                <a:cubicBezTo>
                  <a:pt x="32654" y="335967"/>
                  <a:pt x="23852" y="360987"/>
                  <a:pt x="19661" y="386888"/>
                </a:cubicBezTo>
                <a:cubicBezTo>
                  <a:pt x="17021" y="403233"/>
                  <a:pt x="16476" y="419914"/>
                  <a:pt x="15177" y="436385"/>
                </a:cubicBezTo>
                <a:cubicBezTo>
                  <a:pt x="3065" y="581102"/>
                  <a:pt x="-3599" y="727203"/>
                  <a:pt x="2017" y="872549"/>
                </a:cubicBezTo>
                <a:cubicBezTo>
                  <a:pt x="4532" y="913538"/>
                  <a:pt x="1807" y="955407"/>
                  <a:pt x="10106" y="995767"/>
                </a:cubicBezTo>
                <a:cubicBezTo>
                  <a:pt x="25948" y="1064165"/>
                  <a:pt x="62326" y="1101843"/>
                  <a:pt x="127665" y="1125312"/>
                </a:cubicBezTo>
                <a:cubicBezTo>
                  <a:pt x="185753" y="1151255"/>
                  <a:pt x="249919" y="1160895"/>
                  <a:pt x="313078" y="1163954"/>
                </a:cubicBezTo>
                <a:cubicBezTo>
                  <a:pt x="380973" y="1171875"/>
                  <a:pt x="451383" y="1169109"/>
                  <a:pt x="519865" y="1166804"/>
                </a:cubicBezTo>
                <a:cubicBezTo>
                  <a:pt x="562489" y="1164667"/>
                  <a:pt x="605154" y="1167097"/>
                  <a:pt x="647777" y="1165672"/>
                </a:cubicBezTo>
                <a:cubicBezTo>
                  <a:pt x="734406" y="1164373"/>
                  <a:pt x="820952" y="1163828"/>
                  <a:pt x="907581" y="1164625"/>
                </a:cubicBezTo>
                <a:cubicBezTo>
                  <a:pt x="993666" y="1165714"/>
                  <a:pt x="1079624" y="1161649"/>
                  <a:pt x="1165667" y="1162948"/>
                </a:cubicBezTo>
                <a:cubicBezTo>
                  <a:pt x="1232054" y="1166050"/>
                  <a:pt x="1298524" y="1164415"/>
                  <a:pt x="1364952" y="1166343"/>
                </a:cubicBezTo>
                <a:cubicBezTo>
                  <a:pt x="1428950" y="1169403"/>
                  <a:pt x="1492948" y="1172713"/>
                  <a:pt x="1557029" y="1173007"/>
                </a:cubicBezTo>
                <a:cubicBezTo>
                  <a:pt x="1640599" y="1174725"/>
                  <a:pt x="1721780" y="1160769"/>
                  <a:pt x="1805769" y="1157416"/>
                </a:cubicBezTo>
                <a:cubicBezTo>
                  <a:pt x="1850781" y="1154901"/>
                  <a:pt x="1897972" y="1155488"/>
                  <a:pt x="1942398" y="1145220"/>
                </a:cubicBezTo>
                <a:cubicBezTo>
                  <a:pt x="1982967" y="1138892"/>
                  <a:pt x="2010838" y="1117769"/>
                  <a:pt x="2030326" y="1082103"/>
                </a:cubicBezTo>
                <a:cubicBezTo>
                  <a:pt x="2050402" y="1049580"/>
                  <a:pt x="2055137" y="1010687"/>
                  <a:pt x="2058407" y="973302"/>
                </a:cubicBezTo>
                <a:cubicBezTo>
                  <a:pt x="2062472" y="931057"/>
                  <a:pt x="2062472" y="888475"/>
                  <a:pt x="2064651" y="846062"/>
                </a:cubicBezTo>
                <a:cubicBezTo>
                  <a:pt x="2070016" y="751763"/>
                  <a:pt x="2082882" y="657925"/>
                  <a:pt x="2084894" y="563374"/>
                </a:cubicBezTo>
                <a:cubicBezTo>
                  <a:pt x="2086989" y="514297"/>
                  <a:pt x="2091725" y="466602"/>
                  <a:pt x="2093905" y="417273"/>
                </a:cubicBezTo>
                <a:cubicBezTo>
                  <a:pt x="2094408" y="349923"/>
                  <a:pt x="2094533" y="282573"/>
                  <a:pt x="2095581" y="215222"/>
                </a:cubicBezTo>
                <a:cubicBezTo>
                  <a:pt x="2095120" y="173186"/>
                  <a:pt x="2097216" y="128132"/>
                  <a:pt x="2074416" y="9099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4" name="Google Shape;1374;p25"/>
          <p:cNvSpPr/>
          <p:nvPr/>
        </p:nvSpPr>
        <p:spPr>
          <a:xfrm rot="655073">
            <a:off x="7985878" y="3102967"/>
            <a:ext cx="257692" cy="408705"/>
          </a:xfrm>
          <a:custGeom>
            <a:rect b="b" l="l" r="r" t="t"/>
            <a:pathLst>
              <a:path extrusionOk="0" h="815598" w="513762">
                <a:moveTo>
                  <a:pt x="39137" y="814608"/>
                </a:moveTo>
                <a:cubicBezTo>
                  <a:pt x="25935" y="813183"/>
                  <a:pt x="8416" y="810626"/>
                  <a:pt x="2717" y="796795"/>
                </a:cubicBezTo>
                <a:cubicBezTo>
                  <a:pt x="-2438" y="775882"/>
                  <a:pt x="1250" y="751364"/>
                  <a:pt x="1669" y="731121"/>
                </a:cubicBezTo>
                <a:cubicBezTo>
                  <a:pt x="4938" y="644744"/>
                  <a:pt x="12985" y="558701"/>
                  <a:pt x="19900" y="472574"/>
                </a:cubicBezTo>
                <a:cubicBezTo>
                  <a:pt x="26270" y="400656"/>
                  <a:pt x="29539" y="329366"/>
                  <a:pt x="37293" y="257992"/>
                </a:cubicBezTo>
                <a:cubicBezTo>
                  <a:pt x="42322" y="213860"/>
                  <a:pt x="46890" y="169602"/>
                  <a:pt x="51249" y="125428"/>
                </a:cubicBezTo>
                <a:cubicBezTo>
                  <a:pt x="52758" y="111388"/>
                  <a:pt x="55482" y="97558"/>
                  <a:pt x="57242" y="83560"/>
                </a:cubicBezTo>
                <a:cubicBezTo>
                  <a:pt x="57620" y="80458"/>
                  <a:pt x="58458" y="77273"/>
                  <a:pt x="57536" y="74172"/>
                </a:cubicBezTo>
                <a:cubicBezTo>
                  <a:pt x="56698" y="72579"/>
                  <a:pt x="55859" y="71196"/>
                  <a:pt x="55566" y="69352"/>
                </a:cubicBezTo>
                <a:cubicBezTo>
                  <a:pt x="54099" y="44163"/>
                  <a:pt x="76647" y="8204"/>
                  <a:pt x="101542" y="1457"/>
                </a:cubicBezTo>
                <a:cubicBezTo>
                  <a:pt x="137459" y="-6297"/>
                  <a:pt x="180627" y="17634"/>
                  <a:pt x="185196" y="55898"/>
                </a:cubicBezTo>
                <a:cubicBezTo>
                  <a:pt x="190602" y="93199"/>
                  <a:pt x="184986" y="131296"/>
                  <a:pt x="181969" y="168638"/>
                </a:cubicBezTo>
                <a:cubicBezTo>
                  <a:pt x="177484" y="210256"/>
                  <a:pt x="173838" y="251915"/>
                  <a:pt x="168641" y="293448"/>
                </a:cubicBezTo>
                <a:cubicBezTo>
                  <a:pt x="160929" y="367588"/>
                  <a:pt x="154769" y="441896"/>
                  <a:pt x="142531" y="515491"/>
                </a:cubicBezTo>
                <a:cubicBezTo>
                  <a:pt x="134400" y="574543"/>
                  <a:pt x="128658" y="634056"/>
                  <a:pt x="117929" y="692689"/>
                </a:cubicBezTo>
                <a:cubicBezTo>
                  <a:pt x="162899" y="691264"/>
                  <a:pt x="207785" y="695330"/>
                  <a:pt x="252756" y="695162"/>
                </a:cubicBezTo>
                <a:cubicBezTo>
                  <a:pt x="283644" y="696294"/>
                  <a:pt x="314281" y="691516"/>
                  <a:pt x="345127" y="692061"/>
                </a:cubicBezTo>
                <a:cubicBezTo>
                  <a:pt x="376225" y="692647"/>
                  <a:pt x="407364" y="695455"/>
                  <a:pt x="438378" y="697048"/>
                </a:cubicBezTo>
                <a:cubicBezTo>
                  <a:pt x="461974" y="700233"/>
                  <a:pt x="492611" y="694492"/>
                  <a:pt x="508369" y="716578"/>
                </a:cubicBezTo>
                <a:cubicBezTo>
                  <a:pt x="516625" y="728691"/>
                  <a:pt x="513733" y="744659"/>
                  <a:pt x="510632" y="758070"/>
                </a:cubicBezTo>
                <a:cubicBezTo>
                  <a:pt x="507363" y="772362"/>
                  <a:pt x="494748" y="782211"/>
                  <a:pt x="481546" y="787114"/>
                </a:cubicBezTo>
                <a:cubicBezTo>
                  <a:pt x="428403" y="806686"/>
                  <a:pt x="371237" y="805806"/>
                  <a:pt x="315412" y="805764"/>
                </a:cubicBezTo>
                <a:cubicBezTo>
                  <a:pt x="257366" y="808908"/>
                  <a:pt x="200661" y="815362"/>
                  <a:pt x="142572" y="813518"/>
                </a:cubicBezTo>
                <a:cubicBezTo>
                  <a:pt x="107996" y="812973"/>
                  <a:pt x="73546" y="817541"/>
                  <a:pt x="39137" y="814608"/>
                </a:cubicBezTo>
                <a:close/>
                <a:moveTo>
                  <a:pt x="93998" y="792437"/>
                </a:moveTo>
                <a:cubicBezTo>
                  <a:pt x="134065" y="789964"/>
                  <a:pt x="174257" y="792060"/>
                  <a:pt x="214324" y="790593"/>
                </a:cubicBezTo>
                <a:cubicBezTo>
                  <a:pt x="247349" y="787533"/>
                  <a:pt x="280417" y="785270"/>
                  <a:pt x="313526" y="783426"/>
                </a:cubicBezTo>
                <a:cubicBezTo>
                  <a:pt x="352210" y="782546"/>
                  <a:pt x="391270" y="785186"/>
                  <a:pt x="429200" y="777391"/>
                </a:cubicBezTo>
                <a:cubicBezTo>
                  <a:pt x="446760" y="773116"/>
                  <a:pt x="487330" y="770182"/>
                  <a:pt x="489803" y="748431"/>
                </a:cubicBezTo>
                <a:cubicBezTo>
                  <a:pt x="494413" y="728272"/>
                  <a:pt x="488336" y="722530"/>
                  <a:pt x="468470" y="721482"/>
                </a:cubicBezTo>
                <a:cubicBezTo>
                  <a:pt x="445042" y="719638"/>
                  <a:pt x="424380" y="718925"/>
                  <a:pt x="401539" y="716956"/>
                </a:cubicBezTo>
                <a:cubicBezTo>
                  <a:pt x="366166" y="714902"/>
                  <a:pt x="330668" y="712639"/>
                  <a:pt x="295337" y="716704"/>
                </a:cubicBezTo>
                <a:cubicBezTo>
                  <a:pt x="253468" y="718884"/>
                  <a:pt x="211557" y="716620"/>
                  <a:pt x="169731" y="715195"/>
                </a:cubicBezTo>
                <a:cubicBezTo>
                  <a:pt x="153846" y="714818"/>
                  <a:pt x="137878" y="714567"/>
                  <a:pt x="121994" y="714902"/>
                </a:cubicBezTo>
                <a:cubicBezTo>
                  <a:pt x="90016" y="718003"/>
                  <a:pt x="93495" y="692438"/>
                  <a:pt x="99279" y="669848"/>
                </a:cubicBezTo>
                <a:cubicBezTo>
                  <a:pt x="105440" y="637116"/>
                  <a:pt x="107829" y="603839"/>
                  <a:pt x="112564" y="570939"/>
                </a:cubicBezTo>
                <a:cubicBezTo>
                  <a:pt x="123838" y="488459"/>
                  <a:pt x="136537" y="406146"/>
                  <a:pt x="142908" y="323079"/>
                </a:cubicBezTo>
                <a:cubicBezTo>
                  <a:pt x="150619" y="247305"/>
                  <a:pt x="161516" y="171572"/>
                  <a:pt x="164785" y="95462"/>
                </a:cubicBezTo>
                <a:cubicBezTo>
                  <a:pt x="164911" y="74842"/>
                  <a:pt x="167132" y="50073"/>
                  <a:pt x="150158" y="35069"/>
                </a:cubicBezTo>
                <a:cubicBezTo>
                  <a:pt x="138172" y="25890"/>
                  <a:pt x="121450" y="19939"/>
                  <a:pt x="106404" y="23334"/>
                </a:cubicBezTo>
                <a:cubicBezTo>
                  <a:pt x="92489" y="28447"/>
                  <a:pt x="86538" y="43409"/>
                  <a:pt x="79539" y="55270"/>
                </a:cubicBezTo>
                <a:cubicBezTo>
                  <a:pt x="75138" y="61179"/>
                  <a:pt x="72163" y="67759"/>
                  <a:pt x="68935" y="74213"/>
                </a:cubicBezTo>
                <a:cubicBezTo>
                  <a:pt x="66924" y="153634"/>
                  <a:pt x="57955" y="232259"/>
                  <a:pt x="51836" y="311344"/>
                </a:cubicBezTo>
                <a:cubicBezTo>
                  <a:pt x="49698" y="359080"/>
                  <a:pt x="46010" y="408828"/>
                  <a:pt x="42364" y="456062"/>
                </a:cubicBezTo>
                <a:cubicBezTo>
                  <a:pt x="35826" y="566706"/>
                  <a:pt x="21618" y="677434"/>
                  <a:pt x="23379" y="788078"/>
                </a:cubicBezTo>
                <a:cubicBezTo>
                  <a:pt x="45633" y="796376"/>
                  <a:pt x="70654" y="792563"/>
                  <a:pt x="93998" y="79243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5" name="Google Shape;1375;p25"/>
          <p:cNvSpPr/>
          <p:nvPr/>
        </p:nvSpPr>
        <p:spPr>
          <a:xfrm rot="655073">
            <a:off x="8045383" y="3108997"/>
            <a:ext cx="12862" cy="37043"/>
          </a:xfrm>
          <a:custGeom>
            <a:rect b="b" l="l" r="r" t="t"/>
            <a:pathLst>
              <a:path extrusionOk="0" h="73921" w="25644">
                <a:moveTo>
                  <a:pt x="345" y="70829"/>
                </a:moveTo>
                <a:cubicBezTo>
                  <a:pt x="345" y="69278"/>
                  <a:pt x="387" y="67728"/>
                  <a:pt x="429" y="66177"/>
                </a:cubicBezTo>
                <a:cubicBezTo>
                  <a:pt x="-828" y="51424"/>
                  <a:pt x="1058" y="36253"/>
                  <a:pt x="1267" y="21374"/>
                </a:cubicBezTo>
                <a:cubicBezTo>
                  <a:pt x="1309" y="19572"/>
                  <a:pt x="3027" y="18147"/>
                  <a:pt x="4830" y="18608"/>
                </a:cubicBezTo>
                <a:cubicBezTo>
                  <a:pt x="5207" y="18315"/>
                  <a:pt x="5668" y="18105"/>
                  <a:pt x="6129" y="18022"/>
                </a:cubicBezTo>
                <a:cubicBezTo>
                  <a:pt x="6213" y="18022"/>
                  <a:pt x="6255" y="18022"/>
                  <a:pt x="6338" y="18022"/>
                </a:cubicBezTo>
                <a:cubicBezTo>
                  <a:pt x="6548" y="15758"/>
                  <a:pt x="9314" y="14250"/>
                  <a:pt x="10571" y="16680"/>
                </a:cubicBezTo>
                <a:cubicBezTo>
                  <a:pt x="11158" y="20033"/>
                  <a:pt x="10446" y="23596"/>
                  <a:pt x="10488" y="27032"/>
                </a:cubicBezTo>
                <a:cubicBezTo>
                  <a:pt x="12332" y="18692"/>
                  <a:pt x="14385" y="10226"/>
                  <a:pt x="14637" y="1635"/>
                </a:cubicBezTo>
                <a:cubicBezTo>
                  <a:pt x="14595" y="754"/>
                  <a:pt x="15391" y="0"/>
                  <a:pt x="16271" y="0"/>
                </a:cubicBezTo>
                <a:cubicBezTo>
                  <a:pt x="17151" y="0"/>
                  <a:pt x="17948" y="754"/>
                  <a:pt x="17906" y="1635"/>
                </a:cubicBezTo>
                <a:cubicBezTo>
                  <a:pt x="17864" y="5909"/>
                  <a:pt x="17068" y="10100"/>
                  <a:pt x="16397" y="14333"/>
                </a:cubicBezTo>
                <a:cubicBezTo>
                  <a:pt x="16648" y="14501"/>
                  <a:pt x="16858" y="14711"/>
                  <a:pt x="17026" y="14962"/>
                </a:cubicBezTo>
                <a:cubicBezTo>
                  <a:pt x="18157" y="12573"/>
                  <a:pt x="18031" y="9598"/>
                  <a:pt x="20378" y="8298"/>
                </a:cubicBezTo>
                <a:cubicBezTo>
                  <a:pt x="20756" y="6915"/>
                  <a:pt x="21845" y="5574"/>
                  <a:pt x="23438" y="5826"/>
                </a:cubicBezTo>
                <a:cubicBezTo>
                  <a:pt x="25240" y="6035"/>
                  <a:pt x="25995" y="7963"/>
                  <a:pt x="25492" y="9556"/>
                </a:cubicBezTo>
                <a:cubicBezTo>
                  <a:pt x="23941" y="15004"/>
                  <a:pt x="22264" y="20410"/>
                  <a:pt x="21301" y="25985"/>
                </a:cubicBezTo>
                <a:cubicBezTo>
                  <a:pt x="18492" y="38684"/>
                  <a:pt x="15433" y="51341"/>
                  <a:pt x="12583" y="64040"/>
                </a:cubicBezTo>
                <a:cubicBezTo>
                  <a:pt x="12206" y="65381"/>
                  <a:pt x="11032" y="66303"/>
                  <a:pt x="9691" y="66345"/>
                </a:cubicBezTo>
                <a:cubicBezTo>
                  <a:pt x="9649" y="66889"/>
                  <a:pt x="9566" y="67434"/>
                  <a:pt x="9524" y="67937"/>
                </a:cubicBezTo>
                <a:cubicBezTo>
                  <a:pt x="9356" y="69320"/>
                  <a:pt x="7931" y="70033"/>
                  <a:pt x="6758" y="69656"/>
                </a:cubicBezTo>
                <a:cubicBezTo>
                  <a:pt x="7470" y="74350"/>
                  <a:pt x="806" y="75775"/>
                  <a:pt x="345" y="7082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6" name="Google Shape;1376;p25"/>
          <p:cNvSpPr/>
          <p:nvPr/>
        </p:nvSpPr>
        <p:spPr>
          <a:xfrm rot="655073">
            <a:off x="8266414" y="3144726"/>
            <a:ext cx="85546" cy="384493"/>
          </a:xfrm>
          <a:custGeom>
            <a:rect b="b" l="l" r="r" t="t"/>
            <a:pathLst>
              <a:path extrusionOk="0" h="767280" w="170554">
                <a:moveTo>
                  <a:pt x="65085" y="767116"/>
                </a:moveTo>
                <a:cubicBezTo>
                  <a:pt x="-4319" y="765021"/>
                  <a:pt x="-296" y="700898"/>
                  <a:pt x="207" y="648551"/>
                </a:cubicBezTo>
                <a:cubicBezTo>
                  <a:pt x="1213" y="586942"/>
                  <a:pt x="2135" y="525376"/>
                  <a:pt x="2973" y="463725"/>
                </a:cubicBezTo>
                <a:cubicBezTo>
                  <a:pt x="4692" y="388076"/>
                  <a:pt x="8505" y="311003"/>
                  <a:pt x="13828" y="235731"/>
                </a:cubicBezTo>
                <a:cubicBezTo>
                  <a:pt x="14960" y="186905"/>
                  <a:pt x="22462" y="138875"/>
                  <a:pt x="31053" y="90888"/>
                </a:cubicBezTo>
                <a:cubicBezTo>
                  <a:pt x="37005" y="59245"/>
                  <a:pt x="46560" y="7695"/>
                  <a:pt x="85328" y="3755"/>
                </a:cubicBezTo>
                <a:cubicBezTo>
                  <a:pt x="98152" y="-4333"/>
                  <a:pt x="116803" y="1827"/>
                  <a:pt x="127616" y="11048"/>
                </a:cubicBezTo>
                <a:cubicBezTo>
                  <a:pt x="144045" y="24878"/>
                  <a:pt x="151421" y="46043"/>
                  <a:pt x="156827" y="66160"/>
                </a:cubicBezTo>
                <a:cubicBezTo>
                  <a:pt x="161437" y="87744"/>
                  <a:pt x="166551" y="109370"/>
                  <a:pt x="169107" y="131290"/>
                </a:cubicBezTo>
                <a:cubicBezTo>
                  <a:pt x="172167" y="161717"/>
                  <a:pt x="170029" y="192353"/>
                  <a:pt x="165922" y="222571"/>
                </a:cubicBezTo>
                <a:cubicBezTo>
                  <a:pt x="162779" y="261045"/>
                  <a:pt x="157875" y="299309"/>
                  <a:pt x="154019" y="337742"/>
                </a:cubicBezTo>
                <a:cubicBezTo>
                  <a:pt x="148445" y="390172"/>
                  <a:pt x="143374" y="442728"/>
                  <a:pt x="143332" y="495451"/>
                </a:cubicBezTo>
                <a:cubicBezTo>
                  <a:pt x="143458" y="547505"/>
                  <a:pt x="140734" y="599474"/>
                  <a:pt x="136878" y="651359"/>
                </a:cubicBezTo>
                <a:cubicBezTo>
                  <a:pt x="132938" y="681409"/>
                  <a:pt x="131597" y="713429"/>
                  <a:pt x="117892" y="740922"/>
                </a:cubicBezTo>
                <a:cubicBezTo>
                  <a:pt x="107415" y="758609"/>
                  <a:pt x="85328" y="768709"/>
                  <a:pt x="65085" y="767116"/>
                </a:cubicBezTo>
                <a:close/>
                <a:moveTo>
                  <a:pt x="72922" y="744862"/>
                </a:moveTo>
                <a:cubicBezTo>
                  <a:pt x="94087" y="742222"/>
                  <a:pt x="103098" y="726505"/>
                  <a:pt x="106157" y="707394"/>
                </a:cubicBezTo>
                <a:cubicBezTo>
                  <a:pt x="111480" y="681619"/>
                  <a:pt x="114707" y="655257"/>
                  <a:pt x="116216" y="629021"/>
                </a:cubicBezTo>
                <a:cubicBezTo>
                  <a:pt x="122419" y="552450"/>
                  <a:pt x="118856" y="475670"/>
                  <a:pt x="125604" y="399225"/>
                </a:cubicBezTo>
                <a:cubicBezTo>
                  <a:pt x="129711" y="345034"/>
                  <a:pt x="137590" y="291137"/>
                  <a:pt x="142159" y="236988"/>
                </a:cubicBezTo>
                <a:cubicBezTo>
                  <a:pt x="147942" y="189881"/>
                  <a:pt x="152636" y="141097"/>
                  <a:pt x="140063" y="94743"/>
                </a:cubicBezTo>
                <a:cubicBezTo>
                  <a:pt x="134237" y="69890"/>
                  <a:pt x="131220" y="36781"/>
                  <a:pt x="106157" y="23998"/>
                </a:cubicBezTo>
                <a:cubicBezTo>
                  <a:pt x="100080" y="21274"/>
                  <a:pt x="92955" y="24166"/>
                  <a:pt x="87088" y="21106"/>
                </a:cubicBezTo>
                <a:cubicBezTo>
                  <a:pt x="54062" y="36278"/>
                  <a:pt x="54314" y="93360"/>
                  <a:pt x="47650" y="124835"/>
                </a:cubicBezTo>
                <a:cubicBezTo>
                  <a:pt x="45135" y="140719"/>
                  <a:pt x="42118" y="156478"/>
                  <a:pt x="40190" y="172404"/>
                </a:cubicBezTo>
                <a:cubicBezTo>
                  <a:pt x="33652" y="259578"/>
                  <a:pt x="29335" y="345579"/>
                  <a:pt x="26108" y="432711"/>
                </a:cubicBezTo>
                <a:cubicBezTo>
                  <a:pt x="24851" y="495074"/>
                  <a:pt x="23887" y="557437"/>
                  <a:pt x="23258" y="619800"/>
                </a:cubicBezTo>
                <a:cubicBezTo>
                  <a:pt x="23048" y="651024"/>
                  <a:pt x="20157" y="682625"/>
                  <a:pt x="25982" y="713513"/>
                </a:cubicBezTo>
                <a:cubicBezTo>
                  <a:pt x="28329" y="737905"/>
                  <a:pt x="51129" y="745952"/>
                  <a:pt x="72922" y="74486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7" name="Google Shape;1377;p25"/>
          <p:cNvSpPr/>
          <p:nvPr/>
        </p:nvSpPr>
        <p:spPr>
          <a:xfrm rot="655073">
            <a:off x="8393798" y="3168344"/>
            <a:ext cx="217643" cy="397805"/>
          </a:xfrm>
          <a:custGeom>
            <a:rect b="b" l="l" r="r" t="t"/>
            <a:pathLst>
              <a:path extrusionOk="0" h="793845" w="433916">
                <a:moveTo>
                  <a:pt x="61235" y="793816"/>
                </a:moveTo>
                <a:cubicBezTo>
                  <a:pt x="-7708" y="785475"/>
                  <a:pt x="88" y="698469"/>
                  <a:pt x="423" y="646625"/>
                </a:cubicBezTo>
                <a:cubicBezTo>
                  <a:pt x="1345" y="563097"/>
                  <a:pt x="12451" y="479318"/>
                  <a:pt x="15888" y="396293"/>
                </a:cubicBezTo>
                <a:cubicBezTo>
                  <a:pt x="20917" y="316285"/>
                  <a:pt x="24647" y="236739"/>
                  <a:pt x="35963" y="157486"/>
                </a:cubicBezTo>
                <a:cubicBezTo>
                  <a:pt x="41076" y="116329"/>
                  <a:pt x="43591" y="74461"/>
                  <a:pt x="57254" y="35023"/>
                </a:cubicBezTo>
                <a:cubicBezTo>
                  <a:pt x="70540" y="-12253"/>
                  <a:pt x="141285" y="-8858"/>
                  <a:pt x="164084" y="28401"/>
                </a:cubicBezTo>
                <a:cubicBezTo>
                  <a:pt x="170329" y="39591"/>
                  <a:pt x="172341" y="52416"/>
                  <a:pt x="171754" y="65073"/>
                </a:cubicBezTo>
                <a:cubicBezTo>
                  <a:pt x="171628" y="84310"/>
                  <a:pt x="172173" y="103672"/>
                  <a:pt x="170245" y="122826"/>
                </a:cubicBezTo>
                <a:cubicBezTo>
                  <a:pt x="166766" y="142649"/>
                  <a:pt x="167856" y="162850"/>
                  <a:pt x="164420" y="182632"/>
                </a:cubicBezTo>
                <a:cubicBezTo>
                  <a:pt x="160606" y="210503"/>
                  <a:pt x="152978" y="237703"/>
                  <a:pt x="146272" y="264987"/>
                </a:cubicBezTo>
                <a:cubicBezTo>
                  <a:pt x="177370" y="231248"/>
                  <a:pt x="215928" y="205641"/>
                  <a:pt x="247947" y="172825"/>
                </a:cubicBezTo>
                <a:cubicBezTo>
                  <a:pt x="271585" y="149774"/>
                  <a:pt x="293588" y="125256"/>
                  <a:pt x="317729" y="102750"/>
                </a:cubicBezTo>
                <a:cubicBezTo>
                  <a:pt x="334242" y="84896"/>
                  <a:pt x="350503" y="66581"/>
                  <a:pt x="370452" y="52416"/>
                </a:cubicBezTo>
                <a:cubicBezTo>
                  <a:pt x="401173" y="26934"/>
                  <a:pt x="443503" y="37076"/>
                  <a:pt x="431977" y="82801"/>
                </a:cubicBezTo>
                <a:cubicBezTo>
                  <a:pt x="416135" y="126891"/>
                  <a:pt x="389354" y="166287"/>
                  <a:pt x="362447" y="204342"/>
                </a:cubicBezTo>
                <a:cubicBezTo>
                  <a:pt x="348575" y="225465"/>
                  <a:pt x="337133" y="248139"/>
                  <a:pt x="322046" y="268465"/>
                </a:cubicBezTo>
                <a:cubicBezTo>
                  <a:pt x="309598" y="285271"/>
                  <a:pt x="296564" y="301868"/>
                  <a:pt x="287050" y="320560"/>
                </a:cubicBezTo>
                <a:cubicBezTo>
                  <a:pt x="308927" y="378397"/>
                  <a:pt x="335750" y="434641"/>
                  <a:pt x="351215" y="494699"/>
                </a:cubicBezTo>
                <a:cubicBezTo>
                  <a:pt x="359933" y="524539"/>
                  <a:pt x="366094" y="555009"/>
                  <a:pt x="374057" y="585058"/>
                </a:cubicBezTo>
                <a:cubicBezTo>
                  <a:pt x="384702" y="617875"/>
                  <a:pt x="392204" y="651655"/>
                  <a:pt x="397108" y="685686"/>
                </a:cubicBezTo>
                <a:cubicBezTo>
                  <a:pt x="399999" y="717077"/>
                  <a:pt x="402556" y="755383"/>
                  <a:pt x="379966" y="780320"/>
                </a:cubicBezTo>
                <a:cubicBezTo>
                  <a:pt x="362573" y="798803"/>
                  <a:pt x="328039" y="795534"/>
                  <a:pt x="316597" y="772106"/>
                </a:cubicBezTo>
                <a:cubicBezTo>
                  <a:pt x="297863" y="743104"/>
                  <a:pt x="285499" y="710665"/>
                  <a:pt x="275399" y="677849"/>
                </a:cubicBezTo>
                <a:cubicBezTo>
                  <a:pt x="271040" y="653960"/>
                  <a:pt x="261988" y="631454"/>
                  <a:pt x="256791" y="607732"/>
                </a:cubicBezTo>
                <a:cubicBezTo>
                  <a:pt x="241116" y="554757"/>
                  <a:pt x="226280" y="501824"/>
                  <a:pt x="212114" y="448472"/>
                </a:cubicBezTo>
                <a:cubicBezTo>
                  <a:pt x="207797" y="428522"/>
                  <a:pt x="203857" y="408363"/>
                  <a:pt x="195224" y="389755"/>
                </a:cubicBezTo>
                <a:cubicBezTo>
                  <a:pt x="171880" y="398891"/>
                  <a:pt x="148493" y="407944"/>
                  <a:pt x="124898" y="416410"/>
                </a:cubicBezTo>
                <a:cubicBezTo>
                  <a:pt x="123557" y="454129"/>
                  <a:pt x="119701" y="492478"/>
                  <a:pt x="118318" y="529820"/>
                </a:cubicBezTo>
                <a:cubicBezTo>
                  <a:pt x="118485" y="567414"/>
                  <a:pt x="117312" y="605008"/>
                  <a:pt x="115929" y="642560"/>
                </a:cubicBezTo>
                <a:cubicBezTo>
                  <a:pt x="111193" y="683758"/>
                  <a:pt x="121377" y="795953"/>
                  <a:pt x="61235" y="793816"/>
                </a:cubicBezTo>
                <a:close/>
                <a:moveTo>
                  <a:pt x="64588" y="771435"/>
                </a:moveTo>
                <a:cubicBezTo>
                  <a:pt x="95937" y="770849"/>
                  <a:pt x="91621" y="648344"/>
                  <a:pt x="94261" y="622610"/>
                </a:cubicBezTo>
                <a:cubicBezTo>
                  <a:pt x="96063" y="570054"/>
                  <a:pt x="95435" y="517457"/>
                  <a:pt x="99835" y="465026"/>
                </a:cubicBezTo>
                <a:cubicBezTo>
                  <a:pt x="100631" y="452244"/>
                  <a:pt x="101805" y="439712"/>
                  <a:pt x="102098" y="426930"/>
                </a:cubicBezTo>
                <a:cubicBezTo>
                  <a:pt x="102727" y="419679"/>
                  <a:pt x="101679" y="411800"/>
                  <a:pt x="105074" y="405136"/>
                </a:cubicBezTo>
                <a:cubicBezTo>
                  <a:pt x="110480" y="395622"/>
                  <a:pt x="124395" y="392730"/>
                  <a:pt x="133196" y="389629"/>
                </a:cubicBezTo>
                <a:cubicBezTo>
                  <a:pt x="148032" y="384684"/>
                  <a:pt x="162366" y="378481"/>
                  <a:pt x="176867" y="372739"/>
                </a:cubicBezTo>
                <a:cubicBezTo>
                  <a:pt x="187261" y="369512"/>
                  <a:pt x="200379" y="360291"/>
                  <a:pt x="209599" y="370518"/>
                </a:cubicBezTo>
                <a:cubicBezTo>
                  <a:pt x="224603" y="392144"/>
                  <a:pt x="228124" y="419637"/>
                  <a:pt x="234243" y="444742"/>
                </a:cubicBezTo>
                <a:cubicBezTo>
                  <a:pt x="241493" y="473995"/>
                  <a:pt x="250839" y="502746"/>
                  <a:pt x="258509" y="531874"/>
                </a:cubicBezTo>
                <a:cubicBezTo>
                  <a:pt x="262784" y="552578"/>
                  <a:pt x="269699" y="572401"/>
                  <a:pt x="276070" y="592477"/>
                </a:cubicBezTo>
                <a:cubicBezTo>
                  <a:pt x="279967" y="608193"/>
                  <a:pt x="283530" y="624035"/>
                  <a:pt x="288978" y="639333"/>
                </a:cubicBezTo>
                <a:cubicBezTo>
                  <a:pt x="299330" y="682585"/>
                  <a:pt x="312490" y="725836"/>
                  <a:pt x="337469" y="763137"/>
                </a:cubicBezTo>
                <a:cubicBezTo>
                  <a:pt x="341324" y="770010"/>
                  <a:pt x="350461" y="771058"/>
                  <a:pt x="357418" y="768795"/>
                </a:cubicBezTo>
                <a:cubicBezTo>
                  <a:pt x="378793" y="759239"/>
                  <a:pt x="376236" y="722903"/>
                  <a:pt x="376529" y="703875"/>
                </a:cubicBezTo>
                <a:cubicBezTo>
                  <a:pt x="373177" y="655678"/>
                  <a:pt x="357418" y="609953"/>
                  <a:pt x="345641" y="563474"/>
                </a:cubicBezTo>
                <a:cubicBezTo>
                  <a:pt x="332314" y="505135"/>
                  <a:pt x="316388" y="447047"/>
                  <a:pt x="291115" y="392605"/>
                </a:cubicBezTo>
                <a:cubicBezTo>
                  <a:pt x="285206" y="378020"/>
                  <a:pt x="280093" y="363099"/>
                  <a:pt x="274435" y="348431"/>
                </a:cubicBezTo>
                <a:cubicBezTo>
                  <a:pt x="271669" y="341222"/>
                  <a:pt x="268651" y="334097"/>
                  <a:pt x="265550" y="327014"/>
                </a:cubicBezTo>
                <a:cubicBezTo>
                  <a:pt x="262574" y="320225"/>
                  <a:pt x="265592" y="312932"/>
                  <a:pt x="268945" y="306897"/>
                </a:cubicBezTo>
                <a:cubicBezTo>
                  <a:pt x="280512" y="285690"/>
                  <a:pt x="295768" y="266873"/>
                  <a:pt x="309724" y="247258"/>
                </a:cubicBezTo>
                <a:cubicBezTo>
                  <a:pt x="329464" y="214736"/>
                  <a:pt x="349958" y="182925"/>
                  <a:pt x="371416" y="151534"/>
                </a:cubicBezTo>
                <a:cubicBezTo>
                  <a:pt x="379589" y="138626"/>
                  <a:pt x="440653" y="43028"/>
                  <a:pt x="394258" y="63857"/>
                </a:cubicBezTo>
                <a:cubicBezTo>
                  <a:pt x="371668" y="76430"/>
                  <a:pt x="354233" y="96128"/>
                  <a:pt x="336924" y="114988"/>
                </a:cubicBezTo>
                <a:cubicBezTo>
                  <a:pt x="307461" y="143068"/>
                  <a:pt x="280386" y="173538"/>
                  <a:pt x="250462" y="201157"/>
                </a:cubicBezTo>
                <a:cubicBezTo>
                  <a:pt x="226615" y="225088"/>
                  <a:pt x="198870" y="244450"/>
                  <a:pt x="174520" y="267795"/>
                </a:cubicBezTo>
                <a:cubicBezTo>
                  <a:pt x="163372" y="279488"/>
                  <a:pt x="151972" y="290971"/>
                  <a:pt x="140991" y="302832"/>
                </a:cubicBezTo>
                <a:cubicBezTo>
                  <a:pt x="136297" y="307400"/>
                  <a:pt x="133322" y="314483"/>
                  <a:pt x="126574" y="316369"/>
                </a:cubicBezTo>
                <a:cubicBezTo>
                  <a:pt x="120749" y="318171"/>
                  <a:pt x="114420" y="314315"/>
                  <a:pt x="112827" y="308574"/>
                </a:cubicBezTo>
                <a:cubicBezTo>
                  <a:pt x="110899" y="299270"/>
                  <a:pt x="116893" y="290510"/>
                  <a:pt x="118695" y="281583"/>
                </a:cubicBezTo>
                <a:cubicBezTo>
                  <a:pt x="125317" y="258113"/>
                  <a:pt x="131017" y="234392"/>
                  <a:pt x="136633" y="210712"/>
                </a:cubicBezTo>
                <a:cubicBezTo>
                  <a:pt x="142542" y="186656"/>
                  <a:pt x="144554" y="162222"/>
                  <a:pt x="145853" y="137620"/>
                </a:cubicBezTo>
                <a:cubicBezTo>
                  <a:pt x="148577" y="119598"/>
                  <a:pt x="149583" y="101996"/>
                  <a:pt x="149374" y="83849"/>
                </a:cubicBezTo>
                <a:cubicBezTo>
                  <a:pt x="148871" y="71695"/>
                  <a:pt x="150882" y="58828"/>
                  <a:pt x="147739" y="47009"/>
                </a:cubicBezTo>
                <a:cubicBezTo>
                  <a:pt x="144302" y="31544"/>
                  <a:pt x="128041" y="24084"/>
                  <a:pt x="114252" y="20480"/>
                </a:cubicBezTo>
                <a:cubicBezTo>
                  <a:pt x="90573" y="15115"/>
                  <a:pt x="71839" y="27353"/>
                  <a:pt x="65929" y="50781"/>
                </a:cubicBezTo>
                <a:cubicBezTo>
                  <a:pt x="52392" y="79951"/>
                  <a:pt x="56835" y="113060"/>
                  <a:pt x="53482" y="144284"/>
                </a:cubicBezTo>
                <a:cubicBezTo>
                  <a:pt x="49919" y="181165"/>
                  <a:pt x="46525" y="218005"/>
                  <a:pt x="45100" y="255054"/>
                </a:cubicBezTo>
                <a:cubicBezTo>
                  <a:pt x="38520" y="336151"/>
                  <a:pt x="37723" y="417583"/>
                  <a:pt x="30892" y="498681"/>
                </a:cubicBezTo>
                <a:cubicBezTo>
                  <a:pt x="26491" y="551195"/>
                  <a:pt x="23013" y="603499"/>
                  <a:pt x="22426" y="656139"/>
                </a:cubicBezTo>
                <a:cubicBezTo>
                  <a:pt x="23432" y="691637"/>
                  <a:pt x="15134" y="768502"/>
                  <a:pt x="64588" y="77143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8" name="Google Shape;1378;p25"/>
          <p:cNvSpPr/>
          <p:nvPr/>
        </p:nvSpPr>
        <p:spPr>
          <a:xfrm rot="655073">
            <a:off x="8627310" y="3227922"/>
            <a:ext cx="210865" cy="371661"/>
          </a:xfrm>
          <a:custGeom>
            <a:rect b="b" l="l" r="r" t="t"/>
            <a:pathLst>
              <a:path extrusionOk="0" h="741674" w="420402">
                <a:moveTo>
                  <a:pt x="157263" y="741635"/>
                </a:moveTo>
                <a:cubicBezTo>
                  <a:pt x="121807" y="742264"/>
                  <a:pt x="86727" y="735223"/>
                  <a:pt x="52863" y="725248"/>
                </a:cubicBezTo>
                <a:cubicBezTo>
                  <a:pt x="24909" y="716237"/>
                  <a:pt x="7223" y="687822"/>
                  <a:pt x="3828" y="659616"/>
                </a:cubicBezTo>
                <a:cubicBezTo>
                  <a:pt x="-2249" y="621226"/>
                  <a:pt x="266" y="581914"/>
                  <a:pt x="2193" y="543230"/>
                </a:cubicBezTo>
                <a:cubicBezTo>
                  <a:pt x="4079" y="491177"/>
                  <a:pt x="9947" y="439837"/>
                  <a:pt x="11791" y="387825"/>
                </a:cubicBezTo>
                <a:cubicBezTo>
                  <a:pt x="13509" y="362344"/>
                  <a:pt x="18581" y="337197"/>
                  <a:pt x="20467" y="311716"/>
                </a:cubicBezTo>
                <a:cubicBezTo>
                  <a:pt x="22646" y="254340"/>
                  <a:pt x="25747" y="196880"/>
                  <a:pt x="32788" y="139840"/>
                </a:cubicBezTo>
                <a:cubicBezTo>
                  <a:pt x="33082" y="118130"/>
                  <a:pt x="32495" y="96420"/>
                  <a:pt x="34423" y="74753"/>
                </a:cubicBezTo>
                <a:cubicBezTo>
                  <a:pt x="36057" y="60335"/>
                  <a:pt x="32202" y="44325"/>
                  <a:pt x="40793" y="31585"/>
                </a:cubicBezTo>
                <a:cubicBezTo>
                  <a:pt x="50433" y="15910"/>
                  <a:pt x="69879" y="13647"/>
                  <a:pt x="86518" y="11803"/>
                </a:cubicBezTo>
                <a:cubicBezTo>
                  <a:pt x="107850" y="7695"/>
                  <a:pt x="129350" y="5307"/>
                  <a:pt x="151018" y="4510"/>
                </a:cubicBezTo>
                <a:cubicBezTo>
                  <a:pt x="183457" y="2373"/>
                  <a:pt x="215226" y="-1944"/>
                  <a:pt x="247706" y="990"/>
                </a:cubicBezTo>
                <a:cubicBezTo>
                  <a:pt x="288402" y="4552"/>
                  <a:pt x="399800" y="9162"/>
                  <a:pt x="417654" y="49145"/>
                </a:cubicBezTo>
                <a:cubicBezTo>
                  <a:pt x="424779" y="64904"/>
                  <a:pt x="417403" y="84518"/>
                  <a:pt x="402985" y="93403"/>
                </a:cubicBezTo>
                <a:cubicBezTo>
                  <a:pt x="376037" y="108323"/>
                  <a:pt x="343807" y="110544"/>
                  <a:pt x="313674" y="113646"/>
                </a:cubicBezTo>
                <a:cubicBezTo>
                  <a:pt x="267404" y="119178"/>
                  <a:pt x="221009" y="113855"/>
                  <a:pt x="174740" y="113310"/>
                </a:cubicBezTo>
                <a:cubicBezTo>
                  <a:pt x="175494" y="155682"/>
                  <a:pt x="173063" y="198012"/>
                  <a:pt x="173315" y="240384"/>
                </a:cubicBezTo>
                <a:cubicBezTo>
                  <a:pt x="174111" y="266284"/>
                  <a:pt x="171806" y="291976"/>
                  <a:pt x="167196" y="317457"/>
                </a:cubicBezTo>
                <a:cubicBezTo>
                  <a:pt x="235259" y="312805"/>
                  <a:pt x="306549" y="298598"/>
                  <a:pt x="372768" y="321104"/>
                </a:cubicBezTo>
                <a:cubicBezTo>
                  <a:pt x="399213" y="330869"/>
                  <a:pt x="396992" y="355596"/>
                  <a:pt x="378761" y="372821"/>
                </a:cubicBezTo>
                <a:cubicBezTo>
                  <a:pt x="365601" y="386275"/>
                  <a:pt x="347999" y="394489"/>
                  <a:pt x="330396" y="400440"/>
                </a:cubicBezTo>
                <a:cubicBezTo>
                  <a:pt x="312626" y="406517"/>
                  <a:pt x="293808" y="406601"/>
                  <a:pt x="275242" y="407146"/>
                </a:cubicBezTo>
                <a:cubicBezTo>
                  <a:pt x="231361" y="410876"/>
                  <a:pt x="186978" y="407942"/>
                  <a:pt x="143307" y="413475"/>
                </a:cubicBezTo>
                <a:cubicBezTo>
                  <a:pt x="143265" y="485896"/>
                  <a:pt x="143181" y="558528"/>
                  <a:pt x="133500" y="630321"/>
                </a:cubicBezTo>
                <a:cubicBezTo>
                  <a:pt x="183667" y="630195"/>
                  <a:pt x="233792" y="631494"/>
                  <a:pt x="283917" y="632332"/>
                </a:cubicBezTo>
                <a:cubicBezTo>
                  <a:pt x="317571" y="632500"/>
                  <a:pt x="353195" y="627135"/>
                  <a:pt x="384545" y="642475"/>
                </a:cubicBezTo>
                <a:cubicBezTo>
                  <a:pt x="411032" y="653162"/>
                  <a:pt x="403740" y="680991"/>
                  <a:pt x="388652" y="698509"/>
                </a:cubicBezTo>
                <a:cubicBezTo>
                  <a:pt x="360656" y="736145"/>
                  <a:pt x="310698" y="732122"/>
                  <a:pt x="268913" y="736396"/>
                </a:cubicBezTo>
                <a:cubicBezTo>
                  <a:pt x="231571" y="737319"/>
                  <a:pt x="194563" y="741049"/>
                  <a:pt x="157263" y="741635"/>
                </a:cubicBezTo>
                <a:close/>
                <a:moveTo>
                  <a:pt x="167070" y="719129"/>
                </a:moveTo>
                <a:cubicBezTo>
                  <a:pt x="206592" y="716908"/>
                  <a:pt x="246072" y="715567"/>
                  <a:pt x="285510" y="712549"/>
                </a:cubicBezTo>
                <a:cubicBezTo>
                  <a:pt x="303950" y="710789"/>
                  <a:pt x="322810" y="710705"/>
                  <a:pt x="340790" y="705844"/>
                </a:cubicBezTo>
                <a:cubicBezTo>
                  <a:pt x="358602" y="699431"/>
                  <a:pt x="376121" y="685391"/>
                  <a:pt x="380186" y="666154"/>
                </a:cubicBezTo>
                <a:cubicBezTo>
                  <a:pt x="356674" y="650102"/>
                  <a:pt x="325912" y="654461"/>
                  <a:pt x="298837" y="654461"/>
                </a:cubicBezTo>
                <a:cubicBezTo>
                  <a:pt x="253532" y="654838"/>
                  <a:pt x="208310" y="652910"/>
                  <a:pt x="163005" y="652701"/>
                </a:cubicBezTo>
                <a:cubicBezTo>
                  <a:pt x="152234" y="652617"/>
                  <a:pt x="141379" y="652617"/>
                  <a:pt x="130608" y="652617"/>
                </a:cubicBezTo>
                <a:cubicBezTo>
                  <a:pt x="127339" y="652701"/>
                  <a:pt x="123986" y="652114"/>
                  <a:pt x="121178" y="650396"/>
                </a:cubicBezTo>
                <a:cubicBezTo>
                  <a:pt x="109149" y="642517"/>
                  <a:pt x="110155" y="626171"/>
                  <a:pt x="112251" y="613682"/>
                </a:cubicBezTo>
                <a:cubicBezTo>
                  <a:pt x="121555" y="560623"/>
                  <a:pt x="119250" y="506810"/>
                  <a:pt x="120843" y="453248"/>
                </a:cubicBezTo>
                <a:cubicBezTo>
                  <a:pt x="120968" y="439082"/>
                  <a:pt x="120926" y="424874"/>
                  <a:pt x="120968" y="410667"/>
                </a:cubicBezTo>
                <a:cubicBezTo>
                  <a:pt x="120507" y="405176"/>
                  <a:pt x="122309" y="399602"/>
                  <a:pt x="126878" y="396207"/>
                </a:cubicBezTo>
                <a:cubicBezTo>
                  <a:pt x="139577" y="388412"/>
                  <a:pt x="156006" y="389753"/>
                  <a:pt x="170465" y="388622"/>
                </a:cubicBezTo>
                <a:cubicBezTo>
                  <a:pt x="192845" y="388622"/>
                  <a:pt x="215142" y="386400"/>
                  <a:pt x="237564" y="386610"/>
                </a:cubicBezTo>
                <a:cubicBezTo>
                  <a:pt x="272853" y="384263"/>
                  <a:pt x="310572" y="388412"/>
                  <a:pt x="342802" y="371313"/>
                </a:cubicBezTo>
                <a:cubicBezTo>
                  <a:pt x="353531" y="365194"/>
                  <a:pt x="366816" y="357859"/>
                  <a:pt x="370337" y="345328"/>
                </a:cubicBezTo>
                <a:cubicBezTo>
                  <a:pt x="353405" y="335102"/>
                  <a:pt x="332659" y="334557"/>
                  <a:pt x="313590" y="331958"/>
                </a:cubicBezTo>
                <a:cubicBezTo>
                  <a:pt x="281402" y="330282"/>
                  <a:pt x="249215" y="332294"/>
                  <a:pt x="217237" y="335437"/>
                </a:cubicBezTo>
                <a:cubicBezTo>
                  <a:pt x="199132" y="337239"/>
                  <a:pt x="181068" y="338748"/>
                  <a:pt x="162921" y="340215"/>
                </a:cubicBezTo>
                <a:cubicBezTo>
                  <a:pt x="146492" y="343107"/>
                  <a:pt x="141882" y="331791"/>
                  <a:pt x="144816" y="317415"/>
                </a:cubicBezTo>
                <a:cubicBezTo>
                  <a:pt x="151898" y="280953"/>
                  <a:pt x="151228" y="243988"/>
                  <a:pt x="151102" y="207023"/>
                </a:cubicBezTo>
                <a:cubicBezTo>
                  <a:pt x="153156" y="172572"/>
                  <a:pt x="151605" y="137954"/>
                  <a:pt x="152988" y="103587"/>
                </a:cubicBezTo>
                <a:cubicBezTo>
                  <a:pt x="159191" y="86823"/>
                  <a:pt x="181697" y="91182"/>
                  <a:pt x="195905" y="91014"/>
                </a:cubicBezTo>
                <a:cubicBezTo>
                  <a:pt x="215896" y="92774"/>
                  <a:pt x="235846" y="93990"/>
                  <a:pt x="255921" y="93780"/>
                </a:cubicBezTo>
                <a:cubicBezTo>
                  <a:pt x="286013" y="93361"/>
                  <a:pt x="378468" y="91978"/>
                  <a:pt x="396196" y="68969"/>
                </a:cubicBezTo>
                <a:cubicBezTo>
                  <a:pt x="416732" y="29196"/>
                  <a:pt x="228679" y="20604"/>
                  <a:pt x="204161" y="22783"/>
                </a:cubicBezTo>
                <a:cubicBezTo>
                  <a:pt x="164555" y="26597"/>
                  <a:pt x="125285" y="26807"/>
                  <a:pt x="86560" y="34434"/>
                </a:cubicBezTo>
                <a:cubicBezTo>
                  <a:pt x="74028" y="36488"/>
                  <a:pt x="57683" y="36572"/>
                  <a:pt x="50936" y="49061"/>
                </a:cubicBezTo>
                <a:cubicBezTo>
                  <a:pt x="58270" y="106437"/>
                  <a:pt x="45739" y="164106"/>
                  <a:pt x="44733" y="221566"/>
                </a:cubicBezTo>
                <a:cubicBezTo>
                  <a:pt x="41045" y="267374"/>
                  <a:pt x="43811" y="312847"/>
                  <a:pt x="36309" y="358278"/>
                </a:cubicBezTo>
                <a:cubicBezTo>
                  <a:pt x="30986" y="402662"/>
                  <a:pt x="31573" y="448135"/>
                  <a:pt x="26627" y="492518"/>
                </a:cubicBezTo>
                <a:cubicBezTo>
                  <a:pt x="26753" y="545200"/>
                  <a:pt x="11581" y="638661"/>
                  <a:pt x="35051" y="683379"/>
                </a:cubicBezTo>
                <a:cubicBezTo>
                  <a:pt x="44481" y="700144"/>
                  <a:pt x="61874" y="706053"/>
                  <a:pt x="79686" y="709364"/>
                </a:cubicBezTo>
                <a:cubicBezTo>
                  <a:pt x="108227" y="716657"/>
                  <a:pt x="137565" y="720512"/>
                  <a:pt x="167070" y="71912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9" name="Google Shape;1379;p25"/>
          <p:cNvSpPr/>
          <p:nvPr/>
        </p:nvSpPr>
        <p:spPr>
          <a:xfrm rot="655073">
            <a:off x="7892228" y="3066688"/>
            <a:ext cx="1051099" cy="587880"/>
          </a:xfrm>
          <a:custGeom>
            <a:rect b="b" l="l" r="r" t="t"/>
            <a:pathLst>
              <a:path extrusionOk="0" h="1173152" w="2095581">
                <a:moveTo>
                  <a:pt x="1557029" y="1173007"/>
                </a:moveTo>
                <a:cubicBezTo>
                  <a:pt x="1492948" y="1172713"/>
                  <a:pt x="1428950" y="1169403"/>
                  <a:pt x="1364952" y="1166343"/>
                </a:cubicBezTo>
                <a:cubicBezTo>
                  <a:pt x="1298524" y="1164415"/>
                  <a:pt x="1232054" y="1166050"/>
                  <a:pt x="1165667" y="1162948"/>
                </a:cubicBezTo>
                <a:cubicBezTo>
                  <a:pt x="1079624" y="1161649"/>
                  <a:pt x="993666" y="1165714"/>
                  <a:pt x="907581" y="1164625"/>
                </a:cubicBezTo>
                <a:cubicBezTo>
                  <a:pt x="820952" y="1163828"/>
                  <a:pt x="734406" y="1164373"/>
                  <a:pt x="647777" y="1165672"/>
                </a:cubicBezTo>
                <a:cubicBezTo>
                  <a:pt x="605154" y="1167097"/>
                  <a:pt x="562489" y="1164667"/>
                  <a:pt x="519865" y="1166804"/>
                </a:cubicBezTo>
                <a:cubicBezTo>
                  <a:pt x="451383" y="1169109"/>
                  <a:pt x="380973" y="1171875"/>
                  <a:pt x="313078" y="1163954"/>
                </a:cubicBezTo>
                <a:cubicBezTo>
                  <a:pt x="249919" y="1160895"/>
                  <a:pt x="185753" y="1151255"/>
                  <a:pt x="127665" y="1125312"/>
                </a:cubicBezTo>
                <a:cubicBezTo>
                  <a:pt x="62326" y="1101843"/>
                  <a:pt x="25948" y="1064165"/>
                  <a:pt x="10106" y="995767"/>
                </a:cubicBezTo>
                <a:cubicBezTo>
                  <a:pt x="1807" y="955407"/>
                  <a:pt x="4532" y="913538"/>
                  <a:pt x="2017" y="872549"/>
                </a:cubicBezTo>
                <a:cubicBezTo>
                  <a:pt x="-3599" y="727203"/>
                  <a:pt x="3065" y="581102"/>
                  <a:pt x="15177" y="436385"/>
                </a:cubicBezTo>
                <a:cubicBezTo>
                  <a:pt x="16476" y="419914"/>
                  <a:pt x="17021" y="403233"/>
                  <a:pt x="19661" y="386888"/>
                </a:cubicBezTo>
                <a:cubicBezTo>
                  <a:pt x="23852" y="360987"/>
                  <a:pt x="32654" y="335967"/>
                  <a:pt x="34121" y="309605"/>
                </a:cubicBezTo>
                <a:cubicBezTo>
                  <a:pt x="40952" y="219413"/>
                  <a:pt x="56543" y="121971"/>
                  <a:pt x="148201" y="80395"/>
                </a:cubicBezTo>
                <a:cubicBezTo>
                  <a:pt x="210020" y="54704"/>
                  <a:pt x="279088" y="57764"/>
                  <a:pt x="343505" y="41670"/>
                </a:cubicBezTo>
                <a:cubicBezTo>
                  <a:pt x="381099" y="35677"/>
                  <a:pt x="419573" y="32156"/>
                  <a:pt x="457502" y="29725"/>
                </a:cubicBezTo>
                <a:cubicBezTo>
                  <a:pt x="499706" y="26456"/>
                  <a:pt x="541659" y="20296"/>
                  <a:pt x="583821" y="16691"/>
                </a:cubicBezTo>
                <a:cubicBezTo>
                  <a:pt x="753685" y="5082"/>
                  <a:pt x="924220" y="-3300"/>
                  <a:pt x="1094503" y="1268"/>
                </a:cubicBezTo>
                <a:cubicBezTo>
                  <a:pt x="1181803" y="3699"/>
                  <a:pt x="1269773" y="13296"/>
                  <a:pt x="1356444" y="20212"/>
                </a:cubicBezTo>
                <a:cubicBezTo>
                  <a:pt x="1424968" y="23816"/>
                  <a:pt x="1493409" y="28678"/>
                  <a:pt x="1561891" y="31779"/>
                </a:cubicBezTo>
                <a:cubicBezTo>
                  <a:pt x="1662392" y="36557"/>
                  <a:pt x="1762601" y="47957"/>
                  <a:pt x="1863354" y="45442"/>
                </a:cubicBezTo>
                <a:cubicBezTo>
                  <a:pt x="1902666" y="33078"/>
                  <a:pt x="1946253" y="39491"/>
                  <a:pt x="1986949" y="42173"/>
                </a:cubicBezTo>
                <a:cubicBezTo>
                  <a:pt x="2026261" y="42843"/>
                  <a:pt x="2055766" y="54495"/>
                  <a:pt x="2074416" y="90999"/>
                </a:cubicBezTo>
                <a:cubicBezTo>
                  <a:pt x="2097216" y="128132"/>
                  <a:pt x="2095120" y="173186"/>
                  <a:pt x="2095581" y="215222"/>
                </a:cubicBezTo>
                <a:cubicBezTo>
                  <a:pt x="2094533" y="282573"/>
                  <a:pt x="2094408" y="349923"/>
                  <a:pt x="2093905" y="417273"/>
                </a:cubicBezTo>
                <a:cubicBezTo>
                  <a:pt x="2091725" y="466602"/>
                  <a:pt x="2086989" y="514297"/>
                  <a:pt x="2084894" y="563374"/>
                </a:cubicBezTo>
                <a:cubicBezTo>
                  <a:pt x="2082882" y="657925"/>
                  <a:pt x="2070016" y="751763"/>
                  <a:pt x="2064651" y="846062"/>
                </a:cubicBezTo>
                <a:cubicBezTo>
                  <a:pt x="2062472" y="888475"/>
                  <a:pt x="2062472" y="931057"/>
                  <a:pt x="2058407" y="973302"/>
                </a:cubicBezTo>
                <a:cubicBezTo>
                  <a:pt x="2055137" y="1010687"/>
                  <a:pt x="2050402" y="1049580"/>
                  <a:pt x="2030326" y="1082103"/>
                </a:cubicBezTo>
                <a:cubicBezTo>
                  <a:pt x="2010838" y="1117769"/>
                  <a:pt x="1982967" y="1138892"/>
                  <a:pt x="1942398" y="1145220"/>
                </a:cubicBezTo>
                <a:cubicBezTo>
                  <a:pt x="1897972" y="1155488"/>
                  <a:pt x="1850781" y="1154901"/>
                  <a:pt x="1805769" y="1157416"/>
                </a:cubicBezTo>
                <a:cubicBezTo>
                  <a:pt x="1721780" y="1160769"/>
                  <a:pt x="1640599" y="1174725"/>
                  <a:pt x="1557029" y="1173007"/>
                </a:cubicBezTo>
                <a:close/>
                <a:moveTo>
                  <a:pt x="1132977" y="1140065"/>
                </a:moveTo>
                <a:cubicBezTo>
                  <a:pt x="1199447" y="1141448"/>
                  <a:pt x="1265876" y="1143460"/>
                  <a:pt x="1332388" y="1143125"/>
                </a:cubicBezTo>
                <a:cubicBezTo>
                  <a:pt x="1400828" y="1144675"/>
                  <a:pt x="1469142" y="1149956"/>
                  <a:pt x="1537666" y="1150417"/>
                </a:cubicBezTo>
                <a:cubicBezTo>
                  <a:pt x="1621488" y="1153896"/>
                  <a:pt x="1704932" y="1140065"/>
                  <a:pt x="1788418" y="1136126"/>
                </a:cubicBezTo>
                <a:cubicBezTo>
                  <a:pt x="1849733" y="1131012"/>
                  <a:pt x="1913396" y="1135958"/>
                  <a:pt x="1971442" y="1112991"/>
                </a:cubicBezTo>
                <a:cubicBezTo>
                  <a:pt x="2004886" y="1093796"/>
                  <a:pt x="2022238" y="1055112"/>
                  <a:pt x="2030201" y="1018776"/>
                </a:cubicBezTo>
                <a:cubicBezTo>
                  <a:pt x="2040930" y="953772"/>
                  <a:pt x="2039505" y="887595"/>
                  <a:pt x="2043319" y="822005"/>
                </a:cubicBezTo>
                <a:cubicBezTo>
                  <a:pt x="2050443" y="736423"/>
                  <a:pt x="2059957" y="650967"/>
                  <a:pt x="2062388" y="565092"/>
                </a:cubicBezTo>
                <a:cubicBezTo>
                  <a:pt x="2064945" y="500047"/>
                  <a:pt x="2073033" y="436175"/>
                  <a:pt x="2071860" y="371758"/>
                </a:cubicBezTo>
                <a:cubicBezTo>
                  <a:pt x="2071441" y="323603"/>
                  <a:pt x="2072530" y="275448"/>
                  <a:pt x="2073159" y="227292"/>
                </a:cubicBezTo>
                <a:cubicBezTo>
                  <a:pt x="2072866" y="176036"/>
                  <a:pt x="2077560" y="117947"/>
                  <a:pt x="2037954" y="79473"/>
                </a:cubicBezTo>
                <a:cubicBezTo>
                  <a:pt x="2022070" y="63757"/>
                  <a:pt x="1999061" y="67445"/>
                  <a:pt x="1978692" y="66272"/>
                </a:cubicBezTo>
                <a:cubicBezTo>
                  <a:pt x="1958408" y="66020"/>
                  <a:pt x="1938165" y="64637"/>
                  <a:pt x="1917880" y="64469"/>
                </a:cubicBezTo>
                <a:cubicBezTo>
                  <a:pt x="1847093" y="65098"/>
                  <a:pt x="1776138" y="69624"/>
                  <a:pt x="1705560" y="61829"/>
                </a:cubicBezTo>
                <a:cubicBezTo>
                  <a:pt x="1595671" y="56506"/>
                  <a:pt x="1486954" y="49507"/>
                  <a:pt x="1377316" y="43766"/>
                </a:cubicBezTo>
                <a:cubicBezTo>
                  <a:pt x="1269689" y="36389"/>
                  <a:pt x="1162524" y="23648"/>
                  <a:pt x="1054813" y="22391"/>
                </a:cubicBezTo>
                <a:cubicBezTo>
                  <a:pt x="948654" y="20379"/>
                  <a:pt x="842578" y="25744"/>
                  <a:pt x="736544" y="29725"/>
                </a:cubicBezTo>
                <a:cubicBezTo>
                  <a:pt x="671121" y="33036"/>
                  <a:pt x="605656" y="35928"/>
                  <a:pt x="540611" y="43430"/>
                </a:cubicBezTo>
                <a:cubicBezTo>
                  <a:pt x="505825" y="47496"/>
                  <a:pt x="469279" y="51770"/>
                  <a:pt x="434661" y="53573"/>
                </a:cubicBezTo>
                <a:cubicBezTo>
                  <a:pt x="391283" y="56800"/>
                  <a:pt x="348199" y="63003"/>
                  <a:pt x="306121" y="71594"/>
                </a:cubicBezTo>
                <a:cubicBezTo>
                  <a:pt x="261402" y="79180"/>
                  <a:pt x="215468" y="81359"/>
                  <a:pt x="172007" y="94980"/>
                </a:cubicBezTo>
                <a:cubicBezTo>
                  <a:pt x="72553" y="128090"/>
                  <a:pt x="61069" y="231483"/>
                  <a:pt x="54112" y="322094"/>
                </a:cubicBezTo>
                <a:cubicBezTo>
                  <a:pt x="49837" y="354910"/>
                  <a:pt x="38144" y="388187"/>
                  <a:pt x="37725" y="421339"/>
                </a:cubicBezTo>
                <a:cubicBezTo>
                  <a:pt x="32989" y="490114"/>
                  <a:pt x="25487" y="557968"/>
                  <a:pt x="25152" y="626575"/>
                </a:cubicBezTo>
                <a:cubicBezTo>
                  <a:pt x="19494" y="715510"/>
                  <a:pt x="20332" y="804654"/>
                  <a:pt x="23643" y="893672"/>
                </a:cubicBezTo>
                <a:cubicBezTo>
                  <a:pt x="25361" y="924267"/>
                  <a:pt x="23559" y="956161"/>
                  <a:pt x="28798" y="986295"/>
                </a:cubicBezTo>
                <a:cubicBezTo>
                  <a:pt x="41916" y="1050083"/>
                  <a:pt x="75570" y="1083947"/>
                  <a:pt x="136173" y="1105112"/>
                </a:cubicBezTo>
                <a:cubicBezTo>
                  <a:pt x="195351" y="1131557"/>
                  <a:pt x="260732" y="1139185"/>
                  <a:pt x="324855" y="1142496"/>
                </a:cubicBezTo>
                <a:cubicBezTo>
                  <a:pt x="412071" y="1152554"/>
                  <a:pt x="499413" y="1142161"/>
                  <a:pt x="586797" y="1143669"/>
                </a:cubicBezTo>
                <a:cubicBezTo>
                  <a:pt x="661649" y="1144508"/>
                  <a:pt x="736502" y="1140861"/>
                  <a:pt x="811312" y="1141700"/>
                </a:cubicBezTo>
                <a:cubicBezTo>
                  <a:pt x="918562" y="1143376"/>
                  <a:pt x="1025811" y="1141448"/>
                  <a:pt x="1132977" y="114006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0" name="Google Shape;1380;p25"/>
          <p:cNvSpPr/>
          <p:nvPr/>
        </p:nvSpPr>
        <p:spPr>
          <a:xfrm rot="655073">
            <a:off x="7997430" y="3114172"/>
            <a:ext cx="234780" cy="386363"/>
          </a:xfrm>
          <a:custGeom>
            <a:rect b="b" l="l" r="r" t="t"/>
            <a:pathLst>
              <a:path extrusionOk="0" h="771013" w="468082">
                <a:moveTo>
                  <a:pt x="445283" y="699071"/>
                </a:moveTo>
                <a:cubicBezTo>
                  <a:pt x="465191" y="700161"/>
                  <a:pt x="471226" y="705861"/>
                  <a:pt x="466616" y="726020"/>
                </a:cubicBezTo>
                <a:cubicBezTo>
                  <a:pt x="464185" y="747772"/>
                  <a:pt x="423574" y="750705"/>
                  <a:pt x="406013" y="754980"/>
                </a:cubicBezTo>
                <a:cubicBezTo>
                  <a:pt x="368084" y="762776"/>
                  <a:pt x="328981" y="760135"/>
                  <a:pt x="290340" y="761015"/>
                </a:cubicBezTo>
                <a:cubicBezTo>
                  <a:pt x="257230" y="762859"/>
                  <a:pt x="224163" y="765123"/>
                  <a:pt x="191137" y="768182"/>
                </a:cubicBezTo>
                <a:cubicBezTo>
                  <a:pt x="151071" y="769649"/>
                  <a:pt x="110878" y="767553"/>
                  <a:pt x="70812" y="770026"/>
                </a:cubicBezTo>
                <a:cubicBezTo>
                  <a:pt x="47467" y="770152"/>
                  <a:pt x="22447" y="773966"/>
                  <a:pt x="150" y="765709"/>
                </a:cubicBezTo>
                <a:cubicBezTo>
                  <a:pt x="-1610" y="655023"/>
                  <a:pt x="12556" y="544337"/>
                  <a:pt x="19136" y="433693"/>
                </a:cubicBezTo>
                <a:cubicBezTo>
                  <a:pt x="22740" y="386460"/>
                  <a:pt x="26470" y="336712"/>
                  <a:pt x="28608" y="288975"/>
                </a:cubicBezTo>
                <a:cubicBezTo>
                  <a:pt x="33930" y="220326"/>
                  <a:pt x="41390" y="152053"/>
                  <a:pt x="44575" y="83278"/>
                </a:cubicBezTo>
                <a:cubicBezTo>
                  <a:pt x="47383" y="70872"/>
                  <a:pt x="50401" y="58509"/>
                  <a:pt x="53125" y="46103"/>
                </a:cubicBezTo>
                <a:cubicBezTo>
                  <a:pt x="53880" y="41577"/>
                  <a:pt x="55137" y="37134"/>
                  <a:pt x="56436" y="32733"/>
                </a:cubicBezTo>
                <a:cubicBezTo>
                  <a:pt x="63393" y="20873"/>
                  <a:pt x="69387" y="6036"/>
                  <a:pt x="83217" y="965"/>
                </a:cubicBezTo>
                <a:cubicBezTo>
                  <a:pt x="98263" y="-2430"/>
                  <a:pt x="114985" y="3522"/>
                  <a:pt x="126972" y="12700"/>
                </a:cubicBezTo>
                <a:cubicBezTo>
                  <a:pt x="143946" y="27704"/>
                  <a:pt x="141724" y="52473"/>
                  <a:pt x="141599" y="73093"/>
                </a:cubicBezTo>
                <a:cubicBezTo>
                  <a:pt x="138288" y="149161"/>
                  <a:pt x="127391" y="224936"/>
                  <a:pt x="119721" y="300710"/>
                </a:cubicBezTo>
                <a:cubicBezTo>
                  <a:pt x="113351" y="383777"/>
                  <a:pt x="100652" y="466090"/>
                  <a:pt x="89378" y="548570"/>
                </a:cubicBezTo>
                <a:cubicBezTo>
                  <a:pt x="84642" y="581512"/>
                  <a:pt x="82253" y="614747"/>
                  <a:pt x="76092" y="647479"/>
                </a:cubicBezTo>
                <a:cubicBezTo>
                  <a:pt x="70309" y="670111"/>
                  <a:pt x="66872" y="695677"/>
                  <a:pt x="98808" y="692533"/>
                </a:cubicBezTo>
                <a:cubicBezTo>
                  <a:pt x="114734" y="692240"/>
                  <a:pt x="130660" y="692450"/>
                  <a:pt x="146544" y="692827"/>
                </a:cubicBezTo>
                <a:cubicBezTo>
                  <a:pt x="188413" y="694252"/>
                  <a:pt x="230282" y="696515"/>
                  <a:pt x="272150" y="694335"/>
                </a:cubicBezTo>
                <a:cubicBezTo>
                  <a:pt x="307481" y="690312"/>
                  <a:pt x="342980" y="692533"/>
                  <a:pt x="378352" y="694587"/>
                </a:cubicBezTo>
                <a:cubicBezTo>
                  <a:pt x="401193" y="696515"/>
                  <a:pt x="421855" y="697185"/>
                  <a:pt x="445283" y="6990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1" name="Google Shape;1381;p25"/>
          <p:cNvSpPr/>
          <p:nvPr/>
        </p:nvSpPr>
        <p:spPr>
          <a:xfrm rot="655073">
            <a:off x="8277598" y="3155221"/>
            <a:ext cx="63039" cy="362751"/>
          </a:xfrm>
          <a:custGeom>
            <a:rect b="b" l="l" r="r" t="t"/>
            <a:pathLst>
              <a:path extrusionOk="0" h="723893" w="125681">
                <a:moveTo>
                  <a:pt x="117681" y="73679"/>
                </a:moveTo>
                <a:cubicBezTo>
                  <a:pt x="130296" y="120074"/>
                  <a:pt x="125602" y="168816"/>
                  <a:pt x="119818" y="215924"/>
                </a:cubicBezTo>
                <a:cubicBezTo>
                  <a:pt x="115292" y="270072"/>
                  <a:pt x="107371" y="323970"/>
                  <a:pt x="103263" y="378160"/>
                </a:cubicBezTo>
                <a:cubicBezTo>
                  <a:pt x="96516" y="454605"/>
                  <a:pt x="100036" y="531386"/>
                  <a:pt x="93875" y="607956"/>
                </a:cubicBezTo>
                <a:cubicBezTo>
                  <a:pt x="92408" y="634192"/>
                  <a:pt x="89139" y="660554"/>
                  <a:pt x="83817" y="686329"/>
                </a:cubicBezTo>
                <a:cubicBezTo>
                  <a:pt x="80799" y="705441"/>
                  <a:pt x="71747" y="721157"/>
                  <a:pt x="50624" y="723797"/>
                </a:cubicBezTo>
                <a:cubicBezTo>
                  <a:pt x="28872" y="724887"/>
                  <a:pt x="6031" y="716840"/>
                  <a:pt x="3642" y="692406"/>
                </a:cubicBezTo>
                <a:cubicBezTo>
                  <a:pt x="-2226" y="661518"/>
                  <a:pt x="708" y="629918"/>
                  <a:pt x="917" y="598694"/>
                </a:cubicBezTo>
                <a:cubicBezTo>
                  <a:pt x="1546" y="536331"/>
                  <a:pt x="2510" y="473968"/>
                  <a:pt x="3767" y="411605"/>
                </a:cubicBezTo>
                <a:cubicBezTo>
                  <a:pt x="6995" y="324473"/>
                  <a:pt x="11311" y="238472"/>
                  <a:pt x="17849" y="151298"/>
                </a:cubicBezTo>
                <a:cubicBezTo>
                  <a:pt x="19735" y="135372"/>
                  <a:pt x="22795" y="119613"/>
                  <a:pt x="25310" y="103729"/>
                </a:cubicBezTo>
                <a:cubicBezTo>
                  <a:pt x="31973" y="72254"/>
                  <a:pt x="31722" y="15214"/>
                  <a:pt x="64747" y="0"/>
                </a:cubicBezTo>
                <a:cubicBezTo>
                  <a:pt x="70615" y="3101"/>
                  <a:pt x="77698" y="168"/>
                  <a:pt x="83817" y="2892"/>
                </a:cubicBezTo>
                <a:cubicBezTo>
                  <a:pt x="108837" y="15717"/>
                  <a:pt x="111855" y="48826"/>
                  <a:pt x="117681" y="7367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2" name="Google Shape;1382;p25"/>
          <p:cNvSpPr/>
          <p:nvPr/>
        </p:nvSpPr>
        <p:spPr>
          <a:xfrm rot="655073">
            <a:off x="8405218" y="3177938"/>
            <a:ext cx="195064" cy="376951"/>
          </a:xfrm>
          <a:custGeom>
            <a:rect b="b" l="l" r="r" t="t"/>
            <a:pathLst>
              <a:path extrusionOk="0" h="752230" w="388901">
                <a:moveTo>
                  <a:pt x="371666" y="44694"/>
                </a:moveTo>
                <a:cubicBezTo>
                  <a:pt x="418061" y="23865"/>
                  <a:pt x="356997" y="119463"/>
                  <a:pt x="348825" y="132372"/>
                </a:cubicBezTo>
                <a:cubicBezTo>
                  <a:pt x="327367" y="163763"/>
                  <a:pt x="306830" y="195615"/>
                  <a:pt x="287132" y="228096"/>
                </a:cubicBezTo>
                <a:cubicBezTo>
                  <a:pt x="273176" y="247710"/>
                  <a:pt x="257879" y="266528"/>
                  <a:pt x="246353" y="287735"/>
                </a:cubicBezTo>
                <a:cubicBezTo>
                  <a:pt x="243000" y="293770"/>
                  <a:pt x="239983" y="301062"/>
                  <a:pt x="242959" y="307852"/>
                </a:cubicBezTo>
                <a:cubicBezTo>
                  <a:pt x="246060" y="314935"/>
                  <a:pt x="249077" y="322059"/>
                  <a:pt x="251844" y="329268"/>
                </a:cubicBezTo>
                <a:cubicBezTo>
                  <a:pt x="257502" y="343979"/>
                  <a:pt x="262615" y="358857"/>
                  <a:pt x="268524" y="373442"/>
                </a:cubicBezTo>
                <a:cubicBezTo>
                  <a:pt x="293796" y="427884"/>
                  <a:pt x="309680" y="485930"/>
                  <a:pt x="323050" y="544312"/>
                </a:cubicBezTo>
                <a:cubicBezTo>
                  <a:pt x="334827" y="590749"/>
                  <a:pt x="350585" y="636473"/>
                  <a:pt x="353938" y="684713"/>
                </a:cubicBezTo>
                <a:cubicBezTo>
                  <a:pt x="353687" y="703740"/>
                  <a:pt x="356243" y="740076"/>
                  <a:pt x="334869" y="749590"/>
                </a:cubicBezTo>
                <a:cubicBezTo>
                  <a:pt x="327911" y="751853"/>
                  <a:pt x="318817" y="750848"/>
                  <a:pt x="314919" y="743974"/>
                </a:cubicBezTo>
                <a:cubicBezTo>
                  <a:pt x="289940" y="706632"/>
                  <a:pt x="276739" y="663422"/>
                  <a:pt x="266428" y="620128"/>
                </a:cubicBezTo>
                <a:cubicBezTo>
                  <a:pt x="260980" y="604831"/>
                  <a:pt x="257376" y="588989"/>
                  <a:pt x="253520" y="573314"/>
                </a:cubicBezTo>
                <a:cubicBezTo>
                  <a:pt x="247150" y="553239"/>
                  <a:pt x="240234" y="533373"/>
                  <a:pt x="235959" y="512669"/>
                </a:cubicBezTo>
                <a:cubicBezTo>
                  <a:pt x="228290" y="483541"/>
                  <a:pt x="218944" y="454832"/>
                  <a:pt x="211693" y="425579"/>
                </a:cubicBezTo>
                <a:cubicBezTo>
                  <a:pt x="205574" y="400432"/>
                  <a:pt x="202054" y="372939"/>
                  <a:pt x="187050" y="351313"/>
                </a:cubicBezTo>
                <a:cubicBezTo>
                  <a:pt x="177829" y="341087"/>
                  <a:pt x="164711" y="350307"/>
                  <a:pt x="154317" y="353534"/>
                </a:cubicBezTo>
                <a:cubicBezTo>
                  <a:pt x="139816" y="359234"/>
                  <a:pt x="125441" y="365479"/>
                  <a:pt x="110647" y="370424"/>
                </a:cubicBezTo>
                <a:cubicBezTo>
                  <a:pt x="101845" y="373568"/>
                  <a:pt x="87931" y="376459"/>
                  <a:pt x="82524" y="385973"/>
                </a:cubicBezTo>
                <a:cubicBezTo>
                  <a:pt x="79130" y="392595"/>
                  <a:pt x="80219" y="400516"/>
                  <a:pt x="79549" y="407767"/>
                </a:cubicBezTo>
                <a:cubicBezTo>
                  <a:pt x="79297" y="420508"/>
                  <a:pt x="78082" y="433081"/>
                  <a:pt x="77286" y="445822"/>
                </a:cubicBezTo>
                <a:cubicBezTo>
                  <a:pt x="72927" y="498252"/>
                  <a:pt x="73514" y="550808"/>
                  <a:pt x="71753" y="603406"/>
                </a:cubicBezTo>
                <a:cubicBezTo>
                  <a:pt x="69113" y="629139"/>
                  <a:pt x="73430" y="751686"/>
                  <a:pt x="42081" y="752231"/>
                </a:cubicBezTo>
                <a:cubicBezTo>
                  <a:pt x="-7374" y="749297"/>
                  <a:pt x="966" y="672433"/>
                  <a:pt x="2" y="636934"/>
                </a:cubicBezTo>
                <a:cubicBezTo>
                  <a:pt x="589" y="584294"/>
                  <a:pt x="4026" y="531948"/>
                  <a:pt x="8468" y="479476"/>
                </a:cubicBezTo>
                <a:cubicBezTo>
                  <a:pt x="15300" y="398421"/>
                  <a:pt x="16096" y="316946"/>
                  <a:pt x="22676" y="235849"/>
                </a:cubicBezTo>
                <a:cubicBezTo>
                  <a:pt x="24101" y="198800"/>
                  <a:pt x="27496" y="161961"/>
                  <a:pt x="31100" y="125079"/>
                </a:cubicBezTo>
                <a:cubicBezTo>
                  <a:pt x="34453" y="93898"/>
                  <a:pt x="30010" y="60746"/>
                  <a:pt x="43547" y="31576"/>
                </a:cubicBezTo>
                <a:cubicBezTo>
                  <a:pt x="49457" y="8148"/>
                  <a:pt x="68191" y="-4090"/>
                  <a:pt x="91870" y="1233"/>
                </a:cubicBezTo>
                <a:cubicBezTo>
                  <a:pt x="105617" y="4837"/>
                  <a:pt x="121920" y="12298"/>
                  <a:pt x="125357" y="27763"/>
                </a:cubicBezTo>
                <a:cubicBezTo>
                  <a:pt x="128542" y="39581"/>
                  <a:pt x="126489" y="52448"/>
                  <a:pt x="126992" y="64602"/>
                </a:cubicBezTo>
                <a:cubicBezTo>
                  <a:pt x="127159" y="82707"/>
                  <a:pt x="126153" y="100310"/>
                  <a:pt x="123429" y="118373"/>
                </a:cubicBezTo>
                <a:cubicBezTo>
                  <a:pt x="122130" y="142975"/>
                  <a:pt x="120118" y="167367"/>
                  <a:pt x="114209" y="191466"/>
                </a:cubicBezTo>
                <a:cubicBezTo>
                  <a:pt x="108593" y="215145"/>
                  <a:pt x="102893" y="238867"/>
                  <a:pt x="96271" y="262337"/>
                </a:cubicBezTo>
                <a:cubicBezTo>
                  <a:pt x="94469" y="271264"/>
                  <a:pt x="88518" y="280023"/>
                  <a:pt x="90404" y="289327"/>
                </a:cubicBezTo>
                <a:cubicBezTo>
                  <a:pt x="91996" y="295069"/>
                  <a:pt x="98325" y="298925"/>
                  <a:pt x="104150" y="297123"/>
                </a:cubicBezTo>
                <a:cubicBezTo>
                  <a:pt x="110856" y="295237"/>
                  <a:pt x="113874" y="288154"/>
                  <a:pt x="118568" y="283585"/>
                </a:cubicBezTo>
                <a:cubicBezTo>
                  <a:pt x="129548" y="271767"/>
                  <a:pt x="140906" y="260283"/>
                  <a:pt x="152096" y="248548"/>
                </a:cubicBezTo>
                <a:cubicBezTo>
                  <a:pt x="176446" y="225204"/>
                  <a:pt x="204191" y="205841"/>
                  <a:pt x="228038" y="181910"/>
                </a:cubicBezTo>
                <a:cubicBezTo>
                  <a:pt x="258004" y="154333"/>
                  <a:pt x="285079" y="123864"/>
                  <a:pt x="314542" y="95784"/>
                </a:cubicBezTo>
                <a:cubicBezTo>
                  <a:pt x="331642" y="76966"/>
                  <a:pt x="349076" y="57310"/>
                  <a:pt x="371666" y="446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3" name="Google Shape;1383;p25"/>
          <p:cNvSpPr/>
          <p:nvPr/>
        </p:nvSpPr>
        <p:spPr>
          <a:xfrm rot="655073">
            <a:off x="8638247" y="3239079"/>
            <a:ext cx="188526" cy="349259"/>
          </a:xfrm>
          <a:custGeom>
            <a:rect b="b" l="l" r="r" t="t"/>
            <a:pathLst>
              <a:path extrusionOk="0" h="696968" w="375865">
                <a:moveTo>
                  <a:pt x="182225" y="303"/>
                </a:moveTo>
                <a:cubicBezTo>
                  <a:pt x="206784" y="-1835"/>
                  <a:pt x="394838" y="6715"/>
                  <a:pt x="374301" y="46488"/>
                </a:cubicBezTo>
                <a:cubicBezTo>
                  <a:pt x="356573" y="69497"/>
                  <a:pt x="264076" y="70880"/>
                  <a:pt x="234026" y="71299"/>
                </a:cubicBezTo>
                <a:cubicBezTo>
                  <a:pt x="213909" y="71551"/>
                  <a:pt x="194002" y="70293"/>
                  <a:pt x="174010" y="68533"/>
                </a:cubicBezTo>
                <a:cubicBezTo>
                  <a:pt x="159761" y="68659"/>
                  <a:pt x="137296" y="64300"/>
                  <a:pt x="131094" y="81106"/>
                </a:cubicBezTo>
                <a:cubicBezTo>
                  <a:pt x="129711" y="115473"/>
                  <a:pt x="131219" y="150091"/>
                  <a:pt x="129208" y="184542"/>
                </a:cubicBezTo>
                <a:cubicBezTo>
                  <a:pt x="129333" y="221507"/>
                  <a:pt x="130004" y="258472"/>
                  <a:pt x="122921" y="294935"/>
                </a:cubicBezTo>
                <a:cubicBezTo>
                  <a:pt x="119987" y="309310"/>
                  <a:pt x="124597" y="320626"/>
                  <a:pt x="141027" y="317734"/>
                </a:cubicBezTo>
                <a:cubicBezTo>
                  <a:pt x="159132" y="316309"/>
                  <a:pt x="177237" y="314800"/>
                  <a:pt x="195343" y="312956"/>
                </a:cubicBezTo>
                <a:cubicBezTo>
                  <a:pt x="227321" y="309771"/>
                  <a:pt x="259508" y="307801"/>
                  <a:pt x="291695" y="309478"/>
                </a:cubicBezTo>
                <a:cubicBezTo>
                  <a:pt x="310807" y="312034"/>
                  <a:pt x="331510" y="312621"/>
                  <a:pt x="348442" y="322847"/>
                </a:cubicBezTo>
                <a:cubicBezTo>
                  <a:pt x="344922" y="335378"/>
                  <a:pt x="331594" y="342713"/>
                  <a:pt x="320907" y="348832"/>
                </a:cubicBezTo>
                <a:cubicBezTo>
                  <a:pt x="288678" y="365973"/>
                  <a:pt x="250916" y="361782"/>
                  <a:pt x="215669" y="364171"/>
                </a:cubicBezTo>
                <a:cubicBezTo>
                  <a:pt x="193289" y="363962"/>
                  <a:pt x="170951" y="366183"/>
                  <a:pt x="148570" y="366183"/>
                </a:cubicBezTo>
                <a:cubicBezTo>
                  <a:pt x="134153" y="367314"/>
                  <a:pt x="117682" y="365973"/>
                  <a:pt x="104983" y="373769"/>
                </a:cubicBezTo>
                <a:cubicBezTo>
                  <a:pt x="100415" y="377163"/>
                  <a:pt x="98613" y="382738"/>
                  <a:pt x="99074" y="388228"/>
                </a:cubicBezTo>
                <a:cubicBezTo>
                  <a:pt x="99032" y="402436"/>
                  <a:pt x="99116" y="416643"/>
                  <a:pt x="98948" y="430809"/>
                </a:cubicBezTo>
                <a:cubicBezTo>
                  <a:pt x="97314" y="484371"/>
                  <a:pt x="99619" y="538184"/>
                  <a:pt x="90356" y="591243"/>
                </a:cubicBezTo>
                <a:cubicBezTo>
                  <a:pt x="88219" y="603733"/>
                  <a:pt x="87255" y="620078"/>
                  <a:pt x="99283" y="627957"/>
                </a:cubicBezTo>
                <a:cubicBezTo>
                  <a:pt x="102091" y="629675"/>
                  <a:pt x="105444" y="630262"/>
                  <a:pt x="108713" y="630178"/>
                </a:cubicBezTo>
                <a:cubicBezTo>
                  <a:pt x="119484" y="630178"/>
                  <a:pt x="130297" y="630178"/>
                  <a:pt x="141110" y="630262"/>
                </a:cubicBezTo>
                <a:cubicBezTo>
                  <a:pt x="186374" y="630472"/>
                  <a:pt x="231637" y="632399"/>
                  <a:pt x="276943" y="632022"/>
                </a:cubicBezTo>
                <a:cubicBezTo>
                  <a:pt x="303975" y="632022"/>
                  <a:pt x="334738" y="627622"/>
                  <a:pt x="358291" y="643715"/>
                </a:cubicBezTo>
                <a:cubicBezTo>
                  <a:pt x="354226" y="662952"/>
                  <a:pt x="336707" y="676951"/>
                  <a:pt x="318895" y="683405"/>
                </a:cubicBezTo>
                <a:cubicBezTo>
                  <a:pt x="300916" y="688266"/>
                  <a:pt x="282056" y="688392"/>
                  <a:pt x="263615" y="690110"/>
                </a:cubicBezTo>
                <a:cubicBezTo>
                  <a:pt x="224177" y="693086"/>
                  <a:pt x="184697" y="694469"/>
                  <a:pt x="145176" y="696690"/>
                </a:cubicBezTo>
                <a:cubicBezTo>
                  <a:pt x="115670" y="698073"/>
                  <a:pt x="86291" y="694218"/>
                  <a:pt x="57750" y="686841"/>
                </a:cubicBezTo>
                <a:cubicBezTo>
                  <a:pt x="39938" y="683531"/>
                  <a:pt x="22545" y="677621"/>
                  <a:pt x="13115" y="660857"/>
                </a:cubicBezTo>
                <a:cubicBezTo>
                  <a:pt x="-10313" y="616138"/>
                  <a:pt x="4817" y="522677"/>
                  <a:pt x="4691" y="469996"/>
                </a:cubicBezTo>
                <a:cubicBezTo>
                  <a:pt x="9678" y="425612"/>
                  <a:pt x="9092" y="380139"/>
                  <a:pt x="14414" y="335756"/>
                </a:cubicBezTo>
                <a:cubicBezTo>
                  <a:pt x="21916" y="290324"/>
                  <a:pt x="19150" y="244851"/>
                  <a:pt x="22838" y="199043"/>
                </a:cubicBezTo>
                <a:cubicBezTo>
                  <a:pt x="23844" y="141583"/>
                  <a:pt x="36334" y="83914"/>
                  <a:pt x="29041" y="26581"/>
                </a:cubicBezTo>
                <a:cubicBezTo>
                  <a:pt x="35747" y="14091"/>
                  <a:pt x="52134" y="14007"/>
                  <a:pt x="64665" y="11954"/>
                </a:cubicBezTo>
                <a:cubicBezTo>
                  <a:pt x="103349" y="4326"/>
                  <a:pt x="142619" y="4116"/>
                  <a:pt x="182225" y="30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4" name="Google Shape;1384;p25"/>
          <p:cNvSpPr/>
          <p:nvPr/>
        </p:nvSpPr>
        <p:spPr>
          <a:xfrm>
            <a:off x="178506" y="2749329"/>
            <a:ext cx="671690" cy="609024"/>
          </a:xfrm>
          <a:custGeom>
            <a:rect b="b" l="l" r="r" t="t"/>
            <a:pathLst>
              <a:path extrusionOk="0" h="1218048" w="1343379">
                <a:moveTo>
                  <a:pt x="1300100" y="577001"/>
                </a:moveTo>
                <a:cubicBezTo>
                  <a:pt x="1254106" y="566693"/>
                  <a:pt x="1206769" y="564733"/>
                  <a:pt x="1160050" y="559659"/>
                </a:cubicBezTo>
                <a:cubicBezTo>
                  <a:pt x="1071850" y="550237"/>
                  <a:pt x="983086" y="545217"/>
                  <a:pt x="894402" y="549110"/>
                </a:cubicBezTo>
                <a:cubicBezTo>
                  <a:pt x="926937" y="517326"/>
                  <a:pt x="960787" y="486831"/>
                  <a:pt x="994557" y="456310"/>
                </a:cubicBezTo>
                <a:cubicBezTo>
                  <a:pt x="1011590" y="439639"/>
                  <a:pt x="1029751" y="424177"/>
                  <a:pt x="1047510" y="408259"/>
                </a:cubicBezTo>
                <a:cubicBezTo>
                  <a:pt x="1064354" y="392447"/>
                  <a:pt x="1081011" y="376448"/>
                  <a:pt x="1098554" y="361389"/>
                </a:cubicBezTo>
                <a:cubicBezTo>
                  <a:pt x="1114405" y="346812"/>
                  <a:pt x="1129933" y="331887"/>
                  <a:pt x="1147100" y="318841"/>
                </a:cubicBezTo>
                <a:cubicBezTo>
                  <a:pt x="1170044" y="300050"/>
                  <a:pt x="1190274" y="277393"/>
                  <a:pt x="1206071" y="252294"/>
                </a:cubicBezTo>
                <a:cubicBezTo>
                  <a:pt x="1216602" y="233745"/>
                  <a:pt x="1229256" y="211813"/>
                  <a:pt x="1221814" y="189989"/>
                </a:cubicBezTo>
                <a:cubicBezTo>
                  <a:pt x="1216145" y="174742"/>
                  <a:pt x="1201960" y="162017"/>
                  <a:pt x="1185572" y="159816"/>
                </a:cubicBezTo>
                <a:cubicBezTo>
                  <a:pt x="1156450" y="156514"/>
                  <a:pt x="1128859" y="170178"/>
                  <a:pt x="1104492" y="184647"/>
                </a:cubicBezTo>
                <a:cubicBezTo>
                  <a:pt x="1069351" y="207008"/>
                  <a:pt x="1038080" y="234604"/>
                  <a:pt x="1006002" y="260992"/>
                </a:cubicBezTo>
                <a:cubicBezTo>
                  <a:pt x="966778" y="294252"/>
                  <a:pt x="929328" y="329578"/>
                  <a:pt x="891796" y="364744"/>
                </a:cubicBezTo>
                <a:cubicBezTo>
                  <a:pt x="871781" y="384448"/>
                  <a:pt x="854211" y="406487"/>
                  <a:pt x="833605" y="425654"/>
                </a:cubicBezTo>
                <a:cubicBezTo>
                  <a:pt x="823584" y="435505"/>
                  <a:pt x="814289" y="446082"/>
                  <a:pt x="804698" y="456336"/>
                </a:cubicBezTo>
                <a:cubicBezTo>
                  <a:pt x="793226" y="468792"/>
                  <a:pt x="779820" y="479047"/>
                  <a:pt x="767167" y="490187"/>
                </a:cubicBezTo>
                <a:cubicBezTo>
                  <a:pt x="774635" y="380582"/>
                  <a:pt x="800641" y="272884"/>
                  <a:pt x="811495" y="163655"/>
                </a:cubicBezTo>
                <a:cubicBezTo>
                  <a:pt x="816438" y="121805"/>
                  <a:pt x="820978" y="79687"/>
                  <a:pt x="817378" y="37541"/>
                </a:cubicBezTo>
                <a:cubicBezTo>
                  <a:pt x="817056" y="7073"/>
                  <a:pt x="784307" y="-6349"/>
                  <a:pt x="758301" y="2859"/>
                </a:cubicBezTo>
                <a:cubicBezTo>
                  <a:pt x="733128" y="10590"/>
                  <a:pt x="712925" y="30374"/>
                  <a:pt x="700943" y="53406"/>
                </a:cubicBezTo>
                <a:cubicBezTo>
                  <a:pt x="667522" y="120436"/>
                  <a:pt x="656802" y="195841"/>
                  <a:pt x="641435" y="268428"/>
                </a:cubicBezTo>
                <a:cubicBezTo>
                  <a:pt x="635364" y="295835"/>
                  <a:pt x="632032" y="323700"/>
                  <a:pt x="627788" y="351430"/>
                </a:cubicBezTo>
                <a:cubicBezTo>
                  <a:pt x="619352" y="402192"/>
                  <a:pt x="610540" y="453196"/>
                  <a:pt x="607477" y="504629"/>
                </a:cubicBezTo>
                <a:cubicBezTo>
                  <a:pt x="592513" y="481087"/>
                  <a:pt x="578489" y="456820"/>
                  <a:pt x="564170" y="432794"/>
                </a:cubicBezTo>
                <a:cubicBezTo>
                  <a:pt x="548964" y="405682"/>
                  <a:pt x="536256" y="377173"/>
                  <a:pt x="520029" y="350624"/>
                </a:cubicBezTo>
                <a:cubicBezTo>
                  <a:pt x="494830" y="310278"/>
                  <a:pt x="470946" y="269099"/>
                  <a:pt x="442065" y="231222"/>
                </a:cubicBezTo>
                <a:cubicBezTo>
                  <a:pt x="432824" y="217209"/>
                  <a:pt x="425140" y="202230"/>
                  <a:pt x="414931" y="188862"/>
                </a:cubicBezTo>
                <a:cubicBezTo>
                  <a:pt x="404668" y="175252"/>
                  <a:pt x="393627" y="162232"/>
                  <a:pt x="382719" y="149159"/>
                </a:cubicBezTo>
                <a:cubicBezTo>
                  <a:pt x="355880" y="117939"/>
                  <a:pt x="325415" y="87230"/>
                  <a:pt x="286137" y="72385"/>
                </a:cubicBezTo>
                <a:cubicBezTo>
                  <a:pt x="271119" y="66291"/>
                  <a:pt x="254409" y="63016"/>
                  <a:pt x="238397" y="66828"/>
                </a:cubicBezTo>
                <a:cubicBezTo>
                  <a:pt x="214487" y="73029"/>
                  <a:pt x="219591" y="104625"/>
                  <a:pt x="223003" y="123308"/>
                </a:cubicBezTo>
                <a:cubicBezTo>
                  <a:pt x="233615" y="179278"/>
                  <a:pt x="257472" y="231651"/>
                  <a:pt x="288824" y="278950"/>
                </a:cubicBezTo>
                <a:cubicBezTo>
                  <a:pt x="301424" y="299567"/>
                  <a:pt x="312143" y="321310"/>
                  <a:pt x="325066" y="341766"/>
                </a:cubicBezTo>
                <a:cubicBezTo>
                  <a:pt x="342528" y="368690"/>
                  <a:pt x="362113" y="394273"/>
                  <a:pt x="381564" y="419802"/>
                </a:cubicBezTo>
                <a:cubicBezTo>
                  <a:pt x="409182" y="453545"/>
                  <a:pt x="434409" y="489140"/>
                  <a:pt x="464740" y="520601"/>
                </a:cubicBezTo>
                <a:cubicBezTo>
                  <a:pt x="478683" y="536788"/>
                  <a:pt x="491606" y="553781"/>
                  <a:pt x="505710" y="569806"/>
                </a:cubicBezTo>
                <a:cubicBezTo>
                  <a:pt x="513743" y="579282"/>
                  <a:pt x="522232" y="588919"/>
                  <a:pt x="526262" y="600865"/>
                </a:cubicBezTo>
                <a:cubicBezTo>
                  <a:pt x="482364" y="593617"/>
                  <a:pt x="438009" y="597187"/>
                  <a:pt x="393761" y="597832"/>
                </a:cubicBezTo>
                <a:cubicBezTo>
                  <a:pt x="337074" y="599845"/>
                  <a:pt x="280307" y="599577"/>
                  <a:pt x="223701" y="603388"/>
                </a:cubicBezTo>
                <a:cubicBezTo>
                  <a:pt x="195681" y="604892"/>
                  <a:pt x="167579" y="605106"/>
                  <a:pt x="139505" y="606073"/>
                </a:cubicBezTo>
                <a:cubicBezTo>
                  <a:pt x="96600" y="607227"/>
                  <a:pt x="50767" y="607710"/>
                  <a:pt x="12511" y="629535"/>
                </a:cubicBezTo>
                <a:cubicBezTo>
                  <a:pt x="-24779" y="657989"/>
                  <a:pt x="30484" y="697021"/>
                  <a:pt x="58612" y="704698"/>
                </a:cubicBezTo>
                <a:cubicBezTo>
                  <a:pt x="85585" y="712912"/>
                  <a:pt x="114036" y="714523"/>
                  <a:pt x="142003" y="716456"/>
                </a:cubicBezTo>
                <a:cubicBezTo>
                  <a:pt x="184827" y="718308"/>
                  <a:pt x="227785" y="717422"/>
                  <a:pt x="270582" y="715651"/>
                </a:cubicBezTo>
                <a:cubicBezTo>
                  <a:pt x="313782" y="713584"/>
                  <a:pt x="357009" y="711946"/>
                  <a:pt x="400128" y="708725"/>
                </a:cubicBezTo>
                <a:cubicBezTo>
                  <a:pt x="437498" y="705557"/>
                  <a:pt x="474949" y="702148"/>
                  <a:pt x="512480" y="703947"/>
                </a:cubicBezTo>
                <a:cubicBezTo>
                  <a:pt x="496710" y="714496"/>
                  <a:pt x="483009" y="727569"/>
                  <a:pt x="469227" y="740455"/>
                </a:cubicBezTo>
                <a:cubicBezTo>
                  <a:pt x="407704" y="786519"/>
                  <a:pt x="346155" y="832798"/>
                  <a:pt x="289549" y="884956"/>
                </a:cubicBezTo>
                <a:cubicBezTo>
                  <a:pt x="244334" y="922431"/>
                  <a:pt x="201591" y="964227"/>
                  <a:pt x="171475" y="1015097"/>
                </a:cubicBezTo>
                <a:cubicBezTo>
                  <a:pt x="155812" y="1040142"/>
                  <a:pt x="140311" y="1068704"/>
                  <a:pt x="146812" y="1099199"/>
                </a:cubicBezTo>
                <a:cubicBezTo>
                  <a:pt x="150573" y="1123171"/>
                  <a:pt x="173490" y="1117453"/>
                  <a:pt x="190496" y="1112595"/>
                </a:cubicBezTo>
                <a:cubicBezTo>
                  <a:pt x="216716" y="1103790"/>
                  <a:pt x="242078" y="1091978"/>
                  <a:pt x="265666" y="1077509"/>
                </a:cubicBezTo>
                <a:cubicBezTo>
                  <a:pt x="332185" y="1035418"/>
                  <a:pt x="394433" y="986535"/>
                  <a:pt x="449615" y="930377"/>
                </a:cubicBezTo>
                <a:cubicBezTo>
                  <a:pt x="481665" y="901949"/>
                  <a:pt x="509552" y="869333"/>
                  <a:pt x="541065" y="840341"/>
                </a:cubicBezTo>
                <a:cubicBezTo>
                  <a:pt x="576179" y="805283"/>
                  <a:pt x="615429" y="774037"/>
                  <a:pt x="652638" y="741045"/>
                </a:cubicBezTo>
                <a:cubicBezTo>
                  <a:pt x="652504" y="815511"/>
                  <a:pt x="652585" y="890003"/>
                  <a:pt x="655056" y="964442"/>
                </a:cubicBezTo>
                <a:cubicBezTo>
                  <a:pt x="655379" y="1021808"/>
                  <a:pt x="665265" y="1078529"/>
                  <a:pt x="679370" y="1133989"/>
                </a:cubicBezTo>
                <a:cubicBezTo>
                  <a:pt x="686543" y="1156324"/>
                  <a:pt x="698847" y="1209985"/>
                  <a:pt x="722220" y="1217662"/>
                </a:cubicBezTo>
                <a:cubicBezTo>
                  <a:pt x="754567" y="1226924"/>
                  <a:pt x="782050" y="1066960"/>
                  <a:pt x="788901" y="1040089"/>
                </a:cubicBezTo>
                <a:cubicBezTo>
                  <a:pt x="799996" y="985810"/>
                  <a:pt x="809131" y="931128"/>
                  <a:pt x="813107" y="875829"/>
                </a:cubicBezTo>
                <a:cubicBezTo>
                  <a:pt x="816760" y="827913"/>
                  <a:pt x="818990" y="780157"/>
                  <a:pt x="823853" y="732240"/>
                </a:cubicBezTo>
                <a:cubicBezTo>
                  <a:pt x="840080" y="748857"/>
                  <a:pt x="857999" y="763648"/>
                  <a:pt x="874602" y="779862"/>
                </a:cubicBezTo>
                <a:cubicBezTo>
                  <a:pt x="889298" y="794733"/>
                  <a:pt x="903698" y="809900"/>
                  <a:pt x="918877" y="824316"/>
                </a:cubicBezTo>
                <a:cubicBezTo>
                  <a:pt x="937172" y="842945"/>
                  <a:pt x="953507" y="863401"/>
                  <a:pt x="972742" y="881145"/>
                </a:cubicBezTo>
                <a:cubicBezTo>
                  <a:pt x="985235" y="893493"/>
                  <a:pt x="994987" y="906727"/>
                  <a:pt x="1007184" y="920069"/>
                </a:cubicBezTo>
                <a:cubicBezTo>
                  <a:pt x="1021718" y="935450"/>
                  <a:pt x="1037247" y="949839"/>
                  <a:pt x="1052883" y="964066"/>
                </a:cubicBezTo>
                <a:cubicBezTo>
                  <a:pt x="1080715" y="986078"/>
                  <a:pt x="1125286" y="1022908"/>
                  <a:pt x="1162629" y="1008976"/>
                </a:cubicBezTo>
                <a:cubicBezTo>
                  <a:pt x="1191402" y="995286"/>
                  <a:pt x="1180656" y="966724"/>
                  <a:pt x="1169184" y="944631"/>
                </a:cubicBezTo>
                <a:cubicBezTo>
                  <a:pt x="1158357" y="923397"/>
                  <a:pt x="1147826" y="901492"/>
                  <a:pt x="1134662" y="881279"/>
                </a:cubicBezTo>
                <a:cubicBezTo>
                  <a:pt x="1124023" y="865656"/>
                  <a:pt x="1112148" y="850918"/>
                  <a:pt x="1101241" y="835456"/>
                </a:cubicBezTo>
                <a:cubicBezTo>
                  <a:pt x="1075880" y="801364"/>
                  <a:pt x="1044286" y="772506"/>
                  <a:pt x="1011966" y="745152"/>
                </a:cubicBezTo>
                <a:cubicBezTo>
                  <a:pt x="1001327" y="735515"/>
                  <a:pt x="991548" y="725019"/>
                  <a:pt x="980802" y="715516"/>
                </a:cubicBezTo>
                <a:cubicBezTo>
                  <a:pt x="969653" y="705342"/>
                  <a:pt x="956247" y="698014"/>
                  <a:pt x="945125" y="687840"/>
                </a:cubicBezTo>
                <a:cubicBezTo>
                  <a:pt x="989265" y="687545"/>
                  <a:pt x="1033190" y="693880"/>
                  <a:pt x="1077330" y="691571"/>
                </a:cubicBezTo>
                <a:cubicBezTo>
                  <a:pt x="1111745" y="690202"/>
                  <a:pt x="1146268" y="691706"/>
                  <a:pt x="1180441" y="686713"/>
                </a:cubicBezTo>
                <a:cubicBezTo>
                  <a:pt x="1201584" y="684672"/>
                  <a:pt x="1222996" y="684538"/>
                  <a:pt x="1243817" y="679814"/>
                </a:cubicBezTo>
                <a:cubicBezTo>
                  <a:pt x="1263778" y="675492"/>
                  <a:pt x="1282826" y="667868"/>
                  <a:pt x="1302276" y="661721"/>
                </a:cubicBezTo>
                <a:cubicBezTo>
                  <a:pt x="1312646" y="658285"/>
                  <a:pt x="1323473" y="654661"/>
                  <a:pt x="1331264" y="646634"/>
                </a:cubicBezTo>
                <a:cubicBezTo>
                  <a:pt x="1360467" y="620032"/>
                  <a:pt x="1331641" y="582933"/>
                  <a:pt x="1300100" y="57700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5" name="Google Shape;1385;p25"/>
          <p:cNvSpPr/>
          <p:nvPr/>
        </p:nvSpPr>
        <p:spPr>
          <a:xfrm>
            <a:off x="178506" y="2749329"/>
            <a:ext cx="671690" cy="609024"/>
          </a:xfrm>
          <a:custGeom>
            <a:rect b="b" l="l" r="r" t="t"/>
            <a:pathLst>
              <a:path extrusionOk="0" h="1218048" w="1343379">
                <a:moveTo>
                  <a:pt x="722220" y="1217662"/>
                </a:moveTo>
                <a:cubicBezTo>
                  <a:pt x="698847" y="1209985"/>
                  <a:pt x="686543" y="1156324"/>
                  <a:pt x="679370" y="1133989"/>
                </a:cubicBezTo>
                <a:cubicBezTo>
                  <a:pt x="665265" y="1078529"/>
                  <a:pt x="655379" y="1021808"/>
                  <a:pt x="655056" y="964442"/>
                </a:cubicBezTo>
                <a:cubicBezTo>
                  <a:pt x="652585" y="890003"/>
                  <a:pt x="652504" y="815511"/>
                  <a:pt x="652638" y="741045"/>
                </a:cubicBezTo>
                <a:cubicBezTo>
                  <a:pt x="615429" y="774037"/>
                  <a:pt x="576179" y="805283"/>
                  <a:pt x="541065" y="840341"/>
                </a:cubicBezTo>
                <a:cubicBezTo>
                  <a:pt x="509552" y="869333"/>
                  <a:pt x="481665" y="901949"/>
                  <a:pt x="449615" y="930377"/>
                </a:cubicBezTo>
                <a:cubicBezTo>
                  <a:pt x="394433" y="986535"/>
                  <a:pt x="332185" y="1035418"/>
                  <a:pt x="265666" y="1077509"/>
                </a:cubicBezTo>
                <a:cubicBezTo>
                  <a:pt x="242078" y="1091978"/>
                  <a:pt x="216716" y="1103790"/>
                  <a:pt x="190496" y="1112595"/>
                </a:cubicBezTo>
                <a:cubicBezTo>
                  <a:pt x="173490" y="1117453"/>
                  <a:pt x="150573" y="1123171"/>
                  <a:pt x="146812" y="1099199"/>
                </a:cubicBezTo>
                <a:cubicBezTo>
                  <a:pt x="140311" y="1068704"/>
                  <a:pt x="155812" y="1040142"/>
                  <a:pt x="171475" y="1015097"/>
                </a:cubicBezTo>
                <a:cubicBezTo>
                  <a:pt x="201591" y="964227"/>
                  <a:pt x="244334" y="922431"/>
                  <a:pt x="289549" y="884956"/>
                </a:cubicBezTo>
                <a:cubicBezTo>
                  <a:pt x="346155" y="832798"/>
                  <a:pt x="407704" y="786519"/>
                  <a:pt x="469227" y="740455"/>
                </a:cubicBezTo>
                <a:cubicBezTo>
                  <a:pt x="483009" y="727569"/>
                  <a:pt x="496710" y="714496"/>
                  <a:pt x="512480" y="703947"/>
                </a:cubicBezTo>
                <a:cubicBezTo>
                  <a:pt x="474949" y="702148"/>
                  <a:pt x="437498" y="705557"/>
                  <a:pt x="400128" y="708725"/>
                </a:cubicBezTo>
                <a:cubicBezTo>
                  <a:pt x="357009" y="711946"/>
                  <a:pt x="313782" y="713584"/>
                  <a:pt x="270582" y="715651"/>
                </a:cubicBezTo>
                <a:cubicBezTo>
                  <a:pt x="227785" y="717422"/>
                  <a:pt x="184827" y="718308"/>
                  <a:pt x="142003" y="716456"/>
                </a:cubicBezTo>
                <a:cubicBezTo>
                  <a:pt x="114036" y="714523"/>
                  <a:pt x="85585" y="712912"/>
                  <a:pt x="58612" y="704698"/>
                </a:cubicBezTo>
                <a:cubicBezTo>
                  <a:pt x="30484" y="697021"/>
                  <a:pt x="-24779" y="657989"/>
                  <a:pt x="12511" y="629535"/>
                </a:cubicBezTo>
                <a:cubicBezTo>
                  <a:pt x="50767" y="607710"/>
                  <a:pt x="96600" y="607227"/>
                  <a:pt x="139505" y="606073"/>
                </a:cubicBezTo>
                <a:cubicBezTo>
                  <a:pt x="167579" y="605106"/>
                  <a:pt x="195681" y="604892"/>
                  <a:pt x="223701" y="603388"/>
                </a:cubicBezTo>
                <a:cubicBezTo>
                  <a:pt x="280307" y="599577"/>
                  <a:pt x="337074" y="599845"/>
                  <a:pt x="393761" y="597832"/>
                </a:cubicBezTo>
                <a:cubicBezTo>
                  <a:pt x="438009" y="597187"/>
                  <a:pt x="482364" y="593617"/>
                  <a:pt x="526262" y="600865"/>
                </a:cubicBezTo>
                <a:cubicBezTo>
                  <a:pt x="522232" y="588919"/>
                  <a:pt x="513743" y="579282"/>
                  <a:pt x="505710" y="569806"/>
                </a:cubicBezTo>
                <a:cubicBezTo>
                  <a:pt x="491606" y="553781"/>
                  <a:pt x="478683" y="536788"/>
                  <a:pt x="464740" y="520601"/>
                </a:cubicBezTo>
                <a:cubicBezTo>
                  <a:pt x="434409" y="489140"/>
                  <a:pt x="409182" y="453545"/>
                  <a:pt x="381564" y="419802"/>
                </a:cubicBezTo>
                <a:cubicBezTo>
                  <a:pt x="362113" y="394273"/>
                  <a:pt x="342528" y="368690"/>
                  <a:pt x="325066" y="341766"/>
                </a:cubicBezTo>
                <a:cubicBezTo>
                  <a:pt x="312143" y="321310"/>
                  <a:pt x="301424" y="299567"/>
                  <a:pt x="288824" y="278950"/>
                </a:cubicBezTo>
                <a:cubicBezTo>
                  <a:pt x="257472" y="231651"/>
                  <a:pt x="233615" y="179278"/>
                  <a:pt x="223003" y="123308"/>
                </a:cubicBezTo>
                <a:cubicBezTo>
                  <a:pt x="219591" y="104625"/>
                  <a:pt x="214487" y="73029"/>
                  <a:pt x="238397" y="66828"/>
                </a:cubicBezTo>
                <a:cubicBezTo>
                  <a:pt x="254409" y="63016"/>
                  <a:pt x="271119" y="66291"/>
                  <a:pt x="286137" y="72385"/>
                </a:cubicBezTo>
                <a:cubicBezTo>
                  <a:pt x="325415" y="87230"/>
                  <a:pt x="355880" y="117939"/>
                  <a:pt x="382719" y="149159"/>
                </a:cubicBezTo>
                <a:cubicBezTo>
                  <a:pt x="393627" y="162232"/>
                  <a:pt x="404668" y="175252"/>
                  <a:pt x="414931" y="188862"/>
                </a:cubicBezTo>
                <a:cubicBezTo>
                  <a:pt x="425140" y="202230"/>
                  <a:pt x="432824" y="217209"/>
                  <a:pt x="442065" y="231222"/>
                </a:cubicBezTo>
                <a:cubicBezTo>
                  <a:pt x="470946" y="269099"/>
                  <a:pt x="494830" y="310278"/>
                  <a:pt x="520029" y="350624"/>
                </a:cubicBezTo>
                <a:cubicBezTo>
                  <a:pt x="536256" y="377173"/>
                  <a:pt x="548964" y="405682"/>
                  <a:pt x="564170" y="432794"/>
                </a:cubicBezTo>
                <a:cubicBezTo>
                  <a:pt x="578489" y="456820"/>
                  <a:pt x="592513" y="481087"/>
                  <a:pt x="607477" y="504629"/>
                </a:cubicBezTo>
                <a:cubicBezTo>
                  <a:pt x="610540" y="453196"/>
                  <a:pt x="619352" y="402192"/>
                  <a:pt x="627788" y="351430"/>
                </a:cubicBezTo>
                <a:cubicBezTo>
                  <a:pt x="632032" y="323700"/>
                  <a:pt x="635364" y="295835"/>
                  <a:pt x="641435" y="268428"/>
                </a:cubicBezTo>
                <a:cubicBezTo>
                  <a:pt x="656802" y="195841"/>
                  <a:pt x="667522" y="120436"/>
                  <a:pt x="700943" y="53406"/>
                </a:cubicBezTo>
                <a:cubicBezTo>
                  <a:pt x="712925" y="30374"/>
                  <a:pt x="733128" y="10590"/>
                  <a:pt x="758301" y="2859"/>
                </a:cubicBezTo>
                <a:cubicBezTo>
                  <a:pt x="784307" y="-6349"/>
                  <a:pt x="817056" y="7073"/>
                  <a:pt x="817378" y="37541"/>
                </a:cubicBezTo>
                <a:cubicBezTo>
                  <a:pt x="820978" y="79687"/>
                  <a:pt x="816438" y="121805"/>
                  <a:pt x="811495" y="163655"/>
                </a:cubicBezTo>
                <a:cubicBezTo>
                  <a:pt x="800641" y="272884"/>
                  <a:pt x="774635" y="380582"/>
                  <a:pt x="767167" y="490187"/>
                </a:cubicBezTo>
                <a:cubicBezTo>
                  <a:pt x="779820" y="479047"/>
                  <a:pt x="793226" y="468792"/>
                  <a:pt x="804698" y="456336"/>
                </a:cubicBezTo>
                <a:cubicBezTo>
                  <a:pt x="814289" y="446082"/>
                  <a:pt x="823584" y="435505"/>
                  <a:pt x="833605" y="425654"/>
                </a:cubicBezTo>
                <a:cubicBezTo>
                  <a:pt x="854211" y="406487"/>
                  <a:pt x="871781" y="384448"/>
                  <a:pt x="891796" y="364744"/>
                </a:cubicBezTo>
                <a:cubicBezTo>
                  <a:pt x="929328" y="329578"/>
                  <a:pt x="966778" y="294252"/>
                  <a:pt x="1006002" y="260992"/>
                </a:cubicBezTo>
                <a:cubicBezTo>
                  <a:pt x="1038080" y="234604"/>
                  <a:pt x="1069351" y="207008"/>
                  <a:pt x="1104492" y="184647"/>
                </a:cubicBezTo>
                <a:cubicBezTo>
                  <a:pt x="1128859" y="170178"/>
                  <a:pt x="1156450" y="156514"/>
                  <a:pt x="1185572" y="159816"/>
                </a:cubicBezTo>
                <a:cubicBezTo>
                  <a:pt x="1201960" y="162017"/>
                  <a:pt x="1216145" y="174742"/>
                  <a:pt x="1221814" y="189989"/>
                </a:cubicBezTo>
                <a:cubicBezTo>
                  <a:pt x="1229256" y="211813"/>
                  <a:pt x="1216602" y="233745"/>
                  <a:pt x="1206071" y="252294"/>
                </a:cubicBezTo>
                <a:cubicBezTo>
                  <a:pt x="1190274" y="277393"/>
                  <a:pt x="1170044" y="300050"/>
                  <a:pt x="1147100" y="318841"/>
                </a:cubicBezTo>
                <a:cubicBezTo>
                  <a:pt x="1129933" y="331887"/>
                  <a:pt x="1114405" y="346812"/>
                  <a:pt x="1098554" y="361389"/>
                </a:cubicBezTo>
                <a:cubicBezTo>
                  <a:pt x="1081011" y="376448"/>
                  <a:pt x="1064354" y="392447"/>
                  <a:pt x="1047510" y="408259"/>
                </a:cubicBezTo>
                <a:cubicBezTo>
                  <a:pt x="1029751" y="424177"/>
                  <a:pt x="1011590" y="439639"/>
                  <a:pt x="994557" y="456310"/>
                </a:cubicBezTo>
                <a:cubicBezTo>
                  <a:pt x="960787" y="486831"/>
                  <a:pt x="926937" y="517326"/>
                  <a:pt x="894402" y="549110"/>
                </a:cubicBezTo>
                <a:cubicBezTo>
                  <a:pt x="983086" y="545217"/>
                  <a:pt x="1071850" y="550237"/>
                  <a:pt x="1160050" y="559659"/>
                </a:cubicBezTo>
                <a:cubicBezTo>
                  <a:pt x="1206769" y="564733"/>
                  <a:pt x="1254106" y="566693"/>
                  <a:pt x="1300100" y="577001"/>
                </a:cubicBezTo>
                <a:cubicBezTo>
                  <a:pt x="1331641" y="582933"/>
                  <a:pt x="1360467" y="620032"/>
                  <a:pt x="1331264" y="646634"/>
                </a:cubicBezTo>
                <a:cubicBezTo>
                  <a:pt x="1323473" y="654661"/>
                  <a:pt x="1312646" y="658285"/>
                  <a:pt x="1302276" y="661721"/>
                </a:cubicBezTo>
                <a:cubicBezTo>
                  <a:pt x="1282826" y="667868"/>
                  <a:pt x="1263778" y="675492"/>
                  <a:pt x="1243817" y="679814"/>
                </a:cubicBezTo>
                <a:cubicBezTo>
                  <a:pt x="1222996" y="684538"/>
                  <a:pt x="1201584" y="684672"/>
                  <a:pt x="1180441" y="686713"/>
                </a:cubicBezTo>
                <a:cubicBezTo>
                  <a:pt x="1146268" y="691706"/>
                  <a:pt x="1111745" y="690202"/>
                  <a:pt x="1077330" y="691571"/>
                </a:cubicBezTo>
                <a:cubicBezTo>
                  <a:pt x="1033190" y="693880"/>
                  <a:pt x="989265" y="687545"/>
                  <a:pt x="945125" y="687840"/>
                </a:cubicBezTo>
                <a:cubicBezTo>
                  <a:pt x="956247" y="698014"/>
                  <a:pt x="969653" y="705342"/>
                  <a:pt x="980802" y="715516"/>
                </a:cubicBezTo>
                <a:cubicBezTo>
                  <a:pt x="991548" y="725019"/>
                  <a:pt x="1001327" y="735515"/>
                  <a:pt x="1011966" y="745152"/>
                </a:cubicBezTo>
                <a:cubicBezTo>
                  <a:pt x="1044286" y="772506"/>
                  <a:pt x="1075880" y="801364"/>
                  <a:pt x="1101241" y="835456"/>
                </a:cubicBezTo>
                <a:cubicBezTo>
                  <a:pt x="1112148" y="850918"/>
                  <a:pt x="1124023" y="865656"/>
                  <a:pt x="1134662" y="881279"/>
                </a:cubicBezTo>
                <a:cubicBezTo>
                  <a:pt x="1147826" y="901492"/>
                  <a:pt x="1158357" y="923397"/>
                  <a:pt x="1169184" y="944631"/>
                </a:cubicBezTo>
                <a:cubicBezTo>
                  <a:pt x="1180656" y="966724"/>
                  <a:pt x="1191402" y="995286"/>
                  <a:pt x="1162629" y="1008976"/>
                </a:cubicBezTo>
                <a:cubicBezTo>
                  <a:pt x="1125286" y="1022908"/>
                  <a:pt x="1080715" y="986078"/>
                  <a:pt x="1052883" y="964066"/>
                </a:cubicBezTo>
                <a:cubicBezTo>
                  <a:pt x="1037247" y="949839"/>
                  <a:pt x="1021718" y="935450"/>
                  <a:pt x="1007184" y="920069"/>
                </a:cubicBezTo>
                <a:cubicBezTo>
                  <a:pt x="994987" y="906727"/>
                  <a:pt x="985235" y="893493"/>
                  <a:pt x="972742" y="881145"/>
                </a:cubicBezTo>
                <a:cubicBezTo>
                  <a:pt x="953507" y="863401"/>
                  <a:pt x="937172" y="842945"/>
                  <a:pt x="918877" y="824316"/>
                </a:cubicBezTo>
                <a:cubicBezTo>
                  <a:pt x="903698" y="809900"/>
                  <a:pt x="889298" y="794733"/>
                  <a:pt x="874602" y="779862"/>
                </a:cubicBezTo>
                <a:cubicBezTo>
                  <a:pt x="857999" y="763648"/>
                  <a:pt x="840080" y="748857"/>
                  <a:pt x="823853" y="732240"/>
                </a:cubicBezTo>
                <a:cubicBezTo>
                  <a:pt x="818990" y="780157"/>
                  <a:pt x="816760" y="827913"/>
                  <a:pt x="813107" y="875829"/>
                </a:cubicBezTo>
                <a:cubicBezTo>
                  <a:pt x="809131" y="931128"/>
                  <a:pt x="799996" y="985810"/>
                  <a:pt x="788901" y="1040089"/>
                </a:cubicBezTo>
                <a:cubicBezTo>
                  <a:pt x="782050" y="1066960"/>
                  <a:pt x="754567" y="1226924"/>
                  <a:pt x="722220" y="1217662"/>
                </a:cubicBezTo>
                <a:close/>
                <a:moveTo>
                  <a:pt x="724746" y="1203757"/>
                </a:moveTo>
                <a:cubicBezTo>
                  <a:pt x="731543" y="1195221"/>
                  <a:pt x="736593" y="1185557"/>
                  <a:pt x="740113" y="1175249"/>
                </a:cubicBezTo>
                <a:cubicBezTo>
                  <a:pt x="747581" y="1153800"/>
                  <a:pt x="753868" y="1131976"/>
                  <a:pt x="758972" y="1109857"/>
                </a:cubicBezTo>
                <a:cubicBezTo>
                  <a:pt x="777026" y="1034532"/>
                  <a:pt x="792581" y="958241"/>
                  <a:pt x="798734" y="880930"/>
                </a:cubicBezTo>
                <a:cubicBezTo>
                  <a:pt x="803301" y="827510"/>
                  <a:pt x="804752" y="773849"/>
                  <a:pt x="811387" y="720644"/>
                </a:cubicBezTo>
                <a:cubicBezTo>
                  <a:pt x="812408" y="714094"/>
                  <a:pt x="819474" y="709181"/>
                  <a:pt x="825277" y="713933"/>
                </a:cubicBezTo>
                <a:cubicBezTo>
                  <a:pt x="832235" y="720831"/>
                  <a:pt x="838952" y="727999"/>
                  <a:pt x="846152" y="734656"/>
                </a:cubicBezTo>
                <a:cubicBezTo>
                  <a:pt x="865280" y="752373"/>
                  <a:pt x="884892" y="769554"/>
                  <a:pt x="902596" y="788720"/>
                </a:cubicBezTo>
                <a:cubicBezTo>
                  <a:pt x="915922" y="802545"/>
                  <a:pt x="930322" y="815269"/>
                  <a:pt x="943056" y="829658"/>
                </a:cubicBezTo>
                <a:cubicBezTo>
                  <a:pt x="956516" y="845791"/>
                  <a:pt x="971480" y="860448"/>
                  <a:pt x="986363" y="875266"/>
                </a:cubicBezTo>
                <a:cubicBezTo>
                  <a:pt x="996465" y="885628"/>
                  <a:pt x="1005384" y="897117"/>
                  <a:pt x="1014895" y="908016"/>
                </a:cubicBezTo>
                <a:cubicBezTo>
                  <a:pt x="1033701" y="927612"/>
                  <a:pt x="1053124" y="946859"/>
                  <a:pt x="1074429" y="963771"/>
                </a:cubicBezTo>
                <a:cubicBezTo>
                  <a:pt x="1096432" y="978696"/>
                  <a:pt x="1132862" y="1008574"/>
                  <a:pt x="1160077" y="994507"/>
                </a:cubicBezTo>
                <a:cubicBezTo>
                  <a:pt x="1165530" y="990588"/>
                  <a:pt x="1169023" y="984414"/>
                  <a:pt x="1166820" y="977703"/>
                </a:cubicBezTo>
                <a:cubicBezTo>
                  <a:pt x="1165100" y="968442"/>
                  <a:pt x="1161259" y="959825"/>
                  <a:pt x="1157094" y="951422"/>
                </a:cubicBezTo>
                <a:cubicBezTo>
                  <a:pt x="1146080" y="929759"/>
                  <a:pt x="1135495" y="907774"/>
                  <a:pt x="1122115" y="887426"/>
                </a:cubicBezTo>
                <a:cubicBezTo>
                  <a:pt x="1105808" y="865494"/>
                  <a:pt x="1090468" y="842758"/>
                  <a:pt x="1072629" y="822061"/>
                </a:cubicBezTo>
                <a:cubicBezTo>
                  <a:pt x="1053259" y="800827"/>
                  <a:pt x="1032492" y="780318"/>
                  <a:pt x="1010408" y="762171"/>
                </a:cubicBezTo>
                <a:cubicBezTo>
                  <a:pt x="996733" y="750736"/>
                  <a:pt x="984644" y="737582"/>
                  <a:pt x="971399" y="725663"/>
                </a:cubicBezTo>
                <a:cubicBezTo>
                  <a:pt x="961056" y="716644"/>
                  <a:pt x="949342" y="709450"/>
                  <a:pt x="938757" y="700752"/>
                </a:cubicBezTo>
                <a:cubicBezTo>
                  <a:pt x="931369" y="694846"/>
                  <a:pt x="916808" y="680377"/>
                  <a:pt x="931772" y="674499"/>
                </a:cubicBezTo>
                <a:cubicBezTo>
                  <a:pt x="948107" y="673022"/>
                  <a:pt x="964683" y="674606"/>
                  <a:pt x="981098" y="674847"/>
                </a:cubicBezTo>
                <a:cubicBezTo>
                  <a:pt x="1015727" y="676592"/>
                  <a:pt x="1050277" y="679679"/>
                  <a:pt x="1084960" y="677371"/>
                </a:cubicBezTo>
                <a:cubicBezTo>
                  <a:pt x="1113035" y="676404"/>
                  <a:pt x="1141244" y="677747"/>
                  <a:pt x="1169157" y="673989"/>
                </a:cubicBezTo>
                <a:cubicBezTo>
                  <a:pt x="1191536" y="671143"/>
                  <a:pt x="1214211" y="671385"/>
                  <a:pt x="1236429" y="667197"/>
                </a:cubicBezTo>
                <a:cubicBezTo>
                  <a:pt x="1259130" y="662580"/>
                  <a:pt x="1280676" y="653882"/>
                  <a:pt x="1302706" y="646956"/>
                </a:cubicBezTo>
                <a:cubicBezTo>
                  <a:pt x="1332124" y="637991"/>
                  <a:pt x="1339808" y="614019"/>
                  <a:pt x="1311706" y="596033"/>
                </a:cubicBezTo>
                <a:cubicBezTo>
                  <a:pt x="1292551" y="586879"/>
                  <a:pt x="1270682" y="585806"/>
                  <a:pt x="1249942" y="582665"/>
                </a:cubicBezTo>
                <a:cubicBezTo>
                  <a:pt x="1236429" y="581054"/>
                  <a:pt x="1222888" y="579417"/>
                  <a:pt x="1209321" y="578101"/>
                </a:cubicBezTo>
                <a:cubicBezTo>
                  <a:pt x="1161124" y="573860"/>
                  <a:pt x="1112793" y="568867"/>
                  <a:pt x="1064596" y="564975"/>
                </a:cubicBezTo>
                <a:cubicBezTo>
                  <a:pt x="1016480" y="562559"/>
                  <a:pt x="968283" y="560599"/>
                  <a:pt x="920113" y="562102"/>
                </a:cubicBezTo>
                <a:cubicBezTo>
                  <a:pt x="909151" y="561565"/>
                  <a:pt x="881560" y="567390"/>
                  <a:pt x="875892" y="556572"/>
                </a:cubicBezTo>
                <a:cubicBezTo>
                  <a:pt x="873071" y="550183"/>
                  <a:pt x="879331" y="545325"/>
                  <a:pt x="883065" y="540949"/>
                </a:cubicBezTo>
                <a:cubicBezTo>
                  <a:pt x="891716" y="531688"/>
                  <a:pt x="901092" y="523178"/>
                  <a:pt x="910495" y="514722"/>
                </a:cubicBezTo>
                <a:cubicBezTo>
                  <a:pt x="920865" y="505488"/>
                  <a:pt x="930913" y="495878"/>
                  <a:pt x="940799" y="486133"/>
                </a:cubicBezTo>
                <a:cubicBezTo>
                  <a:pt x="960277" y="467772"/>
                  <a:pt x="980748" y="451102"/>
                  <a:pt x="999716" y="432284"/>
                </a:cubicBezTo>
                <a:cubicBezTo>
                  <a:pt x="1018817" y="414647"/>
                  <a:pt x="1038966" y="398219"/>
                  <a:pt x="1057369" y="379831"/>
                </a:cubicBezTo>
                <a:cubicBezTo>
                  <a:pt x="1076336" y="362382"/>
                  <a:pt x="1095680" y="345390"/>
                  <a:pt x="1114512" y="327807"/>
                </a:cubicBezTo>
                <a:cubicBezTo>
                  <a:pt x="1137939" y="308452"/>
                  <a:pt x="1161742" y="289527"/>
                  <a:pt x="1180199" y="265072"/>
                </a:cubicBezTo>
                <a:cubicBezTo>
                  <a:pt x="1194276" y="246013"/>
                  <a:pt x="1209241" y="225638"/>
                  <a:pt x="1210235" y="201425"/>
                </a:cubicBezTo>
                <a:cubicBezTo>
                  <a:pt x="1203653" y="163977"/>
                  <a:pt x="1163274" y="170527"/>
                  <a:pt x="1137187" y="182956"/>
                </a:cubicBezTo>
                <a:cubicBezTo>
                  <a:pt x="1106238" y="196861"/>
                  <a:pt x="1079775" y="218390"/>
                  <a:pt x="1053581" y="239490"/>
                </a:cubicBezTo>
                <a:cubicBezTo>
                  <a:pt x="1024432" y="263354"/>
                  <a:pt x="995068" y="288507"/>
                  <a:pt x="967047" y="313472"/>
                </a:cubicBezTo>
                <a:cubicBezTo>
                  <a:pt x="955978" y="323136"/>
                  <a:pt x="945259" y="333256"/>
                  <a:pt x="934808" y="343591"/>
                </a:cubicBezTo>
                <a:cubicBezTo>
                  <a:pt x="914578" y="362892"/>
                  <a:pt x="893166" y="380958"/>
                  <a:pt x="875274" y="402568"/>
                </a:cubicBezTo>
                <a:cubicBezTo>
                  <a:pt x="861169" y="418862"/>
                  <a:pt x="844969" y="433116"/>
                  <a:pt x="830328" y="448901"/>
                </a:cubicBezTo>
                <a:cubicBezTo>
                  <a:pt x="815175" y="466269"/>
                  <a:pt x="798760" y="482375"/>
                  <a:pt x="780653" y="496656"/>
                </a:cubicBezTo>
                <a:cubicBezTo>
                  <a:pt x="774555" y="501542"/>
                  <a:pt x="769611" y="507931"/>
                  <a:pt x="763056" y="512118"/>
                </a:cubicBezTo>
                <a:cubicBezTo>
                  <a:pt x="759080" y="514400"/>
                  <a:pt x="753707" y="512092"/>
                  <a:pt x="752471" y="507716"/>
                </a:cubicBezTo>
                <a:cubicBezTo>
                  <a:pt x="751799" y="504065"/>
                  <a:pt x="752847" y="499985"/>
                  <a:pt x="752901" y="496388"/>
                </a:cubicBezTo>
                <a:cubicBezTo>
                  <a:pt x="753949" y="477328"/>
                  <a:pt x="755641" y="458350"/>
                  <a:pt x="758005" y="439425"/>
                </a:cubicBezTo>
                <a:cubicBezTo>
                  <a:pt x="765205" y="378005"/>
                  <a:pt x="775602" y="316962"/>
                  <a:pt x="785140" y="255864"/>
                </a:cubicBezTo>
                <a:cubicBezTo>
                  <a:pt x="790244" y="228457"/>
                  <a:pt x="793790" y="200861"/>
                  <a:pt x="796584" y="173131"/>
                </a:cubicBezTo>
                <a:cubicBezTo>
                  <a:pt x="799808" y="139844"/>
                  <a:pt x="805074" y="106638"/>
                  <a:pt x="804671" y="73083"/>
                </a:cubicBezTo>
                <a:cubicBezTo>
                  <a:pt x="804161" y="57996"/>
                  <a:pt x="805692" y="41783"/>
                  <a:pt x="801178" y="27287"/>
                </a:cubicBezTo>
                <a:cubicBezTo>
                  <a:pt x="786241" y="2832"/>
                  <a:pt x="751477" y="16334"/>
                  <a:pt x="734740" y="32092"/>
                </a:cubicBezTo>
                <a:cubicBezTo>
                  <a:pt x="701829" y="61164"/>
                  <a:pt x="687537" y="126610"/>
                  <a:pt x="676253" y="168567"/>
                </a:cubicBezTo>
                <a:cubicBezTo>
                  <a:pt x="665265" y="219410"/>
                  <a:pt x="653579" y="270199"/>
                  <a:pt x="645492" y="321579"/>
                </a:cubicBezTo>
                <a:cubicBezTo>
                  <a:pt x="642188" y="349014"/>
                  <a:pt x="635874" y="375938"/>
                  <a:pt x="632086" y="403292"/>
                </a:cubicBezTo>
                <a:cubicBezTo>
                  <a:pt x="628083" y="429277"/>
                  <a:pt x="623382" y="455182"/>
                  <a:pt x="620265" y="481328"/>
                </a:cubicBezTo>
                <a:cubicBezTo>
                  <a:pt x="619217" y="489596"/>
                  <a:pt x="618170" y="497864"/>
                  <a:pt x="617525" y="506159"/>
                </a:cubicBezTo>
                <a:cubicBezTo>
                  <a:pt x="616961" y="509595"/>
                  <a:pt x="618358" y="514266"/>
                  <a:pt x="614462" y="516038"/>
                </a:cubicBezTo>
                <a:cubicBezTo>
                  <a:pt x="614194" y="521487"/>
                  <a:pt x="607611" y="524359"/>
                  <a:pt x="603367" y="521058"/>
                </a:cubicBezTo>
                <a:cubicBezTo>
                  <a:pt x="591438" y="509515"/>
                  <a:pt x="585259" y="493328"/>
                  <a:pt x="576044" y="479664"/>
                </a:cubicBezTo>
                <a:cubicBezTo>
                  <a:pt x="561053" y="455155"/>
                  <a:pt x="546143" y="430566"/>
                  <a:pt x="533785" y="404581"/>
                </a:cubicBezTo>
                <a:cubicBezTo>
                  <a:pt x="510573" y="359000"/>
                  <a:pt x="482498" y="315968"/>
                  <a:pt x="455042" y="272910"/>
                </a:cubicBezTo>
                <a:cubicBezTo>
                  <a:pt x="438922" y="251220"/>
                  <a:pt x="423662" y="229047"/>
                  <a:pt x="409988" y="205720"/>
                </a:cubicBezTo>
                <a:cubicBezTo>
                  <a:pt x="383982" y="170742"/>
                  <a:pt x="356337" y="136113"/>
                  <a:pt x="322137" y="108759"/>
                </a:cubicBezTo>
                <a:cubicBezTo>
                  <a:pt x="300672" y="92572"/>
                  <a:pt x="264537" y="71338"/>
                  <a:pt x="237779" y="82022"/>
                </a:cubicBezTo>
                <a:cubicBezTo>
                  <a:pt x="230606" y="94988"/>
                  <a:pt x="235092" y="110396"/>
                  <a:pt x="237295" y="124140"/>
                </a:cubicBezTo>
                <a:cubicBezTo>
                  <a:pt x="244334" y="157508"/>
                  <a:pt x="255537" y="189882"/>
                  <a:pt x="270609" y="220457"/>
                </a:cubicBezTo>
                <a:cubicBezTo>
                  <a:pt x="281355" y="242093"/>
                  <a:pt x="295325" y="261878"/>
                  <a:pt x="307280" y="282843"/>
                </a:cubicBezTo>
                <a:cubicBezTo>
                  <a:pt x="325361" y="315915"/>
                  <a:pt x="344355" y="348423"/>
                  <a:pt x="367755" y="378086"/>
                </a:cubicBezTo>
                <a:cubicBezTo>
                  <a:pt x="384654" y="402138"/>
                  <a:pt x="403621" y="424553"/>
                  <a:pt x="421701" y="447693"/>
                </a:cubicBezTo>
                <a:cubicBezTo>
                  <a:pt x="431668" y="460793"/>
                  <a:pt x="441394" y="474161"/>
                  <a:pt x="452516" y="486375"/>
                </a:cubicBezTo>
                <a:cubicBezTo>
                  <a:pt x="471940" y="506911"/>
                  <a:pt x="489859" y="528735"/>
                  <a:pt x="507671" y="550667"/>
                </a:cubicBezTo>
                <a:cubicBezTo>
                  <a:pt x="518310" y="564008"/>
                  <a:pt x="547755" y="592490"/>
                  <a:pt x="539158" y="610395"/>
                </a:cubicBezTo>
                <a:cubicBezTo>
                  <a:pt x="531071" y="620300"/>
                  <a:pt x="498859" y="609563"/>
                  <a:pt x="485776" y="610234"/>
                </a:cubicBezTo>
                <a:cubicBezTo>
                  <a:pt x="415200" y="609965"/>
                  <a:pt x="344651" y="613885"/>
                  <a:pt x="274075" y="614556"/>
                </a:cubicBezTo>
                <a:cubicBezTo>
                  <a:pt x="231466" y="616703"/>
                  <a:pt x="188884" y="619012"/>
                  <a:pt x="146194" y="619710"/>
                </a:cubicBezTo>
                <a:cubicBezTo>
                  <a:pt x="108314" y="620757"/>
                  <a:pt x="71669" y="620730"/>
                  <a:pt x="36018" y="633642"/>
                </a:cubicBezTo>
                <a:cubicBezTo>
                  <a:pt x="27824" y="637132"/>
                  <a:pt x="16433" y="639977"/>
                  <a:pt x="14015" y="649641"/>
                </a:cubicBezTo>
                <a:cubicBezTo>
                  <a:pt x="14902" y="667653"/>
                  <a:pt x="42412" y="683733"/>
                  <a:pt x="57618" y="689746"/>
                </a:cubicBezTo>
                <a:cubicBezTo>
                  <a:pt x="108152" y="705369"/>
                  <a:pt x="161937" y="703222"/>
                  <a:pt x="214245" y="703410"/>
                </a:cubicBezTo>
                <a:cubicBezTo>
                  <a:pt x="271281" y="702551"/>
                  <a:pt x="328263" y="699115"/>
                  <a:pt x="385218" y="695947"/>
                </a:cubicBezTo>
                <a:cubicBezTo>
                  <a:pt x="426510" y="692833"/>
                  <a:pt x="467803" y="688162"/>
                  <a:pt x="509283" y="689934"/>
                </a:cubicBezTo>
                <a:cubicBezTo>
                  <a:pt x="518149" y="691088"/>
                  <a:pt x="536095" y="688162"/>
                  <a:pt x="536122" y="700994"/>
                </a:cubicBezTo>
                <a:cubicBezTo>
                  <a:pt x="535880" y="702685"/>
                  <a:pt x="534967" y="704483"/>
                  <a:pt x="533758" y="705691"/>
                </a:cubicBezTo>
                <a:cubicBezTo>
                  <a:pt x="527391" y="710845"/>
                  <a:pt x="520298" y="715141"/>
                  <a:pt x="513797" y="720134"/>
                </a:cubicBezTo>
                <a:cubicBezTo>
                  <a:pt x="497650" y="731381"/>
                  <a:pt x="484835" y="746494"/>
                  <a:pt x="469146" y="758306"/>
                </a:cubicBezTo>
                <a:cubicBezTo>
                  <a:pt x="434946" y="782519"/>
                  <a:pt x="402331" y="808880"/>
                  <a:pt x="369233" y="834570"/>
                </a:cubicBezTo>
                <a:cubicBezTo>
                  <a:pt x="345537" y="854032"/>
                  <a:pt x="322298" y="874004"/>
                  <a:pt x="299624" y="894593"/>
                </a:cubicBezTo>
                <a:cubicBezTo>
                  <a:pt x="266606" y="922082"/>
                  <a:pt x="235039" y="951557"/>
                  <a:pt x="208415" y="985353"/>
                </a:cubicBezTo>
                <a:cubicBezTo>
                  <a:pt x="198931" y="997836"/>
                  <a:pt x="190388" y="1011016"/>
                  <a:pt x="182167" y="1024331"/>
                </a:cubicBezTo>
                <a:cubicBezTo>
                  <a:pt x="168439" y="1047068"/>
                  <a:pt x="152776" y="1073912"/>
                  <a:pt x="161991" y="1101132"/>
                </a:cubicBezTo>
                <a:cubicBezTo>
                  <a:pt x="165242" y="1105508"/>
                  <a:pt x="172657" y="1101857"/>
                  <a:pt x="177278" y="1101750"/>
                </a:cubicBezTo>
                <a:cubicBezTo>
                  <a:pt x="189636" y="1099092"/>
                  <a:pt x="201269" y="1094099"/>
                  <a:pt x="212848" y="1089187"/>
                </a:cubicBezTo>
                <a:cubicBezTo>
                  <a:pt x="240492" y="1077858"/>
                  <a:pt x="265585" y="1061752"/>
                  <a:pt x="290194" y="1045028"/>
                </a:cubicBezTo>
                <a:cubicBezTo>
                  <a:pt x="325119" y="1020439"/>
                  <a:pt x="359480" y="995044"/>
                  <a:pt x="391477" y="966724"/>
                </a:cubicBezTo>
                <a:cubicBezTo>
                  <a:pt x="407758" y="952899"/>
                  <a:pt x="422373" y="937329"/>
                  <a:pt x="437794" y="922565"/>
                </a:cubicBezTo>
                <a:cubicBezTo>
                  <a:pt x="448164" y="913009"/>
                  <a:pt x="458776" y="903694"/>
                  <a:pt x="468636" y="893600"/>
                </a:cubicBezTo>
                <a:cubicBezTo>
                  <a:pt x="510358" y="848851"/>
                  <a:pt x="555223" y="807243"/>
                  <a:pt x="601191" y="766923"/>
                </a:cubicBezTo>
                <a:cubicBezTo>
                  <a:pt x="614623" y="755085"/>
                  <a:pt x="628997" y="744347"/>
                  <a:pt x="642053" y="732079"/>
                </a:cubicBezTo>
                <a:cubicBezTo>
                  <a:pt x="648152" y="726415"/>
                  <a:pt x="659892" y="712912"/>
                  <a:pt x="665991" y="725583"/>
                </a:cubicBezTo>
                <a:cubicBezTo>
                  <a:pt x="667388" y="731945"/>
                  <a:pt x="666232" y="738683"/>
                  <a:pt x="666582" y="745179"/>
                </a:cubicBezTo>
                <a:cubicBezTo>
                  <a:pt x="666555" y="812343"/>
                  <a:pt x="666420" y="879534"/>
                  <a:pt x="668516" y="946671"/>
                </a:cubicBezTo>
                <a:cubicBezTo>
                  <a:pt x="668811" y="995125"/>
                  <a:pt x="673056" y="1043390"/>
                  <a:pt x="683614" y="1090743"/>
                </a:cubicBezTo>
                <a:cubicBezTo>
                  <a:pt x="688423" y="1113266"/>
                  <a:pt x="693447" y="1135842"/>
                  <a:pt x="701185" y="1157585"/>
                </a:cubicBezTo>
                <a:cubicBezTo>
                  <a:pt x="707417" y="1173504"/>
                  <a:pt x="711098" y="1192295"/>
                  <a:pt x="724746" y="120375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6" name="Google Shape;1386;p25"/>
          <p:cNvSpPr/>
          <p:nvPr/>
        </p:nvSpPr>
        <p:spPr>
          <a:xfrm>
            <a:off x="4072115" y="4180825"/>
            <a:ext cx="398532" cy="678240"/>
          </a:xfrm>
          <a:custGeom>
            <a:rect b="b" l="l" r="r" t="t"/>
            <a:pathLst>
              <a:path extrusionOk="0" h="1356481" w="797064">
                <a:moveTo>
                  <a:pt x="794594" y="722652"/>
                </a:moveTo>
                <a:cubicBezTo>
                  <a:pt x="787088" y="715951"/>
                  <a:pt x="779745" y="709060"/>
                  <a:pt x="772484" y="702060"/>
                </a:cubicBezTo>
                <a:cubicBezTo>
                  <a:pt x="693688" y="627101"/>
                  <a:pt x="617169" y="549755"/>
                  <a:pt x="537588" y="475637"/>
                </a:cubicBezTo>
                <a:cubicBezTo>
                  <a:pt x="452073" y="395468"/>
                  <a:pt x="363848" y="318420"/>
                  <a:pt x="276599" y="240179"/>
                </a:cubicBezTo>
                <a:cubicBezTo>
                  <a:pt x="192411" y="163510"/>
                  <a:pt x="111855" y="82962"/>
                  <a:pt x="26502" y="7651"/>
                </a:cubicBezTo>
                <a:cubicBezTo>
                  <a:pt x="27125" y="5969"/>
                  <a:pt x="24335" y="6321"/>
                  <a:pt x="23603" y="5019"/>
                </a:cubicBezTo>
                <a:cubicBezTo>
                  <a:pt x="20948" y="2469"/>
                  <a:pt x="18942" y="1384"/>
                  <a:pt x="17588" y="1275"/>
                </a:cubicBezTo>
                <a:cubicBezTo>
                  <a:pt x="17777" y="841"/>
                  <a:pt x="17940" y="407"/>
                  <a:pt x="18130" y="0"/>
                </a:cubicBezTo>
                <a:cubicBezTo>
                  <a:pt x="14390" y="0"/>
                  <a:pt x="11057" y="1736"/>
                  <a:pt x="8592" y="6131"/>
                </a:cubicBezTo>
                <a:cubicBezTo>
                  <a:pt x="6207" y="18123"/>
                  <a:pt x="8158" y="30765"/>
                  <a:pt x="6776" y="42946"/>
                </a:cubicBezTo>
                <a:cubicBezTo>
                  <a:pt x="5042" y="70673"/>
                  <a:pt x="1222" y="98562"/>
                  <a:pt x="1357" y="126424"/>
                </a:cubicBezTo>
                <a:cubicBezTo>
                  <a:pt x="1005" y="141725"/>
                  <a:pt x="2278" y="156945"/>
                  <a:pt x="3227" y="172192"/>
                </a:cubicBezTo>
                <a:cubicBezTo>
                  <a:pt x="-3249" y="251519"/>
                  <a:pt x="1520" y="331063"/>
                  <a:pt x="4582" y="410417"/>
                </a:cubicBezTo>
                <a:cubicBezTo>
                  <a:pt x="5855" y="466684"/>
                  <a:pt x="12114" y="522517"/>
                  <a:pt x="14417" y="578783"/>
                </a:cubicBezTo>
                <a:cubicBezTo>
                  <a:pt x="15962" y="626314"/>
                  <a:pt x="22546" y="673466"/>
                  <a:pt x="25418" y="720915"/>
                </a:cubicBezTo>
                <a:cubicBezTo>
                  <a:pt x="31921" y="808897"/>
                  <a:pt x="38126" y="896525"/>
                  <a:pt x="43085" y="984859"/>
                </a:cubicBezTo>
                <a:cubicBezTo>
                  <a:pt x="44250" y="1005695"/>
                  <a:pt x="45307" y="1026449"/>
                  <a:pt x="46743" y="1047258"/>
                </a:cubicBezTo>
                <a:cubicBezTo>
                  <a:pt x="47177" y="1053579"/>
                  <a:pt x="47610" y="1060931"/>
                  <a:pt x="48044" y="1068283"/>
                </a:cubicBezTo>
                <a:cubicBezTo>
                  <a:pt x="48044" y="1074035"/>
                  <a:pt x="49155" y="1081305"/>
                  <a:pt x="55874" y="1082472"/>
                </a:cubicBezTo>
                <a:cubicBezTo>
                  <a:pt x="70669" y="1084778"/>
                  <a:pt x="87116" y="1047312"/>
                  <a:pt x="95922" y="1036297"/>
                </a:cubicBezTo>
                <a:cubicBezTo>
                  <a:pt x="110392" y="1014377"/>
                  <a:pt x="128709" y="995359"/>
                  <a:pt x="143097" y="973411"/>
                </a:cubicBezTo>
                <a:cubicBezTo>
                  <a:pt x="161522" y="942130"/>
                  <a:pt x="182305" y="912613"/>
                  <a:pt x="201001" y="881306"/>
                </a:cubicBezTo>
                <a:cubicBezTo>
                  <a:pt x="218803" y="852657"/>
                  <a:pt x="232947" y="821919"/>
                  <a:pt x="250939" y="793406"/>
                </a:cubicBezTo>
                <a:cubicBezTo>
                  <a:pt x="253540" y="797692"/>
                  <a:pt x="256683" y="801789"/>
                  <a:pt x="258851" y="806102"/>
                </a:cubicBezTo>
                <a:cubicBezTo>
                  <a:pt x="287654" y="849293"/>
                  <a:pt x="306377" y="897746"/>
                  <a:pt x="327729" y="944789"/>
                </a:cubicBezTo>
                <a:cubicBezTo>
                  <a:pt x="342469" y="979813"/>
                  <a:pt x="362629" y="1012179"/>
                  <a:pt x="377234" y="1047258"/>
                </a:cubicBezTo>
                <a:cubicBezTo>
                  <a:pt x="398477" y="1094572"/>
                  <a:pt x="417417" y="1142862"/>
                  <a:pt x="440909" y="1189118"/>
                </a:cubicBezTo>
                <a:cubicBezTo>
                  <a:pt x="459578" y="1228538"/>
                  <a:pt x="474969" y="1269341"/>
                  <a:pt x="490441" y="1310117"/>
                </a:cubicBezTo>
                <a:cubicBezTo>
                  <a:pt x="494559" y="1321321"/>
                  <a:pt x="498353" y="1332634"/>
                  <a:pt x="502878" y="1343676"/>
                </a:cubicBezTo>
                <a:cubicBezTo>
                  <a:pt x="504775" y="1349563"/>
                  <a:pt x="508270" y="1354962"/>
                  <a:pt x="514827" y="1356020"/>
                </a:cubicBezTo>
                <a:cubicBezTo>
                  <a:pt x="516887" y="1356345"/>
                  <a:pt x="518946" y="1356481"/>
                  <a:pt x="520951" y="1356481"/>
                </a:cubicBezTo>
                <a:cubicBezTo>
                  <a:pt x="538997" y="1356481"/>
                  <a:pt x="555282" y="1344842"/>
                  <a:pt x="570916" y="1336839"/>
                </a:cubicBezTo>
                <a:cubicBezTo>
                  <a:pt x="578503" y="1333041"/>
                  <a:pt x="586496" y="1329134"/>
                  <a:pt x="594436" y="1325119"/>
                </a:cubicBezTo>
                <a:cubicBezTo>
                  <a:pt x="612807" y="1316546"/>
                  <a:pt x="632478" y="1307349"/>
                  <a:pt x="650416" y="1297393"/>
                </a:cubicBezTo>
                <a:cubicBezTo>
                  <a:pt x="656838" y="1294002"/>
                  <a:pt x="666050" y="1291994"/>
                  <a:pt x="667080" y="1283529"/>
                </a:cubicBezTo>
                <a:cubicBezTo>
                  <a:pt x="668570" y="1267252"/>
                  <a:pt x="660983" y="1251571"/>
                  <a:pt x="656648" y="1236161"/>
                </a:cubicBezTo>
                <a:cubicBezTo>
                  <a:pt x="645566" y="1199591"/>
                  <a:pt x="631042" y="1164213"/>
                  <a:pt x="618226" y="1128240"/>
                </a:cubicBezTo>
                <a:cubicBezTo>
                  <a:pt x="609826" y="1104555"/>
                  <a:pt x="598175" y="1082282"/>
                  <a:pt x="588800" y="1059005"/>
                </a:cubicBezTo>
                <a:cubicBezTo>
                  <a:pt x="582269" y="1041072"/>
                  <a:pt x="575631" y="1023221"/>
                  <a:pt x="567285" y="1006048"/>
                </a:cubicBezTo>
                <a:cubicBezTo>
                  <a:pt x="556799" y="983015"/>
                  <a:pt x="548535" y="959032"/>
                  <a:pt x="537724" y="936162"/>
                </a:cubicBezTo>
                <a:cubicBezTo>
                  <a:pt x="523281" y="907893"/>
                  <a:pt x="510004" y="878945"/>
                  <a:pt x="495454" y="850676"/>
                </a:cubicBezTo>
                <a:cubicBezTo>
                  <a:pt x="491985" y="843785"/>
                  <a:pt x="488436" y="836650"/>
                  <a:pt x="484913" y="829434"/>
                </a:cubicBezTo>
                <a:cubicBezTo>
                  <a:pt x="475105" y="805913"/>
                  <a:pt x="461313" y="783992"/>
                  <a:pt x="447900" y="762370"/>
                </a:cubicBezTo>
                <a:cubicBezTo>
                  <a:pt x="431426" y="737654"/>
                  <a:pt x="420452" y="709657"/>
                  <a:pt x="404140" y="684887"/>
                </a:cubicBezTo>
                <a:cubicBezTo>
                  <a:pt x="405901" y="685430"/>
                  <a:pt x="407662" y="685566"/>
                  <a:pt x="409071" y="684697"/>
                </a:cubicBezTo>
                <a:cubicBezTo>
                  <a:pt x="412702" y="685647"/>
                  <a:pt x="416198" y="687058"/>
                  <a:pt x="419883" y="687736"/>
                </a:cubicBezTo>
                <a:cubicBezTo>
                  <a:pt x="420127" y="687844"/>
                  <a:pt x="420343" y="687926"/>
                  <a:pt x="420587" y="687980"/>
                </a:cubicBezTo>
                <a:cubicBezTo>
                  <a:pt x="425004" y="689825"/>
                  <a:pt x="430098" y="690503"/>
                  <a:pt x="434623" y="691670"/>
                </a:cubicBezTo>
                <a:cubicBezTo>
                  <a:pt x="497025" y="700704"/>
                  <a:pt x="558967" y="712505"/>
                  <a:pt x="621748" y="719152"/>
                </a:cubicBezTo>
                <a:cubicBezTo>
                  <a:pt x="651988" y="725256"/>
                  <a:pt x="682687" y="727888"/>
                  <a:pt x="713360" y="731387"/>
                </a:cubicBezTo>
                <a:cubicBezTo>
                  <a:pt x="734630" y="734724"/>
                  <a:pt x="756931" y="739988"/>
                  <a:pt x="778770" y="739743"/>
                </a:cubicBezTo>
                <a:cubicBezTo>
                  <a:pt x="781398" y="739825"/>
                  <a:pt x="784081" y="740015"/>
                  <a:pt x="786709" y="739635"/>
                </a:cubicBezTo>
                <a:cubicBezTo>
                  <a:pt x="789581" y="739147"/>
                  <a:pt x="791315" y="737329"/>
                  <a:pt x="792074" y="735131"/>
                </a:cubicBezTo>
                <a:cubicBezTo>
                  <a:pt x="793266" y="734724"/>
                  <a:pt x="794350" y="734073"/>
                  <a:pt x="795217" y="733097"/>
                </a:cubicBezTo>
                <a:cubicBezTo>
                  <a:pt x="797927" y="730085"/>
                  <a:pt x="797602" y="725338"/>
                  <a:pt x="794594" y="72265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87" name="Google Shape;1387;p25"/>
          <p:cNvGrpSpPr/>
          <p:nvPr/>
        </p:nvGrpSpPr>
        <p:grpSpPr>
          <a:xfrm>
            <a:off x="4072115" y="4180825"/>
            <a:ext cx="398532" cy="678240"/>
            <a:chOff x="8144230" y="8361650"/>
            <a:chExt cx="797064" cy="1356481"/>
          </a:xfrm>
        </p:grpSpPr>
        <p:sp>
          <p:nvSpPr>
            <p:cNvPr id="1388" name="Google Shape;1388;p25"/>
            <p:cNvSpPr/>
            <p:nvPr/>
          </p:nvSpPr>
          <p:spPr>
            <a:xfrm>
              <a:off x="8144230" y="8361650"/>
              <a:ext cx="797064" cy="1356481"/>
            </a:xfrm>
            <a:custGeom>
              <a:rect b="b" l="l" r="r" t="t"/>
              <a:pathLst>
                <a:path extrusionOk="0" h="1356481" w="797064">
                  <a:moveTo>
                    <a:pt x="794594" y="722652"/>
                  </a:moveTo>
                  <a:cubicBezTo>
                    <a:pt x="787088" y="715951"/>
                    <a:pt x="779745" y="709060"/>
                    <a:pt x="772484" y="702060"/>
                  </a:cubicBezTo>
                  <a:cubicBezTo>
                    <a:pt x="693688" y="627101"/>
                    <a:pt x="617169" y="549755"/>
                    <a:pt x="537588" y="475637"/>
                  </a:cubicBezTo>
                  <a:cubicBezTo>
                    <a:pt x="452073" y="395468"/>
                    <a:pt x="363848" y="318420"/>
                    <a:pt x="276599" y="240179"/>
                  </a:cubicBezTo>
                  <a:cubicBezTo>
                    <a:pt x="192411" y="163510"/>
                    <a:pt x="111855" y="82962"/>
                    <a:pt x="26502" y="7651"/>
                  </a:cubicBezTo>
                  <a:cubicBezTo>
                    <a:pt x="27125" y="5969"/>
                    <a:pt x="24335" y="6321"/>
                    <a:pt x="23603" y="5019"/>
                  </a:cubicBezTo>
                  <a:cubicBezTo>
                    <a:pt x="20948" y="2469"/>
                    <a:pt x="18942" y="1384"/>
                    <a:pt x="17588" y="1275"/>
                  </a:cubicBezTo>
                  <a:cubicBezTo>
                    <a:pt x="17777" y="841"/>
                    <a:pt x="17940" y="407"/>
                    <a:pt x="18130" y="0"/>
                  </a:cubicBezTo>
                  <a:cubicBezTo>
                    <a:pt x="14390" y="0"/>
                    <a:pt x="11057" y="1736"/>
                    <a:pt x="8592" y="6131"/>
                  </a:cubicBezTo>
                  <a:cubicBezTo>
                    <a:pt x="6207" y="18123"/>
                    <a:pt x="8158" y="30765"/>
                    <a:pt x="6776" y="42946"/>
                  </a:cubicBezTo>
                  <a:cubicBezTo>
                    <a:pt x="5042" y="70673"/>
                    <a:pt x="1222" y="98562"/>
                    <a:pt x="1357" y="126424"/>
                  </a:cubicBezTo>
                  <a:cubicBezTo>
                    <a:pt x="1005" y="141725"/>
                    <a:pt x="2278" y="156945"/>
                    <a:pt x="3227" y="172192"/>
                  </a:cubicBezTo>
                  <a:cubicBezTo>
                    <a:pt x="-3249" y="251519"/>
                    <a:pt x="1520" y="331063"/>
                    <a:pt x="4582" y="410417"/>
                  </a:cubicBezTo>
                  <a:cubicBezTo>
                    <a:pt x="5855" y="466684"/>
                    <a:pt x="12114" y="522517"/>
                    <a:pt x="14417" y="578783"/>
                  </a:cubicBezTo>
                  <a:cubicBezTo>
                    <a:pt x="15962" y="626314"/>
                    <a:pt x="22546" y="673466"/>
                    <a:pt x="25418" y="720915"/>
                  </a:cubicBezTo>
                  <a:cubicBezTo>
                    <a:pt x="31921" y="808897"/>
                    <a:pt x="38126" y="896525"/>
                    <a:pt x="43085" y="984859"/>
                  </a:cubicBezTo>
                  <a:cubicBezTo>
                    <a:pt x="44250" y="1005695"/>
                    <a:pt x="45307" y="1026449"/>
                    <a:pt x="46743" y="1047258"/>
                  </a:cubicBezTo>
                  <a:cubicBezTo>
                    <a:pt x="47177" y="1053579"/>
                    <a:pt x="47610" y="1060931"/>
                    <a:pt x="48044" y="1068283"/>
                  </a:cubicBezTo>
                  <a:cubicBezTo>
                    <a:pt x="48044" y="1074035"/>
                    <a:pt x="49155" y="1081305"/>
                    <a:pt x="55874" y="1082472"/>
                  </a:cubicBezTo>
                  <a:cubicBezTo>
                    <a:pt x="70669" y="1084778"/>
                    <a:pt x="87116" y="1047312"/>
                    <a:pt x="95922" y="1036297"/>
                  </a:cubicBezTo>
                  <a:cubicBezTo>
                    <a:pt x="110392" y="1014377"/>
                    <a:pt x="128709" y="995359"/>
                    <a:pt x="143097" y="973411"/>
                  </a:cubicBezTo>
                  <a:cubicBezTo>
                    <a:pt x="161522" y="942130"/>
                    <a:pt x="182305" y="912613"/>
                    <a:pt x="201001" y="881306"/>
                  </a:cubicBezTo>
                  <a:cubicBezTo>
                    <a:pt x="218803" y="852657"/>
                    <a:pt x="232947" y="821919"/>
                    <a:pt x="250939" y="793406"/>
                  </a:cubicBezTo>
                  <a:cubicBezTo>
                    <a:pt x="253540" y="797692"/>
                    <a:pt x="256683" y="801789"/>
                    <a:pt x="258851" y="806102"/>
                  </a:cubicBezTo>
                  <a:cubicBezTo>
                    <a:pt x="287654" y="849293"/>
                    <a:pt x="306377" y="897746"/>
                    <a:pt x="327729" y="944789"/>
                  </a:cubicBezTo>
                  <a:cubicBezTo>
                    <a:pt x="342469" y="979813"/>
                    <a:pt x="362629" y="1012179"/>
                    <a:pt x="377234" y="1047258"/>
                  </a:cubicBezTo>
                  <a:cubicBezTo>
                    <a:pt x="398477" y="1094572"/>
                    <a:pt x="417417" y="1142862"/>
                    <a:pt x="440909" y="1189118"/>
                  </a:cubicBezTo>
                  <a:cubicBezTo>
                    <a:pt x="459578" y="1228538"/>
                    <a:pt x="474969" y="1269341"/>
                    <a:pt x="490441" y="1310117"/>
                  </a:cubicBezTo>
                  <a:cubicBezTo>
                    <a:pt x="494559" y="1321321"/>
                    <a:pt x="498353" y="1332634"/>
                    <a:pt x="502878" y="1343676"/>
                  </a:cubicBezTo>
                  <a:cubicBezTo>
                    <a:pt x="504775" y="1349563"/>
                    <a:pt x="508270" y="1354962"/>
                    <a:pt x="514827" y="1356020"/>
                  </a:cubicBezTo>
                  <a:cubicBezTo>
                    <a:pt x="516887" y="1356345"/>
                    <a:pt x="518946" y="1356481"/>
                    <a:pt x="520951" y="1356481"/>
                  </a:cubicBezTo>
                  <a:cubicBezTo>
                    <a:pt x="538997" y="1356481"/>
                    <a:pt x="555282" y="1344842"/>
                    <a:pt x="570916" y="1336839"/>
                  </a:cubicBezTo>
                  <a:cubicBezTo>
                    <a:pt x="578503" y="1333041"/>
                    <a:pt x="586496" y="1329134"/>
                    <a:pt x="594436" y="1325119"/>
                  </a:cubicBezTo>
                  <a:cubicBezTo>
                    <a:pt x="612807" y="1316546"/>
                    <a:pt x="632478" y="1307349"/>
                    <a:pt x="650416" y="1297393"/>
                  </a:cubicBezTo>
                  <a:cubicBezTo>
                    <a:pt x="656838" y="1294002"/>
                    <a:pt x="666050" y="1291994"/>
                    <a:pt x="667080" y="1283529"/>
                  </a:cubicBezTo>
                  <a:cubicBezTo>
                    <a:pt x="668570" y="1267252"/>
                    <a:pt x="660983" y="1251571"/>
                    <a:pt x="656648" y="1236161"/>
                  </a:cubicBezTo>
                  <a:cubicBezTo>
                    <a:pt x="645566" y="1199591"/>
                    <a:pt x="631042" y="1164213"/>
                    <a:pt x="618226" y="1128240"/>
                  </a:cubicBezTo>
                  <a:cubicBezTo>
                    <a:pt x="609826" y="1104555"/>
                    <a:pt x="598175" y="1082282"/>
                    <a:pt x="588800" y="1059005"/>
                  </a:cubicBezTo>
                  <a:cubicBezTo>
                    <a:pt x="582269" y="1041072"/>
                    <a:pt x="575631" y="1023221"/>
                    <a:pt x="567285" y="1006048"/>
                  </a:cubicBezTo>
                  <a:cubicBezTo>
                    <a:pt x="556799" y="983015"/>
                    <a:pt x="548535" y="959032"/>
                    <a:pt x="537724" y="936162"/>
                  </a:cubicBezTo>
                  <a:cubicBezTo>
                    <a:pt x="523281" y="907893"/>
                    <a:pt x="510004" y="878945"/>
                    <a:pt x="495454" y="850676"/>
                  </a:cubicBezTo>
                  <a:cubicBezTo>
                    <a:pt x="491985" y="843785"/>
                    <a:pt x="488436" y="836650"/>
                    <a:pt x="484913" y="829434"/>
                  </a:cubicBezTo>
                  <a:cubicBezTo>
                    <a:pt x="475105" y="805913"/>
                    <a:pt x="461313" y="783992"/>
                    <a:pt x="447900" y="762370"/>
                  </a:cubicBezTo>
                  <a:cubicBezTo>
                    <a:pt x="431426" y="737654"/>
                    <a:pt x="420452" y="709657"/>
                    <a:pt x="404140" y="684887"/>
                  </a:cubicBezTo>
                  <a:cubicBezTo>
                    <a:pt x="405901" y="685430"/>
                    <a:pt x="407662" y="685566"/>
                    <a:pt x="409071" y="684697"/>
                  </a:cubicBezTo>
                  <a:cubicBezTo>
                    <a:pt x="412702" y="685647"/>
                    <a:pt x="416198" y="687058"/>
                    <a:pt x="419883" y="687736"/>
                  </a:cubicBezTo>
                  <a:cubicBezTo>
                    <a:pt x="420127" y="687844"/>
                    <a:pt x="420343" y="687926"/>
                    <a:pt x="420587" y="687980"/>
                  </a:cubicBezTo>
                  <a:cubicBezTo>
                    <a:pt x="425004" y="689825"/>
                    <a:pt x="430098" y="690503"/>
                    <a:pt x="434623" y="691670"/>
                  </a:cubicBezTo>
                  <a:cubicBezTo>
                    <a:pt x="497025" y="700704"/>
                    <a:pt x="558967" y="712505"/>
                    <a:pt x="621748" y="719152"/>
                  </a:cubicBezTo>
                  <a:cubicBezTo>
                    <a:pt x="651988" y="725256"/>
                    <a:pt x="682687" y="727888"/>
                    <a:pt x="713360" y="731387"/>
                  </a:cubicBezTo>
                  <a:cubicBezTo>
                    <a:pt x="734630" y="734724"/>
                    <a:pt x="756931" y="739988"/>
                    <a:pt x="778770" y="739743"/>
                  </a:cubicBezTo>
                  <a:cubicBezTo>
                    <a:pt x="781398" y="739825"/>
                    <a:pt x="784081" y="740015"/>
                    <a:pt x="786709" y="739635"/>
                  </a:cubicBezTo>
                  <a:cubicBezTo>
                    <a:pt x="789581" y="739147"/>
                    <a:pt x="791315" y="737329"/>
                    <a:pt x="792074" y="735131"/>
                  </a:cubicBezTo>
                  <a:cubicBezTo>
                    <a:pt x="793266" y="734724"/>
                    <a:pt x="794350" y="734073"/>
                    <a:pt x="795217" y="733097"/>
                  </a:cubicBezTo>
                  <a:cubicBezTo>
                    <a:pt x="797927" y="730085"/>
                    <a:pt x="797602" y="725338"/>
                    <a:pt x="794594" y="722652"/>
                  </a:cubicBezTo>
                  <a:close/>
                  <a:moveTo>
                    <a:pt x="661227" y="711040"/>
                  </a:moveTo>
                  <a:cubicBezTo>
                    <a:pt x="629498" y="705072"/>
                    <a:pt x="597118" y="701572"/>
                    <a:pt x="565036" y="697801"/>
                  </a:cubicBezTo>
                  <a:cubicBezTo>
                    <a:pt x="520003" y="691697"/>
                    <a:pt x="474292" y="683612"/>
                    <a:pt x="428716" y="680764"/>
                  </a:cubicBezTo>
                  <a:cubicBezTo>
                    <a:pt x="427984" y="680791"/>
                    <a:pt x="426846" y="680655"/>
                    <a:pt x="425519" y="680465"/>
                  </a:cubicBezTo>
                  <a:cubicBezTo>
                    <a:pt x="423541" y="678919"/>
                    <a:pt x="420614" y="678756"/>
                    <a:pt x="418257" y="678078"/>
                  </a:cubicBezTo>
                  <a:cubicBezTo>
                    <a:pt x="412431" y="677264"/>
                    <a:pt x="406335" y="676070"/>
                    <a:pt x="400509" y="676396"/>
                  </a:cubicBezTo>
                  <a:cubicBezTo>
                    <a:pt x="399344" y="676776"/>
                    <a:pt x="398558" y="677725"/>
                    <a:pt x="398233" y="678837"/>
                  </a:cubicBezTo>
                  <a:cubicBezTo>
                    <a:pt x="396607" y="678295"/>
                    <a:pt x="395117" y="678756"/>
                    <a:pt x="394683" y="681442"/>
                  </a:cubicBezTo>
                  <a:cubicBezTo>
                    <a:pt x="397420" y="697991"/>
                    <a:pt x="407337" y="712668"/>
                    <a:pt x="413515" y="728186"/>
                  </a:cubicBezTo>
                  <a:cubicBezTo>
                    <a:pt x="424977" y="753471"/>
                    <a:pt x="439690" y="776911"/>
                    <a:pt x="454728" y="800134"/>
                  </a:cubicBezTo>
                  <a:cubicBezTo>
                    <a:pt x="458359" y="808191"/>
                    <a:pt x="462017" y="816276"/>
                    <a:pt x="465811" y="823954"/>
                  </a:cubicBezTo>
                  <a:cubicBezTo>
                    <a:pt x="487298" y="868012"/>
                    <a:pt x="509625" y="911311"/>
                    <a:pt x="530516" y="955966"/>
                  </a:cubicBezTo>
                  <a:cubicBezTo>
                    <a:pt x="544714" y="993215"/>
                    <a:pt x="562652" y="1028891"/>
                    <a:pt x="575875" y="1066520"/>
                  </a:cubicBezTo>
                  <a:cubicBezTo>
                    <a:pt x="591238" y="1101001"/>
                    <a:pt x="606060" y="1135646"/>
                    <a:pt x="618253" y="1171430"/>
                  </a:cubicBezTo>
                  <a:cubicBezTo>
                    <a:pt x="627059" y="1194083"/>
                    <a:pt x="635242" y="1216953"/>
                    <a:pt x="642396" y="1240149"/>
                  </a:cubicBezTo>
                  <a:cubicBezTo>
                    <a:pt x="646297" y="1253199"/>
                    <a:pt x="651825" y="1266221"/>
                    <a:pt x="652692" y="1279921"/>
                  </a:cubicBezTo>
                  <a:cubicBezTo>
                    <a:pt x="628604" y="1292265"/>
                    <a:pt x="604326" y="1304148"/>
                    <a:pt x="579912" y="1315895"/>
                  </a:cubicBezTo>
                  <a:cubicBezTo>
                    <a:pt x="560024" y="1323627"/>
                    <a:pt x="540514" y="1341831"/>
                    <a:pt x="518133" y="1341533"/>
                  </a:cubicBezTo>
                  <a:cubicBezTo>
                    <a:pt x="493367" y="1275553"/>
                    <a:pt x="469008" y="1209303"/>
                    <a:pt x="436791" y="1146498"/>
                  </a:cubicBezTo>
                  <a:cubicBezTo>
                    <a:pt x="414897" y="1099971"/>
                    <a:pt x="396987" y="1051626"/>
                    <a:pt x="373847" y="1005668"/>
                  </a:cubicBezTo>
                  <a:cubicBezTo>
                    <a:pt x="331848" y="933042"/>
                    <a:pt x="309548" y="848452"/>
                    <a:pt x="255030" y="783558"/>
                  </a:cubicBezTo>
                  <a:cubicBezTo>
                    <a:pt x="254245" y="779570"/>
                    <a:pt x="250126" y="776287"/>
                    <a:pt x="245764" y="777589"/>
                  </a:cubicBezTo>
                  <a:cubicBezTo>
                    <a:pt x="243867" y="778105"/>
                    <a:pt x="242349" y="779353"/>
                    <a:pt x="241320" y="781008"/>
                  </a:cubicBezTo>
                  <a:cubicBezTo>
                    <a:pt x="237635" y="786895"/>
                    <a:pt x="233895" y="792755"/>
                    <a:pt x="230373" y="798723"/>
                  </a:cubicBezTo>
                  <a:cubicBezTo>
                    <a:pt x="213438" y="828050"/>
                    <a:pt x="198589" y="858490"/>
                    <a:pt x="180245" y="887003"/>
                  </a:cubicBezTo>
                  <a:cubicBezTo>
                    <a:pt x="162443" y="914892"/>
                    <a:pt x="144424" y="942754"/>
                    <a:pt x="127001" y="970996"/>
                  </a:cubicBezTo>
                  <a:cubicBezTo>
                    <a:pt x="117301" y="984941"/>
                    <a:pt x="104837" y="998587"/>
                    <a:pt x="94784" y="1012532"/>
                  </a:cubicBezTo>
                  <a:cubicBezTo>
                    <a:pt x="82943" y="1027779"/>
                    <a:pt x="73595" y="1044762"/>
                    <a:pt x="62486" y="1060497"/>
                  </a:cubicBezTo>
                  <a:cubicBezTo>
                    <a:pt x="53625" y="912478"/>
                    <a:pt x="45036" y="764187"/>
                    <a:pt x="30838" y="616521"/>
                  </a:cubicBezTo>
                  <a:cubicBezTo>
                    <a:pt x="27938" y="563537"/>
                    <a:pt x="24470" y="509657"/>
                    <a:pt x="20108" y="456646"/>
                  </a:cubicBezTo>
                  <a:cubicBezTo>
                    <a:pt x="18861" y="429815"/>
                    <a:pt x="17452" y="402983"/>
                    <a:pt x="16124" y="376152"/>
                  </a:cubicBezTo>
                  <a:cubicBezTo>
                    <a:pt x="16531" y="365870"/>
                    <a:pt x="16964" y="355615"/>
                    <a:pt x="17100" y="345333"/>
                  </a:cubicBezTo>
                  <a:cubicBezTo>
                    <a:pt x="16937" y="282392"/>
                    <a:pt x="17967" y="219452"/>
                    <a:pt x="18997" y="156484"/>
                  </a:cubicBezTo>
                  <a:cubicBezTo>
                    <a:pt x="18915" y="128676"/>
                    <a:pt x="19078" y="100895"/>
                    <a:pt x="21354" y="73141"/>
                  </a:cubicBezTo>
                  <a:cubicBezTo>
                    <a:pt x="22763" y="58681"/>
                    <a:pt x="22167" y="44031"/>
                    <a:pt x="22655" y="29517"/>
                  </a:cubicBezTo>
                  <a:cubicBezTo>
                    <a:pt x="22465" y="29056"/>
                    <a:pt x="22275" y="28595"/>
                    <a:pt x="22086" y="28161"/>
                  </a:cubicBezTo>
                  <a:lnTo>
                    <a:pt x="22086" y="28161"/>
                  </a:lnTo>
                  <a:cubicBezTo>
                    <a:pt x="22058" y="28106"/>
                    <a:pt x="22058" y="28079"/>
                    <a:pt x="22031" y="28025"/>
                  </a:cubicBezTo>
                  <a:cubicBezTo>
                    <a:pt x="20893" y="25258"/>
                    <a:pt x="19728" y="22490"/>
                    <a:pt x="18482" y="19750"/>
                  </a:cubicBezTo>
                  <a:cubicBezTo>
                    <a:pt x="18861" y="20456"/>
                    <a:pt x="19268" y="21188"/>
                    <a:pt x="19647" y="21894"/>
                  </a:cubicBezTo>
                  <a:cubicBezTo>
                    <a:pt x="19620" y="21894"/>
                    <a:pt x="19620" y="21866"/>
                    <a:pt x="19593" y="21812"/>
                  </a:cubicBezTo>
                  <a:cubicBezTo>
                    <a:pt x="19620" y="21839"/>
                    <a:pt x="19620" y="21866"/>
                    <a:pt x="19647" y="21894"/>
                  </a:cubicBezTo>
                  <a:cubicBezTo>
                    <a:pt x="17588" y="18150"/>
                    <a:pt x="16043" y="14731"/>
                    <a:pt x="15826" y="10391"/>
                  </a:cubicBezTo>
                  <a:cubicBezTo>
                    <a:pt x="15826" y="10309"/>
                    <a:pt x="15826" y="10228"/>
                    <a:pt x="15826" y="10146"/>
                  </a:cubicBezTo>
                  <a:cubicBezTo>
                    <a:pt x="15799" y="9387"/>
                    <a:pt x="15826" y="8627"/>
                    <a:pt x="15881" y="7868"/>
                  </a:cubicBezTo>
                  <a:cubicBezTo>
                    <a:pt x="15908" y="7596"/>
                    <a:pt x="15962" y="7298"/>
                    <a:pt x="15989" y="6999"/>
                  </a:cubicBezTo>
                  <a:cubicBezTo>
                    <a:pt x="16043" y="6565"/>
                    <a:pt x="16124" y="6131"/>
                    <a:pt x="16206" y="5697"/>
                  </a:cubicBezTo>
                  <a:cubicBezTo>
                    <a:pt x="16666" y="6837"/>
                    <a:pt x="17398" y="8112"/>
                    <a:pt x="18482" y="9441"/>
                  </a:cubicBezTo>
                  <a:cubicBezTo>
                    <a:pt x="36772" y="34102"/>
                    <a:pt x="61646" y="52740"/>
                    <a:pt x="83079" y="74444"/>
                  </a:cubicBezTo>
                  <a:cubicBezTo>
                    <a:pt x="170707" y="161476"/>
                    <a:pt x="260612" y="246500"/>
                    <a:pt x="353389" y="328106"/>
                  </a:cubicBezTo>
                  <a:cubicBezTo>
                    <a:pt x="428364" y="394031"/>
                    <a:pt x="501604" y="461909"/>
                    <a:pt x="574113" y="530520"/>
                  </a:cubicBezTo>
                  <a:cubicBezTo>
                    <a:pt x="641637" y="594871"/>
                    <a:pt x="707264" y="661203"/>
                    <a:pt x="775356" y="724958"/>
                  </a:cubicBezTo>
                  <a:cubicBezTo>
                    <a:pt x="754763" y="724090"/>
                    <a:pt x="734522" y="719722"/>
                    <a:pt x="714146" y="716602"/>
                  </a:cubicBezTo>
                  <a:cubicBezTo>
                    <a:pt x="696561" y="714323"/>
                    <a:pt x="678867" y="712885"/>
                    <a:pt x="661227" y="71104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25"/>
            <p:cNvSpPr/>
            <p:nvPr/>
          </p:nvSpPr>
          <p:spPr>
            <a:xfrm>
              <a:off x="8566794" y="9038642"/>
              <a:ext cx="1845" cy="1844"/>
            </a:xfrm>
            <a:custGeom>
              <a:rect b="b" l="l" r="r" t="t"/>
              <a:pathLst>
                <a:path extrusionOk="0" h="1844" w="1845">
                  <a:moveTo>
                    <a:pt x="868" y="0"/>
                  </a:moveTo>
                  <a:cubicBezTo>
                    <a:pt x="354" y="0"/>
                    <a:pt x="-26" y="515"/>
                    <a:pt x="1" y="977"/>
                  </a:cubicBezTo>
                  <a:cubicBezTo>
                    <a:pt x="28" y="1492"/>
                    <a:pt x="489" y="1845"/>
                    <a:pt x="977" y="1845"/>
                  </a:cubicBezTo>
                  <a:cubicBezTo>
                    <a:pt x="1465" y="1845"/>
                    <a:pt x="1871" y="1329"/>
                    <a:pt x="1844" y="868"/>
                  </a:cubicBezTo>
                  <a:cubicBezTo>
                    <a:pt x="1817" y="326"/>
                    <a:pt x="1383" y="0"/>
                    <a:pt x="868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90" name="Google Shape;1390;p25"/>
          <p:cNvSpPr/>
          <p:nvPr/>
        </p:nvSpPr>
        <p:spPr>
          <a:xfrm rot="725685">
            <a:off x="8321201" y="515376"/>
            <a:ext cx="519129" cy="470211"/>
          </a:xfrm>
          <a:custGeom>
            <a:rect b="b" l="l" r="r" t="t"/>
            <a:pathLst>
              <a:path extrusionOk="0" h="939283" w="1035930">
                <a:moveTo>
                  <a:pt x="1002556" y="444947"/>
                </a:moveTo>
                <a:cubicBezTo>
                  <a:pt x="967088" y="436998"/>
                  <a:pt x="930585" y="435487"/>
                  <a:pt x="894558" y="431574"/>
                </a:cubicBezTo>
                <a:cubicBezTo>
                  <a:pt x="826543" y="424308"/>
                  <a:pt x="758094" y="420437"/>
                  <a:pt x="689707" y="423439"/>
                </a:cubicBezTo>
                <a:cubicBezTo>
                  <a:pt x="714795" y="398930"/>
                  <a:pt x="740899" y="375414"/>
                  <a:pt x="766940" y="351877"/>
                </a:cubicBezTo>
                <a:cubicBezTo>
                  <a:pt x="780075" y="339022"/>
                  <a:pt x="794080" y="327099"/>
                  <a:pt x="807774" y="314823"/>
                </a:cubicBezTo>
                <a:cubicBezTo>
                  <a:pt x="820763" y="302631"/>
                  <a:pt x="833608" y="290293"/>
                  <a:pt x="847136" y="278680"/>
                </a:cubicBezTo>
                <a:cubicBezTo>
                  <a:pt x="859359" y="267440"/>
                  <a:pt x="871334" y="255931"/>
                  <a:pt x="884572" y="245870"/>
                </a:cubicBezTo>
                <a:cubicBezTo>
                  <a:pt x="902264" y="231380"/>
                  <a:pt x="917864" y="213908"/>
                  <a:pt x="930046" y="194554"/>
                </a:cubicBezTo>
                <a:cubicBezTo>
                  <a:pt x="938167" y="180249"/>
                  <a:pt x="947925" y="163337"/>
                  <a:pt x="942186" y="146508"/>
                </a:cubicBezTo>
                <a:cubicBezTo>
                  <a:pt x="937815" y="134750"/>
                  <a:pt x="926876" y="124938"/>
                  <a:pt x="914239" y="123240"/>
                </a:cubicBezTo>
                <a:cubicBezTo>
                  <a:pt x="891782" y="120694"/>
                  <a:pt x="870505" y="131231"/>
                  <a:pt x="851715" y="142388"/>
                </a:cubicBezTo>
                <a:cubicBezTo>
                  <a:pt x="824617" y="159632"/>
                  <a:pt x="800502" y="180912"/>
                  <a:pt x="775766" y="201260"/>
                </a:cubicBezTo>
                <a:cubicBezTo>
                  <a:pt x="745519" y="226908"/>
                  <a:pt x="716639" y="254150"/>
                  <a:pt x="687697" y="281268"/>
                </a:cubicBezTo>
                <a:cubicBezTo>
                  <a:pt x="672263" y="296462"/>
                  <a:pt x="658714" y="313457"/>
                  <a:pt x="642824" y="328237"/>
                </a:cubicBezTo>
                <a:cubicBezTo>
                  <a:pt x="635097" y="335835"/>
                  <a:pt x="627929" y="343990"/>
                  <a:pt x="620533" y="351898"/>
                </a:cubicBezTo>
                <a:cubicBezTo>
                  <a:pt x="611686" y="361503"/>
                  <a:pt x="601349" y="369411"/>
                  <a:pt x="591591" y="378001"/>
                </a:cubicBezTo>
                <a:cubicBezTo>
                  <a:pt x="597350" y="293481"/>
                  <a:pt x="617404" y="210431"/>
                  <a:pt x="625774" y="126200"/>
                </a:cubicBezTo>
                <a:cubicBezTo>
                  <a:pt x="629586" y="93928"/>
                  <a:pt x="633087" y="61449"/>
                  <a:pt x="630311" y="28949"/>
                </a:cubicBezTo>
                <a:cubicBezTo>
                  <a:pt x="630062" y="5454"/>
                  <a:pt x="604808" y="-4896"/>
                  <a:pt x="584754" y="2204"/>
                </a:cubicBezTo>
                <a:cubicBezTo>
                  <a:pt x="565342" y="8166"/>
                  <a:pt x="549763" y="23422"/>
                  <a:pt x="540523" y="41183"/>
                </a:cubicBezTo>
                <a:cubicBezTo>
                  <a:pt x="514751" y="92873"/>
                  <a:pt x="506485" y="151020"/>
                  <a:pt x="494635" y="206995"/>
                </a:cubicBezTo>
                <a:cubicBezTo>
                  <a:pt x="489953" y="228130"/>
                  <a:pt x="487384" y="249617"/>
                  <a:pt x="484110" y="271001"/>
                </a:cubicBezTo>
                <a:cubicBezTo>
                  <a:pt x="477605" y="310145"/>
                  <a:pt x="470810" y="349476"/>
                  <a:pt x="468448" y="389138"/>
                </a:cubicBezTo>
                <a:cubicBezTo>
                  <a:pt x="456909" y="370984"/>
                  <a:pt x="446095" y="352271"/>
                  <a:pt x="435052" y="333744"/>
                </a:cubicBezTo>
                <a:cubicBezTo>
                  <a:pt x="423327" y="312836"/>
                  <a:pt x="413527" y="290852"/>
                  <a:pt x="401014" y="270379"/>
                </a:cubicBezTo>
                <a:cubicBezTo>
                  <a:pt x="381582" y="239267"/>
                  <a:pt x="363164" y="207512"/>
                  <a:pt x="340893" y="178304"/>
                </a:cubicBezTo>
                <a:cubicBezTo>
                  <a:pt x="333766" y="167498"/>
                  <a:pt x="327841" y="155947"/>
                  <a:pt x="319969" y="145638"/>
                </a:cubicBezTo>
                <a:cubicBezTo>
                  <a:pt x="312055" y="135143"/>
                  <a:pt x="303540" y="125103"/>
                  <a:pt x="295129" y="115022"/>
                </a:cubicBezTo>
                <a:cubicBezTo>
                  <a:pt x="274433" y="90947"/>
                  <a:pt x="250940" y="67266"/>
                  <a:pt x="220651" y="55819"/>
                </a:cubicBezTo>
                <a:cubicBezTo>
                  <a:pt x="209070" y="51120"/>
                  <a:pt x="196184" y="48594"/>
                  <a:pt x="183837" y="51534"/>
                </a:cubicBezTo>
                <a:cubicBezTo>
                  <a:pt x="165399" y="56316"/>
                  <a:pt x="169335" y="80680"/>
                  <a:pt x="171966" y="95088"/>
                </a:cubicBezTo>
                <a:cubicBezTo>
                  <a:pt x="180149" y="138248"/>
                  <a:pt x="198546" y="178635"/>
                  <a:pt x="222723" y="215109"/>
                </a:cubicBezTo>
                <a:cubicBezTo>
                  <a:pt x="232439" y="231007"/>
                  <a:pt x="240705" y="247775"/>
                  <a:pt x="250670" y="263548"/>
                </a:cubicBezTo>
                <a:cubicBezTo>
                  <a:pt x="264136" y="284311"/>
                  <a:pt x="279239" y="304039"/>
                  <a:pt x="294238" y="323725"/>
                </a:cubicBezTo>
                <a:cubicBezTo>
                  <a:pt x="315535" y="349745"/>
                  <a:pt x="334989" y="377194"/>
                  <a:pt x="358378" y="401455"/>
                </a:cubicBezTo>
                <a:cubicBezTo>
                  <a:pt x="369131" y="413938"/>
                  <a:pt x="379096" y="427041"/>
                  <a:pt x="389972" y="439399"/>
                </a:cubicBezTo>
                <a:cubicBezTo>
                  <a:pt x="396166" y="446706"/>
                  <a:pt x="402713" y="454138"/>
                  <a:pt x="405821" y="463350"/>
                </a:cubicBezTo>
                <a:cubicBezTo>
                  <a:pt x="371969" y="457760"/>
                  <a:pt x="337765" y="460514"/>
                  <a:pt x="303644" y="461010"/>
                </a:cubicBezTo>
                <a:cubicBezTo>
                  <a:pt x="259931" y="462563"/>
                  <a:pt x="216156" y="462356"/>
                  <a:pt x="172505" y="465295"/>
                </a:cubicBezTo>
                <a:cubicBezTo>
                  <a:pt x="150897" y="466455"/>
                  <a:pt x="129227" y="466620"/>
                  <a:pt x="107577" y="467366"/>
                </a:cubicBezTo>
                <a:cubicBezTo>
                  <a:pt x="74492" y="468256"/>
                  <a:pt x="39149" y="468628"/>
                  <a:pt x="9647" y="485458"/>
                </a:cubicBezTo>
                <a:cubicBezTo>
                  <a:pt x="-19108" y="507400"/>
                  <a:pt x="23507" y="537499"/>
                  <a:pt x="45198" y="543419"/>
                </a:cubicBezTo>
                <a:cubicBezTo>
                  <a:pt x="65998" y="549754"/>
                  <a:pt x="87937" y="550996"/>
                  <a:pt x="109504" y="552486"/>
                </a:cubicBezTo>
                <a:cubicBezTo>
                  <a:pt x="142527" y="553914"/>
                  <a:pt x="175654" y="553231"/>
                  <a:pt x="208656" y="551865"/>
                </a:cubicBezTo>
                <a:cubicBezTo>
                  <a:pt x="241969" y="550271"/>
                  <a:pt x="275303" y="549008"/>
                  <a:pt x="308554" y="546524"/>
                </a:cubicBezTo>
                <a:cubicBezTo>
                  <a:pt x="337371" y="544082"/>
                  <a:pt x="366251" y="541453"/>
                  <a:pt x="395193" y="542840"/>
                </a:cubicBezTo>
                <a:cubicBezTo>
                  <a:pt x="383032" y="550975"/>
                  <a:pt x="372466" y="561056"/>
                  <a:pt x="361838" y="570992"/>
                </a:cubicBezTo>
                <a:cubicBezTo>
                  <a:pt x="314396" y="606514"/>
                  <a:pt x="266933" y="642202"/>
                  <a:pt x="223282" y="682423"/>
                </a:cubicBezTo>
                <a:cubicBezTo>
                  <a:pt x="188415" y="711321"/>
                  <a:pt x="155454" y="743552"/>
                  <a:pt x="132231" y="782779"/>
                </a:cubicBezTo>
                <a:cubicBezTo>
                  <a:pt x="120152" y="802093"/>
                  <a:pt x="108199" y="824118"/>
                  <a:pt x="113212" y="847634"/>
                </a:cubicBezTo>
                <a:cubicBezTo>
                  <a:pt x="116113" y="866119"/>
                  <a:pt x="133784" y="861710"/>
                  <a:pt x="146898" y="857963"/>
                </a:cubicBezTo>
                <a:cubicBezTo>
                  <a:pt x="167118" y="851174"/>
                  <a:pt x="186675" y="842065"/>
                  <a:pt x="204865" y="830908"/>
                </a:cubicBezTo>
                <a:cubicBezTo>
                  <a:pt x="256160" y="798449"/>
                  <a:pt x="304162" y="760754"/>
                  <a:pt x="346715" y="717448"/>
                </a:cubicBezTo>
                <a:cubicBezTo>
                  <a:pt x="371430" y="695527"/>
                  <a:pt x="392935" y="670375"/>
                  <a:pt x="417236" y="648019"/>
                </a:cubicBezTo>
                <a:cubicBezTo>
                  <a:pt x="444313" y="620984"/>
                  <a:pt x="474581" y="596889"/>
                  <a:pt x="503274" y="571448"/>
                </a:cubicBezTo>
                <a:cubicBezTo>
                  <a:pt x="503170" y="628871"/>
                  <a:pt x="503232" y="686315"/>
                  <a:pt x="505138" y="743717"/>
                </a:cubicBezTo>
                <a:cubicBezTo>
                  <a:pt x="505387" y="787954"/>
                  <a:pt x="513011" y="831694"/>
                  <a:pt x="523887" y="874462"/>
                </a:cubicBezTo>
                <a:cubicBezTo>
                  <a:pt x="529419" y="891685"/>
                  <a:pt x="538907" y="933065"/>
                  <a:pt x="556931" y="938985"/>
                </a:cubicBezTo>
                <a:cubicBezTo>
                  <a:pt x="581875" y="946127"/>
                  <a:pt x="603068" y="822773"/>
                  <a:pt x="608351" y="802051"/>
                </a:cubicBezTo>
                <a:cubicBezTo>
                  <a:pt x="616907" y="760195"/>
                  <a:pt x="623951" y="718028"/>
                  <a:pt x="627017" y="675385"/>
                </a:cubicBezTo>
                <a:cubicBezTo>
                  <a:pt x="629835" y="638435"/>
                  <a:pt x="631554" y="601608"/>
                  <a:pt x="635304" y="564658"/>
                </a:cubicBezTo>
                <a:cubicBezTo>
                  <a:pt x="647817" y="577472"/>
                  <a:pt x="661635" y="588878"/>
                  <a:pt x="674438" y="601381"/>
                </a:cubicBezTo>
                <a:cubicBezTo>
                  <a:pt x="685771" y="612849"/>
                  <a:pt x="696875" y="624544"/>
                  <a:pt x="708580" y="635661"/>
                </a:cubicBezTo>
                <a:cubicBezTo>
                  <a:pt x="722689" y="650027"/>
                  <a:pt x="735285" y="665801"/>
                  <a:pt x="750118" y="679484"/>
                </a:cubicBezTo>
                <a:cubicBezTo>
                  <a:pt x="759751" y="689006"/>
                  <a:pt x="767272" y="699211"/>
                  <a:pt x="776677" y="709499"/>
                </a:cubicBezTo>
                <a:cubicBezTo>
                  <a:pt x="787885" y="721361"/>
                  <a:pt x="799860" y="732456"/>
                  <a:pt x="811917" y="743428"/>
                </a:cubicBezTo>
                <a:cubicBezTo>
                  <a:pt x="833380" y="760402"/>
                  <a:pt x="867750" y="788803"/>
                  <a:pt x="896547" y="778059"/>
                </a:cubicBezTo>
                <a:cubicBezTo>
                  <a:pt x="918735" y="767502"/>
                  <a:pt x="910448" y="745477"/>
                  <a:pt x="901601" y="728440"/>
                </a:cubicBezTo>
                <a:cubicBezTo>
                  <a:pt x="893252" y="712066"/>
                  <a:pt x="885131" y="695175"/>
                  <a:pt x="874980" y="679587"/>
                </a:cubicBezTo>
                <a:cubicBezTo>
                  <a:pt x="866776" y="667539"/>
                  <a:pt x="857619" y="656175"/>
                  <a:pt x="849208" y="644251"/>
                </a:cubicBezTo>
                <a:cubicBezTo>
                  <a:pt x="829651" y="617962"/>
                  <a:pt x="805288" y="595709"/>
                  <a:pt x="780365" y="574615"/>
                </a:cubicBezTo>
                <a:cubicBezTo>
                  <a:pt x="772161" y="567183"/>
                  <a:pt x="764620" y="559089"/>
                  <a:pt x="756333" y="551761"/>
                </a:cubicBezTo>
                <a:cubicBezTo>
                  <a:pt x="747736" y="543916"/>
                  <a:pt x="737398" y="538265"/>
                  <a:pt x="728821" y="530419"/>
                </a:cubicBezTo>
                <a:cubicBezTo>
                  <a:pt x="762859" y="530192"/>
                  <a:pt x="796732" y="535077"/>
                  <a:pt x="830770" y="533297"/>
                </a:cubicBezTo>
                <a:cubicBezTo>
                  <a:pt x="857308" y="532241"/>
                  <a:pt x="883930" y="533400"/>
                  <a:pt x="910282" y="529550"/>
                </a:cubicBezTo>
                <a:cubicBezTo>
                  <a:pt x="926586" y="527977"/>
                  <a:pt x="943098" y="527873"/>
                  <a:pt x="959154" y="524230"/>
                </a:cubicBezTo>
                <a:cubicBezTo>
                  <a:pt x="974546" y="520897"/>
                  <a:pt x="989235" y="515018"/>
                  <a:pt x="1004234" y="510278"/>
                </a:cubicBezTo>
                <a:cubicBezTo>
                  <a:pt x="1012231" y="507628"/>
                  <a:pt x="1020580" y="504833"/>
                  <a:pt x="1026588" y="498644"/>
                </a:cubicBezTo>
                <a:cubicBezTo>
                  <a:pt x="1049107" y="478130"/>
                  <a:pt x="1026878" y="449522"/>
                  <a:pt x="1002556" y="44494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1" name="Google Shape;1391;p25"/>
          <p:cNvSpPr/>
          <p:nvPr/>
        </p:nvSpPr>
        <p:spPr>
          <a:xfrm rot="725685">
            <a:off x="8321201" y="515376"/>
            <a:ext cx="519129" cy="470211"/>
          </a:xfrm>
          <a:custGeom>
            <a:rect b="b" l="l" r="r" t="t"/>
            <a:pathLst>
              <a:path extrusionOk="0" h="939283" w="1035930">
                <a:moveTo>
                  <a:pt x="556931" y="938985"/>
                </a:moveTo>
                <a:cubicBezTo>
                  <a:pt x="538907" y="933065"/>
                  <a:pt x="529419" y="891685"/>
                  <a:pt x="523887" y="874462"/>
                </a:cubicBezTo>
                <a:cubicBezTo>
                  <a:pt x="513011" y="831694"/>
                  <a:pt x="505387" y="787954"/>
                  <a:pt x="505138" y="743717"/>
                </a:cubicBezTo>
                <a:cubicBezTo>
                  <a:pt x="503232" y="686315"/>
                  <a:pt x="503170" y="628871"/>
                  <a:pt x="503274" y="571448"/>
                </a:cubicBezTo>
                <a:cubicBezTo>
                  <a:pt x="474581" y="596889"/>
                  <a:pt x="444313" y="620984"/>
                  <a:pt x="417236" y="648019"/>
                </a:cubicBezTo>
                <a:cubicBezTo>
                  <a:pt x="392935" y="670375"/>
                  <a:pt x="371430" y="695527"/>
                  <a:pt x="346715" y="717448"/>
                </a:cubicBezTo>
                <a:cubicBezTo>
                  <a:pt x="304162" y="760754"/>
                  <a:pt x="256160" y="798449"/>
                  <a:pt x="204865" y="830908"/>
                </a:cubicBezTo>
                <a:cubicBezTo>
                  <a:pt x="186675" y="842065"/>
                  <a:pt x="167118" y="851174"/>
                  <a:pt x="146898" y="857963"/>
                </a:cubicBezTo>
                <a:cubicBezTo>
                  <a:pt x="133784" y="861710"/>
                  <a:pt x="116113" y="866119"/>
                  <a:pt x="113212" y="847634"/>
                </a:cubicBezTo>
                <a:cubicBezTo>
                  <a:pt x="108199" y="824118"/>
                  <a:pt x="120152" y="802093"/>
                  <a:pt x="132231" y="782779"/>
                </a:cubicBezTo>
                <a:cubicBezTo>
                  <a:pt x="155454" y="743552"/>
                  <a:pt x="188415" y="711321"/>
                  <a:pt x="223282" y="682423"/>
                </a:cubicBezTo>
                <a:cubicBezTo>
                  <a:pt x="266933" y="642202"/>
                  <a:pt x="314396" y="606514"/>
                  <a:pt x="361838" y="570992"/>
                </a:cubicBezTo>
                <a:cubicBezTo>
                  <a:pt x="372466" y="561056"/>
                  <a:pt x="383032" y="550975"/>
                  <a:pt x="395193" y="542840"/>
                </a:cubicBezTo>
                <a:cubicBezTo>
                  <a:pt x="366251" y="541453"/>
                  <a:pt x="337371" y="544082"/>
                  <a:pt x="308554" y="546524"/>
                </a:cubicBezTo>
                <a:cubicBezTo>
                  <a:pt x="275303" y="549008"/>
                  <a:pt x="241969" y="550271"/>
                  <a:pt x="208656" y="551865"/>
                </a:cubicBezTo>
                <a:cubicBezTo>
                  <a:pt x="175654" y="553231"/>
                  <a:pt x="142527" y="553914"/>
                  <a:pt x="109504" y="552486"/>
                </a:cubicBezTo>
                <a:cubicBezTo>
                  <a:pt x="87937" y="550996"/>
                  <a:pt x="65998" y="549754"/>
                  <a:pt x="45198" y="543419"/>
                </a:cubicBezTo>
                <a:cubicBezTo>
                  <a:pt x="23507" y="537499"/>
                  <a:pt x="-19108" y="507400"/>
                  <a:pt x="9647" y="485458"/>
                </a:cubicBezTo>
                <a:cubicBezTo>
                  <a:pt x="39149" y="468628"/>
                  <a:pt x="74492" y="468256"/>
                  <a:pt x="107577" y="467366"/>
                </a:cubicBezTo>
                <a:cubicBezTo>
                  <a:pt x="129227" y="466620"/>
                  <a:pt x="150897" y="466455"/>
                  <a:pt x="172505" y="465295"/>
                </a:cubicBezTo>
                <a:cubicBezTo>
                  <a:pt x="216156" y="462356"/>
                  <a:pt x="259931" y="462563"/>
                  <a:pt x="303644" y="461010"/>
                </a:cubicBezTo>
                <a:cubicBezTo>
                  <a:pt x="337765" y="460514"/>
                  <a:pt x="371969" y="457760"/>
                  <a:pt x="405821" y="463350"/>
                </a:cubicBezTo>
                <a:cubicBezTo>
                  <a:pt x="402713" y="454138"/>
                  <a:pt x="396166" y="446706"/>
                  <a:pt x="389972" y="439399"/>
                </a:cubicBezTo>
                <a:cubicBezTo>
                  <a:pt x="379096" y="427041"/>
                  <a:pt x="369131" y="413938"/>
                  <a:pt x="358378" y="401455"/>
                </a:cubicBezTo>
                <a:cubicBezTo>
                  <a:pt x="334989" y="377194"/>
                  <a:pt x="315535" y="349745"/>
                  <a:pt x="294238" y="323725"/>
                </a:cubicBezTo>
                <a:cubicBezTo>
                  <a:pt x="279239" y="304039"/>
                  <a:pt x="264136" y="284311"/>
                  <a:pt x="250670" y="263548"/>
                </a:cubicBezTo>
                <a:cubicBezTo>
                  <a:pt x="240705" y="247775"/>
                  <a:pt x="232439" y="231007"/>
                  <a:pt x="222723" y="215109"/>
                </a:cubicBezTo>
                <a:cubicBezTo>
                  <a:pt x="198546" y="178635"/>
                  <a:pt x="180149" y="138248"/>
                  <a:pt x="171966" y="95088"/>
                </a:cubicBezTo>
                <a:cubicBezTo>
                  <a:pt x="169335" y="80680"/>
                  <a:pt x="165399" y="56316"/>
                  <a:pt x="183837" y="51534"/>
                </a:cubicBezTo>
                <a:cubicBezTo>
                  <a:pt x="196184" y="48594"/>
                  <a:pt x="209070" y="51120"/>
                  <a:pt x="220651" y="55819"/>
                </a:cubicBezTo>
                <a:cubicBezTo>
                  <a:pt x="250940" y="67266"/>
                  <a:pt x="274433" y="90947"/>
                  <a:pt x="295129" y="115022"/>
                </a:cubicBezTo>
                <a:cubicBezTo>
                  <a:pt x="303540" y="125103"/>
                  <a:pt x="312055" y="135143"/>
                  <a:pt x="319969" y="145638"/>
                </a:cubicBezTo>
                <a:cubicBezTo>
                  <a:pt x="327841" y="155947"/>
                  <a:pt x="333766" y="167498"/>
                  <a:pt x="340893" y="178304"/>
                </a:cubicBezTo>
                <a:cubicBezTo>
                  <a:pt x="363164" y="207512"/>
                  <a:pt x="381582" y="239267"/>
                  <a:pt x="401014" y="270379"/>
                </a:cubicBezTo>
                <a:cubicBezTo>
                  <a:pt x="413527" y="290852"/>
                  <a:pt x="423327" y="312836"/>
                  <a:pt x="435052" y="333744"/>
                </a:cubicBezTo>
                <a:cubicBezTo>
                  <a:pt x="446095" y="352271"/>
                  <a:pt x="456909" y="370984"/>
                  <a:pt x="468448" y="389138"/>
                </a:cubicBezTo>
                <a:cubicBezTo>
                  <a:pt x="470810" y="349476"/>
                  <a:pt x="477605" y="310145"/>
                  <a:pt x="484110" y="271001"/>
                </a:cubicBezTo>
                <a:cubicBezTo>
                  <a:pt x="487384" y="249617"/>
                  <a:pt x="489953" y="228130"/>
                  <a:pt x="494635" y="206995"/>
                </a:cubicBezTo>
                <a:cubicBezTo>
                  <a:pt x="506485" y="151020"/>
                  <a:pt x="514751" y="92873"/>
                  <a:pt x="540523" y="41183"/>
                </a:cubicBezTo>
                <a:cubicBezTo>
                  <a:pt x="549763" y="23422"/>
                  <a:pt x="565342" y="8166"/>
                  <a:pt x="584754" y="2204"/>
                </a:cubicBezTo>
                <a:cubicBezTo>
                  <a:pt x="604808" y="-4896"/>
                  <a:pt x="630062" y="5454"/>
                  <a:pt x="630311" y="28949"/>
                </a:cubicBezTo>
                <a:cubicBezTo>
                  <a:pt x="633087" y="61449"/>
                  <a:pt x="629586" y="93928"/>
                  <a:pt x="625774" y="126200"/>
                </a:cubicBezTo>
                <a:cubicBezTo>
                  <a:pt x="617404" y="210431"/>
                  <a:pt x="597350" y="293481"/>
                  <a:pt x="591591" y="378001"/>
                </a:cubicBezTo>
                <a:cubicBezTo>
                  <a:pt x="601349" y="369411"/>
                  <a:pt x="611686" y="361503"/>
                  <a:pt x="620533" y="351898"/>
                </a:cubicBezTo>
                <a:cubicBezTo>
                  <a:pt x="627929" y="343990"/>
                  <a:pt x="635097" y="335835"/>
                  <a:pt x="642824" y="328237"/>
                </a:cubicBezTo>
                <a:cubicBezTo>
                  <a:pt x="658714" y="313457"/>
                  <a:pt x="672263" y="296462"/>
                  <a:pt x="687697" y="281268"/>
                </a:cubicBezTo>
                <a:cubicBezTo>
                  <a:pt x="716639" y="254150"/>
                  <a:pt x="745519" y="226908"/>
                  <a:pt x="775766" y="201260"/>
                </a:cubicBezTo>
                <a:cubicBezTo>
                  <a:pt x="800502" y="180912"/>
                  <a:pt x="824617" y="159632"/>
                  <a:pt x="851715" y="142388"/>
                </a:cubicBezTo>
                <a:cubicBezTo>
                  <a:pt x="870505" y="131231"/>
                  <a:pt x="891782" y="120694"/>
                  <a:pt x="914239" y="123240"/>
                </a:cubicBezTo>
                <a:cubicBezTo>
                  <a:pt x="926876" y="124938"/>
                  <a:pt x="937815" y="134750"/>
                  <a:pt x="942186" y="146508"/>
                </a:cubicBezTo>
                <a:cubicBezTo>
                  <a:pt x="947925" y="163337"/>
                  <a:pt x="938167" y="180249"/>
                  <a:pt x="930046" y="194554"/>
                </a:cubicBezTo>
                <a:cubicBezTo>
                  <a:pt x="917864" y="213908"/>
                  <a:pt x="902264" y="231380"/>
                  <a:pt x="884572" y="245870"/>
                </a:cubicBezTo>
                <a:cubicBezTo>
                  <a:pt x="871334" y="255931"/>
                  <a:pt x="859359" y="267440"/>
                  <a:pt x="847136" y="278680"/>
                </a:cubicBezTo>
                <a:cubicBezTo>
                  <a:pt x="833608" y="290293"/>
                  <a:pt x="820763" y="302631"/>
                  <a:pt x="807774" y="314823"/>
                </a:cubicBezTo>
                <a:cubicBezTo>
                  <a:pt x="794080" y="327099"/>
                  <a:pt x="780075" y="339022"/>
                  <a:pt x="766940" y="351877"/>
                </a:cubicBezTo>
                <a:cubicBezTo>
                  <a:pt x="740899" y="375414"/>
                  <a:pt x="714795" y="398930"/>
                  <a:pt x="689707" y="423439"/>
                </a:cubicBezTo>
                <a:cubicBezTo>
                  <a:pt x="758094" y="420437"/>
                  <a:pt x="826543" y="424308"/>
                  <a:pt x="894558" y="431574"/>
                </a:cubicBezTo>
                <a:cubicBezTo>
                  <a:pt x="930585" y="435487"/>
                  <a:pt x="967088" y="436998"/>
                  <a:pt x="1002556" y="444947"/>
                </a:cubicBezTo>
                <a:cubicBezTo>
                  <a:pt x="1026878" y="449522"/>
                  <a:pt x="1049107" y="478130"/>
                  <a:pt x="1026588" y="498644"/>
                </a:cubicBezTo>
                <a:cubicBezTo>
                  <a:pt x="1020580" y="504833"/>
                  <a:pt x="1012231" y="507628"/>
                  <a:pt x="1004234" y="510278"/>
                </a:cubicBezTo>
                <a:cubicBezTo>
                  <a:pt x="989235" y="515018"/>
                  <a:pt x="974546" y="520897"/>
                  <a:pt x="959154" y="524230"/>
                </a:cubicBezTo>
                <a:cubicBezTo>
                  <a:pt x="943098" y="527873"/>
                  <a:pt x="926586" y="527977"/>
                  <a:pt x="910282" y="529550"/>
                </a:cubicBezTo>
                <a:cubicBezTo>
                  <a:pt x="883930" y="533400"/>
                  <a:pt x="857308" y="532241"/>
                  <a:pt x="830770" y="533297"/>
                </a:cubicBezTo>
                <a:cubicBezTo>
                  <a:pt x="796732" y="535077"/>
                  <a:pt x="762859" y="530192"/>
                  <a:pt x="728821" y="530419"/>
                </a:cubicBezTo>
                <a:cubicBezTo>
                  <a:pt x="737398" y="538265"/>
                  <a:pt x="747736" y="543916"/>
                  <a:pt x="756333" y="551761"/>
                </a:cubicBezTo>
                <a:cubicBezTo>
                  <a:pt x="764620" y="559089"/>
                  <a:pt x="772161" y="567183"/>
                  <a:pt x="780365" y="574615"/>
                </a:cubicBezTo>
                <a:cubicBezTo>
                  <a:pt x="805288" y="595709"/>
                  <a:pt x="829651" y="617962"/>
                  <a:pt x="849208" y="644251"/>
                </a:cubicBezTo>
                <a:cubicBezTo>
                  <a:pt x="857619" y="656175"/>
                  <a:pt x="866776" y="667539"/>
                  <a:pt x="874980" y="679587"/>
                </a:cubicBezTo>
                <a:cubicBezTo>
                  <a:pt x="885131" y="695175"/>
                  <a:pt x="893252" y="712066"/>
                  <a:pt x="901601" y="728440"/>
                </a:cubicBezTo>
                <a:cubicBezTo>
                  <a:pt x="910448" y="745477"/>
                  <a:pt x="918735" y="767502"/>
                  <a:pt x="896547" y="778059"/>
                </a:cubicBezTo>
                <a:cubicBezTo>
                  <a:pt x="867750" y="788803"/>
                  <a:pt x="833380" y="760402"/>
                  <a:pt x="811917" y="743428"/>
                </a:cubicBezTo>
                <a:cubicBezTo>
                  <a:pt x="799860" y="732456"/>
                  <a:pt x="787885" y="721361"/>
                  <a:pt x="776677" y="709499"/>
                </a:cubicBezTo>
                <a:cubicBezTo>
                  <a:pt x="767272" y="699211"/>
                  <a:pt x="759751" y="689006"/>
                  <a:pt x="750118" y="679484"/>
                </a:cubicBezTo>
                <a:cubicBezTo>
                  <a:pt x="735285" y="665801"/>
                  <a:pt x="722689" y="650027"/>
                  <a:pt x="708580" y="635661"/>
                </a:cubicBezTo>
                <a:cubicBezTo>
                  <a:pt x="696875" y="624544"/>
                  <a:pt x="685771" y="612849"/>
                  <a:pt x="674438" y="601381"/>
                </a:cubicBezTo>
                <a:cubicBezTo>
                  <a:pt x="661635" y="588878"/>
                  <a:pt x="647817" y="577472"/>
                  <a:pt x="635304" y="564658"/>
                </a:cubicBezTo>
                <a:cubicBezTo>
                  <a:pt x="631554" y="601608"/>
                  <a:pt x="629835" y="638435"/>
                  <a:pt x="627017" y="675385"/>
                </a:cubicBezTo>
                <a:cubicBezTo>
                  <a:pt x="623951" y="718028"/>
                  <a:pt x="616907" y="760195"/>
                  <a:pt x="608351" y="802051"/>
                </a:cubicBezTo>
                <a:cubicBezTo>
                  <a:pt x="603068" y="822773"/>
                  <a:pt x="581875" y="946127"/>
                  <a:pt x="556931" y="938985"/>
                </a:cubicBezTo>
                <a:close/>
                <a:moveTo>
                  <a:pt x="558879" y="928262"/>
                </a:moveTo>
                <a:cubicBezTo>
                  <a:pt x="564120" y="921680"/>
                  <a:pt x="568015" y="914227"/>
                  <a:pt x="570729" y="906278"/>
                </a:cubicBezTo>
                <a:cubicBezTo>
                  <a:pt x="576488" y="889739"/>
                  <a:pt x="581336" y="872909"/>
                  <a:pt x="585272" y="855852"/>
                </a:cubicBezTo>
                <a:cubicBezTo>
                  <a:pt x="599194" y="797766"/>
                  <a:pt x="611189" y="738935"/>
                  <a:pt x="615933" y="679318"/>
                </a:cubicBezTo>
                <a:cubicBezTo>
                  <a:pt x="619455" y="638124"/>
                  <a:pt x="620574" y="596744"/>
                  <a:pt x="625691" y="555715"/>
                </a:cubicBezTo>
                <a:cubicBezTo>
                  <a:pt x="626478" y="550664"/>
                  <a:pt x="631927" y="546876"/>
                  <a:pt x="636402" y="550540"/>
                </a:cubicBezTo>
                <a:cubicBezTo>
                  <a:pt x="641768" y="555860"/>
                  <a:pt x="646947" y="561387"/>
                  <a:pt x="652499" y="566521"/>
                </a:cubicBezTo>
                <a:cubicBezTo>
                  <a:pt x="667250" y="580183"/>
                  <a:pt x="682373" y="593432"/>
                  <a:pt x="696026" y="608212"/>
                </a:cubicBezTo>
                <a:cubicBezTo>
                  <a:pt x="706301" y="618873"/>
                  <a:pt x="717406" y="628685"/>
                  <a:pt x="727226" y="639780"/>
                </a:cubicBezTo>
                <a:cubicBezTo>
                  <a:pt x="737605" y="652221"/>
                  <a:pt x="749144" y="663524"/>
                  <a:pt x="760622" y="674950"/>
                </a:cubicBezTo>
                <a:cubicBezTo>
                  <a:pt x="768411" y="682941"/>
                  <a:pt x="775289" y="691800"/>
                  <a:pt x="782623" y="700205"/>
                </a:cubicBezTo>
                <a:cubicBezTo>
                  <a:pt x="797125" y="715316"/>
                  <a:pt x="812104" y="730158"/>
                  <a:pt x="828532" y="743200"/>
                </a:cubicBezTo>
                <a:cubicBezTo>
                  <a:pt x="845500" y="754709"/>
                  <a:pt x="873592" y="777749"/>
                  <a:pt x="894578" y="766902"/>
                </a:cubicBezTo>
                <a:cubicBezTo>
                  <a:pt x="898784" y="763880"/>
                  <a:pt x="901477" y="759118"/>
                  <a:pt x="899778" y="753943"/>
                </a:cubicBezTo>
                <a:cubicBezTo>
                  <a:pt x="898453" y="746802"/>
                  <a:pt x="895490" y="740157"/>
                  <a:pt x="892279" y="733678"/>
                </a:cubicBezTo>
                <a:cubicBezTo>
                  <a:pt x="883785" y="716972"/>
                  <a:pt x="875622" y="700019"/>
                  <a:pt x="865305" y="684328"/>
                </a:cubicBezTo>
                <a:cubicBezTo>
                  <a:pt x="852730" y="667415"/>
                  <a:pt x="840900" y="649882"/>
                  <a:pt x="827144" y="633922"/>
                </a:cubicBezTo>
                <a:cubicBezTo>
                  <a:pt x="812207" y="617548"/>
                  <a:pt x="796193" y="601733"/>
                  <a:pt x="779163" y="587739"/>
                </a:cubicBezTo>
                <a:cubicBezTo>
                  <a:pt x="768618" y="578921"/>
                  <a:pt x="759296" y="568777"/>
                  <a:pt x="749082" y="559586"/>
                </a:cubicBezTo>
                <a:cubicBezTo>
                  <a:pt x="741106" y="552631"/>
                  <a:pt x="732073" y="547083"/>
                  <a:pt x="723911" y="540376"/>
                </a:cubicBezTo>
                <a:cubicBezTo>
                  <a:pt x="718214" y="535822"/>
                  <a:pt x="706985" y="524665"/>
                  <a:pt x="718524" y="520131"/>
                </a:cubicBezTo>
                <a:cubicBezTo>
                  <a:pt x="731121" y="518993"/>
                  <a:pt x="743903" y="520214"/>
                  <a:pt x="756561" y="520400"/>
                </a:cubicBezTo>
                <a:cubicBezTo>
                  <a:pt x="783265" y="521746"/>
                  <a:pt x="809908" y="524126"/>
                  <a:pt x="836653" y="522346"/>
                </a:cubicBezTo>
                <a:cubicBezTo>
                  <a:pt x="858303" y="521601"/>
                  <a:pt x="880056" y="522636"/>
                  <a:pt x="901581" y="519738"/>
                </a:cubicBezTo>
                <a:cubicBezTo>
                  <a:pt x="918838" y="517544"/>
                  <a:pt x="936323" y="517730"/>
                  <a:pt x="953456" y="514501"/>
                </a:cubicBezTo>
                <a:cubicBezTo>
                  <a:pt x="970962" y="510940"/>
                  <a:pt x="987577" y="504233"/>
                  <a:pt x="1004565" y="498892"/>
                </a:cubicBezTo>
                <a:cubicBezTo>
                  <a:pt x="1027251" y="491978"/>
                  <a:pt x="1033176" y="473493"/>
                  <a:pt x="1011506" y="459624"/>
                </a:cubicBezTo>
                <a:cubicBezTo>
                  <a:pt x="996734" y="452565"/>
                  <a:pt x="979871" y="451737"/>
                  <a:pt x="963877" y="449315"/>
                </a:cubicBezTo>
                <a:cubicBezTo>
                  <a:pt x="953456" y="448073"/>
                  <a:pt x="943015" y="446810"/>
                  <a:pt x="932553" y="445796"/>
                </a:cubicBezTo>
                <a:cubicBezTo>
                  <a:pt x="895386" y="442525"/>
                  <a:pt x="858116" y="438675"/>
                  <a:pt x="820950" y="435673"/>
                </a:cubicBezTo>
                <a:cubicBezTo>
                  <a:pt x="783845" y="433810"/>
                  <a:pt x="746679" y="432299"/>
                  <a:pt x="709533" y="433458"/>
                </a:cubicBezTo>
                <a:cubicBezTo>
                  <a:pt x="701081" y="433044"/>
                  <a:pt x="679804" y="437536"/>
                  <a:pt x="675433" y="429194"/>
                </a:cubicBezTo>
                <a:cubicBezTo>
                  <a:pt x="673258" y="424267"/>
                  <a:pt x="678085" y="420520"/>
                  <a:pt x="680964" y="417146"/>
                </a:cubicBezTo>
                <a:cubicBezTo>
                  <a:pt x="687635" y="410004"/>
                  <a:pt x="694866" y="403442"/>
                  <a:pt x="702117" y="396922"/>
                </a:cubicBezTo>
                <a:cubicBezTo>
                  <a:pt x="710113" y="389801"/>
                  <a:pt x="717862" y="382390"/>
                  <a:pt x="725485" y="374876"/>
                </a:cubicBezTo>
                <a:cubicBezTo>
                  <a:pt x="740505" y="360716"/>
                  <a:pt x="756292" y="347861"/>
                  <a:pt x="770918" y="333350"/>
                </a:cubicBezTo>
                <a:cubicBezTo>
                  <a:pt x="785648" y="319750"/>
                  <a:pt x="801186" y="307082"/>
                  <a:pt x="815377" y="292902"/>
                </a:cubicBezTo>
                <a:cubicBezTo>
                  <a:pt x="830003" y="279446"/>
                  <a:pt x="844920" y="266343"/>
                  <a:pt x="859442" y="252784"/>
                </a:cubicBezTo>
                <a:cubicBezTo>
                  <a:pt x="877507" y="237859"/>
                  <a:pt x="895863" y="223265"/>
                  <a:pt x="910096" y="204407"/>
                </a:cubicBezTo>
                <a:cubicBezTo>
                  <a:pt x="920951" y="189710"/>
                  <a:pt x="932491" y="173998"/>
                  <a:pt x="933257" y="155326"/>
                </a:cubicBezTo>
                <a:cubicBezTo>
                  <a:pt x="928182" y="126449"/>
                  <a:pt x="897044" y="131500"/>
                  <a:pt x="876927" y="141084"/>
                </a:cubicBezTo>
                <a:cubicBezTo>
                  <a:pt x="853061" y="151807"/>
                  <a:pt x="832655" y="168409"/>
                  <a:pt x="812456" y="184679"/>
                </a:cubicBezTo>
                <a:cubicBezTo>
                  <a:pt x="789978" y="203082"/>
                  <a:pt x="767334" y="222479"/>
                  <a:pt x="745726" y="241730"/>
                </a:cubicBezTo>
                <a:cubicBezTo>
                  <a:pt x="737191" y="249182"/>
                  <a:pt x="728924" y="256986"/>
                  <a:pt x="720866" y="264956"/>
                </a:cubicBezTo>
                <a:cubicBezTo>
                  <a:pt x="705266" y="279840"/>
                  <a:pt x="688754" y="293771"/>
                  <a:pt x="674956" y="310435"/>
                </a:cubicBezTo>
                <a:cubicBezTo>
                  <a:pt x="664080" y="323000"/>
                  <a:pt x="651588" y="333992"/>
                  <a:pt x="640297" y="346164"/>
                </a:cubicBezTo>
                <a:cubicBezTo>
                  <a:pt x="628612" y="359557"/>
                  <a:pt x="615954" y="371978"/>
                  <a:pt x="601991" y="382990"/>
                </a:cubicBezTo>
                <a:cubicBezTo>
                  <a:pt x="597288" y="386758"/>
                  <a:pt x="593476" y="391684"/>
                  <a:pt x="588421" y="394914"/>
                </a:cubicBezTo>
                <a:cubicBezTo>
                  <a:pt x="585355" y="396673"/>
                  <a:pt x="581212" y="394893"/>
                  <a:pt x="580259" y="391519"/>
                </a:cubicBezTo>
                <a:cubicBezTo>
                  <a:pt x="579741" y="388704"/>
                  <a:pt x="580549" y="385557"/>
                  <a:pt x="580590" y="382783"/>
                </a:cubicBezTo>
                <a:cubicBezTo>
                  <a:pt x="581398" y="368086"/>
                  <a:pt x="582703" y="353451"/>
                  <a:pt x="584526" y="338857"/>
                </a:cubicBezTo>
                <a:cubicBezTo>
                  <a:pt x="590078" y="291494"/>
                  <a:pt x="598096" y="244421"/>
                  <a:pt x="605451" y="197307"/>
                </a:cubicBezTo>
                <a:cubicBezTo>
                  <a:pt x="609387" y="176171"/>
                  <a:pt x="612121" y="154891"/>
                  <a:pt x="614276" y="133508"/>
                </a:cubicBezTo>
                <a:cubicBezTo>
                  <a:pt x="616762" y="107839"/>
                  <a:pt x="620823" y="82233"/>
                  <a:pt x="620512" y="56357"/>
                </a:cubicBezTo>
                <a:cubicBezTo>
                  <a:pt x="620118" y="44723"/>
                  <a:pt x="621299" y="32220"/>
                  <a:pt x="617819" y="21042"/>
                </a:cubicBezTo>
                <a:cubicBezTo>
                  <a:pt x="606300" y="2184"/>
                  <a:pt x="579492" y="12596"/>
                  <a:pt x="566585" y="24747"/>
                </a:cubicBezTo>
                <a:cubicBezTo>
                  <a:pt x="541207" y="47166"/>
                  <a:pt x="530185" y="97634"/>
                  <a:pt x="521484" y="129989"/>
                </a:cubicBezTo>
                <a:cubicBezTo>
                  <a:pt x="513011" y="169195"/>
                  <a:pt x="503999" y="208361"/>
                  <a:pt x="497763" y="247982"/>
                </a:cubicBezTo>
                <a:cubicBezTo>
                  <a:pt x="495215" y="269137"/>
                  <a:pt x="490346" y="289900"/>
                  <a:pt x="487425" y="310994"/>
                </a:cubicBezTo>
                <a:cubicBezTo>
                  <a:pt x="484338" y="331032"/>
                  <a:pt x="480713" y="351008"/>
                  <a:pt x="478310" y="371170"/>
                </a:cubicBezTo>
                <a:cubicBezTo>
                  <a:pt x="477502" y="377546"/>
                  <a:pt x="476694" y="383922"/>
                  <a:pt x="476197" y="390318"/>
                </a:cubicBezTo>
                <a:cubicBezTo>
                  <a:pt x="475762" y="392968"/>
                  <a:pt x="476839" y="396570"/>
                  <a:pt x="473835" y="397936"/>
                </a:cubicBezTo>
                <a:cubicBezTo>
                  <a:pt x="473628" y="402138"/>
                  <a:pt x="468552" y="404353"/>
                  <a:pt x="465279" y="401807"/>
                </a:cubicBezTo>
                <a:cubicBezTo>
                  <a:pt x="456080" y="392906"/>
                  <a:pt x="451315" y="380423"/>
                  <a:pt x="444209" y="369887"/>
                </a:cubicBezTo>
                <a:cubicBezTo>
                  <a:pt x="432649" y="350987"/>
                  <a:pt x="421151" y="332026"/>
                  <a:pt x="411621" y="311988"/>
                </a:cubicBezTo>
                <a:cubicBezTo>
                  <a:pt x="393722" y="276838"/>
                  <a:pt x="372072" y="243655"/>
                  <a:pt x="350900" y="210452"/>
                </a:cubicBezTo>
                <a:cubicBezTo>
                  <a:pt x="338469" y="193725"/>
                  <a:pt x="326702" y="176627"/>
                  <a:pt x="316157" y="158638"/>
                </a:cubicBezTo>
                <a:cubicBezTo>
                  <a:pt x="296103" y="131665"/>
                  <a:pt x="274785" y="104962"/>
                  <a:pt x="248412" y="83868"/>
                </a:cubicBezTo>
                <a:cubicBezTo>
                  <a:pt x="231859" y="71386"/>
                  <a:pt x="203995" y="55011"/>
                  <a:pt x="183360" y="63250"/>
                </a:cubicBezTo>
                <a:cubicBezTo>
                  <a:pt x="177829" y="73249"/>
                  <a:pt x="181289" y="85131"/>
                  <a:pt x="182987" y="95729"/>
                </a:cubicBezTo>
                <a:cubicBezTo>
                  <a:pt x="188415" y="121460"/>
                  <a:pt x="197054" y="146425"/>
                  <a:pt x="208677" y="170003"/>
                </a:cubicBezTo>
                <a:cubicBezTo>
                  <a:pt x="216963" y="186687"/>
                  <a:pt x="227736" y="201944"/>
                  <a:pt x="236955" y="218111"/>
                </a:cubicBezTo>
                <a:cubicBezTo>
                  <a:pt x="250898" y="243614"/>
                  <a:pt x="265545" y="268682"/>
                  <a:pt x="283590" y="291556"/>
                </a:cubicBezTo>
                <a:cubicBezTo>
                  <a:pt x="296621" y="310104"/>
                  <a:pt x="311247" y="327389"/>
                  <a:pt x="325190" y="345233"/>
                </a:cubicBezTo>
                <a:cubicBezTo>
                  <a:pt x="332876" y="355334"/>
                  <a:pt x="340375" y="365643"/>
                  <a:pt x="348952" y="375062"/>
                </a:cubicBezTo>
                <a:cubicBezTo>
                  <a:pt x="363931" y="390898"/>
                  <a:pt x="377749" y="407727"/>
                  <a:pt x="391484" y="424640"/>
                </a:cubicBezTo>
                <a:cubicBezTo>
                  <a:pt x="399688" y="434928"/>
                  <a:pt x="422394" y="456891"/>
                  <a:pt x="415765" y="470698"/>
                </a:cubicBezTo>
                <a:cubicBezTo>
                  <a:pt x="409529" y="478337"/>
                  <a:pt x="384689" y="470057"/>
                  <a:pt x="374600" y="470574"/>
                </a:cubicBezTo>
                <a:cubicBezTo>
                  <a:pt x="320176" y="470367"/>
                  <a:pt x="265773" y="473389"/>
                  <a:pt x="211349" y="473907"/>
                </a:cubicBezTo>
                <a:cubicBezTo>
                  <a:pt x="178492" y="475563"/>
                  <a:pt x="145655" y="477343"/>
                  <a:pt x="112736" y="477881"/>
                </a:cubicBezTo>
                <a:cubicBezTo>
                  <a:pt x="83525" y="478689"/>
                  <a:pt x="55266" y="478668"/>
                  <a:pt x="27775" y="488625"/>
                </a:cubicBezTo>
                <a:cubicBezTo>
                  <a:pt x="21456" y="491316"/>
                  <a:pt x="12672" y="493510"/>
                  <a:pt x="10808" y="500962"/>
                </a:cubicBezTo>
                <a:cubicBezTo>
                  <a:pt x="11491" y="514852"/>
                  <a:pt x="32706" y="527252"/>
                  <a:pt x="44431" y="531889"/>
                </a:cubicBezTo>
                <a:cubicBezTo>
                  <a:pt x="83400" y="543937"/>
                  <a:pt x="124876" y="542281"/>
                  <a:pt x="165212" y="542426"/>
                </a:cubicBezTo>
                <a:cubicBezTo>
                  <a:pt x="209195" y="541763"/>
                  <a:pt x="253136" y="539113"/>
                  <a:pt x="297056" y="536671"/>
                </a:cubicBezTo>
                <a:cubicBezTo>
                  <a:pt x="328898" y="534270"/>
                  <a:pt x="360740" y="530668"/>
                  <a:pt x="392727" y="532034"/>
                </a:cubicBezTo>
                <a:cubicBezTo>
                  <a:pt x="399564" y="532924"/>
                  <a:pt x="413403" y="530668"/>
                  <a:pt x="413424" y="540563"/>
                </a:cubicBezTo>
                <a:cubicBezTo>
                  <a:pt x="413237" y="541867"/>
                  <a:pt x="412533" y="543254"/>
                  <a:pt x="411601" y="544185"/>
                </a:cubicBezTo>
                <a:cubicBezTo>
                  <a:pt x="406691" y="548160"/>
                  <a:pt x="401221" y="551472"/>
                  <a:pt x="396208" y="555322"/>
                </a:cubicBezTo>
                <a:cubicBezTo>
                  <a:pt x="383757" y="563995"/>
                  <a:pt x="373875" y="575650"/>
                  <a:pt x="361776" y="584758"/>
                </a:cubicBezTo>
                <a:cubicBezTo>
                  <a:pt x="335403" y="603430"/>
                  <a:pt x="310253" y="623758"/>
                  <a:pt x="284729" y="643568"/>
                </a:cubicBezTo>
                <a:cubicBezTo>
                  <a:pt x="266457" y="658576"/>
                  <a:pt x="248536" y="673977"/>
                  <a:pt x="231051" y="689855"/>
                </a:cubicBezTo>
                <a:cubicBezTo>
                  <a:pt x="205590" y="711052"/>
                  <a:pt x="181247" y="733781"/>
                  <a:pt x="160717" y="759843"/>
                </a:cubicBezTo>
                <a:cubicBezTo>
                  <a:pt x="153403" y="769469"/>
                  <a:pt x="146815" y="779633"/>
                  <a:pt x="140476" y="789900"/>
                </a:cubicBezTo>
                <a:cubicBezTo>
                  <a:pt x="129889" y="807433"/>
                  <a:pt x="117811" y="828134"/>
                  <a:pt x="124917" y="849124"/>
                </a:cubicBezTo>
                <a:cubicBezTo>
                  <a:pt x="127424" y="852498"/>
                  <a:pt x="133142" y="849683"/>
                  <a:pt x="136705" y="849600"/>
                </a:cubicBezTo>
                <a:cubicBezTo>
                  <a:pt x="146235" y="847551"/>
                  <a:pt x="155206" y="843701"/>
                  <a:pt x="164135" y="839913"/>
                </a:cubicBezTo>
                <a:cubicBezTo>
                  <a:pt x="185453" y="831177"/>
                  <a:pt x="204803" y="818757"/>
                  <a:pt x="223779" y="805860"/>
                </a:cubicBezTo>
                <a:cubicBezTo>
                  <a:pt x="250712" y="786899"/>
                  <a:pt x="277209" y="767316"/>
                  <a:pt x="301883" y="745477"/>
                </a:cubicBezTo>
                <a:cubicBezTo>
                  <a:pt x="314437" y="734816"/>
                  <a:pt x="325708" y="722810"/>
                  <a:pt x="337599" y="711424"/>
                </a:cubicBezTo>
                <a:cubicBezTo>
                  <a:pt x="345596" y="704055"/>
                  <a:pt x="353779" y="696872"/>
                  <a:pt x="361382" y="689089"/>
                </a:cubicBezTo>
                <a:cubicBezTo>
                  <a:pt x="393556" y="654581"/>
                  <a:pt x="428154" y="622495"/>
                  <a:pt x="463601" y="591403"/>
                </a:cubicBezTo>
                <a:cubicBezTo>
                  <a:pt x="473959" y="582274"/>
                  <a:pt x="485043" y="573994"/>
                  <a:pt x="495111" y="564534"/>
                </a:cubicBezTo>
                <a:cubicBezTo>
                  <a:pt x="499814" y="560166"/>
                  <a:pt x="508867" y="549754"/>
                  <a:pt x="513570" y="559524"/>
                </a:cubicBezTo>
                <a:cubicBezTo>
                  <a:pt x="514647" y="564430"/>
                  <a:pt x="513757" y="569626"/>
                  <a:pt x="514026" y="574636"/>
                </a:cubicBezTo>
                <a:cubicBezTo>
                  <a:pt x="514005" y="626428"/>
                  <a:pt x="513902" y="678242"/>
                  <a:pt x="515518" y="730014"/>
                </a:cubicBezTo>
                <a:cubicBezTo>
                  <a:pt x="515745" y="767378"/>
                  <a:pt x="519019" y="804597"/>
                  <a:pt x="527161" y="841113"/>
                </a:cubicBezTo>
                <a:cubicBezTo>
                  <a:pt x="530869" y="858481"/>
                  <a:pt x="534743" y="875890"/>
                  <a:pt x="540710" y="892657"/>
                </a:cubicBezTo>
                <a:cubicBezTo>
                  <a:pt x="545516" y="904933"/>
                  <a:pt x="548354" y="919423"/>
                  <a:pt x="558879" y="92826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2" name="Google Shape;1392;p25"/>
          <p:cNvSpPr/>
          <p:nvPr/>
        </p:nvSpPr>
        <p:spPr>
          <a:xfrm>
            <a:off x="4080023" y="4183673"/>
            <a:ext cx="379769" cy="667906"/>
          </a:xfrm>
          <a:custGeom>
            <a:rect b="b" l="l" r="r" t="t"/>
            <a:pathLst>
              <a:path extrusionOk="0" h="1335811" w="759539">
                <a:moveTo>
                  <a:pt x="407724" y="673140"/>
                </a:moveTo>
                <a:cubicBezTo>
                  <a:pt x="408239" y="673140"/>
                  <a:pt x="408618" y="672625"/>
                  <a:pt x="408591" y="672163"/>
                </a:cubicBezTo>
                <a:cubicBezTo>
                  <a:pt x="408564" y="671648"/>
                  <a:pt x="408103" y="671295"/>
                  <a:pt x="407616" y="671295"/>
                </a:cubicBezTo>
                <a:cubicBezTo>
                  <a:pt x="407101" y="671295"/>
                  <a:pt x="406722" y="671811"/>
                  <a:pt x="406749" y="672272"/>
                </a:cubicBezTo>
                <a:cubicBezTo>
                  <a:pt x="406776" y="672787"/>
                  <a:pt x="407209" y="673140"/>
                  <a:pt x="407724" y="673140"/>
                </a:cubicBezTo>
                <a:close/>
                <a:moveTo>
                  <a:pt x="759539" y="719315"/>
                </a:moveTo>
                <a:cubicBezTo>
                  <a:pt x="738946" y="718447"/>
                  <a:pt x="718706" y="714079"/>
                  <a:pt x="698329" y="710932"/>
                </a:cubicBezTo>
                <a:cubicBezTo>
                  <a:pt x="680744" y="708599"/>
                  <a:pt x="663050" y="707188"/>
                  <a:pt x="645411" y="705316"/>
                </a:cubicBezTo>
                <a:cubicBezTo>
                  <a:pt x="613681" y="699347"/>
                  <a:pt x="581301" y="695848"/>
                  <a:pt x="549220" y="692077"/>
                </a:cubicBezTo>
                <a:cubicBezTo>
                  <a:pt x="504186" y="685972"/>
                  <a:pt x="458475" y="677861"/>
                  <a:pt x="412899" y="675039"/>
                </a:cubicBezTo>
                <a:cubicBezTo>
                  <a:pt x="412168" y="675066"/>
                  <a:pt x="411057" y="674931"/>
                  <a:pt x="409729" y="674768"/>
                </a:cubicBezTo>
                <a:cubicBezTo>
                  <a:pt x="407751" y="673194"/>
                  <a:pt x="404798" y="673059"/>
                  <a:pt x="402440" y="672381"/>
                </a:cubicBezTo>
                <a:cubicBezTo>
                  <a:pt x="396615" y="671540"/>
                  <a:pt x="390518" y="670373"/>
                  <a:pt x="384692" y="670699"/>
                </a:cubicBezTo>
                <a:cubicBezTo>
                  <a:pt x="383527" y="671051"/>
                  <a:pt x="382714" y="672028"/>
                  <a:pt x="382389" y="673113"/>
                </a:cubicBezTo>
                <a:cubicBezTo>
                  <a:pt x="380791" y="672570"/>
                  <a:pt x="379300" y="673032"/>
                  <a:pt x="378867" y="675717"/>
                </a:cubicBezTo>
                <a:cubicBezTo>
                  <a:pt x="381604" y="692239"/>
                  <a:pt x="391521" y="706944"/>
                  <a:pt x="397699" y="722462"/>
                </a:cubicBezTo>
                <a:cubicBezTo>
                  <a:pt x="409133" y="747719"/>
                  <a:pt x="423846" y="771159"/>
                  <a:pt x="438885" y="794382"/>
                </a:cubicBezTo>
                <a:cubicBezTo>
                  <a:pt x="442515" y="802467"/>
                  <a:pt x="446173" y="810525"/>
                  <a:pt x="449994" y="818229"/>
                </a:cubicBezTo>
                <a:cubicBezTo>
                  <a:pt x="471481" y="862288"/>
                  <a:pt x="493808" y="905587"/>
                  <a:pt x="514699" y="950242"/>
                </a:cubicBezTo>
                <a:cubicBezTo>
                  <a:pt x="528898" y="987491"/>
                  <a:pt x="546835" y="1023166"/>
                  <a:pt x="560058" y="1060795"/>
                </a:cubicBezTo>
                <a:cubicBezTo>
                  <a:pt x="575422" y="1095277"/>
                  <a:pt x="590243" y="1129922"/>
                  <a:pt x="602436" y="1165706"/>
                </a:cubicBezTo>
                <a:cubicBezTo>
                  <a:pt x="611243" y="1188359"/>
                  <a:pt x="619426" y="1211229"/>
                  <a:pt x="626579" y="1234425"/>
                </a:cubicBezTo>
                <a:cubicBezTo>
                  <a:pt x="630481" y="1247474"/>
                  <a:pt x="636008" y="1260496"/>
                  <a:pt x="636875" y="1274197"/>
                </a:cubicBezTo>
                <a:cubicBezTo>
                  <a:pt x="612787" y="1286541"/>
                  <a:pt x="588509" y="1298424"/>
                  <a:pt x="564095" y="1310171"/>
                </a:cubicBezTo>
                <a:cubicBezTo>
                  <a:pt x="544207" y="1317903"/>
                  <a:pt x="524698" y="1336107"/>
                  <a:pt x="502316" y="1335808"/>
                </a:cubicBezTo>
                <a:cubicBezTo>
                  <a:pt x="477551" y="1269829"/>
                  <a:pt x="453191" y="1203578"/>
                  <a:pt x="420974" y="1140773"/>
                </a:cubicBezTo>
                <a:cubicBezTo>
                  <a:pt x="399080" y="1094246"/>
                  <a:pt x="381170" y="1045901"/>
                  <a:pt x="358030" y="999944"/>
                </a:cubicBezTo>
                <a:cubicBezTo>
                  <a:pt x="316004" y="927318"/>
                  <a:pt x="293758" y="842673"/>
                  <a:pt x="239241" y="777806"/>
                </a:cubicBezTo>
                <a:cubicBezTo>
                  <a:pt x="238428" y="773818"/>
                  <a:pt x="234309" y="770563"/>
                  <a:pt x="229974" y="771892"/>
                </a:cubicBezTo>
                <a:cubicBezTo>
                  <a:pt x="228077" y="772407"/>
                  <a:pt x="226560" y="773655"/>
                  <a:pt x="225530" y="775310"/>
                </a:cubicBezTo>
                <a:cubicBezTo>
                  <a:pt x="221845" y="781197"/>
                  <a:pt x="218106" y="787057"/>
                  <a:pt x="214583" y="793026"/>
                </a:cubicBezTo>
                <a:cubicBezTo>
                  <a:pt x="197648" y="822353"/>
                  <a:pt x="182800" y="852765"/>
                  <a:pt x="164456" y="881306"/>
                </a:cubicBezTo>
                <a:cubicBezTo>
                  <a:pt x="146654" y="909195"/>
                  <a:pt x="128635" y="937057"/>
                  <a:pt x="111212" y="965299"/>
                </a:cubicBezTo>
                <a:cubicBezTo>
                  <a:pt x="101484" y="979244"/>
                  <a:pt x="89047" y="992890"/>
                  <a:pt x="78995" y="1006834"/>
                </a:cubicBezTo>
                <a:cubicBezTo>
                  <a:pt x="67154" y="1022081"/>
                  <a:pt x="57806" y="1039064"/>
                  <a:pt x="46696" y="1054800"/>
                </a:cubicBezTo>
                <a:cubicBezTo>
                  <a:pt x="37836" y="906780"/>
                  <a:pt x="29246" y="758490"/>
                  <a:pt x="15048" y="610823"/>
                </a:cubicBezTo>
                <a:cubicBezTo>
                  <a:pt x="12122" y="557866"/>
                  <a:pt x="8681" y="503960"/>
                  <a:pt x="4318" y="450949"/>
                </a:cubicBezTo>
                <a:cubicBezTo>
                  <a:pt x="3072" y="424145"/>
                  <a:pt x="1663" y="397313"/>
                  <a:pt x="335" y="370482"/>
                </a:cubicBezTo>
                <a:cubicBezTo>
                  <a:pt x="714" y="360200"/>
                  <a:pt x="1175" y="349918"/>
                  <a:pt x="1310" y="339636"/>
                </a:cubicBezTo>
                <a:cubicBezTo>
                  <a:pt x="1121" y="276695"/>
                  <a:pt x="2150" y="213754"/>
                  <a:pt x="3180" y="150786"/>
                </a:cubicBezTo>
                <a:cubicBezTo>
                  <a:pt x="3099" y="122979"/>
                  <a:pt x="3261" y="95198"/>
                  <a:pt x="5537" y="67444"/>
                </a:cubicBezTo>
                <a:cubicBezTo>
                  <a:pt x="6946" y="52984"/>
                  <a:pt x="6350" y="38334"/>
                  <a:pt x="6838" y="23820"/>
                </a:cubicBezTo>
                <a:cubicBezTo>
                  <a:pt x="6648" y="23359"/>
                  <a:pt x="6459" y="22897"/>
                  <a:pt x="6269" y="22463"/>
                </a:cubicBezTo>
                <a:cubicBezTo>
                  <a:pt x="5104" y="19642"/>
                  <a:pt x="3912" y="16820"/>
                  <a:pt x="2638" y="14026"/>
                </a:cubicBezTo>
                <a:cubicBezTo>
                  <a:pt x="2909" y="14541"/>
                  <a:pt x="3180" y="15030"/>
                  <a:pt x="3451" y="15518"/>
                </a:cubicBezTo>
                <a:cubicBezTo>
                  <a:pt x="1581" y="12018"/>
                  <a:pt x="199" y="8763"/>
                  <a:pt x="10" y="4693"/>
                </a:cubicBezTo>
                <a:cubicBezTo>
                  <a:pt x="-17" y="3635"/>
                  <a:pt x="10" y="2604"/>
                  <a:pt x="118" y="1601"/>
                </a:cubicBezTo>
                <a:cubicBezTo>
                  <a:pt x="145" y="1329"/>
                  <a:pt x="199" y="1085"/>
                  <a:pt x="227" y="814"/>
                </a:cubicBezTo>
                <a:cubicBezTo>
                  <a:pt x="227" y="760"/>
                  <a:pt x="254" y="732"/>
                  <a:pt x="254" y="705"/>
                </a:cubicBezTo>
                <a:cubicBezTo>
                  <a:pt x="281" y="461"/>
                  <a:pt x="308" y="244"/>
                  <a:pt x="362" y="0"/>
                </a:cubicBezTo>
                <a:cubicBezTo>
                  <a:pt x="823" y="1139"/>
                  <a:pt x="1581" y="2442"/>
                  <a:pt x="2665" y="3744"/>
                </a:cubicBezTo>
                <a:cubicBezTo>
                  <a:pt x="20982" y="28405"/>
                  <a:pt x="45829" y="47043"/>
                  <a:pt x="67262" y="68746"/>
                </a:cubicBezTo>
                <a:cubicBezTo>
                  <a:pt x="154918" y="155805"/>
                  <a:pt x="244796" y="240830"/>
                  <a:pt x="337572" y="322408"/>
                </a:cubicBezTo>
                <a:cubicBezTo>
                  <a:pt x="412547" y="388361"/>
                  <a:pt x="485788" y="456212"/>
                  <a:pt x="558324" y="524823"/>
                </a:cubicBezTo>
                <a:cubicBezTo>
                  <a:pt x="625847" y="589201"/>
                  <a:pt x="691447" y="655587"/>
                  <a:pt x="759539" y="71931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3" name="Google Shape;1393;p25"/>
          <p:cNvSpPr/>
          <p:nvPr/>
        </p:nvSpPr>
        <p:spPr>
          <a:xfrm>
            <a:off x="185474" y="2756262"/>
            <a:ext cx="657641" cy="594918"/>
          </a:xfrm>
          <a:custGeom>
            <a:rect b="b" l="l" r="r" t="t"/>
            <a:pathLst>
              <a:path extrusionOk="0" h="1189836" w="1315281">
                <a:moveTo>
                  <a:pt x="1297772" y="582140"/>
                </a:moveTo>
                <a:cubicBezTo>
                  <a:pt x="1325873" y="600125"/>
                  <a:pt x="1318163" y="624097"/>
                  <a:pt x="1288772" y="633063"/>
                </a:cubicBezTo>
                <a:cubicBezTo>
                  <a:pt x="1266742" y="639989"/>
                  <a:pt x="1245196" y="648686"/>
                  <a:pt x="1222494" y="653303"/>
                </a:cubicBezTo>
                <a:cubicBezTo>
                  <a:pt x="1200303" y="657491"/>
                  <a:pt x="1177602" y="657250"/>
                  <a:pt x="1155223" y="660095"/>
                </a:cubicBezTo>
                <a:cubicBezTo>
                  <a:pt x="1127282" y="663880"/>
                  <a:pt x="1099100" y="662511"/>
                  <a:pt x="1071026" y="663477"/>
                </a:cubicBezTo>
                <a:cubicBezTo>
                  <a:pt x="1036342" y="665786"/>
                  <a:pt x="1001766" y="662699"/>
                  <a:pt x="967163" y="660954"/>
                </a:cubicBezTo>
                <a:cubicBezTo>
                  <a:pt x="950748" y="660712"/>
                  <a:pt x="934172" y="659102"/>
                  <a:pt x="917838" y="660605"/>
                </a:cubicBezTo>
                <a:cubicBezTo>
                  <a:pt x="902874" y="666484"/>
                  <a:pt x="917408" y="680953"/>
                  <a:pt x="924823" y="686859"/>
                </a:cubicBezTo>
                <a:cubicBezTo>
                  <a:pt x="935408" y="695556"/>
                  <a:pt x="947121" y="702750"/>
                  <a:pt x="957438" y="711770"/>
                </a:cubicBezTo>
                <a:cubicBezTo>
                  <a:pt x="970682" y="723689"/>
                  <a:pt x="982772" y="736842"/>
                  <a:pt x="996447" y="748278"/>
                </a:cubicBezTo>
                <a:cubicBezTo>
                  <a:pt x="1018530" y="766398"/>
                  <a:pt x="1039324" y="786934"/>
                  <a:pt x="1058694" y="808140"/>
                </a:cubicBezTo>
                <a:cubicBezTo>
                  <a:pt x="1076533" y="828864"/>
                  <a:pt x="1091900" y="851574"/>
                  <a:pt x="1108181" y="873506"/>
                </a:cubicBezTo>
                <a:cubicBezTo>
                  <a:pt x="1121560" y="893854"/>
                  <a:pt x="1132118" y="915839"/>
                  <a:pt x="1143160" y="937502"/>
                </a:cubicBezTo>
                <a:cubicBezTo>
                  <a:pt x="1147324" y="945904"/>
                  <a:pt x="1151166" y="954494"/>
                  <a:pt x="1152885" y="963783"/>
                </a:cubicBezTo>
                <a:cubicBezTo>
                  <a:pt x="1155088" y="970494"/>
                  <a:pt x="1151596" y="976668"/>
                  <a:pt x="1146142" y="980587"/>
                </a:cubicBezTo>
                <a:cubicBezTo>
                  <a:pt x="1118900" y="994653"/>
                  <a:pt x="1082470" y="964776"/>
                  <a:pt x="1060494" y="949850"/>
                </a:cubicBezTo>
                <a:cubicBezTo>
                  <a:pt x="1039217" y="932939"/>
                  <a:pt x="1019793" y="913665"/>
                  <a:pt x="1000960" y="894095"/>
                </a:cubicBezTo>
                <a:cubicBezTo>
                  <a:pt x="991450" y="883197"/>
                  <a:pt x="982557" y="871707"/>
                  <a:pt x="972429" y="861345"/>
                </a:cubicBezTo>
                <a:cubicBezTo>
                  <a:pt x="957545" y="846527"/>
                  <a:pt x="942581" y="831871"/>
                  <a:pt x="929121" y="815737"/>
                </a:cubicBezTo>
                <a:cubicBezTo>
                  <a:pt x="916387" y="801349"/>
                  <a:pt x="901987" y="788625"/>
                  <a:pt x="888662" y="774800"/>
                </a:cubicBezTo>
                <a:cubicBezTo>
                  <a:pt x="870957" y="755606"/>
                  <a:pt x="851345" y="738453"/>
                  <a:pt x="832217" y="720736"/>
                </a:cubicBezTo>
                <a:cubicBezTo>
                  <a:pt x="825017" y="714079"/>
                  <a:pt x="818301" y="706911"/>
                  <a:pt x="811342" y="700012"/>
                </a:cubicBezTo>
                <a:cubicBezTo>
                  <a:pt x="805539" y="695288"/>
                  <a:pt x="798474" y="700173"/>
                  <a:pt x="797453" y="706723"/>
                </a:cubicBezTo>
                <a:cubicBezTo>
                  <a:pt x="790817" y="759901"/>
                  <a:pt x="789366" y="813590"/>
                  <a:pt x="784799" y="867010"/>
                </a:cubicBezTo>
                <a:cubicBezTo>
                  <a:pt x="778647" y="944321"/>
                  <a:pt x="763092" y="1020612"/>
                  <a:pt x="745038" y="1095936"/>
                </a:cubicBezTo>
                <a:cubicBezTo>
                  <a:pt x="739960" y="1118056"/>
                  <a:pt x="733647" y="1139880"/>
                  <a:pt x="726178" y="1161328"/>
                </a:cubicBezTo>
                <a:cubicBezTo>
                  <a:pt x="722659" y="1171637"/>
                  <a:pt x="717608" y="1181301"/>
                  <a:pt x="710811" y="1189837"/>
                </a:cubicBezTo>
                <a:cubicBezTo>
                  <a:pt x="697163" y="1178348"/>
                  <a:pt x="693483" y="1159557"/>
                  <a:pt x="687196" y="1143611"/>
                </a:cubicBezTo>
                <a:cubicBezTo>
                  <a:pt x="679459" y="1121894"/>
                  <a:pt x="674462" y="1099292"/>
                  <a:pt x="669626" y="1076770"/>
                </a:cubicBezTo>
                <a:cubicBezTo>
                  <a:pt x="659041" y="1029416"/>
                  <a:pt x="654796" y="981151"/>
                  <a:pt x="654528" y="932697"/>
                </a:cubicBezTo>
                <a:cubicBezTo>
                  <a:pt x="652432" y="865560"/>
                  <a:pt x="652540" y="798369"/>
                  <a:pt x="652593" y="731205"/>
                </a:cubicBezTo>
                <a:cubicBezTo>
                  <a:pt x="652244" y="724709"/>
                  <a:pt x="653399" y="717971"/>
                  <a:pt x="652002" y="711609"/>
                </a:cubicBezTo>
                <a:cubicBezTo>
                  <a:pt x="645931" y="698939"/>
                  <a:pt x="634163" y="712468"/>
                  <a:pt x="628065" y="718105"/>
                </a:cubicBezTo>
                <a:cubicBezTo>
                  <a:pt x="615008" y="730373"/>
                  <a:pt x="600635" y="741111"/>
                  <a:pt x="587202" y="752949"/>
                </a:cubicBezTo>
                <a:cubicBezTo>
                  <a:pt x="541208" y="793269"/>
                  <a:pt x="496370" y="834877"/>
                  <a:pt x="454647" y="879626"/>
                </a:cubicBezTo>
                <a:cubicBezTo>
                  <a:pt x="444788" y="889720"/>
                  <a:pt x="434202" y="899035"/>
                  <a:pt x="423805" y="908591"/>
                </a:cubicBezTo>
                <a:cubicBezTo>
                  <a:pt x="408411" y="923328"/>
                  <a:pt x="393797" y="938925"/>
                  <a:pt x="377516" y="952750"/>
                </a:cubicBezTo>
                <a:cubicBezTo>
                  <a:pt x="345519" y="981070"/>
                  <a:pt x="311158" y="1006492"/>
                  <a:pt x="276233" y="1031054"/>
                </a:cubicBezTo>
                <a:cubicBezTo>
                  <a:pt x="251624" y="1047778"/>
                  <a:pt x="226531" y="1063911"/>
                  <a:pt x="198886" y="1075239"/>
                </a:cubicBezTo>
                <a:cubicBezTo>
                  <a:pt x="187307" y="1080152"/>
                  <a:pt x="175674" y="1085118"/>
                  <a:pt x="163316" y="1087802"/>
                </a:cubicBezTo>
                <a:cubicBezTo>
                  <a:pt x="158668" y="1087910"/>
                  <a:pt x="151280" y="1091587"/>
                  <a:pt x="148030" y="1087185"/>
                </a:cubicBezTo>
                <a:cubicBezTo>
                  <a:pt x="138788" y="1059965"/>
                  <a:pt x="154477" y="1033121"/>
                  <a:pt x="168206" y="1010384"/>
                </a:cubicBezTo>
                <a:cubicBezTo>
                  <a:pt x="176427" y="997069"/>
                  <a:pt x="184970" y="983889"/>
                  <a:pt x="194454" y="971406"/>
                </a:cubicBezTo>
                <a:cubicBezTo>
                  <a:pt x="221104" y="937610"/>
                  <a:pt x="252671" y="908135"/>
                  <a:pt x="285662" y="880646"/>
                </a:cubicBezTo>
                <a:cubicBezTo>
                  <a:pt x="308364" y="860057"/>
                  <a:pt x="331576" y="840085"/>
                  <a:pt x="355271" y="820623"/>
                </a:cubicBezTo>
                <a:cubicBezTo>
                  <a:pt x="388397" y="794933"/>
                  <a:pt x="421011" y="768572"/>
                  <a:pt x="455185" y="744359"/>
                </a:cubicBezTo>
                <a:cubicBezTo>
                  <a:pt x="470874" y="732547"/>
                  <a:pt x="483689" y="717434"/>
                  <a:pt x="499835" y="706186"/>
                </a:cubicBezTo>
                <a:cubicBezTo>
                  <a:pt x="506364" y="701193"/>
                  <a:pt x="513429" y="696898"/>
                  <a:pt x="519796" y="691744"/>
                </a:cubicBezTo>
                <a:cubicBezTo>
                  <a:pt x="521005" y="690536"/>
                  <a:pt x="521919" y="688738"/>
                  <a:pt x="522161" y="687047"/>
                </a:cubicBezTo>
                <a:cubicBezTo>
                  <a:pt x="522107" y="674215"/>
                  <a:pt x="504187" y="677141"/>
                  <a:pt x="495322" y="675987"/>
                </a:cubicBezTo>
                <a:cubicBezTo>
                  <a:pt x="453841" y="674215"/>
                  <a:pt x="412549" y="678886"/>
                  <a:pt x="371256" y="682000"/>
                </a:cubicBezTo>
                <a:cubicBezTo>
                  <a:pt x="314301" y="685167"/>
                  <a:pt x="257319" y="688604"/>
                  <a:pt x="200283" y="689463"/>
                </a:cubicBezTo>
                <a:cubicBezTo>
                  <a:pt x="147976" y="689275"/>
                  <a:pt x="94164" y="691422"/>
                  <a:pt x="43657" y="675799"/>
                </a:cubicBezTo>
                <a:cubicBezTo>
                  <a:pt x="28370" y="669839"/>
                  <a:pt x="860" y="653760"/>
                  <a:pt x="0" y="635747"/>
                </a:cubicBezTo>
                <a:cubicBezTo>
                  <a:pt x="2445" y="626084"/>
                  <a:pt x="13836" y="623238"/>
                  <a:pt x="22003" y="619748"/>
                </a:cubicBezTo>
                <a:cubicBezTo>
                  <a:pt x="57654" y="606836"/>
                  <a:pt x="94298" y="606863"/>
                  <a:pt x="132179" y="605816"/>
                </a:cubicBezTo>
                <a:cubicBezTo>
                  <a:pt x="174842" y="605118"/>
                  <a:pt x="217450" y="602810"/>
                  <a:pt x="260059" y="600662"/>
                </a:cubicBezTo>
                <a:cubicBezTo>
                  <a:pt x="330635" y="600018"/>
                  <a:pt x="401158" y="596072"/>
                  <a:pt x="471734" y="596340"/>
                </a:cubicBezTo>
                <a:cubicBezTo>
                  <a:pt x="484817" y="595669"/>
                  <a:pt x="517029" y="606407"/>
                  <a:pt x="525116" y="596528"/>
                </a:cubicBezTo>
                <a:cubicBezTo>
                  <a:pt x="533713" y="578596"/>
                  <a:pt x="504268" y="550142"/>
                  <a:pt x="493629" y="536800"/>
                </a:cubicBezTo>
                <a:cubicBezTo>
                  <a:pt x="475817" y="514895"/>
                  <a:pt x="457898" y="493071"/>
                  <a:pt x="438501" y="472508"/>
                </a:cubicBezTo>
                <a:cubicBezTo>
                  <a:pt x="427379" y="460294"/>
                  <a:pt x="417653" y="446926"/>
                  <a:pt x="407686" y="433826"/>
                </a:cubicBezTo>
                <a:cubicBezTo>
                  <a:pt x="389606" y="410686"/>
                  <a:pt x="370638" y="388271"/>
                  <a:pt x="353740" y="364219"/>
                </a:cubicBezTo>
                <a:cubicBezTo>
                  <a:pt x="330340" y="334556"/>
                  <a:pt x="311346" y="302048"/>
                  <a:pt x="293265" y="268976"/>
                </a:cubicBezTo>
                <a:cubicBezTo>
                  <a:pt x="281337" y="248011"/>
                  <a:pt x="267340" y="228227"/>
                  <a:pt x="256594" y="206590"/>
                </a:cubicBezTo>
                <a:cubicBezTo>
                  <a:pt x="241522" y="176015"/>
                  <a:pt x="230319" y="143641"/>
                  <a:pt x="223280" y="110274"/>
                </a:cubicBezTo>
                <a:cubicBezTo>
                  <a:pt x="221077" y="96530"/>
                  <a:pt x="216591" y="81121"/>
                  <a:pt x="223764" y="68155"/>
                </a:cubicBezTo>
                <a:cubicBezTo>
                  <a:pt x="250495" y="57471"/>
                  <a:pt x="286630" y="78705"/>
                  <a:pt x="308095" y="94892"/>
                </a:cubicBezTo>
                <a:cubicBezTo>
                  <a:pt x="342295" y="122246"/>
                  <a:pt x="369940" y="156875"/>
                  <a:pt x="395946" y="191853"/>
                </a:cubicBezTo>
                <a:cubicBezTo>
                  <a:pt x="409620" y="215154"/>
                  <a:pt x="424880" y="237354"/>
                  <a:pt x="441000" y="259044"/>
                </a:cubicBezTo>
                <a:cubicBezTo>
                  <a:pt x="468456" y="302075"/>
                  <a:pt x="496558" y="345106"/>
                  <a:pt x="519743" y="390687"/>
                </a:cubicBezTo>
                <a:cubicBezTo>
                  <a:pt x="532101" y="416673"/>
                  <a:pt x="547011" y="441262"/>
                  <a:pt x="562002" y="465770"/>
                </a:cubicBezTo>
                <a:cubicBezTo>
                  <a:pt x="571217" y="479407"/>
                  <a:pt x="577396" y="495594"/>
                  <a:pt x="589325" y="507164"/>
                </a:cubicBezTo>
                <a:cubicBezTo>
                  <a:pt x="593569" y="510439"/>
                  <a:pt x="600152" y="507594"/>
                  <a:pt x="600420" y="502144"/>
                </a:cubicBezTo>
                <a:cubicBezTo>
                  <a:pt x="604316" y="500373"/>
                  <a:pt x="602919" y="495728"/>
                  <a:pt x="603483" y="492292"/>
                </a:cubicBezTo>
                <a:cubicBezTo>
                  <a:pt x="604128" y="483998"/>
                  <a:pt x="605175" y="475730"/>
                  <a:pt x="606223" y="467462"/>
                </a:cubicBezTo>
                <a:cubicBezTo>
                  <a:pt x="609340" y="441315"/>
                  <a:pt x="614068" y="415411"/>
                  <a:pt x="618044" y="389426"/>
                </a:cubicBezTo>
                <a:cubicBezTo>
                  <a:pt x="621832" y="362072"/>
                  <a:pt x="628146" y="335120"/>
                  <a:pt x="631450" y="307712"/>
                </a:cubicBezTo>
                <a:cubicBezTo>
                  <a:pt x="639537" y="256333"/>
                  <a:pt x="651196" y="205517"/>
                  <a:pt x="662211" y="154701"/>
                </a:cubicBezTo>
                <a:cubicBezTo>
                  <a:pt x="673495" y="112770"/>
                  <a:pt x="687787" y="47297"/>
                  <a:pt x="720644" y="18225"/>
                </a:cubicBezTo>
                <a:cubicBezTo>
                  <a:pt x="737381" y="2441"/>
                  <a:pt x="772172" y="-11035"/>
                  <a:pt x="787083" y="13420"/>
                </a:cubicBezTo>
                <a:cubicBezTo>
                  <a:pt x="791623" y="27889"/>
                  <a:pt x="790065" y="44130"/>
                  <a:pt x="790602" y="59216"/>
                </a:cubicBezTo>
                <a:cubicBezTo>
                  <a:pt x="791005" y="92745"/>
                  <a:pt x="785739" y="125951"/>
                  <a:pt x="782516" y="159264"/>
                </a:cubicBezTo>
                <a:cubicBezTo>
                  <a:pt x="779721" y="186994"/>
                  <a:pt x="776175" y="214617"/>
                  <a:pt x="771071" y="241998"/>
                </a:cubicBezTo>
                <a:cubicBezTo>
                  <a:pt x="761533" y="303095"/>
                  <a:pt x="751136" y="364139"/>
                  <a:pt x="743936" y="425558"/>
                </a:cubicBezTo>
                <a:cubicBezTo>
                  <a:pt x="741572" y="444483"/>
                  <a:pt x="739880" y="463462"/>
                  <a:pt x="738832" y="482521"/>
                </a:cubicBezTo>
                <a:cubicBezTo>
                  <a:pt x="738778" y="486118"/>
                  <a:pt x="737730" y="490199"/>
                  <a:pt x="738402" y="493849"/>
                </a:cubicBezTo>
                <a:cubicBezTo>
                  <a:pt x="739611" y="498225"/>
                  <a:pt x="744984" y="500534"/>
                  <a:pt x="748987" y="498252"/>
                </a:cubicBezTo>
                <a:cubicBezTo>
                  <a:pt x="755542" y="494064"/>
                  <a:pt x="760513" y="487675"/>
                  <a:pt x="766584" y="482790"/>
                </a:cubicBezTo>
                <a:cubicBezTo>
                  <a:pt x="784692" y="468509"/>
                  <a:pt x="801133" y="452402"/>
                  <a:pt x="816259" y="435034"/>
                </a:cubicBezTo>
                <a:cubicBezTo>
                  <a:pt x="830901" y="419223"/>
                  <a:pt x="847074" y="404969"/>
                  <a:pt x="861205" y="388701"/>
                </a:cubicBezTo>
                <a:cubicBezTo>
                  <a:pt x="879124" y="367091"/>
                  <a:pt x="900509" y="349025"/>
                  <a:pt x="920739" y="329724"/>
                </a:cubicBezTo>
                <a:cubicBezTo>
                  <a:pt x="931190" y="319389"/>
                  <a:pt x="941909" y="309269"/>
                  <a:pt x="952978" y="299605"/>
                </a:cubicBezTo>
                <a:cubicBezTo>
                  <a:pt x="980972" y="274640"/>
                  <a:pt x="1010363" y="249487"/>
                  <a:pt x="1039512" y="225623"/>
                </a:cubicBezTo>
                <a:cubicBezTo>
                  <a:pt x="1065706" y="204523"/>
                  <a:pt x="1092169" y="182968"/>
                  <a:pt x="1123118" y="169089"/>
                </a:cubicBezTo>
                <a:cubicBezTo>
                  <a:pt x="1149205" y="156660"/>
                  <a:pt x="1189584" y="150110"/>
                  <a:pt x="1196166" y="187558"/>
                </a:cubicBezTo>
                <a:cubicBezTo>
                  <a:pt x="1195172" y="211771"/>
                  <a:pt x="1180208" y="232146"/>
                  <a:pt x="1166130" y="251179"/>
                </a:cubicBezTo>
                <a:cubicBezTo>
                  <a:pt x="1147700" y="275634"/>
                  <a:pt x="1123870" y="294559"/>
                  <a:pt x="1100444" y="313913"/>
                </a:cubicBezTo>
                <a:cubicBezTo>
                  <a:pt x="1081611" y="331496"/>
                  <a:pt x="1062267" y="348515"/>
                  <a:pt x="1043300" y="365937"/>
                </a:cubicBezTo>
                <a:cubicBezTo>
                  <a:pt x="1024897" y="384299"/>
                  <a:pt x="1004721" y="400754"/>
                  <a:pt x="985647" y="418391"/>
                </a:cubicBezTo>
                <a:cubicBezTo>
                  <a:pt x="966706" y="437208"/>
                  <a:pt x="946235" y="453879"/>
                  <a:pt x="926730" y="472240"/>
                </a:cubicBezTo>
                <a:cubicBezTo>
                  <a:pt x="916844" y="481957"/>
                  <a:pt x="906796" y="491595"/>
                  <a:pt x="896426" y="500829"/>
                </a:cubicBezTo>
                <a:cubicBezTo>
                  <a:pt x="887023" y="509285"/>
                  <a:pt x="877647" y="517794"/>
                  <a:pt x="868996" y="527056"/>
                </a:cubicBezTo>
                <a:cubicBezTo>
                  <a:pt x="865262" y="531404"/>
                  <a:pt x="859029" y="536263"/>
                  <a:pt x="861823" y="542679"/>
                </a:cubicBezTo>
                <a:cubicBezTo>
                  <a:pt x="867492" y="553524"/>
                  <a:pt x="895083" y="547672"/>
                  <a:pt x="906044" y="548209"/>
                </a:cubicBezTo>
                <a:cubicBezTo>
                  <a:pt x="954214" y="546705"/>
                  <a:pt x="1002411" y="548665"/>
                  <a:pt x="1050527" y="551081"/>
                </a:cubicBezTo>
                <a:cubicBezTo>
                  <a:pt x="1098724" y="554973"/>
                  <a:pt x="1147055" y="559966"/>
                  <a:pt x="1195252" y="564208"/>
                </a:cubicBezTo>
                <a:cubicBezTo>
                  <a:pt x="1208820" y="565523"/>
                  <a:pt x="1222360" y="567161"/>
                  <a:pt x="1235873" y="568771"/>
                </a:cubicBezTo>
                <a:cubicBezTo>
                  <a:pt x="1256721" y="571885"/>
                  <a:pt x="1278616" y="572986"/>
                  <a:pt x="1297772" y="58214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4" name="Google Shape;1394;p25"/>
          <p:cNvSpPr/>
          <p:nvPr/>
        </p:nvSpPr>
        <p:spPr>
          <a:xfrm rot="725685">
            <a:off x="8326590" y="520694"/>
            <a:ext cx="508271" cy="459319"/>
          </a:xfrm>
          <a:custGeom>
            <a:rect b="b" l="l" r="r" t="t"/>
            <a:pathLst>
              <a:path extrusionOk="0" h="917527" w="1014262">
                <a:moveTo>
                  <a:pt x="1000760" y="448910"/>
                </a:moveTo>
                <a:cubicBezTo>
                  <a:pt x="1022430" y="462779"/>
                  <a:pt x="1016485" y="481265"/>
                  <a:pt x="993820" y="488179"/>
                </a:cubicBezTo>
                <a:cubicBezTo>
                  <a:pt x="976832" y="493519"/>
                  <a:pt x="960217" y="500226"/>
                  <a:pt x="942711" y="503787"/>
                </a:cubicBezTo>
                <a:cubicBezTo>
                  <a:pt x="925599" y="507016"/>
                  <a:pt x="908093" y="506830"/>
                  <a:pt x="890835" y="509024"/>
                </a:cubicBezTo>
                <a:cubicBezTo>
                  <a:pt x="869290" y="511943"/>
                  <a:pt x="847557" y="510887"/>
                  <a:pt x="825908" y="511632"/>
                </a:cubicBezTo>
                <a:cubicBezTo>
                  <a:pt x="799162" y="513413"/>
                  <a:pt x="772499" y="511032"/>
                  <a:pt x="745816" y="509686"/>
                </a:cubicBezTo>
                <a:cubicBezTo>
                  <a:pt x="733157" y="509500"/>
                  <a:pt x="720375" y="508258"/>
                  <a:pt x="707779" y="509417"/>
                </a:cubicBezTo>
                <a:cubicBezTo>
                  <a:pt x="696240" y="513951"/>
                  <a:pt x="707448" y="525108"/>
                  <a:pt x="713165" y="529662"/>
                </a:cubicBezTo>
                <a:cubicBezTo>
                  <a:pt x="721328" y="536369"/>
                  <a:pt x="730361" y="541917"/>
                  <a:pt x="738316" y="548873"/>
                </a:cubicBezTo>
                <a:cubicBezTo>
                  <a:pt x="748530" y="558064"/>
                  <a:pt x="757852" y="568207"/>
                  <a:pt x="768397" y="577025"/>
                </a:cubicBezTo>
                <a:cubicBezTo>
                  <a:pt x="785427" y="590998"/>
                  <a:pt x="801462" y="606834"/>
                  <a:pt x="816399" y="623187"/>
                </a:cubicBezTo>
                <a:cubicBezTo>
                  <a:pt x="830155" y="639168"/>
                  <a:pt x="842005" y="656681"/>
                  <a:pt x="854560" y="673593"/>
                </a:cubicBezTo>
                <a:cubicBezTo>
                  <a:pt x="864877" y="689284"/>
                  <a:pt x="873019" y="706238"/>
                  <a:pt x="881533" y="722943"/>
                </a:cubicBezTo>
                <a:cubicBezTo>
                  <a:pt x="884745" y="729422"/>
                  <a:pt x="887707" y="736046"/>
                  <a:pt x="889033" y="743209"/>
                </a:cubicBezTo>
                <a:cubicBezTo>
                  <a:pt x="890732" y="748384"/>
                  <a:pt x="888039" y="753145"/>
                  <a:pt x="883833" y="756167"/>
                </a:cubicBezTo>
                <a:cubicBezTo>
                  <a:pt x="862826" y="767014"/>
                  <a:pt x="834733" y="743975"/>
                  <a:pt x="817787" y="732465"/>
                </a:cubicBezTo>
                <a:cubicBezTo>
                  <a:pt x="801379" y="719424"/>
                  <a:pt x="786400" y="704561"/>
                  <a:pt x="771878" y="689470"/>
                </a:cubicBezTo>
                <a:cubicBezTo>
                  <a:pt x="764544" y="681066"/>
                  <a:pt x="757687" y="672206"/>
                  <a:pt x="749876" y="664216"/>
                </a:cubicBezTo>
                <a:cubicBezTo>
                  <a:pt x="738399" y="652789"/>
                  <a:pt x="726859" y="641487"/>
                  <a:pt x="716480" y="629046"/>
                </a:cubicBezTo>
                <a:cubicBezTo>
                  <a:pt x="706660" y="617950"/>
                  <a:pt x="695556" y="608138"/>
                  <a:pt x="685280" y="597477"/>
                </a:cubicBezTo>
                <a:cubicBezTo>
                  <a:pt x="671628" y="582676"/>
                  <a:pt x="656504" y="569449"/>
                  <a:pt x="641754" y="555787"/>
                </a:cubicBezTo>
                <a:cubicBezTo>
                  <a:pt x="636201" y="550653"/>
                  <a:pt x="631022" y="545126"/>
                  <a:pt x="625656" y="539806"/>
                </a:cubicBezTo>
                <a:cubicBezTo>
                  <a:pt x="621182" y="536162"/>
                  <a:pt x="615733" y="539930"/>
                  <a:pt x="614946" y="544981"/>
                </a:cubicBezTo>
                <a:cubicBezTo>
                  <a:pt x="609829" y="585989"/>
                  <a:pt x="608710" y="627390"/>
                  <a:pt x="605188" y="668584"/>
                </a:cubicBezTo>
                <a:cubicBezTo>
                  <a:pt x="600444" y="728201"/>
                  <a:pt x="588449" y="787032"/>
                  <a:pt x="574527" y="845117"/>
                </a:cubicBezTo>
                <a:cubicBezTo>
                  <a:pt x="570611" y="862175"/>
                  <a:pt x="565743" y="879004"/>
                  <a:pt x="559983" y="895544"/>
                </a:cubicBezTo>
                <a:cubicBezTo>
                  <a:pt x="557269" y="903493"/>
                  <a:pt x="553374" y="910945"/>
                  <a:pt x="548133" y="917528"/>
                </a:cubicBezTo>
                <a:cubicBezTo>
                  <a:pt x="537609" y="908668"/>
                  <a:pt x="534771" y="894178"/>
                  <a:pt x="529923" y="881882"/>
                </a:cubicBezTo>
                <a:cubicBezTo>
                  <a:pt x="523956" y="865135"/>
                  <a:pt x="520103" y="847705"/>
                  <a:pt x="516374" y="830337"/>
                </a:cubicBezTo>
                <a:cubicBezTo>
                  <a:pt x="508211" y="793822"/>
                  <a:pt x="504938" y="756602"/>
                  <a:pt x="504731" y="719238"/>
                </a:cubicBezTo>
                <a:cubicBezTo>
                  <a:pt x="503115" y="667466"/>
                  <a:pt x="503198" y="615652"/>
                  <a:pt x="503239" y="563860"/>
                </a:cubicBezTo>
                <a:cubicBezTo>
                  <a:pt x="502970" y="558850"/>
                  <a:pt x="503861" y="553654"/>
                  <a:pt x="502783" y="548748"/>
                </a:cubicBezTo>
                <a:cubicBezTo>
                  <a:pt x="498101" y="538978"/>
                  <a:pt x="489027" y="549411"/>
                  <a:pt x="484324" y="553758"/>
                </a:cubicBezTo>
                <a:cubicBezTo>
                  <a:pt x="474256" y="563218"/>
                  <a:pt x="463172" y="571498"/>
                  <a:pt x="452814" y="580627"/>
                </a:cubicBezTo>
                <a:cubicBezTo>
                  <a:pt x="417346" y="611719"/>
                  <a:pt x="382769" y="643805"/>
                  <a:pt x="350595" y="678313"/>
                </a:cubicBezTo>
                <a:cubicBezTo>
                  <a:pt x="342992" y="686096"/>
                  <a:pt x="334830" y="693279"/>
                  <a:pt x="326812" y="700649"/>
                </a:cubicBezTo>
                <a:cubicBezTo>
                  <a:pt x="314941" y="712013"/>
                  <a:pt x="303671" y="724040"/>
                  <a:pt x="291117" y="734701"/>
                </a:cubicBezTo>
                <a:cubicBezTo>
                  <a:pt x="266443" y="756540"/>
                  <a:pt x="239945" y="776143"/>
                  <a:pt x="213013" y="795084"/>
                </a:cubicBezTo>
                <a:cubicBezTo>
                  <a:pt x="194036" y="807981"/>
                  <a:pt x="174687" y="820422"/>
                  <a:pt x="153369" y="829157"/>
                </a:cubicBezTo>
                <a:cubicBezTo>
                  <a:pt x="144440" y="832946"/>
                  <a:pt x="135469" y="836775"/>
                  <a:pt x="125939" y="838845"/>
                </a:cubicBezTo>
                <a:cubicBezTo>
                  <a:pt x="122355" y="838928"/>
                  <a:pt x="116658" y="841764"/>
                  <a:pt x="114151" y="838369"/>
                </a:cubicBezTo>
                <a:cubicBezTo>
                  <a:pt x="107025" y="817379"/>
                  <a:pt x="119123" y="796678"/>
                  <a:pt x="129710" y="779145"/>
                </a:cubicBezTo>
                <a:cubicBezTo>
                  <a:pt x="136049" y="768878"/>
                  <a:pt x="142637" y="758714"/>
                  <a:pt x="149950" y="749088"/>
                </a:cubicBezTo>
                <a:cubicBezTo>
                  <a:pt x="170502" y="723026"/>
                  <a:pt x="194844" y="700297"/>
                  <a:pt x="220285" y="679099"/>
                </a:cubicBezTo>
                <a:cubicBezTo>
                  <a:pt x="237791" y="663222"/>
                  <a:pt x="255690" y="647821"/>
                  <a:pt x="273963" y="632813"/>
                </a:cubicBezTo>
                <a:cubicBezTo>
                  <a:pt x="299507" y="613003"/>
                  <a:pt x="324658" y="592675"/>
                  <a:pt x="351010" y="574003"/>
                </a:cubicBezTo>
                <a:cubicBezTo>
                  <a:pt x="363109" y="564895"/>
                  <a:pt x="372991" y="553240"/>
                  <a:pt x="385442" y="544567"/>
                </a:cubicBezTo>
                <a:cubicBezTo>
                  <a:pt x="390476" y="540717"/>
                  <a:pt x="395925" y="537404"/>
                  <a:pt x="400834" y="533430"/>
                </a:cubicBezTo>
                <a:cubicBezTo>
                  <a:pt x="401767" y="532498"/>
                  <a:pt x="402471" y="531111"/>
                  <a:pt x="402658" y="529807"/>
                </a:cubicBezTo>
                <a:cubicBezTo>
                  <a:pt x="402616" y="519912"/>
                  <a:pt x="388798" y="522169"/>
                  <a:pt x="381961" y="521279"/>
                </a:cubicBezTo>
                <a:cubicBezTo>
                  <a:pt x="349974" y="519912"/>
                  <a:pt x="318132" y="523514"/>
                  <a:pt x="286290" y="525916"/>
                </a:cubicBezTo>
                <a:cubicBezTo>
                  <a:pt x="242369" y="528358"/>
                  <a:pt x="198428" y="531008"/>
                  <a:pt x="154446" y="531670"/>
                </a:cubicBezTo>
                <a:cubicBezTo>
                  <a:pt x="114110" y="531526"/>
                  <a:pt x="72613" y="533182"/>
                  <a:pt x="33665" y="521134"/>
                </a:cubicBezTo>
                <a:cubicBezTo>
                  <a:pt x="21877" y="516538"/>
                  <a:pt x="663" y="504139"/>
                  <a:pt x="0" y="490249"/>
                </a:cubicBezTo>
                <a:cubicBezTo>
                  <a:pt x="1885" y="482796"/>
                  <a:pt x="10669" y="480602"/>
                  <a:pt x="16967" y="477911"/>
                </a:cubicBezTo>
                <a:cubicBezTo>
                  <a:pt x="44459" y="467954"/>
                  <a:pt x="72717" y="467975"/>
                  <a:pt x="101928" y="467168"/>
                </a:cubicBezTo>
                <a:cubicBezTo>
                  <a:pt x="134827" y="466629"/>
                  <a:pt x="167684" y="464849"/>
                  <a:pt x="200542" y="463193"/>
                </a:cubicBezTo>
                <a:cubicBezTo>
                  <a:pt x="254965" y="462696"/>
                  <a:pt x="309348" y="459653"/>
                  <a:pt x="363772" y="459860"/>
                </a:cubicBezTo>
                <a:cubicBezTo>
                  <a:pt x="373861" y="459343"/>
                  <a:pt x="398701" y="467623"/>
                  <a:pt x="404936" y="460005"/>
                </a:cubicBezTo>
                <a:cubicBezTo>
                  <a:pt x="411566" y="446177"/>
                  <a:pt x="388860" y="424235"/>
                  <a:pt x="380656" y="413947"/>
                </a:cubicBezTo>
                <a:cubicBezTo>
                  <a:pt x="366921" y="397055"/>
                  <a:pt x="353102" y="380225"/>
                  <a:pt x="338145" y="364369"/>
                </a:cubicBezTo>
                <a:cubicBezTo>
                  <a:pt x="329568" y="354950"/>
                  <a:pt x="322068" y="344641"/>
                  <a:pt x="314382" y="334539"/>
                </a:cubicBezTo>
                <a:cubicBezTo>
                  <a:pt x="300439" y="316696"/>
                  <a:pt x="285813" y="299411"/>
                  <a:pt x="272782" y="280863"/>
                </a:cubicBezTo>
                <a:cubicBezTo>
                  <a:pt x="254737" y="257989"/>
                  <a:pt x="240090" y="232921"/>
                  <a:pt x="226148" y="207418"/>
                </a:cubicBezTo>
                <a:cubicBezTo>
                  <a:pt x="216949" y="191251"/>
                  <a:pt x="206156" y="175994"/>
                  <a:pt x="197869" y="159310"/>
                </a:cubicBezTo>
                <a:cubicBezTo>
                  <a:pt x="186247" y="135732"/>
                  <a:pt x="177608" y="110767"/>
                  <a:pt x="172180" y="85036"/>
                </a:cubicBezTo>
                <a:cubicBezTo>
                  <a:pt x="170481" y="74438"/>
                  <a:pt x="167021" y="62555"/>
                  <a:pt x="172553" y="52557"/>
                </a:cubicBezTo>
                <a:cubicBezTo>
                  <a:pt x="193166" y="44318"/>
                  <a:pt x="221031" y="60692"/>
                  <a:pt x="237584" y="73175"/>
                </a:cubicBezTo>
                <a:cubicBezTo>
                  <a:pt x="263957" y="94269"/>
                  <a:pt x="285274" y="120972"/>
                  <a:pt x="305329" y="147945"/>
                </a:cubicBezTo>
                <a:cubicBezTo>
                  <a:pt x="315874" y="165913"/>
                  <a:pt x="327641" y="183032"/>
                  <a:pt x="340071" y="199758"/>
                </a:cubicBezTo>
                <a:cubicBezTo>
                  <a:pt x="361244" y="232941"/>
                  <a:pt x="382914" y="266124"/>
                  <a:pt x="400793" y="301274"/>
                </a:cubicBezTo>
                <a:cubicBezTo>
                  <a:pt x="410323" y="321312"/>
                  <a:pt x="421821" y="340274"/>
                  <a:pt x="433381" y="359173"/>
                </a:cubicBezTo>
                <a:cubicBezTo>
                  <a:pt x="440487" y="369689"/>
                  <a:pt x="445252" y="382171"/>
                  <a:pt x="454450" y="391093"/>
                </a:cubicBezTo>
                <a:cubicBezTo>
                  <a:pt x="457724" y="393619"/>
                  <a:pt x="462799" y="391424"/>
                  <a:pt x="463006" y="387222"/>
                </a:cubicBezTo>
                <a:cubicBezTo>
                  <a:pt x="466010" y="385856"/>
                  <a:pt x="464933" y="382275"/>
                  <a:pt x="465368" y="379625"/>
                </a:cubicBezTo>
                <a:cubicBezTo>
                  <a:pt x="465865" y="373229"/>
                  <a:pt x="466673" y="366853"/>
                  <a:pt x="467481" y="360477"/>
                </a:cubicBezTo>
                <a:cubicBezTo>
                  <a:pt x="469885" y="340315"/>
                  <a:pt x="473531" y="320339"/>
                  <a:pt x="476597" y="300301"/>
                </a:cubicBezTo>
                <a:cubicBezTo>
                  <a:pt x="479518" y="279207"/>
                  <a:pt x="484387" y="258424"/>
                  <a:pt x="486935" y="237288"/>
                </a:cubicBezTo>
                <a:cubicBezTo>
                  <a:pt x="493171" y="197668"/>
                  <a:pt x="502162" y="158482"/>
                  <a:pt x="510656" y="119296"/>
                </a:cubicBezTo>
                <a:cubicBezTo>
                  <a:pt x="519357" y="86961"/>
                  <a:pt x="530378" y="36473"/>
                  <a:pt x="555716" y="14054"/>
                </a:cubicBezTo>
                <a:cubicBezTo>
                  <a:pt x="568622" y="1882"/>
                  <a:pt x="595451" y="-8509"/>
                  <a:pt x="606949" y="10349"/>
                </a:cubicBezTo>
                <a:cubicBezTo>
                  <a:pt x="610450" y="21506"/>
                  <a:pt x="609249" y="34030"/>
                  <a:pt x="609663" y="45664"/>
                </a:cubicBezTo>
                <a:cubicBezTo>
                  <a:pt x="609974" y="71519"/>
                  <a:pt x="605913" y="97125"/>
                  <a:pt x="603427" y="122815"/>
                </a:cubicBezTo>
                <a:cubicBezTo>
                  <a:pt x="601272" y="144198"/>
                  <a:pt x="598538" y="165499"/>
                  <a:pt x="594602" y="186614"/>
                </a:cubicBezTo>
                <a:cubicBezTo>
                  <a:pt x="587247" y="233728"/>
                  <a:pt x="579229" y="280801"/>
                  <a:pt x="573677" y="328164"/>
                </a:cubicBezTo>
                <a:cubicBezTo>
                  <a:pt x="571854" y="342758"/>
                  <a:pt x="570549" y="357393"/>
                  <a:pt x="569741" y="372090"/>
                </a:cubicBezTo>
                <a:cubicBezTo>
                  <a:pt x="569700" y="374864"/>
                  <a:pt x="568892" y="378011"/>
                  <a:pt x="569410" y="380826"/>
                </a:cubicBezTo>
                <a:cubicBezTo>
                  <a:pt x="570342" y="384200"/>
                  <a:pt x="574485" y="385980"/>
                  <a:pt x="577572" y="384221"/>
                </a:cubicBezTo>
                <a:cubicBezTo>
                  <a:pt x="582627" y="380991"/>
                  <a:pt x="586460" y="376065"/>
                  <a:pt x="591142" y="372297"/>
                </a:cubicBezTo>
                <a:cubicBezTo>
                  <a:pt x="605105" y="361285"/>
                  <a:pt x="617784" y="348864"/>
                  <a:pt x="629448" y="335471"/>
                </a:cubicBezTo>
                <a:cubicBezTo>
                  <a:pt x="640739" y="323278"/>
                  <a:pt x="653210" y="312286"/>
                  <a:pt x="664107" y="299742"/>
                </a:cubicBezTo>
                <a:cubicBezTo>
                  <a:pt x="677926" y="283078"/>
                  <a:pt x="694416" y="269147"/>
                  <a:pt x="710017" y="254263"/>
                </a:cubicBezTo>
                <a:cubicBezTo>
                  <a:pt x="718075" y="246293"/>
                  <a:pt x="726342" y="238489"/>
                  <a:pt x="734877" y="231037"/>
                </a:cubicBezTo>
                <a:cubicBezTo>
                  <a:pt x="756464" y="211785"/>
                  <a:pt x="779129" y="192389"/>
                  <a:pt x="801607" y="173986"/>
                </a:cubicBezTo>
                <a:cubicBezTo>
                  <a:pt x="821806" y="157716"/>
                  <a:pt x="842212" y="141093"/>
                  <a:pt x="866078" y="130391"/>
                </a:cubicBezTo>
                <a:cubicBezTo>
                  <a:pt x="886195" y="120807"/>
                  <a:pt x="917332" y="115756"/>
                  <a:pt x="922408" y="144633"/>
                </a:cubicBezTo>
                <a:cubicBezTo>
                  <a:pt x="921642" y="163305"/>
                  <a:pt x="910102" y="179017"/>
                  <a:pt x="899246" y="193693"/>
                </a:cubicBezTo>
                <a:cubicBezTo>
                  <a:pt x="885035" y="212551"/>
                  <a:pt x="866658" y="227145"/>
                  <a:pt x="848593" y="242070"/>
                </a:cubicBezTo>
                <a:cubicBezTo>
                  <a:pt x="834070" y="255629"/>
                  <a:pt x="819154" y="268753"/>
                  <a:pt x="804528" y="282188"/>
                </a:cubicBezTo>
                <a:cubicBezTo>
                  <a:pt x="790337" y="296347"/>
                  <a:pt x="774778" y="309036"/>
                  <a:pt x="760069" y="322637"/>
                </a:cubicBezTo>
                <a:cubicBezTo>
                  <a:pt x="745463" y="337148"/>
                  <a:pt x="729677" y="350003"/>
                  <a:pt x="714636" y="364162"/>
                </a:cubicBezTo>
                <a:cubicBezTo>
                  <a:pt x="707013" y="371655"/>
                  <a:pt x="699264" y="379087"/>
                  <a:pt x="691267" y="386208"/>
                </a:cubicBezTo>
                <a:cubicBezTo>
                  <a:pt x="684017" y="392729"/>
                  <a:pt x="676786" y="399291"/>
                  <a:pt x="670115" y="406432"/>
                </a:cubicBezTo>
                <a:cubicBezTo>
                  <a:pt x="667236" y="409786"/>
                  <a:pt x="662429" y="413533"/>
                  <a:pt x="664584" y="418480"/>
                </a:cubicBezTo>
                <a:cubicBezTo>
                  <a:pt x="668955" y="426843"/>
                  <a:pt x="690232" y="422330"/>
                  <a:pt x="698684" y="422744"/>
                </a:cubicBezTo>
                <a:cubicBezTo>
                  <a:pt x="735830" y="421585"/>
                  <a:pt x="772996" y="423096"/>
                  <a:pt x="810101" y="424959"/>
                </a:cubicBezTo>
                <a:cubicBezTo>
                  <a:pt x="847267" y="427961"/>
                  <a:pt x="884537" y="431811"/>
                  <a:pt x="921704" y="435082"/>
                </a:cubicBezTo>
                <a:cubicBezTo>
                  <a:pt x="932166" y="436096"/>
                  <a:pt x="942607" y="437359"/>
                  <a:pt x="953028" y="438601"/>
                </a:cubicBezTo>
                <a:cubicBezTo>
                  <a:pt x="969105" y="441002"/>
                  <a:pt x="985989" y="441851"/>
                  <a:pt x="1000760" y="4489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5" name="Google Shape;1395;p25"/>
          <p:cNvSpPr/>
          <p:nvPr/>
        </p:nvSpPr>
        <p:spPr>
          <a:xfrm rot="655073">
            <a:off x="7902737" y="3077531"/>
            <a:ext cx="1029325" cy="565806"/>
          </a:xfrm>
          <a:custGeom>
            <a:rect b="b" l="l" r="r" t="t"/>
            <a:pathLst>
              <a:path extrusionOk="0" h="1129102" w="2052170">
                <a:moveTo>
                  <a:pt x="668113" y="925741"/>
                </a:moveTo>
                <a:cubicBezTo>
                  <a:pt x="671215" y="912330"/>
                  <a:pt x="674107" y="896362"/>
                  <a:pt x="665850" y="884249"/>
                </a:cubicBezTo>
                <a:cubicBezTo>
                  <a:pt x="650092" y="862162"/>
                  <a:pt x="619497" y="867904"/>
                  <a:pt x="595859" y="864719"/>
                </a:cubicBezTo>
                <a:cubicBezTo>
                  <a:pt x="564845" y="863084"/>
                  <a:pt x="533706" y="860318"/>
                  <a:pt x="502608" y="859732"/>
                </a:cubicBezTo>
                <a:cubicBezTo>
                  <a:pt x="471762" y="859187"/>
                  <a:pt x="441125" y="863965"/>
                  <a:pt x="410237" y="862833"/>
                </a:cubicBezTo>
                <a:cubicBezTo>
                  <a:pt x="365267" y="863001"/>
                  <a:pt x="320380" y="858935"/>
                  <a:pt x="275410" y="860360"/>
                </a:cubicBezTo>
                <a:cubicBezTo>
                  <a:pt x="286139" y="801727"/>
                  <a:pt x="291839" y="742256"/>
                  <a:pt x="300012" y="683162"/>
                </a:cubicBezTo>
                <a:cubicBezTo>
                  <a:pt x="312292" y="609567"/>
                  <a:pt x="318453" y="535259"/>
                  <a:pt x="326164" y="461119"/>
                </a:cubicBezTo>
                <a:cubicBezTo>
                  <a:pt x="331319" y="419586"/>
                  <a:pt x="335007" y="377926"/>
                  <a:pt x="339492" y="336309"/>
                </a:cubicBezTo>
                <a:cubicBezTo>
                  <a:pt x="342509" y="298967"/>
                  <a:pt x="348125" y="260870"/>
                  <a:pt x="342719" y="223569"/>
                </a:cubicBezTo>
                <a:cubicBezTo>
                  <a:pt x="338192" y="185347"/>
                  <a:pt x="294983" y="161416"/>
                  <a:pt x="259065" y="169169"/>
                </a:cubicBezTo>
                <a:cubicBezTo>
                  <a:pt x="234170" y="175875"/>
                  <a:pt x="211664" y="211834"/>
                  <a:pt x="213089" y="237065"/>
                </a:cubicBezTo>
                <a:cubicBezTo>
                  <a:pt x="213215" y="237735"/>
                  <a:pt x="213382" y="238322"/>
                  <a:pt x="213592" y="238867"/>
                </a:cubicBezTo>
                <a:cubicBezTo>
                  <a:pt x="213215" y="248087"/>
                  <a:pt x="212460" y="257433"/>
                  <a:pt x="212502" y="266654"/>
                </a:cubicBezTo>
                <a:cubicBezTo>
                  <a:pt x="211119" y="275455"/>
                  <a:pt x="209694" y="284298"/>
                  <a:pt x="208730" y="293183"/>
                </a:cubicBezTo>
                <a:cubicBezTo>
                  <a:pt x="204372" y="337357"/>
                  <a:pt x="199803" y="381615"/>
                  <a:pt x="194774" y="425747"/>
                </a:cubicBezTo>
                <a:cubicBezTo>
                  <a:pt x="187021" y="497120"/>
                  <a:pt x="183752" y="568410"/>
                  <a:pt x="177381" y="640329"/>
                </a:cubicBezTo>
                <a:cubicBezTo>
                  <a:pt x="170466" y="726456"/>
                  <a:pt x="162419" y="812498"/>
                  <a:pt x="159150" y="898876"/>
                </a:cubicBezTo>
                <a:cubicBezTo>
                  <a:pt x="158773" y="919119"/>
                  <a:pt x="155085" y="943637"/>
                  <a:pt x="160240" y="964550"/>
                </a:cubicBezTo>
                <a:cubicBezTo>
                  <a:pt x="165940" y="978381"/>
                  <a:pt x="183458" y="980937"/>
                  <a:pt x="196660" y="982362"/>
                </a:cubicBezTo>
                <a:cubicBezTo>
                  <a:pt x="231027" y="985296"/>
                  <a:pt x="265519" y="980728"/>
                  <a:pt x="299970" y="981273"/>
                </a:cubicBezTo>
                <a:cubicBezTo>
                  <a:pt x="358058" y="983117"/>
                  <a:pt x="414763" y="976662"/>
                  <a:pt x="472810" y="973519"/>
                </a:cubicBezTo>
                <a:cubicBezTo>
                  <a:pt x="528593" y="973561"/>
                  <a:pt x="585801" y="974399"/>
                  <a:pt x="638944" y="954869"/>
                </a:cubicBezTo>
                <a:cubicBezTo>
                  <a:pt x="652229" y="949882"/>
                  <a:pt x="664844" y="939991"/>
                  <a:pt x="668113" y="925741"/>
                </a:cubicBezTo>
                <a:close/>
                <a:moveTo>
                  <a:pt x="888899" y="400055"/>
                </a:moveTo>
                <a:cubicBezTo>
                  <a:pt x="893006" y="369838"/>
                  <a:pt x="895185" y="339201"/>
                  <a:pt x="892084" y="308774"/>
                </a:cubicBezTo>
                <a:cubicBezTo>
                  <a:pt x="889527" y="286813"/>
                  <a:pt x="884414" y="265187"/>
                  <a:pt x="879804" y="243645"/>
                </a:cubicBezTo>
                <a:cubicBezTo>
                  <a:pt x="874398" y="223527"/>
                  <a:pt x="867021" y="202363"/>
                  <a:pt x="850592" y="188532"/>
                </a:cubicBezTo>
                <a:cubicBezTo>
                  <a:pt x="839821" y="179354"/>
                  <a:pt x="821129" y="173151"/>
                  <a:pt x="808305" y="181240"/>
                </a:cubicBezTo>
                <a:cubicBezTo>
                  <a:pt x="769537" y="185221"/>
                  <a:pt x="759982" y="236729"/>
                  <a:pt x="754030" y="268372"/>
                </a:cubicBezTo>
                <a:cubicBezTo>
                  <a:pt x="745439" y="316360"/>
                  <a:pt x="737937" y="364389"/>
                  <a:pt x="736805" y="413215"/>
                </a:cubicBezTo>
                <a:cubicBezTo>
                  <a:pt x="731482" y="488487"/>
                  <a:pt x="727710" y="565561"/>
                  <a:pt x="725950" y="641209"/>
                </a:cubicBezTo>
                <a:cubicBezTo>
                  <a:pt x="725112" y="702860"/>
                  <a:pt x="724190" y="764427"/>
                  <a:pt x="723184" y="826035"/>
                </a:cubicBezTo>
                <a:cubicBezTo>
                  <a:pt x="722681" y="878382"/>
                  <a:pt x="718616" y="942505"/>
                  <a:pt x="788062" y="944601"/>
                </a:cubicBezTo>
                <a:cubicBezTo>
                  <a:pt x="808305" y="946235"/>
                  <a:pt x="830433" y="936135"/>
                  <a:pt x="840911" y="918448"/>
                </a:cubicBezTo>
                <a:cubicBezTo>
                  <a:pt x="854616" y="890997"/>
                  <a:pt x="855957" y="858935"/>
                  <a:pt x="859897" y="828885"/>
                </a:cubicBezTo>
                <a:cubicBezTo>
                  <a:pt x="863752" y="777042"/>
                  <a:pt x="866477" y="725031"/>
                  <a:pt x="866351" y="672978"/>
                </a:cubicBezTo>
                <a:cubicBezTo>
                  <a:pt x="866393" y="620254"/>
                  <a:pt x="871422" y="567698"/>
                  <a:pt x="877038" y="515268"/>
                </a:cubicBezTo>
                <a:cubicBezTo>
                  <a:pt x="880852" y="476836"/>
                  <a:pt x="885756" y="438571"/>
                  <a:pt x="888899" y="400055"/>
                </a:cubicBezTo>
                <a:close/>
                <a:moveTo>
                  <a:pt x="1414207" y="233544"/>
                </a:moveTo>
                <a:cubicBezTo>
                  <a:pt x="1425733" y="187820"/>
                  <a:pt x="1383403" y="177677"/>
                  <a:pt x="1352682" y="203159"/>
                </a:cubicBezTo>
                <a:cubicBezTo>
                  <a:pt x="1332691" y="217325"/>
                  <a:pt x="1316472" y="235640"/>
                  <a:pt x="1299959" y="253494"/>
                </a:cubicBezTo>
                <a:cubicBezTo>
                  <a:pt x="1275818" y="276000"/>
                  <a:pt x="1253815" y="300559"/>
                  <a:pt x="1230178" y="323568"/>
                </a:cubicBezTo>
                <a:cubicBezTo>
                  <a:pt x="1198158" y="356384"/>
                  <a:pt x="1159600" y="381992"/>
                  <a:pt x="1128502" y="415730"/>
                </a:cubicBezTo>
                <a:cubicBezTo>
                  <a:pt x="1135208" y="388446"/>
                  <a:pt x="1142836" y="361288"/>
                  <a:pt x="1146649" y="333417"/>
                </a:cubicBezTo>
                <a:cubicBezTo>
                  <a:pt x="1150044" y="313594"/>
                  <a:pt x="1148955" y="293435"/>
                  <a:pt x="1152475" y="273611"/>
                </a:cubicBezTo>
                <a:cubicBezTo>
                  <a:pt x="1154403" y="254458"/>
                  <a:pt x="1153816" y="235095"/>
                  <a:pt x="1153942" y="215858"/>
                </a:cubicBezTo>
                <a:cubicBezTo>
                  <a:pt x="1154529" y="203159"/>
                  <a:pt x="1152517" y="190376"/>
                  <a:pt x="1146272" y="179186"/>
                </a:cubicBezTo>
                <a:cubicBezTo>
                  <a:pt x="1123515" y="141927"/>
                  <a:pt x="1052770" y="138533"/>
                  <a:pt x="1039484" y="185808"/>
                </a:cubicBezTo>
                <a:cubicBezTo>
                  <a:pt x="1025821" y="225246"/>
                  <a:pt x="1023264" y="267115"/>
                  <a:pt x="1018193" y="308271"/>
                </a:cubicBezTo>
                <a:cubicBezTo>
                  <a:pt x="1006877" y="387482"/>
                  <a:pt x="1003147" y="467029"/>
                  <a:pt x="998118" y="547078"/>
                </a:cubicBezTo>
                <a:cubicBezTo>
                  <a:pt x="994681" y="630145"/>
                  <a:pt x="983575" y="713882"/>
                  <a:pt x="982695" y="797410"/>
                </a:cubicBezTo>
                <a:cubicBezTo>
                  <a:pt x="982360" y="849212"/>
                  <a:pt x="974564" y="936261"/>
                  <a:pt x="1043465" y="944601"/>
                </a:cubicBezTo>
                <a:cubicBezTo>
                  <a:pt x="1103607" y="946738"/>
                  <a:pt x="1093423" y="834501"/>
                  <a:pt x="1098159" y="793303"/>
                </a:cubicBezTo>
                <a:cubicBezTo>
                  <a:pt x="1099542" y="755709"/>
                  <a:pt x="1100674" y="718115"/>
                  <a:pt x="1100548" y="680563"/>
                </a:cubicBezTo>
                <a:cubicBezTo>
                  <a:pt x="1101973" y="643221"/>
                  <a:pt x="1105829" y="604831"/>
                  <a:pt x="1107170" y="567111"/>
                </a:cubicBezTo>
                <a:cubicBezTo>
                  <a:pt x="1130765" y="558687"/>
                  <a:pt x="1154152" y="549593"/>
                  <a:pt x="1177454" y="540456"/>
                </a:cubicBezTo>
                <a:cubicBezTo>
                  <a:pt x="1186129" y="559064"/>
                  <a:pt x="1190027" y="579265"/>
                  <a:pt x="1194344" y="599173"/>
                </a:cubicBezTo>
                <a:cubicBezTo>
                  <a:pt x="1208552" y="652525"/>
                  <a:pt x="1223346" y="705458"/>
                  <a:pt x="1239021" y="758433"/>
                </a:cubicBezTo>
                <a:cubicBezTo>
                  <a:pt x="1244176" y="782113"/>
                  <a:pt x="1253270" y="804661"/>
                  <a:pt x="1257629" y="828550"/>
                </a:cubicBezTo>
                <a:cubicBezTo>
                  <a:pt x="1267771" y="861366"/>
                  <a:pt x="1280093" y="893847"/>
                  <a:pt x="1298827" y="922807"/>
                </a:cubicBezTo>
                <a:cubicBezTo>
                  <a:pt x="1310269" y="946235"/>
                  <a:pt x="1344845" y="949504"/>
                  <a:pt x="1362238" y="931022"/>
                </a:cubicBezTo>
                <a:cubicBezTo>
                  <a:pt x="1384870" y="906085"/>
                  <a:pt x="1382313" y="867778"/>
                  <a:pt x="1379380" y="836387"/>
                </a:cubicBezTo>
                <a:cubicBezTo>
                  <a:pt x="1374476" y="802356"/>
                  <a:pt x="1366974" y="768534"/>
                  <a:pt x="1356329" y="735760"/>
                </a:cubicBezTo>
                <a:cubicBezTo>
                  <a:pt x="1348366" y="705710"/>
                  <a:pt x="1342163" y="675241"/>
                  <a:pt x="1333487" y="645400"/>
                </a:cubicBezTo>
                <a:cubicBezTo>
                  <a:pt x="1318022" y="585342"/>
                  <a:pt x="1291200" y="529140"/>
                  <a:pt x="1269322" y="471262"/>
                </a:cubicBezTo>
                <a:cubicBezTo>
                  <a:pt x="1278836" y="452569"/>
                  <a:pt x="1291870" y="435973"/>
                  <a:pt x="1304318" y="419167"/>
                </a:cubicBezTo>
                <a:cubicBezTo>
                  <a:pt x="1319405" y="398798"/>
                  <a:pt x="1330889" y="376166"/>
                  <a:pt x="1344719" y="355043"/>
                </a:cubicBezTo>
                <a:cubicBezTo>
                  <a:pt x="1371584" y="317030"/>
                  <a:pt x="1398365" y="277634"/>
                  <a:pt x="1414207" y="233544"/>
                </a:cubicBezTo>
                <a:close/>
                <a:moveTo>
                  <a:pt x="1861604" y="275287"/>
                </a:moveTo>
                <a:cubicBezTo>
                  <a:pt x="1875979" y="266360"/>
                  <a:pt x="1883356" y="246746"/>
                  <a:pt x="1876273" y="231029"/>
                </a:cubicBezTo>
                <a:cubicBezTo>
                  <a:pt x="1858377" y="191047"/>
                  <a:pt x="1747020" y="186395"/>
                  <a:pt x="1706325" y="182874"/>
                </a:cubicBezTo>
                <a:cubicBezTo>
                  <a:pt x="1673844" y="179982"/>
                  <a:pt x="1642076" y="184257"/>
                  <a:pt x="1609637" y="186395"/>
                </a:cubicBezTo>
                <a:cubicBezTo>
                  <a:pt x="1587927" y="187191"/>
                  <a:pt x="1566427" y="189580"/>
                  <a:pt x="1545136" y="193687"/>
                </a:cubicBezTo>
                <a:cubicBezTo>
                  <a:pt x="1528498" y="195531"/>
                  <a:pt x="1509009" y="197794"/>
                  <a:pt x="1499412" y="213469"/>
                </a:cubicBezTo>
                <a:cubicBezTo>
                  <a:pt x="1490778" y="226168"/>
                  <a:pt x="1494676" y="242220"/>
                  <a:pt x="1492999" y="256595"/>
                </a:cubicBezTo>
                <a:cubicBezTo>
                  <a:pt x="1491072" y="278263"/>
                  <a:pt x="1491658" y="300014"/>
                  <a:pt x="1491365" y="321682"/>
                </a:cubicBezTo>
                <a:cubicBezTo>
                  <a:pt x="1484324" y="378723"/>
                  <a:pt x="1481223" y="436140"/>
                  <a:pt x="1479043" y="493558"/>
                </a:cubicBezTo>
                <a:cubicBezTo>
                  <a:pt x="1477157" y="519040"/>
                  <a:pt x="1472128" y="544186"/>
                  <a:pt x="1470410" y="569668"/>
                </a:cubicBezTo>
                <a:cubicBezTo>
                  <a:pt x="1468566" y="621679"/>
                  <a:pt x="1462698" y="673020"/>
                  <a:pt x="1460812" y="725073"/>
                </a:cubicBezTo>
                <a:cubicBezTo>
                  <a:pt x="1458884" y="763756"/>
                  <a:pt x="1456370" y="803026"/>
                  <a:pt x="1462446" y="841459"/>
                </a:cubicBezTo>
                <a:cubicBezTo>
                  <a:pt x="1465841" y="869706"/>
                  <a:pt x="1483486" y="898080"/>
                  <a:pt x="1511440" y="907091"/>
                </a:cubicBezTo>
                <a:cubicBezTo>
                  <a:pt x="1545304" y="917065"/>
                  <a:pt x="1580383" y="924106"/>
                  <a:pt x="1615840" y="923478"/>
                </a:cubicBezTo>
                <a:cubicBezTo>
                  <a:pt x="1653140" y="922849"/>
                  <a:pt x="1690147" y="919161"/>
                  <a:pt x="1727532" y="918239"/>
                </a:cubicBezTo>
                <a:cubicBezTo>
                  <a:pt x="1769317" y="913964"/>
                  <a:pt x="1819232" y="917987"/>
                  <a:pt x="1847270" y="880352"/>
                </a:cubicBezTo>
                <a:cubicBezTo>
                  <a:pt x="1862358" y="862833"/>
                  <a:pt x="1869651" y="835004"/>
                  <a:pt x="1843163" y="824317"/>
                </a:cubicBezTo>
                <a:cubicBezTo>
                  <a:pt x="1811772" y="808978"/>
                  <a:pt x="1776190" y="814300"/>
                  <a:pt x="1742536" y="814175"/>
                </a:cubicBezTo>
                <a:cubicBezTo>
                  <a:pt x="1692369" y="813337"/>
                  <a:pt x="1642243" y="811995"/>
                  <a:pt x="1592076" y="812163"/>
                </a:cubicBezTo>
                <a:cubicBezTo>
                  <a:pt x="1601758" y="740370"/>
                  <a:pt x="1601883" y="667781"/>
                  <a:pt x="1601883" y="595317"/>
                </a:cubicBezTo>
                <a:cubicBezTo>
                  <a:pt x="1645554" y="589785"/>
                  <a:pt x="1689980" y="592677"/>
                  <a:pt x="1733818" y="588989"/>
                </a:cubicBezTo>
                <a:cubicBezTo>
                  <a:pt x="1752385" y="588444"/>
                  <a:pt x="1771203" y="588360"/>
                  <a:pt x="1788973" y="582325"/>
                </a:cubicBezTo>
                <a:cubicBezTo>
                  <a:pt x="1806575" y="576373"/>
                  <a:pt x="1824178" y="568117"/>
                  <a:pt x="1837338" y="554706"/>
                </a:cubicBezTo>
                <a:cubicBezTo>
                  <a:pt x="1855569" y="537480"/>
                  <a:pt x="1857790" y="512753"/>
                  <a:pt x="1831344" y="502988"/>
                </a:cubicBezTo>
                <a:cubicBezTo>
                  <a:pt x="1765125" y="480440"/>
                  <a:pt x="1693835" y="494690"/>
                  <a:pt x="1625772" y="499300"/>
                </a:cubicBezTo>
                <a:cubicBezTo>
                  <a:pt x="1630341" y="473860"/>
                  <a:pt x="1632688" y="448127"/>
                  <a:pt x="1631891" y="422268"/>
                </a:cubicBezTo>
                <a:cubicBezTo>
                  <a:pt x="1631640" y="379896"/>
                  <a:pt x="1634029" y="337566"/>
                  <a:pt x="1633274" y="295195"/>
                </a:cubicBezTo>
                <a:cubicBezTo>
                  <a:pt x="1679544" y="295698"/>
                  <a:pt x="1725939" y="301062"/>
                  <a:pt x="1772208" y="295530"/>
                </a:cubicBezTo>
                <a:cubicBezTo>
                  <a:pt x="1802426" y="292429"/>
                  <a:pt x="1834655" y="290165"/>
                  <a:pt x="1861604" y="275287"/>
                </a:cubicBezTo>
                <a:close/>
                <a:moveTo>
                  <a:pt x="2016925" y="57603"/>
                </a:moveTo>
                <a:cubicBezTo>
                  <a:pt x="2056530" y="96077"/>
                  <a:pt x="2051836" y="154165"/>
                  <a:pt x="2052130" y="205422"/>
                </a:cubicBezTo>
                <a:cubicBezTo>
                  <a:pt x="2051501" y="253577"/>
                  <a:pt x="2050411" y="301733"/>
                  <a:pt x="2050831" y="349888"/>
                </a:cubicBezTo>
                <a:cubicBezTo>
                  <a:pt x="2052004" y="414305"/>
                  <a:pt x="2043915" y="478177"/>
                  <a:pt x="2041359" y="543222"/>
                </a:cubicBezTo>
                <a:cubicBezTo>
                  <a:pt x="2038970" y="629097"/>
                  <a:pt x="2029456" y="714595"/>
                  <a:pt x="2022289" y="800135"/>
                </a:cubicBezTo>
                <a:cubicBezTo>
                  <a:pt x="2018476" y="865725"/>
                  <a:pt x="2019900" y="931902"/>
                  <a:pt x="2009171" y="996905"/>
                </a:cubicBezTo>
                <a:cubicBezTo>
                  <a:pt x="2001208" y="1033200"/>
                  <a:pt x="1983857" y="1071925"/>
                  <a:pt x="1950413" y="1091120"/>
                </a:cubicBezTo>
                <a:cubicBezTo>
                  <a:pt x="1892324" y="1114129"/>
                  <a:pt x="1828704" y="1109142"/>
                  <a:pt x="1767389" y="1114255"/>
                </a:cubicBezTo>
                <a:cubicBezTo>
                  <a:pt x="1683903" y="1118195"/>
                  <a:pt x="1600500" y="1132025"/>
                  <a:pt x="1516637" y="1128547"/>
                </a:cubicBezTo>
                <a:cubicBezTo>
                  <a:pt x="1448155" y="1128128"/>
                  <a:pt x="1379841" y="1122847"/>
                  <a:pt x="1311359" y="1121254"/>
                </a:cubicBezTo>
                <a:cubicBezTo>
                  <a:pt x="1244888" y="1121590"/>
                  <a:pt x="1178460" y="1119578"/>
                  <a:pt x="1111947" y="1118195"/>
                </a:cubicBezTo>
                <a:cubicBezTo>
                  <a:pt x="1004740" y="1119578"/>
                  <a:pt x="897532" y="1121506"/>
                  <a:pt x="790325" y="1119787"/>
                </a:cubicBezTo>
                <a:cubicBezTo>
                  <a:pt x="715514" y="1118949"/>
                  <a:pt x="640662" y="1122637"/>
                  <a:pt x="565809" y="1121757"/>
                </a:cubicBezTo>
                <a:cubicBezTo>
                  <a:pt x="478426" y="1120290"/>
                  <a:pt x="391084" y="1130684"/>
                  <a:pt x="303868" y="1120584"/>
                </a:cubicBezTo>
                <a:cubicBezTo>
                  <a:pt x="239744" y="1117273"/>
                  <a:pt x="174364" y="1109603"/>
                  <a:pt x="115186" y="1083199"/>
                </a:cubicBezTo>
                <a:cubicBezTo>
                  <a:pt x="54541" y="1062076"/>
                  <a:pt x="20887" y="1028213"/>
                  <a:pt x="7769" y="964425"/>
                </a:cubicBezTo>
                <a:cubicBezTo>
                  <a:pt x="2530" y="934291"/>
                  <a:pt x="4332" y="902439"/>
                  <a:pt x="2614" y="871802"/>
                </a:cubicBezTo>
                <a:cubicBezTo>
                  <a:pt x="-697" y="782784"/>
                  <a:pt x="-1535" y="693640"/>
                  <a:pt x="4122" y="604663"/>
                </a:cubicBezTo>
                <a:cubicBezTo>
                  <a:pt x="4458" y="536055"/>
                  <a:pt x="11960" y="468202"/>
                  <a:pt x="16696" y="399427"/>
                </a:cubicBezTo>
                <a:cubicBezTo>
                  <a:pt x="17115" y="366275"/>
                  <a:pt x="28808" y="332998"/>
                  <a:pt x="33083" y="300098"/>
                </a:cubicBezTo>
                <a:cubicBezTo>
                  <a:pt x="40040" y="209529"/>
                  <a:pt x="51523" y="106136"/>
                  <a:pt x="150977" y="73026"/>
                </a:cubicBezTo>
                <a:cubicBezTo>
                  <a:pt x="194439" y="59405"/>
                  <a:pt x="240373" y="57226"/>
                  <a:pt x="285092" y="49640"/>
                </a:cubicBezTo>
                <a:cubicBezTo>
                  <a:pt x="327170" y="41048"/>
                  <a:pt x="370254" y="34846"/>
                  <a:pt x="413632" y="31618"/>
                </a:cubicBezTo>
                <a:cubicBezTo>
                  <a:pt x="448250" y="29816"/>
                  <a:pt x="484754" y="25541"/>
                  <a:pt x="519582" y="21476"/>
                </a:cubicBezTo>
                <a:cubicBezTo>
                  <a:pt x="584627" y="13974"/>
                  <a:pt x="650092" y="11082"/>
                  <a:pt x="715514" y="7771"/>
                </a:cubicBezTo>
                <a:cubicBezTo>
                  <a:pt x="821548" y="3790"/>
                  <a:pt x="927624" y="-1575"/>
                  <a:pt x="1033784" y="437"/>
                </a:cubicBezTo>
                <a:cubicBezTo>
                  <a:pt x="1141495" y="1736"/>
                  <a:pt x="1248660" y="14435"/>
                  <a:pt x="1356287" y="21811"/>
                </a:cubicBezTo>
                <a:cubicBezTo>
                  <a:pt x="1465925" y="27595"/>
                  <a:pt x="1574641" y="34552"/>
                  <a:pt x="1684531" y="39875"/>
                </a:cubicBezTo>
                <a:cubicBezTo>
                  <a:pt x="1755109" y="47670"/>
                  <a:pt x="1826064" y="43144"/>
                  <a:pt x="1896851" y="42515"/>
                </a:cubicBezTo>
                <a:cubicBezTo>
                  <a:pt x="1917136" y="42683"/>
                  <a:pt x="1937378" y="44024"/>
                  <a:pt x="1957663" y="44317"/>
                </a:cubicBezTo>
                <a:cubicBezTo>
                  <a:pt x="1978032" y="45533"/>
                  <a:pt x="2001041" y="41887"/>
                  <a:pt x="2016925" y="5760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9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0" name="Google Shape;1400;p26"/>
          <p:cNvPicPr preferRelativeResize="0"/>
          <p:nvPr/>
        </p:nvPicPr>
        <p:blipFill rotWithShape="1">
          <a:blip r:embed="rId3">
            <a:alphaModFix/>
          </a:blip>
          <a:srcRect b="7101" l="19315" r="0" t="22659"/>
          <a:stretch/>
        </p:blipFill>
        <p:spPr>
          <a:xfrm>
            <a:off x="5170568" y="0"/>
            <a:ext cx="3973432" cy="51886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01" name="Google Shape;1401;p26"/>
          <p:cNvGrpSpPr/>
          <p:nvPr/>
        </p:nvGrpSpPr>
        <p:grpSpPr>
          <a:xfrm>
            <a:off x="1057155" y="1317424"/>
            <a:ext cx="3061463" cy="2440008"/>
            <a:chOff x="0" y="-5"/>
            <a:chExt cx="8163900" cy="6506687"/>
          </a:xfrm>
        </p:grpSpPr>
        <p:sp>
          <p:nvSpPr>
            <p:cNvPr id="1402" name="Google Shape;1402;p26"/>
            <p:cNvSpPr txBox="1"/>
            <p:nvPr/>
          </p:nvSpPr>
          <p:spPr>
            <a:xfrm>
              <a:off x="0" y="2606022"/>
              <a:ext cx="8163900" cy="172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200">
                  <a:solidFill>
                    <a:schemeClr val="accent1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123,456,789</a:t>
              </a:r>
              <a:endParaRPr sz="4200">
                <a:solidFill>
                  <a:schemeClr val="accent1"/>
                </a:solidFill>
                <a:latin typeface="Dosis ExtraBold"/>
                <a:ea typeface="Dosis ExtraBold"/>
                <a:cs typeface="Dosis ExtraBold"/>
                <a:sym typeface="Dosis ExtraBold"/>
              </a:endParaRPr>
            </a:p>
          </p:txBody>
        </p:sp>
        <p:sp>
          <p:nvSpPr>
            <p:cNvPr id="1403" name="Google Shape;1403;p26"/>
            <p:cNvSpPr txBox="1"/>
            <p:nvPr/>
          </p:nvSpPr>
          <p:spPr>
            <a:xfrm>
              <a:off x="757915" y="5028882"/>
              <a:ext cx="66480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Elaborate on the</a:t>
              </a:r>
              <a:endParaRPr sz="1800">
                <a:solidFill>
                  <a:schemeClr val="dk1"/>
                </a:solidFill>
                <a:latin typeface="Dosis ExtraBold"/>
                <a:ea typeface="Dosis ExtraBold"/>
                <a:cs typeface="Dosis ExtraBold"/>
                <a:sym typeface="Dosis ExtraBold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featured statistic.</a:t>
              </a:r>
              <a:endParaRPr sz="1800">
                <a:solidFill>
                  <a:schemeClr val="dk1"/>
                </a:solidFill>
                <a:latin typeface="Dosis ExtraBold"/>
                <a:ea typeface="Dosis ExtraBold"/>
                <a:cs typeface="Dosis ExtraBold"/>
                <a:sym typeface="Dosis ExtraBold"/>
              </a:endParaRPr>
            </a:p>
          </p:txBody>
        </p:sp>
        <p:sp>
          <p:nvSpPr>
            <p:cNvPr id="1404" name="Google Shape;1404;p26"/>
            <p:cNvSpPr/>
            <p:nvPr/>
          </p:nvSpPr>
          <p:spPr>
            <a:xfrm>
              <a:off x="3104099" y="-5"/>
              <a:ext cx="1955719" cy="1570952"/>
            </a:xfrm>
            <a:custGeom>
              <a:rect b="b" l="l" r="r" t="t"/>
              <a:pathLst>
                <a:path extrusionOk="0" h="1570952" w="1955719">
                  <a:moveTo>
                    <a:pt x="1940913" y="704238"/>
                  </a:moveTo>
                  <a:cubicBezTo>
                    <a:pt x="1939309" y="645829"/>
                    <a:pt x="1931799" y="587732"/>
                    <a:pt x="1925580" y="529714"/>
                  </a:cubicBezTo>
                  <a:cubicBezTo>
                    <a:pt x="1919009" y="461531"/>
                    <a:pt x="1912751" y="394091"/>
                    <a:pt x="1908761" y="325595"/>
                  </a:cubicBezTo>
                  <a:cubicBezTo>
                    <a:pt x="1902347" y="269062"/>
                    <a:pt x="1906180" y="209910"/>
                    <a:pt x="1888618" y="154903"/>
                  </a:cubicBezTo>
                  <a:cubicBezTo>
                    <a:pt x="1879700" y="130937"/>
                    <a:pt x="1868201" y="106658"/>
                    <a:pt x="1850600" y="87736"/>
                  </a:cubicBezTo>
                  <a:cubicBezTo>
                    <a:pt x="1832647" y="68540"/>
                    <a:pt x="1809061" y="55482"/>
                    <a:pt x="1782894" y="52042"/>
                  </a:cubicBezTo>
                  <a:cubicBezTo>
                    <a:pt x="1754967" y="48210"/>
                    <a:pt x="1726845" y="45122"/>
                    <a:pt x="1698800" y="41877"/>
                  </a:cubicBezTo>
                  <a:cubicBezTo>
                    <a:pt x="1632151" y="38319"/>
                    <a:pt x="1565502" y="42776"/>
                    <a:pt x="1498930" y="45434"/>
                  </a:cubicBezTo>
                  <a:cubicBezTo>
                    <a:pt x="1459817" y="46568"/>
                    <a:pt x="1420742" y="44066"/>
                    <a:pt x="1381629" y="43401"/>
                  </a:cubicBezTo>
                  <a:cubicBezTo>
                    <a:pt x="1210742" y="40235"/>
                    <a:pt x="1040442" y="33667"/>
                    <a:pt x="869986" y="20022"/>
                  </a:cubicBezTo>
                  <a:cubicBezTo>
                    <a:pt x="812645" y="16582"/>
                    <a:pt x="755148" y="15800"/>
                    <a:pt x="697730" y="14119"/>
                  </a:cubicBezTo>
                  <a:cubicBezTo>
                    <a:pt x="638316" y="11304"/>
                    <a:pt x="578903" y="8020"/>
                    <a:pt x="519372" y="6847"/>
                  </a:cubicBezTo>
                  <a:cubicBezTo>
                    <a:pt x="459450" y="6925"/>
                    <a:pt x="399802" y="396"/>
                    <a:pt x="339881" y="240"/>
                  </a:cubicBezTo>
                  <a:cubicBezTo>
                    <a:pt x="306830" y="-894"/>
                    <a:pt x="273818" y="2351"/>
                    <a:pt x="240806" y="2585"/>
                  </a:cubicBezTo>
                  <a:cubicBezTo>
                    <a:pt x="228994" y="2703"/>
                    <a:pt x="217182" y="2898"/>
                    <a:pt x="205369" y="2546"/>
                  </a:cubicBezTo>
                  <a:cubicBezTo>
                    <a:pt x="202553" y="3172"/>
                    <a:pt x="199698" y="3797"/>
                    <a:pt x="196882" y="4462"/>
                  </a:cubicBezTo>
                  <a:cubicBezTo>
                    <a:pt x="165865" y="1530"/>
                    <a:pt x="134417" y="7355"/>
                    <a:pt x="104222" y="14080"/>
                  </a:cubicBezTo>
                  <a:cubicBezTo>
                    <a:pt x="91510" y="16073"/>
                    <a:pt x="79385" y="20413"/>
                    <a:pt x="68355" y="26629"/>
                  </a:cubicBezTo>
                  <a:cubicBezTo>
                    <a:pt x="67455" y="26786"/>
                    <a:pt x="66516" y="26942"/>
                    <a:pt x="65617" y="27098"/>
                  </a:cubicBezTo>
                  <a:cubicBezTo>
                    <a:pt x="65147" y="27685"/>
                    <a:pt x="64561" y="28232"/>
                    <a:pt x="63896" y="28662"/>
                  </a:cubicBezTo>
                  <a:cubicBezTo>
                    <a:pt x="62058" y="29874"/>
                    <a:pt x="60180" y="31086"/>
                    <a:pt x="58381" y="32337"/>
                  </a:cubicBezTo>
                  <a:cubicBezTo>
                    <a:pt x="58068" y="32572"/>
                    <a:pt x="57794" y="32806"/>
                    <a:pt x="57481" y="33002"/>
                  </a:cubicBezTo>
                  <a:cubicBezTo>
                    <a:pt x="56425" y="33823"/>
                    <a:pt x="55369" y="34605"/>
                    <a:pt x="54391" y="35465"/>
                  </a:cubicBezTo>
                  <a:cubicBezTo>
                    <a:pt x="53805" y="35973"/>
                    <a:pt x="53179" y="36481"/>
                    <a:pt x="52592" y="36990"/>
                  </a:cubicBezTo>
                  <a:cubicBezTo>
                    <a:pt x="51536" y="37889"/>
                    <a:pt x="50441" y="38553"/>
                    <a:pt x="49150" y="39062"/>
                  </a:cubicBezTo>
                  <a:cubicBezTo>
                    <a:pt x="49150" y="39062"/>
                    <a:pt x="49111" y="39062"/>
                    <a:pt x="49111" y="39101"/>
                  </a:cubicBezTo>
                  <a:cubicBezTo>
                    <a:pt x="48524" y="40117"/>
                    <a:pt x="48055" y="41134"/>
                    <a:pt x="47507" y="42189"/>
                  </a:cubicBezTo>
                  <a:cubicBezTo>
                    <a:pt x="39763" y="49618"/>
                    <a:pt x="33114" y="58258"/>
                    <a:pt x="27990" y="67914"/>
                  </a:cubicBezTo>
                  <a:cubicBezTo>
                    <a:pt x="25604" y="73075"/>
                    <a:pt x="18368" y="87775"/>
                    <a:pt x="12657" y="103062"/>
                  </a:cubicBezTo>
                  <a:cubicBezTo>
                    <a:pt x="12227" y="105837"/>
                    <a:pt x="11836" y="108613"/>
                    <a:pt x="11445" y="111350"/>
                  </a:cubicBezTo>
                  <a:cubicBezTo>
                    <a:pt x="11601" y="113031"/>
                    <a:pt x="11327" y="114751"/>
                    <a:pt x="11171" y="116471"/>
                  </a:cubicBezTo>
                  <a:cubicBezTo>
                    <a:pt x="11014" y="117801"/>
                    <a:pt x="10858" y="119169"/>
                    <a:pt x="10702" y="120498"/>
                  </a:cubicBezTo>
                  <a:cubicBezTo>
                    <a:pt x="10389" y="123000"/>
                    <a:pt x="10037" y="125542"/>
                    <a:pt x="9724" y="128005"/>
                  </a:cubicBezTo>
                  <a:cubicBezTo>
                    <a:pt x="9293" y="130468"/>
                    <a:pt x="8981" y="132931"/>
                    <a:pt x="8707" y="135355"/>
                  </a:cubicBezTo>
                  <a:cubicBezTo>
                    <a:pt x="8550" y="136488"/>
                    <a:pt x="8433" y="137622"/>
                    <a:pt x="8276" y="138756"/>
                  </a:cubicBezTo>
                  <a:cubicBezTo>
                    <a:pt x="8081" y="140242"/>
                    <a:pt x="7964" y="141766"/>
                    <a:pt x="7455" y="143174"/>
                  </a:cubicBezTo>
                  <a:cubicBezTo>
                    <a:pt x="7572" y="143330"/>
                    <a:pt x="7729" y="143487"/>
                    <a:pt x="7885" y="143643"/>
                  </a:cubicBezTo>
                  <a:cubicBezTo>
                    <a:pt x="6790" y="151462"/>
                    <a:pt x="5969" y="159320"/>
                    <a:pt x="5343" y="167140"/>
                  </a:cubicBezTo>
                  <a:cubicBezTo>
                    <a:pt x="1119" y="204437"/>
                    <a:pt x="649" y="241969"/>
                    <a:pt x="415" y="279462"/>
                  </a:cubicBezTo>
                  <a:cubicBezTo>
                    <a:pt x="-1737" y="379625"/>
                    <a:pt x="4952" y="479593"/>
                    <a:pt x="9685" y="579561"/>
                  </a:cubicBezTo>
                  <a:cubicBezTo>
                    <a:pt x="11640" y="706583"/>
                    <a:pt x="24469" y="833606"/>
                    <a:pt x="27129" y="960784"/>
                  </a:cubicBezTo>
                  <a:cubicBezTo>
                    <a:pt x="27364" y="989285"/>
                    <a:pt x="29515" y="1017747"/>
                    <a:pt x="32762" y="1046052"/>
                  </a:cubicBezTo>
                  <a:cubicBezTo>
                    <a:pt x="36595" y="1081864"/>
                    <a:pt x="37025" y="1119435"/>
                    <a:pt x="53844" y="1152158"/>
                  </a:cubicBezTo>
                  <a:cubicBezTo>
                    <a:pt x="69763" y="1187383"/>
                    <a:pt x="106021" y="1205133"/>
                    <a:pt x="136725" y="1225580"/>
                  </a:cubicBezTo>
                  <a:cubicBezTo>
                    <a:pt x="177755" y="1247787"/>
                    <a:pt x="224457" y="1254785"/>
                    <a:pt x="270180" y="1260454"/>
                  </a:cubicBezTo>
                  <a:cubicBezTo>
                    <a:pt x="306008" y="1265888"/>
                    <a:pt x="342071" y="1268976"/>
                    <a:pt x="378290" y="1270697"/>
                  </a:cubicBezTo>
                  <a:cubicBezTo>
                    <a:pt x="470207" y="1278594"/>
                    <a:pt x="563219" y="1278086"/>
                    <a:pt x="655409" y="1286765"/>
                  </a:cubicBezTo>
                  <a:cubicBezTo>
                    <a:pt x="680324" y="1288876"/>
                    <a:pt x="705240" y="1290987"/>
                    <a:pt x="730155" y="1292864"/>
                  </a:cubicBezTo>
                  <a:cubicBezTo>
                    <a:pt x="732697" y="1292629"/>
                    <a:pt x="733910" y="1296226"/>
                    <a:pt x="735748" y="1297399"/>
                  </a:cubicBezTo>
                  <a:cubicBezTo>
                    <a:pt x="776035" y="1341851"/>
                    <a:pt x="813819" y="1389392"/>
                    <a:pt x="855122" y="1433257"/>
                  </a:cubicBezTo>
                  <a:cubicBezTo>
                    <a:pt x="880077" y="1464690"/>
                    <a:pt x="904523" y="1496670"/>
                    <a:pt x="932802" y="1525367"/>
                  </a:cubicBezTo>
                  <a:cubicBezTo>
                    <a:pt x="943558" y="1537682"/>
                    <a:pt x="953219" y="1550935"/>
                    <a:pt x="963154" y="1563876"/>
                  </a:cubicBezTo>
                  <a:cubicBezTo>
                    <a:pt x="965657" y="1567238"/>
                    <a:pt x="968982" y="1570366"/>
                    <a:pt x="973323" y="1570952"/>
                  </a:cubicBezTo>
                  <a:cubicBezTo>
                    <a:pt x="973519" y="1570952"/>
                    <a:pt x="973675" y="1570952"/>
                    <a:pt x="973832" y="1570952"/>
                  </a:cubicBezTo>
                  <a:cubicBezTo>
                    <a:pt x="990924" y="1570952"/>
                    <a:pt x="1003050" y="1544328"/>
                    <a:pt x="1011772" y="1531817"/>
                  </a:cubicBezTo>
                  <a:cubicBezTo>
                    <a:pt x="1020846" y="1517039"/>
                    <a:pt x="1030937" y="1502926"/>
                    <a:pt x="1039543" y="1487835"/>
                  </a:cubicBezTo>
                  <a:cubicBezTo>
                    <a:pt x="1071264" y="1432397"/>
                    <a:pt x="1106114" y="1378601"/>
                    <a:pt x="1134784" y="1321482"/>
                  </a:cubicBezTo>
                  <a:cubicBezTo>
                    <a:pt x="1154849" y="1317807"/>
                    <a:pt x="1175501" y="1318081"/>
                    <a:pt x="1196075" y="1318315"/>
                  </a:cubicBezTo>
                  <a:cubicBezTo>
                    <a:pt x="1206362" y="1318433"/>
                    <a:pt x="1216609" y="1318550"/>
                    <a:pt x="1226779" y="1318198"/>
                  </a:cubicBezTo>
                  <a:cubicBezTo>
                    <a:pt x="1244497" y="1318354"/>
                    <a:pt x="1262255" y="1318120"/>
                    <a:pt x="1279973" y="1317885"/>
                  </a:cubicBezTo>
                  <a:cubicBezTo>
                    <a:pt x="1303167" y="1317573"/>
                    <a:pt x="1326362" y="1317260"/>
                    <a:pt x="1349595" y="1317846"/>
                  </a:cubicBezTo>
                  <a:cubicBezTo>
                    <a:pt x="1424106" y="1318980"/>
                    <a:pt x="1498539" y="1329810"/>
                    <a:pt x="1573050" y="1333484"/>
                  </a:cubicBezTo>
                  <a:cubicBezTo>
                    <a:pt x="1629374" y="1335752"/>
                    <a:pt x="1685463" y="1340248"/>
                    <a:pt x="1741786" y="1343493"/>
                  </a:cubicBezTo>
                  <a:cubicBezTo>
                    <a:pt x="1797053" y="1350335"/>
                    <a:pt x="1856467" y="1339779"/>
                    <a:pt x="1897379" y="1298963"/>
                  </a:cubicBezTo>
                  <a:cubicBezTo>
                    <a:pt x="1920613" y="1269641"/>
                    <a:pt x="1935945" y="1234259"/>
                    <a:pt x="1946584" y="1198565"/>
                  </a:cubicBezTo>
                  <a:cubicBezTo>
                    <a:pt x="1956128" y="1153018"/>
                    <a:pt x="1955346" y="1105947"/>
                    <a:pt x="1955658" y="1059579"/>
                  </a:cubicBezTo>
                  <a:cubicBezTo>
                    <a:pt x="1956636" y="941041"/>
                    <a:pt x="1945606" y="822698"/>
                    <a:pt x="1940913" y="7042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05" name="Google Shape;1405;p26"/>
            <p:cNvGrpSpPr/>
            <p:nvPr/>
          </p:nvGrpSpPr>
          <p:grpSpPr>
            <a:xfrm>
              <a:off x="3104099" y="-5"/>
              <a:ext cx="1955719" cy="1570952"/>
              <a:chOff x="3104099" y="-5"/>
              <a:chExt cx="1955719" cy="1570952"/>
            </a:xfrm>
          </p:grpSpPr>
          <p:sp>
            <p:nvSpPr>
              <p:cNvPr id="1406" name="Google Shape;1406;p26"/>
              <p:cNvSpPr/>
              <p:nvPr/>
            </p:nvSpPr>
            <p:spPr>
              <a:xfrm>
                <a:off x="3104099" y="-5"/>
                <a:ext cx="1955719" cy="1570952"/>
              </a:xfrm>
              <a:custGeom>
                <a:rect b="b" l="l" r="r" t="t"/>
                <a:pathLst>
                  <a:path extrusionOk="0" h="1570952" w="1955719">
                    <a:moveTo>
                      <a:pt x="1940913" y="704238"/>
                    </a:moveTo>
                    <a:cubicBezTo>
                      <a:pt x="1939309" y="645829"/>
                      <a:pt x="1931799" y="587732"/>
                      <a:pt x="1925580" y="529714"/>
                    </a:cubicBezTo>
                    <a:cubicBezTo>
                      <a:pt x="1919009" y="461531"/>
                      <a:pt x="1912751" y="394091"/>
                      <a:pt x="1908761" y="325595"/>
                    </a:cubicBezTo>
                    <a:cubicBezTo>
                      <a:pt x="1902347" y="269062"/>
                      <a:pt x="1906180" y="209910"/>
                      <a:pt x="1888618" y="154903"/>
                    </a:cubicBezTo>
                    <a:cubicBezTo>
                      <a:pt x="1879700" y="130937"/>
                      <a:pt x="1868201" y="106658"/>
                      <a:pt x="1850600" y="87736"/>
                    </a:cubicBezTo>
                    <a:cubicBezTo>
                      <a:pt x="1832647" y="68540"/>
                      <a:pt x="1809061" y="55482"/>
                      <a:pt x="1782894" y="52042"/>
                    </a:cubicBezTo>
                    <a:cubicBezTo>
                      <a:pt x="1754967" y="48210"/>
                      <a:pt x="1726845" y="45122"/>
                      <a:pt x="1698800" y="41877"/>
                    </a:cubicBezTo>
                    <a:cubicBezTo>
                      <a:pt x="1632151" y="38319"/>
                      <a:pt x="1565502" y="42776"/>
                      <a:pt x="1498930" y="45434"/>
                    </a:cubicBezTo>
                    <a:cubicBezTo>
                      <a:pt x="1459817" y="46568"/>
                      <a:pt x="1420742" y="44066"/>
                      <a:pt x="1381629" y="43401"/>
                    </a:cubicBezTo>
                    <a:cubicBezTo>
                      <a:pt x="1210742" y="40235"/>
                      <a:pt x="1040442" y="33667"/>
                      <a:pt x="869986" y="20022"/>
                    </a:cubicBezTo>
                    <a:cubicBezTo>
                      <a:pt x="812645" y="16582"/>
                      <a:pt x="755148" y="15800"/>
                      <a:pt x="697730" y="14119"/>
                    </a:cubicBezTo>
                    <a:cubicBezTo>
                      <a:pt x="638316" y="11304"/>
                      <a:pt x="578903" y="8020"/>
                      <a:pt x="519372" y="6847"/>
                    </a:cubicBezTo>
                    <a:cubicBezTo>
                      <a:pt x="459450" y="6925"/>
                      <a:pt x="399802" y="396"/>
                      <a:pt x="339881" y="240"/>
                    </a:cubicBezTo>
                    <a:cubicBezTo>
                      <a:pt x="306830" y="-894"/>
                      <a:pt x="273818" y="2351"/>
                      <a:pt x="240806" y="2585"/>
                    </a:cubicBezTo>
                    <a:cubicBezTo>
                      <a:pt x="228994" y="2703"/>
                      <a:pt x="217182" y="2898"/>
                      <a:pt x="205369" y="2546"/>
                    </a:cubicBezTo>
                    <a:cubicBezTo>
                      <a:pt x="202553" y="3172"/>
                      <a:pt x="199698" y="3797"/>
                      <a:pt x="196882" y="4462"/>
                    </a:cubicBezTo>
                    <a:cubicBezTo>
                      <a:pt x="165865" y="1530"/>
                      <a:pt x="134417" y="7355"/>
                      <a:pt x="104222" y="14080"/>
                    </a:cubicBezTo>
                    <a:cubicBezTo>
                      <a:pt x="91510" y="16073"/>
                      <a:pt x="79385" y="20413"/>
                      <a:pt x="68355" y="26629"/>
                    </a:cubicBezTo>
                    <a:cubicBezTo>
                      <a:pt x="67455" y="26786"/>
                      <a:pt x="66516" y="26942"/>
                      <a:pt x="65617" y="27098"/>
                    </a:cubicBezTo>
                    <a:cubicBezTo>
                      <a:pt x="65147" y="27685"/>
                      <a:pt x="64561" y="28232"/>
                      <a:pt x="63896" y="28662"/>
                    </a:cubicBezTo>
                    <a:cubicBezTo>
                      <a:pt x="62058" y="29874"/>
                      <a:pt x="60180" y="31086"/>
                      <a:pt x="58381" y="32337"/>
                    </a:cubicBezTo>
                    <a:cubicBezTo>
                      <a:pt x="58068" y="32572"/>
                      <a:pt x="57794" y="32806"/>
                      <a:pt x="57481" y="33002"/>
                    </a:cubicBezTo>
                    <a:cubicBezTo>
                      <a:pt x="56425" y="33823"/>
                      <a:pt x="55369" y="34605"/>
                      <a:pt x="54391" y="35465"/>
                    </a:cubicBezTo>
                    <a:cubicBezTo>
                      <a:pt x="53805" y="35973"/>
                      <a:pt x="53179" y="36481"/>
                      <a:pt x="52592" y="36990"/>
                    </a:cubicBezTo>
                    <a:cubicBezTo>
                      <a:pt x="51536" y="37889"/>
                      <a:pt x="50441" y="38553"/>
                      <a:pt x="49150" y="39062"/>
                    </a:cubicBezTo>
                    <a:cubicBezTo>
                      <a:pt x="49150" y="39062"/>
                      <a:pt x="49111" y="39062"/>
                      <a:pt x="49111" y="39101"/>
                    </a:cubicBezTo>
                    <a:cubicBezTo>
                      <a:pt x="48524" y="40117"/>
                      <a:pt x="48055" y="41134"/>
                      <a:pt x="47507" y="42189"/>
                    </a:cubicBezTo>
                    <a:cubicBezTo>
                      <a:pt x="39763" y="49618"/>
                      <a:pt x="33114" y="58258"/>
                      <a:pt x="27990" y="67914"/>
                    </a:cubicBezTo>
                    <a:cubicBezTo>
                      <a:pt x="25604" y="73075"/>
                      <a:pt x="18368" y="87775"/>
                      <a:pt x="12657" y="103062"/>
                    </a:cubicBezTo>
                    <a:cubicBezTo>
                      <a:pt x="12227" y="105837"/>
                      <a:pt x="11836" y="108613"/>
                      <a:pt x="11445" y="111350"/>
                    </a:cubicBezTo>
                    <a:cubicBezTo>
                      <a:pt x="11601" y="113031"/>
                      <a:pt x="11327" y="114751"/>
                      <a:pt x="11171" y="116471"/>
                    </a:cubicBezTo>
                    <a:cubicBezTo>
                      <a:pt x="11014" y="117801"/>
                      <a:pt x="10858" y="119169"/>
                      <a:pt x="10702" y="120498"/>
                    </a:cubicBezTo>
                    <a:cubicBezTo>
                      <a:pt x="10389" y="123000"/>
                      <a:pt x="10037" y="125542"/>
                      <a:pt x="9724" y="128005"/>
                    </a:cubicBezTo>
                    <a:cubicBezTo>
                      <a:pt x="9293" y="130468"/>
                      <a:pt x="8981" y="132931"/>
                      <a:pt x="8707" y="135355"/>
                    </a:cubicBezTo>
                    <a:cubicBezTo>
                      <a:pt x="8550" y="136488"/>
                      <a:pt x="8433" y="137622"/>
                      <a:pt x="8276" y="138756"/>
                    </a:cubicBezTo>
                    <a:cubicBezTo>
                      <a:pt x="8081" y="140242"/>
                      <a:pt x="7964" y="141766"/>
                      <a:pt x="7455" y="143174"/>
                    </a:cubicBezTo>
                    <a:cubicBezTo>
                      <a:pt x="7572" y="143330"/>
                      <a:pt x="7729" y="143487"/>
                      <a:pt x="7885" y="143643"/>
                    </a:cubicBezTo>
                    <a:cubicBezTo>
                      <a:pt x="6790" y="151462"/>
                      <a:pt x="5969" y="159320"/>
                      <a:pt x="5343" y="167140"/>
                    </a:cubicBezTo>
                    <a:cubicBezTo>
                      <a:pt x="1119" y="204437"/>
                      <a:pt x="649" y="241969"/>
                      <a:pt x="415" y="279462"/>
                    </a:cubicBezTo>
                    <a:cubicBezTo>
                      <a:pt x="-1737" y="379625"/>
                      <a:pt x="4952" y="479593"/>
                      <a:pt x="9685" y="579561"/>
                    </a:cubicBezTo>
                    <a:cubicBezTo>
                      <a:pt x="11640" y="706583"/>
                      <a:pt x="24469" y="833606"/>
                      <a:pt x="27129" y="960784"/>
                    </a:cubicBezTo>
                    <a:cubicBezTo>
                      <a:pt x="27364" y="989285"/>
                      <a:pt x="29515" y="1017747"/>
                      <a:pt x="32762" y="1046052"/>
                    </a:cubicBezTo>
                    <a:cubicBezTo>
                      <a:pt x="36595" y="1081864"/>
                      <a:pt x="37025" y="1119435"/>
                      <a:pt x="53844" y="1152158"/>
                    </a:cubicBezTo>
                    <a:cubicBezTo>
                      <a:pt x="69763" y="1187383"/>
                      <a:pt x="106021" y="1205133"/>
                      <a:pt x="136725" y="1225580"/>
                    </a:cubicBezTo>
                    <a:cubicBezTo>
                      <a:pt x="177755" y="1247787"/>
                      <a:pt x="224457" y="1254785"/>
                      <a:pt x="270180" y="1260454"/>
                    </a:cubicBezTo>
                    <a:cubicBezTo>
                      <a:pt x="306008" y="1265888"/>
                      <a:pt x="342071" y="1268976"/>
                      <a:pt x="378290" y="1270697"/>
                    </a:cubicBezTo>
                    <a:cubicBezTo>
                      <a:pt x="470207" y="1278594"/>
                      <a:pt x="563219" y="1278086"/>
                      <a:pt x="655409" y="1286765"/>
                    </a:cubicBezTo>
                    <a:cubicBezTo>
                      <a:pt x="680324" y="1288876"/>
                      <a:pt x="705240" y="1290987"/>
                      <a:pt x="730155" y="1292864"/>
                    </a:cubicBezTo>
                    <a:cubicBezTo>
                      <a:pt x="732697" y="1292629"/>
                      <a:pt x="733910" y="1296226"/>
                      <a:pt x="735748" y="1297399"/>
                    </a:cubicBezTo>
                    <a:cubicBezTo>
                      <a:pt x="776035" y="1341851"/>
                      <a:pt x="813819" y="1389392"/>
                      <a:pt x="855122" y="1433257"/>
                    </a:cubicBezTo>
                    <a:cubicBezTo>
                      <a:pt x="880077" y="1464690"/>
                      <a:pt x="904523" y="1496670"/>
                      <a:pt x="932802" y="1525367"/>
                    </a:cubicBezTo>
                    <a:cubicBezTo>
                      <a:pt x="943558" y="1537682"/>
                      <a:pt x="953219" y="1550935"/>
                      <a:pt x="963154" y="1563876"/>
                    </a:cubicBezTo>
                    <a:cubicBezTo>
                      <a:pt x="965657" y="1567238"/>
                      <a:pt x="968982" y="1570366"/>
                      <a:pt x="973323" y="1570952"/>
                    </a:cubicBezTo>
                    <a:cubicBezTo>
                      <a:pt x="973519" y="1570952"/>
                      <a:pt x="973675" y="1570952"/>
                      <a:pt x="973832" y="1570952"/>
                    </a:cubicBezTo>
                    <a:cubicBezTo>
                      <a:pt x="990924" y="1570952"/>
                      <a:pt x="1003050" y="1544328"/>
                      <a:pt x="1011772" y="1531817"/>
                    </a:cubicBezTo>
                    <a:cubicBezTo>
                      <a:pt x="1020846" y="1517039"/>
                      <a:pt x="1030937" y="1502926"/>
                      <a:pt x="1039543" y="1487835"/>
                    </a:cubicBezTo>
                    <a:cubicBezTo>
                      <a:pt x="1071264" y="1432397"/>
                      <a:pt x="1106114" y="1378601"/>
                      <a:pt x="1134784" y="1321482"/>
                    </a:cubicBezTo>
                    <a:cubicBezTo>
                      <a:pt x="1154849" y="1317807"/>
                      <a:pt x="1175501" y="1318081"/>
                      <a:pt x="1196075" y="1318315"/>
                    </a:cubicBezTo>
                    <a:cubicBezTo>
                      <a:pt x="1206362" y="1318433"/>
                      <a:pt x="1216609" y="1318550"/>
                      <a:pt x="1226779" y="1318198"/>
                    </a:cubicBezTo>
                    <a:cubicBezTo>
                      <a:pt x="1244497" y="1318354"/>
                      <a:pt x="1262255" y="1318120"/>
                      <a:pt x="1279973" y="1317885"/>
                    </a:cubicBezTo>
                    <a:cubicBezTo>
                      <a:pt x="1303167" y="1317573"/>
                      <a:pt x="1326362" y="1317260"/>
                      <a:pt x="1349595" y="1317846"/>
                    </a:cubicBezTo>
                    <a:cubicBezTo>
                      <a:pt x="1424106" y="1318980"/>
                      <a:pt x="1498539" y="1329810"/>
                      <a:pt x="1573050" y="1333484"/>
                    </a:cubicBezTo>
                    <a:cubicBezTo>
                      <a:pt x="1629374" y="1335752"/>
                      <a:pt x="1685463" y="1340248"/>
                      <a:pt x="1741786" y="1343493"/>
                    </a:cubicBezTo>
                    <a:cubicBezTo>
                      <a:pt x="1797053" y="1350335"/>
                      <a:pt x="1856467" y="1339779"/>
                      <a:pt x="1897379" y="1298963"/>
                    </a:cubicBezTo>
                    <a:cubicBezTo>
                      <a:pt x="1920613" y="1269641"/>
                      <a:pt x="1935945" y="1234259"/>
                      <a:pt x="1946584" y="1198565"/>
                    </a:cubicBezTo>
                    <a:cubicBezTo>
                      <a:pt x="1956128" y="1153018"/>
                      <a:pt x="1955346" y="1105947"/>
                      <a:pt x="1955658" y="1059579"/>
                    </a:cubicBezTo>
                    <a:cubicBezTo>
                      <a:pt x="1956636" y="941041"/>
                      <a:pt x="1945606" y="822698"/>
                      <a:pt x="1940913" y="704238"/>
                    </a:cubicBezTo>
                    <a:close/>
                    <a:moveTo>
                      <a:pt x="1935007" y="1052581"/>
                    </a:moveTo>
                    <a:cubicBezTo>
                      <a:pt x="1934185" y="1101568"/>
                      <a:pt x="1936806" y="1150282"/>
                      <a:pt x="1925072" y="1198643"/>
                    </a:cubicBezTo>
                    <a:cubicBezTo>
                      <a:pt x="1914198" y="1230115"/>
                      <a:pt x="1901682" y="1262447"/>
                      <a:pt x="1879348" y="1287703"/>
                    </a:cubicBezTo>
                    <a:cubicBezTo>
                      <a:pt x="1824941" y="1335948"/>
                      <a:pt x="1765567" y="1324062"/>
                      <a:pt x="1699191" y="1320466"/>
                    </a:cubicBezTo>
                    <a:cubicBezTo>
                      <a:pt x="1649830" y="1316087"/>
                      <a:pt x="1600273" y="1314328"/>
                      <a:pt x="1550756" y="1311943"/>
                    </a:cubicBezTo>
                    <a:cubicBezTo>
                      <a:pt x="1498305" y="1307173"/>
                      <a:pt x="1445853" y="1302208"/>
                      <a:pt x="1393285" y="1298807"/>
                    </a:cubicBezTo>
                    <a:cubicBezTo>
                      <a:pt x="1313611" y="1295522"/>
                      <a:pt x="1233780" y="1297556"/>
                      <a:pt x="1154067" y="1298377"/>
                    </a:cubicBezTo>
                    <a:cubicBezTo>
                      <a:pt x="1137404" y="1298885"/>
                      <a:pt x="1119099" y="1299588"/>
                      <a:pt x="1113271" y="1318394"/>
                    </a:cubicBezTo>
                    <a:cubicBezTo>
                      <a:pt x="1092502" y="1359170"/>
                      <a:pt x="1067782" y="1398266"/>
                      <a:pt x="1044979" y="1437988"/>
                    </a:cubicBezTo>
                    <a:cubicBezTo>
                      <a:pt x="1022645" y="1474659"/>
                      <a:pt x="1002111" y="1512778"/>
                      <a:pt x="976218" y="1547065"/>
                    </a:cubicBezTo>
                    <a:cubicBezTo>
                      <a:pt x="964210" y="1530840"/>
                      <a:pt x="951655" y="1514967"/>
                      <a:pt x="937730" y="1500384"/>
                    </a:cubicBezTo>
                    <a:cubicBezTo>
                      <a:pt x="913871" y="1476380"/>
                      <a:pt x="894353" y="1448817"/>
                      <a:pt x="873115" y="1422584"/>
                    </a:cubicBezTo>
                    <a:cubicBezTo>
                      <a:pt x="831107" y="1377663"/>
                      <a:pt x="792619" y="1329653"/>
                      <a:pt x="751394" y="1284028"/>
                    </a:cubicBezTo>
                    <a:cubicBezTo>
                      <a:pt x="745214" y="1275036"/>
                      <a:pt x="735631" y="1271752"/>
                      <a:pt x="725305" y="1271752"/>
                    </a:cubicBezTo>
                    <a:cubicBezTo>
                      <a:pt x="724679" y="1271752"/>
                      <a:pt x="724053" y="1271791"/>
                      <a:pt x="723388" y="1271791"/>
                    </a:cubicBezTo>
                    <a:cubicBezTo>
                      <a:pt x="703088" y="1269954"/>
                      <a:pt x="679777" y="1268195"/>
                      <a:pt x="658812" y="1266396"/>
                    </a:cubicBezTo>
                    <a:cubicBezTo>
                      <a:pt x="603897" y="1261079"/>
                      <a:pt x="548786" y="1259046"/>
                      <a:pt x="493557" y="1257209"/>
                    </a:cubicBezTo>
                    <a:cubicBezTo>
                      <a:pt x="410754" y="1251735"/>
                      <a:pt x="326660" y="1249663"/>
                      <a:pt x="244287" y="1236019"/>
                    </a:cubicBezTo>
                    <a:cubicBezTo>
                      <a:pt x="199698" y="1230584"/>
                      <a:pt x="155500" y="1217487"/>
                      <a:pt x="119554" y="1189651"/>
                    </a:cubicBezTo>
                    <a:cubicBezTo>
                      <a:pt x="101171" y="1178196"/>
                      <a:pt x="82044" y="1164512"/>
                      <a:pt x="72696" y="1143870"/>
                    </a:cubicBezTo>
                    <a:cubicBezTo>
                      <a:pt x="58537" y="1116386"/>
                      <a:pt x="57247" y="1084953"/>
                      <a:pt x="54274" y="1054810"/>
                    </a:cubicBezTo>
                    <a:cubicBezTo>
                      <a:pt x="46608" y="993859"/>
                      <a:pt x="47820" y="931892"/>
                      <a:pt x="44261" y="870356"/>
                    </a:cubicBezTo>
                    <a:cubicBezTo>
                      <a:pt x="41171" y="806473"/>
                      <a:pt x="37572" y="743216"/>
                      <a:pt x="33466" y="679255"/>
                    </a:cubicBezTo>
                    <a:cubicBezTo>
                      <a:pt x="30649" y="599070"/>
                      <a:pt x="27951" y="518884"/>
                      <a:pt x="23218" y="438777"/>
                    </a:cubicBezTo>
                    <a:cubicBezTo>
                      <a:pt x="20167" y="378570"/>
                      <a:pt x="20675" y="318284"/>
                      <a:pt x="21106" y="257998"/>
                    </a:cubicBezTo>
                    <a:cubicBezTo>
                      <a:pt x="22631" y="203381"/>
                      <a:pt x="21849" y="146614"/>
                      <a:pt x="39958" y="94460"/>
                    </a:cubicBezTo>
                    <a:cubicBezTo>
                      <a:pt x="49346" y="84217"/>
                      <a:pt x="52436" y="69244"/>
                      <a:pt x="60141" y="57476"/>
                    </a:cubicBezTo>
                    <a:cubicBezTo>
                      <a:pt x="68941" y="48953"/>
                      <a:pt x="79346" y="42150"/>
                      <a:pt x="91393" y="38006"/>
                    </a:cubicBezTo>
                    <a:cubicBezTo>
                      <a:pt x="118811" y="29874"/>
                      <a:pt x="146895" y="24244"/>
                      <a:pt x="175174" y="20296"/>
                    </a:cubicBezTo>
                    <a:cubicBezTo>
                      <a:pt x="220193" y="27255"/>
                      <a:pt x="266308" y="21430"/>
                      <a:pt x="311641" y="20765"/>
                    </a:cubicBezTo>
                    <a:cubicBezTo>
                      <a:pt x="376061" y="19436"/>
                      <a:pt x="440246" y="26473"/>
                      <a:pt x="504666" y="27177"/>
                    </a:cubicBezTo>
                    <a:cubicBezTo>
                      <a:pt x="612736" y="29757"/>
                      <a:pt x="720611" y="35895"/>
                      <a:pt x="828721" y="38749"/>
                    </a:cubicBezTo>
                    <a:cubicBezTo>
                      <a:pt x="926739" y="42776"/>
                      <a:pt x="1025031" y="53801"/>
                      <a:pt x="1123363" y="55677"/>
                    </a:cubicBezTo>
                    <a:cubicBezTo>
                      <a:pt x="1228030" y="62597"/>
                      <a:pt x="1332972" y="61464"/>
                      <a:pt x="1437757" y="65725"/>
                    </a:cubicBezTo>
                    <a:cubicBezTo>
                      <a:pt x="1477183" y="67172"/>
                      <a:pt x="1516649" y="65412"/>
                      <a:pt x="1556153" y="63653"/>
                    </a:cubicBezTo>
                    <a:cubicBezTo>
                      <a:pt x="1617953" y="60916"/>
                      <a:pt x="1679752" y="58180"/>
                      <a:pt x="1741160" y="67680"/>
                    </a:cubicBezTo>
                    <a:cubicBezTo>
                      <a:pt x="1766506" y="70768"/>
                      <a:pt x="1793768" y="71159"/>
                      <a:pt x="1815984" y="85195"/>
                    </a:cubicBezTo>
                    <a:cubicBezTo>
                      <a:pt x="1842308" y="102553"/>
                      <a:pt x="1857797" y="130937"/>
                      <a:pt x="1868592" y="159790"/>
                    </a:cubicBezTo>
                    <a:cubicBezTo>
                      <a:pt x="1878801" y="188290"/>
                      <a:pt x="1880013" y="218707"/>
                      <a:pt x="1882790" y="248576"/>
                    </a:cubicBezTo>
                    <a:cubicBezTo>
                      <a:pt x="1886662" y="310543"/>
                      <a:pt x="1891630" y="372041"/>
                      <a:pt x="1895698" y="434242"/>
                    </a:cubicBezTo>
                    <a:cubicBezTo>
                      <a:pt x="1902894" y="510322"/>
                      <a:pt x="1911656" y="586286"/>
                      <a:pt x="1918422" y="662405"/>
                    </a:cubicBezTo>
                    <a:cubicBezTo>
                      <a:pt x="1920495" y="703299"/>
                      <a:pt x="1922216" y="744233"/>
                      <a:pt x="1924759" y="785088"/>
                    </a:cubicBezTo>
                    <a:cubicBezTo>
                      <a:pt x="1927497" y="874226"/>
                      <a:pt x="1936571" y="963325"/>
                      <a:pt x="1935007" y="105258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7" name="Google Shape;1407;p26"/>
              <p:cNvSpPr/>
              <p:nvPr/>
            </p:nvSpPr>
            <p:spPr>
              <a:xfrm>
                <a:off x="3526239" y="300453"/>
                <a:ext cx="1014570" cy="846656"/>
              </a:xfrm>
              <a:custGeom>
                <a:rect b="b" l="l" r="r" t="t"/>
                <a:pathLst>
                  <a:path extrusionOk="0" h="846656" w="1014570">
                    <a:moveTo>
                      <a:pt x="905943" y="20953"/>
                    </a:moveTo>
                    <a:cubicBezTo>
                      <a:pt x="878329" y="7699"/>
                      <a:pt x="847860" y="2578"/>
                      <a:pt x="817468" y="975"/>
                    </a:cubicBezTo>
                    <a:cubicBezTo>
                      <a:pt x="776008" y="-2700"/>
                      <a:pt x="734118" y="3985"/>
                      <a:pt x="696295" y="21539"/>
                    </a:cubicBezTo>
                    <a:cubicBezTo>
                      <a:pt x="626986" y="48750"/>
                      <a:pt x="576256" y="91091"/>
                      <a:pt x="539450" y="156068"/>
                    </a:cubicBezTo>
                    <a:cubicBezTo>
                      <a:pt x="503622" y="77524"/>
                      <a:pt x="417885" y="37725"/>
                      <a:pt x="338641" y="16222"/>
                    </a:cubicBezTo>
                    <a:cubicBezTo>
                      <a:pt x="318380" y="9185"/>
                      <a:pt x="297142" y="5705"/>
                      <a:pt x="275669" y="4845"/>
                    </a:cubicBezTo>
                    <a:cubicBezTo>
                      <a:pt x="243009" y="3242"/>
                      <a:pt x="209801" y="3203"/>
                      <a:pt x="178354" y="13290"/>
                    </a:cubicBezTo>
                    <a:cubicBezTo>
                      <a:pt x="118354" y="29124"/>
                      <a:pt x="91014" y="64506"/>
                      <a:pt x="57806" y="113493"/>
                    </a:cubicBezTo>
                    <a:cubicBezTo>
                      <a:pt x="35316" y="149734"/>
                      <a:pt x="11457" y="187227"/>
                      <a:pt x="3321" y="229646"/>
                    </a:cubicBezTo>
                    <a:cubicBezTo>
                      <a:pt x="-2233" y="283286"/>
                      <a:pt x="-2507" y="339114"/>
                      <a:pt x="15877" y="390408"/>
                    </a:cubicBezTo>
                    <a:cubicBezTo>
                      <a:pt x="23035" y="411168"/>
                      <a:pt x="34847" y="430247"/>
                      <a:pt x="49710" y="446432"/>
                    </a:cubicBezTo>
                    <a:cubicBezTo>
                      <a:pt x="77754" y="477474"/>
                      <a:pt x="108302" y="506366"/>
                      <a:pt x="143426" y="529316"/>
                    </a:cubicBezTo>
                    <a:cubicBezTo>
                      <a:pt x="161183" y="541318"/>
                      <a:pt x="177963" y="554689"/>
                      <a:pt x="194860" y="567825"/>
                    </a:cubicBezTo>
                    <a:cubicBezTo>
                      <a:pt x="223648" y="588976"/>
                      <a:pt x="254352" y="606764"/>
                      <a:pt x="282396" y="629088"/>
                    </a:cubicBezTo>
                    <a:cubicBezTo>
                      <a:pt x="315212" y="651333"/>
                      <a:pt x="347520" y="674283"/>
                      <a:pt x="377989" y="700164"/>
                    </a:cubicBezTo>
                    <a:cubicBezTo>
                      <a:pt x="401692" y="716936"/>
                      <a:pt x="424534" y="734608"/>
                      <a:pt x="445969" y="754116"/>
                    </a:cubicBezTo>
                    <a:cubicBezTo>
                      <a:pt x="466112" y="771006"/>
                      <a:pt x="486647" y="787426"/>
                      <a:pt x="506086" y="805136"/>
                    </a:cubicBezTo>
                    <a:cubicBezTo>
                      <a:pt x="520754" y="818116"/>
                      <a:pt x="535108" y="831526"/>
                      <a:pt x="551027" y="842981"/>
                    </a:cubicBezTo>
                    <a:cubicBezTo>
                      <a:pt x="553609" y="844779"/>
                      <a:pt x="556151" y="846070"/>
                      <a:pt x="559319" y="846500"/>
                    </a:cubicBezTo>
                    <a:cubicBezTo>
                      <a:pt x="560180" y="846617"/>
                      <a:pt x="561040" y="846656"/>
                      <a:pt x="561901" y="846656"/>
                    </a:cubicBezTo>
                    <a:cubicBezTo>
                      <a:pt x="569293" y="846656"/>
                      <a:pt x="575865" y="842473"/>
                      <a:pt x="582044" y="838681"/>
                    </a:cubicBezTo>
                    <a:cubicBezTo>
                      <a:pt x="595969" y="829962"/>
                      <a:pt x="609502" y="820736"/>
                      <a:pt x="622918" y="811313"/>
                    </a:cubicBezTo>
                    <a:cubicBezTo>
                      <a:pt x="648537" y="793603"/>
                      <a:pt x="673648" y="774837"/>
                      <a:pt x="694652" y="751692"/>
                    </a:cubicBezTo>
                    <a:cubicBezTo>
                      <a:pt x="716282" y="728000"/>
                      <a:pt x="740063" y="706576"/>
                      <a:pt x="763492" y="684721"/>
                    </a:cubicBezTo>
                    <a:cubicBezTo>
                      <a:pt x="787742" y="659544"/>
                      <a:pt x="808472" y="631356"/>
                      <a:pt x="832566" y="605904"/>
                    </a:cubicBezTo>
                    <a:cubicBezTo>
                      <a:pt x="869998" y="561061"/>
                      <a:pt x="902814" y="512543"/>
                      <a:pt x="935083" y="463908"/>
                    </a:cubicBezTo>
                    <a:cubicBezTo>
                      <a:pt x="957886" y="432827"/>
                      <a:pt x="971693" y="394044"/>
                      <a:pt x="985383" y="357998"/>
                    </a:cubicBezTo>
                    <a:cubicBezTo>
                      <a:pt x="996061" y="328519"/>
                      <a:pt x="1007599" y="298885"/>
                      <a:pt x="1011510" y="267530"/>
                    </a:cubicBezTo>
                    <a:cubicBezTo>
                      <a:pt x="1026374" y="183943"/>
                      <a:pt x="986439" y="59110"/>
                      <a:pt x="905943" y="20953"/>
                    </a:cubicBezTo>
                    <a:close/>
                    <a:moveTo>
                      <a:pt x="963479" y="349670"/>
                    </a:moveTo>
                    <a:cubicBezTo>
                      <a:pt x="954561" y="374574"/>
                      <a:pt x="944079" y="398931"/>
                      <a:pt x="933088" y="422936"/>
                    </a:cubicBezTo>
                    <a:cubicBezTo>
                      <a:pt x="916191" y="451476"/>
                      <a:pt x="897573" y="479077"/>
                      <a:pt x="877899" y="505741"/>
                    </a:cubicBezTo>
                    <a:cubicBezTo>
                      <a:pt x="844300" y="558911"/>
                      <a:pt x="800571" y="605396"/>
                      <a:pt x="760324" y="653875"/>
                    </a:cubicBezTo>
                    <a:cubicBezTo>
                      <a:pt x="733531" y="682962"/>
                      <a:pt x="702279" y="707631"/>
                      <a:pt x="675917" y="737188"/>
                    </a:cubicBezTo>
                    <a:cubicBezTo>
                      <a:pt x="643257" y="771475"/>
                      <a:pt x="603009" y="797669"/>
                      <a:pt x="562918" y="822495"/>
                    </a:cubicBezTo>
                    <a:cubicBezTo>
                      <a:pt x="513087" y="782187"/>
                      <a:pt x="466581" y="737618"/>
                      <a:pt x="415734" y="698483"/>
                    </a:cubicBezTo>
                    <a:cubicBezTo>
                      <a:pt x="398720" y="686559"/>
                      <a:pt x="382253" y="673970"/>
                      <a:pt x="366490" y="660365"/>
                    </a:cubicBezTo>
                    <a:cubicBezTo>
                      <a:pt x="343648" y="641051"/>
                      <a:pt x="317950" y="626273"/>
                      <a:pt x="293974" y="608328"/>
                    </a:cubicBezTo>
                    <a:cubicBezTo>
                      <a:pt x="272500" y="591439"/>
                      <a:pt x="249619" y="576543"/>
                      <a:pt x="226698" y="561648"/>
                    </a:cubicBezTo>
                    <a:cubicBezTo>
                      <a:pt x="205851" y="547573"/>
                      <a:pt x="186920" y="530879"/>
                      <a:pt x="166229" y="516570"/>
                    </a:cubicBezTo>
                    <a:cubicBezTo>
                      <a:pt x="129110" y="492409"/>
                      <a:pt x="95903" y="463165"/>
                      <a:pt x="66568" y="430051"/>
                    </a:cubicBezTo>
                    <a:cubicBezTo>
                      <a:pt x="53113" y="415351"/>
                      <a:pt x="43022" y="397875"/>
                      <a:pt x="36568" y="378758"/>
                    </a:cubicBezTo>
                    <a:cubicBezTo>
                      <a:pt x="20844" y="330240"/>
                      <a:pt x="20922" y="277851"/>
                      <a:pt x="27415" y="227691"/>
                    </a:cubicBezTo>
                    <a:cubicBezTo>
                      <a:pt x="37233" y="190589"/>
                      <a:pt x="57728" y="157358"/>
                      <a:pt x="78028" y="125182"/>
                    </a:cubicBezTo>
                    <a:cubicBezTo>
                      <a:pt x="105173" y="86008"/>
                      <a:pt x="128876" y="51721"/>
                      <a:pt x="177337" y="38077"/>
                    </a:cubicBezTo>
                    <a:cubicBezTo>
                      <a:pt x="200336" y="29515"/>
                      <a:pt x="224547" y="27247"/>
                      <a:pt x="248837" y="27247"/>
                    </a:cubicBezTo>
                    <a:cubicBezTo>
                      <a:pt x="258380" y="27247"/>
                      <a:pt x="267924" y="27599"/>
                      <a:pt x="277390" y="28029"/>
                    </a:cubicBezTo>
                    <a:cubicBezTo>
                      <a:pt x="300193" y="28655"/>
                      <a:pt x="322096" y="34871"/>
                      <a:pt x="343726" y="41674"/>
                    </a:cubicBezTo>
                    <a:cubicBezTo>
                      <a:pt x="418707" y="61769"/>
                      <a:pt x="494860" y="102819"/>
                      <a:pt x="530063" y="175108"/>
                    </a:cubicBezTo>
                    <a:cubicBezTo>
                      <a:pt x="528772" y="189729"/>
                      <a:pt x="548994" y="193443"/>
                      <a:pt x="553452" y="179447"/>
                    </a:cubicBezTo>
                    <a:cubicBezTo>
                      <a:pt x="565969" y="154152"/>
                      <a:pt x="583335" y="131711"/>
                      <a:pt x="601640" y="110326"/>
                    </a:cubicBezTo>
                    <a:cubicBezTo>
                      <a:pt x="641419" y="66969"/>
                      <a:pt x="719880" y="28342"/>
                      <a:pt x="779137" y="23924"/>
                    </a:cubicBezTo>
                    <a:cubicBezTo>
                      <a:pt x="832840" y="22282"/>
                      <a:pt x="897182" y="27638"/>
                      <a:pt x="934574" y="71582"/>
                    </a:cubicBezTo>
                    <a:cubicBezTo>
                      <a:pt x="969933" y="115213"/>
                      <a:pt x="991015" y="171511"/>
                      <a:pt x="991132" y="227770"/>
                    </a:cubicBezTo>
                    <a:cubicBezTo>
                      <a:pt x="991171" y="270345"/>
                      <a:pt x="978812" y="310340"/>
                      <a:pt x="963479" y="34967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08" name="Google Shape;1408;p26"/>
          <p:cNvSpPr/>
          <p:nvPr/>
        </p:nvSpPr>
        <p:spPr>
          <a:xfrm rot="-567739">
            <a:off x="4834757" y="4199488"/>
            <a:ext cx="1300637" cy="495239"/>
          </a:xfrm>
          <a:custGeom>
            <a:rect b="b" l="l" r="r" t="t"/>
            <a:pathLst>
              <a:path extrusionOk="0" h="986870" w="2591798">
                <a:moveTo>
                  <a:pt x="2590994" y="427447"/>
                </a:moveTo>
                <a:cubicBezTo>
                  <a:pt x="2590476" y="376854"/>
                  <a:pt x="2590735" y="323670"/>
                  <a:pt x="2587521" y="272610"/>
                </a:cubicBezTo>
                <a:cubicBezTo>
                  <a:pt x="2584826" y="247832"/>
                  <a:pt x="2577516" y="223832"/>
                  <a:pt x="2570933" y="199831"/>
                </a:cubicBezTo>
                <a:cubicBezTo>
                  <a:pt x="2565231" y="177490"/>
                  <a:pt x="2556108" y="156185"/>
                  <a:pt x="2543252" y="137005"/>
                </a:cubicBezTo>
                <a:cubicBezTo>
                  <a:pt x="2532470" y="121246"/>
                  <a:pt x="2523710" y="103933"/>
                  <a:pt x="2511062" y="89626"/>
                </a:cubicBezTo>
                <a:cubicBezTo>
                  <a:pt x="2497429" y="76252"/>
                  <a:pt x="2480685" y="65833"/>
                  <a:pt x="2461765" y="62204"/>
                </a:cubicBezTo>
                <a:cubicBezTo>
                  <a:pt x="2406610" y="50023"/>
                  <a:pt x="2349953" y="48312"/>
                  <a:pt x="2293813" y="44891"/>
                </a:cubicBezTo>
                <a:cubicBezTo>
                  <a:pt x="2214451" y="39189"/>
                  <a:pt x="2134829" y="37219"/>
                  <a:pt x="2055623" y="29392"/>
                </a:cubicBezTo>
                <a:cubicBezTo>
                  <a:pt x="2017471" y="26696"/>
                  <a:pt x="1979111" y="27785"/>
                  <a:pt x="1940959" y="25659"/>
                </a:cubicBezTo>
                <a:cubicBezTo>
                  <a:pt x="1890522" y="23430"/>
                  <a:pt x="1840396" y="16795"/>
                  <a:pt x="1789855" y="16069"/>
                </a:cubicBezTo>
                <a:cubicBezTo>
                  <a:pt x="1715521" y="12596"/>
                  <a:pt x="1641757" y="16743"/>
                  <a:pt x="1567060" y="11560"/>
                </a:cubicBezTo>
                <a:cubicBezTo>
                  <a:pt x="1518748" y="10782"/>
                  <a:pt x="1470539" y="8346"/>
                  <a:pt x="1422279" y="5547"/>
                </a:cubicBezTo>
                <a:cubicBezTo>
                  <a:pt x="1355358" y="4769"/>
                  <a:pt x="1288436" y="4302"/>
                  <a:pt x="1221567" y="1555"/>
                </a:cubicBezTo>
                <a:cubicBezTo>
                  <a:pt x="1169367" y="2333"/>
                  <a:pt x="1117271" y="1607"/>
                  <a:pt x="1065071" y="1503"/>
                </a:cubicBezTo>
                <a:cubicBezTo>
                  <a:pt x="1012716" y="3577"/>
                  <a:pt x="960464" y="2073"/>
                  <a:pt x="908161" y="0"/>
                </a:cubicBezTo>
                <a:cubicBezTo>
                  <a:pt x="831028" y="1555"/>
                  <a:pt x="753946" y="-1555"/>
                  <a:pt x="676865" y="1400"/>
                </a:cubicBezTo>
                <a:cubicBezTo>
                  <a:pt x="606004" y="-1192"/>
                  <a:pt x="535246" y="881"/>
                  <a:pt x="464437" y="4199"/>
                </a:cubicBezTo>
                <a:cubicBezTo>
                  <a:pt x="425819" y="7102"/>
                  <a:pt x="387096" y="9227"/>
                  <a:pt x="348374" y="11197"/>
                </a:cubicBezTo>
                <a:cubicBezTo>
                  <a:pt x="318931" y="11871"/>
                  <a:pt x="289902" y="19439"/>
                  <a:pt x="260459" y="17884"/>
                </a:cubicBezTo>
                <a:cubicBezTo>
                  <a:pt x="255845" y="17625"/>
                  <a:pt x="250040" y="17003"/>
                  <a:pt x="247344" y="21616"/>
                </a:cubicBezTo>
                <a:cubicBezTo>
                  <a:pt x="211369" y="14566"/>
                  <a:pt x="175032" y="21771"/>
                  <a:pt x="140767" y="33124"/>
                </a:cubicBezTo>
                <a:cubicBezTo>
                  <a:pt x="109147" y="41470"/>
                  <a:pt x="79652" y="57746"/>
                  <a:pt x="60317" y="84701"/>
                </a:cubicBezTo>
                <a:cubicBezTo>
                  <a:pt x="40152" y="112071"/>
                  <a:pt x="30977" y="145558"/>
                  <a:pt x="28800" y="179096"/>
                </a:cubicBezTo>
                <a:cubicBezTo>
                  <a:pt x="24238" y="212635"/>
                  <a:pt x="21905" y="246899"/>
                  <a:pt x="16307" y="280438"/>
                </a:cubicBezTo>
                <a:cubicBezTo>
                  <a:pt x="5473" y="348603"/>
                  <a:pt x="4488" y="417650"/>
                  <a:pt x="1119" y="486437"/>
                </a:cubicBezTo>
                <a:cubicBezTo>
                  <a:pt x="-384" y="570310"/>
                  <a:pt x="-2354" y="654907"/>
                  <a:pt x="9931" y="738106"/>
                </a:cubicBezTo>
                <a:cubicBezTo>
                  <a:pt x="15737" y="777087"/>
                  <a:pt x="23409" y="815861"/>
                  <a:pt x="33569" y="853961"/>
                </a:cubicBezTo>
                <a:cubicBezTo>
                  <a:pt x="44921" y="904813"/>
                  <a:pt x="92974" y="926170"/>
                  <a:pt x="138694" y="938766"/>
                </a:cubicBezTo>
                <a:cubicBezTo>
                  <a:pt x="174150" y="947319"/>
                  <a:pt x="211110" y="947527"/>
                  <a:pt x="247396" y="948201"/>
                </a:cubicBezTo>
                <a:cubicBezTo>
                  <a:pt x="304002" y="951674"/>
                  <a:pt x="359778" y="954680"/>
                  <a:pt x="416799" y="952451"/>
                </a:cubicBezTo>
                <a:cubicBezTo>
                  <a:pt x="533743" y="961834"/>
                  <a:pt x="650946" y="954680"/>
                  <a:pt x="768149" y="955872"/>
                </a:cubicBezTo>
                <a:cubicBezTo>
                  <a:pt x="844920" y="960019"/>
                  <a:pt x="922001" y="957790"/>
                  <a:pt x="998772" y="961626"/>
                </a:cubicBezTo>
                <a:cubicBezTo>
                  <a:pt x="1078134" y="966551"/>
                  <a:pt x="1157807" y="962819"/>
                  <a:pt x="1237273" y="965877"/>
                </a:cubicBezTo>
                <a:cubicBezTo>
                  <a:pt x="1367954" y="968935"/>
                  <a:pt x="1498065" y="984072"/>
                  <a:pt x="1628694" y="986871"/>
                </a:cubicBezTo>
                <a:cubicBezTo>
                  <a:pt x="1708367" y="986508"/>
                  <a:pt x="1787937" y="981428"/>
                  <a:pt x="1867610" y="980028"/>
                </a:cubicBezTo>
                <a:cubicBezTo>
                  <a:pt x="1959776" y="979510"/>
                  <a:pt x="2051787" y="973549"/>
                  <a:pt x="2143901" y="971579"/>
                </a:cubicBezTo>
                <a:cubicBezTo>
                  <a:pt x="2204913" y="969246"/>
                  <a:pt x="2266754" y="974171"/>
                  <a:pt x="2328285" y="973341"/>
                </a:cubicBezTo>
                <a:cubicBezTo>
                  <a:pt x="2367422" y="975311"/>
                  <a:pt x="2406662" y="970905"/>
                  <a:pt x="2444503" y="960590"/>
                </a:cubicBezTo>
                <a:cubicBezTo>
                  <a:pt x="2500902" y="946749"/>
                  <a:pt x="2562847" y="912485"/>
                  <a:pt x="2573162" y="850281"/>
                </a:cubicBezTo>
                <a:cubicBezTo>
                  <a:pt x="2581301" y="774702"/>
                  <a:pt x="2582441" y="698347"/>
                  <a:pt x="2590424" y="622717"/>
                </a:cubicBezTo>
                <a:cubicBezTo>
                  <a:pt x="2593171" y="557713"/>
                  <a:pt x="2590942" y="492502"/>
                  <a:pt x="2590994" y="4274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9" name="Google Shape;1409;p26"/>
          <p:cNvSpPr/>
          <p:nvPr/>
        </p:nvSpPr>
        <p:spPr>
          <a:xfrm rot="-567739">
            <a:off x="4965515" y="4358958"/>
            <a:ext cx="154819" cy="302974"/>
          </a:xfrm>
          <a:custGeom>
            <a:rect b="b" l="l" r="r" t="t"/>
            <a:pathLst>
              <a:path extrusionOk="0" h="603741" w="308510">
                <a:moveTo>
                  <a:pt x="30604" y="600057"/>
                </a:moveTo>
                <a:cubicBezTo>
                  <a:pt x="14016" y="594769"/>
                  <a:pt x="6033" y="578648"/>
                  <a:pt x="4167" y="562319"/>
                </a:cubicBezTo>
                <a:cubicBezTo>
                  <a:pt x="435" y="538060"/>
                  <a:pt x="-498" y="513437"/>
                  <a:pt x="227" y="488918"/>
                </a:cubicBezTo>
                <a:cubicBezTo>
                  <a:pt x="1471" y="451855"/>
                  <a:pt x="1316" y="414792"/>
                  <a:pt x="2042" y="377728"/>
                </a:cubicBezTo>
                <a:cubicBezTo>
                  <a:pt x="1627" y="326876"/>
                  <a:pt x="5256" y="276076"/>
                  <a:pt x="5929" y="225276"/>
                </a:cubicBezTo>
                <a:cubicBezTo>
                  <a:pt x="9765" y="156540"/>
                  <a:pt x="16452" y="87856"/>
                  <a:pt x="25316" y="19587"/>
                </a:cubicBezTo>
                <a:cubicBezTo>
                  <a:pt x="22932" y="14766"/>
                  <a:pt x="26509" y="9012"/>
                  <a:pt x="29774" y="5436"/>
                </a:cubicBezTo>
                <a:cubicBezTo>
                  <a:pt x="36410" y="-681"/>
                  <a:pt x="47036" y="1444"/>
                  <a:pt x="55434" y="96"/>
                </a:cubicBezTo>
                <a:cubicBezTo>
                  <a:pt x="87624" y="-837"/>
                  <a:pt x="120489" y="5280"/>
                  <a:pt x="152472" y="6369"/>
                </a:cubicBezTo>
                <a:cubicBezTo>
                  <a:pt x="176473" y="7665"/>
                  <a:pt x="200525" y="6732"/>
                  <a:pt x="224577" y="6628"/>
                </a:cubicBezTo>
                <a:cubicBezTo>
                  <a:pt x="242461" y="6628"/>
                  <a:pt x="260397" y="6213"/>
                  <a:pt x="278229" y="7872"/>
                </a:cubicBezTo>
                <a:cubicBezTo>
                  <a:pt x="286885" y="8909"/>
                  <a:pt x="296320" y="10360"/>
                  <a:pt x="303162" y="16270"/>
                </a:cubicBezTo>
                <a:cubicBezTo>
                  <a:pt x="309072" y="21039"/>
                  <a:pt x="309123" y="29125"/>
                  <a:pt x="307828" y="35968"/>
                </a:cubicBezTo>
                <a:cubicBezTo>
                  <a:pt x="306013" y="49601"/>
                  <a:pt x="300467" y="63078"/>
                  <a:pt x="289166" y="71528"/>
                </a:cubicBezTo>
                <a:cubicBezTo>
                  <a:pt x="270816" y="85005"/>
                  <a:pt x="245727" y="79614"/>
                  <a:pt x="224318" y="81325"/>
                </a:cubicBezTo>
                <a:cubicBezTo>
                  <a:pt x="199903" y="82154"/>
                  <a:pt x="175125" y="81480"/>
                  <a:pt x="150865" y="79511"/>
                </a:cubicBezTo>
                <a:cubicBezTo>
                  <a:pt x="133085" y="78733"/>
                  <a:pt x="114528" y="76867"/>
                  <a:pt x="97577" y="81791"/>
                </a:cubicBezTo>
                <a:cubicBezTo>
                  <a:pt x="98925" y="132125"/>
                  <a:pt x="94311" y="184117"/>
                  <a:pt x="101983" y="233674"/>
                </a:cubicBezTo>
                <a:cubicBezTo>
                  <a:pt x="131686" y="233674"/>
                  <a:pt x="161388" y="233985"/>
                  <a:pt x="190935" y="236887"/>
                </a:cubicBezTo>
                <a:cubicBezTo>
                  <a:pt x="214158" y="238546"/>
                  <a:pt x="235878" y="238287"/>
                  <a:pt x="258375" y="243108"/>
                </a:cubicBezTo>
                <a:cubicBezTo>
                  <a:pt x="274600" y="246011"/>
                  <a:pt x="281339" y="261821"/>
                  <a:pt x="278436" y="276905"/>
                </a:cubicBezTo>
                <a:cubicBezTo>
                  <a:pt x="277088" y="290124"/>
                  <a:pt x="273460" y="305779"/>
                  <a:pt x="260449" y="312103"/>
                </a:cubicBezTo>
                <a:cubicBezTo>
                  <a:pt x="252207" y="315731"/>
                  <a:pt x="242876" y="314850"/>
                  <a:pt x="234115" y="315213"/>
                </a:cubicBezTo>
                <a:cubicBezTo>
                  <a:pt x="222297" y="315524"/>
                  <a:pt x="210478" y="316405"/>
                  <a:pt x="198659" y="316353"/>
                </a:cubicBezTo>
                <a:cubicBezTo>
                  <a:pt x="161129" y="316613"/>
                  <a:pt x="122666" y="310910"/>
                  <a:pt x="85603" y="318323"/>
                </a:cubicBezTo>
                <a:cubicBezTo>
                  <a:pt x="85655" y="366842"/>
                  <a:pt x="84981" y="415414"/>
                  <a:pt x="87365" y="463933"/>
                </a:cubicBezTo>
                <a:cubicBezTo>
                  <a:pt x="87832" y="507735"/>
                  <a:pt x="107841" y="626027"/>
                  <a:pt x="30604" y="600057"/>
                </a:cubicBezTo>
                <a:close/>
                <a:moveTo>
                  <a:pt x="50872" y="586475"/>
                </a:moveTo>
                <a:cubicBezTo>
                  <a:pt x="84566" y="587046"/>
                  <a:pt x="69170" y="479484"/>
                  <a:pt x="69844" y="455639"/>
                </a:cubicBezTo>
                <a:cubicBezTo>
                  <a:pt x="68134" y="418576"/>
                  <a:pt x="68341" y="381461"/>
                  <a:pt x="68445" y="344397"/>
                </a:cubicBezTo>
                <a:cubicBezTo>
                  <a:pt x="68445" y="335533"/>
                  <a:pt x="68445" y="326721"/>
                  <a:pt x="68445" y="317857"/>
                </a:cubicBezTo>
                <a:cubicBezTo>
                  <a:pt x="67875" y="309822"/>
                  <a:pt x="74043" y="303757"/>
                  <a:pt x="81300" y="301580"/>
                </a:cubicBezTo>
                <a:cubicBezTo>
                  <a:pt x="118727" y="293804"/>
                  <a:pt x="157708" y="299040"/>
                  <a:pt x="195652" y="299144"/>
                </a:cubicBezTo>
                <a:cubicBezTo>
                  <a:pt x="212862" y="299092"/>
                  <a:pt x="230020" y="298055"/>
                  <a:pt x="247178" y="297588"/>
                </a:cubicBezTo>
                <a:cubicBezTo>
                  <a:pt x="261745" y="297848"/>
                  <a:pt x="261382" y="276698"/>
                  <a:pt x="261485" y="266175"/>
                </a:cubicBezTo>
                <a:cubicBezTo>
                  <a:pt x="259516" y="257000"/>
                  <a:pt x="243394" y="258814"/>
                  <a:pt x="236033" y="257207"/>
                </a:cubicBezTo>
                <a:cubicBezTo>
                  <a:pt x="227014" y="256326"/>
                  <a:pt x="218824" y="255704"/>
                  <a:pt x="210841" y="255290"/>
                </a:cubicBezTo>
                <a:cubicBezTo>
                  <a:pt x="186426" y="254149"/>
                  <a:pt x="162270" y="251402"/>
                  <a:pt x="137854" y="251246"/>
                </a:cubicBezTo>
                <a:cubicBezTo>
                  <a:pt x="126036" y="251091"/>
                  <a:pt x="114217" y="250987"/>
                  <a:pt x="102346" y="250987"/>
                </a:cubicBezTo>
                <a:cubicBezTo>
                  <a:pt x="95296" y="251868"/>
                  <a:pt x="88765" y="247980"/>
                  <a:pt x="86380" y="241242"/>
                </a:cubicBezTo>
                <a:cubicBezTo>
                  <a:pt x="79538" y="218900"/>
                  <a:pt x="81715" y="194692"/>
                  <a:pt x="80523" y="171573"/>
                </a:cubicBezTo>
                <a:cubicBezTo>
                  <a:pt x="80160" y="147261"/>
                  <a:pt x="80419" y="122950"/>
                  <a:pt x="80315" y="98638"/>
                </a:cubicBezTo>
                <a:cubicBezTo>
                  <a:pt x="80315" y="76763"/>
                  <a:pt x="76428" y="66551"/>
                  <a:pt x="103072" y="62767"/>
                </a:cubicBezTo>
                <a:cubicBezTo>
                  <a:pt x="123599" y="59968"/>
                  <a:pt x="144645" y="61834"/>
                  <a:pt x="165121" y="63286"/>
                </a:cubicBezTo>
                <a:cubicBezTo>
                  <a:pt x="189847" y="64944"/>
                  <a:pt x="214521" y="64374"/>
                  <a:pt x="239299" y="63856"/>
                </a:cubicBezTo>
                <a:cubicBezTo>
                  <a:pt x="268432" y="63752"/>
                  <a:pt x="288700" y="64167"/>
                  <a:pt x="291136" y="28866"/>
                </a:cubicBezTo>
                <a:cubicBezTo>
                  <a:pt x="273926" y="21868"/>
                  <a:pt x="254228" y="24771"/>
                  <a:pt x="236033" y="23993"/>
                </a:cubicBezTo>
                <a:cubicBezTo>
                  <a:pt x="209908" y="23993"/>
                  <a:pt x="183782" y="24875"/>
                  <a:pt x="157656" y="24045"/>
                </a:cubicBezTo>
                <a:cubicBezTo>
                  <a:pt x="117016" y="23112"/>
                  <a:pt x="77153" y="13522"/>
                  <a:pt x="36876" y="19328"/>
                </a:cubicBezTo>
                <a:cubicBezTo>
                  <a:pt x="36565" y="19691"/>
                  <a:pt x="36254" y="20054"/>
                  <a:pt x="35995" y="20468"/>
                </a:cubicBezTo>
                <a:cubicBezTo>
                  <a:pt x="35476" y="21090"/>
                  <a:pt x="34906" y="21661"/>
                  <a:pt x="34232" y="22023"/>
                </a:cubicBezTo>
                <a:cubicBezTo>
                  <a:pt x="33403" y="76971"/>
                  <a:pt x="27494" y="131970"/>
                  <a:pt x="24072" y="186968"/>
                </a:cubicBezTo>
                <a:cubicBezTo>
                  <a:pt x="20392" y="262287"/>
                  <a:pt x="19511" y="337762"/>
                  <a:pt x="18681" y="413185"/>
                </a:cubicBezTo>
                <a:cubicBezTo>
                  <a:pt x="18837" y="452011"/>
                  <a:pt x="16141" y="492754"/>
                  <a:pt x="18111" y="531165"/>
                </a:cubicBezTo>
                <a:cubicBezTo>
                  <a:pt x="21066" y="555477"/>
                  <a:pt x="17282" y="587046"/>
                  <a:pt x="50872" y="58647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0" name="Google Shape;1410;p26"/>
          <p:cNvSpPr/>
          <p:nvPr/>
        </p:nvSpPr>
        <p:spPr>
          <a:xfrm rot="-567739">
            <a:off x="5118144" y="4330897"/>
            <a:ext cx="201609" cy="262125"/>
          </a:xfrm>
          <a:custGeom>
            <a:rect b="b" l="l" r="r" t="t"/>
            <a:pathLst>
              <a:path extrusionOk="0" h="522340" w="401749">
                <a:moveTo>
                  <a:pt x="197780" y="522326"/>
                </a:moveTo>
                <a:cubicBezTo>
                  <a:pt x="115101" y="521393"/>
                  <a:pt x="46520" y="461729"/>
                  <a:pt x="21587" y="384803"/>
                </a:cubicBezTo>
                <a:cubicBezTo>
                  <a:pt x="230" y="321614"/>
                  <a:pt x="-7027" y="252049"/>
                  <a:pt x="7798" y="186631"/>
                </a:cubicBezTo>
                <a:cubicBezTo>
                  <a:pt x="22364" y="80935"/>
                  <a:pt x="113494" y="-1485"/>
                  <a:pt x="221574" y="4009"/>
                </a:cubicBezTo>
                <a:cubicBezTo>
                  <a:pt x="227120" y="-4544"/>
                  <a:pt x="248218" y="3128"/>
                  <a:pt x="256978" y="3906"/>
                </a:cubicBezTo>
                <a:cubicBezTo>
                  <a:pt x="272063" y="6757"/>
                  <a:pt x="286007" y="12822"/>
                  <a:pt x="299225" y="20390"/>
                </a:cubicBezTo>
                <a:cubicBezTo>
                  <a:pt x="327995" y="35526"/>
                  <a:pt x="346967" y="62274"/>
                  <a:pt x="361170" y="90681"/>
                </a:cubicBezTo>
                <a:cubicBezTo>
                  <a:pt x="375374" y="113852"/>
                  <a:pt x="382683" y="140340"/>
                  <a:pt x="390303" y="166207"/>
                </a:cubicBezTo>
                <a:cubicBezTo>
                  <a:pt x="397249" y="193162"/>
                  <a:pt x="398441" y="220739"/>
                  <a:pt x="401499" y="247902"/>
                </a:cubicBezTo>
                <a:cubicBezTo>
                  <a:pt x="404351" y="306426"/>
                  <a:pt x="382527" y="385840"/>
                  <a:pt x="352358" y="435966"/>
                </a:cubicBezTo>
                <a:cubicBezTo>
                  <a:pt x="318612" y="486300"/>
                  <a:pt x="259311" y="523156"/>
                  <a:pt x="197780" y="522326"/>
                </a:cubicBezTo>
                <a:close/>
                <a:moveTo>
                  <a:pt x="206022" y="505168"/>
                </a:moveTo>
                <a:cubicBezTo>
                  <a:pt x="252935" y="502473"/>
                  <a:pt x="296063" y="476762"/>
                  <a:pt x="326543" y="442031"/>
                </a:cubicBezTo>
                <a:cubicBezTo>
                  <a:pt x="344997" y="419949"/>
                  <a:pt x="356401" y="392009"/>
                  <a:pt x="365006" y="365002"/>
                </a:cubicBezTo>
                <a:cubicBezTo>
                  <a:pt x="374285" y="335973"/>
                  <a:pt x="382268" y="304197"/>
                  <a:pt x="384186" y="274131"/>
                </a:cubicBezTo>
                <a:cubicBezTo>
                  <a:pt x="385171" y="259928"/>
                  <a:pt x="384290" y="245673"/>
                  <a:pt x="382372" y="231573"/>
                </a:cubicBezTo>
                <a:cubicBezTo>
                  <a:pt x="380454" y="208713"/>
                  <a:pt x="378277" y="187356"/>
                  <a:pt x="372315" y="165533"/>
                </a:cubicBezTo>
                <a:cubicBezTo>
                  <a:pt x="364540" y="139822"/>
                  <a:pt x="356401" y="114007"/>
                  <a:pt x="341732" y="91251"/>
                </a:cubicBezTo>
                <a:cubicBezTo>
                  <a:pt x="329135" y="64814"/>
                  <a:pt x="308038" y="42265"/>
                  <a:pt x="281186" y="30394"/>
                </a:cubicBezTo>
                <a:cubicBezTo>
                  <a:pt x="264806" y="21738"/>
                  <a:pt x="245989" y="18576"/>
                  <a:pt x="227690" y="17124"/>
                </a:cubicBezTo>
                <a:cubicBezTo>
                  <a:pt x="225461" y="16969"/>
                  <a:pt x="223543" y="15776"/>
                  <a:pt x="222144" y="14118"/>
                </a:cubicBezTo>
                <a:cubicBezTo>
                  <a:pt x="134280" y="15673"/>
                  <a:pt x="49475" y="77825"/>
                  <a:pt x="29933" y="164807"/>
                </a:cubicBezTo>
                <a:cubicBezTo>
                  <a:pt x="24801" y="188601"/>
                  <a:pt x="19047" y="212446"/>
                  <a:pt x="17440" y="236809"/>
                </a:cubicBezTo>
                <a:cubicBezTo>
                  <a:pt x="16248" y="278278"/>
                  <a:pt x="20239" y="320163"/>
                  <a:pt x="31799" y="360025"/>
                </a:cubicBezTo>
                <a:cubicBezTo>
                  <a:pt x="53259" y="442964"/>
                  <a:pt x="117122" y="506827"/>
                  <a:pt x="206022" y="5051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1" name="Google Shape;1411;p26"/>
          <p:cNvSpPr/>
          <p:nvPr/>
        </p:nvSpPr>
        <p:spPr>
          <a:xfrm rot="-567739">
            <a:off x="5159772" y="4367341"/>
            <a:ext cx="115870" cy="170181"/>
          </a:xfrm>
          <a:custGeom>
            <a:rect b="b" l="l" r="r" t="t"/>
            <a:pathLst>
              <a:path extrusionOk="0" h="339122" w="230895">
                <a:moveTo>
                  <a:pt x="107887" y="336994"/>
                </a:moveTo>
                <a:cubicBezTo>
                  <a:pt x="57139" y="324657"/>
                  <a:pt x="18676" y="278781"/>
                  <a:pt x="11418" y="227566"/>
                </a:cubicBezTo>
                <a:cubicBezTo>
                  <a:pt x="5509" y="204810"/>
                  <a:pt x="-711" y="181950"/>
                  <a:pt x="66" y="158260"/>
                </a:cubicBezTo>
                <a:cubicBezTo>
                  <a:pt x="2865" y="127780"/>
                  <a:pt x="7116" y="96004"/>
                  <a:pt x="21682" y="68582"/>
                </a:cubicBezTo>
                <a:cubicBezTo>
                  <a:pt x="39980" y="34370"/>
                  <a:pt x="62685" y="23277"/>
                  <a:pt x="95653" y="6741"/>
                </a:cubicBezTo>
                <a:cubicBezTo>
                  <a:pt x="119654" y="-3626"/>
                  <a:pt x="160812" y="-1397"/>
                  <a:pt x="184605" y="9074"/>
                </a:cubicBezTo>
                <a:cubicBezTo>
                  <a:pt x="234887" y="40435"/>
                  <a:pt x="229704" y="107408"/>
                  <a:pt x="230896" y="159401"/>
                </a:cubicBezTo>
                <a:cubicBezTo>
                  <a:pt x="227371" y="209993"/>
                  <a:pt x="216952" y="298997"/>
                  <a:pt x="168277" y="325538"/>
                </a:cubicBezTo>
                <a:cubicBezTo>
                  <a:pt x="150238" y="336735"/>
                  <a:pt x="128777" y="342540"/>
                  <a:pt x="107887" y="336994"/>
                </a:cubicBezTo>
                <a:close/>
                <a:moveTo>
                  <a:pt x="129866" y="321702"/>
                </a:moveTo>
                <a:cubicBezTo>
                  <a:pt x="145572" y="319888"/>
                  <a:pt x="160138" y="311386"/>
                  <a:pt x="172320" y="301641"/>
                </a:cubicBezTo>
                <a:cubicBezTo>
                  <a:pt x="185383" y="287697"/>
                  <a:pt x="191396" y="269710"/>
                  <a:pt x="197979" y="252448"/>
                </a:cubicBezTo>
                <a:cubicBezTo>
                  <a:pt x="210317" y="212015"/>
                  <a:pt x="215241" y="169094"/>
                  <a:pt x="213168" y="126847"/>
                </a:cubicBezTo>
                <a:cubicBezTo>
                  <a:pt x="211612" y="90354"/>
                  <a:pt x="210472" y="46085"/>
                  <a:pt x="176363" y="24210"/>
                </a:cubicBezTo>
                <a:cubicBezTo>
                  <a:pt x="160916" y="17886"/>
                  <a:pt x="144691" y="16901"/>
                  <a:pt x="128829" y="17886"/>
                </a:cubicBezTo>
                <a:cubicBezTo>
                  <a:pt x="114988" y="17419"/>
                  <a:pt x="102081" y="21307"/>
                  <a:pt x="90262" y="28409"/>
                </a:cubicBezTo>
                <a:cubicBezTo>
                  <a:pt x="53562" y="40850"/>
                  <a:pt x="29872" y="78069"/>
                  <a:pt x="23496" y="115080"/>
                </a:cubicBezTo>
                <a:cubicBezTo>
                  <a:pt x="16084" y="147012"/>
                  <a:pt x="14736" y="180135"/>
                  <a:pt x="25259" y="211445"/>
                </a:cubicBezTo>
                <a:cubicBezTo>
                  <a:pt x="30080" y="232439"/>
                  <a:pt x="33967" y="254158"/>
                  <a:pt x="45942" y="272561"/>
                </a:cubicBezTo>
                <a:cubicBezTo>
                  <a:pt x="65536" y="299153"/>
                  <a:pt x="95135" y="323050"/>
                  <a:pt x="129866" y="32170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2" name="Google Shape;1412;p26"/>
          <p:cNvSpPr/>
          <p:nvPr/>
        </p:nvSpPr>
        <p:spPr>
          <a:xfrm rot="-567739">
            <a:off x="5197913" y="4331018"/>
            <a:ext cx="20191" cy="9577"/>
          </a:xfrm>
          <a:custGeom>
            <a:rect b="b" l="l" r="r" t="t"/>
            <a:pathLst>
              <a:path extrusionOk="0" h="19085" w="40235">
                <a:moveTo>
                  <a:pt x="25961" y="18646"/>
                </a:moveTo>
                <a:cubicBezTo>
                  <a:pt x="21295" y="17091"/>
                  <a:pt x="14194" y="16469"/>
                  <a:pt x="12224" y="11234"/>
                </a:cubicBezTo>
                <a:cubicBezTo>
                  <a:pt x="8388" y="10923"/>
                  <a:pt x="3204" y="13774"/>
                  <a:pt x="612" y="9730"/>
                </a:cubicBezTo>
                <a:cubicBezTo>
                  <a:pt x="-476" y="7864"/>
                  <a:pt x="-113" y="5169"/>
                  <a:pt x="1701" y="3873"/>
                </a:cubicBezTo>
                <a:cubicBezTo>
                  <a:pt x="5641" y="1333"/>
                  <a:pt x="10772" y="2473"/>
                  <a:pt x="15230" y="2318"/>
                </a:cubicBezTo>
                <a:cubicBezTo>
                  <a:pt x="15386" y="918"/>
                  <a:pt x="16734" y="-222"/>
                  <a:pt x="18133" y="37"/>
                </a:cubicBezTo>
                <a:cubicBezTo>
                  <a:pt x="25131" y="1592"/>
                  <a:pt x="33477" y="1385"/>
                  <a:pt x="39075" y="6361"/>
                </a:cubicBezTo>
                <a:cubicBezTo>
                  <a:pt x="40993" y="8227"/>
                  <a:pt x="40268" y="11182"/>
                  <a:pt x="38816" y="13152"/>
                </a:cubicBezTo>
                <a:cubicBezTo>
                  <a:pt x="36224" y="17454"/>
                  <a:pt x="30989" y="20202"/>
                  <a:pt x="25961" y="18646"/>
                </a:cubicBezTo>
                <a:close/>
                <a:moveTo>
                  <a:pt x="32440" y="13152"/>
                </a:moveTo>
                <a:cubicBezTo>
                  <a:pt x="33788" y="12996"/>
                  <a:pt x="35188" y="12270"/>
                  <a:pt x="36017" y="11130"/>
                </a:cubicBezTo>
                <a:cubicBezTo>
                  <a:pt x="34566" y="12478"/>
                  <a:pt x="32181" y="12426"/>
                  <a:pt x="30419" y="12893"/>
                </a:cubicBezTo>
                <a:cubicBezTo>
                  <a:pt x="31092" y="13152"/>
                  <a:pt x="31766" y="13204"/>
                  <a:pt x="32440" y="1315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3" name="Google Shape;1413;p26"/>
          <p:cNvSpPr/>
          <p:nvPr/>
        </p:nvSpPr>
        <p:spPr>
          <a:xfrm rot="-567739">
            <a:off x="5333713" y="4289915"/>
            <a:ext cx="154488" cy="316243"/>
          </a:xfrm>
          <a:custGeom>
            <a:rect b="b" l="l" r="r" t="t"/>
            <a:pathLst>
              <a:path extrusionOk="0" h="630182" w="307851">
                <a:moveTo>
                  <a:pt x="227133" y="630183"/>
                </a:moveTo>
                <a:cubicBezTo>
                  <a:pt x="175296" y="628576"/>
                  <a:pt x="122837" y="627591"/>
                  <a:pt x="73126" y="610951"/>
                </a:cubicBezTo>
                <a:cubicBezTo>
                  <a:pt x="54257" y="604886"/>
                  <a:pt x="33833" y="599444"/>
                  <a:pt x="18904" y="585655"/>
                </a:cubicBezTo>
                <a:cubicBezTo>
                  <a:pt x="-8155" y="559425"/>
                  <a:pt x="1383" y="523243"/>
                  <a:pt x="2679" y="489808"/>
                </a:cubicBezTo>
                <a:cubicBezTo>
                  <a:pt x="12113" y="404796"/>
                  <a:pt x="13409" y="319213"/>
                  <a:pt x="19008" y="233890"/>
                </a:cubicBezTo>
                <a:cubicBezTo>
                  <a:pt x="20407" y="194286"/>
                  <a:pt x="24917" y="154942"/>
                  <a:pt x="29531" y="115650"/>
                </a:cubicBezTo>
                <a:cubicBezTo>
                  <a:pt x="32071" y="89731"/>
                  <a:pt x="32900" y="63243"/>
                  <a:pt x="40520" y="38205"/>
                </a:cubicBezTo>
                <a:cubicBezTo>
                  <a:pt x="46637" y="21721"/>
                  <a:pt x="56538" y="1298"/>
                  <a:pt x="76391" y="2"/>
                </a:cubicBezTo>
                <a:cubicBezTo>
                  <a:pt x="97126" y="-154"/>
                  <a:pt x="121230" y="10628"/>
                  <a:pt x="129109" y="30845"/>
                </a:cubicBezTo>
                <a:cubicBezTo>
                  <a:pt x="136056" y="51320"/>
                  <a:pt x="130820" y="73299"/>
                  <a:pt x="128435" y="94137"/>
                </a:cubicBezTo>
                <a:cubicBezTo>
                  <a:pt x="124807" y="132186"/>
                  <a:pt x="121541" y="170390"/>
                  <a:pt x="120038" y="208593"/>
                </a:cubicBezTo>
                <a:cubicBezTo>
                  <a:pt x="118949" y="234719"/>
                  <a:pt x="116357" y="260793"/>
                  <a:pt x="110241" y="286245"/>
                </a:cubicBezTo>
                <a:cubicBezTo>
                  <a:pt x="104331" y="317658"/>
                  <a:pt x="102413" y="349227"/>
                  <a:pt x="99044" y="380899"/>
                </a:cubicBezTo>
                <a:cubicBezTo>
                  <a:pt x="97489" y="406973"/>
                  <a:pt x="94638" y="432892"/>
                  <a:pt x="92305" y="458914"/>
                </a:cubicBezTo>
                <a:cubicBezTo>
                  <a:pt x="91009" y="478145"/>
                  <a:pt x="87588" y="498154"/>
                  <a:pt x="92253" y="517075"/>
                </a:cubicBezTo>
                <a:cubicBezTo>
                  <a:pt x="131131" y="523814"/>
                  <a:pt x="170268" y="528945"/>
                  <a:pt x="209301" y="534855"/>
                </a:cubicBezTo>
                <a:cubicBezTo>
                  <a:pt x="234701" y="538328"/>
                  <a:pt x="261190" y="540038"/>
                  <a:pt x="284413" y="552013"/>
                </a:cubicBezTo>
                <a:cubicBezTo>
                  <a:pt x="311679" y="563106"/>
                  <a:pt x="315981" y="598770"/>
                  <a:pt x="292966" y="616394"/>
                </a:cubicBezTo>
                <a:cubicBezTo>
                  <a:pt x="273683" y="629250"/>
                  <a:pt x="249475" y="629613"/>
                  <a:pt x="227133" y="630183"/>
                </a:cubicBezTo>
                <a:close/>
                <a:moveTo>
                  <a:pt x="161922" y="610277"/>
                </a:moveTo>
                <a:cubicBezTo>
                  <a:pt x="199400" y="610226"/>
                  <a:pt x="238485" y="618260"/>
                  <a:pt x="274927" y="606597"/>
                </a:cubicBezTo>
                <a:cubicBezTo>
                  <a:pt x="287419" y="602865"/>
                  <a:pt x="293847" y="589335"/>
                  <a:pt x="288819" y="577309"/>
                </a:cubicBezTo>
                <a:cubicBezTo>
                  <a:pt x="284879" y="570985"/>
                  <a:pt x="277415" y="567875"/>
                  <a:pt x="270935" y="564816"/>
                </a:cubicBezTo>
                <a:cubicBezTo>
                  <a:pt x="254555" y="557870"/>
                  <a:pt x="236671" y="556004"/>
                  <a:pt x="219202" y="553516"/>
                </a:cubicBezTo>
                <a:cubicBezTo>
                  <a:pt x="198156" y="551028"/>
                  <a:pt x="177059" y="547140"/>
                  <a:pt x="156116" y="544341"/>
                </a:cubicBezTo>
                <a:cubicBezTo>
                  <a:pt x="140513" y="542734"/>
                  <a:pt x="124962" y="541075"/>
                  <a:pt x="109722" y="537291"/>
                </a:cubicBezTo>
                <a:cubicBezTo>
                  <a:pt x="97852" y="533559"/>
                  <a:pt x="82715" y="538017"/>
                  <a:pt x="76858" y="525058"/>
                </a:cubicBezTo>
                <a:cubicBezTo>
                  <a:pt x="68823" y="501990"/>
                  <a:pt x="74059" y="476486"/>
                  <a:pt x="75562" y="452641"/>
                </a:cubicBezTo>
                <a:cubicBezTo>
                  <a:pt x="82041" y="385876"/>
                  <a:pt x="85100" y="318280"/>
                  <a:pt x="99199" y="252603"/>
                </a:cubicBezTo>
                <a:cubicBezTo>
                  <a:pt x="105109" y="195479"/>
                  <a:pt x="105005" y="137577"/>
                  <a:pt x="112936" y="80660"/>
                </a:cubicBezTo>
                <a:cubicBezTo>
                  <a:pt x="112936" y="80712"/>
                  <a:pt x="112936" y="80815"/>
                  <a:pt x="112884" y="80867"/>
                </a:cubicBezTo>
                <a:cubicBezTo>
                  <a:pt x="112833" y="81178"/>
                  <a:pt x="112781" y="81437"/>
                  <a:pt x="112781" y="81748"/>
                </a:cubicBezTo>
                <a:cubicBezTo>
                  <a:pt x="114336" y="65938"/>
                  <a:pt x="118483" y="48521"/>
                  <a:pt x="111433" y="33488"/>
                </a:cubicBezTo>
                <a:cubicBezTo>
                  <a:pt x="104383" y="23276"/>
                  <a:pt x="91061" y="18145"/>
                  <a:pt x="79035" y="17160"/>
                </a:cubicBezTo>
                <a:cubicBezTo>
                  <a:pt x="64935" y="18196"/>
                  <a:pt x="57937" y="34784"/>
                  <a:pt x="52443" y="45722"/>
                </a:cubicBezTo>
                <a:cubicBezTo>
                  <a:pt x="42127" y="72677"/>
                  <a:pt x="46792" y="102846"/>
                  <a:pt x="42956" y="131097"/>
                </a:cubicBezTo>
                <a:cubicBezTo>
                  <a:pt x="38084" y="170804"/>
                  <a:pt x="36269" y="210770"/>
                  <a:pt x="34611" y="250737"/>
                </a:cubicBezTo>
                <a:cubicBezTo>
                  <a:pt x="31449" y="303196"/>
                  <a:pt x="29997" y="355706"/>
                  <a:pt x="27043" y="408165"/>
                </a:cubicBezTo>
                <a:cubicBezTo>
                  <a:pt x="25591" y="440926"/>
                  <a:pt x="20667" y="473376"/>
                  <a:pt x="19008" y="506137"/>
                </a:cubicBezTo>
                <a:cubicBezTo>
                  <a:pt x="16934" y="532626"/>
                  <a:pt x="12321" y="563728"/>
                  <a:pt x="39328" y="579486"/>
                </a:cubicBezTo>
                <a:cubicBezTo>
                  <a:pt x="77583" y="597733"/>
                  <a:pt x="120038" y="606908"/>
                  <a:pt x="161922" y="61027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4" name="Google Shape;1414;p26"/>
          <p:cNvSpPr/>
          <p:nvPr/>
        </p:nvSpPr>
        <p:spPr>
          <a:xfrm rot="-567739">
            <a:off x="5495175" y="4283684"/>
            <a:ext cx="143010" cy="288504"/>
          </a:xfrm>
          <a:custGeom>
            <a:rect b="b" l="l" r="r" t="t"/>
            <a:pathLst>
              <a:path extrusionOk="0" h="574906" w="284978">
                <a:moveTo>
                  <a:pt x="225353" y="574610"/>
                </a:moveTo>
                <a:cubicBezTo>
                  <a:pt x="183209" y="570359"/>
                  <a:pt x="141222" y="568908"/>
                  <a:pt x="99078" y="565020"/>
                </a:cubicBezTo>
                <a:cubicBezTo>
                  <a:pt x="85341" y="563257"/>
                  <a:pt x="71242" y="563828"/>
                  <a:pt x="57712" y="560614"/>
                </a:cubicBezTo>
                <a:cubicBezTo>
                  <a:pt x="47915" y="558229"/>
                  <a:pt x="39155" y="552994"/>
                  <a:pt x="30446" y="548069"/>
                </a:cubicBezTo>
                <a:cubicBezTo>
                  <a:pt x="9452" y="537391"/>
                  <a:pt x="4891" y="513442"/>
                  <a:pt x="3646" y="491982"/>
                </a:cubicBezTo>
                <a:cubicBezTo>
                  <a:pt x="1728" y="460361"/>
                  <a:pt x="744" y="427082"/>
                  <a:pt x="588" y="395669"/>
                </a:cubicBezTo>
                <a:cubicBezTo>
                  <a:pt x="70" y="359487"/>
                  <a:pt x="-915" y="323304"/>
                  <a:pt x="1988" y="287226"/>
                </a:cubicBezTo>
                <a:cubicBezTo>
                  <a:pt x="3335" y="262759"/>
                  <a:pt x="2558" y="238240"/>
                  <a:pt x="6290" y="213980"/>
                </a:cubicBezTo>
                <a:cubicBezTo>
                  <a:pt x="14273" y="168105"/>
                  <a:pt x="16502" y="121763"/>
                  <a:pt x="25055" y="76094"/>
                </a:cubicBezTo>
                <a:cubicBezTo>
                  <a:pt x="29513" y="49450"/>
                  <a:pt x="44131" y="10469"/>
                  <a:pt x="71812" y="1294"/>
                </a:cubicBezTo>
                <a:cubicBezTo>
                  <a:pt x="115770" y="-8296"/>
                  <a:pt x="130180" y="37424"/>
                  <a:pt x="124530" y="72673"/>
                </a:cubicBezTo>
                <a:cubicBezTo>
                  <a:pt x="115459" y="118341"/>
                  <a:pt x="113385" y="164632"/>
                  <a:pt x="111623" y="211026"/>
                </a:cubicBezTo>
                <a:cubicBezTo>
                  <a:pt x="110275" y="249852"/>
                  <a:pt x="108564" y="288574"/>
                  <a:pt x="103847" y="327192"/>
                </a:cubicBezTo>
                <a:cubicBezTo>
                  <a:pt x="100685" y="354510"/>
                  <a:pt x="94154" y="381310"/>
                  <a:pt x="94516" y="408783"/>
                </a:cubicBezTo>
                <a:cubicBezTo>
                  <a:pt x="94879" y="426823"/>
                  <a:pt x="91873" y="444966"/>
                  <a:pt x="94257" y="462901"/>
                </a:cubicBezTo>
                <a:cubicBezTo>
                  <a:pt x="119139" y="469433"/>
                  <a:pt x="144798" y="472906"/>
                  <a:pt x="169317" y="480785"/>
                </a:cubicBezTo>
                <a:cubicBezTo>
                  <a:pt x="185905" y="484984"/>
                  <a:pt x="202959" y="487316"/>
                  <a:pt x="219184" y="492811"/>
                </a:cubicBezTo>
                <a:cubicBezTo>
                  <a:pt x="235305" y="499498"/>
                  <a:pt x="251945" y="505770"/>
                  <a:pt x="266822" y="514997"/>
                </a:cubicBezTo>
                <a:cubicBezTo>
                  <a:pt x="290875" y="530289"/>
                  <a:pt x="291652" y="555845"/>
                  <a:pt x="265423" y="569219"/>
                </a:cubicBezTo>
                <a:cubicBezTo>
                  <a:pt x="252930" y="574610"/>
                  <a:pt x="238882" y="575491"/>
                  <a:pt x="225353" y="574610"/>
                </a:cubicBezTo>
                <a:close/>
                <a:moveTo>
                  <a:pt x="233595" y="557659"/>
                </a:moveTo>
                <a:cubicBezTo>
                  <a:pt x="245725" y="557348"/>
                  <a:pt x="265578" y="556208"/>
                  <a:pt x="267963" y="541382"/>
                </a:cubicBezTo>
                <a:cubicBezTo>
                  <a:pt x="258528" y="523395"/>
                  <a:pt x="234113" y="519248"/>
                  <a:pt x="217214" y="510487"/>
                </a:cubicBezTo>
                <a:cubicBezTo>
                  <a:pt x="200108" y="503956"/>
                  <a:pt x="181758" y="501934"/>
                  <a:pt x="164133" y="497217"/>
                </a:cubicBezTo>
                <a:cubicBezTo>
                  <a:pt x="148997" y="492811"/>
                  <a:pt x="133705" y="488820"/>
                  <a:pt x="118206" y="486072"/>
                </a:cubicBezTo>
                <a:cubicBezTo>
                  <a:pt x="108616" y="484206"/>
                  <a:pt x="99078" y="482184"/>
                  <a:pt x="89644" y="479541"/>
                </a:cubicBezTo>
                <a:cubicBezTo>
                  <a:pt x="81868" y="478400"/>
                  <a:pt x="77566" y="471351"/>
                  <a:pt x="76892" y="463990"/>
                </a:cubicBezTo>
                <a:cubicBezTo>
                  <a:pt x="74922" y="441855"/>
                  <a:pt x="77669" y="419514"/>
                  <a:pt x="77566" y="397327"/>
                </a:cubicBezTo>
                <a:cubicBezTo>
                  <a:pt x="79276" y="363322"/>
                  <a:pt x="87622" y="330095"/>
                  <a:pt x="89644" y="296246"/>
                </a:cubicBezTo>
                <a:cubicBezTo>
                  <a:pt x="94516" y="247208"/>
                  <a:pt x="93687" y="197755"/>
                  <a:pt x="97575" y="148666"/>
                </a:cubicBezTo>
                <a:cubicBezTo>
                  <a:pt x="98352" y="127672"/>
                  <a:pt x="101307" y="106782"/>
                  <a:pt x="104832" y="86099"/>
                </a:cubicBezTo>
                <a:cubicBezTo>
                  <a:pt x="107890" y="71170"/>
                  <a:pt x="109497" y="56085"/>
                  <a:pt x="107424" y="40949"/>
                </a:cubicBezTo>
                <a:cubicBezTo>
                  <a:pt x="106594" y="31152"/>
                  <a:pt x="101722" y="22080"/>
                  <a:pt x="93687" y="16637"/>
                </a:cubicBezTo>
                <a:cubicBezTo>
                  <a:pt x="68235" y="9432"/>
                  <a:pt x="57142" y="34106"/>
                  <a:pt x="48485" y="53286"/>
                </a:cubicBezTo>
                <a:cubicBezTo>
                  <a:pt x="37548" y="86773"/>
                  <a:pt x="35474" y="121866"/>
                  <a:pt x="31742" y="156286"/>
                </a:cubicBezTo>
                <a:cubicBezTo>
                  <a:pt x="26973" y="196822"/>
                  <a:pt x="18835" y="236581"/>
                  <a:pt x="19768" y="277325"/>
                </a:cubicBezTo>
                <a:cubicBezTo>
                  <a:pt x="16139" y="325741"/>
                  <a:pt x="17487" y="374986"/>
                  <a:pt x="18264" y="422935"/>
                </a:cubicBezTo>
                <a:cubicBezTo>
                  <a:pt x="19457" y="454089"/>
                  <a:pt x="18524" y="485554"/>
                  <a:pt x="24692" y="516138"/>
                </a:cubicBezTo>
                <a:cubicBezTo>
                  <a:pt x="28010" y="527179"/>
                  <a:pt x="38740" y="533503"/>
                  <a:pt x="48174" y="538220"/>
                </a:cubicBezTo>
                <a:cubicBezTo>
                  <a:pt x="59838" y="545270"/>
                  <a:pt x="73367" y="545685"/>
                  <a:pt x="86585" y="546514"/>
                </a:cubicBezTo>
                <a:cubicBezTo>
                  <a:pt x="98197" y="547758"/>
                  <a:pt x="109912" y="548380"/>
                  <a:pt x="121575" y="549210"/>
                </a:cubicBezTo>
                <a:cubicBezTo>
                  <a:pt x="158742" y="553201"/>
                  <a:pt x="196480" y="554030"/>
                  <a:pt x="233595" y="55765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5" name="Google Shape;1415;p26"/>
          <p:cNvSpPr/>
          <p:nvPr/>
        </p:nvSpPr>
        <p:spPr>
          <a:xfrm rot="-567739">
            <a:off x="5615765" y="4262470"/>
            <a:ext cx="182616" cy="245918"/>
          </a:xfrm>
          <a:custGeom>
            <a:rect b="b" l="l" r="r" t="t"/>
            <a:pathLst>
              <a:path extrusionOk="0" h="490045" w="363902">
                <a:moveTo>
                  <a:pt x="171569" y="490036"/>
                </a:moveTo>
                <a:cubicBezTo>
                  <a:pt x="155292" y="490347"/>
                  <a:pt x="140570" y="483452"/>
                  <a:pt x="125693" y="477906"/>
                </a:cubicBezTo>
                <a:cubicBezTo>
                  <a:pt x="115585" y="474485"/>
                  <a:pt x="104958" y="471996"/>
                  <a:pt x="95835" y="466191"/>
                </a:cubicBezTo>
                <a:cubicBezTo>
                  <a:pt x="77070" y="455253"/>
                  <a:pt x="64422" y="436955"/>
                  <a:pt x="53018" y="419019"/>
                </a:cubicBezTo>
                <a:cubicBezTo>
                  <a:pt x="31350" y="387761"/>
                  <a:pt x="21397" y="350698"/>
                  <a:pt x="11082" y="314516"/>
                </a:cubicBezTo>
                <a:cubicBezTo>
                  <a:pt x="351" y="274031"/>
                  <a:pt x="-3848" y="231525"/>
                  <a:pt x="4187" y="190159"/>
                </a:cubicBezTo>
                <a:cubicBezTo>
                  <a:pt x="12688" y="158850"/>
                  <a:pt x="20827" y="126244"/>
                  <a:pt x="38089" y="98460"/>
                </a:cubicBezTo>
                <a:cubicBezTo>
                  <a:pt x="75307" y="40454"/>
                  <a:pt x="112371" y="3909"/>
                  <a:pt x="184891" y="1991"/>
                </a:cubicBezTo>
                <a:cubicBezTo>
                  <a:pt x="215785" y="-5888"/>
                  <a:pt x="246888" y="11011"/>
                  <a:pt x="271769" y="28221"/>
                </a:cubicBezTo>
                <a:cubicBezTo>
                  <a:pt x="304012" y="46416"/>
                  <a:pt x="326613" y="77932"/>
                  <a:pt x="339468" y="112197"/>
                </a:cubicBezTo>
                <a:cubicBezTo>
                  <a:pt x="353309" y="139877"/>
                  <a:pt x="359840" y="170098"/>
                  <a:pt x="362121" y="200786"/>
                </a:cubicBezTo>
                <a:cubicBezTo>
                  <a:pt x="365750" y="231214"/>
                  <a:pt x="363572" y="262005"/>
                  <a:pt x="357974" y="292122"/>
                </a:cubicBezTo>
                <a:cubicBezTo>
                  <a:pt x="350717" y="333022"/>
                  <a:pt x="336410" y="372677"/>
                  <a:pt x="318215" y="409948"/>
                </a:cubicBezTo>
                <a:cubicBezTo>
                  <a:pt x="304582" y="432860"/>
                  <a:pt x="284884" y="452350"/>
                  <a:pt x="262853" y="467227"/>
                </a:cubicBezTo>
                <a:cubicBezTo>
                  <a:pt x="235069" y="482053"/>
                  <a:pt x="202982" y="489258"/>
                  <a:pt x="171569" y="490036"/>
                </a:cubicBezTo>
                <a:close/>
                <a:moveTo>
                  <a:pt x="168510" y="472618"/>
                </a:moveTo>
                <a:cubicBezTo>
                  <a:pt x="194947" y="473085"/>
                  <a:pt x="220606" y="466761"/>
                  <a:pt x="244814" y="456964"/>
                </a:cubicBezTo>
                <a:cubicBezTo>
                  <a:pt x="260624" y="450432"/>
                  <a:pt x="272599" y="437836"/>
                  <a:pt x="284521" y="425965"/>
                </a:cubicBezTo>
                <a:cubicBezTo>
                  <a:pt x="312513" y="396937"/>
                  <a:pt x="321999" y="355778"/>
                  <a:pt x="334648" y="318663"/>
                </a:cubicBezTo>
                <a:cubicBezTo>
                  <a:pt x="342941" y="283518"/>
                  <a:pt x="349214" y="247180"/>
                  <a:pt x="345637" y="210998"/>
                </a:cubicBezTo>
                <a:cubicBezTo>
                  <a:pt x="343460" y="182332"/>
                  <a:pt x="340038" y="154703"/>
                  <a:pt x="327857" y="128733"/>
                </a:cubicBezTo>
                <a:cubicBezTo>
                  <a:pt x="318630" y="106961"/>
                  <a:pt x="309662" y="84567"/>
                  <a:pt x="293126" y="67669"/>
                </a:cubicBezTo>
                <a:cubicBezTo>
                  <a:pt x="284729" y="58649"/>
                  <a:pt x="277109" y="51133"/>
                  <a:pt x="266430" y="45431"/>
                </a:cubicBezTo>
                <a:cubicBezTo>
                  <a:pt x="252953" y="35996"/>
                  <a:pt x="238905" y="27599"/>
                  <a:pt x="223613" y="21326"/>
                </a:cubicBezTo>
                <a:cubicBezTo>
                  <a:pt x="211379" y="15728"/>
                  <a:pt x="196813" y="19305"/>
                  <a:pt x="184632" y="14640"/>
                </a:cubicBezTo>
                <a:cubicBezTo>
                  <a:pt x="113822" y="19979"/>
                  <a:pt x="81631" y="58494"/>
                  <a:pt x="46901" y="115670"/>
                </a:cubicBezTo>
                <a:cubicBezTo>
                  <a:pt x="35497" y="139411"/>
                  <a:pt x="28240" y="165174"/>
                  <a:pt x="21345" y="190574"/>
                </a:cubicBezTo>
                <a:cubicBezTo>
                  <a:pt x="12585" y="232354"/>
                  <a:pt x="17924" y="275224"/>
                  <a:pt x="29069" y="316019"/>
                </a:cubicBezTo>
                <a:cubicBezTo>
                  <a:pt x="36482" y="339605"/>
                  <a:pt x="42806" y="363813"/>
                  <a:pt x="53484" y="386155"/>
                </a:cubicBezTo>
                <a:cubicBezTo>
                  <a:pt x="65666" y="407460"/>
                  <a:pt x="78055" y="429905"/>
                  <a:pt x="96872" y="446078"/>
                </a:cubicBezTo>
                <a:cubicBezTo>
                  <a:pt x="107705" y="455046"/>
                  <a:pt x="121390" y="458156"/>
                  <a:pt x="134402" y="462666"/>
                </a:cubicBezTo>
                <a:cubicBezTo>
                  <a:pt x="145598" y="466813"/>
                  <a:pt x="156432" y="472256"/>
                  <a:pt x="168510" y="47261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6" name="Google Shape;1416;p26"/>
          <p:cNvSpPr/>
          <p:nvPr/>
        </p:nvSpPr>
        <p:spPr>
          <a:xfrm rot="-567739">
            <a:off x="5660757" y="4298148"/>
            <a:ext cx="102855" cy="160162"/>
          </a:xfrm>
          <a:custGeom>
            <a:rect b="b" l="l" r="r" t="t"/>
            <a:pathLst>
              <a:path extrusionOk="0" h="319158" w="204961">
                <a:moveTo>
                  <a:pt x="97191" y="319142"/>
                </a:moveTo>
                <a:cubicBezTo>
                  <a:pt x="46702" y="317016"/>
                  <a:pt x="14823" y="274562"/>
                  <a:pt x="6788" y="227857"/>
                </a:cubicBezTo>
                <a:cubicBezTo>
                  <a:pt x="-728" y="191312"/>
                  <a:pt x="-2543" y="153419"/>
                  <a:pt x="4092" y="116615"/>
                </a:cubicBezTo>
                <a:cubicBezTo>
                  <a:pt x="10468" y="85046"/>
                  <a:pt x="23790" y="54307"/>
                  <a:pt x="44577" y="29529"/>
                </a:cubicBezTo>
                <a:cubicBezTo>
                  <a:pt x="57433" y="13822"/>
                  <a:pt x="76612" y="6254"/>
                  <a:pt x="96155" y="2988"/>
                </a:cubicBezTo>
                <a:cubicBezTo>
                  <a:pt x="114401" y="-225"/>
                  <a:pt x="135292" y="-3025"/>
                  <a:pt x="151983" y="6824"/>
                </a:cubicBezTo>
                <a:cubicBezTo>
                  <a:pt x="181012" y="27248"/>
                  <a:pt x="197340" y="63949"/>
                  <a:pt x="202109" y="98368"/>
                </a:cubicBezTo>
                <a:cubicBezTo>
                  <a:pt x="214084" y="168659"/>
                  <a:pt x="190083" y="321008"/>
                  <a:pt x="97191" y="319142"/>
                </a:cubicBezTo>
                <a:close/>
                <a:moveTo>
                  <a:pt x="99109" y="301880"/>
                </a:moveTo>
                <a:cubicBezTo>
                  <a:pt x="138454" y="302191"/>
                  <a:pt x="158774" y="265542"/>
                  <a:pt x="171163" y="233248"/>
                </a:cubicBezTo>
                <a:cubicBezTo>
                  <a:pt x="191224" y="181048"/>
                  <a:pt x="197444" y="96087"/>
                  <a:pt x="166135" y="47827"/>
                </a:cubicBezTo>
                <a:cubicBezTo>
                  <a:pt x="151361" y="23049"/>
                  <a:pt x="138557" y="13511"/>
                  <a:pt x="108907" y="18228"/>
                </a:cubicBezTo>
                <a:cubicBezTo>
                  <a:pt x="100457" y="19421"/>
                  <a:pt x="92112" y="21339"/>
                  <a:pt x="83818" y="23309"/>
                </a:cubicBezTo>
                <a:cubicBezTo>
                  <a:pt x="82159" y="23671"/>
                  <a:pt x="80448" y="23516"/>
                  <a:pt x="78945" y="22842"/>
                </a:cubicBezTo>
                <a:cubicBezTo>
                  <a:pt x="58210" y="32121"/>
                  <a:pt x="46650" y="52493"/>
                  <a:pt x="36750" y="71724"/>
                </a:cubicBezTo>
                <a:cubicBezTo>
                  <a:pt x="16378" y="112623"/>
                  <a:pt x="13838" y="159640"/>
                  <a:pt x="20110" y="204219"/>
                </a:cubicBezTo>
                <a:cubicBezTo>
                  <a:pt x="25242" y="250406"/>
                  <a:pt x="46184" y="299807"/>
                  <a:pt x="99109" y="3018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7" name="Google Shape;1417;p26"/>
          <p:cNvSpPr/>
          <p:nvPr/>
        </p:nvSpPr>
        <p:spPr>
          <a:xfrm rot="-567739">
            <a:off x="5822453" y="4221769"/>
            <a:ext cx="224212" cy="280196"/>
          </a:xfrm>
          <a:custGeom>
            <a:rect b="b" l="l" r="r" t="t"/>
            <a:pathLst>
              <a:path extrusionOk="0" h="558350" w="446791">
                <a:moveTo>
                  <a:pt x="64183" y="555754"/>
                </a:moveTo>
                <a:cubicBezTo>
                  <a:pt x="25565" y="541913"/>
                  <a:pt x="20692" y="494638"/>
                  <a:pt x="13176" y="459803"/>
                </a:cubicBezTo>
                <a:cubicBezTo>
                  <a:pt x="320" y="404182"/>
                  <a:pt x="-768" y="346436"/>
                  <a:pt x="320" y="289675"/>
                </a:cubicBezTo>
                <a:cubicBezTo>
                  <a:pt x="-43" y="239497"/>
                  <a:pt x="3120" y="189370"/>
                  <a:pt x="8770" y="139503"/>
                </a:cubicBezTo>
                <a:cubicBezTo>
                  <a:pt x="10791" y="121049"/>
                  <a:pt x="14213" y="102751"/>
                  <a:pt x="15819" y="84245"/>
                </a:cubicBezTo>
                <a:cubicBezTo>
                  <a:pt x="18100" y="60348"/>
                  <a:pt x="14057" y="35000"/>
                  <a:pt x="26602" y="13436"/>
                </a:cubicBezTo>
                <a:cubicBezTo>
                  <a:pt x="32977" y="1151"/>
                  <a:pt x="48736" y="-3256"/>
                  <a:pt x="61073" y="2498"/>
                </a:cubicBezTo>
                <a:cubicBezTo>
                  <a:pt x="89583" y="16546"/>
                  <a:pt x="101039" y="50810"/>
                  <a:pt x="103217" y="80617"/>
                </a:cubicBezTo>
                <a:cubicBezTo>
                  <a:pt x="110059" y="141214"/>
                  <a:pt x="108970" y="202019"/>
                  <a:pt x="106690" y="262875"/>
                </a:cubicBezTo>
                <a:cubicBezTo>
                  <a:pt x="104150" y="302271"/>
                  <a:pt x="108659" y="339646"/>
                  <a:pt x="107363" y="378731"/>
                </a:cubicBezTo>
                <a:cubicBezTo>
                  <a:pt x="113688" y="361262"/>
                  <a:pt x="126284" y="347266"/>
                  <a:pt x="135511" y="331352"/>
                </a:cubicBezTo>
                <a:cubicBezTo>
                  <a:pt x="150958" y="305485"/>
                  <a:pt x="158267" y="274849"/>
                  <a:pt x="179054" y="252404"/>
                </a:cubicBezTo>
                <a:cubicBezTo>
                  <a:pt x="197093" y="233173"/>
                  <a:pt x="221301" y="206839"/>
                  <a:pt x="250278" y="218451"/>
                </a:cubicBezTo>
                <a:cubicBezTo>
                  <a:pt x="292473" y="234365"/>
                  <a:pt x="306365" y="282573"/>
                  <a:pt x="316111" y="322436"/>
                </a:cubicBezTo>
                <a:cubicBezTo>
                  <a:pt x="334357" y="247324"/>
                  <a:pt x="339385" y="169465"/>
                  <a:pt x="362453" y="95494"/>
                </a:cubicBezTo>
                <a:cubicBezTo>
                  <a:pt x="370643" y="71701"/>
                  <a:pt x="373857" y="41376"/>
                  <a:pt x="395836" y="26032"/>
                </a:cubicBezTo>
                <a:cubicBezTo>
                  <a:pt x="406411" y="19967"/>
                  <a:pt x="419111" y="25255"/>
                  <a:pt x="427508" y="32719"/>
                </a:cubicBezTo>
                <a:cubicBezTo>
                  <a:pt x="442437" y="45886"/>
                  <a:pt x="445599" y="67243"/>
                  <a:pt x="446792" y="86163"/>
                </a:cubicBezTo>
                <a:cubicBezTo>
                  <a:pt x="444666" y="146605"/>
                  <a:pt x="426420" y="205855"/>
                  <a:pt x="420977" y="265882"/>
                </a:cubicBezTo>
                <a:cubicBezTo>
                  <a:pt x="417607" y="296154"/>
                  <a:pt x="406462" y="324768"/>
                  <a:pt x="400812" y="354575"/>
                </a:cubicBezTo>
                <a:cubicBezTo>
                  <a:pt x="393348" y="390498"/>
                  <a:pt x="385157" y="426524"/>
                  <a:pt x="369088" y="459752"/>
                </a:cubicBezTo>
                <a:cubicBezTo>
                  <a:pt x="357943" y="481938"/>
                  <a:pt x="348872" y="506768"/>
                  <a:pt x="329796" y="523563"/>
                </a:cubicBezTo>
                <a:cubicBezTo>
                  <a:pt x="306365" y="543676"/>
                  <a:pt x="269146" y="544816"/>
                  <a:pt x="246183" y="523407"/>
                </a:cubicBezTo>
                <a:cubicBezTo>
                  <a:pt x="216117" y="493186"/>
                  <a:pt x="219435" y="445963"/>
                  <a:pt x="214614" y="406515"/>
                </a:cubicBezTo>
                <a:cubicBezTo>
                  <a:pt x="204350" y="440987"/>
                  <a:pt x="192635" y="475925"/>
                  <a:pt x="171797" y="505627"/>
                </a:cubicBezTo>
                <a:cubicBezTo>
                  <a:pt x="146034" y="540410"/>
                  <a:pt x="109385" y="566950"/>
                  <a:pt x="64183" y="555754"/>
                </a:cubicBezTo>
                <a:close/>
                <a:moveTo>
                  <a:pt x="82689" y="537818"/>
                </a:moveTo>
                <a:cubicBezTo>
                  <a:pt x="105653" y="538233"/>
                  <a:pt x="126180" y="526984"/>
                  <a:pt x="140954" y="509930"/>
                </a:cubicBezTo>
                <a:cubicBezTo>
                  <a:pt x="166509" y="485359"/>
                  <a:pt x="178484" y="450939"/>
                  <a:pt x="189680" y="418127"/>
                </a:cubicBezTo>
                <a:cubicBezTo>
                  <a:pt x="197197" y="392519"/>
                  <a:pt x="205180" y="366912"/>
                  <a:pt x="210674" y="340786"/>
                </a:cubicBezTo>
                <a:cubicBezTo>
                  <a:pt x="213007" y="332907"/>
                  <a:pt x="211452" y="322695"/>
                  <a:pt x="217776" y="316630"/>
                </a:cubicBezTo>
                <a:cubicBezTo>
                  <a:pt x="222493" y="312276"/>
                  <a:pt x="230943" y="313623"/>
                  <a:pt x="233690" y="319585"/>
                </a:cubicBezTo>
                <a:cubicBezTo>
                  <a:pt x="237785" y="332492"/>
                  <a:pt x="234727" y="346747"/>
                  <a:pt x="235193" y="360121"/>
                </a:cubicBezTo>
                <a:cubicBezTo>
                  <a:pt x="234364" y="382204"/>
                  <a:pt x="233897" y="404286"/>
                  <a:pt x="236748" y="426265"/>
                </a:cubicBezTo>
                <a:cubicBezTo>
                  <a:pt x="239444" y="452494"/>
                  <a:pt x="240170" y="481005"/>
                  <a:pt x="255306" y="503606"/>
                </a:cubicBezTo>
                <a:cubicBezTo>
                  <a:pt x="270442" y="522889"/>
                  <a:pt x="300404" y="523200"/>
                  <a:pt x="317873" y="506820"/>
                </a:cubicBezTo>
                <a:cubicBezTo>
                  <a:pt x="330884" y="494171"/>
                  <a:pt x="337623" y="477013"/>
                  <a:pt x="345761" y="461151"/>
                </a:cubicBezTo>
                <a:cubicBezTo>
                  <a:pt x="367066" y="420667"/>
                  <a:pt x="375257" y="375517"/>
                  <a:pt x="385054" y="331248"/>
                </a:cubicBezTo>
                <a:cubicBezTo>
                  <a:pt x="388682" y="314453"/>
                  <a:pt x="394333" y="298176"/>
                  <a:pt x="397857" y="281381"/>
                </a:cubicBezTo>
                <a:cubicBezTo>
                  <a:pt x="402575" y="251056"/>
                  <a:pt x="405218" y="220473"/>
                  <a:pt x="411698" y="190459"/>
                </a:cubicBezTo>
                <a:cubicBezTo>
                  <a:pt x="417504" y="153136"/>
                  <a:pt x="427871" y="115347"/>
                  <a:pt x="425486" y="77403"/>
                </a:cubicBezTo>
                <a:cubicBezTo>
                  <a:pt x="423672" y="65999"/>
                  <a:pt x="421547" y="53091"/>
                  <a:pt x="411542" y="45938"/>
                </a:cubicBezTo>
                <a:cubicBezTo>
                  <a:pt x="404544" y="40080"/>
                  <a:pt x="401745" y="45108"/>
                  <a:pt x="398117" y="51277"/>
                </a:cubicBezTo>
                <a:cubicBezTo>
                  <a:pt x="362712" y="133957"/>
                  <a:pt x="358824" y="225708"/>
                  <a:pt x="339126" y="312639"/>
                </a:cubicBezTo>
                <a:cubicBezTo>
                  <a:pt x="334409" y="330004"/>
                  <a:pt x="332543" y="347628"/>
                  <a:pt x="331247" y="365512"/>
                </a:cubicBezTo>
                <a:cubicBezTo>
                  <a:pt x="328914" y="375776"/>
                  <a:pt x="330521" y="388528"/>
                  <a:pt x="323368" y="396873"/>
                </a:cubicBezTo>
                <a:cubicBezTo>
                  <a:pt x="319221" y="400606"/>
                  <a:pt x="312638" y="400243"/>
                  <a:pt x="308957" y="396096"/>
                </a:cubicBezTo>
                <a:cubicBezTo>
                  <a:pt x="302478" y="387595"/>
                  <a:pt x="305640" y="372562"/>
                  <a:pt x="303151" y="363024"/>
                </a:cubicBezTo>
                <a:cubicBezTo>
                  <a:pt x="295739" y="323161"/>
                  <a:pt x="283091" y="237527"/>
                  <a:pt x="231357" y="236231"/>
                </a:cubicBezTo>
                <a:cubicBezTo>
                  <a:pt x="213474" y="242866"/>
                  <a:pt x="200359" y="258884"/>
                  <a:pt x="188229" y="272983"/>
                </a:cubicBezTo>
                <a:cubicBezTo>
                  <a:pt x="171693" y="296725"/>
                  <a:pt x="164021" y="325028"/>
                  <a:pt x="147848" y="349080"/>
                </a:cubicBezTo>
                <a:cubicBezTo>
                  <a:pt x="136962" y="364890"/>
                  <a:pt x="126336" y="380700"/>
                  <a:pt x="121100" y="398999"/>
                </a:cubicBezTo>
                <a:cubicBezTo>
                  <a:pt x="117886" y="408174"/>
                  <a:pt x="114102" y="417090"/>
                  <a:pt x="110370" y="426006"/>
                </a:cubicBezTo>
                <a:cubicBezTo>
                  <a:pt x="108556" y="430308"/>
                  <a:pt x="103994" y="433574"/>
                  <a:pt x="99277" y="433263"/>
                </a:cubicBezTo>
                <a:cubicBezTo>
                  <a:pt x="88599" y="432434"/>
                  <a:pt x="87251" y="420200"/>
                  <a:pt x="87354" y="411699"/>
                </a:cubicBezTo>
                <a:cubicBezTo>
                  <a:pt x="86007" y="383551"/>
                  <a:pt x="88288" y="355352"/>
                  <a:pt x="86214" y="327205"/>
                </a:cubicBezTo>
                <a:cubicBezTo>
                  <a:pt x="84503" y="290141"/>
                  <a:pt x="86681" y="253078"/>
                  <a:pt x="87510" y="216066"/>
                </a:cubicBezTo>
                <a:cubicBezTo>
                  <a:pt x="89169" y="178018"/>
                  <a:pt x="88028" y="140281"/>
                  <a:pt x="84659" y="102440"/>
                </a:cubicBezTo>
                <a:cubicBezTo>
                  <a:pt x="82793" y="84401"/>
                  <a:pt x="83415" y="65584"/>
                  <a:pt x="76209" y="48685"/>
                </a:cubicBezTo>
                <a:cubicBezTo>
                  <a:pt x="66723" y="23700"/>
                  <a:pt x="36243" y="-5070"/>
                  <a:pt x="27794" y="38266"/>
                </a:cubicBezTo>
                <a:cubicBezTo>
                  <a:pt x="35103" y="75070"/>
                  <a:pt x="27016" y="112807"/>
                  <a:pt x="24528" y="149715"/>
                </a:cubicBezTo>
                <a:cubicBezTo>
                  <a:pt x="21003" y="196576"/>
                  <a:pt x="18671" y="243592"/>
                  <a:pt x="19552" y="290452"/>
                </a:cubicBezTo>
                <a:cubicBezTo>
                  <a:pt x="19241" y="342963"/>
                  <a:pt x="19915" y="396200"/>
                  <a:pt x="31319" y="447674"/>
                </a:cubicBezTo>
                <a:cubicBezTo>
                  <a:pt x="39924" y="478465"/>
                  <a:pt x="39975" y="537662"/>
                  <a:pt x="82689" y="53781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8" name="Google Shape;1418;p26"/>
          <p:cNvSpPr/>
          <p:nvPr/>
        </p:nvSpPr>
        <p:spPr>
          <a:xfrm rot="-567739">
            <a:off x="4834757" y="4199488"/>
            <a:ext cx="1300637" cy="495239"/>
          </a:xfrm>
          <a:custGeom>
            <a:rect b="b" l="l" r="r" t="t"/>
            <a:pathLst>
              <a:path extrusionOk="0" h="986870" w="2591798">
                <a:moveTo>
                  <a:pt x="1628694" y="986871"/>
                </a:moveTo>
                <a:cubicBezTo>
                  <a:pt x="1498065" y="984072"/>
                  <a:pt x="1367954" y="968935"/>
                  <a:pt x="1237273" y="965877"/>
                </a:cubicBezTo>
                <a:cubicBezTo>
                  <a:pt x="1157807" y="962819"/>
                  <a:pt x="1078134" y="966551"/>
                  <a:pt x="998772" y="961626"/>
                </a:cubicBezTo>
                <a:cubicBezTo>
                  <a:pt x="922001" y="957790"/>
                  <a:pt x="844920" y="960019"/>
                  <a:pt x="768149" y="955872"/>
                </a:cubicBezTo>
                <a:cubicBezTo>
                  <a:pt x="650946" y="954680"/>
                  <a:pt x="533743" y="961834"/>
                  <a:pt x="416799" y="952451"/>
                </a:cubicBezTo>
                <a:cubicBezTo>
                  <a:pt x="359778" y="954680"/>
                  <a:pt x="304002" y="951674"/>
                  <a:pt x="247396" y="948201"/>
                </a:cubicBezTo>
                <a:cubicBezTo>
                  <a:pt x="211110" y="947527"/>
                  <a:pt x="174150" y="947319"/>
                  <a:pt x="138694" y="938766"/>
                </a:cubicBezTo>
                <a:cubicBezTo>
                  <a:pt x="92974" y="926170"/>
                  <a:pt x="44921" y="904813"/>
                  <a:pt x="33569" y="853961"/>
                </a:cubicBezTo>
                <a:cubicBezTo>
                  <a:pt x="23409" y="815861"/>
                  <a:pt x="15737" y="777087"/>
                  <a:pt x="9931" y="738106"/>
                </a:cubicBezTo>
                <a:cubicBezTo>
                  <a:pt x="-2354" y="654907"/>
                  <a:pt x="-384" y="570310"/>
                  <a:pt x="1119" y="486437"/>
                </a:cubicBezTo>
                <a:cubicBezTo>
                  <a:pt x="4488" y="417650"/>
                  <a:pt x="5473" y="348603"/>
                  <a:pt x="16307" y="280438"/>
                </a:cubicBezTo>
                <a:cubicBezTo>
                  <a:pt x="21905" y="246899"/>
                  <a:pt x="24238" y="212635"/>
                  <a:pt x="28800" y="179096"/>
                </a:cubicBezTo>
                <a:cubicBezTo>
                  <a:pt x="30977" y="145558"/>
                  <a:pt x="40152" y="112071"/>
                  <a:pt x="60317" y="84701"/>
                </a:cubicBezTo>
                <a:cubicBezTo>
                  <a:pt x="79652" y="57746"/>
                  <a:pt x="109147" y="41470"/>
                  <a:pt x="140767" y="33124"/>
                </a:cubicBezTo>
                <a:cubicBezTo>
                  <a:pt x="175032" y="21771"/>
                  <a:pt x="211369" y="14566"/>
                  <a:pt x="247344" y="21616"/>
                </a:cubicBezTo>
                <a:cubicBezTo>
                  <a:pt x="250040" y="17003"/>
                  <a:pt x="255845" y="17625"/>
                  <a:pt x="260459" y="17884"/>
                </a:cubicBezTo>
                <a:cubicBezTo>
                  <a:pt x="289902" y="19439"/>
                  <a:pt x="318931" y="11871"/>
                  <a:pt x="348374" y="11197"/>
                </a:cubicBezTo>
                <a:cubicBezTo>
                  <a:pt x="387096" y="9227"/>
                  <a:pt x="425819" y="7102"/>
                  <a:pt x="464437" y="4199"/>
                </a:cubicBezTo>
                <a:cubicBezTo>
                  <a:pt x="535246" y="881"/>
                  <a:pt x="606004" y="-1192"/>
                  <a:pt x="676865" y="1400"/>
                </a:cubicBezTo>
                <a:cubicBezTo>
                  <a:pt x="753946" y="-1555"/>
                  <a:pt x="831028" y="1555"/>
                  <a:pt x="908161" y="0"/>
                </a:cubicBezTo>
                <a:cubicBezTo>
                  <a:pt x="960464" y="2073"/>
                  <a:pt x="1012716" y="3577"/>
                  <a:pt x="1065071" y="1503"/>
                </a:cubicBezTo>
                <a:cubicBezTo>
                  <a:pt x="1117271" y="1607"/>
                  <a:pt x="1169367" y="2333"/>
                  <a:pt x="1221567" y="1555"/>
                </a:cubicBezTo>
                <a:cubicBezTo>
                  <a:pt x="1288436" y="4302"/>
                  <a:pt x="1355358" y="4769"/>
                  <a:pt x="1422279" y="5547"/>
                </a:cubicBezTo>
                <a:cubicBezTo>
                  <a:pt x="1470539" y="8346"/>
                  <a:pt x="1518748" y="10782"/>
                  <a:pt x="1567060" y="11560"/>
                </a:cubicBezTo>
                <a:cubicBezTo>
                  <a:pt x="1641757" y="16743"/>
                  <a:pt x="1715521" y="12596"/>
                  <a:pt x="1789855" y="16069"/>
                </a:cubicBezTo>
                <a:cubicBezTo>
                  <a:pt x="1840396" y="16795"/>
                  <a:pt x="1890522" y="23430"/>
                  <a:pt x="1940959" y="25659"/>
                </a:cubicBezTo>
                <a:cubicBezTo>
                  <a:pt x="1979111" y="27785"/>
                  <a:pt x="2017471" y="26696"/>
                  <a:pt x="2055623" y="29392"/>
                </a:cubicBezTo>
                <a:cubicBezTo>
                  <a:pt x="2134829" y="37219"/>
                  <a:pt x="2214451" y="39189"/>
                  <a:pt x="2293813" y="44891"/>
                </a:cubicBezTo>
                <a:cubicBezTo>
                  <a:pt x="2349953" y="48312"/>
                  <a:pt x="2406610" y="50023"/>
                  <a:pt x="2461765" y="62204"/>
                </a:cubicBezTo>
                <a:cubicBezTo>
                  <a:pt x="2480685" y="65833"/>
                  <a:pt x="2497429" y="76252"/>
                  <a:pt x="2511062" y="89626"/>
                </a:cubicBezTo>
                <a:cubicBezTo>
                  <a:pt x="2523710" y="103933"/>
                  <a:pt x="2532470" y="121246"/>
                  <a:pt x="2543252" y="137005"/>
                </a:cubicBezTo>
                <a:cubicBezTo>
                  <a:pt x="2556108" y="156185"/>
                  <a:pt x="2565231" y="177490"/>
                  <a:pt x="2570933" y="199831"/>
                </a:cubicBezTo>
                <a:cubicBezTo>
                  <a:pt x="2577516" y="223832"/>
                  <a:pt x="2584826" y="247832"/>
                  <a:pt x="2587521" y="272610"/>
                </a:cubicBezTo>
                <a:cubicBezTo>
                  <a:pt x="2590735" y="323670"/>
                  <a:pt x="2590476" y="376854"/>
                  <a:pt x="2590994" y="427447"/>
                </a:cubicBezTo>
                <a:cubicBezTo>
                  <a:pt x="2590942" y="492502"/>
                  <a:pt x="2593171" y="557713"/>
                  <a:pt x="2590424" y="622717"/>
                </a:cubicBezTo>
                <a:cubicBezTo>
                  <a:pt x="2582441" y="698347"/>
                  <a:pt x="2581301" y="774702"/>
                  <a:pt x="2573162" y="850281"/>
                </a:cubicBezTo>
                <a:cubicBezTo>
                  <a:pt x="2562847" y="912485"/>
                  <a:pt x="2500902" y="946749"/>
                  <a:pt x="2444503" y="960590"/>
                </a:cubicBezTo>
                <a:cubicBezTo>
                  <a:pt x="2406662" y="970905"/>
                  <a:pt x="2367422" y="975311"/>
                  <a:pt x="2328285" y="973341"/>
                </a:cubicBezTo>
                <a:cubicBezTo>
                  <a:pt x="2266754" y="974171"/>
                  <a:pt x="2204913" y="969246"/>
                  <a:pt x="2143901" y="971579"/>
                </a:cubicBezTo>
                <a:cubicBezTo>
                  <a:pt x="2051787" y="973549"/>
                  <a:pt x="1959776" y="979510"/>
                  <a:pt x="1867610" y="980028"/>
                </a:cubicBezTo>
                <a:cubicBezTo>
                  <a:pt x="1787937" y="981428"/>
                  <a:pt x="1708367" y="986508"/>
                  <a:pt x="1628694" y="986871"/>
                </a:cubicBezTo>
                <a:close/>
                <a:moveTo>
                  <a:pt x="778050" y="933842"/>
                </a:moveTo>
                <a:cubicBezTo>
                  <a:pt x="842069" y="936485"/>
                  <a:pt x="906191" y="936952"/>
                  <a:pt x="970261" y="937678"/>
                </a:cubicBezTo>
                <a:cubicBezTo>
                  <a:pt x="1011005" y="939958"/>
                  <a:pt x="1051697" y="942291"/>
                  <a:pt x="1092545" y="941669"/>
                </a:cubicBezTo>
                <a:cubicBezTo>
                  <a:pt x="1223174" y="941099"/>
                  <a:pt x="1353647" y="947682"/>
                  <a:pt x="1483913" y="956961"/>
                </a:cubicBezTo>
                <a:cubicBezTo>
                  <a:pt x="1589609" y="967588"/>
                  <a:pt x="1695771" y="964011"/>
                  <a:pt x="1801725" y="959501"/>
                </a:cubicBezTo>
                <a:cubicBezTo>
                  <a:pt x="1881243" y="956598"/>
                  <a:pt x="1960813" y="956754"/>
                  <a:pt x="2040279" y="952710"/>
                </a:cubicBezTo>
                <a:cubicBezTo>
                  <a:pt x="2118967" y="948512"/>
                  <a:pt x="2197863" y="947423"/>
                  <a:pt x="2276603" y="950741"/>
                </a:cubicBezTo>
                <a:cubicBezTo>
                  <a:pt x="2313304" y="949963"/>
                  <a:pt x="2350264" y="953332"/>
                  <a:pt x="2386809" y="949185"/>
                </a:cubicBezTo>
                <a:cubicBezTo>
                  <a:pt x="2449013" y="939647"/>
                  <a:pt x="2530760" y="921142"/>
                  <a:pt x="2549887" y="852147"/>
                </a:cubicBezTo>
                <a:cubicBezTo>
                  <a:pt x="2555123" y="829442"/>
                  <a:pt x="2553983" y="805856"/>
                  <a:pt x="2556004" y="782789"/>
                </a:cubicBezTo>
                <a:cubicBezTo>
                  <a:pt x="2560980" y="728982"/>
                  <a:pt x="2562225" y="674968"/>
                  <a:pt x="2568134" y="621265"/>
                </a:cubicBezTo>
                <a:cubicBezTo>
                  <a:pt x="2571089" y="547190"/>
                  <a:pt x="2568082" y="471249"/>
                  <a:pt x="2568704" y="397330"/>
                </a:cubicBezTo>
                <a:cubicBezTo>
                  <a:pt x="2567771" y="361096"/>
                  <a:pt x="2567253" y="324084"/>
                  <a:pt x="2566423" y="288472"/>
                </a:cubicBezTo>
                <a:cubicBezTo>
                  <a:pt x="2565283" y="261362"/>
                  <a:pt x="2557611" y="235132"/>
                  <a:pt x="2550406" y="209110"/>
                </a:cubicBezTo>
                <a:cubicBezTo>
                  <a:pt x="2543978" y="180807"/>
                  <a:pt x="2529775" y="155614"/>
                  <a:pt x="2513446" y="131925"/>
                </a:cubicBezTo>
                <a:cubicBezTo>
                  <a:pt x="2503908" y="115648"/>
                  <a:pt x="2493074" y="100097"/>
                  <a:pt x="2476175" y="90766"/>
                </a:cubicBezTo>
                <a:cubicBezTo>
                  <a:pt x="2447354" y="78222"/>
                  <a:pt x="2416407" y="77807"/>
                  <a:pt x="2386238" y="73712"/>
                </a:cubicBezTo>
                <a:cubicBezTo>
                  <a:pt x="2361046" y="70083"/>
                  <a:pt x="2335542" y="69824"/>
                  <a:pt x="2310142" y="68528"/>
                </a:cubicBezTo>
                <a:cubicBezTo>
                  <a:pt x="2244102" y="63448"/>
                  <a:pt x="2177958" y="61271"/>
                  <a:pt x="2111918" y="56295"/>
                </a:cubicBezTo>
                <a:cubicBezTo>
                  <a:pt x="2085999" y="55465"/>
                  <a:pt x="2060340" y="51681"/>
                  <a:pt x="2034421" y="50385"/>
                </a:cubicBezTo>
                <a:cubicBezTo>
                  <a:pt x="2008710" y="49556"/>
                  <a:pt x="1982895" y="49919"/>
                  <a:pt x="1957184" y="48519"/>
                </a:cubicBezTo>
                <a:cubicBezTo>
                  <a:pt x="1907162" y="47794"/>
                  <a:pt x="1857554" y="40485"/>
                  <a:pt x="1807635" y="39033"/>
                </a:cubicBezTo>
                <a:cubicBezTo>
                  <a:pt x="1729879" y="34627"/>
                  <a:pt x="1652072" y="39241"/>
                  <a:pt x="1574317" y="34109"/>
                </a:cubicBezTo>
                <a:cubicBezTo>
                  <a:pt x="1488060" y="32243"/>
                  <a:pt x="1402011" y="25607"/>
                  <a:pt x="1315703" y="26800"/>
                </a:cubicBezTo>
                <a:cubicBezTo>
                  <a:pt x="1260445" y="24985"/>
                  <a:pt x="1205290" y="22653"/>
                  <a:pt x="1149980" y="24467"/>
                </a:cubicBezTo>
                <a:cubicBezTo>
                  <a:pt x="1088346" y="22394"/>
                  <a:pt x="1026660" y="25763"/>
                  <a:pt x="964974" y="24363"/>
                </a:cubicBezTo>
                <a:cubicBezTo>
                  <a:pt x="916921" y="21046"/>
                  <a:pt x="868713" y="22445"/>
                  <a:pt x="820608" y="23067"/>
                </a:cubicBezTo>
                <a:cubicBezTo>
                  <a:pt x="770016" y="21357"/>
                  <a:pt x="719475" y="22186"/>
                  <a:pt x="668830" y="23482"/>
                </a:cubicBezTo>
                <a:cubicBezTo>
                  <a:pt x="550797" y="18869"/>
                  <a:pt x="433750" y="27940"/>
                  <a:pt x="316080" y="33694"/>
                </a:cubicBezTo>
                <a:cubicBezTo>
                  <a:pt x="307993" y="40381"/>
                  <a:pt x="295345" y="38463"/>
                  <a:pt x="285392" y="40433"/>
                </a:cubicBezTo>
                <a:cubicBezTo>
                  <a:pt x="264761" y="44113"/>
                  <a:pt x="243042" y="38515"/>
                  <a:pt x="222877" y="37996"/>
                </a:cubicBezTo>
                <a:cubicBezTo>
                  <a:pt x="187006" y="38048"/>
                  <a:pt x="152534" y="50437"/>
                  <a:pt x="119411" y="62982"/>
                </a:cubicBezTo>
                <a:cubicBezTo>
                  <a:pt x="90848" y="76045"/>
                  <a:pt x="71773" y="102637"/>
                  <a:pt x="60783" y="131303"/>
                </a:cubicBezTo>
                <a:cubicBezTo>
                  <a:pt x="55029" y="145610"/>
                  <a:pt x="53267" y="160332"/>
                  <a:pt x="51815" y="175053"/>
                </a:cubicBezTo>
                <a:cubicBezTo>
                  <a:pt x="48342" y="201231"/>
                  <a:pt x="45699" y="226475"/>
                  <a:pt x="42951" y="252601"/>
                </a:cubicBezTo>
                <a:cubicBezTo>
                  <a:pt x="29214" y="333000"/>
                  <a:pt x="26415" y="413555"/>
                  <a:pt x="23201" y="494731"/>
                </a:cubicBezTo>
                <a:cubicBezTo>
                  <a:pt x="21594" y="591355"/>
                  <a:pt x="20350" y="689275"/>
                  <a:pt x="40515" y="783515"/>
                </a:cubicBezTo>
                <a:cubicBezTo>
                  <a:pt x="57310" y="865987"/>
                  <a:pt x="56947" y="892839"/>
                  <a:pt x="146003" y="917617"/>
                </a:cubicBezTo>
                <a:cubicBezTo>
                  <a:pt x="180786" y="925237"/>
                  <a:pt x="216708" y="925133"/>
                  <a:pt x="252113" y="925911"/>
                </a:cubicBezTo>
                <a:cubicBezTo>
                  <a:pt x="308719" y="930058"/>
                  <a:pt x="365895" y="931768"/>
                  <a:pt x="422553" y="930109"/>
                </a:cubicBezTo>
                <a:cubicBezTo>
                  <a:pt x="540741" y="940321"/>
                  <a:pt x="659551" y="931043"/>
                  <a:pt x="778050" y="93384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9" name="Google Shape;1419;p26"/>
          <p:cNvSpPr/>
          <p:nvPr/>
        </p:nvSpPr>
        <p:spPr>
          <a:xfrm rot="-567739">
            <a:off x="5624185" y="4269809"/>
            <a:ext cx="165432" cy="229839"/>
          </a:xfrm>
          <a:custGeom>
            <a:rect b="b" l="l" r="r" t="t"/>
            <a:pathLst>
              <a:path extrusionOk="0" h="458003" w="329659">
                <a:moveTo>
                  <a:pt x="172325" y="377735"/>
                </a:moveTo>
                <a:cubicBezTo>
                  <a:pt x="265216" y="379550"/>
                  <a:pt x="289217" y="227201"/>
                  <a:pt x="277191" y="156858"/>
                </a:cubicBezTo>
                <a:cubicBezTo>
                  <a:pt x="272422" y="122439"/>
                  <a:pt x="256093" y="85738"/>
                  <a:pt x="227064" y="65314"/>
                </a:cubicBezTo>
                <a:cubicBezTo>
                  <a:pt x="210373" y="55465"/>
                  <a:pt x="189483" y="58265"/>
                  <a:pt x="171236" y="61479"/>
                </a:cubicBezTo>
                <a:cubicBezTo>
                  <a:pt x="151694" y="64744"/>
                  <a:pt x="132514" y="72364"/>
                  <a:pt x="119607" y="88019"/>
                </a:cubicBezTo>
                <a:cubicBezTo>
                  <a:pt x="98872" y="112797"/>
                  <a:pt x="85498" y="143588"/>
                  <a:pt x="79174" y="175105"/>
                </a:cubicBezTo>
                <a:cubicBezTo>
                  <a:pt x="72487" y="211909"/>
                  <a:pt x="74353" y="249802"/>
                  <a:pt x="81869" y="286347"/>
                </a:cubicBezTo>
                <a:cubicBezTo>
                  <a:pt x="89956" y="333156"/>
                  <a:pt x="121887" y="375610"/>
                  <a:pt x="172325" y="377735"/>
                </a:cubicBezTo>
                <a:close/>
                <a:moveTo>
                  <a:pt x="328613" y="196358"/>
                </a:moveTo>
                <a:cubicBezTo>
                  <a:pt x="332241" y="232540"/>
                  <a:pt x="325917" y="268826"/>
                  <a:pt x="317623" y="304023"/>
                </a:cubicBezTo>
                <a:cubicBezTo>
                  <a:pt x="304975" y="341190"/>
                  <a:pt x="295437" y="382297"/>
                  <a:pt x="267445" y="411326"/>
                </a:cubicBezTo>
                <a:cubicBezTo>
                  <a:pt x="255523" y="423196"/>
                  <a:pt x="243548" y="435793"/>
                  <a:pt x="227738" y="442324"/>
                </a:cubicBezTo>
                <a:cubicBezTo>
                  <a:pt x="203479" y="452173"/>
                  <a:pt x="177871" y="458445"/>
                  <a:pt x="151434" y="457979"/>
                </a:cubicBezTo>
                <a:cubicBezTo>
                  <a:pt x="139356" y="457616"/>
                  <a:pt x="128522" y="452121"/>
                  <a:pt x="117429" y="448026"/>
                </a:cubicBezTo>
                <a:cubicBezTo>
                  <a:pt x="104470" y="443516"/>
                  <a:pt x="90733" y="440406"/>
                  <a:pt x="79899" y="431438"/>
                </a:cubicBezTo>
                <a:cubicBezTo>
                  <a:pt x="61083" y="415265"/>
                  <a:pt x="48694" y="392820"/>
                  <a:pt x="36512" y="371515"/>
                </a:cubicBezTo>
                <a:cubicBezTo>
                  <a:pt x="25833" y="349121"/>
                  <a:pt x="19509" y="324966"/>
                  <a:pt x="12097" y="301328"/>
                </a:cubicBezTo>
                <a:cubicBezTo>
                  <a:pt x="952" y="260532"/>
                  <a:pt x="-4387" y="217663"/>
                  <a:pt x="4373" y="175934"/>
                </a:cubicBezTo>
                <a:cubicBezTo>
                  <a:pt x="11216" y="150586"/>
                  <a:pt x="18525" y="124771"/>
                  <a:pt x="29877" y="101030"/>
                </a:cubicBezTo>
                <a:cubicBezTo>
                  <a:pt x="64607" y="43802"/>
                  <a:pt x="96798" y="5339"/>
                  <a:pt x="167607" y="0"/>
                </a:cubicBezTo>
                <a:cubicBezTo>
                  <a:pt x="179789" y="4665"/>
                  <a:pt x="194355" y="1089"/>
                  <a:pt x="206589" y="6687"/>
                </a:cubicBezTo>
                <a:cubicBezTo>
                  <a:pt x="221881" y="12907"/>
                  <a:pt x="235929" y="21305"/>
                  <a:pt x="249406" y="30739"/>
                </a:cubicBezTo>
                <a:cubicBezTo>
                  <a:pt x="260084" y="36493"/>
                  <a:pt x="267704" y="43958"/>
                  <a:pt x="276050" y="52977"/>
                </a:cubicBezTo>
                <a:cubicBezTo>
                  <a:pt x="292586" y="69876"/>
                  <a:pt x="301554" y="92322"/>
                  <a:pt x="310781" y="114041"/>
                </a:cubicBezTo>
                <a:cubicBezTo>
                  <a:pt x="323014" y="140063"/>
                  <a:pt x="326436" y="167692"/>
                  <a:pt x="328613" y="1963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0" name="Google Shape;1420;p26"/>
          <p:cNvSpPr/>
          <p:nvPr/>
        </p:nvSpPr>
        <p:spPr>
          <a:xfrm rot="-567739">
            <a:off x="5503757" y="4291353"/>
            <a:ext cx="125774" cy="272150"/>
          </a:xfrm>
          <a:custGeom>
            <a:rect b="b" l="l" r="r" t="t"/>
            <a:pathLst>
              <a:path extrusionOk="0" h="542317" w="250631">
                <a:moveTo>
                  <a:pt x="250632" y="526093"/>
                </a:moveTo>
                <a:cubicBezTo>
                  <a:pt x="248247" y="540866"/>
                  <a:pt x="228394" y="542007"/>
                  <a:pt x="216264" y="542318"/>
                </a:cubicBezTo>
                <a:cubicBezTo>
                  <a:pt x="179149" y="538689"/>
                  <a:pt x="141411" y="537808"/>
                  <a:pt x="104244" y="533868"/>
                </a:cubicBezTo>
                <a:cubicBezTo>
                  <a:pt x="92581" y="533039"/>
                  <a:pt x="80866" y="532417"/>
                  <a:pt x="69203" y="531173"/>
                </a:cubicBezTo>
                <a:cubicBezTo>
                  <a:pt x="55984" y="530343"/>
                  <a:pt x="42455" y="529929"/>
                  <a:pt x="30791" y="522879"/>
                </a:cubicBezTo>
                <a:cubicBezTo>
                  <a:pt x="21357" y="518110"/>
                  <a:pt x="10627" y="511786"/>
                  <a:pt x="7309" y="500796"/>
                </a:cubicBezTo>
                <a:cubicBezTo>
                  <a:pt x="1141" y="470213"/>
                  <a:pt x="2074" y="438696"/>
                  <a:pt x="881" y="407594"/>
                </a:cubicBezTo>
                <a:cubicBezTo>
                  <a:pt x="156" y="359593"/>
                  <a:pt x="-1244" y="310348"/>
                  <a:pt x="2385" y="261984"/>
                </a:cubicBezTo>
                <a:cubicBezTo>
                  <a:pt x="1452" y="221240"/>
                  <a:pt x="9590" y="181481"/>
                  <a:pt x="14411" y="140945"/>
                </a:cubicBezTo>
                <a:cubicBezTo>
                  <a:pt x="18143" y="106525"/>
                  <a:pt x="20217" y="71431"/>
                  <a:pt x="31154" y="37945"/>
                </a:cubicBezTo>
                <a:cubicBezTo>
                  <a:pt x="39811" y="18765"/>
                  <a:pt x="50904" y="-5961"/>
                  <a:pt x="76356" y="1296"/>
                </a:cubicBezTo>
                <a:cubicBezTo>
                  <a:pt x="84391" y="6791"/>
                  <a:pt x="89263" y="15862"/>
                  <a:pt x="90093" y="25608"/>
                </a:cubicBezTo>
                <a:cubicBezTo>
                  <a:pt x="92166" y="40796"/>
                  <a:pt x="90559" y="55880"/>
                  <a:pt x="87501" y="70758"/>
                </a:cubicBezTo>
                <a:cubicBezTo>
                  <a:pt x="83976" y="91492"/>
                  <a:pt x="81021" y="112331"/>
                  <a:pt x="80244" y="133377"/>
                </a:cubicBezTo>
                <a:cubicBezTo>
                  <a:pt x="76356" y="182466"/>
                  <a:pt x="77185" y="231919"/>
                  <a:pt x="72313" y="280956"/>
                </a:cubicBezTo>
                <a:cubicBezTo>
                  <a:pt x="70291" y="314754"/>
                  <a:pt x="61894" y="347981"/>
                  <a:pt x="60235" y="381986"/>
                </a:cubicBezTo>
                <a:cubicBezTo>
                  <a:pt x="60390" y="404224"/>
                  <a:pt x="57591" y="426514"/>
                  <a:pt x="59561" y="448649"/>
                </a:cubicBezTo>
                <a:cubicBezTo>
                  <a:pt x="60235" y="456009"/>
                  <a:pt x="64485" y="463059"/>
                  <a:pt x="72313" y="464251"/>
                </a:cubicBezTo>
                <a:cubicBezTo>
                  <a:pt x="81747" y="466895"/>
                  <a:pt x="91285" y="468917"/>
                  <a:pt x="100875" y="470783"/>
                </a:cubicBezTo>
                <a:cubicBezTo>
                  <a:pt x="116426" y="473582"/>
                  <a:pt x="131666" y="477522"/>
                  <a:pt x="146854" y="481980"/>
                </a:cubicBezTo>
                <a:cubicBezTo>
                  <a:pt x="164427" y="486645"/>
                  <a:pt x="182829" y="488667"/>
                  <a:pt x="199883" y="495250"/>
                </a:cubicBezTo>
                <a:cubicBezTo>
                  <a:pt x="216782" y="503959"/>
                  <a:pt x="241197" y="508105"/>
                  <a:pt x="250632" y="52609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1" name="Google Shape;1421;p26"/>
          <p:cNvSpPr/>
          <p:nvPr/>
        </p:nvSpPr>
        <p:spPr>
          <a:xfrm rot="-567739">
            <a:off x="5342358" y="4298529"/>
            <a:ext cx="137091" cy="298946"/>
          </a:xfrm>
          <a:custGeom>
            <a:rect b="b" l="l" r="r" t="t"/>
            <a:pathLst>
              <a:path extrusionOk="0" h="595715" w="273183">
                <a:moveTo>
                  <a:pt x="271466" y="560098"/>
                </a:moveTo>
                <a:cubicBezTo>
                  <a:pt x="276494" y="572124"/>
                  <a:pt x="270066" y="585705"/>
                  <a:pt x="257574" y="589386"/>
                </a:cubicBezTo>
                <a:cubicBezTo>
                  <a:pt x="221132" y="601049"/>
                  <a:pt x="182047" y="593014"/>
                  <a:pt x="144569" y="593066"/>
                </a:cubicBezTo>
                <a:cubicBezTo>
                  <a:pt x="102685" y="589697"/>
                  <a:pt x="60283" y="580521"/>
                  <a:pt x="21975" y="562327"/>
                </a:cubicBezTo>
                <a:cubicBezTo>
                  <a:pt x="-5032" y="546568"/>
                  <a:pt x="-418" y="515466"/>
                  <a:pt x="1655" y="488977"/>
                </a:cubicBezTo>
                <a:cubicBezTo>
                  <a:pt x="3366" y="456217"/>
                  <a:pt x="8238" y="423767"/>
                  <a:pt x="9690" y="391006"/>
                </a:cubicBezTo>
                <a:cubicBezTo>
                  <a:pt x="12696" y="338547"/>
                  <a:pt x="14096" y="286036"/>
                  <a:pt x="17310" y="233577"/>
                </a:cubicBezTo>
                <a:cubicBezTo>
                  <a:pt x="18968" y="193611"/>
                  <a:pt x="20835" y="153645"/>
                  <a:pt x="25656" y="113938"/>
                </a:cubicBezTo>
                <a:cubicBezTo>
                  <a:pt x="29440" y="85686"/>
                  <a:pt x="24826" y="55517"/>
                  <a:pt x="35090" y="28562"/>
                </a:cubicBezTo>
                <a:cubicBezTo>
                  <a:pt x="40584" y="17625"/>
                  <a:pt x="47582" y="1037"/>
                  <a:pt x="61682" y="0"/>
                </a:cubicBezTo>
                <a:cubicBezTo>
                  <a:pt x="73708" y="985"/>
                  <a:pt x="87030" y="6117"/>
                  <a:pt x="94080" y="16329"/>
                </a:cubicBezTo>
                <a:cubicBezTo>
                  <a:pt x="101130" y="31309"/>
                  <a:pt x="97035" y="48727"/>
                  <a:pt x="95428" y="64589"/>
                </a:cubicBezTo>
                <a:cubicBezTo>
                  <a:pt x="87652" y="121143"/>
                  <a:pt x="87704" y="178682"/>
                  <a:pt x="81847" y="235443"/>
                </a:cubicBezTo>
                <a:cubicBezTo>
                  <a:pt x="67747" y="301121"/>
                  <a:pt x="64689" y="368716"/>
                  <a:pt x="58209" y="435482"/>
                </a:cubicBezTo>
                <a:cubicBezTo>
                  <a:pt x="56706" y="459275"/>
                  <a:pt x="51470" y="484831"/>
                  <a:pt x="59505" y="507898"/>
                </a:cubicBezTo>
                <a:cubicBezTo>
                  <a:pt x="65363" y="520857"/>
                  <a:pt x="80499" y="516399"/>
                  <a:pt x="92370" y="520131"/>
                </a:cubicBezTo>
                <a:cubicBezTo>
                  <a:pt x="107610" y="523916"/>
                  <a:pt x="123161" y="525574"/>
                  <a:pt x="138764" y="527181"/>
                </a:cubicBezTo>
                <a:cubicBezTo>
                  <a:pt x="159706" y="530032"/>
                  <a:pt x="180803" y="533868"/>
                  <a:pt x="201849" y="536356"/>
                </a:cubicBezTo>
                <a:cubicBezTo>
                  <a:pt x="219318" y="538845"/>
                  <a:pt x="237150" y="540711"/>
                  <a:pt x="253582" y="547657"/>
                </a:cubicBezTo>
                <a:cubicBezTo>
                  <a:pt x="260114" y="550663"/>
                  <a:pt x="267526" y="553825"/>
                  <a:pt x="271466" y="56009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2" name="Google Shape;1422;p26"/>
          <p:cNvSpPr/>
          <p:nvPr/>
        </p:nvSpPr>
        <p:spPr>
          <a:xfrm rot="-567739">
            <a:off x="5126647" y="4338094"/>
            <a:ext cx="184375" cy="246334"/>
          </a:xfrm>
          <a:custGeom>
            <a:rect b="b" l="l" r="r" t="t"/>
            <a:pathLst>
              <a:path extrusionOk="0" h="490873" w="367406">
                <a:moveTo>
                  <a:pt x="300027" y="217715"/>
                </a:moveTo>
                <a:cubicBezTo>
                  <a:pt x="298835" y="165723"/>
                  <a:pt x="303966" y="98801"/>
                  <a:pt x="253736" y="67388"/>
                </a:cubicBezTo>
                <a:cubicBezTo>
                  <a:pt x="229943" y="56865"/>
                  <a:pt x="188785" y="54688"/>
                  <a:pt x="164784" y="65055"/>
                </a:cubicBezTo>
                <a:cubicBezTo>
                  <a:pt x="131868" y="81591"/>
                  <a:pt x="109111" y="92684"/>
                  <a:pt x="90813" y="126897"/>
                </a:cubicBezTo>
                <a:cubicBezTo>
                  <a:pt x="76299" y="154318"/>
                  <a:pt x="72048" y="186043"/>
                  <a:pt x="69197" y="216575"/>
                </a:cubicBezTo>
                <a:cubicBezTo>
                  <a:pt x="68420" y="240316"/>
                  <a:pt x="74692" y="263124"/>
                  <a:pt x="80549" y="285880"/>
                </a:cubicBezTo>
                <a:cubicBezTo>
                  <a:pt x="87807" y="337095"/>
                  <a:pt x="126269" y="382971"/>
                  <a:pt x="177018" y="395308"/>
                </a:cubicBezTo>
                <a:cubicBezTo>
                  <a:pt x="197960" y="400907"/>
                  <a:pt x="219420" y="395049"/>
                  <a:pt x="237356" y="383852"/>
                </a:cubicBezTo>
                <a:cubicBezTo>
                  <a:pt x="286083" y="357364"/>
                  <a:pt x="296554" y="268360"/>
                  <a:pt x="300027" y="217715"/>
                </a:cubicBezTo>
                <a:close/>
                <a:moveTo>
                  <a:pt x="365186" y="217248"/>
                </a:moveTo>
                <a:cubicBezTo>
                  <a:pt x="367104" y="231348"/>
                  <a:pt x="367985" y="245551"/>
                  <a:pt x="367000" y="259807"/>
                </a:cubicBezTo>
                <a:cubicBezTo>
                  <a:pt x="365030" y="289872"/>
                  <a:pt x="357047" y="321648"/>
                  <a:pt x="347820" y="350677"/>
                </a:cubicBezTo>
                <a:cubicBezTo>
                  <a:pt x="339215" y="377684"/>
                  <a:pt x="327811" y="405624"/>
                  <a:pt x="309357" y="427706"/>
                </a:cubicBezTo>
                <a:cubicBezTo>
                  <a:pt x="278826" y="462437"/>
                  <a:pt x="235697" y="488148"/>
                  <a:pt x="188785" y="490844"/>
                </a:cubicBezTo>
                <a:cubicBezTo>
                  <a:pt x="99885" y="492451"/>
                  <a:pt x="36021" y="428639"/>
                  <a:pt x="14561" y="345752"/>
                </a:cubicBezTo>
                <a:cubicBezTo>
                  <a:pt x="3001" y="305838"/>
                  <a:pt x="-990" y="263953"/>
                  <a:pt x="202" y="222484"/>
                </a:cubicBezTo>
                <a:cubicBezTo>
                  <a:pt x="1757" y="198121"/>
                  <a:pt x="7563" y="174276"/>
                  <a:pt x="12695" y="150483"/>
                </a:cubicBezTo>
                <a:cubicBezTo>
                  <a:pt x="31771" y="65574"/>
                  <a:pt x="113051" y="4302"/>
                  <a:pt x="198582" y="0"/>
                </a:cubicBezTo>
                <a:cubicBezTo>
                  <a:pt x="201640" y="2488"/>
                  <a:pt x="206565" y="3162"/>
                  <a:pt x="210090" y="4354"/>
                </a:cubicBezTo>
                <a:cubicBezTo>
                  <a:pt x="212837" y="5184"/>
                  <a:pt x="215636" y="4769"/>
                  <a:pt x="218021" y="3525"/>
                </a:cubicBezTo>
                <a:lnTo>
                  <a:pt x="218021" y="3525"/>
                </a:lnTo>
                <a:cubicBezTo>
                  <a:pt x="233883" y="5236"/>
                  <a:pt x="249797" y="8605"/>
                  <a:pt x="263948" y="16121"/>
                </a:cubicBezTo>
                <a:cubicBezTo>
                  <a:pt x="290800" y="27992"/>
                  <a:pt x="311897" y="50541"/>
                  <a:pt x="324494" y="76978"/>
                </a:cubicBezTo>
                <a:cubicBezTo>
                  <a:pt x="339164" y="99734"/>
                  <a:pt x="347302" y="125497"/>
                  <a:pt x="355078" y="151260"/>
                </a:cubicBezTo>
                <a:cubicBezTo>
                  <a:pt x="361091" y="173032"/>
                  <a:pt x="363268" y="194440"/>
                  <a:pt x="365186" y="2172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3" name="Google Shape;1423;p26"/>
          <p:cNvSpPr/>
          <p:nvPr/>
        </p:nvSpPr>
        <p:spPr>
          <a:xfrm rot="-567739">
            <a:off x="4974192" y="4367620"/>
            <a:ext cx="137415" cy="285623"/>
          </a:xfrm>
          <a:custGeom>
            <a:rect b="b" l="l" r="r" t="t"/>
            <a:pathLst>
              <a:path extrusionOk="0" h="569165" w="273829">
                <a:moveTo>
                  <a:pt x="218727" y="6521"/>
                </a:moveTo>
                <a:cubicBezTo>
                  <a:pt x="236973" y="7350"/>
                  <a:pt x="256620" y="4395"/>
                  <a:pt x="273829" y="11445"/>
                </a:cubicBezTo>
                <a:cubicBezTo>
                  <a:pt x="271445" y="46746"/>
                  <a:pt x="251177" y="46383"/>
                  <a:pt x="221993" y="46435"/>
                </a:cubicBezTo>
                <a:cubicBezTo>
                  <a:pt x="197266" y="47005"/>
                  <a:pt x="172540" y="47524"/>
                  <a:pt x="147814" y="45865"/>
                </a:cubicBezTo>
                <a:cubicBezTo>
                  <a:pt x="127287" y="44465"/>
                  <a:pt x="106293" y="42599"/>
                  <a:pt x="85765" y="45398"/>
                </a:cubicBezTo>
                <a:cubicBezTo>
                  <a:pt x="59121" y="49182"/>
                  <a:pt x="63009" y="59394"/>
                  <a:pt x="63009" y="81269"/>
                </a:cubicBezTo>
                <a:cubicBezTo>
                  <a:pt x="63112" y="105581"/>
                  <a:pt x="62853" y="129892"/>
                  <a:pt x="63216" y="154152"/>
                </a:cubicBezTo>
                <a:cubicBezTo>
                  <a:pt x="64357" y="177271"/>
                  <a:pt x="62231" y="201531"/>
                  <a:pt x="69074" y="223821"/>
                </a:cubicBezTo>
                <a:cubicBezTo>
                  <a:pt x="71458" y="230560"/>
                  <a:pt x="77990" y="234447"/>
                  <a:pt x="85039" y="233566"/>
                </a:cubicBezTo>
                <a:cubicBezTo>
                  <a:pt x="96858" y="233566"/>
                  <a:pt x="108677" y="233722"/>
                  <a:pt x="120496" y="233825"/>
                </a:cubicBezTo>
                <a:cubicBezTo>
                  <a:pt x="144911" y="233981"/>
                  <a:pt x="169119" y="236780"/>
                  <a:pt x="193482" y="237869"/>
                </a:cubicBezTo>
                <a:cubicBezTo>
                  <a:pt x="201465" y="238283"/>
                  <a:pt x="209655" y="238905"/>
                  <a:pt x="218675" y="239839"/>
                </a:cubicBezTo>
                <a:cubicBezTo>
                  <a:pt x="226036" y="241445"/>
                  <a:pt x="242157" y="239683"/>
                  <a:pt x="244127" y="248806"/>
                </a:cubicBezTo>
                <a:cubicBezTo>
                  <a:pt x="244023" y="259329"/>
                  <a:pt x="244386" y="280479"/>
                  <a:pt x="229820" y="280219"/>
                </a:cubicBezTo>
                <a:cubicBezTo>
                  <a:pt x="212610" y="280686"/>
                  <a:pt x="195504" y="281723"/>
                  <a:pt x="178294" y="281775"/>
                </a:cubicBezTo>
                <a:cubicBezTo>
                  <a:pt x="140349" y="281723"/>
                  <a:pt x="101316" y="276487"/>
                  <a:pt x="63890" y="284263"/>
                </a:cubicBezTo>
                <a:cubicBezTo>
                  <a:pt x="56581" y="286440"/>
                  <a:pt x="50412" y="292505"/>
                  <a:pt x="51034" y="300540"/>
                </a:cubicBezTo>
                <a:cubicBezTo>
                  <a:pt x="51034" y="309404"/>
                  <a:pt x="51034" y="318216"/>
                  <a:pt x="51034" y="327080"/>
                </a:cubicBezTo>
                <a:cubicBezTo>
                  <a:pt x="50983" y="364143"/>
                  <a:pt x="50723" y="401259"/>
                  <a:pt x="52434" y="438322"/>
                </a:cubicBezTo>
                <a:cubicBezTo>
                  <a:pt x="51760" y="462219"/>
                  <a:pt x="67208" y="569729"/>
                  <a:pt x="33462" y="569158"/>
                </a:cubicBezTo>
                <a:cubicBezTo>
                  <a:pt x="-129" y="569729"/>
                  <a:pt x="3656" y="538160"/>
                  <a:pt x="701" y="513797"/>
                </a:cubicBezTo>
                <a:cubicBezTo>
                  <a:pt x="-1217" y="475385"/>
                  <a:pt x="1427" y="434642"/>
                  <a:pt x="1271" y="395816"/>
                </a:cubicBezTo>
                <a:cubicBezTo>
                  <a:pt x="2100" y="320393"/>
                  <a:pt x="2982" y="244919"/>
                  <a:pt x="6662" y="169600"/>
                </a:cubicBezTo>
                <a:cubicBezTo>
                  <a:pt x="10135" y="114652"/>
                  <a:pt x="16045" y="59653"/>
                  <a:pt x="16926" y="4551"/>
                </a:cubicBezTo>
                <a:cubicBezTo>
                  <a:pt x="17600" y="4136"/>
                  <a:pt x="18170" y="3618"/>
                  <a:pt x="18688" y="2996"/>
                </a:cubicBezTo>
                <a:cubicBezTo>
                  <a:pt x="18947" y="2633"/>
                  <a:pt x="19258" y="2270"/>
                  <a:pt x="19569" y="1855"/>
                </a:cubicBezTo>
                <a:cubicBezTo>
                  <a:pt x="59847" y="-3950"/>
                  <a:pt x="99657" y="5639"/>
                  <a:pt x="140349" y="6572"/>
                </a:cubicBezTo>
                <a:cubicBezTo>
                  <a:pt x="166475" y="7402"/>
                  <a:pt x="192601" y="6521"/>
                  <a:pt x="218727" y="65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4" name="Google Shape;1424;p26"/>
          <p:cNvSpPr/>
          <p:nvPr/>
        </p:nvSpPr>
        <p:spPr>
          <a:xfrm rot="-567739">
            <a:off x="5832027" y="4229837"/>
            <a:ext cx="203952" cy="261877"/>
          </a:xfrm>
          <a:custGeom>
            <a:rect b="b" l="l" r="r" t="t"/>
            <a:pathLst>
              <a:path extrusionOk="0" h="521846" w="406418">
                <a:moveTo>
                  <a:pt x="406070" y="61369"/>
                </a:moveTo>
                <a:cubicBezTo>
                  <a:pt x="408454" y="99313"/>
                  <a:pt x="398035" y="137102"/>
                  <a:pt x="392281" y="174425"/>
                </a:cubicBezTo>
                <a:cubicBezTo>
                  <a:pt x="385802" y="204490"/>
                  <a:pt x="383158" y="235074"/>
                  <a:pt x="378441" y="265347"/>
                </a:cubicBezTo>
                <a:cubicBezTo>
                  <a:pt x="374916" y="282142"/>
                  <a:pt x="369266" y="298419"/>
                  <a:pt x="365637" y="315214"/>
                </a:cubicBezTo>
                <a:cubicBezTo>
                  <a:pt x="355840" y="359482"/>
                  <a:pt x="347650" y="404581"/>
                  <a:pt x="326293" y="445117"/>
                </a:cubicBezTo>
                <a:cubicBezTo>
                  <a:pt x="318154" y="460979"/>
                  <a:pt x="311416" y="478137"/>
                  <a:pt x="298404" y="490785"/>
                </a:cubicBezTo>
                <a:cubicBezTo>
                  <a:pt x="280987" y="507166"/>
                  <a:pt x="250974" y="506803"/>
                  <a:pt x="235889" y="487571"/>
                </a:cubicBezTo>
                <a:cubicBezTo>
                  <a:pt x="220753" y="464971"/>
                  <a:pt x="219975" y="436460"/>
                  <a:pt x="217332" y="410231"/>
                </a:cubicBezTo>
                <a:cubicBezTo>
                  <a:pt x="214532" y="388252"/>
                  <a:pt x="214947" y="366169"/>
                  <a:pt x="215776" y="344087"/>
                </a:cubicBezTo>
                <a:cubicBezTo>
                  <a:pt x="215258" y="330713"/>
                  <a:pt x="218317" y="316458"/>
                  <a:pt x="214273" y="303550"/>
                </a:cubicBezTo>
                <a:cubicBezTo>
                  <a:pt x="211526" y="297641"/>
                  <a:pt x="203025" y="296241"/>
                  <a:pt x="198359" y="300596"/>
                </a:cubicBezTo>
                <a:cubicBezTo>
                  <a:pt x="192035" y="306713"/>
                  <a:pt x="193590" y="316873"/>
                  <a:pt x="191258" y="324752"/>
                </a:cubicBezTo>
                <a:cubicBezTo>
                  <a:pt x="185763" y="350929"/>
                  <a:pt x="177780" y="376485"/>
                  <a:pt x="170264" y="402092"/>
                </a:cubicBezTo>
                <a:cubicBezTo>
                  <a:pt x="159015" y="434905"/>
                  <a:pt x="147093" y="469325"/>
                  <a:pt x="121537" y="493947"/>
                </a:cubicBezTo>
                <a:cubicBezTo>
                  <a:pt x="106763" y="511002"/>
                  <a:pt x="86184" y="522250"/>
                  <a:pt x="63272" y="521836"/>
                </a:cubicBezTo>
                <a:cubicBezTo>
                  <a:pt x="20507" y="521680"/>
                  <a:pt x="20507" y="462482"/>
                  <a:pt x="11954" y="431743"/>
                </a:cubicBezTo>
                <a:cubicBezTo>
                  <a:pt x="550" y="380269"/>
                  <a:pt x="-124" y="327084"/>
                  <a:pt x="187" y="274522"/>
                </a:cubicBezTo>
                <a:cubicBezTo>
                  <a:pt x="-694" y="227609"/>
                  <a:pt x="1638" y="180593"/>
                  <a:pt x="5163" y="133785"/>
                </a:cubicBezTo>
                <a:cubicBezTo>
                  <a:pt x="7651" y="96825"/>
                  <a:pt x="15738" y="59140"/>
                  <a:pt x="8429" y="22335"/>
                </a:cubicBezTo>
                <a:cubicBezTo>
                  <a:pt x="16930" y="-21000"/>
                  <a:pt x="47410" y="7769"/>
                  <a:pt x="56844" y="32755"/>
                </a:cubicBezTo>
                <a:cubicBezTo>
                  <a:pt x="63998" y="49653"/>
                  <a:pt x="63428" y="68470"/>
                  <a:pt x="65294" y="86509"/>
                </a:cubicBezTo>
                <a:cubicBezTo>
                  <a:pt x="68663" y="124350"/>
                  <a:pt x="69752" y="162088"/>
                  <a:pt x="68093" y="200136"/>
                </a:cubicBezTo>
                <a:cubicBezTo>
                  <a:pt x="67264" y="237199"/>
                  <a:pt x="65087" y="274211"/>
                  <a:pt x="66797" y="311274"/>
                </a:cubicBezTo>
                <a:cubicBezTo>
                  <a:pt x="68871" y="339422"/>
                  <a:pt x="66590" y="367569"/>
                  <a:pt x="67938" y="395768"/>
                </a:cubicBezTo>
                <a:cubicBezTo>
                  <a:pt x="67886" y="404321"/>
                  <a:pt x="69182" y="416503"/>
                  <a:pt x="79860" y="417332"/>
                </a:cubicBezTo>
                <a:cubicBezTo>
                  <a:pt x="84577" y="417643"/>
                  <a:pt x="89139" y="414378"/>
                  <a:pt x="90953" y="410075"/>
                </a:cubicBezTo>
                <a:cubicBezTo>
                  <a:pt x="94686" y="401108"/>
                  <a:pt x="98470" y="392192"/>
                  <a:pt x="101684" y="383068"/>
                </a:cubicBezTo>
                <a:cubicBezTo>
                  <a:pt x="106919" y="364718"/>
                  <a:pt x="117597" y="348908"/>
                  <a:pt x="128431" y="333098"/>
                </a:cubicBezTo>
                <a:cubicBezTo>
                  <a:pt x="144604" y="309045"/>
                  <a:pt x="152276" y="280742"/>
                  <a:pt x="168812" y="257001"/>
                </a:cubicBezTo>
                <a:cubicBezTo>
                  <a:pt x="180942" y="242849"/>
                  <a:pt x="194057" y="226884"/>
                  <a:pt x="211941" y="220249"/>
                </a:cubicBezTo>
                <a:cubicBezTo>
                  <a:pt x="263674" y="221545"/>
                  <a:pt x="276322" y="307179"/>
                  <a:pt x="283735" y="347042"/>
                </a:cubicBezTo>
                <a:cubicBezTo>
                  <a:pt x="286223" y="356580"/>
                  <a:pt x="283061" y="371560"/>
                  <a:pt x="289540" y="380114"/>
                </a:cubicBezTo>
                <a:cubicBezTo>
                  <a:pt x="293273" y="384261"/>
                  <a:pt x="299804" y="384572"/>
                  <a:pt x="304003" y="380839"/>
                </a:cubicBezTo>
                <a:cubicBezTo>
                  <a:pt x="311156" y="372545"/>
                  <a:pt x="309498" y="359793"/>
                  <a:pt x="311882" y="349530"/>
                </a:cubicBezTo>
                <a:cubicBezTo>
                  <a:pt x="313178" y="331646"/>
                  <a:pt x="315096" y="314022"/>
                  <a:pt x="319761" y="296656"/>
                </a:cubicBezTo>
                <a:cubicBezTo>
                  <a:pt x="339459" y="209726"/>
                  <a:pt x="343399" y="117974"/>
                  <a:pt x="378752" y="35295"/>
                </a:cubicBezTo>
                <a:cubicBezTo>
                  <a:pt x="382328" y="29074"/>
                  <a:pt x="385128" y="24098"/>
                  <a:pt x="392126" y="29955"/>
                </a:cubicBezTo>
                <a:cubicBezTo>
                  <a:pt x="402130" y="37109"/>
                  <a:pt x="404307" y="49964"/>
                  <a:pt x="406070" y="613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25" name="Google Shape;1425;p26"/>
          <p:cNvGrpSpPr/>
          <p:nvPr/>
        </p:nvGrpSpPr>
        <p:grpSpPr>
          <a:xfrm>
            <a:off x="2228970" y="1325035"/>
            <a:ext cx="717905" cy="572538"/>
            <a:chOff x="3124840" y="20290"/>
            <a:chExt cx="1914414" cy="1526768"/>
          </a:xfrm>
        </p:grpSpPr>
        <p:sp>
          <p:nvSpPr>
            <p:cNvPr id="1426" name="Google Shape;1426;p26"/>
            <p:cNvSpPr/>
            <p:nvPr/>
          </p:nvSpPr>
          <p:spPr>
            <a:xfrm>
              <a:off x="3124840" y="20290"/>
              <a:ext cx="1914414" cy="1526768"/>
            </a:xfrm>
            <a:custGeom>
              <a:rect b="b" l="l" r="r" t="t"/>
              <a:pathLst>
                <a:path extrusionOk="0" h="1526768" w="1914414">
                  <a:moveTo>
                    <a:pt x="1412948" y="547576"/>
                  </a:moveTo>
                  <a:cubicBezTo>
                    <a:pt x="1427772" y="464106"/>
                    <a:pt x="1387837" y="339273"/>
                    <a:pt x="1307381" y="301116"/>
                  </a:cubicBezTo>
                  <a:cubicBezTo>
                    <a:pt x="1279727" y="287862"/>
                    <a:pt x="1249297" y="282741"/>
                    <a:pt x="1218867" y="281138"/>
                  </a:cubicBezTo>
                  <a:cubicBezTo>
                    <a:pt x="1177407" y="277424"/>
                    <a:pt x="1135516" y="284148"/>
                    <a:pt x="1097693" y="301702"/>
                  </a:cubicBezTo>
                  <a:cubicBezTo>
                    <a:pt x="1028423" y="328913"/>
                    <a:pt x="977654" y="371254"/>
                    <a:pt x="940848" y="436231"/>
                  </a:cubicBezTo>
                  <a:cubicBezTo>
                    <a:pt x="905020" y="357687"/>
                    <a:pt x="819284" y="317849"/>
                    <a:pt x="740040" y="296385"/>
                  </a:cubicBezTo>
                  <a:cubicBezTo>
                    <a:pt x="719779" y="289348"/>
                    <a:pt x="698540" y="285829"/>
                    <a:pt x="677067" y="285008"/>
                  </a:cubicBezTo>
                  <a:cubicBezTo>
                    <a:pt x="644407" y="283405"/>
                    <a:pt x="611239" y="283366"/>
                    <a:pt x="579753" y="293453"/>
                  </a:cubicBezTo>
                  <a:cubicBezTo>
                    <a:pt x="519753" y="309287"/>
                    <a:pt x="492451" y="344669"/>
                    <a:pt x="459205" y="393656"/>
                  </a:cubicBezTo>
                  <a:cubicBezTo>
                    <a:pt x="436715" y="429858"/>
                    <a:pt x="412855" y="467390"/>
                    <a:pt x="404720" y="509770"/>
                  </a:cubicBezTo>
                  <a:cubicBezTo>
                    <a:pt x="399166" y="563370"/>
                    <a:pt x="398892" y="619238"/>
                    <a:pt x="417275" y="670532"/>
                  </a:cubicBezTo>
                  <a:cubicBezTo>
                    <a:pt x="424433" y="691331"/>
                    <a:pt x="436245" y="710371"/>
                    <a:pt x="451108" y="726556"/>
                  </a:cubicBezTo>
                  <a:cubicBezTo>
                    <a:pt x="479153" y="757598"/>
                    <a:pt x="509700" y="786490"/>
                    <a:pt x="544824" y="809439"/>
                  </a:cubicBezTo>
                  <a:cubicBezTo>
                    <a:pt x="562582" y="821442"/>
                    <a:pt x="579361" y="834773"/>
                    <a:pt x="596259" y="847910"/>
                  </a:cubicBezTo>
                  <a:cubicBezTo>
                    <a:pt x="625046" y="869060"/>
                    <a:pt x="655750" y="886849"/>
                    <a:pt x="683795" y="909173"/>
                  </a:cubicBezTo>
                  <a:cubicBezTo>
                    <a:pt x="716611" y="931418"/>
                    <a:pt x="748918" y="954328"/>
                    <a:pt x="779388" y="980249"/>
                  </a:cubicBezTo>
                  <a:cubicBezTo>
                    <a:pt x="803091" y="997021"/>
                    <a:pt x="825894" y="1014692"/>
                    <a:pt x="847367" y="1034201"/>
                  </a:cubicBezTo>
                  <a:cubicBezTo>
                    <a:pt x="867511" y="1051091"/>
                    <a:pt x="888045" y="1067511"/>
                    <a:pt x="907485" y="1085221"/>
                  </a:cubicBezTo>
                  <a:cubicBezTo>
                    <a:pt x="922152" y="1098201"/>
                    <a:pt x="936507" y="1111611"/>
                    <a:pt x="952426" y="1123066"/>
                  </a:cubicBezTo>
                  <a:cubicBezTo>
                    <a:pt x="954968" y="1124864"/>
                    <a:pt x="957550" y="1126154"/>
                    <a:pt x="960718" y="1126624"/>
                  </a:cubicBezTo>
                  <a:cubicBezTo>
                    <a:pt x="961578" y="1126741"/>
                    <a:pt x="962439" y="1126780"/>
                    <a:pt x="963299" y="1126780"/>
                  </a:cubicBezTo>
                  <a:cubicBezTo>
                    <a:pt x="970692" y="1126780"/>
                    <a:pt x="977302" y="1122597"/>
                    <a:pt x="983443" y="1118804"/>
                  </a:cubicBezTo>
                  <a:cubicBezTo>
                    <a:pt x="997367" y="1110086"/>
                    <a:pt x="1010861" y="1100820"/>
                    <a:pt x="1024316" y="1091398"/>
                  </a:cubicBezTo>
                  <a:cubicBezTo>
                    <a:pt x="1049936" y="1073688"/>
                    <a:pt x="1075047" y="1054922"/>
                    <a:pt x="1096090" y="1031777"/>
                  </a:cubicBezTo>
                  <a:cubicBezTo>
                    <a:pt x="1117719" y="1008085"/>
                    <a:pt x="1141500" y="986661"/>
                    <a:pt x="1164929" y="964806"/>
                  </a:cubicBezTo>
                  <a:cubicBezTo>
                    <a:pt x="1189219" y="939628"/>
                    <a:pt x="1209910" y="911440"/>
                    <a:pt x="1234004" y="885989"/>
                  </a:cubicBezTo>
                  <a:cubicBezTo>
                    <a:pt x="1271435" y="841146"/>
                    <a:pt x="1304252" y="792628"/>
                    <a:pt x="1336520" y="743993"/>
                  </a:cubicBezTo>
                  <a:cubicBezTo>
                    <a:pt x="1359323" y="712912"/>
                    <a:pt x="1373130" y="674129"/>
                    <a:pt x="1386820" y="638082"/>
                  </a:cubicBezTo>
                  <a:cubicBezTo>
                    <a:pt x="1397498" y="608565"/>
                    <a:pt x="1408998" y="578931"/>
                    <a:pt x="1412948" y="547576"/>
                  </a:cubicBezTo>
                  <a:close/>
                  <a:moveTo>
                    <a:pt x="1903939" y="764753"/>
                  </a:moveTo>
                  <a:cubicBezTo>
                    <a:pt x="1906756" y="853930"/>
                    <a:pt x="1915830" y="943030"/>
                    <a:pt x="1914226" y="1032285"/>
                  </a:cubicBezTo>
                  <a:cubicBezTo>
                    <a:pt x="1913405" y="1081273"/>
                    <a:pt x="1916026" y="1129986"/>
                    <a:pt x="1904292" y="1178347"/>
                  </a:cubicBezTo>
                  <a:cubicBezTo>
                    <a:pt x="1893418" y="1209820"/>
                    <a:pt x="1880902" y="1242152"/>
                    <a:pt x="1858568" y="1267408"/>
                  </a:cubicBezTo>
                  <a:cubicBezTo>
                    <a:pt x="1804161" y="1315652"/>
                    <a:pt x="1744787" y="1303767"/>
                    <a:pt x="1678411" y="1300170"/>
                  </a:cubicBezTo>
                  <a:cubicBezTo>
                    <a:pt x="1629050" y="1295791"/>
                    <a:pt x="1579493" y="1294032"/>
                    <a:pt x="1529976" y="1291647"/>
                  </a:cubicBezTo>
                  <a:cubicBezTo>
                    <a:pt x="1477524" y="1286877"/>
                    <a:pt x="1425073" y="1281912"/>
                    <a:pt x="1372505" y="1278511"/>
                  </a:cubicBezTo>
                  <a:cubicBezTo>
                    <a:pt x="1292831" y="1275227"/>
                    <a:pt x="1213000" y="1277260"/>
                    <a:pt x="1133287" y="1278081"/>
                  </a:cubicBezTo>
                  <a:cubicBezTo>
                    <a:pt x="1116624" y="1278589"/>
                    <a:pt x="1098319" y="1279293"/>
                    <a:pt x="1092491" y="1298098"/>
                  </a:cubicBezTo>
                  <a:cubicBezTo>
                    <a:pt x="1071722" y="1338875"/>
                    <a:pt x="1047002" y="1377970"/>
                    <a:pt x="1024199" y="1417692"/>
                  </a:cubicBezTo>
                  <a:cubicBezTo>
                    <a:pt x="1001865" y="1454364"/>
                    <a:pt x="981331" y="1492482"/>
                    <a:pt x="955438" y="1526769"/>
                  </a:cubicBezTo>
                  <a:cubicBezTo>
                    <a:pt x="943430" y="1510544"/>
                    <a:pt x="930874" y="1494671"/>
                    <a:pt x="916950" y="1480089"/>
                  </a:cubicBezTo>
                  <a:cubicBezTo>
                    <a:pt x="893091" y="1456084"/>
                    <a:pt x="873573" y="1428521"/>
                    <a:pt x="852334" y="1402288"/>
                  </a:cubicBezTo>
                  <a:cubicBezTo>
                    <a:pt x="810327" y="1357367"/>
                    <a:pt x="771839" y="1309357"/>
                    <a:pt x="730613" y="1263733"/>
                  </a:cubicBezTo>
                  <a:cubicBezTo>
                    <a:pt x="724433" y="1254741"/>
                    <a:pt x="714851" y="1251457"/>
                    <a:pt x="704525" y="1251457"/>
                  </a:cubicBezTo>
                  <a:cubicBezTo>
                    <a:pt x="703899" y="1251457"/>
                    <a:pt x="703273" y="1251496"/>
                    <a:pt x="702608" y="1251496"/>
                  </a:cubicBezTo>
                  <a:cubicBezTo>
                    <a:pt x="682308" y="1249658"/>
                    <a:pt x="658997" y="1247899"/>
                    <a:pt x="638032" y="1246100"/>
                  </a:cubicBezTo>
                  <a:cubicBezTo>
                    <a:pt x="583116" y="1240783"/>
                    <a:pt x="528006" y="1238750"/>
                    <a:pt x="472777" y="1236913"/>
                  </a:cubicBezTo>
                  <a:cubicBezTo>
                    <a:pt x="389974" y="1231439"/>
                    <a:pt x="305880" y="1229367"/>
                    <a:pt x="223507" y="1215723"/>
                  </a:cubicBezTo>
                  <a:cubicBezTo>
                    <a:pt x="178918" y="1210289"/>
                    <a:pt x="134719" y="1197192"/>
                    <a:pt x="98774" y="1169355"/>
                  </a:cubicBezTo>
                  <a:cubicBezTo>
                    <a:pt x="80391" y="1157900"/>
                    <a:pt x="61264" y="1144217"/>
                    <a:pt x="51916" y="1123574"/>
                  </a:cubicBezTo>
                  <a:cubicBezTo>
                    <a:pt x="37757" y="1096090"/>
                    <a:pt x="36466" y="1064657"/>
                    <a:pt x="33494" y="1034514"/>
                  </a:cubicBezTo>
                  <a:cubicBezTo>
                    <a:pt x="25827" y="973564"/>
                    <a:pt x="27040" y="911597"/>
                    <a:pt x="23481" y="850060"/>
                  </a:cubicBezTo>
                  <a:cubicBezTo>
                    <a:pt x="20391" y="786177"/>
                    <a:pt x="16792" y="722920"/>
                    <a:pt x="12685" y="658960"/>
                  </a:cubicBezTo>
                  <a:cubicBezTo>
                    <a:pt x="9869" y="578774"/>
                    <a:pt x="7170" y="498589"/>
                    <a:pt x="2438" y="418481"/>
                  </a:cubicBezTo>
                  <a:cubicBezTo>
                    <a:pt x="-613" y="358274"/>
                    <a:pt x="-105" y="297988"/>
                    <a:pt x="326" y="237702"/>
                  </a:cubicBezTo>
                  <a:cubicBezTo>
                    <a:pt x="1851" y="183086"/>
                    <a:pt x="1069" y="126319"/>
                    <a:pt x="19178" y="74165"/>
                  </a:cubicBezTo>
                  <a:cubicBezTo>
                    <a:pt x="28526" y="63961"/>
                    <a:pt x="31577" y="48948"/>
                    <a:pt x="39283" y="37180"/>
                  </a:cubicBezTo>
                  <a:cubicBezTo>
                    <a:pt x="48083" y="28618"/>
                    <a:pt x="58526" y="21855"/>
                    <a:pt x="70612" y="17710"/>
                  </a:cubicBezTo>
                  <a:cubicBezTo>
                    <a:pt x="97992" y="9578"/>
                    <a:pt x="126114" y="3949"/>
                    <a:pt x="154394" y="0"/>
                  </a:cubicBezTo>
                  <a:cubicBezTo>
                    <a:pt x="199413" y="6959"/>
                    <a:pt x="245528" y="1134"/>
                    <a:pt x="290860" y="469"/>
                  </a:cubicBezTo>
                  <a:cubicBezTo>
                    <a:pt x="355280" y="-860"/>
                    <a:pt x="419466" y="6177"/>
                    <a:pt x="483885" y="6881"/>
                  </a:cubicBezTo>
                  <a:cubicBezTo>
                    <a:pt x="591956" y="9461"/>
                    <a:pt x="699831" y="15599"/>
                    <a:pt x="807941" y="18453"/>
                  </a:cubicBezTo>
                  <a:cubicBezTo>
                    <a:pt x="905959" y="22480"/>
                    <a:pt x="1004251" y="33505"/>
                    <a:pt x="1102583" y="35382"/>
                  </a:cubicBezTo>
                  <a:cubicBezTo>
                    <a:pt x="1207250" y="42302"/>
                    <a:pt x="1312192" y="41168"/>
                    <a:pt x="1416977" y="45429"/>
                  </a:cubicBezTo>
                  <a:cubicBezTo>
                    <a:pt x="1456403" y="46876"/>
                    <a:pt x="1495869" y="45117"/>
                    <a:pt x="1535373" y="43357"/>
                  </a:cubicBezTo>
                  <a:cubicBezTo>
                    <a:pt x="1597172" y="40621"/>
                    <a:pt x="1658972" y="37884"/>
                    <a:pt x="1720380" y="47384"/>
                  </a:cubicBezTo>
                  <a:cubicBezTo>
                    <a:pt x="1745726" y="50473"/>
                    <a:pt x="1772988" y="50864"/>
                    <a:pt x="1795204" y="64899"/>
                  </a:cubicBezTo>
                  <a:cubicBezTo>
                    <a:pt x="1821527" y="82258"/>
                    <a:pt x="1837016" y="110641"/>
                    <a:pt x="1847812" y="139494"/>
                  </a:cubicBezTo>
                  <a:cubicBezTo>
                    <a:pt x="1858020" y="167995"/>
                    <a:pt x="1859233" y="198411"/>
                    <a:pt x="1862010" y="228280"/>
                  </a:cubicBezTo>
                  <a:cubicBezTo>
                    <a:pt x="1865882" y="290247"/>
                    <a:pt x="1870850" y="351745"/>
                    <a:pt x="1874917" y="413946"/>
                  </a:cubicBezTo>
                  <a:cubicBezTo>
                    <a:pt x="1882114" y="490027"/>
                    <a:pt x="1890876" y="565990"/>
                    <a:pt x="1897642" y="642109"/>
                  </a:cubicBezTo>
                  <a:cubicBezTo>
                    <a:pt x="1899676" y="682925"/>
                    <a:pt x="1901397" y="723898"/>
                    <a:pt x="1903939" y="7647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26"/>
            <p:cNvSpPr/>
            <p:nvPr/>
          </p:nvSpPr>
          <p:spPr>
            <a:xfrm>
              <a:off x="3549580" y="324166"/>
              <a:ext cx="967830" cy="798822"/>
            </a:xfrm>
            <a:custGeom>
              <a:rect b="b" l="l" r="r" t="t"/>
              <a:pathLst>
                <a:path extrusionOk="0" h="798822" w="967830">
                  <a:moveTo>
                    <a:pt x="967830" y="204097"/>
                  </a:moveTo>
                  <a:cubicBezTo>
                    <a:pt x="967830" y="246633"/>
                    <a:pt x="955509" y="286628"/>
                    <a:pt x="940138" y="325958"/>
                  </a:cubicBezTo>
                  <a:cubicBezTo>
                    <a:pt x="931220" y="350863"/>
                    <a:pt x="920737" y="375219"/>
                    <a:pt x="909747" y="399224"/>
                  </a:cubicBezTo>
                  <a:cubicBezTo>
                    <a:pt x="892850" y="427764"/>
                    <a:pt x="874232" y="455366"/>
                    <a:pt x="854518" y="482029"/>
                  </a:cubicBezTo>
                  <a:cubicBezTo>
                    <a:pt x="820920" y="535199"/>
                    <a:pt x="777191" y="581684"/>
                    <a:pt x="736943" y="630163"/>
                  </a:cubicBezTo>
                  <a:cubicBezTo>
                    <a:pt x="710151" y="659250"/>
                    <a:pt x="678899" y="683920"/>
                    <a:pt x="652536" y="713515"/>
                  </a:cubicBezTo>
                  <a:cubicBezTo>
                    <a:pt x="619877" y="747763"/>
                    <a:pt x="579629" y="773996"/>
                    <a:pt x="539538" y="798822"/>
                  </a:cubicBezTo>
                  <a:cubicBezTo>
                    <a:pt x="489707" y="758514"/>
                    <a:pt x="443201" y="713945"/>
                    <a:pt x="392354" y="674810"/>
                  </a:cubicBezTo>
                  <a:cubicBezTo>
                    <a:pt x="375378" y="662886"/>
                    <a:pt x="358872" y="650297"/>
                    <a:pt x="343149" y="636692"/>
                  </a:cubicBezTo>
                  <a:cubicBezTo>
                    <a:pt x="320306" y="617379"/>
                    <a:pt x="294609" y="602600"/>
                    <a:pt x="270632" y="584655"/>
                  </a:cubicBezTo>
                  <a:cubicBezTo>
                    <a:pt x="249120" y="567766"/>
                    <a:pt x="226239" y="552871"/>
                    <a:pt x="203357" y="537975"/>
                  </a:cubicBezTo>
                  <a:cubicBezTo>
                    <a:pt x="182510" y="523901"/>
                    <a:pt x="163618" y="507207"/>
                    <a:pt x="142927" y="492898"/>
                  </a:cubicBezTo>
                  <a:cubicBezTo>
                    <a:pt x="105847" y="468736"/>
                    <a:pt x="72601" y="439532"/>
                    <a:pt x="43266" y="406379"/>
                  </a:cubicBezTo>
                  <a:cubicBezTo>
                    <a:pt x="29811" y="391679"/>
                    <a:pt x="19719" y="374203"/>
                    <a:pt x="13266" y="355046"/>
                  </a:cubicBezTo>
                  <a:cubicBezTo>
                    <a:pt x="-2458" y="306528"/>
                    <a:pt x="-2380" y="254140"/>
                    <a:pt x="4113" y="203980"/>
                  </a:cubicBezTo>
                  <a:cubicBezTo>
                    <a:pt x="13931" y="166878"/>
                    <a:pt x="34426" y="133646"/>
                    <a:pt x="54726" y="101470"/>
                  </a:cubicBezTo>
                  <a:cubicBezTo>
                    <a:pt x="81871" y="62336"/>
                    <a:pt x="105573" y="28009"/>
                    <a:pt x="154035" y="14326"/>
                  </a:cubicBezTo>
                  <a:cubicBezTo>
                    <a:pt x="177034" y="5764"/>
                    <a:pt x="201245" y="3496"/>
                    <a:pt x="225534" y="3496"/>
                  </a:cubicBezTo>
                  <a:cubicBezTo>
                    <a:pt x="235039" y="3496"/>
                    <a:pt x="244622" y="3848"/>
                    <a:pt x="254087" y="4317"/>
                  </a:cubicBezTo>
                  <a:cubicBezTo>
                    <a:pt x="276930" y="4943"/>
                    <a:pt x="298794" y="11120"/>
                    <a:pt x="320424" y="17962"/>
                  </a:cubicBezTo>
                  <a:cubicBezTo>
                    <a:pt x="395443" y="38057"/>
                    <a:pt x="471558" y="79108"/>
                    <a:pt x="506760" y="151435"/>
                  </a:cubicBezTo>
                  <a:cubicBezTo>
                    <a:pt x="505470" y="166057"/>
                    <a:pt x="525691" y="169771"/>
                    <a:pt x="530150" y="155775"/>
                  </a:cubicBezTo>
                  <a:cubicBezTo>
                    <a:pt x="542667" y="130480"/>
                    <a:pt x="560033" y="108039"/>
                    <a:pt x="578338" y="86653"/>
                  </a:cubicBezTo>
                  <a:cubicBezTo>
                    <a:pt x="618116" y="43296"/>
                    <a:pt x="696539" y="4669"/>
                    <a:pt x="755835" y="251"/>
                  </a:cubicBezTo>
                  <a:cubicBezTo>
                    <a:pt x="809538" y="-1391"/>
                    <a:pt x="873880" y="3966"/>
                    <a:pt x="911311" y="47948"/>
                  </a:cubicBezTo>
                  <a:cubicBezTo>
                    <a:pt x="946592" y="91540"/>
                    <a:pt x="967674" y="147838"/>
                    <a:pt x="967830" y="20409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28" name="Google Shape;1428;p26"/>
          <p:cNvSpPr/>
          <p:nvPr/>
        </p:nvSpPr>
        <p:spPr>
          <a:xfrm rot="-567739">
            <a:off x="4845894" y="4210583"/>
            <a:ext cx="1278191" cy="472610"/>
          </a:xfrm>
          <a:custGeom>
            <a:rect b="b" l="l" r="r" t="t"/>
            <a:pathLst>
              <a:path extrusionOk="0" h="941777" w="2547070">
                <a:moveTo>
                  <a:pt x="538195" y="185594"/>
                </a:moveTo>
                <a:cubicBezTo>
                  <a:pt x="539439" y="178700"/>
                  <a:pt x="539439" y="170665"/>
                  <a:pt x="533530" y="165896"/>
                </a:cubicBezTo>
                <a:cubicBezTo>
                  <a:pt x="526688" y="159987"/>
                  <a:pt x="517305" y="158535"/>
                  <a:pt x="508648" y="157499"/>
                </a:cubicBezTo>
                <a:cubicBezTo>
                  <a:pt x="490816" y="155840"/>
                  <a:pt x="472881" y="156255"/>
                  <a:pt x="454997" y="156255"/>
                </a:cubicBezTo>
                <a:cubicBezTo>
                  <a:pt x="430945" y="156358"/>
                  <a:pt x="406892" y="157291"/>
                  <a:pt x="382892" y="155995"/>
                </a:cubicBezTo>
                <a:cubicBezTo>
                  <a:pt x="350909" y="154907"/>
                  <a:pt x="318044" y="148790"/>
                  <a:pt x="285853" y="149723"/>
                </a:cubicBezTo>
                <a:cubicBezTo>
                  <a:pt x="277508" y="151071"/>
                  <a:pt x="266829" y="148998"/>
                  <a:pt x="260194" y="155062"/>
                </a:cubicBezTo>
                <a:cubicBezTo>
                  <a:pt x="256928" y="158587"/>
                  <a:pt x="253300" y="164393"/>
                  <a:pt x="255736" y="169214"/>
                </a:cubicBezTo>
                <a:cubicBezTo>
                  <a:pt x="246820" y="237483"/>
                  <a:pt x="240185" y="306167"/>
                  <a:pt x="236349" y="374903"/>
                </a:cubicBezTo>
                <a:cubicBezTo>
                  <a:pt x="235675" y="425755"/>
                  <a:pt x="231995" y="476503"/>
                  <a:pt x="232461" y="527355"/>
                </a:cubicBezTo>
                <a:cubicBezTo>
                  <a:pt x="231684" y="564470"/>
                  <a:pt x="231839" y="601482"/>
                  <a:pt x="230647" y="638597"/>
                </a:cubicBezTo>
                <a:cubicBezTo>
                  <a:pt x="229921" y="663116"/>
                  <a:pt x="230803" y="687738"/>
                  <a:pt x="234587" y="711998"/>
                </a:cubicBezTo>
                <a:cubicBezTo>
                  <a:pt x="236453" y="728275"/>
                  <a:pt x="244436" y="744396"/>
                  <a:pt x="261023" y="749683"/>
                </a:cubicBezTo>
                <a:cubicBezTo>
                  <a:pt x="338260" y="775706"/>
                  <a:pt x="318303" y="657414"/>
                  <a:pt x="317889" y="613612"/>
                </a:cubicBezTo>
                <a:cubicBezTo>
                  <a:pt x="315504" y="565092"/>
                  <a:pt x="316178" y="516573"/>
                  <a:pt x="316126" y="468002"/>
                </a:cubicBezTo>
                <a:cubicBezTo>
                  <a:pt x="353189" y="460589"/>
                  <a:pt x="391652" y="466291"/>
                  <a:pt x="429182" y="466032"/>
                </a:cubicBezTo>
                <a:cubicBezTo>
                  <a:pt x="441001" y="466084"/>
                  <a:pt x="452820" y="465203"/>
                  <a:pt x="464639" y="464892"/>
                </a:cubicBezTo>
                <a:cubicBezTo>
                  <a:pt x="473399" y="464477"/>
                  <a:pt x="482782" y="465410"/>
                  <a:pt x="490972" y="461781"/>
                </a:cubicBezTo>
                <a:cubicBezTo>
                  <a:pt x="504035" y="455457"/>
                  <a:pt x="507663" y="439803"/>
                  <a:pt x="508959" y="426584"/>
                </a:cubicBezTo>
                <a:cubicBezTo>
                  <a:pt x="511862" y="411500"/>
                  <a:pt x="505123" y="395637"/>
                  <a:pt x="488898" y="392786"/>
                </a:cubicBezTo>
                <a:cubicBezTo>
                  <a:pt x="466401" y="387914"/>
                  <a:pt x="444682" y="388225"/>
                  <a:pt x="421459" y="386566"/>
                </a:cubicBezTo>
                <a:cubicBezTo>
                  <a:pt x="391912" y="383611"/>
                  <a:pt x="362209" y="383352"/>
                  <a:pt x="332507" y="383352"/>
                </a:cubicBezTo>
                <a:cubicBezTo>
                  <a:pt x="324835" y="333744"/>
                  <a:pt x="329396" y="281752"/>
                  <a:pt x="328100" y="231418"/>
                </a:cubicBezTo>
                <a:cubicBezTo>
                  <a:pt x="344999" y="226494"/>
                  <a:pt x="363557" y="228360"/>
                  <a:pt x="381389" y="229189"/>
                </a:cubicBezTo>
                <a:cubicBezTo>
                  <a:pt x="405648" y="231159"/>
                  <a:pt x="430426" y="231833"/>
                  <a:pt x="454842" y="231003"/>
                </a:cubicBezTo>
                <a:cubicBezTo>
                  <a:pt x="476250" y="229241"/>
                  <a:pt x="501339" y="234684"/>
                  <a:pt x="519690" y="221206"/>
                </a:cubicBezTo>
                <a:cubicBezTo>
                  <a:pt x="530835" y="212705"/>
                  <a:pt x="536381" y="199227"/>
                  <a:pt x="538195" y="185594"/>
                </a:cubicBezTo>
                <a:close/>
                <a:moveTo>
                  <a:pt x="899136" y="588782"/>
                </a:moveTo>
                <a:cubicBezTo>
                  <a:pt x="929305" y="538655"/>
                  <a:pt x="951180" y="459189"/>
                  <a:pt x="948277" y="400717"/>
                </a:cubicBezTo>
                <a:cubicBezTo>
                  <a:pt x="945219" y="373503"/>
                  <a:pt x="944078" y="345978"/>
                  <a:pt x="937080" y="318971"/>
                </a:cubicBezTo>
                <a:cubicBezTo>
                  <a:pt x="929460" y="293104"/>
                  <a:pt x="922151" y="266615"/>
                  <a:pt x="907948" y="243444"/>
                </a:cubicBezTo>
                <a:cubicBezTo>
                  <a:pt x="893745" y="215038"/>
                  <a:pt x="874772" y="188290"/>
                  <a:pt x="845951" y="173154"/>
                </a:cubicBezTo>
                <a:cubicBezTo>
                  <a:pt x="832733" y="165637"/>
                  <a:pt x="818789" y="159520"/>
                  <a:pt x="803704" y="156669"/>
                </a:cubicBezTo>
                <a:cubicBezTo>
                  <a:pt x="796291" y="155995"/>
                  <a:pt x="780066" y="150449"/>
                  <a:pt x="771876" y="153870"/>
                </a:cubicBezTo>
                <a:cubicBezTo>
                  <a:pt x="769958" y="153611"/>
                  <a:pt x="768040" y="153300"/>
                  <a:pt x="766226" y="152885"/>
                </a:cubicBezTo>
                <a:cubicBezTo>
                  <a:pt x="764826" y="152626"/>
                  <a:pt x="763479" y="153818"/>
                  <a:pt x="763323" y="155166"/>
                </a:cubicBezTo>
                <a:cubicBezTo>
                  <a:pt x="758917" y="155322"/>
                  <a:pt x="753837" y="154233"/>
                  <a:pt x="749949" y="156669"/>
                </a:cubicBezTo>
                <a:cubicBezTo>
                  <a:pt x="650059" y="160816"/>
                  <a:pt x="568313" y="239764"/>
                  <a:pt x="554576" y="339394"/>
                </a:cubicBezTo>
                <a:cubicBezTo>
                  <a:pt x="539750" y="404813"/>
                  <a:pt x="546956" y="474378"/>
                  <a:pt x="568364" y="537567"/>
                </a:cubicBezTo>
                <a:cubicBezTo>
                  <a:pt x="593246" y="614493"/>
                  <a:pt x="661878" y="674157"/>
                  <a:pt x="744558" y="675090"/>
                </a:cubicBezTo>
                <a:cubicBezTo>
                  <a:pt x="806089" y="675971"/>
                  <a:pt x="865390" y="639064"/>
                  <a:pt x="899136" y="588782"/>
                </a:cubicBezTo>
                <a:close/>
                <a:moveTo>
                  <a:pt x="1270184" y="750824"/>
                </a:moveTo>
                <a:cubicBezTo>
                  <a:pt x="1293252" y="733148"/>
                  <a:pt x="1288897" y="697536"/>
                  <a:pt x="1261631" y="686391"/>
                </a:cubicBezTo>
                <a:cubicBezTo>
                  <a:pt x="1238460" y="674416"/>
                  <a:pt x="1211971" y="672758"/>
                  <a:pt x="1186520" y="669233"/>
                </a:cubicBezTo>
                <a:cubicBezTo>
                  <a:pt x="1147486" y="663323"/>
                  <a:pt x="1108349" y="658243"/>
                  <a:pt x="1069472" y="651504"/>
                </a:cubicBezTo>
                <a:cubicBezTo>
                  <a:pt x="1064806" y="632584"/>
                  <a:pt x="1068228" y="612523"/>
                  <a:pt x="1069524" y="593343"/>
                </a:cubicBezTo>
                <a:cubicBezTo>
                  <a:pt x="1071856" y="567321"/>
                  <a:pt x="1074707" y="541403"/>
                  <a:pt x="1076262" y="515329"/>
                </a:cubicBezTo>
                <a:cubicBezTo>
                  <a:pt x="1079684" y="483657"/>
                  <a:pt x="1081602" y="452088"/>
                  <a:pt x="1087511" y="420675"/>
                </a:cubicBezTo>
                <a:cubicBezTo>
                  <a:pt x="1093628" y="395223"/>
                  <a:pt x="1096220" y="369149"/>
                  <a:pt x="1097308" y="343023"/>
                </a:cubicBezTo>
                <a:cubicBezTo>
                  <a:pt x="1098811" y="304819"/>
                  <a:pt x="1102077" y="266615"/>
                  <a:pt x="1105758" y="228567"/>
                </a:cubicBezTo>
                <a:cubicBezTo>
                  <a:pt x="1108090" y="207729"/>
                  <a:pt x="1113378" y="185698"/>
                  <a:pt x="1106431" y="165274"/>
                </a:cubicBezTo>
                <a:cubicBezTo>
                  <a:pt x="1098552" y="145006"/>
                  <a:pt x="1074448" y="134276"/>
                  <a:pt x="1053713" y="134431"/>
                </a:cubicBezTo>
                <a:cubicBezTo>
                  <a:pt x="1033860" y="135727"/>
                  <a:pt x="1023959" y="156151"/>
                  <a:pt x="1017842" y="172635"/>
                </a:cubicBezTo>
                <a:cubicBezTo>
                  <a:pt x="1010222" y="197672"/>
                  <a:pt x="1009393" y="224109"/>
                  <a:pt x="1006853" y="250079"/>
                </a:cubicBezTo>
                <a:cubicBezTo>
                  <a:pt x="1002239" y="289372"/>
                  <a:pt x="997729" y="328716"/>
                  <a:pt x="996330" y="368319"/>
                </a:cubicBezTo>
                <a:cubicBezTo>
                  <a:pt x="990680" y="453591"/>
                  <a:pt x="989436" y="539174"/>
                  <a:pt x="980001" y="624238"/>
                </a:cubicBezTo>
                <a:cubicBezTo>
                  <a:pt x="978705" y="657673"/>
                  <a:pt x="969167" y="693803"/>
                  <a:pt x="996226" y="720033"/>
                </a:cubicBezTo>
                <a:cubicBezTo>
                  <a:pt x="1011155" y="733821"/>
                  <a:pt x="1031527" y="739264"/>
                  <a:pt x="1050448" y="745329"/>
                </a:cubicBezTo>
                <a:cubicBezTo>
                  <a:pt x="1100107" y="761969"/>
                  <a:pt x="1152566" y="762954"/>
                  <a:pt x="1204403" y="764561"/>
                </a:cubicBezTo>
                <a:cubicBezTo>
                  <a:pt x="1226745" y="763939"/>
                  <a:pt x="1250953" y="763628"/>
                  <a:pt x="1270184" y="750824"/>
                </a:cubicBezTo>
                <a:close/>
                <a:moveTo>
                  <a:pt x="1568039" y="742789"/>
                </a:moveTo>
                <a:cubicBezTo>
                  <a:pt x="1594269" y="729467"/>
                  <a:pt x="1593491" y="703912"/>
                  <a:pt x="1569439" y="688620"/>
                </a:cubicBezTo>
                <a:cubicBezTo>
                  <a:pt x="1554561" y="679393"/>
                  <a:pt x="1537922" y="673120"/>
                  <a:pt x="1521801" y="666433"/>
                </a:cubicBezTo>
                <a:cubicBezTo>
                  <a:pt x="1505576" y="660939"/>
                  <a:pt x="1488521" y="658606"/>
                  <a:pt x="1471933" y="654407"/>
                </a:cubicBezTo>
                <a:cubicBezTo>
                  <a:pt x="1447415" y="646528"/>
                  <a:pt x="1421703" y="643055"/>
                  <a:pt x="1396874" y="636524"/>
                </a:cubicBezTo>
                <a:cubicBezTo>
                  <a:pt x="1394489" y="618640"/>
                  <a:pt x="1397548" y="600445"/>
                  <a:pt x="1397133" y="582406"/>
                </a:cubicBezTo>
                <a:cubicBezTo>
                  <a:pt x="1396718" y="554984"/>
                  <a:pt x="1403301" y="528133"/>
                  <a:pt x="1406464" y="500815"/>
                </a:cubicBezTo>
                <a:cubicBezTo>
                  <a:pt x="1411181" y="462248"/>
                  <a:pt x="1412943" y="423474"/>
                  <a:pt x="1414239" y="384648"/>
                </a:cubicBezTo>
                <a:cubicBezTo>
                  <a:pt x="1416002" y="338254"/>
                  <a:pt x="1418075" y="291964"/>
                  <a:pt x="1427198" y="246295"/>
                </a:cubicBezTo>
                <a:cubicBezTo>
                  <a:pt x="1432849" y="211046"/>
                  <a:pt x="1418438" y="165326"/>
                  <a:pt x="1374480" y="174916"/>
                </a:cubicBezTo>
                <a:cubicBezTo>
                  <a:pt x="1346799" y="184091"/>
                  <a:pt x="1332181" y="223072"/>
                  <a:pt x="1327723" y="249717"/>
                </a:cubicBezTo>
                <a:cubicBezTo>
                  <a:pt x="1319170" y="295437"/>
                  <a:pt x="1316941" y="341727"/>
                  <a:pt x="1308958" y="387603"/>
                </a:cubicBezTo>
                <a:cubicBezTo>
                  <a:pt x="1305174" y="411862"/>
                  <a:pt x="1306004" y="436381"/>
                  <a:pt x="1304656" y="460848"/>
                </a:cubicBezTo>
                <a:cubicBezTo>
                  <a:pt x="1301701" y="496979"/>
                  <a:pt x="1302738" y="533161"/>
                  <a:pt x="1303256" y="569343"/>
                </a:cubicBezTo>
                <a:cubicBezTo>
                  <a:pt x="1303412" y="600704"/>
                  <a:pt x="1304449" y="634035"/>
                  <a:pt x="1306366" y="665656"/>
                </a:cubicBezTo>
                <a:cubicBezTo>
                  <a:pt x="1307611" y="687116"/>
                  <a:pt x="1312172" y="711065"/>
                  <a:pt x="1333166" y="721743"/>
                </a:cubicBezTo>
                <a:cubicBezTo>
                  <a:pt x="1341875" y="726668"/>
                  <a:pt x="1350635" y="731852"/>
                  <a:pt x="1360432" y="734288"/>
                </a:cubicBezTo>
                <a:cubicBezTo>
                  <a:pt x="1373962" y="737450"/>
                  <a:pt x="1388009" y="736880"/>
                  <a:pt x="1401798" y="738642"/>
                </a:cubicBezTo>
                <a:cubicBezTo>
                  <a:pt x="1443942" y="742530"/>
                  <a:pt x="1485929" y="743981"/>
                  <a:pt x="1528073" y="748232"/>
                </a:cubicBezTo>
                <a:cubicBezTo>
                  <a:pt x="1541447" y="749113"/>
                  <a:pt x="1555495" y="748232"/>
                  <a:pt x="1568039" y="742789"/>
                </a:cubicBezTo>
                <a:close/>
                <a:moveTo>
                  <a:pt x="1911925" y="470645"/>
                </a:moveTo>
                <a:cubicBezTo>
                  <a:pt x="1917575" y="440528"/>
                  <a:pt x="1919701" y="409737"/>
                  <a:pt x="1916072" y="379309"/>
                </a:cubicBezTo>
                <a:cubicBezTo>
                  <a:pt x="1913791" y="348621"/>
                  <a:pt x="1907260" y="318400"/>
                  <a:pt x="1893419" y="290720"/>
                </a:cubicBezTo>
                <a:cubicBezTo>
                  <a:pt x="1880564" y="256455"/>
                  <a:pt x="1857963" y="224990"/>
                  <a:pt x="1825720" y="206744"/>
                </a:cubicBezTo>
                <a:cubicBezTo>
                  <a:pt x="1800839" y="189534"/>
                  <a:pt x="1769736" y="172635"/>
                  <a:pt x="1738842" y="180514"/>
                </a:cubicBezTo>
                <a:cubicBezTo>
                  <a:pt x="1666270" y="182432"/>
                  <a:pt x="1629258" y="218977"/>
                  <a:pt x="1592040" y="276983"/>
                </a:cubicBezTo>
                <a:cubicBezTo>
                  <a:pt x="1574778" y="304767"/>
                  <a:pt x="1566640" y="337373"/>
                  <a:pt x="1558138" y="368682"/>
                </a:cubicBezTo>
                <a:cubicBezTo>
                  <a:pt x="1550052" y="410048"/>
                  <a:pt x="1554250" y="452554"/>
                  <a:pt x="1564981" y="493039"/>
                </a:cubicBezTo>
                <a:cubicBezTo>
                  <a:pt x="1575244" y="529221"/>
                  <a:pt x="1585249" y="566285"/>
                  <a:pt x="1606917" y="597542"/>
                </a:cubicBezTo>
                <a:cubicBezTo>
                  <a:pt x="1618321" y="615478"/>
                  <a:pt x="1630969" y="633828"/>
                  <a:pt x="1649734" y="644714"/>
                </a:cubicBezTo>
                <a:cubicBezTo>
                  <a:pt x="1658857" y="650520"/>
                  <a:pt x="1669484" y="653008"/>
                  <a:pt x="1679592" y="656429"/>
                </a:cubicBezTo>
                <a:cubicBezTo>
                  <a:pt x="1694521" y="661975"/>
                  <a:pt x="1709191" y="668870"/>
                  <a:pt x="1725468" y="668559"/>
                </a:cubicBezTo>
                <a:cubicBezTo>
                  <a:pt x="1756829" y="667729"/>
                  <a:pt x="1788916" y="660524"/>
                  <a:pt x="1816753" y="645751"/>
                </a:cubicBezTo>
                <a:cubicBezTo>
                  <a:pt x="1838783" y="630873"/>
                  <a:pt x="1858533" y="611383"/>
                  <a:pt x="1872114" y="588471"/>
                </a:cubicBezTo>
                <a:cubicBezTo>
                  <a:pt x="1890309" y="551200"/>
                  <a:pt x="1904616" y="511545"/>
                  <a:pt x="1911925" y="470645"/>
                </a:cubicBezTo>
                <a:close/>
                <a:moveTo>
                  <a:pt x="2415624" y="258684"/>
                </a:moveTo>
                <a:cubicBezTo>
                  <a:pt x="2414432" y="239764"/>
                  <a:pt x="2411270" y="218459"/>
                  <a:pt x="2396341" y="205241"/>
                </a:cubicBezTo>
                <a:cubicBezTo>
                  <a:pt x="2387943" y="197776"/>
                  <a:pt x="2375243" y="192489"/>
                  <a:pt x="2364669" y="198554"/>
                </a:cubicBezTo>
                <a:cubicBezTo>
                  <a:pt x="2342690" y="213949"/>
                  <a:pt x="2339476" y="244274"/>
                  <a:pt x="2331286" y="268067"/>
                </a:cubicBezTo>
                <a:cubicBezTo>
                  <a:pt x="2308218" y="342038"/>
                  <a:pt x="2303190" y="419897"/>
                  <a:pt x="2284943" y="495009"/>
                </a:cubicBezTo>
                <a:cubicBezTo>
                  <a:pt x="2275198" y="455146"/>
                  <a:pt x="2261306" y="406938"/>
                  <a:pt x="2219111" y="391024"/>
                </a:cubicBezTo>
                <a:cubicBezTo>
                  <a:pt x="2190134" y="379413"/>
                  <a:pt x="2165926" y="405694"/>
                  <a:pt x="2147887" y="424925"/>
                </a:cubicBezTo>
                <a:cubicBezTo>
                  <a:pt x="2127100" y="447371"/>
                  <a:pt x="2119791" y="478058"/>
                  <a:pt x="2104344" y="503873"/>
                </a:cubicBezTo>
                <a:cubicBezTo>
                  <a:pt x="2095117" y="519787"/>
                  <a:pt x="2082572" y="533783"/>
                  <a:pt x="2076196" y="551252"/>
                </a:cubicBezTo>
                <a:cubicBezTo>
                  <a:pt x="2077492" y="512167"/>
                  <a:pt x="2072982" y="474792"/>
                  <a:pt x="2075522" y="435396"/>
                </a:cubicBezTo>
                <a:cubicBezTo>
                  <a:pt x="2077803" y="374592"/>
                  <a:pt x="2078892" y="313735"/>
                  <a:pt x="2072049" y="253138"/>
                </a:cubicBezTo>
                <a:cubicBezTo>
                  <a:pt x="2069820" y="223332"/>
                  <a:pt x="2058416" y="189067"/>
                  <a:pt x="2029854" y="175020"/>
                </a:cubicBezTo>
                <a:cubicBezTo>
                  <a:pt x="2017517" y="169266"/>
                  <a:pt x="2001810" y="173620"/>
                  <a:pt x="1995383" y="185957"/>
                </a:cubicBezTo>
                <a:cubicBezTo>
                  <a:pt x="1982838" y="207573"/>
                  <a:pt x="1986881" y="232870"/>
                  <a:pt x="1984601" y="256766"/>
                </a:cubicBezTo>
                <a:cubicBezTo>
                  <a:pt x="1982993" y="275272"/>
                  <a:pt x="1979572" y="293571"/>
                  <a:pt x="1977551" y="312025"/>
                </a:cubicBezTo>
                <a:cubicBezTo>
                  <a:pt x="1971900" y="361840"/>
                  <a:pt x="1968738" y="412018"/>
                  <a:pt x="1969101" y="462144"/>
                </a:cubicBezTo>
                <a:cubicBezTo>
                  <a:pt x="1967961" y="518906"/>
                  <a:pt x="1969049" y="576652"/>
                  <a:pt x="1981957" y="632273"/>
                </a:cubicBezTo>
                <a:cubicBezTo>
                  <a:pt x="1989421" y="667107"/>
                  <a:pt x="1994346" y="714383"/>
                  <a:pt x="2032912" y="728223"/>
                </a:cubicBezTo>
                <a:cubicBezTo>
                  <a:pt x="2078166" y="739420"/>
                  <a:pt x="2114763" y="712827"/>
                  <a:pt x="2140526" y="678045"/>
                </a:cubicBezTo>
                <a:cubicBezTo>
                  <a:pt x="2161364" y="648342"/>
                  <a:pt x="2173079" y="613404"/>
                  <a:pt x="2183343" y="578933"/>
                </a:cubicBezTo>
                <a:cubicBezTo>
                  <a:pt x="2188216" y="618329"/>
                  <a:pt x="2184846" y="665604"/>
                  <a:pt x="2214912" y="695825"/>
                </a:cubicBezTo>
                <a:cubicBezTo>
                  <a:pt x="2237876" y="717234"/>
                  <a:pt x="2275146" y="716145"/>
                  <a:pt x="2298525" y="695980"/>
                </a:cubicBezTo>
                <a:cubicBezTo>
                  <a:pt x="2317601" y="679185"/>
                  <a:pt x="2326672" y="654407"/>
                  <a:pt x="2337817" y="632169"/>
                </a:cubicBezTo>
                <a:cubicBezTo>
                  <a:pt x="2353887" y="598942"/>
                  <a:pt x="2362129" y="562967"/>
                  <a:pt x="2369541" y="526992"/>
                </a:cubicBezTo>
                <a:cubicBezTo>
                  <a:pt x="2375191" y="497134"/>
                  <a:pt x="2386337" y="468572"/>
                  <a:pt x="2389706" y="438299"/>
                </a:cubicBezTo>
                <a:cubicBezTo>
                  <a:pt x="2395304" y="378376"/>
                  <a:pt x="2413499" y="319126"/>
                  <a:pt x="2415624" y="258684"/>
                </a:cubicBezTo>
                <a:close/>
                <a:moveTo>
                  <a:pt x="2546305" y="375214"/>
                </a:moveTo>
                <a:cubicBezTo>
                  <a:pt x="2545735" y="449133"/>
                  <a:pt x="2548690" y="525074"/>
                  <a:pt x="2545735" y="599149"/>
                </a:cubicBezTo>
                <a:cubicBezTo>
                  <a:pt x="2539826" y="652852"/>
                  <a:pt x="2538581" y="706918"/>
                  <a:pt x="2533605" y="760673"/>
                </a:cubicBezTo>
                <a:cubicBezTo>
                  <a:pt x="2531583" y="783740"/>
                  <a:pt x="2532724" y="807378"/>
                  <a:pt x="2527488" y="830031"/>
                </a:cubicBezTo>
                <a:cubicBezTo>
                  <a:pt x="2508360" y="899026"/>
                  <a:pt x="2426614" y="917531"/>
                  <a:pt x="2364409" y="927069"/>
                </a:cubicBezTo>
                <a:cubicBezTo>
                  <a:pt x="2327865" y="931216"/>
                  <a:pt x="2290905" y="927847"/>
                  <a:pt x="2254204" y="928624"/>
                </a:cubicBezTo>
                <a:cubicBezTo>
                  <a:pt x="2175464" y="925359"/>
                  <a:pt x="2096620" y="926395"/>
                  <a:pt x="2017880" y="930594"/>
                </a:cubicBezTo>
                <a:cubicBezTo>
                  <a:pt x="1938414" y="934638"/>
                  <a:pt x="1858844" y="934482"/>
                  <a:pt x="1779326" y="937385"/>
                </a:cubicBezTo>
                <a:cubicBezTo>
                  <a:pt x="1673372" y="941895"/>
                  <a:pt x="1567210" y="945420"/>
                  <a:pt x="1461514" y="934845"/>
                </a:cubicBezTo>
                <a:cubicBezTo>
                  <a:pt x="1331248" y="925566"/>
                  <a:pt x="1200827" y="918931"/>
                  <a:pt x="1070146" y="919501"/>
                </a:cubicBezTo>
                <a:cubicBezTo>
                  <a:pt x="1029298" y="920123"/>
                  <a:pt x="988606" y="917791"/>
                  <a:pt x="947862" y="915510"/>
                </a:cubicBezTo>
                <a:cubicBezTo>
                  <a:pt x="883792" y="914784"/>
                  <a:pt x="819670" y="914317"/>
                  <a:pt x="755651" y="911674"/>
                </a:cubicBezTo>
                <a:cubicBezTo>
                  <a:pt x="637204" y="908875"/>
                  <a:pt x="518342" y="918153"/>
                  <a:pt x="400154" y="907890"/>
                </a:cubicBezTo>
                <a:cubicBezTo>
                  <a:pt x="343548" y="909600"/>
                  <a:pt x="286320" y="907838"/>
                  <a:pt x="229714" y="903691"/>
                </a:cubicBezTo>
                <a:cubicBezTo>
                  <a:pt x="194258" y="902913"/>
                  <a:pt x="158386" y="903017"/>
                  <a:pt x="123604" y="895397"/>
                </a:cubicBezTo>
                <a:cubicBezTo>
                  <a:pt x="34548" y="870671"/>
                  <a:pt x="34963" y="843819"/>
                  <a:pt x="18116" y="761295"/>
                </a:cubicBezTo>
                <a:cubicBezTo>
                  <a:pt x="-1997" y="667055"/>
                  <a:pt x="-805" y="569136"/>
                  <a:pt x="802" y="472512"/>
                </a:cubicBezTo>
                <a:cubicBezTo>
                  <a:pt x="4016" y="391335"/>
                  <a:pt x="6815" y="310780"/>
                  <a:pt x="20500" y="230381"/>
                </a:cubicBezTo>
                <a:cubicBezTo>
                  <a:pt x="23248" y="204256"/>
                  <a:pt x="25891" y="179011"/>
                  <a:pt x="29364" y="152833"/>
                </a:cubicBezTo>
                <a:cubicBezTo>
                  <a:pt x="30816" y="138112"/>
                  <a:pt x="32578" y="123442"/>
                  <a:pt x="38332" y="109083"/>
                </a:cubicBezTo>
                <a:cubicBezTo>
                  <a:pt x="49322" y="80365"/>
                  <a:pt x="68398" y="53773"/>
                  <a:pt x="96960" y="40762"/>
                </a:cubicBezTo>
                <a:cubicBezTo>
                  <a:pt x="130135" y="28218"/>
                  <a:pt x="164607" y="15880"/>
                  <a:pt x="200426" y="15777"/>
                </a:cubicBezTo>
                <a:cubicBezTo>
                  <a:pt x="220539" y="16295"/>
                  <a:pt x="242310" y="21893"/>
                  <a:pt x="262890" y="18317"/>
                </a:cubicBezTo>
                <a:cubicBezTo>
                  <a:pt x="272842" y="16347"/>
                  <a:pt x="285490" y="18317"/>
                  <a:pt x="293577" y="11578"/>
                </a:cubicBezTo>
                <a:cubicBezTo>
                  <a:pt x="411247" y="5824"/>
                  <a:pt x="528295" y="-3247"/>
                  <a:pt x="646327" y="1366"/>
                </a:cubicBezTo>
                <a:cubicBezTo>
                  <a:pt x="696920" y="122"/>
                  <a:pt x="747513" y="-759"/>
                  <a:pt x="798106" y="951"/>
                </a:cubicBezTo>
                <a:cubicBezTo>
                  <a:pt x="846210" y="381"/>
                  <a:pt x="894419" y="-1070"/>
                  <a:pt x="942471" y="2247"/>
                </a:cubicBezTo>
                <a:cubicBezTo>
                  <a:pt x="1004105" y="3647"/>
                  <a:pt x="1065791" y="277"/>
                  <a:pt x="1127477" y="2351"/>
                </a:cubicBezTo>
                <a:cubicBezTo>
                  <a:pt x="1182787" y="537"/>
                  <a:pt x="1237942" y="2921"/>
                  <a:pt x="1293200" y="4684"/>
                </a:cubicBezTo>
                <a:cubicBezTo>
                  <a:pt x="1379508" y="3491"/>
                  <a:pt x="1465558" y="10178"/>
                  <a:pt x="1551814" y="11993"/>
                </a:cubicBezTo>
                <a:cubicBezTo>
                  <a:pt x="1629569" y="17124"/>
                  <a:pt x="1707377" y="12511"/>
                  <a:pt x="1785132" y="16917"/>
                </a:cubicBezTo>
                <a:cubicBezTo>
                  <a:pt x="1835103" y="18369"/>
                  <a:pt x="1884711" y="25626"/>
                  <a:pt x="1934682" y="26403"/>
                </a:cubicBezTo>
                <a:cubicBezTo>
                  <a:pt x="1960444" y="27803"/>
                  <a:pt x="1986207" y="27440"/>
                  <a:pt x="2011918" y="28269"/>
                </a:cubicBezTo>
                <a:cubicBezTo>
                  <a:pt x="2037837" y="29565"/>
                  <a:pt x="2063496" y="33349"/>
                  <a:pt x="2089415" y="34179"/>
                </a:cubicBezTo>
                <a:cubicBezTo>
                  <a:pt x="2155455" y="39103"/>
                  <a:pt x="2221651" y="41332"/>
                  <a:pt x="2287639" y="46412"/>
                </a:cubicBezTo>
                <a:cubicBezTo>
                  <a:pt x="2313039" y="47656"/>
                  <a:pt x="2338543" y="47967"/>
                  <a:pt x="2363736" y="51596"/>
                </a:cubicBezTo>
                <a:cubicBezTo>
                  <a:pt x="2393853" y="55691"/>
                  <a:pt x="2424851" y="56054"/>
                  <a:pt x="2453673" y="68650"/>
                </a:cubicBezTo>
                <a:cubicBezTo>
                  <a:pt x="2470572" y="77929"/>
                  <a:pt x="2481405" y="93480"/>
                  <a:pt x="2490943" y="109757"/>
                </a:cubicBezTo>
                <a:cubicBezTo>
                  <a:pt x="2507272" y="133446"/>
                  <a:pt x="2521475" y="158691"/>
                  <a:pt x="2527903" y="186994"/>
                </a:cubicBezTo>
                <a:cubicBezTo>
                  <a:pt x="2535108" y="213016"/>
                  <a:pt x="2542780" y="239246"/>
                  <a:pt x="2543921" y="266356"/>
                </a:cubicBezTo>
                <a:cubicBezTo>
                  <a:pt x="2544854" y="301968"/>
                  <a:pt x="2545372" y="339032"/>
                  <a:pt x="2546305" y="37521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9" name="Google Shape;1429;p26"/>
          <p:cNvSpPr/>
          <p:nvPr/>
        </p:nvSpPr>
        <p:spPr>
          <a:xfrm rot="-567739">
            <a:off x="5168584" y="4376122"/>
            <a:ext cx="98345" cy="152643"/>
          </a:xfrm>
          <a:custGeom>
            <a:rect b="b" l="l" r="r" t="t"/>
            <a:pathLst>
              <a:path extrusionOk="0" h="304174" w="195973">
                <a:moveTo>
                  <a:pt x="195497" y="109269"/>
                </a:moveTo>
                <a:cubicBezTo>
                  <a:pt x="197622" y="151517"/>
                  <a:pt x="192646" y="194386"/>
                  <a:pt x="180309" y="234870"/>
                </a:cubicBezTo>
                <a:cubicBezTo>
                  <a:pt x="173726" y="252132"/>
                  <a:pt x="167712" y="270119"/>
                  <a:pt x="154650" y="284115"/>
                </a:cubicBezTo>
                <a:cubicBezTo>
                  <a:pt x="142468" y="293809"/>
                  <a:pt x="127902" y="302362"/>
                  <a:pt x="112195" y="304124"/>
                </a:cubicBezTo>
                <a:cubicBezTo>
                  <a:pt x="77516" y="305420"/>
                  <a:pt x="47917" y="281627"/>
                  <a:pt x="28271" y="254983"/>
                </a:cubicBezTo>
                <a:cubicBezTo>
                  <a:pt x="16297" y="236581"/>
                  <a:pt x="12461" y="214861"/>
                  <a:pt x="7588" y="193867"/>
                </a:cubicBezTo>
                <a:cubicBezTo>
                  <a:pt x="-2935" y="162610"/>
                  <a:pt x="-1535" y="129486"/>
                  <a:pt x="5826" y="97554"/>
                </a:cubicBezTo>
                <a:cubicBezTo>
                  <a:pt x="12202" y="60543"/>
                  <a:pt x="35891" y="23272"/>
                  <a:pt x="72592" y="10883"/>
                </a:cubicBezTo>
                <a:cubicBezTo>
                  <a:pt x="84411" y="3781"/>
                  <a:pt x="97318" y="-158"/>
                  <a:pt x="111158" y="308"/>
                </a:cubicBezTo>
                <a:cubicBezTo>
                  <a:pt x="127020" y="-625"/>
                  <a:pt x="143245" y="308"/>
                  <a:pt x="158693" y="6632"/>
                </a:cubicBezTo>
                <a:cubicBezTo>
                  <a:pt x="192802" y="28508"/>
                  <a:pt x="193942" y="72828"/>
                  <a:pt x="195497" y="10926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0" name="Google Shape;1430;p26"/>
          <p:cNvSpPr/>
          <p:nvPr/>
        </p:nvSpPr>
        <p:spPr>
          <a:xfrm rot="-567739">
            <a:off x="5669308" y="4306683"/>
            <a:ext cx="85706" cy="142954"/>
          </a:xfrm>
          <a:custGeom>
            <a:rect b="b" l="l" r="r" t="t"/>
            <a:pathLst>
              <a:path extrusionOk="0" h="284867" w="170787">
                <a:moveTo>
                  <a:pt x="149007" y="30813"/>
                </a:moveTo>
                <a:cubicBezTo>
                  <a:pt x="180265" y="79073"/>
                  <a:pt x="174148" y="164034"/>
                  <a:pt x="154035" y="216234"/>
                </a:cubicBezTo>
                <a:cubicBezTo>
                  <a:pt x="141646" y="248528"/>
                  <a:pt x="121378" y="285177"/>
                  <a:pt x="81982" y="284866"/>
                </a:cubicBezTo>
                <a:cubicBezTo>
                  <a:pt x="29056" y="282792"/>
                  <a:pt x="8114" y="233392"/>
                  <a:pt x="3034" y="187205"/>
                </a:cubicBezTo>
                <a:cubicBezTo>
                  <a:pt x="-3238" y="142625"/>
                  <a:pt x="-750" y="95609"/>
                  <a:pt x="19674" y="54710"/>
                </a:cubicBezTo>
                <a:cubicBezTo>
                  <a:pt x="29523" y="35427"/>
                  <a:pt x="41134" y="15055"/>
                  <a:pt x="61869" y="5828"/>
                </a:cubicBezTo>
                <a:cubicBezTo>
                  <a:pt x="63372" y="6450"/>
                  <a:pt x="65083" y="6657"/>
                  <a:pt x="66742" y="6243"/>
                </a:cubicBezTo>
                <a:cubicBezTo>
                  <a:pt x="75036" y="4273"/>
                  <a:pt x="83382" y="2355"/>
                  <a:pt x="91831" y="1163"/>
                </a:cubicBezTo>
                <a:cubicBezTo>
                  <a:pt x="121482" y="-3555"/>
                  <a:pt x="134285" y="6035"/>
                  <a:pt x="149007" y="3081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31" name="Google Shape;1431;p26"/>
          <p:cNvGrpSpPr/>
          <p:nvPr/>
        </p:nvGrpSpPr>
        <p:grpSpPr>
          <a:xfrm>
            <a:off x="8415087" y="804062"/>
            <a:ext cx="961740" cy="1124029"/>
            <a:chOff x="15091580" y="-455361"/>
            <a:chExt cx="3504884" cy="4096316"/>
          </a:xfrm>
        </p:grpSpPr>
        <p:grpSp>
          <p:nvGrpSpPr>
            <p:cNvPr id="1432" name="Google Shape;1432;p26"/>
            <p:cNvGrpSpPr/>
            <p:nvPr/>
          </p:nvGrpSpPr>
          <p:grpSpPr>
            <a:xfrm>
              <a:off x="15091580" y="-455361"/>
              <a:ext cx="3504884" cy="4096316"/>
              <a:chOff x="15091580" y="-455361"/>
              <a:chExt cx="3504884" cy="4096316"/>
            </a:xfrm>
          </p:grpSpPr>
          <p:sp>
            <p:nvSpPr>
              <p:cNvPr id="1433" name="Google Shape;1433;p26"/>
              <p:cNvSpPr/>
              <p:nvPr/>
            </p:nvSpPr>
            <p:spPr>
              <a:xfrm>
                <a:off x="15091580" y="-455361"/>
                <a:ext cx="3504884" cy="4096316"/>
              </a:xfrm>
              <a:custGeom>
                <a:rect b="b" l="l" r="r" t="t"/>
                <a:pathLst>
                  <a:path extrusionOk="0" h="4096316" w="3504884">
                    <a:moveTo>
                      <a:pt x="3210688" y="2148648"/>
                    </a:moveTo>
                    <a:cubicBezTo>
                      <a:pt x="3213229" y="2144551"/>
                      <a:pt x="3218147" y="2137096"/>
                      <a:pt x="3217983" y="2131853"/>
                    </a:cubicBezTo>
                    <a:cubicBezTo>
                      <a:pt x="3273060" y="2057875"/>
                      <a:pt x="3315350" y="1974558"/>
                      <a:pt x="3350019" y="1889029"/>
                    </a:cubicBezTo>
                    <a:cubicBezTo>
                      <a:pt x="3413537" y="1757541"/>
                      <a:pt x="3455664" y="1616877"/>
                      <a:pt x="3480416" y="1473099"/>
                    </a:cubicBezTo>
                    <a:cubicBezTo>
                      <a:pt x="3511069" y="1273695"/>
                      <a:pt x="3519183" y="1066591"/>
                      <a:pt x="3467712" y="869890"/>
                    </a:cubicBezTo>
                    <a:cubicBezTo>
                      <a:pt x="3450583" y="782477"/>
                      <a:pt x="3420094" y="697112"/>
                      <a:pt x="3371984" y="621905"/>
                    </a:cubicBezTo>
                    <a:cubicBezTo>
                      <a:pt x="3329365" y="545716"/>
                      <a:pt x="3277075" y="474851"/>
                      <a:pt x="3211590" y="416603"/>
                    </a:cubicBezTo>
                    <a:cubicBezTo>
                      <a:pt x="3158645" y="364171"/>
                      <a:pt x="3103240" y="314607"/>
                      <a:pt x="3041279" y="272990"/>
                    </a:cubicBezTo>
                    <a:cubicBezTo>
                      <a:pt x="3006364" y="246692"/>
                      <a:pt x="2972433" y="218756"/>
                      <a:pt x="2933175" y="198930"/>
                    </a:cubicBezTo>
                    <a:cubicBezTo>
                      <a:pt x="2803761" y="127492"/>
                      <a:pt x="2659759" y="89561"/>
                      <a:pt x="2516822" y="55644"/>
                    </a:cubicBezTo>
                    <a:cubicBezTo>
                      <a:pt x="2426504" y="33443"/>
                      <a:pt x="2335529" y="10996"/>
                      <a:pt x="2242587" y="3786"/>
                    </a:cubicBezTo>
                    <a:cubicBezTo>
                      <a:pt x="2140794" y="1083"/>
                      <a:pt x="2032772" y="-3751"/>
                      <a:pt x="1931716" y="5015"/>
                    </a:cubicBezTo>
                    <a:cubicBezTo>
                      <a:pt x="1859346" y="13371"/>
                      <a:pt x="1786730" y="18123"/>
                      <a:pt x="1715344" y="33279"/>
                    </a:cubicBezTo>
                    <a:cubicBezTo>
                      <a:pt x="1695510" y="36802"/>
                      <a:pt x="1676086" y="41963"/>
                      <a:pt x="1656825" y="47861"/>
                    </a:cubicBezTo>
                    <a:cubicBezTo>
                      <a:pt x="1593225" y="59495"/>
                      <a:pt x="1530116" y="73995"/>
                      <a:pt x="1468975" y="95541"/>
                    </a:cubicBezTo>
                    <a:cubicBezTo>
                      <a:pt x="1395130" y="114138"/>
                      <a:pt x="1325219" y="142320"/>
                      <a:pt x="1254406" y="170175"/>
                    </a:cubicBezTo>
                    <a:cubicBezTo>
                      <a:pt x="1231130" y="179350"/>
                      <a:pt x="1210640" y="194015"/>
                      <a:pt x="1188511" y="205238"/>
                    </a:cubicBezTo>
                    <a:cubicBezTo>
                      <a:pt x="1165234" y="217199"/>
                      <a:pt x="1137942" y="223262"/>
                      <a:pt x="1117534" y="240302"/>
                    </a:cubicBezTo>
                    <a:cubicBezTo>
                      <a:pt x="1093192" y="259226"/>
                      <a:pt x="1067047" y="276021"/>
                      <a:pt x="1041312" y="292979"/>
                    </a:cubicBezTo>
                    <a:cubicBezTo>
                      <a:pt x="1037050" y="296666"/>
                      <a:pt x="1027543" y="299042"/>
                      <a:pt x="1026805" y="305104"/>
                    </a:cubicBezTo>
                    <a:cubicBezTo>
                      <a:pt x="885180" y="399890"/>
                      <a:pt x="781747" y="534001"/>
                      <a:pt x="693641" y="726850"/>
                    </a:cubicBezTo>
                    <a:cubicBezTo>
                      <a:pt x="584062" y="944523"/>
                      <a:pt x="506365" y="1179564"/>
                      <a:pt x="478171" y="1422060"/>
                    </a:cubicBezTo>
                    <a:cubicBezTo>
                      <a:pt x="468418" y="1518731"/>
                      <a:pt x="476450" y="1616385"/>
                      <a:pt x="480466" y="1713220"/>
                    </a:cubicBezTo>
                    <a:cubicBezTo>
                      <a:pt x="481613" y="1720265"/>
                      <a:pt x="481777" y="1727802"/>
                      <a:pt x="482924" y="1735011"/>
                    </a:cubicBezTo>
                    <a:cubicBezTo>
                      <a:pt x="483252" y="1780643"/>
                      <a:pt x="493497" y="1818574"/>
                      <a:pt x="512184" y="1849050"/>
                    </a:cubicBezTo>
                    <a:cubicBezTo>
                      <a:pt x="519314" y="1883540"/>
                      <a:pt x="535214" y="1916474"/>
                      <a:pt x="533247" y="1953176"/>
                    </a:cubicBezTo>
                    <a:cubicBezTo>
                      <a:pt x="533084" y="1960549"/>
                      <a:pt x="533657" y="1968250"/>
                      <a:pt x="531526" y="1975459"/>
                    </a:cubicBezTo>
                    <a:cubicBezTo>
                      <a:pt x="529149" y="1980211"/>
                      <a:pt x="526855" y="1985946"/>
                      <a:pt x="526773" y="1991189"/>
                    </a:cubicBezTo>
                    <a:cubicBezTo>
                      <a:pt x="475958" y="2007983"/>
                      <a:pt x="429077" y="2034691"/>
                      <a:pt x="382033" y="2059841"/>
                    </a:cubicBezTo>
                    <a:cubicBezTo>
                      <a:pt x="323432" y="2086958"/>
                      <a:pt x="279584" y="2137014"/>
                      <a:pt x="242374" y="2188463"/>
                    </a:cubicBezTo>
                    <a:cubicBezTo>
                      <a:pt x="218934" y="2219021"/>
                      <a:pt x="199510" y="2252364"/>
                      <a:pt x="185987" y="2288165"/>
                    </a:cubicBezTo>
                    <a:cubicBezTo>
                      <a:pt x="123780" y="2290377"/>
                      <a:pt x="88865" y="2309465"/>
                      <a:pt x="60999" y="2381149"/>
                    </a:cubicBezTo>
                    <a:cubicBezTo>
                      <a:pt x="30346" y="2467005"/>
                      <a:pt x="17315" y="2558187"/>
                      <a:pt x="7725" y="2648550"/>
                    </a:cubicBezTo>
                    <a:cubicBezTo>
                      <a:pt x="-8584" y="2779711"/>
                      <a:pt x="-61" y="2913903"/>
                      <a:pt x="42804" y="3039493"/>
                    </a:cubicBezTo>
                    <a:cubicBezTo>
                      <a:pt x="91734" y="3165574"/>
                      <a:pt x="97061" y="3223495"/>
                      <a:pt x="238686" y="3267161"/>
                    </a:cubicBezTo>
                    <a:cubicBezTo>
                      <a:pt x="240899" y="3267816"/>
                      <a:pt x="242948" y="3268062"/>
                      <a:pt x="244915" y="3268062"/>
                    </a:cubicBezTo>
                    <a:cubicBezTo>
                      <a:pt x="245243" y="3268062"/>
                      <a:pt x="245489" y="3267980"/>
                      <a:pt x="245817" y="3267980"/>
                    </a:cubicBezTo>
                    <a:cubicBezTo>
                      <a:pt x="267454" y="3305419"/>
                      <a:pt x="291140" y="3341793"/>
                      <a:pt x="322285" y="3371860"/>
                    </a:cubicBezTo>
                    <a:cubicBezTo>
                      <a:pt x="367690" y="3416508"/>
                      <a:pt x="426701" y="3442315"/>
                      <a:pt x="486039" y="3462960"/>
                    </a:cubicBezTo>
                    <a:cubicBezTo>
                      <a:pt x="546771" y="3486472"/>
                      <a:pt x="607175" y="3496385"/>
                      <a:pt x="670857" y="3511459"/>
                    </a:cubicBezTo>
                    <a:cubicBezTo>
                      <a:pt x="673070" y="3512032"/>
                      <a:pt x="675119" y="3512278"/>
                      <a:pt x="677086" y="3512278"/>
                    </a:cubicBezTo>
                    <a:cubicBezTo>
                      <a:pt x="678725" y="3512278"/>
                      <a:pt x="680282" y="3512032"/>
                      <a:pt x="681757" y="3511705"/>
                    </a:cubicBezTo>
                    <a:cubicBezTo>
                      <a:pt x="786009" y="3596414"/>
                      <a:pt x="900342" y="3626890"/>
                      <a:pt x="1059097" y="3638442"/>
                    </a:cubicBezTo>
                    <a:cubicBezTo>
                      <a:pt x="1071801" y="3639261"/>
                      <a:pt x="1084587" y="3639671"/>
                      <a:pt x="1097536" y="3639671"/>
                    </a:cubicBezTo>
                    <a:cubicBezTo>
                      <a:pt x="1262848" y="3639671"/>
                      <a:pt x="1443322" y="3572574"/>
                      <a:pt x="1564785" y="3464025"/>
                    </a:cubicBezTo>
                    <a:cubicBezTo>
                      <a:pt x="1599864" y="3428633"/>
                      <a:pt x="1628467" y="3386033"/>
                      <a:pt x="1650842" y="3341138"/>
                    </a:cubicBezTo>
                    <a:cubicBezTo>
                      <a:pt x="1648875" y="3457880"/>
                      <a:pt x="1674856" y="3529482"/>
                      <a:pt x="1736653" y="3672768"/>
                    </a:cubicBezTo>
                    <a:cubicBezTo>
                      <a:pt x="1766978" y="3763786"/>
                      <a:pt x="1861477" y="3786970"/>
                      <a:pt x="1939175" y="3823591"/>
                    </a:cubicBezTo>
                    <a:cubicBezTo>
                      <a:pt x="1967532" y="3837846"/>
                      <a:pt x="1994087" y="3855213"/>
                      <a:pt x="2021871" y="3870533"/>
                    </a:cubicBezTo>
                    <a:cubicBezTo>
                      <a:pt x="2070391" y="3896749"/>
                      <a:pt x="2124894" y="3908710"/>
                      <a:pt x="2175791" y="3928863"/>
                    </a:cubicBezTo>
                    <a:cubicBezTo>
                      <a:pt x="2177594" y="3929437"/>
                      <a:pt x="2179479" y="3929683"/>
                      <a:pt x="2181282" y="3929683"/>
                    </a:cubicBezTo>
                    <a:cubicBezTo>
                      <a:pt x="2183741" y="3929683"/>
                      <a:pt x="2186199" y="3929191"/>
                      <a:pt x="2188494" y="3928290"/>
                    </a:cubicBezTo>
                    <a:cubicBezTo>
                      <a:pt x="2220294" y="3955899"/>
                      <a:pt x="2256192" y="3978509"/>
                      <a:pt x="2293894" y="3997598"/>
                    </a:cubicBezTo>
                    <a:cubicBezTo>
                      <a:pt x="2394703" y="4050849"/>
                      <a:pt x="2502152" y="4100167"/>
                      <a:pt x="2618780" y="4095989"/>
                    </a:cubicBezTo>
                    <a:cubicBezTo>
                      <a:pt x="2623451" y="4096235"/>
                      <a:pt x="2628041" y="4096317"/>
                      <a:pt x="2632713" y="4096317"/>
                    </a:cubicBezTo>
                    <a:cubicBezTo>
                      <a:pt x="2722950" y="4096317"/>
                      <a:pt x="2807696" y="4061335"/>
                      <a:pt x="2890720" y="4029057"/>
                    </a:cubicBezTo>
                    <a:cubicBezTo>
                      <a:pt x="2955632" y="4001530"/>
                      <a:pt x="3023904" y="3973430"/>
                      <a:pt x="3082013" y="3932304"/>
                    </a:cubicBezTo>
                    <a:cubicBezTo>
                      <a:pt x="3083816" y="3931239"/>
                      <a:pt x="3085537" y="3930010"/>
                      <a:pt x="3087176" y="3928618"/>
                    </a:cubicBezTo>
                    <a:cubicBezTo>
                      <a:pt x="3116927" y="3906908"/>
                      <a:pt x="3143810" y="3881757"/>
                      <a:pt x="3165939" y="3851035"/>
                    </a:cubicBezTo>
                    <a:cubicBezTo>
                      <a:pt x="3197985" y="3803519"/>
                      <a:pt x="3234211" y="3758461"/>
                      <a:pt x="3259700" y="3706848"/>
                    </a:cubicBezTo>
                    <a:cubicBezTo>
                      <a:pt x="3262896" y="3700294"/>
                      <a:pt x="3265847" y="3693577"/>
                      <a:pt x="3268634" y="3686941"/>
                    </a:cubicBezTo>
                    <a:cubicBezTo>
                      <a:pt x="3385262" y="3503103"/>
                      <a:pt x="3417062" y="3267406"/>
                      <a:pt x="3396326" y="3054075"/>
                    </a:cubicBezTo>
                    <a:cubicBezTo>
                      <a:pt x="3379033" y="2940856"/>
                      <a:pt x="3346741" y="2829275"/>
                      <a:pt x="3298959" y="2725149"/>
                    </a:cubicBezTo>
                    <a:cubicBezTo>
                      <a:pt x="3264864" y="2654530"/>
                      <a:pt x="3216508" y="2592104"/>
                      <a:pt x="3178151" y="2523861"/>
                    </a:cubicBezTo>
                    <a:cubicBezTo>
                      <a:pt x="3158153" y="2486094"/>
                      <a:pt x="3136352" y="2449064"/>
                      <a:pt x="3118649" y="2410232"/>
                    </a:cubicBezTo>
                    <a:cubicBezTo>
                      <a:pt x="3097503" y="2344610"/>
                      <a:pt x="3135368" y="2281775"/>
                      <a:pt x="3169873" y="2228032"/>
                    </a:cubicBezTo>
                    <a:cubicBezTo>
                      <a:pt x="3185035" y="2201816"/>
                      <a:pt x="3196018" y="2175109"/>
                      <a:pt x="3210688" y="2148648"/>
                    </a:cubicBezTo>
                    <a:close/>
                    <a:moveTo>
                      <a:pt x="1777633" y="65639"/>
                    </a:moveTo>
                    <a:cubicBezTo>
                      <a:pt x="1841643" y="55480"/>
                      <a:pt x="1906309" y="51302"/>
                      <a:pt x="1970729" y="43847"/>
                    </a:cubicBezTo>
                    <a:cubicBezTo>
                      <a:pt x="1996628" y="42618"/>
                      <a:pt x="2025150" y="42946"/>
                      <a:pt x="2053344" y="43274"/>
                    </a:cubicBezTo>
                    <a:cubicBezTo>
                      <a:pt x="2069080" y="43438"/>
                      <a:pt x="2084652" y="43601"/>
                      <a:pt x="2099650" y="43520"/>
                    </a:cubicBezTo>
                    <a:cubicBezTo>
                      <a:pt x="2146777" y="43601"/>
                      <a:pt x="2193985" y="43356"/>
                      <a:pt x="2241194" y="46223"/>
                    </a:cubicBezTo>
                    <a:cubicBezTo>
                      <a:pt x="2359707" y="56545"/>
                      <a:pt x="2474450" y="89479"/>
                      <a:pt x="2589684" y="117088"/>
                    </a:cubicBezTo>
                    <a:cubicBezTo>
                      <a:pt x="2717622" y="150431"/>
                      <a:pt x="2843184" y="189754"/>
                      <a:pt x="2955714" y="261848"/>
                    </a:cubicBezTo>
                    <a:cubicBezTo>
                      <a:pt x="3007430" y="301417"/>
                      <a:pt x="3061605" y="337710"/>
                      <a:pt x="3111272" y="379819"/>
                    </a:cubicBezTo>
                    <a:cubicBezTo>
                      <a:pt x="3153153" y="420371"/>
                      <a:pt x="3200608" y="461497"/>
                      <a:pt x="3239948" y="505900"/>
                    </a:cubicBezTo>
                    <a:cubicBezTo>
                      <a:pt x="3326333" y="608879"/>
                      <a:pt x="3396244" y="732094"/>
                      <a:pt x="3423290" y="864975"/>
                    </a:cubicBezTo>
                    <a:cubicBezTo>
                      <a:pt x="3444436" y="956321"/>
                      <a:pt x="3462795" y="1046192"/>
                      <a:pt x="3462057" y="1140978"/>
                    </a:cubicBezTo>
                    <a:cubicBezTo>
                      <a:pt x="3461893" y="1262718"/>
                      <a:pt x="3456156" y="1385195"/>
                      <a:pt x="3431159" y="1504558"/>
                    </a:cubicBezTo>
                    <a:cubicBezTo>
                      <a:pt x="3406653" y="1640553"/>
                      <a:pt x="3360182" y="1771058"/>
                      <a:pt x="3300598" y="1895665"/>
                    </a:cubicBezTo>
                    <a:cubicBezTo>
                      <a:pt x="3260110" y="1994302"/>
                      <a:pt x="3207082" y="2090317"/>
                      <a:pt x="3132336" y="2167162"/>
                    </a:cubicBezTo>
                    <a:cubicBezTo>
                      <a:pt x="3106601" y="2200014"/>
                      <a:pt x="3069883" y="2219676"/>
                      <a:pt x="3033247" y="2237945"/>
                    </a:cubicBezTo>
                    <a:cubicBezTo>
                      <a:pt x="3016773" y="2246055"/>
                      <a:pt x="2999562" y="2253511"/>
                      <a:pt x="2980957" y="2254412"/>
                    </a:cubicBezTo>
                    <a:cubicBezTo>
                      <a:pt x="2938502" y="2253756"/>
                      <a:pt x="2894572" y="2251626"/>
                      <a:pt x="2857363" y="2228278"/>
                    </a:cubicBezTo>
                    <a:cubicBezTo>
                      <a:pt x="2821055" y="2200588"/>
                      <a:pt x="2796385" y="2151597"/>
                      <a:pt x="2804909" y="2105555"/>
                    </a:cubicBezTo>
                    <a:cubicBezTo>
                      <a:pt x="2817776" y="2060415"/>
                      <a:pt x="2838184" y="2017568"/>
                      <a:pt x="2855314" y="1973821"/>
                    </a:cubicBezTo>
                    <a:cubicBezTo>
                      <a:pt x="2873673" y="1924912"/>
                      <a:pt x="2892687" y="1876331"/>
                      <a:pt x="2915800" y="1829388"/>
                    </a:cubicBezTo>
                    <a:cubicBezTo>
                      <a:pt x="2979728" y="1688724"/>
                      <a:pt x="3026608" y="1540277"/>
                      <a:pt x="3053491" y="1388144"/>
                    </a:cubicBezTo>
                    <a:cubicBezTo>
                      <a:pt x="3091520" y="1168341"/>
                      <a:pt x="3065129" y="936741"/>
                      <a:pt x="2966204" y="735780"/>
                    </a:cubicBezTo>
                    <a:cubicBezTo>
                      <a:pt x="2896293" y="607896"/>
                      <a:pt x="2795729" y="495988"/>
                      <a:pt x="2678200" y="409967"/>
                    </a:cubicBezTo>
                    <a:cubicBezTo>
                      <a:pt x="2612551" y="364253"/>
                      <a:pt x="2541492" y="326814"/>
                      <a:pt x="2470761" y="289620"/>
                    </a:cubicBezTo>
                    <a:cubicBezTo>
                      <a:pt x="2397654" y="251771"/>
                      <a:pt x="2324383" y="213267"/>
                      <a:pt x="2245210" y="189591"/>
                    </a:cubicBezTo>
                    <a:cubicBezTo>
                      <a:pt x="2136778" y="154117"/>
                      <a:pt x="2023019" y="140846"/>
                      <a:pt x="1910243" y="127246"/>
                    </a:cubicBezTo>
                    <a:cubicBezTo>
                      <a:pt x="1849593" y="119300"/>
                      <a:pt x="1788534" y="115285"/>
                      <a:pt x="1727474" y="115285"/>
                    </a:cubicBezTo>
                    <a:cubicBezTo>
                      <a:pt x="1667808" y="115285"/>
                      <a:pt x="1608223" y="119136"/>
                      <a:pt x="1548967" y="127082"/>
                    </a:cubicBezTo>
                    <a:cubicBezTo>
                      <a:pt x="1624205" y="102669"/>
                      <a:pt x="1698624" y="75552"/>
                      <a:pt x="1777633" y="65639"/>
                    </a:cubicBezTo>
                    <a:close/>
                    <a:moveTo>
                      <a:pt x="2764421" y="2093348"/>
                    </a:moveTo>
                    <a:cubicBezTo>
                      <a:pt x="2757209" y="2110471"/>
                      <a:pt x="2750078" y="2127675"/>
                      <a:pt x="2741637" y="2144224"/>
                    </a:cubicBezTo>
                    <a:cubicBezTo>
                      <a:pt x="2713688" y="2198703"/>
                      <a:pt x="2678282" y="2248923"/>
                      <a:pt x="2638778" y="2295866"/>
                    </a:cubicBezTo>
                    <a:cubicBezTo>
                      <a:pt x="2624107" y="2313234"/>
                      <a:pt x="2610174" y="2331257"/>
                      <a:pt x="2596405" y="2349362"/>
                    </a:cubicBezTo>
                    <a:cubicBezTo>
                      <a:pt x="2593700" y="2352803"/>
                      <a:pt x="2592717" y="2357063"/>
                      <a:pt x="2593127" y="2361077"/>
                    </a:cubicBezTo>
                    <a:cubicBezTo>
                      <a:pt x="2574768" y="2371154"/>
                      <a:pt x="2555179" y="2379510"/>
                      <a:pt x="2536329" y="2388030"/>
                    </a:cubicBezTo>
                    <a:cubicBezTo>
                      <a:pt x="2533952" y="2389177"/>
                      <a:pt x="2531657" y="2390324"/>
                      <a:pt x="2529280" y="2391471"/>
                    </a:cubicBezTo>
                    <a:cubicBezTo>
                      <a:pt x="2429536" y="2367385"/>
                      <a:pt x="2327005" y="2345102"/>
                      <a:pt x="2223901" y="2351492"/>
                    </a:cubicBezTo>
                    <a:cubicBezTo>
                      <a:pt x="2153252" y="2356735"/>
                      <a:pt x="2085635" y="2389833"/>
                      <a:pt x="2032116" y="2435464"/>
                    </a:cubicBezTo>
                    <a:cubicBezTo>
                      <a:pt x="1969827" y="2492648"/>
                      <a:pt x="1912456" y="2555484"/>
                      <a:pt x="1861231" y="2622826"/>
                    </a:cubicBezTo>
                    <a:cubicBezTo>
                      <a:pt x="1822629" y="2676814"/>
                      <a:pt x="1795746" y="2738093"/>
                      <a:pt x="1766241" y="2797242"/>
                    </a:cubicBezTo>
                    <a:cubicBezTo>
                      <a:pt x="1752308" y="2825015"/>
                      <a:pt x="1739522" y="2853279"/>
                      <a:pt x="1728130" y="2882116"/>
                    </a:cubicBezTo>
                    <a:cubicBezTo>
                      <a:pt x="1727064" y="2814447"/>
                      <a:pt x="1720262" y="2746859"/>
                      <a:pt x="1707640" y="2680091"/>
                    </a:cubicBezTo>
                    <a:cubicBezTo>
                      <a:pt x="1697969" y="2615944"/>
                      <a:pt x="1685183" y="2551551"/>
                      <a:pt x="1664284" y="2490026"/>
                    </a:cubicBezTo>
                    <a:cubicBezTo>
                      <a:pt x="1641991" y="2428501"/>
                      <a:pt x="1611092" y="2369925"/>
                      <a:pt x="1577981" y="2313561"/>
                    </a:cubicBezTo>
                    <a:cubicBezTo>
                      <a:pt x="1565523" y="2292343"/>
                      <a:pt x="1550360" y="2273254"/>
                      <a:pt x="1534296" y="2254821"/>
                    </a:cubicBezTo>
                    <a:cubicBezTo>
                      <a:pt x="1535935" y="2243352"/>
                      <a:pt x="1522822" y="2230572"/>
                      <a:pt x="1516347" y="2221642"/>
                    </a:cubicBezTo>
                    <a:cubicBezTo>
                      <a:pt x="1474466" y="2180762"/>
                      <a:pt x="1425537" y="2141028"/>
                      <a:pt x="1368247" y="2125135"/>
                    </a:cubicBezTo>
                    <a:cubicBezTo>
                      <a:pt x="1299729" y="2087122"/>
                      <a:pt x="1210230" y="2059104"/>
                      <a:pt x="1127779" y="2044603"/>
                    </a:cubicBezTo>
                    <a:cubicBezTo>
                      <a:pt x="1126550" y="2044030"/>
                      <a:pt x="1125238" y="2043457"/>
                      <a:pt x="1123763" y="2043047"/>
                    </a:cubicBezTo>
                    <a:cubicBezTo>
                      <a:pt x="1097700" y="2036657"/>
                      <a:pt x="1075079" y="2021173"/>
                      <a:pt x="1049426" y="2013636"/>
                    </a:cubicBezTo>
                    <a:cubicBezTo>
                      <a:pt x="1019921" y="2002412"/>
                      <a:pt x="988694" y="1995940"/>
                      <a:pt x="959599" y="1983570"/>
                    </a:cubicBezTo>
                    <a:cubicBezTo>
                      <a:pt x="956976" y="1981931"/>
                      <a:pt x="953534" y="1980375"/>
                      <a:pt x="949928" y="1979310"/>
                    </a:cubicBezTo>
                    <a:cubicBezTo>
                      <a:pt x="949354" y="1976524"/>
                      <a:pt x="948125" y="1973739"/>
                      <a:pt x="945994" y="1971035"/>
                    </a:cubicBezTo>
                    <a:cubicBezTo>
                      <a:pt x="927471" y="1949981"/>
                      <a:pt x="919685" y="1922372"/>
                      <a:pt x="914521" y="1895337"/>
                    </a:cubicBezTo>
                    <a:cubicBezTo>
                      <a:pt x="910423" y="1874119"/>
                      <a:pt x="906407" y="1852901"/>
                      <a:pt x="902883" y="1831600"/>
                    </a:cubicBezTo>
                    <a:cubicBezTo>
                      <a:pt x="901326" y="1826685"/>
                      <a:pt x="900178" y="1813823"/>
                      <a:pt x="898048" y="1801206"/>
                    </a:cubicBezTo>
                    <a:cubicBezTo>
                      <a:pt x="900424" y="1782691"/>
                      <a:pt x="900097" y="1763193"/>
                      <a:pt x="896654" y="1743286"/>
                    </a:cubicBezTo>
                    <a:cubicBezTo>
                      <a:pt x="896736" y="1742876"/>
                      <a:pt x="896900" y="1742467"/>
                      <a:pt x="896982" y="1741975"/>
                    </a:cubicBezTo>
                    <a:cubicBezTo>
                      <a:pt x="897228" y="1703143"/>
                      <a:pt x="896736" y="1664065"/>
                      <a:pt x="901080" y="1625151"/>
                    </a:cubicBezTo>
                    <a:cubicBezTo>
                      <a:pt x="907719" y="1538966"/>
                      <a:pt x="924766" y="1454011"/>
                      <a:pt x="943617" y="1369711"/>
                    </a:cubicBezTo>
                    <a:cubicBezTo>
                      <a:pt x="968942" y="1270582"/>
                      <a:pt x="992464" y="1170471"/>
                      <a:pt x="1030739" y="1075275"/>
                    </a:cubicBezTo>
                    <a:cubicBezTo>
                      <a:pt x="1049262" y="1033247"/>
                      <a:pt x="1070080" y="992203"/>
                      <a:pt x="1090242" y="950913"/>
                    </a:cubicBezTo>
                    <a:cubicBezTo>
                      <a:pt x="1142204" y="839496"/>
                      <a:pt x="1200723" y="730947"/>
                      <a:pt x="1270470" y="629524"/>
                    </a:cubicBezTo>
                    <a:cubicBezTo>
                      <a:pt x="1301368" y="586514"/>
                      <a:pt x="1336693" y="546945"/>
                      <a:pt x="1368411" y="504590"/>
                    </a:cubicBezTo>
                    <a:cubicBezTo>
                      <a:pt x="1420291" y="436511"/>
                      <a:pt x="1488235" y="383506"/>
                      <a:pt x="1553557" y="329190"/>
                    </a:cubicBezTo>
                    <a:cubicBezTo>
                      <a:pt x="1580849" y="303629"/>
                      <a:pt x="1611338" y="281837"/>
                      <a:pt x="1642073" y="260701"/>
                    </a:cubicBezTo>
                    <a:cubicBezTo>
                      <a:pt x="1688789" y="225801"/>
                      <a:pt x="1734850" y="189754"/>
                      <a:pt x="1784354" y="158623"/>
                    </a:cubicBezTo>
                    <a:cubicBezTo>
                      <a:pt x="1841807" y="160917"/>
                      <a:pt x="1899178" y="166406"/>
                      <a:pt x="1956058" y="175008"/>
                    </a:cubicBezTo>
                    <a:cubicBezTo>
                      <a:pt x="2058179" y="187297"/>
                      <a:pt x="2160382" y="203600"/>
                      <a:pt x="2257750" y="237844"/>
                    </a:cubicBezTo>
                    <a:cubicBezTo>
                      <a:pt x="2329792" y="262503"/>
                      <a:pt x="2393474" y="297157"/>
                      <a:pt x="2461746" y="332303"/>
                    </a:cubicBezTo>
                    <a:cubicBezTo>
                      <a:pt x="2540181" y="374494"/>
                      <a:pt x="2620583" y="415210"/>
                      <a:pt x="2689674" y="471984"/>
                    </a:cubicBezTo>
                    <a:cubicBezTo>
                      <a:pt x="2778764" y="542357"/>
                      <a:pt x="2852937" y="631081"/>
                      <a:pt x="2913341" y="726850"/>
                    </a:cubicBezTo>
                    <a:cubicBezTo>
                      <a:pt x="3050376" y="975982"/>
                      <a:pt x="3053655" y="1272794"/>
                      <a:pt x="2975384" y="1541342"/>
                    </a:cubicBezTo>
                    <a:cubicBezTo>
                      <a:pt x="2937027" y="1692329"/>
                      <a:pt x="2863018" y="1831764"/>
                      <a:pt x="2807777" y="1977098"/>
                    </a:cubicBezTo>
                    <a:cubicBezTo>
                      <a:pt x="2793599" y="2015848"/>
                      <a:pt x="2773109" y="2053287"/>
                      <a:pt x="2764421" y="2093348"/>
                    </a:cubicBezTo>
                    <a:close/>
                    <a:moveTo>
                      <a:pt x="589799" y="1078224"/>
                    </a:moveTo>
                    <a:cubicBezTo>
                      <a:pt x="622173" y="969428"/>
                      <a:pt x="668890" y="865958"/>
                      <a:pt x="719131" y="764372"/>
                    </a:cubicBezTo>
                    <a:cubicBezTo>
                      <a:pt x="797402" y="593232"/>
                      <a:pt x="903375" y="424058"/>
                      <a:pt x="1069588" y="326486"/>
                    </a:cubicBezTo>
                    <a:cubicBezTo>
                      <a:pt x="1183101" y="258243"/>
                      <a:pt x="1310630" y="214823"/>
                      <a:pt x="1440289" y="188280"/>
                    </a:cubicBezTo>
                    <a:cubicBezTo>
                      <a:pt x="1545689" y="164931"/>
                      <a:pt x="1653219" y="155592"/>
                      <a:pt x="1760749" y="158132"/>
                    </a:cubicBezTo>
                    <a:cubicBezTo>
                      <a:pt x="1698624" y="188034"/>
                      <a:pt x="1642892" y="229488"/>
                      <a:pt x="1584455" y="265780"/>
                    </a:cubicBezTo>
                    <a:cubicBezTo>
                      <a:pt x="1515610" y="318785"/>
                      <a:pt x="1445043" y="370725"/>
                      <a:pt x="1384065" y="432906"/>
                    </a:cubicBezTo>
                    <a:cubicBezTo>
                      <a:pt x="1336529" y="484027"/>
                      <a:pt x="1295303" y="540636"/>
                      <a:pt x="1251373" y="594952"/>
                    </a:cubicBezTo>
                    <a:cubicBezTo>
                      <a:pt x="1211049" y="651234"/>
                      <a:pt x="1174987" y="710875"/>
                      <a:pt x="1139745" y="770434"/>
                    </a:cubicBezTo>
                    <a:cubicBezTo>
                      <a:pt x="1084423" y="876608"/>
                      <a:pt x="1025822" y="981635"/>
                      <a:pt x="980171" y="1092315"/>
                    </a:cubicBezTo>
                    <a:cubicBezTo>
                      <a:pt x="940256" y="1204961"/>
                      <a:pt x="910014" y="1321130"/>
                      <a:pt x="886409" y="1438200"/>
                    </a:cubicBezTo>
                    <a:cubicBezTo>
                      <a:pt x="872968" y="1504394"/>
                      <a:pt x="862559" y="1571245"/>
                      <a:pt x="857888" y="1638668"/>
                    </a:cubicBezTo>
                    <a:cubicBezTo>
                      <a:pt x="856003" y="1673650"/>
                      <a:pt x="850921" y="1709943"/>
                      <a:pt x="857560" y="1744515"/>
                    </a:cubicBezTo>
                    <a:cubicBezTo>
                      <a:pt x="859199" y="1750249"/>
                      <a:pt x="863051" y="1754100"/>
                      <a:pt x="867723" y="1756230"/>
                    </a:cubicBezTo>
                    <a:cubicBezTo>
                      <a:pt x="860510" y="1849787"/>
                      <a:pt x="800516" y="1916310"/>
                      <a:pt x="701428" y="1902137"/>
                    </a:cubicBezTo>
                    <a:cubicBezTo>
                      <a:pt x="520872" y="1888128"/>
                      <a:pt x="518741" y="1774827"/>
                      <a:pt x="500464" y="1629821"/>
                    </a:cubicBezTo>
                    <a:cubicBezTo>
                      <a:pt x="501529" y="1572064"/>
                      <a:pt x="502021" y="1514143"/>
                      <a:pt x="505463" y="1456551"/>
                    </a:cubicBezTo>
                    <a:cubicBezTo>
                      <a:pt x="519396" y="1328749"/>
                      <a:pt x="551688" y="1201520"/>
                      <a:pt x="589799" y="1078224"/>
                    </a:cubicBezTo>
                    <a:close/>
                    <a:moveTo>
                      <a:pt x="85751" y="3033594"/>
                    </a:moveTo>
                    <a:cubicBezTo>
                      <a:pt x="43460" y="2913247"/>
                      <a:pt x="33870" y="2784134"/>
                      <a:pt x="48787" y="2657889"/>
                    </a:cubicBezTo>
                    <a:cubicBezTo>
                      <a:pt x="57393" y="2570066"/>
                      <a:pt x="69768" y="2481998"/>
                      <a:pt x="96815" y="2397779"/>
                    </a:cubicBezTo>
                    <a:cubicBezTo>
                      <a:pt x="108125" y="2367467"/>
                      <a:pt x="124763" y="2332977"/>
                      <a:pt x="158530" y="2323556"/>
                    </a:cubicBezTo>
                    <a:cubicBezTo>
                      <a:pt x="161235" y="2322655"/>
                      <a:pt x="167956" y="2320852"/>
                      <a:pt x="176069" y="2318395"/>
                    </a:cubicBezTo>
                    <a:cubicBezTo>
                      <a:pt x="175906" y="2318968"/>
                      <a:pt x="175742" y="2319542"/>
                      <a:pt x="175578" y="2320115"/>
                    </a:cubicBezTo>
                    <a:cubicBezTo>
                      <a:pt x="158612" y="2382787"/>
                      <a:pt x="138778" y="2445132"/>
                      <a:pt x="126648" y="2509033"/>
                    </a:cubicBezTo>
                    <a:cubicBezTo>
                      <a:pt x="119026" y="2556631"/>
                      <a:pt x="116157" y="2604966"/>
                      <a:pt x="108617" y="2652564"/>
                    </a:cubicBezTo>
                    <a:cubicBezTo>
                      <a:pt x="98044" y="2733342"/>
                      <a:pt x="94520" y="2816577"/>
                      <a:pt x="105257" y="2897436"/>
                    </a:cubicBezTo>
                    <a:cubicBezTo>
                      <a:pt x="113617" y="2962156"/>
                      <a:pt x="133615" y="3024091"/>
                      <a:pt x="155580" y="3085206"/>
                    </a:cubicBezTo>
                    <a:cubicBezTo>
                      <a:pt x="171070" y="3129937"/>
                      <a:pt x="191150" y="3172866"/>
                      <a:pt x="215328" y="3213500"/>
                    </a:cubicBezTo>
                    <a:cubicBezTo>
                      <a:pt x="126648" y="3176634"/>
                      <a:pt x="126812" y="3133214"/>
                      <a:pt x="85751" y="3033594"/>
                    </a:cubicBezTo>
                    <a:close/>
                    <a:moveTo>
                      <a:pt x="244259" y="3177945"/>
                    </a:moveTo>
                    <a:cubicBezTo>
                      <a:pt x="202624" y="3103558"/>
                      <a:pt x="175168" y="3020978"/>
                      <a:pt x="155580" y="2937989"/>
                    </a:cubicBezTo>
                    <a:cubicBezTo>
                      <a:pt x="138860" y="2866305"/>
                      <a:pt x="140581" y="2788968"/>
                      <a:pt x="144187" y="2715400"/>
                    </a:cubicBezTo>
                    <a:cubicBezTo>
                      <a:pt x="148941" y="2659773"/>
                      <a:pt x="159022" y="2604802"/>
                      <a:pt x="163694" y="2549176"/>
                    </a:cubicBezTo>
                    <a:cubicBezTo>
                      <a:pt x="168939" y="2497072"/>
                      <a:pt x="184921" y="2447098"/>
                      <a:pt x="198035" y="2396632"/>
                    </a:cubicBezTo>
                    <a:cubicBezTo>
                      <a:pt x="209837" y="2352721"/>
                      <a:pt x="220573" y="2308236"/>
                      <a:pt x="240489" y="2267110"/>
                    </a:cubicBezTo>
                    <a:cubicBezTo>
                      <a:pt x="272044" y="2212139"/>
                      <a:pt x="311138" y="2161100"/>
                      <a:pt x="358019" y="2118253"/>
                    </a:cubicBezTo>
                    <a:cubicBezTo>
                      <a:pt x="409899" y="2082453"/>
                      <a:pt x="463746" y="2048618"/>
                      <a:pt x="518659" y="2017487"/>
                    </a:cubicBezTo>
                    <a:cubicBezTo>
                      <a:pt x="525297" y="2013226"/>
                      <a:pt x="533657" y="2009704"/>
                      <a:pt x="540542" y="2004952"/>
                    </a:cubicBezTo>
                    <a:cubicBezTo>
                      <a:pt x="549147" y="2004870"/>
                      <a:pt x="555950" y="1995367"/>
                      <a:pt x="559802" y="1987666"/>
                    </a:cubicBezTo>
                    <a:cubicBezTo>
                      <a:pt x="573407" y="1957682"/>
                      <a:pt x="564720" y="1924011"/>
                      <a:pt x="551196" y="1893043"/>
                    </a:cubicBezTo>
                    <a:cubicBezTo>
                      <a:pt x="592422" y="1926305"/>
                      <a:pt x="650367" y="1943673"/>
                      <a:pt x="720278" y="1946130"/>
                    </a:cubicBezTo>
                    <a:cubicBezTo>
                      <a:pt x="723147" y="1946212"/>
                      <a:pt x="726015" y="1946294"/>
                      <a:pt x="728884" y="1946294"/>
                    </a:cubicBezTo>
                    <a:cubicBezTo>
                      <a:pt x="795353" y="1946294"/>
                      <a:pt x="847315" y="1914426"/>
                      <a:pt x="875591" y="1866664"/>
                    </a:cubicBezTo>
                    <a:cubicBezTo>
                      <a:pt x="880098" y="1911640"/>
                      <a:pt x="886573" y="1958501"/>
                      <a:pt x="914767" y="1995121"/>
                    </a:cubicBezTo>
                    <a:cubicBezTo>
                      <a:pt x="919029" y="2000446"/>
                      <a:pt x="924274" y="2002658"/>
                      <a:pt x="929438" y="2002658"/>
                    </a:cubicBezTo>
                    <a:cubicBezTo>
                      <a:pt x="932061" y="2002658"/>
                      <a:pt x="934683" y="2002085"/>
                      <a:pt x="937060" y="2001020"/>
                    </a:cubicBezTo>
                    <a:cubicBezTo>
                      <a:pt x="938945" y="2002740"/>
                      <a:pt x="940994" y="2004297"/>
                      <a:pt x="942715" y="2005689"/>
                    </a:cubicBezTo>
                    <a:cubicBezTo>
                      <a:pt x="959107" y="2018224"/>
                      <a:pt x="978122" y="2026089"/>
                      <a:pt x="997218" y="2033871"/>
                    </a:cubicBezTo>
                    <a:cubicBezTo>
                      <a:pt x="992792" y="2034035"/>
                      <a:pt x="988448" y="2034281"/>
                      <a:pt x="984269" y="2034609"/>
                    </a:cubicBezTo>
                    <a:cubicBezTo>
                      <a:pt x="898457" y="2040343"/>
                      <a:pt x="820022" y="2080978"/>
                      <a:pt x="748062" y="2125381"/>
                    </a:cubicBezTo>
                    <a:cubicBezTo>
                      <a:pt x="658891" y="2185513"/>
                      <a:pt x="587013" y="2269895"/>
                      <a:pt x="525297" y="2357145"/>
                    </a:cubicBezTo>
                    <a:cubicBezTo>
                      <a:pt x="488252" y="2409986"/>
                      <a:pt x="468008" y="2471593"/>
                      <a:pt x="445469" y="2531398"/>
                    </a:cubicBezTo>
                    <a:cubicBezTo>
                      <a:pt x="414980" y="2610783"/>
                      <a:pt x="387770" y="2692379"/>
                      <a:pt x="380148" y="2777581"/>
                    </a:cubicBezTo>
                    <a:cubicBezTo>
                      <a:pt x="370067" y="2864257"/>
                      <a:pt x="379738" y="2951588"/>
                      <a:pt x="399490" y="3036216"/>
                    </a:cubicBezTo>
                    <a:cubicBezTo>
                      <a:pt x="428094" y="3175569"/>
                      <a:pt x="478007" y="3299685"/>
                      <a:pt x="576932" y="3404384"/>
                    </a:cubicBezTo>
                    <a:cubicBezTo>
                      <a:pt x="592258" y="3423390"/>
                      <a:pt x="607584" y="3440840"/>
                      <a:pt x="622911" y="3456979"/>
                    </a:cubicBezTo>
                    <a:cubicBezTo>
                      <a:pt x="577997" y="3446903"/>
                      <a:pt x="532920" y="3436006"/>
                      <a:pt x="489973" y="3419294"/>
                    </a:cubicBezTo>
                    <a:cubicBezTo>
                      <a:pt x="352118" y="3374154"/>
                      <a:pt x="308761" y="3299439"/>
                      <a:pt x="244259" y="3177945"/>
                    </a:cubicBezTo>
                    <a:close/>
                    <a:moveTo>
                      <a:pt x="1520773" y="3446493"/>
                    </a:moveTo>
                    <a:cubicBezTo>
                      <a:pt x="1415538" y="3530219"/>
                      <a:pt x="1283911" y="3581504"/>
                      <a:pt x="1150072" y="3595267"/>
                    </a:cubicBezTo>
                    <a:cubicBezTo>
                      <a:pt x="1001398" y="3600347"/>
                      <a:pt x="838053" y="3580193"/>
                      <a:pt x="717000" y="3486062"/>
                    </a:cubicBezTo>
                    <a:cubicBezTo>
                      <a:pt x="677250" y="3454521"/>
                      <a:pt x="644466" y="3415525"/>
                      <a:pt x="610535" y="3378004"/>
                    </a:cubicBezTo>
                    <a:cubicBezTo>
                      <a:pt x="562999" y="3323852"/>
                      <a:pt x="518823" y="3265522"/>
                      <a:pt x="492350" y="3197934"/>
                    </a:cubicBezTo>
                    <a:cubicBezTo>
                      <a:pt x="440388" y="3058909"/>
                      <a:pt x="404244" y="2907594"/>
                      <a:pt x="425389" y="2758820"/>
                    </a:cubicBezTo>
                    <a:cubicBezTo>
                      <a:pt x="435470" y="2678288"/>
                      <a:pt x="464074" y="2601935"/>
                      <a:pt x="492760" y="2526483"/>
                    </a:cubicBezTo>
                    <a:cubicBezTo>
                      <a:pt x="511036" y="2477901"/>
                      <a:pt x="527838" y="2429320"/>
                      <a:pt x="557261" y="2385655"/>
                    </a:cubicBezTo>
                    <a:cubicBezTo>
                      <a:pt x="613485" y="2304468"/>
                      <a:pt x="681512" y="2225165"/>
                      <a:pt x="761913" y="2166425"/>
                    </a:cubicBezTo>
                    <a:cubicBezTo>
                      <a:pt x="830103" y="2123742"/>
                      <a:pt x="903539" y="2082534"/>
                      <a:pt x="985088" y="2075407"/>
                    </a:cubicBezTo>
                    <a:cubicBezTo>
                      <a:pt x="997300" y="2074424"/>
                      <a:pt x="1009512" y="2074014"/>
                      <a:pt x="1021642" y="2074014"/>
                    </a:cubicBezTo>
                    <a:cubicBezTo>
                      <a:pt x="1048115" y="2074014"/>
                      <a:pt x="1074424" y="2076226"/>
                      <a:pt x="1100569" y="2079995"/>
                    </a:cubicBezTo>
                    <a:cubicBezTo>
                      <a:pt x="1104503" y="2081388"/>
                      <a:pt x="1108437" y="2082698"/>
                      <a:pt x="1112535" y="2083763"/>
                    </a:cubicBezTo>
                    <a:cubicBezTo>
                      <a:pt x="1114666" y="2084337"/>
                      <a:pt x="1116715" y="2084583"/>
                      <a:pt x="1118600" y="2084583"/>
                    </a:cubicBezTo>
                    <a:cubicBezTo>
                      <a:pt x="1120567" y="2084583"/>
                      <a:pt x="1122370" y="2084255"/>
                      <a:pt x="1124173" y="2083681"/>
                    </a:cubicBezTo>
                    <a:cubicBezTo>
                      <a:pt x="1148843" y="2088023"/>
                      <a:pt x="1173430" y="2093512"/>
                      <a:pt x="1197854" y="2099902"/>
                    </a:cubicBezTo>
                    <a:cubicBezTo>
                      <a:pt x="1283829" y="2120302"/>
                      <a:pt x="1372017" y="2148893"/>
                      <a:pt x="1439470" y="2208206"/>
                    </a:cubicBezTo>
                    <a:cubicBezTo>
                      <a:pt x="1442830" y="2219676"/>
                      <a:pt x="1452501" y="2227950"/>
                      <a:pt x="1460451" y="2236470"/>
                    </a:cubicBezTo>
                    <a:cubicBezTo>
                      <a:pt x="1483646" y="2263178"/>
                      <a:pt x="1510528" y="2289148"/>
                      <a:pt x="1532001" y="2320689"/>
                    </a:cubicBezTo>
                    <a:cubicBezTo>
                      <a:pt x="1567982" y="2378281"/>
                      <a:pt x="1599782" y="2439151"/>
                      <a:pt x="1623632" y="2502725"/>
                    </a:cubicBezTo>
                    <a:cubicBezTo>
                      <a:pt x="1653957" y="2590302"/>
                      <a:pt x="1664202" y="2681483"/>
                      <a:pt x="1678626" y="2773321"/>
                    </a:cubicBezTo>
                    <a:cubicBezTo>
                      <a:pt x="1695346" y="2898747"/>
                      <a:pt x="1682806" y="3029334"/>
                      <a:pt x="1658137" y="3153532"/>
                    </a:cubicBezTo>
                    <a:cubicBezTo>
                      <a:pt x="1648383" y="3197033"/>
                      <a:pt x="1643876" y="3241764"/>
                      <a:pt x="1629615" y="3284119"/>
                    </a:cubicBezTo>
                    <a:cubicBezTo>
                      <a:pt x="1605601" y="3344579"/>
                      <a:pt x="1569703" y="3403237"/>
                      <a:pt x="1520773" y="3446493"/>
                    </a:cubicBezTo>
                    <a:close/>
                    <a:moveTo>
                      <a:pt x="1965483" y="3789018"/>
                    </a:moveTo>
                    <a:cubicBezTo>
                      <a:pt x="1910981" y="3758625"/>
                      <a:pt x="1843692" y="3747647"/>
                      <a:pt x="1800746" y="3699639"/>
                    </a:cubicBezTo>
                    <a:cubicBezTo>
                      <a:pt x="1776322" y="3668426"/>
                      <a:pt x="1765749" y="3628938"/>
                      <a:pt x="1750259" y="3593056"/>
                    </a:cubicBezTo>
                    <a:cubicBezTo>
                      <a:pt x="1735506" y="3555207"/>
                      <a:pt x="1719114" y="3517849"/>
                      <a:pt x="1708132" y="3478771"/>
                    </a:cubicBezTo>
                    <a:cubicBezTo>
                      <a:pt x="1679528" y="3370877"/>
                      <a:pt x="1699936" y="3258149"/>
                      <a:pt x="1710918" y="3149190"/>
                    </a:cubicBezTo>
                    <a:cubicBezTo>
                      <a:pt x="1716901" y="3004429"/>
                      <a:pt x="1774109" y="2869418"/>
                      <a:pt x="1840578" y="2742763"/>
                    </a:cubicBezTo>
                    <a:cubicBezTo>
                      <a:pt x="1891310" y="2635114"/>
                      <a:pt x="1975564" y="2547291"/>
                      <a:pt x="2061212" y="2466350"/>
                    </a:cubicBezTo>
                    <a:cubicBezTo>
                      <a:pt x="2112026" y="2423586"/>
                      <a:pt x="2176364" y="2394093"/>
                      <a:pt x="2243325" y="2391799"/>
                    </a:cubicBezTo>
                    <a:cubicBezTo>
                      <a:pt x="2310777" y="2389669"/>
                      <a:pt x="2377820" y="2398025"/>
                      <a:pt x="2444616" y="2407610"/>
                    </a:cubicBezTo>
                    <a:cubicBezTo>
                      <a:pt x="2458304" y="2409003"/>
                      <a:pt x="2472155" y="2411215"/>
                      <a:pt x="2486088" y="2413099"/>
                    </a:cubicBezTo>
                    <a:cubicBezTo>
                      <a:pt x="2452075" y="2430877"/>
                      <a:pt x="2418717" y="2449965"/>
                      <a:pt x="2386016" y="2470119"/>
                    </a:cubicBezTo>
                    <a:cubicBezTo>
                      <a:pt x="2370034" y="2479376"/>
                      <a:pt x="2354871" y="2489862"/>
                      <a:pt x="2340201" y="2501004"/>
                    </a:cubicBezTo>
                    <a:cubicBezTo>
                      <a:pt x="2320858" y="2491419"/>
                      <a:pt x="2300369" y="2483472"/>
                      <a:pt x="2280944" y="2474379"/>
                    </a:cubicBezTo>
                    <a:cubicBezTo>
                      <a:pt x="2263241" y="2468480"/>
                      <a:pt x="2235375" y="2445705"/>
                      <a:pt x="2222917" y="2470446"/>
                    </a:cubicBezTo>
                    <a:cubicBezTo>
                      <a:pt x="2213819" y="2496744"/>
                      <a:pt x="2249554" y="2500758"/>
                      <a:pt x="2266765" y="2508050"/>
                    </a:cubicBezTo>
                    <a:cubicBezTo>
                      <a:pt x="2281764" y="2513129"/>
                      <a:pt x="2296434" y="2518945"/>
                      <a:pt x="2311269" y="2524352"/>
                    </a:cubicBezTo>
                    <a:cubicBezTo>
                      <a:pt x="2290615" y="2542048"/>
                      <a:pt x="2270863" y="2560809"/>
                      <a:pt x="2251193" y="2579488"/>
                    </a:cubicBezTo>
                    <a:cubicBezTo>
                      <a:pt x="2230375" y="2598412"/>
                      <a:pt x="2210459" y="2618402"/>
                      <a:pt x="2191527" y="2639211"/>
                    </a:cubicBezTo>
                    <a:cubicBezTo>
                      <a:pt x="2173742" y="2633803"/>
                      <a:pt x="2155383" y="2630035"/>
                      <a:pt x="2137434" y="2625447"/>
                    </a:cubicBezTo>
                    <a:cubicBezTo>
                      <a:pt x="2120304" y="2622088"/>
                      <a:pt x="2089651" y="2608980"/>
                      <a:pt x="2087357" y="2636589"/>
                    </a:cubicBezTo>
                    <a:cubicBezTo>
                      <a:pt x="2087520" y="2656005"/>
                      <a:pt x="2109322" y="2654694"/>
                      <a:pt x="2123337" y="2655268"/>
                    </a:cubicBezTo>
                    <a:cubicBezTo>
                      <a:pt x="2138335" y="2656251"/>
                      <a:pt x="2155465" y="2659036"/>
                      <a:pt x="2172266" y="2661002"/>
                    </a:cubicBezTo>
                    <a:cubicBezTo>
                      <a:pt x="2140630" y="2697868"/>
                      <a:pt x="2111863" y="2737192"/>
                      <a:pt x="2086619" y="2778728"/>
                    </a:cubicBezTo>
                    <a:cubicBezTo>
                      <a:pt x="2051704" y="2836730"/>
                      <a:pt x="2028838" y="2900877"/>
                      <a:pt x="2009495" y="2965433"/>
                    </a:cubicBezTo>
                    <a:cubicBezTo>
                      <a:pt x="2004906" y="2979278"/>
                      <a:pt x="2000644" y="2993206"/>
                      <a:pt x="1996792" y="3007215"/>
                    </a:cubicBezTo>
                    <a:cubicBezTo>
                      <a:pt x="1996300" y="3007215"/>
                      <a:pt x="1995890" y="3007215"/>
                      <a:pt x="1995398" y="3007215"/>
                    </a:cubicBezTo>
                    <a:cubicBezTo>
                      <a:pt x="1961631" y="3008607"/>
                      <a:pt x="1928110" y="3005248"/>
                      <a:pt x="1895326" y="2997630"/>
                    </a:cubicBezTo>
                    <a:cubicBezTo>
                      <a:pt x="1885245" y="2995663"/>
                      <a:pt x="1875328" y="3004020"/>
                      <a:pt x="1874017" y="3013850"/>
                    </a:cubicBezTo>
                    <a:cubicBezTo>
                      <a:pt x="1872378" y="3042606"/>
                      <a:pt x="1910079" y="3035724"/>
                      <a:pt x="1929012" y="3038837"/>
                    </a:cubicBezTo>
                    <a:cubicBezTo>
                      <a:pt x="1934995" y="3039329"/>
                      <a:pt x="1941060" y="3039575"/>
                      <a:pt x="1947043" y="3039575"/>
                    </a:cubicBezTo>
                    <a:cubicBezTo>
                      <a:pt x="1961140" y="3039575"/>
                      <a:pt x="1975236" y="3038264"/>
                      <a:pt x="1989252" y="3036625"/>
                    </a:cubicBezTo>
                    <a:cubicBezTo>
                      <a:pt x="1968106" y="3123547"/>
                      <a:pt x="1959254" y="3212927"/>
                      <a:pt x="1958189" y="3302634"/>
                    </a:cubicBezTo>
                    <a:cubicBezTo>
                      <a:pt x="1944666" y="3301814"/>
                      <a:pt x="1931142" y="3301978"/>
                      <a:pt x="1917619" y="3302388"/>
                    </a:cubicBezTo>
                    <a:cubicBezTo>
                      <a:pt x="1897539" y="3302961"/>
                      <a:pt x="1877377" y="3303453"/>
                      <a:pt x="1857543" y="3300176"/>
                    </a:cubicBezTo>
                    <a:cubicBezTo>
                      <a:pt x="1833447" y="3297964"/>
                      <a:pt x="1832136" y="3333683"/>
                      <a:pt x="1856150" y="3333765"/>
                    </a:cubicBezTo>
                    <a:cubicBezTo>
                      <a:pt x="1859592" y="3333929"/>
                      <a:pt x="1863116" y="3334093"/>
                      <a:pt x="1866559" y="3334011"/>
                    </a:cubicBezTo>
                    <a:cubicBezTo>
                      <a:pt x="1896965" y="3334011"/>
                      <a:pt x="1927044" y="3327129"/>
                      <a:pt x="1957369" y="3323852"/>
                    </a:cubicBezTo>
                    <a:cubicBezTo>
                      <a:pt x="1953435" y="3416754"/>
                      <a:pt x="1963844" y="3509657"/>
                      <a:pt x="1987940" y="3599364"/>
                    </a:cubicBezTo>
                    <a:cubicBezTo>
                      <a:pt x="1973515" y="3598954"/>
                      <a:pt x="1959091" y="3598544"/>
                      <a:pt x="1944748" y="3597561"/>
                    </a:cubicBezTo>
                    <a:cubicBezTo>
                      <a:pt x="1940158" y="3597889"/>
                      <a:pt x="1934093" y="3597070"/>
                      <a:pt x="1927618" y="3596250"/>
                    </a:cubicBezTo>
                    <a:cubicBezTo>
                      <a:pt x="1909505" y="3594121"/>
                      <a:pt x="1888196" y="3591908"/>
                      <a:pt x="1886721" y="3613127"/>
                    </a:cubicBezTo>
                    <a:cubicBezTo>
                      <a:pt x="1886721" y="3622303"/>
                      <a:pt x="1894507" y="3631232"/>
                      <a:pt x="1903932" y="3631232"/>
                    </a:cubicBezTo>
                    <a:cubicBezTo>
                      <a:pt x="1904178" y="3631232"/>
                      <a:pt x="1904506" y="3631232"/>
                      <a:pt x="1904752" y="3631232"/>
                    </a:cubicBezTo>
                    <a:cubicBezTo>
                      <a:pt x="1927290" y="3630085"/>
                      <a:pt x="1949747" y="3628037"/>
                      <a:pt x="1972204" y="3626317"/>
                    </a:cubicBezTo>
                    <a:cubicBezTo>
                      <a:pt x="1976138" y="3625416"/>
                      <a:pt x="1985072" y="3625088"/>
                      <a:pt x="1995071" y="3624432"/>
                    </a:cubicBezTo>
                    <a:cubicBezTo>
                      <a:pt x="2003021" y="3651058"/>
                      <a:pt x="2012118" y="3677356"/>
                      <a:pt x="2022527" y="3703244"/>
                    </a:cubicBezTo>
                    <a:cubicBezTo>
                      <a:pt x="2048836" y="3763868"/>
                      <a:pt x="2087684" y="3818102"/>
                      <a:pt x="2130877" y="3867994"/>
                    </a:cubicBezTo>
                    <a:cubicBezTo>
                      <a:pt x="2124566" y="3865946"/>
                      <a:pt x="2118255" y="3863897"/>
                      <a:pt x="2112108" y="3861686"/>
                    </a:cubicBezTo>
                    <a:cubicBezTo>
                      <a:pt x="2058835" y="3846447"/>
                      <a:pt x="2013347" y="3815234"/>
                      <a:pt x="1965483" y="3789018"/>
                    </a:cubicBezTo>
                    <a:close/>
                    <a:moveTo>
                      <a:pt x="3096683" y="2456110"/>
                    </a:moveTo>
                    <a:cubicBezTo>
                      <a:pt x="3127254" y="2516324"/>
                      <a:pt x="3158645" y="2576047"/>
                      <a:pt x="3196264" y="2632329"/>
                    </a:cubicBezTo>
                    <a:cubicBezTo>
                      <a:pt x="3282403" y="2757100"/>
                      <a:pt x="3328792" y="2905137"/>
                      <a:pt x="3353461" y="3053584"/>
                    </a:cubicBezTo>
                    <a:cubicBezTo>
                      <a:pt x="3369525" y="3202686"/>
                      <a:pt x="3356576" y="3357687"/>
                      <a:pt x="3308958" y="3500727"/>
                    </a:cubicBezTo>
                    <a:cubicBezTo>
                      <a:pt x="3308794" y="3500563"/>
                      <a:pt x="3308712" y="3500317"/>
                      <a:pt x="3308466" y="3500153"/>
                    </a:cubicBezTo>
                    <a:lnTo>
                      <a:pt x="3308466" y="3500153"/>
                    </a:lnTo>
                    <a:cubicBezTo>
                      <a:pt x="3307318" y="3505888"/>
                      <a:pt x="3305843" y="3511459"/>
                      <a:pt x="3304204" y="3516948"/>
                    </a:cubicBezTo>
                    <a:cubicBezTo>
                      <a:pt x="3300926" y="3527844"/>
                      <a:pt x="3297237" y="3538658"/>
                      <a:pt x="3292730" y="3549144"/>
                    </a:cubicBezTo>
                    <a:cubicBezTo>
                      <a:pt x="3290107" y="3555043"/>
                      <a:pt x="3287648" y="3560941"/>
                      <a:pt x="3284862" y="3566758"/>
                    </a:cubicBezTo>
                    <a:cubicBezTo>
                      <a:pt x="3282403" y="3572083"/>
                      <a:pt x="3279616" y="3577244"/>
                      <a:pt x="3276912" y="3582487"/>
                    </a:cubicBezTo>
                    <a:cubicBezTo>
                      <a:pt x="3271502" y="3592974"/>
                      <a:pt x="3265601" y="3603132"/>
                      <a:pt x="3259864" y="3613291"/>
                    </a:cubicBezTo>
                    <a:cubicBezTo>
                      <a:pt x="3255848" y="3620336"/>
                      <a:pt x="3251996" y="3627546"/>
                      <a:pt x="3248144" y="3634673"/>
                    </a:cubicBezTo>
                    <a:cubicBezTo>
                      <a:pt x="3248062" y="3634837"/>
                      <a:pt x="3247980" y="3635001"/>
                      <a:pt x="3247898" y="3635165"/>
                    </a:cubicBezTo>
                    <a:cubicBezTo>
                      <a:pt x="3244866" y="3641391"/>
                      <a:pt x="3241915" y="3647781"/>
                      <a:pt x="3238964" y="3654089"/>
                    </a:cubicBezTo>
                    <a:cubicBezTo>
                      <a:pt x="3238801" y="3654335"/>
                      <a:pt x="3238637" y="3654581"/>
                      <a:pt x="3238555" y="3654827"/>
                    </a:cubicBezTo>
                    <a:cubicBezTo>
                      <a:pt x="3236752" y="3658677"/>
                      <a:pt x="3234949" y="3662445"/>
                      <a:pt x="3233227" y="3666296"/>
                    </a:cubicBezTo>
                    <a:cubicBezTo>
                      <a:pt x="3232900" y="3667033"/>
                      <a:pt x="3232490" y="3667853"/>
                      <a:pt x="3232162" y="3668590"/>
                    </a:cubicBezTo>
                    <a:cubicBezTo>
                      <a:pt x="3229621" y="3674079"/>
                      <a:pt x="3226916" y="3679486"/>
                      <a:pt x="3224130" y="3684893"/>
                    </a:cubicBezTo>
                    <a:cubicBezTo>
                      <a:pt x="3223064" y="3686941"/>
                      <a:pt x="3221917" y="3689071"/>
                      <a:pt x="3220687" y="3691119"/>
                    </a:cubicBezTo>
                    <a:cubicBezTo>
                      <a:pt x="3220032" y="3692184"/>
                      <a:pt x="3219376" y="3693249"/>
                      <a:pt x="3218639" y="3694232"/>
                    </a:cubicBezTo>
                    <a:cubicBezTo>
                      <a:pt x="3217163" y="3696362"/>
                      <a:pt x="3215606" y="3698410"/>
                      <a:pt x="3213475" y="3699885"/>
                    </a:cubicBezTo>
                    <a:cubicBezTo>
                      <a:pt x="3211508" y="3701278"/>
                      <a:pt x="3209131" y="3701851"/>
                      <a:pt x="3206918" y="3701523"/>
                    </a:cubicBezTo>
                    <a:cubicBezTo>
                      <a:pt x="3169217" y="3754037"/>
                      <a:pt x="3127090" y="3803765"/>
                      <a:pt x="3089963" y="3856688"/>
                    </a:cubicBezTo>
                    <a:cubicBezTo>
                      <a:pt x="3079554" y="3870615"/>
                      <a:pt x="3069145" y="3884542"/>
                      <a:pt x="3057917" y="3897896"/>
                    </a:cubicBezTo>
                    <a:cubicBezTo>
                      <a:pt x="3055704" y="3899453"/>
                      <a:pt x="3053573" y="3901091"/>
                      <a:pt x="3051278" y="3902648"/>
                    </a:cubicBezTo>
                    <a:cubicBezTo>
                      <a:pt x="2979318" y="3946887"/>
                      <a:pt x="2902194" y="3980230"/>
                      <a:pt x="2822284" y="4009313"/>
                    </a:cubicBezTo>
                    <a:cubicBezTo>
                      <a:pt x="2770240" y="4030449"/>
                      <a:pt x="2715819" y="4047490"/>
                      <a:pt x="2659104" y="4052405"/>
                    </a:cubicBezTo>
                    <a:cubicBezTo>
                      <a:pt x="2538460" y="4063137"/>
                      <a:pt x="2433634" y="4024059"/>
                      <a:pt x="2329054" y="3967532"/>
                    </a:cubicBezTo>
                    <a:cubicBezTo>
                      <a:pt x="2251521" y="3932960"/>
                      <a:pt x="2187101" y="3876186"/>
                      <a:pt x="2136532" y="3808516"/>
                    </a:cubicBezTo>
                    <a:cubicBezTo>
                      <a:pt x="2089651" y="3751333"/>
                      <a:pt x="2056130" y="3684893"/>
                      <a:pt x="2035886" y="3614110"/>
                    </a:cubicBezTo>
                    <a:cubicBezTo>
                      <a:pt x="2037771" y="3611898"/>
                      <a:pt x="2038345" y="3609113"/>
                      <a:pt x="2036952" y="3605754"/>
                    </a:cubicBezTo>
                    <a:cubicBezTo>
                      <a:pt x="2035804" y="3604361"/>
                      <a:pt x="2034329" y="3603378"/>
                      <a:pt x="2032772" y="3602641"/>
                    </a:cubicBezTo>
                    <a:cubicBezTo>
                      <a:pt x="2030641" y="3594448"/>
                      <a:pt x="2028510" y="3586338"/>
                      <a:pt x="2026707" y="3578063"/>
                    </a:cubicBezTo>
                    <a:cubicBezTo>
                      <a:pt x="2003185" y="3491469"/>
                      <a:pt x="1995235" y="3402581"/>
                      <a:pt x="2000152" y="3313038"/>
                    </a:cubicBezTo>
                    <a:cubicBezTo>
                      <a:pt x="2001791" y="3257575"/>
                      <a:pt x="2003676" y="3201867"/>
                      <a:pt x="2010315" y="3146732"/>
                    </a:cubicBezTo>
                    <a:cubicBezTo>
                      <a:pt x="2015970" y="3106998"/>
                      <a:pt x="2024494" y="3067757"/>
                      <a:pt x="2034821" y="3029006"/>
                    </a:cubicBezTo>
                    <a:cubicBezTo>
                      <a:pt x="2035558" y="3028433"/>
                      <a:pt x="2036378" y="3027941"/>
                      <a:pt x="2037034" y="3027122"/>
                    </a:cubicBezTo>
                    <a:cubicBezTo>
                      <a:pt x="2039656" y="3024091"/>
                      <a:pt x="2039902" y="3019585"/>
                      <a:pt x="2038345" y="3015898"/>
                    </a:cubicBezTo>
                    <a:cubicBezTo>
                      <a:pt x="2049410" y="2976001"/>
                      <a:pt x="2062277" y="2936596"/>
                      <a:pt x="2075964" y="2897682"/>
                    </a:cubicBezTo>
                    <a:cubicBezTo>
                      <a:pt x="2117354" y="2784954"/>
                      <a:pt x="2193658" y="2688119"/>
                      <a:pt x="2280534" y="2606523"/>
                    </a:cubicBezTo>
                    <a:cubicBezTo>
                      <a:pt x="2355199" y="2527711"/>
                      <a:pt x="2447731" y="2471020"/>
                      <a:pt x="2542312" y="2419244"/>
                    </a:cubicBezTo>
                    <a:cubicBezTo>
                      <a:pt x="2566326" y="2406955"/>
                      <a:pt x="2591651" y="2393192"/>
                      <a:pt x="2613124" y="2375742"/>
                    </a:cubicBezTo>
                    <a:cubicBezTo>
                      <a:pt x="2619435" y="2374185"/>
                      <a:pt x="2624189" y="2368614"/>
                      <a:pt x="2628369" y="2361978"/>
                    </a:cubicBezTo>
                    <a:cubicBezTo>
                      <a:pt x="2640663" y="2349608"/>
                      <a:pt x="2650744" y="2335353"/>
                      <a:pt x="2657546" y="2318804"/>
                    </a:cubicBezTo>
                    <a:cubicBezTo>
                      <a:pt x="2692625" y="2270633"/>
                      <a:pt x="2727457" y="2221724"/>
                      <a:pt x="2753111" y="2167736"/>
                    </a:cubicBezTo>
                    <a:cubicBezTo>
                      <a:pt x="2756389" y="2160936"/>
                      <a:pt x="2759421" y="2154055"/>
                      <a:pt x="2762290" y="2147173"/>
                    </a:cubicBezTo>
                    <a:cubicBezTo>
                      <a:pt x="2768765" y="2189773"/>
                      <a:pt x="2793434" y="2230162"/>
                      <a:pt x="2825399" y="2257935"/>
                    </a:cubicBezTo>
                    <a:cubicBezTo>
                      <a:pt x="2866050" y="2288738"/>
                      <a:pt x="2918586" y="2295210"/>
                      <a:pt x="2968090" y="2297176"/>
                    </a:cubicBezTo>
                    <a:cubicBezTo>
                      <a:pt x="2970466" y="2297340"/>
                      <a:pt x="2972843" y="2297422"/>
                      <a:pt x="2975220" y="2297422"/>
                    </a:cubicBezTo>
                    <a:cubicBezTo>
                      <a:pt x="3009397" y="2297422"/>
                      <a:pt x="3041033" y="2282676"/>
                      <a:pt x="3070702" y="2266537"/>
                    </a:cubicBezTo>
                    <a:cubicBezTo>
                      <a:pt x="3095700" y="2253101"/>
                      <a:pt x="3121435" y="2239584"/>
                      <a:pt x="3141761" y="2219430"/>
                    </a:cubicBezTo>
                    <a:cubicBezTo>
                      <a:pt x="3143482" y="2217710"/>
                      <a:pt x="3145121" y="2215989"/>
                      <a:pt x="3146842" y="2214269"/>
                    </a:cubicBezTo>
                    <a:cubicBezTo>
                      <a:pt x="3142089" y="2221232"/>
                      <a:pt x="3137171" y="2228196"/>
                      <a:pt x="3131762" y="2235241"/>
                    </a:cubicBezTo>
                    <a:cubicBezTo>
                      <a:pt x="3085455" y="2296931"/>
                      <a:pt x="3052507" y="2384672"/>
                      <a:pt x="3096683" y="245611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4" name="Google Shape;1434;p26"/>
              <p:cNvSpPr/>
              <p:nvPr/>
            </p:nvSpPr>
            <p:spPr>
              <a:xfrm>
                <a:off x="15756661" y="1832746"/>
                <a:ext cx="870007" cy="1159285"/>
              </a:xfrm>
              <a:custGeom>
                <a:rect b="b" l="l" r="r" t="t"/>
                <a:pathLst>
                  <a:path extrusionOk="0" h="1159285" w="870007">
                    <a:moveTo>
                      <a:pt x="850774" y="440809"/>
                    </a:moveTo>
                    <a:cubicBezTo>
                      <a:pt x="842251" y="441628"/>
                      <a:pt x="776601" y="444578"/>
                      <a:pt x="745621" y="454491"/>
                    </a:cubicBezTo>
                    <a:cubicBezTo>
                      <a:pt x="739966" y="369781"/>
                      <a:pt x="718328" y="286791"/>
                      <a:pt x="674808" y="220924"/>
                    </a:cubicBezTo>
                    <a:cubicBezTo>
                      <a:pt x="692511" y="212732"/>
                      <a:pt x="708657" y="201262"/>
                      <a:pt x="720951" y="185943"/>
                    </a:cubicBezTo>
                    <a:cubicBezTo>
                      <a:pt x="735048" y="168984"/>
                      <a:pt x="745539" y="149404"/>
                      <a:pt x="755292" y="129742"/>
                    </a:cubicBezTo>
                    <a:cubicBezTo>
                      <a:pt x="759390" y="121468"/>
                      <a:pt x="754390" y="111064"/>
                      <a:pt x="746359" y="107705"/>
                    </a:cubicBezTo>
                    <a:cubicBezTo>
                      <a:pt x="738163" y="104264"/>
                      <a:pt x="727508" y="108114"/>
                      <a:pt x="724311" y="116634"/>
                    </a:cubicBezTo>
                    <a:cubicBezTo>
                      <a:pt x="717919" y="133511"/>
                      <a:pt x="710460" y="149896"/>
                      <a:pt x="700379" y="164970"/>
                    </a:cubicBezTo>
                    <a:cubicBezTo>
                      <a:pt x="690708" y="180372"/>
                      <a:pt x="676119" y="191431"/>
                      <a:pt x="661613" y="202245"/>
                    </a:cubicBezTo>
                    <a:cubicBezTo>
                      <a:pt x="649893" y="187008"/>
                      <a:pt x="636861" y="172753"/>
                      <a:pt x="622354" y="159972"/>
                    </a:cubicBezTo>
                    <a:cubicBezTo>
                      <a:pt x="584735" y="126056"/>
                      <a:pt x="538428" y="100905"/>
                      <a:pt x="488679" y="89763"/>
                    </a:cubicBezTo>
                    <a:cubicBezTo>
                      <a:pt x="485319" y="89272"/>
                      <a:pt x="481876" y="88616"/>
                      <a:pt x="478434" y="87961"/>
                    </a:cubicBezTo>
                    <a:cubicBezTo>
                      <a:pt x="480975" y="87224"/>
                      <a:pt x="483434" y="86486"/>
                      <a:pt x="485974" y="85831"/>
                    </a:cubicBezTo>
                    <a:cubicBezTo>
                      <a:pt x="508185" y="79441"/>
                      <a:pt x="530806" y="74280"/>
                      <a:pt x="553099" y="68135"/>
                    </a:cubicBezTo>
                    <a:cubicBezTo>
                      <a:pt x="559738" y="66169"/>
                      <a:pt x="576047" y="62892"/>
                      <a:pt x="569327" y="53143"/>
                    </a:cubicBezTo>
                    <a:cubicBezTo>
                      <a:pt x="554984" y="43067"/>
                      <a:pt x="534494" y="48637"/>
                      <a:pt x="518020" y="50030"/>
                    </a:cubicBezTo>
                    <a:cubicBezTo>
                      <a:pt x="445486" y="57895"/>
                      <a:pt x="380165" y="90009"/>
                      <a:pt x="321810" y="132200"/>
                    </a:cubicBezTo>
                    <a:cubicBezTo>
                      <a:pt x="322220" y="121058"/>
                      <a:pt x="321318" y="109753"/>
                      <a:pt x="319843" y="99349"/>
                    </a:cubicBezTo>
                    <a:cubicBezTo>
                      <a:pt x="315253" y="77720"/>
                      <a:pt x="283043" y="-20425"/>
                      <a:pt x="252063" y="3825"/>
                    </a:cubicBezTo>
                    <a:cubicBezTo>
                      <a:pt x="243949" y="10133"/>
                      <a:pt x="242883" y="21520"/>
                      <a:pt x="248703" y="29631"/>
                    </a:cubicBezTo>
                    <a:cubicBezTo>
                      <a:pt x="275667" y="64776"/>
                      <a:pt x="298370" y="112129"/>
                      <a:pt x="289682" y="156696"/>
                    </a:cubicBezTo>
                    <a:cubicBezTo>
                      <a:pt x="230508" y="203147"/>
                      <a:pt x="194118" y="271390"/>
                      <a:pt x="161334" y="338486"/>
                    </a:cubicBezTo>
                    <a:cubicBezTo>
                      <a:pt x="124534" y="310058"/>
                      <a:pt x="52001" y="257135"/>
                      <a:pt x="41592" y="284334"/>
                    </a:cubicBezTo>
                    <a:cubicBezTo>
                      <a:pt x="38641" y="291297"/>
                      <a:pt x="41920" y="300391"/>
                      <a:pt x="49214" y="303094"/>
                    </a:cubicBezTo>
                    <a:cubicBezTo>
                      <a:pt x="86669" y="314728"/>
                      <a:pt x="119207" y="336356"/>
                      <a:pt x="152974" y="355526"/>
                    </a:cubicBezTo>
                    <a:cubicBezTo>
                      <a:pt x="151909" y="357738"/>
                      <a:pt x="150843" y="360032"/>
                      <a:pt x="149696" y="362244"/>
                    </a:cubicBezTo>
                    <a:cubicBezTo>
                      <a:pt x="122731" y="432453"/>
                      <a:pt x="112159" y="508479"/>
                      <a:pt x="107815" y="583276"/>
                    </a:cubicBezTo>
                    <a:cubicBezTo>
                      <a:pt x="102897" y="645128"/>
                      <a:pt x="106340" y="707227"/>
                      <a:pt x="117568" y="768097"/>
                    </a:cubicBezTo>
                    <a:cubicBezTo>
                      <a:pt x="108716" y="785055"/>
                      <a:pt x="96177" y="799802"/>
                      <a:pt x="79211" y="809878"/>
                    </a:cubicBezTo>
                    <a:cubicBezTo>
                      <a:pt x="55935" y="824870"/>
                      <a:pt x="31347" y="837569"/>
                      <a:pt x="8071" y="852561"/>
                    </a:cubicBezTo>
                    <a:cubicBezTo>
                      <a:pt x="612" y="857312"/>
                      <a:pt x="-2420" y="866980"/>
                      <a:pt x="2170" y="874844"/>
                    </a:cubicBezTo>
                    <a:cubicBezTo>
                      <a:pt x="5448" y="880415"/>
                      <a:pt x="10283" y="882627"/>
                      <a:pt x="15447" y="882627"/>
                    </a:cubicBezTo>
                    <a:cubicBezTo>
                      <a:pt x="21430" y="882627"/>
                      <a:pt x="27823" y="879596"/>
                      <a:pt x="32658" y="875336"/>
                    </a:cubicBezTo>
                    <a:cubicBezTo>
                      <a:pt x="52738" y="862228"/>
                      <a:pt x="73064" y="849530"/>
                      <a:pt x="92652" y="835603"/>
                    </a:cubicBezTo>
                    <a:cubicBezTo>
                      <a:pt x="106012" y="827246"/>
                      <a:pt x="116748" y="816350"/>
                      <a:pt x="125108" y="803898"/>
                    </a:cubicBezTo>
                    <a:cubicBezTo>
                      <a:pt x="126338" y="809141"/>
                      <a:pt x="127485" y="814384"/>
                      <a:pt x="128796" y="819545"/>
                    </a:cubicBezTo>
                    <a:cubicBezTo>
                      <a:pt x="160596" y="917773"/>
                      <a:pt x="239441" y="999205"/>
                      <a:pt x="334268" y="1043690"/>
                    </a:cubicBezTo>
                    <a:cubicBezTo>
                      <a:pt x="341398" y="1064008"/>
                      <a:pt x="348037" y="1084407"/>
                      <a:pt x="342956" y="1106199"/>
                    </a:cubicBezTo>
                    <a:cubicBezTo>
                      <a:pt x="342382" y="1123321"/>
                      <a:pt x="316483" y="1143556"/>
                      <a:pt x="335497" y="1157319"/>
                    </a:cubicBezTo>
                    <a:cubicBezTo>
                      <a:pt x="338366" y="1158630"/>
                      <a:pt x="340907" y="1159286"/>
                      <a:pt x="343201" y="1159286"/>
                    </a:cubicBezTo>
                    <a:cubicBezTo>
                      <a:pt x="358200" y="1159286"/>
                      <a:pt x="363281" y="1134626"/>
                      <a:pt x="367215" y="1122010"/>
                    </a:cubicBezTo>
                    <a:cubicBezTo>
                      <a:pt x="373035" y="1099563"/>
                      <a:pt x="369264" y="1076214"/>
                      <a:pt x="360659" y="1054996"/>
                    </a:cubicBezTo>
                    <a:cubicBezTo>
                      <a:pt x="403114" y="1071381"/>
                      <a:pt x="447945" y="1080393"/>
                      <a:pt x="492777" y="1080393"/>
                    </a:cubicBezTo>
                    <a:cubicBezTo>
                      <a:pt x="493924" y="1080393"/>
                      <a:pt x="495154" y="1080393"/>
                      <a:pt x="496301" y="1080393"/>
                    </a:cubicBezTo>
                    <a:cubicBezTo>
                      <a:pt x="507939" y="1080556"/>
                      <a:pt x="517611" y="1070644"/>
                      <a:pt x="517611" y="1059092"/>
                    </a:cubicBezTo>
                    <a:cubicBezTo>
                      <a:pt x="517611" y="1047295"/>
                      <a:pt x="507939" y="1038038"/>
                      <a:pt x="496301" y="1037792"/>
                    </a:cubicBezTo>
                    <a:cubicBezTo>
                      <a:pt x="474090" y="1037382"/>
                      <a:pt x="451961" y="1035580"/>
                      <a:pt x="430160" y="1031566"/>
                    </a:cubicBezTo>
                    <a:cubicBezTo>
                      <a:pt x="417375" y="1029190"/>
                      <a:pt x="404753" y="1025913"/>
                      <a:pt x="392459" y="1021817"/>
                    </a:cubicBezTo>
                    <a:cubicBezTo>
                      <a:pt x="492367" y="1014689"/>
                      <a:pt x="574900" y="948412"/>
                      <a:pt x="635222" y="865751"/>
                    </a:cubicBezTo>
                    <a:cubicBezTo>
                      <a:pt x="666530" y="870584"/>
                      <a:pt x="698494" y="878285"/>
                      <a:pt x="720295" y="901552"/>
                    </a:cubicBezTo>
                    <a:cubicBezTo>
                      <a:pt x="723410" y="905730"/>
                      <a:pt x="727836" y="907532"/>
                      <a:pt x="732262" y="907532"/>
                    </a:cubicBezTo>
                    <a:cubicBezTo>
                      <a:pt x="741195" y="907532"/>
                      <a:pt x="750210" y="900077"/>
                      <a:pt x="748489" y="889673"/>
                    </a:cubicBezTo>
                    <a:cubicBezTo>
                      <a:pt x="735130" y="861573"/>
                      <a:pt x="686446" y="849939"/>
                      <a:pt x="647844" y="847727"/>
                    </a:cubicBezTo>
                    <a:cubicBezTo>
                      <a:pt x="677595" y="803570"/>
                      <a:pt x="701281" y="755726"/>
                      <a:pt x="718083" y="710422"/>
                    </a:cubicBezTo>
                    <a:cubicBezTo>
                      <a:pt x="738408" y="641032"/>
                      <a:pt x="749965" y="557469"/>
                      <a:pt x="746768" y="474398"/>
                    </a:cubicBezTo>
                    <a:cubicBezTo>
                      <a:pt x="781847" y="473415"/>
                      <a:pt x="816679" y="471449"/>
                      <a:pt x="853069" y="474234"/>
                    </a:cubicBezTo>
                    <a:cubicBezTo>
                      <a:pt x="858151" y="474562"/>
                      <a:pt x="863396" y="471613"/>
                      <a:pt x="866429" y="467680"/>
                    </a:cubicBezTo>
                    <a:cubicBezTo>
                      <a:pt x="875854" y="456457"/>
                      <a:pt x="865281" y="438515"/>
                      <a:pt x="850774" y="440809"/>
                    </a:cubicBezTo>
                    <a:close/>
                    <a:moveTo>
                      <a:pt x="702428" y="565826"/>
                    </a:moveTo>
                    <a:cubicBezTo>
                      <a:pt x="696363" y="646194"/>
                      <a:pt x="676283" y="727544"/>
                      <a:pt x="629895" y="794886"/>
                    </a:cubicBezTo>
                    <a:cubicBezTo>
                      <a:pt x="598094" y="849694"/>
                      <a:pt x="558098" y="899258"/>
                      <a:pt x="505972" y="936206"/>
                    </a:cubicBezTo>
                    <a:cubicBezTo>
                      <a:pt x="456141" y="970450"/>
                      <a:pt x="396065" y="989047"/>
                      <a:pt x="335661" y="975529"/>
                    </a:cubicBezTo>
                    <a:cubicBezTo>
                      <a:pt x="314844" y="970778"/>
                      <a:pt x="294846" y="963159"/>
                      <a:pt x="275011" y="955458"/>
                    </a:cubicBezTo>
                    <a:cubicBezTo>
                      <a:pt x="273536" y="954311"/>
                      <a:pt x="272061" y="953082"/>
                      <a:pt x="270668" y="951935"/>
                    </a:cubicBezTo>
                    <a:cubicBezTo>
                      <a:pt x="228623" y="915643"/>
                      <a:pt x="193216" y="873288"/>
                      <a:pt x="173792" y="820447"/>
                    </a:cubicBezTo>
                    <a:cubicBezTo>
                      <a:pt x="155023" y="756300"/>
                      <a:pt x="145762" y="688467"/>
                      <a:pt x="148467" y="621616"/>
                    </a:cubicBezTo>
                    <a:cubicBezTo>
                      <a:pt x="150843" y="509626"/>
                      <a:pt x="166907" y="393948"/>
                      <a:pt x="228541" y="297851"/>
                    </a:cubicBezTo>
                    <a:cubicBezTo>
                      <a:pt x="249686" y="259265"/>
                      <a:pt x="272143" y="220351"/>
                      <a:pt x="306976" y="191841"/>
                    </a:cubicBezTo>
                    <a:cubicBezTo>
                      <a:pt x="345824" y="160054"/>
                      <a:pt x="386476" y="128104"/>
                      <a:pt x="431799" y="106148"/>
                    </a:cubicBezTo>
                    <a:cubicBezTo>
                      <a:pt x="436963" y="107869"/>
                      <a:pt x="442946" y="108934"/>
                      <a:pt x="446552" y="109999"/>
                    </a:cubicBezTo>
                    <a:cubicBezTo>
                      <a:pt x="522610" y="126302"/>
                      <a:pt x="591866" y="169804"/>
                      <a:pt x="636697" y="233786"/>
                    </a:cubicBezTo>
                    <a:cubicBezTo>
                      <a:pt x="701937" y="331686"/>
                      <a:pt x="708411" y="450640"/>
                      <a:pt x="702428" y="56582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5" name="Google Shape;1435;p26"/>
              <p:cNvSpPr/>
              <p:nvPr/>
            </p:nvSpPr>
            <p:spPr>
              <a:xfrm>
                <a:off x="17326555" y="2206894"/>
                <a:ext cx="1077787" cy="1207457"/>
              </a:xfrm>
              <a:custGeom>
                <a:rect b="b" l="l" r="r" t="t"/>
                <a:pathLst>
                  <a:path extrusionOk="0" h="1207457" w="1077787">
                    <a:moveTo>
                      <a:pt x="614521" y="7840"/>
                    </a:moveTo>
                    <a:cubicBezTo>
                      <a:pt x="554691" y="2842"/>
                      <a:pt x="492729" y="-6497"/>
                      <a:pt x="433473" y="6938"/>
                    </a:cubicBezTo>
                    <a:cubicBezTo>
                      <a:pt x="341269" y="25208"/>
                      <a:pt x="261523" y="81981"/>
                      <a:pt x="207839" y="158335"/>
                    </a:cubicBezTo>
                    <a:cubicBezTo>
                      <a:pt x="158910" y="219860"/>
                      <a:pt x="104735" y="279583"/>
                      <a:pt x="75721" y="353806"/>
                    </a:cubicBezTo>
                    <a:cubicBezTo>
                      <a:pt x="33758" y="454000"/>
                      <a:pt x="13023" y="562631"/>
                      <a:pt x="1548" y="670280"/>
                    </a:cubicBezTo>
                    <a:cubicBezTo>
                      <a:pt x="-3697" y="777519"/>
                      <a:pt x="2040" y="893769"/>
                      <a:pt x="55969" y="989130"/>
                    </a:cubicBezTo>
                    <a:cubicBezTo>
                      <a:pt x="78672" y="1030010"/>
                      <a:pt x="118340" y="1056717"/>
                      <a:pt x="155959" y="1082605"/>
                    </a:cubicBezTo>
                    <a:cubicBezTo>
                      <a:pt x="192103" y="1109804"/>
                      <a:pt x="229723" y="1135365"/>
                      <a:pt x="272505" y="1150848"/>
                    </a:cubicBezTo>
                    <a:cubicBezTo>
                      <a:pt x="330286" y="1170756"/>
                      <a:pt x="390936" y="1187960"/>
                      <a:pt x="452487" y="1187796"/>
                    </a:cubicBezTo>
                    <a:cubicBezTo>
                      <a:pt x="483878" y="1198774"/>
                      <a:pt x="512318" y="1205000"/>
                      <a:pt x="546659" y="1206966"/>
                    </a:cubicBezTo>
                    <a:cubicBezTo>
                      <a:pt x="553461" y="1207294"/>
                      <a:pt x="560182" y="1207458"/>
                      <a:pt x="567066" y="1207458"/>
                    </a:cubicBezTo>
                    <a:cubicBezTo>
                      <a:pt x="634929" y="1207458"/>
                      <a:pt x="705168" y="1192302"/>
                      <a:pt x="763031" y="1156911"/>
                    </a:cubicBezTo>
                    <a:cubicBezTo>
                      <a:pt x="816058" y="1122584"/>
                      <a:pt x="855317" y="1072283"/>
                      <a:pt x="899083" y="1027552"/>
                    </a:cubicBezTo>
                    <a:cubicBezTo>
                      <a:pt x="977764" y="949478"/>
                      <a:pt x="1017432" y="841502"/>
                      <a:pt x="1042102" y="735574"/>
                    </a:cubicBezTo>
                    <a:cubicBezTo>
                      <a:pt x="1072181" y="618176"/>
                      <a:pt x="1087835" y="494962"/>
                      <a:pt x="1070705" y="374369"/>
                    </a:cubicBezTo>
                    <a:cubicBezTo>
                      <a:pt x="1053658" y="300637"/>
                      <a:pt x="1038331" y="221253"/>
                      <a:pt x="988008" y="162103"/>
                    </a:cubicBezTo>
                    <a:cubicBezTo>
                      <a:pt x="934407" y="105985"/>
                      <a:pt x="867365" y="58633"/>
                      <a:pt x="791471" y="38643"/>
                    </a:cubicBezTo>
                    <a:cubicBezTo>
                      <a:pt x="733280" y="24634"/>
                      <a:pt x="673695" y="16442"/>
                      <a:pt x="614521" y="7840"/>
                    </a:cubicBezTo>
                    <a:close/>
                    <a:moveTo>
                      <a:pt x="197185" y="1059748"/>
                    </a:moveTo>
                    <a:cubicBezTo>
                      <a:pt x="162434" y="1034024"/>
                      <a:pt x="122356" y="1012478"/>
                      <a:pt x="97604" y="976022"/>
                    </a:cubicBezTo>
                    <a:cubicBezTo>
                      <a:pt x="64247" y="926048"/>
                      <a:pt x="52855" y="865833"/>
                      <a:pt x="45397" y="807257"/>
                    </a:cubicBezTo>
                    <a:cubicBezTo>
                      <a:pt x="31955" y="718861"/>
                      <a:pt x="42036" y="630465"/>
                      <a:pt x="60395" y="541331"/>
                    </a:cubicBezTo>
                    <a:cubicBezTo>
                      <a:pt x="98342" y="351676"/>
                      <a:pt x="151616" y="289987"/>
                      <a:pt x="272505" y="146456"/>
                    </a:cubicBezTo>
                    <a:cubicBezTo>
                      <a:pt x="342416" y="68054"/>
                      <a:pt x="424867" y="42985"/>
                      <a:pt x="516498" y="42985"/>
                    </a:cubicBezTo>
                    <a:cubicBezTo>
                      <a:pt x="549281" y="42985"/>
                      <a:pt x="583212" y="46180"/>
                      <a:pt x="618209" y="51260"/>
                    </a:cubicBezTo>
                    <a:cubicBezTo>
                      <a:pt x="535266" y="54537"/>
                      <a:pt x="460683" y="94761"/>
                      <a:pt x="397903" y="146620"/>
                    </a:cubicBezTo>
                    <a:cubicBezTo>
                      <a:pt x="253245" y="244765"/>
                      <a:pt x="178498" y="429668"/>
                      <a:pt x="151042" y="596958"/>
                    </a:cubicBezTo>
                    <a:cubicBezTo>
                      <a:pt x="138584" y="691908"/>
                      <a:pt x="145714" y="787841"/>
                      <a:pt x="173826" y="879515"/>
                    </a:cubicBezTo>
                    <a:cubicBezTo>
                      <a:pt x="182514" y="910564"/>
                      <a:pt x="191284" y="940548"/>
                      <a:pt x="205381" y="970041"/>
                    </a:cubicBezTo>
                    <a:cubicBezTo>
                      <a:pt x="233083" y="1025258"/>
                      <a:pt x="263654" y="1081950"/>
                      <a:pt x="313977" y="1119799"/>
                    </a:cubicBezTo>
                    <a:cubicBezTo>
                      <a:pt x="271604" y="1107510"/>
                      <a:pt x="231854" y="1087029"/>
                      <a:pt x="197185" y="1059748"/>
                    </a:cubicBezTo>
                    <a:close/>
                    <a:moveTo>
                      <a:pt x="970961" y="209947"/>
                    </a:moveTo>
                    <a:cubicBezTo>
                      <a:pt x="993172" y="244355"/>
                      <a:pt x="1004728" y="286301"/>
                      <a:pt x="1015629" y="325706"/>
                    </a:cubicBezTo>
                    <a:cubicBezTo>
                      <a:pt x="1030381" y="376254"/>
                      <a:pt x="1036610" y="428357"/>
                      <a:pt x="1034316" y="480953"/>
                    </a:cubicBezTo>
                    <a:cubicBezTo>
                      <a:pt x="1035955" y="566973"/>
                      <a:pt x="1019563" y="651847"/>
                      <a:pt x="998417" y="735000"/>
                    </a:cubicBezTo>
                    <a:cubicBezTo>
                      <a:pt x="981534" y="807257"/>
                      <a:pt x="955799" y="878286"/>
                      <a:pt x="915065" y="942187"/>
                    </a:cubicBezTo>
                    <a:cubicBezTo>
                      <a:pt x="890969" y="976759"/>
                      <a:pt x="860562" y="1005924"/>
                      <a:pt x="831876" y="1036564"/>
                    </a:cubicBezTo>
                    <a:cubicBezTo>
                      <a:pt x="798191" y="1073020"/>
                      <a:pt x="765899" y="1108657"/>
                      <a:pt x="720904" y="1132333"/>
                    </a:cubicBezTo>
                    <a:cubicBezTo>
                      <a:pt x="673695" y="1153060"/>
                      <a:pt x="621487" y="1164775"/>
                      <a:pt x="569853" y="1165267"/>
                    </a:cubicBezTo>
                    <a:cubicBezTo>
                      <a:pt x="562477" y="1165349"/>
                      <a:pt x="555182" y="1164857"/>
                      <a:pt x="547806" y="1164448"/>
                    </a:cubicBezTo>
                    <a:cubicBezTo>
                      <a:pt x="546085" y="1158795"/>
                      <a:pt x="540758" y="1154863"/>
                      <a:pt x="534692" y="1154781"/>
                    </a:cubicBezTo>
                    <a:cubicBezTo>
                      <a:pt x="517317" y="1154371"/>
                      <a:pt x="499696" y="1154043"/>
                      <a:pt x="482485" y="1150521"/>
                    </a:cubicBezTo>
                    <a:cubicBezTo>
                      <a:pt x="422572" y="1136511"/>
                      <a:pt x="361103" y="1109067"/>
                      <a:pt x="316517" y="1065483"/>
                    </a:cubicBezTo>
                    <a:cubicBezTo>
                      <a:pt x="242016" y="983395"/>
                      <a:pt x="210462" y="873125"/>
                      <a:pt x="192021" y="766049"/>
                    </a:cubicBezTo>
                    <a:cubicBezTo>
                      <a:pt x="175875" y="645785"/>
                      <a:pt x="200709" y="524291"/>
                      <a:pt x="246524" y="413037"/>
                    </a:cubicBezTo>
                    <a:cubicBezTo>
                      <a:pt x="274718" y="343402"/>
                      <a:pt x="314796" y="277453"/>
                      <a:pt x="367004" y="223301"/>
                    </a:cubicBezTo>
                    <a:cubicBezTo>
                      <a:pt x="407492" y="188974"/>
                      <a:pt x="449455" y="155467"/>
                      <a:pt x="494369" y="127204"/>
                    </a:cubicBezTo>
                    <a:cubicBezTo>
                      <a:pt x="560346" y="88290"/>
                      <a:pt x="636732" y="81735"/>
                      <a:pt x="712216" y="81735"/>
                    </a:cubicBezTo>
                    <a:cubicBezTo>
                      <a:pt x="712954" y="81735"/>
                      <a:pt x="713691" y="81735"/>
                      <a:pt x="714347" y="81735"/>
                    </a:cubicBezTo>
                    <a:cubicBezTo>
                      <a:pt x="758277" y="81981"/>
                      <a:pt x="804420" y="81572"/>
                      <a:pt x="843596" y="104101"/>
                    </a:cubicBezTo>
                    <a:cubicBezTo>
                      <a:pt x="891461" y="131873"/>
                      <a:pt x="938423" y="163824"/>
                      <a:pt x="970961" y="20994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36" name="Google Shape;1436;p26"/>
            <p:cNvSpPr/>
            <p:nvPr/>
          </p:nvSpPr>
          <p:spPr>
            <a:xfrm>
              <a:off x="15592044" y="-297614"/>
              <a:ext cx="1259875" cy="1746294"/>
            </a:xfrm>
            <a:custGeom>
              <a:rect b="b" l="l" r="r" t="t"/>
              <a:pathLst>
                <a:path extrusionOk="0" h="1746294" w="1259875">
                  <a:moveTo>
                    <a:pt x="939825" y="30532"/>
                  </a:moveTo>
                  <a:cubicBezTo>
                    <a:pt x="1045061" y="7184"/>
                    <a:pt x="1152509" y="-2074"/>
                    <a:pt x="1259876" y="384"/>
                  </a:cubicBezTo>
                  <a:cubicBezTo>
                    <a:pt x="1197833" y="30204"/>
                    <a:pt x="1142264" y="71740"/>
                    <a:pt x="1083992" y="108033"/>
                  </a:cubicBezTo>
                  <a:cubicBezTo>
                    <a:pt x="1015146" y="161038"/>
                    <a:pt x="944579" y="212978"/>
                    <a:pt x="883601" y="275158"/>
                  </a:cubicBezTo>
                  <a:cubicBezTo>
                    <a:pt x="836065" y="326279"/>
                    <a:pt x="794840" y="382889"/>
                    <a:pt x="750910" y="437205"/>
                  </a:cubicBezTo>
                  <a:cubicBezTo>
                    <a:pt x="710586" y="493487"/>
                    <a:pt x="674524" y="553128"/>
                    <a:pt x="639281" y="612687"/>
                  </a:cubicBezTo>
                  <a:cubicBezTo>
                    <a:pt x="583959" y="718860"/>
                    <a:pt x="525358" y="823887"/>
                    <a:pt x="479707" y="934567"/>
                  </a:cubicBezTo>
                  <a:cubicBezTo>
                    <a:pt x="439793" y="1047213"/>
                    <a:pt x="409550" y="1163382"/>
                    <a:pt x="385946" y="1280452"/>
                  </a:cubicBezTo>
                  <a:cubicBezTo>
                    <a:pt x="372504" y="1346647"/>
                    <a:pt x="362095" y="1413497"/>
                    <a:pt x="357424" y="1480921"/>
                  </a:cubicBezTo>
                  <a:cubicBezTo>
                    <a:pt x="355539" y="1515902"/>
                    <a:pt x="350457" y="1552195"/>
                    <a:pt x="357096" y="1586767"/>
                  </a:cubicBezTo>
                  <a:cubicBezTo>
                    <a:pt x="358735" y="1592584"/>
                    <a:pt x="362587" y="1596434"/>
                    <a:pt x="367259" y="1598482"/>
                  </a:cubicBezTo>
                  <a:cubicBezTo>
                    <a:pt x="360046" y="1692040"/>
                    <a:pt x="299970" y="1758562"/>
                    <a:pt x="200964" y="1744389"/>
                  </a:cubicBezTo>
                  <a:cubicBezTo>
                    <a:pt x="20490" y="1730380"/>
                    <a:pt x="18277" y="1617079"/>
                    <a:pt x="0" y="1472237"/>
                  </a:cubicBezTo>
                  <a:cubicBezTo>
                    <a:pt x="1065" y="1414398"/>
                    <a:pt x="1557" y="1356478"/>
                    <a:pt x="4999" y="1298885"/>
                  </a:cubicBezTo>
                  <a:cubicBezTo>
                    <a:pt x="18851" y="1171083"/>
                    <a:pt x="51061" y="1043854"/>
                    <a:pt x="89172" y="920558"/>
                  </a:cubicBezTo>
                  <a:cubicBezTo>
                    <a:pt x="121545" y="811763"/>
                    <a:pt x="168262" y="708292"/>
                    <a:pt x="218503" y="606706"/>
                  </a:cubicBezTo>
                  <a:cubicBezTo>
                    <a:pt x="296774" y="435566"/>
                    <a:pt x="402747" y="266392"/>
                    <a:pt x="568960" y="168820"/>
                  </a:cubicBezTo>
                  <a:cubicBezTo>
                    <a:pt x="682638" y="100577"/>
                    <a:pt x="810166" y="57158"/>
                    <a:pt x="939825" y="305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7" name="Google Shape;1437;p26"/>
            <p:cNvSpPr/>
            <p:nvPr/>
          </p:nvSpPr>
          <p:spPr>
            <a:xfrm>
              <a:off x="16640466" y="-412388"/>
              <a:ext cx="1913111" cy="2211356"/>
            </a:xfrm>
            <a:custGeom>
              <a:rect b="b" l="l" r="r" t="t"/>
              <a:pathLst>
                <a:path extrusionOk="0" h="2211356" w="1913111">
                  <a:moveTo>
                    <a:pt x="1874324" y="821920"/>
                  </a:moveTo>
                  <a:cubicBezTo>
                    <a:pt x="1895469" y="913266"/>
                    <a:pt x="1913828" y="1003137"/>
                    <a:pt x="1913090" y="1097923"/>
                  </a:cubicBezTo>
                  <a:cubicBezTo>
                    <a:pt x="1912926" y="1219663"/>
                    <a:pt x="1907189" y="1342140"/>
                    <a:pt x="1882192" y="1461503"/>
                  </a:cubicBezTo>
                  <a:cubicBezTo>
                    <a:pt x="1857686" y="1597498"/>
                    <a:pt x="1811215" y="1728003"/>
                    <a:pt x="1751631" y="1852610"/>
                  </a:cubicBezTo>
                  <a:cubicBezTo>
                    <a:pt x="1711143" y="1951247"/>
                    <a:pt x="1658115" y="2047262"/>
                    <a:pt x="1583369" y="2124108"/>
                  </a:cubicBezTo>
                  <a:cubicBezTo>
                    <a:pt x="1557633" y="2156959"/>
                    <a:pt x="1520916" y="2176621"/>
                    <a:pt x="1484280" y="2194890"/>
                  </a:cubicBezTo>
                  <a:cubicBezTo>
                    <a:pt x="1467806" y="2203001"/>
                    <a:pt x="1450595" y="2210456"/>
                    <a:pt x="1431990" y="2211357"/>
                  </a:cubicBezTo>
                  <a:cubicBezTo>
                    <a:pt x="1389535" y="2210701"/>
                    <a:pt x="1345605" y="2208571"/>
                    <a:pt x="1308396" y="2185223"/>
                  </a:cubicBezTo>
                  <a:cubicBezTo>
                    <a:pt x="1272088" y="2157533"/>
                    <a:pt x="1247418" y="2108542"/>
                    <a:pt x="1255942" y="2062500"/>
                  </a:cubicBezTo>
                  <a:cubicBezTo>
                    <a:pt x="1268810" y="2017360"/>
                    <a:pt x="1289217" y="1974514"/>
                    <a:pt x="1306347" y="1930766"/>
                  </a:cubicBezTo>
                  <a:cubicBezTo>
                    <a:pt x="1324705" y="1881857"/>
                    <a:pt x="1343720" y="1833276"/>
                    <a:pt x="1366833" y="1786333"/>
                  </a:cubicBezTo>
                  <a:cubicBezTo>
                    <a:pt x="1430761" y="1645669"/>
                    <a:pt x="1477641" y="1497222"/>
                    <a:pt x="1504524" y="1345089"/>
                  </a:cubicBezTo>
                  <a:cubicBezTo>
                    <a:pt x="1542553" y="1125286"/>
                    <a:pt x="1516162" y="893686"/>
                    <a:pt x="1417237" y="692725"/>
                  </a:cubicBezTo>
                  <a:cubicBezTo>
                    <a:pt x="1347326" y="564841"/>
                    <a:pt x="1246763" y="452933"/>
                    <a:pt x="1129233" y="366912"/>
                  </a:cubicBezTo>
                  <a:cubicBezTo>
                    <a:pt x="1063584" y="321198"/>
                    <a:pt x="992525" y="283759"/>
                    <a:pt x="921795" y="246565"/>
                  </a:cubicBezTo>
                  <a:cubicBezTo>
                    <a:pt x="848687" y="208716"/>
                    <a:pt x="775415" y="170212"/>
                    <a:pt x="696243" y="146536"/>
                  </a:cubicBezTo>
                  <a:cubicBezTo>
                    <a:pt x="587811" y="111062"/>
                    <a:pt x="474052" y="97791"/>
                    <a:pt x="361276" y="84191"/>
                  </a:cubicBezTo>
                  <a:cubicBezTo>
                    <a:pt x="300626" y="76245"/>
                    <a:pt x="239567" y="72230"/>
                    <a:pt x="178507" y="72230"/>
                  </a:cubicBezTo>
                  <a:cubicBezTo>
                    <a:pt x="118841" y="72230"/>
                    <a:pt x="59257" y="76081"/>
                    <a:pt x="0" y="84027"/>
                  </a:cubicBezTo>
                  <a:cubicBezTo>
                    <a:pt x="75239" y="59778"/>
                    <a:pt x="149657" y="32579"/>
                    <a:pt x="228584" y="22666"/>
                  </a:cubicBezTo>
                  <a:cubicBezTo>
                    <a:pt x="292594" y="12507"/>
                    <a:pt x="357260" y="8329"/>
                    <a:pt x="421680" y="874"/>
                  </a:cubicBezTo>
                  <a:cubicBezTo>
                    <a:pt x="447579" y="-355"/>
                    <a:pt x="476101" y="-27"/>
                    <a:pt x="504295" y="301"/>
                  </a:cubicBezTo>
                  <a:cubicBezTo>
                    <a:pt x="520031" y="465"/>
                    <a:pt x="535603" y="628"/>
                    <a:pt x="550602" y="546"/>
                  </a:cubicBezTo>
                  <a:cubicBezTo>
                    <a:pt x="597728" y="628"/>
                    <a:pt x="644937" y="383"/>
                    <a:pt x="692145" y="3250"/>
                  </a:cubicBezTo>
                  <a:cubicBezTo>
                    <a:pt x="810658" y="13572"/>
                    <a:pt x="925401" y="46506"/>
                    <a:pt x="1040635" y="74115"/>
                  </a:cubicBezTo>
                  <a:cubicBezTo>
                    <a:pt x="1168573" y="107458"/>
                    <a:pt x="1294135" y="146781"/>
                    <a:pt x="1406665" y="218875"/>
                  </a:cubicBezTo>
                  <a:cubicBezTo>
                    <a:pt x="1458381" y="258444"/>
                    <a:pt x="1512556" y="294737"/>
                    <a:pt x="1562223" y="336846"/>
                  </a:cubicBezTo>
                  <a:cubicBezTo>
                    <a:pt x="1604104" y="377398"/>
                    <a:pt x="1651559" y="418524"/>
                    <a:pt x="1690899" y="462927"/>
                  </a:cubicBezTo>
                  <a:cubicBezTo>
                    <a:pt x="1777366" y="565824"/>
                    <a:pt x="1847277" y="689039"/>
                    <a:pt x="1874324" y="8219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8" name="Google Shape;1438;p26"/>
            <p:cNvSpPr/>
            <p:nvPr/>
          </p:nvSpPr>
          <p:spPr>
            <a:xfrm>
              <a:off x="17513639" y="2288629"/>
              <a:ext cx="847693" cy="1083540"/>
            </a:xfrm>
            <a:custGeom>
              <a:rect b="b" l="l" r="r" t="t"/>
              <a:pathLst>
                <a:path extrusionOk="0" h="1083540" w="847693">
                  <a:moveTo>
                    <a:pt x="828544" y="243971"/>
                  </a:moveTo>
                  <a:cubicBezTo>
                    <a:pt x="843296" y="294518"/>
                    <a:pt x="849525" y="346622"/>
                    <a:pt x="847230" y="399217"/>
                  </a:cubicBezTo>
                  <a:cubicBezTo>
                    <a:pt x="848870" y="485238"/>
                    <a:pt x="832478" y="570111"/>
                    <a:pt x="811332" y="653265"/>
                  </a:cubicBezTo>
                  <a:cubicBezTo>
                    <a:pt x="794449" y="725522"/>
                    <a:pt x="768713" y="796550"/>
                    <a:pt x="727980" y="860451"/>
                  </a:cubicBezTo>
                  <a:cubicBezTo>
                    <a:pt x="703884" y="895023"/>
                    <a:pt x="673477" y="924188"/>
                    <a:pt x="644791" y="954828"/>
                  </a:cubicBezTo>
                  <a:cubicBezTo>
                    <a:pt x="611106" y="991285"/>
                    <a:pt x="578814" y="1026922"/>
                    <a:pt x="533819" y="1050598"/>
                  </a:cubicBezTo>
                  <a:cubicBezTo>
                    <a:pt x="486610" y="1071325"/>
                    <a:pt x="434402" y="1083040"/>
                    <a:pt x="382768" y="1083531"/>
                  </a:cubicBezTo>
                  <a:cubicBezTo>
                    <a:pt x="375392" y="1083613"/>
                    <a:pt x="368097" y="1083122"/>
                    <a:pt x="360721" y="1082712"/>
                  </a:cubicBezTo>
                  <a:cubicBezTo>
                    <a:pt x="359000" y="1077059"/>
                    <a:pt x="353673" y="1073127"/>
                    <a:pt x="347607" y="1073045"/>
                  </a:cubicBezTo>
                  <a:cubicBezTo>
                    <a:pt x="330232" y="1072636"/>
                    <a:pt x="312611" y="1072308"/>
                    <a:pt x="295399" y="1068785"/>
                  </a:cubicBezTo>
                  <a:cubicBezTo>
                    <a:pt x="235487" y="1054776"/>
                    <a:pt x="174018" y="1027331"/>
                    <a:pt x="129432" y="983748"/>
                  </a:cubicBezTo>
                  <a:cubicBezTo>
                    <a:pt x="54931" y="901659"/>
                    <a:pt x="23377" y="791389"/>
                    <a:pt x="4936" y="684314"/>
                  </a:cubicBezTo>
                  <a:cubicBezTo>
                    <a:pt x="-11210" y="564049"/>
                    <a:pt x="13624" y="442555"/>
                    <a:pt x="59439" y="331302"/>
                  </a:cubicBezTo>
                  <a:cubicBezTo>
                    <a:pt x="87633" y="261666"/>
                    <a:pt x="127711" y="195717"/>
                    <a:pt x="179919" y="141565"/>
                  </a:cubicBezTo>
                  <a:cubicBezTo>
                    <a:pt x="220407" y="107239"/>
                    <a:pt x="262370" y="73732"/>
                    <a:pt x="307284" y="45468"/>
                  </a:cubicBezTo>
                  <a:cubicBezTo>
                    <a:pt x="373261" y="6554"/>
                    <a:pt x="449647" y="0"/>
                    <a:pt x="525131" y="0"/>
                  </a:cubicBezTo>
                  <a:cubicBezTo>
                    <a:pt x="525869" y="0"/>
                    <a:pt x="526606" y="0"/>
                    <a:pt x="527262" y="0"/>
                  </a:cubicBezTo>
                  <a:cubicBezTo>
                    <a:pt x="571192" y="246"/>
                    <a:pt x="617335" y="-164"/>
                    <a:pt x="656511" y="22365"/>
                  </a:cubicBezTo>
                  <a:cubicBezTo>
                    <a:pt x="704294" y="50220"/>
                    <a:pt x="751256" y="82170"/>
                    <a:pt x="783794" y="128294"/>
                  </a:cubicBezTo>
                  <a:cubicBezTo>
                    <a:pt x="806087" y="162620"/>
                    <a:pt x="817561" y="204565"/>
                    <a:pt x="828544" y="2439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9" name="Google Shape;1439;p26"/>
            <p:cNvSpPr/>
            <p:nvPr/>
          </p:nvSpPr>
          <p:spPr>
            <a:xfrm>
              <a:off x="17365691" y="2249961"/>
              <a:ext cx="578989" cy="1076895"/>
            </a:xfrm>
            <a:custGeom>
              <a:rect b="b" l="l" r="r" t="t"/>
              <a:pathLst>
                <a:path extrusionOk="0" h="1076895" w="578989">
                  <a:moveTo>
                    <a:pt x="477279" y="0"/>
                  </a:moveTo>
                  <a:cubicBezTo>
                    <a:pt x="510062" y="0"/>
                    <a:pt x="543993" y="3195"/>
                    <a:pt x="578990" y="8356"/>
                  </a:cubicBezTo>
                  <a:cubicBezTo>
                    <a:pt x="496047" y="11633"/>
                    <a:pt x="421464" y="51858"/>
                    <a:pt x="358684" y="103716"/>
                  </a:cubicBezTo>
                  <a:cubicBezTo>
                    <a:pt x="214026" y="201862"/>
                    <a:pt x="139279" y="386765"/>
                    <a:pt x="111823" y="554054"/>
                  </a:cubicBezTo>
                  <a:cubicBezTo>
                    <a:pt x="99365" y="649005"/>
                    <a:pt x="106495" y="744938"/>
                    <a:pt x="134607" y="836611"/>
                  </a:cubicBezTo>
                  <a:cubicBezTo>
                    <a:pt x="143295" y="867661"/>
                    <a:pt x="152064" y="897645"/>
                    <a:pt x="166161" y="927138"/>
                  </a:cubicBezTo>
                  <a:cubicBezTo>
                    <a:pt x="193864" y="982355"/>
                    <a:pt x="224435" y="1039047"/>
                    <a:pt x="274757" y="1076896"/>
                  </a:cubicBezTo>
                  <a:cubicBezTo>
                    <a:pt x="232385" y="1064525"/>
                    <a:pt x="192634" y="1044044"/>
                    <a:pt x="157966" y="1016763"/>
                  </a:cubicBezTo>
                  <a:cubicBezTo>
                    <a:pt x="123215" y="991039"/>
                    <a:pt x="83137" y="969493"/>
                    <a:pt x="58385" y="933036"/>
                  </a:cubicBezTo>
                  <a:cubicBezTo>
                    <a:pt x="25028" y="883063"/>
                    <a:pt x="13636" y="822848"/>
                    <a:pt x="6177" y="764272"/>
                  </a:cubicBezTo>
                  <a:cubicBezTo>
                    <a:pt x="-7264" y="675876"/>
                    <a:pt x="2817" y="587480"/>
                    <a:pt x="21176" y="498346"/>
                  </a:cubicBezTo>
                  <a:cubicBezTo>
                    <a:pt x="59123" y="308691"/>
                    <a:pt x="112396" y="247002"/>
                    <a:pt x="233286" y="103470"/>
                  </a:cubicBezTo>
                  <a:cubicBezTo>
                    <a:pt x="303279" y="24987"/>
                    <a:pt x="385648" y="0"/>
                    <a:pt x="477279" y="0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0" name="Google Shape;1440;p26"/>
            <p:cNvSpPr/>
            <p:nvPr/>
          </p:nvSpPr>
          <p:spPr>
            <a:xfrm>
              <a:off x="15133691" y="1863114"/>
              <a:ext cx="173217" cy="895187"/>
            </a:xfrm>
            <a:custGeom>
              <a:rect b="b" l="l" r="r" t="t"/>
              <a:pathLst>
                <a:path extrusionOk="0" h="895187" w="173217">
                  <a:moveTo>
                    <a:pt x="133959" y="0"/>
                  </a:moveTo>
                  <a:cubicBezTo>
                    <a:pt x="133795" y="574"/>
                    <a:pt x="133631" y="1147"/>
                    <a:pt x="133467" y="1721"/>
                  </a:cubicBezTo>
                  <a:cubicBezTo>
                    <a:pt x="116502" y="64393"/>
                    <a:pt x="96668" y="126737"/>
                    <a:pt x="84538" y="190638"/>
                  </a:cubicBezTo>
                  <a:cubicBezTo>
                    <a:pt x="76916" y="238236"/>
                    <a:pt x="74047" y="286571"/>
                    <a:pt x="66507" y="334169"/>
                  </a:cubicBezTo>
                  <a:cubicBezTo>
                    <a:pt x="55934" y="414947"/>
                    <a:pt x="52410" y="498182"/>
                    <a:pt x="63147" y="579041"/>
                  </a:cubicBezTo>
                  <a:cubicBezTo>
                    <a:pt x="71506" y="643762"/>
                    <a:pt x="91504" y="705696"/>
                    <a:pt x="113469" y="766812"/>
                  </a:cubicBezTo>
                  <a:cubicBezTo>
                    <a:pt x="129042" y="811625"/>
                    <a:pt x="149040" y="854553"/>
                    <a:pt x="173218" y="895187"/>
                  </a:cubicBezTo>
                  <a:cubicBezTo>
                    <a:pt x="84374" y="858157"/>
                    <a:pt x="84620" y="814738"/>
                    <a:pt x="43558" y="715118"/>
                  </a:cubicBezTo>
                  <a:cubicBezTo>
                    <a:pt x="1267" y="594771"/>
                    <a:pt x="-8322" y="465658"/>
                    <a:pt x="6595" y="339413"/>
                  </a:cubicBezTo>
                  <a:cubicBezTo>
                    <a:pt x="15200" y="251590"/>
                    <a:pt x="27576" y="163521"/>
                    <a:pt x="54623" y="79303"/>
                  </a:cubicBezTo>
                  <a:cubicBezTo>
                    <a:pt x="65933" y="48991"/>
                    <a:pt x="82571" y="14501"/>
                    <a:pt x="116338" y="5080"/>
                  </a:cubicBezTo>
                  <a:cubicBezTo>
                    <a:pt x="119125" y="4178"/>
                    <a:pt x="125845" y="2376"/>
                    <a:pt x="1339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1" name="Google Shape;1441;p26"/>
            <p:cNvSpPr/>
            <p:nvPr/>
          </p:nvSpPr>
          <p:spPr>
            <a:xfrm>
              <a:off x="16785455" y="1936274"/>
              <a:ext cx="791966" cy="1476520"/>
            </a:xfrm>
            <a:custGeom>
              <a:rect b="b" l="l" r="r" t="t"/>
              <a:pathLst>
                <a:path extrusionOk="0" h="1476520" w="791966">
                  <a:moveTo>
                    <a:pt x="750741" y="16056"/>
                  </a:moveTo>
                  <a:cubicBezTo>
                    <a:pt x="764346" y="17448"/>
                    <a:pt x="778115" y="19661"/>
                    <a:pt x="791967" y="21545"/>
                  </a:cubicBezTo>
                  <a:cubicBezTo>
                    <a:pt x="758036" y="39322"/>
                    <a:pt x="724760" y="58493"/>
                    <a:pt x="692222" y="78564"/>
                  </a:cubicBezTo>
                  <a:cubicBezTo>
                    <a:pt x="676158" y="87822"/>
                    <a:pt x="660996" y="98226"/>
                    <a:pt x="646325" y="109368"/>
                  </a:cubicBezTo>
                  <a:cubicBezTo>
                    <a:pt x="626983" y="99865"/>
                    <a:pt x="606493" y="91918"/>
                    <a:pt x="587151" y="82824"/>
                  </a:cubicBezTo>
                  <a:cubicBezTo>
                    <a:pt x="569448" y="76926"/>
                    <a:pt x="541581" y="54151"/>
                    <a:pt x="529124" y="78892"/>
                  </a:cubicBezTo>
                  <a:cubicBezTo>
                    <a:pt x="520026" y="105190"/>
                    <a:pt x="555760" y="109204"/>
                    <a:pt x="572972" y="116495"/>
                  </a:cubicBezTo>
                  <a:cubicBezTo>
                    <a:pt x="587888" y="121574"/>
                    <a:pt x="602641" y="127391"/>
                    <a:pt x="617476" y="132880"/>
                  </a:cubicBezTo>
                  <a:cubicBezTo>
                    <a:pt x="596822" y="150494"/>
                    <a:pt x="577152" y="169336"/>
                    <a:pt x="557482" y="187933"/>
                  </a:cubicBezTo>
                  <a:cubicBezTo>
                    <a:pt x="536664" y="206858"/>
                    <a:pt x="516666" y="226765"/>
                    <a:pt x="497651" y="247574"/>
                  </a:cubicBezTo>
                  <a:cubicBezTo>
                    <a:pt x="479948" y="242167"/>
                    <a:pt x="461507" y="238480"/>
                    <a:pt x="443640" y="233893"/>
                  </a:cubicBezTo>
                  <a:cubicBezTo>
                    <a:pt x="426511" y="230534"/>
                    <a:pt x="395858" y="217426"/>
                    <a:pt x="393563" y="245034"/>
                  </a:cubicBezTo>
                  <a:cubicBezTo>
                    <a:pt x="393727" y="264451"/>
                    <a:pt x="415528" y="263140"/>
                    <a:pt x="429543" y="263713"/>
                  </a:cubicBezTo>
                  <a:cubicBezTo>
                    <a:pt x="444460" y="264696"/>
                    <a:pt x="461507" y="267482"/>
                    <a:pt x="478227" y="269448"/>
                  </a:cubicBezTo>
                  <a:cubicBezTo>
                    <a:pt x="446673" y="306314"/>
                    <a:pt x="417987" y="345638"/>
                    <a:pt x="392744" y="387173"/>
                  </a:cubicBezTo>
                  <a:cubicBezTo>
                    <a:pt x="357829" y="445176"/>
                    <a:pt x="334962" y="509322"/>
                    <a:pt x="315620" y="573879"/>
                  </a:cubicBezTo>
                  <a:cubicBezTo>
                    <a:pt x="311030" y="587724"/>
                    <a:pt x="306769" y="601651"/>
                    <a:pt x="302916" y="615660"/>
                  </a:cubicBezTo>
                  <a:cubicBezTo>
                    <a:pt x="302425" y="615742"/>
                    <a:pt x="302015" y="615660"/>
                    <a:pt x="301523" y="615660"/>
                  </a:cubicBezTo>
                  <a:cubicBezTo>
                    <a:pt x="267756" y="617053"/>
                    <a:pt x="234235" y="613694"/>
                    <a:pt x="201451" y="606075"/>
                  </a:cubicBezTo>
                  <a:cubicBezTo>
                    <a:pt x="191370" y="604109"/>
                    <a:pt x="181453" y="612465"/>
                    <a:pt x="180142" y="622296"/>
                  </a:cubicBezTo>
                  <a:cubicBezTo>
                    <a:pt x="178502" y="651052"/>
                    <a:pt x="216204" y="644170"/>
                    <a:pt x="235136" y="647283"/>
                  </a:cubicBezTo>
                  <a:cubicBezTo>
                    <a:pt x="241201" y="647856"/>
                    <a:pt x="247184" y="648020"/>
                    <a:pt x="253167" y="648020"/>
                  </a:cubicBezTo>
                  <a:cubicBezTo>
                    <a:pt x="267182" y="648020"/>
                    <a:pt x="281197" y="646791"/>
                    <a:pt x="295294" y="645153"/>
                  </a:cubicBezTo>
                  <a:cubicBezTo>
                    <a:pt x="274149" y="731993"/>
                    <a:pt x="265379" y="821372"/>
                    <a:pt x="264314" y="910997"/>
                  </a:cubicBezTo>
                  <a:cubicBezTo>
                    <a:pt x="250872" y="910096"/>
                    <a:pt x="237267" y="910506"/>
                    <a:pt x="223744" y="910834"/>
                  </a:cubicBezTo>
                  <a:cubicBezTo>
                    <a:pt x="203664" y="911407"/>
                    <a:pt x="183502" y="911899"/>
                    <a:pt x="163668" y="908621"/>
                  </a:cubicBezTo>
                  <a:cubicBezTo>
                    <a:pt x="139572" y="906410"/>
                    <a:pt x="138260" y="942129"/>
                    <a:pt x="162275" y="942210"/>
                  </a:cubicBezTo>
                  <a:cubicBezTo>
                    <a:pt x="165717" y="942456"/>
                    <a:pt x="169159" y="942538"/>
                    <a:pt x="172683" y="942538"/>
                  </a:cubicBezTo>
                  <a:cubicBezTo>
                    <a:pt x="203008" y="942538"/>
                    <a:pt x="233087" y="935575"/>
                    <a:pt x="263412" y="932380"/>
                  </a:cubicBezTo>
                  <a:cubicBezTo>
                    <a:pt x="259478" y="1025364"/>
                    <a:pt x="269887" y="1118184"/>
                    <a:pt x="293983" y="1207973"/>
                  </a:cubicBezTo>
                  <a:cubicBezTo>
                    <a:pt x="279558" y="1207564"/>
                    <a:pt x="265215" y="1207154"/>
                    <a:pt x="250872" y="1206171"/>
                  </a:cubicBezTo>
                  <a:cubicBezTo>
                    <a:pt x="246283" y="1206498"/>
                    <a:pt x="240218" y="1205679"/>
                    <a:pt x="233743" y="1204860"/>
                  </a:cubicBezTo>
                  <a:cubicBezTo>
                    <a:pt x="215630" y="1202730"/>
                    <a:pt x="194321" y="1200518"/>
                    <a:pt x="192845" y="1221736"/>
                  </a:cubicBezTo>
                  <a:cubicBezTo>
                    <a:pt x="192845" y="1230912"/>
                    <a:pt x="200713" y="1239842"/>
                    <a:pt x="210139" y="1239842"/>
                  </a:cubicBezTo>
                  <a:cubicBezTo>
                    <a:pt x="210385" y="1239842"/>
                    <a:pt x="210712" y="1239842"/>
                    <a:pt x="210958" y="1239760"/>
                  </a:cubicBezTo>
                  <a:cubicBezTo>
                    <a:pt x="233497" y="1238613"/>
                    <a:pt x="255954" y="1236565"/>
                    <a:pt x="278411" y="1234844"/>
                  </a:cubicBezTo>
                  <a:cubicBezTo>
                    <a:pt x="282345" y="1233943"/>
                    <a:pt x="291196" y="1233615"/>
                    <a:pt x="301195" y="1232960"/>
                  </a:cubicBezTo>
                  <a:cubicBezTo>
                    <a:pt x="309145" y="1259586"/>
                    <a:pt x="318325" y="1285883"/>
                    <a:pt x="328652" y="1311771"/>
                  </a:cubicBezTo>
                  <a:cubicBezTo>
                    <a:pt x="354960" y="1372395"/>
                    <a:pt x="393727" y="1426629"/>
                    <a:pt x="437002" y="1476521"/>
                  </a:cubicBezTo>
                  <a:cubicBezTo>
                    <a:pt x="430691" y="1474555"/>
                    <a:pt x="424462" y="1472507"/>
                    <a:pt x="418315" y="1470213"/>
                  </a:cubicBezTo>
                  <a:cubicBezTo>
                    <a:pt x="365205" y="1455057"/>
                    <a:pt x="319800" y="1423844"/>
                    <a:pt x="271936" y="1397628"/>
                  </a:cubicBezTo>
                  <a:cubicBezTo>
                    <a:pt x="217433" y="1367234"/>
                    <a:pt x="150145" y="1356256"/>
                    <a:pt x="107198" y="1308249"/>
                  </a:cubicBezTo>
                  <a:cubicBezTo>
                    <a:pt x="82774" y="1277035"/>
                    <a:pt x="72201" y="1237548"/>
                    <a:pt x="56711" y="1201665"/>
                  </a:cubicBezTo>
                  <a:cubicBezTo>
                    <a:pt x="41958" y="1163816"/>
                    <a:pt x="25567" y="1126458"/>
                    <a:pt x="14584" y="1087380"/>
                  </a:cubicBezTo>
                  <a:cubicBezTo>
                    <a:pt x="-14019" y="979486"/>
                    <a:pt x="6388" y="866758"/>
                    <a:pt x="17371" y="757799"/>
                  </a:cubicBezTo>
                  <a:cubicBezTo>
                    <a:pt x="23354" y="613039"/>
                    <a:pt x="80561" y="478027"/>
                    <a:pt x="147030" y="351372"/>
                  </a:cubicBezTo>
                  <a:cubicBezTo>
                    <a:pt x="197763" y="243724"/>
                    <a:pt x="282017" y="155901"/>
                    <a:pt x="367664" y="74959"/>
                  </a:cubicBezTo>
                  <a:cubicBezTo>
                    <a:pt x="418479" y="32195"/>
                    <a:pt x="482817" y="2702"/>
                    <a:pt x="549777" y="408"/>
                  </a:cubicBezTo>
                  <a:cubicBezTo>
                    <a:pt x="616902" y="-1968"/>
                    <a:pt x="683944" y="6389"/>
                    <a:pt x="750741" y="160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2" name="Google Shape;1442;p26"/>
            <p:cNvSpPr/>
            <p:nvPr/>
          </p:nvSpPr>
          <p:spPr>
            <a:xfrm>
              <a:off x="15510744" y="1618652"/>
              <a:ext cx="1267007" cy="1521976"/>
            </a:xfrm>
            <a:custGeom>
              <a:rect b="b" l="l" r="r" t="t"/>
              <a:pathLst>
                <a:path extrusionOk="0" h="1521976" w="1267007">
                  <a:moveTo>
                    <a:pt x="1112347" y="681938"/>
                  </a:moveTo>
                  <a:cubicBezTo>
                    <a:pt x="1121690" y="670551"/>
                    <a:pt x="1111118" y="652609"/>
                    <a:pt x="1096693" y="654903"/>
                  </a:cubicBezTo>
                  <a:cubicBezTo>
                    <a:pt x="1088169" y="655723"/>
                    <a:pt x="1022520" y="658672"/>
                    <a:pt x="991621" y="668585"/>
                  </a:cubicBezTo>
                  <a:cubicBezTo>
                    <a:pt x="985966" y="583957"/>
                    <a:pt x="964493" y="500886"/>
                    <a:pt x="920890" y="435100"/>
                  </a:cubicBezTo>
                  <a:cubicBezTo>
                    <a:pt x="938594" y="426908"/>
                    <a:pt x="954658" y="415439"/>
                    <a:pt x="966870" y="400037"/>
                  </a:cubicBezTo>
                  <a:cubicBezTo>
                    <a:pt x="980967" y="383078"/>
                    <a:pt x="991457" y="363498"/>
                    <a:pt x="1001210" y="343836"/>
                  </a:cubicBezTo>
                  <a:cubicBezTo>
                    <a:pt x="1005308" y="335562"/>
                    <a:pt x="1000309" y="325158"/>
                    <a:pt x="992277" y="321799"/>
                  </a:cubicBezTo>
                  <a:cubicBezTo>
                    <a:pt x="984081" y="318358"/>
                    <a:pt x="973426" y="322209"/>
                    <a:pt x="970230" y="330729"/>
                  </a:cubicBezTo>
                  <a:cubicBezTo>
                    <a:pt x="963837" y="347605"/>
                    <a:pt x="956379" y="363990"/>
                    <a:pt x="946298" y="379064"/>
                  </a:cubicBezTo>
                  <a:cubicBezTo>
                    <a:pt x="936627" y="394466"/>
                    <a:pt x="922038" y="405525"/>
                    <a:pt x="907613" y="416340"/>
                  </a:cubicBezTo>
                  <a:cubicBezTo>
                    <a:pt x="895893" y="401102"/>
                    <a:pt x="882779" y="386929"/>
                    <a:pt x="868273" y="374149"/>
                  </a:cubicBezTo>
                  <a:cubicBezTo>
                    <a:pt x="830653" y="340232"/>
                    <a:pt x="784346" y="315081"/>
                    <a:pt x="734597" y="303939"/>
                  </a:cubicBezTo>
                  <a:cubicBezTo>
                    <a:pt x="731237" y="303448"/>
                    <a:pt x="727795" y="302793"/>
                    <a:pt x="724189" y="302137"/>
                  </a:cubicBezTo>
                  <a:cubicBezTo>
                    <a:pt x="726729" y="301400"/>
                    <a:pt x="729270" y="300662"/>
                    <a:pt x="731893" y="300007"/>
                  </a:cubicBezTo>
                  <a:cubicBezTo>
                    <a:pt x="754104" y="293617"/>
                    <a:pt x="776724" y="288456"/>
                    <a:pt x="799017" y="282311"/>
                  </a:cubicBezTo>
                  <a:cubicBezTo>
                    <a:pt x="805656" y="280345"/>
                    <a:pt x="821966" y="277068"/>
                    <a:pt x="815245" y="267319"/>
                  </a:cubicBezTo>
                  <a:cubicBezTo>
                    <a:pt x="800902" y="257242"/>
                    <a:pt x="780412" y="262813"/>
                    <a:pt x="763939" y="264206"/>
                  </a:cubicBezTo>
                  <a:cubicBezTo>
                    <a:pt x="691487" y="272071"/>
                    <a:pt x="626083" y="304103"/>
                    <a:pt x="567810" y="346376"/>
                  </a:cubicBezTo>
                  <a:cubicBezTo>
                    <a:pt x="568220" y="335235"/>
                    <a:pt x="567237" y="324011"/>
                    <a:pt x="565761" y="313525"/>
                  </a:cubicBezTo>
                  <a:cubicBezTo>
                    <a:pt x="561172" y="291896"/>
                    <a:pt x="528962" y="193751"/>
                    <a:pt x="497981" y="218001"/>
                  </a:cubicBezTo>
                  <a:cubicBezTo>
                    <a:pt x="489867" y="224309"/>
                    <a:pt x="488802" y="235696"/>
                    <a:pt x="494621" y="243807"/>
                  </a:cubicBezTo>
                  <a:cubicBezTo>
                    <a:pt x="521586" y="278953"/>
                    <a:pt x="544370" y="326141"/>
                    <a:pt x="535683" y="370708"/>
                  </a:cubicBezTo>
                  <a:cubicBezTo>
                    <a:pt x="476426" y="417159"/>
                    <a:pt x="440036" y="485566"/>
                    <a:pt x="407171" y="552662"/>
                  </a:cubicBezTo>
                  <a:cubicBezTo>
                    <a:pt x="370371" y="524234"/>
                    <a:pt x="297837" y="471311"/>
                    <a:pt x="287428" y="498510"/>
                  </a:cubicBezTo>
                  <a:cubicBezTo>
                    <a:pt x="284478" y="505473"/>
                    <a:pt x="287756" y="514567"/>
                    <a:pt x="295050" y="517270"/>
                  </a:cubicBezTo>
                  <a:cubicBezTo>
                    <a:pt x="332506" y="528904"/>
                    <a:pt x="365044" y="550532"/>
                    <a:pt x="398811" y="569702"/>
                  </a:cubicBezTo>
                  <a:cubicBezTo>
                    <a:pt x="397745" y="571914"/>
                    <a:pt x="396680" y="574126"/>
                    <a:pt x="395532" y="576420"/>
                  </a:cubicBezTo>
                  <a:cubicBezTo>
                    <a:pt x="368568" y="646629"/>
                    <a:pt x="357995" y="722655"/>
                    <a:pt x="353651" y="797452"/>
                  </a:cubicBezTo>
                  <a:cubicBezTo>
                    <a:pt x="348734" y="859386"/>
                    <a:pt x="352094" y="921567"/>
                    <a:pt x="363322" y="982519"/>
                  </a:cubicBezTo>
                  <a:cubicBezTo>
                    <a:pt x="354553" y="999395"/>
                    <a:pt x="341931" y="1013978"/>
                    <a:pt x="325048" y="1024136"/>
                  </a:cubicBezTo>
                  <a:cubicBezTo>
                    <a:pt x="301771" y="1039128"/>
                    <a:pt x="277183" y="1051827"/>
                    <a:pt x="253907" y="1066819"/>
                  </a:cubicBezTo>
                  <a:cubicBezTo>
                    <a:pt x="246449" y="1071571"/>
                    <a:pt x="243416" y="1081238"/>
                    <a:pt x="248006" y="1089102"/>
                  </a:cubicBezTo>
                  <a:cubicBezTo>
                    <a:pt x="251284" y="1094755"/>
                    <a:pt x="256120" y="1096967"/>
                    <a:pt x="261283" y="1096967"/>
                  </a:cubicBezTo>
                  <a:cubicBezTo>
                    <a:pt x="267266" y="1096967"/>
                    <a:pt x="273659" y="1093936"/>
                    <a:pt x="278495" y="1089676"/>
                  </a:cubicBezTo>
                  <a:cubicBezTo>
                    <a:pt x="298575" y="1076568"/>
                    <a:pt x="318901" y="1063870"/>
                    <a:pt x="338489" y="1049942"/>
                  </a:cubicBezTo>
                  <a:cubicBezTo>
                    <a:pt x="351766" y="1041586"/>
                    <a:pt x="362503" y="1030772"/>
                    <a:pt x="370863" y="1018401"/>
                  </a:cubicBezTo>
                  <a:cubicBezTo>
                    <a:pt x="372092" y="1023645"/>
                    <a:pt x="373321" y="1028806"/>
                    <a:pt x="374715" y="1033967"/>
                  </a:cubicBezTo>
                  <a:cubicBezTo>
                    <a:pt x="406515" y="1132195"/>
                    <a:pt x="485442" y="1213627"/>
                    <a:pt x="580186" y="1258112"/>
                  </a:cubicBezTo>
                  <a:cubicBezTo>
                    <a:pt x="587317" y="1278348"/>
                    <a:pt x="593873" y="1298747"/>
                    <a:pt x="588792" y="1320539"/>
                  </a:cubicBezTo>
                  <a:cubicBezTo>
                    <a:pt x="588218" y="1337661"/>
                    <a:pt x="562319" y="1357896"/>
                    <a:pt x="581334" y="1371659"/>
                  </a:cubicBezTo>
                  <a:cubicBezTo>
                    <a:pt x="584202" y="1372970"/>
                    <a:pt x="586743" y="1373626"/>
                    <a:pt x="589038" y="1373626"/>
                  </a:cubicBezTo>
                  <a:cubicBezTo>
                    <a:pt x="604036" y="1373626"/>
                    <a:pt x="609118" y="1348884"/>
                    <a:pt x="613052" y="1336350"/>
                  </a:cubicBezTo>
                  <a:cubicBezTo>
                    <a:pt x="618871" y="1313903"/>
                    <a:pt x="615101" y="1290636"/>
                    <a:pt x="606495" y="1269336"/>
                  </a:cubicBezTo>
                  <a:cubicBezTo>
                    <a:pt x="648950" y="1285721"/>
                    <a:pt x="693782" y="1294732"/>
                    <a:pt x="738613" y="1294732"/>
                  </a:cubicBezTo>
                  <a:cubicBezTo>
                    <a:pt x="739761" y="1294732"/>
                    <a:pt x="740908" y="1294732"/>
                    <a:pt x="742138" y="1294732"/>
                  </a:cubicBezTo>
                  <a:cubicBezTo>
                    <a:pt x="753776" y="1294896"/>
                    <a:pt x="763447" y="1284983"/>
                    <a:pt x="763447" y="1273432"/>
                  </a:cubicBezTo>
                  <a:cubicBezTo>
                    <a:pt x="763447" y="1261635"/>
                    <a:pt x="753776" y="1252377"/>
                    <a:pt x="742138" y="1252132"/>
                  </a:cubicBezTo>
                  <a:cubicBezTo>
                    <a:pt x="719927" y="1251722"/>
                    <a:pt x="697798" y="1249920"/>
                    <a:pt x="675997" y="1245906"/>
                  </a:cubicBezTo>
                  <a:cubicBezTo>
                    <a:pt x="663129" y="1243612"/>
                    <a:pt x="650507" y="1240253"/>
                    <a:pt x="638213" y="1236157"/>
                  </a:cubicBezTo>
                  <a:cubicBezTo>
                    <a:pt x="738204" y="1229111"/>
                    <a:pt x="820818" y="1162834"/>
                    <a:pt x="881140" y="1080091"/>
                  </a:cubicBezTo>
                  <a:cubicBezTo>
                    <a:pt x="912449" y="1084924"/>
                    <a:pt x="944413" y="1092625"/>
                    <a:pt x="966214" y="1115892"/>
                  </a:cubicBezTo>
                  <a:cubicBezTo>
                    <a:pt x="969328" y="1120070"/>
                    <a:pt x="973672" y="1121872"/>
                    <a:pt x="978180" y="1121872"/>
                  </a:cubicBezTo>
                  <a:cubicBezTo>
                    <a:pt x="987113" y="1121872"/>
                    <a:pt x="996047" y="1114499"/>
                    <a:pt x="994408" y="1104095"/>
                  </a:cubicBezTo>
                  <a:cubicBezTo>
                    <a:pt x="981048" y="1076076"/>
                    <a:pt x="932365" y="1064361"/>
                    <a:pt x="893762" y="1062149"/>
                  </a:cubicBezTo>
                  <a:cubicBezTo>
                    <a:pt x="923513" y="1017992"/>
                    <a:pt x="947117" y="970230"/>
                    <a:pt x="964001" y="924844"/>
                  </a:cubicBezTo>
                  <a:cubicBezTo>
                    <a:pt x="984327" y="855454"/>
                    <a:pt x="995883" y="771891"/>
                    <a:pt x="992687" y="688820"/>
                  </a:cubicBezTo>
                  <a:cubicBezTo>
                    <a:pt x="1027765" y="687837"/>
                    <a:pt x="1062598" y="685789"/>
                    <a:pt x="1098988" y="688656"/>
                  </a:cubicBezTo>
                  <a:cubicBezTo>
                    <a:pt x="1104069" y="688820"/>
                    <a:pt x="1109315" y="685871"/>
                    <a:pt x="1112347" y="681938"/>
                  </a:cubicBezTo>
                  <a:close/>
                  <a:moveTo>
                    <a:pt x="1259382" y="699306"/>
                  </a:moveTo>
                  <a:cubicBezTo>
                    <a:pt x="1276101" y="824732"/>
                    <a:pt x="1263562" y="955320"/>
                    <a:pt x="1238892" y="1079517"/>
                  </a:cubicBezTo>
                  <a:cubicBezTo>
                    <a:pt x="1229139" y="1123019"/>
                    <a:pt x="1224631" y="1167750"/>
                    <a:pt x="1210370" y="1210105"/>
                  </a:cubicBezTo>
                  <a:cubicBezTo>
                    <a:pt x="1186356" y="1270483"/>
                    <a:pt x="1150540" y="1329222"/>
                    <a:pt x="1101528" y="1372479"/>
                  </a:cubicBezTo>
                  <a:cubicBezTo>
                    <a:pt x="996293" y="1456205"/>
                    <a:pt x="864666" y="1507490"/>
                    <a:pt x="730827" y="1521253"/>
                  </a:cubicBezTo>
                  <a:cubicBezTo>
                    <a:pt x="582153" y="1526332"/>
                    <a:pt x="418809" y="1506179"/>
                    <a:pt x="297755" y="1412048"/>
                  </a:cubicBezTo>
                  <a:cubicBezTo>
                    <a:pt x="258005" y="1380507"/>
                    <a:pt x="225221" y="1341511"/>
                    <a:pt x="191290" y="1303990"/>
                  </a:cubicBezTo>
                  <a:cubicBezTo>
                    <a:pt x="143754" y="1249838"/>
                    <a:pt x="99578" y="1191508"/>
                    <a:pt x="73105" y="1123920"/>
                  </a:cubicBezTo>
                  <a:cubicBezTo>
                    <a:pt x="21143" y="984894"/>
                    <a:pt x="-15001" y="833580"/>
                    <a:pt x="6144" y="684806"/>
                  </a:cubicBezTo>
                  <a:cubicBezTo>
                    <a:pt x="16225" y="604274"/>
                    <a:pt x="44829" y="527920"/>
                    <a:pt x="73515" y="452468"/>
                  </a:cubicBezTo>
                  <a:cubicBezTo>
                    <a:pt x="91792" y="403887"/>
                    <a:pt x="108593" y="355306"/>
                    <a:pt x="138017" y="311640"/>
                  </a:cubicBezTo>
                  <a:cubicBezTo>
                    <a:pt x="194241" y="230453"/>
                    <a:pt x="262267" y="151151"/>
                    <a:pt x="342669" y="92411"/>
                  </a:cubicBezTo>
                  <a:cubicBezTo>
                    <a:pt x="410859" y="49728"/>
                    <a:pt x="484294" y="8520"/>
                    <a:pt x="565843" y="1393"/>
                  </a:cubicBezTo>
                  <a:cubicBezTo>
                    <a:pt x="578055" y="410"/>
                    <a:pt x="590185" y="0"/>
                    <a:pt x="602397" y="0"/>
                  </a:cubicBezTo>
                  <a:cubicBezTo>
                    <a:pt x="628706" y="0"/>
                    <a:pt x="654933" y="2130"/>
                    <a:pt x="680914" y="5817"/>
                  </a:cubicBezTo>
                  <a:cubicBezTo>
                    <a:pt x="684930" y="7291"/>
                    <a:pt x="689110" y="8602"/>
                    <a:pt x="693290" y="9749"/>
                  </a:cubicBezTo>
                  <a:cubicBezTo>
                    <a:pt x="695421" y="10323"/>
                    <a:pt x="697388" y="10568"/>
                    <a:pt x="699355" y="10568"/>
                  </a:cubicBezTo>
                  <a:cubicBezTo>
                    <a:pt x="701404" y="10568"/>
                    <a:pt x="703371" y="10241"/>
                    <a:pt x="705174" y="9667"/>
                  </a:cubicBezTo>
                  <a:cubicBezTo>
                    <a:pt x="729762" y="14009"/>
                    <a:pt x="754268" y="19580"/>
                    <a:pt x="778609" y="25888"/>
                  </a:cubicBezTo>
                  <a:cubicBezTo>
                    <a:pt x="864585" y="46287"/>
                    <a:pt x="952773" y="74879"/>
                    <a:pt x="1020225" y="134192"/>
                  </a:cubicBezTo>
                  <a:cubicBezTo>
                    <a:pt x="1023585" y="145661"/>
                    <a:pt x="1033256" y="153936"/>
                    <a:pt x="1041206" y="162374"/>
                  </a:cubicBezTo>
                  <a:cubicBezTo>
                    <a:pt x="1064401" y="189082"/>
                    <a:pt x="1091283" y="215051"/>
                    <a:pt x="1112757" y="246592"/>
                  </a:cubicBezTo>
                  <a:cubicBezTo>
                    <a:pt x="1148737" y="304185"/>
                    <a:pt x="1180537" y="365055"/>
                    <a:pt x="1204387" y="428628"/>
                  </a:cubicBezTo>
                  <a:cubicBezTo>
                    <a:pt x="1234794" y="516287"/>
                    <a:pt x="1245039" y="607551"/>
                    <a:pt x="1259382" y="6993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3" name="Google Shape;1443;p26"/>
            <p:cNvSpPr/>
            <p:nvPr/>
          </p:nvSpPr>
          <p:spPr>
            <a:xfrm>
              <a:off x="15904666" y="1938976"/>
              <a:ext cx="556180" cy="873815"/>
            </a:xfrm>
            <a:custGeom>
              <a:rect b="b" l="l" r="r" t="t"/>
              <a:pathLst>
                <a:path extrusionOk="0" h="873815" w="556180">
                  <a:moveTo>
                    <a:pt x="488693" y="127556"/>
                  </a:moveTo>
                  <a:cubicBezTo>
                    <a:pt x="554014" y="225456"/>
                    <a:pt x="560407" y="344492"/>
                    <a:pt x="554424" y="459678"/>
                  </a:cubicBezTo>
                  <a:cubicBezTo>
                    <a:pt x="548359" y="540045"/>
                    <a:pt x="528279" y="621396"/>
                    <a:pt x="481890" y="688738"/>
                  </a:cubicBezTo>
                  <a:cubicBezTo>
                    <a:pt x="450090" y="743545"/>
                    <a:pt x="410094" y="793110"/>
                    <a:pt x="357968" y="830058"/>
                  </a:cubicBezTo>
                  <a:cubicBezTo>
                    <a:pt x="308137" y="864302"/>
                    <a:pt x="248061" y="882899"/>
                    <a:pt x="187657" y="869381"/>
                  </a:cubicBezTo>
                  <a:cubicBezTo>
                    <a:pt x="166839" y="864630"/>
                    <a:pt x="146841" y="857011"/>
                    <a:pt x="127007" y="849310"/>
                  </a:cubicBezTo>
                  <a:cubicBezTo>
                    <a:pt x="125532" y="848163"/>
                    <a:pt x="124056" y="847016"/>
                    <a:pt x="122663" y="845787"/>
                  </a:cubicBezTo>
                  <a:cubicBezTo>
                    <a:pt x="80618" y="809494"/>
                    <a:pt x="45212" y="767140"/>
                    <a:pt x="25787" y="714298"/>
                  </a:cubicBezTo>
                  <a:cubicBezTo>
                    <a:pt x="7019" y="650152"/>
                    <a:pt x="-2243" y="582318"/>
                    <a:pt x="462" y="515468"/>
                  </a:cubicBezTo>
                  <a:cubicBezTo>
                    <a:pt x="2839" y="403477"/>
                    <a:pt x="18903" y="287800"/>
                    <a:pt x="80536" y="191703"/>
                  </a:cubicBezTo>
                  <a:cubicBezTo>
                    <a:pt x="101682" y="153117"/>
                    <a:pt x="124138" y="114203"/>
                    <a:pt x="158971" y="85693"/>
                  </a:cubicBezTo>
                  <a:cubicBezTo>
                    <a:pt x="197820" y="53906"/>
                    <a:pt x="238389" y="21956"/>
                    <a:pt x="283795" y="0"/>
                  </a:cubicBezTo>
                  <a:cubicBezTo>
                    <a:pt x="288958" y="1802"/>
                    <a:pt x="294941" y="2867"/>
                    <a:pt x="298629" y="3850"/>
                  </a:cubicBezTo>
                  <a:cubicBezTo>
                    <a:pt x="374688" y="20072"/>
                    <a:pt x="443861" y="63573"/>
                    <a:pt x="488693" y="1275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4" name="Google Shape;1444;p26"/>
            <p:cNvSpPr/>
            <p:nvPr/>
          </p:nvSpPr>
          <p:spPr>
            <a:xfrm>
              <a:off x="15233459" y="1411383"/>
              <a:ext cx="855421" cy="1590315"/>
            </a:xfrm>
            <a:custGeom>
              <a:rect b="b" l="l" r="r" t="t"/>
              <a:pathLst>
                <a:path extrusionOk="0" h="1590315" w="855421">
                  <a:moveTo>
                    <a:pt x="855421" y="167207"/>
                  </a:moveTo>
                  <a:cubicBezTo>
                    <a:pt x="850995" y="167371"/>
                    <a:pt x="846733" y="167617"/>
                    <a:pt x="842554" y="167945"/>
                  </a:cubicBezTo>
                  <a:cubicBezTo>
                    <a:pt x="756742" y="173680"/>
                    <a:pt x="678307" y="214314"/>
                    <a:pt x="606347" y="258717"/>
                  </a:cubicBezTo>
                  <a:cubicBezTo>
                    <a:pt x="517176" y="318849"/>
                    <a:pt x="445298" y="403232"/>
                    <a:pt x="383582" y="490481"/>
                  </a:cubicBezTo>
                  <a:cubicBezTo>
                    <a:pt x="346537" y="543322"/>
                    <a:pt x="326293" y="604929"/>
                    <a:pt x="303754" y="664734"/>
                  </a:cubicBezTo>
                  <a:cubicBezTo>
                    <a:pt x="273265" y="744119"/>
                    <a:pt x="246055" y="825716"/>
                    <a:pt x="238433" y="910917"/>
                  </a:cubicBezTo>
                  <a:cubicBezTo>
                    <a:pt x="228352" y="997593"/>
                    <a:pt x="238023" y="1084924"/>
                    <a:pt x="257775" y="1169552"/>
                  </a:cubicBezTo>
                  <a:cubicBezTo>
                    <a:pt x="286379" y="1308905"/>
                    <a:pt x="336292" y="1433020"/>
                    <a:pt x="435217" y="1537720"/>
                  </a:cubicBezTo>
                  <a:cubicBezTo>
                    <a:pt x="450543" y="1556726"/>
                    <a:pt x="465787" y="1574176"/>
                    <a:pt x="481114" y="1590315"/>
                  </a:cubicBezTo>
                  <a:cubicBezTo>
                    <a:pt x="436200" y="1580239"/>
                    <a:pt x="391205" y="1569261"/>
                    <a:pt x="348258" y="1552630"/>
                  </a:cubicBezTo>
                  <a:cubicBezTo>
                    <a:pt x="210321" y="1507490"/>
                    <a:pt x="166964" y="1432693"/>
                    <a:pt x="102462" y="1311281"/>
                  </a:cubicBezTo>
                  <a:cubicBezTo>
                    <a:pt x="60827" y="1236894"/>
                    <a:pt x="33371" y="1154314"/>
                    <a:pt x="13783" y="1071325"/>
                  </a:cubicBezTo>
                  <a:cubicBezTo>
                    <a:pt x="-2937" y="999641"/>
                    <a:pt x="-1216" y="922304"/>
                    <a:pt x="2390" y="848736"/>
                  </a:cubicBezTo>
                  <a:cubicBezTo>
                    <a:pt x="7144" y="793110"/>
                    <a:pt x="17225" y="738138"/>
                    <a:pt x="21897" y="682512"/>
                  </a:cubicBezTo>
                  <a:cubicBezTo>
                    <a:pt x="27142" y="630408"/>
                    <a:pt x="43124" y="580434"/>
                    <a:pt x="56238" y="529969"/>
                  </a:cubicBezTo>
                  <a:cubicBezTo>
                    <a:pt x="68040" y="486057"/>
                    <a:pt x="78776" y="441572"/>
                    <a:pt x="98692" y="400446"/>
                  </a:cubicBezTo>
                  <a:cubicBezTo>
                    <a:pt x="130247" y="345475"/>
                    <a:pt x="169341" y="294436"/>
                    <a:pt x="216222" y="251590"/>
                  </a:cubicBezTo>
                  <a:cubicBezTo>
                    <a:pt x="268102" y="215789"/>
                    <a:pt x="321949" y="181954"/>
                    <a:pt x="376862" y="150823"/>
                  </a:cubicBezTo>
                  <a:cubicBezTo>
                    <a:pt x="383500" y="146563"/>
                    <a:pt x="391860" y="143040"/>
                    <a:pt x="398827" y="138370"/>
                  </a:cubicBezTo>
                  <a:cubicBezTo>
                    <a:pt x="407432" y="138206"/>
                    <a:pt x="414235" y="128785"/>
                    <a:pt x="418005" y="121084"/>
                  </a:cubicBezTo>
                  <a:cubicBezTo>
                    <a:pt x="431610" y="91182"/>
                    <a:pt x="423005" y="57593"/>
                    <a:pt x="409481" y="26625"/>
                  </a:cubicBezTo>
                  <a:cubicBezTo>
                    <a:pt x="450707" y="59805"/>
                    <a:pt x="508652" y="77009"/>
                    <a:pt x="578481" y="79467"/>
                  </a:cubicBezTo>
                  <a:cubicBezTo>
                    <a:pt x="581350" y="79630"/>
                    <a:pt x="584218" y="79630"/>
                    <a:pt x="587087" y="79630"/>
                  </a:cubicBezTo>
                  <a:cubicBezTo>
                    <a:pt x="653556" y="79630"/>
                    <a:pt x="705600" y="47844"/>
                    <a:pt x="733876" y="0"/>
                  </a:cubicBezTo>
                  <a:cubicBezTo>
                    <a:pt x="738383" y="44976"/>
                    <a:pt x="744858" y="91837"/>
                    <a:pt x="773052" y="128457"/>
                  </a:cubicBezTo>
                  <a:cubicBezTo>
                    <a:pt x="777232" y="133782"/>
                    <a:pt x="782559" y="135994"/>
                    <a:pt x="787723" y="135994"/>
                  </a:cubicBezTo>
                  <a:cubicBezTo>
                    <a:pt x="790346" y="135994"/>
                    <a:pt x="792968" y="135421"/>
                    <a:pt x="795345" y="134438"/>
                  </a:cubicBezTo>
                  <a:cubicBezTo>
                    <a:pt x="797230" y="136158"/>
                    <a:pt x="799279" y="137797"/>
                    <a:pt x="801082" y="139108"/>
                  </a:cubicBezTo>
                  <a:cubicBezTo>
                    <a:pt x="817392" y="151560"/>
                    <a:pt x="836407" y="159507"/>
                    <a:pt x="855421" y="1672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5" name="Google Shape;1445;p26"/>
            <p:cNvSpPr/>
            <p:nvPr/>
          </p:nvSpPr>
          <p:spPr>
            <a:xfrm>
              <a:off x="17090259" y="1691810"/>
              <a:ext cx="1361352" cy="1906927"/>
            </a:xfrm>
            <a:custGeom>
              <a:rect b="b" l="l" r="r" t="t"/>
              <a:pathLst>
                <a:path extrusionOk="0" h="1906927" w="1361352">
                  <a:moveTo>
                    <a:pt x="1278397" y="1250575"/>
                  </a:moveTo>
                  <a:cubicBezTo>
                    <a:pt x="1308476" y="1133178"/>
                    <a:pt x="1324130" y="1009964"/>
                    <a:pt x="1307000" y="889371"/>
                  </a:cubicBezTo>
                  <a:cubicBezTo>
                    <a:pt x="1289953" y="815639"/>
                    <a:pt x="1274626" y="736254"/>
                    <a:pt x="1224303" y="677105"/>
                  </a:cubicBezTo>
                  <a:cubicBezTo>
                    <a:pt x="1170702" y="620987"/>
                    <a:pt x="1103660" y="573634"/>
                    <a:pt x="1027766" y="553645"/>
                  </a:cubicBezTo>
                  <a:cubicBezTo>
                    <a:pt x="969575" y="539800"/>
                    <a:pt x="910072" y="531607"/>
                    <a:pt x="850898" y="523005"/>
                  </a:cubicBezTo>
                  <a:cubicBezTo>
                    <a:pt x="791068" y="518008"/>
                    <a:pt x="729106" y="508668"/>
                    <a:pt x="669850" y="522104"/>
                  </a:cubicBezTo>
                  <a:cubicBezTo>
                    <a:pt x="577646" y="540373"/>
                    <a:pt x="497900" y="597147"/>
                    <a:pt x="444216" y="673500"/>
                  </a:cubicBezTo>
                  <a:cubicBezTo>
                    <a:pt x="395287" y="735025"/>
                    <a:pt x="341112" y="794748"/>
                    <a:pt x="312098" y="868972"/>
                  </a:cubicBezTo>
                  <a:cubicBezTo>
                    <a:pt x="270135" y="969165"/>
                    <a:pt x="249400" y="1077797"/>
                    <a:pt x="237925" y="1185445"/>
                  </a:cubicBezTo>
                  <a:cubicBezTo>
                    <a:pt x="232680" y="1292684"/>
                    <a:pt x="238417" y="1408935"/>
                    <a:pt x="292346" y="1504295"/>
                  </a:cubicBezTo>
                  <a:cubicBezTo>
                    <a:pt x="315049" y="1545175"/>
                    <a:pt x="354717" y="1571883"/>
                    <a:pt x="392336" y="1597771"/>
                  </a:cubicBezTo>
                  <a:cubicBezTo>
                    <a:pt x="428480" y="1624969"/>
                    <a:pt x="466100" y="1650530"/>
                    <a:pt x="508882" y="1666014"/>
                  </a:cubicBezTo>
                  <a:cubicBezTo>
                    <a:pt x="566663" y="1685921"/>
                    <a:pt x="627313" y="1703125"/>
                    <a:pt x="688864" y="1702962"/>
                  </a:cubicBezTo>
                  <a:cubicBezTo>
                    <a:pt x="720255" y="1713939"/>
                    <a:pt x="748695" y="1720165"/>
                    <a:pt x="783035" y="1722132"/>
                  </a:cubicBezTo>
                  <a:cubicBezTo>
                    <a:pt x="789756" y="1722459"/>
                    <a:pt x="796641" y="1722623"/>
                    <a:pt x="803361" y="1722623"/>
                  </a:cubicBezTo>
                  <a:cubicBezTo>
                    <a:pt x="871306" y="1722623"/>
                    <a:pt x="941544" y="1707467"/>
                    <a:pt x="999408" y="1672076"/>
                  </a:cubicBezTo>
                  <a:cubicBezTo>
                    <a:pt x="1052435" y="1637750"/>
                    <a:pt x="1091694" y="1587448"/>
                    <a:pt x="1135460" y="1542718"/>
                  </a:cubicBezTo>
                  <a:cubicBezTo>
                    <a:pt x="1214059" y="1464480"/>
                    <a:pt x="1253727" y="1356585"/>
                    <a:pt x="1278397" y="1250575"/>
                  </a:cubicBezTo>
                  <a:close/>
                  <a:moveTo>
                    <a:pt x="1354782" y="906411"/>
                  </a:moveTo>
                  <a:cubicBezTo>
                    <a:pt x="1370846" y="1055595"/>
                    <a:pt x="1357979" y="1210514"/>
                    <a:pt x="1310361" y="1353554"/>
                  </a:cubicBezTo>
                  <a:cubicBezTo>
                    <a:pt x="1310197" y="1353308"/>
                    <a:pt x="1310033" y="1353144"/>
                    <a:pt x="1309787" y="1352981"/>
                  </a:cubicBezTo>
                  <a:cubicBezTo>
                    <a:pt x="1309213" y="1355848"/>
                    <a:pt x="1308557" y="1358634"/>
                    <a:pt x="1307820" y="1361419"/>
                  </a:cubicBezTo>
                  <a:cubicBezTo>
                    <a:pt x="1307410" y="1362812"/>
                    <a:pt x="1307082" y="1364286"/>
                    <a:pt x="1306673" y="1365597"/>
                  </a:cubicBezTo>
                  <a:cubicBezTo>
                    <a:pt x="1306263" y="1366990"/>
                    <a:pt x="1305853" y="1368383"/>
                    <a:pt x="1305443" y="1369775"/>
                  </a:cubicBezTo>
                  <a:cubicBezTo>
                    <a:pt x="1302165" y="1380671"/>
                    <a:pt x="1298477" y="1391485"/>
                    <a:pt x="1293969" y="1401971"/>
                  </a:cubicBezTo>
                  <a:cubicBezTo>
                    <a:pt x="1291346" y="1407870"/>
                    <a:pt x="1288887" y="1413768"/>
                    <a:pt x="1286101" y="1419585"/>
                  </a:cubicBezTo>
                  <a:cubicBezTo>
                    <a:pt x="1284461" y="1423190"/>
                    <a:pt x="1282658" y="1426713"/>
                    <a:pt x="1280855" y="1430153"/>
                  </a:cubicBezTo>
                  <a:cubicBezTo>
                    <a:pt x="1279954" y="1431874"/>
                    <a:pt x="1279052" y="1433594"/>
                    <a:pt x="1278151" y="1435233"/>
                  </a:cubicBezTo>
                  <a:cubicBezTo>
                    <a:pt x="1272741" y="1445719"/>
                    <a:pt x="1266840" y="1455878"/>
                    <a:pt x="1261103" y="1466036"/>
                  </a:cubicBezTo>
                  <a:cubicBezTo>
                    <a:pt x="1257087" y="1473082"/>
                    <a:pt x="1253153" y="1480291"/>
                    <a:pt x="1249383" y="1487419"/>
                  </a:cubicBezTo>
                  <a:cubicBezTo>
                    <a:pt x="1249301" y="1487582"/>
                    <a:pt x="1249219" y="1487746"/>
                    <a:pt x="1249137" y="1487910"/>
                  </a:cubicBezTo>
                  <a:cubicBezTo>
                    <a:pt x="1245941" y="1494464"/>
                    <a:pt x="1242826" y="1501018"/>
                    <a:pt x="1239712" y="1507572"/>
                  </a:cubicBezTo>
                  <a:cubicBezTo>
                    <a:pt x="1237581" y="1512160"/>
                    <a:pt x="1235450" y="1516747"/>
                    <a:pt x="1233319" y="1521335"/>
                  </a:cubicBezTo>
                  <a:cubicBezTo>
                    <a:pt x="1230778" y="1526824"/>
                    <a:pt x="1228074" y="1532231"/>
                    <a:pt x="1225287" y="1537638"/>
                  </a:cubicBezTo>
                  <a:cubicBezTo>
                    <a:pt x="1224222" y="1539686"/>
                    <a:pt x="1223074" y="1541816"/>
                    <a:pt x="1221845" y="1543864"/>
                  </a:cubicBezTo>
                  <a:cubicBezTo>
                    <a:pt x="1221189" y="1544929"/>
                    <a:pt x="1220451" y="1545994"/>
                    <a:pt x="1219796" y="1547141"/>
                  </a:cubicBezTo>
                  <a:cubicBezTo>
                    <a:pt x="1218402" y="1549189"/>
                    <a:pt x="1216763" y="1551237"/>
                    <a:pt x="1214714" y="1552630"/>
                  </a:cubicBezTo>
                  <a:cubicBezTo>
                    <a:pt x="1212747" y="1554023"/>
                    <a:pt x="1210452" y="1554596"/>
                    <a:pt x="1208157" y="1554269"/>
                  </a:cubicBezTo>
                  <a:cubicBezTo>
                    <a:pt x="1170456" y="1606782"/>
                    <a:pt x="1128329" y="1656510"/>
                    <a:pt x="1091202" y="1709433"/>
                  </a:cubicBezTo>
                  <a:cubicBezTo>
                    <a:pt x="1080711" y="1723443"/>
                    <a:pt x="1070302" y="1737452"/>
                    <a:pt x="1059074" y="1750887"/>
                  </a:cubicBezTo>
                  <a:cubicBezTo>
                    <a:pt x="1056943" y="1752444"/>
                    <a:pt x="1054812" y="1753918"/>
                    <a:pt x="1052599" y="1755393"/>
                  </a:cubicBezTo>
                  <a:cubicBezTo>
                    <a:pt x="980639" y="1799632"/>
                    <a:pt x="903515" y="1832975"/>
                    <a:pt x="823605" y="1862058"/>
                  </a:cubicBezTo>
                  <a:cubicBezTo>
                    <a:pt x="771561" y="1883195"/>
                    <a:pt x="717140" y="1900235"/>
                    <a:pt x="660425" y="1905151"/>
                  </a:cubicBezTo>
                  <a:cubicBezTo>
                    <a:pt x="539781" y="1915883"/>
                    <a:pt x="434955" y="1876805"/>
                    <a:pt x="330375" y="1820277"/>
                  </a:cubicBezTo>
                  <a:cubicBezTo>
                    <a:pt x="252842" y="1785705"/>
                    <a:pt x="188422" y="1728931"/>
                    <a:pt x="137853" y="1661262"/>
                  </a:cubicBezTo>
                  <a:cubicBezTo>
                    <a:pt x="90973" y="1604079"/>
                    <a:pt x="57369" y="1537802"/>
                    <a:pt x="37125" y="1467101"/>
                  </a:cubicBezTo>
                  <a:cubicBezTo>
                    <a:pt x="39092" y="1464807"/>
                    <a:pt x="39584" y="1462022"/>
                    <a:pt x="38191" y="1458499"/>
                  </a:cubicBezTo>
                  <a:cubicBezTo>
                    <a:pt x="36961" y="1457024"/>
                    <a:pt x="35486" y="1456041"/>
                    <a:pt x="33847" y="1455222"/>
                  </a:cubicBezTo>
                  <a:cubicBezTo>
                    <a:pt x="31716" y="1447112"/>
                    <a:pt x="29749" y="1438919"/>
                    <a:pt x="27946" y="1430727"/>
                  </a:cubicBezTo>
                  <a:cubicBezTo>
                    <a:pt x="4424" y="1344133"/>
                    <a:pt x="-3526" y="1255245"/>
                    <a:pt x="1391" y="1165702"/>
                  </a:cubicBezTo>
                  <a:cubicBezTo>
                    <a:pt x="3030" y="1110239"/>
                    <a:pt x="4915" y="1054530"/>
                    <a:pt x="11554" y="999395"/>
                  </a:cubicBezTo>
                  <a:cubicBezTo>
                    <a:pt x="17127" y="959826"/>
                    <a:pt x="25569" y="920666"/>
                    <a:pt x="35896" y="881998"/>
                  </a:cubicBezTo>
                  <a:cubicBezTo>
                    <a:pt x="36798" y="881424"/>
                    <a:pt x="37535" y="880687"/>
                    <a:pt x="38273" y="879868"/>
                  </a:cubicBezTo>
                  <a:cubicBezTo>
                    <a:pt x="40896" y="876836"/>
                    <a:pt x="41223" y="872248"/>
                    <a:pt x="39584" y="868562"/>
                  </a:cubicBezTo>
                  <a:cubicBezTo>
                    <a:pt x="50649" y="828665"/>
                    <a:pt x="63516" y="789341"/>
                    <a:pt x="77203" y="750427"/>
                  </a:cubicBezTo>
                  <a:cubicBezTo>
                    <a:pt x="118593" y="637699"/>
                    <a:pt x="194897" y="540865"/>
                    <a:pt x="281773" y="459268"/>
                  </a:cubicBezTo>
                  <a:cubicBezTo>
                    <a:pt x="356438" y="380457"/>
                    <a:pt x="448970" y="323765"/>
                    <a:pt x="543551" y="271989"/>
                  </a:cubicBezTo>
                  <a:cubicBezTo>
                    <a:pt x="567483" y="259700"/>
                    <a:pt x="592890" y="246019"/>
                    <a:pt x="614364" y="228569"/>
                  </a:cubicBezTo>
                  <a:cubicBezTo>
                    <a:pt x="620674" y="227094"/>
                    <a:pt x="625428" y="221442"/>
                    <a:pt x="629608" y="214806"/>
                  </a:cubicBezTo>
                  <a:cubicBezTo>
                    <a:pt x="641984" y="202353"/>
                    <a:pt x="652229" y="188016"/>
                    <a:pt x="658949" y="171304"/>
                  </a:cubicBezTo>
                  <a:cubicBezTo>
                    <a:pt x="693946" y="123214"/>
                    <a:pt x="728779" y="74387"/>
                    <a:pt x="754350" y="20481"/>
                  </a:cubicBezTo>
                  <a:cubicBezTo>
                    <a:pt x="757628" y="13681"/>
                    <a:pt x="760661" y="6882"/>
                    <a:pt x="763529" y="0"/>
                  </a:cubicBezTo>
                  <a:cubicBezTo>
                    <a:pt x="769922" y="42601"/>
                    <a:pt x="794674" y="82908"/>
                    <a:pt x="826638" y="110680"/>
                  </a:cubicBezTo>
                  <a:cubicBezTo>
                    <a:pt x="867289" y="141484"/>
                    <a:pt x="919825" y="147956"/>
                    <a:pt x="969329" y="149922"/>
                  </a:cubicBezTo>
                  <a:cubicBezTo>
                    <a:pt x="971706" y="150085"/>
                    <a:pt x="974082" y="150167"/>
                    <a:pt x="976459" y="150167"/>
                  </a:cubicBezTo>
                  <a:cubicBezTo>
                    <a:pt x="1010636" y="150167"/>
                    <a:pt x="1042272" y="135421"/>
                    <a:pt x="1071941" y="119282"/>
                  </a:cubicBezTo>
                  <a:cubicBezTo>
                    <a:pt x="1096939" y="105846"/>
                    <a:pt x="1122674" y="92329"/>
                    <a:pt x="1143000" y="72176"/>
                  </a:cubicBezTo>
                  <a:cubicBezTo>
                    <a:pt x="1144721" y="70537"/>
                    <a:pt x="1146442" y="68817"/>
                    <a:pt x="1148082" y="67178"/>
                  </a:cubicBezTo>
                  <a:cubicBezTo>
                    <a:pt x="1143328" y="74060"/>
                    <a:pt x="1138410" y="80941"/>
                    <a:pt x="1133083" y="87987"/>
                  </a:cubicBezTo>
                  <a:cubicBezTo>
                    <a:pt x="1086694" y="149758"/>
                    <a:pt x="1053746" y="237499"/>
                    <a:pt x="1097923" y="309019"/>
                  </a:cubicBezTo>
                  <a:cubicBezTo>
                    <a:pt x="1128493" y="369233"/>
                    <a:pt x="1159884" y="428956"/>
                    <a:pt x="1197503" y="485238"/>
                  </a:cubicBezTo>
                  <a:cubicBezTo>
                    <a:pt x="1283642" y="610009"/>
                    <a:pt x="1330113" y="757964"/>
                    <a:pt x="1354782" y="906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9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p27"/>
          <p:cNvSpPr txBox="1"/>
          <p:nvPr/>
        </p:nvSpPr>
        <p:spPr>
          <a:xfrm>
            <a:off x="564896" y="514350"/>
            <a:ext cx="80649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chemeClr val="dk1"/>
                </a:solidFill>
                <a:latin typeface="Dosis ExtraBold"/>
                <a:ea typeface="Dosis ExtraBold"/>
                <a:cs typeface="Dosis ExtraBold"/>
                <a:sym typeface="Dosis ExtraBold"/>
              </a:rPr>
              <a:t>Write Your Topic or Idea on </a:t>
            </a:r>
            <a:endParaRPr sz="4200">
              <a:solidFill>
                <a:schemeClr val="dk1"/>
              </a:solidFill>
              <a:latin typeface="Dosis ExtraBold"/>
              <a:ea typeface="Dosis ExtraBold"/>
              <a:cs typeface="Dosis ExtraBold"/>
              <a:sym typeface="Dosis Extra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chemeClr val="dk1"/>
                </a:solidFill>
                <a:latin typeface="Dosis ExtraBold"/>
                <a:ea typeface="Dosis ExtraBold"/>
                <a:cs typeface="Dosis ExtraBold"/>
                <a:sym typeface="Dosis ExtraBold"/>
              </a:rPr>
              <a:t>Social Media</a:t>
            </a:r>
            <a:endParaRPr sz="4200">
              <a:solidFill>
                <a:schemeClr val="dk1"/>
              </a:solidFill>
              <a:latin typeface="Dosis ExtraBold"/>
              <a:ea typeface="Dosis ExtraBold"/>
              <a:cs typeface="Dosis ExtraBold"/>
              <a:sym typeface="Dosis ExtraBold"/>
            </a:endParaRPr>
          </a:p>
        </p:txBody>
      </p:sp>
      <p:grpSp>
        <p:nvGrpSpPr>
          <p:cNvPr id="1451" name="Google Shape;1451;p27"/>
          <p:cNvGrpSpPr/>
          <p:nvPr/>
        </p:nvGrpSpPr>
        <p:grpSpPr>
          <a:xfrm>
            <a:off x="1343904" y="2270672"/>
            <a:ext cx="3022087" cy="560077"/>
            <a:chOff x="0" y="-76200"/>
            <a:chExt cx="8058900" cy="1493538"/>
          </a:xfrm>
        </p:grpSpPr>
        <p:sp>
          <p:nvSpPr>
            <p:cNvPr id="1452" name="Google Shape;1452;p27"/>
            <p:cNvSpPr txBox="1"/>
            <p:nvPr/>
          </p:nvSpPr>
          <p:spPr>
            <a:xfrm>
              <a:off x="0" y="-76200"/>
              <a:ext cx="80589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Add a main point</a:t>
              </a:r>
              <a:endParaRPr sz="1800">
                <a:solidFill>
                  <a:schemeClr val="dk1"/>
                </a:solidFill>
                <a:latin typeface="Dosis ExtraBold"/>
                <a:ea typeface="Dosis ExtraBold"/>
                <a:cs typeface="Dosis ExtraBold"/>
                <a:sym typeface="Dosis ExtraBold"/>
              </a:endParaRPr>
            </a:p>
          </p:txBody>
        </p:sp>
        <p:sp>
          <p:nvSpPr>
            <p:cNvPr id="1453" name="Google Shape;1453;p27"/>
            <p:cNvSpPr txBox="1"/>
            <p:nvPr/>
          </p:nvSpPr>
          <p:spPr>
            <a:xfrm>
              <a:off x="0" y="842838"/>
              <a:ext cx="80589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Elaborate on what you want to discuss. </a:t>
              </a:r>
              <a:endParaRPr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sp>
        <p:nvSpPr>
          <p:cNvPr id="1454" name="Google Shape;1454;p27"/>
          <p:cNvSpPr/>
          <p:nvPr/>
        </p:nvSpPr>
        <p:spPr>
          <a:xfrm>
            <a:off x="718397" y="2391345"/>
            <a:ext cx="411027" cy="371733"/>
          </a:xfrm>
          <a:custGeom>
            <a:rect b="b" l="l" r="r" t="t"/>
            <a:pathLst>
              <a:path extrusionOk="0" h="743466" w="822054">
                <a:moveTo>
                  <a:pt x="822055" y="287495"/>
                </a:moveTo>
                <a:cubicBezTo>
                  <a:pt x="822055" y="324086"/>
                  <a:pt x="794392" y="354315"/>
                  <a:pt x="758882" y="358419"/>
                </a:cubicBezTo>
                <a:lnTo>
                  <a:pt x="758882" y="557462"/>
                </a:lnTo>
                <a:cubicBezTo>
                  <a:pt x="758882" y="564533"/>
                  <a:pt x="754860" y="570681"/>
                  <a:pt x="748381" y="573499"/>
                </a:cubicBezTo>
                <a:cubicBezTo>
                  <a:pt x="746073" y="574504"/>
                  <a:pt x="743682" y="574999"/>
                  <a:pt x="741325" y="574999"/>
                </a:cubicBezTo>
                <a:cubicBezTo>
                  <a:pt x="737039" y="574999"/>
                  <a:pt x="732851" y="573384"/>
                  <a:pt x="729521" y="570301"/>
                </a:cubicBezTo>
                <a:cubicBezTo>
                  <a:pt x="692231" y="535639"/>
                  <a:pt x="584943" y="455056"/>
                  <a:pt x="394501" y="455056"/>
                </a:cubicBezTo>
                <a:cubicBezTo>
                  <a:pt x="394468" y="455056"/>
                  <a:pt x="394435" y="455039"/>
                  <a:pt x="394402" y="455039"/>
                </a:cubicBezTo>
                <a:lnTo>
                  <a:pt x="257604" y="455039"/>
                </a:lnTo>
                <a:lnTo>
                  <a:pt x="338219" y="713798"/>
                </a:lnTo>
                <a:cubicBezTo>
                  <a:pt x="340411" y="720819"/>
                  <a:pt x="339158" y="728237"/>
                  <a:pt x="334806" y="734154"/>
                </a:cubicBezTo>
                <a:cubicBezTo>
                  <a:pt x="330454" y="740071"/>
                  <a:pt x="323744" y="743466"/>
                  <a:pt x="316392" y="743466"/>
                </a:cubicBezTo>
                <a:lnTo>
                  <a:pt x="226067" y="743466"/>
                </a:lnTo>
                <a:cubicBezTo>
                  <a:pt x="216011" y="743466"/>
                  <a:pt x="207224" y="737005"/>
                  <a:pt x="204240" y="727396"/>
                </a:cubicBezTo>
                <a:lnTo>
                  <a:pt x="116932" y="447210"/>
                </a:lnTo>
                <a:cubicBezTo>
                  <a:pt x="47874" y="425338"/>
                  <a:pt x="0" y="360331"/>
                  <a:pt x="0" y="287495"/>
                </a:cubicBezTo>
                <a:cubicBezTo>
                  <a:pt x="0" y="242745"/>
                  <a:pt x="17442" y="200682"/>
                  <a:pt x="49078" y="169019"/>
                </a:cubicBezTo>
                <a:cubicBezTo>
                  <a:pt x="80730" y="137372"/>
                  <a:pt x="122818" y="119950"/>
                  <a:pt x="167593" y="119950"/>
                </a:cubicBezTo>
                <a:lnTo>
                  <a:pt x="394484" y="119950"/>
                </a:lnTo>
                <a:cubicBezTo>
                  <a:pt x="394501" y="119950"/>
                  <a:pt x="394501" y="119950"/>
                  <a:pt x="394517" y="119950"/>
                </a:cubicBezTo>
                <a:cubicBezTo>
                  <a:pt x="584943" y="119950"/>
                  <a:pt x="692231" y="39351"/>
                  <a:pt x="729521" y="4705"/>
                </a:cubicBezTo>
                <a:cubicBezTo>
                  <a:pt x="734681" y="-91"/>
                  <a:pt x="741902" y="-1328"/>
                  <a:pt x="748381" y="1491"/>
                </a:cubicBezTo>
                <a:cubicBezTo>
                  <a:pt x="754860" y="4326"/>
                  <a:pt x="758882" y="10474"/>
                  <a:pt x="758882" y="17528"/>
                </a:cubicBezTo>
                <a:lnTo>
                  <a:pt x="758882" y="216587"/>
                </a:lnTo>
                <a:cubicBezTo>
                  <a:pt x="794392" y="220691"/>
                  <a:pt x="822055" y="250904"/>
                  <a:pt x="822055" y="28749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5" name="Google Shape;1455;p27"/>
          <p:cNvSpPr/>
          <p:nvPr/>
        </p:nvSpPr>
        <p:spPr>
          <a:xfrm>
            <a:off x="726640" y="2399593"/>
            <a:ext cx="394541" cy="355243"/>
          </a:xfrm>
          <a:custGeom>
            <a:rect b="b" l="l" r="r" t="t"/>
            <a:pathLst>
              <a:path extrusionOk="0" h="710486" w="789083">
                <a:moveTo>
                  <a:pt x="306006" y="702213"/>
                </a:moveTo>
                <a:cubicBezTo>
                  <a:pt x="306616" y="704158"/>
                  <a:pt x="306253" y="706234"/>
                  <a:pt x="305050" y="707883"/>
                </a:cubicBezTo>
                <a:cubicBezTo>
                  <a:pt x="303830" y="709547"/>
                  <a:pt x="301950" y="710487"/>
                  <a:pt x="299906" y="710487"/>
                </a:cubicBezTo>
                <a:lnTo>
                  <a:pt x="209582" y="710487"/>
                </a:lnTo>
                <a:cubicBezTo>
                  <a:pt x="206779" y="710487"/>
                  <a:pt x="204323" y="708690"/>
                  <a:pt x="203482" y="706004"/>
                </a:cubicBezTo>
                <a:lnTo>
                  <a:pt x="119207" y="435477"/>
                </a:lnTo>
                <a:cubicBezTo>
                  <a:pt x="129676" y="437504"/>
                  <a:pt x="140342" y="438542"/>
                  <a:pt x="151107" y="438542"/>
                </a:cubicBezTo>
                <a:lnTo>
                  <a:pt x="223842" y="438542"/>
                </a:lnTo>
                <a:lnTo>
                  <a:pt x="306006" y="702213"/>
                </a:lnTo>
                <a:close/>
                <a:moveTo>
                  <a:pt x="299544" y="422060"/>
                </a:moveTo>
                <a:lnTo>
                  <a:pt x="299544" y="119936"/>
                </a:lnTo>
                <a:lnTo>
                  <a:pt x="151107" y="119936"/>
                </a:lnTo>
                <a:cubicBezTo>
                  <a:pt x="110734" y="119936"/>
                  <a:pt x="72784" y="135644"/>
                  <a:pt x="44247" y="164175"/>
                </a:cubicBezTo>
                <a:cubicBezTo>
                  <a:pt x="15727" y="192723"/>
                  <a:pt x="0" y="230649"/>
                  <a:pt x="0" y="270998"/>
                </a:cubicBezTo>
                <a:cubicBezTo>
                  <a:pt x="0" y="338032"/>
                  <a:pt x="44956" y="397732"/>
                  <a:pt x="109300" y="416192"/>
                </a:cubicBezTo>
                <a:cubicBezTo>
                  <a:pt x="122834" y="420082"/>
                  <a:pt x="136897" y="422060"/>
                  <a:pt x="151107" y="422060"/>
                </a:cubicBezTo>
                <a:lnTo>
                  <a:pt x="299544" y="422060"/>
                </a:lnTo>
                <a:close/>
                <a:moveTo>
                  <a:pt x="377982" y="119936"/>
                </a:moveTo>
                <a:lnTo>
                  <a:pt x="316029" y="119936"/>
                </a:lnTo>
                <a:lnTo>
                  <a:pt x="316029" y="422060"/>
                </a:lnTo>
                <a:lnTo>
                  <a:pt x="377999" y="422060"/>
                </a:lnTo>
                <a:cubicBezTo>
                  <a:pt x="378032" y="422060"/>
                  <a:pt x="378065" y="422076"/>
                  <a:pt x="378098" y="422076"/>
                </a:cubicBezTo>
                <a:cubicBezTo>
                  <a:pt x="500338" y="422093"/>
                  <a:pt x="589575" y="454547"/>
                  <a:pt x="648857" y="487726"/>
                </a:cubicBezTo>
                <a:lnTo>
                  <a:pt x="648857" y="54270"/>
                </a:lnTo>
                <a:cubicBezTo>
                  <a:pt x="589558" y="87465"/>
                  <a:pt x="500289" y="119936"/>
                  <a:pt x="378015" y="119936"/>
                </a:cubicBezTo>
                <a:cubicBezTo>
                  <a:pt x="377999" y="119936"/>
                  <a:pt x="377999" y="119936"/>
                  <a:pt x="377982" y="119936"/>
                </a:cubicBezTo>
                <a:close/>
                <a:moveTo>
                  <a:pt x="725301" y="108"/>
                </a:moveTo>
                <a:cubicBezTo>
                  <a:pt x="724724" y="-155"/>
                  <a:pt x="724411" y="125"/>
                  <a:pt x="724246" y="290"/>
                </a:cubicBezTo>
                <a:cubicBezTo>
                  <a:pt x="712014" y="11663"/>
                  <a:pt x="692495" y="27815"/>
                  <a:pt x="665343" y="44578"/>
                </a:cubicBezTo>
                <a:lnTo>
                  <a:pt x="665343" y="497418"/>
                </a:lnTo>
                <a:cubicBezTo>
                  <a:pt x="692495" y="514197"/>
                  <a:pt x="712014" y="530350"/>
                  <a:pt x="724262" y="541723"/>
                </a:cubicBezTo>
                <a:cubicBezTo>
                  <a:pt x="724411" y="541871"/>
                  <a:pt x="724724" y="542151"/>
                  <a:pt x="725301" y="541904"/>
                </a:cubicBezTo>
                <a:cubicBezTo>
                  <a:pt x="725911" y="541624"/>
                  <a:pt x="725911" y="541179"/>
                  <a:pt x="725911" y="540965"/>
                </a:cubicBezTo>
                <a:lnTo>
                  <a:pt x="725911" y="270998"/>
                </a:lnTo>
                <a:lnTo>
                  <a:pt x="725911" y="1031"/>
                </a:lnTo>
                <a:cubicBezTo>
                  <a:pt x="725911" y="817"/>
                  <a:pt x="725911" y="372"/>
                  <a:pt x="725301" y="108"/>
                </a:cubicBezTo>
                <a:close/>
                <a:moveTo>
                  <a:pt x="742397" y="216705"/>
                </a:moveTo>
                <a:lnTo>
                  <a:pt x="742397" y="270998"/>
                </a:lnTo>
                <a:lnTo>
                  <a:pt x="742397" y="325308"/>
                </a:lnTo>
                <a:cubicBezTo>
                  <a:pt x="768790" y="321319"/>
                  <a:pt x="789084" y="298491"/>
                  <a:pt x="789084" y="270998"/>
                </a:cubicBezTo>
                <a:cubicBezTo>
                  <a:pt x="789084" y="243522"/>
                  <a:pt x="768790" y="220693"/>
                  <a:pt x="742397" y="21670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6" name="Google Shape;1456;p27"/>
          <p:cNvSpPr/>
          <p:nvPr/>
        </p:nvSpPr>
        <p:spPr>
          <a:xfrm>
            <a:off x="4858933" y="4165368"/>
            <a:ext cx="248026" cy="371628"/>
          </a:xfrm>
          <a:custGeom>
            <a:rect b="b" l="l" r="r" t="t"/>
            <a:pathLst>
              <a:path extrusionOk="0" h="743255" w="496053">
                <a:moveTo>
                  <a:pt x="496054" y="246218"/>
                </a:moveTo>
                <a:cubicBezTo>
                  <a:pt x="496054" y="307251"/>
                  <a:pt x="467946" y="360552"/>
                  <a:pt x="440776" y="412110"/>
                </a:cubicBezTo>
                <a:cubicBezTo>
                  <a:pt x="435250" y="422583"/>
                  <a:pt x="429545" y="433428"/>
                  <a:pt x="424227" y="444050"/>
                </a:cubicBezTo>
                <a:cubicBezTo>
                  <a:pt x="393870" y="504740"/>
                  <a:pt x="377812" y="567754"/>
                  <a:pt x="377812" y="626255"/>
                </a:cubicBezTo>
                <a:cubicBezTo>
                  <a:pt x="377812" y="645606"/>
                  <a:pt x="379913" y="656332"/>
                  <a:pt x="379928" y="656436"/>
                </a:cubicBezTo>
                <a:cubicBezTo>
                  <a:pt x="380360" y="658626"/>
                  <a:pt x="379794" y="660905"/>
                  <a:pt x="378378" y="662633"/>
                </a:cubicBezTo>
                <a:cubicBezTo>
                  <a:pt x="376963" y="664346"/>
                  <a:pt x="374863" y="665359"/>
                  <a:pt x="372629" y="665359"/>
                </a:cubicBezTo>
                <a:lnTo>
                  <a:pt x="337445" y="665359"/>
                </a:lnTo>
                <a:lnTo>
                  <a:pt x="337445" y="723502"/>
                </a:lnTo>
                <a:cubicBezTo>
                  <a:pt x="337445" y="734392"/>
                  <a:pt x="328582" y="743256"/>
                  <a:pt x="317679" y="743256"/>
                </a:cubicBezTo>
                <a:lnTo>
                  <a:pt x="174696" y="743256"/>
                </a:lnTo>
                <a:cubicBezTo>
                  <a:pt x="163792" y="743256"/>
                  <a:pt x="154929" y="734392"/>
                  <a:pt x="154929" y="723502"/>
                </a:cubicBezTo>
                <a:lnTo>
                  <a:pt x="154929" y="665359"/>
                </a:lnTo>
                <a:lnTo>
                  <a:pt x="123529" y="665359"/>
                </a:lnTo>
                <a:cubicBezTo>
                  <a:pt x="121295" y="665359"/>
                  <a:pt x="119120" y="664361"/>
                  <a:pt x="117705" y="662618"/>
                </a:cubicBezTo>
                <a:cubicBezTo>
                  <a:pt x="116290" y="660890"/>
                  <a:pt x="115679" y="658626"/>
                  <a:pt x="116126" y="656436"/>
                </a:cubicBezTo>
                <a:cubicBezTo>
                  <a:pt x="116141" y="656332"/>
                  <a:pt x="118241" y="645606"/>
                  <a:pt x="118241" y="626255"/>
                </a:cubicBezTo>
                <a:cubicBezTo>
                  <a:pt x="118241" y="606576"/>
                  <a:pt x="116409" y="586376"/>
                  <a:pt x="112849" y="565937"/>
                </a:cubicBezTo>
                <a:cubicBezTo>
                  <a:pt x="112387" y="564983"/>
                  <a:pt x="112119" y="563911"/>
                  <a:pt x="112119" y="562779"/>
                </a:cubicBezTo>
                <a:cubicBezTo>
                  <a:pt x="112119" y="562585"/>
                  <a:pt x="112164" y="562406"/>
                  <a:pt x="112179" y="562213"/>
                </a:cubicBezTo>
                <a:cubicBezTo>
                  <a:pt x="104955" y="523078"/>
                  <a:pt x="91355" y="483095"/>
                  <a:pt x="71827" y="444050"/>
                </a:cubicBezTo>
                <a:cubicBezTo>
                  <a:pt x="66509" y="433428"/>
                  <a:pt x="60804" y="422583"/>
                  <a:pt x="55278" y="412110"/>
                </a:cubicBezTo>
                <a:cubicBezTo>
                  <a:pt x="28108" y="360552"/>
                  <a:pt x="0" y="307251"/>
                  <a:pt x="0" y="246218"/>
                </a:cubicBezTo>
                <a:cubicBezTo>
                  <a:pt x="0" y="110461"/>
                  <a:pt x="110436" y="0"/>
                  <a:pt x="246180" y="0"/>
                </a:cubicBezTo>
                <a:lnTo>
                  <a:pt x="249874" y="0"/>
                </a:lnTo>
                <a:cubicBezTo>
                  <a:pt x="385618" y="0"/>
                  <a:pt x="496054" y="110461"/>
                  <a:pt x="496054" y="24621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7" name="Google Shape;1457;p27"/>
          <p:cNvSpPr/>
          <p:nvPr/>
        </p:nvSpPr>
        <p:spPr>
          <a:xfrm>
            <a:off x="4866380" y="4172816"/>
            <a:ext cx="233131" cy="356731"/>
          </a:xfrm>
          <a:custGeom>
            <a:rect b="b" l="l" r="r" t="t"/>
            <a:pathLst>
              <a:path extrusionOk="0" h="713461" w="466262">
                <a:moveTo>
                  <a:pt x="154929" y="650462"/>
                </a:moveTo>
                <a:lnTo>
                  <a:pt x="307654" y="650462"/>
                </a:lnTo>
                <a:lnTo>
                  <a:pt x="307654" y="708605"/>
                </a:lnTo>
                <a:cubicBezTo>
                  <a:pt x="307654" y="711287"/>
                  <a:pt x="305464" y="713462"/>
                  <a:pt x="302783" y="713462"/>
                </a:cubicBezTo>
                <a:lnTo>
                  <a:pt x="159800" y="713462"/>
                </a:lnTo>
                <a:cubicBezTo>
                  <a:pt x="157119" y="713462"/>
                  <a:pt x="154929" y="711287"/>
                  <a:pt x="154929" y="708605"/>
                </a:cubicBezTo>
                <a:lnTo>
                  <a:pt x="154929" y="650462"/>
                </a:lnTo>
                <a:close/>
                <a:moveTo>
                  <a:pt x="348185" y="601138"/>
                </a:moveTo>
                <a:lnTo>
                  <a:pt x="118078" y="601138"/>
                </a:lnTo>
                <a:cubicBezTo>
                  <a:pt x="118182" y="604550"/>
                  <a:pt x="118241" y="607961"/>
                  <a:pt x="118241" y="611358"/>
                </a:cubicBezTo>
                <a:cubicBezTo>
                  <a:pt x="118241" y="621830"/>
                  <a:pt x="117660" y="629964"/>
                  <a:pt x="117080" y="635565"/>
                </a:cubicBezTo>
                <a:lnTo>
                  <a:pt x="147422" y="635565"/>
                </a:lnTo>
                <a:cubicBezTo>
                  <a:pt x="147437" y="635565"/>
                  <a:pt x="147467" y="635565"/>
                  <a:pt x="147482" y="635565"/>
                </a:cubicBezTo>
                <a:lnTo>
                  <a:pt x="315102" y="635565"/>
                </a:lnTo>
                <a:cubicBezTo>
                  <a:pt x="315117" y="635565"/>
                  <a:pt x="315147" y="635565"/>
                  <a:pt x="315161" y="635565"/>
                </a:cubicBezTo>
                <a:lnTo>
                  <a:pt x="349183" y="635565"/>
                </a:lnTo>
                <a:cubicBezTo>
                  <a:pt x="348602" y="629964"/>
                  <a:pt x="348021" y="621830"/>
                  <a:pt x="348021" y="611358"/>
                </a:cubicBezTo>
                <a:cubicBezTo>
                  <a:pt x="348021" y="607961"/>
                  <a:pt x="348081" y="604550"/>
                  <a:pt x="348185" y="601138"/>
                </a:cubicBezTo>
                <a:close/>
                <a:moveTo>
                  <a:pt x="117303" y="586241"/>
                </a:moveTo>
                <a:lnTo>
                  <a:pt x="348960" y="586241"/>
                </a:lnTo>
                <a:cubicBezTo>
                  <a:pt x="349689" y="576022"/>
                  <a:pt x="350881" y="565713"/>
                  <a:pt x="352505" y="555330"/>
                </a:cubicBezTo>
                <a:lnTo>
                  <a:pt x="113758" y="555330"/>
                </a:lnTo>
                <a:cubicBezTo>
                  <a:pt x="115381" y="565713"/>
                  <a:pt x="116573" y="576022"/>
                  <a:pt x="117303" y="586241"/>
                </a:cubicBezTo>
                <a:close/>
                <a:moveTo>
                  <a:pt x="234978" y="0"/>
                </a:moveTo>
                <a:lnTo>
                  <a:pt x="231284" y="0"/>
                </a:lnTo>
                <a:cubicBezTo>
                  <a:pt x="103763" y="0"/>
                  <a:pt x="0" y="103772"/>
                  <a:pt x="0" y="231321"/>
                </a:cubicBezTo>
                <a:cubicBezTo>
                  <a:pt x="0" y="288659"/>
                  <a:pt x="27229" y="340307"/>
                  <a:pt x="53550" y="390271"/>
                </a:cubicBezTo>
                <a:cubicBezTo>
                  <a:pt x="59121" y="400819"/>
                  <a:pt x="64870" y="411723"/>
                  <a:pt x="70248" y="422494"/>
                </a:cubicBezTo>
                <a:cubicBezTo>
                  <a:pt x="89701" y="461390"/>
                  <a:pt x="103480" y="501254"/>
                  <a:pt x="111136" y="540433"/>
                </a:cubicBezTo>
                <a:lnTo>
                  <a:pt x="225683" y="540433"/>
                </a:lnTo>
                <a:lnTo>
                  <a:pt x="225683" y="294454"/>
                </a:lnTo>
                <a:lnTo>
                  <a:pt x="154214" y="231306"/>
                </a:lnTo>
                <a:cubicBezTo>
                  <a:pt x="151131" y="228579"/>
                  <a:pt x="150833" y="223872"/>
                  <a:pt x="153559" y="220788"/>
                </a:cubicBezTo>
                <a:cubicBezTo>
                  <a:pt x="156285" y="217705"/>
                  <a:pt x="160992" y="217422"/>
                  <a:pt x="164075" y="220133"/>
                </a:cubicBezTo>
                <a:lnTo>
                  <a:pt x="231284" y="279527"/>
                </a:lnTo>
                <a:lnTo>
                  <a:pt x="298508" y="220133"/>
                </a:lnTo>
                <a:cubicBezTo>
                  <a:pt x="301592" y="217422"/>
                  <a:pt x="306299" y="217705"/>
                  <a:pt x="309024" y="220788"/>
                </a:cubicBezTo>
                <a:cubicBezTo>
                  <a:pt x="311750" y="223872"/>
                  <a:pt x="311452" y="228579"/>
                  <a:pt x="308369" y="231306"/>
                </a:cubicBezTo>
                <a:lnTo>
                  <a:pt x="240579" y="291192"/>
                </a:lnTo>
                <a:lnTo>
                  <a:pt x="240579" y="540433"/>
                </a:lnTo>
                <a:lnTo>
                  <a:pt x="354039" y="540433"/>
                </a:lnTo>
                <a:cubicBezTo>
                  <a:pt x="354411" y="540433"/>
                  <a:pt x="354754" y="540493"/>
                  <a:pt x="355111" y="540537"/>
                </a:cubicBezTo>
                <a:cubicBezTo>
                  <a:pt x="362768" y="501329"/>
                  <a:pt x="376531" y="461419"/>
                  <a:pt x="396015" y="422494"/>
                </a:cubicBezTo>
                <a:cubicBezTo>
                  <a:pt x="401392" y="411723"/>
                  <a:pt x="407142" y="400819"/>
                  <a:pt x="412713" y="390271"/>
                </a:cubicBezTo>
                <a:cubicBezTo>
                  <a:pt x="439033" y="340307"/>
                  <a:pt x="466263" y="288659"/>
                  <a:pt x="466263" y="231321"/>
                </a:cubicBezTo>
                <a:cubicBezTo>
                  <a:pt x="466263" y="103772"/>
                  <a:pt x="362500" y="0"/>
                  <a:pt x="2349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8" name="Google Shape;1458;p27"/>
          <p:cNvSpPr/>
          <p:nvPr/>
        </p:nvSpPr>
        <p:spPr>
          <a:xfrm>
            <a:off x="773542" y="4143208"/>
            <a:ext cx="301309" cy="415825"/>
          </a:xfrm>
          <a:custGeom>
            <a:rect b="b" l="l" r="r" t="t"/>
            <a:pathLst>
              <a:path extrusionOk="0" h="831651" w="602618">
                <a:moveTo>
                  <a:pt x="599432" y="729632"/>
                </a:moveTo>
                <a:cubicBezTo>
                  <a:pt x="596056" y="734540"/>
                  <a:pt x="590468" y="737486"/>
                  <a:pt x="584497" y="737486"/>
                </a:cubicBezTo>
                <a:lnTo>
                  <a:pt x="403394" y="737486"/>
                </a:lnTo>
                <a:cubicBezTo>
                  <a:pt x="399153" y="790118"/>
                  <a:pt x="355013" y="831652"/>
                  <a:pt x="301326" y="831652"/>
                </a:cubicBezTo>
                <a:cubicBezTo>
                  <a:pt x="247622" y="831652"/>
                  <a:pt x="203465" y="790118"/>
                  <a:pt x="199224" y="737486"/>
                </a:cubicBezTo>
                <a:lnTo>
                  <a:pt x="18121" y="737486"/>
                </a:lnTo>
                <a:cubicBezTo>
                  <a:pt x="12151" y="737486"/>
                  <a:pt x="6562" y="734540"/>
                  <a:pt x="3186" y="729632"/>
                </a:cubicBezTo>
                <a:cubicBezTo>
                  <a:pt x="-190" y="724706"/>
                  <a:pt x="-939" y="718450"/>
                  <a:pt x="1207" y="712875"/>
                </a:cubicBezTo>
                <a:cubicBezTo>
                  <a:pt x="8026" y="695104"/>
                  <a:pt x="19086" y="663038"/>
                  <a:pt x="28915" y="619891"/>
                </a:cubicBezTo>
                <a:cubicBezTo>
                  <a:pt x="28982" y="619491"/>
                  <a:pt x="29065" y="619109"/>
                  <a:pt x="29181" y="618726"/>
                </a:cubicBezTo>
                <a:cubicBezTo>
                  <a:pt x="40192" y="570037"/>
                  <a:pt x="49588" y="507388"/>
                  <a:pt x="49605" y="435353"/>
                </a:cubicBezTo>
                <a:cubicBezTo>
                  <a:pt x="49605" y="435336"/>
                  <a:pt x="49588" y="435320"/>
                  <a:pt x="49588" y="435303"/>
                </a:cubicBezTo>
                <a:lnTo>
                  <a:pt x="49588" y="348093"/>
                </a:lnTo>
                <a:cubicBezTo>
                  <a:pt x="49588" y="221811"/>
                  <a:pt x="142975" y="116963"/>
                  <a:pt x="264287" y="98991"/>
                </a:cubicBezTo>
                <a:cubicBezTo>
                  <a:pt x="252412" y="88641"/>
                  <a:pt x="244894" y="73416"/>
                  <a:pt x="244894" y="56460"/>
                </a:cubicBezTo>
                <a:cubicBezTo>
                  <a:pt x="244894" y="25326"/>
                  <a:pt x="270191" y="0"/>
                  <a:pt x="301309" y="0"/>
                </a:cubicBezTo>
                <a:cubicBezTo>
                  <a:pt x="332427" y="0"/>
                  <a:pt x="357724" y="25326"/>
                  <a:pt x="357724" y="56460"/>
                </a:cubicBezTo>
                <a:cubicBezTo>
                  <a:pt x="357724" y="73399"/>
                  <a:pt x="350223" y="88608"/>
                  <a:pt x="338364" y="98958"/>
                </a:cubicBezTo>
                <a:cubicBezTo>
                  <a:pt x="391536" y="106762"/>
                  <a:pt x="440599" y="131323"/>
                  <a:pt x="479301" y="170028"/>
                </a:cubicBezTo>
                <a:cubicBezTo>
                  <a:pt x="526851" y="217568"/>
                  <a:pt x="553030" y="280817"/>
                  <a:pt x="553030" y="348093"/>
                </a:cubicBezTo>
                <a:lnTo>
                  <a:pt x="553030" y="435303"/>
                </a:lnTo>
                <a:cubicBezTo>
                  <a:pt x="553030" y="435320"/>
                  <a:pt x="553013" y="435336"/>
                  <a:pt x="553013" y="435353"/>
                </a:cubicBezTo>
                <a:cubicBezTo>
                  <a:pt x="553030" y="572084"/>
                  <a:pt x="586858" y="674986"/>
                  <a:pt x="601411" y="712875"/>
                </a:cubicBezTo>
                <a:cubicBezTo>
                  <a:pt x="603557" y="718450"/>
                  <a:pt x="602808" y="724706"/>
                  <a:pt x="599432" y="72963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9" name="Google Shape;1459;p27"/>
          <p:cNvSpPr/>
          <p:nvPr/>
        </p:nvSpPr>
        <p:spPr>
          <a:xfrm>
            <a:off x="781855" y="4151528"/>
            <a:ext cx="284685" cy="399186"/>
          </a:xfrm>
          <a:custGeom>
            <a:rect b="b" l="l" r="r" t="t"/>
            <a:pathLst>
              <a:path extrusionOk="0" h="798371" w="569370">
                <a:moveTo>
                  <a:pt x="284683" y="720846"/>
                </a:moveTo>
                <a:lnTo>
                  <a:pt x="370104" y="720846"/>
                </a:lnTo>
                <a:cubicBezTo>
                  <a:pt x="365912" y="764293"/>
                  <a:pt x="329206" y="798372"/>
                  <a:pt x="284700" y="798372"/>
                </a:cubicBezTo>
                <a:cubicBezTo>
                  <a:pt x="240177" y="798372"/>
                  <a:pt x="203454" y="764293"/>
                  <a:pt x="199263" y="720846"/>
                </a:cubicBezTo>
                <a:lnTo>
                  <a:pt x="284683" y="720846"/>
                </a:lnTo>
                <a:close/>
                <a:moveTo>
                  <a:pt x="569268" y="702209"/>
                </a:moveTo>
                <a:cubicBezTo>
                  <a:pt x="562582" y="684803"/>
                  <a:pt x="551938" y="654019"/>
                  <a:pt x="542225" y="612769"/>
                </a:cubicBezTo>
                <a:lnTo>
                  <a:pt x="27142" y="612769"/>
                </a:lnTo>
                <a:cubicBezTo>
                  <a:pt x="17429" y="654019"/>
                  <a:pt x="6784" y="684803"/>
                  <a:pt x="115" y="702209"/>
                </a:cubicBezTo>
                <a:cubicBezTo>
                  <a:pt x="-85" y="702691"/>
                  <a:pt x="-18" y="703141"/>
                  <a:pt x="265" y="703557"/>
                </a:cubicBezTo>
                <a:cubicBezTo>
                  <a:pt x="564" y="703989"/>
                  <a:pt x="963" y="704206"/>
                  <a:pt x="1495" y="704206"/>
                </a:cubicBezTo>
                <a:lnTo>
                  <a:pt x="190548" y="704206"/>
                </a:lnTo>
                <a:lnTo>
                  <a:pt x="284683" y="704206"/>
                </a:lnTo>
                <a:lnTo>
                  <a:pt x="378819" y="704206"/>
                </a:lnTo>
                <a:lnTo>
                  <a:pt x="567871" y="704206"/>
                </a:lnTo>
                <a:cubicBezTo>
                  <a:pt x="568403" y="704206"/>
                  <a:pt x="568802" y="703989"/>
                  <a:pt x="569102" y="703557"/>
                </a:cubicBezTo>
                <a:cubicBezTo>
                  <a:pt x="569384" y="703141"/>
                  <a:pt x="569451" y="702691"/>
                  <a:pt x="569268" y="702209"/>
                </a:cubicBezTo>
                <a:close/>
                <a:moveTo>
                  <a:pt x="284683" y="79622"/>
                </a:moveTo>
                <a:cubicBezTo>
                  <a:pt x="306620" y="79622"/>
                  <a:pt x="324466" y="61768"/>
                  <a:pt x="324466" y="39820"/>
                </a:cubicBezTo>
                <a:cubicBezTo>
                  <a:pt x="324466" y="17871"/>
                  <a:pt x="306620" y="0"/>
                  <a:pt x="284683" y="0"/>
                </a:cubicBezTo>
                <a:cubicBezTo>
                  <a:pt x="262746" y="0"/>
                  <a:pt x="244900" y="17871"/>
                  <a:pt x="244900" y="39820"/>
                </a:cubicBezTo>
                <a:cubicBezTo>
                  <a:pt x="244900" y="61768"/>
                  <a:pt x="262746" y="79622"/>
                  <a:pt x="284683" y="79622"/>
                </a:cubicBezTo>
                <a:close/>
                <a:moveTo>
                  <a:pt x="538483" y="596129"/>
                </a:moveTo>
                <a:cubicBezTo>
                  <a:pt x="528171" y="547873"/>
                  <a:pt x="519755" y="487436"/>
                  <a:pt x="519755" y="418663"/>
                </a:cubicBezTo>
                <a:cubicBezTo>
                  <a:pt x="519755" y="418646"/>
                  <a:pt x="519772" y="418630"/>
                  <a:pt x="519772" y="418613"/>
                </a:cubicBezTo>
                <a:lnTo>
                  <a:pt x="519772" y="331453"/>
                </a:lnTo>
                <a:cubicBezTo>
                  <a:pt x="519772" y="268620"/>
                  <a:pt x="495323" y="209564"/>
                  <a:pt x="450917" y="165152"/>
                </a:cubicBezTo>
                <a:cubicBezTo>
                  <a:pt x="406494" y="120740"/>
                  <a:pt x="347468" y="96263"/>
                  <a:pt x="284683" y="96263"/>
                </a:cubicBezTo>
                <a:cubicBezTo>
                  <a:pt x="155056" y="96263"/>
                  <a:pt x="49594" y="201777"/>
                  <a:pt x="49594" y="331453"/>
                </a:cubicBezTo>
                <a:lnTo>
                  <a:pt x="49594" y="418613"/>
                </a:lnTo>
                <a:cubicBezTo>
                  <a:pt x="49594" y="418630"/>
                  <a:pt x="49611" y="418646"/>
                  <a:pt x="49611" y="418663"/>
                </a:cubicBezTo>
                <a:cubicBezTo>
                  <a:pt x="49611" y="487436"/>
                  <a:pt x="41195" y="547873"/>
                  <a:pt x="30884" y="596129"/>
                </a:cubicBezTo>
                <a:lnTo>
                  <a:pt x="538483" y="59612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0" name="Google Shape;1460;p27"/>
          <p:cNvSpPr/>
          <p:nvPr/>
        </p:nvSpPr>
        <p:spPr>
          <a:xfrm>
            <a:off x="717567" y="3256198"/>
            <a:ext cx="412581" cy="415967"/>
          </a:xfrm>
          <a:custGeom>
            <a:rect b="b" l="l" r="r" t="t"/>
            <a:pathLst>
              <a:path extrusionOk="0" h="831934" w="825163">
                <a:moveTo>
                  <a:pt x="825164" y="8370"/>
                </a:moveTo>
                <a:lnTo>
                  <a:pt x="825164" y="591173"/>
                </a:lnTo>
                <a:cubicBezTo>
                  <a:pt x="825164" y="591809"/>
                  <a:pt x="825080" y="592412"/>
                  <a:pt x="824946" y="593014"/>
                </a:cubicBezTo>
                <a:cubicBezTo>
                  <a:pt x="821193" y="659842"/>
                  <a:pt x="765621" y="713060"/>
                  <a:pt x="697820" y="713060"/>
                </a:cubicBezTo>
                <a:cubicBezTo>
                  <a:pt x="627605" y="713060"/>
                  <a:pt x="570476" y="655992"/>
                  <a:pt x="570476" y="585833"/>
                </a:cubicBezTo>
                <a:cubicBezTo>
                  <a:pt x="570476" y="515656"/>
                  <a:pt x="627605" y="458588"/>
                  <a:pt x="697820" y="458588"/>
                </a:cubicBezTo>
                <a:cubicBezTo>
                  <a:pt x="745115" y="458588"/>
                  <a:pt x="786446" y="484503"/>
                  <a:pt x="808410" y="522855"/>
                </a:cubicBezTo>
                <a:lnTo>
                  <a:pt x="808410" y="160993"/>
                </a:lnTo>
                <a:lnTo>
                  <a:pt x="254688" y="298349"/>
                </a:lnTo>
                <a:lnTo>
                  <a:pt x="254688" y="704690"/>
                </a:lnTo>
                <a:cubicBezTo>
                  <a:pt x="254688" y="774849"/>
                  <a:pt x="197558" y="831934"/>
                  <a:pt x="127344" y="831934"/>
                </a:cubicBezTo>
                <a:cubicBezTo>
                  <a:pt x="57130" y="831934"/>
                  <a:pt x="0" y="774849"/>
                  <a:pt x="0" y="704690"/>
                </a:cubicBezTo>
                <a:cubicBezTo>
                  <a:pt x="0" y="634531"/>
                  <a:pt x="57130" y="577462"/>
                  <a:pt x="127344" y="577462"/>
                </a:cubicBezTo>
                <a:cubicBezTo>
                  <a:pt x="174639" y="577462"/>
                  <a:pt x="215970" y="603377"/>
                  <a:pt x="237934" y="641729"/>
                </a:cubicBezTo>
                <a:lnTo>
                  <a:pt x="237934" y="149877"/>
                </a:lnTo>
                <a:cubicBezTo>
                  <a:pt x="237934" y="149676"/>
                  <a:pt x="237984" y="149492"/>
                  <a:pt x="237984" y="149308"/>
                </a:cubicBezTo>
                <a:cubicBezTo>
                  <a:pt x="238018" y="148990"/>
                  <a:pt x="238035" y="148689"/>
                  <a:pt x="238085" y="148371"/>
                </a:cubicBezTo>
                <a:cubicBezTo>
                  <a:pt x="238135" y="148120"/>
                  <a:pt x="238219" y="147869"/>
                  <a:pt x="238286" y="147617"/>
                </a:cubicBezTo>
                <a:cubicBezTo>
                  <a:pt x="238353" y="147350"/>
                  <a:pt x="238420" y="147082"/>
                  <a:pt x="238537" y="146831"/>
                </a:cubicBezTo>
                <a:cubicBezTo>
                  <a:pt x="238638" y="146563"/>
                  <a:pt x="238755" y="146328"/>
                  <a:pt x="238889" y="146077"/>
                </a:cubicBezTo>
                <a:cubicBezTo>
                  <a:pt x="239006" y="145843"/>
                  <a:pt x="239124" y="145609"/>
                  <a:pt x="239258" y="145391"/>
                </a:cubicBezTo>
                <a:cubicBezTo>
                  <a:pt x="239409" y="145157"/>
                  <a:pt x="239576" y="144956"/>
                  <a:pt x="239744" y="144755"/>
                </a:cubicBezTo>
                <a:cubicBezTo>
                  <a:pt x="239911" y="144537"/>
                  <a:pt x="240062" y="144320"/>
                  <a:pt x="240263" y="144119"/>
                </a:cubicBezTo>
                <a:cubicBezTo>
                  <a:pt x="240430" y="143935"/>
                  <a:pt x="240632" y="143767"/>
                  <a:pt x="240833" y="143600"/>
                </a:cubicBezTo>
                <a:cubicBezTo>
                  <a:pt x="241034" y="143416"/>
                  <a:pt x="241251" y="143231"/>
                  <a:pt x="241469" y="143064"/>
                </a:cubicBezTo>
                <a:cubicBezTo>
                  <a:pt x="241704" y="142913"/>
                  <a:pt x="241938" y="142779"/>
                  <a:pt x="242173" y="142645"/>
                </a:cubicBezTo>
                <a:cubicBezTo>
                  <a:pt x="242407" y="142512"/>
                  <a:pt x="242625" y="142378"/>
                  <a:pt x="242877" y="142260"/>
                </a:cubicBezTo>
                <a:cubicBezTo>
                  <a:pt x="243161" y="142143"/>
                  <a:pt x="243446" y="142043"/>
                  <a:pt x="243748" y="141942"/>
                </a:cubicBezTo>
                <a:cubicBezTo>
                  <a:pt x="243932" y="141892"/>
                  <a:pt x="244100" y="141808"/>
                  <a:pt x="244301" y="141758"/>
                </a:cubicBezTo>
                <a:lnTo>
                  <a:pt x="814760" y="251"/>
                </a:lnTo>
                <a:cubicBezTo>
                  <a:pt x="814810" y="234"/>
                  <a:pt x="814860" y="234"/>
                  <a:pt x="814910" y="218"/>
                </a:cubicBezTo>
                <a:cubicBezTo>
                  <a:pt x="815195" y="167"/>
                  <a:pt x="815480" y="134"/>
                  <a:pt x="815765" y="100"/>
                </a:cubicBezTo>
                <a:cubicBezTo>
                  <a:pt x="816066" y="67"/>
                  <a:pt x="816351" y="17"/>
                  <a:pt x="816619" y="17"/>
                </a:cubicBezTo>
                <a:cubicBezTo>
                  <a:pt x="816686" y="17"/>
                  <a:pt x="816737" y="0"/>
                  <a:pt x="816787" y="0"/>
                </a:cubicBezTo>
                <a:cubicBezTo>
                  <a:pt x="816971" y="0"/>
                  <a:pt x="817155" y="50"/>
                  <a:pt x="817356" y="50"/>
                </a:cubicBezTo>
                <a:cubicBezTo>
                  <a:pt x="817675" y="84"/>
                  <a:pt x="817976" y="100"/>
                  <a:pt x="818295" y="151"/>
                </a:cubicBezTo>
                <a:cubicBezTo>
                  <a:pt x="818546" y="201"/>
                  <a:pt x="818781" y="268"/>
                  <a:pt x="819032" y="352"/>
                </a:cubicBezTo>
                <a:cubicBezTo>
                  <a:pt x="819317" y="419"/>
                  <a:pt x="819585" y="485"/>
                  <a:pt x="819836" y="603"/>
                </a:cubicBezTo>
                <a:cubicBezTo>
                  <a:pt x="820087" y="686"/>
                  <a:pt x="820322" y="820"/>
                  <a:pt x="820573" y="937"/>
                </a:cubicBezTo>
                <a:cubicBezTo>
                  <a:pt x="820808" y="1071"/>
                  <a:pt x="821059" y="1189"/>
                  <a:pt x="821277" y="1322"/>
                </a:cubicBezTo>
                <a:cubicBezTo>
                  <a:pt x="821495" y="1473"/>
                  <a:pt x="821696" y="1641"/>
                  <a:pt x="821913" y="1791"/>
                </a:cubicBezTo>
                <a:cubicBezTo>
                  <a:pt x="822131" y="1959"/>
                  <a:pt x="822349" y="2126"/>
                  <a:pt x="822550" y="2327"/>
                </a:cubicBezTo>
                <a:cubicBezTo>
                  <a:pt x="822734" y="2494"/>
                  <a:pt x="822902" y="2695"/>
                  <a:pt x="823069" y="2879"/>
                </a:cubicBezTo>
                <a:cubicBezTo>
                  <a:pt x="823254" y="3097"/>
                  <a:pt x="823438" y="3298"/>
                  <a:pt x="823606" y="3532"/>
                </a:cubicBezTo>
                <a:cubicBezTo>
                  <a:pt x="823756" y="3750"/>
                  <a:pt x="823890" y="4001"/>
                  <a:pt x="824024" y="4235"/>
                </a:cubicBezTo>
                <a:cubicBezTo>
                  <a:pt x="824158" y="4470"/>
                  <a:pt x="824292" y="4687"/>
                  <a:pt x="824410" y="4938"/>
                </a:cubicBezTo>
                <a:cubicBezTo>
                  <a:pt x="824527" y="5223"/>
                  <a:pt x="824627" y="5508"/>
                  <a:pt x="824711" y="5809"/>
                </a:cubicBezTo>
                <a:cubicBezTo>
                  <a:pt x="824778" y="5993"/>
                  <a:pt x="824862" y="6160"/>
                  <a:pt x="824912" y="6361"/>
                </a:cubicBezTo>
                <a:cubicBezTo>
                  <a:pt x="824929" y="6412"/>
                  <a:pt x="824929" y="6462"/>
                  <a:pt x="824929" y="6512"/>
                </a:cubicBezTo>
                <a:cubicBezTo>
                  <a:pt x="824996" y="6780"/>
                  <a:pt x="825030" y="7081"/>
                  <a:pt x="825063" y="7366"/>
                </a:cubicBezTo>
                <a:cubicBezTo>
                  <a:pt x="825097" y="7650"/>
                  <a:pt x="825130" y="7935"/>
                  <a:pt x="825147" y="8203"/>
                </a:cubicBezTo>
                <a:cubicBezTo>
                  <a:pt x="825147" y="8270"/>
                  <a:pt x="825164" y="8320"/>
                  <a:pt x="825164" y="837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1" name="Google Shape;1461;p27"/>
          <p:cNvSpPr/>
          <p:nvPr/>
        </p:nvSpPr>
        <p:spPr>
          <a:xfrm>
            <a:off x="725944" y="3265731"/>
            <a:ext cx="395828" cy="398063"/>
          </a:xfrm>
          <a:custGeom>
            <a:rect b="b" l="l" r="r" t="t"/>
            <a:pathLst>
              <a:path extrusionOk="0" h="796126" w="791656">
                <a:moveTo>
                  <a:pt x="791656" y="566765"/>
                </a:moveTo>
                <a:cubicBezTo>
                  <a:pt x="791656" y="627684"/>
                  <a:pt x="742049" y="677252"/>
                  <a:pt x="681066" y="677252"/>
                </a:cubicBezTo>
                <a:cubicBezTo>
                  <a:pt x="620083" y="677252"/>
                  <a:pt x="570476" y="627684"/>
                  <a:pt x="570476" y="566765"/>
                </a:cubicBezTo>
                <a:cubicBezTo>
                  <a:pt x="570476" y="505830"/>
                  <a:pt x="620083" y="456261"/>
                  <a:pt x="681066" y="456261"/>
                </a:cubicBezTo>
                <a:cubicBezTo>
                  <a:pt x="742049" y="456261"/>
                  <a:pt x="791656" y="505830"/>
                  <a:pt x="791656" y="566765"/>
                </a:cubicBezTo>
                <a:close/>
                <a:moveTo>
                  <a:pt x="110590" y="575135"/>
                </a:moveTo>
                <a:cubicBezTo>
                  <a:pt x="49607" y="575135"/>
                  <a:pt x="0" y="624704"/>
                  <a:pt x="0" y="685622"/>
                </a:cubicBezTo>
                <a:cubicBezTo>
                  <a:pt x="0" y="746558"/>
                  <a:pt x="49607" y="796126"/>
                  <a:pt x="110590" y="796126"/>
                </a:cubicBezTo>
                <a:cubicBezTo>
                  <a:pt x="171573" y="796126"/>
                  <a:pt x="221181" y="746558"/>
                  <a:pt x="221181" y="685622"/>
                </a:cubicBezTo>
                <a:cubicBezTo>
                  <a:pt x="221181" y="624704"/>
                  <a:pt x="171573" y="575135"/>
                  <a:pt x="110590" y="575135"/>
                </a:cubicBezTo>
                <a:close/>
                <a:moveTo>
                  <a:pt x="237934" y="137356"/>
                </a:moveTo>
                <a:lnTo>
                  <a:pt x="237934" y="262022"/>
                </a:lnTo>
                <a:lnTo>
                  <a:pt x="791656" y="124683"/>
                </a:lnTo>
                <a:lnTo>
                  <a:pt x="791656" y="0"/>
                </a:lnTo>
                <a:lnTo>
                  <a:pt x="237934" y="13735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2" name="Google Shape;1462;p27"/>
          <p:cNvSpPr/>
          <p:nvPr/>
        </p:nvSpPr>
        <p:spPr>
          <a:xfrm>
            <a:off x="4749945" y="2369186"/>
            <a:ext cx="465821" cy="416161"/>
          </a:xfrm>
          <a:custGeom>
            <a:rect b="b" l="l" r="r" t="t"/>
            <a:pathLst>
              <a:path extrusionOk="0" h="832322" w="931641">
                <a:moveTo>
                  <a:pt x="897121" y="437644"/>
                </a:moveTo>
                <a:cubicBezTo>
                  <a:pt x="917718" y="449471"/>
                  <a:pt x="931642" y="471689"/>
                  <a:pt x="931642" y="497115"/>
                </a:cubicBezTo>
                <a:lnTo>
                  <a:pt x="931642" y="507040"/>
                </a:lnTo>
                <a:cubicBezTo>
                  <a:pt x="931642" y="532280"/>
                  <a:pt x="917923" y="554367"/>
                  <a:pt x="897568" y="566269"/>
                </a:cubicBezTo>
                <a:cubicBezTo>
                  <a:pt x="917923" y="578170"/>
                  <a:pt x="931642" y="600257"/>
                  <a:pt x="931642" y="625497"/>
                </a:cubicBezTo>
                <a:lnTo>
                  <a:pt x="931642" y="635403"/>
                </a:lnTo>
                <a:cubicBezTo>
                  <a:pt x="931642" y="669467"/>
                  <a:pt x="906683" y="697803"/>
                  <a:pt x="874101" y="703064"/>
                </a:cubicBezTo>
                <a:cubicBezTo>
                  <a:pt x="889106" y="716215"/>
                  <a:pt x="898594" y="735486"/>
                  <a:pt x="898594" y="756957"/>
                </a:cubicBezTo>
                <a:lnTo>
                  <a:pt x="898594" y="760670"/>
                </a:lnTo>
                <a:cubicBezTo>
                  <a:pt x="898594" y="800180"/>
                  <a:pt x="866478" y="832322"/>
                  <a:pt x="826999" y="832322"/>
                </a:cubicBezTo>
                <a:lnTo>
                  <a:pt x="641256" y="832322"/>
                </a:lnTo>
                <a:cubicBezTo>
                  <a:pt x="624406" y="832322"/>
                  <a:pt x="608581" y="826577"/>
                  <a:pt x="595813" y="816018"/>
                </a:cubicBezTo>
                <a:cubicBezTo>
                  <a:pt x="594974" y="816298"/>
                  <a:pt x="594098" y="816484"/>
                  <a:pt x="593166" y="816503"/>
                </a:cubicBezTo>
                <a:lnTo>
                  <a:pt x="415867" y="819488"/>
                </a:lnTo>
                <a:cubicBezTo>
                  <a:pt x="363285" y="819488"/>
                  <a:pt x="332399" y="790200"/>
                  <a:pt x="318643" y="772758"/>
                </a:cubicBezTo>
                <a:cubicBezTo>
                  <a:pt x="312772" y="765296"/>
                  <a:pt x="303843" y="761005"/>
                  <a:pt x="294169" y="761005"/>
                </a:cubicBezTo>
                <a:lnTo>
                  <a:pt x="230273" y="761005"/>
                </a:lnTo>
                <a:lnTo>
                  <a:pt x="230273" y="773560"/>
                </a:lnTo>
                <a:cubicBezTo>
                  <a:pt x="230273" y="805963"/>
                  <a:pt x="203935" y="832322"/>
                  <a:pt x="171558" y="832322"/>
                </a:cubicBezTo>
                <a:lnTo>
                  <a:pt x="58733" y="832322"/>
                </a:lnTo>
                <a:cubicBezTo>
                  <a:pt x="26356" y="832322"/>
                  <a:pt x="0" y="805963"/>
                  <a:pt x="0" y="773560"/>
                </a:cubicBezTo>
                <a:lnTo>
                  <a:pt x="0" y="404737"/>
                </a:lnTo>
                <a:cubicBezTo>
                  <a:pt x="0" y="372334"/>
                  <a:pt x="26356" y="345956"/>
                  <a:pt x="58733" y="345956"/>
                </a:cubicBezTo>
                <a:lnTo>
                  <a:pt x="171558" y="345956"/>
                </a:lnTo>
                <a:cubicBezTo>
                  <a:pt x="203935" y="345956"/>
                  <a:pt x="230273" y="372334"/>
                  <a:pt x="230273" y="404737"/>
                </a:cubicBezTo>
                <a:lnTo>
                  <a:pt x="230273" y="405054"/>
                </a:lnTo>
                <a:lnTo>
                  <a:pt x="317152" y="405073"/>
                </a:lnTo>
                <a:cubicBezTo>
                  <a:pt x="317170" y="405073"/>
                  <a:pt x="317170" y="405073"/>
                  <a:pt x="317189" y="405073"/>
                </a:cubicBezTo>
                <a:cubicBezTo>
                  <a:pt x="328447" y="405073"/>
                  <a:pt x="338382" y="397499"/>
                  <a:pt x="341346" y="386623"/>
                </a:cubicBezTo>
                <a:cubicBezTo>
                  <a:pt x="351132" y="350620"/>
                  <a:pt x="366491" y="304524"/>
                  <a:pt x="398532" y="267308"/>
                </a:cubicBezTo>
                <a:cubicBezTo>
                  <a:pt x="413183" y="250313"/>
                  <a:pt x="430312" y="235968"/>
                  <a:pt x="446883" y="222107"/>
                </a:cubicBezTo>
                <a:cubicBezTo>
                  <a:pt x="459558" y="211512"/>
                  <a:pt x="472661" y="200561"/>
                  <a:pt x="484218" y="188715"/>
                </a:cubicBezTo>
                <a:cubicBezTo>
                  <a:pt x="513240" y="158961"/>
                  <a:pt x="523771" y="122622"/>
                  <a:pt x="530817" y="87775"/>
                </a:cubicBezTo>
                <a:cubicBezTo>
                  <a:pt x="535644" y="63915"/>
                  <a:pt x="544759" y="30132"/>
                  <a:pt x="567891" y="12148"/>
                </a:cubicBezTo>
                <a:cubicBezTo>
                  <a:pt x="581815" y="1329"/>
                  <a:pt x="598162" y="-2440"/>
                  <a:pt x="613949" y="1553"/>
                </a:cubicBezTo>
                <a:cubicBezTo>
                  <a:pt x="631526" y="5992"/>
                  <a:pt x="646997" y="19909"/>
                  <a:pt x="655310" y="38769"/>
                </a:cubicBezTo>
                <a:cubicBezTo>
                  <a:pt x="691266" y="120495"/>
                  <a:pt x="684854" y="227293"/>
                  <a:pt x="641219" y="300196"/>
                </a:cubicBezTo>
                <a:lnTo>
                  <a:pt x="861911" y="300196"/>
                </a:lnTo>
                <a:cubicBezTo>
                  <a:pt x="900364" y="300196"/>
                  <a:pt x="931642" y="331517"/>
                  <a:pt x="931642" y="370002"/>
                </a:cubicBezTo>
                <a:lnTo>
                  <a:pt x="931642" y="377427"/>
                </a:lnTo>
                <a:cubicBezTo>
                  <a:pt x="931642" y="403058"/>
                  <a:pt x="917755" y="425500"/>
                  <a:pt x="897121" y="43764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3" name="Google Shape;1463;p27"/>
          <p:cNvSpPr/>
          <p:nvPr/>
        </p:nvSpPr>
        <p:spPr>
          <a:xfrm>
            <a:off x="4759264" y="2378509"/>
            <a:ext cx="447181" cy="397511"/>
          </a:xfrm>
          <a:custGeom>
            <a:rect b="b" l="l" r="r" t="t"/>
            <a:pathLst>
              <a:path extrusionOk="0" h="795022" w="894362">
                <a:moveTo>
                  <a:pt x="861315" y="738312"/>
                </a:moveTo>
                <a:lnTo>
                  <a:pt x="861315" y="742024"/>
                </a:lnTo>
                <a:cubicBezTo>
                  <a:pt x="861315" y="771256"/>
                  <a:pt x="837549" y="795022"/>
                  <a:pt x="808360" y="795022"/>
                </a:cubicBezTo>
                <a:lnTo>
                  <a:pt x="622617" y="795022"/>
                </a:lnTo>
                <a:cubicBezTo>
                  <a:pt x="607985" y="795022"/>
                  <a:pt x="594378" y="789183"/>
                  <a:pt x="584294" y="778587"/>
                </a:cubicBezTo>
                <a:cubicBezTo>
                  <a:pt x="574862" y="768700"/>
                  <a:pt x="569662" y="755717"/>
                  <a:pt x="569662" y="742024"/>
                </a:cubicBezTo>
                <a:lnTo>
                  <a:pt x="569662" y="738312"/>
                </a:lnTo>
                <a:cubicBezTo>
                  <a:pt x="569662" y="709099"/>
                  <a:pt x="593427" y="685314"/>
                  <a:pt x="622617" y="685314"/>
                </a:cubicBezTo>
                <a:lnTo>
                  <a:pt x="808360" y="685314"/>
                </a:lnTo>
                <a:cubicBezTo>
                  <a:pt x="837549" y="685314"/>
                  <a:pt x="861315" y="709099"/>
                  <a:pt x="861315" y="738312"/>
                </a:cubicBezTo>
                <a:close/>
                <a:moveTo>
                  <a:pt x="844502" y="556951"/>
                </a:moveTo>
                <a:lnTo>
                  <a:pt x="595925" y="556951"/>
                </a:lnTo>
                <a:cubicBezTo>
                  <a:pt x="568431" y="556951"/>
                  <a:pt x="546064" y="579336"/>
                  <a:pt x="546064" y="606852"/>
                </a:cubicBezTo>
                <a:lnTo>
                  <a:pt x="546064" y="616758"/>
                </a:lnTo>
                <a:cubicBezTo>
                  <a:pt x="546064" y="644273"/>
                  <a:pt x="568431" y="666659"/>
                  <a:pt x="595925" y="666659"/>
                </a:cubicBezTo>
                <a:lnTo>
                  <a:pt x="622617" y="666659"/>
                </a:lnTo>
                <a:lnTo>
                  <a:pt x="808360" y="666659"/>
                </a:lnTo>
                <a:lnTo>
                  <a:pt x="844502" y="666659"/>
                </a:lnTo>
                <a:cubicBezTo>
                  <a:pt x="871995" y="666659"/>
                  <a:pt x="894362" y="644273"/>
                  <a:pt x="894362" y="616758"/>
                </a:cubicBezTo>
                <a:lnTo>
                  <a:pt x="894362" y="606852"/>
                </a:lnTo>
                <a:cubicBezTo>
                  <a:pt x="894362" y="579336"/>
                  <a:pt x="871995" y="556951"/>
                  <a:pt x="844502" y="556951"/>
                </a:cubicBezTo>
                <a:close/>
                <a:moveTo>
                  <a:pt x="844502" y="428587"/>
                </a:moveTo>
                <a:lnTo>
                  <a:pt x="595925" y="428587"/>
                </a:lnTo>
                <a:cubicBezTo>
                  <a:pt x="568431" y="428587"/>
                  <a:pt x="546064" y="450973"/>
                  <a:pt x="546064" y="478470"/>
                </a:cubicBezTo>
                <a:lnTo>
                  <a:pt x="546064" y="488394"/>
                </a:lnTo>
                <a:cubicBezTo>
                  <a:pt x="546064" y="515910"/>
                  <a:pt x="568431" y="538296"/>
                  <a:pt x="595925" y="538296"/>
                </a:cubicBezTo>
                <a:lnTo>
                  <a:pt x="844502" y="538296"/>
                </a:lnTo>
                <a:cubicBezTo>
                  <a:pt x="871995" y="538296"/>
                  <a:pt x="894362" y="515910"/>
                  <a:pt x="894362" y="488394"/>
                </a:cubicBezTo>
                <a:lnTo>
                  <a:pt x="894362" y="478470"/>
                </a:lnTo>
                <a:cubicBezTo>
                  <a:pt x="894362" y="450973"/>
                  <a:pt x="871995" y="428587"/>
                  <a:pt x="844502" y="428587"/>
                </a:cubicBezTo>
                <a:close/>
                <a:moveTo>
                  <a:pt x="843271" y="300205"/>
                </a:moveTo>
                <a:lnTo>
                  <a:pt x="620771" y="300205"/>
                </a:lnTo>
                <a:cubicBezTo>
                  <a:pt x="616410" y="300205"/>
                  <a:pt x="612123" y="300746"/>
                  <a:pt x="608003" y="301810"/>
                </a:cubicBezTo>
                <a:cubicBezTo>
                  <a:pt x="585431" y="307630"/>
                  <a:pt x="569662" y="328001"/>
                  <a:pt x="569662" y="351357"/>
                </a:cubicBezTo>
                <a:lnTo>
                  <a:pt x="569662" y="358781"/>
                </a:lnTo>
                <a:cubicBezTo>
                  <a:pt x="569662" y="386987"/>
                  <a:pt x="592588" y="409933"/>
                  <a:pt x="620771" y="409933"/>
                </a:cubicBezTo>
                <a:lnTo>
                  <a:pt x="843271" y="409933"/>
                </a:lnTo>
                <a:cubicBezTo>
                  <a:pt x="871436" y="409933"/>
                  <a:pt x="894362" y="386987"/>
                  <a:pt x="894362" y="358781"/>
                </a:cubicBezTo>
                <a:lnTo>
                  <a:pt x="894362" y="351357"/>
                </a:lnTo>
                <a:cubicBezTo>
                  <a:pt x="894362" y="323151"/>
                  <a:pt x="871436" y="300205"/>
                  <a:pt x="843271" y="300205"/>
                </a:cubicBezTo>
                <a:close/>
                <a:moveTo>
                  <a:pt x="551022" y="738312"/>
                </a:moveTo>
                <a:cubicBezTo>
                  <a:pt x="551022" y="715926"/>
                  <a:pt x="561348" y="695910"/>
                  <a:pt x="577453" y="682758"/>
                </a:cubicBezTo>
                <a:cubicBezTo>
                  <a:pt x="548636" y="674681"/>
                  <a:pt x="527424" y="648154"/>
                  <a:pt x="527424" y="616758"/>
                </a:cubicBezTo>
                <a:lnTo>
                  <a:pt x="527424" y="606852"/>
                </a:lnTo>
                <a:cubicBezTo>
                  <a:pt x="527424" y="581612"/>
                  <a:pt x="541143" y="559525"/>
                  <a:pt x="561498" y="547623"/>
                </a:cubicBezTo>
                <a:cubicBezTo>
                  <a:pt x="541143" y="535721"/>
                  <a:pt x="527424" y="513634"/>
                  <a:pt x="527424" y="488394"/>
                </a:cubicBezTo>
                <a:lnTo>
                  <a:pt x="527424" y="478470"/>
                </a:lnTo>
                <a:cubicBezTo>
                  <a:pt x="527424" y="447410"/>
                  <a:pt x="548189" y="421107"/>
                  <a:pt x="576577" y="412731"/>
                </a:cubicBezTo>
                <a:cubicBezTo>
                  <a:pt x="560976" y="399915"/>
                  <a:pt x="551022" y="380495"/>
                  <a:pt x="551022" y="358781"/>
                </a:cubicBezTo>
                <a:lnTo>
                  <a:pt x="551022" y="351357"/>
                </a:lnTo>
                <a:cubicBezTo>
                  <a:pt x="551022" y="321453"/>
                  <a:pt x="569960" y="295150"/>
                  <a:pt x="597751" y="285450"/>
                </a:cubicBezTo>
                <a:cubicBezTo>
                  <a:pt x="597751" y="285431"/>
                  <a:pt x="597751" y="285431"/>
                  <a:pt x="597751" y="285431"/>
                </a:cubicBezTo>
                <a:cubicBezTo>
                  <a:pt x="646401" y="217845"/>
                  <a:pt x="655590" y="109424"/>
                  <a:pt x="619597" y="27660"/>
                </a:cubicBezTo>
                <a:cubicBezTo>
                  <a:pt x="613595" y="14005"/>
                  <a:pt x="602803" y="4043"/>
                  <a:pt x="590743" y="984"/>
                </a:cubicBezTo>
                <a:cubicBezTo>
                  <a:pt x="580510" y="-1591"/>
                  <a:pt x="570109" y="909"/>
                  <a:pt x="560696" y="8240"/>
                </a:cubicBezTo>
                <a:cubicBezTo>
                  <a:pt x="542448" y="22418"/>
                  <a:pt x="534694" y="51892"/>
                  <a:pt x="530444" y="72823"/>
                </a:cubicBezTo>
                <a:cubicBezTo>
                  <a:pt x="522820" y="110468"/>
                  <a:pt x="511320" y="149886"/>
                  <a:pt x="478924" y="183091"/>
                </a:cubicBezTo>
                <a:cubicBezTo>
                  <a:pt x="466697" y="195627"/>
                  <a:pt x="453239" y="206895"/>
                  <a:pt x="440210" y="217789"/>
                </a:cubicBezTo>
                <a:cubicBezTo>
                  <a:pt x="423472" y="231780"/>
                  <a:pt x="407665" y="245006"/>
                  <a:pt x="394021" y="260844"/>
                </a:cubicBezTo>
                <a:cubicBezTo>
                  <a:pt x="364403" y="295225"/>
                  <a:pt x="349957" y="338783"/>
                  <a:pt x="340675" y="372884"/>
                </a:cubicBezTo>
                <a:cubicBezTo>
                  <a:pt x="335512" y="391856"/>
                  <a:pt x="318196" y="405082"/>
                  <a:pt x="298550" y="405082"/>
                </a:cubicBezTo>
                <a:cubicBezTo>
                  <a:pt x="298531" y="405082"/>
                  <a:pt x="298512" y="405082"/>
                  <a:pt x="298494" y="405082"/>
                </a:cubicBezTo>
                <a:lnTo>
                  <a:pt x="211633" y="405064"/>
                </a:lnTo>
                <a:lnTo>
                  <a:pt x="211633" y="723705"/>
                </a:lnTo>
                <a:lnTo>
                  <a:pt x="275530" y="723705"/>
                </a:lnTo>
                <a:cubicBezTo>
                  <a:pt x="290945" y="723705"/>
                  <a:pt x="305204" y="730570"/>
                  <a:pt x="314654" y="742546"/>
                </a:cubicBezTo>
                <a:cubicBezTo>
                  <a:pt x="328876" y="760642"/>
                  <a:pt x="354729" y="782188"/>
                  <a:pt x="397078" y="782188"/>
                </a:cubicBezTo>
                <a:lnTo>
                  <a:pt x="561553" y="779427"/>
                </a:lnTo>
                <a:cubicBezTo>
                  <a:pt x="554713" y="768271"/>
                  <a:pt x="551022" y="755400"/>
                  <a:pt x="551022" y="742024"/>
                </a:cubicBezTo>
                <a:lnTo>
                  <a:pt x="551022" y="738312"/>
                </a:lnTo>
                <a:close/>
                <a:moveTo>
                  <a:pt x="152919" y="345966"/>
                </a:moveTo>
                <a:lnTo>
                  <a:pt x="40094" y="345966"/>
                </a:lnTo>
                <a:cubicBezTo>
                  <a:pt x="17987" y="345966"/>
                  <a:pt x="0" y="363967"/>
                  <a:pt x="0" y="386092"/>
                </a:cubicBezTo>
                <a:lnTo>
                  <a:pt x="0" y="754915"/>
                </a:lnTo>
                <a:cubicBezTo>
                  <a:pt x="0" y="777039"/>
                  <a:pt x="17987" y="795022"/>
                  <a:pt x="40094" y="795022"/>
                </a:cubicBezTo>
                <a:lnTo>
                  <a:pt x="152919" y="795022"/>
                </a:lnTo>
                <a:cubicBezTo>
                  <a:pt x="175025" y="795022"/>
                  <a:pt x="192994" y="777039"/>
                  <a:pt x="192994" y="754915"/>
                </a:cubicBezTo>
                <a:lnTo>
                  <a:pt x="192994" y="386092"/>
                </a:lnTo>
                <a:cubicBezTo>
                  <a:pt x="192994" y="363967"/>
                  <a:pt x="175025" y="345966"/>
                  <a:pt x="152919" y="3459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4" name="Google Shape;1464;p27"/>
          <p:cNvSpPr/>
          <p:nvPr/>
        </p:nvSpPr>
        <p:spPr>
          <a:xfrm>
            <a:off x="4803059" y="3284319"/>
            <a:ext cx="359874" cy="359844"/>
          </a:xfrm>
          <a:custGeom>
            <a:rect b="b" l="l" r="r" t="t"/>
            <a:pathLst>
              <a:path extrusionOk="0" h="719689" w="719747">
                <a:moveTo>
                  <a:pt x="704292" y="287188"/>
                </a:moveTo>
                <a:lnTo>
                  <a:pt x="624397" y="287188"/>
                </a:lnTo>
                <a:cubicBezTo>
                  <a:pt x="623936" y="287188"/>
                  <a:pt x="623519" y="286900"/>
                  <a:pt x="623404" y="286469"/>
                </a:cubicBezTo>
                <a:cubicBezTo>
                  <a:pt x="617490" y="265228"/>
                  <a:pt x="608970" y="244693"/>
                  <a:pt x="598091" y="225439"/>
                </a:cubicBezTo>
                <a:cubicBezTo>
                  <a:pt x="597875" y="225051"/>
                  <a:pt x="597947" y="224547"/>
                  <a:pt x="598278" y="224216"/>
                </a:cubicBezTo>
                <a:lnTo>
                  <a:pt x="654789" y="167705"/>
                </a:lnTo>
                <a:cubicBezTo>
                  <a:pt x="657711" y="164784"/>
                  <a:pt x="659322" y="160913"/>
                  <a:pt x="659322" y="156783"/>
                </a:cubicBezTo>
                <a:cubicBezTo>
                  <a:pt x="659322" y="152653"/>
                  <a:pt x="657711" y="148767"/>
                  <a:pt x="654789" y="145846"/>
                </a:cubicBezTo>
                <a:lnTo>
                  <a:pt x="573887" y="64958"/>
                </a:lnTo>
                <a:cubicBezTo>
                  <a:pt x="567857" y="58943"/>
                  <a:pt x="558057" y="58943"/>
                  <a:pt x="552028" y="64958"/>
                </a:cubicBezTo>
                <a:lnTo>
                  <a:pt x="495503" y="121454"/>
                </a:lnTo>
                <a:cubicBezTo>
                  <a:pt x="495172" y="121785"/>
                  <a:pt x="494668" y="121872"/>
                  <a:pt x="494279" y="121656"/>
                </a:cubicBezTo>
                <a:cubicBezTo>
                  <a:pt x="474982" y="110734"/>
                  <a:pt x="454433" y="102215"/>
                  <a:pt x="433250" y="96329"/>
                </a:cubicBezTo>
                <a:cubicBezTo>
                  <a:pt x="432818" y="96214"/>
                  <a:pt x="432530" y="95796"/>
                  <a:pt x="432530" y="95336"/>
                </a:cubicBezTo>
                <a:lnTo>
                  <a:pt x="432530" y="15455"/>
                </a:lnTo>
                <a:cubicBezTo>
                  <a:pt x="432530" y="6922"/>
                  <a:pt x="425594" y="0"/>
                  <a:pt x="417075" y="0"/>
                </a:cubicBezTo>
                <a:lnTo>
                  <a:pt x="302672" y="0"/>
                </a:lnTo>
                <a:cubicBezTo>
                  <a:pt x="294153" y="0"/>
                  <a:pt x="287217" y="6922"/>
                  <a:pt x="287217" y="15455"/>
                </a:cubicBezTo>
                <a:lnTo>
                  <a:pt x="287217" y="95336"/>
                </a:lnTo>
                <a:cubicBezTo>
                  <a:pt x="287217" y="95811"/>
                  <a:pt x="286929" y="96214"/>
                  <a:pt x="286497" y="96329"/>
                </a:cubicBezTo>
                <a:cubicBezTo>
                  <a:pt x="265300" y="102229"/>
                  <a:pt x="244751" y="110748"/>
                  <a:pt x="225453" y="121670"/>
                </a:cubicBezTo>
                <a:cubicBezTo>
                  <a:pt x="225079" y="121886"/>
                  <a:pt x="224576" y="121800"/>
                  <a:pt x="224245" y="121469"/>
                </a:cubicBezTo>
                <a:lnTo>
                  <a:pt x="167719" y="64958"/>
                </a:lnTo>
                <a:cubicBezTo>
                  <a:pt x="161690" y="58943"/>
                  <a:pt x="151890" y="58943"/>
                  <a:pt x="145860" y="64958"/>
                </a:cubicBezTo>
                <a:lnTo>
                  <a:pt x="64944" y="145860"/>
                </a:lnTo>
                <a:cubicBezTo>
                  <a:pt x="62022" y="148782"/>
                  <a:pt x="60411" y="152667"/>
                  <a:pt x="60411" y="156797"/>
                </a:cubicBezTo>
                <a:cubicBezTo>
                  <a:pt x="60411" y="160927"/>
                  <a:pt x="62022" y="164813"/>
                  <a:pt x="64944" y="167734"/>
                </a:cubicBezTo>
                <a:lnTo>
                  <a:pt x="121469" y="224216"/>
                </a:lnTo>
                <a:cubicBezTo>
                  <a:pt x="121800" y="224547"/>
                  <a:pt x="121872" y="225051"/>
                  <a:pt x="121656" y="225439"/>
                </a:cubicBezTo>
                <a:cubicBezTo>
                  <a:pt x="110748" y="244765"/>
                  <a:pt x="102229" y="265300"/>
                  <a:pt x="96343" y="286469"/>
                </a:cubicBezTo>
                <a:cubicBezTo>
                  <a:pt x="96228" y="286900"/>
                  <a:pt x="95811" y="287188"/>
                  <a:pt x="95336" y="287188"/>
                </a:cubicBezTo>
                <a:lnTo>
                  <a:pt x="15455" y="287188"/>
                </a:lnTo>
                <a:cubicBezTo>
                  <a:pt x="6936" y="287188"/>
                  <a:pt x="0" y="294124"/>
                  <a:pt x="0" y="302643"/>
                </a:cubicBezTo>
                <a:lnTo>
                  <a:pt x="0" y="417075"/>
                </a:lnTo>
                <a:cubicBezTo>
                  <a:pt x="0" y="425609"/>
                  <a:pt x="6936" y="432530"/>
                  <a:pt x="15455" y="432530"/>
                </a:cubicBezTo>
                <a:lnTo>
                  <a:pt x="95350" y="432530"/>
                </a:lnTo>
                <a:cubicBezTo>
                  <a:pt x="95811" y="432530"/>
                  <a:pt x="96228" y="432833"/>
                  <a:pt x="96343" y="433250"/>
                </a:cubicBezTo>
                <a:cubicBezTo>
                  <a:pt x="102258" y="454476"/>
                  <a:pt x="110777" y="475011"/>
                  <a:pt x="121656" y="494294"/>
                </a:cubicBezTo>
                <a:cubicBezTo>
                  <a:pt x="121886" y="494682"/>
                  <a:pt x="121800" y="495172"/>
                  <a:pt x="121469" y="495517"/>
                </a:cubicBezTo>
                <a:lnTo>
                  <a:pt x="64958" y="552013"/>
                </a:lnTo>
                <a:cubicBezTo>
                  <a:pt x="62037" y="554935"/>
                  <a:pt x="60425" y="558820"/>
                  <a:pt x="60425" y="562950"/>
                </a:cubicBezTo>
                <a:cubicBezTo>
                  <a:pt x="60425" y="567080"/>
                  <a:pt x="62037" y="570966"/>
                  <a:pt x="64958" y="573872"/>
                </a:cubicBezTo>
                <a:lnTo>
                  <a:pt x="145875" y="654746"/>
                </a:lnTo>
                <a:cubicBezTo>
                  <a:pt x="151904" y="660776"/>
                  <a:pt x="161719" y="660776"/>
                  <a:pt x="167734" y="654746"/>
                </a:cubicBezTo>
                <a:lnTo>
                  <a:pt x="224245" y="598235"/>
                </a:lnTo>
                <a:cubicBezTo>
                  <a:pt x="224576" y="597904"/>
                  <a:pt x="225079" y="597832"/>
                  <a:pt x="225453" y="598048"/>
                </a:cubicBezTo>
                <a:cubicBezTo>
                  <a:pt x="244693" y="608927"/>
                  <a:pt x="265228" y="617446"/>
                  <a:pt x="286497" y="623375"/>
                </a:cubicBezTo>
                <a:cubicBezTo>
                  <a:pt x="286929" y="623490"/>
                  <a:pt x="287217" y="623908"/>
                  <a:pt x="287217" y="624368"/>
                </a:cubicBezTo>
                <a:lnTo>
                  <a:pt x="287217" y="704234"/>
                </a:lnTo>
                <a:cubicBezTo>
                  <a:pt x="287217" y="712754"/>
                  <a:pt x="294153" y="719690"/>
                  <a:pt x="302672" y="719690"/>
                </a:cubicBezTo>
                <a:lnTo>
                  <a:pt x="417090" y="719690"/>
                </a:lnTo>
                <a:cubicBezTo>
                  <a:pt x="425609" y="719690"/>
                  <a:pt x="432545" y="712754"/>
                  <a:pt x="432545" y="704234"/>
                </a:cubicBezTo>
                <a:lnTo>
                  <a:pt x="432545" y="624368"/>
                </a:lnTo>
                <a:cubicBezTo>
                  <a:pt x="432545" y="623908"/>
                  <a:pt x="432847" y="623490"/>
                  <a:pt x="433264" y="623375"/>
                </a:cubicBezTo>
                <a:cubicBezTo>
                  <a:pt x="454533" y="617446"/>
                  <a:pt x="475068" y="608927"/>
                  <a:pt x="494308" y="598048"/>
                </a:cubicBezTo>
                <a:cubicBezTo>
                  <a:pt x="494682" y="597832"/>
                  <a:pt x="495186" y="597904"/>
                  <a:pt x="495531" y="598235"/>
                </a:cubicBezTo>
                <a:lnTo>
                  <a:pt x="552028" y="654746"/>
                </a:lnTo>
                <a:cubicBezTo>
                  <a:pt x="558057" y="660776"/>
                  <a:pt x="567857" y="660776"/>
                  <a:pt x="573887" y="654746"/>
                </a:cubicBezTo>
                <a:lnTo>
                  <a:pt x="654804" y="573887"/>
                </a:lnTo>
                <a:cubicBezTo>
                  <a:pt x="657725" y="570966"/>
                  <a:pt x="659337" y="567080"/>
                  <a:pt x="659337" y="562950"/>
                </a:cubicBezTo>
                <a:cubicBezTo>
                  <a:pt x="659337" y="558820"/>
                  <a:pt x="657725" y="554935"/>
                  <a:pt x="654804" y="552013"/>
                </a:cubicBezTo>
                <a:lnTo>
                  <a:pt x="598307" y="495517"/>
                </a:lnTo>
                <a:cubicBezTo>
                  <a:pt x="597962" y="495172"/>
                  <a:pt x="597890" y="494682"/>
                  <a:pt x="598106" y="494294"/>
                </a:cubicBezTo>
                <a:cubicBezTo>
                  <a:pt x="603560" y="484638"/>
                  <a:pt x="608424" y="474665"/>
                  <a:pt x="612640" y="464463"/>
                </a:cubicBezTo>
                <a:cubicBezTo>
                  <a:pt x="616871" y="454274"/>
                  <a:pt x="620483" y="443841"/>
                  <a:pt x="623418" y="433250"/>
                </a:cubicBezTo>
                <a:cubicBezTo>
                  <a:pt x="623533" y="432833"/>
                  <a:pt x="623951" y="432530"/>
                  <a:pt x="624426" y="432530"/>
                </a:cubicBezTo>
                <a:lnTo>
                  <a:pt x="704292" y="432530"/>
                </a:lnTo>
                <a:cubicBezTo>
                  <a:pt x="712811" y="432530"/>
                  <a:pt x="719747" y="425609"/>
                  <a:pt x="719747" y="417075"/>
                </a:cubicBezTo>
                <a:lnTo>
                  <a:pt x="719747" y="302643"/>
                </a:lnTo>
                <a:cubicBezTo>
                  <a:pt x="719747" y="294124"/>
                  <a:pt x="712811" y="287188"/>
                  <a:pt x="704292" y="287188"/>
                </a:cubicBezTo>
                <a:close/>
                <a:moveTo>
                  <a:pt x="502065" y="359845"/>
                </a:moveTo>
                <a:cubicBezTo>
                  <a:pt x="502065" y="438258"/>
                  <a:pt x="438287" y="502036"/>
                  <a:pt x="359874" y="502036"/>
                </a:cubicBezTo>
                <a:cubicBezTo>
                  <a:pt x="281461" y="502036"/>
                  <a:pt x="217683" y="438258"/>
                  <a:pt x="217683" y="359845"/>
                </a:cubicBezTo>
                <a:cubicBezTo>
                  <a:pt x="217683" y="281432"/>
                  <a:pt x="281461" y="217654"/>
                  <a:pt x="359874" y="217654"/>
                </a:cubicBezTo>
                <a:cubicBezTo>
                  <a:pt x="438287" y="217654"/>
                  <a:pt x="502065" y="281432"/>
                  <a:pt x="502065" y="35984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5" name="Google Shape;1465;p27"/>
          <p:cNvSpPr/>
          <p:nvPr/>
        </p:nvSpPr>
        <p:spPr>
          <a:xfrm>
            <a:off x="4810255" y="3291514"/>
            <a:ext cx="345483" cy="345454"/>
          </a:xfrm>
          <a:custGeom>
            <a:rect b="b" l="l" r="r" t="t"/>
            <a:pathLst>
              <a:path extrusionOk="0" h="690908" w="690966">
                <a:moveTo>
                  <a:pt x="690967" y="288253"/>
                </a:moveTo>
                <a:lnTo>
                  <a:pt x="690967" y="402685"/>
                </a:lnTo>
                <a:cubicBezTo>
                  <a:pt x="690967" y="403275"/>
                  <a:pt x="690477" y="403750"/>
                  <a:pt x="689902" y="403750"/>
                </a:cubicBezTo>
                <a:lnTo>
                  <a:pt x="610035" y="403750"/>
                </a:lnTo>
                <a:cubicBezTo>
                  <a:pt x="603128" y="403750"/>
                  <a:pt x="597012" y="408383"/>
                  <a:pt x="595170" y="415017"/>
                </a:cubicBezTo>
                <a:cubicBezTo>
                  <a:pt x="589587" y="435063"/>
                  <a:pt x="581528" y="454519"/>
                  <a:pt x="571181" y="472823"/>
                </a:cubicBezTo>
                <a:cubicBezTo>
                  <a:pt x="567800" y="478810"/>
                  <a:pt x="568850" y="486408"/>
                  <a:pt x="573743" y="491301"/>
                </a:cubicBezTo>
                <a:lnTo>
                  <a:pt x="630239" y="547797"/>
                </a:lnTo>
                <a:cubicBezTo>
                  <a:pt x="630498" y="548056"/>
                  <a:pt x="630556" y="548358"/>
                  <a:pt x="630556" y="548560"/>
                </a:cubicBezTo>
                <a:cubicBezTo>
                  <a:pt x="630556" y="548761"/>
                  <a:pt x="630498" y="549049"/>
                  <a:pt x="630239" y="549308"/>
                </a:cubicBezTo>
                <a:lnTo>
                  <a:pt x="549322" y="630182"/>
                </a:lnTo>
                <a:cubicBezTo>
                  <a:pt x="548905" y="630599"/>
                  <a:pt x="548229" y="630599"/>
                  <a:pt x="547811" y="630182"/>
                </a:cubicBezTo>
                <a:lnTo>
                  <a:pt x="491315" y="573671"/>
                </a:lnTo>
                <a:cubicBezTo>
                  <a:pt x="486422" y="568778"/>
                  <a:pt x="478824" y="567742"/>
                  <a:pt x="472823" y="571124"/>
                </a:cubicBezTo>
                <a:cubicBezTo>
                  <a:pt x="454620" y="581442"/>
                  <a:pt x="435164" y="589515"/>
                  <a:pt x="415017" y="595113"/>
                </a:cubicBezTo>
                <a:cubicBezTo>
                  <a:pt x="408398" y="596954"/>
                  <a:pt x="403764" y="603070"/>
                  <a:pt x="403764" y="609978"/>
                </a:cubicBezTo>
                <a:lnTo>
                  <a:pt x="403764" y="689844"/>
                </a:lnTo>
                <a:cubicBezTo>
                  <a:pt x="403764" y="690434"/>
                  <a:pt x="403289" y="690909"/>
                  <a:pt x="402699" y="690909"/>
                </a:cubicBezTo>
                <a:lnTo>
                  <a:pt x="288282" y="690909"/>
                </a:lnTo>
                <a:cubicBezTo>
                  <a:pt x="287692" y="690909"/>
                  <a:pt x="287217" y="690434"/>
                  <a:pt x="287217" y="689844"/>
                </a:cubicBezTo>
                <a:lnTo>
                  <a:pt x="287217" y="609978"/>
                </a:lnTo>
                <a:cubicBezTo>
                  <a:pt x="287217" y="603070"/>
                  <a:pt x="282598" y="596954"/>
                  <a:pt x="275964" y="595113"/>
                </a:cubicBezTo>
                <a:cubicBezTo>
                  <a:pt x="255817" y="589515"/>
                  <a:pt x="236376" y="581442"/>
                  <a:pt x="218158" y="571124"/>
                </a:cubicBezTo>
                <a:cubicBezTo>
                  <a:pt x="215812" y="569800"/>
                  <a:pt x="213207" y="569152"/>
                  <a:pt x="210617" y="569152"/>
                </a:cubicBezTo>
                <a:cubicBezTo>
                  <a:pt x="206617" y="569152"/>
                  <a:pt x="202645" y="570707"/>
                  <a:pt x="199666" y="573671"/>
                </a:cubicBezTo>
                <a:lnTo>
                  <a:pt x="143169" y="630182"/>
                </a:lnTo>
                <a:cubicBezTo>
                  <a:pt x="142752" y="630599"/>
                  <a:pt x="142076" y="630599"/>
                  <a:pt x="141659" y="630182"/>
                </a:cubicBezTo>
                <a:lnTo>
                  <a:pt x="60742" y="549308"/>
                </a:lnTo>
                <a:cubicBezTo>
                  <a:pt x="60483" y="549049"/>
                  <a:pt x="60425" y="548761"/>
                  <a:pt x="60425" y="548560"/>
                </a:cubicBezTo>
                <a:cubicBezTo>
                  <a:pt x="60425" y="548358"/>
                  <a:pt x="60483" y="548056"/>
                  <a:pt x="60742" y="547797"/>
                </a:cubicBezTo>
                <a:lnTo>
                  <a:pt x="117252" y="491301"/>
                </a:lnTo>
                <a:cubicBezTo>
                  <a:pt x="122131" y="486408"/>
                  <a:pt x="123181" y="478810"/>
                  <a:pt x="119800" y="472823"/>
                </a:cubicBezTo>
                <a:cubicBezTo>
                  <a:pt x="109482" y="454548"/>
                  <a:pt x="101423" y="435106"/>
                  <a:pt x="95825" y="415003"/>
                </a:cubicBezTo>
                <a:cubicBezTo>
                  <a:pt x="93983" y="408383"/>
                  <a:pt x="87867" y="403750"/>
                  <a:pt x="80960" y="403750"/>
                </a:cubicBezTo>
                <a:lnTo>
                  <a:pt x="1065" y="403750"/>
                </a:lnTo>
                <a:cubicBezTo>
                  <a:pt x="489" y="403750"/>
                  <a:pt x="0" y="403275"/>
                  <a:pt x="0" y="402685"/>
                </a:cubicBezTo>
                <a:lnTo>
                  <a:pt x="0" y="288253"/>
                </a:lnTo>
                <a:cubicBezTo>
                  <a:pt x="0" y="287663"/>
                  <a:pt x="489" y="287188"/>
                  <a:pt x="1065" y="287188"/>
                </a:cubicBezTo>
                <a:lnTo>
                  <a:pt x="80946" y="287188"/>
                </a:lnTo>
                <a:cubicBezTo>
                  <a:pt x="87867" y="287188"/>
                  <a:pt x="93983" y="282554"/>
                  <a:pt x="95811" y="275935"/>
                </a:cubicBezTo>
                <a:cubicBezTo>
                  <a:pt x="101380" y="255889"/>
                  <a:pt x="109453" y="236448"/>
                  <a:pt x="119800" y="218129"/>
                </a:cubicBezTo>
                <a:cubicBezTo>
                  <a:pt x="123181" y="212128"/>
                  <a:pt x="122131" y="204530"/>
                  <a:pt x="117252" y="199652"/>
                </a:cubicBezTo>
                <a:lnTo>
                  <a:pt x="60727" y="143155"/>
                </a:lnTo>
                <a:cubicBezTo>
                  <a:pt x="60468" y="142896"/>
                  <a:pt x="60411" y="142608"/>
                  <a:pt x="60411" y="142407"/>
                </a:cubicBezTo>
                <a:cubicBezTo>
                  <a:pt x="60411" y="142205"/>
                  <a:pt x="60468" y="141918"/>
                  <a:pt x="60727" y="141659"/>
                </a:cubicBezTo>
                <a:lnTo>
                  <a:pt x="141644" y="60742"/>
                </a:lnTo>
                <a:cubicBezTo>
                  <a:pt x="142061" y="60339"/>
                  <a:pt x="142738" y="60339"/>
                  <a:pt x="143155" y="60742"/>
                </a:cubicBezTo>
                <a:lnTo>
                  <a:pt x="199680" y="117252"/>
                </a:lnTo>
                <a:cubicBezTo>
                  <a:pt x="204573" y="122145"/>
                  <a:pt x="212171" y="123196"/>
                  <a:pt x="218158" y="119800"/>
                </a:cubicBezTo>
                <a:cubicBezTo>
                  <a:pt x="236433" y="109453"/>
                  <a:pt x="255889" y="101380"/>
                  <a:pt x="275964" y="95811"/>
                </a:cubicBezTo>
                <a:cubicBezTo>
                  <a:pt x="282583" y="93969"/>
                  <a:pt x="287217" y="87853"/>
                  <a:pt x="287217" y="80946"/>
                </a:cubicBezTo>
                <a:lnTo>
                  <a:pt x="287217" y="1065"/>
                </a:lnTo>
                <a:cubicBezTo>
                  <a:pt x="287217" y="475"/>
                  <a:pt x="287692" y="0"/>
                  <a:pt x="288282" y="0"/>
                </a:cubicBezTo>
                <a:lnTo>
                  <a:pt x="402685" y="0"/>
                </a:lnTo>
                <a:cubicBezTo>
                  <a:pt x="403275" y="0"/>
                  <a:pt x="403750" y="475"/>
                  <a:pt x="403750" y="1065"/>
                </a:cubicBezTo>
                <a:lnTo>
                  <a:pt x="403750" y="80946"/>
                </a:lnTo>
                <a:cubicBezTo>
                  <a:pt x="403750" y="87853"/>
                  <a:pt x="408383" y="93969"/>
                  <a:pt x="415003" y="95811"/>
                </a:cubicBezTo>
                <a:cubicBezTo>
                  <a:pt x="435078" y="101380"/>
                  <a:pt x="454519" y="109453"/>
                  <a:pt x="472809" y="119785"/>
                </a:cubicBezTo>
                <a:cubicBezTo>
                  <a:pt x="478810" y="123181"/>
                  <a:pt x="486394" y="122131"/>
                  <a:pt x="491286" y="117238"/>
                </a:cubicBezTo>
                <a:lnTo>
                  <a:pt x="547811" y="60742"/>
                </a:lnTo>
                <a:cubicBezTo>
                  <a:pt x="548229" y="60339"/>
                  <a:pt x="548905" y="60339"/>
                  <a:pt x="549322" y="60742"/>
                </a:cubicBezTo>
                <a:lnTo>
                  <a:pt x="630225" y="141630"/>
                </a:lnTo>
                <a:cubicBezTo>
                  <a:pt x="630484" y="141889"/>
                  <a:pt x="630542" y="142191"/>
                  <a:pt x="630542" y="142392"/>
                </a:cubicBezTo>
                <a:cubicBezTo>
                  <a:pt x="630542" y="142594"/>
                  <a:pt x="630484" y="142882"/>
                  <a:pt x="630225" y="143141"/>
                </a:cubicBezTo>
                <a:lnTo>
                  <a:pt x="573714" y="199652"/>
                </a:lnTo>
                <a:cubicBezTo>
                  <a:pt x="568836" y="204530"/>
                  <a:pt x="567785" y="212128"/>
                  <a:pt x="571167" y="218129"/>
                </a:cubicBezTo>
                <a:cubicBezTo>
                  <a:pt x="581485" y="236361"/>
                  <a:pt x="589543" y="255817"/>
                  <a:pt x="595141" y="275935"/>
                </a:cubicBezTo>
                <a:cubicBezTo>
                  <a:pt x="596983" y="282569"/>
                  <a:pt x="603099" y="287188"/>
                  <a:pt x="610007" y="287188"/>
                </a:cubicBezTo>
                <a:lnTo>
                  <a:pt x="689902" y="287188"/>
                </a:lnTo>
                <a:cubicBezTo>
                  <a:pt x="690477" y="287188"/>
                  <a:pt x="690967" y="287663"/>
                  <a:pt x="690967" y="288253"/>
                </a:cubicBezTo>
                <a:close/>
                <a:moveTo>
                  <a:pt x="502065" y="345455"/>
                </a:moveTo>
                <a:cubicBezTo>
                  <a:pt x="502065" y="259112"/>
                  <a:pt x="431825" y="188873"/>
                  <a:pt x="345483" y="188873"/>
                </a:cubicBezTo>
                <a:cubicBezTo>
                  <a:pt x="259141" y="188873"/>
                  <a:pt x="188902" y="259112"/>
                  <a:pt x="188902" y="345455"/>
                </a:cubicBezTo>
                <a:cubicBezTo>
                  <a:pt x="188902" y="431797"/>
                  <a:pt x="259141" y="502036"/>
                  <a:pt x="345483" y="502036"/>
                </a:cubicBezTo>
                <a:cubicBezTo>
                  <a:pt x="431825" y="502036"/>
                  <a:pt x="502065" y="431797"/>
                  <a:pt x="502065" y="3454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6" name="Google Shape;1466;p27"/>
          <p:cNvSpPr/>
          <p:nvPr/>
        </p:nvSpPr>
        <p:spPr>
          <a:xfrm>
            <a:off x="718397" y="2391345"/>
            <a:ext cx="411027" cy="371733"/>
          </a:xfrm>
          <a:custGeom>
            <a:rect b="b" l="l" r="r" t="t"/>
            <a:pathLst>
              <a:path extrusionOk="0" h="743466" w="822054">
                <a:moveTo>
                  <a:pt x="758882" y="216587"/>
                </a:moveTo>
                <a:lnTo>
                  <a:pt x="758882" y="17528"/>
                </a:lnTo>
                <a:cubicBezTo>
                  <a:pt x="758882" y="10474"/>
                  <a:pt x="754860" y="4326"/>
                  <a:pt x="748381" y="1491"/>
                </a:cubicBezTo>
                <a:cubicBezTo>
                  <a:pt x="741902" y="-1328"/>
                  <a:pt x="734681" y="-91"/>
                  <a:pt x="729521" y="4705"/>
                </a:cubicBezTo>
                <a:cubicBezTo>
                  <a:pt x="692231" y="39351"/>
                  <a:pt x="584943" y="119950"/>
                  <a:pt x="394517" y="119950"/>
                </a:cubicBezTo>
                <a:cubicBezTo>
                  <a:pt x="394501" y="119950"/>
                  <a:pt x="394501" y="119950"/>
                  <a:pt x="394484" y="119950"/>
                </a:cubicBezTo>
                <a:lnTo>
                  <a:pt x="167593" y="119950"/>
                </a:lnTo>
                <a:cubicBezTo>
                  <a:pt x="122818" y="119950"/>
                  <a:pt x="80730" y="137372"/>
                  <a:pt x="49078" y="169019"/>
                </a:cubicBezTo>
                <a:cubicBezTo>
                  <a:pt x="17442" y="200682"/>
                  <a:pt x="0" y="242745"/>
                  <a:pt x="0" y="287495"/>
                </a:cubicBezTo>
                <a:cubicBezTo>
                  <a:pt x="0" y="360331"/>
                  <a:pt x="47874" y="425338"/>
                  <a:pt x="116932" y="447210"/>
                </a:cubicBezTo>
                <a:lnTo>
                  <a:pt x="204240" y="727396"/>
                </a:lnTo>
                <a:cubicBezTo>
                  <a:pt x="207224" y="737005"/>
                  <a:pt x="216011" y="743466"/>
                  <a:pt x="226067" y="743466"/>
                </a:cubicBezTo>
                <a:lnTo>
                  <a:pt x="316392" y="743466"/>
                </a:lnTo>
                <a:cubicBezTo>
                  <a:pt x="323744" y="743466"/>
                  <a:pt x="330454" y="740071"/>
                  <a:pt x="334806" y="734154"/>
                </a:cubicBezTo>
                <a:cubicBezTo>
                  <a:pt x="339158" y="728237"/>
                  <a:pt x="340411" y="720819"/>
                  <a:pt x="338219" y="713798"/>
                </a:cubicBezTo>
                <a:lnTo>
                  <a:pt x="257604" y="455039"/>
                </a:lnTo>
                <a:lnTo>
                  <a:pt x="394402" y="455039"/>
                </a:lnTo>
                <a:cubicBezTo>
                  <a:pt x="394435" y="455039"/>
                  <a:pt x="394468" y="455056"/>
                  <a:pt x="394501" y="455056"/>
                </a:cubicBezTo>
                <a:cubicBezTo>
                  <a:pt x="584943" y="455056"/>
                  <a:pt x="692231" y="535639"/>
                  <a:pt x="729521" y="570301"/>
                </a:cubicBezTo>
                <a:cubicBezTo>
                  <a:pt x="732851" y="573384"/>
                  <a:pt x="737039" y="574999"/>
                  <a:pt x="741325" y="574999"/>
                </a:cubicBezTo>
                <a:cubicBezTo>
                  <a:pt x="743682" y="574999"/>
                  <a:pt x="746073" y="574504"/>
                  <a:pt x="748381" y="573499"/>
                </a:cubicBezTo>
                <a:cubicBezTo>
                  <a:pt x="754860" y="570681"/>
                  <a:pt x="758882" y="564533"/>
                  <a:pt x="758882" y="557462"/>
                </a:cubicBezTo>
                <a:lnTo>
                  <a:pt x="758882" y="358419"/>
                </a:lnTo>
                <a:cubicBezTo>
                  <a:pt x="794392" y="354315"/>
                  <a:pt x="822055" y="324086"/>
                  <a:pt x="822055" y="287495"/>
                </a:cubicBezTo>
                <a:cubicBezTo>
                  <a:pt x="822055" y="250904"/>
                  <a:pt x="794392" y="220691"/>
                  <a:pt x="758882" y="216587"/>
                </a:cubicBezTo>
                <a:close/>
                <a:moveTo>
                  <a:pt x="322492" y="718710"/>
                </a:moveTo>
                <a:cubicBezTo>
                  <a:pt x="323102" y="720655"/>
                  <a:pt x="322739" y="722731"/>
                  <a:pt x="321535" y="724380"/>
                </a:cubicBezTo>
                <a:cubicBezTo>
                  <a:pt x="320315" y="726044"/>
                  <a:pt x="318436" y="726984"/>
                  <a:pt x="316392" y="726984"/>
                </a:cubicBezTo>
                <a:lnTo>
                  <a:pt x="226067" y="726984"/>
                </a:lnTo>
                <a:cubicBezTo>
                  <a:pt x="223265" y="726984"/>
                  <a:pt x="220808" y="725187"/>
                  <a:pt x="219968" y="722501"/>
                </a:cubicBezTo>
                <a:lnTo>
                  <a:pt x="135693" y="451974"/>
                </a:lnTo>
                <a:cubicBezTo>
                  <a:pt x="146161" y="454001"/>
                  <a:pt x="156828" y="455039"/>
                  <a:pt x="167593" y="455039"/>
                </a:cubicBezTo>
                <a:lnTo>
                  <a:pt x="240327" y="455039"/>
                </a:lnTo>
                <a:lnTo>
                  <a:pt x="322492" y="718710"/>
                </a:lnTo>
                <a:close/>
                <a:moveTo>
                  <a:pt x="316029" y="438557"/>
                </a:moveTo>
                <a:lnTo>
                  <a:pt x="167593" y="438557"/>
                </a:lnTo>
                <a:cubicBezTo>
                  <a:pt x="153382" y="438557"/>
                  <a:pt x="139320" y="436579"/>
                  <a:pt x="125785" y="432689"/>
                </a:cubicBezTo>
                <a:cubicBezTo>
                  <a:pt x="61442" y="414229"/>
                  <a:pt x="16486" y="354529"/>
                  <a:pt x="16486" y="287495"/>
                </a:cubicBezTo>
                <a:cubicBezTo>
                  <a:pt x="16486" y="247146"/>
                  <a:pt x="32213" y="209220"/>
                  <a:pt x="60733" y="180672"/>
                </a:cubicBezTo>
                <a:cubicBezTo>
                  <a:pt x="89270" y="152141"/>
                  <a:pt x="127219" y="136433"/>
                  <a:pt x="167593" y="136433"/>
                </a:cubicBezTo>
                <a:lnTo>
                  <a:pt x="316029" y="136433"/>
                </a:lnTo>
                <a:lnTo>
                  <a:pt x="316029" y="438557"/>
                </a:lnTo>
                <a:close/>
                <a:moveTo>
                  <a:pt x="665343" y="504223"/>
                </a:moveTo>
                <a:cubicBezTo>
                  <a:pt x="606061" y="471044"/>
                  <a:pt x="516824" y="438590"/>
                  <a:pt x="394583" y="438573"/>
                </a:cubicBezTo>
                <a:cubicBezTo>
                  <a:pt x="394550" y="438573"/>
                  <a:pt x="394517" y="438557"/>
                  <a:pt x="394484" y="438557"/>
                </a:cubicBezTo>
                <a:lnTo>
                  <a:pt x="332515" y="438557"/>
                </a:lnTo>
                <a:lnTo>
                  <a:pt x="332515" y="136433"/>
                </a:lnTo>
                <a:lnTo>
                  <a:pt x="394468" y="136433"/>
                </a:lnTo>
                <a:cubicBezTo>
                  <a:pt x="394484" y="136433"/>
                  <a:pt x="394484" y="136433"/>
                  <a:pt x="394501" y="136433"/>
                </a:cubicBezTo>
                <a:cubicBezTo>
                  <a:pt x="516774" y="136433"/>
                  <a:pt x="606044" y="103962"/>
                  <a:pt x="665343" y="70767"/>
                </a:cubicBezTo>
                <a:lnTo>
                  <a:pt x="665343" y="504223"/>
                </a:lnTo>
                <a:close/>
                <a:moveTo>
                  <a:pt x="742397" y="287495"/>
                </a:moveTo>
                <a:lnTo>
                  <a:pt x="742397" y="557462"/>
                </a:lnTo>
                <a:cubicBezTo>
                  <a:pt x="742397" y="557676"/>
                  <a:pt x="742397" y="558121"/>
                  <a:pt x="741787" y="558401"/>
                </a:cubicBezTo>
                <a:cubicBezTo>
                  <a:pt x="741210" y="558648"/>
                  <a:pt x="740896" y="558368"/>
                  <a:pt x="740748" y="558220"/>
                </a:cubicBezTo>
                <a:cubicBezTo>
                  <a:pt x="728499" y="546847"/>
                  <a:pt x="708980" y="530694"/>
                  <a:pt x="681828" y="513915"/>
                </a:cubicBezTo>
                <a:lnTo>
                  <a:pt x="681828" y="61075"/>
                </a:lnTo>
                <a:cubicBezTo>
                  <a:pt x="708980" y="44312"/>
                  <a:pt x="728499" y="28160"/>
                  <a:pt x="740732" y="16787"/>
                </a:cubicBezTo>
                <a:cubicBezTo>
                  <a:pt x="740896" y="16622"/>
                  <a:pt x="741210" y="16342"/>
                  <a:pt x="741787" y="16605"/>
                </a:cubicBezTo>
                <a:cubicBezTo>
                  <a:pt x="742397" y="16869"/>
                  <a:pt x="742397" y="17314"/>
                  <a:pt x="742397" y="17528"/>
                </a:cubicBezTo>
                <a:lnTo>
                  <a:pt x="742397" y="287495"/>
                </a:lnTo>
                <a:close/>
                <a:moveTo>
                  <a:pt x="758882" y="341805"/>
                </a:moveTo>
                <a:lnTo>
                  <a:pt x="758882" y="287495"/>
                </a:lnTo>
                <a:lnTo>
                  <a:pt x="758882" y="233202"/>
                </a:lnTo>
                <a:cubicBezTo>
                  <a:pt x="785276" y="237190"/>
                  <a:pt x="805569" y="260019"/>
                  <a:pt x="805569" y="287495"/>
                </a:cubicBezTo>
                <a:cubicBezTo>
                  <a:pt x="805569" y="314988"/>
                  <a:pt x="785276" y="337816"/>
                  <a:pt x="758882" y="3418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7" name="Google Shape;1467;p27"/>
          <p:cNvSpPr/>
          <p:nvPr/>
        </p:nvSpPr>
        <p:spPr>
          <a:xfrm>
            <a:off x="717567" y="3256198"/>
            <a:ext cx="412581" cy="415967"/>
          </a:xfrm>
          <a:custGeom>
            <a:rect b="b" l="l" r="r" t="t"/>
            <a:pathLst>
              <a:path extrusionOk="0" h="831934" w="825163">
                <a:moveTo>
                  <a:pt x="825147" y="8203"/>
                </a:moveTo>
                <a:cubicBezTo>
                  <a:pt x="825130" y="7935"/>
                  <a:pt x="825097" y="7650"/>
                  <a:pt x="825063" y="7366"/>
                </a:cubicBezTo>
                <a:cubicBezTo>
                  <a:pt x="825030" y="7081"/>
                  <a:pt x="824996" y="6780"/>
                  <a:pt x="824929" y="6512"/>
                </a:cubicBezTo>
                <a:cubicBezTo>
                  <a:pt x="824929" y="6462"/>
                  <a:pt x="824929" y="6412"/>
                  <a:pt x="824912" y="6361"/>
                </a:cubicBezTo>
                <a:cubicBezTo>
                  <a:pt x="824862" y="6160"/>
                  <a:pt x="824778" y="5993"/>
                  <a:pt x="824711" y="5809"/>
                </a:cubicBezTo>
                <a:cubicBezTo>
                  <a:pt x="824627" y="5508"/>
                  <a:pt x="824527" y="5223"/>
                  <a:pt x="824410" y="4938"/>
                </a:cubicBezTo>
                <a:cubicBezTo>
                  <a:pt x="824292" y="4687"/>
                  <a:pt x="824158" y="4470"/>
                  <a:pt x="824024" y="4235"/>
                </a:cubicBezTo>
                <a:cubicBezTo>
                  <a:pt x="823890" y="4001"/>
                  <a:pt x="823756" y="3750"/>
                  <a:pt x="823606" y="3532"/>
                </a:cubicBezTo>
                <a:cubicBezTo>
                  <a:pt x="823438" y="3298"/>
                  <a:pt x="823254" y="3097"/>
                  <a:pt x="823069" y="2879"/>
                </a:cubicBezTo>
                <a:cubicBezTo>
                  <a:pt x="822902" y="2695"/>
                  <a:pt x="822734" y="2494"/>
                  <a:pt x="822550" y="2327"/>
                </a:cubicBezTo>
                <a:cubicBezTo>
                  <a:pt x="822349" y="2126"/>
                  <a:pt x="822131" y="1959"/>
                  <a:pt x="821913" y="1791"/>
                </a:cubicBezTo>
                <a:cubicBezTo>
                  <a:pt x="821696" y="1641"/>
                  <a:pt x="821495" y="1473"/>
                  <a:pt x="821277" y="1322"/>
                </a:cubicBezTo>
                <a:cubicBezTo>
                  <a:pt x="821059" y="1189"/>
                  <a:pt x="820808" y="1071"/>
                  <a:pt x="820573" y="937"/>
                </a:cubicBezTo>
                <a:cubicBezTo>
                  <a:pt x="820322" y="820"/>
                  <a:pt x="820087" y="686"/>
                  <a:pt x="819836" y="603"/>
                </a:cubicBezTo>
                <a:cubicBezTo>
                  <a:pt x="819585" y="485"/>
                  <a:pt x="819317" y="419"/>
                  <a:pt x="819032" y="352"/>
                </a:cubicBezTo>
                <a:cubicBezTo>
                  <a:pt x="818781" y="268"/>
                  <a:pt x="818546" y="201"/>
                  <a:pt x="818295" y="151"/>
                </a:cubicBezTo>
                <a:cubicBezTo>
                  <a:pt x="817976" y="100"/>
                  <a:pt x="817675" y="84"/>
                  <a:pt x="817356" y="50"/>
                </a:cubicBezTo>
                <a:cubicBezTo>
                  <a:pt x="817155" y="50"/>
                  <a:pt x="816971" y="0"/>
                  <a:pt x="816787" y="0"/>
                </a:cubicBezTo>
                <a:cubicBezTo>
                  <a:pt x="816737" y="0"/>
                  <a:pt x="816686" y="17"/>
                  <a:pt x="816619" y="17"/>
                </a:cubicBezTo>
                <a:cubicBezTo>
                  <a:pt x="816351" y="17"/>
                  <a:pt x="816066" y="67"/>
                  <a:pt x="815765" y="100"/>
                </a:cubicBezTo>
                <a:cubicBezTo>
                  <a:pt x="815480" y="134"/>
                  <a:pt x="815195" y="167"/>
                  <a:pt x="814910" y="218"/>
                </a:cubicBezTo>
                <a:cubicBezTo>
                  <a:pt x="814860" y="234"/>
                  <a:pt x="814810" y="234"/>
                  <a:pt x="814760" y="251"/>
                </a:cubicBezTo>
                <a:lnTo>
                  <a:pt x="244301" y="141758"/>
                </a:lnTo>
                <a:cubicBezTo>
                  <a:pt x="244100" y="141808"/>
                  <a:pt x="243932" y="141892"/>
                  <a:pt x="243748" y="141942"/>
                </a:cubicBezTo>
                <a:cubicBezTo>
                  <a:pt x="243446" y="142043"/>
                  <a:pt x="243161" y="142143"/>
                  <a:pt x="242877" y="142260"/>
                </a:cubicBezTo>
                <a:cubicBezTo>
                  <a:pt x="242625" y="142378"/>
                  <a:pt x="242407" y="142512"/>
                  <a:pt x="242173" y="142645"/>
                </a:cubicBezTo>
                <a:cubicBezTo>
                  <a:pt x="241938" y="142779"/>
                  <a:pt x="241704" y="142913"/>
                  <a:pt x="241469" y="143064"/>
                </a:cubicBezTo>
                <a:cubicBezTo>
                  <a:pt x="241251" y="143231"/>
                  <a:pt x="241034" y="143416"/>
                  <a:pt x="240833" y="143600"/>
                </a:cubicBezTo>
                <a:cubicBezTo>
                  <a:pt x="240632" y="143767"/>
                  <a:pt x="240430" y="143935"/>
                  <a:pt x="240263" y="144119"/>
                </a:cubicBezTo>
                <a:cubicBezTo>
                  <a:pt x="240062" y="144320"/>
                  <a:pt x="239911" y="144537"/>
                  <a:pt x="239744" y="144755"/>
                </a:cubicBezTo>
                <a:cubicBezTo>
                  <a:pt x="239576" y="144956"/>
                  <a:pt x="239409" y="145157"/>
                  <a:pt x="239258" y="145391"/>
                </a:cubicBezTo>
                <a:cubicBezTo>
                  <a:pt x="239124" y="145609"/>
                  <a:pt x="239006" y="145843"/>
                  <a:pt x="238889" y="146077"/>
                </a:cubicBezTo>
                <a:cubicBezTo>
                  <a:pt x="238755" y="146328"/>
                  <a:pt x="238638" y="146563"/>
                  <a:pt x="238537" y="146831"/>
                </a:cubicBezTo>
                <a:cubicBezTo>
                  <a:pt x="238420" y="147082"/>
                  <a:pt x="238353" y="147350"/>
                  <a:pt x="238286" y="147617"/>
                </a:cubicBezTo>
                <a:cubicBezTo>
                  <a:pt x="238219" y="147869"/>
                  <a:pt x="238135" y="148120"/>
                  <a:pt x="238085" y="148371"/>
                </a:cubicBezTo>
                <a:cubicBezTo>
                  <a:pt x="238035" y="148689"/>
                  <a:pt x="238018" y="148990"/>
                  <a:pt x="237984" y="149308"/>
                </a:cubicBezTo>
                <a:cubicBezTo>
                  <a:pt x="237984" y="149492"/>
                  <a:pt x="237934" y="149676"/>
                  <a:pt x="237934" y="149877"/>
                </a:cubicBezTo>
                <a:lnTo>
                  <a:pt x="237934" y="641729"/>
                </a:lnTo>
                <a:cubicBezTo>
                  <a:pt x="215970" y="603377"/>
                  <a:pt x="174639" y="577462"/>
                  <a:pt x="127344" y="577462"/>
                </a:cubicBezTo>
                <a:cubicBezTo>
                  <a:pt x="57130" y="577462"/>
                  <a:pt x="0" y="634531"/>
                  <a:pt x="0" y="704690"/>
                </a:cubicBezTo>
                <a:cubicBezTo>
                  <a:pt x="0" y="774849"/>
                  <a:pt x="57130" y="831934"/>
                  <a:pt x="127344" y="831934"/>
                </a:cubicBezTo>
                <a:cubicBezTo>
                  <a:pt x="197558" y="831934"/>
                  <a:pt x="254688" y="774849"/>
                  <a:pt x="254688" y="704690"/>
                </a:cubicBezTo>
                <a:lnTo>
                  <a:pt x="254688" y="298349"/>
                </a:lnTo>
                <a:lnTo>
                  <a:pt x="808410" y="160993"/>
                </a:lnTo>
                <a:lnTo>
                  <a:pt x="808410" y="522855"/>
                </a:lnTo>
                <a:cubicBezTo>
                  <a:pt x="786446" y="484503"/>
                  <a:pt x="745115" y="458588"/>
                  <a:pt x="697820" y="458588"/>
                </a:cubicBezTo>
                <a:cubicBezTo>
                  <a:pt x="627605" y="458588"/>
                  <a:pt x="570476" y="515656"/>
                  <a:pt x="570476" y="585833"/>
                </a:cubicBezTo>
                <a:cubicBezTo>
                  <a:pt x="570476" y="655992"/>
                  <a:pt x="627605" y="713060"/>
                  <a:pt x="697820" y="713060"/>
                </a:cubicBezTo>
                <a:cubicBezTo>
                  <a:pt x="765621" y="713060"/>
                  <a:pt x="821193" y="659842"/>
                  <a:pt x="824946" y="593014"/>
                </a:cubicBezTo>
                <a:cubicBezTo>
                  <a:pt x="825080" y="592412"/>
                  <a:pt x="825164" y="591809"/>
                  <a:pt x="825164" y="591173"/>
                </a:cubicBezTo>
                <a:lnTo>
                  <a:pt x="825164" y="8370"/>
                </a:lnTo>
                <a:cubicBezTo>
                  <a:pt x="825164" y="8320"/>
                  <a:pt x="825147" y="8270"/>
                  <a:pt x="825147" y="8203"/>
                </a:cubicBezTo>
                <a:close/>
                <a:moveTo>
                  <a:pt x="127344" y="815194"/>
                </a:moveTo>
                <a:cubicBezTo>
                  <a:pt x="66361" y="815194"/>
                  <a:pt x="16754" y="765625"/>
                  <a:pt x="16754" y="704690"/>
                </a:cubicBezTo>
                <a:cubicBezTo>
                  <a:pt x="16754" y="643771"/>
                  <a:pt x="66361" y="594203"/>
                  <a:pt x="127344" y="594203"/>
                </a:cubicBezTo>
                <a:cubicBezTo>
                  <a:pt x="188327" y="594203"/>
                  <a:pt x="237934" y="643771"/>
                  <a:pt x="237934" y="704690"/>
                </a:cubicBezTo>
                <a:cubicBezTo>
                  <a:pt x="237934" y="765625"/>
                  <a:pt x="188327" y="815194"/>
                  <a:pt x="127344" y="815194"/>
                </a:cubicBezTo>
                <a:close/>
                <a:moveTo>
                  <a:pt x="697820" y="696320"/>
                </a:moveTo>
                <a:cubicBezTo>
                  <a:pt x="636837" y="696320"/>
                  <a:pt x="587229" y="646751"/>
                  <a:pt x="587229" y="585833"/>
                </a:cubicBezTo>
                <a:cubicBezTo>
                  <a:pt x="587229" y="524897"/>
                  <a:pt x="636837" y="475329"/>
                  <a:pt x="697820" y="475329"/>
                </a:cubicBezTo>
                <a:cubicBezTo>
                  <a:pt x="758803" y="475329"/>
                  <a:pt x="808410" y="524897"/>
                  <a:pt x="808410" y="585833"/>
                </a:cubicBezTo>
                <a:cubicBezTo>
                  <a:pt x="808410" y="646751"/>
                  <a:pt x="758803" y="696320"/>
                  <a:pt x="697820" y="696320"/>
                </a:cubicBezTo>
                <a:close/>
                <a:moveTo>
                  <a:pt x="808410" y="143750"/>
                </a:moveTo>
                <a:lnTo>
                  <a:pt x="254688" y="281089"/>
                </a:lnTo>
                <a:lnTo>
                  <a:pt x="254688" y="156423"/>
                </a:lnTo>
                <a:lnTo>
                  <a:pt x="808410" y="19067"/>
                </a:lnTo>
                <a:lnTo>
                  <a:pt x="808410" y="14375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8" name="Google Shape;1468;p27"/>
          <p:cNvSpPr/>
          <p:nvPr/>
        </p:nvSpPr>
        <p:spPr>
          <a:xfrm>
            <a:off x="773542" y="4143208"/>
            <a:ext cx="301309" cy="415825"/>
          </a:xfrm>
          <a:custGeom>
            <a:rect b="b" l="l" r="r" t="t"/>
            <a:pathLst>
              <a:path extrusionOk="0" h="831651" w="602618">
                <a:moveTo>
                  <a:pt x="601411" y="712875"/>
                </a:moveTo>
                <a:cubicBezTo>
                  <a:pt x="586858" y="674986"/>
                  <a:pt x="553030" y="572084"/>
                  <a:pt x="553013" y="435353"/>
                </a:cubicBezTo>
                <a:cubicBezTo>
                  <a:pt x="553013" y="435336"/>
                  <a:pt x="553030" y="435320"/>
                  <a:pt x="553030" y="435303"/>
                </a:cubicBezTo>
                <a:lnTo>
                  <a:pt x="553030" y="348093"/>
                </a:lnTo>
                <a:cubicBezTo>
                  <a:pt x="553030" y="280817"/>
                  <a:pt x="526851" y="217568"/>
                  <a:pt x="479301" y="170028"/>
                </a:cubicBezTo>
                <a:cubicBezTo>
                  <a:pt x="440599" y="131323"/>
                  <a:pt x="391536" y="106762"/>
                  <a:pt x="338364" y="98958"/>
                </a:cubicBezTo>
                <a:cubicBezTo>
                  <a:pt x="350223" y="88608"/>
                  <a:pt x="357724" y="73399"/>
                  <a:pt x="357724" y="56460"/>
                </a:cubicBezTo>
                <a:cubicBezTo>
                  <a:pt x="357724" y="25326"/>
                  <a:pt x="332427" y="0"/>
                  <a:pt x="301309" y="0"/>
                </a:cubicBezTo>
                <a:cubicBezTo>
                  <a:pt x="270191" y="0"/>
                  <a:pt x="244894" y="25326"/>
                  <a:pt x="244894" y="56460"/>
                </a:cubicBezTo>
                <a:cubicBezTo>
                  <a:pt x="244894" y="73416"/>
                  <a:pt x="252412" y="88641"/>
                  <a:pt x="264287" y="98991"/>
                </a:cubicBezTo>
                <a:cubicBezTo>
                  <a:pt x="142975" y="116963"/>
                  <a:pt x="49588" y="221811"/>
                  <a:pt x="49588" y="348093"/>
                </a:cubicBezTo>
                <a:lnTo>
                  <a:pt x="49588" y="435303"/>
                </a:lnTo>
                <a:cubicBezTo>
                  <a:pt x="49588" y="435320"/>
                  <a:pt x="49605" y="435336"/>
                  <a:pt x="49605" y="435353"/>
                </a:cubicBezTo>
                <a:cubicBezTo>
                  <a:pt x="49588" y="507388"/>
                  <a:pt x="40192" y="570037"/>
                  <a:pt x="29181" y="618726"/>
                </a:cubicBezTo>
                <a:cubicBezTo>
                  <a:pt x="29065" y="619109"/>
                  <a:pt x="28982" y="619491"/>
                  <a:pt x="28915" y="619891"/>
                </a:cubicBezTo>
                <a:cubicBezTo>
                  <a:pt x="19086" y="663038"/>
                  <a:pt x="8026" y="695104"/>
                  <a:pt x="1207" y="712875"/>
                </a:cubicBezTo>
                <a:cubicBezTo>
                  <a:pt x="-939" y="718450"/>
                  <a:pt x="-190" y="724706"/>
                  <a:pt x="3186" y="729632"/>
                </a:cubicBezTo>
                <a:cubicBezTo>
                  <a:pt x="6562" y="734540"/>
                  <a:pt x="12151" y="737486"/>
                  <a:pt x="18121" y="737486"/>
                </a:cubicBezTo>
                <a:lnTo>
                  <a:pt x="199224" y="737486"/>
                </a:lnTo>
                <a:cubicBezTo>
                  <a:pt x="203465" y="790118"/>
                  <a:pt x="247622" y="831652"/>
                  <a:pt x="301326" y="831652"/>
                </a:cubicBezTo>
                <a:cubicBezTo>
                  <a:pt x="355013" y="831652"/>
                  <a:pt x="399153" y="790118"/>
                  <a:pt x="403394" y="737486"/>
                </a:cubicBezTo>
                <a:lnTo>
                  <a:pt x="584497" y="737486"/>
                </a:lnTo>
                <a:cubicBezTo>
                  <a:pt x="590468" y="737486"/>
                  <a:pt x="596056" y="734540"/>
                  <a:pt x="599432" y="729632"/>
                </a:cubicBezTo>
                <a:cubicBezTo>
                  <a:pt x="602808" y="724706"/>
                  <a:pt x="603557" y="718450"/>
                  <a:pt x="601411" y="712875"/>
                </a:cubicBezTo>
                <a:close/>
                <a:moveTo>
                  <a:pt x="261526" y="56460"/>
                </a:moveTo>
                <a:cubicBezTo>
                  <a:pt x="261526" y="34511"/>
                  <a:pt x="279372" y="16640"/>
                  <a:pt x="301309" y="16640"/>
                </a:cubicBezTo>
                <a:cubicBezTo>
                  <a:pt x="323246" y="16640"/>
                  <a:pt x="341092" y="34511"/>
                  <a:pt x="341092" y="56460"/>
                </a:cubicBezTo>
                <a:cubicBezTo>
                  <a:pt x="341092" y="78408"/>
                  <a:pt x="323246" y="96263"/>
                  <a:pt x="301309" y="96263"/>
                </a:cubicBezTo>
                <a:cubicBezTo>
                  <a:pt x="279372" y="96263"/>
                  <a:pt x="261526" y="78408"/>
                  <a:pt x="261526" y="56460"/>
                </a:cubicBezTo>
                <a:close/>
                <a:moveTo>
                  <a:pt x="66237" y="435303"/>
                </a:moveTo>
                <a:cubicBezTo>
                  <a:pt x="66237" y="435286"/>
                  <a:pt x="66220" y="435270"/>
                  <a:pt x="66220" y="435253"/>
                </a:cubicBezTo>
                <a:lnTo>
                  <a:pt x="66220" y="348093"/>
                </a:lnTo>
                <a:cubicBezTo>
                  <a:pt x="66220" y="218417"/>
                  <a:pt x="171682" y="112903"/>
                  <a:pt x="301309" y="112903"/>
                </a:cubicBezTo>
                <a:cubicBezTo>
                  <a:pt x="364094" y="112903"/>
                  <a:pt x="423119" y="137380"/>
                  <a:pt x="467543" y="181792"/>
                </a:cubicBezTo>
                <a:cubicBezTo>
                  <a:pt x="511949" y="226204"/>
                  <a:pt x="536398" y="285260"/>
                  <a:pt x="536398" y="348093"/>
                </a:cubicBezTo>
                <a:lnTo>
                  <a:pt x="536398" y="435253"/>
                </a:lnTo>
                <a:cubicBezTo>
                  <a:pt x="536398" y="435270"/>
                  <a:pt x="536381" y="435286"/>
                  <a:pt x="536381" y="435303"/>
                </a:cubicBezTo>
                <a:cubicBezTo>
                  <a:pt x="536381" y="504076"/>
                  <a:pt x="544797" y="564513"/>
                  <a:pt x="555109" y="612769"/>
                </a:cubicBezTo>
                <a:lnTo>
                  <a:pt x="47509" y="612769"/>
                </a:lnTo>
                <a:cubicBezTo>
                  <a:pt x="57821" y="564513"/>
                  <a:pt x="66237" y="504076"/>
                  <a:pt x="66237" y="435303"/>
                </a:cubicBezTo>
                <a:close/>
                <a:moveTo>
                  <a:pt x="301326" y="815012"/>
                </a:moveTo>
                <a:cubicBezTo>
                  <a:pt x="256803" y="815012"/>
                  <a:pt x="220080" y="780933"/>
                  <a:pt x="215889" y="737486"/>
                </a:cubicBezTo>
                <a:lnTo>
                  <a:pt x="301309" y="737486"/>
                </a:lnTo>
                <a:lnTo>
                  <a:pt x="386729" y="737486"/>
                </a:lnTo>
                <a:cubicBezTo>
                  <a:pt x="382538" y="780933"/>
                  <a:pt x="345832" y="815012"/>
                  <a:pt x="301326" y="815012"/>
                </a:cubicBezTo>
                <a:close/>
                <a:moveTo>
                  <a:pt x="585727" y="720197"/>
                </a:moveTo>
                <a:cubicBezTo>
                  <a:pt x="585428" y="720629"/>
                  <a:pt x="585029" y="720846"/>
                  <a:pt x="584497" y="720846"/>
                </a:cubicBezTo>
                <a:lnTo>
                  <a:pt x="395444" y="720846"/>
                </a:lnTo>
                <a:lnTo>
                  <a:pt x="301309" y="720846"/>
                </a:lnTo>
                <a:lnTo>
                  <a:pt x="207174" y="720846"/>
                </a:lnTo>
                <a:lnTo>
                  <a:pt x="18121" y="720846"/>
                </a:lnTo>
                <a:cubicBezTo>
                  <a:pt x="17589" y="720846"/>
                  <a:pt x="17190" y="720629"/>
                  <a:pt x="16891" y="720197"/>
                </a:cubicBezTo>
                <a:cubicBezTo>
                  <a:pt x="16608" y="719781"/>
                  <a:pt x="16541" y="719331"/>
                  <a:pt x="16741" y="718849"/>
                </a:cubicBezTo>
                <a:cubicBezTo>
                  <a:pt x="23410" y="701443"/>
                  <a:pt x="34054" y="670659"/>
                  <a:pt x="43767" y="629409"/>
                </a:cubicBezTo>
                <a:lnTo>
                  <a:pt x="558851" y="629409"/>
                </a:lnTo>
                <a:cubicBezTo>
                  <a:pt x="568564" y="670659"/>
                  <a:pt x="579208" y="701443"/>
                  <a:pt x="585894" y="718849"/>
                </a:cubicBezTo>
                <a:cubicBezTo>
                  <a:pt x="586077" y="719331"/>
                  <a:pt x="586010" y="719781"/>
                  <a:pt x="585727" y="72019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9" name="Google Shape;1469;p27"/>
          <p:cNvSpPr/>
          <p:nvPr/>
        </p:nvSpPr>
        <p:spPr>
          <a:xfrm>
            <a:off x="4749945" y="2369186"/>
            <a:ext cx="465821" cy="416161"/>
          </a:xfrm>
          <a:custGeom>
            <a:rect b="b" l="l" r="r" t="t"/>
            <a:pathLst>
              <a:path extrusionOk="0" h="832322" w="931641">
                <a:moveTo>
                  <a:pt x="931642" y="377427"/>
                </a:moveTo>
                <a:lnTo>
                  <a:pt x="931642" y="370002"/>
                </a:lnTo>
                <a:cubicBezTo>
                  <a:pt x="931642" y="331517"/>
                  <a:pt x="900364" y="300196"/>
                  <a:pt x="861911" y="300196"/>
                </a:cubicBezTo>
                <a:lnTo>
                  <a:pt x="641219" y="300196"/>
                </a:lnTo>
                <a:cubicBezTo>
                  <a:pt x="684854" y="227293"/>
                  <a:pt x="691266" y="120495"/>
                  <a:pt x="655310" y="38769"/>
                </a:cubicBezTo>
                <a:cubicBezTo>
                  <a:pt x="646997" y="19909"/>
                  <a:pt x="631526" y="5992"/>
                  <a:pt x="613949" y="1553"/>
                </a:cubicBezTo>
                <a:cubicBezTo>
                  <a:pt x="598162" y="-2440"/>
                  <a:pt x="581815" y="1329"/>
                  <a:pt x="567891" y="12148"/>
                </a:cubicBezTo>
                <a:cubicBezTo>
                  <a:pt x="544759" y="30132"/>
                  <a:pt x="535644" y="63915"/>
                  <a:pt x="530817" y="87775"/>
                </a:cubicBezTo>
                <a:cubicBezTo>
                  <a:pt x="523771" y="122622"/>
                  <a:pt x="513240" y="158961"/>
                  <a:pt x="484218" y="188715"/>
                </a:cubicBezTo>
                <a:cubicBezTo>
                  <a:pt x="472661" y="200561"/>
                  <a:pt x="459558" y="211512"/>
                  <a:pt x="446883" y="222107"/>
                </a:cubicBezTo>
                <a:cubicBezTo>
                  <a:pt x="430312" y="235968"/>
                  <a:pt x="413183" y="250313"/>
                  <a:pt x="398532" y="267308"/>
                </a:cubicBezTo>
                <a:cubicBezTo>
                  <a:pt x="366491" y="304524"/>
                  <a:pt x="351132" y="350620"/>
                  <a:pt x="341346" y="386623"/>
                </a:cubicBezTo>
                <a:cubicBezTo>
                  <a:pt x="338382" y="397499"/>
                  <a:pt x="328447" y="405073"/>
                  <a:pt x="317189" y="405073"/>
                </a:cubicBezTo>
                <a:cubicBezTo>
                  <a:pt x="317170" y="405073"/>
                  <a:pt x="317170" y="405073"/>
                  <a:pt x="317152" y="405073"/>
                </a:cubicBezTo>
                <a:lnTo>
                  <a:pt x="230273" y="405054"/>
                </a:lnTo>
                <a:lnTo>
                  <a:pt x="230273" y="404737"/>
                </a:lnTo>
                <a:cubicBezTo>
                  <a:pt x="230273" y="372334"/>
                  <a:pt x="203935" y="345956"/>
                  <a:pt x="171558" y="345956"/>
                </a:cubicBezTo>
                <a:lnTo>
                  <a:pt x="58733" y="345956"/>
                </a:lnTo>
                <a:cubicBezTo>
                  <a:pt x="26356" y="345956"/>
                  <a:pt x="0" y="372334"/>
                  <a:pt x="0" y="404737"/>
                </a:cubicBezTo>
                <a:lnTo>
                  <a:pt x="0" y="773560"/>
                </a:lnTo>
                <a:cubicBezTo>
                  <a:pt x="0" y="805963"/>
                  <a:pt x="26356" y="832322"/>
                  <a:pt x="58733" y="832322"/>
                </a:cubicBezTo>
                <a:lnTo>
                  <a:pt x="171558" y="832322"/>
                </a:lnTo>
                <a:cubicBezTo>
                  <a:pt x="203935" y="832322"/>
                  <a:pt x="230273" y="805963"/>
                  <a:pt x="230273" y="773560"/>
                </a:cubicBezTo>
                <a:lnTo>
                  <a:pt x="230273" y="761005"/>
                </a:lnTo>
                <a:lnTo>
                  <a:pt x="294169" y="761005"/>
                </a:lnTo>
                <a:cubicBezTo>
                  <a:pt x="303843" y="761005"/>
                  <a:pt x="312772" y="765296"/>
                  <a:pt x="318643" y="772758"/>
                </a:cubicBezTo>
                <a:cubicBezTo>
                  <a:pt x="332399" y="790200"/>
                  <a:pt x="363285" y="819488"/>
                  <a:pt x="415867" y="819488"/>
                </a:cubicBezTo>
                <a:lnTo>
                  <a:pt x="593166" y="816503"/>
                </a:lnTo>
                <a:cubicBezTo>
                  <a:pt x="594098" y="816484"/>
                  <a:pt x="594974" y="816298"/>
                  <a:pt x="595813" y="816018"/>
                </a:cubicBezTo>
                <a:cubicBezTo>
                  <a:pt x="608581" y="826577"/>
                  <a:pt x="624406" y="832322"/>
                  <a:pt x="641256" y="832322"/>
                </a:cubicBezTo>
                <a:lnTo>
                  <a:pt x="826999" y="832322"/>
                </a:lnTo>
                <a:cubicBezTo>
                  <a:pt x="866478" y="832322"/>
                  <a:pt x="898594" y="800180"/>
                  <a:pt x="898594" y="760670"/>
                </a:cubicBezTo>
                <a:lnTo>
                  <a:pt x="898594" y="756957"/>
                </a:lnTo>
                <a:cubicBezTo>
                  <a:pt x="898594" y="735486"/>
                  <a:pt x="889106" y="716215"/>
                  <a:pt x="874101" y="703064"/>
                </a:cubicBezTo>
                <a:cubicBezTo>
                  <a:pt x="906683" y="697803"/>
                  <a:pt x="931642" y="669467"/>
                  <a:pt x="931642" y="635403"/>
                </a:cubicBezTo>
                <a:lnTo>
                  <a:pt x="931642" y="625497"/>
                </a:lnTo>
                <a:cubicBezTo>
                  <a:pt x="931642" y="600257"/>
                  <a:pt x="917923" y="578170"/>
                  <a:pt x="897568" y="566269"/>
                </a:cubicBezTo>
                <a:cubicBezTo>
                  <a:pt x="917923" y="554367"/>
                  <a:pt x="931642" y="532280"/>
                  <a:pt x="931642" y="507040"/>
                </a:cubicBezTo>
                <a:lnTo>
                  <a:pt x="931642" y="497115"/>
                </a:lnTo>
                <a:cubicBezTo>
                  <a:pt x="931642" y="471689"/>
                  <a:pt x="917718" y="449471"/>
                  <a:pt x="897121" y="437644"/>
                </a:cubicBezTo>
                <a:cubicBezTo>
                  <a:pt x="917755" y="425500"/>
                  <a:pt x="931642" y="403058"/>
                  <a:pt x="931642" y="377427"/>
                </a:cubicBezTo>
                <a:close/>
                <a:moveTo>
                  <a:pt x="211633" y="773560"/>
                </a:moveTo>
                <a:cubicBezTo>
                  <a:pt x="211633" y="795684"/>
                  <a:pt x="193665" y="813668"/>
                  <a:pt x="171558" y="813668"/>
                </a:cubicBezTo>
                <a:lnTo>
                  <a:pt x="58733" y="813668"/>
                </a:lnTo>
                <a:cubicBezTo>
                  <a:pt x="36627" y="813668"/>
                  <a:pt x="18640" y="795684"/>
                  <a:pt x="18640" y="773560"/>
                </a:cubicBezTo>
                <a:lnTo>
                  <a:pt x="18640" y="404737"/>
                </a:lnTo>
                <a:cubicBezTo>
                  <a:pt x="18640" y="382613"/>
                  <a:pt x="36627" y="364611"/>
                  <a:pt x="58733" y="364611"/>
                </a:cubicBezTo>
                <a:lnTo>
                  <a:pt x="171558" y="364611"/>
                </a:lnTo>
                <a:cubicBezTo>
                  <a:pt x="193665" y="364611"/>
                  <a:pt x="211633" y="382613"/>
                  <a:pt x="211633" y="404737"/>
                </a:cubicBezTo>
                <a:lnTo>
                  <a:pt x="211633" y="773560"/>
                </a:lnTo>
                <a:close/>
                <a:moveTo>
                  <a:pt x="415718" y="800833"/>
                </a:moveTo>
                <a:cubicBezTo>
                  <a:pt x="373369" y="800833"/>
                  <a:pt x="347516" y="779287"/>
                  <a:pt x="333294" y="761192"/>
                </a:cubicBezTo>
                <a:cubicBezTo>
                  <a:pt x="323843" y="749215"/>
                  <a:pt x="309584" y="742351"/>
                  <a:pt x="294169" y="742351"/>
                </a:cubicBezTo>
                <a:lnTo>
                  <a:pt x="230273" y="742351"/>
                </a:lnTo>
                <a:lnTo>
                  <a:pt x="230273" y="423709"/>
                </a:lnTo>
                <a:lnTo>
                  <a:pt x="317133" y="423728"/>
                </a:lnTo>
                <a:cubicBezTo>
                  <a:pt x="317152" y="423728"/>
                  <a:pt x="317170" y="423728"/>
                  <a:pt x="317189" y="423728"/>
                </a:cubicBezTo>
                <a:cubicBezTo>
                  <a:pt x="336835" y="423728"/>
                  <a:pt x="354151" y="410502"/>
                  <a:pt x="359314" y="391530"/>
                </a:cubicBezTo>
                <a:cubicBezTo>
                  <a:pt x="368597" y="357429"/>
                  <a:pt x="383043" y="313870"/>
                  <a:pt x="412661" y="279489"/>
                </a:cubicBezTo>
                <a:cubicBezTo>
                  <a:pt x="426305" y="263651"/>
                  <a:pt x="442111" y="250425"/>
                  <a:pt x="458850" y="236434"/>
                </a:cubicBezTo>
                <a:cubicBezTo>
                  <a:pt x="471879" y="225540"/>
                  <a:pt x="485336" y="214272"/>
                  <a:pt x="497564" y="201736"/>
                </a:cubicBezTo>
                <a:cubicBezTo>
                  <a:pt x="529959" y="168531"/>
                  <a:pt x="541460" y="129114"/>
                  <a:pt x="549084" y="91468"/>
                </a:cubicBezTo>
                <a:cubicBezTo>
                  <a:pt x="553333" y="70538"/>
                  <a:pt x="561087" y="41063"/>
                  <a:pt x="579336" y="26886"/>
                </a:cubicBezTo>
                <a:cubicBezTo>
                  <a:pt x="588749" y="19554"/>
                  <a:pt x="599149" y="17055"/>
                  <a:pt x="609382" y="19629"/>
                </a:cubicBezTo>
                <a:cubicBezTo>
                  <a:pt x="621442" y="22688"/>
                  <a:pt x="632235" y="32650"/>
                  <a:pt x="638237" y="46305"/>
                </a:cubicBezTo>
                <a:cubicBezTo>
                  <a:pt x="674229" y="128069"/>
                  <a:pt x="665040" y="236490"/>
                  <a:pt x="616391" y="304076"/>
                </a:cubicBezTo>
                <a:cubicBezTo>
                  <a:pt x="616391" y="304076"/>
                  <a:pt x="616391" y="304076"/>
                  <a:pt x="616391" y="304095"/>
                </a:cubicBezTo>
                <a:cubicBezTo>
                  <a:pt x="588599" y="313795"/>
                  <a:pt x="569662" y="340099"/>
                  <a:pt x="569662" y="370002"/>
                </a:cubicBezTo>
                <a:lnTo>
                  <a:pt x="569662" y="377427"/>
                </a:lnTo>
                <a:cubicBezTo>
                  <a:pt x="569662" y="399141"/>
                  <a:pt x="579615" y="418560"/>
                  <a:pt x="595216" y="431376"/>
                </a:cubicBezTo>
                <a:cubicBezTo>
                  <a:pt x="566828" y="439752"/>
                  <a:pt x="546064" y="466055"/>
                  <a:pt x="546064" y="497115"/>
                </a:cubicBezTo>
                <a:lnTo>
                  <a:pt x="546064" y="507040"/>
                </a:lnTo>
                <a:cubicBezTo>
                  <a:pt x="546064" y="532280"/>
                  <a:pt x="559783" y="554367"/>
                  <a:pt x="580137" y="566269"/>
                </a:cubicBezTo>
                <a:cubicBezTo>
                  <a:pt x="559783" y="578170"/>
                  <a:pt x="546064" y="600257"/>
                  <a:pt x="546064" y="625497"/>
                </a:cubicBezTo>
                <a:lnTo>
                  <a:pt x="546064" y="635403"/>
                </a:lnTo>
                <a:cubicBezTo>
                  <a:pt x="546064" y="666799"/>
                  <a:pt x="567276" y="693326"/>
                  <a:pt x="596092" y="701403"/>
                </a:cubicBezTo>
                <a:cubicBezTo>
                  <a:pt x="579988" y="714555"/>
                  <a:pt x="569662" y="734572"/>
                  <a:pt x="569662" y="756957"/>
                </a:cubicBezTo>
                <a:lnTo>
                  <a:pt x="569662" y="760670"/>
                </a:lnTo>
                <a:cubicBezTo>
                  <a:pt x="569662" y="774045"/>
                  <a:pt x="573352" y="786917"/>
                  <a:pt x="580193" y="798072"/>
                </a:cubicBezTo>
                <a:lnTo>
                  <a:pt x="415718" y="800833"/>
                </a:lnTo>
                <a:close/>
                <a:moveTo>
                  <a:pt x="879954" y="756957"/>
                </a:moveTo>
                <a:lnTo>
                  <a:pt x="879954" y="760670"/>
                </a:lnTo>
                <a:cubicBezTo>
                  <a:pt x="879954" y="789901"/>
                  <a:pt x="856189" y="813668"/>
                  <a:pt x="826999" y="813668"/>
                </a:cubicBezTo>
                <a:lnTo>
                  <a:pt x="641256" y="813668"/>
                </a:lnTo>
                <a:cubicBezTo>
                  <a:pt x="626624" y="813668"/>
                  <a:pt x="613017" y="807829"/>
                  <a:pt x="602933" y="797233"/>
                </a:cubicBezTo>
                <a:cubicBezTo>
                  <a:pt x="593502" y="787346"/>
                  <a:pt x="588301" y="774362"/>
                  <a:pt x="588301" y="760670"/>
                </a:cubicBezTo>
                <a:lnTo>
                  <a:pt x="588301" y="756957"/>
                </a:lnTo>
                <a:cubicBezTo>
                  <a:pt x="588301" y="727744"/>
                  <a:pt x="612067" y="703959"/>
                  <a:pt x="641256" y="703959"/>
                </a:cubicBezTo>
                <a:lnTo>
                  <a:pt x="826999" y="703959"/>
                </a:lnTo>
                <a:cubicBezTo>
                  <a:pt x="856189" y="703959"/>
                  <a:pt x="879954" y="727744"/>
                  <a:pt x="879954" y="756957"/>
                </a:cubicBezTo>
                <a:close/>
                <a:moveTo>
                  <a:pt x="913002" y="625497"/>
                </a:moveTo>
                <a:lnTo>
                  <a:pt x="913002" y="635403"/>
                </a:lnTo>
                <a:cubicBezTo>
                  <a:pt x="913002" y="662919"/>
                  <a:pt x="890635" y="685304"/>
                  <a:pt x="863141" y="685304"/>
                </a:cubicBezTo>
                <a:lnTo>
                  <a:pt x="826999" y="685304"/>
                </a:lnTo>
                <a:lnTo>
                  <a:pt x="641256" y="685304"/>
                </a:lnTo>
                <a:lnTo>
                  <a:pt x="614564" y="685304"/>
                </a:lnTo>
                <a:cubicBezTo>
                  <a:pt x="587071" y="685304"/>
                  <a:pt x="564704" y="662919"/>
                  <a:pt x="564704" y="635403"/>
                </a:cubicBezTo>
                <a:lnTo>
                  <a:pt x="564704" y="625497"/>
                </a:lnTo>
                <a:cubicBezTo>
                  <a:pt x="564704" y="597982"/>
                  <a:pt x="587071" y="575596"/>
                  <a:pt x="614564" y="575596"/>
                </a:cubicBezTo>
                <a:lnTo>
                  <a:pt x="863141" y="575596"/>
                </a:lnTo>
                <a:cubicBezTo>
                  <a:pt x="890635" y="575596"/>
                  <a:pt x="913002" y="597982"/>
                  <a:pt x="913002" y="625497"/>
                </a:cubicBezTo>
                <a:close/>
                <a:moveTo>
                  <a:pt x="913002" y="497115"/>
                </a:moveTo>
                <a:lnTo>
                  <a:pt x="913002" y="507040"/>
                </a:lnTo>
                <a:cubicBezTo>
                  <a:pt x="913002" y="534555"/>
                  <a:pt x="890635" y="556941"/>
                  <a:pt x="863141" y="556941"/>
                </a:cubicBezTo>
                <a:lnTo>
                  <a:pt x="614564" y="556941"/>
                </a:lnTo>
                <a:cubicBezTo>
                  <a:pt x="587071" y="556941"/>
                  <a:pt x="564704" y="534555"/>
                  <a:pt x="564704" y="507040"/>
                </a:cubicBezTo>
                <a:lnTo>
                  <a:pt x="564704" y="497115"/>
                </a:lnTo>
                <a:cubicBezTo>
                  <a:pt x="564704" y="469618"/>
                  <a:pt x="587071" y="447233"/>
                  <a:pt x="614564" y="447233"/>
                </a:cubicBezTo>
                <a:lnTo>
                  <a:pt x="863141" y="447233"/>
                </a:lnTo>
                <a:cubicBezTo>
                  <a:pt x="890635" y="447233"/>
                  <a:pt x="913002" y="469618"/>
                  <a:pt x="913002" y="497115"/>
                </a:cubicBezTo>
                <a:close/>
                <a:moveTo>
                  <a:pt x="861911" y="428578"/>
                </a:moveTo>
                <a:lnTo>
                  <a:pt x="639411" y="428578"/>
                </a:lnTo>
                <a:cubicBezTo>
                  <a:pt x="611228" y="428578"/>
                  <a:pt x="588301" y="405633"/>
                  <a:pt x="588301" y="377427"/>
                </a:cubicBezTo>
                <a:lnTo>
                  <a:pt x="588301" y="370002"/>
                </a:lnTo>
                <a:cubicBezTo>
                  <a:pt x="588301" y="346646"/>
                  <a:pt x="604070" y="326275"/>
                  <a:pt x="626643" y="320455"/>
                </a:cubicBezTo>
                <a:cubicBezTo>
                  <a:pt x="630762" y="319392"/>
                  <a:pt x="635049" y="318851"/>
                  <a:pt x="639411" y="318851"/>
                </a:cubicBezTo>
                <a:lnTo>
                  <a:pt x="861911" y="318851"/>
                </a:lnTo>
                <a:cubicBezTo>
                  <a:pt x="890075" y="318851"/>
                  <a:pt x="913002" y="341796"/>
                  <a:pt x="913002" y="370002"/>
                </a:cubicBezTo>
                <a:lnTo>
                  <a:pt x="913002" y="377427"/>
                </a:lnTo>
                <a:cubicBezTo>
                  <a:pt x="913002" y="405633"/>
                  <a:pt x="890075" y="428578"/>
                  <a:pt x="861911" y="42857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0" name="Google Shape;1470;p27"/>
          <p:cNvSpPr/>
          <p:nvPr/>
        </p:nvSpPr>
        <p:spPr>
          <a:xfrm>
            <a:off x="4803059" y="3284319"/>
            <a:ext cx="359874" cy="359844"/>
          </a:xfrm>
          <a:custGeom>
            <a:rect b="b" l="l" r="r" t="t"/>
            <a:pathLst>
              <a:path extrusionOk="0" h="719689" w="719747">
                <a:moveTo>
                  <a:pt x="704292" y="287188"/>
                </a:moveTo>
                <a:lnTo>
                  <a:pt x="624397" y="287188"/>
                </a:lnTo>
                <a:cubicBezTo>
                  <a:pt x="623936" y="287188"/>
                  <a:pt x="623519" y="286900"/>
                  <a:pt x="623404" y="286469"/>
                </a:cubicBezTo>
                <a:cubicBezTo>
                  <a:pt x="617490" y="265228"/>
                  <a:pt x="608970" y="244693"/>
                  <a:pt x="598091" y="225439"/>
                </a:cubicBezTo>
                <a:cubicBezTo>
                  <a:pt x="597875" y="225051"/>
                  <a:pt x="597947" y="224547"/>
                  <a:pt x="598278" y="224216"/>
                </a:cubicBezTo>
                <a:lnTo>
                  <a:pt x="654789" y="167705"/>
                </a:lnTo>
                <a:cubicBezTo>
                  <a:pt x="657711" y="164784"/>
                  <a:pt x="659322" y="160913"/>
                  <a:pt x="659322" y="156783"/>
                </a:cubicBezTo>
                <a:cubicBezTo>
                  <a:pt x="659322" y="152653"/>
                  <a:pt x="657711" y="148767"/>
                  <a:pt x="654789" y="145846"/>
                </a:cubicBezTo>
                <a:lnTo>
                  <a:pt x="573887" y="64958"/>
                </a:lnTo>
                <a:cubicBezTo>
                  <a:pt x="567857" y="58943"/>
                  <a:pt x="558057" y="58943"/>
                  <a:pt x="552028" y="64958"/>
                </a:cubicBezTo>
                <a:lnTo>
                  <a:pt x="495503" y="121454"/>
                </a:lnTo>
                <a:cubicBezTo>
                  <a:pt x="495172" y="121785"/>
                  <a:pt x="494668" y="121872"/>
                  <a:pt x="494279" y="121656"/>
                </a:cubicBezTo>
                <a:cubicBezTo>
                  <a:pt x="474982" y="110734"/>
                  <a:pt x="454433" y="102215"/>
                  <a:pt x="433250" y="96329"/>
                </a:cubicBezTo>
                <a:cubicBezTo>
                  <a:pt x="432818" y="96214"/>
                  <a:pt x="432530" y="95796"/>
                  <a:pt x="432530" y="95336"/>
                </a:cubicBezTo>
                <a:lnTo>
                  <a:pt x="432530" y="15455"/>
                </a:lnTo>
                <a:cubicBezTo>
                  <a:pt x="432530" y="6922"/>
                  <a:pt x="425594" y="0"/>
                  <a:pt x="417075" y="0"/>
                </a:cubicBezTo>
                <a:lnTo>
                  <a:pt x="302672" y="0"/>
                </a:lnTo>
                <a:cubicBezTo>
                  <a:pt x="294153" y="0"/>
                  <a:pt x="287217" y="6922"/>
                  <a:pt x="287217" y="15455"/>
                </a:cubicBezTo>
                <a:lnTo>
                  <a:pt x="287217" y="95336"/>
                </a:lnTo>
                <a:cubicBezTo>
                  <a:pt x="287217" y="95811"/>
                  <a:pt x="286929" y="96214"/>
                  <a:pt x="286497" y="96329"/>
                </a:cubicBezTo>
                <a:cubicBezTo>
                  <a:pt x="265300" y="102229"/>
                  <a:pt x="244751" y="110748"/>
                  <a:pt x="225453" y="121670"/>
                </a:cubicBezTo>
                <a:cubicBezTo>
                  <a:pt x="225079" y="121886"/>
                  <a:pt x="224576" y="121800"/>
                  <a:pt x="224245" y="121469"/>
                </a:cubicBezTo>
                <a:lnTo>
                  <a:pt x="167719" y="64958"/>
                </a:lnTo>
                <a:cubicBezTo>
                  <a:pt x="161690" y="58943"/>
                  <a:pt x="151890" y="58943"/>
                  <a:pt x="145860" y="64958"/>
                </a:cubicBezTo>
                <a:lnTo>
                  <a:pt x="64944" y="145860"/>
                </a:lnTo>
                <a:cubicBezTo>
                  <a:pt x="62022" y="148782"/>
                  <a:pt x="60411" y="152667"/>
                  <a:pt x="60411" y="156797"/>
                </a:cubicBezTo>
                <a:cubicBezTo>
                  <a:pt x="60411" y="160927"/>
                  <a:pt x="62022" y="164813"/>
                  <a:pt x="64944" y="167734"/>
                </a:cubicBezTo>
                <a:lnTo>
                  <a:pt x="121469" y="224216"/>
                </a:lnTo>
                <a:cubicBezTo>
                  <a:pt x="121800" y="224547"/>
                  <a:pt x="121872" y="225051"/>
                  <a:pt x="121656" y="225439"/>
                </a:cubicBezTo>
                <a:cubicBezTo>
                  <a:pt x="110748" y="244765"/>
                  <a:pt x="102229" y="265300"/>
                  <a:pt x="96343" y="286469"/>
                </a:cubicBezTo>
                <a:cubicBezTo>
                  <a:pt x="96228" y="286900"/>
                  <a:pt x="95811" y="287188"/>
                  <a:pt x="95336" y="287188"/>
                </a:cubicBezTo>
                <a:lnTo>
                  <a:pt x="15455" y="287188"/>
                </a:lnTo>
                <a:cubicBezTo>
                  <a:pt x="6936" y="287188"/>
                  <a:pt x="0" y="294124"/>
                  <a:pt x="0" y="302643"/>
                </a:cubicBezTo>
                <a:lnTo>
                  <a:pt x="0" y="417075"/>
                </a:lnTo>
                <a:cubicBezTo>
                  <a:pt x="0" y="425609"/>
                  <a:pt x="6936" y="432530"/>
                  <a:pt x="15455" y="432530"/>
                </a:cubicBezTo>
                <a:lnTo>
                  <a:pt x="95350" y="432530"/>
                </a:lnTo>
                <a:cubicBezTo>
                  <a:pt x="95811" y="432530"/>
                  <a:pt x="96228" y="432833"/>
                  <a:pt x="96343" y="433250"/>
                </a:cubicBezTo>
                <a:cubicBezTo>
                  <a:pt x="102258" y="454476"/>
                  <a:pt x="110777" y="475011"/>
                  <a:pt x="121656" y="494294"/>
                </a:cubicBezTo>
                <a:cubicBezTo>
                  <a:pt x="121886" y="494682"/>
                  <a:pt x="121800" y="495172"/>
                  <a:pt x="121469" y="495517"/>
                </a:cubicBezTo>
                <a:lnTo>
                  <a:pt x="64958" y="552013"/>
                </a:lnTo>
                <a:cubicBezTo>
                  <a:pt x="62037" y="554935"/>
                  <a:pt x="60425" y="558820"/>
                  <a:pt x="60425" y="562950"/>
                </a:cubicBezTo>
                <a:cubicBezTo>
                  <a:pt x="60425" y="567080"/>
                  <a:pt x="62037" y="570966"/>
                  <a:pt x="64958" y="573872"/>
                </a:cubicBezTo>
                <a:lnTo>
                  <a:pt x="145875" y="654746"/>
                </a:lnTo>
                <a:cubicBezTo>
                  <a:pt x="151904" y="660776"/>
                  <a:pt x="161719" y="660776"/>
                  <a:pt x="167734" y="654746"/>
                </a:cubicBezTo>
                <a:lnTo>
                  <a:pt x="224245" y="598235"/>
                </a:lnTo>
                <a:cubicBezTo>
                  <a:pt x="224576" y="597904"/>
                  <a:pt x="225079" y="597832"/>
                  <a:pt x="225453" y="598048"/>
                </a:cubicBezTo>
                <a:cubicBezTo>
                  <a:pt x="244693" y="608927"/>
                  <a:pt x="265228" y="617446"/>
                  <a:pt x="286497" y="623375"/>
                </a:cubicBezTo>
                <a:cubicBezTo>
                  <a:pt x="286929" y="623490"/>
                  <a:pt x="287217" y="623908"/>
                  <a:pt x="287217" y="624368"/>
                </a:cubicBezTo>
                <a:lnTo>
                  <a:pt x="287217" y="704234"/>
                </a:lnTo>
                <a:cubicBezTo>
                  <a:pt x="287217" y="712754"/>
                  <a:pt x="294153" y="719690"/>
                  <a:pt x="302672" y="719690"/>
                </a:cubicBezTo>
                <a:lnTo>
                  <a:pt x="417090" y="719690"/>
                </a:lnTo>
                <a:cubicBezTo>
                  <a:pt x="425609" y="719690"/>
                  <a:pt x="432545" y="712754"/>
                  <a:pt x="432545" y="704234"/>
                </a:cubicBezTo>
                <a:lnTo>
                  <a:pt x="432545" y="624368"/>
                </a:lnTo>
                <a:cubicBezTo>
                  <a:pt x="432545" y="623908"/>
                  <a:pt x="432847" y="623490"/>
                  <a:pt x="433264" y="623375"/>
                </a:cubicBezTo>
                <a:cubicBezTo>
                  <a:pt x="454533" y="617446"/>
                  <a:pt x="475068" y="608927"/>
                  <a:pt x="494308" y="598048"/>
                </a:cubicBezTo>
                <a:cubicBezTo>
                  <a:pt x="494682" y="597832"/>
                  <a:pt x="495186" y="597904"/>
                  <a:pt x="495531" y="598235"/>
                </a:cubicBezTo>
                <a:lnTo>
                  <a:pt x="552028" y="654746"/>
                </a:lnTo>
                <a:cubicBezTo>
                  <a:pt x="558057" y="660776"/>
                  <a:pt x="567857" y="660776"/>
                  <a:pt x="573887" y="654746"/>
                </a:cubicBezTo>
                <a:lnTo>
                  <a:pt x="654804" y="573887"/>
                </a:lnTo>
                <a:cubicBezTo>
                  <a:pt x="657725" y="570966"/>
                  <a:pt x="659337" y="567080"/>
                  <a:pt x="659337" y="562950"/>
                </a:cubicBezTo>
                <a:cubicBezTo>
                  <a:pt x="659337" y="558820"/>
                  <a:pt x="657725" y="554935"/>
                  <a:pt x="654804" y="552013"/>
                </a:cubicBezTo>
                <a:lnTo>
                  <a:pt x="598307" y="495517"/>
                </a:lnTo>
                <a:cubicBezTo>
                  <a:pt x="597962" y="495172"/>
                  <a:pt x="597890" y="494682"/>
                  <a:pt x="598106" y="494294"/>
                </a:cubicBezTo>
                <a:cubicBezTo>
                  <a:pt x="603560" y="484638"/>
                  <a:pt x="608424" y="474665"/>
                  <a:pt x="612640" y="464463"/>
                </a:cubicBezTo>
                <a:cubicBezTo>
                  <a:pt x="616871" y="454274"/>
                  <a:pt x="620483" y="443841"/>
                  <a:pt x="623418" y="433250"/>
                </a:cubicBezTo>
                <a:cubicBezTo>
                  <a:pt x="623533" y="432833"/>
                  <a:pt x="623951" y="432530"/>
                  <a:pt x="624426" y="432530"/>
                </a:cubicBezTo>
                <a:lnTo>
                  <a:pt x="704292" y="432530"/>
                </a:lnTo>
                <a:cubicBezTo>
                  <a:pt x="712811" y="432530"/>
                  <a:pt x="719747" y="425609"/>
                  <a:pt x="719747" y="417075"/>
                </a:cubicBezTo>
                <a:lnTo>
                  <a:pt x="719747" y="302643"/>
                </a:lnTo>
                <a:cubicBezTo>
                  <a:pt x="719747" y="294124"/>
                  <a:pt x="712811" y="287188"/>
                  <a:pt x="704292" y="287188"/>
                </a:cubicBezTo>
                <a:close/>
                <a:moveTo>
                  <a:pt x="705357" y="417075"/>
                </a:moveTo>
                <a:cubicBezTo>
                  <a:pt x="705357" y="417665"/>
                  <a:pt x="704868" y="418140"/>
                  <a:pt x="704292" y="418140"/>
                </a:cubicBezTo>
                <a:lnTo>
                  <a:pt x="624426" y="418140"/>
                </a:lnTo>
                <a:cubicBezTo>
                  <a:pt x="617518" y="418140"/>
                  <a:pt x="611402" y="422774"/>
                  <a:pt x="609560" y="429408"/>
                </a:cubicBezTo>
                <a:cubicBezTo>
                  <a:pt x="603977" y="449453"/>
                  <a:pt x="595918" y="468909"/>
                  <a:pt x="585572" y="487214"/>
                </a:cubicBezTo>
                <a:cubicBezTo>
                  <a:pt x="582190" y="493200"/>
                  <a:pt x="583240" y="500798"/>
                  <a:pt x="588133" y="505691"/>
                </a:cubicBezTo>
                <a:lnTo>
                  <a:pt x="644630" y="562187"/>
                </a:lnTo>
                <a:cubicBezTo>
                  <a:pt x="644889" y="562446"/>
                  <a:pt x="644946" y="562749"/>
                  <a:pt x="644946" y="562950"/>
                </a:cubicBezTo>
                <a:cubicBezTo>
                  <a:pt x="644946" y="563152"/>
                  <a:pt x="644889" y="563439"/>
                  <a:pt x="644630" y="563698"/>
                </a:cubicBezTo>
                <a:lnTo>
                  <a:pt x="563713" y="644572"/>
                </a:lnTo>
                <a:cubicBezTo>
                  <a:pt x="563296" y="644989"/>
                  <a:pt x="562619" y="644989"/>
                  <a:pt x="562202" y="644572"/>
                </a:cubicBezTo>
                <a:lnTo>
                  <a:pt x="505705" y="588061"/>
                </a:lnTo>
                <a:cubicBezTo>
                  <a:pt x="500813" y="583169"/>
                  <a:pt x="493215" y="582132"/>
                  <a:pt x="487214" y="585514"/>
                </a:cubicBezTo>
                <a:cubicBezTo>
                  <a:pt x="469010" y="595832"/>
                  <a:pt x="449554" y="603905"/>
                  <a:pt x="429408" y="609503"/>
                </a:cubicBezTo>
                <a:cubicBezTo>
                  <a:pt x="422788" y="611345"/>
                  <a:pt x="418154" y="617461"/>
                  <a:pt x="418154" y="624368"/>
                </a:cubicBezTo>
                <a:lnTo>
                  <a:pt x="418154" y="704234"/>
                </a:lnTo>
                <a:cubicBezTo>
                  <a:pt x="418154" y="704825"/>
                  <a:pt x="417680" y="705299"/>
                  <a:pt x="417090" y="705299"/>
                </a:cubicBezTo>
                <a:lnTo>
                  <a:pt x="302672" y="705299"/>
                </a:lnTo>
                <a:cubicBezTo>
                  <a:pt x="302082" y="705299"/>
                  <a:pt x="301607" y="704825"/>
                  <a:pt x="301607" y="704234"/>
                </a:cubicBezTo>
                <a:lnTo>
                  <a:pt x="301607" y="624368"/>
                </a:lnTo>
                <a:cubicBezTo>
                  <a:pt x="301607" y="617461"/>
                  <a:pt x="296988" y="611345"/>
                  <a:pt x="290354" y="609503"/>
                </a:cubicBezTo>
                <a:cubicBezTo>
                  <a:pt x="270207" y="603905"/>
                  <a:pt x="250766" y="595832"/>
                  <a:pt x="232548" y="585514"/>
                </a:cubicBezTo>
                <a:cubicBezTo>
                  <a:pt x="230202" y="584190"/>
                  <a:pt x="227598" y="583543"/>
                  <a:pt x="225007" y="583543"/>
                </a:cubicBezTo>
                <a:cubicBezTo>
                  <a:pt x="221007" y="583543"/>
                  <a:pt x="217035" y="585097"/>
                  <a:pt x="214056" y="588061"/>
                </a:cubicBezTo>
                <a:lnTo>
                  <a:pt x="157560" y="644572"/>
                </a:lnTo>
                <a:cubicBezTo>
                  <a:pt x="157143" y="644989"/>
                  <a:pt x="156466" y="644989"/>
                  <a:pt x="156049" y="644572"/>
                </a:cubicBezTo>
                <a:lnTo>
                  <a:pt x="75132" y="563698"/>
                </a:lnTo>
                <a:cubicBezTo>
                  <a:pt x="74873" y="563439"/>
                  <a:pt x="74815" y="563152"/>
                  <a:pt x="74815" y="562950"/>
                </a:cubicBezTo>
                <a:cubicBezTo>
                  <a:pt x="74815" y="562749"/>
                  <a:pt x="74873" y="562446"/>
                  <a:pt x="75132" y="562187"/>
                </a:cubicBezTo>
                <a:lnTo>
                  <a:pt x="131643" y="505691"/>
                </a:lnTo>
                <a:cubicBezTo>
                  <a:pt x="136521" y="500798"/>
                  <a:pt x="137572" y="493200"/>
                  <a:pt x="134190" y="487214"/>
                </a:cubicBezTo>
                <a:cubicBezTo>
                  <a:pt x="123872" y="468938"/>
                  <a:pt x="115813" y="449497"/>
                  <a:pt x="110216" y="429393"/>
                </a:cubicBezTo>
                <a:cubicBezTo>
                  <a:pt x="108374" y="422774"/>
                  <a:pt x="102258" y="418140"/>
                  <a:pt x="95350" y="418140"/>
                </a:cubicBezTo>
                <a:lnTo>
                  <a:pt x="15455" y="418140"/>
                </a:lnTo>
                <a:cubicBezTo>
                  <a:pt x="14880" y="418140"/>
                  <a:pt x="14390" y="417665"/>
                  <a:pt x="14390" y="417075"/>
                </a:cubicBezTo>
                <a:lnTo>
                  <a:pt x="14390" y="302643"/>
                </a:lnTo>
                <a:cubicBezTo>
                  <a:pt x="14390" y="302053"/>
                  <a:pt x="14880" y="301578"/>
                  <a:pt x="15455" y="301578"/>
                </a:cubicBezTo>
                <a:lnTo>
                  <a:pt x="95336" y="301578"/>
                </a:lnTo>
                <a:cubicBezTo>
                  <a:pt x="102258" y="301578"/>
                  <a:pt x="108374" y="296945"/>
                  <a:pt x="110201" y="290325"/>
                </a:cubicBezTo>
                <a:cubicBezTo>
                  <a:pt x="115770" y="270279"/>
                  <a:pt x="123843" y="250838"/>
                  <a:pt x="134190" y="232519"/>
                </a:cubicBezTo>
                <a:cubicBezTo>
                  <a:pt x="137572" y="226518"/>
                  <a:pt x="136521" y="218920"/>
                  <a:pt x="131643" y="214042"/>
                </a:cubicBezTo>
                <a:lnTo>
                  <a:pt x="75118" y="157545"/>
                </a:lnTo>
                <a:cubicBezTo>
                  <a:pt x="74859" y="157286"/>
                  <a:pt x="74801" y="156999"/>
                  <a:pt x="74801" y="156797"/>
                </a:cubicBezTo>
                <a:cubicBezTo>
                  <a:pt x="74801" y="156596"/>
                  <a:pt x="74859" y="156308"/>
                  <a:pt x="75118" y="156049"/>
                </a:cubicBezTo>
                <a:lnTo>
                  <a:pt x="156034" y="75132"/>
                </a:lnTo>
                <a:cubicBezTo>
                  <a:pt x="156452" y="74729"/>
                  <a:pt x="157128" y="74729"/>
                  <a:pt x="157545" y="75132"/>
                </a:cubicBezTo>
                <a:lnTo>
                  <a:pt x="214071" y="131643"/>
                </a:lnTo>
                <a:cubicBezTo>
                  <a:pt x="218963" y="136536"/>
                  <a:pt x="226562" y="137586"/>
                  <a:pt x="232548" y="134190"/>
                </a:cubicBezTo>
                <a:cubicBezTo>
                  <a:pt x="250824" y="123843"/>
                  <a:pt x="270279" y="115770"/>
                  <a:pt x="290354" y="110201"/>
                </a:cubicBezTo>
                <a:cubicBezTo>
                  <a:pt x="296973" y="108359"/>
                  <a:pt x="301607" y="102243"/>
                  <a:pt x="301607" y="95336"/>
                </a:cubicBezTo>
                <a:lnTo>
                  <a:pt x="301607" y="15455"/>
                </a:lnTo>
                <a:cubicBezTo>
                  <a:pt x="301607" y="14865"/>
                  <a:pt x="302082" y="14390"/>
                  <a:pt x="302672" y="14390"/>
                </a:cubicBezTo>
                <a:lnTo>
                  <a:pt x="417075" y="14390"/>
                </a:lnTo>
                <a:cubicBezTo>
                  <a:pt x="417665" y="14390"/>
                  <a:pt x="418140" y="14865"/>
                  <a:pt x="418140" y="15455"/>
                </a:cubicBezTo>
                <a:lnTo>
                  <a:pt x="418140" y="95336"/>
                </a:lnTo>
                <a:cubicBezTo>
                  <a:pt x="418140" y="102243"/>
                  <a:pt x="422774" y="108359"/>
                  <a:pt x="429393" y="110201"/>
                </a:cubicBezTo>
                <a:cubicBezTo>
                  <a:pt x="449468" y="115770"/>
                  <a:pt x="468909" y="123843"/>
                  <a:pt x="487199" y="134176"/>
                </a:cubicBezTo>
                <a:cubicBezTo>
                  <a:pt x="493200" y="137572"/>
                  <a:pt x="500784" y="136521"/>
                  <a:pt x="505677" y="131628"/>
                </a:cubicBezTo>
                <a:lnTo>
                  <a:pt x="562202" y="75132"/>
                </a:lnTo>
                <a:cubicBezTo>
                  <a:pt x="562619" y="74729"/>
                  <a:pt x="563296" y="74729"/>
                  <a:pt x="563713" y="75132"/>
                </a:cubicBezTo>
                <a:lnTo>
                  <a:pt x="644615" y="156020"/>
                </a:lnTo>
                <a:cubicBezTo>
                  <a:pt x="644874" y="156279"/>
                  <a:pt x="644932" y="156581"/>
                  <a:pt x="644932" y="156783"/>
                </a:cubicBezTo>
                <a:cubicBezTo>
                  <a:pt x="644932" y="156984"/>
                  <a:pt x="644874" y="157272"/>
                  <a:pt x="644615" y="157531"/>
                </a:cubicBezTo>
                <a:lnTo>
                  <a:pt x="588104" y="214042"/>
                </a:lnTo>
                <a:cubicBezTo>
                  <a:pt x="583226" y="218920"/>
                  <a:pt x="582176" y="226518"/>
                  <a:pt x="585557" y="232519"/>
                </a:cubicBezTo>
                <a:cubicBezTo>
                  <a:pt x="595875" y="250752"/>
                  <a:pt x="603934" y="270207"/>
                  <a:pt x="609532" y="290325"/>
                </a:cubicBezTo>
                <a:cubicBezTo>
                  <a:pt x="611374" y="296959"/>
                  <a:pt x="617490" y="301578"/>
                  <a:pt x="624397" y="301578"/>
                </a:cubicBezTo>
                <a:lnTo>
                  <a:pt x="704292" y="301578"/>
                </a:lnTo>
                <a:cubicBezTo>
                  <a:pt x="704868" y="301578"/>
                  <a:pt x="705357" y="302053"/>
                  <a:pt x="705357" y="302643"/>
                </a:cubicBezTo>
                <a:lnTo>
                  <a:pt x="705357" y="417075"/>
                </a:lnTo>
                <a:close/>
                <a:moveTo>
                  <a:pt x="359874" y="203264"/>
                </a:moveTo>
                <a:cubicBezTo>
                  <a:pt x="273532" y="203264"/>
                  <a:pt x="203292" y="273503"/>
                  <a:pt x="203292" y="359845"/>
                </a:cubicBezTo>
                <a:cubicBezTo>
                  <a:pt x="203292" y="446187"/>
                  <a:pt x="273532" y="516426"/>
                  <a:pt x="359874" y="516426"/>
                </a:cubicBezTo>
                <a:cubicBezTo>
                  <a:pt x="446216" y="516426"/>
                  <a:pt x="516455" y="446187"/>
                  <a:pt x="516455" y="359845"/>
                </a:cubicBezTo>
                <a:cubicBezTo>
                  <a:pt x="516455" y="273503"/>
                  <a:pt x="446216" y="203264"/>
                  <a:pt x="359874" y="203264"/>
                </a:cubicBezTo>
                <a:close/>
                <a:moveTo>
                  <a:pt x="359874" y="502036"/>
                </a:moveTo>
                <a:cubicBezTo>
                  <a:pt x="281461" y="502036"/>
                  <a:pt x="217683" y="438258"/>
                  <a:pt x="217683" y="359845"/>
                </a:cubicBezTo>
                <a:cubicBezTo>
                  <a:pt x="217683" y="281432"/>
                  <a:pt x="281461" y="217654"/>
                  <a:pt x="359874" y="217654"/>
                </a:cubicBezTo>
                <a:cubicBezTo>
                  <a:pt x="438287" y="217654"/>
                  <a:pt x="502065" y="281432"/>
                  <a:pt x="502065" y="359845"/>
                </a:cubicBezTo>
                <a:cubicBezTo>
                  <a:pt x="502065" y="438258"/>
                  <a:pt x="438287" y="502036"/>
                  <a:pt x="359874" y="50203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1" name="Google Shape;1471;p27"/>
          <p:cNvSpPr/>
          <p:nvPr/>
        </p:nvSpPr>
        <p:spPr>
          <a:xfrm>
            <a:off x="4858933" y="4165368"/>
            <a:ext cx="248026" cy="371628"/>
          </a:xfrm>
          <a:custGeom>
            <a:rect b="b" l="l" r="r" t="t"/>
            <a:pathLst>
              <a:path extrusionOk="0" h="743255" w="496053">
                <a:moveTo>
                  <a:pt x="249874" y="0"/>
                </a:moveTo>
                <a:lnTo>
                  <a:pt x="246180" y="0"/>
                </a:lnTo>
                <a:cubicBezTo>
                  <a:pt x="110436" y="0"/>
                  <a:pt x="0" y="110461"/>
                  <a:pt x="0" y="246218"/>
                </a:cubicBezTo>
                <a:cubicBezTo>
                  <a:pt x="0" y="307251"/>
                  <a:pt x="28108" y="360552"/>
                  <a:pt x="55278" y="412110"/>
                </a:cubicBezTo>
                <a:cubicBezTo>
                  <a:pt x="60804" y="422583"/>
                  <a:pt x="66509" y="433428"/>
                  <a:pt x="71827" y="444050"/>
                </a:cubicBezTo>
                <a:cubicBezTo>
                  <a:pt x="91355" y="483095"/>
                  <a:pt x="104955" y="523078"/>
                  <a:pt x="112179" y="562213"/>
                </a:cubicBezTo>
                <a:cubicBezTo>
                  <a:pt x="112164" y="562406"/>
                  <a:pt x="112119" y="562585"/>
                  <a:pt x="112119" y="562779"/>
                </a:cubicBezTo>
                <a:cubicBezTo>
                  <a:pt x="112119" y="563911"/>
                  <a:pt x="112387" y="564983"/>
                  <a:pt x="112849" y="565937"/>
                </a:cubicBezTo>
                <a:cubicBezTo>
                  <a:pt x="116409" y="586376"/>
                  <a:pt x="118241" y="606576"/>
                  <a:pt x="118241" y="626255"/>
                </a:cubicBezTo>
                <a:cubicBezTo>
                  <a:pt x="118241" y="645606"/>
                  <a:pt x="116141" y="656332"/>
                  <a:pt x="116126" y="656436"/>
                </a:cubicBezTo>
                <a:cubicBezTo>
                  <a:pt x="115679" y="658626"/>
                  <a:pt x="116290" y="660890"/>
                  <a:pt x="117705" y="662618"/>
                </a:cubicBezTo>
                <a:cubicBezTo>
                  <a:pt x="119120" y="664361"/>
                  <a:pt x="121295" y="665359"/>
                  <a:pt x="123529" y="665359"/>
                </a:cubicBezTo>
                <a:lnTo>
                  <a:pt x="154929" y="665359"/>
                </a:lnTo>
                <a:lnTo>
                  <a:pt x="154929" y="723502"/>
                </a:lnTo>
                <a:cubicBezTo>
                  <a:pt x="154929" y="734392"/>
                  <a:pt x="163792" y="743256"/>
                  <a:pt x="174696" y="743256"/>
                </a:cubicBezTo>
                <a:lnTo>
                  <a:pt x="317679" y="743256"/>
                </a:lnTo>
                <a:cubicBezTo>
                  <a:pt x="328582" y="743256"/>
                  <a:pt x="337445" y="734392"/>
                  <a:pt x="337445" y="723502"/>
                </a:cubicBezTo>
                <a:lnTo>
                  <a:pt x="337445" y="665359"/>
                </a:lnTo>
                <a:lnTo>
                  <a:pt x="372629" y="665359"/>
                </a:lnTo>
                <a:cubicBezTo>
                  <a:pt x="374863" y="665359"/>
                  <a:pt x="376963" y="664346"/>
                  <a:pt x="378378" y="662633"/>
                </a:cubicBezTo>
                <a:cubicBezTo>
                  <a:pt x="379794" y="660905"/>
                  <a:pt x="380360" y="658626"/>
                  <a:pt x="379928" y="656436"/>
                </a:cubicBezTo>
                <a:cubicBezTo>
                  <a:pt x="379913" y="656332"/>
                  <a:pt x="377812" y="645606"/>
                  <a:pt x="377812" y="626255"/>
                </a:cubicBezTo>
                <a:cubicBezTo>
                  <a:pt x="377812" y="567754"/>
                  <a:pt x="393870" y="504740"/>
                  <a:pt x="424227" y="444050"/>
                </a:cubicBezTo>
                <a:cubicBezTo>
                  <a:pt x="429545" y="433428"/>
                  <a:pt x="435250" y="422583"/>
                  <a:pt x="440776" y="412110"/>
                </a:cubicBezTo>
                <a:cubicBezTo>
                  <a:pt x="467946" y="360552"/>
                  <a:pt x="496054" y="307251"/>
                  <a:pt x="496054" y="246218"/>
                </a:cubicBezTo>
                <a:cubicBezTo>
                  <a:pt x="496054" y="110461"/>
                  <a:pt x="385618" y="0"/>
                  <a:pt x="249874" y="0"/>
                </a:cubicBezTo>
                <a:close/>
                <a:moveTo>
                  <a:pt x="322550" y="723502"/>
                </a:moveTo>
                <a:cubicBezTo>
                  <a:pt x="322550" y="726184"/>
                  <a:pt x="320360" y="728359"/>
                  <a:pt x="317679" y="728359"/>
                </a:cubicBezTo>
                <a:lnTo>
                  <a:pt x="174696" y="728359"/>
                </a:lnTo>
                <a:cubicBezTo>
                  <a:pt x="172015" y="728359"/>
                  <a:pt x="169825" y="726184"/>
                  <a:pt x="169825" y="723502"/>
                </a:cubicBezTo>
                <a:lnTo>
                  <a:pt x="169825" y="665359"/>
                </a:lnTo>
                <a:lnTo>
                  <a:pt x="322550" y="665359"/>
                </a:lnTo>
                <a:lnTo>
                  <a:pt x="322550" y="723502"/>
                </a:lnTo>
                <a:close/>
                <a:moveTo>
                  <a:pt x="330057" y="650462"/>
                </a:moveTo>
                <a:cubicBezTo>
                  <a:pt x="330042" y="650462"/>
                  <a:pt x="330012" y="650462"/>
                  <a:pt x="329997" y="650462"/>
                </a:cubicBezTo>
                <a:lnTo>
                  <a:pt x="162377" y="650462"/>
                </a:lnTo>
                <a:cubicBezTo>
                  <a:pt x="162362" y="650462"/>
                  <a:pt x="162332" y="650462"/>
                  <a:pt x="162318" y="650462"/>
                </a:cubicBezTo>
                <a:lnTo>
                  <a:pt x="131975" y="650462"/>
                </a:lnTo>
                <a:cubicBezTo>
                  <a:pt x="132556" y="644861"/>
                  <a:pt x="133137" y="636727"/>
                  <a:pt x="133137" y="626255"/>
                </a:cubicBezTo>
                <a:cubicBezTo>
                  <a:pt x="133137" y="622858"/>
                  <a:pt x="133077" y="619447"/>
                  <a:pt x="132973" y="616035"/>
                </a:cubicBezTo>
                <a:lnTo>
                  <a:pt x="363081" y="616035"/>
                </a:lnTo>
                <a:cubicBezTo>
                  <a:pt x="362976" y="619447"/>
                  <a:pt x="362917" y="622858"/>
                  <a:pt x="362917" y="626255"/>
                </a:cubicBezTo>
                <a:cubicBezTo>
                  <a:pt x="362917" y="636727"/>
                  <a:pt x="363498" y="644861"/>
                  <a:pt x="364079" y="650462"/>
                </a:cubicBezTo>
                <a:lnTo>
                  <a:pt x="330057" y="650462"/>
                </a:lnTo>
                <a:close/>
                <a:moveTo>
                  <a:pt x="363855" y="601138"/>
                </a:moveTo>
                <a:lnTo>
                  <a:pt x="132199" y="601138"/>
                </a:lnTo>
                <a:cubicBezTo>
                  <a:pt x="131469" y="590919"/>
                  <a:pt x="130277" y="580610"/>
                  <a:pt x="128653" y="570227"/>
                </a:cubicBezTo>
                <a:lnTo>
                  <a:pt x="367400" y="570227"/>
                </a:lnTo>
                <a:cubicBezTo>
                  <a:pt x="365777" y="580610"/>
                  <a:pt x="364585" y="590919"/>
                  <a:pt x="363855" y="601138"/>
                </a:cubicBezTo>
                <a:close/>
                <a:moveTo>
                  <a:pt x="427608" y="405168"/>
                </a:moveTo>
                <a:cubicBezTo>
                  <a:pt x="422037" y="415716"/>
                  <a:pt x="416288" y="426620"/>
                  <a:pt x="410910" y="437391"/>
                </a:cubicBezTo>
                <a:cubicBezTo>
                  <a:pt x="391427" y="476316"/>
                  <a:pt x="377663" y="516226"/>
                  <a:pt x="370007" y="555434"/>
                </a:cubicBezTo>
                <a:cubicBezTo>
                  <a:pt x="369650" y="555390"/>
                  <a:pt x="369307" y="555330"/>
                  <a:pt x="368935" y="555330"/>
                </a:cubicBezTo>
                <a:lnTo>
                  <a:pt x="255475" y="555330"/>
                </a:lnTo>
                <a:lnTo>
                  <a:pt x="255475" y="306089"/>
                </a:lnTo>
                <a:lnTo>
                  <a:pt x="323265" y="246203"/>
                </a:lnTo>
                <a:cubicBezTo>
                  <a:pt x="326348" y="243476"/>
                  <a:pt x="326646" y="238769"/>
                  <a:pt x="323920" y="235685"/>
                </a:cubicBezTo>
                <a:cubicBezTo>
                  <a:pt x="321194" y="232602"/>
                  <a:pt x="316487" y="232319"/>
                  <a:pt x="313404" y="235030"/>
                </a:cubicBezTo>
                <a:lnTo>
                  <a:pt x="246180" y="294424"/>
                </a:lnTo>
                <a:lnTo>
                  <a:pt x="178971" y="235030"/>
                </a:lnTo>
                <a:cubicBezTo>
                  <a:pt x="175887" y="232319"/>
                  <a:pt x="171180" y="232602"/>
                  <a:pt x="168455" y="235685"/>
                </a:cubicBezTo>
                <a:cubicBezTo>
                  <a:pt x="165729" y="238769"/>
                  <a:pt x="166027" y="243476"/>
                  <a:pt x="169110" y="246203"/>
                </a:cubicBezTo>
                <a:lnTo>
                  <a:pt x="240579" y="309351"/>
                </a:lnTo>
                <a:lnTo>
                  <a:pt x="240579" y="555330"/>
                </a:lnTo>
                <a:lnTo>
                  <a:pt x="126032" y="555330"/>
                </a:lnTo>
                <a:cubicBezTo>
                  <a:pt x="118375" y="516151"/>
                  <a:pt x="104597" y="476287"/>
                  <a:pt x="85143" y="437391"/>
                </a:cubicBezTo>
                <a:cubicBezTo>
                  <a:pt x="79766" y="426620"/>
                  <a:pt x="74016" y="415716"/>
                  <a:pt x="68445" y="405168"/>
                </a:cubicBezTo>
                <a:cubicBezTo>
                  <a:pt x="42125" y="355204"/>
                  <a:pt x="14896" y="303556"/>
                  <a:pt x="14896" y="246218"/>
                </a:cubicBezTo>
                <a:cubicBezTo>
                  <a:pt x="14896" y="118669"/>
                  <a:pt x="118658" y="14897"/>
                  <a:pt x="246180" y="14897"/>
                </a:cubicBezTo>
                <a:lnTo>
                  <a:pt x="249874" y="14897"/>
                </a:lnTo>
                <a:cubicBezTo>
                  <a:pt x="377395" y="14897"/>
                  <a:pt x="481158" y="118669"/>
                  <a:pt x="481158" y="246218"/>
                </a:cubicBezTo>
                <a:cubicBezTo>
                  <a:pt x="481158" y="303556"/>
                  <a:pt x="453929" y="355204"/>
                  <a:pt x="427608" y="40516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72" name="Google Shape;1472;p27"/>
          <p:cNvGrpSpPr/>
          <p:nvPr/>
        </p:nvGrpSpPr>
        <p:grpSpPr>
          <a:xfrm>
            <a:off x="1343904" y="3157685"/>
            <a:ext cx="3022087" cy="560077"/>
            <a:chOff x="0" y="-76200"/>
            <a:chExt cx="8058900" cy="1493538"/>
          </a:xfrm>
        </p:grpSpPr>
        <p:sp>
          <p:nvSpPr>
            <p:cNvPr id="1473" name="Google Shape;1473;p27"/>
            <p:cNvSpPr txBox="1"/>
            <p:nvPr/>
          </p:nvSpPr>
          <p:spPr>
            <a:xfrm>
              <a:off x="0" y="-76200"/>
              <a:ext cx="80589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Add a main point</a:t>
              </a:r>
              <a:endParaRPr sz="1800">
                <a:solidFill>
                  <a:schemeClr val="dk1"/>
                </a:solidFill>
                <a:latin typeface="Dosis ExtraBold"/>
                <a:ea typeface="Dosis ExtraBold"/>
                <a:cs typeface="Dosis ExtraBold"/>
                <a:sym typeface="Dosis ExtraBold"/>
              </a:endParaRPr>
            </a:p>
          </p:txBody>
        </p:sp>
        <p:sp>
          <p:nvSpPr>
            <p:cNvPr id="1474" name="Google Shape;1474;p27"/>
            <p:cNvSpPr txBox="1"/>
            <p:nvPr/>
          </p:nvSpPr>
          <p:spPr>
            <a:xfrm>
              <a:off x="0" y="842838"/>
              <a:ext cx="80589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Elaborate on what you want to discuss. </a:t>
              </a:r>
              <a:endParaRPr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1475" name="Google Shape;1475;p27"/>
          <p:cNvGrpSpPr/>
          <p:nvPr/>
        </p:nvGrpSpPr>
        <p:grpSpPr>
          <a:xfrm>
            <a:off x="1343904" y="4044685"/>
            <a:ext cx="3022087" cy="560077"/>
            <a:chOff x="0" y="-76200"/>
            <a:chExt cx="8058900" cy="1493538"/>
          </a:xfrm>
        </p:grpSpPr>
        <p:sp>
          <p:nvSpPr>
            <p:cNvPr id="1476" name="Google Shape;1476;p27"/>
            <p:cNvSpPr txBox="1"/>
            <p:nvPr/>
          </p:nvSpPr>
          <p:spPr>
            <a:xfrm>
              <a:off x="0" y="-76200"/>
              <a:ext cx="80589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Add a main point</a:t>
              </a:r>
              <a:endParaRPr sz="1800">
                <a:solidFill>
                  <a:schemeClr val="dk1"/>
                </a:solidFill>
                <a:latin typeface="Dosis ExtraBold"/>
                <a:ea typeface="Dosis ExtraBold"/>
                <a:cs typeface="Dosis ExtraBold"/>
                <a:sym typeface="Dosis ExtraBold"/>
              </a:endParaRPr>
            </a:p>
          </p:txBody>
        </p:sp>
        <p:sp>
          <p:nvSpPr>
            <p:cNvPr id="1477" name="Google Shape;1477;p27"/>
            <p:cNvSpPr txBox="1"/>
            <p:nvPr/>
          </p:nvSpPr>
          <p:spPr>
            <a:xfrm>
              <a:off x="0" y="842838"/>
              <a:ext cx="80589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Elaborate on what you want to discuss. </a:t>
              </a:r>
              <a:endParaRPr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1478" name="Google Shape;1478;p27"/>
          <p:cNvGrpSpPr/>
          <p:nvPr/>
        </p:nvGrpSpPr>
        <p:grpSpPr>
          <a:xfrm>
            <a:off x="5404342" y="2270672"/>
            <a:ext cx="3022088" cy="560077"/>
            <a:chOff x="0" y="-76200"/>
            <a:chExt cx="8058900" cy="1493538"/>
          </a:xfrm>
        </p:grpSpPr>
        <p:sp>
          <p:nvSpPr>
            <p:cNvPr id="1479" name="Google Shape;1479;p27"/>
            <p:cNvSpPr txBox="1"/>
            <p:nvPr/>
          </p:nvSpPr>
          <p:spPr>
            <a:xfrm>
              <a:off x="0" y="-76200"/>
              <a:ext cx="80589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Add a main point</a:t>
              </a:r>
              <a:endParaRPr sz="1800">
                <a:solidFill>
                  <a:schemeClr val="dk1"/>
                </a:solidFill>
                <a:latin typeface="Dosis ExtraBold"/>
                <a:ea typeface="Dosis ExtraBold"/>
                <a:cs typeface="Dosis ExtraBold"/>
                <a:sym typeface="Dosis ExtraBold"/>
              </a:endParaRPr>
            </a:p>
          </p:txBody>
        </p:sp>
        <p:sp>
          <p:nvSpPr>
            <p:cNvPr id="1480" name="Google Shape;1480;p27"/>
            <p:cNvSpPr txBox="1"/>
            <p:nvPr/>
          </p:nvSpPr>
          <p:spPr>
            <a:xfrm>
              <a:off x="0" y="842838"/>
              <a:ext cx="80589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Elaborate on what you want to discuss. </a:t>
              </a:r>
              <a:endParaRPr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1481" name="Google Shape;1481;p27"/>
          <p:cNvGrpSpPr/>
          <p:nvPr/>
        </p:nvGrpSpPr>
        <p:grpSpPr>
          <a:xfrm>
            <a:off x="5404342" y="3157685"/>
            <a:ext cx="3022088" cy="560077"/>
            <a:chOff x="0" y="-76200"/>
            <a:chExt cx="8058900" cy="1493538"/>
          </a:xfrm>
        </p:grpSpPr>
        <p:sp>
          <p:nvSpPr>
            <p:cNvPr id="1482" name="Google Shape;1482;p27"/>
            <p:cNvSpPr txBox="1"/>
            <p:nvPr/>
          </p:nvSpPr>
          <p:spPr>
            <a:xfrm>
              <a:off x="0" y="-76200"/>
              <a:ext cx="80589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Add a main point</a:t>
              </a:r>
              <a:endParaRPr sz="1800">
                <a:solidFill>
                  <a:schemeClr val="dk1"/>
                </a:solidFill>
                <a:latin typeface="Dosis ExtraBold"/>
                <a:ea typeface="Dosis ExtraBold"/>
                <a:cs typeface="Dosis ExtraBold"/>
                <a:sym typeface="Dosis ExtraBold"/>
              </a:endParaRPr>
            </a:p>
          </p:txBody>
        </p:sp>
        <p:sp>
          <p:nvSpPr>
            <p:cNvPr id="1483" name="Google Shape;1483;p27"/>
            <p:cNvSpPr txBox="1"/>
            <p:nvPr/>
          </p:nvSpPr>
          <p:spPr>
            <a:xfrm>
              <a:off x="0" y="842838"/>
              <a:ext cx="80589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Elaborate on what you want to discuss. </a:t>
              </a:r>
              <a:endParaRPr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1484" name="Google Shape;1484;p27"/>
          <p:cNvGrpSpPr/>
          <p:nvPr/>
        </p:nvGrpSpPr>
        <p:grpSpPr>
          <a:xfrm>
            <a:off x="5404342" y="4044685"/>
            <a:ext cx="3022088" cy="560077"/>
            <a:chOff x="0" y="-76200"/>
            <a:chExt cx="8058900" cy="1493538"/>
          </a:xfrm>
        </p:grpSpPr>
        <p:sp>
          <p:nvSpPr>
            <p:cNvPr id="1485" name="Google Shape;1485;p27"/>
            <p:cNvSpPr txBox="1"/>
            <p:nvPr/>
          </p:nvSpPr>
          <p:spPr>
            <a:xfrm>
              <a:off x="0" y="-76200"/>
              <a:ext cx="80589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Add a main point</a:t>
              </a:r>
              <a:endParaRPr sz="1800">
                <a:solidFill>
                  <a:schemeClr val="dk1"/>
                </a:solidFill>
                <a:latin typeface="Dosis ExtraBold"/>
                <a:ea typeface="Dosis ExtraBold"/>
                <a:cs typeface="Dosis ExtraBold"/>
                <a:sym typeface="Dosis ExtraBold"/>
              </a:endParaRPr>
            </a:p>
          </p:txBody>
        </p:sp>
        <p:sp>
          <p:nvSpPr>
            <p:cNvPr id="1486" name="Google Shape;1486;p27"/>
            <p:cNvSpPr txBox="1"/>
            <p:nvPr/>
          </p:nvSpPr>
          <p:spPr>
            <a:xfrm>
              <a:off x="0" y="842838"/>
              <a:ext cx="80589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Elaborate on what you want to discuss. </a:t>
              </a:r>
              <a:endParaRPr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0" name="Shape 1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1" name="Google Shape;1491;p28"/>
          <p:cNvGrpSpPr/>
          <p:nvPr/>
        </p:nvGrpSpPr>
        <p:grpSpPr>
          <a:xfrm>
            <a:off x="4673511" y="679350"/>
            <a:ext cx="3848625" cy="3760417"/>
            <a:chOff x="0" y="0"/>
            <a:chExt cx="10263000" cy="10027780"/>
          </a:xfrm>
        </p:grpSpPr>
        <p:sp>
          <p:nvSpPr>
            <p:cNvPr id="1492" name="Google Shape;1492;p28"/>
            <p:cNvSpPr txBox="1"/>
            <p:nvPr/>
          </p:nvSpPr>
          <p:spPr>
            <a:xfrm>
              <a:off x="0" y="0"/>
              <a:ext cx="10263000" cy="172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200">
                  <a:solidFill>
                    <a:schemeClr val="dk1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2 out 5</a:t>
              </a:r>
              <a:endParaRPr sz="4200">
                <a:solidFill>
                  <a:schemeClr val="dk1"/>
                </a:solidFill>
                <a:latin typeface="Dosis ExtraBold"/>
                <a:ea typeface="Dosis ExtraBold"/>
                <a:cs typeface="Dosis ExtraBold"/>
                <a:sym typeface="Dosis ExtraBold"/>
              </a:endParaRPr>
            </a:p>
          </p:txBody>
        </p:sp>
        <p:sp>
          <p:nvSpPr>
            <p:cNvPr id="1493" name="Google Shape;1493;p28"/>
            <p:cNvSpPr txBox="1"/>
            <p:nvPr/>
          </p:nvSpPr>
          <p:spPr>
            <a:xfrm>
              <a:off x="0" y="1875303"/>
              <a:ext cx="102630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Elaborate on the featured statistic.</a:t>
              </a:r>
              <a:endParaRPr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1494" name="Google Shape;1494;p28"/>
            <p:cNvSpPr txBox="1"/>
            <p:nvPr/>
          </p:nvSpPr>
          <p:spPr>
            <a:xfrm>
              <a:off x="0" y="3788989"/>
              <a:ext cx="10263000" cy="172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200">
                  <a:solidFill>
                    <a:schemeClr val="dk1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95%</a:t>
              </a:r>
              <a:endParaRPr sz="4200">
                <a:solidFill>
                  <a:schemeClr val="dk1"/>
                </a:solidFill>
                <a:latin typeface="Dosis ExtraBold"/>
                <a:ea typeface="Dosis ExtraBold"/>
                <a:cs typeface="Dosis ExtraBold"/>
                <a:sym typeface="Dosis ExtraBold"/>
              </a:endParaRPr>
            </a:p>
          </p:txBody>
        </p:sp>
        <p:sp>
          <p:nvSpPr>
            <p:cNvPr id="1495" name="Google Shape;1495;p28"/>
            <p:cNvSpPr txBox="1"/>
            <p:nvPr/>
          </p:nvSpPr>
          <p:spPr>
            <a:xfrm>
              <a:off x="0" y="5664292"/>
              <a:ext cx="102630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Elaborate on the featured statistic.</a:t>
              </a:r>
              <a:endParaRPr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1496" name="Google Shape;1496;p28"/>
            <p:cNvSpPr txBox="1"/>
            <p:nvPr/>
          </p:nvSpPr>
          <p:spPr>
            <a:xfrm>
              <a:off x="0" y="7577977"/>
              <a:ext cx="10263000" cy="172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200">
                  <a:solidFill>
                    <a:schemeClr val="dk1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123 million</a:t>
              </a:r>
              <a:endParaRPr sz="4200">
                <a:solidFill>
                  <a:schemeClr val="dk1"/>
                </a:solidFill>
                <a:latin typeface="Dosis ExtraBold"/>
                <a:ea typeface="Dosis ExtraBold"/>
                <a:cs typeface="Dosis ExtraBold"/>
                <a:sym typeface="Dosis ExtraBold"/>
              </a:endParaRPr>
            </a:p>
          </p:txBody>
        </p:sp>
        <p:sp>
          <p:nvSpPr>
            <p:cNvPr id="1497" name="Google Shape;1497;p28"/>
            <p:cNvSpPr txBox="1"/>
            <p:nvPr/>
          </p:nvSpPr>
          <p:spPr>
            <a:xfrm>
              <a:off x="0" y="9453280"/>
              <a:ext cx="102630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Elaborate on the featured statistic.</a:t>
              </a:r>
              <a:endParaRPr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sp>
        <p:nvSpPr>
          <p:cNvPr id="1498" name="Google Shape;1498;p28"/>
          <p:cNvSpPr/>
          <p:nvPr/>
        </p:nvSpPr>
        <p:spPr>
          <a:xfrm>
            <a:off x="1167618" y="1252361"/>
            <a:ext cx="2412515" cy="2332716"/>
          </a:xfrm>
          <a:custGeom>
            <a:rect b="b" l="l" r="r" t="t"/>
            <a:pathLst>
              <a:path extrusionOk="0" h="4665432" w="4825030">
                <a:moveTo>
                  <a:pt x="4763831" y="1680916"/>
                </a:moveTo>
                <a:cubicBezTo>
                  <a:pt x="4720596" y="1523054"/>
                  <a:pt x="4641268" y="1378694"/>
                  <a:pt x="4563581" y="1235683"/>
                </a:cubicBezTo>
                <a:cubicBezTo>
                  <a:pt x="4519574" y="1153136"/>
                  <a:pt x="4465434" y="1076954"/>
                  <a:pt x="4410136" y="1001736"/>
                </a:cubicBezTo>
                <a:cubicBezTo>
                  <a:pt x="4362269" y="922564"/>
                  <a:pt x="4308612" y="844742"/>
                  <a:pt x="4245787" y="776178"/>
                </a:cubicBezTo>
                <a:cubicBezTo>
                  <a:pt x="4247524" y="759591"/>
                  <a:pt x="4234302" y="741173"/>
                  <a:pt x="4216063" y="742233"/>
                </a:cubicBezTo>
                <a:cubicBezTo>
                  <a:pt x="4143394" y="657179"/>
                  <a:pt x="4058469" y="583986"/>
                  <a:pt x="3966402" y="520244"/>
                </a:cubicBezTo>
                <a:cubicBezTo>
                  <a:pt x="3745597" y="343288"/>
                  <a:pt x="3483873" y="226604"/>
                  <a:pt x="3221859" y="123613"/>
                </a:cubicBezTo>
                <a:cubicBezTo>
                  <a:pt x="3182002" y="107605"/>
                  <a:pt x="3141084" y="94876"/>
                  <a:pt x="3100455" y="81086"/>
                </a:cubicBezTo>
                <a:cubicBezTo>
                  <a:pt x="3037629" y="59292"/>
                  <a:pt x="2976638" y="30073"/>
                  <a:pt x="2911400" y="16283"/>
                </a:cubicBezTo>
                <a:cubicBezTo>
                  <a:pt x="2835546" y="9629"/>
                  <a:pt x="2759210" y="8857"/>
                  <a:pt x="2683067" y="9340"/>
                </a:cubicBezTo>
                <a:cubicBezTo>
                  <a:pt x="2564943" y="11461"/>
                  <a:pt x="2447206" y="-2715"/>
                  <a:pt x="2328986" y="468"/>
                </a:cubicBezTo>
                <a:cubicBezTo>
                  <a:pt x="2251782" y="1336"/>
                  <a:pt x="2175735" y="19465"/>
                  <a:pt x="2101233" y="37402"/>
                </a:cubicBezTo>
                <a:cubicBezTo>
                  <a:pt x="2093995" y="39138"/>
                  <a:pt x="2088204" y="44152"/>
                  <a:pt x="2084730" y="50613"/>
                </a:cubicBezTo>
                <a:cubicBezTo>
                  <a:pt x="2045356" y="60449"/>
                  <a:pt x="2006560" y="73179"/>
                  <a:pt x="1968537" y="86004"/>
                </a:cubicBezTo>
                <a:cubicBezTo>
                  <a:pt x="1966221" y="86872"/>
                  <a:pt x="1963808" y="87644"/>
                  <a:pt x="1961589" y="88415"/>
                </a:cubicBezTo>
                <a:cubicBezTo>
                  <a:pt x="1921732" y="95262"/>
                  <a:pt x="1881875" y="102494"/>
                  <a:pt x="1842211" y="109727"/>
                </a:cubicBezTo>
                <a:cubicBezTo>
                  <a:pt x="1830437" y="111945"/>
                  <a:pt x="1818663" y="113970"/>
                  <a:pt x="1806986" y="116284"/>
                </a:cubicBezTo>
                <a:cubicBezTo>
                  <a:pt x="1794151" y="118888"/>
                  <a:pt x="1781219" y="121106"/>
                  <a:pt x="1768384" y="123999"/>
                </a:cubicBezTo>
                <a:cubicBezTo>
                  <a:pt x="1754969" y="127085"/>
                  <a:pt x="1741555" y="130074"/>
                  <a:pt x="1728141" y="133160"/>
                </a:cubicBezTo>
                <a:cubicBezTo>
                  <a:pt x="1717235" y="135571"/>
                  <a:pt x="1706620" y="138753"/>
                  <a:pt x="1695811" y="141453"/>
                </a:cubicBezTo>
                <a:cubicBezTo>
                  <a:pt x="1647076" y="154183"/>
                  <a:pt x="1598919" y="168744"/>
                  <a:pt x="1550570" y="183113"/>
                </a:cubicBezTo>
                <a:cubicBezTo>
                  <a:pt x="1506756" y="196131"/>
                  <a:pt x="1463135" y="209825"/>
                  <a:pt x="1419901" y="224579"/>
                </a:cubicBezTo>
                <a:cubicBezTo>
                  <a:pt x="1394037" y="233451"/>
                  <a:pt x="1368270" y="242323"/>
                  <a:pt x="1342600" y="251387"/>
                </a:cubicBezTo>
                <a:cubicBezTo>
                  <a:pt x="1320307" y="259199"/>
                  <a:pt x="1298303" y="267685"/>
                  <a:pt x="1276493" y="276653"/>
                </a:cubicBezTo>
                <a:cubicBezTo>
                  <a:pt x="1254972" y="285332"/>
                  <a:pt x="1233934" y="294879"/>
                  <a:pt x="1212992" y="304812"/>
                </a:cubicBezTo>
                <a:cubicBezTo>
                  <a:pt x="1190989" y="315226"/>
                  <a:pt x="1169179" y="325545"/>
                  <a:pt x="1147465" y="336345"/>
                </a:cubicBezTo>
                <a:cubicBezTo>
                  <a:pt x="1147175" y="336538"/>
                  <a:pt x="1146210" y="336924"/>
                  <a:pt x="1145342" y="337406"/>
                </a:cubicBezTo>
                <a:cubicBezTo>
                  <a:pt x="1145149" y="337502"/>
                  <a:pt x="1144956" y="337599"/>
                  <a:pt x="1144762" y="337695"/>
                </a:cubicBezTo>
                <a:cubicBezTo>
                  <a:pt x="1118416" y="350907"/>
                  <a:pt x="1091684" y="364118"/>
                  <a:pt x="1065531" y="378679"/>
                </a:cubicBezTo>
                <a:cubicBezTo>
                  <a:pt x="1058293" y="382730"/>
                  <a:pt x="1050766" y="386491"/>
                  <a:pt x="1043624" y="390830"/>
                </a:cubicBezTo>
                <a:cubicBezTo>
                  <a:pt x="1036386" y="395266"/>
                  <a:pt x="1029052" y="399702"/>
                  <a:pt x="1021814" y="404138"/>
                </a:cubicBezTo>
                <a:cubicBezTo>
                  <a:pt x="1007628" y="412720"/>
                  <a:pt x="993827" y="422074"/>
                  <a:pt x="980027" y="431236"/>
                </a:cubicBezTo>
                <a:cubicBezTo>
                  <a:pt x="953681" y="448594"/>
                  <a:pt x="928300" y="467302"/>
                  <a:pt x="902822" y="485817"/>
                </a:cubicBezTo>
                <a:cubicBezTo>
                  <a:pt x="877827" y="503946"/>
                  <a:pt x="853797" y="523233"/>
                  <a:pt x="829960" y="542713"/>
                </a:cubicBezTo>
                <a:cubicBezTo>
                  <a:pt x="791551" y="574054"/>
                  <a:pt x="755554" y="608287"/>
                  <a:pt x="719944" y="642714"/>
                </a:cubicBezTo>
                <a:cubicBezTo>
                  <a:pt x="684912" y="676562"/>
                  <a:pt x="651135" y="711760"/>
                  <a:pt x="617937" y="747344"/>
                </a:cubicBezTo>
                <a:cubicBezTo>
                  <a:pt x="585704" y="781868"/>
                  <a:pt x="555304" y="818030"/>
                  <a:pt x="526739" y="855639"/>
                </a:cubicBezTo>
                <a:cubicBezTo>
                  <a:pt x="510140" y="877529"/>
                  <a:pt x="493734" y="899613"/>
                  <a:pt x="477424" y="921696"/>
                </a:cubicBezTo>
                <a:cubicBezTo>
                  <a:pt x="463527" y="940597"/>
                  <a:pt x="449437" y="959498"/>
                  <a:pt x="435927" y="978688"/>
                </a:cubicBezTo>
                <a:cubicBezTo>
                  <a:pt x="422030" y="998360"/>
                  <a:pt x="407940" y="1017936"/>
                  <a:pt x="394622" y="1037995"/>
                </a:cubicBezTo>
                <a:cubicBezTo>
                  <a:pt x="389218" y="1046191"/>
                  <a:pt x="383717" y="1054388"/>
                  <a:pt x="378313" y="1062682"/>
                </a:cubicBezTo>
                <a:cubicBezTo>
                  <a:pt x="376382" y="1065575"/>
                  <a:pt x="374356" y="1068468"/>
                  <a:pt x="372522" y="1071457"/>
                </a:cubicBezTo>
                <a:cubicBezTo>
                  <a:pt x="365188" y="1083800"/>
                  <a:pt x="357853" y="1096048"/>
                  <a:pt x="350519" y="1108295"/>
                </a:cubicBezTo>
                <a:cubicBezTo>
                  <a:pt x="344922" y="1117649"/>
                  <a:pt x="339807" y="1127099"/>
                  <a:pt x="334499" y="1136742"/>
                </a:cubicBezTo>
                <a:cubicBezTo>
                  <a:pt x="329191" y="1146482"/>
                  <a:pt x="323690" y="1156125"/>
                  <a:pt x="318575" y="1165962"/>
                </a:cubicBezTo>
                <a:cubicBezTo>
                  <a:pt x="306609" y="1189106"/>
                  <a:pt x="294546" y="1212250"/>
                  <a:pt x="282772" y="1235394"/>
                </a:cubicBezTo>
                <a:cubicBezTo>
                  <a:pt x="260189" y="1279560"/>
                  <a:pt x="237028" y="1323437"/>
                  <a:pt x="215507" y="1368086"/>
                </a:cubicBezTo>
                <a:cubicBezTo>
                  <a:pt x="204892" y="1390073"/>
                  <a:pt x="194083" y="1412060"/>
                  <a:pt x="183950" y="1434239"/>
                </a:cubicBezTo>
                <a:cubicBezTo>
                  <a:pt x="178642" y="1445908"/>
                  <a:pt x="172948" y="1457480"/>
                  <a:pt x="167930" y="1469245"/>
                </a:cubicBezTo>
                <a:cubicBezTo>
                  <a:pt x="162429" y="1482456"/>
                  <a:pt x="156735" y="1495667"/>
                  <a:pt x="151234" y="1508879"/>
                </a:cubicBezTo>
                <a:cubicBezTo>
                  <a:pt x="147084" y="1518715"/>
                  <a:pt x="143417" y="1528648"/>
                  <a:pt x="139654" y="1538677"/>
                </a:cubicBezTo>
                <a:cubicBezTo>
                  <a:pt x="135600" y="1549574"/>
                  <a:pt x="131161" y="1560374"/>
                  <a:pt x="127590" y="1571464"/>
                </a:cubicBezTo>
                <a:cubicBezTo>
                  <a:pt x="122958" y="1585929"/>
                  <a:pt x="118326" y="1600491"/>
                  <a:pt x="113693" y="1615052"/>
                </a:cubicBezTo>
                <a:cubicBezTo>
                  <a:pt x="110605" y="1624792"/>
                  <a:pt x="108096" y="1634821"/>
                  <a:pt x="105394" y="1644657"/>
                </a:cubicBezTo>
                <a:cubicBezTo>
                  <a:pt x="92848" y="1691042"/>
                  <a:pt x="82136" y="1737908"/>
                  <a:pt x="72389" y="1784968"/>
                </a:cubicBezTo>
                <a:cubicBezTo>
                  <a:pt x="62835" y="1831641"/>
                  <a:pt x="53474" y="1878412"/>
                  <a:pt x="45367" y="1925375"/>
                </a:cubicBezTo>
                <a:cubicBezTo>
                  <a:pt x="40928" y="1951219"/>
                  <a:pt x="36489" y="1977063"/>
                  <a:pt x="32435" y="2003004"/>
                </a:cubicBezTo>
                <a:cubicBezTo>
                  <a:pt x="28672" y="2027112"/>
                  <a:pt x="25005" y="2051220"/>
                  <a:pt x="22206" y="2075329"/>
                </a:cubicBezTo>
                <a:cubicBezTo>
                  <a:pt x="19311" y="2099533"/>
                  <a:pt x="16512" y="2123642"/>
                  <a:pt x="14099" y="2147847"/>
                </a:cubicBezTo>
                <a:cubicBezTo>
                  <a:pt x="11687" y="2171955"/>
                  <a:pt x="9853" y="2196160"/>
                  <a:pt x="8019" y="2220365"/>
                </a:cubicBezTo>
                <a:cubicBezTo>
                  <a:pt x="6186" y="2244666"/>
                  <a:pt x="5221" y="2269063"/>
                  <a:pt x="4159" y="2293461"/>
                </a:cubicBezTo>
                <a:cubicBezTo>
                  <a:pt x="3098" y="2320077"/>
                  <a:pt x="2229" y="2346692"/>
                  <a:pt x="1361" y="2373308"/>
                </a:cubicBezTo>
                <a:cubicBezTo>
                  <a:pt x="-184" y="2423453"/>
                  <a:pt x="-87" y="2473791"/>
                  <a:pt x="106" y="2523937"/>
                </a:cubicBezTo>
                <a:cubicBezTo>
                  <a:pt x="202" y="2546502"/>
                  <a:pt x="1071" y="2569261"/>
                  <a:pt x="2422" y="2591729"/>
                </a:cubicBezTo>
                <a:cubicBezTo>
                  <a:pt x="3194" y="2604459"/>
                  <a:pt x="3677" y="2617284"/>
                  <a:pt x="4835" y="2629917"/>
                </a:cubicBezTo>
                <a:cubicBezTo>
                  <a:pt x="6089" y="2643996"/>
                  <a:pt x="7344" y="2658076"/>
                  <a:pt x="8599" y="2672058"/>
                </a:cubicBezTo>
                <a:cubicBezTo>
                  <a:pt x="10529" y="2694527"/>
                  <a:pt x="13424" y="2716900"/>
                  <a:pt x="16319" y="2739272"/>
                </a:cubicBezTo>
                <a:cubicBezTo>
                  <a:pt x="19504" y="2763381"/>
                  <a:pt x="22592" y="2787489"/>
                  <a:pt x="26645" y="2811501"/>
                </a:cubicBezTo>
                <a:cubicBezTo>
                  <a:pt x="31084" y="2837924"/>
                  <a:pt x="35524" y="2864443"/>
                  <a:pt x="40445" y="2890769"/>
                </a:cubicBezTo>
                <a:cubicBezTo>
                  <a:pt x="44402" y="2912178"/>
                  <a:pt x="48552" y="2933586"/>
                  <a:pt x="53377" y="2954898"/>
                </a:cubicBezTo>
                <a:cubicBezTo>
                  <a:pt x="56369" y="2968205"/>
                  <a:pt x="59071" y="2981513"/>
                  <a:pt x="62352" y="2994725"/>
                </a:cubicBezTo>
                <a:cubicBezTo>
                  <a:pt x="65730" y="3008129"/>
                  <a:pt x="69011" y="3021533"/>
                  <a:pt x="72389" y="3034937"/>
                </a:cubicBezTo>
                <a:cubicBezTo>
                  <a:pt x="75477" y="3047088"/>
                  <a:pt x="79241" y="3059046"/>
                  <a:pt x="82619" y="3071196"/>
                </a:cubicBezTo>
                <a:cubicBezTo>
                  <a:pt x="85707" y="3081900"/>
                  <a:pt x="89277" y="3092412"/>
                  <a:pt x="92752" y="3102923"/>
                </a:cubicBezTo>
                <a:cubicBezTo>
                  <a:pt x="96515" y="3114205"/>
                  <a:pt x="100376" y="3125392"/>
                  <a:pt x="104718" y="3136578"/>
                </a:cubicBezTo>
                <a:cubicBezTo>
                  <a:pt x="108579" y="3146511"/>
                  <a:pt x="112149" y="3156636"/>
                  <a:pt x="116492" y="3166472"/>
                </a:cubicBezTo>
                <a:cubicBezTo>
                  <a:pt x="122282" y="3179202"/>
                  <a:pt x="127590" y="3192317"/>
                  <a:pt x="133960" y="3204757"/>
                </a:cubicBezTo>
                <a:cubicBezTo>
                  <a:pt x="140040" y="3216618"/>
                  <a:pt x="146119" y="3228479"/>
                  <a:pt x="152199" y="3240244"/>
                </a:cubicBezTo>
                <a:cubicBezTo>
                  <a:pt x="158183" y="3252009"/>
                  <a:pt x="165131" y="3263195"/>
                  <a:pt x="171597" y="3274671"/>
                </a:cubicBezTo>
                <a:cubicBezTo>
                  <a:pt x="177291" y="3284700"/>
                  <a:pt x="183371" y="3294536"/>
                  <a:pt x="189258" y="3304469"/>
                </a:cubicBezTo>
                <a:cubicBezTo>
                  <a:pt x="201417" y="3324720"/>
                  <a:pt x="214060" y="3344681"/>
                  <a:pt x="226509" y="3364740"/>
                </a:cubicBezTo>
                <a:cubicBezTo>
                  <a:pt x="252758" y="3406977"/>
                  <a:pt x="278912" y="3449215"/>
                  <a:pt x="305837" y="3490971"/>
                </a:cubicBezTo>
                <a:cubicBezTo>
                  <a:pt x="313461" y="3502736"/>
                  <a:pt x="321760" y="3514115"/>
                  <a:pt x="329770" y="3525687"/>
                </a:cubicBezTo>
                <a:cubicBezTo>
                  <a:pt x="336429" y="3535234"/>
                  <a:pt x="343957" y="3544395"/>
                  <a:pt x="351098" y="3553652"/>
                </a:cubicBezTo>
                <a:cubicBezTo>
                  <a:pt x="365381" y="3572264"/>
                  <a:pt x="381015" y="3590008"/>
                  <a:pt x="396552" y="3607655"/>
                </a:cubicBezTo>
                <a:cubicBezTo>
                  <a:pt x="429750" y="3645361"/>
                  <a:pt x="463720" y="3682295"/>
                  <a:pt x="497015" y="3719904"/>
                </a:cubicBezTo>
                <a:cubicBezTo>
                  <a:pt x="516799" y="3742855"/>
                  <a:pt x="538995" y="3768699"/>
                  <a:pt x="562156" y="3793675"/>
                </a:cubicBezTo>
                <a:cubicBezTo>
                  <a:pt x="574606" y="3807176"/>
                  <a:pt x="587344" y="3820484"/>
                  <a:pt x="600180" y="3833599"/>
                </a:cubicBezTo>
                <a:cubicBezTo>
                  <a:pt x="612243" y="3845942"/>
                  <a:pt x="624789" y="3857996"/>
                  <a:pt x="637141" y="3870050"/>
                </a:cubicBezTo>
                <a:cubicBezTo>
                  <a:pt x="660689" y="3893002"/>
                  <a:pt x="685008" y="3915181"/>
                  <a:pt x="709231" y="3937361"/>
                </a:cubicBezTo>
                <a:cubicBezTo>
                  <a:pt x="722549" y="3949511"/>
                  <a:pt x="735963" y="3961662"/>
                  <a:pt x="749474" y="3973813"/>
                </a:cubicBezTo>
                <a:cubicBezTo>
                  <a:pt x="754879" y="3978731"/>
                  <a:pt x="760380" y="3983456"/>
                  <a:pt x="765977" y="3988278"/>
                </a:cubicBezTo>
                <a:cubicBezTo>
                  <a:pt x="772636" y="3993967"/>
                  <a:pt x="779102" y="3999850"/>
                  <a:pt x="785954" y="4005346"/>
                </a:cubicBezTo>
                <a:cubicBezTo>
                  <a:pt x="805737" y="4021451"/>
                  <a:pt x="825521" y="4037266"/>
                  <a:pt x="845691" y="4052985"/>
                </a:cubicBezTo>
                <a:cubicBezTo>
                  <a:pt x="864123" y="4067353"/>
                  <a:pt x="882845" y="4081336"/>
                  <a:pt x="901471" y="4095415"/>
                </a:cubicBezTo>
                <a:cubicBezTo>
                  <a:pt x="938626" y="4123381"/>
                  <a:pt x="975781" y="4151925"/>
                  <a:pt x="1014769" y="4177384"/>
                </a:cubicBezTo>
                <a:cubicBezTo>
                  <a:pt x="1035035" y="4190595"/>
                  <a:pt x="1055398" y="4203517"/>
                  <a:pt x="1076340" y="4215572"/>
                </a:cubicBezTo>
                <a:cubicBezTo>
                  <a:pt x="1097571" y="4227915"/>
                  <a:pt x="1118995" y="4239873"/>
                  <a:pt x="1140516" y="4251734"/>
                </a:cubicBezTo>
                <a:cubicBezTo>
                  <a:pt x="1182882" y="4275071"/>
                  <a:pt x="1225152" y="4298601"/>
                  <a:pt x="1268869" y="4319430"/>
                </a:cubicBezTo>
                <a:cubicBezTo>
                  <a:pt x="1312876" y="4340453"/>
                  <a:pt x="1357462" y="4360125"/>
                  <a:pt x="1402047" y="4379798"/>
                </a:cubicBezTo>
                <a:cubicBezTo>
                  <a:pt x="1446536" y="4399470"/>
                  <a:pt x="1491122" y="4418564"/>
                  <a:pt x="1536190" y="4436597"/>
                </a:cubicBezTo>
                <a:cubicBezTo>
                  <a:pt x="1558773" y="4445565"/>
                  <a:pt x="1581259" y="4454823"/>
                  <a:pt x="1603841" y="4463405"/>
                </a:cubicBezTo>
                <a:cubicBezTo>
                  <a:pt x="1626713" y="4471988"/>
                  <a:pt x="1649488" y="4480763"/>
                  <a:pt x="1672650" y="4488092"/>
                </a:cubicBezTo>
                <a:cubicBezTo>
                  <a:pt x="1719262" y="4502846"/>
                  <a:pt x="1766261" y="4516347"/>
                  <a:pt x="1812873" y="4531294"/>
                </a:cubicBezTo>
                <a:cubicBezTo>
                  <a:pt x="1858424" y="4545952"/>
                  <a:pt x="1903781" y="4561574"/>
                  <a:pt x="1949911" y="4574207"/>
                </a:cubicBezTo>
                <a:cubicBezTo>
                  <a:pt x="1996813" y="4587033"/>
                  <a:pt x="2043811" y="4599087"/>
                  <a:pt x="2091389" y="4609405"/>
                </a:cubicBezTo>
                <a:cubicBezTo>
                  <a:pt x="2140510" y="4620013"/>
                  <a:pt x="2189921" y="4629174"/>
                  <a:pt x="2239429" y="4637660"/>
                </a:cubicBezTo>
                <a:cubicBezTo>
                  <a:pt x="2286331" y="4645664"/>
                  <a:pt x="2333522" y="4652993"/>
                  <a:pt x="2381003" y="4656754"/>
                </a:cubicBezTo>
                <a:cubicBezTo>
                  <a:pt x="2480211" y="4664469"/>
                  <a:pt x="2579805" y="4665240"/>
                  <a:pt x="2679303" y="4665433"/>
                </a:cubicBezTo>
                <a:cubicBezTo>
                  <a:pt x="2681233" y="4665433"/>
                  <a:pt x="2683260" y="4665433"/>
                  <a:pt x="2685286" y="4665433"/>
                </a:cubicBezTo>
                <a:cubicBezTo>
                  <a:pt x="2706421" y="4665433"/>
                  <a:pt x="2727749" y="4665144"/>
                  <a:pt x="2748884" y="4663601"/>
                </a:cubicBezTo>
                <a:cubicBezTo>
                  <a:pt x="2774458" y="4661769"/>
                  <a:pt x="2799839" y="4659454"/>
                  <a:pt x="2825316" y="4656658"/>
                </a:cubicBezTo>
                <a:cubicBezTo>
                  <a:pt x="2874245" y="4651161"/>
                  <a:pt x="2922980" y="4644218"/>
                  <a:pt x="2971619" y="4637178"/>
                </a:cubicBezTo>
                <a:cubicBezTo>
                  <a:pt x="2980787" y="4635828"/>
                  <a:pt x="2988508" y="4630331"/>
                  <a:pt x="2993044" y="4622810"/>
                </a:cubicBezTo>
                <a:cubicBezTo>
                  <a:pt x="2999510" y="4625992"/>
                  <a:pt x="3007133" y="4626956"/>
                  <a:pt x="3014371" y="4625317"/>
                </a:cubicBezTo>
                <a:cubicBezTo>
                  <a:pt x="3055386" y="4616349"/>
                  <a:pt x="3096305" y="4607284"/>
                  <a:pt x="3137223" y="4598123"/>
                </a:cubicBezTo>
                <a:cubicBezTo>
                  <a:pt x="3326664" y="4554535"/>
                  <a:pt x="3511666" y="4491757"/>
                  <a:pt x="3682289" y="4397734"/>
                </a:cubicBezTo>
                <a:cubicBezTo>
                  <a:pt x="3866808" y="4311137"/>
                  <a:pt x="4045344" y="4208918"/>
                  <a:pt x="4199657" y="4074779"/>
                </a:cubicBezTo>
                <a:cubicBezTo>
                  <a:pt x="4294522" y="4002550"/>
                  <a:pt x="4369507" y="3909202"/>
                  <a:pt x="4422393" y="3802644"/>
                </a:cubicBezTo>
                <a:cubicBezTo>
                  <a:pt x="4490815" y="3676991"/>
                  <a:pt x="4560589" y="3551531"/>
                  <a:pt x="4610483" y="3417199"/>
                </a:cubicBezTo>
                <a:cubicBezTo>
                  <a:pt x="4701681" y="3193570"/>
                  <a:pt x="4774929" y="2961744"/>
                  <a:pt x="4808127" y="2722011"/>
                </a:cubicBezTo>
                <a:cubicBezTo>
                  <a:pt x="4827621" y="2582568"/>
                  <a:pt x="4824436" y="2441679"/>
                  <a:pt x="4824533" y="2301272"/>
                </a:cubicBezTo>
                <a:cubicBezTo>
                  <a:pt x="4828393" y="2093651"/>
                  <a:pt x="4809960" y="1883908"/>
                  <a:pt x="4763831" y="16809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99" name="Google Shape;1499;p28"/>
          <p:cNvGrpSpPr/>
          <p:nvPr/>
        </p:nvGrpSpPr>
        <p:grpSpPr>
          <a:xfrm>
            <a:off x="1167618" y="1252361"/>
            <a:ext cx="2412515" cy="2332716"/>
            <a:chOff x="2335236" y="2504721"/>
            <a:chExt cx="4825030" cy="4665432"/>
          </a:xfrm>
        </p:grpSpPr>
        <p:sp>
          <p:nvSpPr>
            <p:cNvPr id="1500" name="Google Shape;1500;p28"/>
            <p:cNvSpPr/>
            <p:nvPr/>
          </p:nvSpPr>
          <p:spPr>
            <a:xfrm>
              <a:off x="4639323" y="2563723"/>
              <a:ext cx="97085" cy="6846"/>
            </a:xfrm>
            <a:custGeom>
              <a:rect b="b" l="l" r="r" t="t"/>
              <a:pathLst>
                <a:path extrusionOk="0" h="6846" w="97085">
                  <a:moveTo>
                    <a:pt x="97085" y="289"/>
                  </a:moveTo>
                  <a:cubicBezTo>
                    <a:pt x="95637" y="675"/>
                    <a:pt x="94286" y="1061"/>
                    <a:pt x="92839" y="1447"/>
                  </a:cubicBezTo>
                  <a:cubicBezTo>
                    <a:pt x="87531" y="2893"/>
                    <a:pt x="82223" y="4436"/>
                    <a:pt x="77012" y="5979"/>
                  </a:cubicBezTo>
                  <a:cubicBezTo>
                    <a:pt x="73345" y="-3279"/>
                    <a:pt x="26346" y="5304"/>
                    <a:pt x="8203" y="6847"/>
                  </a:cubicBezTo>
                  <a:cubicBezTo>
                    <a:pt x="8107" y="6750"/>
                    <a:pt x="8010" y="6750"/>
                    <a:pt x="8010" y="6654"/>
                  </a:cubicBezTo>
                  <a:cubicBezTo>
                    <a:pt x="5597" y="4725"/>
                    <a:pt x="2895" y="3279"/>
                    <a:pt x="0" y="1929"/>
                  </a:cubicBezTo>
                  <a:cubicBezTo>
                    <a:pt x="1930" y="1832"/>
                    <a:pt x="3764" y="1736"/>
                    <a:pt x="5597" y="1639"/>
                  </a:cubicBezTo>
                  <a:cubicBezTo>
                    <a:pt x="29917" y="4532"/>
                    <a:pt x="55298" y="1447"/>
                    <a:pt x="80100" y="0"/>
                  </a:cubicBezTo>
                  <a:cubicBezTo>
                    <a:pt x="85697" y="96"/>
                    <a:pt x="91391" y="193"/>
                    <a:pt x="97085" y="289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1" name="Google Shape;1501;p28"/>
            <p:cNvSpPr/>
            <p:nvPr/>
          </p:nvSpPr>
          <p:spPr>
            <a:xfrm>
              <a:off x="2335236" y="2504721"/>
              <a:ext cx="4825030" cy="4665432"/>
            </a:xfrm>
            <a:custGeom>
              <a:rect b="b" l="l" r="r" t="t"/>
              <a:pathLst>
                <a:path extrusionOk="0" h="4665432" w="4825030">
                  <a:moveTo>
                    <a:pt x="4763831" y="1680916"/>
                  </a:moveTo>
                  <a:cubicBezTo>
                    <a:pt x="4720596" y="1523054"/>
                    <a:pt x="4641268" y="1378694"/>
                    <a:pt x="4563581" y="1235683"/>
                  </a:cubicBezTo>
                  <a:cubicBezTo>
                    <a:pt x="4519574" y="1153136"/>
                    <a:pt x="4465434" y="1076954"/>
                    <a:pt x="4410136" y="1001736"/>
                  </a:cubicBezTo>
                  <a:cubicBezTo>
                    <a:pt x="4362269" y="922564"/>
                    <a:pt x="4308612" y="844742"/>
                    <a:pt x="4245787" y="776178"/>
                  </a:cubicBezTo>
                  <a:cubicBezTo>
                    <a:pt x="4247524" y="759591"/>
                    <a:pt x="4234302" y="741173"/>
                    <a:pt x="4216063" y="742233"/>
                  </a:cubicBezTo>
                  <a:cubicBezTo>
                    <a:pt x="4143394" y="657179"/>
                    <a:pt x="4058469" y="583986"/>
                    <a:pt x="3966402" y="520244"/>
                  </a:cubicBezTo>
                  <a:cubicBezTo>
                    <a:pt x="3745597" y="343288"/>
                    <a:pt x="3483873" y="226604"/>
                    <a:pt x="3221859" y="123613"/>
                  </a:cubicBezTo>
                  <a:cubicBezTo>
                    <a:pt x="3182002" y="107605"/>
                    <a:pt x="3141084" y="94876"/>
                    <a:pt x="3100455" y="81086"/>
                  </a:cubicBezTo>
                  <a:cubicBezTo>
                    <a:pt x="3037629" y="59292"/>
                    <a:pt x="2976638" y="30073"/>
                    <a:pt x="2911400" y="16283"/>
                  </a:cubicBezTo>
                  <a:cubicBezTo>
                    <a:pt x="2835546" y="9629"/>
                    <a:pt x="2759210" y="8857"/>
                    <a:pt x="2683067" y="9340"/>
                  </a:cubicBezTo>
                  <a:cubicBezTo>
                    <a:pt x="2564943" y="11461"/>
                    <a:pt x="2447206" y="-2715"/>
                    <a:pt x="2328986" y="468"/>
                  </a:cubicBezTo>
                  <a:cubicBezTo>
                    <a:pt x="2251782" y="1336"/>
                    <a:pt x="2175735" y="19465"/>
                    <a:pt x="2101233" y="37402"/>
                  </a:cubicBezTo>
                  <a:cubicBezTo>
                    <a:pt x="2093995" y="39138"/>
                    <a:pt x="2088204" y="44152"/>
                    <a:pt x="2084730" y="50613"/>
                  </a:cubicBezTo>
                  <a:cubicBezTo>
                    <a:pt x="2045356" y="60449"/>
                    <a:pt x="2006560" y="73179"/>
                    <a:pt x="1968537" y="86004"/>
                  </a:cubicBezTo>
                  <a:cubicBezTo>
                    <a:pt x="1966221" y="86872"/>
                    <a:pt x="1963808" y="87644"/>
                    <a:pt x="1961589" y="88415"/>
                  </a:cubicBezTo>
                  <a:cubicBezTo>
                    <a:pt x="1921732" y="95262"/>
                    <a:pt x="1881875" y="102494"/>
                    <a:pt x="1842211" y="109727"/>
                  </a:cubicBezTo>
                  <a:cubicBezTo>
                    <a:pt x="1830437" y="111945"/>
                    <a:pt x="1818663" y="113970"/>
                    <a:pt x="1806986" y="116284"/>
                  </a:cubicBezTo>
                  <a:cubicBezTo>
                    <a:pt x="1794151" y="118888"/>
                    <a:pt x="1781219" y="121106"/>
                    <a:pt x="1768384" y="123999"/>
                  </a:cubicBezTo>
                  <a:cubicBezTo>
                    <a:pt x="1754969" y="127085"/>
                    <a:pt x="1741555" y="130074"/>
                    <a:pt x="1728141" y="133160"/>
                  </a:cubicBezTo>
                  <a:cubicBezTo>
                    <a:pt x="1717235" y="135571"/>
                    <a:pt x="1706620" y="138753"/>
                    <a:pt x="1695811" y="141453"/>
                  </a:cubicBezTo>
                  <a:cubicBezTo>
                    <a:pt x="1647076" y="154183"/>
                    <a:pt x="1598919" y="168744"/>
                    <a:pt x="1550570" y="183113"/>
                  </a:cubicBezTo>
                  <a:cubicBezTo>
                    <a:pt x="1506756" y="196131"/>
                    <a:pt x="1463135" y="209825"/>
                    <a:pt x="1419901" y="224579"/>
                  </a:cubicBezTo>
                  <a:cubicBezTo>
                    <a:pt x="1394037" y="233451"/>
                    <a:pt x="1368270" y="242323"/>
                    <a:pt x="1342600" y="251387"/>
                  </a:cubicBezTo>
                  <a:cubicBezTo>
                    <a:pt x="1320307" y="259199"/>
                    <a:pt x="1298303" y="267685"/>
                    <a:pt x="1276493" y="276653"/>
                  </a:cubicBezTo>
                  <a:cubicBezTo>
                    <a:pt x="1254972" y="285332"/>
                    <a:pt x="1233934" y="294879"/>
                    <a:pt x="1212992" y="304812"/>
                  </a:cubicBezTo>
                  <a:cubicBezTo>
                    <a:pt x="1190989" y="315226"/>
                    <a:pt x="1169179" y="325545"/>
                    <a:pt x="1147465" y="336345"/>
                  </a:cubicBezTo>
                  <a:cubicBezTo>
                    <a:pt x="1147175" y="336538"/>
                    <a:pt x="1146210" y="336924"/>
                    <a:pt x="1145342" y="337406"/>
                  </a:cubicBezTo>
                  <a:cubicBezTo>
                    <a:pt x="1145149" y="337502"/>
                    <a:pt x="1144956" y="337599"/>
                    <a:pt x="1144762" y="337695"/>
                  </a:cubicBezTo>
                  <a:cubicBezTo>
                    <a:pt x="1118416" y="350907"/>
                    <a:pt x="1091684" y="364118"/>
                    <a:pt x="1065531" y="378679"/>
                  </a:cubicBezTo>
                  <a:cubicBezTo>
                    <a:pt x="1058293" y="382730"/>
                    <a:pt x="1050766" y="386491"/>
                    <a:pt x="1043624" y="390830"/>
                  </a:cubicBezTo>
                  <a:cubicBezTo>
                    <a:pt x="1036386" y="395266"/>
                    <a:pt x="1029052" y="399702"/>
                    <a:pt x="1021814" y="404138"/>
                  </a:cubicBezTo>
                  <a:cubicBezTo>
                    <a:pt x="1007628" y="412720"/>
                    <a:pt x="993827" y="422074"/>
                    <a:pt x="980027" y="431236"/>
                  </a:cubicBezTo>
                  <a:cubicBezTo>
                    <a:pt x="953681" y="448594"/>
                    <a:pt x="928300" y="467302"/>
                    <a:pt x="902822" y="485817"/>
                  </a:cubicBezTo>
                  <a:cubicBezTo>
                    <a:pt x="877827" y="503946"/>
                    <a:pt x="853797" y="523233"/>
                    <a:pt x="829960" y="542713"/>
                  </a:cubicBezTo>
                  <a:cubicBezTo>
                    <a:pt x="791551" y="574054"/>
                    <a:pt x="755554" y="608287"/>
                    <a:pt x="719944" y="642714"/>
                  </a:cubicBezTo>
                  <a:cubicBezTo>
                    <a:pt x="684912" y="676562"/>
                    <a:pt x="651135" y="711760"/>
                    <a:pt x="617937" y="747344"/>
                  </a:cubicBezTo>
                  <a:cubicBezTo>
                    <a:pt x="585704" y="781868"/>
                    <a:pt x="555304" y="818030"/>
                    <a:pt x="526739" y="855639"/>
                  </a:cubicBezTo>
                  <a:cubicBezTo>
                    <a:pt x="510140" y="877529"/>
                    <a:pt x="493734" y="899613"/>
                    <a:pt x="477424" y="921696"/>
                  </a:cubicBezTo>
                  <a:cubicBezTo>
                    <a:pt x="463527" y="940597"/>
                    <a:pt x="449437" y="959498"/>
                    <a:pt x="435927" y="978688"/>
                  </a:cubicBezTo>
                  <a:cubicBezTo>
                    <a:pt x="422030" y="998360"/>
                    <a:pt x="407940" y="1017936"/>
                    <a:pt x="394622" y="1037995"/>
                  </a:cubicBezTo>
                  <a:cubicBezTo>
                    <a:pt x="389218" y="1046191"/>
                    <a:pt x="383717" y="1054388"/>
                    <a:pt x="378313" y="1062682"/>
                  </a:cubicBezTo>
                  <a:cubicBezTo>
                    <a:pt x="376382" y="1065575"/>
                    <a:pt x="374356" y="1068468"/>
                    <a:pt x="372522" y="1071457"/>
                  </a:cubicBezTo>
                  <a:cubicBezTo>
                    <a:pt x="365188" y="1083800"/>
                    <a:pt x="357853" y="1096048"/>
                    <a:pt x="350519" y="1108295"/>
                  </a:cubicBezTo>
                  <a:cubicBezTo>
                    <a:pt x="344922" y="1117649"/>
                    <a:pt x="339807" y="1127099"/>
                    <a:pt x="334499" y="1136742"/>
                  </a:cubicBezTo>
                  <a:cubicBezTo>
                    <a:pt x="329191" y="1146482"/>
                    <a:pt x="323690" y="1156125"/>
                    <a:pt x="318575" y="1165962"/>
                  </a:cubicBezTo>
                  <a:cubicBezTo>
                    <a:pt x="306609" y="1189106"/>
                    <a:pt x="294546" y="1212250"/>
                    <a:pt x="282772" y="1235394"/>
                  </a:cubicBezTo>
                  <a:cubicBezTo>
                    <a:pt x="260189" y="1279560"/>
                    <a:pt x="237028" y="1323437"/>
                    <a:pt x="215507" y="1368086"/>
                  </a:cubicBezTo>
                  <a:cubicBezTo>
                    <a:pt x="204892" y="1390073"/>
                    <a:pt x="194083" y="1412060"/>
                    <a:pt x="183950" y="1434239"/>
                  </a:cubicBezTo>
                  <a:cubicBezTo>
                    <a:pt x="178642" y="1445908"/>
                    <a:pt x="172948" y="1457480"/>
                    <a:pt x="167930" y="1469245"/>
                  </a:cubicBezTo>
                  <a:cubicBezTo>
                    <a:pt x="162429" y="1482456"/>
                    <a:pt x="156735" y="1495667"/>
                    <a:pt x="151234" y="1508879"/>
                  </a:cubicBezTo>
                  <a:cubicBezTo>
                    <a:pt x="147084" y="1518715"/>
                    <a:pt x="143417" y="1528648"/>
                    <a:pt x="139654" y="1538677"/>
                  </a:cubicBezTo>
                  <a:cubicBezTo>
                    <a:pt x="135600" y="1549574"/>
                    <a:pt x="131161" y="1560374"/>
                    <a:pt x="127590" y="1571464"/>
                  </a:cubicBezTo>
                  <a:cubicBezTo>
                    <a:pt x="122958" y="1585929"/>
                    <a:pt x="118326" y="1600491"/>
                    <a:pt x="113693" y="1615052"/>
                  </a:cubicBezTo>
                  <a:cubicBezTo>
                    <a:pt x="110605" y="1624792"/>
                    <a:pt x="108096" y="1634821"/>
                    <a:pt x="105394" y="1644657"/>
                  </a:cubicBezTo>
                  <a:cubicBezTo>
                    <a:pt x="92848" y="1691042"/>
                    <a:pt x="82136" y="1737908"/>
                    <a:pt x="72389" y="1784968"/>
                  </a:cubicBezTo>
                  <a:cubicBezTo>
                    <a:pt x="62835" y="1831641"/>
                    <a:pt x="53474" y="1878412"/>
                    <a:pt x="45367" y="1925375"/>
                  </a:cubicBezTo>
                  <a:cubicBezTo>
                    <a:pt x="40928" y="1951219"/>
                    <a:pt x="36489" y="1977063"/>
                    <a:pt x="32435" y="2003004"/>
                  </a:cubicBezTo>
                  <a:cubicBezTo>
                    <a:pt x="28672" y="2027112"/>
                    <a:pt x="25005" y="2051220"/>
                    <a:pt x="22206" y="2075329"/>
                  </a:cubicBezTo>
                  <a:cubicBezTo>
                    <a:pt x="19311" y="2099533"/>
                    <a:pt x="16512" y="2123642"/>
                    <a:pt x="14099" y="2147847"/>
                  </a:cubicBezTo>
                  <a:cubicBezTo>
                    <a:pt x="11687" y="2171955"/>
                    <a:pt x="9853" y="2196160"/>
                    <a:pt x="8019" y="2220365"/>
                  </a:cubicBezTo>
                  <a:cubicBezTo>
                    <a:pt x="6186" y="2244666"/>
                    <a:pt x="5221" y="2269063"/>
                    <a:pt x="4159" y="2293461"/>
                  </a:cubicBezTo>
                  <a:cubicBezTo>
                    <a:pt x="3098" y="2320077"/>
                    <a:pt x="2229" y="2346692"/>
                    <a:pt x="1361" y="2373308"/>
                  </a:cubicBezTo>
                  <a:cubicBezTo>
                    <a:pt x="-184" y="2423453"/>
                    <a:pt x="-87" y="2473791"/>
                    <a:pt x="106" y="2523937"/>
                  </a:cubicBezTo>
                  <a:cubicBezTo>
                    <a:pt x="202" y="2546502"/>
                    <a:pt x="1071" y="2569261"/>
                    <a:pt x="2422" y="2591729"/>
                  </a:cubicBezTo>
                  <a:cubicBezTo>
                    <a:pt x="3194" y="2604459"/>
                    <a:pt x="3677" y="2617284"/>
                    <a:pt x="4835" y="2629917"/>
                  </a:cubicBezTo>
                  <a:cubicBezTo>
                    <a:pt x="6089" y="2643996"/>
                    <a:pt x="7344" y="2658076"/>
                    <a:pt x="8599" y="2672058"/>
                  </a:cubicBezTo>
                  <a:cubicBezTo>
                    <a:pt x="10529" y="2694527"/>
                    <a:pt x="13424" y="2716900"/>
                    <a:pt x="16319" y="2739272"/>
                  </a:cubicBezTo>
                  <a:cubicBezTo>
                    <a:pt x="19504" y="2763381"/>
                    <a:pt x="22592" y="2787489"/>
                    <a:pt x="26645" y="2811501"/>
                  </a:cubicBezTo>
                  <a:cubicBezTo>
                    <a:pt x="31084" y="2837924"/>
                    <a:pt x="35524" y="2864443"/>
                    <a:pt x="40445" y="2890769"/>
                  </a:cubicBezTo>
                  <a:cubicBezTo>
                    <a:pt x="44402" y="2912178"/>
                    <a:pt x="48552" y="2933586"/>
                    <a:pt x="53377" y="2954898"/>
                  </a:cubicBezTo>
                  <a:cubicBezTo>
                    <a:pt x="56369" y="2968205"/>
                    <a:pt x="59071" y="2981513"/>
                    <a:pt x="62352" y="2994725"/>
                  </a:cubicBezTo>
                  <a:cubicBezTo>
                    <a:pt x="65730" y="3008129"/>
                    <a:pt x="69011" y="3021533"/>
                    <a:pt x="72389" y="3034937"/>
                  </a:cubicBezTo>
                  <a:cubicBezTo>
                    <a:pt x="75477" y="3047088"/>
                    <a:pt x="79241" y="3059046"/>
                    <a:pt x="82619" y="3071196"/>
                  </a:cubicBezTo>
                  <a:cubicBezTo>
                    <a:pt x="85707" y="3081900"/>
                    <a:pt x="89277" y="3092412"/>
                    <a:pt x="92752" y="3102923"/>
                  </a:cubicBezTo>
                  <a:cubicBezTo>
                    <a:pt x="96515" y="3114205"/>
                    <a:pt x="100376" y="3125392"/>
                    <a:pt x="104718" y="3136578"/>
                  </a:cubicBezTo>
                  <a:cubicBezTo>
                    <a:pt x="108579" y="3146511"/>
                    <a:pt x="112149" y="3156636"/>
                    <a:pt x="116492" y="3166472"/>
                  </a:cubicBezTo>
                  <a:cubicBezTo>
                    <a:pt x="122282" y="3179202"/>
                    <a:pt x="127590" y="3192317"/>
                    <a:pt x="133960" y="3204757"/>
                  </a:cubicBezTo>
                  <a:cubicBezTo>
                    <a:pt x="140040" y="3216618"/>
                    <a:pt x="146119" y="3228479"/>
                    <a:pt x="152199" y="3240244"/>
                  </a:cubicBezTo>
                  <a:cubicBezTo>
                    <a:pt x="158183" y="3252009"/>
                    <a:pt x="165131" y="3263195"/>
                    <a:pt x="171597" y="3274671"/>
                  </a:cubicBezTo>
                  <a:cubicBezTo>
                    <a:pt x="177291" y="3284700"/>
                    <a:pt x="183371" y="3294536"/>
                    <a:pt x="189258" y="3304469"/>
                  </a:cubicBezTo>
                  <a:cubicBezTo>
                    <a:pt x="201417" y="3324720"/>
                    <a:pt x="214060" y="3344681"/>
                    <a:pt x="226509" y="3364740"/>
                  </a:cubicBezTo>
                  <a:cubicBezTo>
                    <a:pt x="252758" y="3406977"/>
                    <a:pt x="278912" y="3449215"/>
                    <a:pt x="305837" y="3490971"/>
                  </a:cubicBezTo>
                  <a:cubicBezTo>
                    <a:pt x="313461" y="3502736"/>
                    <a:pt x="321760" y="3514115"/>
                    <a:pt x="329770" y="3525687"/>
                  </a:cubicBezTo>
                  <a:cubicBezTo>
                    <a:pt x="336429" y="3535234"/>
                    <a:pt x="343957" y="3544395"/>
                    <a:pt x="351098" y="3553652"/>
                  </a:cubicBezTo>
                  <a:cubicBezTo>
                    <a:pt x="365381" y="3572264"/>
                    <a:pt x="381015" y="3590008"/>
                    <a:pt x="396552" y="3607655"/>
                  </a:cubicBezTo>
                  <a:cubicBezTo>
                    <a:pt x="429750" y="3645361"/>
                    <a:pt x="463720" y="3682295"/>
                    <a:pt x="497015" y="3719904"/>
                  </a:cubicBezTo>
                  <a:cubicBezTo>
                    <a:pt x="516799" y="3742855"/>
                    <a:pt x="538995" y="3768699"/>
                    <a:pt x="562156" y="3793675"/>
                  </a:cubicBezTo>
                  <a:cubicBezTo>
                    <a:pt x="574606" y="3807176"/>
                    <a:pt x="587344" y="3820484"/>
                    <a:pt x="600180" y="3833599"/>
                  </a:cubicBezTo>
                  <a:cubicBezTo>
                    <a:pt x="612243" y="3845942"/>
                    <a:pt x="624789" y="3857996"/>
                    <a:pt x="637141" y="3870050"/>
                  </a:cubicBezTo>
                  <a:cubicBezTo>
                    <a:pt x="660689" y="3893002"/>
                    <a:pt x="685008" y="3915181"/>
                    <a:pt x="709231" y="3937361"/>
                  </a:cubicBezTo>
                  <a:cubicBezTo>
                    <a:pt x="722549" y="3949511"/>
                    <a:pt x="735963" y="3961662"/>
                    <a:pt x="749474" y="3973813"/>
                  </a:cubicBezTo>
                  <a:cubicBezTo>
                    <a:pt x="754879" y="3978731"/>
                    <a:pt x="760380" y="3983456"/>
                    <a:pt x="765977" y="3988278"/>
                  </a:cubicBezTo>
                  <a:cubicBezTo>
                    <a:pt x="772636" y="3993967"/>
                    <a:pt x="779102" y="3999850"/>
                    <a:pt x="785954" y="4005346"/>
                  </a:cubicBezTo>
                  <a:cubicBezTo>
                    <a:pt x="805737" y="4021451"/>
                    <a:pt x="825521" y="4037266"/>
                    <a:pt x="845691" y="4052985"/>
                  </a:cubicBezTo>
                  <a:cubicBezTo>
                    <a:pt x="864123" y="4067353"/>
                    <a:pt x="882845" y="4081336"/>
                    <a:pt x="901471" y="4095415"/>
                  </a:cubicBezTo>
                  <a:cubicBezTo>
                    <a:pt x="938626" y="4123381"/>
                    <a:pt x="975781" y="4151925"/>
                    <a:pt x="1014769" y="4177384"/>
                  </a:cubicBezTo>
                  <a:cubicBezTo>
                    <a:pt x="1035035" y="4190595"/>
                    <a:pt x="1055398" y="4203517"/>
                    <a:pt x="1076340" y="4215572"/>
                  </a:cubicBezTo>
                  <a:cubicBezTo>
                    <a:pt x="1097571" y="4227915"/>
                    <a:pt x="1118995" y="4239873"/>
                    <a:pt x="1140516" y="4251734"/>
                  </a:cubicBezTo>
                  <a:cubicBezTo>
                    <a:pt x="1182882" y="4275071"/>
                    <a:pt x="1225152" y="4298601"/>
                    <a:pt x="1268869" y="4319430"/>
                  </a:cubicBezTo>
                  <a:cubicBezTo>
                    <a:pt x="1312876" y="4340453"/>
                    <a:pt x="1357462" y="4360125"/>
                    <a:pt x="1402047" y="4379798"/>
                  </a:cubicBezTo>
                  <a:cubicBezTo>
                    <a:pt x="1446536" y="4399470"/>
                    <a:pt x="1491122" y="4418564"/>
                    <a:pt x="1536190" y="4436597"/>
                  </a:cubicBezTo>
                  <a:cubicBezTo>
                    <a:pt x="1558773" y="4445565"/>
                    <a:pt x="1581259" y="4454823"/>
                    <a:pt x="1603841" y="4463405"/>
                  </a:cubicBezTo>
                  <a:cubicBezTo>
                    <a:pt x="1626713" y="4471988"/>
                    <a:pt x="1649488" y="4480763"/>
                    <a:pt x="1672650" y="4488092"/>
                  </a:cubicBezTo>
                  <a:cubicBezTo>
                    <a:pt x="1719262" y="4502846"/>
                    <a:pt x="1766261" y="4516347"/>
                    <a:pt x="1812873" y="4531294"/>
                  </a:cubicBezTo>
                  <a:cubicBezTo>
                    <a:pt x="1858424" y="4545952"/>
                    <a:pt x="1903781" y="4561574"/>
                    <a:pt x="1949911" y="4574207"/>
                  </a:cubicBezTo>
                  <a:cubicBezTo>
                    <a:pt x="1996813" y="4587033"/>
                    <a:pt x="2043811" y="4599087"/>
                    <a:pt x="2091389" y="4609405"/>
                  </a:cubicBezTo>
                  <a:cubicBezTo>
                    <a:pt x="2140510" y="4620013"/>
                    <a:pt x="2189921" y="4629174"/>
                    <a:pt x="2239429" y="4637660"/>
                  </a:cubicBezTo>
                  <a:cubicBezTo>
                    <a:pt x="2286331" y="4645664"/>
                    <a:pt x="2333522" y="4652993"/>
                    <a:pt x="2381003" y="4656754"/>
                  </a:cubicBezTo>
                  <a:cubicBezTo>
                    <a:pt x="2480211" y="4664469"/>
                    <a:pt x="2579805" y="4665240"/>
                    <a:pt x="2679303" y="4665433"/>
                  </a:cubicBezTo>
                  <a:cubicBezTo>
                    <a:pt x="2681233" y="4665433"/>
                    <a:pt x="2683260" y="4665433"/>
                    <a:pt x="2685286" y="4665433"/>
                  </a:cubicBezTo>
                  <a:cubicBezTo>
                    <a:pt x="2706421" y="4665433"/>
                    <a:pt x="2727749" y="4665144"/>
                    <a:pt x="2748884" y="4663601"/>
                  </a:cubicBezTo>
                  <a:cubicBezTo>
                    <a:pt x="2774458" y="4661769"/>
                    <a:pt x="2799839" y="4659454"/>
                    <a:pt x="2825316" y="4656658"/>
                  </a:cubicBezTo>
                  <a:cubicBezTo>
                    <a:pt x="2874245" y="4651161"/>
                    <a:pt x="2922980" y="4644218"/>
                    <a:pt x="2971619" y="4637178"/>
                  </a:cubicBezTo>
                  <a:cubicBezTo>
                    <a:pt x="2980787" y="4635828"/>
                    <a:pt x="2988508" y="4630331"/>
                    <a:pt x="2993044" y="4622810"/>
                  </a:cubicBezTo>
                  <a:cubicBezTo>
                    <a:pt x="2999510" y="4625992"/>
                    <a:pt x="3007133" y="4626956"/>
                    <a:pt x="3014371" y="4625317"/>
                  </a:cubicBezTo>
                  <a:cubicBezTo>
                    <a:pt x="3055386" y="4616349"/>
                    <a:pt x="3096305" y="4607284"/>
                    <a:pt x="3137223" y="4598123"/>
                  </a:cubicBezTo>
                  <a:cubicBezTo>
                    <a:pt x="3326664" y="4554535"/>
                    <a:pt x="3511666" y="4491757"/>
                    <a:pt x="3682289" y="4397734"/>
                  </a:cubicBezTo>
                  <a:cubicBezTo>
                    <a:pt x="3866808" y="4311137"/>
                    <a:pt x="4045344" y="4208918"/>
                    <a:pt x="4199657" y="4074779"/>
                  </a:cubicBezTo>
                  <a:cubicBezTo>
                    <a:pt x="4294522" y="4002550"/>
                    <a:pt x="4369507" y="3909202"/>
                    <a:pt x="4422393" y="3802644"/>
                  </a:cubicBezTo>
                  <a:cubicBezTo>
                    <a:pt x="4490815" y="3676991"/>
                    <a:pt x="4560589" y="3551531"/>
                    <a:pt x="4610483" y="3417199"/>
                  </a:cubicBezTo>
                  <a:cubicBezTo>
                    <a:pt x="4701681" y="3193570"/>
                    <a:pt x="4774929" y="2961744"/>
                    <a:pt x="4808127" y="2722011"/>
                  </a:cubicBezTo>
                  <a:cubicBezTo>
                    <a:pt x="4827621" y="2582568"/>
                    <a:pt x="4824436" y="2441679"/>
                    <a:pt x="4824533" y="2301272"/>
                  </a:cubicBezTo>
                  <a:cubicBezTo>
                    <a:pt x="4828393" y="2093651"/>
                    <a:pt x="4809960" y="1883908"/>
                    <a:pt x="4763831" y="1680916"/>
                  </a:cubicBezTo>
                  <a:close/>
                  <a:moveTo>
                    <a:pt x="2588587" y="67585"/>
                  </a:moveTo>
                  <a:cubicBezTo>
                    <a:pt x="2591000" y="67682"/>
                    <a:pt x="2593509" y="67778"/>
                    <a:pt x="2596018" y="67778"/>
                  </a:cubicBezTo>
                  <a:cubicBezTo>
                    <a:pt x="2605090" y="68068"/>
                    <a:pt x="2614258" y="68260"/>
                    <a:pt x="2623426" y="68260"/>
                  </a:cubicBezTo>
                  <a:cubicBezTo>
                    <a:pt x="2627865" y="68357"/>
                    <a:pt x="2632208" y="68453"/>
                    <a:pt x="2636647" y="68453"/>
                  </a:cubicBezTo>
                  <a:cubicBezTo>
                    <a:pt x="2641955" y="68550"/>
                    <a:pt x="2647263" y="68550"/>
                    <a:pt x="2652474" y="68550"/>
                  </a:cubicBezTo>
                  <a:cubicBezTo>
                    <a:pt x="2704588" y="68743"/>
                    <a:pt x="2757569" y="67875"/>
                    <a:pt x="2808235" y="69514"/>
                  </a:cubicBezTo>
                  <a:cubicBezTo>
                    <a:pt x="2859962" y="71443"/>
                    <a:pt x="2912365" y="71057"/>
                    <a:pt x="2960811" y="92176"/>
                  </a:cubicBezTo>
                  <a:cubicBezTo>
                    <a:pt x="3176501" y="170094"/>
                    <a:pt x="3393447" y="247627"/>
                    <a:pt x="3597363" y="353703"/>
                  </a:cubicBezTo>
                  <a:cubicBezTo>
                    <a:pt x="3673121" y="395459"/>
                    <a:pt x="3752159" y="443386"/>
                    <a:pt x="3827144" y="488228"/>
                  </a:cubicBezTo>
                  <a:cubicBezTo>
                    <a:pt x="3940828" y="576464"/>
                    <a:pt x="4063970" y="655154"/>
                    <a:pt x="4157773" y="765956"/>
                  </a:cubicBezTo>
                  <a:cubicBezTo>
                    <a:pt x="4158738" y="767017"/>
                    <a:pt x="4159703" y="768174"/>
                    <a:pt x="4160765" y="769331"/>
                  </a:cubicBezTo>
                  <a:cubicBezTo>
                    <a:pt x="4154106" y="773478"/>
                    <a:pt x="4147447" y="777432"/>
                    <a:pt x="4140788" y="781385"/>
                  </a:cubicBezTo>
                  <a:cubicBezTo>
                    <a:pt x="4139051" y="782543"/>
                    <a:pt x="4137217" y="783603"/>
                    <a:pt x="4135577" y="784471"/>
                  </a:cubicBezTo>
                  <a:cubicBezTo>
                    <a:pt x="4129304" y="788329"/>
                    <a:pt x="4122935" y="791993"/>
                    <a:pt x="4116469" y="795561"/>
                  </a:cubicBezTo>
                  <a:cubicBezTo>
                    <a:pt x="4109038" y="799901"/>
                    <a:pt x="4101510" y="804144"/>
                    <a:pt x="4094079" y="808290"/>
                  </a:cubicBezTo>
                  <a:cubicBezTo>
                    <a:pt x="4086552" y="812533"/>
                    <a:pt x="4079024" y="816584"/>
                    <a:pt x="4071497" y="820634"/>
                  </a:cubicBezTo>
                  <a:cubicBezTo>
                    <a:pt x="4064066" y="824684"/>
                    <a:pt x="4056635" y="828638"/>
                    <a:pt x="4049108" y="832495"/>
                  </a:cubicBezTo>
                  <a:cubicBezTo>
                    <a:pt x="4048625" y="832784"/>
                    <a:pt x="4048143" y="832977"/>
                    <a:pt x="4047757" y="833267"/>
                  </a:cubicBezTo>
                  <a:cubicBezTo>
                    <a:pt x="4040808" y="836931"/>
                    <a:pt x="4033860" y="840499"/>
                    <a:pt x="4026911" y="843971"/>
                  </a:cubicBezTo>
                  <a:cubicBezTo>
                    <a:pt x="4016296" y="849371"/>
                    <a:pt x="4005680" y="854675"/>
                    <a:pt x="3994871" y="859786"/>
                  </a:cubicBezTo>
                  <a:cubicBezTo>
                    <a:pt x="3990143" y="862197"/>
                    <a:pt x="3985414" y="864414"/>
                    <a:pt x="3980685" y="866632"/>
                  </a:cubicBezTo>
                  <a:cubicBezTo>
                    <a:pt x="3954049" y="879362"/>
                    <a:pt x="3927028" y="891512"/>
                    <a:pt x="3899813" y="902988"/>
                  </a:cubicBezTo>
                  <a:cubicBezTo>
                    <a:pt x="3894988" y="905109"/>
                    <a:pt x="3890259" y="907134"/>
                    <a:pt x="3885434" y="909063"/>
                  </a:cubicBezTo>
                  <a:cubicBezTo>
                    <a:pt x="3853683" y="922274"/>
                    <a:pt x="3821547" y="934811"/>
                    <a:pt x="3789121" y="946576"/>
                  </a:cubicBezTo>
                  <a:cubicBezTo>
                    <a:pt x="3780242" y="949854"/>
                    <a:pt x="3771364" y="953037"/>
                    <a:pt x="3762582" y="956412"/>
                  </a:cubicBezTo>
                  <a:cubicBezTo>
                    <a:pt x="3754765" y="959305"/>
                    <a:pt x="3746948" y="962198"/>
                    <a:pt x="3739131" y="965284"/>
                  </a:cubicBezTo>
                  <a:cubicBezTo>
                    <a:pt x="3730831" y="968370"/>
                    <a:pt x="3722532" y="971648"/>
                    <a:pt x="3714232" y="974831"/>
                  </a:cubicBezTo>
                  <a:cubicBezTo>
                    <a:pt x="3702169" y="979556"/>
                    <a:pt x="3690106" y="984185"/>
                    <a:pt x="3678043" y="988910"/>
                  </a:cubicBezTo>
                  <a:cubicBezTo>
                    <a:pt x="3665883" y="993635"/>
                    <a:pt x="3653627" y="998457"/>
                    <a:pt x="3641467" y="1003086"/>
                  </a:cubicBezTo>
                  <a:cubicBezTo>
                    <a:pt x="3624289" y="1009740"/>
                    <a:pt x="3606918" y="1016393"/>
                    <a:pt x="3589643" y="1022855"/>
                  </a:cubicBezTo>
                  <a:cubicBezTo>
                    <a:pt x="3563007" y="982642"/>
                    <a:pt x="3534924" y="943393"/>
                    <a:pt x="3505297" y="905206"/>
                  </a:cubicBezTo>
                  <a:cubicBezTo>
                    <a:pt x="3440348" y="805204"/>
                    <a:pt x="3360924" y="717161"/>
                    <a:pt x="3277350" y="632492"/>
                  </a:cubicBezTo>
                  <a:cubicBezTo>
                    <a:pt x="3200145" y="542520"/>
                    <a:pt x="3115992" y="456501"/>
                    <a:pt x="3022960" y="381476"/>
                  </a:cubicBezTo>
                  <a:cubicBezTo>
                    <a:pt x="2941317" y="303944"/>
                    <a:pt x="2853014" y="231233"/>
                    <a:pt x="2757183" y="171637"/>
                  </a:cubicBezTo>
                  <a:cubicBezTo>
                    <a:pt x="2756990" y="171541"/>
                    <a:pt x="2756894" y="171444"/>
                    <a:pt x="2756701" y="171251"/>
                  </a:cubicBezTo>
                  <a:cubicBezTo>
                    <a:pt x="2756508" y="171058"/>
                    <a:pt x="2756315" y="170866"/>
                    <a:pt x="2756025" y="170769"/>
                  </a:cubicBezTo>
                  <a:cubicBezTo>
                    <a:pt x="2751586" y="167683"/>
                    <a:pt x="2739523" y="160161"/>
                    <a:pt x="2722731" y="150325"/>
                  </a:cubicBezTo>
                  <a:cubicBezTo>
                    <a:pt x="2720897" y="149264"/>
                    <a:pt x="2718967" y="148107"/>
                    <a:pt x="2717037" y="146950"/>
                  </a:cubicBezTo>
                  <a:cubicBezTo>
                    <a:pt x="2712115" y="144057"/>
                    <a:pt x="2706904" y="140971"/>
                    <a:pt x="2701403" y="137789"/>
                  </a:cubicBezTo>
                  <a:cubicBezTo>
                    <a:pt x="2700341" y="137210"/>
                    <a:pt x="2699183" y="136535"/>
                    <a:pt x="2698025" y="135860"/>
                  </a:cubicBezTo>
                  <a:cubicBezTo>
                    <a:pt x="2696867" y="135185"/>
                    <a:pt x="2695709" y="134510"/>
                    <a:pt x="2694647" y="133932"/>
                  </a:cubicBezTo>
                  <a:cubicBezTo>
                    <a:pt x="2692428" y="132581"/>
                    <a:pt x="2690015" y="131231"/>
                    <a:pt x="2687699" y="129978"/>
                  </a:cubicBezTo>
                  <a:cubicBezTo>
                    <a:pt x="2685769" y="128917"/>
                    <a:pt x="2683742" y="127760"/>
                    <a:pt x="2681716" y="126603"/>
                  </a:cubicBezTo>
                  <a:cubicBezTo>
                    <a:pt x="2680172" y="125735"/>
                    <a:pt x="2678531" y="124770"/>
                    <a:pt x="2676987" y="123902"/>
                  </a:cubicBezTo>
                  <a:cubicBezTo>
                    <a:pt x="2663476" y="116381"/>
                    <a:pt x="2649193" y="108570"/>
                    <a:pt x="2634814" y="101048"/>
                  </a:cubicBezTo>
                  <a:cubicBezTo>
                    <a:pt x="2632208" y="99698"/>
                    <a:pt x="2629602" y="98348"/>
                    <a:pt x="2626997" y="96901"/>
                  </a:cubicBezTo>
                  <a:cubicBezTo>
                    <a:pt x="2625742" y="96226"/>
                    <a:pt x="2624391" y="95551"/>
                    <a:pt x="2623040" y="94876"/>
                  </a:cubicBezTo>
                  <a:cubicBezTo>
                    <a:pt x="2620820" y="93815"/>
                    <a:pt x="2618697" y="92658"/>
                    <a:pt x="2616478" y="91597"/>
                  </a:cubicBezTo>
                  <a:cubicBezTo>
                    <a:pt x="2614741" y="90633"/>
                    <a:pt x="2613003" y="89765"/>
                    <a:pt x="2611266" y="88897"/>
                  </a:cubicBezTo>
                  <a:cubicBezTo>
                    <a:pt x="2609626" y="88126"/>
                    <a:pt x="2607888" y="87258"/>
                    <a:pt x="2606248" y="86390"/>
                  </a:cubicBezTo>
                  <a:cubicBezTo>
                    <a:pt x="2604607" y="85522"/>
                    <a:pt x="2602870" y="84751"/>
                    <a:pt x="2601230" y="83883"/>
                  </a:cubicBezTo>
                  <a:cubicBezTo>
                    <a:pt x="2599589" y="83111"/>
                    <a:pt x="2597852" y="82243"/>
                    <a:pt x="2596211" y="81472"/>
                  </a:cubicBezTo>
                  <a:cubicBezTo>
                    <a:pt x="2592834" y="79832"/>
                    <a:pt x="2589552" y="78289"/>
                    <a:pt x="2586368" y="76747"/>
                  </a:cubicBezTo>
                  <a:cubicBezTo>
                    <a:pt x="2584727" y="75975"/>
                    <a:pt x="2583087" y="75204"/>
                    <a:pt x="2581446" y="74432"/>
                  </a:cubicBezTo>
                  <a:cubicBezTo>
                    <a:pt x="2578261" y="72986"/>
                    <a:pt x="2575076" y="71539"/>
                    <a:pt x="2571892" y="70189"/>
                  </a:cubicBezTo>
                  <a:cubicBezTo>
                    <a:pt x="2570348" y="69514"/>
                    <a:pt x="2568804" y="68839"/>
                    <a:pt x="2567260" y="68164"/>
                  </a:cubicBezTo>
                  <a:cubicBezTo>
                    <a:pt x="2565715" y="67489"/>
                    <a:pt x="2564268" y="66910"/>
                    <a:pt x="2562820" y="66235"/>
                  </a:cubicBezTo>
                  <a:cubicBezTo>
                    <a:pt x="2571120" y="67007"/>
                    <a:pt x="2579805" y="67393"/>
                    <a:pt x="2588587" y="67585"/>
                  </a:cubicBezTo>
                  <a:close/>
                  <a:moveTo>
                    <a:pt x="2543615" y="1297111"/>
                  </a:moveTo>
                  <a:cubicBezTo>
                    <a:pt x="2546607" y="1297304"/>
                    <a:pt x="2549599" y="1297304"/>
                    <a:pt x="2552591" y="1297304"/>
                  </a:cubicBezTo>
                  <a:cubicBezTo>
                    <a:pt x="2557898" y="1297497"/>
                    <a:pt x="2563206" y="1297497"/>
                    <a:pt x="2568611" y="1297497"/>
                  </a:cubicBezTo>
                  <a:cubicBezTo>
                    <a:pt x="2569865" y="1297497"/>
                    <a:pt x="2571023" y="1297497"/>
                    <a:pt x="2572278" y="1297497"/>
                  </a:cubicBezTo>
                  <a:cubicBezTo>
                    <a:pt x="2789513" y="1298558"/>
                    <a:pt x="3003370" y="1258538"/>
                    <a:pt x="3213367" y="1204342"/>
                  </a:cubicBezTo>
                  <a:cubicBezTo>
                    <a:pt x="3315663" y="1174351"/>
                    <a:pt x="3416222" y="1139539"/>
                    <a:pt x="3518904" y="1110705"/>
                  </a:cubicBezTo>
                  <a:cubicBezTo>
                    <a:pt x="3534828" y="1105209"/>
                    <a:pt x="3550655" y="1099616"/>
                    <a:pt x="3566482" y="1093926"/>
                  </a:cubicBezTo>
                  <a:cubicBezTo>
                    <a:pt x="3569859" y="1099037"/>
                    <a:pt x="3573044" y="1104244"/>
                    <a:pt x="3576325" y="1109452"/>
                  </a:cubicBezTo>
                  <a:cubicBezTo>
                    <a:pt x="3578062" y="1112152"/>
                    <a:pt x="3579703" y="1114948"/>
                    <a:pt x="3581343" y="1117649"/>
                  </a:cubicBezTo>
                  <a:cubicBezTo>
                    <a:pt x="3583563" y="1121217"/>
                    <a:pt x="3585686" y="1124785"/>
                    <a:pt x="3587809" y="1128353"/>
                  </a:cubicBezTo>
                  <a:cubicBezTo>
                    <a:pt x="3590898" y="1133560"/>
                    <a:pt x="3593889" y="1138768"/>
                    <a:pt x="3596881" y="1143975"/>
                  </a:cubicBezTo>
                  <a:cubicBezTo>
                    <a:pt x="3599873" y="1149182"/>
                    <a:pt x="3602864" y="1154390"/>
                    <a:pt x="3605760" y="1159790"/>
                  </a:cubicBezTo>
                  <a:cubicBezTo>
                    <a:pt x="3702941" y="1333081"/>
                    <a:pt x="3775610" y="1519583"/>
                    <a:pt x="3847217" y="1704735"/>
                  </a:cubicBezTo>
                  <a:cubicBezTo>
                    <a:pt x="3902033" y="1899048"/>
                    <a:pt x="3944302" y="2097026"/>
                    <a:pt x="3976342" y="2296547"/>
                  </a:cubicBezTo>
                  <a:cubicBezTo>
                    <a:pt x="3977307" y="2302622"/>
                    <a:pt x="3978272" y="2308794"/>
                    <a:pt x="3979237" y="2314869"/>
                  </a:cubicBezTo>
                  <a:cubicBezTo>
                    <a:pt x="3980010" y="2319594"/>
                    <a:pt x="3980685" y="2324223"/>
                    <a:pt x="3981360" y="2328948"/>
                  </a:cubicBezTo>
                  <a:cubicBezTo>
                    <a:pt x="3982133" y="2333963"/>
                    <a:pt x="3982808" y="2338881"/>
                    <a:pt x="3983484" y="2343896"/>
                  </a:cubicBezTo>
                  <a:cubicBezTo>
                    <a:pt x="3984352" y="2349971"/>
                    <a:pt x="3985124" y="2356046"/>
                    <a:pt x="3985896" y="2362122"/>
                  </a:cubicBezTo>
                  <a:cubicBezTo>
                    <a:pt x="3985993" y="2362507"/>
                    <a:pt x="3985993" y="2362797"/>
                    <a:pt x="3985993" y="2363182"/>
                  </a:cubicBezTo>
                  <a:cubicBezTo>
                    <a:pt x="3986958" y="2370415"/>
                    <a:pt x="3987827" y="2377551"/>
                    <a:pt x="3988598" y="2384783"/>
                  </a:cubicBezTo>
                  <a:cubicBezTo>
                    <a:pt x="3958971" y="2384108"/>
                    <a:pt x="3929247" y="2383530"/>
                    <a:pt x="3899620" y="2382855"/>
                  </a:cubicBezTo>
                  <a:cubicBezTo>
                    <a:pt x="3885530" y="2382565"/>
                    <a:pt x="3871537" y="2382276"/>
                    <a:pt x="3857544" y="2381890"/>
                  </a:cubicBezTo>
                  <a:cubicBezTo>
                    <a:pt x="3843453" y="2381601"/>
                    <a:pt x="3829557" y="2381215"/>
                    <a:pt x="3815467" y="2380926"/>
                  </a:cubicBezTo>
                  <a:cubicBezTo>
                    <a:pt x="3731217" y="2378997"/>
                    <a:pt x="3647064" y="2376683"/>
                    <a:pt x="3562911" y="2373597"/>
                  </a:cubicBezTo>
                  <a:cubicBezTo>
                    <a:pt x="3536951" y="2372633"/>
                    <a:pt x="3510991" y="2371668"/>
                    <a:pt x="3484934" y="2370511"/>
                  </a:cubicBezTo>
                  <a:cubicBezTo>
                    <a:pt x="3481846" y="2370415"/>
                    <a:pt x="3478854" y="2370318"/>
                    <a:pt x="3475670" y="2370126"/>
                  </a:cubicBezTo>
                  <a:cubicBezTo>
                    <a:pt x="3454824" y="2369161"/>
                    <a:pt x="3433882" y="2368293"/>
                    <a:pt x="3413037" y="2367233"/>
                  </a:cubicBezTo>
                  <a:cubicBezTo>
                    <a:pt x="3378971" y="2365593"/>
                    <a:pt x="3344808" y="2363857"/>
                    <a:pt x="3310741" y="2361832"/>
                  </a:cubicBezTo>
                  <a:cubicBezTo>
                    <a:pt x="3062528" y="2352864"/>
                    <a:pt x="2814894" y="2323066"/>
                    <a:pt x="2566777" y="2312073"/>
                  </a:cubicBezTo>
                  <a:cubicBezTo>
                    <a:pt x="2553170" y="2311976"/>
                    <a:pt x="2539562" y="2311976"/>
                    <a:pt x="2525955" y="2311880"/>
                  </a:cubicBezTo>
                  <a:cubicBezTo>
                    <a:pt x="2526824" y="2283335"/>
                    <a:pt x="2527596" y="2254791"/>
                    <a:pt x="2528368" y="2226247"/>
                  </a:cubicBezTo>
                  <a:cubicBezTo>
                    <a:pt x="2529043" y="2204164"/>
                    <a:pt x="2529622" y="2182080"/>
                    <a:pt x="2530201" y="2159997"/>
                  </a:cubicBezTo>
                  <a:cubicBezTo>
                    <a:pt x="2532132" y="2086515"/>
                    <a:pt x="2533869" y="2012936"/>
                    <a:pt x="2535509" y="1939358"/>
                  </a:cubicBezTo>
                  <a:cubicBezTo>
                    <a:pt x="2536185" y="1909560"/>
                    <a:pt x="2536764" y="1879858"/>
                    <a:pt x="2537343" y="1850060"/>
                  </a:cubicBezTo>
                  <a:cubicBezTo>
                    <a:pt x="2538018" y="1816116"/>
                    <a:pt x="2538597" y="1782075"/>
                    <a:pt x="2539176" y="1748034"/>
                  </a:cubicBezTo>
                  <a:cubicBezTo>
                    <a:pt x="2539562" y="1727493"/>
                    <a:pt x="2539852" y="1706953"/>
                    <a:pt x="2540238" y="1686413"/>
                  </a:cubicBezTo>
                  <a:cubicBezTo>
                    <a:pt x="2540624" y="1661147"/>
                    <a:pt x="2541010" y="1635978"/>
                    <a:pt x="2541299" y="1610713"/>
                  </a:cubicBezTo>
                  <a:cubicBezTo>
                    <a:pt x="2541589" y="1592679"/>
                    <a:pt x="2541782" y="1574550"/>
                    <a:pt x="2542072" y="1556517"/>
                  </a:cubicBezTo>
                  <a:cubicBezTo>
                    <a:pt x="2542457" y="1523730"/>
                    <a:pt x="2542844" y="1490942"/>
                    <a:pt x="2543133" y="1458058"/>
                  </a:cubicBezTo>
                  <a:cubicBezTo>
                    <a:pt x="2543615" y="1417364"/>
                    <a:pt x="2543905" y="1376669"/>
                    <a:pt x="2544195" y="1335974"/>
                  </a:cubicBezTo>
                  <a:cubicBezTo>
                    <a:pt x="2543905" y="1323148"/>
                    <a:pt x="2543809" y="1310130"/>
                    <a:pt x="2543615" y="1297111"/>
                  </a:cubicBezTo>
                  <a:close/>
                  <a:moveTo>
                    <a:pt x="2519972" y="86679"/>
                  </a:moveTo>
                  <a:cubicBezTo>
                    <a:pt x="2523349" y="88801"/>
                    <a:pt x="2526824" y="90826"/>
                    <a:pt x="2530201" y="92851"/>
                  </a:cubicBezTo>
                  <a:cubicBezTo>
                    <a:pt x="2554231" y="106930"/>
                    <a:pt x="2579130" y="119274"/>
                    <a:pt x="2603160" y="133353"/>
                  </a:cubicBezTo>
                  <a:cubicBezTo>
                    <a:pt x="2675250" y="175205"/>
                    <a:pt x="2741163" y="218118"/>
                    <a:pt x="2809007" y="269131"/>
                  </a:cubicBezTo>
                  <a:cubicBezTo>
                    <a:pt x="2873376" y="315901"/>
                    <a:pt x="2926647" y="366915"/>
                    <a:pt x="2985806" y="422074"/>
                  </a:cubicBezTo>
                  <a:cubicBezTo>
                    <a:pt x="3086365" y="503657"/>
                    <a:pt x="3171676" y="598933"/>
                    <a:pt x="3257759" y="695463"/>
                  </a:cubicBezTo>
                  <a:cubicBezTo>
                    <a:pt x="3326182" y="765088"/>
                    <a:pt x="3391130" y="838281"/>
                    <a:pt x="3444498" y="920249"/>
                  </a:cubicBezTo>
                  <a:cubicBezTo>
                    <a:pt x="3473643" y="961330"/>
                    <a:pt x="3503753" y="1001928"/>
                    <a:pt x="3532608" y="1043298"/>
                  </a:cubicBezTo>
                  <a:cubicBezTo>
                    <a:pt x="3525756" y="1045709"/>
                    <a:pt x="3518904" y="1048120"/>
                    <a:pt x="3511956" y="1050435"/>
                  </a:cubicBezTo>
                  <a:cubicBezTo>
                    <a:pt x="3491304" y="1057378"/>
                    <a:pt x="3470555" y="1064128"/>
                    <a:pt x="3449613" y="1070300"/>
                  </a:cubicBezTo>
                  <a:cubicBezTo>
                    <a:pt x="3335447" y="1098748"/>
                    <a:pt x="3226781" y="1145614"/>
                    <a:pt x="3111263" y="1169337"/>
                  </a:cubicBezTo>
                  <a:cubicBezTo>
                    <a:pt x="2940544" y="1207139"/>
                    <a:pt x="2765676" y="1237997"/>
                    <a:pt x="2590807" y="1237997"/>
                  </a:cubicBezTo>
                  <a:cubicBezTo>
                    <a:pt x="2582797" y="1237997"/>
                    <a:pt x="2574690" y="1237901"/>
                    <a:pt x="2566681" y="1237805"/>
                  </a:cubicBezTo>
                  <a:cubicBezTo>
                    <a:pt x="2558671" y="1237708"/>
                    <a:pt x="2550661" y="1237515"/>
                    <a:pt x="2542651" y="1237226"/>
                  </a:cubicBezTo>
                  <a:cubicBezTo>
                    <a:pt x="2542651" y="1236840"/>
                    <a:pt x="2542651" y="1236455"/>
                    <a:pt x="2542651" y="1236165"/>
                  </a:cubicBezTo>
                  <a:cubicBezTo>
                    <a:pt x="2542361" y="1220254"/>
                    <a:pt x="2542072" y="1204246"/>
                    <a:pt x="2541782" y="1188238"/>
                  </a:cubicBezTo>
                  <a:cubicBezTo>
                    <a:pt x="2541492" y="1171941"/>
                    <a:pt x="2541203" y="1155547"/>
                    <a:pt x="2540817" y="1139250"/>
                  </a:cubicBezTo>
                  <a:cubicBezTo>
                    <a:pt x="2538018" y="998553"/>
                    <a:pt x="2534448" y="857857"/>
                    <a:pt x="2532132" y="717064"/>
                  </a:cubicBezTo>
                  <a:cubicBezTo>
                    <a:pt x="2531938" y="702889"/>
                    <a:pt x="2531649" y="688616"/>
                    <a:pt x="2531456" y="674344"/>
                  </a:cubicBezTo>
                  <a:cubicBezTo>
                    <a:pt x="2531263" y="663640"/>
                    <a:pt x="2531166" y="652936"/>
                    <a:pt x="2531070" y="642328"/>
                  </a:cubicBezTo>
                  <a:cubicBezTo>
                    <a:pt x="2530877" y="628249"/>
                    <a:pt x="2530684" y="614363"/>
                    <a:pt x="2530587" y="600283"/>
                  </a:cubicBezTo>
                  <a:cubicBezTo>
                    <a:pt x="2530394" y="583986"/>
                    <a:pt x="2530201" y="567689"/>
                    <a:pt x="2530105" y="551295"/>
                  </a:cubicBezTo>
                  <a:cubicBezTo>
                    <a:pt x="2530008" y="534998"/>
                    <a:pt x="2529912" y="518701"/>
                    <a:pt x="2529815" y="502307"/>
                  </a:cubicBezTo>
                  <a:cubicBezTo>
                    <a:pt x="2529526" y="443290"/>
                    <a:pt x="2529719" y="384273"/>
                    <a:pt x="2530491" y="325159"/>
                  </a:cubicBezTo>
                  <a:cubicBezTo>
                    <a:pt x="2529333" y="251966"/>
                    <a:pt x="2526824" y="178677"/>
                    <a:pt x="2521516" y="105580"/>
                  </a:cubicBezTo>
                  <a:cubicBezTo>
                    <a:pt x="2520840" y="100566"/>
                    <a:pt x="2520454" y="95455"/>
                    <a:pt x="2520165" y="90247"/>
                  </a:cubicBezTo>
                  <a:cubicBezTo>
                    <a:pt x="2520068" y="89186"/>
                    <a:pt x="2520068" y="88029"/>
                    <a:pt x="2519972" y="86679"/>
                  </a:cubicBezTo>
                  <a:lnTo>
                    <a:pt x="2519972" y="86679"/>
                  </a:lnTo>
                  <a:close/>
                  <a:moveTo>
                    <a:pt x="2503759" y="2930500"/>
                  </a:moveTo>
                  <a:cubicBezTo>
                    <a:pt x="2505013" y="2899738"/>
                    <a:pt x="2506268" y="2869072"/>
                    <a:pt x="2507522" y="2838310"/>
                  </a:cubicBezTo>
                  <a:cubicBezTo>
                    <a:pt x="2508295" y="2818155"/>
                    <a:pt x="2509163" y="2798097"/>
                    <a:pt x="2509935" y="2777942"/>
                  </a:cubicBezTo>
                  <a:cubicBezTo>
                    <a:pt x="2511769" y="2732233"/>
                    <a:pt x="2513409" y="2686427"/>
                    <a:pt x="2515050" y="2640621"/>
                  </a:cubicBezTo>
                  <a:cubicBezTo>
                    <a:pt x="2516594" y="2597805"/>
                    <a:pt x="2518041" y="2554988"/>
                    <a:pt x="2519489" y="2512268"/>
                  </a:cubicBezTo>
                  <a:cubicBezTo>
                    <a:pt x="2519586" y="2509279"/>
                    <a:pt x="2519682" y="2506290"/>
                    <a:pt x="2519779" y="2503396"/>
                  </a:cubicBezTo>
                  <a:cubicBezTo>
                    <a:pt x="2521130" y="2463666"/>
                    <a:pt x="2522384" y="2423935"/>
                    <a:pt x="2523639" y="2384205"/>
                  </a:cubicBezTo>
                  <a:cubicBezTo>
                    <a:pt x="2523832" y="2380155"/>
                    <a:pt x="2523928" y="2376104"/>
                    <a:pt x="2524025" y="2372054"/>
                  </a:cubicBezTo>
                  <a:cubicBezTo>
                    <a:pt x="2536474" y="2372151"/>
                    <a:pt x="2548827" y="2372343"/>
                    <a:pt x="2561276" y="2372536"/>
                  </a:cubicBezTo>
                  <a:cubicBezTo>
                    <a:pt x="2583762" y="2372826"/>
                    <a:pt x="2606151" y="2373211"/>
                    <a:pt x="2628637" y="2373597"/>
                  </a:cubicBezTo>
                  <a:cubicBezTo>
                    <a:pt x="2941896" y="2398091"/>
                    <a:pt x="3259496" y="2422200"/>
                    <a:pt x="3574105" y="2433675"/>
                  </a:cubicBezTo>
                  <a:cubicBezTo>
                    <a:pt x="3585107" y="2434061"/>
                    <a:pt x="3596109" y="2434447"/>
                    <a:pt x="3607111" y="2434832"/>
                  </a:cubicBezTo>
                  <a:cubicBezTo>
                    <a:pt x="3618112" y="2435218"/>
                    <a:pt x="3629114" y="2435604"/>
                    <a:pt x="3640116" y="2435893"/>
                  </a:cubicBezTo>
                  <a:cubicBezTo>
                    <a:pt x="3695413" y="2437725"/>
                    <a:pt x="3750615" y="2439075"/>
                    <a:pt x="3805913" y="2440329"/>
                  </a:cubicBezTo>
                  <a:cubicBezTo>
                    <a:pt x="3824828" y="2440811"/>
                    <a:pt x="3843743" y="2441101"/>
                    <a:pt x="3862755" y="2441583"/>
                  </a:cubicBezTo>
                  <a:cubicBezTo>
                    <a:pt x="3906665" y="2442451"/>
                    <a:pt x="3950478" y="2443222"/>
                    <a:pt x="3994389" y="2444090"/>
                  </a:cubicBezTo>
                  <a:cubicBezTo>
                    <a:pt x="4001337" y="2529434"/>
                    <a:pt x="4002302" y="2615259"/>
                    <a:pt x="3997188" y="2700988"/>
                  </a:cubicBezTo>
                  <a:cubicBezTo>
                    <a:pt x="3987151" y="2845060"/>
                    <a:pt x="3952602" y="2979585"/>
                    <a:pt x="3922588" y="3122306"/>
                  </a:cubicBezTo>
                  <a:cubicBezTo>
                    <a:pt x="3880898" y="3323852"/>
                    <a:pt x="3795683" y="3510450"/>
                    <a:pt x="3693580" y="3688659"/>
                  </a:cubicBezTo>
                  <a:cubicBezTo>
                    <a:pt x="3690588" y="3694638"/>
                    <a:pt x="3687693" y="3700521"/>
                    <a:pt x="3684605" y="3706403"/>
                  </a:cubicBezTo>
                  <a:cubicBezTo>
                    <a:pt x="3682771" y="3709971"/>
                    <a:pt x="3680938" y="3713635"/>
                    <a:pt x="3679008" y="3717107"/>
                  </a:cubicBezTo>
                  <a:cubicBezTo>
                    <a:pt x="3676884" y="3721061"/>
                    <a:pt x="3674761" y="3724918"/>
                    <a:pt x="3672638" y="3728872"/>
                  </a:cubicBezTo>
                  <a:cubicBezTo>
                    <a:pt x="3670901" y="3732151"/>
                    <a:pt x="3669068" y="3735333"/>
                    <a:pt x="3667234" y="3738515"/>
                  </a:cubicBezTo>
                  <a:cubicBezTo>
                    <a:pt x="3650731" y="3730608"/>
                    <a:pt x="3634036" y="3722893"/>
                    <a:pt x="3617340" y="3715468"/>
                  </a:cubicBezTo>
                  <a:cubicBezTo>
                    <a:pt x="3611839" y="3712960"/>
                    <a:pt x="3606339" y="3710549"/>
                    <a:pt x="3600741" y="3708235"/>
                  </a:cubicBezTo>
                  <a:cubicBezTo>
                    <a:pt x="3600548" y="3708139"/>
                    <a:pt x="3600355" y="3708042"/>
                    <a:pt x="3600259" y="3708042"/>
                  </a:cubicBezTo>
                  <a:cubicBezTo>
                    <a:pt x="3594854" y="3705632"/>
                    <a:pt x="3589450" y="3703317"/>
                    <a:pt x="3584046" y="3701099"/>
                  </a:cubicBezTo>
                  <a:cubicBezTo>
                    <a:pt x="3578545" y="3698688"/>
                    <a:pt x="3572851" y="3696374"/>
                    <a:pt x="3567350" y="3694156"/>
                  </a:cubicBezTo>
                  <a:cubicBezTo>
                    <a:pt x="3556059" y="3689527"/>
                    <a:pt x="3544671" y="3684995"/>
                    <a:pt x="3533284" y="3680655"/>
                  </a:cubicBezTo>
                  <a:cubicBezTo>
                    <a:pt x="3405413" y="3638128"/>
                    <a:pt x="3274937" y="3602641"/>
                    <a:pt x="3144365" y="3570143"/>
                  </a:cubicBezTo>
                  <a:cubicBezTo>
                    <a:pt x="3001054" y="3541309"/>
                    <a:pt x="2858997" y="3506689"/>
                    <a:pt x="2714045" y="3486728"/>
                  </a:cubicBezTo>
                  <a:cubicBezTo>
                    <a:pt x="2646298" y="3473709"/>
                    <a:pt x="2577682" y="3464355"/>
                    <a:pt x="2508680" y="3464452"/>
                  </a:cubicBezTo>
                  <a:cubicBezTo>
                    <a:pt x="2498933" y="3464548"/>
                    <a:pt x="2489283" y="3464548"/>
                    <a:pt x="2479536" y="3464548"/>
                  </a:cubicBezTo>
                  <a:cubicBezTo>
                    <a:pt x="2480694" y="3440825"/>
                    <a:pt x="2481948" y="3417006"/>
                    <a:pt x="2483106" y="3393284"/>
                  </a:cubicBezTo>
                  <a:cubicBezTo>
                    <a:pt x="2484940" y="3356832"/>
                    <a:pt x="2486677" y="3320477"/>
                    <a:pt x="2488414" y="3284025"/>
                  </a:cubicBezTo>
                  <a:cubicBezTo>
                    <a:pt x="2492081" y="3206878"/>
                    <a:pt x="2495556" y="3129828"/>
                    <a:pt x="2499030" y="3052681"/>
                  </a:cubicBezTo>
                  <a:cubicBezTo>
                    <a:pt x="2500381" y="3011697"/>
                    <a:pt x="2502118" y="2971098"/>
                    <a:pt x="2503759" y="2930500"/>
                  </a:cubicBezTo>
                  <a:close/>
                  <a:moveTo>
                    <a:pt x="2477509" y="1930100"/>
                  </a:moveTo>
                  <a:cubicBezTo>
                    <a:pt x="2476834" y="1958837"/>
                    <a:pt x="2476158" y="1987671"/>
                    <a:pt x="2475386" y="2016408"/>
                  </a:cubicBezTo>
                  <a:cubicBezTo>
                    <a:pt x="2474710" y="2043795"/>
                    <a:pt x="2474035" y="2071182"/>
                    <a:pt x="2473263" y="2098665"/>
                  </a:cubicBezTo>
                  <a:cubicBezTo>
                    <a:pt x="2472008" y="2146786"/>
                    <a:pt x="2470657" y="2194906"/>
                    <a:pt x="2469306" y="2243026"/>
                  </a:cubicBezTo>
                  <a:cubicBezTo>
                    <a:pt x="2468631" y="2265977"/>
                    <a:pt x="2468051" y="2288929"/>
                    <a:pt x="2467376" y="2311783"/>
                  </a:cubicBezTo>
                  <a:cubicBezTo>
                    <a:pt x="2416035" y="2311590"/>
                    <a:pt x="2364694" y="2311398"/>
                    <a:pt x="2313353" y="2311108"/>
                  </a:cubicBezTo>
                  <a:cubicBezTo>
                    <a:pt x="2250431" y="2310819"/>
                    <a:pt x="2187605" y="2310433"/>
                    <a:pt x="2124683" y="2310047"/>
                  </a:cubicBezTo>
                  <a:cubicBezTo>
                    <a:pt x="2087432" y="2309855"/>
                    <a:pt x="2050277" y="2309565"/>
                    <a:pt x="2013026" y="2309276"/>
                  </a:cubicBezTo>
                  <a:cubicBezTo>
                    <a:pt x="1981758" y="2309083"/>
                    <a:pt x="1950490" y="2308794"/>
                    <a:pt x="1919222" y="2308505"/>
                  </a:cubicBezTo>
                  <a:cubicBezTo>
                    <a:pt x="1888630" y="2308312"/>
                    <a:pt x="1858038" y="2307926"/>
                    <a:pt x="1827349" y="2307540"/>
                  </a:cubicBezTo>
                  <a:cubicBezTo>
                    <a:pt x="1801775" y="2307251"/>
                    <a:pt x="1776104" y="2306962"/>
                    <a:pt x="1750434" y="2306576"/>
                  </a:cubicBezTo>
                  <a:cubicBezTo>
                    <a:pt x="1722929" y="2306190"/>
                    <a:pt x="1695425" y="2305804"/>
                    <a:pt x="1667921" y="2305419"/>
                  </a:cubicBezTo>
                  <a:cubicBezTo>
                    <a:pt x="1629801" y="2304936"/>
                    <a:pt x="1591778" y="2304262"/>
                    <a:pt x="1553754" y="2303586"/>
                  </a:cubicBezTo>
                  <a:cubicBezTo>
                    <a:pt x="1404363" y="2300694"/>
                    <a:pt x="1255165" y="2296740"/>
                    <a:pt x="1106064" y="2309662"/>
                  </a:cubicBezTo>
                  <a:cubicBezTo>
                    <a:pt x="1097185" y="2310047"/>
                    <a:pt x="1088210" y="2310433"/>
                    <a:pt x="1079332" y="2310819"/>
                  </a:cubicBezTo>
                  <a:cubicBezTo>
                    <a:pt x="1079525" y="2309180"/>
                    <a:pt x="1079718" y="2307444"/>
                    <a:pt x="1080007" y="2305804"/>
                  </a:cubicBezTo>
                  <a:cubicBezTo>
                    <a:pt x="1080972" y="2297415"/>
                    <a:pt x="1082034" y="2289025"/>
                    <a:pt x="1083095" y="2280635"/>
                  </a:cubicBezTo>
                  <a:cubicBezTo>
                    <a:pt x="1084350" y="2271378"/>
                    <a:pt x="1085604" y="2262120"/>
                    <a:pt x="1086955" y="2252766"/>
                  </a:cubicBezTo>
                  <a:cubicBezTo>
                    <a:pt x="1087534" y="2248523"/>
                    <a:pt x="1088114" y="2244376"/>
                    <a:pt x="1088789" y="2240230"/>
                  </a:cubicBezTo>
                  <a:cubicBezTo>
                    <a:pt x="1092939" y="2212264"/>
                    <a:pt x="1097475" y="2184298"/>
                    <a:pt x="1102203" y="2156526"/>
                  </a:cubicBezTo>
                  <a:cubicBezTo>
                    <a:pt x="1103265" y="2150161"/>
                    <a:pt x="1104423" y="2143796"/>
                    <a:pt x="1105581" y="2137335"/>
                  </a:cubicBezTo>
                  <a:cubicBezTo>
                    <a:pt x="1110889" y="2107152"/>
                    <a:pt x="1116390" y="2076968"/>
                    <a:pt x="1121891" y="2046784"/>
                  </a:cubicBezTo>
                  <a:cubicBezTo>
                    <a:pt x="1123531" y="2037623"/>
                    <a:pt x="1125268" y="2028558"/>
                    <a:pt x="1126909" y="2019397"/>
                  </a:cubicBezTo>
                  <a:cubicBezTo>
                    <a:pt x="1130287" y="2001171"/>
                    <a:pt x="1133568" y="1982945"/>
                    <a:pt x="1136946" y="1964719"/>
                  </a:cubicBezTo>
                  <a:cubicBezTo>
                    <a:pt x="1138876" y="1956040"/>
                    <a:pt x="1140902" y="1947361"/>
                    <a:pt x="1143025" y="1938682"/>
                  </a:cubicBezTo>
                  <a:cubicBezTo>
                    <a:pt x="1156826" y="1880726"/>
                    <a:pt x="1172074" y="1823155"/>
                    <a:pt x="1188962" y="1766067"/>
                  </a:cubicBezTo>
                  <a:cubicBezTo>
                    <a:pt x="1190506" y="1760666"/>
                    <a:pt x="1192147" y="1755170"/>
                    <a:pt x="1193788" y="1749769"/>
                  </a:cubicBezTo>
                  <a:cubicBezTo>
                    <a:pt x="1194560" y="1746973"/>
                    <a:pt x="1195428" y="1744273"/>
                    <a:pt x="1196297" y="1741476"/>
                  </a:cubicBezTo>
                  <a:cubicBezTo>
                    <a:pt x="1199578" y="1730579"/>
                    <a:pt x="1202859" y="1719779"/>
                    <a:pt x="1206333" y="1708978"/>
                  </a:cubicBezTo>
                  <a:cubicBezTo>
                    <a:pt x="1207877" y="1704157"/>
                    <a:pt x="1209325" y="1699431"/>
                    <a:pt x="1210869" y="1694610"/>
                  </a:cubicBezTo>
                  <a:cubicBezTo>
                    <a:pt x="1213668" y="1685738"/>
                    <a:pt x="1216563" y="1676866"/>
                    <a:pt x="1219458" y="1667994"/>
                  </a:cubicBezTo>
                  <a:cubicBezTo>
                    <a:pt x="1222643" y="1658254"/>
                    <a:pt x="1225827" y="1648514"/>
                    <a:pt x="1229205" y="1638871"/>
                  </a:cubicBezTo>
                  <a:cubicBezTo>
                    <a:pt x="1231425" y="1632314"/>
                    <a:pt x="1233644" y="1625853"/>
                    <a:pt x="1235864" y="1619295"/>
                  </a:cubicBezTo>
                  <a:cubicBezTo>
                    <a:pt x="1237794" y="1613413"/>
                    <a:pt x="1239917" y="1607530"/>
                    <a:pt x="1241944" y="1601648"/>
                  </a:cubicBezTo>
                  <a:cubicBezTo>
                    <a:pt x="1244357" y="1594705"/>
                    <a:pt x="1246769" y="1587761"/>
                    <a:pt x="1249375" y="1580722"/>
                  </a:cubicBezTo>
                  <a:cubicBezTo>
                    <a:pt x="1252753" y="1571078"/>
                    <a:pt x="1256323" y="1561435"/>
                    <a:pt x="1259798" y="1551792"/>
                  </a:cubicBezTo>
                  <a:cubicBezTo>
                    <a:pt x="1263368" y="1542148"/>
                    <a:pt x="1266939" y="1532601"/>
                    <a:pt x="1270510" y="1522958"/>
                  </a:cubicBezTo>
                  <a:cubicBezTo>
                    <a:pt x="1274080" y="1513411"/>
                    <a:pt x="1277748" y="1503768"/>
                    <a:pt x="1281511" y="1494221"/>
                  </a:cubicBezTo>
                  <a:cubicBezTo>
                    <a:pt x="1281511" y="1494221"/>
                    <a:pt x="1281511" y="1494221"/>
                    <a:pt x="1281511" y="1494124"/>
                  </a:cubicBezTo>
                  <a:cubicBezTo>
                    <a:pt x="1285179" y="1484578"/>
                    <a:pt x="1288942" y="1475031"/>
                    <a:pt x="1292803" y="1465580"/>
                  </a:cubicBezTo>
                  <a:cubicBezTo>
                    <a:pt x="1296566" y="1456033"/>
                    <a:pt x="1300426" y="1446487"/>
                    <a:pt x="1304287" y="1437036"/>
                  </a:cubicBezTo>
                  <a:cubicBezTo>
                    <a:pt x="1307954" y="1427875"/>
                    <a:pt x="1311814" y="1418714"/>
                    <a:pt x="1315578" y="1409552"/>
                  </a:cubicBezTo>
                  <a:cubicBezTo>
                    <a:pt x="1319728" y="1399813"/>
                    <a:pt x="1323781" y="1389977"/>
                    <a:pt x="1327931" y="1380237"/>
                  </a:cubicBezTo>
                  <a:cubicBezTo>
                    <a:pt x="1331598" y="1371654"/>
                    <a:pt x="1335362" y="1363072"/>
                    <a:pt x="1339125" y="1354489"/>
                  </a:cubicBezTo>
                  <a:cubicBezTo>
                    <a:pt x="1343661" y="1344267"/>
                    <a:pt x="1348100" y="1334045"/>
                    <a:pt x="1352733" y="1323823"/>
                  </a:cubicBezTo>
                  <a:cubicBezTo>
                    <a:pt x="1356979" y="1314469"/>
                    <a:pt x="1361129" y="1305115"/>
                    <a:pt x="1365472" y="1295857"/>
                  </a:cubicBezTo>
                  <a:cubicBezTo>
                    <a:pt x="1369718" y="1286503"/>
                    <a:pt x="1374061" y="1277246"/>
                    <a:pt x="1378403" y="1267892"/>
                  </a:cubicBezTo>
                  <a:cubicBezTo>
                    <a:pt x="1382843" y="1258634"/>
                    <a:pt x="1387185" y="1249280"/>
                    <a:pt x="1391625" y="1240023"/>
                  </a:cubicBezTo>
                  <a:cubicBezTo>
                    <a:pt x="1396064" y="1230765"/>
                    <a:pt x="1400503" y="1221507"/>
                    <a:pt x="1405039" y="1212346"/>
                  </a:cubicBezTo>
                  <a:cubicBezTo>
                    <a:pt x="1409575" y="1203185"/>
                    <a:pt x="1414110" y="1194024"/>
                    <a:pt x="1418646" y="1184766"/>
                  </a:cubicBezTo>
                  <a:cubicBezTo>
                    <a:pt x="1423182" y="1175605"/>
                    <a:pt x="1427911" y="1166444"/>
                    <a:pt x="1432543" y="1157283"/>
                  </a:cubicBezTo>
                  <a:cubicBezTo>
                    <a:pt x="1432543" y="1157283"/>
                    <a:pt x="1432543" y="1157283"/>
                    <a:pt x="1432543" y="1157186"/>
                  </a:cubicBezTo>
                  <a:cubicBezTo>
                    <a:pt x="1436982" y="1148604"/>
                    <a:pt x="1441422" y="1140021"/>
                    <a:pt x="1445861" y="1131342"/>
                  </a:cubicBezTo>
                  <a:cubicBezTo>
                    <a:pt x="1450879" y="1121699"/>
                    <a:pt x="1455994" y="1112152"/>
                    <a:pt x="1461109" y="1102605"/>
                  </a:cubicBezTo>
                  <a:cubicBezTo>
                    <a:pt x="1465934" y="1093540"/>
                    <a:pt x="1470759" y="1084475"/>
                    <a:pt x="1475681" y="1075507"/>
                  </a:cubicBezTo>
                  <a:cubicBezTo>
                    <a:pt x="1480603" y="1066539"/>
                    <a:pt x="1485525" y="1057474"/>
                    <a:pt x="1490447" y="1048506"/>
                  </a:cubicBezTo>
                  <a:cubicBezTo>
                    <a:pt x="1501352" y="1053231"/>
                    <a:pt x="1512354" y="1057763"/>
                    <a:pt x="1523355" y="1062103"/>
                  </a:cubicBezTo>
                  <a:cubicBezTo>
                    <a:pt x="1528953" y="1064321"/>
                    <a:pt x="1534550" y="1066539"/>
                    <a:pt x="1540244" y="1068757"/>
                  </a:cubicBezTo>
                  <a:cubicBezTo>
                    <a:pt x="1553079" y="1073771"/>
                    <a:pt x="1566011" y="1078497"/>
                    <a:pt x="1579039" y="1082933"/>
                  </a:cubicBezTo>
                  <a:cubicBezTo>
                    <a:pt x="1645435" y="1103666"/>
                    <a:pt x="1705269" y="1125942"/>
                    <a:pt x="1773209" y="1147543"/>
                  </a:cubicBezTo>
                  <a:cubicBezTo>
                    <a:pt x="1839895" y="1167794"/>
                    <a:pt x="1908993" y="1178112"/>
                    <a:pt x="1975775" y="1198267"/>
                  </a:cubicBezTo>
                  <a:cubicBezTo>
                    <a:pt x="2074307" y="1228451"/>
                    <a:pt x="2175832" y="1247255"/>
                    <a:pt x="2277645" y="1263359"/>
                  </a:cubicBezTo>
                  <a:cubicBezTo>
                    <a:pt x="2290674" y="1265577"/>
                    <a:pt x="2303798" y="1267795"/>
                    <a:pt x="2316923" y="1270013"/>
                  </a:cubicBezTo>
                  <a:cubicBezTo>
                    <a:pt x="2321942" y="1270881"/>
                    <a:pt x="2326960" y="1271749"/>
                    <a:pt x="2331978" y="1272521"/>
                  </a:cubicBezTo>
                  <a:cubicBezTo>
                    <a:pt x="2338058" y="1273581"/>
                    <a:pt x="2344138" y="1274546"/>
                    <a:pt x="2350121" y="1275510"/>
                  </a:cubicBezTo>
                  <a:cubicBezTo>
                    <a:pt x="2355333" y="1276378"/>
                    <a:pt x="2360544" y="1277246"/>
                    <a:pt x="2365659" y="1278017"/>
                  </a:cubicBezTo>
                  <a:cubicBezTo>
                    <a:pt x="2372607" y="1279078"/>
                    <a:pt x="2379556" y="1280235"/>
                    <a:pt x="2386504" y="1281296"/>
                  </a:cubicBezTo>
                  <a:cubicBezTo>
                    <a:pt x="2392584" y="1282260"/>
                    <a:pt x="2398664" y="1283128"/>
                    <a:pt x="2404744" y="1283996"/>
                  </a:cubicBezTo>
                  <a:cubicBezTo>
                    <a:pt x="2410244" y="1284768"/>
                    <a:pt x="2415842" y="1285636"/>
                    <a:pt x="2421439" y="1286311"/>
                  </a:cubicBezTo>
                  <a:cubicBezTo>
                    <a:pt x="2426457" y="1287082"/>
                    <a:pt x="2431476" y="1287661"/>
                    <a:pt x="2436494" y="1288239"/>
                  </a:cubicBezTo>
                  <a:cubicBezTo>
                    <a:pt x="2439293" y="1288625"/>
                    <a:pt x="2442188" y="1289011"/>
                    <a:pt x="2445083" y="1289300"/>
                  </a:cubicBezTo>
                  <a:cubicBezTo>
                    <a:pt x="2449908" y="1289879"/>
                    <a:pt x="2454637" y="1290361"/>
                    <a:pt x="2459462" y="1290939"/>
                  </a:cubicBezTo>
                  <a:cubicBezTo>
                    <a:pt x="2464577" y="1291518"/>
                    <a:pt x="2469789" y="1292000"/>
                    <a:pt x="2475000" y="1292579"/>
                  </a:cubicBezTo>
                  <a:lnTo>
                    <a:pt x="2475097" y="1292579"/>
                  </a:lnTo>
                  <a:cubicBezTo>
                    <a:pt x="2477895" y="1292868"/>
                    <a:pt x="2480597" y="1293061"/>
                    <a:pt x="2483396" y="1293350"/>
                  </a:cubicBezTo>
                  <a:cubicBezTo>
                    <a:pt x="2485037" y="1293543"/>
                    <a:pt x="2486677" y="1293736"/>
                    <a:pt x="2488318" y="1293832"/>
                  </a:cubicBezTo>
                  <a:cubicBezTo>
                    <a:pt x="2488028" y="1336263"/>
                    <a:pt x="2487546" y="1378694"/>
                    <a:pt x="2487063" y="1421028"/>
                  </a:cubicBezTo>
                  <a:cubicBezTo>
                    <a:pt x="2486870" y="1444751"/>
                    <a:pt x="2486484" y="1468473"/>
                    <a:pt x="2486098" y="1492196"/>
                  </a:cubicBezTo>
                  <a:cubicBezTo>
                    <a:pt x="2485905" y="1509843"/>
                    <a:pt x="2485616" y="1527490"/>
                    <a:pt x="2485326" y="1545138"/>
                  </a:cubicBezTo>
                  <a:cubicBezTo>
                    <a:pt x="2484940" y="1568571"/>
                    <a:pt x="2484554" y="1592004"/>
                    <a:pt x="2484168" y="1615438"/>
                  </a:cubicBezTo>
                  <a:cubicBezTo>
                    <a:pt x="2483492" y="1653143"/>
                    <a:pt x="2482817" y="1690849"/>
                    <a:pt x="2482045" y="1728554"/>
                  </a:cubicBezTo>
                  <a:cubicBezTo>
                    <a:pt x="2481273" y="1769635"/>
                    <a:pt x="2480308" y="1810715"/>
                    <a:pt x="2479343" y="1851892"/>
                  </a:cubicBezTo>
                  <a:cubicBezTo>
                    <a:pt x="2478764" y="1878026"/>
                    <a:pt x="2478184" y="1904063"/>
                    <a:pt x="2477509" y="1930100"/>
                  </a:cubicBezTo>
                  <a:close/>
                  <a:moveTo>
                    <a:pt x="2423466" y="96033"/>
                  </a:moveTo>
                  <a:cubicBezTo>
                    <a:pt x="2427326" y="94780"/>
                    <a:pt x="2431090" y="93526"/>
                    <a:pt x="2434950" y="92272"/>
                  </a:cubicBezTo>
                  <a:cubicBezTo>
                    <a:pt x="2437556" y="91404"/>
                    <a:pt x="2440258" y="90633"/>
                    <a:pt x="2442863" y="89765"/>
                  </a:cubicBezTo>
                  <a:cubicBezTo>
                    <a:pt x="2458401" y="84943"/>
                    <a:pt x="2474131" y="80507"/>
                    <a:pt x="2490055" y="76554"/>
                  </a:cubicBezTo>
                  <a:cubicBezTo>
                    <a:pt x="2489958" y="78579"/>
                    <a:pt x="2489862" y="80507"/>
                    <a:pt x="2489862" y="82533"/>
                  </a:cubicBezTo>
                  <a:cubicBezTo>
                    <a:pt x="2489765" y="83786"/>
                    <a:pt x="2489765" y="84943"/>
                    <a:pt x="2489669" y="86101"/>
                  </a:cubicBezTo>
                  <a:cubicBezTo>
                    <a:pt x="2489572" y="88415"/>
                    <a:pt x="2489476" y="90826"/>
                    <a:pt x="2489283" y="93044"/>
                  </a:cubicBezTo>
                  <a:cubicBezTo>
                    <a:pt x="2487739" y="158618"/>
                    <a:pt x="2488318" y="224290"/>
                    <a:pt x="2487353" y="289961"/>
                  </a:cubicBezTo>
                  <a:cubicBezTo>
                    <a:pt x="2482913" y="421496"/>
                    <a:pt x="2481273" y="553031"/>
                    <a:pt x="2481273" y="684566"/>
                  </a:cubicBezTo>
                  <a:cubicBezTo>
                    <a:pt x="2481273" y="708964"/>
                    <a:pt x="2481369" y="733362"/>
                    <a:pt x="2481466" y="757759"/>
                  </a:cubicBezTo>
                  <a:cubicBezTo>
                    <a:pt x="2481562" y="782446"/>
                    <a:pt x="2481659" y="807229"/>
                    <a:pt x="2481948" y="831820"/>
                  </a:cubicBezTo>
                  <a:cubicBezTo>
                    <a:pt x="2482527" y="905881"/>
                    <a:pt x="2483492" y="979942"/>
                    <a:pt x="2484651" y="1054003"/>
                  </a:cubicBezTo>
                  <a:cubicBezTo>
                    <a:pt x="2485230" y="1089972"/>
                    <a:pt x="2485809" y="1125845"/>
                    <a:pt x="2486388" y="1161815"/>
                  </a:cubicBezTo>
                  <a:cubicBezTo>
                    <a:pt x="2486774" y="1185923"/>
                    <a:pt x="2487160" y="1210128"/>
                    <a:pt x="2487642" y="1234333"/>
                  </a:cubicBezTo>
                  <a:cubicBezTo>
                    <a:pt x="2482141" y="1233947"/>
                    <a:pt x="2476447" y="1233465"/>
                    <a:pt x="2470850" y="1232983"/>
                  </a:cubicBezTo>
                  <a:cubicBezTo>
                    <a:pt x="2469210" y="1232886"/>
                    <a:pt x="2467569" y="1232790"/>
                    <a:pt x="2466025" y="1232597"/>
                  </a:cubicBezTo>
                  <a:cubicBezTo>
                    <a:pt x="2460428" y="1232115"/>
                    <a:pt x="2454830" y="1231536"/>
                    <a:pt x="2449136" y="1230958"/>
                  </a:cubicBezTo>
                  <a:cubicBezTo>
                    <a:pt x="2437459" y="1229704"/>
                    <a:pt x="2425685" y="1228354"/>
                    <a:pt x="2414008" y="1226715"/>
                  </a:cubicBezTo>
                  <a:cubicBezTo>
                    <a:pt x="2412078" y="1226425"/>
                    <a:pt x="2410051" y="1226233"/>
                    <a:pt x="2408121" y="1225943"/>
                  </a:cubicBezTo>
                  <a:cubicBezTo>
                    <a:pt x="2403875" y="1225365"/>
                    <a:pt x="2399629" y="1224690"/>
                    <a:pt x="2395383" y="1224111"/>
                  </a:cubicBezTo>
                  <a:cubicBezTo>
                    <a:pt x="2391426" y="1223436"/>
                    <a:pt x="2387469" y="1222857"/>
                    <a:pt x="2383512" y="1222182"/>
                  </a:cubicBezTo>
                  <a:cubicBezTo>
                    <a:pt x="2378880" y="1221411"/>
                    <a:pt x="2374248" y="1220639"/>
                    <a:pt x="2369712" y="1219868"/>
                  </a:cubicBezTo>
                  <a:cubicBezTo>
                    <a:pt x="2366527" y="1219289"/>
                    <a:pt x="2363439" y="1218807"/>
                    <a:pt x="2360254" y="1218132"/>
                  </a:cubicBezTo>
                  <a:cubicBezTo>
                    <a:pt x="2356877" y="1217554"/>
                    <a:pt x="2353402" y="1216879"/>
                    <a:pt x="2350025" y="1216204"/>
                  </a:cubicBezTo>
                  <a:cubicBezTo>
                    <a:pt x="2344621" y="1215239"/>
                    <a:pt x="2339313" y="1214082"/>
                    <a:pt x="2334005" y="1213021"/>
                  </a:cubicBezTo>
                  <a:cubicBezTo>
                    <a:pt x="2248211" y="1198942"/>
                    <a:pt x="2163286" y="1185923"/>
                    <a:pt x="2078554" y="1165576"/>
                  </a:cubicBezTo>
                  <a:cubicBezTo>
                    <a:pt x="2015825" y="1150339"/>
                    <a:pt x="1954737" y="1129317"/>
                    <a:pt x="1891429" y="1116877"/>
                  </a:cubicBezTo>
                  <a:cubicBezTo>
                    <a:pt x="1788167" y="1097108"/>
                    <a:pt x="1690696" y="1056799"/>
                    <a:pt x="1590523" y="1026326"/>
                  </a:cubicBezTo>
                  <a:cubicBezTo>
                    <a:pt x="1584443" y="1024205"/>
                    <a:pt x="1578460" y="1021987"/>
                    <a:pt x="1572477" y="1019769"/>
                  </a:cubicBezTo>
                  <a:cubicBezTo>
                    <a:pt x="1566783" y="1017647"/>
                    <a:pt x="1561089" y="1015526"/>
                    <a:pt x="1555395" y="1013308"/>
                  </a:cubicBezTo>
                  <a:cubicBezTo>
                    <a:pt x="1550763" y="1011475"/>
                    <a:pt x="1546131" y="1009740"/>
                    <a:pt x="1541595" y="1007907"/>
                  </a:cubicBezTo>
                  <a:cubicBezTo>
                    <a:pt x="1537928" y="1006461"/>
                    <a:pt x="1534357" y="1004918"/>
                    <a:pt x="1530786" y="1003471"/>
                  </a:cubicBezTo>
                  <a:cubicBezTo>
                    <a:pt x="1526733" y="1001832"/>
                    <a:pt x="1522776" y="1000193"/>
                    <a:pt x="1518723" y="998457"/>
                  </a:cubicBezTo>
                  <a:cubicBezTo>
                    <a:pt x="1530014" y="978784"/>
                    <a:pt x="1541402" y="959401"/>
                    <a:pt x="1552982" y="939922"/>
                  </a:cubicBezTo>
                  <a:cubicBezTo>
                    <a:pt x="1558773" y="930182"/>
                    <a:pt x="1564563" y="920539"/>
                    <a:pt x="1570450" y="910895"/>
                  </a:cubicBezTo>
                  <a:cubicBezTo>
                    <a:pt x="1583478" y="889487"/>
                    <a:pt x="1596796" y="868175"/>
                    <a:pt x="1610307" y="847056"/>
                  </a:cubicBezTo>
                  <a:cubicBezTo>
                    <a:pt x="1615036" y="839631"/>
                    <a:pt x="1619765" y="832206"/>
                    <a:pt x="1624590" y="824780"/>
                  </a:cubicBezTo>
                  <a:cubicBezTo>
                    <a:pt x="1630670" y="815330"/>
                    <a:pt x="1636943" y="805879"/>
                    <a:pt x="1643119" y="796429"/>
                  </a:cubicBezTo>
                  <a:cubicBezTo>
                    <a:pt x="1649295" y="786978"/>
                    <a:pt x="1655568" y="777624"/>
                    <a:pt x="1661938" y="768174"/>
                  </a:cubicBezTo>
                  <a:cubicBezTo>
                    <a:pt x="1757865" y="635482"/>
                    <a:pt x="1858038" y="504814"/>
                    <a:pt x="1979056" y="393723"/>
                  </a:cubicBezTo>
                  <a:cubicBezTo>
                    <a:pt x="2064560" y="315612"/>
                    <a:pt x="2144178" y="226315"/>
                    <a:pt x="2248887" y="173469"/>
                  </a:cubicBezTo>
                  <a:cubicBezTo>
                    <a:pt x="2260660" y="167105"/>
                    <a:pt x="2272434" y="160740"/>
                    <a:pt x="2284401" y="154761"/>
                  </a:cubicBezTo>
                  <a:cubicBezTo>
                    <a:pt x="2287971" y="152929"/>
                    <a:pt x="2291639" y="151097"/>
                    <a:pt x="2295209" y="149361"/>
                  </a:cubicBezTo>
                  <a:cubicBezTo>
                    <a:pt x="2301289" y="146371"/>
                    <a:pt x="2307369" y="143382"/>
                    <a:pt x="2313449" y="140585"/>
                  </a:cubicBezTo>
                  <a:cubicBezTo>
                    <a:pt x="2317116" y="138753"/>
                    <a:pt x="2320687" y="137017"/>
                    <a:pt x="2324451" y="135378"/>
                  </a:cubicBezTo>
                  <a:cubicBezTo>
                    <a:pt x="2326574" y="134414"/>
                    <a:pt x="2328697" y="133449"/>
                    <a:pt x="2330820" y="132485"/>
                  </a:cubicBezTo>
                  <a:cubicBezTo>
                    <a:pt x="2334680" y="130749"/>
                    <a:pt x="2338444" y="129110"/>
                    <a:pt x="2342304" y="127374"/>
                  </a:cubicBezTo>
                  <a:cubicBezTo>
                    <a:pt x="2342401" y="127278"/>
                    <a:pt x="2342497" y="127278"/>
                    <a:pt x="2342497" y="127278"/>
                  </a:cubicBezTo>
                  <a:cubicBezTo>
                    <a:pt x="2346647" y="125445"/>
                    <a:pt x="2350797" y="123613"/>
                    <a:pt x="2354947" y="121877"/>
                  </a:cubicBezTo>
                  <a:cubicBezTo>
                    <a:pt x="2358035" y="120527"/>
                    <a:pt x="2361123" y="119274"/>
                    <a:pt x="2364211" y="118020"/>
                  </a:cubicBezTo>
                  <a:cubicBezTo>
                    <a:pt x="2365659" y="117345"/>
                    <a:pt x="2367010" y="116766"/>
                    <a:pt x="2368457" y="116188"/>
                  </a:cubicBezTo>
                  <a:cubicBezTo>
                    <a:pt x="2372125" y="114645"/>
                    <a:pt x="2375792" y="113198"/>
                    <a:pt x="2379459" y="111752"/>
                  </a:cubicBezTo>
                  <a:cubicBezTo>
                    <a:pt x="2380714" y="111270"/>
                    <a:pt x="2381872" y="110788"/>
                    <a:pt x="2383126" y="110402"/>
                  </a:cubicBezTo>
                  <a:cubicBezTo>
                    <a:pt x="2387083" y="108859"/>
                    <a:pt x="2391040" y="107316"/>
                    <a:pt x="2394996" y="105869"/>
                  </a:cubicBezTo>
                  <a:cubicBezTo>
                    <a:pt x="2396541" y="105194"/>
                    <a:pt x="2398085" y="104616"/>
                    <a:pt x="2399725" y="104134"/>
                  </a:cubicBezTo>
                  <a:cubicBezTo>
                    <a:pt x="2403200" y="102880"/>
                    <a:pt x="2406674" y="101626"/>
                    <a:pt x="2410148" y="100373"/>
                  </a:cubicBezTo>
                  <a:cubicBezTo>
                    <a:pt x="2414684" y="98926"/>
                    <a:pt x="2419026" y="97480"/>
                    <a:pt x="2423466" y="96033"/>
                  </a:cubicBezTo>
                  <a:close/>
                  <a:moveTo>
                    <a:pt x="2399436" y="59774"/>
                  </a:moveTo>
                  <a:cubicBezTo>
                    <a:pt x="2399436" y="59581"/>
                    <a:pt x="2399339" y="59485"/>
                    <a:pt x="2399339" y="59292"/>
                  </a:cubicBezTo>
                  <a:cubicBezTo>
                    <a:pt x="2399918" y="59292"/>
                    <a:pt x="2400497" y="59292"/>
                    <a:pt x="2401076" y="59292"/>
                  </a:cubicBezTo>
                  <a:cubicBezTo>
                    <a:pt x="2400594" y="59485"/>
                    <a:pt x="2400015" y="59581"/>
                    <a:pt x="2399436" y="59774"/>
                  </a:cubicBezTo>
                  <a:close/>
                  <a:moveTo>
                    <a:pt x="862000" y="590351"/>
                  </a:moveTo>
                  <a:cubicBezTo>
                    <a:pt x="871844" y="582250"/>
                    <a:pt x="881784" y="574150"/>
                    <a:pt x="891628" y="565953"/>
                  </a:cubicBezTo>
                  <a:cubicBezTo>
                    <a:pt x="898383" y="560360"/>
                    <a:pt x="905428" y="555249"/>
                    <a:pt x="912376" y="549945"/>
                  </a:cubicBezTo>
                  <a:cubicBezTo>
                    <a:pt x="943451" y="526126"/>
                    <a:pt x="975202" y="503464"/>
                    <a:pt x="1007242" y="480899"/>
                  </a:cubicBezTo>
                  <a:cubicBezTo>
                    <a:pt x="1019305" y="472702"/>
                    <a:pt x="1031272" y="464312"/>
                    <a:pt x="1043817" y="456791"/>
                  </a:cubicBezTo>
                  <a:cubicBezTo>
                    <a:pt x="1052985" y="451101"/>
                    <a:pt x="1062250" y="445508"/>
                    <a:pt x="1071418" y="439818"/>
                  </a:cubicBezTo>
                  <a:cubicBezTo>
                    <a:pt x="1077498" y="436057"/>
                    <a:pt x="1083867" y="432779"/>
                    <a:pt x="1090140" y="429307"/>
                  </a:cubicBezTo>
                  <a:cubicBezTo>
                    <a:pt x="1116872" y="414263"/>
                    <a:pt x="1144280" y="400281"/>
                    <a:pt x="1171784" y="386394"/>
                  </a:cubicBezTo>
                  <a:cubicBezTo>
                    <a:pt x="1194753" y="375111"/>
                    <a:pt x="1217721" y="363829"/>
                    <a:pt x="1240882" y="352739"/>
                  </a:cubicBezTo>
                  <a:cubicBezTo>
                    <a:pt x="1262210" y="342421"/>
                    <a:pt x="1283924" y="333066"/>
                    <a:pt x="1305638" y="324002"/>
                  </a:cubicBezTo>
                  <a:cubicBezTo>
                    <a:pt x="1349259" y="305872"/>
                    <a:pt x="1394037" y="290636"/>
                    <a:pt x="1438623" y="275014"/>
                  </a:cubicBezTo>
                  <a:lnTo>
                    <a:pt x="1438816" y="274917"/>
                  </a:lnTo>
                  <a:cubicBezTo>
                    <a:pt x="1439781" y="274531"/>
                    <a:pt x="1440746" y="274242"/>
                    <a:pt x="1441808" y="273856"/>
                  </a:cubicBezTo>
                  <a:cubicBezTo>
                    <a:pt x="1471145" y="263924"/>
                    <a:pt x="1502124" y="253509"/>
                    <a:pt x="1533199" y="243673"/>
                  </a:cubicBezTo>
                  <a:cubicBezTo>
                    <a:pt x="1566976" y="232969"/>
                    <a:pt x="1600753" y="222650"/>
                    <a:pt x="1634626" y="212428"/>
                  </a:cubicBezTo>
                  <a:cubicBezTo>
                    <a:pt x="1667149" y="202592"/>
                    <a:pt x="1699768" y="193238"/>
                    <a:pt x="1732580" y="184270"/>
                  </a:cubicBezTo>
                  <a:cubicBezTo>
                    <a:pt x="1762883" y="175976"/>
                    <a:pt x="1793668" y="169515"/>
                    <a:pt x="1824357" y="162958"/>
                  </a:cubicBezTo>
                  <a:cubicBezTo>
                    <a:pt x="1896640" y="148493"/>
                    <a:pt x="1969116" y="133932"/>
                    <a:pt x="2041688" y="119659"/>
                  </a:cubicBezTo>
                  <a:cubicBezTo>
                    <a:pt x="2078071" y="112523"/>
                    <a:pt x="2114357" y="104905"/>
                    <a:pt x="2150837" y="97865"/>
                  </a:cubicBezTo>
                  <a:cubicBezTo>
                    <a:pt x="2168304" y="94490"/>
                    <a:pt x="2185965" y="90826"/>
                    <a:pt x="2203625" y="88415"/>
                  </a:cubicBezTo>
                  <a:cubicBezTo>
                    <a:pt x="2221093" y="86004"/>
                    <a:pt x="2238560" y="83979"/>
                    <a:pt x="2256221" y="82725"/>
                  </a:cubicBezTo>
                  <a:cubicBezTo>
                    <a:pt x="2265003" y="82533"/>
                    <a:pt x="2275908" y="82243"/>
                    <a:pt x="2286910" y="82243"/>
                  </a:cubicBezTo>
                  <a:cubicBezTo>
                    <a:pt x="2291832" y="82243"/>
                    <a:pt x="2296754" y="82436"/>
                    <a:pt x="2301675" y="82629"/>
                  </a:cubicBezTo>
                  <a:lnTo>
                    <a:pt x="2301772" y="82629"/>
                  </a:lnTo>
                  <a:cubicBezTo>
                    <a:pt x="2302158" y="82822"/>
                    <a:pt x="2302544" y="83015"/>
                    <a:pt x="2303026" y="83111"/>
                  </a:cubicBezTo>
                  <a:cubicBezTo>
                    <a:pt x="2305825" y="83304"/>
                    <a:pt x="2308720" y="83304"/>
                    <a:pt x="2311519" y="83208"/>
                  </a:cubicBezTo>
                  <a:lnTo>
                    <a:pt x="2311615" y="83208"/>
                  </a:lnTo>
                  <a:cubicBezTo>
                    <a:pt x="2311615" y="83208"/>
                    <a:pt x="2311712" y="83304"/>
                    <a:pt x="2311712" y="83208"/>
                  </a:cubicBezTo>
                  <a:cubicBezTo>
                    <a:pt x="2312001" y="83304"/>
                    <a:pt x="2312387" y="83400"/>
                    <a:pt x="2312677" y="83400"/>
                  </a:cubicBezTo>
                  <a:cubicBezTo>
                    <a:pt x="2313063" y="83400"/>
                    <a:pt x="2313449" y="83304"/>
                    <a:pt x="2313739" y="83208"/>
                  </a:cubicBezTo>
                  <a:cubicBezTo>
                    <a:pt x="2313835" y="83208"/>
                    <a:pt x="2313932" y="83208"/>
                    <a:pt x="2313932" y="83111"/>
                  </a:cubicBezTo>
                  <a:cubicBezTo>
                    <a:pt x="2314318" y="83111"/>
                    <a:pt x="2314607" y="83015"/>
                    <a:pt x="2314993" y="83015"/>
                  </a:cubicBezTo>
                  <a:cubicBezTo>
                    <a:pt x="2316151" y="82918"/>
                    <a:pt x="2317406" y="82822"/>
                    <a:pt x="2318564" y="82725"/>
                  </a:cubicBezTo>
                  <a:cubicBezTo>
                    <a:pt x="2323775" y="82243"/>
                    <a:pt x="2328986" y="81472"/>
                    <a:pt x="2334101" y="80990"/>
                  </a:cubicBezTo>
                  <a:cubicBezTo>
                    <a:pt x="2333908" y="81086"/>
                    <a:pt x="2333715" y="81086"/>
                    <a:pt x="2333619" y="81182"/>
                  </a:cubicBezTo>
                  <a:cubicBezTo>
                    <a:pt x="2327828" y="83304"/>
                    <a:pt x="2321942" y="85618"/>
                    <a:pt x="2316151" y="87933"/>
                  </a:cubicBezTo>
                  <a:cubicBezTo>
                    <a:pt x="2315476" y="88126"/>
                    <a:pt x="2314897" y="88415"/>
                    <a:pt x="2314318" y="88704"/>
                  </a:cubicBezTo>
                  <a:cubicBezTo>
                    <a:pt x="2308334" y="91115"/>
                    <a:pt x="2302447" y="93526"/>
                    <a:pt x="2296657" y="96033"/>
                  </a:cubicBezTo>
                  <a:cubicBezTo>
                    <a:pt x="2283339" y="101723"/>
                    <a:pt x="2270021" y="107605"/>
                    <a:pt x="2256897" y="113777"/>
                  </a:cubicBezTo>
                  <a:cubicBezTo>
                    <a:pt x="2251685" y="116188"/>
                    <a:pt x="2246474" y="118599"/>
                    <a:pt x="2241359" y="121106"/>
                  </a:cubicBezTo>
                  <a:cubicBezTo>
                    <a:pt x="2235279" y="123999"/>
                    <a:pt x="2229199" y="126892"/>
                    <a:pt x="2223119" y="129978"/>
                  </a:cubicBezTo>
                  <a:cubicBezTo>
                    <a:pt x="2217040" y="132967"/>
                    <a:pt x="2211056" y="135957"/>
                    <a:pt x="2204976" y="138946"/>
                  </a:cubicBezTo>
                  <a:cubicBezTo>
                    <a:pt x="2198993" y="141936"/>
                    <a:pt x="2192913" y="145021"/>
                    <a:pt x="2186930" y="148011"/>
                  </a:cubicBezTo>
                  <a:cubicBezTo>
                    <a:pt x="2108760" y="194395"/>
                    <a:pt x="2043425" y="258813"/>
                    <a:pt x="1976836" y="320048"/>
                  </a:cubicBezTo>
                  <a:cubicBezTo>
                    <a:pt x="1781315" y="494785"/>
                    <a:pt x="1620826" y="706842"/>
                    <a:pt x="1490736" y="933847"/>
                  </a:cubicBezTo>
                  <a:cubicBezTo>
                    <a:pt x="1482340" y="947733"/>
                    <a:pt x="1474137" y="961523"/>
                    <a:pt x="1465934" y="975506"/>
                  </a:cubicBezTo>
                  <a:cubicBezTo>
                    <a:pt x="1423472" y="956894"/>
                    <a:pt x="1381395" y="937607"/>
                    <a:pt x="1338450" y="919960"/>
                  </a:cubicBezTo>
                  <a:cubicBezTo>
                    <a:pt x="1143218" y="838763"/>
                    <a:pt x="996433" y="774153"/>
                    <a:pt x="853315" y="609541"/>
                  </a:cubicBezTo>
                  <a:cubicBezTo>
                    <a:pt x="851385" y="607130"/>
                    <a:pt x="849358" y="604816"/>
                    <a:pt x="847428" y="602598"/>
                  </a:cubicBezTo>
                  <a:cubicBezTo>
                    <a:pt x="852060" y="598644"/>
                    <a:pt x="857078" y="594497"/>
                    <a:pt x="862000" y="590351"/>
                  </a:cubicBezTo>
                  <a:close/>
                  <a:moveTo>
                    <a:pt x="66599" y="2224993"/>
                  </a:moveTo>
                  <a:cubicBezTo>
                    <a:pt x="69011" y="2193363"/>
                    <a:pt x="71327" y="2161636"/>
                    <a:pt x="74995" y="2130199"/>
                  </a:cubicBezTo>
                  <a:cubicBezTo>
                    <a:pt x="78951" y="2096351"/>
                    <a:pt x="82715" y="2062407"/>
                    <a:pt x="87926" y="2028751"/>
                  </a:cubicBezTo>
                  <a:cubicBezTo>
                    <a:pt x="93234" y="1995000"/>
                    <a:pt x="98445" y="1961344"/>
                    <a:pt x="104622" y="1927785"/>
                  </a:cubicBezTo>
                  <a:cubicBezTo>
                    <a:pt x="110798" y="1894034"/>
                    <a:pt x="117168" y="1860379"/>
                    <a:pt x="123730" y="1826723"/>
                  </a:cubicBezTo>
                  <a:cubicBezTo>
                    <a:pt x="131451" y="1789500"/>
                    <a:pt x="140040" y="1748516"/>
                    <a:pt x="149883" y="1707821"/>
                  </a:cubicBezTo>
                  <a:cubicBezTo>
                    <a:pt x="155287" y="1685545"/>
                    <a:pt x="161174" y="1663365"/>
                    <a:pt x="167158" y="1641185"/>
                  </a:cubicBezTo>
                  <a:cubicBezTo>
                    <a:pt x="171983" y="1623345"/>
                    <a:pt x="178159" y="1605698"/>
                    <a:pt x="183757" y="1588147"/>
                  </a:cubicBezTo>
                  <a:cubicBezTo>
                    <a:pt x="191188" y="1568089"/>
                    <a:pt x="198329" y="1548031"/>
                    <a:pt x="206629" y="1528358"/>
                  </a:cubicBezTo>
                  <a:cubicBezTo>
                    <a:pt x="211743" y="1516111"/>
                    <a:pt x="216569" y="1503768"/>
                    <a:pt x="222070" y="1491714"/>
                  </a:cubicBezTo>
                  <a:cubicBezTo>
                    <a:pt x="226798" y="1481492"/>
                    <a:pt x="231527" y="1471173"/>
                    <a:pt x="236159" y="1460952"/>
                  </a:cubicBezTo>
                  <a:cubicBezTo>
                    <a:pt x="254785" y="1420160"/>
                    <a:pt x="274858" y="1380044"/>
                    <a:pt x="294835" y="1339831"/>
                  </a:cubicBezTo>
                  <a:cubicBezTo>
                    <a:pt x="319734" y="1291325"/>
                    <a:pt x="344536" y="1242723"/>
                    <a:pt x="369627" y="1194313"/>
                  </a:cubicBezTo>
                  <a:cubicBezTo>
                    <a:pt x="376382" y="1181198"/>
                    <a:pt x="383717" y="1168373"/>
                    <a:pt x="390762" y="1155547"/>
                  </a:cubicBezTo>
                  <a:cubicBezTo>
                    <a:pt x="396649" y="1144650"/>
                    <a:pt x="403018" y="1134139"/>
                    <a:pt x="409291" y="1123627"/>
                  </a:cubicBezTo>
                  <a:cubicBezTo>
                    <a:pt x="415660" y="1113020"/>
                    <a:pt x="421837" y="1102509"/>
                    <a:pt x="428592" y="1092287"/>
                  </a:cubicBezTo>
                  <a:cubicBezTo>
                    <a:pt x="436120" y="1080811"/>
                    <a:pt x="443744" y="1069335"/>
                    <a:pt x="451271" y="1057860"/>
                  </a:cubicBezTo>
                  <a:cubicBezTo>
                    <a:pt x="467388" y="1035005"/>
                    <a:pt x="483504" y="1012247"/>
                    <a:pt x="499910" y="989585"/>
                  </a:cubicBezTo>
                  <a:cubicBezTo>
                    <a:pt x="516220" y="967116"/>
                    <a:pt x="532626" y="944743"/>
                    <a:pt x="549032" y="922371"/>
                  </a:cubicBezTo>
                  <a:cubicBezTo>
                    <a:pt x="564376" y="901445"/>
                    <a:pt x="580299" y="880905"/>
                    <a:pt x="596609" y="860654"/>
                  </a:cubicBezTo>
                  <a:cubicBezTo>
                    <a:pt x="604426" y="850914"/>
                    <a:pt x="612050" y="841174"/>
                    <a:pt x="620156" y="831724"/>
                  </a:cubicBezTo>
                  <a:cubicBezTo>
                    <a:pt x="628842" y="821791"/>
                    <a:pt x="637431" y="811762"/>
                    <a:pt x="646020" y="801829"/>
                  </a:cubicBezTo>
                  <a:cubicBezTo>
                    <a:pt x="674682" y="771067"/>
                    <a:pt x="703441" y="740498"/>
                    <a:pt x="733165" y="710700"/>
                  </a:cubicBezTo>
                  <a:cubicBezTo>
                    <a:pt x="749185" y="694595"/>
                    <a:pt x="765301" y="678877"/>
                    <a:pt x="781514" y="663062"/>
                  </a:cubicBezTo>
                  <a:cubicBezTo>
                    <a:pt x="794446" y="650622"/>
                    <a:pt x="807667" y="638375"/>
                    <a:pt x="820889" y="626128"/>
                  </a:cubicBezTo>
                  <a:cubicBezTo>
                    <a:pt x="823591" y="630081"/>
                    <a:pt x="826293" y="633939"/>
                    <a:pt x="828995" y="637892"/>
                  </a:cubicBezTo>
                  <a:cubicBezTo>
                    <a:pt x="829960" y="639243"/>
                    <a:pt x="830925" y="640593"/>
                    <a:pt x="831987" y="641943"/>
                  </a:cubicBezTo>
                  <a:cubicBezTo>
                    <a:pt x="834013" y="644739"/>
                    <a:pt x="836040" y="647439"/>
                    <a:pt x="838067" y="650140"/>
                  </a:cubicBezTo>
                  <a:cubicBezTo>
                    <a:pt x="838839" y="651297"/>
                    <a:pt x="839804" y="652454"/>
                    <a:pt x="840672" y="653611"/>
                  </a:cubicBezTo>
                  <a:cubicBezTo>
                    <a:pt x="843664" y="657565"/>
                    <a:pt x="846656" y="661422"/>
                    <a:pt x="849840" y="665183"/>
                  </a:cubicBezTo>
                  <a:cubicBezTo>
                    <a:pt x="852543" y="668558"/>
                    <a:pt x="855245" y="671837"/>
                    <a:pt x="857947" y="675116"/>
                  </a:cubicBezTo>
                  <a:cubicBezTo>
                    <a:pt x="866343" y="685145"/>
                    <a:pt x="875029" y="694885"/>
                    <a:pt x="884004" y="704432"/>
                  </a:cubicBezTo>
                  <a:cubicBezTo>
                    <a:pt x="886609" y="707228"/>
                    <a:pt x="889311" y="710121"/>
                    <a:pt x="892014" y="712821"/>
                  </a:cubicBezTo>
                  <a:cubicBezTo>
                    <a:pt x="926370" y="748309"/>
                    <a:pt x="964103" y="780807"/>
                    <a:pt x="1002513" y="810701"/>
                  </a:cubicBezTo>
                  <a:cubicBezTo>
                    <a:pt x="1090140" y="871454"/>
                    <a:pt x="1188480" y="914367"/>
                    <a:pt x="1285468" y="957762"/>
                  </a:cubicBezTo>
                  <a:cubicBezTo>
                    <a:pt x="1297724" y="962873"/>
                    <a:pt x="1309884" y="968080"/>
                    <a:pt x="1322140" y="973481"/>
                  </a:cubicBezTo>
                  <a:cubicBezTo>
                    <a:pt x="1328992" y="976470"/>
                    <a:pt x="1335748" y="979459"/>
                    <a:pt x="1342600" y="982449"/>
                  </a:cubicBezTo>
                  <a:cubicBezTo>
                    <a:pt x="1353987" y="987560"/>
                    <a:pt x="1365375" y="992767"/>
                    <a:pt x="1376763" y="997975"/>
                  </a:cubicBezTo>
                  <a:cubicBezTo>
                    <a:pt x="1384290" y="1001350"/>
                    <a:pt x="1391818" y="1004822"/>
                    <a:pt x="1399345" y="1008197"/>
                  </a:cubicBezTo>
                  <a:cubicBezTo>
                    <a:pt x="1409961" y="1013018"/>
                    <a:pt x="1420576" y="1017840"/>
                    <a:pt x="1431289" y="1022662"/>
                  </a:cubicBezTo>
                  <a:cubicBezTo>
                    <a:pt x="1433219" y="1023626"/>
                    <a:pt x="1435149" y="1024494"/>
                    <a:pt x="1437079" y="1025265"/>
                  </a:cubicBezTo>
                  <a:cubicBezTo>
                    <a:pt x="1433894" y="1030955"/>
                    <a:pt x="1430709" y="1036644"/>
                    <a:pt x="1427525" y="1042334"/>
                  </a:cubicBezTo>
                  <a:cubicBezTo>
                    <a:pt x="1424340" y="1048024"/>
                    <a:pt x="1421155" y="1053810"/>
                    <a:pt x="1418067" y="1059499"/>
                  </a:cubicBezTo>
                  <a:cubicBezTo>
                    <a:pt x="1391528" y="1107620"/>
                    <a:pt x="1366244" y="1156318"/>
                    <a:pt x="1342214" y="1205692"/>
                  </a:cubicBezTo>
                  <a:cubicBezTo>
                    <a:pt x="1340573" y="1209067"/>
                    <a:pt x="1338932" y="1212443"/>
                    <a:pt x="1337292" y="1215818"/>
                  </a:cubicBezTo>
                  <a:cubicBezTo>
                    <a:pt x="1331598" y="1227583"/>
                    <a:pt x="1326001" y="1239251"/>
                    <a:pt x="1320500" y="1251112"/>
                  </a:cubicBezTo>
                  <a:cubicBezTo>
                    <a:pt x="1317701" y="1256995"/>
                    <a:pt x="1314999" y="1262877"/>
                    <a:pt x="1312200" y="1268856"/>
                  </a:cubicBezTo>
                  <a:cubicBezTo>
                    <a:pt x="1310077" y="1273581"/>
                    <a:pt x="1307857" y="1278210"/>
                    <a:pt x="1305831" y="1282935"/>
                  </a:cubicBezTo>
                  <a:cubicBezTo>
                    <a:pt x="1290872" y="1315626"/>
                    <a:pt x="1276493" y="1348607"/>
                    <a:pt x="1262693" y="1381780"/>
                  </a:cubicBezTo>
                  <a:cubicBezTo>
                    <a:pt x="1260087" y="1388048"/>
                    <a:pt x="1257481" y="1394316"/>
                    <a:pt x="1254972" y="1400584"/>
                  </a:cubicBezTo>
                  <a:cubicBezTo>
                    <a:pt x="1247541" y="1418714"/>
                    <a:pt x="1240303" y="1436940"/>
                    <a:pt x="1233258" y="1455262"/>
                  </a:cubicBezTo>
                  <a:cubicBezTo>
                    <a:pt x="1229398" y="1465002"/>
                    <a:pt x="1225731" y="1474838"/>
                    <a:pt x="1222064" y="1484674"/>
                  </a:cubicBezTo>
                  <a:cubicBezTo>
                    <a:pt x="1214922" y="1503671"/>
                    <a:pt x="1208070" y="1522669"/>
                    <a:pt x="1201411" y="1541763"/>
                  </a:cubicBezTo>
                  <a:cubicBezTo>
                    <a:pt x="1199385" y="1547452"/>
                    <a:pt x="1197455" y="1553142"/>
                    <a:pt x="1195428" y="1558831"/>
                  </a:cubicBezTo>
                  <a:cubicBezTo>
                    <a:pt x="1191182" y="1571175"/>
                    <a:pt x="1187032" y="1583518"/>
                    <a:pt x="1182979" y="1595862"/>
                  </a:cubicBezTo>
                  <a:cubicBezTo>
                    <a:pt x="1153255" y="1687956"/>
                    <a:pt x="1120926" y="1779374"/>
                    <a:pt x="1097185" y="1873204"/>
                  </a:cubicBezTo>
                  <a:cubicBezTo>
                    <a:pt x="1064952" y="2012840"/>
                    <a:pt x="1040922" y="2154790"/>
                    <a:pt x="1021331" y="2296740"/>
                  </a:cubicBezTo>
                  <a:cubicBezTo>
                    <a:pt x="1020849" y="2302236"/>
                    <a:pt x="1020270" y="2307830"/>
                    <a:pt x="1019787" y="2313326"/>
                  </a:cubicBezTo>
                  <a:cubicBezTo>
                    <a:pt x="963814" y="2315544"/>
                    <a:pt x="907841" y="2317569"/>
                    <a:pt x="851867" y="2319112"/>
                  </a:cubicBezTo>
                  <a:cubicBezTo>
                    <a:pt x="849937" y="2319209"/>
                    <a:pt x="848007" y="2319209"/>
                    <a:pt x="846077" y="2319305"/>
                  </a:cubicBezTo>
                  <a:cubicBezTo>
                    <a:pt x="835944" y="2319594"/>
                    <a:pt x="825714" y="2319884"/>
                    <a:pt x="815581" y="2320077"/>
                  </a:cubicBezTo>
                  <a:cubicBezTo>
                    <a:pt x="778619" y="2321041"/>
                    <a:pt x="741657" y="2321909"/>
                    <a:pt x="704696" y="2322584"/>
                  </a:cubicBezTo>
                  <a:cubicBezTo>
                    <a:pt x="688290" y="2322777"/>
                    <a:pt x="671787" y="2323066"/>
                    <a:pt x="655381" y="2323259"/>
                  </a:cubicBezTo>
                  <a:cubicBezTo>
                    <a:pt x="651714" y="2323355"/>
                    <a:pt x="648047" y="2323355"/>
                    <a:pt x="644379" y="2323452"/>
                  </a:cubicBezTo>
                  <a:cubicBezTo>
                    <a:pt x="632509" y="2323548"/>
                    <a:pt x="620639" y="2323645"/>
                    <a:pt x="608865" y="2323741"/>
                  </a:cubicBezTo>
                  <a:cubicBezTo>
                    <a:pt x="605198" y="2323837"/>
                    <a:pt x="601434" y="2323837"/>
                    <a:pt x="597671" y="2323837"/>
                  </a:cubicBezTo>
                  <a:cubicBezTo>
                    <a:pt x="589661" y="2323934"/>
                    <a:pt x="581651" y="2323934"/>
                    <a:pt x="573641" y="2324030"/>
                  </a:cubicBezTo>
                  <a:cubicBezTo>
                    <a:pt x="557428" y="2324127"/>
                    <a:pt x="541311" y="2324127"/>
                    <a:pt x="525098" y="2324127"/>
                  </a:cubicBezTo>
                  <a:cubicBezTo>
                    <a:pt x="467098" y="2324127"/>
                    <a:pt x="409098" y="2323645"/>
                    <a:pt x="351098" y="2322487"/>
                  </a:cubicBezTo>
                  <a:cubicBezTo>
                    <a:pt x="278333" y="2323162"/>
                    <a:pt x="205664" y="2321330"/>
                    <a:pt x="132995" y="2318727"/>
                  </a:cubicBezTo>
                  <a:cubicBezTo>
                    <a:pt x="130582" y="2319209"/>
                    <a:pt x="125660" y="2319016"/>
                    <a:pt x="119387" y="2318630"/>
                  </a:cubicBezTo>
                  <a:cubicBezTo>
                    <a:pt x="117650" y="2318534"/>
                    <a:pt x="115817" y="2318437"/>
                    <a:pt x="113983" y="2318244"/>
                  </a:cubicBezTo>
                  <a:cubicBezTo>
                    <a:pt x="113886" y="2318244"/>
                    <a:pt x="113693" y="2318244"/>
                    <a:pt x="113597" y="2318244"/>
                  </a:cubicBezTo>
                  <a:cubicBezTo>
                    <a:pt x="110798" y="2318051"/>
                    <a:pt x="107807" y="2317859"/>
                    <a:pt x="104622" y="2317569"/>
                  </a:cubicBezTo>
                  <a:cubicBezTo>
                    <a:pt x="104525" y="2317569"/>
                    <a:pt x="104429" y="2317569"/>
                    <a:pt x="104236" y="2317569"/>
                  </a:cubicBezTo>
                  <a:cubicBezTo>
                    <a:pt x="102306" y="2317473"/>
                    <a:pt x="100279" y="2317376"/>
                    <a:pt x="98252" y="2317184"/>
                  </a:cubicBezTo>
                  <a:cubicBezTo>
                    <a:pt x="98059" y="2317184"/>
                    <a:pt x="97770" y="2317184"/>
                    <a:pt x="97480" y="2317184"/>
                  </a:cubicBezTo>
                  <a:cubicBezTo>
                    <a:pt x="84742" y="2316509"/>
                    <a:pt x="71424" y="2316219"/>
                    <a:pt x="62256" y="2318148"/>
                  </a:cubicBezTo>
                  <a:cubicBezTo>
                    <a:pt x="63414" y="2287000"/>
                    <a:pt x="64861" y="2255948"/>
                    <a:pt x="66599" y="2224993"/>
                  </a:cubicBezTo>
                  <a:close/>
                  <a:moveTo>
                    <a:pt x="817993" y="3946040"/>
                  </a:moveTo>
                  <a:cubicBezTo>
                    <a:pt x="816063" y="3947390"/>
                    <a:pt x="814133" y="3948837"/>
                    <a:pt x="812300" y="3950187"/>
                  </a:cubicBezTo>
                  <a:cubicBezTo>
                    <a:pt x="806220" y="3944979"/>
                    <a:pt x="800140" y="3939772"/>
                    <a:pt x="794157" y="3934564"/>
                  </a:cubicBezTo>
                  <a:cubicBezTo>
                    <a:pt x="755361" y="3899656"/>
                    <a:pt x="716469" y="3864843"/>
                    <a:pt x="679122" y="3828391"/>
                  </a:cubicBezTo>
                  <a:cubicBezTo>
                    <a:pt x="669085" y="3818652"/>
                    <a:pt x="658855" y="3809104"/>
                    <a:pt x="649108" y="3799076"/>
                  </a:cubicBezTo>
                  <a:cubicBezTo>
                    <a:pt x="639651" y="3789432"/>
                    <a:pt x="630000" y="3779982"/>
                    <a:pt x="620832" y="3770049"/>
                  </a:cubicBezTo>
                  <a:cubicBezTo>
                    <a:pt x="611471" y="3759924"/>
                    <a:pt x="601820" y="3749894"/>
                    <a:pt x="592652" y="3739480"/>
                  </a:cubicBezTo>
                  <a:cubicBezTo>
                    <a:pt x="583774" y="3729354"/>
                    <a:pt x="574895" y="3719325"/>
                    <a:pt x="565920" y="3709200"/>
                  </a:cubicBezTo>
                  <a:cubicBezTo>
                    <a:pt x="545075" y="3685091"/>
                    <a:pt x="521720" y="3658283"/>
                    <a:pt x="497787" y="3631860"/>
                  </a:cubicBezTo>
                  <a:cubicBezTo>
                    <a:pt x="474915" y="3606594"/>
                    <a:pt x="452140" y="3581329"/>
                    <a:pt x="429654" y="3555871"/>
                  </a:cubicBezTo>
                  <a:cubicBezTo>
                    <a:pt x="421837" y="3546517"/>
                    <a:pt x="414020" y="3537162"/>
                    <a:pt x="406106" y="3527808"/>
                  </a:cubicBezTo>
                  <a:cubicBezTo>
                    <a:pt x="400702" y="3521251"/>
                    <a:pt x="395587" y="3514501"/>
                    <a:pt x="390472" y="3507750"/>
                  </a:cubicBezTo>
                  <a:cubicBezTo>
                    <a:pt x="384682" y="3500228"/>
                    <a:pt x="378892" y="3492707"/>
                    <a:pt x="373391" y="3484799"/>
                  </a:cubicBezTo>
                  <a:cubicBezTo>
                    <a:pt x="367793" y="3476699"/>
                    <a:pt x="362196" y="3468598"/>
                    <a:pt x="356599" y="3460594"/>
                  </a:cubicBezTo>
                  <a:cubicBezTo>
                    <a:pt x="326778" y="3414306"/>
                    <a:pt x="297827" y="3367536"/>
                    <a:pt x="268778" y="3320766"/>
                  </a:cubicBezTo>
                  <a:cubicBezTo>
                    <a:pt x="261347" y="3308904"/>
                    <a:pt x="253820" y="3297043"/>
                    <a:pt x="246582" y="3285085"/>
                  </a:cubicBezTo>
                  <a:cubicBezTo>
                    <a:pt x="239441" y="3273128"/>
                    <a:pt x="231913" y="3261363"/>
                    <a:pt x="225061" y="3249212"/>
                  </a:cubicBezTo>
                  <a:cubicBezTo>
                    <a:pt x="221587" y="3243137"/>
                    <a:pt x="218113" y="3236965"/>
                    <a:pt x="214639" y="3230890"/>
                  </a:cubicBezTo>
                  <a:cubicBezTo>
                    <a:pt x="211164" y="3224815"/>
                    <a:pt x="207497" y="3218836"/>
                    <a:pt x="204216" y="3212568"/>
                  </a:cubicBezTo>
                  <a:cubicBezTo>
                    <a:pt x="198329" y="3201092"/>
                    <a:pt x="192442" y="3189616"/>
                    <a:pt x="186555" y="3178141"/>
                  </a:cubicBezTo>
                  <a:cubicBezTo>
                    <a:pt x="183371" y="3171005"/>
                    <a:pt x="180186" y="3164062"/>
                    <a:pt x="177001" y="3156925"/>
                  </a:cubicBezTo>
                  <a:cubicBezTo>
                    <a:pt x="174396" y="3151140"/>
                    <a:pt x="171404" y="3145354"/>
                    <a:pt x="169184" y="3139375"/>
                  </a:cubicBezTo>
                  <a:cubicBezTo>
                    <a:pt x="164166" y="3126453"/>
                    <a:pt x="159148" y="3113627"/>
                    <a:pt x="154226" y="3100705"/>
                  </a:cubicBezTo>
                  <a:cubicBezTo>
                    <a:pt x="151717" y="3093376"/>
                    <a:pt x="149304" y="3086047"/>
                    <a:pt x="146988" y="3078622"/>
                  </a:cubicBezTo>
                  <a:cubicBezTo>
                    <a:pt x="145154" y="3073125"/>
                    <a:pt x="143128" y="3067724"/>
                    <a:pt x="141584" y="3062131"/>
                  </a:cubicBezTo>
                  <a:cubicBezTo>
                    <a:pt x="137627" y="3048342"/>
                    <a:pt x="133284" y="3034648"/>
                    <a:pt x="129810" y="3020761"/>
                  </a:cubicBezTo>
                  <a:cubicBezTo>
                    <a:pt x="126239" y="3006490"/>
                    <a:pt x="122379" y="2992217"/>
                    <a:pt x="119098" y="2977945"/>
                  </a:cubicBezTo>
                  <a:cubicBezTo>
                    <a:pt x="115913" y="2963866"/>
                    <a:pt x="112728" y="2949883"/>
                    <a:pt x="109544" y="2935804"/>
                  </a:cubicBezTo>
                  <a:cubicBezTo>
                    <a:pt x="104139" y="2908706"/>
                    <a:pt x="98832" y="2881705"/>
                    <a:pt x="93813" y="2854510"/>
                  </a:cubicBezTo>
                  <a:cubicBezTo>
                    <a:pt x="89181" y="2829245"/>
                    <a:pt x="85321" y="2803883"/>
                    <a:pt x="81460" y="2778521"/>
                  </a:cubicBezTo>
                  <a:cubicBezTo>
                    <a:pt x="77697" y="2752966"/>
                    <a:pt x="74126" y="2727315"/>
                    <a:pt x="71231" y="2701663"/>
                  </a:cubicBezTo>
                  <a:cubicBezTo>
                    <a:pt x="69783" y="2688356"/>
                    <a:pt x="68143" y="2675048"/>
                    <a:pt x="66888" y="2661740"/>
                  </a:cubicBezTo>
                  <a:cubicBezTo>
                    <a:pt x="65633" y="2647854"/>
                    <a:pt x="64379" y="2633871"/>
                    <a:pt x="63221" y="2619888"/>
                  </a:cubicBezTo>
                  <a:cubicBezTo>
                    <a:pt x="61484" y="2591344"/>
                    <a:pt x="59361" y="2558749"/>
                    <a:pt x="59264" y="2526058"/>
                  </a:cubicBezTo>
                  <a:cubicBezTo>
                    <a:pt x="59071" y="2492403"/>
                    <a:pt x="58782" y="2458748"/>
                    <a:pt x="59457" y="2425093"/>
                  </a:cubicBezTo>
                  <a:cubicBezTo>
                    <a:pt x="59747" y="2408313"/>
                    <a:pt x="60036" y="2391630"/>
                    <a:pt x="60422" y="2374947"/>
                  </a:cubicBezTo>
                  <a:cubicBezTo>
                    <a:pt x="60519" y="2368583"/>
                    <a:pt x="60712" y="2362025"/>
                    <a:pt x="60905" y="2355661"/>
                  </a:cubicBezTo>
                  <a:cubicBezTo>
                    <a:pt x="61001" y="2350646"/>
                    <a:pt x="61194" y="2345631"/>
                    <a:pt x="61387" y="2340617"/>
                  </a:cubicBezTo>
                  <a:lnTo>
                    <a:pt x="61387" y="2340520"/>
                  </a:lnTo>
                  <a:cubicBezTo>
                    <a:pt x="64475" y="2341967"/>
                    <a:pt x="67564" y="2343317"/>
                    <a:pt x="70652" y="2344571"/>
                  </a:cubicBezTo>
                  <a:cubicBezTo>
                    <a:pt x="76925" y="2346981"/>
                    <a:pt x="83294" y="2349103"/>
                    <a:pt x="89856" y="2350935"/>
                  </a:cubicBezTo>
                  <a:cubicBezTo>
                    <a:pt x="91497" y="2351321"/>
                    <a:pt x="93138" y="2351803"/>
                    <a:pt x="94778" y="2352189"/>
                  </a:cubicBezTo>
                  <a:cubicBezTo>
                    <a:pt x="96419" y="2352575"/>
                    <a:pt x="98059" y="2352960"/>
                    <a:pt x="99700" y="2353346"/>
                  </a:cubicBezTo>
                  <a:cubicBezTo>
                    <a:pt x="102981" y="2354118"/>
                    <a:pt x="106262" y="2354696"/>
                    <a:pt x="109640" y="2355371"/>
                  </a:cubicBezTo>
                  <a:cubicBezTo>
                    <a:pt x="113018" y="2356046"/>
                    <a:pt x="116299" y="2356528"/>
                    <a:pt x="119677" y="2357011"/>
                  </a:cubicBezTo>
                  <a:cubicBezTo>
                    <a:pt x="121414" y="2357300"/>
                    <a:pt x="123248" y="2357493"/>
                    <a:pt x="124985" y="2357782"/>
                  </a:cubicBezTo>
                  <a:cubicBezTo>
                    <a:pt x="126625" y="2357975"/>
                    <a:pt x="128266" y="2358168"/>
                    <a:pt x="129906" y="2358457"/>
                  </a:cubicBezTo>
                  <a:cubicBezTo>
                    <a:pt x="134249" y="2358939"/>
                    <a:pt x="138592" y="2359421"/>
                    <a:pt x="143031" y="2359807"/>
                  </a:cubicBezTo>
                  <a:cubicBezTo>
                    <a:pt x="144768" y="2360000"/>
                    <a:pt x="146602" y="2360193"/>
                    <a:pt x="148243" y="2360289"/>
                  </a:cubicBezTo>
                  <a:cubicBezTo>
                    <a:pt x="148918" y="2360386"/>
                    <a:pt x="149594" y="2360386"/>
                    <a:pt x="150366" y="2360482"/>
                  </a:cubicBezTo>
                  <a:cubicBezTo>
                    <a:pt x="153164" y="2360675"/>
                    <a:pt x="156060" y="2360964"/>
                    <a:pt x="158858" y="2361157"/>
                  </a:cubicBezTo>
                  <a:cubicBezTo>
                    <a:pt x="173431" y="2362218"/>
                    <a:pt x="188003" y="2362989"/>
                    <a:pt x="202382" y="2364147"/>
                  </a:cubicBezTo>
                  <a:cubicBezTo>
                    <a:pt x="205471" y="2364339"/>
                    <a:pt x="208462" y="2364629"/>
                    <a:pt x="211550" y="2364918"/>
                  </a:cubicBezTo>
                  <a:cubicBezTo>
                    <a:pt x="215025" y="2365304"/>
                    <a:pt x="218499" y="2365593"/>
                    <a:pt x="221877" y="2365979"/>
                  </a:cubicBezTo>
                  <a:cubicBezTo>
                    <a:pt x="344922" y="2371958"/>
                    <a:pt x="468160" y="2374561"/>
                    <a:pt x="591398" y="2377069"/>
                  </a:cubicBezTo>
                  <a:cubicBezTo>
                    <a:pt x="715697" y="2378226"/>
                    <a:pt x="839804" y="2371572"/>
                    <a:pt x="964103" y="2371476"/>
                  </a:cubicBezTo>
                  <a:cubicBezTo>
                    <a:pt x="975202" y="2371379"/>
                    <a:pt x="986396" y="2371090"/>
                    <a:pt x="997495" y="2370801"/>
                  </a:cubicBezTo>
                  <a:cubicBezTo>
                    <a:pt x="1003478" y="2370608"/>
                    <a:pt x="1009365" y="2370415"/>
                    <a:pt x="1015252" y="2370222"/>
                  </a:cubicBezTo>
                  <a:cubicBezTo>
                    <a:pt x="1014480" y="2380058"/>
                    <a:pt x="1013900" y="2389894"/>
                    <a:pt x="1013225" y="2399731"/>
                  </a:cubicBezTo>
                  <a:cubicBezTo>
                    <a:pt x="1012935" y="2404841"/>
                    <a:pt x="1012549" y="2410049"/>
                    <a:pt x="1012356" y="2415160"/>
                  </a:cubicBezTo>
                  <a:cubicBezTo>
                    <a:pt x="1011970" y="2420174"/>
                    <a:pt x="1011681" y="2425189"/>
                    <a:pt x="1011584" y="2430107"/>
                  </a:cubicBezTo>
                  <a:cubicBezTo>
                    <a:pt x="1011198" y="2436182"/>
                    <a:pt x="1010909" y="2442161"/>
                    <a:pt x="1010619" y="2448140"/>
                  </a:cubicBezTo>
                  <a:cubicBezTo>
                    <a:pt x="1010426" y="2451033"/>
                    <a:pt x="1010330" y="2453926"/>
                    <a:pt x="1010233" y="2456819"/>
                  </a:cubicBezTo>
                  <a:cubicBezTo>
                    <a:pt x="1009558" y="2469548"/>
                    <a:pt x="1009172" y="2482277"/>
                    <a:pt x="1008786" y="2495007"/>
                  </a:cubicBezTo>
                  <a:cubicBezTo>
                    <a:pt x="1008593" y="2498864"/>
                    <a:pt x="1008496" y="2502721"/>
                    <a:pt x="1008400" y="2506482"/>
                  </a:cubicBezTo>
                  <a:cubicBezTo>
                    <a:pt x="1008303" y="2510532"/>
                    <a:pt x="1008207" y="2514486"/>
                    <a:pt x="1008110" y="2518537"/>
                  </a:cubicBezTo>
                  <a:cubicBezTo>
                    <a:pt x="1007917" y="2527987"/>
                    <a:pt x="1007724" y="2537437"/>
                    <a:pt x="1007628" y="2546984"/>
                  </a:cubicBezTo>
                  <a:cubicBezTo>
                    <a:pt x="1007628" y="2547756"/>
                    <a:pt x="1007531" y="2548527"/>
                    <a:pt x="1007628" y="2549202"/>
                  </a:cubicBezTo>
                  <a:cubicBezTo>
                    <a:pt x="1007435" y="2560774"/>
                    <a:pt x="1007435" y="2572443"/>
                    <a:pt x="1007435" y="2584015"/>
                  </a:cubicBezTo>
                  <a:cubicBezTo>
                    <a:pt x="1007338" y="2779196"/>
                    <a:pt x="1026832" y="2974763"/>
                    <a:pt x="1065724" y="3165508"/>
                  </a:cubicBezTo>
                  <a:cubicBezTo>
                    <a:pt x="1107318" y="3351817"/>
                    <a:pt x="1183268" y="3527905"/>
                    <a:pt x="1262982" y="3700617"/>
                  </a:cubicBezTo>
                  <a:cubicBezTo>
                    <a:pt x="1264526" y="3704185"/>
                    <a:pt x="1266070" y="3707560"/>
                    <a:pt x="1267711" y="3711032"/>
                  </a:cubicBezTo>
                  <a:cubicBezTo>
                    <a:pt x="1261342" y="3713539"/>
                    <a:pt x="1254876" y="3716046"/>
                    <a:pt x="1248506" y="3718650"/>
                  </a:cubicBezTo>
                  <a:cubicBezTo>
                    <a:pt x="1246769" y="3719325"/>
                    <a:pt x="1245129" y="3720000"/>
                    <a:pt x="1243392" y="3720771"/>
                  </a:cubicBezTo>
                  <a:cubicBezTo>
                    <a:pt x="1237601" y="3723182"/>
                    <a:pt x="1231811" y="3725593"/>
                    <a:pt x="1226021" y="3728100"/>
                  </a:cubicBezTo>
                  <a:cubicBezTo>
                    <a:pt x="1220809" y="3730319"/>
                    <a:pt x="1215598" y="3732536"/>
                    <a:pt x="1210483" y="3734851"/>
                  </a:cubicBezTo>
                  <a:cubicBezTo>
                    <a:pt x="1170530" y="3752498"/>
                    <a:pt x="1131348" y="3771881"/>
                    <a:pt x="1092553" y="3791939"/>
                  </a:cubicBezTo>
                  <a:cubicBezTo>
                    <a:pt x="1085508" y="3795604"/>
                    <a:pt x="1078463" y="3799172"/>
                    <a:pt x="1071418" y="3802933"/>
                  </a:cubicBezTo>
                  <a:cubicBezTo>
                    <a:pt x="1029148" y="3825016"/>
                    <a:pt x="987168" y="3847678"/>
                    <a:pt x="944802" y="3869665"/>
                  </a:cubicBezTo>
                  <a:cubicBezTo>
                    <a:pt x="944416" y="3869858"/>
                    <a:pt x="944127" y="3870147"/>
                    <a:pt x="943741" y="3870436"/>
                  </a:cubicBezTo>
                  <a:cubicBezTo>
                    <a:pt x="943065" y="3870918"/>
                    <a:pt x="942197" y="3871401"/>
                    <a:pt x="941328" y="3871979"/>
                  </a:cubicBezTo>
                  <a:cubicBezTo>
                    <a:pt x="935345" y="3875740"/>
                    <a:pt x="925405" y="3881237"/>
                    <a:pt x="913341" y="3888083"/>
                  </a:cubicBezTo>
                  <a:cubicBezTo>
                    <a:pt x="912376" y="3888566"/>
                    <a:pt x="911411" y="3889144"/>
                    <a:pt x="910350" y="3889723"/>
                  </a:cubicBezTo>
                  <a:cubicBezTo>
                    <a:pt x="897128" y="3897148"/>
                    <a:pt x="881591" y="3905924"/>
                    <a:pt x="866053" y="3915181"/>
                  </a:cubicBezTo>
                  <a:cubicBezTo>
                    <a:pt x="864895" y="3915856"/>
                    <a:pt x="863641" y="3916628"/>
                    <a:pt x="862483" y="3917303"/>
                  </a:cubicBezTo>
                  <a:cubicBezTo>
                    <a:pt x="848103" y="3925885"/>
                    <a:pt x="833917" y="3934950"/>
                    <a:pt x="821468" y="3943726"/>
                  </a:cubicBezTo>
                  <a:cubicBezTo>
                    <a:pt x="820117" y="3944594"/>
                    <a:pt x="819055" y="3945268"/>
                    <a:pt x="817993" y="3946040"/>
                  </a:cubicBezTo>
                  <a:close/>
                  <a:moveTo>
                    <a:pt x="2008780" y="4528980"/>
                  </a:moveTo>
                  <a:cubicBezTo>
                    <a:pt x="2008297" y="4528884"/>
                    <a:pt x="2007718" y="4528787"/>
                    <a:pt x="2007139" y="4528594"/>
                  </a:cubicBezTo>
                  <a:cubicBezTo>
                    <a:pt x="2001542" y="4527148"/>
                    <a:pt x="1995945" y="4525605"/>
                    <a:pt x="1990347" y="4524158"/>
                  </a:cubicBezTo>
                  <a:cubicBezTo>
                    <a:pt x="1980021" y="4521362"/>
                    <a:pt x="1969791" y="4518565"/>
                    <a:pt x="1959465" y="4515576"/>
                  </a:cubicBezTo>
                  <a:cubicBezTo>
                    <a:pt x="1951745" y="4513358"/>
                    <a:pt x="1944024" y="4511140"/>
                    <a:pt x="1936304" y="4508922"/>
                  </a:cubicBezTo>
                  <a:cubicBezTo>
                    <a:pt x="1934760" y="4508440"/>
                    <a:pt x="1933216" y="4507957"/>
                    <a:pt x="1931575" y="4507572"/>
                  </a:cubicBezTo>
                  <a:cubicBezTo>
                    <a:pt x="1923276" y="4505064"/>
                    <a:pt x="1914976" y="4502461"/>
                    <a:pt x="1906580" y="4499857"/>
                  </a:cubicBezTo>
                  <a:cubicBezTo>
                    <a:pt x="1869425" y="4488189"/>
                    <a:pt x="1832367" y="4475845"/>
                    <a:pt x="1795116" y="4464273"/>
                  </a:cubicBezTo>
                  <a:cubicBezTo>
                    <a:pt x="1758830" y="4452990"/>
                    <a:pt x="1722350" y="4442190"/>
                    <a:pt x="1686064" y="4430714"/>
                  </a:cubicBezTo>
                  <a:cubicBezTo>
                    <a:pt x="1670044" y="4425218"/>
                    <a:pt x="1654121" y="4419528"/>
                    <a:pt x="1638294" y="4413549"/>
                  </a:cubicBezTo>
                  <a:cubicBezTo>
                    <a:pt x="1621502" y="4407185"/>
                    <a:pt x="1604613" y="4400627"/>
                    <a:pt x="1587918" y="4393877"/>
                  </a:cubicBezTo>
                  <a:cubicBezTo>
                    <a:pt x="1553851" y="4380280"/>
                    <a:pt x="1519881" y="4366297"/>
                    <a:pt x="1486007" y="4352217"/>
                  </a:cubicBezTo>
                  <a:cubicBezTo>
                    <a:pt x="1452906" y="4338428"/>
                    <a:pt x="1420383" y="4323480"/>
                    <a:pt x="1387571" y="4308919"/>
                  </a:cubicBezTo>
                  <a:cubicBezTo>
                    <a:pt x="1369235" y="4300819"/>
                    <a:pt x="1350996" y="4292718"/>
                    <a:pt x="1332852" y="4284425"/>
                  </a:cubicBezTo>
                  <a:cubicBezTo>
                    <a:pt x="1317508" y="4277482"/>
                    <a:pt x="1302357" y="4270153"/>
                    <a:pt x="1287109" y="4262920"/>
                  </a:cubicBezTo>
                  <a:cubicBezTo>
                    <a:pt x="1268290" y="4253470"/>
                    <a:pt x="1246094" y="4242380"/>
                    <a:pt x="1224187" y="4230422"/>
                  </a:cubicBezTo>
                  <a:cubicBezTo>
                    <a:pt x="1203342" y="4219043"/>
                    <a:pt x="1182496" y="4207664"/>
                    <a:pt x="1161651" y="4196092"/>
                  </a:cubicBezTo>
                  <a:cubicBezTo>
                    <a:pt x="1140420" y="4184327"/>
                    <a:pt x="1118995" y="4172755"/>
                    <a:pt x="1098247" y="4160122"/>
                  </a:cubicBezTo>
                  <a:cubicBezTo>
                    <a:pt x="1087342" y="4153468"/>
                    <a:pt x="1076147" y="4147104"/>
                    <a:pt x="1065435" y="4140064"/>
                  </a:cubicBezTo>
                  <a:cubicBezTo>
                    <a:pt x="1055591" y="4133699"/>
                    <a:pt x="1045747" y="4127238"/>
                    <a:pt x="1036000" y="4120874"/>
                  </a:cubicBezTo>
                  <a:cubicBezTo>
                    <a:pt x="1016024" y="4106794"/>
                    <a:pt x="996240" y="4092619"/>
                    <a:pt x="976649" y="4077961"/>
                  </a:cubicBezTo>
                  <a:cubicBezTo>
                    <a:pt x="956190" y="4062724"/>
                    <a:pt x="935634" y="4047488"/>
                    <a:pt x="915368" y="4031962"/>
                  </a:cubicBezTo>
                  <a:cubicBezTo>
                    <a:pt x="894523" y="4016051"/>
                    <a:pt x="873388" y="4000332"/>
                    <a:pt x="852929" y="3983745"/>
                  </a:cubicBezTo>
                  <a:cubicBezTo>
                    <a:pt x="848875" y="3980467"/>
                    <a:pt x="844822" y="3977188"/>
                    <a:pt x="840672" y="3973909"/>
                  </a:cubicBezTo>
                  <a:cubicBezTo>
                    <a:pt x="845980" y="3971402"/>
                    <a:pt x="851192" y="3968702"/>
                    <a:pt x="856403" y="3966098"/>
                  </a:cubicBezTo>
                  <a:cubicBezTo>
                    <a:pt x="858237" y="3965230"/>
                    <a:pt x="859974" y="3964362"/>
                    <a:pt x="861711" y="3963398"/>
                  </a:cubicBezTo>
                  <a:cubicBezTo>
                    <a:pt x="863930" y="3962337"/>
                    <a:pt x="866150" y="3961180"/>
                    <a:pt x="868273" y="3960119"/>
                  </a:cubicBezTo>
                  <a:cubicBezTo>
                    <a:pt x="871361" y="3958576"/>
                    <a:pt x="874353" y="3957033"/>
                    <a:pt x="877441" y="3955491"/>
                  </a:cubicBezTo>
                  <a:cubicBezTo>
                    <a:pt x="933608" y="3924728"/>
                    <a:pt x="986493" y="3897823"/>
                    <a:pt x="1045844" y="3870243"/>
                  </a:cubicBezTo>
                  <a:cubicBezTo>
                    <a:pt x="1053082" y="3866386"/>
                    <a:pt x="1060416" y="3862529"/>
                    <a:pt x="1067654" y="3858864"/>
                  </a:cubicBezTo>
                  <a:cubicBezTo>
                    <a:pt x="1070356" y="3857418"/>
                    <a:pt x="1073059" y="3856067"/>
                    <a:pt x="1075761" y="3854621"/>
                  </a:cubicBezTo>
                  <a:cubicBezTo>
                    <a:pt x="1082420" y="3851246"/>
                    <a:pt x="1089079" y="3847967"/>
                    <a:pt x="1095738" y="3844592"/>
                  </a:cubicBezTo>
                  <a:cubicBezTo>
                    <a:pt x="1102396" y="3841217"/>
                    <a:pt x="1109248" y="3837938"/>
                    <a:pt x="1115907" y="3834756"/>
                  </a:cubicBezTo>
                  <a:cubicBezTo>
                    <a:pt x="1126330" y="3829645"/>
                    <a:pt x="1136946" y="3824727"/>
                    <a:pt x="1147561" y="3819809"/>
                  </a:cubicBezTo>
                  <a:cubicBezTo>
                    <a:pt x="1155571" y="3816048"/>
                    <a:pt x="1163678" y="3812383"/>
                    <a:pt x="1171688" y="3808815"/>
                  </a:cubicBezTo>
                  <a:cubicBezTo>
                    <a:pt x="1180180" y="3804958"/>
                    <a:pt x="1188673" y="3801293"/>
                    <a:pt x="1197262" y="3797533"/>
                  </a:cubicBezTo>
                  <a:cubicBezTo>
                    <a:pt x="1197455" y="3797436"/>
                    <a:pt x="1197744" y="3797340"/>
                    <a:pt x="1197937" y="3797243"/>
                  </a:cubicBezTo>
                  <a:cubicBezTo>
                    <a:pt x="1204886" y="3794254"/>
                    <a:pt x="1212027" y="3791264"/>
                    <a:pt x="1219072" y="3788275"/>
                  </a:cubicBezTo>
                  <a:cubicBezTo>
                    <a:pt x="1237601" y="3780464"/>
                    <a:pt x="1256227" y="3772942"/>
                    <a:pt x="1274852" y="3765613"/>
                  </a:cubicBezTo>
                  <a:cubicBezTo>
                    <a:pt x="1280353" y="3763395"/>
                    <a:pt x="1285951" y="3761274"/>
                    <a:pt x="1291452" y="3759152"/>
                  </a:cubicBezTo>
                  <a:cubicBezTo>
                    <a:pt x="1295022" y="3765902"/>
                    <a:pt x="1298689" y="3772653"/>
                    <a:pt x="1302453" y="3779210"/>
                  </a:cubicBezTo>
                  <a:cubicBezTo>
                    <a:pt x="1305734" y="3784996"/>
                    <a:pt x="1309016" y="3790782"/>
                    <a:pt x="1312490" y="3796568"/>
                  </a:cubicBezTo>
                  <a:cubicBezTo>
                    <a:pt x="1313358" y="3798111"/>
                    <a:pt x="1314323" y="3799654"/>
                    <a:pt x="1315192" y="3801101"/>
                  </a:cubicBezTo>
                  <a:cubicBezTo>
                    <a:pt x="1318666" y="3806983"/>
                    <a:pt x="1322140" y="3812865"/>
                    <a:pt x="1325808" y="3818555"/>
                  </a:cubicBezTo>
                  <a:cubicBezTo>
                    <a:pt x="1326001" y="3818941"/>
                    <a:pt x="1326194" y="3819230"/>
                    <a:pt x="1326483" y="3819616"/>
                  </a:cubicBezTo>
                  <a:cubicBezTo>
                    <a:pt x="1330343" y="3825788"/>
                    <a:pt x="1334204" y="3831959"/>
                    <a:pt x="1338064" y="3837938"/>
                  </a:cubicBezTo>
                  <a:cubicBezTo>
                    <a:pt x="1341441" y="3843145"/>
                    <a:pt x="1344916" y="3848449"/>
                    <a:pt x="1348293" y="3853657"/>
                  </a:cubicBezTo>
                  <a:cubicBezTo>
                    <a:pt x="1349355" y="3855200"/>
                    <a:pt x="1350417" y="3856743"/>
                    <a:pt x="1351382" y="3858382"/>
                  </a:cubicBezTo>
                  <a:cubicBezTo>
                    <a:pt x="1355338" y="3864361"/>
                    <a:pt x="1359392" y="3870243"/>
                    <a:pt x="1363445" y="3876029"/>
                  </a:cubicBezTo>
                  <a:cubicBezTo>
                    <a:pt x="1406872" y="3939000"/>
                    <a:pt x="1455029" y="3998982"/>
                    <a:pt x="1503282" y="4058192"/>
                  </a:cubicBezTo>
                  <a:cubicBezTo>
                    <a:pt x="1560703" y="4133313"/>
                    <a:pt x="1629126" y="4198406"/>
                    <a:pt x="1697066" y="4263788"/>
                  </a:cubicBezTo>
                  <a:cubicBezTo>
                    <a:pt x="1790097" y="4363790"/>
                    <a:pt x="1894324" y="4451737"/>
                    <a:pt x="2010034" y="4524544"/>
                  </a:cubicBezTo>
                  <a:cubicBezTo>
                    <a:pt x="2012544" y="4526280"/>
                    <a:pt x="2015149" y="4528016"/>
                    <a:pt x="2017755" y="4529655"/>
                  </a:cubicBezTo>
                  <a:cubicBezTo>
                    <a:pt x="2019009" y="4530523"/>
                    <a:pt x="2020168" y="4531294"/>
                    <a:pt x="2021422" y="4532066"/>
                  </a:cubicBezTo>
                  <a:cubicBezTo>
                    <a:pt x="2017176" y="4531294"/>
                    <a:pt x="2013026" y="4530137"/>
                    <a:pt x="2008780" y="4528980"/>
                  </a:cubicBezTo>
                  <a:close/>
                  <a:moveTo>
                    <a:pt x="2403393" y="3761852"/>
                  </a:moveTo>
                  <a:cubicBezTo>
                    <a:pt x="2389496" y="3971981"/>
                    <a:pt x="2388338" y="4182398"/>
                    <a:pt x="2389496" y="4392912"/>
                  </a:cubicBezTo>
                  <a:cubicBezTo>
                    <a:pt x="2390461" y="4433800"/>
                    <a:pt x="2388145" y="4474591"/>
                    <a:pt x="2386794" y="4515383"/>
                  </a:cubicBezTo>
                  <a:cubicBezTo>
                    <a:pt x="2387179" y="4524448"/>
                    <a:pt x="2385828" y="4533994"/>
                    <a:pt x="2386118" y="4543252"/>
                  </a:cubicBezTo>
                  <a:cubicBezTo>
                    <a:pt x="2386118" y="4544024"/>
                    <a:pt x="2386118" y="4544698"/>
                    <a:pt x="2386215" y="4545470"/>
                  </a:cubicBezTo>
                  <a:cubicBezTo>
                    <a:pt x="2386215" y="4546145"/>
                    <a:pt x="2386311" y="4546820"/>
                    <a:pt x="2386311" y="4547592"/>
                  </a:cubicBezTo>
                  <a:cubicBezTo>
                    <a:pt x="2386407" y="4548267"/>
                    <a:pt x="2386407" y="4548942"/>
                    <a:pt x="2386504" y="4549713"/>
                  </a:cubicBezTo>
                  <a:cubicBezTo>
                    <a:pt x="2386600" y="4551063"/>
                    <a:pt x="2386890" y="4552510"/>
                    <a:pt x="2387179" y="4553860"/>
                  </a:cubicBezTo>
                  <a:cubicBezTo>
                    <a:pt x="2387373" y="4554535"/>
                    <a:pt x="2387566" y="4555210"/>
                    <a:pt x="2387662" y="4555981"/>
                  </a:cubicBezTo>
                  <a:cubicBezTo>
                    <a:pt x="2387855" y="4556656"/>
                    <a:pt x="2388048" y="4557331"/>
                    <a:pt x="2388241" y="4557910"/>
                  </a:cubicBezTo>
                  <a:cubicBezTo>
                    <a:pt x="2388241" y="4558006"/>
                    <a:pt x="2388241" y="4558006"/>
                    <a:pt x="2388241" y="4558006"/>
                  </a:cubicBezTo>
                  <a:lnTo>
                    <a:pt x="2388241" y="4558103"/>
                  </a:lnTo>
                  <a:cubicBezTo>
                    <a:pt x="2388145" y="4558874"/>
                    <a:pt x="2388048" y="4559742"/>
                    <a:pt x="2388048" y="4560514"/>
                  </a:cubicBezTo>
                  <a:cubicBezTo>
                    <a:pt x="2387373" y="4571314"/>
                    <a:pt x="2384574" y="4585779"/>
                    <a:pt x="2385732" y="4598219"/>
                  </a:cubicBezTo>
                  <a:cubicBezTo>
                    <a:pt x="2383512" y="4598026"/>
                    <a:pt x="2381196" y="4597833"/>
                    <a:pt x="2378977" y="4597641"/>
                  </a:cubicBezTo>
                  <a:cubicBezTo>
                    <a:pt x="2378398" y="4596869"/>
                    <a:pt x="2377722" y="4596098"/>
                    <a:pt x="2377046" y="4595326"/>
                  </a:cubicBezTo>
                  <a:cubicBezTo>
                    <a:pt x="2376757" y="4594940"/>
                    <a:pt x="2376371" y="4594555"/>
                    <a:pt x="2375985" y="4594265"/>
                  </a:cubicBezTo>
                  <a:cubicBezTo>
                    <a:pt x="2372704" y="4590987"/>
                    <a:pt x="2368361" y="4588576"/>
                    <a:pt x="2362957" y="4587226"/>
                  </a:cubicBezTo>
                  <a:cubicBezTo>
                    <a:pt x="2274557" y="4560610"/>
                    <a:pt x="2181429" y="4545663"/>
                    <a:pt x="2097276" y="4506897"/>
                  </a:cubicBezTo>
                  <a:cubicBezTo>
                    <a:pt x="1955798" y="4431004"/>
                    <a:pt x="1834297" y="4323673"/>
                    <a:pt x="1724184" y="4207760"/>
                  </a:cubicBezTo>
                  <a:cubicBezTo>
                    <a:pt x="1600367" y="4093487"/>
                    <a:pt x="1494789" y="3960987"/>
                    <a:pt x="1398670" y="3823087"/>
                  </a:cubicBezTo>
                  <a:cubicBezTo>
                    <a:pt x="1390853" y="3811612"/>
                    <a:pt x="1383325" y="3799943"/>
                    <a:pt x="1376087" y="3788082"/>
                  </a:cubicBezTo>
                  <a:cubicBezTo>
                    <a:pt x="1374254" y="3785093"/>
                    <a:pt x="1372516" y="3782103"/>
                    <a:pt x="1370683" y="3779210"/>
                  </a:cubicBezTo>
                  <a:cubicBezTo>
                    <a:pt x="1363541" y="3767349"/>
                    <a:pt x="1356786" y="3755198"/>
                    <a:pt x="1350127" y="3743048"/>
                  </a:cubicBezTo>
                  <a:cubicBezTo>
                    <a:pt x="1349259" y="3741505"/>
                    <a:pt x="1348487" y="3739962"/>
                    <a:pt x="1347618" y="3738322"/>
                  </a:cubicBezTo>
                  <a:lnTo>
                    <a:pt x="1347714" y="3738322"/>
                  </a:lnTo>
                  <a:cubicBezTo>
                    <a:pt x="1353987" y="3736008"/>
                    <a:pt x="1360260" y="3733790"/>
                    <a:pt x="1366533" y="3731668"/>
                  </a:cubicBezTo>
                  <a:cubicBezTo>
                    <a:pt x="1370972" y="3730029"/>
                    <a:pt x="1375412" y="3728486"/>
                    <a:pt x="1379947" y="3726943"/>
                  </a:cubicBezTo>
                  <a:cubicBezTo>
                    <a:pt x="1406487" y="3717686"/>
                    <a:pt x="1433219" y="3708910"/>
                    <a:pt x="1460047" y="3700231"/>
                  </a:cubicBezTo>
                  <a:cubicBezTo>
                    <a:pt x="1559255" y="3665129"/>
                    <a:pt x="1659139" y="3632053"/>
                    <a:pt x="1762593" y="3611416"/>
                  </a:cubicBezTo>
                  <a:cubicBezTo>
                    <a:pt x="1891718" y="3580847"/>
                    <a:pt x="2018334" y="3544974"/>
                    <a:pt x="2151126" y="3530123"/>
                  </a:cubicBezTo>
                  <a:cubicBezTo>
                    <a:pt x="2239429" y="3525012"/>
                    <a:pt x="2327925" y="3522504"/>
                    <a:pt x="2416421" y="3522601"/>
                  </a:cubicBezTo>
                  <a:cubicBezTo>
                    <a:pt x="2412368" y="3602448"/>
                    <a:pt x="2407928" y="3682102"/>
                    <a:pt x="2403393" y="3761852"/>
                  </a:cubicBezTo>
                  <a:close/>
                  <a:moveTo>
                    <a:pt x="2432634" y="3201189"/>
                  </a:moveTo>
                  <a:cubicBezTo>
                    <a:pt x="2430704" y="3241883"/>
                    <a:pt x="2428677" y="3282578"/>
                    <a:pt x="2426651" y="3323273"/>
                  </a:cubicBezTo>
                  <a:cubicBezTo>
                    <a:pt x="2424334" y="3370236"/>
                    <a:pt x="2421922" y="3417199"/>
                    <a:pt x="2419509" y="3464162"/>
                  </a:cubicBezTo>
                  <a:cubicBezTo>
                    <a:pt x="2384960" y="3464162"/>
                    <a:pt x="2350411" y="3464162"/>
                    <a:pt x="2315862" y="3464644"/>
                  </a:cubicBezTo>
                  <a:cubicBezTo>
                    <a:pt x="2305728" y="3464741"/>
                    <a:pt x="2295595" y="3464934"/>
                    <a:pt x="2285366" y="3465127"/>
                  </a:cubicBezTo>
                  <a:cubicBezTo>
                    <a:pt x="2279672" y="3465223"/>
                    <a:pt x="2273882" y="3465319"/>
                    <a:pt x="2268188" y="3465512"/>
                  </a:cubicBezTo>
                  <a:cubicBezTo>
                    <a:pt x="2257765" y="3465802"/>
                    <a:pt x="2247343" y="3466187"/>
                    <a:pt x="2236823" y="3466573"/>
                  </a:cubicBezTo>
                  <a:cubicBezTo>
                    <a:pt x="2210091" y="3467634"/>
                    <a:pt x="2183456" y="3469081"/>
                    <a:pt x="2156820" y="3471298"/>
                  </a:cubicBezTo>
                  <a:cubicBezTo>
                    <a:pt x="2150740" y="3471781"/>
                    <a:pt x="2144564" y="3472263"/>
                    <a:pt x="2138484" y="3472841"/>
                  </a:cubicBezTo>
                  <a:cubicBezTo>
                    <a:pt x="2126324" y="3473902"/>
                    <a:pt x="2114068" y="3475252"/>
                    <a:pt x="2101908" y="3476602"/>
                  </a:cubicBezTo>
                  <a:cubicBezTo>
                    <a:pt x="1951359" y="3501579"/>
                    <a:pt x="1802354" y="3543045"/>
                    <a:pt x="1653542" y="3578050"/>
                  </a:cubicBezTo>
                  <a:cubicBezTo>
                    <a:pt x="1637908" y="3582582"/>
                    <a:pt x="1622370" y="3587115"/>
                    <a:pt x="1606929" y="3591840"/>
                  </a:cubicBezTo>
                  <a:cubicBezTo>
                    <a:pt x="1599209" y="3594251"/>
                    <a:pt x="1591585" y="3596565"/>
                    <a:pt x="1583864" y="3598976"/>
                  </a:cubicBezTo>
                  <a:cubicBezTo>
                    <a:pt x="1564467" y="3605051"/>
                    <a:pt x="1545165" y="3611320"/>
                    <a:pt x="1526057" y="3617781"/>
                  </a:cubicBezTo>
                  <a:cubicBezTo>
                    <a:pt x="1519977" y="3619806"/>
                    <a:pt x="1513994" y="3621831"/>
                    <a:pt x="1507914" y="3623856"/>
                  </a:cubicBezTo>
                  <a:cubicBezTo>
                    <a:pt x="1473655" y="3635428"/>
                    <a:pt x="1439685" y="3647579"/>
                    <a:pt x="1405618" y="3660018"/>
                  </a:cubicBezTo>
                  <a:cubicBezTo>
                    <a:pt x="1398766" y="3662526"/>
                    <a:pt x="1391914" y="3665033"/>
                    <a:pt x="1385062" y="3667540"/>
                  </a:cubicBezTo>
                  <a:cubicBezTo>
                    <a:pt x="1364506" y="3675062"/>
                    <a:pt x="1343951" y="3682680"/>
                    <a:pt x="1323202" y="3690395"/>
                  </a:cubicBezTo>
                  <a:cubicBezTo>
                    <a:pt x="1321079" y="3686152"/>
                    <a:pt x="1319052" y="3681909"/>
                    <a:pt x="1317122" y="3677666"/>
                  </a:cubicBezTo>
                  <a:cubicBezTo>
                    <a:pt x="1315674" y="3674676"/>
                    <a:pt x="1314323" y="3671687"/>
                    <a:pt x="1312876" y="3668697"/>
                  </a:cubicBezTo>
                  <a:cubicBezTo>
                    <a:pt x="1308436" y="3659247"/>
                    <a:pt x="1304094" y="3649797"/>
                    <a:pt x="1299847" y="3640346"/>
                  </a:cubicBezTo>
                  <a:cubicBezTo>
                    <a:pt x="1296952" y="3633981"/>
                    <a:pt x="1294154" y="3627713"/>
                    <a:pt x="1291258" y="3621349"/>
                  </a:cubicBezTo>
                  <a:cubicBezTo>
                    <a:pt x="1277169" y="3589622"/>
                    <a:pt x="1263561" y="3557799"/>
                    <a:pt x="1249568" y="3526073"/>
                  </a:cubicBezTo>
                  <a:cubicBezTo>
                    <a:pt x="1199674" y="3410545"/>
                    <a:pt x="1156150" y="3293186"/>
                    <a:pt x="1127198" y="3169944"/>
                  </a:cubicBezTo>
                  <a:cubicBezTo>
                    <a:pt x="1071129" y="2919506"/>
                    <a:pt x="1059934" y="2660486"/>
                    <a:pt x="1070646" y="2404745"/>
                  </a:cubicBezTo>
                  <a:cubicBezTo>
                    <a:pt x="1071032" y="2398477"/>
                    <a:pt x="1071515" y="2392305"/>
                    <a:pt x="1071997" y="2386037"/>
                  </a:cubicBezTo>
                  <a:cubicBezTo>
                    <a:pt x="1072480" y="2380251"/>
                    <a:pt x="1072962" y="2374465"/>
                    <a:pt x="1073445" y="2368583"/>
                  </a:cubicBezTo>
                  <a:cubicBezTo>
                    <a:pt x="1073445" y="2368293"/>
                    <a:pt x="1073541" y="2368100"/>
                    <a:pt x="1073541" y="2367811"/>
                  </a:cubicBezTo>
                  <a:cubicBezTo>
                    <a:pt x="1074603" y="2367715"/>
                    <a:pt x="1075664" y="2367715"/>
                    <a:pt x="1076726" y="2367618"/>
                  </a:cubicBezTo>
                  <a:cubicBezTo>
                    <a:pt x="1084253" y="2367233"/>
                    <a:pt x="1091781" y="2366847"/>
                    <a:pt x="1099308" y="2366365"/>
                  </a:cubicBezTo>
                  <a:cubicBezTo>
                    <a:pt x="1116776" y="2365400"/>
                    <a:pt x="1134436" y="2364436"/>
                    <a:pt x="1151904" y="2363472"/>
                  </a:cubicBezTo>
                  <a:cubicBezTo>
                    <a:pt x="1162327" y="2362797"/>
                    <a:pt x="1172749" y="2362218"/>
                    <a:pt x="1183268" y="2361736"/>
                  </a:cubicBezTo>
                  <a:cubicBezTo>
                    <a:pt x="1200446" y="2360771"/>
                    <a:pt x="1217721" y="2360000"/>
                    <a:pt x="1234899" y="2359325"/>
                  </a:cubicBezTo>
                  <a:cubicBezTo>
                    <a:pt x="1242330" y="2358939"/>
                    <a:pt x="1249664" y="2358746"/>
                    <a:pt x="1256999" y="2358554"/>
                  </a:cubicBezTo>
                  <a:cubicBezTo>
                    <a:pt x="1268966" y="2358168"/>
                    <a:pt x="1281029" y="2357782"/>
                    <a:pt x="1292996" y="2357589"/>
                  </a:cubicBezTo>
                  <a:cubicBezTo>
                    <a:pt x="1293864" y="2357589"/>
                    <a:pt x="1294733" y="2357493"/>
                    <a:pt x="1295601" y="2357493"/>
                  </a:cubicBezTo>
                  <a:cubicBezTo>
                    <a:pt x="1299172" y="2357396"/>
                    <a:pt x="1302646" y="2357396"/>
                    <a:pt x="1306217" y="2357396"/>
                  </a:cubicBezTo>
                  <a:cubicBezTo>
                    <a:pt x="1318763" y="2357203"/>
                    <a:pt x="1331405" y="2357203"/>
                    <a:pt x="1343951" y="2357396"/>
                  </a:cubicBezTo>
                  <a:cubicBezTo>
                    <a:pt x="1370683" y="2358168"/>
                    <a:pt x="1397512" y="2358843"/>
                    <a:pt x="1424244" y="2359518"/>
                  </a:cubicBezTo>
                  <a:cubicBezTo>
                    <a:pt x="1450686" y="2360193"/>
                    <a:pt x="1477225" y="2360771"/>
                    <a:pt x="1503764" y="2361350"/>
                  </a:cubicBezTo>
                  <a:cubicBezTo>
                    <a:pt x="1504729" y="2361350"/>
                    <a:pt x="1505598" y="2361446"/>
                    <a:pt x="1506467" y="2361446"/>
                  </a:cubicBezTo>
                  <a:cubicBezTo>
                    <a:pt x="1530014" y="2361929"/>
                    <a:pt x="1553658" y="2362411"/>
                    <a:pt x="1577205" y="2362797"/>
                  </a:cubicBezTo>
                  <a:cubicBezTo>
                    <a:pt x="1583864" y="2362893"/>
                    <a:pt x="1590523" y="2362989"/>
                    <a:pt x="1597279" y="2363086"/>
                  </a:cubicBezTo>
                  <a:cubicBezTo>
                    <a:pt x="1617545" y="2363472"/>
                    <a:pt x="1637811" y="2363761"/>
                    <a:pt x="1658174" y="2364050"/>
                  </a:cubicBezTo>
                  <a:cubicBezTo>
                    <a:pt x="1702374" y="2364725"/>
                    <a:pt x="1746573" y="2365304"/>
                    <a:pt x="1790870" y="2365690"/>
                  </a:cubicBezTo>
                  <a:cubicBezTo>
                    <a:pt x="1805538" y="2365882"/>
                    <a:pt x="1820207" y="2366075"/>
                    <a:pt x="1834876" y="2366172"/>
                  </a:cubicBezTo>
                  <a:cubicBezTo>
                    <a:pt x="1858617" y="2366365"/>
                    <a:pt x="1882357" y="2366654"/>
                    <a:pt x="1906098" y="2366847"/>
                  </a:cubicBezTo>
                  <a:cubicBezTo>
                    <a:pt x="1932830" y="2367040"/>
                    <a:pt x="1959658" y="2367329"/>
                    <a:pt x="1986390" y="2367522"/>
                  </a:cubicBezTo>
                  <a:cubicBezTo>
                    <a:pt x="2013123" y="2367715"/>
                    <a:pt x="2039951" y="2367907"/>
                    <a:pt x="2066683" y="2368100"/>
                  </a:cubicBezTo>
                  <a:cubicBezTo>
                    <a:pt x="2153056" y="2368679"/>
                    <a:pt x="2239429" y="2369258"/>
                    <a:pt x="2325705" y="2370029"/>
                  </a:cubicBezTo>
                  <a:cubicBezTo>
                    <a:pt x="2349060" y="2370222"/>
                    <a:pt x="2372511" y="2370415"/>
                    <a:pt x="2395865" y="2370704"/>
                  </a:cubicBezTo>
                  <a:cubicBezTo>
                    <a:pt x="2419220" y="2370897"/>
                    <a:pt x="2442574" y="2371186"/>
                    <a:pt x="2465928" y="2371476"/>
                  </a:cubicBezTo>
                  <a:cubicBezTo>
                    <a:pt x="2464577" y="2417667"/>
                    <a:pt x="2463226" y="2463762"/>
                    <a:pt x="2461875" y="2509954"/>
                  </a:cubicBezTo>
                  <a:cubicBezTo>
                    <a:pt x="2461103" y="2537341"/>
                    <a:pt x="2460235" y="2564728"/>
                    <a:pt x="2459462" y="2592211"/>
                  </a:cubicBezTo>
                  <a:cubicBezTo>
                    <a:pt x="2457532" y="2640911"/>
                    <a:pt x="2455506" y="2689609"/>
                    <a:pt x="2453479" y="2738308"/>
                  </a:cubicBezTo>
                  <a:cubicBezTo>
                    <a:pt x="2447978" y="2872736"/>
                    <a:pt x="2441995" y="3007164"/>
                    <a:pt x="2435722" y="3141593"/>
                  </a:cubicBezTo>
                  <a:cubicBezTo>
                    <a:pt x="2434564" y="3161265"/>
                    <a:pt x="2433599" y="3181227"/>
                    <a:pt x="2432634" y="3201189"/>
                  </a:cubicBezTo>
                  <a:close/>
                  <a:moveTo>
                    <a:pt x="2655562" y="4588287"/>
                  </a:moveTo>
                  <a:cubicBezTo>
                    <a:pt x="2632401" y="4593880"/>
                    <a:pt x="2608950" y="4598701"/>
                    <a:pt x="2585885" y="4604294"/>
                  </a:cubicBezTo>
                  <a:cubicBezTo>
                    <a:pt x="2584630" y="4604680"/>
                    <a:pt x="2583472" y="4605066"/>
                    <a:pt x="2582314" y="4605644"/>
                  </a:cubicBezTo>
                  <a:cubicBezTo>
                    <a:pt x="2582025" y="4605741"/>
                    <a:pt x="2581735" y="4605837"/>
                    <a:pt x="2581543" y="4606030"/>
                  </a:cubicBezTo>
                  <a:cubicBezTo>
                    <a:pt x="2579226" y="4606030"/>
                    <a:pt x="2576814" y="4606030"/>
                    <a:pt x="2574594" y="4605934"/>
                  </a:cubicBezTo>
                  <a:cubicBezTo>
                    <a:pt x="2534061" y="4605259"/>
                    <a:pt x="2493625" y="4604198"/>
                    <a:pt x="2453190" y="4602366"/>
                  </a:cubicBezTo>
                  <a:cubicBezTo>
                    <a:pt x="2451839" y="4602269"/>
                    <a:pt x="2450584" y="4602269"/>
                    <a:pt x="2449329" y="4602173"/>
                  </a:cubicBezTo>
                  <a:cubicBezTo>
                    <a:pt x="2449522" y="4601787"/>
                    <a:pt x="2449715" y="4601498"/>
                    <a:pt x="2449908" y="4601112"/>
                  </a:cubicBezTo>
                  <a:cubicBezTo>
                    <a:pt x="2450680" y="4599762"/>
                    <a:pt x="2451259" y="4598219"/>
                    <a:pt x="2451742" y="4596676"/>
                  </a:cubicBezTo>
                  <a:cubicBezTo>
                    <a:pt x="2452031" y="4595905"/>
                    <a:pt x="2452225" y="4595037"/>
                    <a:pt x="2452418" y="4594169"/>
                  </a:cubicBezTo>
                  <a:cubicBezTo>
                    <a:pt x="2452514" y="4593976"/>
                    <a:pt x="2452514" y="4593783"/>
                    <a:pt x="2452610" y="4593687"/>
                  </a:cubicBezTo>
                  <a:cubicBezTo>
                    <a:pt x="2452804" y="4592915"/>
                    <a:pt x="2452997" y="4592240"/>
                    <a:pt x="2453093" y="4591469"/>
                  </a:cubicBezTo>
                  <a:cubicBezTo>
                    <a:pt x="2453190" y="4590697"/>
                    <a:pt x="2453286" y="4590022"/>
                    <a:pt x="2453479" y="4589251"/>
                  </a:cubicBezTo>
                  <a:cubicBezTo>
                    <a:pt x="2453672" y="4588093"/>
                    <a:pt x="2453865" y="4586840"/>
                    <a:pt x="2453962" y="4585683"/>
                  </a:cubicBezTo>
                  <a:cubicBezTo>
                    <a:pt x="2454058" y="4584815"/>
                    <a:pt x="2454155" y="4584043"/>
                    <a:pt x="2454155" y="4583176"/>
                  </a:cubicBezTo>
                  <a:cubicBezTo>
                    <a:pt x="2454251" y="4581536"/>
                    <a:pt x="2454348" y="4579800"/>
                    <a:pt x="2454348" y="4578065"/>
                  </a:cubicBezTo>
                  <a:cubicBezTo>
                    <a:pt x="2454541" y="4569096"/>
                    <a:pt x="2453865" y="4560031"/>
                    <a:pt x="2453962" y="4553474"/>
                  </a:cubicBezTo>
                  <a:cubicBezTo>
                    <a:pt x="2453286" y="4546917"/>
                    <a:pt x="2454251" y="4538430"/>
                    <a:pt x="2454058" y="4530426"/>
                  </a:cubicBezTo>
                  <a:cubicBezTo>
                    <a:pt x="2454058" y="4529751"/>
                    <a:pt x="2454058" y="4529173"/>
                    <a:pt x="2453962" y="4528594"/>
                  </a:cubicBezTo>
                  <a:cubicBezTo>
                    <a:pt x="2453865" y="4526955"/>
                    <a:pt x="2453769" y="4525316"/>
                    <a:pt x="2453479" y="4523676"/>
                  </a:cubicBezTo>
                  <a:cubicBezTo>
                    <a:pt x="2453383" y="4523001"/>
                    <a:pt x="2453286" y="4522422"/>
                    <a:pt x="2453093" y="4521844"/>
                  </a:cubicBezTo>
                  <a:cubicBezTo>
                    <a:pt x="2452997" y="4521169"/>
                    <a:pt x="2452804" y="4520494"/>
                    <a:pt x="2452610" y="4519915"/>
                  </a:cubicBezTo>
                  <a:cubicBezTo>
                    <a:pt x="2452418" y="4519240"/>
                    <a:pt x="2452225" y="4518662"/>
                    <a:pt x="2451935" y="4517986"/>
                  </a:cubicBezTo>
                  <a:cubicBezTo>
                    <a:pt x="2451742" y="4517311"/>
                    <a:pt x="2451452" y="4516733"/>
                    <a:pt x="2451163" y="4516154"/>
                  </a:cubicBezTo>
                  <a:cubicBezTo>
                    <a:pt x="2451067" y="4516058"/>
                    <a:pt x="2450970" y="4515865"/>
                    <a:pt x="2450970" y="4515672"/>
                  </a:cubicBezTo>
                  <a:cubicBezTo>
                    <a:pt x="2450487" y="4514708"/>
                    <a:pt x="2449908" y="4513840"/>
                    <a:pt x="2449136" y="4512972"/>
                  </a:cubicBezTo>
                  <a:cubicBezTo>
                    <a:pt x="2448750" y="4512490"/>
                    <a:pt x="2448364" y="4512008"/>
                    <a:pt x="2447882" y="4511622"/>
                  </a:cubicBezTo>
                  <a:cubicBezTo>
                    <a:pt x="2447399" y="4511140"/>
                    <a:pt x="2446917" y="4510754"/>
                    <a:pt x="2446338" y="4510368"/>
                  </a:cubicBezTo>
                  <a:cubicBezTo>
                    <a:pt x="2446241" y="4510368"/>
                    <a:pt x="2446241" y="4510272"/>
                    <a:pt x="2446241" y="4510272"/>
                  </a:cubicBezTo>
                  <a:cubicBezTo>
                    <a:pt x="2447013" y="4489828"/>
                    <a:pt x="2447592" y="4469481"/>
                    <a:pt x="2448075" y="4449037"/>
                  </a:cubicBezTo>
                  <a:cubicBezTo>
                    <a:pt x="2448364" y="4438815"/>
                    <a:pt x="2448557" y="4428593"/>
                    <a:pt x="2448654" y="4418467"/>
                  </a:cubicBezTo>
                  <a:cubicBezTo>
                    <a:pt x="2448847" y="4408342"/>
                    <a:pt x="2448847" y="4398216"/>
                    <a:pt x="2448847" y="4388187"/>
                  </a:cubicBezTo>
                  <a:cubicBezTo>
                    <a:pt x="2448847" y="4378447"/>
                    <a:pt x="2448750" y="4368804"/>
                    <a:pt x="2448654" y="4359064"/>
                  </a:cubicBezTo>
                  <a:cubicBezTo>
                    <a:pt x="2444215" y="4083265"/>
                    <a:pt x="2458208" y="3807755"/>
                    <a:pt x="2475579" y="3532534"/>
                  </a:cubicBezTo>
                  <a:cubicBezTo>
                    <a:pt x="2475772" y="3529448"/>
                    <a:pt x="2475965" y="3526265"/>
                    <a:pt x="2476061" y="3523083"/>
                  </a:cubicBezTo>
                  <a:cubicBezTo>
                    <a:pt x="2489090" y="3523276"/>
                    <a:pt x="2502215" y="3523469"/>
                    <a:pt x="2515243" y="3523855"/>
                  </a:cubicBezTo>
                  <a:cubicBezTo>
                    <a:pt x="2530684" y="3524240"/>
                    <a:pt x="2546125" y="3524626"/>
                    <a:pt x="2561566" y="3525108"/>
                  </a:cubicBezTo>
                  <a:cubicBezTo>
                    <a:pt x="2727846" y="3542273"/>
                    <a:pt x="2889879" y="3575543"/>
                    <a:pt x="3053746" y="3611995"/>
                  </a:cubicBezTo>
                  <a:cubicBezTo>
                    <a:pt x="3140698" y="3626653"/>
                    <a:pt x="3225140" y="3651243"/>
                    <a:pt x="3309679" y="3675737"/>
                  </a:cubicBezTo>
                  <a:cubicBezTo>
                    <a:pt x="3316821" y="3677376"/>
                    <a:pt x="3323866" y="3679112"/>
                    <a:pt x="3330911" y="3680945"/>
                  </a:cubicBezTo>
                  <a:cubicBezTo>
                    <a:pt x="3352142" y="3686152"/>
                    <a:pt x="3373180" y="3691841"/>
                    <a:pt x="3393929" y="3697821"/>
                  </a:cubicBezTo>
                  <a:cubicBezTo>
                    <a:pt x="3400878" y="3699749"/>
                    <a:pt x="3407729" y="3701774"/>
                    <a:pt x="3414581" y="3703896"/>
                  </a:cubicBezTo>
                  <a:cubicBezTo>
                    <a:pt x="3420082" y="3705535"/>
                    <a:pt x="3425486" y="3707271"/>
                    <a:pt x="3430891" y="3708910"/>
                  </a:cubicBezTo>
                  <a:cubicBezTo>
                    <a:pt x="3434848" y="3710164"/>
                    <a:pt x="3438901" y="3711417"/>
                    <a:pt x="3442858" y="3712768"/>
                  </a:cubicBezTo>
                  <a:cubicBezTo>
                    <a:pt x="3447297" y="3714118"/>
                    <a:pt x="3451543" y="3715564"/>
                    <a:pt x="3455886" y="3717011"/>
                  </a:cubicBezTo>
                  <a:cubicBezTo>
                    <a:pt x="3462738" y="3719229"/>
                    <a:pt x="3469493" y="3721543"/>
                    <a:pt x="3476249" y="3723954"/>
                  </a:cubicBezTo>
                  <a:cubicBezTo>
                    <a:pt x="3482521" y="3726075"/>
                    <a:pt x="3488698" y="3728197"/>
                    <a:pt x="3494778" y="3730511"/>
                  </a:cubicBezTo>
                  <a:cubicBezTo>
                    <a:pt x="3499893" y="3732344"/>
                    <a:pt x="3505008" y="3734176"/>
                    <a:pt x="3510122" y="3736105"/>
                  </a:cubicBezTo>
                  <a:cubicBezTo>
                    <a:pt x="3513596" y="3737358"/>
                    <a:pt x="3517071" y="3738612"/>
                    <a:pt x="3520545" y="3739962"/>
                  </a:cubicBezTo>
                  <a:cubicBezTo>
                    <a:pt x="3530002" y="3743530"/>
                    <a:pt x="3539460" y="3747194"/>
                    <a:pt x="3548821" y="3750955"/>
                  </a:cubicBezTo>
                  <a:cubicBezTo>
                    <a:pt x="3552199" y="3752209"/>
                    <a:pt x="3555576" y="3753655"/>
                    <a:pt x="3558954" y="3755005"/>
                  </a:cubicBezTo>
                  <a:cubicBezTo>
                    <a:pt x="3565613" y="3757706"/>
                    <a:pt x="3572368" y="3760502"/>
                    <a:pt x="3579027" y="3763395"/>
                  </a:cubicBezTo>
                  <a:cubicBezTo>
                    <a:pt x="3584335" y="3765613"/>
                    <a:pt x="3589740" y="3767927"/>
                    <a:pt x="3595047" y="3770338"/>
                  </a:cubicBezTo>
                  <a:cubicBezTo>
                    <a:pt x="3608848" y="3776317"/>
                    <a:pt x="3622552" y="3782682"/>
                    <a:pt x="3636159" y="3789143"/>
                  </a:cubicBezTo>
                  <a:cubicBezTo>
                    <a:pt x="3635483" y="3790204"/>
                    <a:pt x="3634808" y="3791361"/>
                    <a:pt x="3634036" y="3792422"/>
                  </a:cubicBezTo>
                  <a:cubicBezTo>
                    <a:pt x="3631623" y="3796182"/>
                    <a:pt x="3629211" y="3799847"/>
                    <a:pt x="3626798" y="3803608"/>
                  </a:cubicBezTo>
                  <a:cubicBezTo>
                    <a:pt x="3612998" y="3824630"/>
                    <a:pt x="3598425" y="3845267"/>
                    <a:pt x="3583370" y="3865518"/>
                  </a:cubicBezTo>
                  <a:cubicBezTo>
                    <a:pt x="3580861" y="3869086"/>
                    <a:pt x="3578159" y="3872654"/>
                    <a:pt x="3575457" y="3876126"/>
                  </a:cubicBezTo>
                  <a:cubicBezTo>
                    <a:pt x="3570149" y="3883165"/>
                    <a:pt x="3564745" y="3890205"/>
                    <a:pt x="3559244" y="3897245"/>
                  </a:cubicBezTo>
                  <a:cubicBezTo>
                    <a:pt x="3556542" y="3900813"/>
                    <a:pt x="3553839" y="3904188"/>
                    <a:pt x="3551041" y="3907659"/>
                  </a:cubicBezTo>
                  <a:cubicBezTo>
                    <a:pt x="3548339" y="3911131"/>
                    <a:pt x="3545540" y="3914603"/>
                    <a:pt x="3542741" y="3917978"/>
                  </a:cubicBezTo>
                  <a:cubicBezTo>
                    <a:pt x="3539749" y="3921835"/>
                    <a:pt x="3536661" y="3925500"/>
                    <a:pt x="3533573" y="3929261"/>
                  </a:cubicBezTo>
                  <a:cubicBezTo>
                    <a:pt x="3528844" y="3935046"/>
                    <a:pt x="3524019" y="3940832"/>
                    <a:pt x="3519194" y="3946619"/>
                  </a:cubicBezTo>
                  <a:cubicBezTo>
                    <a:pt x="3484645" y="3987892"/>
                    <a:pt x="3448358" y="4027816"/>
                    <a:pt x="3411590" y="4067160"/>
                  </a:cubicBezTo>
                  <a:cubicBezTo>
                    <a:pt x="3408308" y="4070728"/>
                    <a:pt x="3404931" y="4074296"/>
                    <a:pt x="3401649" y="4077768"/>
                  </a:cubicBezTo>
                  <a:cubicBezTo>
                    <a:pt x="3395570" y="4084229"/>
                    <a:pt x="3389490" y="4090690"/>
                    <a:pt x="3383410" y="4097151"/>
                  </a:cubicBezTo>
                  <a:cubicBezTo>
                    <a:pt x="3377330" y="4103516"/>
                    <a:pt x="3371250" y="4110073"/>
                    <a:pt x="3365074" y="4116438"/>
                  </a:cubicBezTo>
                  <a:cubicBezTo>
                    <a:pt x="3262971" y="4207760"/>
                    <a:pt x="3179011" y="4318562"/>
                    <a:pt x="3066581" y="4398023"/>
                  </a:cubicBezTo>
                  <a:cubicBezTo>
                    <a:pt x="3030005" y="4423867"/>
                    <a:pt x="2995263" y="4452797"/>
                    <a:pt x="2955792" y="4474206"/>
                  </a:cubicBezTo>
                  <a:cubicBezTo>
                    <a:pt x="2860058" y="4518469"/>
                    <a:pt x="2756411" y="4555306"/>
                    <a:pt x="2655562" y="4588287"/>
                  </a:cubicBezTo>
                  <a:close/>
                  <a:moveTo>
                    <a:pt x="4054898" y="4115088"/>
                  </a:moveTo>
                  <a:cubicBezTo>
                    <a:pt x="4046791" y="4121067"/>
                    <a:pt x="4038588" y="4126949"/>
                    <a:pt x="4030289" y="4132735"/>
                  </a:cubicBezTo>
                  <a:cubicBezTo>
                    <a:pt x="4022279" y="4138425"/>
                    <a:pt x="4014366" y="4143921"/>
                    <a:pt x="4006259" y="4149321"/>
                  </a:cubicBezTo>
                  <a:cubicBezTo>
                    <a:pt x="4005680" y="4149707"/>
                    <a:pt x="4005005" y="4150093"/>
                    <a:pt x="4004426" y="4150575"/>
                  </a:cubicBezTo>
                  <a:cubicBezTo>
                    <a:pt x="3996319" y="4156072"/>
                    <a:pt x="3988212" y="4161472"/>
                    <a:pt x="3980106" y="4166872"/>
                  </a:cubicBezTo>
                  <a:cubicBezTo>
                    <a:pt x="3979913" y="4166969"/>
                    <a:pt x="3979720" y="4167065"/>
                    <a:pt x="3979623" y="4167258"/>
                  </a:cubicBezTo>
                  <a:cubicBezTo>
                    <a:pt x="3971806" y="4172369"/>
                    <a:pt x="3963796" y="4177577"/>
                    <a:pt x="3955883" y="4182591"/>
                  </a:cubicBezTo>
                  <a:cubicBezTo>
                    <a:pt x="3954628" y="4183362"/>
                    <a:pt x="3953470" y="4184134"/>
                    <a:pt x="3952312" y="4184809"/>
                  </a:cubicBezTo>
                  <a:cubicBezTo>
                    <a:pt x="3945171" y="4189342"/>
                    <a:pt x="3938126" y="4193777"/>
                    <a:pt x="3930888" y="4198213"/>
                  </a:cubicBezTo>
                  <a:cubicBezTo>
                    <a:pt x="3929923" y="4198888"/>
                    <a:pt x="3928958" y="4199467"/>
                    <a:pt x="3927993" y="4200046"/>
                  </a:cubicBezTo>
                  <a:cubicBezTo>
                    <a:pt x="3919693" y="4205157"/>
                    <a:pt x="3911297" y="4210268"/>
                    <a:pt x="3902805" y="4215282"/>
                  </a:cubicBezTo>
                  <a:cubicBezTo>
                    <a:pt x="3895953" y="4219429"/>
                    <a:pt x="3889101" y="4223383"/>
                    <a:pt x="3882152" y="4227433"/>
                  </a:cubicBezTo>
                  <a:cubicBezTo>
                    <a:pt x="3877327" y="4230229"/>
                    <a:pt x="3872598" y="4232929"/>
                    <a:pt x="3867773" y="4235726"/>
                  </a:cubicBezTo>
                  <a:cubicBezTo>
                    <a:pt x="3865843" y="4236883"/>
                    <a:pt x="3863816" y="4238040"/>
                    <a:pt x="3861790" y="4239101"/>
                  </a:cubicBezTo>
                  <a:cubicBezTo>
                    <a:pt x="3856675" y="4242091"/>
                    <a:pt x="3851464" y="4244984"/>
                    <a:pt x="3846252" y="4247876"/>
                  </a:cubicBezTo>
                  <a:cubicBezTo>
                    <a:pt x="3810545" y="4267838"/>
                    <a:pt x="3774259" y="4286932"/>
                    <a:pt x="3737394" y="4305254"/>
                  </a:cubicBezTo>
                  <a:cubicBezTo>
                    <a:pt x="3729770" y="4309112"/>
                    <a:pt x="3722146" y="4312873"/>
                    <a:pt x="3714425" y="4316537"/>
                  </a:cubicBezTo>
                  <a:cubicBezTo>
                    <a:pt x="3705257" y="4321069"/>
                    <a:pt x="3695992" y="4325506"/>
                    <a:pt x="3686728" y="4329845"/>
                  </a:cubicBezTo>
                  <a:cubicBezTo>
                    <a:pt x="3583177" y="4383173"/>
                    <a:pt x="3478372" y="4435054"/>
                    <a:pt x="3368066" y="4472952"/>
                  </a:cubicBezTo>
                  <a:cubicBezTo>
                    <a:pt x="3246661" y="4510851"/>
                    <a:pt x="3123423" y="4543252"/>
                    <a:pt x="2998737" y="4568517"/>
                  </a:cubicBezTo>
                  <a:cubicBezTo>
                    <a:pt x="2997773" y="4568711"/>
                    <a:pt x="2996807" y="4569000"/>
                    <a:pt x="2995939" y="4569289"/>
                  </a:cubicBezTo>
                  <a:cubicBezTo>
                    <a:pt x="2994395" y="4569771"/>
                    <a:pt x="2992947" y="4570446"/>
                    <a:pt x="2991596" y="4571218"/>
                  </a:cubicBezTo>
                  <a:cubicBezTo>
                    <a:pt x="2991017" y="4571603"/>
                    <a:pt x="2990535" y="4571893"/>
                    <a:pt x="2989955" y="4572279"/>
                  </a:cubicBezTo>
                  <a:cubicBezTo>
                    <a:pt x="2986288" y="4574786"/>
                    <a:pt x="2983297" y="4578065"/>
                    <a:pt x="2981173" y="4582018"/>
                  </a:cubicBezTo>
                  <a:cubicBezTo>
                    <a:pt x="2980208" y="4581536"/>
                    <a:pt x="2979147" y="4580957"/>
                    <a:pt x="2978085" y="4580572"/>
                  </a:cubicBezTo>
                  <a:cubicBezTo>
                    <a:pt x="2978085" y="4580572"/>
                    <a:pt x="2978085" y="4580572"/>
                    <a:pt x="2977989" y="4580572"/>
                  </a:cubicBezTo>
                  <a:cubicBezTo>
                    <a:pt x="2977024" y="4580186"/>
                    <a:pt x="2976059" y="4579897"/>
                    <a:pt x="2974997" y="4579608"/>
                  </a:cubicBezTo>
                  <a:cubicBezTo>
                    <a:pt x="2974611" y="4579511"/>
                    <a:pt x="2974321" y="4579415"/>
                    <a:pt x="2973936" y="4579415"/>
                  </a:cubicBezTo>
                  <a:cubicBezTo>
                    <a:pt x="2973163" y="4579222"/>
                    <a:pt x="2972488" y="4579029"/>
                    <a:pt x="2971716" y="4579029"/>
                  </a:cubicBezTo>
                  <a:cubicBezTo>
                    <a:pt x="2971523" y="4578932"/>
                    <a:pt x="2971233" y="4578932"/>
                    <a:pt x="2971040" y="4578932"/>
                  </a:cubicBezTo>
                  <a:cubicBezTo>
                    <a:pt x="2969979" y="4578739"/>
                    <a:pt x="2968821" y="4578739"/>
                    <a:pt x="2967662" y="4578739"/>
                  </a:cubicBezTo>
                  <a:cubicBezTo>
                    <a:pt x="2966311" y="4578739"/>
                    <a:pt x="2964960" y="4578836"/>
                    <a:pt x="2963609" y="4579029"/>
                  </a:cubicBezTo>
                  <a:cubicBezTo>
                    <a:pt x="2925586" y="4584525"/>
                    <a:pt x="2887466" y="4590022"/>
                    <a:pt x="2849346" y="4594651"/>
                  </a:cubicBezTo>
                  <a:cubicBezTo>
                    <a:pt x="2842012" y="4595615"/>
                    <a:pt x="2834677" y="4596483"/>
                    <a:pt x="2827343" y="4597351"/>
                  </a:cubicBezTo>
                  <a:cubicBezTo>
                    <a:pt x="2822518" y="4597930"/>
                    <a:pt x="2817789" y="4598508"/>
                    <a:pt x="2812963" y="4598990"/>
                  </a:cubicBezTo>
                  <a:cubicBezTo>
                    <a:pt x="2809393" y="4599376"/>
                    <a:pt x="2806015" y="4599762"/>
                    <a:pt x="2802444" y="4600051"/>
                  </a:cubicBezTo>
                  <a:cubicBezTo>
                    <a:pt x="2850215" y="4581440"/>
                    <a:pt x="2899047" y="4564853"/>
                    <a:pt x="2945852" y="4544024"/>
                  </a:cubicBezTo>
                  <a:cubicBezTo>
                    <a:pt x="2948168" y="4543059"/>
                    <a:pt x="2950484" y="4541998"/>
                    <a:pt x="2952801" y="4540938"/>
                  </a:cubicBezTo>
                  <a:cubicBezTo>
                    <a:pt x="2969110" y="4533512"/>
                    <a:pt x="2985130" y="4525605"/>
                    <a:pt x="3000860" y="4516829"/>
                  </a:cubicBezTo>
                  <a:cubicBezTo>
                    <a:pt x="3102385" y="4449229"/>
                    <a:pt x="3200724" y="4375458"/>
                    <a:pt x="3280052" y="4282111"/>
                  </a:cubicBezTo>
                  <a:cubicBezTo>
                    <a:pt x="3400878" y="4166390"/>
                    <a:pt x="3513982" y="4050477"/>
                    <a:pt x="3618498" y="3918267"/>
                  </a:cubicBezTo>
                  <a:cubicBezTo>
                    <a:pt x="3623034" y="3912674"/>
                    <a:pt x="3627474" y="3907081"/>
                    <a:pt x="3631816" y="3901391"/>
                  </a:cubicBezTo>
                  <a:cubicBezTo>
                    <a:pt x="3634615" y="3897823"/>
                    <a:pt x="3637220" y="3894255"/>
                    <a:pt x="3639923" y="3890591"/>
                  </a:cubicBezTo>
                  <a:cubicBezTo>
                    <a:pt x="3644652" y="3884226"/>
                    <a:pt x="3649284" y="3877669"/>
                    <a:pt x="3653819" y="3871208"/>
                  </a:cubicBezTo>
                  <a:cubicBezTo>
                    <a:pt x="3655653" y="3868604"/>
                    <a:pt x="3657487" y="3865904"/>
                    <a:pt x="3659224" y="3863300"/>
                  </a:cubicBezTo>
                  <a:cubicBezTo>
                    <a:pt x="3669839" y="3847774"/>
                    <a:pt x="3679972" y="3831863"/>
                    <a:pt x="3689720" y="3815662"/>
                  </a:cubicBezTo>
                  <a:cubicBezTo>
                    <a:pt x="3690009" y="3815758"/>
                    <a:pt x="3690202" y="3815951"/>
                    <a:pt x="3690492" y="3816048"/>
                  </a:cubicBezTo>
                  <a:cubicBezTo>
                    <a:pt x="3695510" y="3818748"/>
                    <a:pt x="3700528" y="3821352"/>
                    <a:pt x="3705547" y="3824052"/>
                  </a:cubicBezTo>
                  <a:cubicBezTo>
                    <a:pt x="3710758" y="3826848"/>
                    <a:pt x="3716162" y="3829741"/>
                    <a:pt x="3721374" y="3832731"/>
                  </a:cubicBezTo>
                  <a:cubicBezTo>
                    <a:pt x="3797131" y="3870918"/>
                    <a:pt x="3870765" y="3913735"/>
                    <a:pt x="3941793" y="3960216"/>
                  </a:cubicBezTo>
                  <a:cubicBezTo>
                    <a:pt x="3980589" y="3986638"/>
                    <a:pt x="4020542" y="4015665"/>
                    <a:pt x="4059337" y="4046234"/>
                  </a:cubicBezTo>
                  <a:cubicBezTo>
                    <a:pt x="4060881" y="4047295"/>
                    <a:pt x="4062425" y="4048452"/>
                    <a:pt x="4064066" y="4049609"/>
                  </a:cubicBezTo>
                  <a:cubicBezTo>
                    <a:pt x="4068795" y="4053177"/>
                    <a:pt x="4073524" y="4056842"/>
                    <a:pt x="4078252" y="4060603"/>
                  </a:cubicBezTo>
                  <a:cubicBezTo>
                    <a:pt x="4079797" y="4061857"/>
                    <a:pt x="4081341" y="4063110"/>
                    <a:pt x="4082981" y="4064267"/>
                  </a:cubicBezTo>
                  <a:cubicBezTo>
                    <a:pt x="4084622" y="4065521"/>
                    <a:pt x="4086166" y="4066774"/>
                    <a:pt x="4087806" y="4067932"/>
                  </a:cubicBezTo>
                  <a:cubicBezTo>
                    <a:pt x="4089158" y="4068896"/>
                    <a:pt x="4090605" y="4069957"/>
                    <a:pt x="4091956" y="4070921"/>
                  </a:cubicBezTo>
                  <a:cubicBezTo>
                    <a:pt x="4093790" y="4072271"/>
                    <a:pt x="4095720" y="4073621"/>
                    <a:pt x="4097650" y="4074875"/>
                  </a:cubicBezTo>
                  <a:cubicBezTo>
                    <a:pt x="4099291" y="4075936"/>
                    <a:pt x="4100931" y="4076996"/>
                    <a:pt x="4102668" y="4078057"/>
                  </a:cubicBezTo>
                  <a:cubicBezTo>
                    <a:pt x="4102861" y="4078250"/>
                    <a:pt x="4103151" y="4078347"/>
                    <a:pt x="4103344" y="4078443"/>
                  </a:cubicBezTo>
                  <a:cubicBezTo>
                    <a:pt x="4087420" y="4091076"/>
                    <a:pt x="4071207" y="4103226"/>
                    <a:pt x="4054898" y="4115088"/>
                  </a:cubicBezTo>
                  <a:close/>
                  <a:moveTo>
                    <a:pt x="4765085" y="2498768"/>
                  </a:moveTo>
                  <a:cubicBezTo>
                    <a:pt x="4764989" y="2505421"/>
                    <a:pt x="4764795" y="2512268"/>
                    <a:pt x="4764603" y="2518922"/>
                  </a:cubicBezTo>
                  <a:cubicBezTo>
                    <a:pt x="4764506" y="2521140"/>
                    <a:pt x="4764506" y="2523358"/>
                    <a:pt x="4764410" y="2525480"/>
                  </a:cubicBezTo>
                  <a:cubicBezTo>
                    <a:pt x="4764120" y="2535798"/>
                    <a:pt x="4763734" y="2546020"/>
                    <a:pt x="4763348" y="2556242"/>
                  </a:cubicBezTo>
                  <a:cubicBezTo>
                    <a:pt x="4763251" y="2557688"/>
                    <a:pt x="4763251" y="2559135"/>
                    <a:pt x="4763155" y="2560581"/>
                  </a:cubicBezTo>
                  <a:cubicBezTo>
                    <a:pt x="4762962" y="2565403"/>
                    <a:pt x="4762769" y="2570321"/>
                    <a:pt x="4762479" y="2575143"/>
                  </a:cubicBezTo>
                  <a:cubicBezTo>
                    <a:pt x="4762286" y="2580640"/>
                    <a:pt x="4761997" y="2586136"/>
                    <a:pt x="4761707" y="2591633"/>
                  </a:cubicBezTo>
                  <a:cubicBezTo>
                    <a:pt x="4752539" y="2727604"/>
                    <a:pt x="4726869" y="2862418"/>
                    <a:pt x="4693767" y="2994532"/>
                  </a:cubicBezTo>
                  <a:cubicBezTo>
                    <a:pt x="4621195" y="3245548"/>
                    <a:pt x="4529418" y="3492417"/>
                    <a:pt x="4399714" y="3720675"/>
                  </a:cubicBezTo>
                  <a:cubicBezTo>
                    <a:pt x="4360436" y="3791747"/>
                    <a:pt x="4325018" y="3866482"/>
                    <a:pt x="4270975" y="3928103"/>
                  </a:cubicBezTo>
                  <a:cubicBezTo>
                    <a:pt x="4266246" y="3933021"/>
                    <a:pt x="4261517" y="3937843"/>
                    <a:pt x="4256595" y="3942761"/>
                  </a:cubicBezTo>
                  <a:cubicBezTo>
                    <a:pt x="4251770" y="3947583"/>
                    <a:pt x="4246945" y="3952501"/>
                    <a:pt x="4242119" y="3957226"/>
                  </a:cubicBezTo>
                  <a:cubicBezTo>
                    <a:pt x="4238259" y="3961084"/>
                    <a:pt x="4234496" y="3964748"/>
                    <a:pt x="4230636" y="3968413"/>
                  </a:cubicBezTo>
                  <a:cubicBezTo>
                    <a:pt x="4229188" y="3969762"/>
                    <a:pt x="4227837" y="3971209"/>
                    <a:pt x="4226389" y="3972559"/>
                  </a:cubicBezTo>
                  <a:cubicBezTo>
                    <a:pt x="4221853" y="3976899"/>
                    <a:pt x="4217318" y="3981238"/>
                    <a:pt x="4212685" y="3985481"/>
                  </a:cubicBezTo>
                  <a:cubicBezTo>
                    <a:pt x="4208342" y="3989628"/>
                    <a:pt x="4204000" y="3993582"/>
                    <a:pt x="4199561" y="3997535"/>
                  </a:cubicBezTo>
                  <a:cubicBezTo>
                    <a:pt x="4198499" y="3998596"/>
                    <a:pt x="4197437" y="3999464"/>
                    <a:pt x="4196376" y="4000525"/>
                  </a:cubicBezTo>
                  <a:cubicBezTo>
                    <a:pt x="4192129" y="4004479"/>
                    <a:pt x="4187690" y="4008336"/>
                    <a:pt x="4183347" y="4012193"/>
                  </a:cubicBezTo>
                  <a:cubicBezTo>
                    <a:pt x="4179294" y="4015761"/>
                    <a:pt x="4175241" y="4019329"/>
                    <a:pt x="4171188" y="4022897"/>
                  </a:cubicBezTo>
                  <a:cubicBezTo>
                    <a:pt x="4168099" y="4025598"/>
                    <a:pt x="4165108" y="4028201"/>
                    <a:pt x="4162020" y="4030805"/>
                  </a:cubicBezTo>
                  <a:cubicBezTo>
                    <a:pt x="4159028" y="4033409"/>
                    <a:pt x="4156036" y="4035916"/>
                    <a:pt x="4153141" y="4038327"/>
                  </a:cubicBezTo>
                  <a:cubicBezTo>
                    <a:pt x="4152755" y="4038712"/>
                    <a:pt x="4152272" y="4039098"/>
                    <a:pt x="4151887" y="4039387"/>
                  </a:cubicBezTo>
                  <a:cubicBezTo>
                    <a:pt x="4151597" y="4039195"/>
                    <a:pt x="4151404" y="4039002"/>
                    <a:pt x="4151211" y="4038905"/>
                  </a:cubicBezTo>
                  <a:cubicBezTo>
                    <a:pt x="4150342" y="4038230"/>
                    <a:pt x="4149377" y="4037652"/>
                    <a:pt x="4148509" y="4037073"/>
                  </a:cubicBezTo>
                  <a:cubicBezTo>
                    <a:pt x="4147737" y="4036591"/>
                    <a:pt x="4146965" y="4036012"/>
                    <a:pt x="4146289" y="4035530"/>
                  </a:cubicBezTo>
                  <a:cubicBezTo>
                    <a:pt x="4144359" y="4034276"/>
                    <a:pt x="4142332" y="4033023"/>
                    <a:pt x="4140306" y="4031769"/>
                  </a:cubicBezTo>
                  <a:cubicBezTo>
                    <a:pt x="4139051" y="4030998"/>
                    <a:pt x="4137796" y="4030226"/>
                    <a:pt x="4136638" y="4029551"/>
                  </a:cubicBezTo>
                  <a:cubicBezTo>
                    <a:pt x="4135384" y="4028780"/>
                    <a:pt x="4134129" y="4028008"/>
                    <a:pt x="4132971" y="4027237"/>
                  </a:cubicBezTo>
                  <a:cubicBezTo>
                    <a:pt x="4131813" y="4026562"/>
                    <a:pt x="4130655" y="4025790"/>
                    <a:pt x="4129594" y="4025019"/>
                  </a:cubicBezTo>
                  <a:cubicBezTo>
                    <a:pt x="4127856" y="4023958"/>
                    <a:pt x="4126216" y="4022801"/>
                    <a:pt x="4124768" y="4021644"/>
                  </a:cubicBezTo>
                  <a:cubicBezTo>
                    <a:pt x="4065900" y="3977188"/>
                    <a:pt x="4008093" y="3931093"/>
                    <a:pt x="3945364" y="3892134"/>
                  </a:cubicBezTo>
                  <a:cubicBezTo>
                    <a:pt x="3907244" y="3868893"/>
                    <a:pt x="3868642" y="3846039"/>
                    <a:pt x="3829653" y="3823859"/>
                  </a:cubicBezTo>
                  <a:cubicBezTo>
                    <a:pt x="3821643" y="3819326"/>
                    <a:pt x="3813537" y="3814890"/>
                    <a:pt x="3805527" y="3810358"/>
                  </a:cubicBezTo>
                  <a:cubicBezTo>
                    <a:pt x="3797806" y="3806115"/>
                    <a:pt x="3790086" y="3801776"/>
                    <a:pt x="3782365" y="3797629"/>
                  </a:cubicBezTo>
                  <a:cubicBezTo>
                    <a:pt x="3778119" y="3795218"/>
                    <a:pt x="3773873" y="3793000"/>
                    <a:pt x="3769627" y="3790686"/>
                  </a:cubicBezTo>
                  <a:cubicBezTo>
                    <a:pt x="3753124" y="3781814"/>
                    <a:pt x="3736428" y="3773038"/>
                    <a:pt x="3719733" y="3764552"/>
                  </a:cubicBezTo>
                  <a:cubicBezTo>
                    <a:pt x="3737683" y="3732247"/>
                    <a:pt x="3754958" y="3699556"/>
                    <a:pt x="3772522" y="3666962"/>
                  </a:cubicBezTo>
                  <a:cubicBezTo>
                    <a:pt x="3877231" y="3486631"/>
                    <a:pt x="3951540" y="3289039"/>
                    <a:pt x="3991493" y="3084408"/>
                  </a:cubicBezTo>
                  <a:cubicBezTo>
                    <a:pt x="4026332" y="2922785"/>
                    <a:pt x="4063487" y="2760006"/>
                    <a:pt x="4059337" y="2593562"/>
                  </a:cubicBezTo>
                  <a:cubicBezTo>
                    <a:pt x="4059530" y="2568103"/>
                    <a:pt x="4059048" y="2542838"/>
                    <a:pt x="4058083" y="2517572"/>
                  </a:cubicBezTo>
                  <a:cubicBezTo>
                    <a:pt x="4057986" y="2515354"/>
                    <a:pt x="4057890" y="2513040"/>
                    <a:pt x="4057793" y="2510822"/>
                  </a:cubicBezTo>
                  <a:cubicBezTo>
                    <a:pt x="4057600" y="2506290"/>
                    <a:pt x="4057407" y="2501661"/>
                    <a:pt x="4057118" y="2497128"/>
                  </a:cubicBezTo>
                  <a:cubicBezTo>
                    <a:pt x="4056249" y="2479770"/>
                    <a:pt x="4055091" y="2462509"/>
                    <a:pt x="4053837" y="2445247"/>
                  </a:cubicBezTo>
                  <a:cubicBezTo>
                    <a:pt x="4059048" y="2445344"/>
                    <a:pt x="4064259" y="2445440"/>
                    <a:pt x="4069470" y="2445536"/>
                  </a:cubicBezTo>
                  <a:cubicBezTo>
                    <a:pt x="4122356" y="2446501"/>
                    <a:pt x="4175241" y="2447465"/>
                    <a:pt x="4228126" y="2448719"/>
                  </a:cubicBezTo>
                  <a:cubicBezTo>
                    <a:pt x="4266150" y="2449587"/>
                    <a:pt x="4304173" y="2450551"/>
                    <a:pt x="4342196" y="2451612"/>
                  </a:cubicBezTo>
                  <a:cubicBezTo>
                    <a:pt x="4366226" y="2452287"/>
                    <a:pt x="4390256" y="2453058"/>
                    <a:pt x="4414286" y="2453830"/>
                  </a:cubicBezTo>
                  <a:cubicBezTo>
                    <a:pt x="4432333" y="2454505"/>
                    <a:pt x="4450476" y="2455083"/>
                    <a:pt x="4468522" y="2455758"/>
                  </a:cubicBezTo>
                  <a:cubicBezTo>
                    <a:pt x="4478463" y="2456144"/>
                    <a:pt x="4488499" y="2456530"/>
                    <a:pt x="4498439" y="2457012"/>
                  </a:cubicBezTo>
                  <a:cubicBezTo>
                    <a:pt x="4542446" y="2458844"/>
                    <a:pt x="4586356" y="2460869"/>
                    <a:pt x="4630363" y="2463377"/>
                  </a:cubicBezTo>
                  <a:cubicBezTo>
                    <a:pt x="4674369" y="2463473"/>
                    <a:pt x="4718473" y="2461930"/>
                    <a:pt x="4762479" y="2460291"/>
                  </a:cubicBezTo>
                  <a:cubicBezTo>
                    <a:pt x="4763251" y="2460194"/>
                    <a:pt x="4764120" y="2460001"/>
                    <a:pt x="4764892" y="2459809"/>
                  </a:cubicBezTo>
                  <a:cubicBezTo>
                    <a:pt x="4765278" y="2459712"/>
                    <a:pt x="4765568" y="2459616"/>
                    <a:pt x="4765857" y="2459519"/>
                  </a:cubicBezTo>
                  <a:cubicBezTo>
                    <a:pt x="4765471" y="2472441"/>
                    <a:pt x="4765278" y="2485556"/>
                    <a:pt x="4765085" y="2498768"/>
                  </a:cubicBezTo>
                  <a:close/>
                  <a:moveTo>
                    <a:pt x="4765857" y="2404456"/>
                  </a:moveTo>
                  <a:cubicBezTo>
                    <a:pt x="4736905" y="2395005"/>
                    <a:pt x="4685661" y="2406963"/>
                    <a:pt x="4656709" y="2404167"/>
                  </a:cubicBezTo>
                  <a:cubicBezTo>
                    <a:pt x="4516775" y="2397416"/>
                    <a:pt x="4376552" y="2393269"/>
                    <a:pt x="4236329" y="2389991"/>
                  </a:cubicBezTo>
                  <a:cubicBezTo>
                    <a:pt x="4217221" y="2389509"/>
                    <a:pt x="4198113" y="2389123"/>
                    <a:pt x="4179005" y="2388737"/>
                  </a:cubicBezTo>
                  <a:cubicBezTo>
                    <a:pt x="4160765" y="2388351"/>
                    <a:pt x="4142429" y="2387966"/>
                    <a:pt x="4124189" y="2387484"/>
                  </a:cubicBezTo>
                  <a:cubicBezTo>
                    <a:pt x="4098808" y="2387001"/>
                    <a:pt x="4073427" y="2386423"/>
                    <a:pt x="4048046" y="2385941"/>
                  </a:cubicBezTo>
                  <a:cubicBezTo>
                    <a:pt x="4046791" y="2374947"/>
                    <a:pt x="4045537" y="2363954"/>
                    <a:pt x="4044186" y="2353057"/>
                  </a:cubicBezTo>
                  <a:cubicBezTo>
                    <a:pt x="4043607" y="2347946"/>
                    <a:pt x="4042931" y="2342931"/>
                    <a:pt x="4042256" y="2337917"/>
                  </a:cubicBezTo>
                  <a:cubicBezTo>
                    <a:pt x="4041773" y="2333384"/>
                    <a:pt x="4041098" y="2328948"/>
                    <a:pt x="4040519" y="2324512"/>
                  </a:cubicBezTo>
                  <a:cubicBezTo>
                    <a:pt x="4035886" y="2290279"/>
                    <a:pt x="4030675" y="2256141"/>
                    <a:pt x="4024692" y="2222100"/>
                  </a:cubicBezTo>
                  <a:cubicBezTo>
                    <a:pt x="4023148" y="2213325"/>
                    <a:pt x="4021604" y="2204549"/>
                    <a:pt x="4020059" y="2195774"/>
                  </a:cubicBezTo>
                  <a:cubicBezTo>
                    <a:pt x="4019094" y="2190759"/>
                    <a:pt x="4018226" y="2185745"/>
                    <a:pt x="4017261" y="2180730"/>
                  </a:cubicBezTo>
                  <a:cubicBezTo>
                    <a:pt x="4015330" y="2170412"/>
                    <a:pt x="4013401" y="2160190"/>
                    <a:pt x="4011470" y="2149872"/>
                  </a:cubicBezTo>
                  <a:cubicBezTo>
                    <a:pt x="4006163" y="2122581"/>
                    <a:pt x="4000565" y="2095387"/>
                    <a:pt x="3994775" y="2068289"/>
                  </a:cubicBezTo>
                  <a:cubicBezTo>
                    <a:pt x="3993424" y="2061924"/>
                    <a:pt x="3992073" y="2055367"/>
                    <a:pt x="3990625" y="2048906"/>
                  </a:cubicBezTo>
                  <a:cubicBezTo>
                    <a:pt x="3983580" y="2016311"/>
                    <a:pt x="3976246" y="1983717"/>
                    <a:pt x="3968718" y="1951219"/>
                  </a:cubicBezTo>
                  <a:cubicBezTo>
                    <a:pt x="3946425" y="1857003"/>
                    <a:pt x="3930212" y="1761245"/>
                    <a:pt x="3897304" y="1670019"/>
                  </a:cubicBezTo>
                  <a:cubicBezTo>
                    <a:pt x="3864492" y="1581686"/>
                    <a:pt x="3826662" y="1495282"/>
                    <a:pt x="3790858" y="1408106"/>
                  </a:cubicBezTo>
                  <a:cubicBezTo>
                    <a:pt x="3787866" y="1400873"/>
                    <a:pt x="3784971" y="1393641"/>
                    <a:pt x="3781883" y="1386408"/>
                  </a:cubicBezTo>
                  <a:cubicBezTo>
                    <a:pt x="3778698" y="1378790"/>
                    <a:pt x="3775514" y="1371172"/>
                    <a:pt x="3772232" y="1363554"/>
                  </a:cubicBezTo>
                  <a:cubicBezTo>
                    <a:pt x="3769337" y="1356803"/>
                    <a:pt x="3766442" y="1350053"/>
                    <a:pt x="3763354" y="1343303"/>
                  </a:cubicBezTo>
                  <a:cubicBezTo>
                    <a:pt x="3763064" y="1342628"/>
                    <a:pt x="3762775" y="1341953"/>
                    <a:pt x="3762485" y="1341278"/>
                  </a:cubicBezTo>
                  <a:cubicBezTo>
                    <a:pt x="3759590" y="1334720"/>
                    <a:pt x="3756695" y="1328259"/>
                    <a:pt x="3753800" y="1321895"/>
                  </a:cubicBezTo>
                  <a:cubicBezTo>
                    <a:pt x="3750422" y="1314373"/>
                    <a:pt x="3746948" y="1306851"/>
                    <a:pt x="3743473" y="1299426"/>
                  </a:cubicBezTo>
                  <a:cubicBezTo>
                    <a:pt x="3741061" y="1294315"/>
                    <a:pt x="3738648" y="1289107"/>
                    <a:pt x="3736236" y="1283996"/>
                  </a:cubicBezTo>
                  <a:cubicBezTo>
                    <a:pt x="3732086" y="1275414"/>
                    <a:pt x="3728032" y="1266831"/>
                    <a:pt x="3723786" y="1258248"/>
                  </a:cubicBezTo>
                  <a:cubicBezTo>
                    <a:pt x="3720312" y="1251305"/>
                    <a:pt x="3716838" y="1244169"/>
                    <a:pt x="3713364" y="1237322"/>
                  </a:cubicBezTo>
                  <a:cubicBezTo>
                    <a:pt x="3710951" y="1232501"/>
                    <a:pt x="3708538" y="1227583"/>
                    <a:pt x="3705933" y="1222857"/>
                  </a:cubicBezTo>
                  <a:cubicBezTo>
                    <a:pt x="3703906" y="1218711"/>
                    <a:pt x="3701783" y="1214661"/>
                    <a:pt x="3699660" y="1210610"/>
                  </a:cubicBezTo>
                  <a:cubicBezTo>
                    <a:pt x="3696861" y="1205210"/>
                    <a:pt x="3694063" y="1199906"/>
                    <a:pt x="3691264" y="1194602"/>
                  </a:cubicBezTo>
                  <a:cubicBezTo>
                    <a:pt x="3690106" y="1192384"/>
                    <a:pt x="3688948" y="1190167"/>
                    <a:pt x="3687693" y="1187949"/>
                  </a:cubicBezTo>
                  <a:cubicBezTo>
                    <a:pt x="3685473" y="1183705"/>
                    <a:pt x="3683157" y="1179366"/>
                    <a:pt x="3680745" y="1175026"/>
                  </a:cubicBezTo>
                  <a:cubicBezTo>
                    <a:pt x="3677077" y="1168180"/>
                    <a:pt x="3673217" y="1161333"/>
                    <a:pt x="3669453" y="1154486"/>
                  </a:cubicBezTo>
                  <a:cubicBezTo>
                    <a:pt x="3665593" y="1147639"/>
                    <a:pt x="3661830" y="1140889"/>
                    <a:pt x="3657873" y="1134139"/>
                  </a:cubicBezTo>
                  <a:cubicBezTo>
                    <a:pt x="3654302" y="1127871"/>
                    <a:pt x="3650731" y="1121602"/>
                    <a:pt x="3647064" y="1115431"/>
                  </a:cubicBezTo>
                  <a:cubicBezTo>
                    <a:pt x="3642335" y="1107330"/>
                    <a:pt x="3637510" y="1099326"/>
                    <a:pt x="3632588" y="1091322"/>
                  </a:cubicBezTo>
                  <a:cubicBezTo>
                    <a:pt x="3629017" y="1085440"/>
                    <a:pt x="3625447" y="1079557"/>
                    <a:pt x="3621876" y="1073771"/>
                  </a:cubicBezTo>
                  <a:cubicBezTo>
                    <a:pt x="3651503" y="1062682"/>
                    <a:pt x="3680938" y="1051302"/>
                    <a:pt x="3710275" y="1039538"/>
                  </a:cubicBezTo>
                  <a:cubicBezTo>
                    <a:pt x="3837953" y="989681"/>
                    <a:pt x="3968911" y="946286"/>
                    <a:pt x="4088482" y="878108"/>
                  </a:cubicBezTo>
                  <a:cubicBezTo>
                    <a:pt x="4094658" y="874829"/>
                    <a:pt x="4100835" y="871551"/>
                    <a:pt x="4107011" y="868272"/>
                  </a:cubicBezTo>
                  <a:cubicBezTo>
                    <a:pt x="4107108" y="868175"/>
                    <a:pt x="4107204" y="868175"/>
                    <a:pt x="4107301" y="868079"/>
                  </a:cubicBezTo>
                  <a:cubicBezTo>
                    <a:pt x="4112416" y="865282"/>
                    <a:pt x="4117627" y="862486"/>
                    <a:pt x="4122645" y="859593"/>
                  </a:cubicBezTo>
                  <a:cubicBezTo>
                    <a:pt x="4148798" y="844935"/>
                    <a:pt x="4174565" y="829602"/>
                    <a:pt x="4200525" y="814462"/>
                  </a:cubicBezTo>
                  <a:cubicBezTo>
                    <a:pt x="4216835" y="833074"/>
                    <a:pt x="4232952" y="851685"/>
                    <a:pt x="4248585" y="870876"/>
                  </a:cubicBezTo>
                  <a:cubicBezTo>
                    <a:pt x="4250612" y="873383"/>
                    <a:pt x="4252639" y="875794"/>
                    <a:pt x="4254569" y="878301"/>
                  </a:cubicBezTo>
                  <a:cubicBezTo>
                    <a:pt x="4272133" y="900191"/>
                    <a:pt x="4289118" y="922950"/>
                    <a:pt x="4305524" y="947540"/>
                  </a:cubicBezTo>
                  <a:cubicBezTo>
                    <a:pt x="4345670" y="1012729"/>
                    <a:pt x="4389001" y="1075604"/>
                    <a:pt x="4434745" y="1137128"/>
                  </a:cubicBezTo>
                  <a:cubicBezTo>
                    <a:pt x="4541867" y="1309937"/>
                    <a:pt x="4643970" y="1490267"/>
                    <a:pt x="4703611" y="1685641"/>
                  </a:cubicBezTo>
                  <a:cubicBezTo>
                    <a:pt x="4725421" y="1761149"/>
                    <a:pt x="4733914" y="1839356"/>
                    <a:pt x="4743854" y="1917178"/>
                  </a:cubicBezTo>
                  <a:cubicBezTo>
                    <a:pt x="4756496" y="2016311"/>
                    <a:pt x="4767884" y="2115831"/>
                    <a:pt x="4765568" y="2216025"/>
                  </a:cubicBezTo>
                  <a:cubicBezTo>
                    <a:pt x="4765278" y="2255370"/>
                    <a:pt x="4765471" y="2294907"/>
                    <a:pt x="4765664" y="2334349"/>
                  </a:cubicBezTo>
                  <a:cubicBezTo>
                    <a:pt x="4765761" y="2357300"/>
                    <a:pt x="4765857" y="2380347"/>
                    <a:pt x="4765857" y="2403395"/>
                  </a:cubicBezTo>
                  <a:cubicBezTo>
                    <a:pt x="4765857" y="2403684"/>
                    <a:pt x="4765857" y="2404070"/>
                    <a:pt x="4765857" y="240445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02" name="Google Shape;1502;p28"/>
          <p:cNvGrpSpPr/>
          <p:nvPr/>
        </p:nvGrpSpPr>
        <p:grpSpPr>
          <a:xfrm>
            <a:off x="-104808" y="3917628"/>
            <a:ext cx="1635103" cy="631793"/>
            <a:chOff x="-209617" y="7835256"/>
            <a:chExt cx="3270206" cy="1263586"/>
          </a:xfrm>
        </p:grpSpPr>
        <p:sp>
          <p:nvSpPr>
            <p:cNvPr id="1503" name="Google Shape;1503;p28"/>
            <p:cNvSpPr/>
            <p:nvPr/>
          </p:nvSpPr>
          <p:spPr>
            <a:xfrm>
              <a:off x="-209617" y="7835256"/>
              <a:ext cx="1163636" cy="1263586"/>
            </a:xfrm>
            <a:custGeom>
              <a:rect b="b" l="l" r="r" t="t"/>
              <a:pathLst>
                <a:path extrusionOk="0" h="1263586" w="1163636">
                  <a:moveTo>
                    <a:pt x="1151236" y="259944"/>
                  </a:moveTo>
                  <a:cubicBezTo>
                    <a:pt x="1150778" y="196162"/>
                    <a:pt x="1152152" y="132380"/>
                    <a:pt x="1149666" y="68597"/>
                  </a:cubicBezTo>
                  <a:cubicBezTo>
                    <a:pt x="1148489" y="54235"/>
                    <a:pt x="1153264" y="37914"/>
                    <a:pt x="1144826" y="25183"/>
                  </a:cubicBezTo>
                  <a:cubicBezTo>
                    <a:pt x="1130241" y="3966"/>
                    <a:pt x="1100677" y="1551"/>
                    <a:pt x="1077065" y="114"/>
                  </a:cubicBezTo>
                  <a:cubicBezTo>
                    <a:pt x="1016303" y="-3476"/>
                    <a:pt x="1007277" y="78259"/>
                    <a:pt x="997269" y="123044"/>
                  </a:cubicBezTo>
                  <a:cubicBezTo>
                    <a:pt x="969014" y="271630"/>
                    <a:pt x="953382" y="422240"/>
                    <a:pt x="953774" y="573568"/>
                  </a:cubicBezTo>
                  <a:cubicBezTo>
                    <a:pt x="955475" y="640222"/>
                    <a:pt x="962342" y="706681"/>
                    <a:pt x="959268" y="773467"/>
                  </a:cubicBezTo>
                  <a:cubicBezTo>
                    <a:pt x="958418" y="822429"/>
                    <a:pt x="958091" y="871719"/>
                    <a:pt x="948280" y="919898"/>
                  </a:cubicBezTo>
                  <a:cubicBezTo>
                    <a:pt x="933498" y="871980"/>
                    <a:pt x="922772" y="822886"/>
                    <a:pt x="904261" y="776209"/>
                  </a:cubicBezTo>
                  <a:cubicBezTo>
                    <a:pt x="894908" y="750748"/>
                    <a:pt x="883004" y="726201"/>
                    <a:pt x="874436" y="700479"/>
                  </a:cubicBezTo>
                  <a:cubicBezTo>
                    <a:pt x="855403" y="638656"/>
                    <a:pt x="835716" y="576962"/>
                    <a:pt x="810730" y="517293"/>
                  </a:cubicBezTo>
                  <a:cubicBezTo>
                    <a:pt x="794706" y="482497"/>
                    <a:pt x="785026" y="443849"/>
                    <a:pt x="761937" y="412839"/>
                  </a:cubicBezTo>
                  <a:cubicBezTo>
                    <a:pt x="726421" y="370274"/>
                    <a:pt x="642440" y="386464"/>
                    <a:pt x="592534" y="389075"/>
                  </a:cubicBezTo>
                  <a:cubicBezTo>
                    <a:pt x="558589" y="391556"/>
                    <a:pt x="534061" y="456122"/>
                    <a:pt x="523923" y="484520"/>
                  </a:cubicBezTo>
                  <a:cubicBezTo>
                    <a:pt x="479381" y="632715"/>
                    <a:pt x="444454" y="784238"/>
                    <a:pt x="429542" y="938439"/>
                  </a:cubicBezTo>
                  <a:cubicBezTo>
                    <a:pt x="406584" y="893589"/>
                    <a:pt x="398997" y="842537"/>
                    <a:pt x="385131" y="794423"/>
                  </a:cubicBezTo>
                  <a:cubicBezTo>
                    <a:pt x="372703" y="732599"/>
                    <a:pt x="356090" y="671885"/>
                    <a:pt x="341047" y="610714"/>
                  </a:cubicBezTo>
                  <a:cubicBezTo>
                    <a:pt x="308017" y="484716"/>
                    <a:pt x="274855" y="358719"/>
                    <a:pt x="242806" y="232460"/>
                  </a:cubicBezTo>
                  <a:cubicBezTo>
                    <a:pt x="233976" y="187805"/>
                    <a:pt x="227174" y="142629"/>
                    <a:pt x="214224" y="98954"/>
                  </a:cubicBezTo>
                  <a:cubicBezTo>
                    <a:pt x="196956" y="38501"/>
                    <a:pt x="100090" y="41113"/>
                    <a:pt x="50054" y="49469"/>
                  </a:cubicBezTo>
                  <a:cubicBezTo>
                    <a:pt x="32394" y="52407"/>
                    <a:pt x="13295" y="58413"/>
                    <a:pt x="5643" y="76170"/>
                  </a:cubicBezTo>
                  <a:cubicBezTo>
                    <a:pt x="1718" y="86224"/>
                    <a:pt x="-4365" y="102937"/>
                    <a:pt x="4792" y="111554"/>
                  </a:cubicBezTo>
                  <a:cubicBezTo>
                    <a:pt x="2045" y="175663"/>
                    <a:pt x="23237" y="238139"/>
                    <a:pt x="32394" y="301073"/>
                  </a:cubicBezTo>
                  <a:cubicBezTo>
                    <a:pt x="57575" y="514094"/>
                    <a:pt x="112517" y="722545"/>
                    <a:pt x="180147" y="925708"/>
                  </a:cubicBezTo>
                  <a:cubicBezTo>
                    <a:pt x="204871" y="1000719"/>
                    <a:pt x="221288" y="1078538"/>
                    <a:pt x="252159" y="1151395"/>
                  </a:cubicBezTo>
                  <a:cubicBezTo>
                    <a:pt x="280546" y="1230062"/>
                    <a:pt x="320051" y="1256763"/>
                    <a:pt x="403314" y="1262965"/>
                  </a:cubicBezTo>
                  <a:cubicBezTo>
                    <a:pt x="471206" y="1268579"/>
                    <a:pt x="500442" y="1235872"/>
                    <a:pt x="523138" y="1176529"/>
                  </a:cubicBezTo>
                  <a:cubicBezTo>
                    <a:pt x="549432" y="1109809"/>
                    <a:pt x="558000" y="1038715"/>
                    <a:pt x="576902" y="969383"/>
                  </a:cubicBezTo>
                  <a:cubicBezTo>
                    <a:pt x="591619" y="898159"/>
                    <a:pt x="602018" y="825824"/>
                    <a:pt x="622033" y="755775"/>
                  </a:cubicBezTo>
                  <a:cubicBezTo>
                    <a:pt x="634591" y="710859"/>
                    <a:pt x="651139" y="666923"/>
                    <a:pt x="659772" y="620964"/>
                  </a:cubicBezTo>
                  <a:cubicBezTo>
                    <a:pt x="718573" y="755840"/>
                    <a:pt x="722759" y="905732"/>
                    <a:pt x="767758" y="1045243"/>
                  </a:cubicBezTo>
                  <a:cubicBezTo>
                    <a:pt x="778027" y="1076318"/>
                    <a:pt x="785810" y="1108177"/>
                    <a:pt x="798238" y="1138534"/>
                  </a:cubicBezTo>
                  <a:cubicBezTo>
                    <a:pt x="804647" y="1156944"/>
                    <a:pt x="815113" y="1173852"/>
                    <a:pt x="831203" y="1185342"/>
                  </a:cubicBezTo>
                  <a:cubicBezTo>
                    <a:pt x="882220" y="1224186"/>
                    <a:pt x="952008" y="1214198"/>
                    <a:pt x="1009370" y="1196375"/>
                  </a:cubicBezTo>
                  <a:cubicBezTo>
                    <a:pt x="1035009" y="1185734"/>
                    <a:pt x="1069674" y="1187627"/>
                    <a:pt x="1082298" y="1158184"/>
                  </a:cubicBezTo>
                  <a:cubicBezTo>
                    <a:pt x="1107479" y="1110396"/>
                    <a:pt x="1114216" y="1056603"/>
                    <a:pt x="1122654" y="1004049"/>
                  </a:cubicBezTo>
                  <a:cubicBezTo>
                    <a:pt x="1138089" y="945032"/>
                    <a:pt x="1143714" y="884253"/>
                    <a:pt x="1148424" y="823605"/>
                  </a:cubicBezTo>
                  <a:cubicBezTo>
                    <a:pt x="1155030" y="756689"/>
                    <a:pt x="1160851" y="689707"/>
                    <a:pt x="1163402" y="622530"/>
                  </a:cubicBezTo>
                  <a:cubicBezTo>
                    <a:pt x="1164906" y="570695"/>
                    <a:pt x="1158692" y="518925"/>
                    <a:pt x="1159019" y="467090"/>
                  </a:cubicBezTo>
                  <a:cubicBezTo>
                    <a:pt x="1159019" y="397432"/>
                    <a:pt x="1152348" y="329994"/>
                    <a:pt x="1151236" y="25994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4" name="Google Shape;1504;p28"/>
            <p:cNvSpPr/>
            <p:nvPr/>
          </p:nvSpPr>
          <p:spPr>
            <a:xfrm>
              <a:off x="1096027" y="7849084"/>
              <a:ext cx="865191" cy="1116492"/>
            </a:xfrm>
            <a:custGeom>
              <a:rect b="b" l="l" r="r" t="t"/>
              <a:pathLst>
                <a:path extrusionOk="0" h="1116492" w="865191">
                  <a:moveTo>
                    <a:pt x="780772" y="256430"/>
                  </a:moveTo>
                  <a:cubicBezTo>
                    <a:pt x="744668" y="166078"/>
                    <a:pt x="684690" y="82123"/>
                    <a:pt x="602801" y="28068"/>
                  </a:cubicBezTo>
                  <a:cubicBezTo>
                    <a:pt x="581871" y="16839"/>
                    <a:pt x="562315" y="5936"/>
                    <a:pt x="538180" y="2933"/>
                  </a:cubicBezTo>
                  <a:cubicBezTo>
                    <a:pt x="527322" y="3260"/>
                    <a:pt x="511363" y="-5097"/>
                    <a:pt x="503449" y="5022"/>
                  </a:cubicBezTo>
                  <a:cubicBezTo>
                    <a:pt x="432614" y="-9666"/>
                    <a:pt x="361583" y="13770"/>
                    <a:pt x="293887" y="32768"/>
                  </a:cubicBezTo>
                  <a:cubicBezTo>
                    <a:pt x="268509" y="39101"/>
                    <a:pt x="246402" y="53398"/>
                    <a:pt x="226387" y="69784"/>
                  </a:cubicBezTo>
                  <a:cubicBezTo>
                    <a:pt x="198590" y="92633"/>
                    <a:pt x="171184" y="116135"/>
                    <a:pt x="147442" y="143228"/>
                  </a:cubicBezTo>
                  <a:cubicBezTo>
                    <a:pt x="86222" y="217195"/>
                    <a:pt x="32000" y="301346"/>
                    <a:pt x="11135" y="396072"/>
                  </a:cubicBezTo>
                  <a:cubicBezTo>
                    <a:pt x="5445" y="432174"/>
                    <a:pt x="7080" y="468994"/>
                    <a:pt x="3875" y="505292"/>
                  </a:cubicBezTo>
                  <a:cubicBezTo>
                    <a:pt x="-10057" y="678686"/>
                    <a:pt x="9761" y="871469"/>
                    <a:pt x="126577" y="1008957"/>
                  </a:cubicBezTo>
                  <a:cubicBezTo>
                    <a:pt x="159608" y="1044341"/>
                    <a:pt x="204673" y="1066603"/>
                    <a:pt x="247645" y="1087755"/>
                  </a:cubicBezTo>
                  <a:cubicBezTo>
                    <a:pt x="291074" y="1105773"/>
                    <a:pt x="338625" y="1110539"/>
                    <a:pt x="384998" y="1115043"/>
                  </a:cubicBezTo>
                  <a:cubicBezTo>
                    <a:pt x="465317" y="1121180"/>
                    <a:pt x="547075" y="1107862"/>
                    <a:pt x="620592" y="1074502"/>
                  </a:cubicBezTo>
                  <a:cubicBezTo>
                    <a:pt x="695417" y="1035593"/>
                    <a:pt x="751536" y="969460"/>
                    <a:pt x="789733" y="895428"/>
                  </a:cubicBezTo>
                  <a:cubicBezTo>
                    <a:pt x="820147" y="844376"/>
                    <a:pt x="836629" y="786470"/>
                    <a:pt x="851608" y="729346"/>
                  </a:cubicBezTo>
                  <a:cubicBezTo>
                    <a:pt x="871753" y="638014"/>
                    <a:pt x="867371" y="542569"/>
                    <a:pt x="852262" y="450780"/>
                  </a:cubicBezTo>
                  <a:cubicBezTo>
                    <a:pt x="841927" y="381579"/>
                    <a:pt x="810140" y="319038"/>
                    <a:pt x="780772" y="256430"/>
                  </a:cubicBezTo>
                  <a:close/>
                  <a:moveTo>
                    <a:pt x="170661" y="505749"/>
                  </a:moveTo>
                  <a:cubicBezTo>
                    <a:pt x="178379" y="429889"/>
                    <a:pt x="205981" y="354682"/>
                    <a:pt x="244505" y="288746"/>
                  </a:cubicBezTo>
                  <a:cubicBezTo>
                    <a:pt x="279301" y="215497"/>
                    <a:pt x="337055" y="161377"/>
                    <a:pt x="415478" y="137483"/>
                  </a:cubicBezTo>
                  <a:cubicBezTo>
                    <a:pt x="422280" y="141335"/>
                    <a:pt x="430652" y="138397"/>
                    <a:pt x="438173" y="139638"/>
                  </a:cubicBezTo>
                  <a:cubicBezTo>
                    <a:pt x="454525" y="140813"/>
                    <a:pt x="472185" y="142249"/>
                    <a:pt x="488798" y="144142"/>
                  </a:cubicBezTo>
                  <a:cubicBezTo>
                    <a:pt x="534583" y="160398"/>
                    <a:pt x="574219" y="191930"/>
                    <a:pt x="603128" y="230643"/>
                  </a:cubicBezTo>
                  <a:cubicBezTo>
                    <a:pt x="672721" y="318776"/>
                    <a:pt x="699080" y="399794"/>
                    <a:pt x="697837" y="511886"/>
                  </a:cubicBezTo>
                  <a:cubicBezTo>
                    <a:pt x="696464" y="633118"/>
                    <a:pt x="664938" y="745733"/>
                    <a:pt x="596915" y="847249"/>
                  </a:cubicBezTo>
                  <a:cubicBezTo>
                    <a:pt x="578732" y="875713"/>
                    <a:pt x="547860" y="893535"/>
                    <a:pt x="516530" y="904829"/>
                  </a:cubicBezTo>
                  <a:cubicBezTo>
                    <a:pt x="488667" y="916711"/>
                    <a:pt x="459431" y="927809"/>
                    <a:pt x="428624" y="926177"/>
                  </a:cubicBezTo>
                  <a:cubicBezTo>
                    <a:pt x="305529" y="926112"/>
                    <a:pt x="231228" y="826684"/>
                    <a:pt x="191133" y="721316"/>
                  </a:cubicBezTo>
                  <a:cubicBezTo>
                    <a:pt x="170073" y="651724"/>
                    <a:pt x="167260" y="577953"/>
                    <a:pt x="170661" y="50574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5" name="Google Shape;1505;p28"/>
            <p:cNvSpPr/>
            <p:nvPr/>
          </p:nvSpPr>
          <p:spPr>
            <a:xfrm>
              <a:off x="2029656" y="7902460"/>
              <a:ext cx="1030933" cy="1083145"/>
            </a:xfrm>
            <a:custGeom>
              <a:rect b="b" l="l" r="r" t="t"/>
              <a:pathLst>
                <a:path extrusionOk="0" h="1083145" w="1030933">
                  <a:moveTo>
                    <a:pt x="949960" y="108328"/>
                  </a:moveTo>
                  <a:cubicBezTo>
                    <a:pt x="909147" y="96903"/>
                    <a:pt x="894103" y="125432"/>
                    <a:pt x="881087" y="158139"/>
                  </a:cubicBezTo>
                  <a:cubicBezTo>
                    <a:pt x="863689" y="200443"/>
                    <a:pt x="850281" y="244249"/>
                    <a:pt x="835564" y="287467"/>
                  </a:cubicBezTo>
                  <a:cubicBezTo>
                    <a:pt x="817905" y="334471"/>
                    <a:pt x="801553" y="383238"/>
                    <a:pt x="786510" y="431352"/>
                  </a:cubicBezTo>
                  <a:cubicBezTo>
                    <a:pt x="771924" y="470196"/>
                    <a:pt x="758385" y="509236"/>
                    <a:pt x="747397" y="549320"/>
                  </a:cubicBezTo>
                  <a:cubicBezTo>
                    <a:pt x="726074" y="624853"/>
                    <a:pt x="708480" y="700779"/>
                    <a:pt x="681532" y="774680"/>
                  </a:cubicBezTo>
                  <a:cubicBezTo>
                    <a:pt x="660471" y="684915"/>
                    <a:pt x="660210" y="589666"/>
                    <a:pt x="643858" y="498725"/>
                  </a:cubicBezTo>
                  <a:cubicBezTo>
                    <a:pt x="639476" y="471371"/>
                    <a:pt x="635813" y="443887"/>
                    <a:pt x="630515" y="416663"/>
                  </a:cubicBezTo>
                  <a:cubicBezTo>
                    <a:pt x="628684" y="390289"/>
                    <a:pt x="611220" y="376644"/>
                    <a:pt x="586824" y="370508"/>
                  </a:cubicBezTo>
                  <a:cubicBezTo>
                    <a:pt x="551897" y="362086"/>
                    <a:pt x="516381" y="355754"/>
                    <a:pt x="480996" y="349486"/>
                  </a:cubicBezTo>
                  <a:cubicBezTo>
                    <a:pt x="444434" y="340542"/>
                    <a:pt x="420168" y="347267"/>
                    <a:pt x="396491" y="377167"/>
                  </a:cubicBezTo>
                  <a:cubicBezTo>
                    <a:pt x="364442" y="421168"/>
                    <a:pt x="333832" y="466605"/>
                    <a:pt x="306623" y="513675"/>
                  </a:cubicBezTo>
                  <a:cubicBezTo>
                    <a:pt x="268491" y="588164"/>
                    <a:pt x="250896" y="670748"/>
                    <a:pt x="210214" y="744453"/>
                  </a:cubicBezTo>
                  <a:cubicBezTo>
                    <a:pt x="216820" y="679757"/>
                    <a:pt x="210410" y="614865"/>
                    <a:pt x="211522" y="550038"/>
                  </a:cubicBezTo>
                  <a:cubicBezTo>
                    <a:pt x="214269" y="519159"/>
                    <a:pt x="219828" y="488345"/>
                    <a:pt x="220744" y="457270"/>
                  </a:cubicBezTo>
                  <a:cubicBezTo>
                    <a:pt x="222118" y="400408"/>
                    <a:pt x="220286" y="343284"/>
                    <a:pt x="217343" y="286422"/>
                  </a:cubicBezTo>
                  <a:cubicBezTo>
                    <a:pt x="210475" y="236741"/>
                    <a:pt x="209429" y="186734"/>
                    <a:pt x="207140" y="136661"/>
                  </a:cubicBezTo>
                  <a:cubicBezTo>
                    <a:pt x="206028" y="115183"/>
                    <a:pt x="205374" y="93639"/>
                    <a:pt x="206551" y="72226"/>
                  </a:cubicBezTo>
                  <a:cubicBezTo>
                    <a:pt x="207270" y="55513"/>
                    <a:pt x="214857" y="36124"/>
                    <a:pt x="201318" y="22480"/>
                  </a:cubicBezTo>
                  <a:cubicBezTo>
                    <a:pt x="174829" y="-4156"/>
                    <a:pt x="132445" y="-370"/>
                    <a:pt x="97780" y="1001"/>
                  </a:cubicBezTo>
                  <a:cubicBezTo>
                    <a:pt x="84306" y="2699"/>
                    <a:pt x="76981" y="15821"/>
                    <a:pt x="69067" y="25352"/>
                  </a:cubicBezTo>
                  <a:cubicBezTo>
                    <a:pt x="54546" y="23067"/>
                    <a:pt x="52192" y="79603"/>
                    <a:pt x="48791" y="91615"/>
                  </a:cubicBezTo>
                  <a:cubicBezTo>
                    <a:pt x="35448" y="182294"/>
                    <a:pt x="33158" y="274214"/>
                    <a:pt x="28122" y="365416"/>
                  </a:cubicBezTo>
                  <a:cubicBezTo>
                    <a:pt x="28057" y="365350"/>
                    <a:pt x="28122" y="365089"/>
                    <a:pt x="28122" y="364828"/>
                  </a:cubicBezTo>
                  <a:cubicBezTo>
                    <a:pt x="28122" y="364502"/>
                    <a:pt x="28188" y="364110"/>
                    <a:pt x="28188" y="363718"/>
                  </a:cubicBezTo>
                  <a:cubicBezTo>
                    <a:pt x="20208" y="457531"/>
                    <a:pt x="10659" y="551213"/>
                    <a:pt x="7912" y="645418"/>
                  </a:cubicBezTo>
                  <a:cubicBezTo>
                    <a:pt x="2875" y="736554"/>
                    <a:pt x="-2096" y="828082"/>
                    <a:pt x="913" y="919349"/>
                  </a:cubicBezTo>
                  <a:cubicBezTo>
                    <a:pt x="-3862" y="1021648"/>
                    <a:pt x="112431" y="1053115"/>
                    <a:pt x="195039" y="1058403"/>
                  </a:cubicBezTo>
                  <a:cubicBezTo>
                    <a:pt x="278890" y="1068522"/>
                    <a:pt x="300409" y="1004609"/>
                    <a:pt x="324217" y="939195"/>
                  </a:cubicBezTo>
                  <a:cubicBezTo>
                    <a:pt x="347894" y="874890"/>
                    <a:pt x="377654" y="813001"/>
                    <a:pt x="400088" y="748175"/>
                  </a:cubicBezTo>
                  <a:cubicBezTo>
                    <a:pt x="417944" y="695229"/>
                    <a:pt x="434819" y="641631"/>
                    <a:pt x="457973" y="590710"/>
                  </a:cubicBezTo>
                  <a:cubicBezTo>
                    <a:pt x="463794" y="622307"/>
                    <a:pt x="464448" y="654492"/>
                    <a:pt x="465429" y="686547"/>
                  </a:cubicBezTo>
                  <a:cubicBezTo>
                    <a:pt x="466149" y="731527"/>
                    <a:pt x="473736" y="775920"/>
                    <a:pt x="477726" y="820705"/>
                  </a:cubicBezTo>
                  <a:cubicBezTo>
                    <a:pt x="479753" y="882529"/>
                    <a:pt x="486621" y="944026"/>
                    <a:pt x="502057" y="1004087"/>
                  </a:cubicBezTo>
                  <a:cubicBezTo>
                    <a:pt x="513896" y="1047958"/>
                    <a:pt x="565240" y="1056967"/>
                    <a:pt x="603568" y="1065193"/>
                  </a:cubicBezTo>
                  <a:cubicBezTo>
                    <a:pt x="636925" y="1072896"/>
                    <a:pt x="670217" y="1082754"/>
                    <a:pt x="704686" y="1083146"/>
                  </a:cubicBezTo>
                  <a:cubicBezTo>
                    <a:pt x="740725" y="1083146"/>
                    <a:pt x="765383" y="1050961"/>
                    <a:pt x="777614" y="1020343"/>
                  </a:cubicBezTo>
                  <a:cubicBezTo>
                    <a:pt x="791480" y="989725"/>
                    <a:pt x="803384" y="958323"/>
                    <a:pt x="813653" y="926334"/>
                  </a:cubicBezTo>
                  <a:cubicBezTo>
                    <a:pt x="829089" y="884161"/>
                    <a:pt x="851720" y="844729"/>
                    <a:pt x="863231" y="801120"/>
                  </a:cubicBezTo>
                  <a:cubicBezTo>
                    <a:pt x="878536" y="745759"/>
                    <a:pt x="895150" y="690855"/>
                    <a:pt x="910062" y="635364"/>
                  </a:cubicBezTo>
                  <a:cubicBezTo>
                    <a:pt x="940149" y="548341"/>
                    <a:pt x="966574" y="459947"/>
                    <a:pt x="988419" y="370573"/>
                  </a:cubicBezTo>
                  <a:cubicBezTo>
                    <a:pt x="998884" y="299675"/>
                    <a:pt x="1018179" y="231061"/>
                    <a:pt x="1030933" y="160555"/>
                  </a:cubicBezTo>
                  <a:cubicBezTo>
                    <a:pt x="1028056" y="123800"/>
                    <a:pt x="979655" y="114334"/>
                    <a:pt x="949960" y="108328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06" name="Google Shape;1506;p28"/>
          <p:cNvGrpSpPr/>
          <p:nvPr/>
        </p:nvGrpSpPr>
        <p:grpSpPr>
          <a:xfrm>
            <a:off x="-104808" y="3917628"/>
            <a:ext cx="1635103" cy="631793"/>
            <a:chOff x="-209617" y="7835256"/>
            <a:chExt cx="3270206" cy="1263586"/>
          </a:xfrm>
        </p:grpSpPr>
        <p:sp>
          <p:nvSpPr>
            <p:cNvPr id="1507" name="Google Shape;1507;p28"/>
            <p:cNvSpPr/>
            <p:nvPr/>
          </p:nvSpPr>
          <p:spPr>
            <a:xfrm>
              <a:off x="-209617" y="7835256"/>
              <a:ext cx="1163636" cy="1263586"/>
            </a:xfrm>
            <a:custGeom>
              <a:rect b="b" l="l" r="r" t="t"/>
              <a:pathLst>
                <a:path extrusionOk="0" h="1263586" w="1163636">
                  <a:moveTo>
                    <a:pt x="403314" y="1262965"/>
                  </a:moveTo>
                  <a:cubicBezTo>
                    <a:pt x="320051" y="1256763"/>
                    <a:pt x="280546" y="1230062"/>
                    <a:pt x="252159" y="1151395"/>
                  </a:cubicBezTo>
                  <a:cubicBezTo>
                    <a:pt x="221288" y="1078538"/>
                    <a:pt x="204871" y="1000719"/>
                    <a:pt x="180147" y="925708"/>
                  </a:cubicBezTo>
                  <a:cubicBezTo>
                    <a:pt x="112517" y="722545"/>
                    <a:pt x="57575" y="514094"/>
                    <a:pt x="32394" y="301073"/>
                  </a:cubicBezTo>
                  <a:cubicBezTo>
                    <a:pt x="23237" y="238139"/>
                    <a:pt x="2045" y="175663"/>
                    <a:pt x="4792" y="111554"/>
                  </a:cubicBezTo>
                  <a:cubicBezTo>
                    <a:pt x="-4365" y="102937"/>
                    <a:pt x="1718" y="86224"/>
                    <a:pt x="5643" y="76170"/>
                  </a:cubicBezTo>
                  <a:cubicBezTo>
                    <a:pt x="13295" y="58413"/>
                    <a:pt x="32394" y="52407"/>
                    <a:pt x="50054" y="49469"/>
                  </a:cubicBezTo>
                  <a:cubicBezTo>
                    <a:pt x="100090" y="41113"/>
                    <a:pt x="196956" y="38501"/>
                    <a:pt x="214224" y="98954"/>
                  </a:cubicBezTo>
                  <a:cubicBezTo>
                    <a:pt x="227174" y="142629"/>
                    <a:pt x="233976" y="187805"/>
                    <a:pt x="242806" y="232460"/>
                  </a:cubicBezTo>
                  <a:cubicBezTo>
                    <a:pt x="274855" y="358719"/>
                    <a:pt x="308017" y="484716"/>
                    <a:pt x="341047" y="610714"/>
                  </a:cubicBezTo>
                  <a:cubicBezTo>
                    <a:pt x="356090" y="671885"/>
                    <a:pt x="372703" y="732599"/>
                    <a:pt x="385131" y="794423"/>
                  </a:cubicBezTo>
                  <a:cubicBezTo>
                    <a:pt x="398997" y="842537"/>
                    <a:pt x="406584" y="893589"/>
                    <a:pt x="429542" y="938439"/>
                  </a:cubicBezTo>
                  <a:cubicBezTo>
                    <a:pt x="444454" y="784238"/>
                    <a:pt x="479381" y="632715"/>
                    <a:pt x="523923" y="484520"/>
                  </a:cubicBezTo>
                  <a:cubicBezTo>
                    <a:pt x="534061" y="456122"/>
                    <a:pt x="558589" y="391556"/>
                    <a:pt x="592534" y="389075"/>
                  </a:cubicBezTo>
                  <a:cubicBezTo>
                    <a:pt x="642440" y="386464"/>
                    <a:pt x="726421" y="370274"/>
                    <a:pt x="761937" y="412839"/>
                  </a:cubicBezTo>
                  <a:cubicBezTo>
                    <a:pt x="785026" y="443849"/>
                    <a:pt x="794706" y="482497"/>
                    <a:pt x="810730" y="517293"/>
                  </a:cubicBezTo>
                  <a:cubicBezTo>
                    <a:pt x="835716" y="576962"/>
                    <a:pt x="855403" y="638656"/>
                    <a:pt x="874436" y="700479"/>
                  </a:cubicBezTo>
                  <a:cubicBezTo>
                    <a:pt x="883004" y="726201"/>
                    <a:pt x="894908" y="750748"/>
                    <a:pt x="904261" y="776209"/>
                  </a:cubicBezTo>
                  <a:cubicBezTo>
                    <a:pt x="922772" y="822886"/>
                    <a:pt x="933498" y="871980"/>
                    <a:pt x="948280" y="919898"/>
                  </a:cubicBezTo>
                  <a:cubicBezTo>
                    <a:pt x="958091" y="871719"/>
                    <a:pt x="958418" y="822429"/>
                    <a:pt x="959268" y="773467"/>
                  </a:cubicBezTo>
                  <a:cubicBezTo>
                    <a:pt x="962342" y="706681"/>
                    <a:pt x="955475" y="640222"/>
                    <a:pt x="953774" y="573568"/>
                  </a:cubicBezTo>
                  <a:cubicBezTo>
                    <a:pt x="953382" y="422240"/>
                    <a:pt x="969014" y="271630"/>
                    <a:pt x="997269" y="123044"/>
                  </a:cubicBezTo>
                  <a:cubicBezTo>
                    <a:pt x="1007277" y="78259"/>
                    <a:pt x="1016303" y="-3476"/>
                    <a:pt x="1077065" y="114"/>
                  </a:cubicBezTo>
                  <a:cubicBezTo>
                    <a:pt x="1100677" y="1551"/>
                    <a:pt x="1130241" y="3966"/>
                    <a:pt x="1144826" y="25183"/>
                  </a:cubicBezTo>
                  <a:cubicBezTo>
                    <a:pt x="1153264" y="37914"/>
                    <a:pt x="1148489" y="54235"/>
                    <a:pt x="1149666" y="68597"/>
                  </a:cubicBezTo>
                  <a:cubicBezTo>
                    <a:pt x="1152152" y="132380"/>
                    <a:pt x="1150778" y="196162"/>
                    <a:pt x="1151236" y="259944"/>
                  </a:cubicBezTo>
                  <a:cubicBezTo>
                    <a:pt x="1152348" y="329994"/>
                    <a:pt x="1159019" y="397432"/>
                    <a:pt x="1159019" y="467090"/>
                  </a:cubicBezTo>
                  <a:cubicBezTo>
                    <a:pt x="1158692" y="518925"/>
                    <a:pt x="1164906" y="570695"/>
                    <a:pt x="1163402" y="622530"/>
                  </a:cubicBezTo>
                  <a:cubicBezTo>
                    <a:pt x="1160851" y="689707"/>
                    <a:pt x="1155030" y="756689"/>
                    <a:pt x="1148424" y="823605"/>
                  </a:cubicBezTo>
                  <a:cubicBezTo>
                    <a:pt x="1143714" y="884253"/>
                    <a:pt x="1138089" y="945032"/>
                    <a:pt x="1122654" y="1004049"/>
                  </a:cubicBezTo>
                  <a:cubicBezTo>
                    <a:pt x="1114216" y="1056603"/>
                    <a:pt x="1107479" y="1110396"/>
                    <a:pt x="1082298" y="1158184"/>
                  </a:cubicBezTo>
                  <a:cubicBezTo>
                    <a:pt x="1069674" y="1187627"/>
                    <a:pt x="1035009" y="1185734"/>
                    <a:pt x="1009370" y="1196375"/>
                  </a:cubicBezTo>
                  <a:cubicBezTo>
                    <a:pt x="952008" y="1214198"/>
                    <a:pt x="882220" y="1224186"/>
                    <a:pt x="831203" y="1185342"/>
                  </a:cubicBezTo>
                  <a:cubicBezTo>
                    <a:pt x="815113" y="1173852"/>
                    <a:pt x="804647" y="1156944"/>
                    <a:pt x="798238" y="1138534"/>
                  </a:cubicBezTo>
                  <a:cubicBezTo>
                    <a:pt x="785810" y="1108177"/>
                    <a:pt x="778027" y="1076318"/>
                    <a:pt x="767758" y="1045243"/>
                  </a:cubicBezTo>
                  <a:cubicBezTo>
                    <a:pt x="722759" y="905732"/>
                    <a:pt x="718573" y="755840"/>
                    <a:pt x="659772" y="620964"/>
                  </a:cubicBezTo>
                  <a:cubicBezTo>
                    <a:pt x="651139" y="666923"/>
                    <a:pt x="634591" y="710859"/>
                    <a:pt x="622033" y="755775"/>
                  </a:cubicBezTo>
                  <a:cubicBezTo>
                    <a:pt x="602018" y="825824"/>
                    <a:pt x="591619" y="898159"/>
                    <a:pt x="576902" y="969383"/>
                  </a:cubicBezTo>
                  <a:cubicBezTo>
                    <a:pt x="558000" y="1038715"/>
                    <a:pt x="549432" y="1109809"/>
                    <a:pt x="523138" y="1176529"/>
                  </a:cubicBezTo>
                  <a:cubicBezTo>
                    <a:pt x="500442" y="1235872"/>
                    <a:pt x="471206" y="1268579"/>
                    <a:pt x="403314" y="1262965"/>
                  </a:cubicBezTo>
                  <a:close/>
                  <a:moveTo>
                    <a:pt x="422543" y="1233326"/>
                  </a:moveTo>
                  <a:cubicBezTo>
                    <a:pt x="452630" y="1232804"/>
                    <a:pt x="471075" y="1217984"/>
                    <a:pt x="483371" y="1191348"/>
                  </a:cubicBezTo>
                  <a:cubicBezTo>
                    <a:pt x="501162" y="1156095"/>
                    <a:pt x="513066" y="1116337"/>
                    <a:pt x="520914" y="1078081"/>
                  </a:cubicBezTo>
                  <a:cubicBezTo>
                    <a:pt x="527324" y="1040934"/>
                    <a:pt x="538770" y="1002221"/>
                    <a:pt x="547012" y="965923"/>
                  </a:cubicBezTo>
                  <a:cubicBezTo>
                    <a:pt x="560093" y="900901"/>
                    <a:pt x="571016" y="835356"/>
                    <a:pt x="586582" y="770920"/>
                  </a:cubicBezTo>
                  <a:cubicBezTo>
                    <a:pt x="599337" y="721566"/>
                    <a:pt x="618501" y="671167"/>
                    <a:pt x="629031" y="621682"/>
                  </a:cubicBezTo>
                  <a:cubicBezTo>
                    <a:pt x="633937" y="605165"/>
                    <a:pt x="632563" y="584992"/>
                    <a:pt x="642832" y="570826"/>
                  </a:cubicBezTo>
                  <a:cubicBezTo>
                    <a:pt x="689205" y="530480"/>
                    <a:pt x="741661" y="790832"/>
                    <a:pt x="747613" y="821972"/>
                  </a:cubicBezTo>
                  <a:cubicBezTo>
                    <a:pt x="764096" y="905014"/>
                    <a:pt x="778158" y="986618"/>
                    <a:pt x="805890" y="1066460"/>
                  </a:cubicBezTo>
                  <a:cubicBezTo>
                    <a:pt x="827278" y="1140296"/>
                    <a:pt x="837678" y="1183906"/>
                    <a:pt x="927481" y="1182078"/>
                  </a:cubicBezTo>
                  <a:cubicBezTo>
                    <a:pt x="961688" y="1179336"/>
                    <a:pt x="994457" y="1170066"/>
                    <a:pt x="1026899" y="1159359"/>
                  </a:cubicBezTo>
                  <a:cubicBezTo>
                    <a:pt x="1034682" y="1157009"/>
                    <a:pt x="1044035" y="1157140"/>
                    <a:pt x="1050445" y="1151786"/>
                  </a:cubicBezTo>
                  <a:cubicBezTo>
                    <a:pt x="1088642" y="1090158"/>
                    <a:pt x="1085437" y="1013972"/>
                    <a:pt x="1104863" y="945816"/>
                  </a:cubicBezTo>
                  <a:cubicBezTo>
                    <a:pt x="1119252" y="838163"/>
                    <a:pt x="1127951" y="729269"/>
                    <a:pt x="1133380" y="620898"/>
                  </a:cubicBezTo>
                  <a:cubicBezTo>
                    <a:pt x="1134754" y="581793"/>
                    <a:pt x="1130764" y="542819"/>
                    <a:pt x="1129587" y="503714"/>
                  </a:cubicBezTo>
                  <a:cubicBezTo>
                    <a:pt x="1129194" y="430465"/>
                    <a:pt x="1125270" y="357217"/>
                    <a:pt x="1121542" y="284034"/>
                  </a:cubicBezTo>
                  <a:cubicBezTo>
                    <a:pt x="1119972" y="214050"/>
                    <a:pt x="1122654" y="144131"/>
                    <a:pt x="1119645" y="74212"/>
                  </a:cubicBezTo>
                  <a:cubicBezTo>
                    <a:pt x="1118598" y="63048"/>
                    <a:pt x="1121738" y="50448"/>
                    <a:pt x="1118468" y="40068"/>
                  </a:cubicBezTo>
                  <a:cubicBezTo>
                    <a:pt x="1104144" y="30863"/>
                    <a:pt x="1085633" y="30341"/>
                    <a:pt x="1069020" y="30145"/>
                  </a:cubicBezTo>
                  <a:cubicBezTo>
                    <a:pt x="1033832" y="37914"/>
                    <a:pt x="1023890" y="153401"/>
                    <a:pt x="1017022" y="186108"/>
                  </a:cubicBezTo>
                  <a:cubicBezTo>
                    <a:pt x="1008977" y="233112"/>
                    <a:pt x="1001848" y="280182"/>
                    <a:pt x="996615" y="327578"/>
                  </a:cubicBezTo>
                  <a:cubicBezTo>
                    <a:pt x="986281" y="411794"/>
                    <a:pt x="984777" y="496728"/>
                    <a:pt x="983665" y="581532"/>
                  </a:cubicBezTo>
                  <a:cubicBezTo>
                    <a:pt x="986543" y="645445"/>
                    <a:pt x="991906" y="709423"/>
                    <a:pt x="989224" y="773467"/>
                  </a:cubicBezTo>
                  <a:cubicBezTo>
                    <a:pt x="988440" y="825498"/>
                    <a:pt x="987786" y="877855"/>
                    <a:pt x="977124" y="928973"/>
                  </a:cubicBezTo>
                  <a:cubicBezTo>
                    <a:pt x="971761" y="945620"/>
                    <a:pt x="977320" y="976108"/>
                    <a:pt x="956129" y="981200"/>
                  </a:cubicBezTo>
                  <a:cubicBezTo>
                    <a:pt x="926434" y="986096"/>
                    <a:pt x="911064" y="893589"/>
                    <a:pt x="903084" y="870935"/>
                  </a:cubicBezTo>
                  <a:cubicBezTo>
                    <a:pt x="884967" y="798405"/>
                    <a:pt x="849778" y="731881"/>
                    <a:pt x="830221" y="659873"/>
                  </a:cubicBezTo>
                  <a:cubicBezTo>
                    <a:pt x="812038" y="602488"/>
                    <a:pt x="790781" y="546279"/>
                    <a:pt x="767170" y="490853"/>
                  </a:cubicBezTo>
                  <a:cubicBezTo>
                    <a:pt x="755789" y="467220"/>
                    <a:pt x="750295" y="435884"/>
                    <a:pt x="725898" y="422109"/>
                  </a:cubicBezTo>
                  <a:cubicBezTo>
                    <a:pt x="683580" y="407877"/>
                    <a:pt x="636488" y="416364"/>
                    <a:pt x="593123" y="419302"/>
                  </a:cubicBezTo>
                  <a:cubicBezTo>
                    <a:pt x="574744" y="437842"/>
                    <a:pt x="563429" y="462781"/>
                    <a:pt x="554141" y="486414"/>
                  </a:cubicBezTo>
                  <a:cubicBezTo>
                    <a:pt x="508814" y="629581"/>
                    <a:pt x="475392" y="776666"/>
                    <a:pt x="460741" y="926100"/>
                  </a:cubicBezTo>
                  <a:cubicBezTo>
                    <a:pt x="458975" y="942943"/>
                    <a:pt x="456816" y="959721"/>
                    <a:pt x="455443" y="976565"/>
                  </a:cubicBezTo>
                  <a:cubicBezTo>
                    <a:pt x="455573" y="992233"/>
                    <a:pt x="447201" y="1010708"/>
                    <a:pt x="428757" y="999675"/>
                  </a:cubicBezTo>
                  <a:cubicBezTo>
                    <a:pt x="418684" y="990339"/>
                    <a:pt x="415414" y="975977"/>
                    <a:pt x="408873" y="964226"/>
                  </a:cubicBezTo>
                  <a:cubicBezTo>
                    <a:pt x="396119" y="941311"/>
                    <a:pt x="385719" y="917222"/>
                    <a:pt x="379637" y="891630"/>
                  </a:cubicBezTo>
                  <a:cubicBezTo>
                    <a:pt x="349092" y="780256"/>
                    <a:pt x="326461" y="666989"/>
                    <a:pt x="295262" y="555745"/>
                  </a:cubicBezTo>
                  <a:cubicBezTo>
                    <a:pt x="280088" y="492746"/>
                    <a:pt x="261055" y="430857"/>
                    <a:pt x="247254" y="367532"/>
                  </a:cubicBezTo>
                  <a:cubicBezTo>
                    <a:pt x="231818" y="308581"/>
                    <a:pt x="213635" y="250347"/>
                    <a:pt x="204347" y="189960"/>
                  </a:cubicBezTo>
                  <a:cubicBezTo>
                    <a:pt x="197938" y="160909"/>
                    <a:pt x="193555" y="131335"/>
                    <a:pt x="184071" y="103067"/>
                  </a:cubicBezTo>
                  <a:cubicBezTo>
                    <a:pt x="180016" y="91642"/>
                    <a:pt x="167524" y="86942"/>
                    <a:pt x="157189" y="82699"/>
                  </a:cubicBezTo>
                  <a:cubicBezTo>
                    <a:pt x="124224" y="73102"/>
                    <a:pt x="26573" y="64419"/>
                    <a:pt x="19313" y="106592"/>
                  </a:cubicBezTo>
                  <a:cubicBezTo>
                    <a:pt x="26246" y="132510"/>
                    <a:pt x="26704" y="160452"/>
                    <a:pt x="33571" y="186630"/>
                  </a:cubicBezTo>
                  <a:cubicBezTo>
                    <a:pt x="41747" y="226127"/>
                    <a:pt x="51820" y="265232"/>
                    <a:pt x="58883" y="304990"/>
                  </a:cubicBezTo>
                  <a:cubicBezTo>
                    <a:pt x="68040" y="362113"/>
                    <a:pt x="75104" y="422566"/>
                    <a:pt x="87466" y="478514"/>
                  </a:cubicBezTo>
                  <a:cubicBezTo>
                    <a:pt x="120627" y="634869"/>
                    <a:pt x="164776" y="788482"/>
                    <a:pt x="215532" y="939940"/>
                  </a:cubicBezTo>
                  <a:cubicBezTo>
                    <a:pt x="239667" y="1016322"/>
                    <a:pt x="257850" y="1096752"/>
                    <a:pt x="292450" y="1169152"/>
                  </a:cubicBezTo>
                  <a:cubicBezTo>
                    <a:pt x="312660" y="1221314"/>
                    <a:pt x="372246" y="1234240"/>
                    <a:pt x="422543" y="12333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8" name="Google Shape;1508;p28"/>
            <p:cNvSpPr/>
            <p:nvPr/>
          </p:nvSpPr>
          <p:spPr>
            <a:xfrm>
              <a:off x="1096027" y="7849084"/>
              <a:ext cx="865191" cy="1116492"/>
            </a:xfrm>
            <a:custGeom>
              <a:rect b="b" l="l" r="r" t="t"/>
              <a:pathLst>
                <a:path extrusionOk="0" h="1116492" w="865191">
                  <a:moveTo>
                    <a:pt x="384998" y="1115043"/>
                  </a:moveTo>
                  <a:cubicBezTo>
                    <a:pt x="338625" y="1110539"/>
                    <a:pt x="291074" y="1105773"/>
                    <a:pt x="247645" y="1087755"/>
                  </a:cubicBezTo>
                  <a:cubicBezTo>
                    <a:pt x="204673" y="1066603"/>
                    <a:pt x="159608" y="1044341"/>
                    <a:pt x="126577" y="1008957"/>
                  </a:cubicBezTo>
                  <a:cubicBezTo>
                    <a:pt x="9761" y="871469"/>
                    <a:pt x="-10057" y="678686"/>
                    <a:pt x="3875" y="505292"/>
                  </a:cubicBezTo>
                  <a:cubicBezTo>
                    <a:pt x="7080" y="468994"/>
                    <a:pt x="5445" y="432174"/>
                    <a:pt x="11135" y="396072"/>
                  </a:cubicBezTo>
                  <a:cubicBezTo>
                    <a:pt x="32000" y="301346"/>
                    <a:pt x="86222" y="217195"/>
                    <a:pt x="147442" y="143228"/>
                  </a:cubicBezTo>
                  <a:cubicBezTo>
                    <a:pt x="171184" y="116135"/>
                    <a:pt x="198590" y="92633"/>
                    <a:pt x="226387" y="69784"/>
                  </a:cubicBezTo>
                  <a:cubicBezTo>
                    <a:pt x="246402" y="53398"/>
                    <a:pt x="268509" y="39101"/>
                    <a:pt x="293887" y="32768"/>
                  </a:cubicBezTo>
                  <a:cubicBezTo>
                    <a:pt x="361583" y="13770"/>
                    <a:pt x="432614" y="-9666"/>
                    <a:pt x="503449" y="5022"/>
                  </a:cubicBezTo>
                  <a:cubicBezTo>
                    <a:pt x="511363" y="-5097"/>
                    <a:pt x="527322" y="3260"/>
                    <a:pt x="538180" y="2933"/>
                  </a:cubicBezTo>
                  <a:cubicBezTo>
                    <a:pt x="562315" y="5936"/>
                    <a:pt x="581871" y="16839"/>
                    <a:pt x="602801" y="28068"/>
                  </a:cubicBezTo>
                  <a:cubicBezTo>
                    <a:pt x="684690" y="82123"/>
                    <a:pt x="744668" y="166078"/>
                    <a:pt x="780772" y="256430"/>
                  </a:cubicBezTo>
                  <a:cubicBezTo>
                    <a:pt x="810140" y="319038"/>
                    <a:pt x="841927" y="381579"/>
                    <a:pt x="852262" y="450780"/>
                  </a:cubicBezTo>
                  <a:cubicBezTo>
                    <a:pt x="867371" y="542569"/>
                    <a:pt x="871753" y="638014"/>
                    <a:pt x="851608" y="729346"/>
                  </a:cubicBezTo>
                  <a:cubicBezTo>
                    <a:pt x="836629" y="786470"/>
                    <a:pt x="820147" y="844376"/>
                    <a:pt x="789733" y="895428"/>
                  </a:cubicBezTo>
                  <a:cubicBezTo>
                    <a:pt x="751536" y="969460"/>
                    <a:pt x="695417" y="1035593"/>
                    <a:pt x="620592" y="1074502"/>
                  </a:cubicBezTo>
                  <a:cubicBezTo>
                    <a:pt x="547075" y="1107862"/>
                    <a:pt x="465317" y="1121180"/>
                    <a:pt x="384998" y="1115043"/>
                  </a:cubicBezTo>
                  <a:close/>
                  <a:moveTo>
                    <a:pt x="461785" y="1085339"/>
                  </a:moveTo>
                  <a:cubicBezTo>
                    <a:pt x="540992" y="1077244"/>
                    <a:pt x="619022" y="1053676"/>
                    <a:pt x="676972" y="997597"/>
                  </a:cubicBezTo>
                  <a:cubicBezTo>
                    <a:pt x="710068" y="969330"/>
                    <a:pt x="733941" y="932640"/>
                    <a:pt x="755264" y="895167"/>
                  </a:cubicBezTo>
                  <a:cubicBezTo>
                    <a:pt x="800133" y="819699"/>
                    <a:pt x="825968" y="732676"/>
                    <a:pt x="833686" y="645391"/>
                  </a:cubicBezTo>
                  <a:cubicBezTo>
                    <a:pt x="838199" y="535062"/>
                    <a:pt x="828715" y="420358"/>
                    <a:pt x="777633" y="320604"/>
                  </a:cubicBezTo>
                  <a:cubicBezTo>
                    <a:pt x="751994" y="269814"/>
                    <a:pt x="734137" y="214975"/>
                    <a:pt x="700715" y="168493"/>
                  </a:cubicBezTo>
                  <a:cubicBezTo>
                    <a:pt x="664153" y="117049"/>
                    <a:pt x="618368" y="66520"/>
                    <a:pt x="560745" y="39884"/>
                  </a:cubicBezTo>
                  <a:cubicBezTo>
                    <a:pt x="542497" y="33094"/>
                    <a:pt x="523202" y="28590"/>
                    <a:pt x="505935" y="20690"/>
                  </a:cubicBezTo>
                  <a:cubicBezTo>
                    <a:pt x="482192" y="17361"/>
                    <a:pt x="458057" y="17426"/>
                    <a:pt x="434380" y="21017"/>
                  </a:cubicBezTo>
                  <a:cubicBezTo>
                    <a:pt x="406124" y="24869"/>
                    <a:pt x="378588" y="32572"/>
                    <a:pt x="351314" y="40667"/>
                  </a:cubicBezTo>
                  <a:cubicBezTo>
                    <a:pt x="322470" y="50068"/>
                    <a:pt x="291794" y="56401"/>
                    <a:pt x="266351" y="72983"/>
                  </a:cubicBezTo>
                  <a:cubicBezTo>
                    <a:pt x="177529" y="136765"/>
                    <a:pt x="108787" y="227118"/>
                    <a:pt x="64572" y="326480"/>
                  </a:cubicBezTo>
                  <a:cubicBezTo>
                    <a:pt x="55088" y="349460"/>
                    <a:pt x="45931" y="372831"/>
                    <a:pt x="40764" y="397182"/>
                  </a:cubicBezTo>
                  <a:cubicBezTo>
                    <a:pt x="35597" y="426234"/>
                    <a:pt x="36709" y="456003"/>
                    <a:pt x="34812" y="485381"/>
                  </a:cubicBezTo>
                  <a:cubicBezTo>
                    <a:pt x="32523" y="523441"/>
                    <a:pt x="29056" y="561502"/>
                    <a:pt x="29514" y="599693"/>
                  </a:cubicBezTo>
                  <a:cubicBezTo>
                    <a:pt x="31149" y="738421"/>
                    <a:pt x="58031" y="886027"/>
                    <a:pt x="152740" y="993028"/>
                  </a:cubicBezTo>
                  <a:cubicBezTo>
                    <a:pt x="186032" y="1024233"/>
                    <a:pt x="228284" y="1046103"/>
                    <a:pt x="269948" y="1064122"/>
                  </a:cubicBezTo>
                  <a:cubicBezTo>
                    <a:pt x="331561" y="1083772"/>
                    <a:pt x="397491" y="1088211"/>
                    <a:pt x="461785" y="10853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9" name="Google Shape;1509;p28"/>
            <p:cNvSpPr/>
            <p:nvPr/>
          </p:nvSpPr>
          <p:spPr>
            <a:xfrm>
              <a:off x="1235243" y="7959112"/>
              <a:ext cx="588604" cy="846351"/>
            </a:xfrm>
            <a:custGeom>
              <a:rect b="b" l="l" r="r" t="t"/>
              <a:pathLst>
                <a:path extrusionOk="0" h="846351" w="588604">
                  <a:moveTo>
                    <a:pt x="277897" y="845527"/>
                  </a:moveTo>
                  <a:cubicBezTo>
                    <a:pt x="173443" y="842916"/>
                    <a:pt x="91488" y="766468"/>
                    <a:pt x="48582" y="676181"/>
                  </a:cubicBezTo>
                  <a:cubicBezTo>
                    <a:pt x="13982" y="617229"/>
                    <a:pt x="4105" y="547963"/>
                    <a:pt x="1097" y="480721"/>
                  </a:cubicBezTo>
                  <a:cubicBezTo>
                    <a:pt x="-473" y="447557"/>
                    <a:pt x="-669" y="414197"/>
                    <a:pt x="2601" y="381163"/>
                  </a:cubicBezTo>
                  <a:cubicBezTo>
                    <a:pt x="9403" y="325476"/>
                    <a:pt x="28044" y="271617"/>
                    <a:pt x="49432" y="219912"/>
                  </a:cubicBezTo>
                  <a:cubicBezTo>
                    <a:pt x="75137" y="171406"/>
                    <a:pt x="98879" y="120354"/>
                    <a:pt x="136553" y="79748"/>
                  </a:cubicBezTo>
                  <a:cubicBezTo>
                    <a:pt x="186458" y="29088"/>
                    <a:pt x="260041" y="-10409"/>
                    <a:pt x="332838" y="2452"/>
                  </a:cubicBezTo>
                  <a:cubicBezTo>
                    <a:pt x="353899" y="2125"/>
                    <a:pt x="373521" y="9307"/>
                    <a:pt x="391311" y="20209"/>
                  </a:cubicBezTo>
                  <a:cubicBezTo>
                    <a:pt x="418390" y="33396"/>
                    <a:pt x="442459" y="52067"/>
                    <a:pt x="463324" y="73611"/>
                  </a:cubicBezTo>
                  <a:cubicBezTo>
                    <a:pt x="513229" y="129951"/>
                    <a:pt x="556136" y="196018"/>
                    <a:pt x="574646" y="269528"/>
                  </a:cubicBezTo>
                  <a:cubicBezTo>
                    <a:pt x="610750" y="437111"/>
                    <a:pt x="576281" y="620298"/>
                    <a:pt x="477452" y="760984"/>
                  </a:cubicBezTo>
                  <a:cubicBezTo>
                    <a:pt x="453840" y="794475"/>
                    <a:pt x="416624" y="812559"/>
                    <a:pt x="379146" y="826464"/>
                  </a:cubicBezTo>
                  <a:cubicBezTo>
                    <a:pt x="347358" y="840304"/>
                    <a:pt x="312824" y="849183"/>
                    <a:pt x="277897" y="845527"/>
                  </a:cubicBezTo>
                  <a:close/>
                  <a:moveTo>
                    <a:pt x="289408" y="816149"/>
                  </a:moveTo>
                  <a:cubicBezTo>
                    <a:pt x="320214" y="817781"/>
                    <a:pt x="349451" y="806683"/>
                    <a:pt x="377314" y="794801"/>
                  </a:cubicBezTo>
                  <a:cubicBezTo>
                    <a:pt x="408644" y="783507"/>
                    <a:pt x="439516" y="765685"/>
                    <a:pt x="457699" y="737221"/>
                  </a:cubicBezTo>
                  <a:cubicBezTo>
                    <a:pt x="525722" y="635705"/>
                    <a:pt x="557248" y="523090"/>
                    <a:pt x="558621" y="401858"/>
                  </a:cubicBezTo>
                  <a:cubicBezTo>
                    <a:pt x="559864" y="289766"/>
                    <a:pt x="533505" y="208749"/>
                    <a:pt x="463912" y="120615"/>
                  </a:cubicBezTo>
                  <a:cubicBezTo>
                    <a:pt x="435003" y="81902"/>
                    <a:pt x="395367" y="50370"/>
                    <a:pt x="349582" y="34114"/>
                  </a:cubicBezTo>
                  <a:cubicBezTo>
                    <a:pt x="332969" y="32221"/>
                    <a:pt x="315309" y="30785"/>
                    <a:pt x="298957" y="29610"/>
                  </a:cubicBezTo>
                  <a:cubicBezTo>
                    <a:pt x="291436" y="28369"/>
                    <a:pt x="283064" y="31307"/>
                    <a:pt x="276262" y="27455"/>
                  </a:cubicBezTo>
                  <a:cubicBezTo>
                    <a:pt x="197839" y="51349"/>
                    <a:pt x="140085" y="105470"/>
                    <a:pt x="105289" y="178718"/>
                  </a:cubicBezTo>
                  <a:cubicBezTo>
                    <a:pt x="66765" y="244655"/>
                    <a:pt x="39163" y="319862"/>
                    <a:pt x="31445" y="395721"/>
                  </a:cubicBezTo>
                  <a:cubicBezTo>
                    <a:pt x="28044" y="467925"/>
                    <a:pt x="30857" y="541696"/>
                    <a:pt x="51917" y="611289"/>
                  </a:cubicBezTo>
                  <a:cubicBezTo>
                    <a:pt x="92012" y="716657"/>
                    <a:pt x="166313" y="816084"/>
                    <a:pt x="289408" y="8161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0" name="Google Shape;1510;p28"/>
            <p:cNvSpPr/>
            <p:nvPr/>
          </p:nvSpPr>
          <p:spPr>
            <a:xfrm>
              <a:off x="2029656" y="7902460"/>
              <a:ext cx="1030933" cy="1083145"/>
            </a:xfrm>
            <a:custGeom>
              <a:rect b="b" l="l" r="r" t="t"/>
              <a:pathLst>
                <a:path extrusionOk="0" h="1083145" w="1030933">
                  <a:moveTo>
                    <a:pt x="704686" y="1083146"/>
                  </a:moveTo>
                  <a:cubicBezTo>
                    <a:pt x="670217" y="1082754"/>
                    <a:pt x="636925" y="1072896"/>
                    <a:pt x="603568" y="1065193"/>
                  </a:cubicBezTo>
                  <a:cubicBezTo>
                    <a:pt x="565240" y="1056967"/>
                    <a:pt x="513896" y="1047958"/>
                    <a:pt x="502057" y="1004087"/>
                  </a:cubicBezTo>
                  <a:cubicBezTo>
                    <a:pt x="486621" y="944026"/>
                    <a:pt x="479753" y="882529"/>
                    <a:pt x="477726" y="820705"/>
                  </a:cubicBezTo>
                  <a:cubicBezTo>
                    <a:pt x="473736" y="775920"/>
                    <a:pt x="466149" y="731527"/>
                    <a:pt x="465429" y="686547"/>
                  </a:cubicBezTo>
                  <a:cubicBezTo>
                    <a:pt x="464448" y="654492"/>
                    <a:pt x="463794" y="622307"/>
                    <a:pt x="457973" y="590710"/>
                  </a:cubicBezTo>
                  <a:cubicBezTo>
                    <a:pt x="434819" y="641631"/>
                    <a:pt x="417944" y="695229"/>
                    <a:pt x="400088" y="748175"/>
                  </a:cubicBezTo>
                  <a:cubicBezTo>
                    <a:pt x="377654" y="813001"/>
                    <a:pt x="347894" y="874890"/>
                    <a:pt x="324217" y="939195"/>
                  </a:cubicBezTo>
                  <a:cubicBezTo>
                    <a:pt x="300409" y="1004609"/>
                    <a:pt x="278890" y="1068522"/>
                    <a:pt x="195039" y="1058403"/>
                  </a:cubicBezTo>
                  <a:cubicBezTo>
                    <a:pt x="112431" y="1053115"/>
                    <a:pt x="-3862" y="1021648"/>
                    <a:pt x="913" y="919349"/>
                  </a:cubicBezTo>
                  <a:cubicBezTo>
                    <a:pt x="-2096" y="828082"/>
                    <a:pt x="2875" y="736554"/>
                    <a:pt x="7912" y="645418"/>
                  </a:cubicBezTo>
                  <a:cubicBezTo>
                    <a:pt x="10659" y="551213"/>
                    <a:pt x="20208" y="457531"/>
                    <a:pt x="28188" y="363718"/>
                  </a:cubicBezTo>
                  <a:cubicBezTo>
                    <a:pt x="28188" y="364110"/>
                    <a:pt x="28122" y="364502"/>
                    <a:pt x="28122" y="364828"/>
                  </a:cubicBezTo>
                  <a:cubicBezTo>
                    <a:pt x="28122" y="365089"/>
                    <a:pt x="28057" y="365350"/>
                    <a:pt x="28122" y="365416"/>
                  </a:cubicBezTo>
                  <a:cubicBezTo>
                    <a:pt x="33158" y="274214"/>
                    <a:pt x="35448" y="182294"/>
                    <a:pt x="48791" y="91615"/>
                  </a:cubicBezTo>
                  <a:cubicBezTo>
                    <a:pt x="52192" y="79603"/>
                    <a:pt x="54546" y="23067"/>
                    <a:pt x="69067" y="25352"/>
                  </a:cubicBezTo>
                  <a:cubicBezTo>
                    <a:pt x="76981" y="15821"/>
                    <a:pt x="84306" y="2699"/>
                    <a:pt x="97780" y="1001"/>
                  </a:cubicBezTo>
                  <a:cubicBezTo>
                    <a:pt x="132445" y="-370"/>
                    <a:pt x="174829" y="-4156"/>
                    <a:pt x="201318" y="22480"/>
                  </a:cubicBezTo>
                  <a:cubicBezTo>
                    <a:pt x="214857" y="36124"/>
                    <a:pt x="207270" y="55513"/>
                    <a:pt x="206551" y="72226"/>
                  </a:cubicBezTo>
                  <a:cubicBezTo>
                    <a:pt x="205374" y="93639"/>
                    <a:pt x="206028" y="115183"/>
                    <a:pt x="207140" y="136661"/>
                  </a:cubicBezTo>
                  <a:cubicBezTo>
                    <a:pt x="209429" y="186734"/>
                    <a:pt x="210475" y="236741"/>
                    <a:pt x="217343" y="286422"/>
                  </a:cubicBezTo>
                  <a:cubicBezTo>
                    <a:pt x="220286" y="343284"/>
                    <a:pt x="222118" y="400408"/>
                    <a:pt x="220744" y="457270"/>
                  </a:cubicBezTo>
                  <a:cubicBezTo>
                    <a:pt x="219828" y="488345"/>
                    <a:pt x="214269" y="519159"/>
                    <a:pt x="211522" y="550038"/>
                  </a:cubicBezTo>
                  <a:cubicBezTo>
                    <a:pt x="210410" y="614865"/>
                    <a:pt x="216820" y="679757"/>
                    <a:pt x="210214" y="744453"/>
                  </a:cubicBezTo>
                  <a:cubicBezTo>
                    <a:pt x="250896" y="670748"/>
                    <a:pt x="268491" y="588164"/>
                    <a:pt x="306623" y="513675"/>
                  </a:cubicBezTo>
                  <a:cubicBezTo>
                    <a:pt x="333832" y="466605"/>
                    <a:pt x="364442" y="421168"/>
                    <a:pt x="396491" y="377167"/>
                  </a:cubicBezTo>
                  <a:cubicBezTo>
                    <a:pt x="420168" y="347267"/>
                    <a:pt x="444434" y="340542"/>
                    <a:pt x="480996" y="349486"/>
                  </a:cubicBezTo>
                  <a:cubicBezTo>
                    <a:pt x="516381" y="355754"/>
                    <a:pt x="551897" y="362086"/>
                    <a:pt x="586824" y="370508"/>
                  </a:cubicBezTo>
                  <a:cubicBezTo>
                    <a:pt x="611220" y="376644"/>
                    <a:pt x="628684" y="390289"/>
                    <a:pt x="630515" y="416663"/>
                  </a:cubicBezTo>
                  <a:cubicBezTo>
                    <a:pt x="635813" y="443887"/>
                    <a:pt x="639476" y="471371"/>
                    <a:pt x="643858" y="498725"/>
                  </a:cubicBezTo>
                  <a:cubicBezTo>
                    <a:pt x="660210" y="589666"/>
                    <a:pt x="660471" y="684915"/>
                    <a:pt x="681532" y="774680"/>
                  </a:cubicBezTo>
                  <a:cubicBezTo>
                    <a:pt x="708480" y="700779"/>
                    <a:pt x="726074" y="624853"/>
                    <a:pt x="747397" y="549320"/>
                  </a:cubicBezTo>
                  <a:cubicBezTo>
                    <a:pt x="758385" y="509236"/>
                    <a:pt x="771924" y="470196"/>
                    <a:pt x="786510" y="431352"/>
                  </a:cubicBezTo>
                  <a:cubicBezTo>
                    <a:pt x="801553" y="383238"/>
                    <a:pt x="817905" y="334471"/>
                    <a:pt x="835564" y="287467"/>
                  </a:cubicBezTo>
                  <a:cubicBezTo>
                    <a:pt x="850281" y="244249"/>
                    <a:pt x="863689" y="200443"/>
                    <a:pt x="881087" y="158139"/>
                  </a:cubicBezTo>
                  <a:cubicBezTo>
                    <a:pt x="894103" y="125432"/>
                    <a:pt x="909147" y="96903"/>
                    <a:pt x="949960" y="108328"/>
                  </a:cubicBezTo>
                  <a:cubicBezTo>
                    <a:pt x="979655" y="114334"/>
                    <a:pt x="1028056" y="123800"/>
                    <a:pt x="1030933" y="160555"/>
                  </a:cubicBezTo>
                  <a:cubicBezTo>
                    <a:pt x="1018179" y="231061"/>
                    <a:pt x="998884" y="299675"/>
                    <a:pt x="988419" y="370573"/>
                  </a:cubicBezTo>
                  <a:cubicBezTo>
                    <a:pt x="966574" y="459947"/>
                    <a:pt x="940149" y="548341"/>
                    <a:pt x="910062" y="635364"/>
                  </a:cubicBezTo>
                  <a:cubicBezTo>
                    <a:pt x="895150" y="690855"/>
                    <a:pt x="878536" y="745759"/>
                    <a:pt x="863231" y="801120"/>
                  </a:cubicBezTo>
                  <a:cubicBezTo>
                    <a:pt x="851720" y="844729"/>
                    <a:pt x="829089" y="884161"/>
                    <a:pt x="813653" y="926334"/>
                  </a:cubicBezTo>
                  <a:cubicBezTo>
                    <a:pt x="803384" y="958323"/>
                    <a:pt x="791480" y="989725"/>
                    <a:pt x="777614" y="1020343"/>
                  </a:cubicBezTo>
                  <a:cubicBezTo>
                    <a:pt x="765383" y="1050961"/>
                    <a:pt x="740725" y="1083146"/>
                    <a:pt x="704686" y="1083146"/>
                  </a:cubicBezTo>
                  <a:close/>
                  <a:moveTo>
                    <a:pt x="707368" y="1053115"/>
                  </a:moveTo>
                  <a:cubicBezTo>
                    <a:pt x="739744" y="1046783"/>
                    <a:pt x="748705" y="1009440"/>
                    <a:pt x="760870" y="983523"/>
                  </a:cubicBezTo>
                  <a:cubicBezTo>
                    <a:pt x="770616" y="961196"/>
                    <a:pt x="777941" y="937955"/>
                    <a:pt x="785921" y="914975"/>
                  </a:cubicBezTo>
                  <a:cubicBezTo>
                    <a:pt x="797367" y="883051"/>
                    <a:pt x="813195" y="853086"/>
                    <a:pt x="825230" y="821423"/>
                  </a:cubicBezTo>
                  <a:cubicBezTo>
                    <a:pt x="839685" y="776116"/>
                    <a:pt x="852309" y="730156"/>
                    <a:pt x="865651" y="684458"/>
                  </a:cubicBezTo>
                  <a:cubicBezTo>
                    <a:pt x="890179" y="589796"/>
                    <a:pt x="926610" y="499574"/>
                    <a:pt x="948718" y="404455"/>
                  </a:cubicBezTo>
                  <a:cubicBezTo>
                    <a:pt x="960360" y="368027"/>
                    <a:pt x="964481" y="330162"/>
                    <a:pt x="971610" y="292755"/>
                  </a:cubicBezTo>
                  <a:cubicBezTo>
                    <a:pt x="981617" y="248688"/>
                    <a:pt x="992213" y="204687"/>
                    <a:pt x="1000912" y="160359"/>
                  </a:cubicBezTo>
                  <a:cubicBezTo>
                    <a:pt x="982663" y="142406"/>
                    <a:pt x="953754" y="139338"/>
                    <a:pt x="929357" y="136074"/>
                  </a:cubicBezTo>
                  <a:cubicBezTo>
                    <a:pt x="922424" y="138750"/>
                    <a:pt x="919350" y="147694"/>
                    <a:pt x="915556" y="153635"/>
                  </a:cubicBezTo>
                  <a:cubicBezTo>
                    <a:pt x="886843" y="217156"/>
                    <a:pt x="870099" y="285247"/>
                    <a:pt x="844721" y="350074"/>
                  </a:cubicBezTo>
                  <a:cubicBezTo>
                    <a:pt x="821960" y="421560"/>
                    <a:pt x="795405" y="490891"/>
                    <a:pt x="774867" y="562703"/>
                  </a:cubicBezTo>
                  <a:cubicBezTo>
                    <a:pt x="750667" y="647311"/>
                    <a:pt x="732549" y="734465"/>
                    <a:pt x="697099" y="815286"/>
                  </a:cubicBezTo>
                  <a:cubicBezTo>
                    <a:pt x="692782" y="825209"/>
                    <a:pt x="681009" y="832782"/>
                    <a:pt x="670675" y="826515"/>
                  </a:cubicBezTo>
                  <a:cubicBezTo>
                    <a:pt x="655958" y="816396"/>
                    <a:pt x="656874" y="795571"/>
                    <a:pt x="651969" y="779968"/>
                  </a:cubicBezTo>
                  <a:cubicBezTo>
                    <a:pt x="634636" y="704108"/>
                    <a:pt x="630908" y="626420"/>
                    <a:pt x="621489" y="549451"/>
                  </a:cubicBezTo>
                  <a:cubicBezTo>
                    <a:pt x="618284" y="527581"/>
                    <a:pt x="614556" y="505710"/>
                    <a:pt x="611155" y="483840"/>
                  </a:cubicBezTo>
                  <a:cubicBezTo>
                    <a:pt x="607558" y="460991"/>
                    <a:pt x="604353" y="438142"/>
                    <a:pt x="600167" y="417382"/>
                  </a:cubicBezTo>
                  <a:cubicBezTo>
                    <a:pt x="599905" y="408176"/>
                    <a:pt x="592972" y="403998"/>
                    <a:pt x="584927" y="401452"/>
                  </a:cubicBezTo>
                  <a:cubicBezTo>
                    <a:pt x="557391" y="392900"/>
                    <a:pt x="526258" y="389309"/>
                    <a:pt x="498918" y="382912"/>
                  </a:cubicBezTo>
                  <a:cubicBezTo>
                    <a:pt x="480931" y="380235"/>
                    <a:pt x="462944" y="374751"/>
                    <a:pt x="444761" y="374751"/>
                  </a:cubicBezTo>
                  <a:cubicBezTo>
                    <a:pt x="432334" y="377885"/>
                    <a:pt x="423439" y="388200"/>
                    <a:pt x="415067" y="397274"/>
                  </a:cubicBezTo>
                  <a:cubicBezTo>
                    <a:pt x="382560" y="442385"/>
                    <a:pt x="349856" y="487562"/>
                    <a:pt x="323759" y="536655"/>
                  </a:cubicBezTo>
                  <a:cubicBezTo>
                    <a:pt x="300736" y="583725"/>
                    <a:pt x="286608" y="634320"/>
                    <a:pt x="266790" y="682630"/>
                  </a:cubicBezTo>
                  <a:cubicBezTo>
                    <a:pt x="252401" y="721865"/>
                    <a:pt x="233171" y="759142"/>
                    <a:pt x="213942" y="795897"/>
                  </a:cubicBezTo>
                  <a:cubicBezTo>
                    <a:pt x="209821" y="804123"/>
                    <a:pt x="198506" y="807126"/>
                    <a:pt x="191115" y="801250"/>
                  </a:cubicBezTo>
                  <a:cubicBezTo>
                    <a:pt x="180846" y="792633"/>
                    <a:pt x="180715" y="777291"/>
                    <a:pt x="180127" y="764887"/>
                  </a:cubicBezTo>
                  <a:cubicBezTo>
                    <a:pt x="181435" y="722649"/>
                    <a:pt x="184705" y="683935"/>
                    <a:pt x="183528" y="642219"/>
                  </a:cubicBezTo>
                  <a:cubicBezTo>
                    <a:pt x="181631" y="597565"/>
                    <a:pt x="178819" y="551931"/>
                    <a:pt x="186275" y="507995"/>
                  </a:cubicBezTo>
                  <a:cubicBezTo>
                    <a:pt x="192554" y="463537"/>
                    <a:pt x="192292" y="418491"/>
                    <a:pt x="190265" y="373707"/>
                  </a:cubicBezTo>
                  <a:cubicBezTo>
                    <a:pt x="189414" y="340477"/>
                    <a:pt x="190395" y="307182"/>
                    <a:pt x="186013" y="274149"/>
                  </a:cubicBezTo>
                  <a:cubicBezTo>
                    <a:pt x="181369" y="240005"/>
                    <a:pt x="179669" y="205666"/>
                    <a:pt x="178949" y="171196"/>
                  </a:cubicBezTo>
                  <a:cubicBezTo>
                    <a:pt x="176987" y="128501"/>
                    <a:pt x="173390" y="85609"/>
                    <a:pt x="179603" y="43044"/>
                  </a:cubicBezTo>
                  <a:cubicBezTo>
                    <a:pt x="160308" y="26136"/>
                    <a:pt x="131072" y="30901"/>
                    <a:pt x="107133" y="30248"/>
                  </a:cubicBezTo>
                  <a:cubicBezTo>
                    <a:pt x="100527" y="31358"/>
                    <a:pt x="93659" y="30183"/>
                    <a:pt x="87184" y="31946"/>
                  </a:cubicBezTo>
                  <a:cubicBezTo>
                    <a:pt x="81101" y="33839"/>
                    <a:pt x="76719" y="38605"/>
                    <a:pt x="71683" y="42065"/>
                  </a:cubicBezTo>
                  <a:cubicBezTo>
                    <a:pt x="58405" y="154222"/>
                    <a:pt x="57490" y="265858"/>
                    <a:pt x="53107" y="378276"/>
                  </a:cubicBezTo>
                  <a:cubicBezTo>
                    <a:pt x="39830" y="536002"/>
                    <a:pt x="31850" y="693924"/>
                    <a:pt x="29627" y="852172"/>
                  </a:cubicBezTo>
                  <a:cubicBezTo>
                    <a:pt x="27926" y="961587"/>
                    <a:pt x="28188" y="991683"/>
                    <a:pt x="142976" y="1021387"/>
                  </a:cubicBezTo>
                  <a:cubicBezTo>
                    <a:pt x="251027" y="1041821"/>
                    <a:pt x="261231" y="1026284"/>
                    <a:pt x="296746" y="927509"/>
                  </a:cubicBezTo>
                  <a:cubicBezTo>
                    <a:pt x="320423" y="863205"/>
                    <a:pt x="350249" y="801316"/>
                    <a:pt x="372618" y="736489"/>
                  </a:cubicBezTo>
                  <a:cubicBezTo>
                    <a:pt x="395118" y="669508"/>
                    <a:pt x="416309" y="601743"/>
                    <a:pt x="450321" y="539593"/>
                  </a:cubicBezTo>
                  <a:cubicBezTo>
                    <a:pt x="460655" y="526210"/>
                    <a:pt x="478838" y="535088"/>
                    <a:pt x="480604" y="550495"/>
                  </a:cubicBezTo>
                  <a:cubicBezTo>
                    <a:pt x="486883" y="578241"/>
                    <a:pt x="492050" y="606313"/>
                    <a:pt x="493554" y="634711"/>
                  </a:cubicBezTo>
                  <a:cubicBezTo>
                    <a:pt x="495974" y="684784"/>
                    <a:pt x="496694" y="734922"/>
                    <a:pt x="504477" y="784538"/>
                  </a:cubicBezTo>
                  <a:cubicBezTo>
                    <a:pt x="510691" y="850278"/>
                    <a:pt x="511214" y="916607"/>
                    <a:pt x="527435" y="980781"/>
                  </a:cubicBezTo>
                  <a:cubicBezTo>
                    <a:pt x="529986" y="1025109"/>
                    <a:pt x="581003" y="1028830"/>
                    <a:pt x="615079" y="1037055"/>
                  </a:cubicBezTo>
                  <a:cubicBezTo>
                    <a:pt x="645232" y="1043976"/>
                    <a:pt x="676300" y="1053246"/>
                    <a:pt x="707368" y="10531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1" name="Google Shape;1511;p28"/>
          <p:cNvGrpSpPr/>
          <p:nvPr/>
        </p:nvGrpSpPr>
        <p:grpSpPr>
          <a:xfrm>
            <a:off x="-95120" y="3932733"/>
            <a:ext cx="1610403" cy="601547"/>
            <a:chOff x="-190239" y="7865466"/>
            <a:chExt cx="3220806" cy="1203094"/>
          </a:xfrm>
        </p:grpSpPr>
        <p:sp>
          <p:nvSpPr>
            <p:cNvPr id="1512" name="Google Shape;1512;p28"/>
            <p:cNvSpPr/>
            <p:nvPr/>
          </p:nvSpPr>
          <p:spPr>
            <a:xfrm>
              <a:off x="-190239" y="7865466"/>
              <a:ext cx="1114351" cy="1203094"/>
            </a:xfrm>
            <a:custGeom>
              <a:rect b="b" l="l" r="r" t="t"/>
              <a:pathLst>
                <a:path extrusionOk="0" h="1203094" w="1114351">
                  <a:moveTo>
                    <a:pt x="1110274" y="473438"/>
                  </a:moveTo>
                  <a:cubicBezTo>
                    <a:pt x="1111451" y="512478"/>
                    <a:pt x="1115441" y="551452"/>
                    <a:pt x="1114068" y="590623"/>
                  </a:cubicBezTo>
                  <a:cubicBezTo>
                    <a:pt x="1108639" y="698994"/>
                    <a:pt x="1100005" y="807887"/>
                    <a:pt x="1085550" y="915540"/>
                  </a:cubicBezTo>
                  <a:cubicBezTo>
                    <a:pt x="1066125" y="983697"/>
                    <a:pt x="1069330" y="1059883"/>
                    <a:pt x="1031132" y="1121576"/>
                  </a:cubicBezTo>
                  <a:cubicBezTo>
                    <a:pt x="1024722" y="1126929"/>
                    <a:pt x="1015369" y="1126733"/>
                    <a:pt x="1007586" y="1129149"/>
                  </a:cubicBezTo>
                  <a:cubicBezTo>
                    <a:pt x="975144" y="1139855"/>
                    <a:pt x="942376" y="1149060"/>
                    <a:pt x="908168" y="1151802"/>
                  </a:cubicBezTo>
                  <a:cubicBezTo>
                    <a:pt x="818365" y="1153630"/>
                    <a:pt x="807966" y="1110086"/>
                    <a:pt x="786578" y="1036185"/>
                  </a:cubicBezTo>
                  <a:cubicBezTo>
                    <a:pt x="758845" y="956277"/>
                    <a:pt x="744783" y="874673"/>
                    <a:pt x="728301" y="791697"/>
                  </a:cubicBezTo>
                  <a:cubicBezTo>
                    <a:pt x="722283" y="760556"/>
                    <a:pt x="669893" y="500205"/>
                    <a:pt x="623519" y="540550"/>
                  </a:cubicBezTo>
                  <a:cubicBezTo>
                    <a:pt x="613251" y="554782"/>
                    <a:pt x="614624" y="574889"/>
                    <a:pt x="609719" y="591406"/>
                  </a:cubicBezTo>
                  <a:cubicBezTo>
                    <a:pt x="599123" y="640891"/>
                    <a:pt x="580024" y="691290"/>
                    <a:pt x="567270" y="740645"/>
                  </a:cubicBezTo>
                  <a:cubicBezTo>
                    <a:pt x="551703" y="805080"/>
                    <a:pt x="540715" y="870625"/>
                    <a:pt x="527699" y="935648"/>
                  </a:cubicBezTo>
                  <a:cubicBezTo>
                    <a:pt x="519458" y="972011"/>
                    <a:pt x="508012" y="1010659"/>
                    <a:pt x="501602" y="1047805"/>
                  </a:cubicBezTo>
                  <a:cubicBezTo>
                    <a:pt x="493753" y="1086127"/>
                    <a:pt x="481849" y="1125819"/>
                    <a:pt x="464059" y="1161138"/>
                  </a:cubicBezTo>
                  <a:cubicBezTo>
                    <a:pt x="451762" y="1187774"/>
                    <a:pt x="433318" y="1202528"/>
                    <a:pt x="403165" y="1203050"/>
                  </a:cubicBezTo>
                  <a:cubicBezTo>
                    <a:pt x="352868" y="1203964"/>
                    <a:pt x="293348" y="1191038"/>
                    <a:pt x="273203" y="1138876"/>
                  </a:cubicBezTo>
                  <a:cubicBezTo>
                    <a:pt x="238603" y="1066476"/>
                    <a:pt x="220354" y="986047"/>
                    <a:pt x="196285" y="909665"/>
                  </a:cubicBezTo>
                  <a:cubicBezTo>
                    <a:pt x="145464" y="758206"/>
                    <a:pt x="101315" y="604593"/>
                    <a:pt x="68153" y="448304"/>
                  </a:cubicBezTo>
                  <a:cubicBezTo>
                    <a:pt x="55726" y="392356"/>
                    <a:pt x="48728" y="331903"/>
                    <a:pt x="39571" y="274780"/>
                  </a:cubicBezTo>
                  <a:cubicBezTo>
                    <a:pt x="32442" y="235087"/>
                    <a:pt x="22434" y="195917"/>
                    <a:pt x="14259" y="156420"/>
                  </a:cubicBezTo>
                  <a:cubicBezTo>
                    <a:pt x="7391" y="130176"/>
                    <a:pt x="6933" y="102234"/>
                    <a:pt x="0" y="76382"/>
                  </a:cubicBezTo>
                  <a:cubicBezTo>
                    <a:pt x="7260" y="34209"/>
                    <a:pt x="104912" y="42891"/>
                    <a:pt x="137877" y="52553"/>
                  </a:cubicBezTo>
                  <a:cubicBezTo>
                    <a:pt x="148211" y="56797"/>
                    <a:pt x="160769" y="61497"/>
                    <a:pt x="164759" y="72922"/>
                  </a:cubicBezTo>
                  <a:cubicBezTo>
                    <a:pt x="174243" y="101190"/>
                    <a:pt x="178560" y="130763"/>
                    <a:pt x="185035" y="159815"/>
                  </a:cubicBezTo>
                  <a:cubicBezTo>
                    <a:pt x="194257" y="220202"/>
                    <a:pt x="212440" y="278370"/>
                    <a:pt x="227876" y="337387"/>
                  </a:cubicBezTo>
                  <a:cubicBezTo>
                    <a:pt x="241677" y="400647"/>
                    <a:pt x="260710" y="462536"/>
                    <a:pt x="276015" y="525535"/>
                  </a:cubicBezTo>
                  <a:cubicBezTo>
                    <a:pt x="307214" y="636713"/>
                    <a:pt x="329845" y="750046"/>
                    <a:pt x="360389" y="861420"/>
                  </a:cubicBezTo>
                  <a:cubicBezTo>
                    <a:pt x="366472" y="887011"/>
                    <a:pt x="376872" y="911036"/>
                    <a:pt x="389626" y="934016"/>
                  </a:cubicBezTo>
                  <a:cubicBezTo>
                    <a:pt x="396167" y="945767"/>
                    <a:pt x="399437" y="960129"/>
                    <a:pt x="409510" y="969530"/>
                  </a:cubicBezTo>
                  <a:cubicBezTo>
                    <a:pt x="427954" y="980563"/>
                    <a:pt x="436326" y="962088"/>
                    <a:pt x="436195" y="946420"/>
                  </a:cubicBezTo>
                  <a:cubicBezTo>
                    <a:pt x="437569" y="929511"/>
                    <a:pt x="439727" y="912798"/>
                    <a:pt x="441493" y="895955"/>
                  </a:cubicBezTo>
                  <a:cubicBezTo>
                    <a:pt x="456144" y="746455"/>
                    <a:pt x="489632" y="599436"/>
                    <a:pt x="534894" y="456269"/>
                  </a:cubicBezTo>
                  <a:cubicBezTo>
                    <a:pt x="544181" y="432701"/>
                    <a:pt x="555562" y="407697"/>
                    <a:pt x="573876" y="389157"/>
                  </a:cubicBezTo>
                  <a:cubicBezTo>
                    <a:pt x="617306" y="386219"/>
                    <a:pt x="664398" y="377732"/>
                    <a:pt x="706651" y="391964"/>
                  </a:cubicBezTo>
                  <a:cubicBezTo>
                    <a:pt x="731048" y="405804"/>
                    <a:pt x="736476" y="437140"/>
                    <a:pt x="747922" y="460708"/>
                  </a:cubicBezTo>
                  <a:cubicBezTo>
                    <a:pt x="771534" y="516069"/>
                    <a:pt x="792726" y="572343"/>
                    <a:pt x="810974" y="629728"/>
                  </a:cubicBezTo>
                  <a:cubicBezTo>
                    <a:pt x="830531" y="701670"/>
                    <a:pt x="865719" y="768260"/>
                    <a:pt x="883837" y="840790"/>
                  </a:cubicBezTo>
                  <a:cubicBezTo>
                    <a:pt x="891817" y="863444"/>
                    <a:pt x="907122" y="955951"/>
                    <a:pt x="936882" y="951055"/>
                  </a:cubicBezTo>
                  <a:cubicBezTo>
                    <a:pt x="958073" y="945962"/>
                    <a:pt x="952514" y="915475"/>
                    <a:pt x="957877" y="898828"/>
                  </a:cubicBezTo>
                  <a:cubicBezTo>
                    <a:pt x="968538" y="847710"/>
                    <a:pt x="969192" y="795353"/>
                    <a:pt x="969977" y="743322"/>
                  </a:cubicBezTo>
                  <a:cubicBezTo>
                    <a:pt x="972594" y="679213"/>
                    <a:pt x="967296" y="615300"/>
                    <a:pt x="964418" y="551387"/>
                  </a:cubicBezTo>
                  <a:cubicBezTo>
                    <a:pt x="965530" y="466649"/>
                    <a:pt x="966969" y="381649"/>
                    <a:pt x="977368" y="297433"/>
                  </a:cubicBezTo>
                  <a:cubicBezTo>
                    <a:pt x="982535" y="250037"/>
                    <a:pt x="989730" y="202902"/>
                    <a:pt x="997775" y="155963"/>
                  </a:cubicBezTo>
                  <a:cubicBezTo>
                    <a:pt x="1004643" y="123256"/>
                    <a:pt x="1014584" y="7834"/>
                    <a:pt x="1049773" y="0"/>
                  </a:cubicBezTo>
                  <a:cubicBezTo>
                    <a:pt x="1066321" y="131"/>
                    <a:pt x="1084896" y="718"/>
                    <a:pt x="1099220" y="9858"/>
                  </a:cubicBezTo>
                  <a:cubicBezTo>
                    <a:pt x="1102425" y="20238"/>
                    <a:pt x="1099286" y="32838"/>
                    <a:pt x="1100398" y="44001"/>
                  </a:cubicBezTo>
                  <a:cubicBezTo>
                    <a:pt x="1103341" y="113920"/>
                    <a:pt x="1100659" y="183905"/>
                    <a:pt x="1102294" y="253823"/>
                  </a:cubicBezTo>
                  <a:cubicBezTo>
                    <a:pt x="1105957" y="326941"/>
                    <a:pt x="1109816" y="400190"/>
                    <a:pt x="1110274" y="47343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3" name="Google Shape;1513;p28"/>
            <p:cNvSpPr/>
            <p:nvPr/>
          </p:nvSpPr>
          <p:spPr>
            <a:xfrm>
              <a:off x="1125434" y="7867275"/>
              <a:ext cx="805209" cy="1067871"/>
            </a:xfrm>
            <a:custGeom>
              <a:rect b="b" l="l" r="r" t="t"/>
              <a:pathLst>
                <a:path extrusionOk="0" h="1067871" w="805209">
                  <a:moveTo>
                    <a:pt x="587260" y="852886"/>
                  </a:moveTo>
                  <a:cubicBezTo>
                    <a:pt x="686154" y="712200"/>
                    <a:pt x="720624" y="529013"/>
                    <a:pt x="684454" y="361430"/>
                  </a:cubicBezTo>
                  <a:cubicBezTo>
                    <a:pt x="665944" y="287920"/>
                    <a:pt x="623037" y="221853"/>
                    <a:pt x="573132" y="165513"/>
                  </a:cubicBezTo>
                  <a:cubicBezTo>
                    <a:pt x="552268" y="143904"/>
                    <a:pt x="528198" y="125298"/>
                    <a:pt x="501120" y="112111"/>
                  </a:cubicBezTo>
                  <a:cubicBezTo>
                    <a:pt x="483329" y="101208"/>
                    <a:pt x="463773" y="94092"/>
                    <a:pt x="442646" y="94354"/>
                  </a:cubicBezTo>
                  <a:cubicBezTo>
                    <a:pt x="369915" y="81493"/>
                    <a:pt x="296332" y="120989"/>
                    <a:pt x="246362" y="171650"/>
                  </a:cubicBezTo>
                  <a:cubicBezTo>
                    <a:pt x="208688" y="212256"/>
                    <a:pt x="184945" y="263308"/>
                    <a:pt x="159240" y="311814"/>
                  </a:cubicBezTo>
                  <a:cubicBezTo>
                    <a:pt x="137853" y="363453"/>
                    <a:pt x="119212" y="417313"/>
                    <a:pt x="112409" y="473065"/>
                  </a:cubicBezTo>
                  <a:cubicBezTo>
                    <a:pt x="109074" y="506099"/>
                    <a:pt x="109335" y="539459"/>
                    <a:pt x="110905" y="572623"/>
                  </a:cubicBezTo>
                  <a:cubicBezTo>
                    <a:pt x="113914" y="639865"/>
                    <a:pt x="123856" y="709131"/>
                    <a:pt x="158390" y="768082"/>
                  </a:cubicBezTo>
                  <a:cubicBezTo>
                    <a:pt x="201297" y="858370"/>
                    <a:pt x="283251" y="934817"/>
                    <a:pt x="387705" y="937429"/>
                  </a:cubicBezTo>
                  <a:cubicBezTo>
                    <a:pt x="422632" y="941085"/>
                    <a:pt x="457167" y="932206"/>
                    <a:pt x="489020" y="918366"/>
                  </a:cubicBezTo>
                  <a:cubicBezTo>
                    <a:pt x="526432" y="904395"/>
                    <a:pt x="563648" y="886311"/>
                    <a:pt x="587260" y="852886"/>
                  </a:cubicBezTo>
                  <a:close/>
                  <a:moveTo>
                    <a:pt x="748160" y="302413"/>
                  </a:moveTo>
                  <a:cubicBezTo>
                    <a:pt x="799242" y="402167"/>
                    <a:pt x="808726" y="516805"/>
                    <a:pt x="804213" y="627200"/>
                  </a:cubicBezTo>
                  <a:cubicBezTo>
                    <a:pt x="796495" y="714419"/>
                    <a:pt x="770725" y="801508"/>
                    <a:pt x="725791" y="876911"/>
                  </a:cubicBezTo>
                  <a:cubicBezTo>
                    <a:pt x="704468" y="914384"/>
                    <a:pt x="680595" y="951138"/>
                    <a:pt x="647499" y="979341"/>
                  </a:cubicBezTo>
                  <a:cubicBezTo>
                    <a:pt x="589549" y="1035420"/>
                    <a:pt x="511585" y="1059053"/>
                    <a:pt x="432312" y="1067082"/>
                  </a:cubicBezTo>
                  <a:cubicBezTo>
                    <a:pt x="368018" y="1069955"/>
                    <a:pt x="302088" y="1065450"/>
                    <a:pt x="240475" y="1045930"/>
                  </a:cubicBezTo>
                  <a:cubicBezTo>
                    <a:pt x="198811" y="1027912"/>
                    <a:pt x="156559" y="1006042"/>
                    <a:pt x="123267" y="974771"/>
                  </a:cubicBezTo>
                  <a:cubicBezTo>
                    <a:pt x="28558" y="867836"/>
                    <a:pt x="1676" y="720229"/>
                    <a:pt x="41" y="581436"/>
                  </a:cubicBezTo>
                  <a:cubicBezTo>
                    <a:pt x="-417" y="543245"/>
                    <a:pt x="3050" y="505185"/>
                    <a:pt x="5339" y="467124"/>
                  </a:cubicBezTo>
                  <a:cubicBezTo>
                    <a:pt x="7236" y="437746"/>
                    <a:pt x="6124" y="408042"/>
                    <a:pt x="11291" y="378991"/>
                  </a:cubicBezTo>
                  <a:cubicBezTo>
                    <a:pt x="16458" y="354575"/>
                    <a:pt x="25615" y="331268"/>
                    <a:pt x="35099" y="308223"/>
                  </a:cubicBezTo>
                  <a:cubicBezTo>
                    <a:pt x="79314" y="208861"/>
                    <a:pt x="147991" y="118509"/>
                    <a:pt x="236878" y="54726"/>
                  </a:cubicBezTo>
                  <a:cubicBezTo>
                    <a:pt x="262321" y="38144"/>
                    <a:pt x="292997" y="31877"/>
                    <a:pt x="321841" y="22411"/>
                  </a:cubicBezTo>
                  <a:cubicBezTo>
                    <a:pt x="349115" y="14316"/>
                    <a:pt x="376651" y="6612"/>
                    <a:pt x="404907" y="2760"/>
                  </a:cubicBezTo>
                  <a:cubicBezTo>
                    <a:pt x="428584" y="-830"/>
                    <a:pt x="452719" y="-896"/>
                    <a:pt x="476461" y="2434"/>
                  </a:cubicBezTo>
                  <a:cubicBezTo>
                    <a:pt x="493729" y="10333"/>
                    <a:pt x="513024" y="14838"/>
                    <a:pt x="531272" y="21627"/>
                  </a:cubicBezTo>
                  <a:cubicBezTo>
                    <a:pt x="588895" y="48198"/>
                    <a:pt x="634680" y="98793"/>
                    <a:pt x="671242" y="150171"/>
                  </a:cubicBezTo>
                  <a:cubicBezTo>
                    <a:pt x="704665" y="196784"/>
                    <a:pt x="722520" y="251688"/>
                    <a:pt x="748160" y="3024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4" name="Google Shape;1514;p28"/>
            <p:cNvSpPr/>
            <p:nvPr/>
          </p:nvSpPr>
          <p:spPr>
            <a:xfrm>
              <a:off x="2058811" y="7932492"/>
              <a:ext cx="971756" cy="1023017"/>
            </a:xfrm>
            <a:custGeom>
              <a:rect b="b" l="l" r="r" t="t"/>
              <a:pathLst>
                <a:path extrusionOk="0" h="1023017" w="971756">
                  <a:moveTo>
                    <a:pt x="971757" y="130261"/>
                  </a:moveTo>
                  <a:cubicBezTo>
                    <a:pt x="963058" y="174589"/>
                    <a:pt x="952462" y="218590"/>
                    <a:pt x="942455" y="262657"/>
                  </a:cubicBezTo>
                  <a:cubicBezTo>
                    <a:pt x="935325" y="299999"/>
                    <a:pt x="931205" y="337929"/>
                    <a:pt x="919563" y="374357"/>
                  </a:cubicBezTo>
                  <a:cubicBezTo>
                    <a:pt x="897455" y="469476"/>
                    <a:pt x="861024" y="559763"/>
                    <a:pt x="836496" y="654360"/>
                  </a:cubicBezTo>
                  <a:cubicBezTo>
                    <a:pt x="823154" y="700058"/>
                    <a:pt x="810530" y="746018"/>
                    <a:pt x="796075" y="791325"/>
                  </a:cubicBezTo>
                  <a:cubicBezTo>
                    <a:pt x="784040" y="822922"/>
                    <a:pt x="768212" y="852953"/>
                    <a:pt x="756766" y="884877"/>
                  </a:cubicBezTo>
                  <a:cubicBezTo>
                    <a:pt x="748721" y="907857"/>
                    <a:pt x="741461" y="931098"/>
                    <a:pt x="731715" y="953425"/>
                  </a:cubicBezTo>
                  <a:cubicBezTo>
                    <a:pt x="719550" y="979342"/>
                    <a:pt x="710589" y="1016685"/>
                    <a:pt x="678213" y="1023017"/>
                  </a:cubicBezTo>
                  <a:cubicBezTo>
                    <a:pt x="647145" y="1023083"/>
                    <a:pt x="616142" y="1013878"/>
                    <a:pt x="585794" y="1006957"/>
                  </a:cubicBezTo>
                  <a:cubicBezTo>
                    <a:pt x="551782" y="998732"/>
                    <a:pt x="500765" y="995011"/>
                    <a:pt x="498149" y="950683"/>
                  </a:cubicBezTo>
                  <a:cubicBezTo>
                    <a:pt x="481994" y="886509"/>
                    <a:pt x="481470" y="820180"/>
                    <a:pt x="475191" y="754440"/>
                  </a:cubicBezTo>
                  <a:cubicBezTo>
                    <a:pt x="467408" y="704759"/>
                    <a:pt x="466623" y="654686"/>
                    <a:pt x="464268" y="604613"/>
                  </a:cubicBezTo>
                  <a:cubicBezTo>
                    <a:pt x="462764" y="576150"/>
                    <a:pt x="457597" y="548078"/>
                    <a:pt x="451318" y="520397"/>
                  </a:cubicBezTo>
                  <a:cubicBezTo>
                    <a:pt x="449552" y="504990"/>
                    <a:pt x="431304" y="496046"/>
                    <a:pt x="421035" y="509495"/>
                  </a:cubicBezTo>
                  <a:cubicBezTo>
                    <a:pt x="387023" y="571645"/>
                    <a:pt x="365832" y="639410"/>
                    <a:pt x="343332" y="706391"/>
                  </a:cubicBezTo>
                  <a:cubicBezTo>
                    <a:pt x="320898" y="771218"/>
                    <a:pt x="291138" y="833107"/>
                    <a:pt x="267460" y="897411"/>
                  </a:cubicBezTo>
                  <a:cubicBezTo>
                    <a:pt x="231945" y="996186"/>
                    <a:pt x="221807" y="1011723"/>
                    <a:pt x="113690" y="991289"/>
                  </a:cubicBezTo>
                  <a:cubicBezTo>
                    <a:pt x="-1098" y="961585"/>
                    <a:pt x="-1360" y="931489"/>
                    <a:pt x="341" y="822074"/>
                  </a:cubicBezTo>
                  <a:cubicBezTo>
                    <a:pt x="2564" y="663826"/>
                    <a:pt x="10479" y="505904"/>
                    <a:pt x="23821" y="348179"/>
                  </a:cubicBezTo>
                  <a:cubicBezTo>
                    <a:pt x="28138" y="235760"/>
                    <a:pt x="29119" y="124124"/>
                    <a:pt x="42397" y="11967"/>
                  </a:cubicBezTo>
                  <a:cubicBezTo>
                    <a:pt x="47433" y="8507"/>
                    <a:pt x="51881" y="3741"/>
                    <a:pt x="57898" y="1848"/>
                  </a:cubicBezTo>
                  <a:cubicBezTo>
                    <a:pt x="64374" y="85"/>
                    <a:pt x="71241" y="1260"/>
                    <a:pt x="77847" y="150"/>
                  </a:cubicBezTo>
                  <a:cubicBezTo>
                    <a:pt x="101721" y="803"/>
                    <a:pt x="131023" y="-3962"/>
                    <a:pt x="150317" y="12946"/>
                  </a:cubicBezTo>
                  <a:cubicBezTo>
                    <a:pt x="144104" y="55446"/>
                    <a:pt x="147701" y="98403"/>
                    <a:pt x="149664" y="141098"/>
                  </a:cubicBezTo>
                  <a:cubicBezTo>
                    <a:pt x="150317" y="175503"/>
                    <a:pt x="152084" y="209907"/>
                    <a:pt x="156727" y="244051"/>
                  </a:cubicBezTo>
                  <a:cubicBezTo>
                    <a:pt x="161110" y="277084"/>
                    <a:pt x="160128" y="310379"/>
                    <a:pt x="160979" y="343609"/>
                  </a:cubicBezTo>
                  <a:cubicBezTo>
                    <a:pt x="163006" y="388393"/>
                    <a:pt x="163268" y="433439"/>
                    <a:pt x="156989" y="477897"/>
                  </a:cubicBezTo>
                  <a:cubicBezTo>
                    <a:pt x="149533" y="521768"/>
                    <a:pt x="152345" y="567467"/>
                    <a:pt x="154242" y="612121"/>
                  </a:cubicBezTo>
                  <a:cubicBezTo>
                    <a:pt x="155419" y="653837"/>
                    <a:pt x="152149" y="692485"/>
                    <a:pt x="150841" y="734789"/>
                  </a:cubicBezTo>
                  <a:cubicBezTo>
                    <a:pt x="151429" y="747128"/>
                    <a:pt x="151560" y="762535"/>
                    <a:pt x="161829" y="771152"/>
                  </a:cubicBezTo>
                  <a:cubicBezTo>
                    <a:pt x="169155" y="776963"/>
                    <a:pt x="180535" y="774025"/>
                    <a:pt x="184656" y="765799"/>
                  </a:cubicBezTo>
                  <a:cubicBezTo>
                    <a:pt x="203885" y="729044"/>
                    <a:pt x="223180" y="691767"/>
                    <a:pt x="237570" y="652532"/>
                  </a:cubicBezTo>
                  <a:cubicBezTo>
                    <a:pt x="257388" y="604222"/>
                    <a:pt x="271516" y="553627"/>
                    <a:pt x="294539" y="506557"/>
                  </a:cubicBezTo>
                  <a:cubicBezTo>
                    <a:pt x="320701" y="457398"/>
                    <a:pt x="353339" y="412287"/>
                    <a:pt x="385846" y="367176"/>
                  </a:cubicBezTo>
                  <a:cubicBezTo>
                    <a:pt x="394218" y="358102"/>
                    <a:pt x="403113" y="347787"/>
                    <a:pt x="415541" y="344653"/>
                  </a:cubicBezTo>
                  <a:cubicBezTo>
                    <a:pt x="433724" y="344653"/>
                    <a:pt x="451710" y="350137"/>
                    <a:pt x="469697" y="352814"/>
                  </a:cubicBezTo>
                  <a:cubicBezTo>
                    <a:pt x="497037" y="359211"/>
                    <a:pt x="528171" y="362802"/>
                    <a:pt x="555707" y="371354"/>
                  </a:cubicBezTo>
                  <a:cubicBezTo>
                    <a:pt x="563752" y="373900"/>
                    <a:pt x="570750" y="378078"/>
                    <a:pt x="570946" y="387283"/>
                  </a:cubicBezTo>
                  <a:cubicBezTo>
                    <a:pt x="575132" y="407978"/>
                    <a:pt x="578403" y="430893"/>
                    <a:pt x="581935" y="453742"/>
                  </a:cubicBezTo>
                  <a:cubicBezTo>
                    <a:pt x="585336" y="475612"/>
                    <a:pt x="589064" y="497483"/>
                    <a:pt x="592269" y="519353"/>
                  </a:cubicBezTo>
                  <a:cubicBezTo>
                    <a:pt x="601687" y="596257"/>
                    <a:pt x="605415" y="674010"/>
                    <a:pt x="622748" y="749870"/>
                  </a:cubicBezTo>
                  <a:cubicBezTo>
                    <a:pt x="627654" y="765473"/>
                    <a:pt x="626738" y="786298"/>
                    <a:pt x="641454" y="796417"/>
                  </a:cubicBezTo>
                  <a:cubicBezTo>
                    <a:pt x="651789" y="802684"/>
                    <a:pt x="663562" y="795112"/>
                    <a:pt x="667879" y="785188"/>
                  </a:cubicBezTo>
                  <a:cubicBezTo>
                    <a:pt x="703329" y="704367"/>
                    <a:pt x="721446" y="617213"/>
                    <a:pt x="745647" y="532605"/>
                  </a:cubicBezTo>
                  <a:cubicBezTo>
                    <a:pt x="766184" y="460728"/>
                    <a:pt x="792739" y="391396"/>
                    <a:pt x="815501" y="319976"/>
                  </a:cubicBezTo>
                  <a:cubicBezTo>
                    <a:pt x="840879" y="255149"/>
                    <a:pt x="857623" y="187058"/>
                    <a:pt x="886336" y="123537"/>
                  </a:cubicBezTo>
                  <a:cubicBezTo>
                    <a:pt x="890130" y="117531"/>
                    <a:pt x="893204" y="108652"/>
                    <a:pt x="900137" y="105976"/>
                  </a:cubicBezTo>
                  <a:cubicBezTo>
                    <a:pt x="924664" y="109240"/>
                    <a:pt x="953508" y="112308"/>
                    <a:pt x="971757" y="130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5" name="Google Shape;1515;p28"/>
          <p:cNvGrpSpPr/>
          <p:nvPr/>
        </p:nvGrpSpPr>
        <p:grpSpPr>
          <a:xfrm>
            <a:off x="1197134" y="1285671"/>
            <a:ext cx="2353417" cy="2269704"/>
            <a:chOff x="2394269" y="2571342"/>
            <a:chExt cx="4706835" cy="4539408"/>
          </a:xfrm>
        </p:grpSpPr>
        <p:sp>
          <p:nvSpPr>
            <p:cNvPr id="1516" name="Google Shape;1516;p28"/>
            <p:cNvSpPr/>
            <p:nvPr/>
          </p:nvSpPr>
          <p:spPr>
            <a:xfrm>
              <a:off x="3182567" y="2585710"/>
              <a:ext cx="1486673" cy="894516"/>
            </a:xfrm>
            <a:custGeom>
              <a:rect b="b" l="l" r="r" t="t"/>
              <a:pathLst>
                <a:path extrusionOk="0" h="894516" w="1486673">
                  <a:moveTo>
                    <a:pt x="1466600" y="2122"/>
                  </a:moveTo>
                  <a:cubicBezTo>
                    <a:pt x="1473259" y="1736"/>
                    <a:pt x="1480015" y="675"/>
                    <a:pt x="1486673" y="0"/>
                  </a:cubicBezTo>
                  <a:cubicBezTo>
                    <a:pt x="1436201" y="18901"/>
                    <a:pt x="1387465" y="42720"/>
                    <a:pt x="1339502" y="67021"/>
                  </a:cubicBezTo>
                  <a:cubicBezTo>
                    <a:pt x="1261332" y="113406"/>
                    <a:pt x="1195998" y="177823"/>
                    <a:pt x="1129409" y="239058"/>
                  </a:cubicBezTo>
                  <a:cubicBezTo>
                    <a:pt x="933888" y="413796"/>
                    <a:pt x="773398" y="625853"/>
                    <a:pt x="643308" y="852857"/>
                  </a:cubicBezTo>
                  <a:cubicBezTo>
                    <a:pt x="634912" y="866743"/>
                    <a:pt x="626709" y="880533"/>
                    <a:pt x="618506" y="894516"/>
                  </a:cubicBezTo>
                  <a:cubicBezTo>
                    <a:pt x="576044" y="875905"/>
                    <a:pt x="533967" y="856618"/>
                    <a:pt x="491022" y="838971"/>
                  </a:cubicBezTo>
                  <a:cubicBezTo>
                    <a:pt x="295791" y="757774"/>
                    <a:pt x="149005" y="693163"/>
                    <a:pt x="5887" y="528551"/>
                  </a:cubicBezTo>
                  <a:cubicBezTo>
                    <a:pt x="3957" y="526141"/>
                    <a:pt x="1930" y="523826"/>
                    <a:pt x="0" y="521608"/>
                  </a:cubicBezTo>
                  <a:cubicBezTo>
                    <a:pt x="4729" y="517462"/>
                    <a:pt x="9747" y="513315"/>
                    <a:pt x="14669" y="509265"/>
                  </a:cubicBezTo>
                  <a:cubicBezTo>
                    <a:pt x="24513" y="501164"/>
                    <a:pt x="34453" y="493064"/>
                    <a:pt x="44296" y="484867"/>
                  </a:cubicBezTo>
                  <a:cubicBezTo>
                    <a:pt x="51052" y="479370"/>
                    <a:pt x="58097" y="474163"/>
                    <a:pt x="65045" y="468859"/>
                  </a:cubicBezTo>
                  <a:cubicBezTo>
                    <a:pt x="96120" y="445040"/>
                    <a:pt x="127870" y="422378"/>
                    <a:pt x="159910" y="399813"/>
                  </a:cubicBezTo>
                  <a:cubicBezTo>
                    <a:pt x="171974" y="391616"/>
                    <a:pt x="183940" y="383226"/>
                    <a:pt x="196486" y="375704"/>
                  </a:cubicBezTo>
                  <a:cubicBezTo>
                    <a:pt x="205654" y="370015"/>
                    <a:pt x="214919" y="364422"/>
                    <a:pt x="224087" y="358732"/>
                  </a:cubicBezTo>
                  <a:cubicBezTo>
                    <a:pt x="230167" y="354971"/>
                    <a:pt x="236536" y="351693"/>
                    <a:pt x="242809" y="348221"/>
                  </a:cubicBezTo>
                  <a:cubicBezTo>
                    <a:pt x="269541" y="333177"/>
                    <a:pt x="296949" y="319195"/>
                    <a:pt x="324453" y="305308"/>
                  </a:cubicBezTo>
                  <a:cubicBezTo>
                    <a:pt x="347421" y="294025"/>
                    <a:pt x="370390" y="282743"/>
                    <a:pt x="393551" y="271653"/>
                  </a:cubicBezTo>
                  <a:cubicBezTo>
                    <a:pt x="414879" y="261335"/>
                    <a:pt x="436593" y="251980"/>
                    <a:pt x="458307" y="242916"/>
                  </a:cubicBezTo>
                  <a:cubicBezTo>
                    <a:pt x="501927" y="224786"/>
                    <a:pt x="546706" y="209550"/>
                    <a:pt x="591292" y="193928"/>
                  </a:cubicBezTo>
                  <a:lnTo>
                    <a:pt x="591485" y="193831"/>
                  </a:lnTo>
                  <a:cubicBezTo>
                    <a:pt x="592450" y="193445"/>
                    <a:pt x="593415" y="193156"/>
                    <a:pt x="594476" y="192770"/>
                  </a:cubicBezTo>
                  <a:cubicBezTo>
                    <a:pt x="623814" y="182838"/>
                    <a:pt x="654793" y="172423"/>
                    <a:pt x="685868" y="162587"/>
                  </a:cubicBezTo>
                  <a:cubicBezTo>
                    <a:pt x="719645" y="151883"/>
                    <a:pt x="753422" y="141564"/>
                    <a:pt x="787295" y="131342"/>
                  </a:cubicBezTo>
                  <a:cubicBezTo>
                    <a:pt x="819818" y="121506"/>
                    <a:pt x="852437" y="112152"/>
                    <a:pt x="885249" y="103184"/>
                  </a:cubicBezTo>
                  <a:cubicBezTo>
                    <a:pt x="915551" y="94890"/>
                    <a:pt x="946337" y="88429"/>
                    <a:pt x="977026" y="81872"/>
                  </a:cubicBezTo>
                  <a:cubicBezTo>
                    <a:pt x="1049309" y="67407"/>
                    <a:pt x="1121785" y="52845"/>
                    <a:pt x="1194357" y="38573"/>
                  </a:cubicBezTo>
                  <a:cubicBezTo>
                    <a:pt x="1230740" y="31437"/>
                    <a:pt x="1267026" y="23819"/>
                    <a:pt x="1303505" y="16779"/>
                  </a:cubicBezTo>
                  <a:cubicBezTo>
                    <a:pt x="1320973" y="13404"/>
                    <a:pt x="1338633" y="9740"/>
                    <a:pt x="1356294" y="7329"/>
                  </a:cubicBezTo>
                  <a:cubicBezTo>
                    <a:pt x="1373762" y="4918"/>
                    <a:pt x="1391229" y="2893"/>
                    <a:pt x="1408890" y="1639"/>
                  </a:cubicBezTo>
                  <a:cubicBezTo>
                    <a:pt x="1417672" y="1446"/>
                    <a:pt x="1428577" y="1157"/>
                    <a:pt x="1439579" y="1157"/>
                  </a:cubicBezTo>
                  <a:cubicBezTo>
                    <a:pt x="1444597" y="1157"/>
                    <a:pt x="1449422" y="1350"/>
                    <a:pt x="1454441" y="1543"/>
                  </a:cubicBezTo>
                  <a:cubicBezTo>
                    <a:pt x="1454827" y="1736"/>
                    <a:pt x="1455213" y="1929"/>
                    <a:pt x="1455695" y="2025"/>
                  </a:cubicBezTo>
                  <a:cubicBezTo>
                    <a:pt x="1458494" y="2218"/>
                    <a:pt x="1461389" y="2314"/>
                    <a:pt x="1464284" y="2122"/>
                  </a:cubicBezTo>
                  <a:cubicBezTo>
                    <a:pt x="1464960" y="2411"/>
                    <a:pt x="1465828" y="2411"/>
                    <a:pt x="1466600" y="212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7" name="Google Shape;1517;p28"/>
            <p:cNvSpPr/>
            <p:nvPr/>
          </p:nvSpPr>
          <p:spPr>
            <a:xfrm>
              <a:off x="3853958" y="2581371"/>
              <a:ext cx="971331" cy="1157682"/>
            </a:xfrm>
            <a:custGeom>
              <a:rect b="b" l="l" r="r" t="t"/>
              <a:pathLst>
                <a:path extrusionOk="0" h="1157682" w="971331">
                  <a:moveTo>
                    <a:pt x="971332" y="0"/>
                  </a:moveTo>
                  <a:cubicBezTo>
                    <a:pt x="971139" y="5497"/>
                    <a:pt x="970946" y="10993"/>
                    <a:pt x="970560" y="16490"/>
                  </a:cubicBezTo>
                  <a:cubicBezTo>
                    <a:pt x="969016" y="82065"/>
                    <a:pt x="969595" y="147736"/>
                    <a:pt x="968630" y="213407"/>
                  </a:cubicBezTo>
                  <a:cubicBezTo>
                    <a:pt x="957918" y="528166"/>
                    <a:pt x="963515" y="842924"/>
                    <a:pt x="968919" y="1157683"/>
                  </a:cubicBezTo>
                  <a:cubicBezTo>
                    <a:pt x="917578" y="1153826"/>
                    <a:pt x="866333" y="1146979"/>
                    <a:pt x="815282" y="1136275"/>
                  </a:cubicBezTo>
                  <a:cubicBezTo>
                    <a:pt x="729488" y="1122195"/>
                    <a:pt x="644563" y="1109177"/>
                    <a:pt x="559831" y="1088829"/>
                  </a:cubicBezTo>
                  <a:cubicBezTo>
                    <a:pt x="497102" y="1073593"/>
                    <a:pt x="436014" y="1052570"/>
                    <a:pt x="372706" y="1040131"/>
                  </a:cubicBezTo>
                  <a:cubicBezTo>
                    <a:pt x="269444" y="1020362"/>
                    <a:pt x="171973" y="980053"/>
                    <a:pt x="71800" y="949580"/>
                  </a:cubicBezTo>
                  <a:cubicBezTo>
                    <a:pt x="47577" y="940997"/>
                    <a:pt x="23740" y="931643"/>
                    <a:pt x="0" y="921710"/>
                  </a:cubicBezTo>
                  <a:cubicBezTo>
                    <a:pt x="44972" y="843310"/>
                    <a:pt x="92742" y="766549"/>
                    <a:pt x="143215" y="691524"/>
                  </a:cubicBezTo>
                  <a:cubicBezTo>
                    <a:pt x="239142" y="558832"/>
                    <a:pt x="339315" y="428164"/>
                    <a:pt x="460333" y="317073"/>
                  </a:cubicBezTo>
                  <a:cubicBezTo>
                    <a:pt x="545837" y="238962"/>
                    <a:pt x="625455" y="149665"/>
                    <a:pt x="730164" y="96819"/>
                  </a:cubicBezTo>
                  <a:cubicBezTo>
                    <a:pt x="806596" y="54967"/>
                    <a:pt x="886503" y="20926"/>
                    <a:pt x="9713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8" name="Google Shape;1518;p28"/>
            <p:cNvSpPr/>
            <p:nvPr/>
          </p:nvSpPr>
          <p:spPr>
            <a:xfrm>
              <a:off x="4855207" y="2591400"/>
              <a:ext cx="1012636" cy="1151432"/>
            </a:xfrm>
            <a:custGeom>
              <a:rect b="b" l="l" r="r" t="t"/>
              <a:pathLst>
                <a:path extrusionOk="0" h="1151432" w="1012636">
                  <a:moveTo>
                    <a:pt x="1012636" y="956716"/>
                  </a:moveTo>
                  <a:cubicBezTo>
                    <a:pt x="985229" y="966455"/>
                    <a:pt x="957532" y="975520"/>
                    <a:pt x="929641" y="983717"/>
                  </a:cubicBezTo>
                  <a:cubicBezTo>
                    <a:pt x="815475" y="1012165"/>
                    <a:pt x="706809" y="1059032"/>
                    <a:pt x="591292" y="1082754"/>
                  </a:cubicBezTo>
                  <a:cubicBezTo>
                    <a:pt x="404939" y="1124028"/>
                    <a:pt x="213471" y="1157008"/>
                    <a:pt x="22679" y="1150643"/>
                  </a:cubicBezTo>
                  <a:cubicBezTo>
                    <a:pt x="17757" y="846589"/>
                    <a:pt x="6659" y="542727"/>
                    <a:pt x="10423" y="238576"/>
                  </a:cubicBezTo>
                  <a:cubicBezTo>
                    <a:pt x="9264" y="165383"/>
                    <a:pt x="6755" y="92094"/>
                    <a:pt x="1448" y="18997"/>
                  </a:cubicBezTo>
                  <a:cubicBezTo>
                    <a:pt x="579" y="12826"/>
                    <a:pt x="193" y="6461"/>
                    <a:pt x="0" y="0"/>
                  </a:cubicBezTo>
                  <a:cubicBezTo>
                    <a:pt x="27118" y="16779"/>
                    <a:pt x="55684" y="30569"/>
                    <a:pt x="83188" y="46674"/>
                  </a:cubicBezTo>
                  <a:cubicBezTo>
                    <a:pt x="155278" y="88526"/>
                    <a:pt x="221191" y="131439"/>
                    <a:pt x="289035" y="182452"/>
                  </a:cubicBezTo>
                  <a:cubicBezTo>
                    <a:pt x="353405" y="229222"/>
                    <a:pt x="406676" y="280235"/>
                    <a:pt x="465834" y="335395"/>
                  </a:cubicBezTo>
                  <a:cubicBezTo>
                    <a:pt x="566393" y="416978"/>
                    <a:pt x="651704" y="512254"/>
                    <a:pt x="737787" y="608784"/>
                  </a:cubicBezTo>
                  <a:cubicBezTo>
                    <a:pt x="806210" y="678409"/>
                    <a:pt x="871159" y="751602"/>
                    <a:pt x="924526" y="833570"/>
                  </a:cubicBezTo>
                  <a:cubicBezTo>
                    <a:pt x="953671" y="874747"/>
                    <a:pt x="983878" y="915346"/>
                    <a:pt x="1012636" y="9567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9" name="Google Shape;1519;p28"/>
            <p:cNvSpPr/>
            <p:nvPr/>
          </p:nvSpPr>
          <p:spPr>
            <a:xfrm>
              <a:off x="4897766" y="2571342"/>
              <a:ext cx="1598137" cy="956233"/>
            </a:xfrm>
            <a:custGeom>
              <a:rect b="b" l="l" r="r" t="t"/>
              <a:pathLst>
                <a:path extrusionOk="0" h="956233" w="1598137">
                  <a:moveTo>
                    <a:pt x="1595146" y="699335"/>
                  </a:moveTo>
                  <a:cubicBezTo>
                    <a:pt x="1596111" y="700396"/>
                    <a:pt x="1597076" y="701553"/>
                    <a:pt x="1598138" y="702710"/>
                  </a:cubicBezTo>
                  <a:cubicBezTo>
                    <a:pt x="1480787" y="774264"/>
                    <a:pt x="1356101" y="832992"/>
                    <a:pt x="1226397" y="879955"/>
                  </a:cubicBezTo>
                  <a:cubicBezTo>
                    <a:pt x="1159518" y="904256"/>
                    <a:pt x="1093605" y="931161"/>
                    <a:pt x="1026919" y="956233"/>
                  </a:cubicBezTo>
                  <a:cubicBezTo>
                    <a:pt x="1000284" y="916021"/>
                    <a:pt x="972200" y="876772"/>
                    <a:pt x="942573" y="838585"/>
                  </a:cubicBezTo>
                  <a:cubicBezTo>
                    <a:pt x="877625" y="738583"/>
                    <a:pt x="798200" y="650540"/>
                    <a:pt x="714626" y="565871"/>
                  </a:cubicBezTo>
                  <a:cubicBezTo>
                    <a:pt x="637421" y="475899"/>
                    <a:pt x="553268" y="389880"/>
                    <a:pt x="460237" y="314855"/>
                  </a:cubicBezTo>
                  <a:cubicBezTo>
                    <a:pt x="378592" y="237323"/>
                    <a:pt x="290290" y="164612"/>
                    <a:pt x="194459" y="105016"/>
                  </a:cubicBezTo>
                  <a:cubicBezTo>
                    <a:pt x="184905" y="97976"/>
                    <a:pt x="73730" y="31052"/>
                    <a:pt x="0" y="0"/>
                  </a:cubicBezTo>
                  <a:cubicBezTo>
                    <a:pt x="79231" y="4050"/>
                    <a:pt x="165411" y="482"/>
                    <a:pt x="245704" y="2989"/>
                  </a:cubicBezTo>
                  <a:cubicBezTo>
                    <a:pt x="297431" y="4918"/>
                    <a:pt x="349834" y="4532"/>
                    <a:pt x="398280" y="25651"/>
                  </a:cubicBezTo>
                  <a:cubicBezTo>
                    <a:pt x="613971" y="103569"/>
                    <a:pt x="830916" y="181102"/>
                    <a:pt x="1034833" y="287179"/>
                  </a:cubicBezTo>
                  <a:cubicBezTo>
                    <a:pt x="1110590" y="328934"/>
                    <a:pt x="1189628" y="376862"/>
                    <a:pt x="1264613" y="421703"/>
                  </a:cubicBezTo>
                  <a:cubicBezTo>
                    <a:pt x="1378201" y="509843"/>
                    <a:pt x="1501342" y="588629"/>
                    <a:pt x="1595146" y="6993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0" name="Google Shape;1520;p28"/>
            <p:cNvSpPr/>
            <p:nvPr/>
          </p:nvSpPr>
          <p:spPr>
            <a:xfrm>
              <a:off x="5957208" y="3319182"/>
              <a:ext cx="1143896" cy="1590139"/>
            </a:xfrm>
            <a:custGeom>
              <a:rect b="b" l="l" r="r" t="t"/>
              <a:pathLst>
                <a:path extrusionOk="0" h="1590139" w="1143896">
                  <a:moveTo>
                    <a:pt x="1121881" y="1102619"/>
                  </a:moveTo>
                  <a:cubicBezTo>
                    <a:pt x="1134523" y="1201753"/>
                    <a:pt x="1145911" y="1301272"/>
                    <a:pt x="1143595" y="1401467"/>
                  </a:cubicBezTo>
                  <a:cubicBezTo>
                    <a:pt x="1143112" y="1464245"/>
                    <a:pt x="1143788" y="1527119"/>
                    <a:pt x="1143884" y="1589994"/>
                  </a:cubicBezTo>
                  <a:cubicBezTo>
                    <a:pt x="1114933" y="1580543"/>
                    <a:pt x="1063688" y="1592501"/>
                    <a:pt x="1034736" y="1589705"/>
                  </a:cubicBezTo>
                  <a:cubicBezTo>
                    <a:pt x="832170" y="1579868"/>
                    <a:pt x="629218" y="1575625"/>
                    <a:pt x="426170" y="1571479"/>
                  </a:cubicBezTo>
                  <a:cubicBezTo>
                    <a:pt x="410536" y="1425286"/>
                    <a:pt x="380040" y="1280635"/>
                    <a:pt x="346939" y="1136757"/>
                  </a:cubicBezTo>
                  <a:cubicBezTo>
                    <a:pt x="324646" y="1042541"/>
                    <a:pt x="308433" y="946783"/>
                    <a:pt x="275524" y="855557"/>
                  </a:cubicBezTo>
                  <a:cubicBezTo>
                    <a:pt x="242712" y="767224"/>
                    <a:pt x="204882" y="680820"/>
                    <a:pt x="169078" y="593644"/>
                  </a:cubicBezTo>
                  <a:cubicBezTo>
                    <a:pt x="121983" y="477635"/>
                    <a:pt x="65913" y="365483"/>
                    <a:pt x="0" y="259213"/>
                  </a:cubicBezTo>
                  <a:cubicBezTo>
                    <a:pt x="29627" y="248123"/>
                    <a:pt x="59062" y="236744"/>
                    <a:pt x="88399" y="224979"/>
                  </a:cubicBezTo>
                  <a:cubicBezTo>
                    <a:pt x="216077" y="175123"/>
                    <a:pt x="347035" y="131728"/>
                    <a:pt x="466606" y="63550"/>
                  </a:cubicBezTo>
                  <a:cubicBezTo>
                    <a:pt x="504726" y="43781"/>
                    <a:pt x="541494" y="21505"/>
                    <a:pt x="578649" y="0"/>
                  </a:cubicBezTo>
                  <a:cubicBezTo>
                    <a:pt x="615515" y="41949"/>
                    <a:pt x="651029" y="83897"/>
                    <a:pt x="683648" y="132982"/>
                  </a:cubicBezTo>
                  <a:cubicBezTo>
                    <a:pt x="723794" y="198171"/>
                    <a:pt x="767125" y="261045"/>
                    <a:pt x="812869" y="322570"/>
                  </a:cubicBezTo>
                  <a:cubicBezTo>
                    <a:pt x="919991" y="495378"/>
                    <a:pt x="1022094" y="675709"/>
                    <a:pt x="1081735" y="871083"/>
                  </a:cubicBezTo>
                  <a:cubicBezTo>
                    <a:pt x="1103545" y="946590"/>
                    <a:pt x="1112037" y="1024798"/>
                    <a:pt x="1121881" y="11026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1" name="Google Shape;1521;p28"/>
            <p:cNvSpPr/>
            <p:nvPr/>
          </p:nvSpPr>
          <p:spPr>
            <a:xfrm>
              <a:off x="4860998" y="3598743"/>
              <a:ext cx="1462643" cy="1290760"/>
            </a:xfrm>
            <a:custGeom>
              <a:rect b="b" l="l" r="r" t="t"/>
              <a:pathLst>
                <a:path extrusionOk="0" h="1290760" w="1462643">
                  <a:moveTo>
                    <a:pt x="1450484" y="1202524"/>
                  </a:moveTo>
                  <a:cubicBezTo>
                    <a:pt x="1455309" y="1231840"/>
                    <a:pt x="1459362" y="1261252"/>
                    <a:pt x="1462643" y="1290761"/>
                  </a:cubicBezTo>
                  <a:cubicBezTo>
                    <a:pt x="1236530" y="1286036"/>
                    <a:pt x="1010417" y="1281021"/>
                    <a:pt x="784786" y="1267906"/>
                  </a:cubicBezTo>
                  <a:cubicBezTo>
                    <a:pt x="536573" y="1258938"/>
                    <a:pt x="288939" y="1229140"/>
                    <a:pt x="40822" y="1218147"/>
                  </a:cubicBezTo>
                  <a:cubicBezTo>
                    <a:pt x="27214" y="1218050"/>
                    <a:pt x="13607" y="1218050"/>
                    <a:pt x="0" y="1217954"/>
                  </a:cubicBezTo>
                  <a:cubicBezTo>
                    <a:pt x="9554" y="892684"/>
                    <a:pt x="15923" y="567414"/>
                    <a:pt x="18239" y="242048"/>
                  </a:cubicBezTo>
                  <a:cubicBezTo>
                    <a:pt x="18143" y="229029"/>
                    <a:pt x="17950" y="216011"/>
                    <a:pt x="17757" y="203089"/>
                  </a:cubicBezTo>
                  <a:cubicBezTo>
                    <a:pt x="27311" y="203474"/>
                    <a:pt x="36865" y="203571"/>
                    <a:pt x="46419" y="203571"/>
                  </a:cubicBezTo>
                  <a:cubicBezTo>
                    <a:pt x="263654" y="204632"/>
                    <a:pt x="477511" y="164612"/>
                    <a:pt x="687508" y="110416"/>
                  </a:cubicBezTo>
                  <a:cubicBezTo>
                    <a:pt x="789708" y="80425"/>
                    <a:pt x="890363" y="45613"/>
                    <a:pt x="993046" y="16779"/>
                  </a:cubicBezTo>
                  <a:cubicBezTo>
                    <a:pt x="1008969" y="11283"/>
                    <a:pt x="1024796" y="5690"/>
                    <a:pt x="1040623" y="0"/>
                  </a:cubicBezTo>
                  <a:cubicBezTo>
                    <a:pt x="1054423" y="21408"/>
                    <a:pt x="1067645" y="43299"/>
                    <a:pt x="1079901" y="65768"/>
                  </a:cubicBezTo>
                  <a:cubicBezTo>
                    <a:pt x="1177083" y="239058"/>
                    <a:pt x="1249751" y="425561"/>
                    <a:pt x="1321359" y="610713"/>
                  </a:cubicBezTo>
                  <a:cubicBezTo>
                    <a:pt x="1376271" y="805026"/>
                    <a:pt x="1418444" y="1003004"/>
                    <a:pt x="1450484" y="12025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2" name="Google Shape;1522;p28"/>
            <p:cNvSpPr/>
            <p:nvPr/>
          </p:nvSpPr>
          <p:spPr>
            <a:xfrm>
              <a:off x="3414567" y="3553323"/>
              <a:ext cx="1408793" cy="1263180"/>
            </a:xfrm>
            <a:custGeom>
              <a:rect b="b" l="l" r="r" t="t"/>
              <a:pathLst>
                <a:path extrusionOk="0" h="1263180" w="1408793">
                  <a:moveTo>
                    <a:pt x="1408793" y="245326"/>
                  </a:moveTo>
                  <a:cubicBezTo>
                    <a:pt x="1406091" y="584676"/>
                    <a:pt x="1397792" y="923928"/>
                    <a:pt x="1388044" y="1263181"/>
                  </a:cubicBezTo>
                  <a:cubicBezTo>
                    <a:pt x="1083472" y="1261927"/>
                    <a:pt x="778996" y="1260481"/>
                    <a:pt x="474423" y="1255081"/>
                  </a:cubicBezTo>
                  <a:cubicBezTo>
                    <a:pt x="325032" y="1252188"/>
                    <a:pt x="175834" y="1248234"/>
                    <a:pt x="26732" y="1261156"/>
                  </a:cubicBezTo>
                  <a:cubicBezTo>
                    <a:pt x="17854" y="1261542"/>
                    <a:pt x="8879" y="1261927"/>
                    <a:pt x="0" y="1262313"/>
                  </a:cubicBezTo>
                  <a:cubicBezTo>
                    <a:pt x="13704" y="1146304"/>
                    <a:pt x="36865" y="1030969"/>
                    <a:pt x="57614" y="916310"/>
                  </a:cubicBezTo>
                  <a:cubicBezTo>
                    <a:pt x="130862" y="595862"/>
                    <a:pt x="251977" y="287564"/>
                    <a:pt x="411115" y="0"/>
                  </a:cubicBezTo>
                  <a:cubicBezTo>
                    <a:pt x="440260" y="12440"/>
                    <a:pt x="469694" y="24108"/>
                    <a:pt x="499708" y="34523"/>
                  </a:cubicBezTo>
                  <a:cubicBezTo>
                    <a:pt x="566104" y="55256"/>
                    <a:pt x="625937" y="77532"/>
                    <a:pt x="693877" y="99134"/>
                  </a:cubicBezTo>
                  <a:cubicBezTo>
                    <a:pt x="760563" y="119385"/>
                    <a:pt x="829661" y="129703"/>
                    <a:pt x="896443" y="149857"/>
                  </a:cubicBezTo>
                  <a:cubicBezTo>
                    <a:pt x="994976" y="180041"/>
                    <a:pt x="1096500" y="198846"/>
                    <a:pt x="1198314" y="214950"/>
                  </a:cubicBezTo>
                  <a:cubicBezTo>
                    <a:pt x="1268184" y="226618"/>
                    <a:pt x="1338247" y="239251"/>
                    <a:pt x="1408793" y="2453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3" name="Google Shape;1523;p28"/>
            <p:cNvSpPr/>
            <p:nvPr/>
          </p:nvSpPr>
          <p:spPr>
            <a:xfrm>
              <a:off x="2397395" y="3130752"/>
              <a:ext cx="1375112" cy="1698050"/>
            </a:xfrm>
            <a:custGeom>
              <a:rect b="b" l="l" r="r" t="t"/>
              <a:pathLst>
                <a:path extrusionOk="0" h="1698050" w="1375112">
                  <a:moveTo>
                    <a:pt x="1223502" y="331634"/>
                  </a:moveTo>
                  <a:cubicBezTo>
                    <a:pt x="1274554" y="352850"/>
                    <a:pt x="1324640" y="376476"/>
                    <a:pt x="1375113" y="399138"/>
                  </a:cubicBezTo>
                  <a:cubicBezTo>
                    <a:pt x="1272623" y="580818"/>
                    <a:pt x="1186154" y="771660"/>
                    <a:pt x="1120916" y="969734"/>
                  </a:cubicBezTo>
                  <a:cubicBezTo>
                    <a:pt x="1091192" y="1061828"/>
                    <a:pt x="1058863" y="1153247"/>
                    <a:pt x="1035122" y="1247077"/>
                  </a:cubicBezTo>
                  <a:cubicBezTo>
                    <a:pt x="1002889" y="1386712"/>
                    <a:pt x="978859" y="1528662"/>
                    <a:pt x="959269" y="1670612"/>
                  </a:cubicBezTo>
                  <a:cubicBezTo>
                    <a:pt x="958786" y="1676109"/>
                    <a:pt x="958207" y="1681702"/>
                    <a:pt x="957725" y="1687199"/>
                  </a:cubicBezTo>
                  <a:cubicBezTo>
                    <a:pt x="734892" y="1696070"/>
                    <a:pt x="511867" y="1700796"/>
                    <a:pt x="288939" y="1696360"/>
                  </a:cubicBezTo>
                  <a:cubicBezTo>
                    <a:pt x="216173" y="1697035"/>
                    <a:pt x="143504" y="1695203"/>
                    <a:pt x="70835" y="1692599"/>
                  </a:cubicBezTo>
                  <a:cubicBezTo>
                    <a:pt x="61957" y="1694238"/>
                    <a:pt x="20459" y="1687777"/>
                    <a:pt x="0" y="1692020"/>
                  </a:cubicBezTo>
                  <a:cubicBezTo>
                    <a:pt x="1351" y="1660872"/>
                    <a:pt x="2799" y="1629917"/>
                    <a:pt x="4536" y="1598866"/>
                  </a:cubicBezTo>
                  <a:cubicBezTo>
                    <a:pt x="6948" y="1567235"/>
                    <a:pt x="9265" y="1535509"/>
                    <a:pt x="12932" y="1504072"/>
                  </a:cubicBezTo>
                  <a:cubicBezTo>
                    <a:pt x="16889" y="1470223"/>
                    <a:pt x="20652" y="1436279"/>
                    <a:pt x="25864" y="1402624"/>
                  </a:cubicBezTo>
                  <a:cubicBezTo>
                    <a:pt x="31171" y="1368872"/>
                    <a:pt x="36383" y="1335217"/>
                    <a:pt x="42559" y="1301658"/>
                  </a:cubicBezTo>
                  <a:cubicBezTo>
                    <a:pt x="48735" y="1267906"/>
                    <a:pt x="55105" y="1234251"/>
                    <a:pt x="61667" y="1200596"/>
                  </a:cubicBezTo>
                  <a:cubicBezTo>
                    <a:pt x="69388" y="1163372"/>
                    <a:pt x="77977" y="1122388"/>
                    <a:pt x="87820" y="1081693"/>
                  </a:cubicBezTo>
                  <a:cubicBezTo>
                    <a:pt x="93225" y="1059417"/>
                    <a:pt x="99112" y="1037238"/>
                    <a:pt x="105095" y="1015058"/>
                  </a:cubicBezTo>
                  <a:cubicBezTo>
                    <a:pt x="109920" y="997218"/>
                    <a:pt x="116097" y="979570"/>
                    <a:pt x="121694" y="962019"/>
                  </a:cubicBezTo>
                  <a:cubicBezTo>
                    <a:pt x="129125" y="941961"/>
                    <a:pt x="136266" y="921903"/>
                    <a:pt x="144566" y="902231"/>
                  </a:cubicBezTo>
                  <a:cubicBezTo>
                    <a:pt x="149681" y="889984"/>
                    <a:pt x="154506" y="877640"/>
                    <a:pt x="160007" y="865586"/>
                  </a:cubicBezTo>
                  <a:cubicBezTo>
                    <a:pt x="164736" y="855364"/>
                    <a:pt x="169464" y="845046"/>
                    <a:pt x="174097" y="834824"/>
                  </a:cubicBezTo>
                  <a:cubicBezTo>
                    <a:pt x="192722" y="794033"/>
                    <a:pt x="212796" y="753916"/>
                    <a:pt x="232772" y="713703"/>
                  </a:cubicBezTo>
                  <a:cubicBezTo>
                    <a:pt x="257671" y="665198"/>
                    <a:pt x="282473" y="616595"/>
                    <a:pt x="307564" y="568186"/>
                  </a:cubicBezTo>
                  <a:cubicBezTo>
                    <a:pt x="314320" y="555071"/>
                    <a:pt x="321654" y="542245"/>
                    <a:pt x="328699" y="529419"/>
                  </a:cubicBezTo>
                  <a:cubicBezTo>
                    <a:pt x="334586" y="518522"/>
                    <a:pt x="340955" y="508011"/>
                    <a:pt x="347228" y="497500"/>
                  </a:cubicBezTo>
                  <a:cubicBezTo>
                    <a:pt x="353598" y="486892"/>
                    <a:pt x="359774" y="476381"/>
                    <a:pt x="366529" y="466159"/>
                  </a:cubicBezTo>
                  <a:cubicBezTo>
                    <a:pt x="374057" y="454683"/>
                    <a:pt x="381681" y="443208"/>
                    <a:pt x="389208" y="431732"/>
                  </a:cubicBezTo>
                  <a:cubicBezTo>
                    <a:pt x="405325" y="408878"/>
                    <a:pt x="421441" y="386119"/>
                    <a:pt x="437847" y="363457"/>
                  </a:cubicBezTo>
                  <a:cubicBezTo>
                    <a:pt x="454157" y="340988"/>
                    <a:pt x="470563" y="318616"/>
                    <a:pt x="486969" y="296243"/>
                  </a:cubicBezTo>
                  <a:cubicBezTo>
                    <a:pt x="502313" y="275317"/>
                    <a:pt x="518237" y="254777"/>
                    <a:pt x="534546" y="234526"/>
                  </a:cubicBezTo>
                  <a:cubicBezTo>
                    <a:pt x="542363" y="224786"/>
                    <a:pt x="549987" y="215046"/>
                    <a:pt x="558094" y="205596"/>
                  </a:cubicBezTo>
                  <a:cubicBezTo>
                    <a:pt x="566779" y="195663"/>
                    <a:pt x="575368" y="185634"/>
                    <a:pt x="583957" y="175702"/>
                  </a:cubicBezTo>
                  <a:cubicBezTo>
                    <a:pt x="612619" y="144939"/>
                    <a:pt x="641378" y="114370"/>
                    <a:pt x="671102" y="84572"/>
                  </a:cubicBezTo>
                  <a:cubicBezTo>
                    <a:pt x="687122" y="68468"/>
                    <a:pt x="703239" y="52749"/>
                    <a:pt x="719452" y="36934"/>
                  </a:cubicBezTo>
                  <a:cubicBezTo>
                    <a:pt x="732383" y="24494"/>
                    <a:pt x="745605" y="12247"/>
                    <a:pt x="758826" y="0"/>
                  </a:cubicBezTo>
                  <a:cubicBezTo>
                    <a:pt x="807175" y="71457"/>
                    <a:pt x="872992" y="131921"/>
                    <a:pt x="940450" y="184574"/>
                  </a:cubicBezTo>
                  <a:cubicBezTo>
                    <a:pt x="1028270" y="245326"/>
                    <a:pt x="1126513" y="288239"/>
                    <a:pt x="1223502" y="3316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4" name="Google Shape;1524;p28"/>
            <p:cNvSpPr/>
            <p:nvPr/>
          </p:nvSpPr>
          <p:spPr>
            <a:xfrm>
              <a:off x="2394269" y="4845241"/>
              <a:ext cx="1208484" cy="1609666"/>
            </a:xfrm>
            <a:custGeom>
              <a:rect b="b" l="l" r="r" t="t"/>
              <a:pathLst>
                <a:path extrusionOk="0" h="1609666" w="1208484">
                  <a:moveTo>
                    <a:pt x="1203755" y="1360290"/>
                  </a:moveTo>
                  <a:cubicBezTo>
                    <a:pt x="1205299" y="1363858"/>
                    <a:pt x="1206843" y="1367233"/>
                    <a:pt x="1208484" y="1370704"/>
                  </a:cubicBezTo>
                  <a:cubicBezTo>
                    <a:pt x="1096344" y="1414099"/>
                    <a:pt x="992118" y="1473984"/>
                    <a:pt x="885479" y="1529241"/>
                  </a:cubicBezTo>
                  <a:cubicBezTo>
                    <a:pt x="870424" y="1539848"/>
                    <a:pt x="796211" y="1577265"/>
                    <a:pt x="753266" y="1609666"/>
                  </a:cubicBezTo>
                  <a:cubicBezTo>
                    <a:pt x="747186" y="1604459"/>
                    <a:pt x="741106" y="1599251"/>
                    <a:pt x="735123" y="1594044"/>
                  </a:cubicBezTo>
                  <a:cubicBezTo>
                    <a:pt x="696327" y="1559135"/>
                    <a:pt x="657435" y="1524226"/>
                    <a:pt x="620088" y="1487871"/>
                  </a:cubicBezTo>
                  <a:cubicBezTo>
                    <a:pt x="610051" y="1478131"/>
                    <a:pt x="599821" y="1468584"/>
                    <a:pt x="590074" y="1458555"/>
                  </a:cubicBezTo>
                  <a:cubicBezTo>
                    <a:pt x="580617" y="1448912"/>
                    <a:pt x="570966" y="1439461"/>
                    <a:pt x="561798" y="1429529"/>
                  </a:cubicBezTo>
                  <a:cubicBezTo>
                    <a:pt x="552437" y="1419403"/>
                    <a:pt x="542786" y="1409374"/>
                    <a:pt x="533618" y="1398959"/>
                  </a:cubicBezTo>
                  <a:cubicBezTo>
                    <a:pt x="524740" y="1388834"/>
                    <a:pt x="515861" y="1378805"/>
                    <a:pt x="506886" y="1368679"/>
                  </a:cubicBezTo>
                  <a:cubicBezTo>
                    <a:pt x="486041" y="1344571"/>
                    <a:pt x="462686" y="1317762"/>
                    <a:pt x="438753" y="1291339"/>
                  </a:cubicBezTo>
                  <a:cubicBezTo>
                    <a:pt x="415881" y="1266074"/>
                    <a:pt x="393106" y="1240808"/>
                    <a:pt x="370620" y="1215350"/>
                  </a:cubicBezTo>
                  <a:cubicBezTo>
                    <a:pt x="362803" y="1205996"/>
                    <a:pt x="354986" y="1196642"/>
                    <a:pt x="347072" y="1187288"/>
                  </a:cubicBezTo>
                  <a:cubicBezTo>
                    <a:pt x="341668" y="1180731"/>
                    <a:pt x="336553" y="1173980"/>
                    <a:pt x="331438" y="1167230"/>
                  </a:cubicBezTo>
                  <a:cubicBezTo>
                    <a:pt x="325648" y="1159708"/>
                    <a:pt x="319858" y="1152186"/>
                    <a:pt x="314357" y="1144279"/>
                  </a:cubicBezTo>
                  <a:cubicBezTo>
                    <a:pt x="308760" y="1136178"/>
                    <a:pt x="303162" y="1128078"/>
                    <a:pt x="297565" y="1120074"/>
                  </a:cubicBezTo>
                  <a:cubicBezTo>
                    <a:pt x="267745" y="1073786"/>
                    <a:pt x="238793" y="1027016"/>
                    <a:pt x="209745" y="980246"/>
                  </a:cubicBezTo>
                  <a:cubicBezTo>
                    <a:pt x="202314" y="968384"/>
                    <a:pt x="194786" y="956523"/>
                    <a:pt x="187548" y="944565"/>
                  </a:cubicBezTo>
                  <a:cubicBezTo>
                    <a:pt x="180407" y="932607"/>
                    <a:pt x="172879" y="920843"/>
                    <a:pt x="166027" y="908692"/>
                  </a:cubicBezTo>
                  <a:cubicBezTo>
                    <a:pt x="162553" y="902616"/>
                    <a:pt x="159079" y="896445"/>
                    <a:pt x="155605" y="890370"/>
                  </a:cubicBezTo>
                  <a:cubicBezTo>
                    <a:pt x="152130" y="884294"/>
                    <a:pt x="148463" y="878315"/>
                    <a:pt x="145182" y="872047"/>
                  </a:cubicBezTo>
                  <a:cubicBezTo>
                    <a:pt x="139295" y="860572"/>
                    <a:pt x="133408" y="849096"/>
                    <a:pt x="127521" y="837620"/>
                  </a:cubicBezTo>
                  <a:cubicBezTo>
                    <a:pt x="124337" y="830484"/>
                    <a:pt x="121152" y="823541"/>
                    <a:pt x="117967" y="816405"/>
                  </a:cubicBezTo>
                  <a:cubicBezTo>
                    <a:pt x="115362" y="810619"/>
                    <a:pt x="112370" y="804833"/>
                    <a:pt x="110150" y="798854"/>
                  </a:cubicBezTo>
                  <a:cubicBezTo>
                    <a:pt x="105132" y="785932"/>
                    <a:pt x="100114" y="773106"/>
                    <a:pt x="95192" y="760184"/>
                  </a:cubicBezTo>
                  <a:cubicBezTo>
                    <a:pt x="92683" y="752855"/>
                    <a:pt x="90270" y="745527"/>
                    <a:pt x="87954" y="738101"/>
                  </a:cubicBezTo>
                  <a:cubicBezTo>
                    <a:pt x="86120" y="732605"/>
                    <a:pt x="84094" y="727204"/>
                    <a:pt x="82550" y="721611"/>
                  </a:cubicBezTo>
                  <a:cubicBezTo>
                    <a:pt x="78593" y="707821"/>
                    <a:pt x="74250" y="694128"/>
                    <a:pt x="70776" y="680241"/>
                  </a:cubicBezTo>
                  <a:cubicBezTo>
                    <a:pt x="67205" y="665969"/>
                    <a:pt x="63345" y="651697"/>
                    <a:pt x="60064" y="637425"/>
                  </a:cubicBezTo>
                  <a:cubicBezTo>
                    <a:pt x="56879" y="623345"/>
                    <a:pt x="53694" y="609363"/>
                    <a:pt x="50510" y="595283"/>
                  </a:cubicBezTo>
                  <a:cubicBezTo>
                    <a:pt x="45105" y="568186"/>
                    <a:pt x="39798" y="541184"/>
                    <a:pt x="34779" y="513990"/>
                  </a:cubicBezTo>
                  <a:cubicBezTo>
                    <a:pt x="30147" y="488725"/>
                    <a:pt x="26287" y="463362"/>
                    <a:pt x="22427" y="438000"/>
                  </a:cubicBezTo>
                  <a:cubicBezTo>
                    <a:pt x="18663" y="412446"/>
                    <a:pt x="15092" y="386794"/>
                    <a:pt x="12197" y="361143"/>
                  </a:cubicBezTo>
                  <a:cubicBezTo>
                    <a:pt x="10749" y="347835"/>
                    <a:pt x="9109" y="334528"/>
                    <a:pt x="7854" y="321220"/>
                  </a:cubicBezTo>
                  <a:cubicBezTo>
                    <a:pt x="6600" y="307333"/>
                    <a:pt x="5345" y="293350"/>
                    <a:pt x="4187" y="279368"/>
                  </a:cubicBezTo>
                  <a:cubicBezTo>
                    <a:pt x="2450" y="250823"/>
                    <a:pt x="327" y="218229"/>
                    <a:pt x="230" y="185538"/>
                  </a:cubicBezTo>
                  <a:cubicBezTo>
                    <a:pt x="37" y="151883"/>
                    <a:pt x="-252" y="118227"/>
                    <a:pt x="423" y="84572"/>
                  </a:cubicBezTo>
                  <a:cubicBezTo>
                    <a:pt x="906" y="56414"/>
                    <a:pt x="1388" y="28159"/>
                    <a:pt x="2353" y="0"/>
                  </a:cubicBezTo>
                  <a:cubicBezTo>
                    <a:pt x="51475" y="23048"/>
                    <a:pt x="109571" y="19190"/>
                    <a:pt x="162843" y="25458"/>
                  </a:cubicBezTo>
                  <a:cubicBezTo>
                    <a:pt x="285888" y="31437"/>
                    <a:pt x="409126" y="34041"/>
                    <a:pt x="532364" y="36548"/>
                  </a:cubicBezTo>
                  <a:cubicBezTo>
                    <a:pt x="656663" y="37705"/>
                    <a:pt x="780770" y="31052"/>
                    <a:pt x="905070" y="30955"/>
                  </a:cubicBezTo>
                  <a:cubicBezTo>
                    <a:pt x="922151" y="30762"/>
                    <a:pt x="939136" y="30280"/>
                    <a:pt x="956121" y="29702"/>
                  </a:cubicBezTo>
                  <a:cubicBezTo>
                    <a:pt x="936723" y="295183"/>
                    <a:pt x="953419" y="564521"/>
                    <a:pt x="1006594" y="825084"/>
                  </a:cubicBezTo>
                  <a:cubicBezTo>
                    <a:pt x="1048188" y="1011490"/>
                    <a:pt x="1124138" y="1187577"/>
                    <a:pt x="1203755" y="13602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5" name="Google Shape;1525;p28"/>
            <p:cNvSpPr/>
            <p:nvPr/>
          </p:nvSpPr>
          <p:spPr>
            <a:xfrm>
              <a:off x="3402430" y="4861989"/>
              <a:ext cx="1398444" cy="1333126"/>
            </a:xfrm>
            <a:custGeom>
              <a:rect b="b" l="l" r="r" t="t"/>
              <a:pathLst>
                <a:path extrusionOk="0" h="1333126" w="1398444">
                  <a:moveTo>
                    <a:pt x="1398444" y="14015"/>
                  </a:moveTo>
                  <a:cubicBezTo>
                    <a:pt x="1396321" y="87593"/>
                    <a:pt x="1394198" y="161076"/>
                    <a:pt x="1391979" y="234654"/>
                  </a:cubicBezTo>
                  <a:cubicBezTo>
                    <a:pt x="1380398" y="525401"/>
                    <a:pt x="1367370" y="816148"/>
                    <a:pt x="1352411" y="1106798"/>
                  </a:cubicBezTo>
                  <a:cubicBezTo>
                    <a:pt x="1246351" y="1106701"/>
                    <a:pt x="1140195" y="1106991"/>
                    <a:pt x="1034907" y="1119238"/>
                  </a:cubicBezTo>
                  <a:cubicBezTo>
                    <a:pt x="884357" y="1144214"/>
                    <a:pt x="735352" y="1185680"/>
                    <a:pt x="586540" y="1220685"/>
                  </a:cubicBezTo>
                  <a:cubicBezTo>
                    <a:pt x="473339" y="1252991"/>
                    <a:pt x="366796" y="1291853"/>
                    <a:pt x="256201" y="1333127"/>
                  </a:cubicBezTo>
                  <a:cubicBezTo>
                    <a:pt x="229951" y="1279221"/>
                    <a:pt x="206693" y="1223579"/>
                    <a:pt x="182567" y="1168708"/>
                  </a:cubicBezTo>
                  <a:cubicBezTo>
                    <a:pt x="132673" y="1053181"/>
                    <a:pt x="89149" y="935821"/>
                    <a:pt x="60197" y="812580"/>
                  </a:cubicBezTo>
                  <a:cubicBezTo>
                    <a:pt x="4127" y="562142"/>
                    <a:pt x="-7068" y="303122"/>
                    <a:pt x="3645" y="47381"/>
                  </a:cubicBezTo>
                  <a:cubicBezTo>
                    <a:pt x="4417" y="35037"/>
                    <a:pt x="5382" y="22693"/>
                    <a:pt x="6443" y="10447"/>
                  </a:cubicBezTo>
                  <a:cubicBezTo>
                    <a:pt x="96483" y="5914"/>
                    <a:pt x="186523" y="-1029"/>
                    <a:pt x="276756" y="128"/>
                  </a:cubicBezTo>
                  <a:cubicBezTo>
                    <a:pt x="650524" y="10832"/>
                    <a:pt x="1024484" y="9482"/>
                    <a:pt x="1398444" y="140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6" name="Google Shape;1526;p28"/>
            <p:cNvSpPr/>
            <p:nvPr/>
          </p:nvSpPr>
          <p:spPr>
            <a:xfrm>
              <a:off x="4814482" y="4876871"/>
              <a:ext cx="1521079" cy="1366268"/>
            </a:xfrm>
            <a:custGeom>
              <a:rect b="b" l="l" r="r" t="t"/>
              <a:pathLst>
                <a:path extrusionOk="0" h="1366268" w="1521079">
                  <a:moveTo>
                    <a:pt x="1515046" y="71843"/>
                  </a:moveTo>
                  <a:cubicBezTo>
                    <a:pt x="1521995" y="157186"/>
                    <a:pt x="1522960" y="243012"/>
                    <a:pt x="1517845" y="328742"/>
                  </a:cubicBezTo>
                  <a:cubicBezTo>
                    <a:pt x="1507808" y="472813"/>
                    <a:pt x="1473259" y="607337"/>
                    <a:pt x="1443246" y="750059"/>
                  </a:cubicBezTo>
                  <a:cubicBezTo>
                    <a:pt x="1401555" y="951605"/>
                    <a:pt x="1316340" y="1138203"/>
                    <a:pt x="1214237" y="1316412"/>
                  </a:cubicBezTo>
                  <a:cubicBezTo>
                    <a:pt x="1205938" y="1333288"/>
                    <a:pt x="1197156" y="1349875"/>
                    <a:pt x="1187795" y="1366268"/>
                  </a:cubicBezTo>
                  <a:cubicBezTo>
                    <a:pt x="1143884" y="1345246"/>
                    <a:pt x="1099202" y="1325766"/>
                    <a:pt x="1053748" y="1308312"/>
                  </a:cubicBezTo>
                  <a:cubicBezTo>
                    <a:pt x="925878" y="1265785"/>
                    <a:pt x="795401" y="1230297"/>
                    <a:pt x="664829" y="1197799"/>
                  </a:cubicBezTo>
                  <a:cubicBezTo>
                    <a:pt x="521518" y="1168966"/>
                    <a:pt x="379461" y="1134346"/>
                    <a:pt x="234509" y="1114384"/>
                  </a:cubicBezTo>
                  <a:cubicBezTo>
                    <a:pt x="166762" y="1101366"/>
                    <a:pt x="98146" y="1092012"/>
                    <a:pt x="29145" y="1092108"/>
                  </a:cubicBezTo>
                  <a:cubicBezTo>
                    <a:pt x="19398" y="1092205"/>
                    <a:pt x="9747" y="1092205"/>
                    <a:pt x="0" y="1092205"/>
                  </a:cubicBezTo>
                  <a:cubicBezTo>
                    <a:pt x="18336" y="728265"/>
                    <a:pt x="33680" y="364229"/>
                    <a:pt x="44779" y="0"/>
                  </a:cubicBezTo>
                  <a:cubicBezTo>
                    <a:pt x="79617" y="386"/>
                    <a:pt x="114456" y="964"/>
                    <a:pt x="149295" y="1543"/>
                  </a:cubicBezTo>
                  <a:cubicBezTo>
                    <a:pt x="462553" y="26037"/>
                    <a:pt x="780154" y="50145"/>
                    <a:pt x="1094763" y="61621"/>
                  </a:cubicBezTo>
                  <a:cubicBezTo>
                    <a:pt x="1234793" y="66732"/>
                    <a:pt x="1374920" y="69336"/>
                    <a:pt x="1515046" y="718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7" name="Google Shape;1527;p28"/>
            <p:cNvSpPr/>
            <p:nvPr/>
          </p:nvSpPr>
          <p:spPr>
            <a:xfrm>
              <a:off x="6054582" y="4949678"/>
              <a:ext cx="1046220" cy="1594333"/>
            </a:xfrm>
            <a:custGeom>
              <a:rect b="b" l="l" r="r" t="t"/>
              <a:pathLst>
                <a:path extrusionOk="0" h="1594333" w="1046220">
                  <a:moveTo>
                    <a:pt x="1042843" y="15044"/>
                  </a:moveTo>
                  <a:cubicBezTo>
                    <a:pt x="1044001" y="14851"/>
                    <a:pt x="1045159" y="14561"/>
                    <a:pt x="1046221" y="14272"/>
                  </a:cubicBezTo>
                  <a:cubicBezTo>
                    <a:pt x="1045834" y="58439"/>
                    <a:pt x="1044676" y="102605"/>
                    <a:pt x="1042360" y="146675"/>
                  </a:cubicBezTo>
                  <a:cubicBezTo>
                    <a:pt x="1033192" y="282646"/>
                    <a:pt x="1007522" y="417460"/>
                    <a:pt x="974420" y="549574"/>
                  </a:cubicBezTo>
                  <a:cubicBezTo>
                    <a:pt x="901847" y="800590"/>
                    <a:pt x="810071" y="1047459"/>
                    <a:pt x="680367" y="1275717"/>
                  </a:cubicBezTo>
                  <a:cubicBezTo>
                    <a:pt x="641089" y="1346789"/>
                    <a:pt x="605671" y="1421525"/>
                    <a:pt x="551628" y="1483145"/>
                  </a:cubicBezTo>
                  <a:cubicBezTo>
                    <a:pt x="513701" y="1522490"/>
                    <a:pt x="473844" y="1559424"/>
                    <a:pt x="432443" y="1594333"/>
                  </a:cubicBezTo>
                  <a:cubicBezTo>
                    <a:pt x="423564" y="1587872"/>
                    <a:pt x="412949" y="1582472"/>
                    <a:pt x="405132" y="1576589"/>
                  </a:cubicBezTo>
                  <a:cubicBezTo>
                    <a:pt x="346263" y="1532134"/>
                    <a:pt x="288456" y="1486039"/>
                    <a:pt x="225727" y="1447079"/>
                  </a:cubicBezTo>
                  <a:cubicBezTo>
                    <a:pt x="152093" y="1402238"/>
                    <a:pt x="77108" y="1358746"/>
                    <a:pt x="0" y="1319402"/>
                  </a:cubicBezTo>
                  <a:cubicBezTo>
                    <a:pt x="17950" y="1287097"/>
                    <a:pt x="35225" y="1254405"/>
                    <a:pt x="52789" y="1221811"/>
                  </a:cubicBezTo>
                  <a:cubicBezTo>
                    <a:pt x="157498" y="1041481"/>
                    <a:pt x="231807" y="843889"/>
                    <a:pt x="271761" y="639257"/>
                  </a:cubicBezTo>
                  <a:cubicBezTo>
                    <a:pt x="306599" y="477635"/>
                    <a:pt x="343754" y="314855"/>
                    <a:pt x="339604" y="148411"/>
                  </a:cubicBezTo>
                  <a:cubicBezTo>
                    <a:pt x="339894" y="98748"/>
                    <a:pt x="337964" y="49278"/>
                    <a:pt x="334103" y="0"/>
                  </a:cubicBezTo>
                  <a:cubicBezTo>
                    <a:pt x="526440" y="3472"/>
                    <a:pt x="718679" y="7425"/>
                    <a:pt x="910630" y="18130"/>
                  </a:cubicBezTo>
                  <a:cubicBezTo>
                    <a:pt x="954829" y="18226"/>
                    <a:pt x="998933" y="16779"/>
                    <a:pt x="1042843" y="150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8" name="Google Shape;1528;p28"/>
            <p:cNvSpPr/>
            <p:nvPr/>
          </p:nvSpPr>
          <p:spPr>
            <a:xfrm>
              <a:off x="5137873" y="6320479"/>
              <a:ext cx="1300706" cy="784389"/>
            </a:xfrm>
            <a:custGeom>
              <a:rect b="b" l="l" r="r" t="t"/>
              <a:pathLst>
                <a:path extrusionOk="0" h="784389" w="1300706">
                  <a:moveTo>
                    <a:pt x="1256796" y="230572"/>
                  </a:moveTo>
                  <a:cubicBezTo>
                    <a:pt x="1271176" y="240698"/>
                    <a:pt x="1285266" y="253716"/>
                    <a:pt x="1300707" y="262878"/>
                  </a:cubicBezTo>
                  <a:cubicBezTo>
                    <a:pt x="1173319" y="362397"/>
                    <a:pt x="1032420" y="443883"/>
                    <a:pt x="884187" y="514183"/>
                  </a:cubicBezTo>
                  <a:cubicBezTo>
                    <a:pt x="780636" y="567511"/>
                    <a:pt x="675831" y="619392"/>
                    <a:pt x="565524" y="657290"/>
                  </a:cubicBezTo>
                  <a:cubicBezTo>
                    <a:pt x="444120" y="695188"/>
                    <a:pt x="320882" y="727590"/>
                    <a:pt x="196196" y="752856"/>
                  </a:cubicBezTo>
                  <a:cubicBezTo>
                    <a:pt x="188476" y="754495"/>
                    <a:pt x="182299" y="759702"/>
                    <a:pt x="178632" y="766356"/>
                  </a:cubicBezTo>
                  <a:cubicBezTo>
                    <a:pt x="173325" y="763560"/>
                    <a:pt x="167341" y="762306"/>
                    <a:pt x="161165" y="763270"/>
                  </a:cubicBezTo>
                  <a:cubicBezTo>
                    <a:pt x="123141" y="768767"/>
                    <a:pt x="85022" y="774264"/>
                    <a:pt x="46902" y="778893"/>
                  </a:cubicBezTo>
                  <a:cubicBezTo>
                    <a:pt x="31268" y="780821"/>
                    <a:pt x="15634" y="782846"/>
                    <a:pt x="0" y="784389"/>
                  </a:cubicBezTo>
                  <a:cubicBezTo>
                    <a:pt x="66782" y="758352"/>
                    <a:pt x="135784" y="736269"/>
                    <a:pt x="198416" y="701167"/>
                  </a:cubicBezTo>
                  <a:cubicBezTo>
                    <a:pt x="299940" y="633568"/>
                    <a:pt x="398280" y="559796"/>
                    <a:pt x="477608" y="466448"/>
                  </a:cubicBezTo>
                  <a:cubicBezTo>
                    <a:pt x="598433" y="350728"/>
                    <a:pt x="711538" y="234815"/>
                    <a:pt x="816054" y="102605"/>
                  </a:cubicBezTo>
                  <a:cubicBezTo>
                    <a:pt x="842400" y="70107"/>
                    <a:pt x="865561" y="35584"/>
                    <a:pt x="887179" y="0"/>
                  </a:cubicBezTo>
                  <a:cubicBezTo>
                    <a:pt x="897794" y="5497"/>
                    <a:pt x="908410" y="11283"/>
                    <a:pt x="918929" y="17069"/>
                  </a:cubicBezTo>
                  <a:cubicBezTo>
                    <a:pt x="994686" y="55256"/>
                    <a:pt x="1068320" y="98073"/>
                    <a:pt x="1139349" y="144554"/>
                  </a:cubicBezTo>
                  <a:cubicBezTo>
                    <a:pt x="1178047" y="170977"/>
                    <a:pt x="1217904" y="200003"/>
                    <a:pt x="1256796" y="2305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9" name="Google Shape;1529;p28"/>
            <p:cNvSpPr/>
            <p:nvPr/>
          </p:nvSpPr>
          <p:spPr>
            <a:xfrm>
              <a:off x="4781573" y="6027900"/>
              <a:ext cx="1190110" cy="1082850"/>
            </a:xfrm>
            <a:custGeom>
              <a:rect b="b" l="l" r="r" t="t"/>
              <a:pathLst>
                <a:path extrusionOk="0" h="1082850" w="1190110">
                  <a:moveTo>
                    <a:pt x="1190111" y="265963"/>
                  </a:moveTo>
                  <a:cubicBezTo>
                    <a:pt x="1114064" y="385058"/>
                    <a:pt x="1016593" y="490557"/>
                    <a:pt x="918929" y="593258"/>
                  </a:cubicBezTo>
                  <a:cubicBezTo>
                    <a:pt x="816826" y="684677"/>
                    <a:pt x="732866" y="795383"/>
                    <a:pt x="620437" y="874844"/>
                  </a:cubicBezTo>
                  <a:cubicBezTo>
                    <a:pt x="583861" y="900688"/>
                    <a:pt x="549119" y="929618"/>
                    <a:pt x="509648" y="951026"/>
                  </a:cubicBezTo>
                  <a:cubicBezTo>
                    <a:pt x="413721" y="995289"/>
                    <a:pt x="310074" y="1032127"/>
                    <a:pt x="209225" y="1065107"/>
                  </a:cubicBezTo>
                  <a:cubicBezTo>
                    <a:pt x="186063" y="1070700"/>
                    <a:pt x="162613" y="1075522"/>
                    <a:pt x="139547" y="1081115"/>
                  </a:cubicBezTo>
                  <a:cubicBezTo>
                    <a:pt x="138003" y="1081597"/>
                    <a:pt x="136556" y="1082176"/>
                    <a:pt x="135108" y="1082851"/>
                  </a:cubicBezTo>
                  <a:cubicBezTo>
                    <a:pt x="132792" y="1082851"/>
                    <a:pt x="130380" y="1082851"/>
                    <a:pt x="128160" y="1082754"/>
                  </a:cubicBezTo>
                  <a:cubicBezTo>
                    <a:pt x="86276" y="1082079"/>
                    <a:pt x="44586" y="1080922"/>
                    <a:pt x="2895" y="1078993"/>
                  </a:cubicBezTo>
                  <a:cubicBezTo>
                    <a:pt x="10326" y="1066264"/>
                    <a:pt x="7431" y="1043216"/>
                    <a:pt x="7527" y="1030294"/>
                  </a:cubicBezTo>
                  <a:cubicBezTo>
                    <a:pt x="6080" y="1016986"/>
                    <a:pt x="11677" y="995482"/>
                    <a:pt x="0" y="987189"/>
                  </a:cubicBezTo>
                  <a:cubicBezTo>
                    <a:pt x="1834" y="936754"/>
                    <a:pt x="3185" y="886319"/>
                    <a:pt x="2413" y="835981"/>
                  </a:cubicBezTo>
                  <a:cubicBezTo>
                    <a:pt x="-2027" y="560182"/>
                    <a:pt x="11967" y="284671"/>
                    <a:pt x="29338" y="9451"/>
                  </a:cubicBezTo>
                  <a:cubicBezTo>
                    <a:pt x="29531" y="6365"/>
                    <a:pt x="29724" y="3182"/>
                    <a:pt x="29820" y="0"/>
                  </a:cubicBezTo>
                  <a:cubicBezTo>
                    <a:pt x="58290" y="386"/>
                    <a:pt x="86855" y="1061"/>
                    <a:pt x="115325" y="2025"/>
                  </a:cubicBezTo>
                  <a:cubicBezTo>
                    <a:pt x="281604" y="19190"/>
                    <a:pt x="443638" y="52460"/>
                    <a:pt x="607505" y="88912"/>
                  </a:cubicBezTo>
                  <a:cubicBezTo>
                    <a:pt x="694456" y="103569"/>
                    <a:pt x="778899" y="128160"/>
                    <a:pt x="863438" y="152654"/>
                  </a:cubicBezTo>
                  <a:cubicBezTo>
                    <a:pt x="977122" y="179655"/>
                    <a:pt x="1085499" y="216300"/>
                    <a:pt x="1190111" y="2659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0" name="Google Shape;1530;p28"/>
            <p:cNvSpPr/>
            <p:nvPr/>
          </p:nvSpPr>
          <p:spPr>
            <a:xfrm>
              <a:off x="3683143" y="6027319"/>
              <a:ext cx="1068609" cy="1075427"/>
            </a:xfrm>
            <a:custGeom>
              <a:rect b="b" l="l" r="r" t="t"/>
              <a:pathLst>
                <a:path extrusionOk="0" h="1075427" w="1068609">
                  <a:moveTo>
                    <a:pt x="803315" y="7524"/>
                  </a:moveTo>
                  <a:cubicBezTo>
                    <a:pt x="891618" y="2414"/>
                    <a:pt x="980114" y="-94"/>
                    <a:pt x="1068610" y="3"/>
                  </a:cubicBezTo>
                  <a:cubicBezTo>
                    <a:pt x="1064460" y="79753"/>
                    <a:pt x="1060021" y="159504"/>
                    <a:pt x="1055582" y="239254"/>
                  </a:cubicBezTo>
                  <a:cubicBezTo>
                    <a:pt x="1041685" y="449382"/>
                    <a:pt x="1040527" y="659800"/>
                    <a:pt x="1041685" y="870314"/>
                  </a:cubicBezTo>
                  <a:cubicBezTo>
                    <a:pt x="1042650" y="911202"/>
                    <a:pt x="1040334" y="951993"/>
                    <a:pt x="1038983" y="992785"/>
                  </a:cubicBezTo>
                  <a:cubicBezTo>
                    <a:pt x="1039465" y="1006864"/>
                    <a:pt x="1036184" y="1022100"/>
                    <a:pt x="1040430" y="1035312"/>
                  </a:cubicBezTo>
                  <a:cubicBezTo>
                    <a:pt x="1040334" y="1036180"/>
                    <a:pt x="1040237" y="1036951"/>
                    <a:pt x="1040237" y="1037723"/>
                  </a:cubicBezTo>
                  <a:cubicBezTo>
                    <a:pt x="1039562" y="1048523"/>
                    <a:pt x="1036763" y="1062988"/>
                    <a:pt x="1037921" y="1075428"/>
                  </a:cubicBezTo>
                  <a:cubicBezTo>
                    <a:pt x="1035701" y="1075235"/>
                    <a:pt x="1033385" y="1075042"/>
                    <a:pt x="1031166" y="1074849"/>
                  </a:cubicBezTo>
                  <a:cubicBezTo>
                    <a:pt x="1027691" y="1070028"/>
                    <a:pt x="1022384" y="1066170"/>
                    <a:pt x="1015242" y="1064435"/>
                  </a:cubicBezTo>
                  <a:cubicBezTo>
                    <a:pt x="926843" y="1037819"/>
                    <a:pt x="833715" y="1022872"/>
                    <a:pt x="749561" y="984105"/>
                  </a:cubicBezTo>
                  <a:cubicBezTo>
                    <a:pt x="608084" y="908212"/>
                    <a:pt x="486583" y="800882"/>
                    <a:pt x="376470" y="684969"/>
                  </a:cubicBezTo>
                  <a:cubicBezTo>
                    <a:pt x="252653" y="570695"/>
                    <a:pt x="147075" y="438196"/>
                    <a:pt x="50955" y="300296"/>
                  </a:cubicBezTo>
                  <a:cubicBezTo>
                    <a:pt x="32330" y="273006"/>
                    <a:pt x="15537" y="244654"/>
                    <a:pt x="0" y="215531"/>
                  </a:cubicBezTo>
                  <a:cubicBezTo>
                    <a:pt x="37155" y="202127"/>
                    <a:pt x="74599" y="189494"/>
                    <a:pt x="112429" y="177440"/>
                  </a:cubicBezTo>
                  <a:cubicBezTo>
                    <a:pt x="211638" y="142338"/>
                    <a:pt x="311521" y="109262"/>
                    <a:pt x="414975" y="88625"/>
                  </a:cubicBezTo>
                  <a:cubicBezTo>
                    <a:pt x="543907" y="58249"/>
                    <a:pt x="670523" y="22472"/>
                    <a:pt x="803315" y="75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1" name="Google Shape;1531;p28"/>
            <p:cNvSpPr/>
            <p:nvPr/>
          </p:nvSpPr>
          <p:spPr>
            <a:xfrm>
              <a:off x="3176101" y="6263872"/>
              <a:ext cx="1180653" cy="773106"/>
            </a:xfrm>
            <a:custGeom>
              <a:rect b="b" l="l" r="r" t="t"/>
              <a:pathLst>
                <a:path extrusionOk="0" h="773106" w="1180653">
                  <a:moveTo>
                    <a:pt x="1169169" y="765585"/>
                  </a:moveTo>
                  <a:cubicBezTo>
                    <a:pt x="1172933" y="768188"/>
                    <a:pt x="1176697" y="770696"/>
                    <a:pt x="1180653" y="773107"/>
                  </a:cubicBezTo>
                  <a:cubicBezTo>
                    <a:pt x="1142533" y="763367"/>
                    <a:pt x="1104027" y="752663"/>
                    <a:pt x="1065908" y="740608"/>
                  </a:cubicBezTo>
                  <a:cubicBezTo>
                    <a:pt x="1028753" y="728940"/>
                    <a:pt x="991695" y="716597"/>
                    <a:pt x="954443" y="705025"/>
                  </a:cubicBezTo>
                  <a:cubicBezTo>
                    <a:pt x="918157" y="693742"/>
                    <a:pt x="881678" y="682941"/>
                    <a:pt x="845392" y="671466"/>
                  </a:cubicBezTo>
                  <a:cubicBezTo>
                    <a:pt x="829372" y="665969"/>
                    <a:pt x="813448" y="660279"/>
                    <a:pt x="797621" y="654301"/>
                  </a:cubicBezTo>
                  <a:cubicBezTo>
                    <a:pt x="780829" y="647936"/>
                    <a:pt x="763941" y="641379"/>
                    <a:pt x="747245" y="634628"/>
                  </a:cubicBezTo>
                  <a:cubicBezTo>
                    <a:pt x="713179" y="621031"/>
                    <a:pt x="679209" y="607048"/>
                    <a:pt x="645335" y="592969"/>
                  </a:cubicBezTo>
                  <a:cubicBezTo>
                    <a:pt x="612233" y="579179"/>
                    <a:pt x="579711" y="564232"/>
                    <a:pt x="546899" y="549670"/>
                  </a:cubicBezTo>
                  <a:cubicBezTo>
                    <a:pt x="528563" y="541570"/>
                    <a:pt x="510323" y="533470"/>
                    <a:pt x="492180" y="525176"/>
                  </a:cubicBezTo>
                  <a:cubicBezTo>
                    <a:pt x="476836" y="518233"/>
                    <a:pt x="461684" y="510904"/>
                    <a:pt x="446436" y="503672"/>
                  </a:cubicBezTo>
                  <a:cubicBezTo>
                    <a:pt x="427618" y="494221"/>
                    <a:pt x="405421" y="483131"/>
                    <a:pt x="383514" y="471174"/>
                  </a:cubicBezTo>
                  <a:cubicBezTo>
                    <a:pt x="362669" y="459794"/>
                    <a:pt x="341824" y="448415"/>
                    <a:pt x="320979" y="436843"/>
                  </a:cubicBezTo>
                  <a:cubicBezTo>
                    <a:pt x="299747" y="425079"/>
                    <a:pt x="278323" y="413506"/>
                    <a:pt x="257574" y="400874"/>
                  </a:cubicBezTo>
                  <a:cubicBezTo>
                    <a:pt x="246669" y="394220"/>
                    <a:pt x="235474" y="387855"/>
                    <a:pt x="224762" y="380815"/>
                  </a:cubicBezTo>
                  <a:cubicBezTo>
                    <a:pt x="214919" y="374451"/>
                    <a:pt x="205075" y="367990"/>
                    <a:pt x="195328" y="361625"/>
                  </a:cubicBezTo>
                  <a:cubicBezTo>
                    <a:pt x="175351" y="347546"/>
                    <a:pt x="155568" y="333370"/>
                    <a:pt x="135977" y="318712"/>
                  </a:cubicBezTo>
                  <a:cubicBezTo>
                    <a:pt x="115518" y="303476"/>
                    <a:pt x="94962" y="288240"/>
                    <a:pt x="74696" y="272714"/>
                  </a:cubicBezTo>
                  <a:cubicBezTo>
                    <a:pt x="53850" y="256802"/>
                    <a:pt x="32715" y="241083"/>
                    <a:pt x="12256" y="224497"/>
                  </a:cubicBezTo>
                  <a:cubicBezTo>
                    <a:pt x="8203" y="221218"/>
                    <a:pt x="4150" y="217940"/>
                    <a:pt x="0" y="214661"/>
                  </a:cubicBezTo>
                  <a:cubicBezTo>
                    <a:pt x="12353" y="208682"/>
                    <a:pt x="24513" y="202317"/>
                    <a:pt x="36769" y="196242"/>
                  </a:cubicBezTo>
                  <a:cubicBezTo>
                    <a:pt x="92935" y="165480"/>
                    <a:pt x="145820" y="138575"/>
                    <a:pt x="205172" y="110995"/>
                  </a:cubicBezTo>
                  <a:cubicBezTo>
                    <a:pt x="284982" y="68661"/>
                    <a:pt x="366819" y="32209"/>
                    <a:pt x="450683" y="0"/>
                  </a:cubicBezTo>
                  <a:cubicBezTo>
                    <a:pt x="508393" y="107909"/>
                    <a:pt x="585308" y="204342"/>
                    <a:pt x="662513" y="299136"/>
                  </a:cubicBezTo>
                  <a:cubicBezTo>
                    <a:pt x="719934" y="374258"/>
                    <a:pt x="788357" y="439351"/>
                    <a:pt x="856297" y="504732"/>
                  </a:cubicBezTo>
                  <a:cubicBezTo>
                    <a:pt x="949232" y="604830"/>
                    <a:pt x="1053555" y="692777"/>
                    <a:pt x="1169169" y="7655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2" name="Google Shape;1532;p28"/>
          <p:cNvGrpSpPr/>
          <p:nvPr/>
        </p:nvGrpSpPr>
        <p:grpSpPr>
          <a:xfrm rot="-231521">
            <a:off x="-72191" y="767810"/>
            <a:ext cx="672869" cy="703957"/>
            <a:chOff x="-202422" y="114466"/>
            <a:chExt cx="2460938" cy="2574637"/>
          </a:xfrm>
        </p:grpSpPr>
        <p:sp>
          <p:nvSpPr>
            <p:cNvPr id="1533" name="Google Shape;1533;p28"/>
            <p:cNvSpPr/>
            <p:nvPr/>
          </p:nvSpPr>
          <p:spPr>
            <a:xfrm>
              <a:off x="-202422" y="114466"/>
              <a:ext cx="2460938" cy="939403"/>
            </a:xfrm>
            <a:custGeom>
              <a:rect b="b" l="l" r="r" t="t"/>
              <a:pathLst>
                <a:path extrusionOk="0" h="939403" w="2460938">
                  <a:moveTo>
                    <a:pt x="2411204" y="465933"/>
                  </a:moveTo>
                  <a:cubicBezTo>
                    <a:pt x="2343054" y="417428"/>
                    <a:pt x="2275574" y="367944"/>
                    <a:pt x="2208712" y="317585"/>
                  </a:cubicBezTo>
                  <a:cubicBezTo>
                    <a:pt x="2158900" y="283445"/>
                    <a:pt x="2108521" y="250027"/>
                    <a:pt x="2056752" y="218926"/>
                  </a:cubicBezTo>
                  <a:cubicBezTo>
                    <a:pt x="1993393" y="185044"/>
                    <a:pt x="1926582" y="157702"/>
                    <a:pt x="1859256" y="132573"/>
                  </a:cubicBezTo>
                  <a:cubicBezTo>
                    <a:pt x="1760560" y="98949"/>
                    <a:pt x="1662276" y="61257"/>
                    <a:pt x="1558428" y="47251"/>
                  </a:cubicBezTo>
                  <a:cubicBezTo>
                    <a:pt x="1494965" y="37159"/>
                    <a:pt x="1432533" y="21505"/>
                    <a:pt x="1368762" y="13318"/>
                  </a:cubicBezTo>
                  <a:cubicBezTo>
                    <a:pt x="1275423" y="2298"/>
                    <a:pt x="1181208" y="-2439"/>
                    <a:pt x="1087199" y="1217"/>
                  </a:cubicBezTo>
                  <a:cubicBezTo>
                    <a:pt x="1035378" y="2762"/>
                    <a:pt x="983918" y="8735"/>
                    <a:pt x="932252" y="13060"/>
                  </a:cubicBezTo>
                  <a:cubicBezTo>
                    <a:pt x="887849" y="16150"/>
                    <a:pt x="841282" y="18004"/>
                    <a:pt x="797188" y="26088"/>
                  </a:cubicBezTo>
                  <a:cubicBezTo>
                    <a:pt x="706218" y="45191"/>
                    <a:pt x="616846" y="71813"/>
                    <a:pt x="527009" y="95808"/>
                  </a:cubicBezTo>
                  <a:cubicBezTo>
                    <a:pt x="427798" y="127476"/>
                    <a:pt x="332243" y="172171"/>
                    <a:pt x="245292" y="229636"/>
                  </a:cubicBezTo>
                  <a:cubicBezTo>
                    <a:pt x="204082" y="259810"/>
                    <a:pt x="162976" y="290088"/>
                    <a:pt x="123364" y="322219"/>
                  </a:cubicBezTo>
                  <a:cubicBezTo>
                    <a:pt x="78754" y="364906"/>
                    <a:pt x="25028" y="404452"/>
                    <a:pt x="1075" y="463153"/>
                  </a:cubicBezTo>
                  <a:cubicBezTo>
                    <a:pt x="405" y="465058"/>
                    <a:pt x="-471" y="468456"/>
                    <a:pt x="302" y="470928"/>
                  </a:cubicBezTo>
                  <a:cubicBezTo>
                    <a:pt x="-1964" y="492761"/>
                    <a:pt x="42027" y="568660"/>
                    <a:pt x="45632" y="580297"/>
                  </a:cubicBezTo>
                  <a:cubicBezTo>
                    <a:pt x="64383" y="618504"/>
                    <a:pt x="89314" y="653210"/>
                    <a:pt x="107343" y="691778"/>
                  </a:cubicBezTo>
                  <a:cubicBezTo>
                    <a:pt x="119243" y="715567"/>
                    <a:pt x="130112" y="739871"/>
                    <a:pt x="144123" y="762476"/>
                  </a:cubicBezTo>
                  <a:cubicBezTo>
                    <a:pt x="152107" y="773135"/>
                    <a:pt x="157722" y="789870"/>
                    <a:pt x="172094" y="792857"/>
                  </a:cubicBezTo>
                  <a:cubicBezTo>
                    <a:pt x="172918" y="792960"/>
                    <a:pt x="173742" y="793011"/>
                    <a:pt x="174566" y="793114"/>
                  </a:cubicBezTo>
                  <a:cubicBezTo>
                    <a:pt x="182757" y="793114"/>
                    <a:pt x="190380" y="787038"/>
                    <a:pt x="191977" y="778954"/>
                  </a:cubicBezTo>
                  <a:cubicBezTo>
                    <a:pt x="209903" y="775401"/>
                    <a:pt x="242613" y="747647"/>
                    <a:pt x="254821" y="740386"/>
                  </a:cubicBezTo>
                  <a:cubicBezTo>
                    <a:pt x="313854" y="702540"/>
                    <a:pt x="377625" y="673498"/>
                    <a:pt x="439697" y="640801"/>
                  </a:cubicBezTo>
                  <a:cubicBezTo>
                    <a:pt x="526494" y="602439"/>
                    <a:pt x="611334" y="558980"/>
                    <a:pt x="700346" y="526076"/>
                  </a:cubicBezTo>
                  <a:cubicBezTo>
                    <a:pt x="848185" y="478497"/>
                    <a:pt x="999629" y="439621"/>
                    <a:pt x="1156843" y="440496"/>
                  </a:cubicBezTo>
                  <a:cubicBezTo>
                    <a:pt x="1213815" y="436840"/>
                    <a:pt x="1266820" y="438797"/>
                    <a:pt x="1323947" y="449610"/>
                  </a:cubicBezTo>
                  <a:cubicBezTo>
                    <a:pt x="1401987" y="457540"/>
                    <a:pt x="1475237" y="479527"/>
                    <a:pt x="1548280" y="508105"/>
                  </a:cubicBezTo>
                  <a:cubicBezTo>
                    <a:pt x="1647543" y="553161"/>
                    <a:pt x="1739234" y="615981"/>
                    <a:pt x="1832882" y="671850"/>
                  </a:cubicBezTo>
                  <a:cubicBezTo>
                    <a:pt x="1905977" y="713662"/>
                    <a:pt x="1974024" y="762940"/>
                    <a:pt x="2040217" y="814741"/>
                  </a:cubicBezTo>
                  <a:cubicBezTo>
                    <a:pt x="2074781" y="848623"/>
                    <a:pt x="2107388" y="884204"/>
                    <a:pt x="2147361" y="912112"/>
                  </a:cubicBezTo>
                  <a:cubicBezTo>
                    <a:pt x="2160857" y="920094"/>
                    <a:pt x="2169151" y="938064"/>
                    <a:pt x="2185840" y="939352"/>
                  </a:cubicBezTo>
                  <a:cubicBezTo>
                    <a:pt x="2186098" y="939352"/>
                    <a:pt x="2186304" y="939352"/>
                    <a:pt x="2186613" y="939403"/>
                  </a:cubicBezTo>
                  <a:cubicBezTo>
                    <a:pt x="2192228" y="939403"/>
                    <a:pt x="2196967" y="936571"/>
                    <a:pt x="2200058" y="932503"/>
                  </a:cubicBezTo>
                  <a:cubicBezTo>
                    <a:pt x="2201088" y="932658"/>
                    <a:pt x="2202067" y="932812"/>
                    <a:pt x="2203045" y="932812"/>
                  </a:cubicBezTo>
                  <a:cubicBezTo>
                    <a:pt x="2215202" y="932812"/>
                    <a:pt x="2221796" y="918909"/>
                    <a:pt x="2225865" y="907736"/>
                  </a:cubicBezTo>
                  <a:cubicBezTo>
                    <a:pt x="2251621" y="863864"/>
                    <a:pt x="2279386" y="820971"/>
                    <a:pt x="2302257" y="775401"/>
                  </a:cubicBezTo>
                  <a:cubicBezTo>
                    <a:pt x="2332391" y="712323"/>
                    <a:pt x="2369325" y="660316"/>
                    <a:pt x="2402550" y="599967"/>
                  </a:cubicBezTo>
                  <a:cubicBezTo>
                    <a:pt x="2415943" y="575406"/>
                    <a:pt x="2434487" y="553058"/>
                    <a:pt x="2446232" y="527724"/>
                  </a:cubicBezTo>
                  <a:cubicBezTo>
                    <a:pt x="2450507" y="526900"/>
                    <a:pt x="2454474" y="524634"/>
                    <a:pt x="2457255" y="520978"/>
                  </a:cubicBezTo>
                  <a:cubicBezTo>
                    <a:pt x="2474151" y="494254"/>
                    <a:pt x="2428409" y="481123"/>
                    <a:pt x="2411204" y="4659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4" name="Google Shape;1534;p28"/>
            <p:cNvSpPr/>
            <p:nvPr/>
          </p:nvSpPr>
          <p:spPr>
            <a:xfrm>
              <a:off x="65277" y="787230"/>
              <a:ext cx="1858939" cy="755401"/>
            </a:xfrm>
            <a:custGeom>
              <a:rect b="b" l="l" r="r" t="t"/>
              <a:pathLst>
                <a:path extrusionOk="0" h="755401" w="1858939">
                  <a:moveTo>
                    <a:pt x="1830262" y="361024"/>
                  </a:moveTo>
                  <a:cubicBezTo>
                    <a:pt x="1804712" y="333373"/>
                    <a:pt x="1774269" y="311077"/>
                    <a:pt x="1742538" y="291046"/>
                  </a:cubicBezTo>
                  <a:cubicBezTo>
                    <a:pt x="1689120" y="252118"/>
                    <a:pt x="1629624" y="216331"/>
                    <a:pt x="1569613" y="187702"/>
                  </a:cubicBezTo>
                  <a:cubicBezTo>
                    <a:pt x="1513620" y="156034"/>
                    <a:pt x="1459532" y="125602"/>
                    <a:pt x="1399882" y="100216"/>
                  </a:cubicBezTo>
                  <a:cubicBezTo>
                    <a:pt x="1358827" y="87498"/>
                    <a:pt x="1319215" y="70763"/>
                    <a:pt x="1278108" y="58611"/>
                  </a:cubicBezTo>
                  <a:cubicBezTo>
                    <a:pt x="1221033" y="44914"/>
                    <a:pt x="1163340" y="32710"/>
                    <a:pt x="1105080" y="25862"/>
                  </a:cubicBezTo>
                  <a:cubicBezTo>
                    <a:pt x="1067168" y="22206"/>
                    <a:pt x="1029101" y="20558"/>
                    <a:pt x="991446" y="14482"/>
                  </a:cubicBezTo>
                  <a:cubicBezTo>
                    <a:pt x="856846" y="-4827"/>
                    <a:pt x="718897" y="-4827"/>
                    <a:pt x="584297" y="14482"/>
                  </a:cubicBezTo>
                  <a:cubicBezTo>
                    <a:pt x="467778" y="34307"/>
                    <a:pt x="358315" y="80392"/>
                    <a:pt x="247874" y="120762"/>
                  </a:cubicBezTo>
                  <a:cubicBezTo>
                    <a:pt x="184360" y="144963"/>
                    <a:pt x="123370" y="175343"/>
                    <a:pt x="63102" y="206651"/>
                  </a:cubicBezTo>
                  <a:cubicBezTo>
                    <a:pt x="46670" y="215971"/>
                    <a:pt x="29774" y="224879"/>
                    <a:pt x="14166" y="235641"/>
                  </a:cubicBezTo>
                  <a:cubicBezTo>
                    <a:pt x="7263" y="240532"/>
                    <a:pt x="155" y="247226"/>
                    <a:pt x="0" y="256289"/>
                  </a:cubicBezTo>
                  <a:cubicBezTo>
                    <a:pt x="0" y="257319"/>
                    <a:pt x="206" y="258297"/>
                    <a:pt x="567" y="259224"/>
                  </a:cubicBezTo>
                  <a:cubicBezTo>
                    <a:pt x="309" y="261129"/>
                    <a:pt x="258" y="263137"/>
                    <a:pt x="567" y="265249"/>
                  </a:cubicBezTo>
                  <a:cubicBezTo>
                    <a:pt x="5872" y="319058"/>
                    <a:pt x="32040" y="368078"/>
                    <a:pt x="48318" y="419107"/>
                  </a:cubicBezTo>
                  <a:cubicBezTo>
                    <a:pt x="71086" y="489033"/>
                    <a:pt x="83397" y="561225"/>
                    <a:pt x="116056" y="628062"/>
                  </a:cubicBezTo>
                  <a:cubicBezTo>
                    <a:pt x="119250" y="634138"/>
                    <a:pt x="125379" y="636970"/>
                    <a:pt x="131561" y="637022"/>
                  </a:cubicBezTo>
                  <a:cubicBezTo>
                    <a:pt x="133879" y="637022"/>
                    <a:pt x="136145" y="636610"/>
                    <a:pt x="138360" y="635837"/>
                  </a:cubicBezTo>
                  <a:cubicBezTo>
                    <a:pt x="140781" y="636146"/>
                    <a:pt x="143306" y="635683"/>
                    <a:pt x="145572" y="634447"/>
                  </a:cubicBezTo>
                  <a:cubicBezTo>
                    <a:pt x="180136" y="602882"/>
                    <a:pt x="221346" y="579299"/>
                    <a:pt x="262813" y="557775"/>
                  </a:cubicBezTo>
                  <a:cubicBezTo>
                    <a:pt x="336320" y="518796"/>
                    <a:pt x="408230" y="478735"/>
                    <a:pt x="484468" y="444184"/>
                  </a:cubicBezTo>
                  <a:cubicBezTo>
                    <a:pt x="552875" y="418850"/>
                    <a:pt x="624270" y="396142"/>
                    <a:pt x="696953" y="384659"/>
                  </a:cubicBezTo>
                  <a:cubicBezTo>
                    <a:pt x="767885" y="378377"/>
                    <a:pt x="841238" y="373331"/>
                    <a:pt x="913508" y="380025"/>
                  </a:cubicBezTo>
                  <a:cubicBezTo>
                    <a:pt x="984492" y="384298"/>
                    <a:pt x="1055372" y="395627"/>
                    <a:pt x="1124346" y="412825"/>
                  </a:cubicBezTo>
                  <a:cubicBezTo>
                    <a:pt x="1152780" y="424926"/>
                    <a:pt x="1180957" y="437696"/>
                    <a:pt x="1210216" y="447788"/>
                  </a:cubicBezTo>
                  <a:cubicBezTo>
                    <a:pt x="1237981" y="457932"/>
                    <a:pt x="1262294" y="474925"/>
                    <a:pt x="1289441" y="486459"/>
                  </a:cubicBezTo>
                  <a:cubicBezTo>
                    <a:pt x="1356715" y="510815"/>
                    <a:pt x="1416829" y="549382"/>
                    <a:pt x="1475810" y="589134"/>
                  </a:cubicBezTo>
                  <a:cubicBezTo>
                    <a:pt x="1517741" y="614623"/>
                    <a:pt x="1556065" y="648762"/>
                    <a:pt x="1590424" y="684188"/>
                  </a:cubicBezTo>
                  <a:cubicBezTo>
                    <a:pt x="1600005" y="695414"/>
                    <a:pt x="1610719" y="706279"/>
                    <a:pt x="1619579" y="718276"/>
                  </a:cubicBezTo>
                  <a:cubicBezTo>
                    <a:pt x="1622515" y="720387"/>
                    <a:pt x="1625142" y="722962"/>
                    <a:pt x="1627512" y="725794"/>
                  </a:cubicBezTo>
                  <a:cubicBezTo>
                    <a:pt x="1628285" y="726669"/>
                    <a:pt x="1629006" y="727596"/>
                    <a:pt x="1629727" y="728523"/>
                  </a:cubicBezTo>
                  <a:cubicBezTo>
                    <a:pt x="1630139" y="729089"/>
                    <a:pt x="1630603" y="729656"/>
                    <a:pt x="1631015" y="730222"/>
                  </a:cubicBezTo>
                  <a:cubicBezTo>
                    <a:pt x="1632045" y="731664"/>
                    <a:pt x="1633024" y="733106"/>
                    <a:pt x="1634002" y="734548"/>
                  </a:cubicBezTo>
                  <a:cubicBezTo>
                    <a:pt x="1634209" y="734857"/>
                    <a:pt x="1634415" y="735217"/>
                    <a:pt x="1634621" y="735526"/>
                  </a:cubicBezTo>
                  <a:cubicBezTo>
                    <a:pt x="1635702" y="737174"/>
                    <a:pt x="1636784" y="738873"/>
                    <a:pt x="1637814" y="740521"/>
                  </a:cubicBezTo>
                  <a:cubicBezTo>
                    <a:pt x="1638845" y="742169"/>
                    <a:pt x="1639926" y="743816"/>
                    <a:pt x="1640957" y="745413"/>
                  </a:cubicBezTo>
                  <a:cubicBezTo>
                    <a:pt x="1643172" y="748759"/>
                    <a:pt x="1645438" y="752106"/>
                    <a:pt x="1647705" y="755402"/>
                  </a:cubicBezTo>
                  <a:cubicBezTo>
                    <a:pt x="1648529" y="754681"/>
                    <a:pt x="1649301" y="753960"/>
                    <a:pt x="1650074" y="753291"/>
                  </a:cubicBezTo>
                  <a:cubicBezTo>
                    <a:pt x="1650744" y="752673"/>
                    <a:pt x="1651413" y="752055"/>
                    <a:pt x="1652083" y="751437"/>
                  </a:cubicBezTo>
                  <a:cubicBezTo>
                    <a:pt x="1653216" y="749635"/>
                    <a:pt x="1654401" y="747884"/>
                    <a:pt x="1655534" y="746082"/>
                  </a:cubicBezTo>
                  <a:cubicBezTo>
                    <a:pt x="1660995" y="743662"/>
                    <a:pt x="1665373" y="738822"/>
                    <a:pt x="1665888" y="732333"/>
                  </a:cubicBezTo>
                  <a:cubicBezTo>
                    <a:pt x="1665940" y="731561"/>
                    <a:pt x="1665837" y="730789"/>
                    <a:pt x="1665785" y="730016"/>
                  </a:cubicBezTo>
                  <a:cubicBezTo>
                    <a:pt x="1683196" y="703189"/>
                    <a:pt x="1701071" y="676722"/>
                    <a:pt x="1717503" y="649328"/>
                  </a:cubicBezTo>
                  <a:cubicBezTo>
                    <a:pt x="1758764" y="571884"/>
                    <a:pt x="1810739" y="501083"/>
                    <a:pt x="1845716" y="420291"/>
                  </a:cubicBezTo>
                  <a:cubicBezTo>
                    <a:pt x="1846746" y="417717"/>
                    <a:pt x="1849115" y="414473"/>
                    <a:pt x="1850146" y="411383"/>
                  </a:cubicBezTo>
                  <a:cubicBezTo>
                    <a:pt x="1858387" y="405771"/>
                    <a:pt x="1862457" y="393618"/>
                    <a:pt x="1855091" y="384710"/>
                  </a:cubicBezTo>
                  <a:cubicBezTo>
                    <a:pt x="1846952" y="376678"/>
                    <a:pt x="1837371" y="370087"/>
                    <a:pt x="1830262" y="3610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5" name="Google Shape;1535;p28"/>
            <p:cNvSpPr/>
            <p:nvPr/>
          </p:nvSpPr>
          <p:spPr>
            <a:xfrm>
              <a:off x="305667" y="1434928"/>
              <a:ext cx="1328433" cy="665517"/>
            </a:xfrm>
            <a:custGeom>
              <a:rect b="b" l="l" r="r" t="t"/>
              <a:pathLst>
                <a:path extrusionOk="0" h="665517" w="1328433">
                  <a:moveTo>
                    <a:pt x="1231660" y="224437"/>
                  </a:moveTo>
                  <a:cubicBezTo>
                    <a:pt x="1200392" y="198948"/>
                    <a:pt x="1170721" y="171451"/>
                    <a:pt x="1135230" y="151781"/>
                  </a:cubicBezTo>
                  <a:cubicBezTo>
                    <a:pt x="1064350" y="111875"/>
                    <a:pt x="989349" y="79847"/>
                    <a:pt x="913472" y="50651"/>
                  </a:cubicBezTo>
                  <a:cubicBezTo>
                    <a:pt x="834195" y="24853"/>
                    <a:pt x="751365" y="11105"/>
                    <a:pt x="668688" y="1527"/>
                  </a:cubicBezTo>
                  <a:cubicBezTo>
                    <a:pt x="642417" y="-841"/>
                    <a:pt x="615992" y="34"/>
                    <a:pt x="589566" y="909"/>
                  </a:cubicBezTo>
                  <a:cubicBezTo>
                    <a:pt x="574164" y="1424"/>
                    <a:pt x="558659" y="1939"/>
                    <a:pt x="543257" y="1836"/>
                  </a:cubicBezTo>
                  <a:cubicBezTo>
                    <a:pt x="486904" y="1476"/>
                    <a:pt x="431580" y="12959"/>
                    <a:pt x="376617" y="24184"/>
                  </a:cubicBezTo>
                  <a:cubicBezTo>
                    <a:pt x="309652" y="37829"/>
                    <a:pt x="241862" y="53328"/>
                    <a:pt x="179327" y="81546"/>
                  </a:cubicBezTo>
                  <a:cubicBezTo>
                    <a:pt x="128125" y="104615"/>
                    <a:pt x="77849" y="130412"/>
                    <a:pt x="32776" y="164191"/>
                  </a:cubicBezTo>
                  <a:cubicBezTo>
                    <a:pt x="25050" y="168362"/>
                    <a:pt x="-13378" y="204561"/>
                    <a:pt x="4857" y="201935"/>
                  </a:cubicBezTo>
                  <a:cubicBezTo>
                    <a:pt x="8257" y="256465"/>
                    <a:pt x="31695" y="308008"/>
                    <a:pt x="50393" y="358779"/>
                  </a:cubicBezTo>
                  <a:cubicBezTo>
                    <a:pt x="71410" y="414700"/>
                    <a:pt x="86246" y="473349"/>
                    <a:pt x="107520" y="529270"/>
                  </a:cubicBezTo>
                  <a:cubicBezTo>
                    <a:pt x="111023" y="537148"/>
                    <a:pt x="117462" y="540495"/>
                    <a:pt x="123798" y="540444"/>
                  </a:cubicBezTo>
                  <a:cubicBezTo>
                    <a:pt x="124158" y="540444"/>
                    <a:pt x="124570" y="540392"/>
                    <a:pt x="124931" y="540392"/>
                  </a:cubicBezTo>
                  <a:cubicBezTo>
                    <a:pt x="124982" y="540650"/>
                    <a:pt x="125034" y="540959"/>
                    <a:pt x="125137" y="541216"/>
                  </a:cubicBezTo>
                  <a:cubicBezTo>
                    <a:pt x="123437" y="545541"/>
                    <a:pt x="128846" y="547859"/>
                    <a:pt x="129567" y="543121"/>
                  </a:cubicBezTo>
                  <a:cubicBezTo>
                    <a:pt x="190145" y="527365"/>
                    <a:pt x="240575" y="486943"/>
                    <a:pt x="300122" y="467634"/>
                  </a:cubicBezTo>
                  <a:cubicBezTo>
                    <a:pt x="452082" y="415678"/>
                    <a:pt x="617383" y="434010"/>
                    <a:pt x="772227" y="462639"/>
                  </a:cubicBezTo>
                  <a:cubicBezTo>
                    <a:pt x="810500" y="472114"/>
                    <a:pt x="849185" y="485347"/>
                    <a:pt x="887304" y="496469"/>
                  </a:cubicBezTo>
                  <a:cubicBezTo>
                    <a:pt x="931243" y="512432"/>
                    <a:pt x="972041" y="535140"/>
                    <a:pt x="1012683" y="557900"/>
                  </a:cubicBezTo>
                  <a:cubicBezTo>
                    <a:pt x="1054408" y="578496"/>
                    <a:pt x="1084697" y="619072"/>
                    <a:pt x="1123846" y="643222"/>
                  </a:cubicBezTo>
                  <a:cubicBezTo>
                    <a:pt x="1128482" y="642089"/>
                    <a:pt x="1133530" y="642347"/>
                    <a:pt x="1138011" y="644509"/>
                  </a:cubicBezTo>
                  <a:cubicBezTo>
                    <a:pt x="1144811" y="647702"/>
                    <a:pt x="1150838" y="653057"/>
                    <a:pt x="1156916" y="657537"/>
                  </a:cubicBezTo>
                  <a:cubicBezTo>
                    <a:pt x="1157328" y="657846"/>
                    <a:pt x="1157843" y="658206"/>
                    <a:pt x="1158255" y="658515"/>
                  </a:cubicBezTo>
                  <a:cubicBezTo>
                    <a:pt x="1158255" y="658515"/>
                    <a:pt x="1158255" y="658515"/>
                    <a:pt x="1158307" y="658515"/>
                  </a:cubicBezTo>
                  <a:cubicBezTo>
                    <a:pt x="1161449" y="660832"/>
                    <a:pt x="1164694" y="663201"/>
                    <a:pt x="1167888" y="665518"/>
                  </a:cubicBezTo>
                  <a:lnTo>
                    <a:pt x="1167888" y="665467"/>
                  </a:lnTo>
                  <a:cubicBezTo>
                    <a:pt x="1169588" y="662326"/>
                    <a:pt x="1171185" y="659133"/>
                    <a:pt x="1172833" y="655992"/>
                  </a:cubicBezTo>
                  <a:cubicBezTo>
                    <a:pt x="1177727" y="652542"/>
                    <a:pt x="1180509" y="646723"/>
                    <a:pt x="1180715" y="640802"/>
                  </a:cubicBezTo>
                  <a:cubicBezTo>
                    <a:pt x="1191481" y="619278"/>
                    <a:pt x="1201474" y="597445"/>
                    <a:pt x="1211467" y="575510"/>
                  </a:cubicBezTo>
                  <a:cubicBezTo>
                    <a:pt x="1226869" y="545902"/>
                    <a:pt x="1245928" y="518096"/>
                    <a:pt x="1258600" y="487098"/>
                  </a:cubicBezTo>
                  <a:cubicBezTo>
                    <a:pt x="1269881" y="456306"/>
                    <a:pt x="1283944" y="426749"/>
                    <a:pt x="1296564" y="396472"/>
                  </a:cubicBezTo>
                  <a:cubicBezTo>
                    <a:pt x="1297234" y="390499"/>
                    <a:pt x="1313718" y="358677"/>
                    <a:pt x="1317581" y="341169"/>
                  </a:cubicBezTo>
                  <a:cubicBezTo>
                    <a:pt x="1327059" y="336277"/>
                    <a:pt x="1332623" y="323456"/>
                    <a:pt x="1324535" y="313209"/>
                  </a:cubicBezTo>
                  <a:cubicBezTo>
                    <a:pt x="1295328" y="281799"/>
                    <a:pt x="1266842" y="249462"/>
                    <a:pt x="1231660" y="2244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6" name="Google Shape;1536;p28"/>
            <p:cNvSpPr/>
            <p:nvPr/>
          </p:nvSpPr>
          <p:spPr>
            <a:xfrm>
              <a:off x="662834" y="2168767"/>
              <a:ext cx="563321" cy="520336"/>
            </a:xfrm>
            <a:custGeom>
              <a:rect b="b" l="l" r="r" t="t"/>
              <a:pathLst>
                <a:path extrusionOk="0" h="520336" w="563321">
                  <a:moveTo>
                    <a:pt x="528334" y="116226"/>
                  </a:moveTo>
                  <a:cubicBezTo>
                    <a:pt x="523183" y="105413"/>
                    <a:pt x="518135" y="94497"/>
                    <a:pt x="510511" y="85228"/>
                  </a:cubicBezTo>
                  <a:cubicBezTo>
                    <a:pt x="497376" y="67463"/>
                    <a:pt x="479965" y="53457"/>
                    <a:pt x="462348" y="40275"/>
                  </a:cubicBezTo>
                  <a:cubicBezTo>
                    <a:pt x="409703" y="11131"/>
                    <a:pt x="346601" y="-3544"/>
                    <a:pt x="286281" y="729"/>
                  </a:cubicBezTo>
                  <a:cubicBezTo>
                    <a:pt x="180836" y="12573"/>
                    <a:pt x="59835" y="55569"/>
                    <a:pt x="20068" y="163187"/>
                  </a:cubicBezTo>
                  <a:cubicBezTo>
                    <a:pt x="2863" y="205874"/>
                    <a:pt x="-2545" y="254071"/>
                    <a:pt x="1060" y="299744"/>
                  </a:cubicBezTo>
                  <a:cubicBezTo>
                    <a:pt x="10848" y="344903"/>
                    <a:pt x="27280" y="390319"/>
                    <a:pt x="61381" y="422862"/>
                  </a:cubicBezTo>
                  <a:cubicBezTo>
                    <a:pt x="131437" y="497937"/>
                    <a:pt x="238375" y="518740"/>
                    <a:pt x="337123" y="519924"/>
                  </a:cubicBezTo>
                  <a:cubicBezTo>
                    <a:pt x="341501" y="520182"/>
                    <a:pt x="345828" y="520336"/>
                    <a:pt x="350155" y="520336"/>
                  </a:cubicBezTo>
                  <a:cubicBezTo>
                    <a:pt x="432007" y="520285"/>
                    <a:pt x="500054" y="468381"/>
                    <a:pt x="530189" y="392172"/>
                  </a:cubicBezTo>
                  <a:cubicBezTo>
                    <a:pt x="563105" y="319929"/>
                    <a:pt x="574540" y="234504"/>
                    <a:pt x="550484" y="157935"/>
                  </a:cubicBezTo>
                  <a:cubicBezTo>
                    <a:pt x="545230" y="143054"/>
                    <a:pt x="535443" y="130232"/>
                    <a:pt x="528334" y="1162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7" name="Google Shape;1537;p28"/>
          <p:cNvGrpSpPr/>
          <p:nvPr/>
        </p:nvGrpSpPr>
        <p:grpSpPr>
          <a:xfrm rot="-231521">
            <a:off x="-72195" y="767810"/>
            <a:ext cx="672874" cy="703957"/>
            <a:chOff x="-202437" y="114466"/>
            <a:chExt cx="2460954" cy="2574637"/>
          </a:xfrm>
        </p:grpSpPr>
        <p:sp>
          <p:nvSpPr>
            <p:cNvPr id="1538" name="Google Shape;1538;p28"/>
            <p:cNvSpPr/>
            <p:nvPr/>
          </p:nvSpPr>
          <p:spPr>
            <a:xfrm>
              <a:off x="-202437" y="114466"/>
              <a:ext cx="2460954" cy="528135"/>
            </a:xfrm>
            <a:custGeom>
              <a:rect b="b" l="l" r="r" t="t"/>
              <a:pathLst>
                <a:path extrusionOk="0" h="528135" w="2460954">
                  <a:moveTo>
                    <a:pt x="2431155" y="524377"/>
                  </a:moveTo>
                  <a:cubicBezTo>
                    <a:pt x="2364756" y="478137"/>
                    <a:pt x="2297688" y="432463"/>
                    <a:pt x="2233813" y="382671"/>
                  </a:cubicBezTo>
                  <a:cubicBezTo>
                    <a:pt x="2177202" y="337975"/>
                    <a:pt x="2115646" y="300335"/>
                    <a:pt x="2055222" y="261252"/>
                  </a:cubicBezTo>
                  <a:cubicBezTo>
                    <a:pt x="1926392" y="188957"/>
                    <a:pt x="1784013" y="143438"/>
                    <a:pt x="1642871" y="101472"/>
                  </a:cubicBezTo>
                  <a:cubicBezTo>
                    <a:pt x="1609183" y="92770"/>
                    <a:pt x="1577863" y="88033"/>
                    <a:pt x="1544072" y="82575"/>
                  </a:cubicBezTo>
                  <a:cubicBezTo>
                    <a:pt x="1454853" y="66200"/>
                    <a:pt x="1364193" y="45706"/>
                    <a:pt x="1273532" y="41638"/>
                  </a:cubicBezTo>
                  <a:cubicBezTo>
                    <a:pt x="1169324" y="33709"/>
                    <a:pt x="1064601" y="36386"/>
                    <a:pt x="960702" y="47766"/>
                  </a:cubicBezTo>
                  <a:cubicBezTo>
                    <a:pt x="901103" y="52864"/>
                    <a:pt x="840783" y="53379"/>
                    <a:pt x="782214" y="66458"/>
                  </a:cubicBezTo>
                  <a:cubicBezTo>
                    <a:pt x="662861" y="98074"/>
                    <a:pt x="539903" y="121451"/>
                    <a:pt x="426422" y="171296"/>
                  </a:cubicBezTo>
                  <a:cubicBezTo>
                    <a:pt x="352864" y="204199"/>
                    <a:pt x="280284" y="240449"/>
                    <a:pt x="216770" y="290654"/>
                  </a:cubicBezTo>
                  <a:cubicBezTo>
                    <a:pt x="139657" y="342146"/>
                    <a:pt x="70992" y="403731"/>
                    <a:pt x="7581" y="470774"/>
                  </a:cubicBezTo>
                  <a:cubicBezTo>
                    <a:pt x="7478" y="473400"/>
                    <a:pt x="3718" y="474635"/>
                    <a:pt x="1606" y="472988"/>
                  </a:cubicBezTo>
                  <a:cubicBezTo>
                    <a:pt x="-1073" y="470774"/>
                    <a:pt x="215" y="465676"/>
                    <a:pt x="1090" y="463153"/>
                  </a:cubicBezTo>
                  <a:cubicBezTo>
                    <a:pt x="25043" y="404452"/>
                    <a:pt x="78770" y="364906"/>
                    <a:pt x="123379" y="322219"/>
                  </a:cubicBezTo>
                  <a:cubicBezTo>
                    <a:pt x="162992" y="290088"/>
                    <a:pt x="204098" y="259810"/>
                    <a:pt x="245307" y="229636"/>
                  </a:cubicBezTo>
                  <a:cubicBezTo>
                    <a:pt x="332259" y="172171"/>
                    <a:pt x="427813" y="127476"/>
                    <a:pt x="527025" y="95808"/>
                  </a:cubicBezTo>
                  <a:cubicBezTo>
                    <a:pt x="616861" y="71813"/>
                    <a:pt x="706234" y="45191"/>
                    <a:pt x="797204" y="26088"/>
                  </a:cubicBezTo>
                  <a:cubicBezTo>
                    <a:pt x="841298" y="18004"/>
                    <a:pt x="887864" y="16150"/>
                    <a:pt x="932267" y="13060"/>
                  </a:cubicBezTo>
                  <a:cubicBezTo>
                    <a:pt x="983934" y="8735"/>
                    <a:pt x="1035394" y="2762"/>
                    <a:pt x="1087215" y="1217"/>
                  </a:cubicBezTo>
                  <a:cubicBezTo>
                    <a:pt x="1181223" y="-2439"/>
                    <a:pt x="1275438" y="2298"/>
                    <a:pt x="1368777" y="13318"/>
                  </a:cubicBezTo>
                  <a:cubicBezTo>
                    <a:pt x="1432549" y="21505"/>
                    <a:pt x="1494981" y="37159"/>
                    <a:pt x="1558444" y="47251"/>
                  </a:cubicBezTo>
                  <a:cubicBezTo>
                    <a:pt x="1662291" y="61257"/>
                    <a:pt x="1760575" y="98949"/>
                    <a:pt x="1859272" y="132573"/>
                  </a:cubicBezTo>
                  <a:cubicBezTo>
                    <a:pt x="1926598" y="157702"/>
                    <a:pt x="1993408" y="185044"/>
                    <a:pt x="2056768" y="218926"/>
                  </a:cubicBezTo>
                  <a:cubicBezTo>
                    <a:pt x="2108537" y="250027"/>
                    <a:pt x="2158915" y="283445"/>
                    <a:pt x="2208727" y="317585"/>
                  </a:cubicBezTo>
                  <a:cubicBezTo>
                    <a:pt x="2275589" y="367944"/>
                    <a:pt x="2343070" y="417428"/>
                    <a:pt x="2411220" y="465933"/>
                  </a:cubicBezTo>
                  <a:cubicBezTo>
                    <a:pt x="2428425" y="481123"/>
                    <a:pt x="2474167" y="494254"/>
                    <a:pt x="2457271" y="520978"/>
                  </a:cubicBezTo>
                  <a:cubicBezTo>
                    <a:pt x="2453717" y="525664"/>
                    <a:pt x="2448154" y="528136"/>
                    <a:pt x="2442539" y="528136"/>
                  </a:cubicBezTo>
                  <a:cubicBezTo>
                    <a:pt x="2438521" y="528136"/>
                    <a:pt x="2434503" y="526900"/>
                    <a:pt x="2431155" y="524377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9" name="Google Shape;1539;p28"/>
            <p:cNvSpPr/>
            <p:nvPr/>
          </p:nvSpPr>
          <p:spPr>
            <a:xfrm>
              <a:off x="-202244" y="579517"/>
              <a:ext cx="192271" cy="328062"/>
            </a:xfrm>
            <a:custGeom>
              <a:rect b="b" l="l" r="r" t="t"/>
              <a:pathLst>
                <a:path extrusionOk="0" h="328062" w="192271">
                  <a:moveTo>
                    <a:pt x="171916" y="327805"/>
                  </a:moveTo>
                  <a:cubicBezTo>
                    <a:pt x="157544" y="324818"/>
                    <a:pt x="151930" y="308083"/>
                    <a:pt x="143945" y="297425"/>
                  </a:cubicBezTo>
                  <a:cubicBezTo>
                    <a:pt x="129934" y="274820"/>
                    <a:pt x="119065" y="250515"/>
                    <a:pt x="107166" y="226726"/>
                  </a:cubicBezTo>
                  <a:cubicBezTo>
                    <a:pt x="89137" y="188158"/>
                    <a:pt x="64205" y="153453"/>
                    <a:pt x="45455" y="115246"/>
                  </a:cubicBezTo>
                  <a:cubicBezTo>
                    <a:pt x="41128" y="101394"/>
                    <a:pt x="-20583" y="-3856"/>
                    <a:pt x="7130" y="109"/>
                  </a:cubicBezTo>
                  <a:cubicBezTo>
                    <a:pt x="12642" y="1705"/>
                    <a:pt x="15836" y="7781"/>
                    <a:pt x="18772" y="12261"/>
                  </a:cubicBezTo>
                  <a:cubicBezTo>
                    <a:pt x="39789" y="44083"/>
                    <a:pt x="56788" y="78171"/>
                    <a:pt x="76516" y="110817"/>
                  </a:cubicBezTo>
                  <a:cubicBezTo>
                    <a:pt x="107063" y="156800"/>
                    <a:pt x="135240" y="203966"/>
                    <a:pt x="159553" y="253605"/>
                  </a:cubicBezTo>
                  <a:cubicBezTo>
                    <a:pt x="168104" y="269567"/>
                    <a:pt x="177634" y="284809"/>
                    <a:pt x="188554" y="299175"/>
                  </a:cubicBezTo>
                  <a:cubicBezTo>
                    <a:pt x="191336" y="303140"/>
                    <a:pt x="192778" y="307671"/>
                    <a:pt x="192109" y="312563"/>
                  </a:cubicBezTo>
                  <a:cubicBezTo>
                    <a:pt x="191130" y="321317"/>
                    <a:pt x="183043" y="328062"/>
                    <a:pt x="174389" y="328062"/>
                  </a:cubicBezTo>
                  <a:cubicBezTo>
                    <a:pt x="173565" y="327959"/>
                    <a:pt x="172740" y="327908"/>
                    <a:pt x="171916" y="32780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0" name="Google Shape;1540;p28"/>
            <p:cNvSpPr/>
            <p:nvPr/>
          </p:nvSpPr>
          <p:spPr>
            <a:xfrm>
              <a:off x="-22498" y="516200"/>
              <a:ext cx="2024213" cy="537668"/>
            </a:xfrm>
            <a:custGeom>
              <a:rect b="b" l="l" r="r" t="t"/>
              <a:pathLst>
                <a:path extrusionOk="0" h="537668" w="2024213">
                  <a:moveTo>
                    <a:pt x="2005917" y="537617"/>
                  </a:moveTo>
                  <a:cubicBezTo>
                    <a:pt x="1989227" y="536330"/>
                    <a:pt x="1980934" y="518359"/>
                    <a:pt x="1967438" y="510378"/>
                  </a:cubicBezTo>
                  <a:cubicBezTo>
                    <a:pt x="1927465" y="482469"/>
                    <a:pt x="1894858" y="446888"/>
                    <a:pt x="1860293" y="413006"/>
                  </a:cubicBezTo>
                  <a:cubicBezTo>
                    <a:pt x="1794101" y="361205"/>
                    <a:pt x="1726054" y="311927"/>
                    <a:pt x="1652959" y="270116"/>
                  </a:cubicBezTo>
                  <a:cubicBezTo>
                    <a:pt x="1559311" y="214247"/>
                    <a:pt x="1467620" y="151426"/>
                    <a:pt x="1368357" y="106371"/>
                  </a:cubicBezTo>
                  <a:cubicBezTo>
                    <a:pt x="1295313" y="77793"/>
                    <a:pt x="1222064" y="55805"/>
                    <a:pt x="1144023" y="47876"/>
                  </a:cubicBezTo>
                  <a:cubicBezTo>
                    <a:pt x="1086897" y="37062"/>
                    <a:pt x="1033891" y="35106"/>
                    <a:pt x="976919" y="38762"/>
                  </a:cubicBezTo>
                  <a:cubicBezTo>
                    <a:pt x="819706" y="37886"/>
                    <a:pt x="668261" y="76763"/>
                    <a:pt x="520423" y="124341"/>
                  </a:cubicBezTo>
                  <a:cubicBezTo>
                    <a:pt x="431410" y="157245"/>
                    <a:pt x="346571" y="200704"/>
                    <a:pt x="259773" y="239066"/>
                  </a:cubicBezTo>
                  <a:cubicBezTo>
                    <a:pt x="197702" y="271763"/>
                    <a:pt x="133930" y="300805"/>
                    <a:pt x="74898" y="338652"/>
                  </a:cubicBezTo>
                  <a:cubicBezTo>
                    <a:pt x="58311" y="348590"/>
                    <a:pt x="3760" y="396374"/>
                    <a:pt x="103" y="369598"/>
                  </a:cubicBezTo>
                  <a:cubicBezTo>
                    <a:pt x="52" y="369598"/>
                    <a:pt x="52" y="369598"/>
                    <a:pt x="0" y="369598"/>
                  </a:cubicBezTo>
                  <a:cubicBezTo>
                    <a:pt x="46051" y="321505"/>
                    <a:pt x="104723" y="286336"/>
                    <a:pt x="162828" y="253947"/>
                  </a:cubicBezTo>
                  <a:cubicBezTo>
                    <a:pt x="228712" y="218057"/>
                    <a:pt x="295832" y="185051"/>
                    <a:pt x="364239" y="154413"/>
                  </a:cubicBezTo>
                  <a:cubicBezTo>
                    <a:pt x="478956" y="96948"/>
                    <a:pt x="601142" y="55239"/>
                    <a:pt x="727139" y="30935"/>
                  </a:cubicBezTo>
                  <a:cubicBezTo>
                    <a:pt x="809043" y="10647"/>
                    <a:pt x="892698" y="1687"/>
                    <a:pt x="976971" y="1790"/>
                  </a:cubicBezTo>
                  <a:cubicBezTo>
                    <a:pt x="1041257" y="-3205"/>
                    <a:pt x="1104926" y="2717"/>
                    <a:pt x="1168234" y="13788"/>
                  </a:cubicBezTo>
                  <a:cubicBezTo>
                    <a:pt x="1291089" y="29235"/>
                    <a:pt x="1408896" y="75578"/>
                    <a:pt x="1513053" y="141797"/>
                  </a:cubicBezTo>
                  <a:cubicBezTo>
                    <a:pt x="1582800" y="182991"/>
                    <a:pt x="1651929" y="225163"/>
                    <a:pt x="1720748" y="268004"/>
                  </a:cubicBezTo>
                  <a:cubicBezTo>
                    <a:pt x="1764482" y="294677"/>
                    <a:pt x="1806515" y="323719"/>
                    <a:pt x="1846179" y="356056"/>
                  </a:cubicBezTo>
                  <a:cubicBezTo>
                    <a:pt x="1869823" y="372430"/>
                    <a:pt x="1892591" y="390041"/>
                    <a:pt x="1911908" y="411461"/>
                  </a:cubicBezTo>
                  <a:cubicBezTo>
                    <a:pt x="1935655" y="438392"/>
                    <a:pt x="1963471" y="460739"/>
                    <a:pt x="1992009" y="482366"/>
                  </a:cubicBezTo>
                  <a:cubicBezTo>
                    <a:pt x="2002569" y="490914"/>
                    <a:pt x="2013335" y="499667"/>
                    <a:pt x="2021783" y="510223"/>
                  </a:cubicBezTo>
                  <a:cubicBezTo>
                    <a:pt x="2028634" y="521551"/>
                    <a:pt x="2020186" y="537668"/>
                    <a:pt x="2006690" y="537668"/>
                  </a:cubicBezTo>
                  <a:cubicBezTo>
                    <a:pt x="2006381" y="537617"/>
                    <a:pt x="2006175" y="537617"/>
                    <a:pt x="2005917" y="537617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1" name="Google Shape;1541;p28"/>
            <p:cNvSpPr/>
            <p:nvPr/>
          </p:nvSpPr>
          <p:spPr>
            <a:xfrm>
              <a:off x="65276" y="787230"/>
              <a:ext cx="1858949" cy="414524"/>
            </a:xfrm>
            <a:custGeom>
              <a:rect b="b" l="l" r="r" t="t"/>
              <a:pathLst>
                <a:path extrusionOk="0" h="414524" w="1858949">
                  <a:moveTo>
                    <a:pt x="1833353" y="412877"/>
                  </a:moveTo>
                  <a:cubicBezTo>
                    <a:pt x="1814397" y="402578"/>
                    <a:pt x="1799098" y="379819"/>
                    <a:pt x="1783284" y="367100"/>
                  </a:cubicBezTo>
                  <a:cubicBezTo>
                    <a:pt x="1705965" y="304022"/>
                    <a:pt x="1621228" y="254384"/>
                    <a:pt x="1532473" y="210049"/>
                  </a:cubicBezTo>
                  <a:cubicBezTo>
                    <a:pt x="1379381" y="115304"/>
                    <a:pt x="1201923" y="65665"/>
                    <a:pt x="1022714" y="55985"/>
                  </a:cubicBezTo>
                  <a:cubicBezTo>
                    <a:pt x="813885" y="23751"/>
                    <a:pt x="595836" y="27304"/>
                    <a:pt x="396589" y="103151"/>
                  </a:cubicBezTo>
                  <a:cubicBezTo>
                    <a:pt x="322876" y="131060"/>
                    <a:pt x="247772" y="155313"/>
                    <a:pt x="175758" y="187496"/>
                  </a:cubicBezTo>
                  <a:cubicBezTo>
                    <a:pt x="127492" y="209534"/>
                    <a:pt x="77577" y="233015"/>
                    <a:pt x="30650" y="256443"/>
                  </a:cubicBezTo>
                  <a:cubicBezTo>
                    <a:pt x="23026" y="259945"/>
                    <a:pt x="16999" y="264631"/>
                    <a:pt x="8500" y="264785"/>
                  </a:cubicBezTo>
                  <a:cubicBezTo>
                    <a:pt x="3915" y="264734"/>
                    <a:pt x="-51" y="260923"/>
                    <a:pt x="0" y="256289"/>
                  </a:cubicBezTo>
                  <a:cubicBezTo>
                    <a:pt x="155" y="247226"/>
                    <a:pt x="7264" y="240532"/>
                    <a:pt x="14166" y="235641"/>
                  </a:cubicBezTo>
                  <a:cubicBezTo>
                    <a:pt x="29774" y="224879"/>
                    <a:pt x="46670" y="215971"/>
                    <a:pt x="63102" y="206651"/>
                  </a:cubicBezTo>
                  <a:cubicBezTo>
                    <a:pt x="123371" y="175343"/>
                    <a:pt x="184361" y="144963"/>
                    <a:pt x="247875" y="120762"/>
                  </a:cubicBezTo>
                  <a:cubicBezTo>
                    <a:pt x="358316" y="80392"/>
                    <a:pt x="467778" y="34307"/>
                    <a:pt x="584298" y="14482"/>
                  </a:cubicBezTo>
                  <a:cubicBezTo>
                    <a:pt x="718898" y="-4827"/>
                    <a:pt x="856846" y="-4827"/>
                    <a:pt x="991446" y="14482"/>
                  </a:cubicBezTo>
                  <a:cubicBezTo>
                    <a:pt x="1029101" y="20558"/>
                    <a:pt x="1067168" y="22206"/>
                    <a:pt x="1105081" y="25862"/>
                  </a:cubicBezTo>
                  <a:cubicBezTo>
                    <a:pt x="1163341" y="32710"/>
                    <a:pt x="1221034" y="44914"/>
                    <a:pt x="1278109" y="58611"/>
                  </a:cubicBezTo>
                  <a:cubicBezTo>
                    <a:pt x="1319215" y="70763"/>
                    <a:pt x="1358828" y="87498"/>
                    <a:pt x="1399882" y="100216"/>
                  </a:cubicBezTo>
                  <a:cubicBezTo>
                    <a:pt x="1459533" y="125602"/>
                    <a:pt x="1513620" y="156034"/>
                    <a:pt x="1569613" y="187702"/>
                  </a:cubicBezTo>
                  <a:cubicBezTo>
                    <a:pt x="1629624" y="216331"/>
                    <a:pt x="1689121" y="252118"/>
                    <a:pt x="1742538" y="291046"/>
                  </a:cubicBezTo>
                  <a:cubicBezTo>
                    <a:pt x="1774269" y="311077"/>
                    <a:pt x="1804713" y="333373"/>
                    <a:pt x="1830263" y="361024"/>
                  </a:cubicBezTo>
                  <a:cubicBezTo>
                    <a:pt x="1837371" y="370087"/>
                    <a:pt x="1846952" y="376678"/>
                    <a:pt x="1855091" y="384762"/>
                  </a:cubicBezTo>
                  <a:cubicBezTo>
                    <a:pt x="1864981" y="396708"/>
                    <a:pt x="1854319" y="414524"/>
                    <a:pt x="1840462" y="414524"/>
                  </a:cubicBezTo>
                  <a:cubicBezTo>
                    <a:pt x="1838144" y="414473"/>
                    <a:pt x="1835774" y="413958"/>
                    <a:pt x="1833353" y="412877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2" name="Google Shape;1542;p28"/>
            <p:cNvSpPr/>
            <p:nvPr/>
          </p:nvSpPr>
          <p:spPr>
            <a:xfrm>
              <a:off x="1691707" y="1191552"/>
              <a:ext cx="224286" cy="351131"/>
            </a:xfrm>
            <a:custGeom>
              <a:rect b="b" l="l" r="r" t="t"/>
              <a:pathLst>
                <a:path extrusionOk="0" h="351131" w="224286">
                  <a:moveTo>
                    <a:pt x="14526" y="341142"/>
                  </a:moveTo>
                  <a:cubicBezTo>
                    <a:pt x="9942" y="334190"/>
                    <a:pt x="5615" y="326415"/>
                    <a:pt x="0" y="320133"/>
                  </a:cubicBezTo>
                  <a:cubicBezTo>
                    <a:pt x="20759" y="288465"/>
                    <a:pt x="42806" y="257673"/>
                    <a:pt x="62690" y="225439"/>
                  </a:cubicBezTo>
                  <a:cubicBezTo>
                    <a:pt x="93082" y="169828"/>
                    <a:pt x="131612" y="119365"/>
                    <a:pt x="165816" y="66174"/>
                  </a:cubicBezTo>
                  <a:cubicBezTo>
                    <a:pt x="176428" y="50211"/>
                    <a:pt x="201050" y="-3804"/>
                    <a:pt x="222325" y="213"/>
                  </a:cubicBezTo>
                  <a:cubicBezTo>
                    <a:pt x="227424" y="4589"/>
                    <a:pt x="221191" y="11335"/>
                    <a:pt x="219285" y="16021"/>
                  </a:cubicBezTo>
                  <a:cubicBezTo>
                    <a:pt x="184309" y="96812"/>
                    <a:pt x="132334" y="167613"/>
                    <a:pt x="91073" y="245058"/>
                  </a:cubicBezTo>
                  <a:cubicBezTo>
                    <a:pt x="70262" y="279712"/>
                    <a:pt x="47133" y="312821"/>
                    <a:pt x="25653" y="347166"/>
                  </a:cubicBezTo>
                  <a:cubicBezTo>
                    <a:pt x="24983" y="347784"/>
                    <a:pt x="24314" y="348402"/>
                    <a:pt x="23644" y="349020"/>
                  </a:cubicBezTo>
                  <a:cubicBezTo>
                    <a:pt x="22871" y="349689"/>
                    <a:pt x="22099" y="350410"/>
                    <a:pt x="21274" y="351131"/>
                  </a:cubicBezTo>
                  <a:cubicBezTo>
                    <a:pt x="19008" y="347836"/>
                    <a:pt x="16741" y="344489"/>
                    <a:pt x="14526" y="341142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3" name="Google Shape;1543;p28"/>
            <p:cNvSpPr/>
            <p:nvPr/>
          </p:nvSpPr>
          <p:spPr>
            <a:xfrm>
              <a:off x="65598" y="1035489"/>
              <a:ext cx="150141" cy="388762"/>
            </a:xfrm>
            <a:custGeom>
              <a:rect b="b" l="l" r="r" t="t"/>
              <a:pathLst>
                <a:path extrusionOk="0" h="388762" w="150141">
                  <a:moveTo>
                    <a:pt x="115735" y="379803"/>
                  </a:moveTo>
                  <a:cubicBezTo>
                    <a:pt x="83077" y="312967"/>
                    <a:pt x="70765" y="240775"/>
                    <a:pt x="47997" y="170848"/>
                  </a:cubicBezTo>
                  <a:cubicBezTo>
                    <a:pt x="31719" y="119820"/>
                    <a:pt x="5551" y="70799"/>
                    <a:pt x="246" y="16990"/>
                  </a:cubicBezTo>
                  <a:cubicBezTo>
                    <a:pt x="-2021" y="2160"/>
                    <a:pt x="11990" y="-8911"/>
                    <a:pt x="17605" y="10039"/>
                  </a:cubicBezTo>
                  <a:cubicBezTo>
                    <a:pt x="35274" y="59419"/>
                    <a:pt x="57218" y="106947"/>
                    <a:pt x="76844" y="155504"/>
                  </a:cubicBezTo>
                  <a:cubicBezTo>
                    <a:pt x="96521" y="202207"/>
                    <a:pt x="104608" y="252669"/>
                    <a:pt x="123204" y="299682"/>
                  </a:cubicBezTo>
                  <a:cubicBezTo>
                    <a:pt x="130776" y="320278"/>
                    <a:pt x="138349" y="342060"/>
                    <a:pt x="147878" y="361627"/>
                  </a:cubicBezTo>
                  <a:cubicBezTo>
                    <a:pt x="149990" y="366003"/>
                    <a:pt x="150814" y="370586"/>
                    <a:pt x="149527" y="375375"/>
                  </a:cubicBezTo>
                  <a:cubicBezTo>
                    <a:pt x="147466" y="383974"/>
                    <a:pt x="139327" y="388763"/>
                    <a:pt x="131240" y="388763"/>
                  </a:cubicBezTo>
                  <a:cubicBezTo>
                    <a:pt x="125059" y="388711"/>
                    <a:pt x="118929" y="385879"/>
                    <a:pt x="115735" y="379803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4" name="Google Shape;1544;p28"/>
            <p:cNvSpPr/>
            <p:nvPr/>
          </p:nvSpPr>
          <p:spPr>
            <a:xfrm>
              <a:off x="194431" y="1127386"/>
              <a:ext cx="1536765" cy="407676"/>
            </a:xfrm>
            <a:custGeom>
              <a:rect b="b" l="l" r="r" t="t"/>
              <a:pathLst>
                <a:path extrusionOk="0" h="407676" w="1536765">
                  <a:moveTo>
                    <a:pt x="1512678" y="406595"/>
                  </a:moveTo>
                  <a:cubicBezTo>
                    <a:pt x="1512369" y="406183"/>
                    <a:pt x="1512112" y="405720"/>
                    <a:pt x="1511803" y="405308"/>
                  </a:cubicBezTo>
                  <a:cubicBezTo>
                    <a:pt x="1505570" y="395833"/>
                    <a:pt x="1499697" y="384711"/>
                    <a:pt x="1490425" y="378120"/>
                  </a:cubicBezTo>
                  <a:cubicBezTo>
                    <a:pt x="1481565" y="366122"/>
                    <a:pt x="1470851" y="355258"/>
                    <a:pt x="1461270" y="344032"/>
                  </a:cubicBezTo>
                  <a:cubicBezTo>
                    <a:pt x="1426911" y="308606"/>
                    <a:pt x="1388587" y="274467"/>
                    <a:pt x="1346656" y="248978"/>
                  </a:cubicBezTo>
                  <a:cubicBezTo>
                    <a:pt x="1287675" y="209226"/>
                    <a:pt x="1227561" y="170659"/>
                    <a:pt x="1160287" y="146303"/>
                  </a:cubicBezTo>
                  <a:cubicBezTo>
                    <a:pt x="1133140" y="134769"/>
                    <a:pt x="1108827" y="117776"/>
                    <a:pt x="1081062" y="107632"/>
                  </a:cubicBezTo>
                  <a:cubicBezTo>
                    <a:pt x="1051803" y="97540"/>
                    <a:pt x="1023626" y="84770"/>
                    <a:pt x="995192" y="72669"/>
                  </a:cubicBezTo>
                  <a:cubicBezTo>
                    <a:pt x="926218" y="55471"/>
                    <a:pt x="855338" y="44142"/>
                    <a:pt x="784354" y="39869"/>
                  </a:cubicBezTo>
                  <a:cubicBezTo>
                    <a:pt x="712084" y="33175"/>
                    <a:pt x="638731" y="38221"/>
                    <a:pt x="567799" y="44503"/>
                  </a:cubicBezTo>
                  <a:cubicBezTo>
                    <a:pt x="495116" y="55986"/>
                    <a:pt x="423721" y="78694"/>
                    <a:pt x="355314" y="104028"/>
                  </a:cubicBezTo>
                  <a:cubicBezTo>
                    <a:pt x="279076" y="138579"/>
                    <a:pt x="207166" y="178640"/>
                    <a:pt x="133659" y="217619"/>
                  </a:cubicBezTo>
                  <a:cubicBezTo>
                    <a:pt x="92192" y="239143"/>
                    <a:pt x="50982" y="262726"/>
                    <a:pt x="16418" y="294291"/>
                  </a:cubicBezTo>
                  <a:cubicBezTo>
                    <a:pt x="11937" y="296711"/>
                    <a:pt x="6373" y="296196"/>
                    <a:pt x="2664" y="292489"/>
                  </a:cubicBezTo>
                  <a:cubicBezTo>
                    <a:pt x="-13974" y="272664"/>
                    <a:pt x="52219" y="230492"/>
                    <a:pt x="65612" y="220451"/>
                  </a:cubicBezTo>
                  <a:cubicBezTo>
                    <a:pt x="120060" y="184613"/>
                    <a:pt x="178062" y="154953"/>
                    <a:pt x="235394" y="124058"/>
                  </a:cubicBezTo>
                  <a:cubicBezTo>
                    <a:pt x="333782" y="67056"/>
                    <a:pt x="442317" y="29416"/>
                    <a:pt x="554149" y="9128"/>
                  </a:cubicBezTo>
                  <a:cubicBezTo>
                    <a:pt x="696372" y="-8688"/>
                    <a:pt x="840399" y="220"/>
                    <a:pt x="980305" y="30240"/>
                  </a:cubicBezTo>
                  <a:cubicBezTo>
                    <a:pt x="1012551" y="36213"/>
                    <a:pt x="1040883" y="53411"/>
                    <a:pt x="1071481" y="64430"/>
                  </a:cubicBezTo>
                  <a:cubicBezTo>
                    <a:pt x="1101512" y="74420"/>
                    <a:pt x="1129843" y="88271"/>
                    <a:pt x="1157299" y="103925"/>
                  </a:cubicBezTo>
                  <a:cubicBezTo>
                    <a:pt x="1197324" y="121741"/>
                    <a:pt x="1238121" y="137858"/>
                    <a:pt x="1276394" y="159588"/>
                  </a:cubicBezTo>
                  <a:cubicBezTo>
                    <a:pt x="1340681" y="199752"/>
                    <a:pt x="1405895" y="239297"/>
                    <a:pt x="1461373" y="291562"/>
                  </a:cubicBezTo>
                  <a:cubicBezTo>
                    <a:pt x="1482699" y="310717"/>
                    <a:pt x="1501191" y="332807"/>
                    <a:pt x="1519323" y="354949"/>
                  </a:cubicBezTo>
                  <a:cubicBezTo>
                    <a:pt x="1527256" y="365968"/>
                    <a:pt x="1537404" y="377966"/>
                    <a:pt x="1536734" y="392229"/>
                  </a:cubicBezTo>
                  <a:cubicBezTo>
                    <a:pt x="1535962" y="401601"/>
                    <a:pt x="1527256" y="407677"/>
                    <a:pt x="1518602" y="407677"/>
                  </a:cubicBezTo>
                  <a:cubicBezTo>
                    <a:pt x="1516593" y="407625"/>
                    <a:pt x="1514584" y="407265"/>
                    <a:pt x="1512678" y="40659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5" name="Google Shape;1545;p28"/>
            <p:cNvSpPr/>
            <p:nvPr/>
          </p:nvSpPr>
          <p:spPr>
            <a:xfrm>
              <a:off x="305658" y="1434928"/>
              <a:ext cx="1328460" cy="343177"/>
            </a:xfrm>
            <a:custGeom>
              <a:rect b="b" l="l" r="r" t="t"/>
              <a:pathLst>
                <a:path extrusionOk="0" h="343177" w="1328460">
                  <a:moveTo>
                    <a:pt x="1298531" y="339161"/>
                  </a:moveTo>
                  <a:cubicBezTo>
                    <a:pt x="1277514" y="319182"/>
                    <a:pt x="1259485" y="296423"/>
                    <a:pt x="1237901" y="276959"/>
                  </a:cubicBezTo>
                  <a:cubicBezTo>
                    <a:pt x="1205964" y="252860"/>
                    <a:pt x="1176911" y="225106"/>
                    <a:pt x="1144408" y="201729"/>
                  </a:cubicBezTo>
                  <a:cubicBezTo>
                    <a:pt x="1092741" y="167692"/>
                    <a:pt x="1036491" y="140968"/>
                    <a:pt x="979210" y="118105"/>
                  </a:cubicBezTo>
                  <a:cubicBezTo>
                    <a:pt x="897100" y="78096"/>
                    <a:pt x="807470" y="57139"/>
                    <a:pt x="717324" y="45038"/>
                  </a:cubicBezTo>
                  <a:cubicBezTo>
                    <a:pt x="671582" y="36748"/>
                    <a:pt x="625530" y="35306"/>
                    <a:pt x="579170" y="37675"/>
                  </a:cubicBezTo>
                  <a:cubicBezTo>
                    <a:pt x="512668" y="35718"/>
                    <a:pt x="447094" y="44987"/>
                    <a:pt x="382138" y="58529"/>
                  </a:cubicBezTo>
                  <a:cubicBezTo>
                    <a:pt x="251452" y="80671"/>
                    <a:pt x="123497" y="125726"/>
                    <a:pt x="13005" y="199618"/>
                  </a:cubicBezTo>
                  <a:cubicBezTo>
                    <a:pt x="-22178" y="212902"/>
                    <a:pt x="24234" y="168825"/>
                    <a:pt x="32785" y="164191"/>
                  </a:cubicBezTo>
                  <a:cubicBezTo>
                    <a:pt x="77858" y="130412"/>
                    <a:pt x="128133" y="104615"/>
                    <a:pt x="179336" y="81546"/>
                  </a:cubicBezTo>
                  <a:cubicBezTo>
                    <a:pt x="241871" y="53328"/>
                    <a:pt x="309661" y="37829"/>
                    <a:pt x="376626" y="24184"/>
                  </a:cubicBezTo>
                  <a:cubicBezTo>
                    <a:pt x="431589" y="12959"/>
                    <a:pt x="486912" y="1476"/>
                    <a:pt x="543266" y="1836"/>
                  </a:cubicBezTo>
                  <a:cubicBezTo>
                    <a:pt x="558668" y="1939"/>
                    <a:pt x="574173" y="1424"/>
                    <a:pt x="589575" y="909"/>
                  </a:cubicBezTo>
                  <a:cubicBezTo>
                    <a:pt x="616001" y="34"/>
                    <a:pt x="642426" y="-841"/>
                    <a:pt x="668697" y="1527"/>
                  </a:cubicBezTo>
                  <a:cubicBezTo>
                    <a:pt x="751373" y="11105"/>
                    <a:pt x="834204" y="24853"/>
                    <a:pt x="913481" y="50651"/>
                  </a:cubicBezTo>
                  <a:cubicBezTo>
                    <a:pt x="989358" y="79847"/>
                    <a:pt x="1064359" y="111875"/>
                    <a:pt x="1135239" y="151781"/>
                  </a:cubicBezTo>
                  <a:cubicBezTo>
                    <a:pt x="1170730" y="171451"/>
                    <a:pt x="1200401" y="198948"/>
                    <a:pt x="1231668" y="224437"/>
                  </a:cubicBezTo>
                  <a:cubicBezTo>
                    <a:pt x="1266851" y="249462"/>
                    <a:pt x="1295337" y="281799"/>
                    <a:pt x="1324544" y="313158"/>
                  </a:cubicBezTo>
                  <a:cubicBezTo>
                    <a:pt x="1334795" y="326134"/>
                    <a:pt x="1323205" y="343177"/>
                    <a:pt x="1309554" y="343177"/>
                  </a:cubicBezTo>
                  <a:cubicBezTo>
                    <a:pt x="1305845" y="343177"/>
                    <a:pt x="1302085" y="341942"/>
                    <a:pt x="1298531" y="33916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6" name="Google Shape;1546;p28"/>
            <p:cNvSpPr/>
            <p:nvPr/>
          </p:nvSpPr>
          <p:spPr>
            <a:xfrm>
              <a:off x="1443215" y="1764480"/>
              <a:ext cx="180875" cy="335965"/>
            </a:xfrm>
            <a:custGeom>
              <a:rect b="b" l="l" r="r" t="t"/>
              <a:pathLst>
                <a:path extrusionOk="0" h="335965" w="180875">
                  <a:moveTo>
                    <a:pt x="19317" y="327933"/>
                  </a:moveTo>
                  <a:cubicBezTo>
                    <a:pt x="13239" y="323453"/>
                    <a:pt x="7212" y="318098"/>
                    <a:pt x="412" y="314905"/>
                  </a:cubicBezTo>
                  <a:cubicBezTo>
                    <a:pt x="309" y="314854"/>
                    <a:pt x="155" y="314802"/>
                    <a:pt x="0" y="314699"/>
                  </a:cubicBezTo>
                  <a:cubicBezTo>
                    <a:pt x="5924" y="300590"/>
                    <a:pt x="18235" y="285194"/>
                    <a:pt x="21635" y="274638"/>
                  </a:cubicBezTo>
                  <a:cubicBezTo>
                    <a:pt x="31525" y="254711"/>
                    <a:pt x="40488" y="234320"/>
                    <a:pt x="51924" y="215216"/>
                  </a:cubicBezTo>
                  <a:cubicBezTo>
                    <a:pt x="90506" y="158472"/>
                    <a:pt x="116107" y="94673"/>
                    <a:pt x="149538" y="34943"/>
                  </a:cubicBezTo>
                  <a:cubicBezTo>
                    <a:pt x="156750" y="23048"/>
                    <a:pt x="162622" y="8527"/>
                    <a:pt x="174367" y="494"/>
                  </a:cubicBezTo>
                  <a:cubicBezTo>
                    <a:pt x="195023" y="-6251"/>
                    <a:pt x="159995" y="58114"/>
                    <a:pt x="159017" y="66868"/>
                  </a:cubicBezTo>
                  <a:cubicBezTo>
                    <a:pt x="146396" y="97145"/>
                    <a:pt x="132334" y="126702"/>
                    <a:pt x="121052" y="157494"/>
                  </a:cubicBezTo>
                  <a:cubicBezTo>
                    <a:pt x="108381" y="188492"/>
                    <a:pt x="89321" y="216298"/>
                    <a:pt x="73919" y="245906"/>
                  </a:cubicBezTo>
                  <a:cubicBezTo>
                    <a:pt x="60114" y="276286"/>
                    <a:pt x="46258" y="306615"/>
                    <a:pt x="30340" y="335914"/>
                  </a:cubicBezTo>
                  <a:lnTo>
                    <a:pt x="30340" y="335965"/>
                  </a:lnTo>
                  <a:cubicBezTo>
                    <a:pt x="26632" y="333288"/>
                    <a:pt x="22923" y="330610"/>
                    <a:pt x="19317" y="327933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7" name="Google Shape;1547;p28"/>
            <p:cNvSpPr/>
            <p:nvPr/>
          </p:nvSpPr>
          <p:spPr>
            <a:xfrm>
              <a:off x="310356" y="1621908"/>
              <a:ext cx="138419" cy="353463"/>
            </a:xfrm>
            <a:custGeom>
              <a:rect b="b" l="l" r="r" t="t"/>
              <a:pathLst>
                <a:path extrusionOk="0" h="353463" w="138419">
                  <a:moveTo>
                    <a:pt x="102831" y="342289"/>
                  </a:moveTo>
                  <a:cubicBezTo>
                    <a:pt x="81556" y="286369"/>
                    <a:pt x="66721" y="227719"/>
                    <a:pt x="45704" y="171799"/>
                  </a:cubicBezTo>
                  <a:cubicBezTo>
                    <a:pt x="26748" y="120358"/>
                    <a:pt x="2898" y="68094"/>
                    <a:pt x="13" y="12740"/>
                  </a:cubicBezTo>
                  <a:cubicBezTo>
                    <a:pt x="-450" y="3111"/>
                    <a:pt x="11140" y="-4973"/>
                    <a:pt x="18197" y="3677"/>
                  </a:cubicBezTo>
                  <a:cubicBezTo>
                    <a:pt x="22473" y="8775"/>
                    <a:pt x="23915" y="15469"/>
                    <a:pt x="26027" y="21597"/>
                  </a:cubicBezTo>
                  <a:cubicBezTo>
                    <a:pt x="43180" y="81636"/>
                    <a:pt x="69503" y="136167"/>
                    <a:pt x="91189" y="194147"/>
                  </a:cubicBezTo>
                  <a:cubicBezTo>
                    <a:pt x="107312" y="238378"/>
                    <a:pt x="119624" y="284052"/>
                    <a:pt x="136932" y="327820"/>
                  </a:cubicBezTo>
                  <a:cubicBezTo>
                    <a:pt x="142649" y="342392"/>
                    <a:pt x="130853" y="353463"/>
                    <a:pt x="119109" y="353463"/>
                  </a:cubicBezTo>
                  <a:cubicBezTo>
                    <a:pt x="112773" y="353515"/>
                    <a:pt x="106334" y="350168"/>
                    <a:pt x="102831" y="34228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8" name="Google Shape;1548;p28"/>
            <p:cNvSpPr/>
            <p:nvPr/>
          </p:nvSpPr>
          <p:spPr>
            <a:xfrm>
              <a:off x="430301" y="1835416"/>
              <a:ext cx="1056134" cy="258593"/>
            </a:xfrm>
            <a:custGeom>
              <a:rect b="b" l="l" r="r" t="t"/>
              <a:pathLst>
                <a:path extrusionOk="0" h="258593" w="1056134">
                  <a:moveTo>
                    <a:pt x="1033621" y="258027"/>
                  </a:moveTo>
                  <a:cubicBezTo>
                    <a:pt x="1033209" y="257718"/>
                    <a:pt x="1032694" y="257358"/>
                    <a:pt x="1032282" y="257049"/>
                  </a:cubicBezTo>
                  <a:cubicBezTo>
                    <a:pt x="1026203" y="252569"/>
                    <a:pt x="1020176" y="247214"/>
                    <a:pt x="1013377" y="244021"/>
                  </a:cubicBezTo>
                  <a:cubicBezTo>
                    <a:pt x="1008895" y="241858"/>
                    <a:pt x="1003847" y="241601"/>
                    <a:pt x="999211" y="242734"/>
                  </a:cubicBezTo>
                  <a:cubicBezTo>
                    <a:pt x="960062" y="218584"/>
                    <a:pt x="929773" y="178008"/>
                    <a:pt x="888049" y="157411"/>
                  </a:cubicBezTo>
                  <a:cubicBezTo>
                    <a:pt x="847406" y="134652"/>
                    <a:pt x="806609" y="111944"/>
                    <a:pt x="762669" y="95981"/>
                  </a:cubicBezTo>
                  <a:cubicBezTo>
                    <a:pt x="724551" y="84859"/>
                    <a:pt x="685865" y="71626"/>
                    <a:pt x="647592" y="62151"/>
                  </a:cubicBezTo>
                  <a:cubicBezTo>
                    <a:pt x="492748" y="33521"/>
                    <a:pt x="327447" y="15190"/>
                    <a:pt x="175487" y="67146"/>
                  </a:cubicBezTo>
                  <a:cubicBezTo>
                    <a:pt x="115940" y="86455"/>
                    <a:pt x="65510" y="126877"/>
                    <a:pt x="4932" y="142633"/>
                  </a:cubicBezTo>
                  <a:cubicBezTo>
                    <a:pt x="4211" y="147370"/>
                    <a:pt x="-1198" y="145053"/>
                    <a:pt x="502" y="140728"/>
                  </a:cubicBezTo>
                  <a:cubicBezTo>
                    <a:pt x="-3516" y="130945"/>
                    <a:pt x="17707" y="123066"/>
                    <a:pt x="23786" y="118071"/>
                  </a:cubicBezTo>
                  <a:cubicBezTo>
                    <a:pt x="62831" y="95724"/>
                    <a:pt x="98323" y="67558"/>
                    <a:pt x="139532" y="49123"/>
                  </a:cubicBezTo>
                  <a:cubicBezTo>
                    <a:pt x="191611" y="26158"/>
                    <a:pt x="247655" y="10968"/>
                    <a:pt x="303906" y="2987"/>
                  </a:cubicBezTo>
                  <a:cubicBezTo>
                    <a:pt x="528188" y="-11019"/>
                    <a:pt x="772302" y="21472"/>
                    <a:pt x="955787" y="159574"/>
                  </a:cubicBezTo>
                  <a:cubicBezTo>
                    <a:pt x="984582" y="180274"/>
                    <a:pt x="1007762" y="212405"/>
                    <a:pt x="1042790" y="222188"/>
                  </a:cubicBezTo>
                  <a:cubicBezTo>
                    <a:pt x="1063910" y="228625"/>
                    <a:pt x="1058140" y="258593"/>
                    <a:pt x="1038205" y="258593"/>
                  </a:cubicBezTo>
                  <a:cubicBezTo>
                    <a:pt x="1036763" y="258542"/>
                    <a:pt x="1035218" y="258336"/>
                    <a:pt x="1033621" y="258027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9" name="Google Shape;1549;p28"/>
            <p:cNvSpPr/>
            <p:nvPr/>
          </p:nvSpPr>
          <p:spPr>
            <a:xfrm>
              <a:off x="662834" y="2168767"/>
              <a:ext cx="563321" cy="520336"/>
            </a:xfrm>
            <a:custGeom>
              <a:rect b="b" l="l" r="r" t="t"/>
              <a:pathLst>
                <a:path extrusionOk="0" h="520336" w="563321">
                  <a:moveTo>
                    <a:pt x="337123" y="519924"/>
                  </a:moveTo>
                  <a:cubicBezTo>
                    <a:pt x="238375" y="518740"/>
                    <a:pt x="131437" y="497937"/>
                    <a:pt x="61381" y="422862"/>
                  </a:cubicBezTo>
                  <a:cubicBezTo>
                    <a:pt x="27280" y="390319"/>
                    <a:pt x="10848" y="344903"/>
                    <a:pt x="1060" y="299744"/>
                  </a:cubicBezTo>
                  <a:cubicBezTo>
                    <a:pt x="-2545" y="254071"/>
                    <a:pt x="2863" y="205874"/>
                    <a:pt x="20068" y="163187"/>
                  </a:cubicBezTo>
                  <a:cubicBezTo>
                    <a:pt x="59835" y="55569"/>
                    <a:pt x="180836" y="12573"/>
                    <a:pt x="286281" y="729"/>
                  </a:cubicBezTo>
                  <a:cubicBezTo>
                    <a:pt x="346601" y="-3544"/>
                    <a:pt x="409703" y="11131"/>
                    <a:pt x="462348" y="40275"/>
                  </a:cubicBezTo>
                  <a:cubicBezTo>
                    <a:pt x="479965" y="53457"/>
                    <a:pt x="497376" y="67463"/>
                    <a:pt x="510511" y="85228"/>
                  </a:cubicBezTo>
                  <a:cubicBezTo>
                    <a:pt x="518135" y="94497"/>
                    <a:pt x="523183" y="105413"/>
                    <a:pt x="528334" y="116226"/>
                  </a:cubicBezTo>
                  <a:cubicBezTo>
                    <a:pt x="535443" y="130232"/>
                    <a:pt x="545230" y="143054"/>
                    <a:pt x="550484" y="157935"/>
                  </a:cubicBezTo>
                  <a:cubicBezTo>
                    <a:pt x="574540" y="234504"/>
                    <a:pt x="563105" y="319929"/>
                    <a:pt x="530189" y="392172"/>
                  </a:cubicBezTo>
                  <a:cubicBezTo>
                    <a:pt x="500054" y="468381"/>
                    <a:pt x="432007" y="520285"/>
                    <a:pt x="350155" y="520336"/>
                  </a:cubicBezTo>
                  <a:cubicBezTo>
                    <a:pt x="345828" y="520336"/>
                    <a:pt x="341501" y="520182"/>
                    <a:pt x="337123" y="519924"/>
                  </a:cubicBezTo>
                  <a:close/>
                  <a:moveTo>
                    <a:pt x="247544" y="36465"/>
                  </a:moveTo>
                  <a:cubicBezTo>
                    <a:pt x="178158" y="50265"/>
                    <a:pt x="107844" y="78740"/>
                    <a:pt x="65656" y="138162"/>
                  </a:cubicBezTo>
                  <a:cubicBezTo>
                    <a:pt x="37325" y="182960"/>
                    <a:pt x="29031" y="236151"/>
                    <a:pt x="29649" y="288261"/>
                  </a:cubicBezTo>
                  <a:cubicBezTo>
                    <a:pt x="34904" y="318951"/>
                    <a:pt x="44948" y="350001"/>
                    <a:pt x="61381" y="376570"/>
                  </a:cubicBezTo>
                  <a:cubicBezTo>
                    <a:pt x="128500" y="471573"/>
                    <a:pt x="253210" y="493148"/>
                    <a:pt x="362364" y="489750"/>
                  </a:cubicBezTo>
                  <a:cubicBezTo>
                    <a:pt x="406870" y="486660"/>
                    <a:pt x="449882" y="463386"/>
                    <a:pt x="476462" y="427548"/>
                  </a:cubicBezTo>
                  <a:cubicBezTo>
                    <a:pt x="506133" y="382080"/>
                    <a:pt x="526480" y="329558"/>
                    <a:pt x="531889" y="275337"/>
                  </a:cubicBezTo>
                  <a:cubicBezTo>
                    <a:pt x="532919" y="240374"/>
                    <a:pt x="534619" y="204226"/>
                    <a:pt x="523234" y="170653"/>
                  </a:cubicBezTo>
                  <a:cubicBezTo>
                    <a:pt x="516126" y="152013"/>
                    <a:pt x="503609" y="136102"/>
                    <a:pt x="495882" y="117720"/>
                  </a:cubicBezTo>
                  <a:cubicBezTo>
                    <a:pt x="485992" y="98358"/>
                    <a:pt x="469559" y="83529"/>
                    <a:pt x="452612" y="70450"/>
                  </a:cubicBezTo>
                  <a:cubicBezTo>
                    <a:pt x="440095" y="58813"/>
                    <a:pt x="423868" y="54127"/>
                    <a:pt x="407745" y="50110"/>
                  </a:cubicBezTo>
                  <a:cubicBezTo>
                    <a:pt x="401461" y="49081"/>
                    <a:pt x="394713" y="46712"/>
                    <a:pt x="392343" y="40224"/>
                  </a:cubicBezTo>
                  <a:cubicBezTo>
                    <a:pt x="365557" y="32964"/>
                    <a:pt x="337792" y="28844"/>
                    <a:pt x="310182" y="28844"/>
                  </a:cubicBezTo>
                  <a:cubicBezTo>
                    <a:pt x="289062" y="28896"/>
                    <a:pt x="268046" y="31264"/>
                    <a:pt x="247544" y="3646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0" name="Google Shape;1550;p28"/>
          <p:cNvGrpSpPr/>
          <p:nvPr/>
        </p:nvGrpSpPr>
        <p:grpSpPr>
          <a:xfrm rot="-231521">
            <a:off x="-69110" y="778120"/>
            <a:ext cx="660681" cy="685574"/>
            <a:chOff x="-191405" y="151421"/>
            <a:chExt cx="2416362" cy="2507404"/>
          </a:xfrm>
        </p:grpSpPr>
        <p:sp>
          <p:nvSpPr>
            <p:cNvPr id="1551" name="Google Shape;1551;p28"/>
            <p:cNvSpPr/>
            <p:nvPr/>
          </p:nvSpPr>
          <p:spPr>
            <a:xfrm>
              <a:off x="-191405" y="151421"/>
              <a:ext cx="2416362" cy="861563"/>
            </a:xfrm>
            <a:custGeom>
              <a:rect b="b" l="l" r="r" t="t"/>
              <a:pathLst>
                <a:path extrusionOk="0" h="861563" w="2416362">
                  <a:moveTo>
                    <a:pt x="2160864" y="847094"/>
                  </a:moveTo>
                  <a:cubicBezTo>
                    <a:pt x="2132327" y="825519"/>
                    <a:pt x="2104510" y="803119"/>
                    <a:pt x="2080763" y="776189"/>
                  </a:cubicBezTo>
                  <a:cubicBezTo>
                    <a:pt x="2061395" y="754820"/>
                    <a:pt x="2038678" y="737210"/>
                    <a:pt x="2015035" y="720784"/>
                  </a:cubicBezTo>
                  <a:cubicBezTo>
                    <a:pt x="1975319" y="688447"/>
                    <a:pt x="1933286" y="659354"/>
                    <a:pt x="1889604" y="632732"/>
                  </a:cubicBezTo>
                  <a:cubicBezTo>
                    <a:pt x="1820835" y="589891"/>
                    <a:pt x="1751707" y="547770"/>
                    <a:pt x="1681908" y="506525"/>
                  </a:cubicBezTo>
                  <a:cubicBezTo>
                    <a:pt x="1577752" y="440306"/>
                    <a:pt x="1459944" y="393963"/>
                    <a:pt x="1337089" y="378516"/>
                  </a:cubicBezTo>
                  <a:cubicBezTo>
                    <a:pt x="1273781" y="367496"/>
                    <a:pt x="1210113" y="361523"/>
                    <a:pt x="1145826" y="366518"/>
                  </a:cubicBezTo>
                  <a:cubicBezTo>
                    <a:pt x="1061553" y="366415"/>
                    <a:pt x="977898" y="375323"/>
                    <a:pt x="895994" y="395663"/>
                  </a:cubicBezTo>
                  <a:cubicBezTo>
                    <a:pt x="770048" y="420018"/>
                    <a:pt x="647863" y="461727"/>
                    <a:pt x="533095" y="519141"/>
                  </a:cubicBezTo>
                  <a:cubicBezTo>
                    <a:pt x="464687" y="549778"/>
                    <a:pt x="397516" y="582785"/>
                    <a:pt x="331684" y="618675"/>
                  </a:cubicBezTo>
                  <a:cubicBezTo>
                    <a:pt x="276875" y="649261"/>
                    <a:pt x="221655" y="682268"/>
                    <a:pt x="176891" y="726190"/>
                  </a:cubicBezTo>
                  <a:cubicBezTo>
                    <a:pt x="166280" y="712081"/>
                    <a:pt x="156956" y="697149"/>
                    <a:pt x="148611" y="681598"/>
                  </a:cubicBezTo>
                  <a:cubicBezTo>
                    <a:pt x="124349" y="632011"/>
                    <a:pt x="96172" y="584793"/>
                    <a:pt x="65574" y="538811"/>
                  </a:cubicBezTo>
                  <a:cubicBezTo>
                    <a:pt x="45897" y="506216"/>
                    <a:pt x="28898" y="472077"/>
                    <a:pt x="7830" y="440255"/>
                  </a:cubicBezTo>
                  <a:cubicBezTo>
                    <a:pt x="5666" y="436908"/>
                    <a:pt x="3348" y="432737"/>
                    <a:pt x="0" y="430111"/>
                  </a:cubicBezTo>
                  <a:cubicBezTo>
                    <a:pt x="62329" y="364458"/>
                    <a:pt x="129964" y="304161"/>
                    <a:pt x="205686" y="253544"/>
                  </a:cubicBezTo>
                  <a:cubicBezTo>
                    <a:pt x="269149" y="203339"/>
                    <a:pt x="341729" y="167141"/>
                    <a:pt x="415339" y="134186"/>
                  </a:cubicBezTo>
                  <a:cubicBezTo>
                    <a:pt x="528819" y="84393"/>
                    <a:pt x="651726" y="61015"/>
                    <a:pt x="771079" y="29399"/>
                  </a:cubicBezTo>
                  <a:cubicBezTo>
                    <a:pt x="829699" y="16269"/>
                    <a:pt x="889968" y="15805"/>
                    <a:pt x="949618" y="10656"/>
                  </a:cubicBezTo>
                  <a:cubicBezTo>
                    <a:pt x="1053466" y="-724"/>
                    <a:pt x="1158189" y="-3350"/>
                    <a:pt x="1262449" y="4528"/>
                  </a:cubicBezTo>
                  <a:cubicBezTo>
                    <a:pt x="1353109" y="8596"/>
                    <a:pt x="1443770" y="29090"/>
                    <a:pt x="1532988" y="45465"/>
                  </a:cubicBezTo>
                  <a:cubicBezTo>
                    <a:pt x="1566831" y="50974"/>
                    <a:pt x="1598099" y="55712"/>
                    <a:pt x="1631788" y="64414"/>
                  </a:cubicBezTo>
                  <a:cubicBezTo>
                    <a:pt x="1772878" y="106380"/>
                    <a:pt x="1915308" y="151899"/>
                    <a:pt x="2044139" y="224194"/>
                  </a:cubicBezTo>
                  <a:cubicBezTo>
                    <a:pt x="2104613" y="263276"/>
                    <a:pt x="2166118" y="300866"/>
                    <a:pt x="2222730" y="345612"/>
                  </a:cubicBezTo>
                  <a:cubicBezTo>
                    <a:pt x="2285368" y="394478"/>
                    <a:pt x="2351148" y="439379"/>
                    <a:pt x="2416362" y="484744"/>
                  </a:cubicBezTo>
                  <a:cubicBezTo>
                    <a:pt x="2382828" y="522848"/>
                    <a:pt x="2326938" y="616358"/>
                    <a:pt x="2319263" y="624184"/>
                  </a:cubicBezTo>
                  <a:cubicBezTo>
                    <a:pt x="2287274" y="668880"/>
                    <a:pt x="2264248" y="719136"/>
                    <a:pt x="2235711" y="766045"/>
                  </a:cubicBezTo>
                  <a:cubicBezTo>
                    <a:pt x="2220875" y="792615"/>
                    <a:pt x="2203207" y="817486"/>
                    <a:pt x="2187393" y="843489"/>
                  </a:cubicBezTo>
                  <a:cubicBezTo>
                    <a:pt x="2184611" y="848638"/>
                    <a:pt x="2180748" y="855024"/>
                    <a:pt x="2177812" y="861563"/>
                  </a:cubicBezTo>
                  <a:cubicBezTo>
                    <a:pt x="2172506" y="856568"/>
                    <a:pt x="2166634" y="851780"/>
                    <a:pt x="2160864" y="8470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2" name="Google Shape;1552;p28"/>
            <p:cNvSpPr/>
            <p:nvPr/>
          </p:nvSpPr>
          <p:spPr>
            <a:xfrm>
              <a:off x="84697" y="823922"/>
              <a:ext cx="1812078" cy="656713"/>
            </a:xfrm>
            <a:custGeom>
              <a:rect b="b" l="l" r="r" t="t"/>
              <a:pathLst>
                <a:path extrusionOk="0" h="656713" w="1812078">
                  <a:moveTo>
                    <a:pt x="1571158" y="594923"/>
                  </a:moveTo>
                  <a:cubicBezTo>
                    <a:pt x="1515680" y="542659"/>
                    <a:pt x="1450518" y="503113"/>
                    <a:pt x="1386180" y="462949"/>
                  </a:cubicBezTo>
                  <a:cubicBezTo>
                    <a:pt x="1347907" y="441219"/>
                    <a:pt x="1307109" y="425154"/>
                    <a:pt x="1267085" y="407286"/>
                  </a:cubicBezTo>
                  <a:cubicBezTo>
                    <a:pt x="1239629" y="391684"/>
                    <a:pt x="1211298" y="377781"/>
                    <a:pt x="1181266" y="367791"/>
                  </a:cubicBezTo>
                  <a:cubicBezTo>
                    <a:pt x="1150668" y="356772"/>
                    <a:pt x="1122337" y="339625"/>
                    <a:pt x="1090090" y="333601"/>
                  </a:cubicBezTo>
                  <a:cubicBezTo>
                    <a:pt x="950185" y="303581"/>
                    <a:pt x="806158" y="294673"/>
                    <a:pt x="663934" y="312489"/>
                  </a:cubicBezTo>
                  <a:cubicBezTo>
                    <a:pt x="552102" y="332777"/>
                    <a:pt x="443567" y="370469"/>
                    <a:pt x="345180" y="427419"/>
                  </a:cubicBezTo>
                  <a:cubicBezTo>
                    <a:pt x="287847" y="458315"/>
                    <a:pt x="229845" y="487974"/>
                    <a:pt x="175397" y="523813"/>
                  </a:cubicBezTo>
                  <a:cubicBezTo>
                    <a:pt x="167568" y="529734"/>
                    <a:pt x="141348" y="546778"/>
                    <a:pt x="124555" y="563873"/>
                  </a:cubicBezTo>
                  <a:cubicBezTo>
                    <a:pt x="116983" y="546830"/>
                    <a:pt x="110544" y="528550"/>
                    <a:pt x="104157" y="511145"/>
                  </a:cubicBezTo>
                  <a:cubicBezTo>
                    <a:pt x="85561" y="464133"/>
                    <a:pt x="77474" y="413671"/>
                    <a:pt x="57796" y="366968"/>
                  </a:cubicBezTo>
                  <a:cubicBezTo>
                    <a:pt x="38685" y="319698"/>
                    <a:pt x="17411" y="273304"/>
                    <a:pt x="0" y="225313"/>
                  </a:cubicBezTo>
                  <a:cubicBezTo>
                    <a:pt x="3709" y="223665"/>
                    <a:pt x="7315" y="221451"/>
                    <a:pt x="11281" y="219649"/>
                  </a:cubicBezTo>
                  <a:cubicBezTo>
                    <a:pt x="58208" y="196168"/>
                    <a:pt x="108123" y="172739"/>
                    <a:pt x="156389" y="150701"/>
                  </a:cubicBezTo>
                  <a:cubicBezTo>
                    <a:pt x="228403" y="118570"/>
                    <a:pt x="303507" y="94317"/>
                    <a:pt x="377220" y="66408"/>
                  </a:cubicBezTo>
                  <a:cubicBezTo>
                    <a:pt x="576416" y="-9440"/>
                    <a:pt x="794516" y="-12993"/>
                    <a:pt x="1003345" y="19241"/>
                  </a:cubicBezTo>
                  <a:cubicBezTo>
                    <a:pt x="1182554" y="28973"/>
                    <a:pt x="1360012" y="78560"/>
                    <a:pt x="1513105" y="173306"/>
                  </a:cubicBezTo>
                  <a:cubicBezTo>
                    <a:pt x="1601859" y="217641"/>
                    <a:pt x="1686596" y="267279"/>
                    <a:pt x="1763915" y="330357"/>
                  </a:cubicBezTo>
                  <a:cubicBezTo>
                    <a:pt x="1779214" y="342715"/>
                    <a:pt x="1793998" y="364445"/>
                    <a:pt x="1812078" y="375103"/>
                  </a:cubicBezTo>
                  <a:cubicBezTo>
                    <a:pt x="1796058" y="389779"/>
                    <a:pt x="1780708" y="422064"/>
                    <a:pt x="1772878" y="433804"/>
                  </a:cubicBezTo>
                  <a:cubicBezTo>
                    <a:pt x="1738674" y="486996"/>
                    <a:pt x="1700092" y="537458"/>
                    <a:pt x="1669752" y="593069"/>
                  </a:cubicBezTo>
                  <a:cubicBezTo>
                    <a:pt x="1656359" y="614696"/>
                    <a:pt x="1642090" y="635653"/>
                    <a:pt x="1627821" y="656714"/>
                  </a:cubicBezTo>
                  <a:cubicBezTo>
                    <a:pt x="1610101" y="635087"/>
                    <a:pt x="1591969" y="613615"/>
                    <a:pt x="1571158" y="5949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3" name="Google Shape;1553;p28"/>
            <p:cNvSpPr/>
            <p:nvPr/>
          </p:nvSpPr>
          <p:spPr>
            <a:xfrm>
              <a:off x="329789" y="1471627"/>
              <a:ext cx="1276974" cy="580364"/>
            </a:xfrm>
            <a:custGeom>
              <a:rect b="b" l="l" r="r" t="t"/>
              <a:pathLst>
                <a:path extrusionOk="0" h="580364" w="1276974">
                  <a:moveTo>
                    <a:pt x="1056299" y="523260"/>
                  </a:moveTo>
                  <a:cubicBezTo>
                    <a:pt x="872763" y="385158"/>
                    <a:pt x="628649" y="352718"/>
                    <a:pt x="404367" y="366672"/>
                  </a:cubicBezTo>
                  <a:cubicBezTo>
                    <a:pt x="348116" y="374654"/>
                    <a:pt x="292071" y="389792"/>
                    <a:pt x="239993" y="412809"/>
                  </a:cubicBezTo>
                  <a:cubicBezTo>
                    <a:pt x="198784" y="431243"/>
                    <a:pt x="163241" y="459358"/>
                    <a:pt x="124246" y="481757"/>
                  </a:cubicBezTo>
                  <a:cubicBezTo>
                    <a:pt x="123010" y="482787"/>
                    <a:pt x="121155" y="483920"/>
                    <a:pt x="118992" y="485156"/>
                  </a:cubicBezTo>
                  <a:cubicBezTo>
                    <a:pt x="118941" y="482993"/>
                    <a:pt x="118477" y="480624"/>
                    <a:pt x="117550" y="478204"/>
                  </a:cubicBezTo>
                  <a:cubicBezTo>
                    <a:pt x="100190" y="434384"/>
                    <a:pt x="87930" y="388762"/>
                    <a:pt x="71807" y="344531"/>
                  </a:cubicBezTo>
                  <a:cubicBezTo>
                    <a:pt x="50172" y="286550"/>
                    <a:pt x="23798" y="232020"/>
                    <a:pt x="6645" y="171981"/>
                  </a:cubicBezTo>
                  <a:cubicBezTo>
                    <a:pt x="4739" y="166419"/>
                    <a:pt x="3348" y="160498"/>
                    <a:pt x="0" y="155658"/>
                  </a:cubicBezTo>
                  <a:cubicBezTo>
                    <a:pt x="107866" y="86092"/>
                    <a:pt x="231648" y="43250"/>
                    <a:pt x="357955" y="21881"/>
                  </a:cubicBezTo>
                  <a:cubicBezTo>
                    <a:pt x="422911" y="8339"/>
                    <a:pt x="488434" y="-930"/>
                    <a:pt x="554987" y="1027"/>
                  </a:cubicBezTo>
                  <a:cubicBezTo>
                    <a:pt x="601348" y="-1342"/>
                    <a:pt x="647450" y="100"/>
                    <a:pt x="693193" y="8390"/>
                  </a:cubicBezTo>
                  <a:cubicBezTo>
                    <a:pt x="783287" y="20491"/>
                    <a:pt x="872917" y="41500"/>
                    <a:pt x="955078" y="81457"/>
                  </a:cubicBezTo>
                  <a:cubicBezTo>
                    <a:pt x="1012359" y="104320"/>
                    <a:pt x="1068559" y="131044"/>
                    <a:pt x="1120225" y="165081"/>
                  </a:cubicBezTo>
                  <a:cubicBezTo>
                    <a:pt x="1152729" y="188458"/>
                    <a:pt x="1181833" y="216212"/>
                    <a:pt x="1213719" y="240311"/>
                  </a:cubicBezTo>
                  <a:cubicBezTo>
                    <a:pt x="1235302" y="259723"/>
                    <a:pt x="1253383" y="282534"/>
                    <a:pt x="1274399" y="302513"/>
                  </a:cubicBezTo>
                  <a:cubicBezTo>
                    <a:pt x="1275275" y="303182"/>
                    <a:pt x="1276099" y="303800"/>
                    <a:pt x="1276975" y="304264"/>
                  </a:cubicBezTo>
                  <a:cubicBezTo>
                    <a:pt x="1271566" y="311627"/>
                    <a:pt x="1267497" y="320278"/>
                    <a:pt x="1262912" y="327899"/>
                  </a:cubicBezTo>
                  <a:cubicBezTo>
                    <a:pt x="1229481" y="387629"/>
                    <a:pt x="1203880" y="451428"/>
                    <a:pt x="1165298" y="508172"/>
                  </a:cubicBezTo>
                  <a:cubicBezTo>
                    <a:pt x="1153913" y="527276"/>
                    <a:pt x="1144899" y="547667"/>
                    <a:pt x="1135009" y="567594"/>
                  </a:cubicBezTo>
                  <a:cubicBezTo>
                    <a:pt x="1133824" y="571353"/>
                    <a:pt x="1131506" y="575679"/>
                    <a:pt x="1128724" y="580364"/>
                  </a:cubicBezTo>
                  <a:cubicBezTo>
                    <a:pt x="1101423" y="566977"/>
                    <a:pt x="1080921" y="540973"/>
                    <a:pt x="1056299" y="5232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4" name="Google Shape;1554;p28"/>
            <p:cNvSpPr/>
            <p:nvPr/>
          </p:nvSpPr>
          <p:spPr>
            <a:xfrm>
              <a:off x="692451" y="2197615"/>
              <a:ext cx="503066" cy="461210"/>
            </a:xfrm>
            <a:custGeom>
              <a:rect b="b" l="l" r="r" t="t"/>
              <a:pathLst>
                <a:path extrusionOk="0" h="461210" w="503066">
                  <a:moveTo>
                    <a:pt x="31763" y="347722"/>
                  </a:moveTo>
                  <a:cubicBezTo>
                    <a:pt x="15279" y="321152"/>
                    <a:pt x="5286" y="290103"/>
                    <a:pt x="32" y="259413"/>
                  </a:cubicBezTo>
                  <a:cubicBezTo>
                    <a:pt x="-586" y="207303"/>
                    <a:pt x="7656" y="154112"/>
                    <a:pt x="36039" y="109314"/>
                  </a:cubicBezTo>
                  <a:cubicBezTo>
                    <a:pt x="78278" y="49892"/>
                    <a:pt x="148592" y="21365"/>
                    <a:pt x="217926" y="7617"/>
                  </a:cubicBezTo>
                  <a:cubicBezTo>
                    <a:pt x="265266" y="-4432"/>
                    <a:pt x="315490" y="-1446"/>
                    <a:pt x="362726" y="11376"/>
                  </a:cubicBezTo>
                  <a:cubicBezTo>
                    <a:pt x="365095" y="17864"/>
                    <a:pt x="371843" y="20233"/>
                    <a:pt x="378128" y="21262"/>
                  </a:cubicBezTo>
                  <a:cubicBezTo>
                    <a:pt x="394302" y="25279"/>
                    <a:pt x="410477" y="29965"/>
                    <a:pt x="422994" y="41602"/>
                  </a:cubicBezTo>
                  <a:cubicBezTo>
                    <a:pt x="439942" y="54732"/>
                    <a:pt x="456425" y="69562"/>
                    <a:pt x="466264" y="88872"/>
                  </a:cubicBezTo>
                  <a:cubicBezTo>
                    <a:pt x="474043" y="107203"/>
                    <a:pt x="486560" y="123165"/>
                    <a:pt x="493668" y="141754"/>
                  </a:cubicBezTo>
                  <a:cubicBezTo>
                    <a:pt x="505053" y="175378"/>
                    <a:pt x="503353" y="211474"/>
                    <a:pt x="502322" y="246489"/>
                  </a:cubicBezTo>
                  <a:cubicBezTo>
                    <a:pt x="496914" y="300710"/>
                    <a:pt x="476567" y="353232"/>
                    <a:pt x="446844" y="398700"/>
                  </a:cubicBezTo>
                  <a:cubicBezTo>
                    <a:pt x="420213" y="434538"/>
                    <a:pt x="377252" y="457812"/>
                    <a:pt x="332746" y="460902"/>
                  </a:cubicBezTo>
                  <a:cubicBezTo>
                    <a:pt x="325843" y="461108"/>
                    <a:pt x="318838" y="461211"/>
                    <a:pt x="311832" y="461211"/>
                  </a:cubicBezTo>
                  <a:cubicBezTo>
                    <a:pt x="208036" y="461262"/>
                    <a:pt x="94607" y="436701"/>
                    <a:pt x="31763" y="3477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5" name="Google Shape;1555;p28"/>
          <p:cNvGrpSpPr/>
          <p:nvPr/>
        </p:nvGrpSpPr>
        <p:grpSpPr>
          <a:xfrm rot="1087288">
            <a:off x="3053632" y="-80680"/>
            <a:ext cx="1054824" cy="927919"/>
            <a:chOff x="389472" y="2908610"/>
            <a:chExt cx="1054934" cy="928016"/>
          </a:xfrm>
        </p:grpSpPr>
        <p:sp>
          <p:nvSpPr>
            <p:cNvPr id="1556" name="Google Shape;1556;p28"/>
            <p:cNvSpPr/>
            <p:nvPr/>
          </p:nvSpPr>
          <p:spPr>
            <a:xfrm rot="-465910">
              <a:off x="441407" y="2971958"/>
              <a:ext cx="951067" cy="804068"/>
            </a:xfrm>
            <a:custGeom>
              <a:rect b="b" l="l" r="r" t="t"/>
              <a:pathLst>
                <a:path extrusionOk="0" h="1608377" w="1903729">
                  <a:moveTo>
                    <a:pt x="1895024" y="766815"/>
                  </a:moveTo>
                  <a:cubicBezTo>
                    <a:pt x="1894186" y="686757"/>
                    <a:pt x="1896052" y="606623"/>
                    <a:pt x="1892930" y="526641"/>
                  </a:cubicBezTo>
                  <a:cubicBezTo>
                    <a:pt x="1891445" y="447610"/>
                    <a:pt x="1891711" y="368541"/>
                    <a:pt x="1891254" y="289510"/>
                  </a:cubicBezTo>
                  <a:cubicBezTo>
                    <a:pt x="1892016" y="247426"/>
                    <a:pt x="1891673" y="205152"/>
                    <a:pt x="1880136" y="164324"/>
                  </a:cubicBezTo>
                  <a:cubicBezTo>
                    <a:pt x="1862812" y="82591"/>
                    <a:pt x="1814114" y="62044"/>
                    <a:pt x="1739602" y="45112"/>
                  </a:cubicBezTo>
                  <a:cubicBezTo>
                    <a:pt x="1667944" y="32936"/>
                    <a:pt x="1595031" y="32137"/>
                    <a:pt x="1522536" y="30196"/>
                  </a:cubicBezTo>
                  <a:cubicBezTo>
                    <a:pt x="1447109" y="27494"/>
                    <a:pt x="1371606" y="28027"/>
                    <a:pt x="1296142" y="27761"/>
                  </a:cubicBezTo>
                  <a:cubicBezTo>
                    <a:pt x="1203239" y="23765"/>
                    <a:pt x="1110297" y="23803"/>
                    <a:pt x="1017318" y="23842"/>
                  </a:cubicBezTo>
                  <a:cubicBezTo>
                    <a:pt x="996605" y="23880"/>
                    <a:pt x="975931" y="23880"/>
                    <a:pt x="955218" y="23842"/>
                  </a:cubicBezTo>
                  <a:cubicBezTo>
                    <a:pt x="899514" y="23423"/>
                    <a:pt x="844039" y="18781"/>
                    <a:pt x="788335" y="17639"/>
                  </a:cubicBezTo>
                  <a:cubicBezTo>
                    <a:pt x="740665" y="15889"/>
                    <a:pt x="692995" y="16003"/>
                    <a:pt x="645325" y="16155"/>
                  </a:cubicBezTo>
                  <a:cubicBezTo>
                    <a:pt x="617607" y="16231"/>
                    <a:pt x="589850" y="16308"/>
                    <a:pt x="562131" y="16041"/>
                  </a:cubicBezTo>
                  <a:cubicBezTo>
                    <a:pt x="514804" y="15470"/>
                    <a:pt x="467896" y="9154"/>
                    <a:pt x="420797" y="5235"/>
                  </a:cubicBezTo>
                  <a:cubicBezTo>
                    <a:pt x="358582" y="3789"/>
                    <a:pt x="296254" y="3713"/>
                    <a:pt x="233963" y="2381"/>
                  </a:cubicBezTo>
                  <a:cubicBezTo>
                    <a:pt x="197753" y="2039"/>
                    <a:pt x="161620" y="-625"/>
                    <a:pt x="125373" y="136"/>
                  </a:cubicBezTo>
                  <a:cubicBezTo>
                    <a:pt x="122022" y="250"/>
                    <a:pt x="118634" y="212"/>
                    <a:pt x="115283" y="212"/>
                  </a:cubicBezTo>
                  <a:cubicBezTo>
                    <a:pt x="110752" y="174"/>
                    <a:pt x="106221" y="136"/>
                    <a:pt x="101690" y="479"/>
                  </a:cubicBezTo>
                  <a:cubicBezTo>
                    <a:pt x="93504" y="1886"/>
                    <a:pt x="85965" y="6338"/>
                    <a:pt x="79797" y="11703"/>
                  </a:cubicBezTo>
                  <a:cubicBezTo>
                    <a:pt x="51012" y="26733"/>
                    <a:pt x="31823" y="48270"/>
                    <a:pt x="26606" y="80841"/>
                  </a:cubicBezTo>
                  <a:cubicBezTo>
                    <a:pt x="19182" y="114516"/>
                    <a:pt x="15108" y="148799"/>
                    <a:pt x="11490" y="183083"/>
                  </a:cubicBezTo>
                  <a:cubicBezTo>
                    <a:pt x="3723" y="281367"/>
                    <a:pt x="2619" y="380184"/>
                    <a:pt x="1477" y="478735"/>
                  </a:cubicBezTo>
                  <a:cubicBezTo>
                    <a:pt x="258" y="599735"/>
                    <a:pt x="182" y="720698"/>
                    <a:pt x="144" y="841698"/>
                  </a:cubicBezTo>
                  <a:cubicBezTo>
                    <a:pt x="-655" y="920082"/>
                    <a:pt x="1705" y="998695"/>
                    <a:pt x="11452" y="1076546"/>
                  </a:cubicBezTo>
                  <a:cubicBezTo>
                    <a:pt x="15184" y="1109422"/>
                    <a:pt x="26759" y="1142868"/>
                    <a:pt x="51088" y="1166231"/>
                  </a:cubicBezTo>
                  <a:cubicBezTo>
                    <a:pt x="83490" y="1193247"/>
                    <a:pt x="122175" y="1213033"/>
                    <a:pt x="163867" y="1220681"/>
                  </a:cubicBezTo>
                  <a:cubicBezTo>
                    <a:pt x="238532" y="1240201"/>
                    <a:pt x="315596" y="1245794"/>
                    <a:pt x="392393" y="1249942"/>
                  </a:cubicBezTo>
                  <a:cubicBezTo>
                    <a:pt x="455788" y="1255003"/>
                    <a:pt x="520439" y="1261585"/>
                    <a:pt x="584215" y="1265010"/>
                  </a:cubicBezTo>
                  <a:cubicBezTo>
                    <a:pt x="624841" y="1267255"/>
                    <a:pt x="665581" y="1264896"/>
                    <a:pt x="706207" y="1267407"/>
                  </a:cubicBezTo>
                  <a:cubicBezTo>
                    <a:pt x="727453" y="1301500"/>
                    <a:pt x="747176" y="1336583"/>
                    <a:pt x="769755" y="1369915"/>
                  </a:cubicBezTo>
                  <a:cubicBezTo>
                    <a:pt x="796559" y="1415614"/>
                    <a:pt x="825953" y="1459600"/>
                    <a:pt x="855499" y="1503548"/>
                  </a:cubicBezTo>
                  <a:cubicBezTo>
                    <a:pt x="874080" y="1531515"/>
                    <a:pt x="890110" y="1561119"/>
                    <a:pt x="910289" y="1588020"/>
                  </a:cubicBezTo>
                  <a:cubicBezTo>
                    <a:pt x="916572" y="1595060"/>
                    <a:pt x="920417" y="1606475"/>
                    <a:pt x="930583" y="1608377"/>
                  </a:cubicBezTo>
                  <a:cubicBezTo>
                    <a:pt x="930850" y="1608377"/>
                    <a:pt x="931116" y="1608377"/>
                    <a:pt x="931383" y="1608377"/>
                  </a:cubicBezTo>
                  <a:cubicBezTo>
                    <a:pt x="952819" y="1608377"/>
                    <a:pt x="971248" y="1572077"/>
                    <a:pt x="983546" y="1556743"/>
                  </a:cubicBezTo>
                  <a:cubicBezTo>
                    <a:pt x="1008180" y="1519606"/>
                    <a:pt x="1031939" y="1481707"/>
                    <a:pt x="1051929" y="1441830"/>
                  </a:cubicBezTo>
                  <a:cubicBezTo>
                    <a:pt x="1070052" y="1401877"/>
                    <a:pt x="1094953" y="1365501"/>
                    <a:pt x="1113153" y="1325586"/>
                  </a:cubicBezTo>
                  <a:cubicBezTo>
                    <a:pt x="1181041" y="1312611"/>
                    <a:pt x="1251175" y="1314361"/>
                    <a:pt x="1320319" y="1312383"/>
                  </a:cubicBezTo>
                  <a:cubicBezTo>
                    <a:pt x="1357861" y="1309910"/>
                    <a:pt x="1395517" y="1310024"/>
                    <a:pt x="1433098" y="1311165"/>
                  </a:cubicBezTo>
                  <a:cubicBezTo>
                    <a:pt x="1480920" y="1311926"/>
                    <a:pt x="1527105" y="1310633"/>
                    <a:pt x="1575079" y="1314932"/>
                  </a:cubicBezTo>
                  <a:cubicBezTo>
                    <a:pt x="1642967" y="1317520"/>
                    <a:pt x="1711997" y="1327527"/>
                    <a:pt x="1778666" y="1309681"/>
                  </a:cubicBezTo>
                  <a:cubicBezTo>
                    <a:pt x="1811944" y="1305077"/>
                    <a:pt x="1840767" y="1283350"/>
                    <a:pt x="1856225" y="1253823"/>
                  </a:cubicBezTo>
                  <a:cubicBezTo>
                    <a:pt x="1886571" y="1207478"/>
                    <a:pt x="1902334" y="1153750"/>
                    <a:pt x="1903248" y="1098539"/>
                  </a:cubicBezTo>
                  <a:cubicBezTo>
                    <a:pt x="1905723" y="987888"/>
                    <a:pt x="1897993" y="877314"/>
                    <a:pt x="1895024" y="7668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57" name="Google Shape;1557;p28"/>
            <p:cNvGrpSpPr/>
            <p:nvPr/>
          </p:nvGrpSpPr>
          <p:grpSpPr>
            <a:xfrm rot="-476624">
              <a:off x="440475" y="2970525"/>
              <a:ext cx="951860" cy="804185"/>
              <a:chOff x="576232" y="5636268"/>
              <a:chExt cx="1903729" cy="1608377"/>
            </a:xfrm>
          </p:grpSpPr>
          <p:grpSp>
            <p:nvGrpSpPr>
              <p:cNvPr id="1558" name="Google Shape;1558;p28"/>
              <p:cNvGrpSpPr/>
              <p:nvPr/>
            </p:nvGrpSpPr>
            <p:grpSpPr>
              <a:xfrm>
                <a:off x="576232" y="5636268"/>
                <a:ext cx="1903729" cy="1608377"/>
                <a:chOff x="576232" y="5636268"/>
                <a:chExt cx="1903729" cy="1608377"/>
              </a:xfrm>
            </p:grpSpPr>
            <p:sp>
              <p:nvSpPr>
                <p:cNvPr id="1559" name="Google Shape;1559;p28"/>
                <p:cNvSpPr/>
                <p:nvPr/>
              </p:nvSpPr>
              <p:spPr>
                <a:xfrm>
                  <a:off x="576232" y="5636268"/>
                  <a:ext cx="1903729" cy="1608377"/>
                </a:xfrm>
                <a:custGeom>
                  <a:rect b="b" l="l" r="r" t="t"/>
                  <a:pathLst>
                    <a:path extrusionOk="0" h="1608377" w="1903729">
                      <a:moveTo>
                        <a:pt x="1895024" y="766815"/>
                      </a:moveTo>
                      <a:cubicBezTo>
                        <a:pt x="1894186" y="686757"/>
                        <a:pt x="1896052" y="606623"/>
                        <a:pt x="1892930" y="526641"/>
                      </a:cubicBezTo>
                      <a:cubicBezTo>
                        <a:pt x="1891445" y="447610"/>
                        <a:pt x="1891711" y="368541"/>
                        <a:pt x="1891254" y="289510"/>
                      </a:cubicBezTo>
                      <a:cubicBezTo>
                        <a:pt x="1892016" y="247426"/>
                        <a:pt x="1891673" y="205152"/>
                        <a:pt x="1880136" y="164324"/>
                      </a:cubicBezTo>
                      <a:cubicBezTo>
                        <a:pt x="1862812" y="82591"/>
                        <a:pt x="1814114" y="62044"/>
                        <a:pt x="1739602" y="45112"/>
                      </a:cubicBezTo>
                      <a:cubicBezTo>
                        <a:pt x="1667944" y="32936"/>
                        <a:pt x="1595031" y="32137"/>
                        <a:pt x="1522536" y="30196"/>
                      </a:cubicBezTo>
                      <a:cubicBezTo>
                        <a:pt x="1447109" y="27494"/>
                        <a:pt x="1371606" y="28027"/>
                        <a:pt x="1296142" y="27761"/>
                      </a:cubicBezTo>
                      <a:cubicBezTo>
                        <a:pt x="1203239" y="23765"/>
                        <a:pt x="1110297" y="23803"/>
                        <a:pt x="1017318" y="23842"/>
                      </a:cubicBezTo>
                      <a:cubicBezTo>
                        <a:pt x="996605" y="23880"/>
                        <a:pt x="975931" y="23880"/>
                        <a:pt x="955218" y="23842"/>
                      </a:cubicBezTo>
                      <a:cubicBezTo>
                        <a:pt x="899514" y="23423"/>
                        <a:pt x="844039" y="18781"/>
                        <a:pt x="788335" y="17639"/>
                      </a:cubicBezTo>
                      <a:cubicBezTo>
                        <a:pt x="740665" y="15889"/>
                        <a:pt x="692995" y="16003"/>
                        <a:pt x="645325" y="16155"/>
                      </a:cubicBezTo>
                      <a:cubicBezTo>
                        <a:pt x="617607" y="16231"/>
                        <a:pt x="589850" y="16308"/>
                        <a:pt x="562131" y="16041"/>
                      </a:cubicBezTo>
                      <a:cubicBezTo>
                        <a:pt x="514804" y="15470"/>
                        <a:pt x="467896" y="9154"/>
                        <a:pt x="420797" y="5235"/>
                      </a:cubicBezTo>
                      <a:cubicBezTo>
                        <a:pt x="358582" y="3789"/>
                        <a:pt x="296254" y="3713"/>
                        <a:pt x="233963" y="2381"/>
                      </a:cubicBezTo>
                      <a:cubicBezTo>
                        <a:pt x="197753" y="2039"/>
                        <a:pt x="161620" y="-625"/>
                        <a:pt x="125373" y="136"/>
                      </a:cubicBezTo>
                      <a:cubicBezTo>
                        <a:pt x="122022" y="250"/>
                        <a:pt x="118634" y="212"/>
                        <a:pt x="115283" y="212"/>
                      </a:cubicBezTo>
                      <a:cubicBezTo>
                        <a:pt x="110752" y="174"/>
                        <a:pt x="106221" y="136"/>
                        <a:pt x="101690" y="479"/>
                      </a:cubicBezTo>
                      <a:cubicBezTo>
                        <a:pt x="93504" y="1886"/>
                        <a:pt x="85965" y="6338"/>
                        <a:pt x="79797" y="11703"/>
                      </a:cubicBezTo>
                      <a:cubicBezTo>
                        <a:pt x="51012" y="26733"/>
                        <a:pt x="31823" y="48270"/>
                        <a:pt x="26606" y="80841"/>
                      </a:cubicBezTo>
                      <a:cubicBezTo>
                        <a:pt x="19182" y="114516"/>
                        <a:pt x="15108" y="148799"/>
                        <a:pt x="11490" y="183083"/>
                      </a:cubicBezTo>
                      <a:cubicBezTo>
                        <a:pt x="3723" y="281367"/>
                        <a:pt x="2619" y="380184"/>
                        <a:pt x="1477" y="478735"/>
                      </a:cubicBezTo>
                      <a:cubicBezTo>
                        <a:pt x="258" y="599735"/>
                        <a:pt x="182" y="720698"/>
                        <a:pt x="144" y="841698"/>
                      </a:cubicBezTo>
                      <a:cubicBezTo>
                        <a:pt x="-655" y="920082"/>
                        <a:pt x="1705" y="998695"/>
                        <a:pt x="11452" y="1076546"/>
                      </a:cubicBezTo>
                      <a:cubicBezTo>
                        <a:pt x="15184" y="1109422"/>
                        <a:pt x="26759" y="1142868"/>
                        <a:pt x="51088" y="1166231"/>
                      </a:cubicBezTo>
                      <a:cubicBezTo>
                        <a:pt x="83490" y="1193247"/>
                        <a:pt x="122175" y="1213033"/>
                        <a:pt x="163867" y="1220681"/>
                      </a:cubicBezTo>
                      <a:cubicBezTo>
                        <a:pt x="238532" y="1240201"/>
                        <a:pt x="315596" y="1245794"/>
                        <a:pt x="392393" y="1249942"/>
                      </a:cubicBezTo>
                      <a:cubicBezTo>
                        <a:pt x="455788" y="1255003"/>
                        <a:pt x="520439" y="1261585"/>
                        <a:pt x="584215" y="1265010"/>
                      </a:cubicBezTo>
                      <a:cubicBezTo>
                        <a:pt x="624841" y="1267255"/>
                        <a:pt x="665581" y="1264896"/>
                        <a:pt x="706207" y="1267407"/>
                      </a:cubicBezTo>
                      <a:cubicBezTo>
                        <a:pt x="727453" y="1301500"/>
                        <a:pt x="747176" y="1336583"/>
                        <a:pt x="769755" y="1369915"/>
                      </a:cubicBezTo>
                      <a:cubicBezTo>
                        <a:pt x="796559" y="1415614"/>
                        <a:pt x="825953" y="1459600"/>
                        <a:pt x="855499" y="1503548"/>
                      </a:cubicBezTo>
                      <a:cubicBezTo>
                        <a:pt x="874080" y="1531515"/>
                        <a:pt x="890110" y="1561119"/>
                        <a:pt x="910289" y="1588020"/>
                      </a:cubicBezTo>
                      <a:cubicBezTo>
                        <a:pt x="916572" y="1595060"/>
                        <a:pt x="920417" y="1606475"/>
                        <a:pt x="930583" y="1608377"/>
                      </a:cubicBezTo>
                      <a:cubicBezTo>
                        <a:pt x="930850" y="1608377"/>
                        <a:pt x="931116" y="1608377"/>
                        <a:pt x="931383" y="1608377"/>
                      </a:cubicBezTo>
                      <a:cubicBezTo>
                        <a:pt x="952819" y="1608377"/>
                        <a:pt x="971248" y="1572077"/>
                        <a:pt x="983546" y="1556743"/>
                      </a:cubicBezTo>
                      <a:cubicBezTo>
                        <a:pt x="1008180" y="1519606"/>
                        <a:pt x="1031939" y="1481707"/>
                        <a:pt x="1051929" y="1441830"/>
                      </a:cubicBezTo>
                      <a:cubicBezTo>
                        <a:pt x="1070052" y="1401877"/>
                        <a:pt x="1094953" y="1365501"/>
                        <a:pt x="1113153" y="1325586"/>
                      </a:cubicBezTo>
                      <a:cubicBezTo>
                        <a:pt x="1181041" y="1312611"/>
                        <a:pt x="1251175" y="1314361"/>
                        <a:pt x="1320319" y="1312383"/>
                      </a:cubicBezTo>
                      <a:cubicBezTo>
                        <a:pt x="1357861" y="1309910"/>
                        <a:pt x="1395517" y="1310024"/>
                        <a:pt x="1433098" y="1311165"/>
                      </a:cubicBezTo>
                      <a:cubicBezTo>
                        <a:pt x="1480920" y="1311926"/>
                        <a:pt x="1527105" y="1310633"/>
                        <a:pt x="1575079" y="1314932"/>
                      </a:cubicBezTo>
                      <a:cubicBezTo>
                        <a:pt x="1642967" y="1317520"/>
                        <a:pt x="1711997" y="1327527"/>
                        <a:pt x="1778666" y="1309681"/>
                      </a:cubicBezTo>
                      <a:cubicBezTo>
                        <a:pt x="1811944" y="1305077"/>
                        <a:pt x="1840767" y="1283350"/>
                        <a:pt x="1856225" y="1253823"/>
                      </a:cubicBezTo>
                      <a:cubicBezTo>
                        <a:pt x="1886571" y="1207478"/>
                        <a:pt x="1902334" y="1153750"/>
                        <a:pt x="1903248" y="1098539"/>
                      </a:cubicBezTo>
                      <a:cubicBezTo>
                        <a:pt x="1905723" y="987888"/>
                        <a:pt x="1897993" y="877314"/>
                        <a:pt x="1895024" y="766815"/>
                      </a:cubicBezTo>
                      <a:close/>
                      <a:moveTo>
                        <a:pt x="1881393" y="1099452"/>
                      </a:moveTo>
                      <a:cubicBezTo>
                        <a:pt x="1880251" y="1157746"/>
                        <a:pt x="1862584" y="1205765"/>
                        <a:pt x="1830487" y="1254204"/>
                      </a:cubicBezTo>
                      <a:cubicBezTo>
                        <a:pt x="1822681" y="1264858"/>
                        <a:pt x="1812287" y="1273762"/>
                        <a:pt x="1800826" y="1280306"/>
                      </a:cubicBezTo>
                      <a:cubicBezTo>
                        <a:pt x="1788870" y="1286090"/>
                        <a:pt x="1775582" y="1287840"/>
                        <a:pt x="1762751" y="1290770"/>
                      </a:cubicBezTo>
                      <a:cubicBezTo>
                        <a:pt x="1721782" y="1301082"/>
                        <a:pt x="1679329" y="1298152"/>
                        <a:pt x="1637522" y="1296858"/>
                      </a:cubicBezTo>
                      <a:cubicBezTo>
                        <a:pt x="1574318" y="1291912"/>
                        <a:pt x="1510847" y="1288944"/>
                        <a:pt x="1447109" y="1289629"/>
                      </a:cubicBezTo>
                      <a:cubicBezTo>
                        <a:pt x="1405836" y="1288563"/>
                        <a:pt x="1364448" y="1287536"/>
                        <a:pt x="1323251" y="1290428"/>
                      </a:cubicBezTo>
                      <a:cubicBezTo>
                        <a:pt x="1266481" y="1291874"/>
                        <a:pt x="1209978" y="1291759"/>
                        <a:pt x="1153322" y="1297581"/>
                      </a:cubicBezTo>
                      <a:cubicBezTo>
                        <a:pt x="1139349" y="1298799"/>
                        <a:pt x="1125451" y="1300968"/>
                        <a:pt x="1111706" y="1303707"/>
                      </a:cubicBezTo>
                      <a:cubicBezTo>
                        <a:pt x="1106604" y="1304697"/>
                        <a:pt x="1101083" y="1305458"/>
                        <a:pt x="1097238" y="1309339"/>
                      </a:cubicBezTo>
                      <a:cubicBezTo>
                        <a:pt x="1093887" y="1313030"/>
                        <a:pt x="1093164" y="1318090"/>
                        <a:pt x="1090689" y="1322390"/>
                      </a:cubicBezTo>
                      <a:cubicBezTo>
                        <a:pt x="1076335" y="1351803"/>
                        <a:pt x="1059087" y="1380265"/>
                        <a:pt x="1043476" y="1409107"/>
                      </a:cubicBezTo>
                      <a:cubicBezTo>
                        <a:pt x="1030340" y="1437150"/>
                        <a:pt x="1016100" y="1464623"/>
                        <a:pt x="999537" y="1490916"/>
                      </a:cubicBezTo>
                      <a:cubicBezTo>
                        <a:pt x="979319" y="1522840"/>
                        <a:pt x="960777" y="1556667"/>
                        <a:pt x="934619" y="1584215"/>
                      </a:cubicBezTo>
                      <a:cubicBezTo>
                        <a:pt x="934543" y="1584139"/>
                        <a:pt x="934505" y="1584025"/>
                        <a:pt x="934391" y="1583949"/>
                      </a:cubicBezTo>
                      <a:cubicBezTo>
                        <a:pt x="932145" y="1580867"/>
                        <a:pt x="929860" y="1577785"/>
                        <a:pt x="927575" y="1574703"/>
                      </a:cubicBezTo>
                      <a:cubicBezTo>
                        <a:pt x="893232" y="1525504"/>
                        <a:pt x="863609" y="1473032"/>
                        <a:pt x="828428" y="1424327"/>
                      </a:cubicBezTo>
                      <a:cubicBezTo>
                        <a:pt x="803908" y="1383727"/>
                        <a:pt x="778664" y="1343128"/>
                        <a:pt x="752925" y="1303213"/>
                      </a:cubicBezTo>
                      <a:cubicBezTo>
                        <a:pt x="742721" y="1286394"/>
                        <a:pt x="734002" y="1268625"/>
                        <a:pt x="722351" y="1252758"/>
                      </a:cubicBezTo>
                      <a:cubicBezTo>
                        <a:pt x="716449" y="1245680"/>
                        <a:pt x="707616" y="1245033"/>
                        <a:pt x="698707" y="1245033"/>
                      </a:cubicBezTo>
                      <a:cubicBezTo>
                        <a:pt x="697679" y="1245033"/>
                        <a:pt x="696650" y="1245033"/>
                        <a:pt x="695622" y="1245033"/>
                      </a:cubicBezTo>
                      <a:cubicBezTo>
                        <a:pt x="691853" y="1245072"/>
                        <a:pt x="688160" y="1245072"/>
                        <a:pt x="684695" y="1244691"/>
                      </a:cubicBezTo>
                      <a:cubicBezTo>
                        <a:pt x="666419" y="1244310"/>
                        <a:pt x="648181" y="1244463"/>
                        <a:pt x="629905" y="1244387"/>
                      </a:cubicBezTo>
                      <a:cubicBezTo>
                        <a:pt x="592401" y="1244425"/>
                        <a:pt x="555811" y="1241457"/>
                        <a:pt x="517926" y="1238831"/>
                      </a:cubicBezTo>
                      <a:cubicBezTo>
                        <a:pt x="480118" y="1235749"/>
                        <a:pt x="442385" y="1232287"/>
                        <a:pt x="404577" y="1229090"/>
                      </a:cubicBezTo>
                      <a:cubicBezTo>
                        <a:pt x="341753" y="1224600"/>
                        <a:pt x="278358" y="1222622"/>
                        <a:pt x="216372" y="1210065"/>
                      </a:cubicBezTo>
                      <a:cubicBezTo>
                        <a:pt x="177269" y="1200895"/>
                        <a:pt x="132721" y="1195910"/>
                        <a:pt x="98378" y="1172471"/>
                      </a:cubicBezTo>
                      <a:cubicBezTo>
                        <a:pt x="79531" y="1161817"/>
                        <a:pt x="60531" y="1149755"/>
                        <a:pt x="50289" y="1129969"/>
                      </a:cubicBezTo>
                      <a:cubicBezTo>
                        <a:pt x="28091" y="1090244"/>
                        <a:pt x="30642" y="1042339"/>
                        <a:pt x="25921" y="998314"/>
                      </a:cubicBezTo>
                      <a:cubicBezTo>
                        <a:pt x="20933" y="935112"/>
                        <a:pt x="21809" y="869932"/>
                        <a:pt x="21885" y="806350"/>
                      </a:cubicBezTo>
                      <a:cubicBezTo>
                        <a:pt x="22456" y="645891"/>
                        <a:pt x="21085" y="485318"/>
                        <a:pt x="25807" y="324935"/>
                      </a:cubicBezTo>
                      <a:cubicBezTo>
                        <a:pt x="27215" y="253971"/>
                        <a:pt x="29652" y="183007"/>
                        <a:pt x="40313" y="112765"/>
                      </a:cubicBezTo>
                      <a:cubicBezTo>
                        <a:pt x="45035" y="83733"/>
                        <a:pt x="47395" y="50211"/>
                        <a:pt x="73743" y="32060"/>
                      </a:cubicBezTo>
                      <a:cubicBezTo>
                        <a:pt x="79607" y="32517"/>
                        <a:pt x="83566" y="26429"/>
                        <a:pt x="89164" y="25211"/>
                      </a:cubicBezTo>
                      <a:cubicBezTo>
                        <a:pt x="97312" y="21711"/>
                        <a:pt x="105079" y="21939"/>
                        <a:pt x="114026" y="22129"/>
                      </a:cubicBezTo>
                      <a:cubicBezTo>
                        <a:pt x="154234" y="21064"/>
                        <a:pt x="194441" y="23765"/>
                        <a:pt x="234648" y="24298"/>
                      </a:cubicBezTo>
                      <a:cubicBezTo>
                        <a:pt x="296710" y="25744"/>
                        <a:pt x="358811" y="25592"/>
                        <a:pt x="420835" y="27114"/>
                      </a:cubicBezTo>
                      <a:cubicBezTo>
                        <a:pt x="454646" y="29587"/>
                        <a:pt x="488418" y="34800"/>
                        <a:pt x="522343" y="36246"/>
                      </a:cubicBezTo>
                      <a:cubicBezTo>
                        <a:pt x="567195" y="38605"/>
                        <a:pt x="612086" y="38339"/>
                        <a:pt x="656976" y="38110"/>
                      </a:cubicBezTo>
                      <a:cubicBezTo>
                        <a:pt x="686408" y="37958"/>
                        <a:pt x="715878" y="37806"/>
                        <a:pt x="745310" y="38377"/>
                      </a:cubicBezTo>
                      <a:cubicBezTo>
                        <a:pt x="820661" y="39290"/>
                        <a:pt x="895821" y="45606"/>
                        <a:pt x="971171" y="45835"/>
                      </a:cubicBezTo>
                      <a:cubicBezTo>
                        <a:pt x="1000108" y="45987"/>
                        <a:pt x="1029122" y="45911"/>
                        <a:pt x="1058059" y="45797"/>
                      </a:cubicBezTo>
                      <a:cubicBezTo>
                        <a:pt x="1114790" y="45606"/>
                        <a:pt x="1171522" y="45416"/>
                        <a:pt x="1228216" y="47357"/>
                      </a:cubicBezTo>
                      <a:cubicBezTo>
                        <a:pt x="1302843" y="51276"/>
                        <a:pt x="1377584" y="48803"/>
                        <a:pt x="1452249" y="50629"/>
                      </a:cubicBezTo>
                      <a:cubicBezTo>
                        <a:pt x="1516596" y="51542"/>
                        <a:pt x="1581019" y="52760"/>
                        <a:pt x="1645251" y="56489"/>
                      </a:cubicBezTo>
                      <a:cubicBezTo>
                        <a:pt x="1698062" y="60370"/>
                        <a:pt x="1752852" y="65240"/>
                        <a:pt x="1801778" y="87652"/>
                      </a:cubicBezTo>
                      <a:cubicBezTo>
                        <a:pt x="1835474" y="102111"/>
                        <a:pt x="1852189" y="136699"/>
                        <a:pt x="1859271" y="170869"/>
                      </a:cubicBezTo>
                      <a:cubicBezTo>
                        <a:pt x="1874730" y="226308"/>
                        <a:pt x="1868028" y="284525"/>
                        <a:pt x="1869666" y="341449"/>
                      </a:cubicBezTo>
                      <a:cubicBezTo>
                        <a:pt x="1870161" y="403737"/>
                        <a:pt x="1869742" y="465988"/>
                        <a:pt x="1871151" y="528239"/>
                      </a:cubicBezTo>
                      <a:cubicBezTo>
                        <a:pt x="1874349" y="608601"/>
                        <a:pt x="1872293" y="689116"/>
                        <a:pt x="1873245" y="769517"/>
                      </a:cubicBezTo>
                      <a:cubicBezTo>
                        <a:pt x="1876329" y="879445"/>
                        <a:pt x="1883944" y="989448"/>
                        <a:pt x="1881393" y="1099452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0" name="Google Shape;1560;p28"/>
                <p:cNvSpPr/>
                <p:nvPr/>
              </p:nvSpPr>
              <p:spPr>
                <a:xfrm>
                  <a:off x="887664" y="5800991"/>
                  <a:ext cx="1263323" cy="925596"/>
                </a:xfrm>
                <a:custGeom>
                  <a:rect b="b" l="l" r="r" t="t"/>
                  <a:pathLst>
                    <a:path extrusionOk="0" h="925596" w="1263323">
                      <a:moveTo>
                        <a:pt x="1144929" y="317360"/>
                      </a:moveTo>
                      <a:cubicBezTo>
                        <a:pt x="1091471" y="315343"/>
                        <a:pt x="1038014" y="313288"/>
                        <a:pt x="984481" y="312680"/>
                      </a:cubicBezTo>
                      <a:cubicBezTo>
                        <a:pt x="943321" y="309065"/>
                        <a:pt x="847867" y="316827"/>
                        <a:pt x="813676" y="291828"/>
                      </a:cubicBezTo>
                      <a:cubicBezTo>
                        <a:pt x="829706" y="231328"/>
                        <a:pt x="866143" y="178399"/>
                        <a:pt x="886323" y="119155"/>
                      </a:cubicBezTo>
                      <a:cubicBezTo>
                        <a:pt x="897251" y="87649"/>
                        <a:pt x="912823" y="-8657"/>
                        <a:pt x="856434" y="628"/>
                      </a:cubicBezTo>
                      <a:cubicBezTo>
                        <a:pt x="845240" y="1274"/>
                        <a:pt x="833780" y="970"/>
                        <a:pt x="822319" y="666"/>
                      </a:cubicBezTo>
                      <a:cubicBezTo>
                        <a:pt x="795514" y="-19"/>
                        <a:pt x="768481" y="-704"/>
                        <a:pt x="744113" y="10559"/>
                      </a:cubicBezTo>
                      <a:cubicBezTo>
                        <a:pt x="737412" y="14135"/>
                        <a:pt x="732272" y="20262"/>
                        <a:pt x="730444" y="27681"/>
                      </a:cubicBezTo>
                      <a:cubicBezTo>
                        <a:pt x="725152" y="41570"/>
                        <a:pt x="718984" y="55040"/>
                        <a:pt x="713463" y="68814"/>
                      </a:cubicBezTo>
                      <a:cubicBezTo>
                        <a:pt x="695491" y="115502"/>
                        <a:pt x="679500" y="163141"/>
                        <a:pt x="649725" y="204122"/>
                      </a:cubicBezTo>
                      <a:cubicBezTo>
                        <a:pt x="618123" y="247651"/>
                        <a:pt x="586520" y="293350"/>
                        <a:pt x="542772" y="325579"/>
                      </a:cubicBezTo>
                      <a:cubicBezTo>
                        <a:pt x="520232" y="341065"/>
                        <a:pt x="501613" y="360547"/>
                        <a:pt x="484365" y="381323"/>
                      </a:cubicBezTo>
                      <a:cubicBezTo>
                        <a:pt x="479225" y="385280"/>
                        <a:pt x="473895" y="388895"/>
                        <a:pt x="468145" y="391901"/>
                      </a:cubicBezTo>
                      <a:cubicBezTo>
                        <a:pt x="431860" y="407539"/>
                        <a:pt x="391196" y="412105"/>
                        <a:pt x="351940" y="415492"/>
                      </a:cubicBezTo>
                      <a:cubicBezTo>
                        <a:pt x="335530" y="416367"/>
                        <a:pt x="319082" y="416633"/>
                        <a:pt x="302671" y="416557"/>
                      </a:cubicBezTo>
                      <a:cubicBezTo>
                        <a:pt x="302633" y="416557"/>
                        <a:pt x="302633" y="416557"/>
                        <a:pt x="302595" y="416557"/>
                      </a:cubicBezTo>
                      <a:cubicBezTo>
                        <a:pt x="302709" y="410888"/>
                        <a:pt x="302824" y="405180"/>
                        <a:pt x="302862" y="399511"/>
                      </a:cubicBezTo>
                      <a:cubicBezTo>
                        <a:pt x="302938" y="399435"/>
                        <a:pt x="303052" y="399397"/>
                        <a:pt x="303128" y="399282"/>
                      </a:cubicBezTo>
                      <a:cubicBezTo>
                        <a:pt x="314094" y="388057"/>
                        <a:pt x="298026" y="374550"/>
                        <a:pt x="286908" y="371924"/>
                      </a:cubicBezTo>
                      <a:cubicBezTo>
                        <a:pt x="240228" y="362526"/>
                        <a:pt x="191949" y="370288"/>
                        <a:pt x="144774" y="371506"/>
                      </a:cubicBezTo>
                      <a:cubicBezTo>
                        <a:pt x="114923" y="372533"/>
                        <a:pt x="84654" y="375158"/>
                        <a:pt x="54955" y="378583"/>
                      </a:cubicBezTo>
                      <a:cubicBezTo>
                        <a:pt x="53204" y="378735"/>
                        <a:pt x="51681" y="379268"/>
                        <a:pt x="50310" y="379991"/>
                      </a:cubicBezTo>
                      <a:cubicBezTo>
                        <a:pt x="41515" y="382007"/>
                        <a:pt x="29026" y="393232"/>
                        <a:pt x="24990" y="402631"/>
                      </a:cubicBezTo>
                      <a:cubicBezTo>
                        <a:pt x="4125" y="425347"/>
                        <a:pt x="9760" y="472073"/>
                        <a:pt x="3744" y="500611"/>
                      </a:cubicBezTo>
                      <a:cubicBezTo>
                        <a:pt x="-4366" y="550191"/>
                        <a:pt x="3173" y="597145"/>
                        <a:pt x="3516" y="647371"/>
                      </a:cubicBezTo>
                      <a:cubicBezTo>
                        <a:pt x="3706" y="679524"/>
                        <a:pt x="3706" y="711601"/>
                        <a:pt x="2031" y="743715"/>
                      </a:cubicBezTo>
                      <a:cubicBezTo>
                        <a:pt x="3287" y="768410"/>
                        <a:pt x="-3109" y="795654"/>
                        <a:pt x="9341" y="818256"/>
                      </a:cubicBezTo>
                      <a:cubicBezTo>
                        <a:pt x="32110" y="856078"/>
                        <a:pt x="97028" y="855241"/>
                        <a:pt x="150257" y="854442"/>
                      </a:cubicBezTo>
                      <a:cubicBezTo>
                        <a:pt x="168152" y="854138"/>
                        <a:pt x="184753" y="853871"/>
                        <a:pt x="197965" y="855089"/>
                      </a:cubicBezTo>
                      <a:cubicBezTo>
                        <a:pt x="202572" y="855203"/>
                        <a:pt x="207103" y="855279"/>
                        <a:pt x="211558" y="855279"/>
                      </a:cubicBezTo>
                      <a:cubicBezTo>
                        <a:pt x="239200" y="855279"/>
                        <a:pt x="263454" y="852007"/>
                        <a:pt x="274991" y="832639"/>
                      </a:cubicBezTo>
                      <a:cubicBezTo>
                        <a:pt x="278646" y="830927"/>
                        <a:pt x="281540" y="827617"/>
                        <a:pt x="282301" y="822556"/>
                      </a:cubicBezTo>
                      <a:cubicBezTo>
                        <a:pt x="282986" y="813728"/>
                        <a:pt x="283634" y="804900"/>
                        <a:pt x="284281" y="796035"/>
                      </a:cubicBezTo>
                      <a:cubicBezTo>
                        <a:pt x="292543" y="796225"/>
                        <a:pt x="300806" y="796491"/>
                        <a:pt x="309068" y="796796"/>
                      </a:cubicBezTo>
                      <a:cubicBezTo>
                        <a:pt x="326658" y="797481"/>
                        <a:pt x="344211" y="798204"/>
                        <a:pt x="361802" y="797595"/>
                      </a:cubicBezTo>
                      <a:cubicBezTo>
                        <a:pt x="364010" y="797595"/>
                        <a:pt x="366257" y="797557"/>
                        <a:pt x="368465" y="797557"/>
                      </a:cubicBezTo>
                      <a:cubicBezTo>
                        <a:pt x="368960" y="797557"/>
                        <a:pt x="369493" y="797557"/>
                        <a:pt x="369988" y="797557"/>
                      </a:cubicBezTo>
                      <a:cubicBezTo>
                        <a:pt x="407682" y="814185"/>
                        <a:pt x="437495" y="845995"/>
                        <a:pt x="474390" y="865058"/>
                      </a:cubicBezTo>
                      <a:cubicBezTo>
                        <a:pt x="540907" y="904402"/>
                        <a:pt x="618047" y="917644"/>
                        <a:pt x="694387" y="920003"/>
                      </a:cubicBezTo>
                      <a:cubicBezTo>
                        <a:pt x="698499" y="920041"/>
                        <a:pt x="702649" y="920079"/>
                        <a:pt x="706761" y="920079"/>
                      </a:cubicBezTo>
                      <a:cubicBezTo>
                        <a:pt x="740839" y="920079"/>
                        <a:pt x="774916" y="918405"/>
                        <a:pt x="808802" y="914790"/>
                      </a:cubicBezTo>
                      <a:cubicBezTo>
                        <a:pt x="841661" y="911328"/>
                        <a:pt x="873911" y="906077"/>
                        <a:pt x="907150" y="906762"/>
                      </a:cubicBezTo>
                      <a:cubicBezTo>
                        <a:pt x="928168" y="914524"/>
                        <a:pt x="953640" y="914638"/>
                        <a:pt x="974619" y="918215"/>
                      </a:cubicBezTo>
                      <a:cubicBezTo>
                        <a:pt x="985966" y="920954"/>
                        <a:pt x="997350" y="923542"/>
                        <a:pt x="1009077" y="924265"/>
                      </a:cubicBezTo>
                      <a:cubicBezTo>
                        <a:pt x="1021185" y="924950"/>
                        <a:pt x="1034016" y="925597"/>
                        <a:pt x="1047000" y="925597"/>
                      </a:cubicBezTo>
                      <a:cubicBezTo>
                        <a:pt x="1089530" y="925597"/>
                        <a:pt x="1133735" y="918671"/>
                        <a:pt x="1159778" y="883094"/>
                      </a:cubicBezTo>
                      <a:cubicBezTo>
                        <a:pt x="1175655" y="860873"/>
                        <a:pt x="1183270" y="830965"/>
                        <a:pt x="1176759" y="804292"/>
                      </a:cubicBezTo>
                      <a:cubicBezTo>
                        <a:pt x="1175617" y="801400"/>
                        <a:pt x="1173675" y="799383"/>
                        <a:pt x="1171429" y="798089"/>
                      </a:cubicBezTo>
                      <a:cubicBezTo>
                        <a:pt x="1183575" y="789452"/>
                        <a:pt x="1193589" y="778113"/>
                        <a:pt x="1200442" y="763197"/>
                      </a:cubicBezTo>
                      <a:cubicBezTo>
                        <a:pt x="1206877" y="750336"/>
                        <a:pt x="1219175" y="696190"/>
                        <a:pt x="1207753" y="676937"/>
                      </a:cubicBezTo>
                      <a:cubicBezTo>
                        <a:pt x="1231093" y="661831"/>
                        <a:pt x="1243391" y="633940"/>
                        <a:pt x="1245485" y="606467"/>
                      </a:cubicBezTo>
                      <a:cubicBezTo>
                        <a:pt x="1246399" y="583294"/>
                        <a:pt x="1250206" y="554566"/>
                        <a:pt x="1231968" y="537406"/>
                      </a:cubicBezTo>
                      <a:cubicBezTo>
                        <a:pt x="1237832" y="530557"/>
                        <a:pt x="1243200" y="523289"/>
                        <a:pt x="1248036" y="515831"/>
                      </a:cubicBezTo>
                      <a:cubicBezTo>
                        <a:pt x="1260715" y="492430"/>
                        <a:pt x="1263951" y="464919"/>
                        <a:pt x="1263228" y="438627"/>
                      </a:cubicBezTo>
                      <a:cubicBezTo>
                        <a:pt x="1260753" y="358911"/>
                        <a:pt x="1225686" y="319529"/>
                        <a:pt x="1144929" y="317360"/>
                      </a:cubicBezTo>
                      <a:close/>
                      <a:moveTo>
                        <a:pt x="237753" y="826095"/>
                      </a:moveTo>
                      <a:cubicBezTo>
                        <a:pt x="221609" y="828378"/>
                        <a:pt x="205237" y="827959"/>
                        <a:pt x="188903" y="827502"/>
                      </a:cubicBezTo>
                      <a:cubicBezTo>
                        <a:pt x="182050" y="827312"/>
                        <a:pt x="175196" y="827122"/>
                        <a:pt x="168381" y="827160"/>
                      </a:cubicBezTo>
                      <a:cubicBezTo>
                        <a:pt x="160689" y="827046"/>
                        <a:pt x="152922" y="827084"/>
                        <a:pt x="145231" y="827122"/>
                      </a:cubicBezTo>
                      <a:cubicBezTo>
                        <a:pt x="123262" y="827236"/>
                        <a:pt x="101292" y="827350"/>
                        <a:pt x="79552" y="824268"/>
                      </a:cubicBezTo>
                      <a:cubicBezTo>
                        <a:pt x="65007" y="821681"/>
                        <a:pt x="49130" y="820806"/>
                        <a:pt x="37555" y="810570"/>
                      </a:cubicBezTo>
                      <a:cubicBezTo>
                        <a:pt x="32186" y="805357"/>
                        <a:pt x="29559" y="798013"/>
                        <a:pt x="29293" y="790632"/>
                      </a:cubicBezTo>
                      <a:cubicBezTo>
                        <a:pt x="28988" y="774955"/>
                        <a:pt x="29216" y="759240"/>
                        <a:pt x="29331" y="743525"/>
                      </a:cubicBezTo>
                      <a:cubicBezTo>
                        <a:pt x="31349" y="703153"/>
                        <a:pt x="31272" y="662668"/>
                        <a:pt x="30397" y="622220"/>
                      </a:cubicBezTo>
                      <a:cubicBezTo>
                        <a:pt x="26856" y="581430"/>
                        <a:pt x="23696" y="543151"/>
                        <a:pt x="28074" y="501144"/>
                      </a:cubicBezTo>
                      <a:cubicBezTo>
                        <a:pt x="31806" y="480672"/>
                        <a:pt x="25485" y="443193"/>
                        <a:pt x="33024" y="418574"/>
                      </a:cubicBezTo>
                      <a:cubicBezTo>
                        <a:pt x="33938" y="418079"/>
                        <a:pt x="34737" y="417356"/>
                        <a:pt x="35194" y="416367"/>
                      </a:cubicBezTo>
                      <a:cubicBezTo>
                        <a:pt x="36793" y="418802"/>
                        <a:pt x="40334" y="419297"/>
                        <a:pt x="42619" y="417547"/>
                      </a:cubicBezTo>
                      <a:cubicBezTo>
                        <a:pt x="47569" y="413551"/>
                        <a:pt x="52480" y="409480"/>
                        <a:pt x="57582" y="405675"/>
                      </a:cubicBezTo>
                      <a:cubicBezTo>
                        <a:pt x="58344" y="405751"/>
                        <a:pt x="59143" y="405789"/>
                        <a:pt x="59943" y="405789"/>
                      </a:cubicBezTo>
                      <a:cubicBezTo>
                        <a:pt x="64169" y="405789"/>
                        <a:pt x="68510" y="405028"/>
                        <a:pt x="72888" y="404305"/>
                      </a:cubicBezTo>
                      <a:cubicBezTo>
                        <a:pt x="77724" y="403468"/>
                        <a:pt x="82483" y="402631"/>
                        <a:pt x="87090" y="402859"/>
                      </a:cubicBezTo>
                      <a:cubicBezTo>
                        <a:pt x="122843" y="399244"/>
                        <a:pt x="158938" y="397913"/>
                        <a:pt x="194919" y="395820"/>
                      </a:cubicBezTo>
                      <a:cubicBezTo>
                        <a:pt x="214756" y="395211"/>
                        <a:pt x="234479" y="392243"/>
                        <a:pt x="254392" y="392319"/>
                      </a:cubicBezTo>
                      <a:cubicBezTo>
                        <a:pt x="257667" y="392471"/>
                        <a:pt x="261093" y="392357"/>
                        <a:pt x="264596" y="392319"/>
                      </a:cubicBezTo>
                      <a:cubicBezTo>
                        <a:pt x="274648" y="392129"/>
                        <a:pt x="284966" y="392015"/>
                        <a:pt x="293533" y="396771"/>
                      </a:cubicBezTo>
                      <a:cubicBezTo>
                        <a:pt x="286261" y="418232"/>
                        <a:pt x="286489" y="442584"/>
                        <a:pt x="283291" y="464843"/>
                      </a:cubicBezTo>
                      <a:cubicBezTo>
                        <a:pt x="273696" y="530328"/>
                        <a:pt x="265358" y="596194"/>
                        <a:pt x="263949" y="662439"/>
                      </a:cubicBezTo>
                      <a:cubicBezTo>
                        <a:pt x="263873" y="700452"/>
                        <a:pt x="261360" y="737665"/>
                        <a:pt x="258618" y="775259"/>
                      </a:cubicBezTo>
                      <a:cubicBezTo>
                        <a:pt x="256296" y="779026"/>
                        <a:pt x="255991" y="783973"/>
                        <a:pt x="257667" y="788082"/>
                      </a:cubicBezTo>
                      <a:cubicBezTo>
                        <a:pt x="257590" y="789071"/>
                        <a:pt x="257514" y="790099"/>
                        <a:pt x="257438" y="791088"/>
                      </a:cubicBezTo>
                      <a:cubicBezTo>
                        <a:pt x="256562" y="792534"/>
                        <a:pt x="255953" y="794170"/>
                        <a:pt x="255763" y="795921"/>
                      </a:cubicBezTo>
                      <a:cubicBezTo>
                        <a:pt x="254544" y="808515"/>
                        <a:pt x="254011" y="825372"/>
                        <a:pt x="237753" y="826095"/>
                      </a:cubicBezTo>
                      <a:close/>
                      <a:moveTo>
                        <a:pt x="992514" y="895042"/>
                      </a:moveTo>
                      <a:cubicBezTo>
                        <a:pt x="961026" y="884236"/>
                        <a:pt x="891501" y="898733"/>
                        <a:pt x="889103" y="851550"/>
                      </a:cubicBezTo>
                      <a:cubicBezTo>
                        <a:pt x="889027" y="840135"/>
                        <a:pt x="888722" y="825486"/>
                        <a:pt x="899688" y="818675"/>
                      </a:cubicBezTo>
                      <a:cubicBezTo>
                        <a:pt x="899840" y="818599"/>
                        <a:pt x="901287" y="817800"/>
                        <a:pt x="901629" y="818446"/>
                      </a:cubicBezTo>
                      <a:cubicBezTo>
                        <a:pt x="905475" y="821148"/>
                        <a:pt x="906655" y="816810"/>
                        <a:pt x="905361" y="813652"/>
                      </a:cubicBezTo>
                      <a:cubicBezTo>
                        <a:pt x="928701" y="820501"/>
                        <a:pt x="952764" y="823850"/>
                        <a:pt x="977094" y="824725"/>
                      </a:cubicBezTo>
                      <a:cubicBezTo>
                        <a:pt x="988707" y="824420"/>
                        <a:pt x="1001691" y="824649"/>
                        <a:pt x="1015359" y="824877"/>
                      </a:cubicBezTo>
                      <a:cubicBezTo>
                        <a:pt x="1024383" y="825029"/>
                        <a:pt x="1033750" y="825181"/>
                        <a:pt x="1043230" y="825181"/>
                      </a:cubicBezTo>
                      <a:cubicBezTo>
                        <a:pt x="1080544" y="825181"/>
                        <a:pt x="1120104" y="822898"/>
                        <a:pt x="1151363" y="809314"/>
                      </a:cubicBezTo>
                      <a:cubicBezTo>
                        <a:pt x="1151363" y="809352"/>
                        <a:pt x="1151363" y="809390"/>
                        <a:pt x="1151363" y="809428"/>
                      </a:cubicBezTo>
                      <a:cubicBezTo>
                        <a:pt x="1158902" y="905011"/>
                        <a:pt x="1062230" y="903870"/>
                        <a:pt x="992514" y="895042"/>
                      </a:cubicBezTo>
                      <a:close/>
                      <a:moveTo>
                        <a:pt x="1173333" y="756576"/>
                      </a:moveTo>
                      <a:cubicBezTo>
                        <a:pt x="1146528" y="801742"/>
                        <a:pt x="1071216" y="796834"/>
                        <a:pt x="1025183" y="797633"/>
                      </a:cubicBezTo>
                      <a:cubicBezTo>
                        <a:pt x="994114" y="798356"/>
                        <a:pt x="963311" y="798584"/>
                        <a:pt x="932508" y="792991"/>
                      </a:cubicBezTo>
                      <a:cubicBezTo>
                        <a:pt x="912024" y="786712"/>
                        <a:pt x="886742" y="785343"/>
                        <a:pt x="871398" y="769057"/>
                      </a:cubicBezTo>
                      <a:cubicBezTo>
                        <a:pt x="858947" y="747787"/>
                        <a:pt x="854302" y="716509"/>
                        <a:pt x="871474" y="696609"/>
                      </a:cubicBezTo>
                      <a:cubicBezTo>
                        <a:pt x="886514" y="707453"/>
                        <a:pt x="905856" y="713579"/>
                        <a:pt x="924741" y="713846"/>
                      </a:cubicBezTo>
                      <a:cubicBezTo>
                        <a:pt x="936582" y="714531"/>
                        <a:pt x="948462" y="714835"/>
                        <a:pt x="960341" y="714835"/>
                      </a:cubicBezTo>
                      <a:cubicBezTo>
                        <a:pt x="1002452" y="714835"/>
                        <a:pt x="1044677" y="710992"/>
                        <a:pt x="1086484" y="706616"/>
                      </a:cubicBezTo>
                      <a:cubicBezTo>
                        <a:pt x="1119190" y="703534"/>
                        <a:pt x="1153001" y="700414"/>
                        <a:pt x="1183841" y="688466"/>
                      </a:cubicBezTo>
                      <a:cubicBezTo>
                        <a:pt x="1183994" y="691852"/>
                        <a:pt x="1184374" y="695315"/>
                        <a:pt x="1184527" y="698359"/>
                      </a:cubicBezTo>
                      <a:cubicBezTo>
                        <a:pt x="1185250" y="718221"/>
                        <a:pt x="1181671" y="738502"/>
                        <a:pt x="1173333" y="756576"/>
                      </a:cubicBezTo>
                      <a:close/>
                      <a:moveTo>
                        <a:pt x="1216700" y="614496"/>
                      </a:moveTo>
                      <a:cubicBezTo>
                        <a:pt x="1205620" y="679144"/>
                        <a:pt x="1118124" y="673094"/>
                        <a:pt x="1067827" y="681427"/>
                      </a:cubicBezTo>
                      <a:cubicBezTo>
                        <a:pt x="1014941" y="685079"/>
                        <a:pt x="962397" y="692233"/>
                        <a:pt x="909206" y="684775"/>
                      </a:cubicBezTo>
                      <a:cubicBezTo>
                        <a:pt x="875510" y="678611"/>
                        <a:pt x="860965" y="652090"/>
                        <a:pt x="864811" y="619557"/>
                      </a:cubicBezTo>
                      <a:cubicBezTo>
                        <a:pt x="864925" y="600075"/>
                        <a:pt x="864659" y="566971"/>
                        <a:pt x="885105" y="562329"/>
                      </a:cubicBezTo>
                      <a:cubicBezTo>
                        <a:pt x="895575" y="571423"/>
                        <a:pt x="909739" y="575646"/>
                        <a:pt x="928168" y="577206"/>
                      </a:cubicBezTo>
                      <a:cubicBezTo>
                        <a:pt x="978922" y="585311"/>
                        <a:pt x="1030285" y="583827"/>
                        <a:pt x="1081534" y="584778"/>
                      </a:cubicBezTo>
                      <a:cubicBezTo>
                        <a:pt x="1084923" y="584778"/>
                        <a:pt x="1088311" y="584778"/>
                        <a:pt x="1091738" y="584778"/>
                      </a:cubicBezTo>
                      <a:cubicBezTo>
                        <a:pt x="1124064" y="584778"/>
                        <a:pt x="1157113" y="583941"/>
                        <a:pt x="1187649" y="572793"/>
                      </a:cubicBezTo>
                      <a:cubicBezTo>
                        <a:pt x="1196482" y="568531"/>
                        <a:pt x="1204668" y="563090"/>
                        <a:pt x="1212245" y="556849"/>
                      </a:cubicBezTo>
                      <a:cubicBezTo>
                        <a:pt x="1212855" y="557420"/>
                        <a:pt x="1213502" y="557991"/>
                        <a:pt x="1214225" y="558486"/>
                      </a:cubicBezTo>
                      <a:cubicBezTo>
                        <a:pt x="1222868" y="575152"/>
                        <a:pt x="1218452" y="596422"/>
                        <a:pt x="1216700" y="614496"/>
                      </a:cubicBezTo>
                      <a:close/>
                      <a:moveTo>
                        <a:pt x="1178663" y="546766"/>
                      </a:moveTo>
                      <a:cubicBezTo>
                        <a:pt x="1148279" y="558067"/>
                        <a:pt x="1116677" y="557268"/>
                        <a:pt x="1083514" y="557344"/>
                      </a:cubicBezTo>
                      <a:cubicBezTo>
                        <a:pt x="1024574" y="556012"/>
                        <a:pt x="964339" y="559209"/>
                        <a:pt x="906693" y="544902"/>
                      </a:cubicBezTo>
                      <a:cubicBezTo>
                        <a:pt x="885562" y="527817"/>
                        <a:pt x="883734" y="471046"/>
                        <a:pt x="895461" y="447797"/>
                      </a:cubicBezTo>
                      <a:cubicBezTo>
                        <a:pt x="904409" y="423825"/>
                        <a:pt x="929158" y="425842"/>
                        <a:pt x="951812" y="427820"/>
                      </a:cubicBezTo>
                      <a:cubicBezTo>
                        <a:pt x="958209" y="428391"/>
                        <a:pt x="964453" y="428962"/>
                        <a:pt x="970164" y="428962"/>
                      </a:cubicBezTo>
                      <a:cubicBezTo>
                        <a:pt x="995104" y="430294"/>
                        <a:pt x="1020081" y="430370"/>
                        <a:pt x="1045020" y="429913"/>
                      </a:cubicBezTo>
                      <a:cubicBezTo>
                        <a:pt x="1075823" y="429076"/>
                        <a:pt x="1106854" y="429609"/>
                        <a:pt x="1137504" y="427326"/>
                      </a:cubicBezTo>
                      <a:cubicBezTo>
                        <a:pt x="1149231" y="424586"/>
                        <a:pt x="1150297" y="406931"/>
                        <a:pt x="1139141" y="402707"/>
                      </a:cubicBezTo>
                      <a:cubicBezTo>
                        <a:pt x="1131031" y="400272"/>
                        <a:pt x="1122503" y="400614"/>
                        <a:pt x="1114012" y="400957"/>
                      </a:cubicBezTo>
                      <a:cubicBezTo>
                        <a:pt x="1109938" y="401109"/>
                        <a:pt x="1105902" y="401261"/>
                        <a:pt x="1101904" y="401147"/>
                      </a:cubicBezTo>
                      <a:cubicBezTo>
                        <a:pt x="1071025" y="402403"/>
                        <a:pt x="1040070" y="402821"/>
                        <a:pt x="1009153" y="402707"/>
                      </a:cubicBezTo>
                      <a:cubicBezTo>
                        <a:pt x="995979" y="403392"/>
                        <a:pt x="982577" y="402288"/>
                        <a:pt x="969213" y="401223"/>
                      </a:cubicBezTo>
                      <a:cubicBezTo>
                        <a:pt x="945987" y="399358"/>
                        <a:pt x="922761" y="397532"/>
                        <a:pt x="900639" y="404762"/>
                      </a:cubicBezTo>
                      <a:cubicBezTo>
                        <a:pt x="855787" y="425918"/>
                        <a:pt x="856663" y="487065"/>
                        <a:pt x="866524" y="528730"/>
                      </a:cubicBezTo>
                      <a:cubicBezTo>
                        <a:pt x="869266" y="539536"/>
                        <a:pt x="873073" y="548060"/>
                        <a:pt x="878099" y="554757"/>
                      </a:cubicBezTo>
                      <a:cubicBezTo>
                        <a:pt x="870789" y="556811"/>
                        <a:pt x="864011" y="561263"/>
                        <a:pt x="860508" y="566781"/>
                      </a:cubicBezTo>
                      <a:cubicBezTo>
                        <a:pt x="848058" y="587290"/>
                        <a:pt x="848515" y="612708"/>
                        <a:pt x="844745" y="635766"/>
                      </a:cubicBezTo>
                      <a:cubicBezTo>
                        <a:pt x="841280" y="657112"/>
                        <a:pt x="848667" y="674996"/>
                        <a:pt x="861727" y="688276"/>
                      </a:cubicBezTo>
                      <a:cubicBezTo>
                        <a:pt x="859290" y="690445"/>
                        <a:pt x="857082" y="693070"/>
                        <a:pt x="855140" y="696114"/>
                      </a:cubicBezTo>
                      <a:cubicBezTo>
                        <a:pt x="836711" y="722369"/>
                        <a:pt x="835265" y="761257"/>
                        <a:pt x="854112" y="787664"/>
                      </a:cubicBezTo>
                      <a:cubicBezTo>
                        <a:pt x="864506" y="800410"/>
                        <a:pt x="880840" y="805966"/>
                        <a:pt x="896070" y="810722"/>
                      </a:cubicBezTo>
                      <a:cubicBezTo>
                        <a:pt x="895728" y="810798"/>
                        <a:pt x="895423" y="810912"/>
                        <a:pt x="895119" y="810988"/>
                      </a:cubicBezTo>
                      <a:cubicBezTo>
                        <a:pt x="872692" y="821110"/>
                        <a:pt x="866524" y="863917"/>
                        <a:pt x="877299" y="884198"/>
                      </a:cubicBezTo>
                      <a:cubicBezTo>
                        <a:pt x="879812" y="888079"/>
                        <a:pt x="882706" y="891389"/>
                        <a:pt x="885866" y="894319"/>
                      </a:cubicBezTo>
                      <a:cubicBezTo>
                        <a:pt x="856434" y="892416"/>
                        <a:pt x="826774" y="893406"/>
                        <a:pt x="797190" y="894395"/>
                      </a:cubicBezTo>
                      <a:cubicBezTo>
                        <a:pt x="777809" y="895042"/>
                        <a:pt x="758467" y="895689"/>
                        <a:pt x="739201" y="895537"/>
                      </a:cubicBezTo>
                      <a:cubicBezTo>
                        <a:pt x="691912" y="895841"/>
                        <a:pt x="644509" y="892264"/>
                        <a:pt x="598057" y="883322"/>
                      </a:cubicBezTo>
                      <a:cubicBezTo>
                        <a:pt x="598133" y="883322"/>
                        <a:pt x="598210" y="883361"/>
                        <a:pt x="598248" y="883361"/>
                      </a:cubicBezTo>
                      <a:cubicBezTo>
                        <a:pt x="597981" y="883322"/>
                        <a:pt x="597715" y="883246"/>
                        <a:pt x="597448" y="883208"/>
                      </a:cubicBezTo>
                      <a:cubicBezTo>
                        <a:pt x="597296" y="883170"/>
                        <a:pt x="597143" y="883132"/>
                        <a:pt x="596991" y="883132"/>
                      </a:cubicBezTo>
                      <a:lnTo>
                        <a:pt x="597029" y="883132"/>
                      </a:lnTo>
                      <a:cubicBezTo>
                        <a:pt x="550540" y="874571"/>
                        <a:pt x="506982" y="853453"/>
                        <a:pt x="465937" y="828872"/>
                      </a:cubicBezTo>
                      <a:cubicBezTo>
                        <a:pt x="439208" y="808021"/>
                        <a:pt x="412061" y="786750"/>
                        <a:pt x="381106" y="772520"/>
                      </a:cubicBezTo>
                      <a:cubicBezTo>
                        <a:pt x="369150" y="768638"/>
                        <a:pt x="355101" y="759849"/>
                        <a:pt x="342574" y="764833"/>
                      </a:cubicBezTo>
                      <a:cubicBezTo>
                        <a:pt x="338233" y="767230"/>
                        <a:pt x="336177" y="771492"/>
                        <a:pt x="336063" y="775830"/>
                      </a:cubicBezTo>
                      <a:cubicBezTo>
                        <a:pt x="319424" y="773357"/>
                        <a:pt x="302747" y="771530"/>
                        <a:pt x="285994" y="770351"/>
                      </a:cubicBezTo>
                      <a:cubicBezTo>
                        <a:pt x="288583" y="731882"/>
                        <a:pt x="290411" y="693375"/>
                        <a:pt x="289916" y="654829"/>
                      </a:cubicBezTo>
                      <a:cubicBezTo>
                        <a:pt x="291477" y="584055"/>
                        <a:pt x="298826" y="513662"/>
                        <a:pt x="301719" y="442964"/>
                      </a:cubicBezTo>
                      <a:cubicBezTo>
                        <a:pt x="301910" y="442964"/>
                        <a:pt x="302100" y="443040"/>
                        <a:pt x="302290" y="443040"/>
                      </a:cubicBezTo>
                      <a:cubicBezTo>
                        <a:pt x="302405" y="443040"/>
                        <a:pt x="302481" y="443040"/>
                        <a:pt x="302595" y="443040"/>
                      </a:cubicBezTo>
                      <a:cubicBezTo>
                        <a:pt x="318015" y="442584"/>
                        <a:pt x="333474" y="441823"/>
                        <a:pt x="348856" y="440453"/>
                      </a:cubicBezTo>
                      <a:cubicBezTo>
                        <a:pt x="385027" y="435468"/>
                        <a:pt x="424435" y="430408"/>
                        <a:pt x="458017" y="414541"/>
                      </a:cubicBezTo>
                      <a:cubicBezTo>
                        <a:pt x="452192" y="422113"/>
                        <a:pt x="446404" y="429647"/>
                        <a:pt x="440465" y="437067"/>
                      </a:cubicBezTo>
                      <a:cubicBezTo>
                        <a:pt x="430603" y="451259"/>
                        <a:pt x="416211" y="466708"/>
                        <a:pt x="418000" y="485124"/>
                      </a:cubicBezTo>
                      <a:cubicBezTo>
                        <a:pt x="418686" y="487826"/>
                        <a:pt x="422455" y="488587"/>
                        <a:pt x="424131" y="486342"/>
                      </a:cubicBezTo>
                      <a:cubicBezTo>
                        <a:pt x="443549" y="457233"/>
                        <a:pt x="469249" y="432158"/>
                        <a:pt x="492285" y="405637"/>
                      </a:cubicBezTo>
                      <a:cubicBezTo>
                        <a:pt x="521450" y="368157"/>
                        <a:pt x="563790" y="345669"/>
                        <a:pt x="597524" y="313174"/>
                      </a:cubicBezTo>
                      <a:cubicBezTo>
                        <a:pt x="635828" y="269340"/>
                        <a:pt x="673826" y="223984"/>
                        <a:pt x="700631" y="171931"/>
                      </a:cubicBezTo>
                      <a:cubicBezTo>
                        <a:pt x="722258" y="127564"/>
                        <a:pt x="737298" y="80305"/>
                        <a:pt x="756754" y="34949"/>
                      </a:cubicBezTo>
                      <a:cubicBezTo>
                        <a:pt x="780170" y="25551"/>
                        <a:pt x="805947" y="26426"/>
                        <a:pt x="831419" y="27263"/>
                      </a:cubicBezTo>
                      <a:cubicBezTo>
                        <a:pt x="842765" y="27643"/>
                        <a:pt x="854112" y="28024"/>
                        <a:pt x="865153" y="27491"/>
                      </a:cubicBezTo>
                      <a:cubicBezTo>
                        <a:pt x="885181" y="101385"/>
                        <a:pt x="824527" y="180835"/>
                        <a:pt x="798370" y="247994"/>
                      </a:cubicBezTo>
                      <a:cubicBezTo>
                        <a:pt x="788851" y="274971"/>
                        <a:pt x="780817" y="303357"/>
                        <a:pt x="779865" y="332047"/>
                      </a:cubicBezTo>
                      <a:cubicBezTo>
                        <a:pt x="780437" y="369223"/>
                        <a:pt x="778228" y="405713"/>
                        <a:pt x="770004" y="442279"/>
                      </a:cubicBezTo>
                      <a:cubicBezTo>
                        <a:pt x="758848" y="510580"/>
                        <a:pt x="736841" y="539689"/>
                        <a:pt x="691760" y="590676"/>
                      </a:cubicBezTo>
                      <a:cubicBezTo>
                        <a:pt x="684944" y="598286"/>
                        <a:pt x="674588" y="605706"/>
                        <a:pt x="666021" y="611756"/>
                      </a:cubicBezTo>
                      <a:cubicBezTo>
                        <a:pt x="657949" y="615675"/>
                        <a:pt x="652010" y="624351"/>
                        <a:pt x="657073" y="633103"/>
                      </a:cubicBezTo>
                      <a:cubicBezTo>
                        <a:pt x="659548" y="637364"/>
                        <a:pt x="664346" y="639876"/>
                        <a:pt x="669105" y="639876"/>
                      </a:cubicBezTo>
                      <a:cubicBezTo>
                        <a:pt x="671428" y="639876"/>
                        <a:pt x="673750" y="639267"/>
                        <a:pt x="675806" y="637973"/>
                      </a:cubicBezTo>
                      <a:cubicBezTo>
                        <a:pt x="692902" y="627281"/>
                        <a:pt x="708665" y="614496"/>
                        <a:pt x="721078" y="598515"/>
                      </a:cubicBezTo>
                      <a:cubicBezTo>
                        <a:pt x="747882" y="566857"/>
                        <a:pt x="775715" y="534209"/>
                        <a:pt x="786262" y="493153"/>
                      </a:cubicBezTo>
                      <a:cubicBezTo>
                        <a:pt x="794562" y="460886"/>
                        <a:pt x="801568" y="428125"/>
                        <a:pt x="805338" y="394983"/>
                      </a:cubicBezTo>
                      <a:cubicBezTo>
                        <a:pt x="809221" y="366521"/>
                        <a:pt x="804576" y="337526"/>
                        <a:pt x="809564" y="309179"/>
                      </a:cubicBezTo>
                      <a:cubicBezTo>
                        <a:pt x="809678" y="308494"/>
                        <a:pt x="809869" y="307809"/>
                        <a:pt x="810021" y="307124"/>
                      </a:cubicBezTo>
                      <a:cubicBezTo>
                        <a:pt x="836864" y="330639"/>
                        <a:pt x="901020" y="332732"/>
                        <a:pt x="928586" y="334521"/>
                      </a:cubicBezTo>
                      <a:cubicBezTo>
                        <a:pt x="981930" y="338516"/>
                        <a:pt x="1035463" y="338858"/>
                        <a:pt x="1088806" y="342131"/>
                      </a:cubicBezTo>
                      <a:cubicBezTo>
                        <a:pt x="1126272" y="343995"/>
                        <a:pt x="1165108" y="341141"/>
                        <a:pt x="1200747" y="356514"/>
                      </a:cubicBezTo>
                      <a:cubicBezTo>
                        <a:pt x="1214758" y="364086"/>
                        <a:pt x="1222602" y="379839"/>
                        <a:pt x="1228732" y="393955"/>
                      </a:cubicBezTo>
                      <a:cubicBezTo>
                        <a:pt x="1245523" y="453961"/>
                        <a:pt x="1236690" y="514081"/>
                        <a:pt x="1178663" y="546766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61" name="Google Shape;1561;p28"/>
              <p:cNvSpPr/>
              <p:nvPr/>
            </p:nvSpPr>
            <p:spPr>
              <a:xfrm>
                <a:off x="913613" y="6193217"/>
                <a:ext cx="267584" cy="435637"/>
              </a:xfrm>
              <a:custGeom>
                <a:rect b="b" l="l" r="r" t="t"/>
                <a:pathLst>
                  <a:path extrusionOk="0" h="435637" w="267584">
                    <a:moveTo>
                      <a:pt x="267584" y="4469"/>
                    </a:moveTo>
                    <a:cubicBezTo>
                      <a:pt x="260312" y="25929"/>
                      <a:pt x="260578" y="50282"/>
                      <a:pt x="257342" y="72579"/>
                    </a:cubicBezTo>
                    <a:cubicBezTo>
                      <a:pt x="247747" y="138064"/>
                      <a:pt x="239409" y="203929"/>
                      <a:pt x="238000" y="270175"/>
                    </a:cubicBezTo>
                    <a:cubicBezTo>
                      <a:pt x="237924" y="308188"/>
                      <a:pt x="235411" y="345401"/>
                      <a:pt x="232631" y="382995"/>
                    </a:cubicBezTo>
                    <a:cubicBezTo>
                      <a:pt x="230271" y="386762"/>
                      <a:pt x="229928" y="391747"/>
                      <a:pt x="231679" y="395856"/>
                    </a:cubicBezTo>
                    <a:cubicBezTo>
                      <a:pt x="231603" y="396845"/>
                      <a:pt x="231527" y="397835"/>
                      <a:pt x="231451" y="398786"/>
                    </a:cubicBezTo>
                    <a:cubicBezTo>
                      <a:pt x="230537" y="400270"/>
                      <a:pt x="229966" y="401906"/>
                      <a:pt x="229737" y="403656"/>
                    </a:cubicBezTo>
                    <a:cubicBezTo>
                      <a:pt x="228519" y="416327"/>
                      <a:pt x="227986" y="433184"/>
                      <a:pt x="211728" y="433906"/>
                    </a:cubicBezTo>
                    <a:cubicBezTo>
                      <a:pt x="195584" y="436151"/>
                      <a:pt x="179212" y="435733"/>
                      <a:pt x="162916" y="435276"/>
                    </a:cubicBezTo>
                    <a:cubicBezTo>
                      <a:pt x="156062" y="435086"/>
                      <a:pt x="149209" y="434896"/>
                      <a:pt x="142393" y="434934"/>
                    </a:cubicBezTo>
                    <a:cubicBezTo>
                      <a:pt x="134664" y="434820"/>
                      <a:pt x="126935" y="434858"/>
                      <a:pt x="119244" y="434896"/>
                    </a:cubicBezTo>
                    <a:cubicBezTo>
                      <a:pt x="97275" y="435010"/>
                      <a:pt x="75305" y="435162"/>
                      <a:pt x="53564" y="432080"/>
                    </a:cubicBezTo>
                    <a:cubicBezTo>
                      <a:pt x="39020" y="429493"/>
                      <a:pt x="23142" y="428617"/>
                      <a:pt x="11568" y="418382"/>
                    </a:cubicBezTo>
                    <a:cubicBezTo>
                      <a:pt x="6199" y="413169"/>
                      <a:pt x="3572" y="405825"/>
                      <a:pt x="3343" y="398443"/>
                    </a:cubicBezTo>
                    <a:cubicBezTo>
                      <a:pt x="3039" y="382767"/>
                      <a:pt x="3267" y="367052"/>
                      <a:pt x="3381" y="351337"/>
                    </a:cubicBezTo>
                    <a:cubicBezTo>
                      <a:pt x="5438" y="310965"/>
                      <a:pt x="5323" y="270518"/>
                      <a:pt x="4448" y="230032"/>
                    </a:cubicBezTo>
                    <a:cubicBezTo>
                      <a:pt x="945" y="189280"/>
                      <a:pt x="-2254" y="150963"/>
                      <a:pt x="2125" y="108955"/>
                    </a:cubicBezTo>
                    <a:cubicBezTo>
                      <a:pt x="5894" y="88522"/>
                      <a:pt x="-464" y="51043"/>
                      <a:pt x="7037" y="26424"/>
                    </a:cubicBezTo>
                    <a:cubicBezTo>
                      <a:pt x="7989" y="25967"/>
                      <a:pt x="8750" y="25168"/>
                      <a:pt x="9245" y="24179"/>
                    </a:cubicBezTo>
                    <a:cubicBezTo>
                      <a:pt x="10882" y="26614"/>
                      <a:pt x="14385" y="27109"/>
                      <a:pt x="16670" y="25359"/>
                    </a:cubicBezTo>
                    <a:cubicBezTo>
                      <a:pt x="21619" y="21363"/>
                      <a:pt x="26531" y="17292"/>
                      <a:pt x="31633" y="13487"/>
                    </a:cubicBezTo>
                    <a:cubicBezTo>
                      <a:pt x="32433" y="13563"/>
                      <a:pt x="33194" y="13601"/>
                      <a:pt x="33994" y="13601"/>
                    </a:cubicBezTo>
                    <a:cubicBezTo>
                      <a:pt x="38182" y="13601"/>
                      <a:pt x="42561" y="12840"/>
                      <a:pt x="46939" y="12079"/>
                    </a:cubicBezTo>
                    <a:cubicBezTo>
                      <a:pt x="51775" y="11242"/>
                      <a:pt x="56534" y="10405"/>
                      <a:pt x="61141" y="10633"/>
                    </a:cubicBezTo>
                    <a:cubicBezTo>
                      <a:pt x="96932" y="7018"/>
                      <a:pt x="133027" y="5686"/>
                      <a:pt x="168970" y="3594"/>
                    </a:cubicBezTo>
                    <a:cubicBezTo>
                      <a:pt x="188807" y="2985"/>
                      <a:pt x="208530" y="17"/>
                      <a:pt x="228405" y="93"/>
                    </a:cubicBezTo>
                    <a:cubicBezTo>
                      <a:pt x="231717" y="207"/>
                      <a:pt x="235144" y="131"/>
                      <a:pt x="238609" y="93"/>
                    </a:cubicBezTo>
                    <a:cubicBezTo>
                      <a:pt x="248699" y="-135"/>
                      <a:pt x="259055" y="-326"/>
                      <a:pt x="267584" y="44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2" name="Google Shape;1562;p28"/>
              <p:cNvSpPr/>
              <p:nvPr/>
            </p:nvSpPr>
            <p:spPr>
              <a:xfrm>
                <a:off x="1751901" y="6357955"/>
                <a:ext cx="355162" cy="131076"/>
              </a:xfrm>
              <a:custGeom>
                <a:rect b="b" l="l" r="r" t="t"/>
                <a:pathLst>
                  <a:path extrusionOk="0" h="131076" w="355162">
                    <a:moveTo>
                      <a:pt x="350026" y="1560"/>
                    </a:moveTo>
                    <a:cubicBezTo>
                      <a:pt x="358631" y="18188"/>
                      <a:pt x="354215" y="39458"/>
                      <a:pt x="352463" y="57532"/>
                    </a:cubicBezTo>
                    <a:cubicBezTo>
                      <a:pt x="341383" y="122180"/>
                      <a:pt x="253887" y="116130"/>
                      <a:pt x="203590" y="124463"/>
                    </a:cubicBezTo>
                    <a:cubicBezTo>
                      <a:pt x="150742" y="128116"/>
                      <a:pt x="98160" y="135269"/>
                      <a:pt x="44969" y="127812"/>
                    </a:cubicBezTo>
                    <a:cubicBezTo>
                      <a:pt x="11311" y="121647"/>
                      <a:pt x="-3272" y="95126"/>
                      <a:pt x="612" y="62593"/>
                    </a:cubicBezTo>
                    <a:cubicBezTo>
                      <a:pt x="726" y="43111"/>
                      <a:pt x="460" y="10083"/>
                      <a:pt x="20868" y="5365"/>
                    </a:cubicBezTo>
                    <a:cubicBezTo>
                      <a:pt x="31338" y="14497"/>
                      <a:pt x="45540" y="18683"/>
                      <a:pt x="63931" y="20243"/>
                    </a:cubicBezTo>
                    <a:cubicBezTo>
                      <a:pt x="114685" y="28348"/>
                      <a:pt x="166086" y="26864"/>
                      <a:pt x="217297" y="27815"/>
                    </a:cubicBezTo>
                    <a:cubicBezTo>
                      <a:pt x="220685" y="27815"/>
                      <a:pt x="224112" y="27853"/>
                      <a:pt x="227501" y="27853"/>
                    </a:cubicBezTo>
                    <a:cubicBezTo>
                      <a:pt x="259827" y="27853"/>
                      <a:pt x="292838" y="27016"/>
                      <a:pt x="323412" y="15867"/>
                    </a:cubicBezTo>
                    <a:cubicBezTo>
                      <a:pt x="332245" y="11605"/>
                      <a:pt x="340431" y="6202"/>
                      <a:pt x="347970" y="0"/>
                    </a:cubicBezTo>
                    <a:cubicBezTo>
                      <a:pt x="348618" y="495"/>
                      <a:pt x="349303" y="1027"/>
                      <a:pt x="350026" y="15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3" name="Google Shape;1563;p28"/>
              <p:cNvSpPr/>
              <p:nvPr/>
            </p:nvSpPr>
            <p:spPr>
              <a:xfrm>
                <a:off x="1747890" y="6489533"/>
                <a:ext cx="324413" cy="109427"/>
              </a:xfrm>
              <a:custGeom>
                <a:rect b="b" l="l" r="r" t="t"/>
                <a:pathLst>
                  <a:path extrusionOk="0" h="109427" w="324413">
                    <a:moveTo>
                      <a:pt x="324339" y="9817"/>
                    </a:moveTo>
                    <a:cubicBezTo>
                      <a:pt x="324986" y="29679"/>
                      <a:pt x="321445" y="49922"/>
                      <a:pt x="313069" y="67996"/>
                    </a:cubicBezTo>
                    <a:cubicBezTo>
                      <a:pt x="286264" y="113162"/>
                      <a:pt x="210952" y="108292"/>
                      <a:pt x="164919" y="109053"/>
                    </a:cubicBezTo>
                    <a:cubicBezTo>
                      <a:pt x="133850" y="109776"/>
                      <a:pt x="103047" y="110004"/>
                      <a:pt x="72244" y="104449"/>
                    </a:cubicBezTo>
                    <a:cubicBezTo>
                      <a:pt x="51760" y="98170"/>
                      <a:pt x="26478" y="96800"/>
                      <a:pt x="11172" y="80515"/>
                    </a:cubicBezTo>
                    <a:cubicBezTo>
                      <a:pt x="-1278" y="59207"/>
                      <a:pt x="-6000" y="27929"/>
                      <a:pt x="11210" y="8067"/>
                    </a:cubicBezTo>
                    <a:cubicBezTo>
                      <a:pt x="26250" y="18911"/>
                      <a:pt x="45630" y="25075"/>
                      <a:pt x="64553" y="25342"/>
                    </a:cubicBezTo>
                    <a:cubicBezTo>
                      <a:pt x="76395" y="26027"/>
                      <a:pt x="88274" y="26331"/>
                      <a:pt x="100153" y="26331"/>
                    </a:cubicBezTo>
                    <a:cubicBezTo>
                      <a:pt x="142302" y="26331"/>
                      <a:pt x="184528" y="22488"/>
                      <a:pt x="226296" y="18112"/>
                    </a:cubicBezTo>
                    <a:cubicBezTo>
                      <a:pt x="259002" y="14992"/>
                      <a:pt x="292813" y="11948"/>
                      <a:pt x="323654" y="0"/>
                    </a:cubicBezTo>
                    <a:cubicBezTo>
                      <a:pt x="323806" y="3386"/>
                      <a:pt x="324187" y="6811"/>
                      <a:pt x="324339" y="981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4" name="Google Shape;1564;p28"/>
              <p:cNvSpPr/>
              <p:nvPr/>
            </p:nvSpPr>
            <p:spPr>
              <a:xfrm>
                <a:off x="1776749" y="6610267"/>
                <a:ext cx="262724" cy="89546"/>
              </a:xfrm>
              <a:custGeom>
                <a:rect b="b" l="l" r="r" t="t"/>
                <a:pathLst>
                  <a:path extrusionOk="0" h="89546" w="262724">
                    <a:moveTo>
                      <a:pt x="262317" y="152"/>
                    </a:moveTo>
                    <a:cubicBezTo>
                      <a:pt x="269780" y="95735"/>
                      <a:pt x="173145" y="94593"/>
                      <a:pt x="103430" y="85728"/>
                    </a:cubicBezTo>
                    <a:cubicBezTo>
                      <a:pt x="71942" y="74921"/>
                      <a:pt x="2417" y="89419"/>
                      <a:pt x="18" y="42236"/>
                    </a:cubicBezTo>
                    <a:cubicBezTo>
                      <a:pt x="-58" y="30821"/>
                      <a:pt x="-363" y="16172"/>
                      <a:pt x="10603" y="9360"/>
                    </a:cubicBezTo>
                    <a:cubicBezTo>
                      <a:pt x="10755" y="9284"/>
                      <a:pt x="12240" y="8447"/>
                      <a:pt x="12583" y="9094"/>
                    </a:cubicBezTo>
                    <a:cubicBezTo>
                      <a:pt x="16429" y="11796"/>
                      <a:pt x="17609" y="7458"/>
                      <a:pt x="16314" y="4338"/>
                    </a:cubicBezTo>
                    <a:cubicBezTo>
                      <a:pt x="39616" y="11225"/>
                      <a:pt x="63718" y="14535"/>
                      <a:pt x="88048" y="15410"/>
                    </a:cubicBezTo>
                    <a:cubicBezTo>
                      <a:pt x="99661" y="15106"/>
                      <a:pt x="112644" y="15334"/>
                      <a:pt x="126313" y="15563"/>
                    </a:cubicBezTo>
                    <a:cubicBezTo>
                      <a:pt x="135337" y="15715"/>
                      <a:pt x="144703" y="15867"/>
                      <a:pt x="154184" y="15867"/>
                    </a:cubicBezTo>
                    <a:cubicBezTo>
                      <a:pt x="191498" y="15867"/>
                      <a:pt x="231057" y="13584"/>
                      <a:pt x="262317" y="0"/>
                    </a:cubicBezTo>
                    <a:cubicBezTo>
                      <a:pt x="262317" y="76"/>
                      <a:pt x="262317" y="114"/>
                      <a:pt x="262317" y="1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65" name="Google Shape;1565;p28"/>
            <p:cNvSpPr/>
            <p:nvPr/>
          </p:nvSpPr>
          <p:spPr>
            <a:xfrm rot="-482944">
              <a:off x="451893" y="2980573"/>
              <a:ext cx="929912" cy="781030"/>
            </a:xfrm>
            <a:custGeom>
              <a:rect b="b" l="l" r="r" t="t"/>
              <a:pathLst>
                <a:path extrusionOk="0" h="1562294" w="1860103">
                  <a:moveTo>
                    <a:pt x="1537651" y="658634"/>
                  </a:moveTo>
                  <a:cubicBezTo>
                    <a:pt x="1550330" y="635233"/>
                    <a:pt x="1553567" y="607722"/>
                    <a:pt x="1552843" y="581429"/>
                  </a:cubicBezTo>
                  <a:cubicBezTo>
                    <a:pt x="1550406" y="501676"/>
                    <a:pt x="1515339" y="462331"/>
                    <a:pt x="1434582" y="460124"/>
                  </a:cubicBezTo>
                  <a:cubicBezTo>
                    <a:pt x="1381087" y="458108"/>
                    <a:pt x="1327668" y="456053"/>
                    <a:pt x="1274134" y="455444"/>
                  </a:cubicBezTo>
                  <a:cubicBezTo>
                    <a:pt x="1232975" y="451791"/>
                    <a:pt x="1137483" y="459630"/>
                    <a:pt x="1103291" y="434631"/>
                  </a:cubicBezTo>
                  <a:cubicBezTo>
                    <a:pt x="1119283" y="374130"/>
                    <a:pt x="1155835" y="321202"/>
                    <a:pt x="1175977" y="261958"/>
                  </a:cubicBezTo>
                  <a:cubicBezTo>
                    <a:pt x="1186904" y="230452"/>
                    <a:pt x="1202477" y="134146"/>
                    <a:pt x="1146126" y="143430"/>
                  </a:cubicBezTo>
                  <a:cubicBezTo>
                    <a:pt x="1134932" y="144077"/>
                    <a:pt x="1123471" y="143811"/>
                    <a:pt x="1111973" y="143506"/>
                  </a:cubicBezTo>
                  <a:cubicBezTo>
                    <a:pt x="1085168" y="142822"/>
                    <a:pt x="1058135" y="142137"/>
                    <a:pt x="1033766" y="153400"/>
                  </a:cubicBezTo>
                  <a:cubicBezTo>
                    <a:pt x="1027065" y="156976"/>
                    <a:pt x="1021925" y="163064"/>
                    <a:pt x="1020097" y="170522"/>
                  </a:cubicBezTo>
                  <a:cubicBezTo>
                    <a:pt x="1014843" y="184411"/>
                    <a:pt x="1008637" y="197881"/>
                    <a:pt x="1003116" y="211655"/>
                  </a:cubicBezTo>
                  <a:cubicBezTo>
                    <a:pt x="985145" y="258343"/>
                    <a:pt x="969153" y="305982"/>
                    <a:pt x="939378" y="346962"/>
                  </a:cubicBezTo>
                  <a:cubicBezTo>
                    <a:pt x="907776" y="390492"/>
                    <a:pt x="876174" y="436191"/>
                    <a:pt x="832426" y="468419"/>
                  </a:cubicBezTo>
                  <a:cubicBezTo>
                    <a:pt x="809847" y="483944"/>
                    <a:pt x="791152" y="503464"/>
                    <a:pt x="773866" y="524316"/>
                  </a:cubicBezTo>
                  <a:cubicBezTo>
                    <a:pt x="768802" y="528197"/>
                    <a:pt x="763472" y="531735"/>
                    <a:pt x="757799" y="534703"/>
                  </a:cubicBezTo>
                  <a:cubicBezTo>
                    <a:pt x="721475" y="550342"/>
                    <a:pt x="680849" y="554908"/>
                    <a:pt x="641556" y="558295"/>
                  </a:cubicBezTo>
                  <a:cubicBezTo>
                    <a:pt x="625145" y="559170"/>
                    <a:pt x="608697" y="559436"/>
                    <a:pt x="592287" y="559360"/>
                  </a:cubicBezTo>
                  <a:cubicBezTo>
                    <a:pt x="592248" y="559360"/>
                    <a:pt x="592248" y="559360"/>
                    <a:pt x="592248" y="559360"/>
                  </a:cubicBezTo>
                  <a:cubicBezTo>
                    <a:pt x="592363" y="553691"/>
                    <a:pt x="592477" y="548021"/>
                    <a:pt x="592515" y="542314"/>
                  </a:cubicBezTo>
                  <a:cubicBezTo>
                    <a:pt x="592591" y="542275"/>
                    <a:pt x="592667" y="542199"/>
                    <a:pt x="592782" y="542085"/>
                  </a:cubicBezTo>
                  <a:cubicBezTo>
                    <a:pt x="603747" y="530822"/>
                    <a:pt x="587680" y="517352"/>
                    <a:pt x="576562" y="514727"/>
                  </a:cubicBezTo>
                  <a:cubicBezTo>
                    <a:pt x="529920" y="505328"/>
                    <a:pt x="481602" y="513091"/>
                    <a:pt x="434428" y="514308"/>
                  </a:cubicBezTo>
                  <a:cubicBezTo>
                    <a:pt x="404577" y="515336"/>
                    <a:pt x="374307" y="517961"/>
                    <a:pt x="344609" y="521386"/>
                  </a:cubicBezTo>
                  <a:cubicBezTo>
                    <a:pt x="342819" y="521538"/>
                    <a:pt x="341182" y="522071"/>
                    <a:pt x="339773" y="522870"/>
                  </a:cubicBezTo>
                  <a:cubicBezTo>
                    <a:pt x="331016" y="524963"/>
                    <a:pt x="318641" y="536111"/>
                    <a:pt x="314605" y="545434"/>
                  </a:cubicBezTo>
                  <a:cubicBezTo>
                    <a:pt x="293702" y="568150"/>
                    <a:pt x="299414" y="614876"/>
                    <a:pt x="293360" y="643452"/>
                  </a:cubicBezTo>
                  <a:cubicBezTo>
                    <a:pt x="285250" y="693031"/>
                    <a:pt x="292788" y="739986"/>
                    <a:pt x="293131" y="790174"/>
                  </a:cubicBezTo>
                  <a:cubicBezTo>
                    <a:pt x="293283" y="822327"/>
                    <a:pt x="293283" y="854404"/>
                    <a:pt x="291608" y="886518"/>
                  </a:cubicBezTo>
                  <a:cubicBezTo>
                    <a:pt x="292865" y="911213"/>
                    <a:pt x="286468" y="938495"/>
                    <a:pt x="298919" y="961059"/>
                  </a:cubicBezTo>
                  <a:cubicBezTo>
                    <a:pt x="321687" y="998881"/>
                    <a:pt x="386643" y="998044"/>
                    <a:pt x="439834" y="997245"/>
                  </a:cubicBezTo>
                  <a:cubicBezTo>
                    <a:pt x="457729" y="996941"/>
                    <a:pt x="474330" y="996674"/>
                    <a:pt x="487542" y="997892"/>
                  </a:cubicBezTo>
                  <a:cubicBezTo>
                    <a:pt x="492149" y="998006"/>
                    <a:pt x="496680" y="998082"/>
                    <a:pt x="501135" y="998082"/>
                  </a:cubicBezTo>
                  <a:cubicBezTo>
                    <a:pt x="528777" y="998082"/>
                    <a:pt x="553069" y="994848"/>
                    <a:pt x="564568" y="975480"/>
                  </a:cubicBezTo>
                  <a:cubicBezTo>
                    <a:pt x="568223" y="973806"/>
                    <a:pt x="571117" y="970457"/>
                    <a:pt x="571916" y="965397"/>
                  </a:cubicBezTo>
                  <a:cubicBezTo>
                    <a:pt x="572602" y="956569"/>
                    <a:pt x="573249" y="947703"/>
                    <a:pt x="573934" y="938837"/>
                  </a:cubicBezTo>
                  <a:cubicBezTo>
                    <a:pt x="582197" y="939028"/>
                    <a:pt x="590421" y="939332"/>
                    <a:pt x="598683" y="939675"/>
                  </a:cubicBezTo>
                  <a:cubicBezTo>
                    <a:pt x="616274" y="940360"/>
                    <a:pt x="633826" y="941044"/>
                    <a:pt x="651417" y="940474"/>
                  </a:cubicBezTo>
                  <a:cubicBezTo>
                    <a:pt x="653625" y="940474"/>
                    <a:pt x="655872" y="940436"/>
                    <a:pt x="658080" y="940436"/>
                  </a:cubicBezTo>
                  <a:cubicBezTo>
                    <a:pt x="658651" y="940436"/>
                    <a:pt x="659184" y="940398"/>
                    <a:pt x="659717" y="940398"/>
                  </a:cubicBezTo>
                  <a:cubicBezTo>
                    <a:pt x="697412" y="957026"/>
                    <a:pt x="727148" y="988874"/>
                    <a:pt x="764005" y="1007937"/>
                  </a:cubicBezTo>
                  <a:cubicBezTo>
                    <a:pt x="830522" y="1047281"/>
                    <a:pt x="907662" y="1060523"/>
                    <a:pt x="984040" y="1062882"/>
                  </a:cubicBezTo>
                  <a:cubicBezTo>
                    <a:pt x="988153" y="1062920"/>
                    <a:pt x="992303" y="1062958"/>
                    <a:pt x="996415" y="1062958"/>
                  </a:cubicBezTo>
                  <a:cubicBezTo>
                    <a:pt x="1030492" y="1062958"/>
                    <a:pt x="1064569" y="1061284"/>
                    <a:pt x="1098456" y="1057669"/>
                  </a:cubicBezTo>
                  <a:cubicBezTo>
                    <a:pt x="1131200" y="1054207"/>
                    <a:pt x="1163336" y="1048918"/>
                    <a:pt x="1196461" y="1049526"/>
                  </a:cubicBezTo>
                  <a:cubicBezTo>
                    <a:pt x="1217555" y="1057403"/>
                    <a:pt x="1243217" y="1057479"/>
                    <a:pt x="1264273" y="1061094"/>
                  </a:cubicBezTo>
                  <a:cubicBezTo>
                    <a:pt x="1275619" y="1063833"/>
                    <a:pt x="1287003" y="1066421"/>
                    <a:pt x="1298730" y="1067144"/>
                  </a:cubicBezTo>
                  <a:cubicBezTo>
                    <a:pt x="1310838" y="1067791"/>
                    <a:pt x="1323670" y="1068437"/>
                    <a:pt x="1336653" y="1068437"/>
                  </a:cubicBezTo>
                  <a:cubicBezTo>
                    <a:pt x="1379183" y="1068437"/>
                    <a:pt x="1423388" y="1061550"/>
                    <a:pt x="1449431" y="1025973"/>
                  </a:cubicBezTo>
                  <a:cubicBezTo>
                    <a:pt x="1465309" y="1003752"/>
                    <a:pt x="1472924" y="973806"/>
                    <a:pt x="1466413" y="947133"/>
                  </a:cubicBezTo>
                  <a:cubicBezTo>
                    <a:pt x="1465271" y="944241"/>
                    <a:pt x="1463405" y="942186"/>
                    <a:pt x="1461121" y="940930"/>
                  </a:cubicBezTo>
                  <a:cubicBezTo>
                    <a:pt x="1473266" y="932293"/>
                    <a:pt x="1483242" y="920916"/>
                    <a:pt x="1490096" y="906076"/>
                  </a:cubicBezTo>
                  <a:cubicBezTo>
                    <a:pt x="1496492" y="893215"/>
                    <a:pt x="1508829" y="839107"/>
                    <a:pt x="1497444" y="819816"/>
                  </a:cubicBezTo>
                  <a:cubicBezTo>
                    <a:pt x="1520746" y="804710"/>
                    <a:pt x="1533044" y="776781"/>
                    <a:pt x="1535138" y="749346"/>
                  </a:cubicBezTo>
                  <a:cubicBezTo>
                    <a:pt x="1536052" y="726135"/>
                    <a:pt x="1539860" y="697445"/>
                    <a:pt x="1521622" y="680285"/>
                  </a:cubicBezTo>
                  <a:cubicBezTo>
                    <a:pt x="1527447" y="673359"/>
                    <a:pt x="1532816" y="666092"/>
                    <a:pt x="1537651" y="658634"/>
                  </a:cubicBezTo>
                  <a:close/>
                  <a:moveTo>
                    <a:pt x="1851427" y="747520"/>
                  </a:moveTo>
                  <a:cubicBezTo>
                    <a:pt x="1854550" y="857486"/>
                    <a:pt x="1862165" y="967490"/>
                    <a:pt x="1859576" y="1077531"/>
                  </a:cubicBezTo>
                  <a:cubicBezTo>
                    <a:pt x="1858433" y="1135825"/>
                    <a:pt x="1840767" y="1183844"/>
                    <a:pt x="1808669" y="1232283"/>
                  </a:cubicBezTo>
                  <a:cubicBezTo>
                    <a:pt x="1800864" y="1242937"/>
                    <a:pt x="1790469" y="1251841"/>
                    <a:pt x="1779009" y="1258385"/>
                  </a:cubicBezTo>
                  <a:cubicBezTo>
                    <a:pt x="1767053" y="1264169"/>
                    <a:pt x="1753765" y="1265919"/>
                    <a:pt x="1740934" y="1268849"/>
                  </a:cubicBezTo>
                  <a:cubicBezTo>
                    <a:pt x="1699965" y="1279161"/>
                    <a:pt x="1657511" y="1276231"/>
                    <a:pt x="1615705" y="1274937"/>
                  </a:cubicBezTo>
                  <a:cubicBezTo>
                    <a:pt x="1552501" y="1269991"/>
                    <a:pt x="1489029" y="1267023"/>
                    <a:pt x="1425292" y="1267708"/>
                  </a:cubicBezTo>
                  <a:cubicBezTo>
                    <a:pt x="1384019" y="1266642"/>
                    <a:pt x="1342631" y="1265615"/>
                    <a:pt x="1301434" y="1268507"/>
                  </a:cubicBezTo>
                  <a:cubicBezTo>
                    <a:pt x="1244664" y="1269953"/>
                    <a:pt x="1188161" y="1269839"/>
                    <a:pt x="1131505" y="1275660"/>
                  </a:cubicBezTo>
                  <a:cubicBezTo>
                    <a:pt x="1117531" y="1276878"/>
                    <a:pt x="1103634" y="1279047"/>
                    <a:pt x="1089889" y="1281786"/>
                  </a:cubicBezTo>
                  <a:cubicBezTo>
                    <a:pt x="1084787" y="1282776"/>
                    <a:pt x="1079266" y="1283537"/>
                    <a:pt x="1075421" y="1287418"/>
                  </a:cubicBezTo>
                  <a:cubicBezTo>
                    <a:pt x="1072070" y="1291109"/>
                    <a:pt x="1071346" y="1296170"/>
                    <a:pt x="1068872" y="1300469"/>
                  </a:cubicBezTo>
                  <a:cubicBezTo>
                    <a:pt x="1054517" y="1329882"/>
                    <a:pt x="1037269" y="1358344"/>
                    <a:pt x="1021659" y="1387186"/>
                  </a:cubicBezTo>
                  <a:cubicBezTo>
                    <a:pt x="1008523" y="1415229"/>
                    <a:pt x="994283" y="1442702"/>
                    <a:pt x="977720" y="1468995"/>
                  </a:cubicBezTo>
                  <a:cubicBezTo>
                    <a:pt x="957502" y="1500919"/>
                    <a:pt x="938960" y="1534746"/>
                    <a:pt x="912802" y="1562294"/>
                  </a:cubicBezTo>
                  <a:cubicBezTo>
                    <a:pt x="912726" y="1562218"/>
                    <a:pt x="912688" y="1562104"/>
                    <a:pt x="912574" y="1562028"/>
                  </a:cubicBezTo>
                  <a:cubicBezTo>
                    <a:pt x="910327" y="1558946"/>
                    <a:pt x="908043" y="1555864"/>
                    <a:pt x="905758" y="1552782"/>
                  </a:cubicBezTo>
                  <a:cubicBezTo>
                    <a:pt x="871415" y="1503583"/>
                    <a:pt x="841792" y="1451111"/>
                    <a:pt x="806611" y="1402406"/>
                  </a:cubicBezTo>
                  <a:cubicBezTo>
                    <a:pt x="782091" y="1361807"/>
                    <a:pt x="756847" y="1321207"/>
                    <a:pt x="731108" y="1281292"/>
                  </a:cubicBezTo>
                  <a:cubicBezTo>
                    <a:pt x="720904" y="1264473"/>
                    <a:pt x="712185" y="1246704"/>
                    <a:pt x="700534" y="1230837"/>
                  </a:cubicBezTo>
                  <a:cubicBezTo>
                    <a:pt x="694632" y="1223760"/>
                    <a:pt x="685837" y="1223113"/>
                    <a:pt x="676927" y="1223113"/>
                  </a:cubicBezTo>
                  <a:cubicBezTo>
                    <a:pt x="675899" y="1223113"/>
                    <a:pt x="674871" y="1223151"/>
                    <a:pt x="673843" y="1223151"/>
                  </a:cubicBezTo>
                  <a:cubicBezTo>
                    <a:pt x="670074" y="1223189"/>
                    <a:pt x="666381" y="1223189"/>
                    <a:pt x="662916" y="1222808"/>
                  </a:cubicBezTo>
                  <a:cubicBezTo>
                    <a:pt x="644640" y="1222428"/>
                    <a:pt x="626402" y="1222580"/>
                    <a:pt x="608126" y="1222504"/>
                  </a:cubicBezTo>
                  <a:cubicBezTo>
                    <a:pt x="570622" y="1222542"/>
                    <a:pt x="534032" y="1219574"/>
                    <a:pt x="496147" y="1216948"/>
                  </a:cubicBezTo>
                  <a:cubicBezTo>
                    <a:pt x="458339" y="1213866"/>
                    <a:pt x="420606" y="1210404"/>
                    <a:pt x="382798" y="1207208"/>
                  </a:cubicBezTo>
                  <a:cubicBezTo>
                    <a:pt x="319974" y="1202717"/>
                    <a:pt x="256579" y="1200739"/>
                    <a:pt x="194593" y="1188182"/>
                  </a:cubicBezTo>
                  <a:cubicBezTo>
                    <a:pt x="155490" y="1179012"/>
                    <a:pt x="110942" y="1174028"/>
                    <a:pt x="76598" y="1150588"/>
                  </a:cubicBezTo>
                  <a:cubicBezTo>
                    <a:pt x="57751" y="1139934"/>
                    <a:pt x="38752" y="1127872"/>
                    <a:pt x="28510" y="1108086"/>
                  </a:cubicBezTo>
                  <a:cubicBezTo>
                    <a:pt x="6312" y="1068361"/>
                    <a:pt x="8863" y="1020456"/>
                    <a:pt x="4142" y="976431"/>
                  </a:cubicBezTo>
                  <a:cubicBezTo>
                    <a:pt x="-846" y="913230"/>
                    <a:pt x="30" y="848049"/>
                    <a:pt x="106" y="784467"/>
                  </a:cubicBezTo>
                  <a:cubicBezTo>
                    <a:pt x="677" y="624008"/>
                    <a:pt x="-694" y="463435"/>
                    <a:pt x="4027" y="303052"/>
                  </a:cubicBezTo>
                  <a:cubicBezTo>
                    <a:pt x="5436" y="232088"/>
                    <a:pt x="7873" y="161124"/>
                    <a:pt x="18534" y="90883"/>
                  </a:cubicBezTo>
                  <a:cubicBezTo>
                    <a:pt x="23255" y="61850"/>
                    <a:pt x="25616" y="28328"/>
                    <a:pt x="51964" y="10178"/>
                  </a:cubicBezTo>
                  <a:cubicBezTo>
                    <a:pt x="57827" y="10634"/>
                    <a:pt x="61787" y="4546"/>
                    <a:pt x="67384" y="3329"/>
                  </a:cubicBezTo>
                  <a:cubicBezTo>
                    <a:pt x="75532" y="-172"/>
                    <a:pt x="83300" y="56"/>
                    <a:pt x="92247" y="246"/>
                  </a:cubicBezTo>
                  <a:cubicBezTo>
                    <a:pt x="132455" y="-819"/>
                    <a:pt x="172662" y="1883"/>
                    <a:pt x="212869" y="2415"/>
                  </a:cubicBezTo>
                  <a:cubicBezTo>
                    <a:pt x="274931" y="3861"/>
                    <a:pt x="337032" y="3709"/>
                    <a:pt x="399056" y="5231"/>
                  </a:cubicBezTo>
                  <a:cubicBezTo>
                    <a:pt x="432866" y="7704"/>
                    <a:pt x="466639" y="12917"/>
                    <a:pt x="500564" y="14363"/>
                  </a:cubicBezTo>
                  <a:cubicBezTo>
                    <a:pt x="545416" y="16722"/>
                    <a:pt x="590307" y="16456"/>
                    <a:pt x="635197" y="16228"/>
                  </a:cubicBezTo>
                  <a:cubicBezTo>
                    <a:pt x="664629" y="16075"/>
                    <a:pt x="694099" y="15923"/>
                    <a:pt x="723531" y="16494"/>
                  </a:cubicBezTo>
                  <a:cubicBezTo>
                    <a:pt x="798882" y="17407"/>
                    <a:pt x="874042" y="23724"/>
                    <a:pt x="949392" y="23952"/>
                  </a:cubicBezTo>
                  <a:cubicBezTo>
                    <a:pt x="978329" y="24104"/>
                    <a:pt x="1007342" y="24028"/>
                    <a:pt x="1036279" y="23914"/>
                  </a:cubicBezTo>
                  <a:cubicBezTo>
                    <a:pt x="1093011" y="23724"/>
                    <a:pt x="1149743" y="23533"/>
                    <a:pt x="1206437" y="25474"/>
                  </a:cubicBezTo>
                  <a:cubicBezTo>
                    <a:pt x="1281064" y="29393"/>
                    <a:pt x="1355805" y="26920"/>
                    <a:pt x="1430470" y="28746"/>
                  </a:cubicBezTo>
                  <a:cubicBezTo>
                    <a:pt x="1494817" y="29659"/>
                    <a:pt x="1559240" y="30877"/>
                    <a:pt x="1623472" y="34606"/>
                  </a:cubicBezTo>
                  <a:cubicBezTo>
                    <a:pt x="1676282" y="38487"/>
                    <a:pt x="1731072" y="43358"/>
                    <a:pt x="1779999" y="65769"/>
                  </a:cubicBezTo>
                  <a:cubicBezTo>
                    <a:pt x="1813695" y="80229"/>
                    <a:pt x="1830410" y="114816"/>
                    <a:pt x="1837492" y="148986"/>
                  </a:cubicBezTo>
                  <a:cubicBezTo>
                    <a:pt x="1852951" y="204425"/>
                    <a:pt x="1846249" y="262643"/>
                    <a:pt x="1847887" y="319566"/>
                  </a:cubicBezTo>
                  <a:cubicBezTo>
                    <a:pt x="1848382" y="381855"/>
                    <a:pt x="1847963" y="444105"/>
                    <a:pt x="1849372" y="506356"/>
                  </a:cubicBezTo>
                  <a:cubicBezTo>
                    <a:pt x="1852494" y="586566"/>
                    <a:pt x="1850438" y="667081"/>
                    <a:pt x="1851427" y="7475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6" name="Google Shape;1566;p28"/>
            <p:cNvSpPr/>
            <p:nvPr/>
          </p:nvSpPr>
          <p:spPr>
            <a:xfrm rot="-482944">
              <a:off x="726617" y="3058287"/>
              <a:ext cx="475083" cy="434345"/>
            </a:xfrm>
            <a:custGeom>
              <a:rect b="b" l="l" r="r" t="t"/>
              <a:pathLst>
                <a:path extrusionOk="0" h="868820" w="950308">
                  <a:moveTo>
                    <a:pt x="942814" y="367331"/>
                  </a:moveTo>
                  <a:cubicBezTo>
                    <a:pt x="959491" y="427223"/>
                    <a:pt x="950657" y="487342"/>
                    <a:pt x="892631" y="520028"/>
                  </a:cubicBezTo>
                  <a:cubicBezTo>
                    <a:pt x="862247" y="531367"/>
                    <a:pt x="830645" y="530530"/>
                    <a:pt x="797481" y="530644"/>
                  </a:cubicBezTo>
                  <a:cubicBezTo>
                    <a:pt x="738541" y="529312"/>
                    <a:pt x="678345" y="532508"/>
                    <a:pt x="620661" y="518201"/>
                  </a:cubicBezTo>
                  <a:cubicBezTo>
                    <a:pt x="599529" y="501078"/>
                    <a:pt x="597740" y="444345"/>
                    <a:pt x="609429" y="421096"/>
                  </a:cubicBezTo>
                  <a:cubicBezTo>
                    <a:pt x="618376" y="397125"/>
                    <a:pt x="643087" y="399141"/>
                    <a:pt x="665780" y="401120"/>
                  </a:cubicBezTo>
                  <a:cubicBezTo>
                    <a:pt x="672176" y="401691"/>
                    <a:pt x="678383" y="402261"/>
                    <a:pt x="684094" y="402261"/>
                  </a:cubicBezTo>
                  <a:cubicBezTo>
                    <a:pt x="708995" y="403593"/>
                    <a:pt x="733972" y="403707"/>
                    <a:pt x="758949" y="403213"/>
                  </a:cubicBezTo>
                  <a:cubicBezTo>
                    <a:pt x="789752" y="402376"/>
                    <a:pt x="820783" y="402908"/>
                    <a:pt x="851434" y="400625"/>
                  </a:cubicBezTo>
                  <a:cubicBezTo>
                    <a:pt x="863161" y="397886"/>
                    <a:pt x="864227" y="380230"/>
                    <a:pt x="853071" y="376007"/>
                  </a:cubicBezTo>
                  <a:cubicBezTo>
                    <a:pt x="844961" y="373571"/>
                    <a:pt x="836432" y="373914"/>
                    <a:pt x="827941" y="374256"/>
                  </a:cubicBezTo>
                  <a:cubicBezTo>
                    <a:pt x="823867" y="374408"/>
                    <a:pt x="819831" y="374561"/>
                    <a:pt x="815833" y="374446"/>
                  </a:cubicBezTo>
                  <a:cubicBezTo>
                    <a:pt x="784955" y="375702"/>
                    <a:pt x="754000" y="376121"/>
                    <a:pt x="723083" y="376007"/>
                  </a:cubicBezTo>
                  <a:cubicBezTo>
                    <a:pt x="709909" y="376653"/>
                    <a:pt x="696544" y="375588"/>
                    <a:pt x="683142" y="374523"/>
                  </a:cubicBezTo>
                  <a:cubicBezTo>
                    <a:pt x="659916" y="372658"/>
                    <a:pt x="636691" y="370832"/>
                    <a:pt x="614569" y="378061"/>
                  </a:cubicBezTo>
                  <a:cubicBezTo>
                    <a:pt x="569717" y="399217"/>
                    <a:pt x="570630" y="460326"/>
                    <a:pt x="580454" y="501992"/>
                  </a:cubicBezTo>
                  <a:cubicBezTo>
                    <a:pt x="583195" y="512760"/>
                    <a:pt x="587003" y="521283"/>
                    <a:pt x="592028" y="528018"/>
                  </a:cubicBezTo>
                  <a:cubicBezTo>
                    <a:pt x="584718" y="530073"/>
                    <a:pt x="577941" y="534525"/>
                    <a:pt x="574476" y="540042"/>
                  </a:cubicBezTo>
                  <a:cubicBezTo>
                    <a:pt x="562025" y="560551"/>
                    <a:pt x="562482" y="585931"/>
                    <a:pt x="558713" y="609028"/>
                  </a:cubicBezTo>
                  <a:cubicBezTo>
                    <a:pt x="555248" y="630336"/>
                    <a:pt x="562597" y="648296"/>
                    <a:pt x="575694" y="661537"/>
                  </a:cubicBezTo>
                  <a:cubicBezTo>
                    <a:pt x="573258" y="663706"/>
                    <a:pt x="571049" y="666332"/>
                    <a:pt x="569145" y="669376"/>
                  </a:cubicBezTo>
                  <a:cubicBezTo>
                    <a:pt x="550717" y="695631"/>
                    <a:pt x="549270" y="734518"/>
                    <a:pt x="568155" y="760925"/>
                  </a:cubicBezTo>
                  <a:cubicBezTo>
                    <a:pt x="578550" y="773672"/>
                    <a:pt x="594846" y="779227"/>
                    <a:pt x="610076" y="783984"/>
                  </a:cubicBezTo>
                  <a:cubicBezTo>
                    <a:pt x="609771" y="784060"/>
                    <a:pt x="609429" y="784136"/>
                    <a:pt x="609124" y="784250"/>
                  </a:cubicBezTo>
                  <a:cubicBezTo>
                    <a:pt x="586698" y="794371"/>
                    <a:pt x="580530" y="837178"/>
                    <a:pt x="591305" y="857459"/>
                  </a:cubicBezTo>
                  <a:cubicBezTo>
                    <a:pt x="593818" y="861302"/>
                    <a:pt x="596712" y="864651"/>
                    <a:pt x="599834" y="867581"/>
                  </a:cubicBezTo>
                  <a:cubicBezTo>
                    <a:pt x="570402" y="865678"/>
                    <a:pt x="540741" y="866667"/>
                    <a:pt x="511157" y="867657"/>
                  </a:cubicBezTo>
                  <a:cubicBezTo>
                    <a:pt x="491777" y="868304"/>
                    <a:pt x="472435" y="868950"/>
                    <a:pt x="453169" y="868798"/>
                  </a:cubicBezTo>
                  <a:cubicBezTo>
                    <a:pt x="405956" y="869065"/>
                    <a:pt x="358629" y="865526"/>
                    <a:pt x="312253" y="856584"/>
                  </a:cubicBezTo>
                  <a:cubicBezTo>
                    <a:pt x="311987" y="856546"/>
                    <a:pt x="311720" y="856470"/>
                    <a:pt x="311454" y="856432"/>
                  </a:cubicBezTo>
                  <a:cubicBezTo>
                    <a:pt x="311301" y="856394"/>
                    <a:pt x="311149" y="856356"/>
                    <a:pt x="310997" y="856356"/>
                  </a:cubicBezTo>
                  <a:cubicBezTo>
                    <a:pt x="264507" y="847756"/>
                    <a:pt x="220949" y="826714"/>
                    <a:pt x="179943" y="802096"/>
                  </a:cubicBezTo>
                  <a:cubicBezTo>
                    <a:pt x="153252" y="781244"/>
                    <a:pt x="126066" y="759974"/>
                    <a:pt x="95111" y="745743"/>
                  </a:cubicBezTo>
                  <a:cubicBezTo>
                    <a:pt x="83194" y="741862"/>
                    <a:pt x="69068" y="733072"/>
                    <a:pt x="56579" y="738057"/>
                  </a:cubicBezTo>
                  <a:cubicBezTo>
                    <a:pt x="52239" y="740454"/>
                    <a:pt x="50183" y="744678"/>
                    <a:pt x="50031" y="749015"/>
                  </a:cubicBezTo>
                  <a:cubicBezTo>
                    <a:pt x="33392" y="746542"/>
                    <a:pt x="16753" y="744754"/>
                    <a:pt x="0" y="743536"/>
                  </a:cubicBezTo>
                  <a:cubicBezTo>
                    <a:pt x="2589" y="705067"/>
                    <a:pt x="4379" y="666560"/>
                    <a:pt x="3884" y="628015"/>
                  </a:cubicBezTo>
                  <a:cubicBezTo>
                    <a:pt x="5445" y="557241"/>
                    <a:pt x="12831" y="486848"/>
                    <a:pt x="15687" y="416188"/>
                  </a:cubicBezTo>
                  <a:cubicBezTo>
                    <a:pt x="15877" y="416226"/>
                    <a:pt x="16068" y="416226"/>
                    <a:pt x="16258" y="416226"/>
                  </a:cubicBezTo>
                  <a:cubicBezTo>
                    <a:pt x="16372" y="416226"/>
                    <a:pt x="16486" y="416226"/>
                    <a:pt x="16563" y="416226"/>
                  </a:cubicBezTo>
                  <a:cubicBezTo>
                    <a:pt x="31983" y="415769"/>
                    <a:pt x="47441" y="415008"/>
                    <a:pt x="62824" y="413638"/>
                  </a:cubicBezTo>
                  <a:cubicBezTo>
                    <a:pt x="98957" y="408654"/>
                    <a:pt x="138365" y="403669"/>
                    <a:pt x="171947" y="387840"/>
                  </a:cubicBezTo>
                  <a:cubicBezTo>
                    <a:pt x="166159" y="395374"/>
                    <a:pt x="160334" y="402870"/>
                    <a:pt x="154470" y="410252"/>
                  </a:cubicBezTo>
                  <a:cubicBezTo>
                    <a:pt x="144571" y="424445"/>
                    <a:pt x="130217" y="439893"/>
                    <a:pt x="132006" y="458310"/>
                  </a:cubicBezTo>
                  <a:cubicBezTo>
                    <a:pt x="132691" y="461011"/>
                    <a:pt x="136461" y="461772"/>
                    <a:pt x="138136" y="459527"/>
                  </a:cubicBezTo>
                  <a:cubicBezTo>
                    <a:pt x="157593" y="430419"/>
                    <a:pt x="183293" y="405343"/>
                    <a:pt x="206290" y="378860"/>
                  </a:cubicBezTo>
                  <a:cubicBezTo>
                    <a:pt x="235456" y="341381"/>
                    <a:pt x="277795" y="318893"/>
                    <a:pt x="311530" y="286398"/>
                  </a:cubicBezTo>
                  <a:cubicBezTo>
                    <a:pt x="349833" y="242525"/>
                    <a:pt x="387832" y="197207"/>
                    <a:pt x="414637" y="145154"/>
                  </a:cubicBezTo>
                  <a:cubicBezTo>
                    <a:pt x="436264" y="100749"/>
                    <a:pt x="451303" y="53529"/>
                    <a:pt x="470760" y="8173"/>
                  </a:cubicBezTo>
                  <a:cubicBezTo>
                    <a:pt x="494176" y="-1226"/>
                    <a:pt x="519952" y="-351"/>
                    <a:pt x="545425" y="486"/>
                  </a:cubicBezTo>
                  <a:cubicBezTo>
                    <a:pt x="556771" y="867"/>
                    <a:pt x="568117" y="1247"/>
                    <a:pt x="579159" y="753"/>
                  </a:cubicBezTo>
                  <a:cubicBezTo>
                    <a:pt x="599187" y="74647"/>
                    <a:pt x="538495" y="154096"/>
                    <a:pt x="512376" y="221255"/>
                  </a:cubicBezTo>
                  <a:cubicBezTo>
                    <a:pt x="502857" y="248233"/>
                    <a:pt x="494823" y="276619"/>
                    <a:pt x="493871" y="305309"/>
                  </a:cubicBezTo>
                  <a:cubicBezTo>
                    <a:pt x="494480" y="342446"/>
                    <a:pt x="492234" y="378974"/>
                    <a:pt x="484010" y="415541"/>
                  </a:cubicBezTo>
                  <a:cubicBezTo>
                    <a:pt x="472854" y="483842"/>
                    <a:pt x="450808" y="512950"/>
                    <a:pt x="405727" y="563938"/>
                  </a:cubicBezTo>
                  <a:cubicBezTo>
                    <a:pt x="398912" y="571548"/>
                    <a:pt x="388556" y="578968"/>
                    <a:pt x="379989" y="585018"/>
                  </a:cubicBezTo>
                  <a:cubicBezTo>
                    <a:pt x="371917" y="588937"/>
                    <a:pt x="365977" y="597613"/>
                    <a:pt x="371041" y="606364"/>
                  </a:cubicBezTo>
                  <a:cubicBezTo>
                    <a:pt x="373516" y="610626"/>
                    <a:pt x="378313" y="613175"/>
                    <a:pt x="383073" y="613175"/>
                  </a:cubicBezTo>
                  <a:cubicBezTo>
                    <a:pt x="385395" y="613175"/>
                    <a:pt x="387718" y="612566"/>
                    <a:pt x="389774" y="611273"/>
                  </a:cubicBezTo>
                  <a:cubicBezTo>
                    <a:pt x="406870" y="600618"/>
                    <a:pt x="422633" y="587796"/>
                    <a:pt x="435045" y="571814"/>
                  </a:cubicBezTo>
                  <a:cubicBezTo>
                    <a:pt x="461850" y="540156"/>
                    <a:pt x="489683" y="507547"/>
                    <a:pt x="500230" y="466453"/>
                  </a:cubicBezTo>
                  <a:cubicBezTo>
                    <a:pt x="508530" y="434186"/>
                    <a:pt x="515536" y="401462"/>
                    <a:pt x="519267" y="368282"/>
                  </a:cubicBezTo>
                  <a:cubicBezTo>
                    <a:pt x="523151" y="339821"/>
                    <a:pt x="518506" y="310826"/>
                    <a:pt x="523493" y="282478"/>
                  </a:cubicBezTo>
                  <a:cubicBezTo>
                    <a:pt x="523608" y="281794"/>
                    <a:pt x="523760" y="281109"/>
                    <a:pt x="523912" y="280424"/>
                  </a:cubicBezTo>
                  <a:cubicBezTo>
                    <a:pt x="550755" y="303977"/>
                    <a:pt x="614912" y="306032"/>
                    <a:pt x="642516" y="307820"/>
                  </a:cubicBezTo>
                  <a:cubicBezTo>
                    <a:pt x="695859" y="311815"/>
                    <a:pt x="749393" y="312158"/>
                    <a:pt x="802736" y="315430"/>
                  </a:cubicBezTo>
                  <a:cubicBezTo>
                    <a:pt x="840201" y="317295"/>
                    <a:pt x="879000" y="314441"/>
                    <a:pt x="914676" y="329813"/>
                  </a:cubicBezTo>
                  <a:cubicBezTo>
                    <a:pt x="928878" y="337461"/>
                    <a:pt x="936684" y="353214"/>
                    <a:pt x="942814" y="3673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67" name="Google Shape;1567;p28"/>
          <p:cNvSpPr/>
          <p:nvPr/>
        </p:nvSpPr>
        <p:spPr>
          <a:xfrm>
            <a:off x="3114333" y="4230995"/>
            <a:ext cx="464740" cy="790916"/>
          </a:xfrm>
          <a:custGeom>
            <a:rect b="b" l="l" r="r" t="t"/>
            <a:pathLst>
              <a:path extrusionOk="0" h="925048" w="543555">
                <a:moveTo>
                  <a:pt x="541871" y="492810"/>
                </a:moveTo>
                <a:cubicBezTo>
                  <a:pt x="536752" y="488240"/>
                  <a:pt x="531745" y="483541"/>
                  <a:pt x="526793" y="478768"/>
                </a:cubicBezTo>
                <a:cubicBezTo>
                  <a:pt x="473058" y="427650"/>
                  <a:pt x="420876" y="374903"/>
                  <a:pt x="366606" y="324359"/>
                </a:cubicBezTo>
                <a:cubicBezTo>
                  <a:pt x="308290" y="269689"/>
                  <a:pt x="248125" y="217146"/>
                  <a:pt x="188626" y="163789"/>
                </a:cubicBezTo>
                <a:cubicBezTo>
                  <a:pt x="131214" y="111505"/>
                  <a:pt x="76279" y="56576"/>
                  <a:pt x="18073" y="5217"/>
                </a:cubicBezTo>
                <a:cubicBezTo>
                  <a:pt x="18498" y="4070"/>
                  <a:pt x="16595" y="4311"/>
                  <a:pt x="16096" y="3423"/>
                </a:cubicBezTo>
                <a:cubicBezTo>
                  <a:pt x="14285" y="1684"/>
                  <a:pt x="12918" y="944"/>
                  <a:pt x="11994" y="870"/>
                </a:cubicBezTo>
                <a:cubicBezTo>
                  <a:pt x="12123" y="574"/>
                  <a:pt x="12234" y="278"/>
                  <a:pt x="12363" y="0"/>
                </a:cubicBezTo>
                <a:cubicBezTo>
                  <a:pt x="9813" y="0"/>
                  <a:pt x="7541" y="1184"/>
                  <a:pt x="5859" y="4181"/>
                </a:cubicBezTo>
                <a:cubicBezTo>
                  <a:pt x="4233" y="12359"/>
                  <a:pt x="5563" y="20980"/>
                  <a:pt x="4621" y="29287"/>
                </a:cubicBezTo>
                <a:cubicBezTo>
                  <a:pt x="3438" y="48195"/>
                  <a:pt x="833" y="67214"/>
                  <a:pt x="925" y="86214"/>
                </a:cubicBezTo>
                <a:cubicBezTo>
                  <a:pt x="685" y="96649"/>
                  <a:pt x="1554" y="107028"/>
                  <a:pt x="2200" y="117426"/>
                </a:cubicBezTo>
                <a:cubicBezTo>
                  <a:pt x="-2216" y="171522"/>
                  <a:pt x="1036" y="225767"/>
                  <a:pt x="3124" y="279883"/>
                </a:cubicBezTo>
                <a:cubicBezTo>
                  <a:pt x="3993" y="318254"/>
                  <a:pt x="8261" y="356329"/>
                  <a:pt x="9832" y="394699"/>
                </a:cubicBezTo>
                <a:cubicBezTo>
                  <a:pt x="10885" y="427113"/>
                  <a:pt x="15375" y="459268"/>
                  <a:pt x="17334" y="491626"/>
                </a:cubicBezTo>
                <a:cubicBezTo>
                  <a:pt x="21769" y="551625"/>
                  <a:pt x="26000" y="611383"/>
                  <a:pt x="29382" y="671622"/>
                </a:cubicBezTo>
                <a:cubicBezTo>
                  <a:pt x="30176" y="685831"/>
                  <a:pt x="30897" y="699984"/>
                  <a:pt x="31876" y="714174"/>
                </a:cubicBezTo>
                <a:cubicBezTo>
                  <a:pt x="32172" y="718485"/>
                  <a:pt x="32468" y="723499"/>
                  <a:pt x="32763" y="728512"/>
                </a:cubicBezTo>
                <a:cubicBezTo>
                  <a:pt x="32763" y="732435"/>
                  <a:pt x="33521" y="737393"/>
                  <a:pt x="38103" y="738188"/>
                </a:cubicBezTo>
                <a:cubicBezTo>
                  <a:pt x="48192" y="739761"/>
                  <a:pt x="59409" y="714211"/>
                  <a:pt x="65414" y="706700"/>
                </a:cubicBezTo>
                <a:cubicBezTo>
                  <a:pt x="75281" y="691751"/>
                  <a:pt x="87772" y="678782"/>
                  <a:pt x="97584" y="663814"/>
                </a:cubicBezTo>
                <a:cubicBezTo>
                  <a:pt x="110149" y="642483"/>
                  <a:pt x="124322" y="622354"/>
                  <a:pt x="137072" y="601004"/>
                </a:cubicBezTo>
                <a:cubicBezTo>
                  <a:pt x="149212" y="581467"/>
                  <a:pt x="158857" y="560505"/>
                  <a:pt x="171127" y="541061"/>
                </a:cubicBezTo>
                <a:cubicBezTo>
                  <a:pt x="172901" y="543984"/>
                  <a:pt x="175044" y="546777"/>
                  <a:pt x="176522" y="549719"/>
                </a:cubicBezTo>
                <a:cubicBezTo>
                  <a:pt x="196165" y="579173"/>
                  <a:pt x="208933" y="612215"/>
                  <a:pt x="223494" y="644296"/>
                </a:cubicBezTo>
                <a:cubicBezTo>
                  <a:pt x="233546" y="668181"/>
                  <a:pt x="247293" y="690252"/>
                  <a:pt x="257253" y="714174"/>
                </a:cubicBezTo>
                <a:cubicBezTo>
                  <a:pt x="271740" y="746440"/>
                  <a:pt x="284656" y="779371"/>
                  <a:pt x="300677" y="810916"/>
                </a:cubicBezTo>
                <a:cubicBezTo>
                  <a:pt x="313408" y="837797"/>
                  <a:pt x="323903" y="865623"/>
                  <a:pt x="334454" y="893430"/>
                </a:cubicBezTo>
                <a:cubicBezTo>
                  <a:pt x="337263" y="901071"/>
                  <a:pt x="339850" y="908786"/>
                  <a:pt x="342936" y="916316"/>
                </a:cubicBezTo>
                <a:cubicBezTo>
                  <a:pt x="344229" y="920330"/>
                  <a:pt x="346613" y="924012"/>
                  <a:pt x="351085" y="924733"/>
                </a:cubicBezTo>
                <a:cubicBezTo>
                  <a:pt x="352489" y="924956"/>
                  <a:pt x="353893" y="925048"/>
                  <a:pt x="355261" y="925048"/>
                </a:cubicBezTo>
                <a:cubicBezTo>
                  <a:pt x="367567" y="925048"/>
                  <a:pt x="378672" y="917111"/>
                  <a:pt x="389334" y="911653"/>
                </a:cubicBezTo>
                <a:cubicBezTo>
                  <a:pt x="394508" y="909063"/>
                  <a:pt x="399959" y="906399"/>
                  <a:pt x="405373" y="903661"/>
                </a:cubicBezTo>
                <a:cubicBezTo>
                  <a:pt x="417901" y="897815"/>
                  <a:pt x="431316" y="891543"/>
                  <a:pt x="443549" y="884753"/>
                </a:cubicBezTo>
                <a:cubicBezTo>
                  <a:pt x="447928" y="882440"/>
                  <a:pt x="454211" y="881071"/>
                  <a:pt x="454913" y="875299"/>
                </a:cubicBezTo>
                <a:cubicBezTo>
                  <a:pt x="455929" y="864198"/>
                  <a:pt x="450755" y="853505"/>
                  <a:pt x="447799" y="842996"/>
                </a:cubicBezTo>
                <a:cubicBezTo>
                  <a:pt x="440241" y="818057"/>
                  <a:pt x="430337" y="793932"/>
                  <a:pt x="421597" y="769399"/>
                </a:cubicBezTo>
                <a:cubicBezTo>
                  <a:pt x="415869" y="753248"/>
                  <a:pt x="407923" y="738059"/>
                  <a:pt x="401530" y="722185"/>
                </a:cubicBezTo>
                <a:cubicBezTo>
                  <a:pt x="397077" y="709956"/>
                  <a:pt x="392549" y="697782"/>
                  <a:pt x="386858" y="686071"/>
                </a:cubicBezTo>
                <a:cubicBezTo>
                  <a:pt x="379707" y="670364"/>
                  <a:pt x="374071" y="654009"/>
                  <a:pt x="366699" y="638413"/>
                </a:cubicBezTo>
                <a:cubicBezTo>
                  <a:pt x="356850" y="619135"/>
                  <a:pt x="347796" y="599394"/>
                  <a:pt x="337873" y="580116"/>
                </a:cubicBezTo>
                <a:cubicBezTo>
                  <a:pt x="335508" y="575417"/>
                  <a:pt x="333087" y="570551"/>
                  <a:pt x="330685" y="565630"/>
                </a:cubicBezTo>
                <a:cubicBezTo>
                  <a:pt x="323996" y="549590"/>
                  <a:pt x="314591" y="534641"/>
                  <a:pt x="305444" y="519896"/>
                </a:cubicBezTo>
                <a:cubicBezTo>
                  <a:pt x="294209" y="503041"/>
                  <a:pt x="286726" y="483948"/>
                  <a:pt x="275602" y="467057"/>
                </a:cubicBezTo>
                <a:cubicBezTo>
                  <a:pt x="276803" y="467427"/>
                  <a:pt x="278004" y="467519"/>
                  <a:pt x="278965" y="466927"/>
                </a:cubicBezTo>
                <a:cubicBezTo>
                  <a:pt x="281441" y="467575"/>
                  <a:pt x="283825" y="468537"/>
                  <a:pt x="286338" y="468999"/>
                </a:cubicBezTo>
                <a:cubicBezTo>
                  <a:pt x="286504" y="469073"/>
                  <a:pt x="286652" y="469129"/>
                  <a:pt x="286818" y="469166"/>
                </a:cubicBezTo>
                <a:cubicBezTo>
                  <a:pt x="289830" y="470424"/>
                  <a:pt x="293304" y="470886"/>
                  <a:pt x="296390" y="471682"/>
                </a:cubicBezTo>
                <a:cubicBezTo>
                  <a:pt x="338945" y="477843"/>
                  <a:pt x="381185" y="485891"/>
                  <a:pt x="423999" y="490423"/>
                </a:cubicBezTo>
                <a:cubicBezTo>
                  <a:pt x="444621" y="494586"/>
                  <a:pt x="465556" y="496381"/>
                  <a:pt x="486474" y="498767"/>
                </a:cubicBezTo>
                <a:cubicBezTo>
                  <a:pt x="500979" y="501043"/>
                  <a:pt x="516186" y="504632"/>
                  <a:pt x="531080" y="504466"/>
                </a:cubicBezTo>
                <a:cubicBezTo>
                  <a:pt x="532872" y="504521"/>
                  <a:pt x="534701" y="504651"/>
                  <a:pt x="536494" y="504392"/>
                </a:cubicBezTo>
                <a:cubicBezTo>
                  <a:pt x="538452" y="504059"/>
                  <a:pt x="539635" y="502819"/>
                  <a:pt x="540152" y="501321"/>
                </a:cubicBezTo>
                <a:cubicBezTo>
                  <a:pt x="540965" y="501043"/>
                  <a:pt x="541704" y="500599"/>
                  <a:pt x="542296" y="499933"/>
                </a:cubicBezTo>
                <a:cubicBezTo>
                  <a:pt x="544144" y="497879"/>
                  <a:pt x="543922" y="494642"/>
                  <a:pt x="541871" y="49281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68" name="Google Shape;1568;p28"/>
          <p:cNvGrpSpPr/>
          <p:nvPr/>
        </p:nvGrpSpPr>
        <p:grpSpPr>
          <a:xfrm>
            <a:off x="3114628" y="4231048"/>
            <a:ext cx="464087" cy="789806"/>
            <a:chOff x="13068256" y="4077313"/>
            <a:chExt cx="543555" cy="925048"/>
          </a:xfrm>
        </p:grpSpPr>
        <p:sp>
          <p:nvSpPr>
            <p:cNvPr id="1569" name="Google Shape;1569;p28"/>
            <p:cNvSpPr/>
            <p:nvPr/>
          </p:nvSpPr>
          <p:spPr>
            <a:xfrm>
              <a:off x="13068256" y="4077313"/>
              <a:ext cx="543555" cy="925048"/>
            </a:xfrm>
            <a:custGeom>
              <a:rect b="b" l="l" r="r" t="t"/>
              <a:pathLst>
                <a:path extrusionOk="0" h="925048" w="543555">
                  <a:moveTo>
                    <a:pt x="541871" y="492810"/>
                  </a:moveTo>
                  <a:cubicBezTo>
                    <a:pt x="536752" y="488240"/>
                    <a:pt x="531745" y="483541"/>
                    <a:pt x="526793" y="478768"/>
                  </a:cubicBezTo>
                  <a:cubicBezTo>
                    <a:pt x="473058" y="427650"/>
                    <a:pt x="420876" y="374903"/>
                    <a:pt x="366606" y="324359"/>
                  </a:cubicBezTo>
                  <a:cubicBezTo>
                    <a:pt x="308290" y="269689"/>
                    <a:pt x="248125" y="217146"/>
                    <a:pt x="188626" y="163789"/>
                  </a:cubicBezTo>
                  <a:cubicBezTo>
                    <a:pt x="131214" y="111505"/>
                    <a:pt x="76279" y="56576"/>
                    <a:pt x="18073" y="5217"/>
                  </a:cubicBezTo>
                  <a:cubicBezTo>
                    <a:pt x="18498" y="4070"/>
                    <a:pt x="16595" y="4311"/>
                    <a:pt x="16096" y="3423"/>
                  </a:cubicBezTo>
                  <a:cubicBezTo>
                    <a:pt x="14285" y="1684"/>
                    <a:pt x="12918" y="944"/>
                    <a:pt x="11994" y="870"/>
                  </a:cubicBezTo>
                  <a:cubicBezTo>
                    <a:pt x="12123" y="574"/>
                    <a:pt x="12234" y="278"/>
                    <a:pt x="12363" y="0"/>
                  </a:cubicBezTo>
                  <a:cubicBezTo>
                    <a:pt x="9813" y="0"/>
                    <a:pt x="7541" y="1184"/>
                    <a:pt x="5859" y="4181"/>
                  </a:cubicBezTo>
                  <a:cubicBezTo>
                    <a:pt x="4233" y="12359"/>
                    <a:pt x="5563" y="20980"/>
                    <a:pt x="4621" y="29287"/>
                  </a:cubicBezTo>
                  <a:cubicBezTo>
                    <a:pt x="3438" y="48195"/>
                    <a:pt x="833" y="67214"/>
                    <a:pt x="925" y="86214"/>
                  </a:cubicBezTo>
                  <a:cubicBezTo>
                    <a:pt x="685" y="96649"/>
                    <a:pt x="1554" y="107028"/>
                    <a:pt x="2200" y="117426"/>
                  </a:cubicBezTo>
                  <a:cubicBezTo>
                    <a:pt x="-2216" y="171522"/>
                    <a:pt x="1036" y="225767"/>
                    <a:pt x="3124" y="279883"/>
                  </a:cubicBezTo>
                  <a:cubicBezTo>
                    <a:pt x="3993" y="318254"/>
                    <a:pt x="8261" y="356329"/>
                    <a:pt x="9832" y="394699"/>
                  </a:cubicBezTo>
                  <a:cubicBezTo>
                    <a:pt x="10885" y="427113"/>
                    <a:pt x="15375" y="459268"/>
                    <a:pt x="17334" y="491626"/>
                  </a:cubicBezTo>
                  <a:cubicBezTo>
                    <a:pt x="21769" y="551625"/>
                    <a:pt x="26000" y="611383"/>
                    <a:pt x="29382" y="671622"/>
                  </a:cubicBezTo>
                  <a:cubicBezTo>
                    <a:pt x="30176" y="685831"/>
                    <a:pt x="30897" y="699984"/>
                    <a:pt x="31876" y="714174"/>
                  </a:cubicBezTo>
                  <a:cubicBezTo>
                    <a:pt x="32172" y="718485"/>
                    <a:pt x="32468" y="723499"/>
                    <a:pt x="32763" y="728512"/>
                  </a:cubicBezTo>
                  <a:cubicBezTo>
                    <a:pt x="32763" y="732435"/>
                    <a:pt x="33521" y="737393"/>
                    <a:pt x="38103" y="738188"/>
                  </a:cubicBezTo>
                  <a:cubicBezTo>
                    <a:pt x="48192" y="739761"/>
                    <a:pt x="59409" y="714211"/>
                    <a:pt x="65414" y="706700"/>
                  </a:cubicBezTo>
                  <a:cubicBezTo>
                    <a:pt x="75281" y="691751"/>
                    <a:pt x="87772" y="678782"/>
                    <a:pt x="97584" y="663814"/>
                  </a:cubicBezTo>
                  <a:cubicBezTo>
                    <a:pt x="110149" y="642483"/>
                    <a:pt x="124322" y="622354"/>
                    <a:pt x="137072" y="601004"/>
                  </a:cubicBezTo>
                  <a:cubicBezTo>
                    <a:pt x="149212" y="581467"/>
                    <a:pt x="158857" y="560505"/>
                    <a:pt x="171127" y="541061"/>
                  </a:cubicBezTo>
                  <a:cubicBezTo>
                    <a:pt x="172901" y="543984"/>
                    <a:pt x="175044" y="546777"/>
                    <a:pt x="176522" y="549719"/>
                  </a:cubicBezTo>
                  <a:cubicBezTo>
                    <a:pt x="196165" y="579173"/>
                    <a:pt x="208933" y="612215"/>
                    <a:pt x="223494" y="644296"/>
                  </a:cubicBezTo>
                  <a:cubicBezTo>
                    <a:pt x="233546" y="668181"/>
                    <a:pt x="247293" y="690252"/>
                    <a:pt x="257253" y="714174"/>
                  </a:cubicBezTo>
                  <a:cubicBezTo>
                    <a:pt x="271740" y="746440"/>
                    <a:pt x="284656" y="779371"/>
                    <a:pt x="300677" y="810916"/>
                  </a:cubicBezTo>
                  <a:cubicBezTo>
                    <a:pt x="313408" y="837797"/>
                    <a:pt x="323903" y="865623"/>
                    <a:pt x="334454" y="893430"/>
                  </a:cubicBezTo>
                  <a:cubicBezTo>
                    <a:pt x="337263" y="901071"/>
                    <a:pt x="339850" y="908786"/>
                    <a:pt x="342936" y="916316"/>
                  </a:cubicBezTo>
                  <a:cubicBezTo>
                    <a:pt x="344229" y="920330"/>
                    <a:pt x="346613" y="924012"/>
                    <a:pt x="351085" y="924733"/>
                  </a:cubicBezTo>
                  <a:cubicBezTo>
                    <a:pt x="352489" y="924956"/>
                    <a:pt x="353893" y="925048"/>
                    <a:pt x="355261" y="925048"/>
                  </a:cubicBezTo>
                  <a:cubicBezTo>
                    <a:pt x="367567" y="925048"/>
                    <a:pt x="378672" y="917111"/>
                    <a:pt x="389334" y="911653"/>
                  </a:cubicBezTo>
                  <a:cubicBezTo>
                    <a:pt x="394508" y="909063"/>
                    <a:pt x="399959" y="906399"/>
                    <a:pt x="405373" y="903661"/>
                  </a:cubicBezTo>
                  <a:cubicBezTo>
                    <a:pt x="417901" y="897815"/>
                    <a:pt x="431316" y="891543"/>
                    <a:pt x="443549" y="884753"/>
                  </a:cubicBezTo>
                  <a:cubicBezTo>
                    <a:pt x="447928" y="882440"/>
                    <a:pt x="454211" y="881071"/>
                    <a:pt x="454913" y="875299"/>
                  </a:cubicBezTo>
                  <a:cubicBezTo>
                    <a:pt x="455929" y="864198"/>
                    <a:pt x="450755" y="853505"/>
                    <a:pt x="447799" y="842996"/>
                  </a:cubicBezTo>
                  <a:cubicBezTo>
                    <a:pt x="440241" y="818057"/>
                    <a:pt x="430337" y="793932"/>
                    <a:pt x="421597" y="769399"/>
                  </a:cubicBezTo>
                  <a:cubicBezTo>
                    <a:pt x="415869" y="753248"/>
                    <a:pt x="407923" y="738059"/>
                    <a:pt x="401530" y="722185"/>
                  </a:cubicBezTo>
                  <a:cubicBezTo>
                    <a:pt x="397077" y="709956"/>
                    <a:pt x="392549" y="697782"/>
                    <a:pt x="386858" y="686071"/>
                  </a:cubicBezTo>
                  <a:cubicBezTo>
                    <a:pt x="379707" y="670364"/>
                    <a:pt x="374071" y="654009"/>
                    <a:pt x="366699" y="638413"/>
                  </a:cubicBezTo>
                  <a:cubicBezTo>
                    <a:pt x="356850" y="619135"/>
                    <a:pt x="347796" y="599394"/>
                    <a:pt x="337873" y="580116"/>
                  </a:cubicBezTo>
                  <a:cubicBezTo>
                    <a:pt x="335508" y="575417"/>
                    <a:pt x="333087" y="570551"/>
                    <a:pt x="330685" y="565630"/>
                  </a:cubicBezTo>
                  <a:cubicBezTo>
                    <a:pt x="323996" y="549590"/>
                    <a:pt x="314591" y="534641"/>
                    <a:pt x="305444" y="519896"/>
                  </a:cubicBezTo>
                  <a:cubicBezTo>
                    <a:pt x="294209" y="503041"/>
                    <a:pt x="286726" y="483948"/>
                    <a:pt x="275602" y="467057"/>
                  </a:cubicBezTo>
                  <a:cubicBezTo>
                    <a:pt x="276803" y="467427"/>
                    <a:pt x="278004" y="467519"/>
                    <a:pt x="278965" y="466927"/>
                  </a:cubicBezTo>
                  <a:cubicBezTo>
                    <a:pt x="281441" y="467575"/>
                    <a:pt x="283825" y="468537"/>
                    <a:pt x="286338" y="468999"/>
                  </a:cubicBezTo>
                  <a:cubicBezTo>
                    <a:pt x="286504" y="469073"/>
                    <a:pt x="286652" y="469129"/>
                    <a:pt x="286818" y="469166"/>
                  </a:cubicBezTo>
                  <a:cubicBezTo>
                    <a:pt x="289830" y="470424"/>
                    <a:pt x="293304" y="470886"/>
                    <a:pt x="296390" y="471682"/>
                  </a:cubicBezTo>
                  <a:cubicBezTo>
                    <a:pt x="338945" y="477843"/>
                    <a:pt x="381185" y="485891"/>
                    <a:pt x="423999" y="490423"/>
                  </a:cubicBezTo>
                  <a:cubicBezTo>
                    <a:pt x="444621" y="494586"/>
                    <a:pt x="465556" y="496381"/>
                    <a:pt x="486474" y="498767"/>
                  </a:cubicBezTo>
                  <a:cubicBezTo>
                    <a:pt x="500979" y="501043"/>
                    <a:pt x="516186" y="504632"/>
                    <a:pt x="531080" y="504466"/>
                  </a:cubicBezTo>
                  <a:cubicBezTo>
                    <a:pt x="532872" y="504521"/>
                    <a:pt x="534701" y="504651"/>
                    <a:pt x="536494" y="504392"/>
                  </a:cubicBezTo>
                  <a:cubicBezTo>
                    <a:pt x="538452" y="504059"/>
                    <a:pt x="539635" y="502819"/>
                    <a:pt x="540152" y="501321"/>
                  </a:cubicBezTo>
                  <a:cubicBezTo>
                    <a:pt x="540965" y="501043"/>
                    <a:pt x="541704" y="500599"/>
                    <a:pt x="542296" y="499933"/>
                  </a:cubicBezTo>
                  <a:cubicBezTo>
                    <a:pt x="544144" y="497879"/>
                    <a:pt x="543922" y="494642"/>
                    <a:pt x="541871" y="492810"/>
                  </a:cubicBezTo>
                  <a:close/>
                  <a:moveTo>
                    <a:pt x="450922" y="484892"/>
                  </a:moveTo>
                  <a:cubicBezTo>
                    <a:pt x="429284" y="480821"/>
                    <a:pt x="407203" y="478435"/>
                    <a:pt x="385325" y="475863"/>
                  </a:cubicBezTo>
                  <a:cubicBezTo>
                    <a:pt x="354614" y="471701"/>
                    <a:pt x="323442" y="466187"/>
                    <a:pt x="292361" y="464245"/>
                  </a:cubicBezTo>
                  <a:cubicBezTo>
                    <a:pt x="291863" y="464263"/>
                    <a:pt x="291086" y="464171"/>
                    <a:pt x="290181" y="464041"/>
                  </a:cubicBezTo>
                  <a:cubicBezTo>
                    <a:pt x="288832" y="462987"/>
                    <a:pt x="286837" y="462876"/>
                    <a:pt x="285229" y="462413"/>
                  </a:cubicBezTo>
                  <a:cubicBezTo>
                    <a:pt x="281256" y="461858"/>
                    <a:pt x="277099" y="461044"/>
                    <a:pt x="273126" y="461266"/>
                  </a:cubicBezTo>
                  <a:cubicBezTo>
                    <a:pt x="272331" y="461525"/>
                    <a:pt x="271795" y="462172"/>
                    <a:pt x="271574" y="462931"/>
                  </a:cubicBezTo>
                  <a:cubicBezTo>
                    <a:pt x="270465" y="462561"/>
                    <a:pt x="269449" y="462876"/>
                    <a:pt x="269153" y="464707"/>
                  </a:cubicBezTo>
                  <a:cubicBezTo>
                    <a:pt x="271019" y="475993"/>
                    <a:pt x="277782" y="486002"/>
                    <a:pt x="281995" y="496584"/>
                  </a:cubicBezTo>
                  <a:cubicBezTo>
                    <a:pt x="289811" y="513827"/>
                    <a:pt x="299845" y="529812"/>
                    <a:pt x="310100" y="545649"/>
                  </a:cubicBezTo>
                  <a:cubicBezTo>
                    <a:pt x="312576" y="551144"/>
                    <a:pt x="315071" y="556657"/>
                    <a:pt x="317658" y="561893"/>
                  </a:cubicBezTo>
                  <a:cubicBezTo>
                    <a:pt x="332311" y="591938"/>
                    <a:pt x="347537" y="621466"/>
                    <a:pt x="361784" y="651918"/>
                  </a:cubicBezTo>
                  <a:cubicBezTo>
                    <a:pt x="371466" y="677320"/>
                    <a:pt x="383699" y="701649"/>
                    <a:pt x="392716" y="727310"/>
                  </a:cubicBezTo>
                  <a:cubicBezTo>
                    <a:pt x="403193" y="750824"/>
                    <a:pt x="413300" y="774450"/>
                    <a:pt x="421615" y="798853"/>
                  </a:cubicBezTo>
                  <a:cubicBezTo>
                    <a:pt x="427621" y="814301"/>
                    <a:pt x="433201" y="829898"/>
                    <a:pt x="438079" y="845716"/>
                  </a:cubicBezTo>
                  <a:cubicBezTo>
                    <a:pt x="440740" y="854615"/>
                    <a:pt x="444510" y="863495"/>
                    <a:pt x="445101" y="872838"/>
                  </a:cubicBezTo>
                  <a:cubicBezTo>
                    <a:pt x="428674" y="881256"/>
                    <a:pt x="412118" y="889360"/>
                    <a:pt x="395469" y="897371"/>
                  </a:cubicBezTo>
                  <a:cubicBezTo>
                    <a:pt x="381906" y="902643"/>
                    <a:pt x="368602" y="915058"/>
                    <a:pt x="353339" y="914854"/>
                  </a:cubicBezTo>
                  <a:cubicBezTo>
                    <a:pt x="336450" y="869860"/>
                    <a:pt x="319838" y="824680"/>
                    <a:pt x="297868" y="781851"/>
                  </a:cubicBezTo>
                  <a:cubicBezTo>
                    <a:pt x="282938" y="750121"/>
                    <a:pt x="270724" y="717153"/>
                    <a:pt x="254943" y="685812"/>
                  </a:cubicBezTo>
                  <a:cubicBezTo>
                    <a:pt x="226302" y="636285"/>
                    <a:pt x="211095" y="578599"/>
                    <a:pt x="173917" y="534345"/>
                  </a:cubicBezTo>
                  <a:cubicBezTo>
                    <a:pt x="173381" y="531625"/>
                    <a:pt x="170573" y="529387"/>
                    <a:pt x="167598" y="530275"/>
                  </a:cubicBezTo>
                  <a:cubicBezTo>
                    <a:pt x="166304" y="530626"/>
                    <a:pt x="165269" y="531477"/>
                    <a:pt x="164567" y="532606"/>
                  </a:cubicBezTo>
                  <a:cubicBezTo>
                    <a:pt x="162054" y="536620"/>
                    <a:pt x="159504" y="540617"/>
                    <a:pt x="157102" y="544687"/>
                  </a:cubicBezTo>
                  <a:cubicBezTo>
                    <a:pt x="145553" y="564686"/>
                    <a:pt x="135427" y="585444"/>
                    <a:pt x="122918" y="604889"/>
                  </a:cubicBezTo>
                  <a:cubicBezTo>
                    <a:pt x="110778" y="623908"/>
                    <a:pt x="98490" y="642908"/>
                    <a:pt x="86608" y="662168"/>
                  </a:cubicBezTo>
                  <a:cubicBezTo>
                    <a:pt x="79993" y="671677"/>
                    <a:pt x="71493" y="680983"/>
                    <a:pt x="64638" y="690493"/>
                  </a:cubicBezTo>
                  <a:cubicBezTo>
                    <a:pt x="56563" y="700890"/>
                    <a:pt x="50188" y="712472"/>
                    <a:pt x="42612" y="723203"/>
                  </a:cubicBezTo>
                  <a:cubicBezTo>
                    <a:pt x="36570" y="622261"/>
                    <a:pt x="30712" y="521135"/>
                    <a:pt x="21030" y="420434"/>
                  </a:cubicBezTo>
                  <a:cubicBezTo>
                    <a:pt x="19052" y="384302"/>
                    <a:pt x="16687" y="347559"/>
                    <a:pt x="13712" y="311408"/>
                  </a:cubicBezTo>
                  <a:cubicBezTo>
                    <a:pt x="12862" y="293111"/>
                    <a:pt x="11901" y="274813"/>
                    <a:pt x="10996" y="256516"/>
                  </a:cubicBezTo>
                  <a:cubicBezTo>
                    <a:pt x="11273" y="249504"/>
                    <a:pt x="11569" y="242511"/>
                    <a:pt x="11661" y="235499"/>
                  </a:cubicBezTo>
                  <a:cubicBezTo>
                    <a:pt x="11550" y="192576"/>
                    <a:pt x="12253" y="149654"/>
                    <a:pt x="12955" y="106714"/>
                  </a:cubicBezTo>
                  <a:cubicBezTo>
                    <a:pt x="12899" y="87750"/>
                    <a:pt x="13010" y="68805"/>
                    <a:pt x="14562" y="49879"/>
                  </a:cubicBezTo>
                  <a:cubicBezTo>
                    <a:pt x="15523" y="40018"/>
                    <a:pt x="15117" y="30027"/>
                    <a:pt x="15449" y="20129"/>
                  </a:cubicBezTo>
                  <a:cubicBezTo>
                    <a:pt x="15320" y="19815"/>
                    <a:pt x="15191" y="19500"/>
                    <a:pt x="15061" y="19204"/>
                  </a:cubicBezTo>
                  <a:lnTo>
                    <a:pt x="15061" y="19204"/>
                  </a:lnTo>
                  <a:cubicBezTo>
                    <a:pt x="15043" y="19167"/>
                    <a:pt x="15043" y="19148"/>
                    <a:pt x="15024" y="19111"/>
                  </a:cubicBezTo>
                  <a:cubicBezTo>
                    <a:pt x="14248" y="17224"/>
                    <a:pt x="13454" y="15337"/>
                    <a:pt x="12604" y="13469"/>
                  </a:cubicBezTo>
                  <a:cubicBezTo>
                    <a:pt x="12862" y="13950"/>
                    <a:pt x="13139" y="14449"/>
                    <a:pt x="13398" y="14930"/>
                  </a:cubicBezTo>
                  <a:cubicBezTo>
                    <a:pt x="13380" y="14930"/>
                    <a:pt x="13380" y="14912"/>
                    <a:pt x="13361" y="14875"/>
                  </a:cubicBezTo>
                  <a:cubicBezTo>
                    <a:pt x="13380" y="14893"/>
                    <a:pt x="13380" y="14912"/>
                    <a:pt x="13398" y="14930"/>
                  </a:cubicBezTo>
                  <a:cubicBezTo>
                    <a:pt x="11994" y="12377"/>
                    <a:pt x="10941" y="10046"/>
                    <a:pt x="10793" y="7086"/>
                  </a:cubicBezTo>
                  <a:cubicBezTo>
                    <a:pt x="10793" y="7030"/>
                    <a:pt x="10793" y="6975"/>
                    <a:pt x="10793" y="6919"/>
                  </a:cubicBezTo>
                  <a:cubicBezTo>
                    <a:pt x="10774" y="6401"/>
                    <a:pt x="10793" y="5883"/>
                    <a:pt x="10830" y="5365"/>
                  </a:cubicBezTo>
                  <a:cubicBezTo>
                    <a:pt x="10848" y="5180"/>
                    <a:pt x="10885" y="4977"/>
                    <a:pt x="10904" y="4773"/>
                  </a:cubicBezTo>
                  <a:cubicBezTo>
                    <a:pt x="10941" y="4477"/>
                    <a:pt x="10996" y="4181"/>
                    <a:pt x="11051" y="3885"/>
                  </a:cubicBezTo>
                  <a:cubicBezTo>
                    <a:pt x="11366" y="4662"/>
                    <a:pt x="11864" y="5532"/>
                    <a:pt x="12604" y="6438"/>
                  </a:cubicBezTo>
                  <a:cubicBezTo>
                    <a:pt x="25076" y="23256"/>
                    <a:pt x="42039" y="35966"/>
                    <a:pt x="56655" y="50767"/>
                  </a:cubicBezTo>
                  <a:cubicBezTo>
                    <a:pt x="116413" y="110118"/>
                    <a:pt x="177724" y="168100"/>
                    <a:pt x="240992" y="223751"/>
                  </a:cubicBezTo>
                  <a:cubicBezTo>
                    <a:pt x="292121" y="268708"/>
                    <a:pt x="342067" y="314997"/>
                    <a:pt x="391515" y="361786"/>
                  </a:cubicBezTo>
                  <a:cubicBezTo>
                    <a:pt x="437562" y="405671"/>
                    <a:pt x="482316" y="450905"/>
                    <a:pt x="528751" y="494383"/>
                  </a:cubicBezTo>
                  <a:cubicBezTo>
                    <a:pt x="514708" y="493791"/>
                    <a:pt x="500905" y="490812"/>
                    <a:pt x="487009" y="488684"/>
                  </a:cubicBezTo>
                  <a:cubicBezTo>
                    <a:pt x="475017" y="487130"/>
                    <a:pt x="462951" y="486150"/>
                    <a:pt x="450922" y="4848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0" name="Google Shape;1570;p28"/>
            <p:cNvSpPr/>
            <p:nvPr/>
          </p:nvSpPr>
          <p:spPr>
            <a:xfrm>
              <a:off x="13356422" y="4538985"/>
              <a:ext cx="1258" cy="1258"/>
            </a:xfrm>
            <a:custGeom>
              <a:rect b="b" l="l" r="r" t="t"/>
              <a:pathLst>
                <a:path extrusionOk="0" h="1258" w="1258">
                  <a:moveTo>
                    <a:pt x="592" y="0"/>
                  </a:moveTo>
                  <a:cubicBezTo>
                    <a:pt x="241" y="0"/>
                    <a:pt x="-18" y="352"/>
                    <a:pt x="1" y="666"/>
                  </a:cubicBezTo>
                  <a:cubicBezTo>
                    <a:pt x="19" y="1018"/>
                    <a:pt x="334" y="1258"/>
                    <a:pt x="666" y="1258"/>
                  </a:cubicBezTo>
                  <a:cubicBezTo>
                    <a:pt x="999" y="1258"/>
                    <a:pt x="1276" y="907"/>
                    <a:pt x="1257" y="592"/>
                  </a:cubicBezTo>
                  <a:cubicBezTo>
                    <a:pt x="1239" y="222"/>
                    <a:pt x="943" y="0"/>
                    <a:pt x="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71" name="Google Shape;1571;p28"/>
          <p:cNvSpPr/>
          <p:nvPr/>
        </p:nvSpPr>
        <p:spPr>
          <a:xfrm>
            <a:off x="3123543" y="4234312"/>
            <a:ext cx="442860" cy="778864"/>
          </a:xfrm>
          <a:custGeom>
            <a:rect b="b" l="l" r="r" t="t"/>
            <a:pathLst>
              <a:path extrusionOk="0" h="910952" w="517965">
                <a:moveTo>
                  <a:pt x="278046" y="459046"/>
                </a:moveTo>
                <a:cubicBezTo>
                  <a:pt x="278397" y="459046"/>
                  <a:pt x="278656" y="458694"/>
                  <a:pt x="278637" y="458380"/>
                </a:cubicBezTo>
                <a:cubicBezTo>
                  <a:pt x="278619" y="458028"/>
                  <a:pt x="278305" y="457788"/>
                  <a:pt x="277972" y="457788"/>
                </a:cubicBezTo>
                <a:cubicBezTo>
                  <a:pt x="277621" y="457788"/>
                  <a:pt x="277362" y="458139"/>
                  <a:pt x="277381" y="458454"/>
                </a:cubicBezTo>
                <a:cubicBezTo>
                  <a:pt x="277399" y="458805"/>
                  <a:pt x="277695" y="459046"/>
                  <a:pt x="278046" y="459046"/>
                </a:cubicBezTo>
                <a:close/>
                <a:moveTo>
                  <a:pt x="517965" y="490534"/>
                </a:moveTo>
                <a:cubicBezTo>
                  <a:pt x="503922" y="489942"/>
                  <a:pt x="490119" y="486964"/>
                  <a:pt x="476223" y="484818"/>
                </a:cubicBezTo>
                <a:cubicBezTo>
                  <a:pt x="464231" y="483227"/>
                  <a:pt x="452165" y="482265"/>
                  <a:pt x="440136" y="480988"/>
                </a:cubicBezTo>
                <a:cubicBezTo>
                  <a:pt x="418498" y="476918"/>
                  <a:pt x="396417" y="474531"/>
                  <a:pt x="374539" y="471960"/>
                </a:cubicBezTo>
                <a:cubicBezTo>
                  <a:pt x="343828" y="467797"/>
                  <a:pt x="312655" y="462265"/>
                  <a:pt x="281575" y="460341"/>
                </a:cubicBezTo>
                <a:cubicBezTo>
                  <a:pt x="281076" y="460359"/>
                  <a:pt x="280319" y="460267"/>
                  <a:pt x="279413" y="460156"/>
                </a:cubicBezTo>
                <a:cubicBezTo>
                  <a:pt x="278065" y="459083"/>
                  <a:pt x="276050" y="458990"/>
                  <a:pt x="274443" y="458528"/>
                </a:cubicBezTo>
                <a:cubicBezTo>
                  <a:pt x="270470" y="457954"/>
                  <a:pt x="266312" y="457159"/>
                  <a:pt x="262340" y="457381"/>
                </a:cubicBezTo>
                <a:cubicBezTo>
                  <a:pt x="261545" y="457621"/>
                  <a:pt x="260991" y="458287"/>
                  <a:pt x="260769" y="459027"/>
                </a:cubicBezTo>
                <a:cubicBezTo>
                  <a:pt x="259679" y="458657"/>
                  <a:pt x="258663" y="458972"/>
                  <a:pt x="258367" y="460803"/>
                </a:cubicBezTo>
                <a:cubicBezTo>
                  <a:pt x="260233" y="472071"/>
                  <a:pt x="266996" y="482098"/>
                  <a:pt x="271209" y="492681"/>
                </a:cubicBezTo>
                <a:cubicBezTo>
                  <a:pt x="279007" y="509905"/>
                  <a:pt x="289041" y="525890"/>
                  <a:pt x="299296" y="541727"/>
                </a:cubicBezTo>
                <a:cubicBezTo>
                  <a:pt x="301772" y="547240"/>
                  <a:pt x="304266" y="552735"/>
                  <a:pt x="306872" y="557989"/>
                </a:cubicBezTo>
                <a:cubicBezTo>
                  <a:pt x="321525" y="588035"/>
                  <a:pt x="336751" y="617562"/>
                  <a:pt x="350997" y="648015"/>
                </a:cubicBezTo>
                <a:cubicBezTo>
                  <a:pt x="360680" y="673416"/>
                  <a:pt x="372912" y="697745"/>
                  <a:pt x="381930" y="723406"/>
                </a:cubicBezTo>
                <a:cubicBezTo>
                  <a:pt x="392407" y="746921"/>
                  <a:pt x="402514" y="770547"/>
                  <a:pt x="410829" y="794949"/>
                </a:cubicBezTo>
                <a:cubicBezTo>
                  <a:pt x="416835" y="810398"/>
                  <a:pt x="422415" y="825994"/>
                  <a:pt x="427293" y="841812"/>
                </a:cubicBezTo>
                <a:cubicBezTo>
                  <a:pt x="429954" y="850711"/>
                  <a:pt x="433724" y="859592"/>
                  <a:pt x="434315" y="868935"/>
                </a:cubicBezTo>
                <a:cubicBezTo>
                  <a:pt x="417888" y="877353"/>
                  <a:pt x="401332" y="885456"/>
                  <a:pt x="384683" y="893467"/>
                </a:cubicBezTo>
                <a:cubicBezTo>
                  <a:pt x="371120" y="898740"/>
                  <a:pt x="357816" y="911154"/>
                  <a:pt x="342553" y="910950"/>
                </a:cubicBezTo>
                <a:cubicBezTo>
                  <a:pt x="325664" y="865956"/>
                  <a:pt x="309052" y="820777"/>
                  <a:pt x="287082" y="777947"/>
                </a:cubicBezTo>
                <a:cubicBezTo>
                  <a:pt x="272152" y="746218"/>
                  <a:pt x="259938" y="713249"/>
                  <a:pt x="244157" y="681908"/>
                </a:cubicBezTo>
                <a:cubicBezTo>
                  <a:pt x="215498" y="632381"/>
                  <a:pt x="200327" y="574658"/>
                  <a:pt x="163149" y="530423"/>
                </a:cubicBezTo>
                <a:cubicBezTo>
                  <a:pt x="162595" y="527703"/>
                  <a:pt x="159786" y="525483"/>
                  <a:pt x="156830" y="526389"/>
                </a:cubicBezTo>
                <a:cubicBezTo>
                  <a:pt x="155537" y="526741"/>
                  <a:pt x="154502" y="527592"/>
                  <a:pt x="153800" y="528720"/>
                </a:cubicBezTo>
                <a:cubicBezTo>
                  <a:pt x="151287" y="532735"/>
                  <a:pt x="148737" y="536731"/>
                  <a:pt x="146334" y="540802"/>
                </a:cubicBezTo>
                <a:cubicBezTo>
                  <a:pt x="134786" y="560801"/>
                  <a:pt x="124660" y="581541"/>
                  <a:pt x="112150" y="601004"/>
                </a:cubicBezTo>
                <a:cubicBezTo>
                  <a:pt x="100010" y="620023"/>
                  <a:pt x="87722" y="639023"/>
                  <a:pt x="75841" y="658283"/>
                </a:cubicBezTo>
                <a:cubicBezTo>
                  <a:pt x="69207" y="667792"/>
                  <a:pt x="60726" y="677098"/>
                  <a:pt x="53870" y="686608"/>
                </a:cubicBezTo>
                <a:cubicBezTo>
                  <a:pt x="45795" y="697005"/>
                  <a:pt x="39420" y="708587"/>
                  <a:pt x="31844" y="719317"/>
                </a:cubicBezTo>
                <a:cubicBezTo>
                  <a:pt x="25802" y="618376"/>
                  <a:pt x="19944" y="517250"/>
                  <a:pt x="10262" y="416549"/>
                </a:cubicBezTo>
                <a:cubicBezTo>
                  <a:pt x="8266" y="380435"/>
                  <a:pt x="5920" y="343674"/>
                  <a:pt x="2945" y="307523"/>
                </a:cubicBezTo>
                <a:cubicBezTo>
                  <a:pt x="2095" y="289244"/>
                  <a:pt x="1134" y="270947"/>
                  <a:pt x="228" y="252649"/>
                </a:cubicBezTo>
                <a:cubicBezTo>
                  <a:pt x="487" y="245637"/>
                  <a:pt x="801" y="238625"/>
                  <a:pt x="894" y="231614"/>
                </a:cubicBezTo>
                <a:cubicBezTo>
                  <a:pt x="764" y="188691"/>
                  <a:pt x="1466" y="145769"/>
                  <a:pt x="2169" y="102828"/>
                </a:cubicBezTo>
                <a:cubicBezTo>
                  <a:pt x="2113" y="83865"/>
                  <a:pt x="2224" y="64920"/>
                  <a:pt x="3776" y="45993"/>
                </a:cubicBezTo>
                <a:cubicBezTo>
                  <a:pt x="4737" y="36132"/>
                  <a:pt x="4331" y="26142"/>
                  <a:pt x="4663" y="16244"/>
                </a:cubicBezTo>
                <a:cubicBezTo>
                  <a:pt x="4534" y="15929"/>
                  <a:pt x="4404" y="15615"/>
                  <a:pt x="4275" y="15319"/>
                </a:cubicBezTo>
                <a:cubicBezTo>
                  <a:pt x="3481" y="13395"/>
                  <a:pt x="2668" y="11471"/>
                  <a:pt x="1799" y="9565"/>
                </a:cubicBezTo>
                <a:cubicBezTo>
                  <a:pt x="1984" y="9917"/>
                  <a:pt x="2169" y="10250"/>
                  <a:pt x="2353" y="10583"/>
                </a:cubicBezTo>
                <a:cubicBezTo>
                  <a:pt x="1078" y="8196"/>
                  <a:pt x="136" y="5976"/>
                  <a:pt x="7" y="3201"/>
                </a:cubicBezTo>
                <a:cubicBezTo>
                  <a:pt x="-12" y="2479"/>
                  <a:pt x="7" y="1776"/>
                  <a:pt x="81" y="1092"/>
                </a:cubicBezTo>
                <a:cubicBezTo>
                  <a:pt x="99" y="907"/>
                  <a:pt x="136" y="740"/>
                  <a:pt x="154" y="555"/>
                </a:cubicBezTo>
                <a:cubicBezTo>
                  <a:pt x="154" y="518"/>
                  <a:pt x="173" y="500"/>
                  <a:pt x="173" y="481"/>
                </a:cubicBezTo>
                <a:cubicBezTo>
                  <a:pt x="191" y="315"/>
                  <a:pt x="210" y="167"/>
                  <a:pt x="247" y="0"/>
                </a:cubicBezTo>
                <a:cubicBezTo>
                  <a:pt x="561" y="777"/>
                  <a:pt x="1078" y="1665"/>
                  <a:pt x="1818" y="2553"/>
                </a:cubicBezTo>
                <a:cubicBezTo>
                  <a:pt x="14309" y="19371"/>
                  <a:pt x="31253" y="32081"/>
                  <a:pt x="45869" y="46881"/>
                </a:cubicBezTo>
                <a:cubicBezTo>
                  <a:pt x="105646" y="106251"/>
                  <a:pt x="166937" y="164233"/>
                  <a:pt x="230206" y="219865"/>
                </a:cubicBezTo>
                <a:cubicBezTo>
                  <a:pt x="281335" y="264841"/>
                  <a:pt x="331281" y="311112"/>
                  <a:pt x="380747" y="357901"/>
                </a:cubicBezTo>
                <a:cubicBezTo>
                  <a:pt x="426794" y="401804"/>
                  <a:pt x="471530" y="447076"/>
                  <a:pt x="517965" y="49053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5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6" name="Google Shape;1576;p29"/>
          <p:cNvGrpSpPr/>
          <p:nvPr/>
        </p:nvGrpSpPr>
        <p:grpSpPr>
          <a:xfrm>
            <a:off x="7335959" y="-57401"/>
            <a:ext cx="1092989" cy="1143487"/>
            <a:chOff x="14671917" y="-114801"/>
            <a:chExt cx="2185978" cy="2286973"/>
          </a:xfrm>
        </p:grpSpPr>
        <p:sp>
          <p:nvSpPr>
            <p:cNvPr id="1577" name="Google Shape;1577;p29"/>
            <p:cNvSpPr/>
            <p:nvPr/>
          </p:nvSpPr>
          <p:spPr>
            <a:xfrm>
              <a:off x="14671917" y="-114801"/>
              <a:ext cx="2185978" cy="834443"/>
            </a:xfrm>
            <a:custGeom>
              <a:rect b="b" l="l" r="r" t="t"/>
              <a:pathLst>
                <a:path extrusionOk="0" h="834443" w="2185978">
                  <a:moveTo>
                    <a:pt x="2141800" y="413875"/>
                  </a:moveTo>
                  <a:cubicBezTo>
                    <a:pt x="2081265" y="370789"/>
                    <a:pt x="2021324" y="326834"/>
                    <a:pt x="1961932" y="282101"/>
                  </a:cubicBezTo>
                  <a:cubicBezTo>
                    <a:pt x="1917686" y="251776"/>
                    <a:pt x="1872936" y="222091"/>
                    <a:pt x="1826951" y="194465"/>
                  </a:cubicBezTo>
                  <a:cubicBezTo>
                    <a:pt x="1770671" y="164369"/>
                    <a:pt x="1711325" y="140082"/>
                    <a:pt x="1651522" y="117761"/>
                  </a:cubicBezTo>
                  <a:cubicBezTo>
                    <a:pt x="1563853" y="87894"/>
                    <a:pt x="1476550" y="54413"/>
                    <a:pt x="1384305" y="41972"/>
                  </a:cubicBezTo>
                  <a:cubicBezTo>
                    <a:pt x="1327933" y="33007"/>
                    <a:pt x="1272476" y="19102"/>
                    <a:pt x="1215830" y="11830"/>
                  </a:cubicBezTo>
                  <a:cubicBezTo>
                    <a:pt x="1132920" y="2042"/>
                    <a:pt x="1049231" y="-2166"/>
                    <a:pt x="965726" y="1081"/>
                  </a:cubicBezTo>
                  <a:cubicBezTo>
                    <a:pt x="919695" y="2453"/>
                    <a:pt x="873985" y="7759"/>
                    <a:pt x="828091" y="11601"/>
                  </a:cubicBezTo>
                  <a:cubicBezTo>
                    <a:pt x="788649" y="14345"/>
                    <a:pt x="747286" y="15992"/>
                    <a:pt x="708118" y="23173"/>
                  </a:cubicBezTo>
                  <a:cubicBezTo>
                    <a:pt x="627313" y="40142"/>
                    <a:pt x="547925" y="63789"/>
                    <a:pt x="468126" y="85103"/>
                  </a:cubicBezTo>
                  <a:cubicBezTo>
                    <a:pt x="380000" y="113233"/>
                    <a:pt x="295122" y="152934"/>
                    <a:pt x="217885" y="203979"/>
                  </a:cubicBezTo>
                  <a:cubicBezTo>
                    <a:pt x="181280" y="230782"/>
                    <a:pt x="144767" y="257676"/>
                    <a:pt x="109580" y="286217"/>
                  </a:cubicBezTo>
                  <a:cubicBezTo>
                    <a:pt x="69955" y="324135"/>
                    <a:pt x="22231" y="359262"/>
                    <a:pt x="955" y="411405"/>
                  </a:cubicBezTo>
                  <a:cubicBezTo>
                    <a:pt x="360" y="413097"/>
                    <a:pt x="-418" y="416116"/>
                    <a:pt x="268" y="418311"/>
                  </a:cubicBezTo>
                  <a:cubicBezTo>
                    <a:pt x="-1745" y="437705"/>
                    <a:pt x="37331" y="505124"/>
                    <a:pt x="40534" y="515461"/>
                  </a:cubicBezTo>
                  <a:cubicBezTo>
                    <a:pt x="57189" y="549399"/>
                    <a:pt x="79335" y="580227"/>
                    <a:pt x="95350" y="614486"/>
                  </a:cubicBezTo>
                  <a:cubicBezTo>
                    <a:pt x="105920" y="635617"/>
                    <a:pt x="115574" y="657206"/>
                    <a:pt x="128020" y="677285"/>
                  </a:cubicBezTo>
                  <a:cubicBezTo>
                    <a:pt x="135112" y="686753"/>
                    <a:pt x="140100" y="701618"/>
                    <a:pt x="152866" y="704271"/>
                  </a:cubicBezTo>
                  <a:cubicBezTo>
                    <a:pt x="153598" y="704363"/>
                    <a:pt x="154330" y="704408"/>
                    <a:pt x="155062" y="704500"/>
                  </a:cubicBezTo>
                  <a:cubicBezTo>
                    <a:pt x="162337" y="704500"/>
                    <a:pt x="169109" y="699102"/>
                    <a:pt x="170528" y="691922"/>
                  </a:cubicBezTo>
                  <a:cubicBezTo>
                    <a:pt x="186451" y="688766"/>
                    <a:pt x="215506" y="664112"/>
                    <a:pt x="226350" y="657663"/>
                  </a:cubicBezTo>
                  <a:cubicBezTo>
                    <a:pt x="278787" y="624045"/>
                    <a:pt x="335433" y="598248"/>
                    <a:pt x="390570" y="569204"/>
                  </a:cubicBezTo>
                  <a:cubicBezTo>
                    <a:pt x="467669" y="535129"/>
                    <a:pt x="543030" y="496525"/>
                    <a:pt x="622096" y="467298"/>
                  </a:cubicBezTo>
                  <a:cubicBezTo>
                    <a:pt x="753417" y="425035"/>
                    <a:pt x="887941" y="390502"/>
                    <a:pt x="1027589" y="391280"/>
                  </a:cubicBezTo>
                  <a:cubicBezTo>
                    <a:pt x="1078195" y="388032"/>
                    <a:pt x="1125278" y="389770"/>
                    <a:pt x="1176022" y="399375"/>
                  </a:cubicBezTo>
                  <a:cubicBezTo>
                    <a:pt x="1245343" y="406419"/>
                    <a:pt x="1310409" y="425950"/>
                    <a:pt x="1375291" y="451335"/>
                  </a:cubicBezTo>
                  <a:cubicBezTo>
                    <a:pt x="1463463" y="491356"/>
                    <a:pt x="1544910" y="547158"/>
                    <a:pt x="1628094" y="596785"/>
                  </a:cubicBezTo>
                  <a:cubicBezTo>
                    <a:pt x="1693023" y="633925"/>
                    <a:pt x="1753467" y="677697"/>
                    <a:pt x="1812264" y="723710"/>
                  </a:cubicBezTo>
                  <a:cubicBezTo>
                    <a:pt x="1842966" y="753806"/>
                    <a:pt x="1871930" y="785412"/>
                    <a:pt x="1907437" y="810202"/>
                  </a:cubicBezTo>
                  <a:cubicBezTo>
                    <a:pt x="1919425" y="817292"/>
                    <a:pt x="1926792" y="833255"/>
                    <a:pt x="1941617" y="834398"/>
                  </a:cubicBezTo>
                  <a:cubicBezTo>
                    <a:pt x="1941845" y="834398"/>
                    <a:pt x="1942028" y="834398"/>
                    <a:pt x="1942303" y="834444"/>
                  </a:cubicBezTo>
                  <a:cubicBezTo>
                    <a:pt x="1947290" y="834444"/>
                    <a:pt x="1951500" y="831928"/>
                    <a:pt x="1954245" y="828315"/>
                  </a:cubicBezTo>
                  <a:cubicBezTo>
                    <a:pt x="1955160" y="828452"/>
                    <a:pt x="1956030" y="828589"/>
                    <a:pt x="1956899" y="828589"/>
                  </a:cubicBezTo>
                  <a:cubicBezTo>
                    <a:pt x="1967698" y="828589"/>
                    <a:pt x="1973554" y="816240"/>
                    <a:pt x="1977169" y="806314"/>
                  </a:cubicBezTo>
                  <a:cubicBezTo>
                    <a:pt x="2000047" y="767345"/>
                    <a:pt x="2024710" y="729244"/>
                    <a:pt x="2045026" y="688766"/>
                  </a:cubicBezTo>
                  <a:cubicBezTo>
                    <a:pt x="2071793" y="632735"/>
                    <a:pt x="2104601" y="586539"/>
                    <a:pt x="2134113" y="532933"/>
                  </a:cubicBezTo>
                  <a:cubicBezTo>
                    <a:pt x="2146010" y="511116"/>
                    <a:pt x="2162482" y="491265"/>
                    <a:pt x="2172915" y="468761"/>
                  </a:cubicBezTo>
                  <a:cubicBezTo>
                    <a:pt x="2176712" y="468030"/>
                    <a:pt x="2180236" y="466017"/>
                    <a:pt x="2182707" y="462770"/>
                  </a:cubicBezTo>
                  <a:cubicBezTo>
                    <a:pt x="2197715" y="439031"/>
                    <a:pt x="2157083" y="427368"/>
                    <a:pt x="2141800" y="41387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8" name="Google Shape;1578;p29"/>
            <p:cNvSpPr/>
            <p:nvPr/>
          </p:nvSpPr>
          <p:spPr>
            <a:xfrm>
              <a:off x="14909706" y="482795"/>
              <a:ext cx="1651240" cy="671001"/>
            </a:xfrm>
            <a:custGeom>
              <a:rect b="b" l="l" r="r" t="t"/>
              <a:pathLst>
                <a:path extrusionOk="0" h="671001" w="1651240">
                  <a:moveTo>
                    <a:pt x="1625767" y="320687"/>
                  </a:moveTo>
                  <a:cubicBezTo>
                    <a:pt x="1603072" y="296125"/>
                    <a:pt x="1576030" y="276320"/>
                    <a:pt x="1547844" y="258528"/>
                  </a:cubicBezTo>
                  <a:cubicBezTo>
                    <a:pt x="1500395" y="223949"/>
                    <a:pt x="1447546" y="192161"/>
                    <a:pt x="1394240" y="166730"/>
                  </a:cubicBezTo>
                  <a:cubicBezTo>
                    <a:pt x="1344503" y="138600"/>
                    <a:pt x="1296459" y="111569"/>
                    <a:pt x="1243473" y="89019"/>
                  </a:cubicBezTo>
                  <a:cubicBezTo>
                    <a:pt x="1207005" y="77722"/>
                    <a:pt x="1171819" y="62857"/>
                    <a:pt x="1135305" y="52062"/>
                  </a:cubicBezTo>
                  <a:cubicBezTo>
                    <a:pt x="1084607" y="39896"/>
                    <a:pt x="1033360" y="29056"/>
                    <a:pt x="981610" y="22972"/>
                  </a:cubicBezTo>
                  <a:cubicBezTo>
                    <a:pt x="947933" y="19725"/>
                    <a:pt x="914119" y="18261"/>
                    <a:pt x="880671" y="12864"/>
                  </a:cubicBezTo>
                  <a:cubicBezTo>
                    <a:pt x="761110" y="-4288"/>
                    <a:pt x="638575" y="-4288"/>
                    <a:pt x="519014" y="12864"/>
                  </a:cubicBezTo>
                  <a:cubicBezTo>
                    <a:pt x="415513" y="30474"/>
                    <a:pt x="318281" y="71410"/>
                    <a:pt x="220179" y="107269"/>
                  </a:cubicBezTo>
                  <a:cubicBezTo>
                    <a:pt x="163762" y="128766"/>
                    <a:pt x="109586" y="155752"/>
                    <a:pt x="56051" y="183562"/>
                  </a:cubicBezTo>
                  <a:cubicBezTo>
                    <a:pt x="41455" y="191840"/>
                    <a:pt x="26447" y="199753"/>
                    <a:pt x="12583" y="209313"/>
                  </a:cubicBezTo>
                  <a:cubicBezTo>
                    <a:pt x="6452" y="213658"/>
                    <a:pt x="137" y="219604"/>
                    <a:pt x="0" y="227654"/>
                  </a:cubicBezTo>
                  <a:cubicBezTo>
                    <a:pt x="0" y="228569"/>
                    <a:pt x="183" y="229438"/>
                    <a:pt x="503" y="230261"/>
                  </a:cubicBezTo>
                  <a:cubicBezTo>
                    <a:pt x="275" y="231953"/>
                    <a:pt x="229" y="233737"/>
                    <a:pt x="503" y="235613"/>
                  </a:cubicBezTo>
                  <a:cubicBezTo>
                    <a:pt x="5216" y="283410"/>
                    <a:pt x="28460" y="326953"/>
                    <a:pt x="42919" y="372280"/>
                  </a:cubicBezTo>
                  <a:cubicBezTo>
                    <a:pt x="63144" y="434394"/>
                    <a:pt x="74079" y="498520"/>
                    <a:pt x="103089" y="557889"/>
                  </a:cubicBezTo>
                  <a:cubicBezTo>
                    <a:pt x="105926" y="563286"/>
                    <a:pt x="111371" y="565802"/>
                    <a:pt x="116862" y="565847"/>
                  </a:cubicBezTo>
                  <a:cubicBezTo>
                    <a:pt x="118921" y="565847"/>
                    <a:pt x="120934" y="565481"/>
                    <a:pt x="122901" y="564795"/>
                  </a:cubicBezTo>
                  <a:cubicBezTo>
                    <a:pt x="125052" y="565070"/>
                    <a:pt x="127294" y="564658"/>
                    <a:pt x="129307" y="563560"/>
                  </a:cubicBezTo>
                  <a:cubicBezTo>
                    <a:pt x="160010" y="535522"/>
                    <a:pt x="196615" y="514574"/>
                    <a:pt x="233449" y="495455"/>
                  </a:cubicBezTo>
                  <a:cubicBezTo>
                    <a:pt x="298743" y="460831"/>
                    <a:pt x="362619" y="425246"/>
                    <a:pt x="430338" y="394555"/>
                  </a:cubicBezTo>
                  <a:cubicBezTo>
                    <a:pt x="491102" y="372052"/>
                    <a:pt x="554521" y="351881"/>
                    <a:pt x="619083" y="341681"/>
                  </a:cubicBezTo>
                  <a:cubicBezTo>
                    <a:pt x="682089" y="336101"/>
                    <a:pt x="747246" y="331618"/>
                    <a:pt x="811442" y="337564"/>
                  </a:cubicBezTo>
                  <a:cubicBezTo>
                    <a:pt x="874494" y="341361"/>
                    <a:pt x="937455" y="351423"/>
                    <a:pt x="998723" y="366700"/>
                  </a:cubicBezTo>
                  <a:cubicBezTo>
                    <a:pt x="1023980" y="377449"/>
                    <a:pt x="1049009" y="388792"/>
                    <a:pt x="1074999" y="397757"/>
                  </a:cubicBezTo>
                  <a:cubicBezTo>
                    <a:pt x="1099661" y="406767"/>
                    <a:pt x="1121258" y="421861"/>
                    <a:pt x="1145372" y="432107"/>
                  </a:cubicBezTo>
                  <a:cubicBezTo>
                    <a:pt x="1205129" y="453741"/>
                    <a:pt x="1258527" y="488000"/>
                    <a:pt x="1310918" y="523310"/>
                  </a:cubicBezTo>
                  <a:cubicBezTo>
                    <a:pt x="1348164" y="545951"/>
                    <a:pt x="1382206" y="576276"/>
                    <a:pt x="1412726" y="607744"/>
                  </a:cubicBezTo>
                  <a:cubicBezTo>
                    <a:pt x="1421236" y="617715"/>
                    <a:pt x="1430754" y="627366"/>
                    <a:pt x="1438624" y="638023"/>
                  </a:cubicBezTo>
                  <a:cubicBezTo>
                    <a:pt x="1441232" y="639899"/>
                    <a:pt x="1443565" y="642186"/>
                    <a:pt x="1445670" y="644701"/>
                  </a:cubicBezTo>
                  <a:cubicBezTo>
                    <a:pt x="1446357" y="645479"/>
                    <a:pt x="1446997" y="646302"/>
                    <a:pt x="1447638" y="647125"/>
                  </a:cubicBezTo>
                  <a:cubicBezTo>
                    <a:pt x="1448004" y="647628"/>
                    <a:pt x="1448416" y="648132"/>
                    <a:pt x="1448782" y="648635"/>
                  </a:cubicBezTo>
                  <a:cubicBezTo>
                    <a:pt x="1449697" y="649915"/>
                    <a:pt x="1450566" y="651196"/>
                    <a:pt x="1451436" y="652477"/>
                  </a:cubicBezTo>
                  <a:cubicBezTo>
                    <a:pt x="1451619" y="652751"/>
                    <a:pt x="1451802" y="653071"/>
                    <a:pt x="1451985" y="653346"/>
                  </a:cubicBezTo>
                  <a:cubicBezTo>
                    <a:pt x="1452946" y="654810"/>
                    <a:pt x="1453906" y="656319"/>
                    <a:pt x="1454822" y="657783"/>
                  </a:cubicBezTo>
                  <a:cubicBezTo>
                    <a:pt x="1455737" y="659246"/>
                    <a:pt x="1456697" y="660710"/>
                    <a:pt x="1457613" y="662128"/>
                  </a:cubicBezTo>
                  <a:cubicBezTo>
                    <a:pt x="1459580" y="665101"/>
                    <a:pt x="1461593" y="668074"/>
                    <a:pt x="1463607" y="671001"/>
                  </a:cubicBezTo>
                  <a:cubicBezTo>
                    <a:pt x="1464339" y="670361"/>
                    <a:pt x="1465025" y="669720"/>
                    <a:pt x="1465711" y="669126"/>
                  </a:cubicBezTo>
                  <a:cubicBezTo>
                    <a:pt x="1466306" y="668577"/>
                    <a:pt x="1466901" y="668028"/>
                    <a:pt x="1467496" y="667479"/>
                  </a:cubicBezTo>
                  <a:cubicBezTo>
                    <a:pt x="1468503" y="665878"/>
                    <a:pt x="1469555" y="664323"/>
                    <a:pt x="1470562" y="662722"/>
                  </a:cubicBezTo>
                  <a:cubicBezTo>
                    <a:pt x="1475412" y="660573"/>
                    <a:pt x="1479301" y="656273"/>
                    <a:pt x="1479759" y="650510"/>
                  </a:cubicBezTo>
                  <a:cubicBezTo>
                    <a:pt x="1479804" y="649824"/>
                    <a:pt x="1479713" y="649138"/>
                    <a:pt x="1479667" y="648452"/>
                  </a:cubicBezTo>
                  <a:cubicBezTo>
                    <a:pt x="1495133" y="624622"/>
                    <a:pt x="1511010" y="601112"/>
                    <a:pt x="1525607" y="576779"/>
                  </a:cubicBezTo>
                  <a:cubicBezTo>
                    <a:pt x="1562257" y="507988"/>
                    <a:pt x="1608425" y="445097"/>
                    <a:pt x="1639494" y="373332"/>
                  </a:cubicBezTo>
                  <a:cubicBezTo>
                    <a:pt x="1640409" y="371045"/>
                    <a:pt x="1642514" y="368164"/>
                    <a:pt x="1643429" y="365419"/>
                  </a:cubicBezTo>
                  <a:cubicBezTo>
                    <a:pt x="1650750" y="360434"/>
                    <a:pt x="1654365" y="349640"/>
                    <a:pt x="1647822" y="341727"/>
                  </a:cubicBezTo>
                  <a:cubicBezTo>
                    <a:pt x="1640592" y="334591"/>
                    <a:pt x="1632081" y="328737"/>
                    <a:pt x="1625767" y="320687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9" name="Google Shape;1579;p29"/>
            <p:cNvSpPr/>
            <p:nvPr/>
          </p:nvSpPr>
          <p:spPr>
            <a:xfrm>
              <a:off x="15123238" y="1058126"/>
              <a:ext cx="1180007" cy="591159"/>
            </a:xfrm>
            <a:custGeom>
              <a:rect b="b" l="l" r="r" t="t"/>
              <a:pathLst>
                <a:path extrusionOk="0" h="591159" w="1180007">
                  <a:moveTo>
                    <a:pt x="1094046" y="199360"/>
                  </a:moveTo>
                  <a:cubicBezTo>
                    <a:pt x="1066272" y="176720"/>
                    <a:pt x="1039917" y="152295"/>
                    <a:pt x="1008391" y="134823"/>
                  </a:cubicBezTo>
                  <a:cubicBezTo>
                    <a:pt x="945430" y="99375"/>
                    <a:pt x="878809" y="70926"/>
                    <a:pt x="811410" y="44992"/>
                  </a:cubicBezTo>
                  <a:cubicBezTo>
                    <a:pt x="740991" y="22076"/>
                    <a:pt x="667415" y="9864"/>
                    <a:pt x="593976" y="1357"/>
                  </a:cubicBezTo>
                  <a:cubicBezTo>
                    <a:pt x="570640" y="-747"/>
                    <a:pt x="547167" y="30"/>
                    <a:pt x="523694" y="808"/>
                  </a:cubicBezTo>
                  <a:cubicBezTo>
                    <a:pt x="510013" y="1265"/>
                    <a:pt x="496240" y="1723"/>
                    <a:pt x="482559" y="1631"/>
                  </a:cubicBezTo>
                  <a:cubicBezTo>
                    <a:pt x="432502" y="1311"/>
                    <a:pt x="383360" y="11511"/>
                    <a:pt x="334538" y="21482"/>
                  </a:cubicBezTo>
                  <a:cubicBezTo>
                    <a:pt x="275054" y="33603"/>
                    <a:pt x="214839" y="47370"/>
                    <a:pt x="159291" y="72435"/>
                  </a:cubicBezTo>
                  <a:cubicBezTo>
                    <a:pt x="113809" y="92926"/>
                    <a:pt x="69151" y="115841"/>
                    <a:pt x="29114" y="145846"/>
                  </a:cubicBezTo>
                  <a:cubicBezTo>
                    <a:pt x="22251" y="149551"/>
                    <a:pt x="-11883" y="181705"/>
                    <a:pt x="4314" y="179372"/>
                  </a:cubicBezTo>
                  <a:cubicBezTo>
                    <a:pt x="7334" y="227810"/>
                    <a:pt x="28153" y="273595"/>
                    <a:pt x="44763" y="318693"/>
                  </a:cubicBezTo>
                  <a:cubicBezTo>
                    <a:pt x="63432" y="368366"/>
                    <a:pt x="76609" y="420462"/>
                    <a:pt x="95507" y="470135"/>
                  </a:cubicBezTo>
                  <a:cubicBezTo>
                    <a:pt x="98618" y="477133"/>
                    <a:pt x="104338" y="480106"/>
                    <a:pt x="109966" y="480060"/>
                  </a:cubicBezTo>
                  <a:cubicBezTo>
                    <a:pt x="110286" y="480060"/>
                    <a:pt x="110652" y="480014"/>
                    <a:pt x="110972" y="480014"/>
                  </a:cubicBezTo>
                  <a:cubicBezTo>
                    <a:pt x="111018" y="480243"/>
                    <a:pt x="111064" y="480517"/>
                    <a:pt x="111155" y="480746"/>
                  </a:cubicBezTo>
                  <a:cubicBezTo>
                    <a:pt x="109645" y="484588"/>
                    <a:pt x="114450" y="486646"/>
                    <a:pt x="115090" y="482438"/>
                  </a:cubicBezTo>
                  <a:cubicBezTo>
                    <a:pt x="168900" y="468442"/>
                    <a:pt x="213695" y="432537"/>
                    <a:pt x="266589" y="415385"/>
                  </a:cubicBezTo>
                  <a:cubicBezTo>
                    <a:pt x="401571" y="369235"/>
                    <a:pt x="548403" y="385518"/>
                    <a:pt x="685946" y="410949"/>
                  </a:cubicBezTo>
                  <a:cubicBezTo>
                    <a:pt x="719943" y="419365"/>
                    <a:pt x="754306" y="431119"/>
                    <a:pt x="788166" y="440999"/>
                  </a:cubicBezTo>
                  <a:cubicBezTo>
                    <a:pt x="827196" y="455178"/>
                    <a:pt x="863435" y="475349"/>
                    <a:pt x="899536" y="495566"/>
                  </a:cubicBezTo>
                  <a:cubicBezTo>
                    <a:pt x="936599" y="513861"/>
                    <a:pt x="963504" y="549903"/>
                    <a:pt x="998278" y="571355"/>
                  </a:cubicBezTo>
                  <a:cubicBezTo>
                    <a:pt x="1002396" y="570349"/>
                    <a:pt x="1006881" y="570577"/>
                    <a:pt x="1010861" y="572498"/>
                  </a:cubicBezTo>
                  <a:cubicBezTo>
                    <a:pt x="1016901" y="575334"/>
                    <a:pt x="1022255" y="580091"/>
                    <a:pt x="1027654" y="584070"/>
                  </a:cubicBezTo>
                  <a:cubicBezTo>
                    <a:pt x="1028020" y="584345"/>
                    <a:pt x="1028478" y="584665"/>
                    <a:pt x="1028844" y="584939"/>
                  </a:cubicBezTo>
                  <a:cubicBezTo>
                    <a:pt x="1028844" y="584939"/>
                    <a:pt x="1028844" y="584939"/>
                    <a:pt x="1028889" y="584939"/>
                  </a:cubicBezTo>
                  <a:cubicBezTo>
                    <a:pt x="1031680" y="586998"/>
                    <a:pt x="1034563" y="589102"/>
                    <a:pt x="1037400" y="591160"/>
                  </a:cubicBezTo>
                  <a:lnTo>
                    <a:pt x="1037400" y="591114"/>
                  </a:lnTo>
                  <a:cubicBezTo>
                    <a:pt x="1038910" y="588324"/>
                    <a:pt x="1040328" y="585488"/>
                    <a:pt x="1041793" y="582698"/>
                  </a:cubicBezTo>
                  <a:cubicBezTo>
                    <a:pt x="1046139" y="579634"/>
                    <a:pt x="1048610" y="574465"/>
                    <a:pt x="1048793" y="569205"/>
                  </a:cubicBezTo>
                  <a:cubicBezTo>
                    <a:pt x="1058357" y="550086"/>
                    <a:pt x="1067233" y="530693"/>
                    <a:pt x="1076110" y="511208"/>
                  </a:cubicBezTo>
                  <a:cubicBezTo>
                    <a:pt x="1089791" y="484908"/>
                    <a:pt x="1106721" y="460209"/>
                    <a:pt x="1117977" y="432675"/>
                  </a:cubicBezTo>
                  <a:cubicBezTo>
                    <a:pt x="1127998" y="405323"/>
                    <a:pt x="1140489" y="379069"/>
                    <a:pt x="1151699" y="352174"/>
                  </a:cubicBezTo>
                  <a:cubicBezTo>
                    <a:pt x="1152294" y="346868"/>
                    <a:pt x="1166936" y="318602"/>
                    <a:pt x="1170368" y="303051"/>
                  </a:cubicBezTo>
                  <a:cubicBezTo>
                    <a:pt x="1178787" y="298705"/>
                    <a:pt x="1183729" y="287316"/>
                    <a:pt x="1176545" y="278214"/>
                  </a:cubicBezTo>
                  <a:cubicBezTo>
                    <a:pt x="1150601" y="250314"/>
                    <a:pt x="1125298" y="221590"/>
                    <a:pt x="1094046" y="19936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0" name="Google Shape;1580;p29"/>
            <p:cNvSpPr/>
            <p:nvPr/>
          </p:nvSpPr>
          <p:spPr>
            <a:xfrm>
              <a:off x="15440498" y="1709973"/>
              <a:ext cx="500381" cy="462199"/>
            </a:xfrm>
            <a:custGeom>
              <a:rect b="b" l="l" r="r" t="t"/>
              <a:pathLst>
                <a:path extrusionOk="0" h="462199" w="500381">
                  <a:moveTo>
                    <a:pt x="469304" y="103240"/>
                  </a:moveTo>
                  <a:cubicBezTo>
                    <a:pt x="464728" y="93635"/>
                    <a:pt x="460244" y="83938"/>
                    <a:pt x="453472" y="75706"/>
                  </a:cubicBezTo>
                  <a:cubicBezTo>
                    <a:pt x="441804" y="59926"/>
                    <a:pt x="426338" y="47485"/>
                    <a:pt x="410690" y="35775"/>
                  </a:cubicBezTo>
                  <a:cubicBezTo>
                    <a:pt x="363927" y="9887"/>
                    <a:pt x="307875" y="-3148"/>
                    <a:pt x="254295" y="648"/>
                  </a:cubicBezTo>
                  <a:cubicBezTo>
                    <a:pt x="160631" y="11168"/>
                    <a:pt x="53150" y="49360"/>
                    <a:pt x="17826" y="144954"/>
                  </a:cubicBezTo>
                  <a:cubicBezTo>
                    <a:pt x="2543" y="182872"/>
                    <a:pt x="-2261" y="225683"/>
                    <a:pt x="942" y="266254"/>
                  </a:cubicBezTo>
                  <a:cubicBezTo>
                    <a:pt x="9636" y="306367"/>
                    <a:pt x="24232" y="346709"/>
                    <a:pt x="54523" y="375616"/>
                  </a:cubicBezTo>
                  <a:cubicBezTo>
                    <a:pt x="116751" y="442303"/>
                    <a:pt x="211741" y="460781"/>
                    <a:pt x="299456" y="461833"/>
                  </a:cubicBezTo>
                  <a:cubicBezTo>
                    <a:pt x="303345" y="462062"/>
                    <a:pt x="307189" y="462199"/>
                    <a:pt x="311032" y="462199"/>
                  </a:cubicBezTo>
                  <a:cubicBezTo>
                    <a:pt x="383739" y="462153"/>
                    <a:pt x="444183" y="416049"/>
                    <a:pt x="470951" y="348355"/>
                  </a:cubicBezTo>
                  <a:cubicBezTo>
                    <a:pt x="500189" y="284183"/>
                    <a:pt x="510347" y="208303"/>
                    <a:pt x="488979" y="140289"/>
                  </a:cubicBezTo>
                  <a:cubicBezTo>
                    <a:pt x="484312" y="127070"/>
                    <a:pt x="475618" y="115681"/>
                    <a:pt x="469304" y="10324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81" name="Google Shape;1581;p29"/>
          <p:cNvSpPr/>
          <p:nvPr/>
        </p:nvSpPr>
        <p:spPr>
          <a:xfrm>
            <a:off x="8306187" y="167233"/>
            <a:ext cx="119043" cy="189662"/>
          </a:xfrm>
          <a:custGeom>
            <a:rect b="b" l="l" r="r" t="t"/>
            <a:pathLst>
              <a:path extrusionOk="0" h="379324" w="238085">
                <a:moveTo>
                  <a:pt x="9716" y="377904"/>
                </a:moveTo>
                <a:cubicBezTo>
                  <a:pt x="-10096" y="368299"/>
                  <a:pt x="5369" y="346207"/>
                  <a:pt x="12507" y="332851"/>
                </a:cubicBezTo>
                <a:cubicBezTo>
                  <a:pt x="26509" y="309753"/>
                  <a:pt x="42249" y="287707"/>
                  <a:pt x="55427" y="264060"/>
                </a:cubicBezTo>
                <a:cubicBezTo>
                  <a:pt x="80730" y="222438"/>
                  <a:pt x="101229" y="177751"/>
                  <a:pt x="129643" y="138049"/>
                </a:cubicBezTo>
                <a:cubicBezTo>
                  <a:pt x="139206" y="128353"/>
                  <a:pt x="232549" y="-30499"/>
                  <a:pt x="238086" y="5223"/>
                </a:cubicBezTo>
                <a:cubicBezTo>
                  <a:pt x="229026" y="33902"/>
                  <a:pt x="207978" y="57366"/>
                  <a:pt x="193656" y="83666"/>
                </a:cubicBezTo>
                <a:cubicBezTo>
                  <a:pt x="164143" y="137272"/>
                  <a:pt x="131336" y="183468"/>
                  <a:pt x="104569" y="239498"/>
                </a:cubicBezTo>
                <a:cubicBezTo>
                  <a:pt x="84253" y="279977"/>
                  <a:pt x="59590" y="318077"/>
                  <a:pt x="36712" y="357047"/>
                </a:cubicBezTo>
                <a:cubicBezTo>
                  <a:pt x="33097" y="366972"/>
                  <a:pt x="27241" y="379322"/>
                  <a:pt x="16442" y="379322"/>
                </a:cubicBezTo>
                <a:cubicBezTo>
                  <a:pt x="14337" y="379368"/>
                  <a:pt x="12141" y="378910"/>
                  <a:pt x="9716" y="37790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82" name="Google Shape;1582;p29"/>
          <p:cNvGrpSpPr/>
          <p:nvPr/>
        </p:nvGrpSpPr>
        <p:grpSpPr>
          <a:xfrm>
            <a:off x="7335952" y="-57401"/>
            <a:ext cx="1092996" cy="1143487"/>
            <a:chOff x="14671903" y="-114801"/>
            <a:chExt cx="2185991" cy="2286973"/>
          </a:xfrm>
        </p:grpSpPr>
        <p:sp>
          <p:nvSpPr>
            <p:cNvPr id="1583" name="Google Shape;1583;p29"/>
            <p:cNvSpPr/>
            <p:nvPr/>
          </p:nvSpPr>
          <p:spPr>
            <a:xfrm>
              <a:off x="14671903" y="-114801"/>
              <a:ext cx="2185991" cy="469127"/>
            </a:xfrm>
            <a:custGeom>
              <a:rect b="b" l="l" r="r" t="t"/>
              <a:pathLst>
                <a:path extrusionOk="0" h="469127" w="2185991">
                  <a:moveTo>
                    <a:pt x="2159522" y="465788"/>
                  </a:moveTo>
                  <a:cubicBezTo>
                    <a:pt x="2100542" y="424715"/>
                    <a:pt x="2040967" y="384144"/>
                    <a:pt x="1984230" y="339915"/>
                  </a:cubicBezTo>
                  <a:cubicBezTo>
                    <a:pt x="1933943" y="300214"/>
                    <a:pt x="1879265" y="266778"/>
                    <a:pt x="1825593" y="232063"/>
                  </a:cubicBezTo>
                  <a:cubicBezTo>
                    <a:pt x="1711156" y="167845"/>
                    <a:pt x="1584686" y="127412"/>
                    <a:pt x="1459313" y="90135"/>
                  </a:cubicBezTo>
                  <a:cubicBezTo>
                    <a:pt x="1429389" y="82405"/>
                    <a:pt x="1401569" y="78197"/>
                    <a:pt x="1371553" y="73349"/>
                  </a:cubicBezTo>
                  <a:cubicBezTo>
                    <a:pt x="1292303" y="58804"/>
                    <a:pt x="1211772" y="40600"/>
                    <a:pt x="1131241" y="36986"/>
                  </a:cubicBezTo>
                  <a:cubicBezTo>
                    <a:pt x="1038676" y="29942"/>
                    <a:pt x="945653" y="32321"/>
                    <a:pt x="853363" y="42429"/>
                  </a:cubicBezTo>
                  <a:cubicBezTo>
                    <a:pt x="800423" y="46957"/>
                    <a:pt x="746842" y="47415"/>
                    <a:pt x="694817" y="59032"/>
                  </a:cubicBezTo>
                  <a:cubicBezTo>
                    <a:pt x="588800" y="87116"/>
                    <a:pt x="479579" y="107881"/>
                    <a:pt x="378778" y="152157"/>
                  </a:cubicBezTo>
                  <a:cubicBezTo>
                    <a:pt x="313438" y="181384"/>
                    <a:pt x="248968" y="213584"/>
                    <a:pt x="192550" y="258179"/>
                  </a:cubicBezTo>
                  <a:cubicBezTo>
                    <a:pt x="124053" y="303918"/>
                    <a:pt x="63060" y="358622"/>
                    <a:pt x="6734" y="418174"/>
                  </a:cubicBezTo>
                  <a:cubicBezTo>
                    <a:pt x="6642" y="420507"/>
                    <a:pt x="3302" y="421605"/>
                    <a:pt x="1426" y="420141"/>
                  </a:cubicBezTo>
                  <a:cubicBezTo>
                    <a:pt x="-953" y="418174"/>
                    <a:pt x="191" y="413646"/>
                    <a:pt x="969" y="411405"/>
                  </a:cubicBezTo>
                  <a:cubicBezTo>
                    <a:pt x="22245" y="359262"/>
                    <a:pt x="69969" y="324135"/>
                    <a:pt x="109594" y="286217"/>
                  </a:cubicBezTo>
                  <a:cubicBezTo>
                    <a:pt x="144781" y="257676"/>
                    <a:pt x="181294" y="230782"/>
                    <a:pt x="217899" y="203979"/>
                  </a:cubicBezTo>
                  <a:cubicBezTo>
                    <a:pt x="295136" y="152934"/>
                    <a:pt x="380014" y="113233"/>
                    <a:pt x="468140" y="85103"/>
                  </a:cubicBezTo>
                  <a:cubicBezTo>
                    <a:pt x="547939" y="63789"/>
                    <a:pt x="627327" y="40142"/>
                    <a:pt x="708132" y="23173"/>
                  </a:cubicBezTo>
                  <a:cubicBezTo>
                    <a:pt x="747300" y="15992"/>
                    <a:pt x="788663" y="14345"/>
                    <a:pt x="828105" y="11601"/>
                  </a:cubicBezTo>
                  <a:cubicBezTo>
                    <a:pt x="873999" y="7759"/>
                    <a:pt x="919709" y="2453"/>
                    <a:pt x="965740" y="1081"/>
                  </a:cubicBezTo>
                  <a:cubicBezTo>
                    <a:pt x="1049245" y="-2166"/>
                    <a:pt x="1132934" y="2042"/>
                    <a:pt x="1215844" y="11830"/>
                  </a:cubicBezTo>
                  <a:cubicBezTo>
                    <a:pt x="1272490" y="19102"/>
                    <a:pt x="1327947" y="33007"/>
                    <a:pt x="1384319" y="41972"/>
                  </a:cubicBezTo>
                  <a:cubicBezTo>
                    <a:pt x="1476564" y="54413"/>
                    <a:pt x="1563866" y="87894"/>
                    <a:pt x="1651536" y="117761"/>
                  </a:cubicBezTo>
                  <a:cubicBezTo>
                    <a:pt x="1711339" y="140082"/>
                    <a:pt x="1770685" y="164369"/>
                    <a:pt x="1826965" y="194465"/>
                  </a:cubicBezTo>
                  <a:cubicBezTo>
                    <a:pt x="1872950" y="222091"/>
                    <a:pt x="1917700" y="251776"/>
                    <a:pt x="1961946" y="282101"/>
                  </a:cubicBezTo>
                  <a:cubicBezTo>
                    <a:pt x="2021338" y="326834"/>
                    <a:pt x="2081279" y="370789"/>
                    <a:pt x="2141814" y="413875"/>
                  </a:cubicBezTo>
                  <a:cubicBezTo>
                    <a:pt x="2157097" y="427368"/>
                    <a:pt x="2197729" y="439031"/>
                    <a:pt x="2182720" y="462770"/>
                  </a:cubicBezTo>
                  <a:cubicBezTo>
                    <a:pt x="2179563" y="466932"/>
                    <a:pt x="2174622" y="469127"/>
                    <a:pt x="2169634" y="469127"/>
                  </a:cubicBezTo>
                  <a:cubicBezTo>
                    <a:pt x="2166065" y="469127"/>
                    <a:pt x="2162496" y="468030"/>
                    <a:pt x="2159522" y="4657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4" name="Google Shape;1584;p29"/>
            <p:cNvSpPr/>
            <p:nvPr/>
          </p:nvSpPr>
          <p:spPr>
            <a:xfrm>
              <a:off x="14672073" y="298290"/>
              <a:ext cx="170788" cy="291408"/>
            </a:xfrm>
            <a:custGeom>
              <a:rect b="b" l="l" r="r" t="t"/>
              <a:pathLst>
                <a:path extrusionOk="0" h="291408" w="170788">
                  <a:moveTo>
                    <a:pt x="152708" y="291179"/>
                  </a:moveTo>
                  <a:cubicBezTo>
                    <a:pt x="139942" y="288526"/>
                    <a:pt x="134955" y="273661"/>
                    <a:pt x="127862" y="264193"/>
                  </a:cubicBezTo>
                  <a:cubicBezTo>
                    <a:pt x="115417" y="244114"/>
                    <a:pt x="105762" y="222525"/>
                    <a:pt x="95192" y="201394"/>
                  </a:cubicBezTo>
                  <a:cubicBezTo>
                    <a:pt x="79178" y="167135"/>
                    <a:pt x="57032" y="136307"/>
                    <a:pt x="40376" y="102369"/>
                  </a:cubicBezTo>
                  <a:cubicBezTo>
                    <a:pt x="36533" y="90065"/>
                    <a:pt x="-18283" y="-3425"/>
                    <a:pt x="6334" y="97"/>
                  </a:cubicBezTo>
                  <a:cubicBezTo>
                    <a:pt x="11230" y="1515"/>
                    <a:pt x="14066" y="6912"/>
                    <a:pt x="16675" y="10891"/>
                  </a:cubicBezTo>
                  <a:cubicBezTo>
                    <a:pt x="35343" y="39158"/>
                    <a:pt x="50443" y="69437"/>
                    <a:pt x="67967" y="98436"/>
                  </a:cubicBezTo>
                  <a:cubicBezTo>
                    <a:pt x="95101" y="139280"/>
                    <a:pt x="120129" y="181177"/>
                    <a:pt x="141726" y="225270"/>
                  </a:cubicBezTo>
                  <a:cubicBezTo>
                    <a:pt x="149322" y="239449"/>
                    <a:pt x="157787" y="252987"/>
                    <a:pt x="167487" y="265749"/>
                  </a:cubicBezTo>
                  <a:cubicBezTo>
                    <a:pt x="169958" y="269270"/>
                    <a:pt x="171239" y="273295"/>
                    <a:pt x="170644" y="277641"/>
                  </a:cubicBezTo>
                  <a:cubicBezTo>
                    <a:pt x="169775" y="285416"/>
                    <a:pt x="162591" y="291408"/>
                    <a:pt x="154904" y="291408"/>
                  </a:cubicBezTo>
                  <a:cubicBezTo>
                    <a:pt x="154172" y="291317"/>
                    <a:pt x="153440" y="291271"/>
                    <a:pt x="152708" y="2911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5" name="Google Shape;1585;p29"/>
            <p:cNvSpPr/>
            <p:nvPr/>
          </p:nvSpPr>
          <p:spPr>
            <a:xfrm>
              <a:off x="14831738" y="242047"/>
              <a:ext cx="1798048" cy="477594"/>
            </a:xfrm>
            <a:custGeom>
              <a:rect b="b" l="l" r="r" t="t"/>
              <a:pathLst>
                <a:path extrusionOk="0" h="477594" w="1798048">
                  <a:moveTo>
                    <a:pt x="1781796" y="477549"/>
                  </a:moveTo>
                  <a:cubicBezTo>
                    <a:pt x="1766971" y="476406"/>
                    <a:pt x="1759604" y="460443"/>
                    <a:pt x="1747616" y="453353"/>
                  </a:cubicBezTo>
                  <a:cubicBezTo>
                    <a:pt x="1712109" y="428563"/>
                    <a:pt x="1683145" y="396957"/>
                    <a:pt x="1652443" y="366861"/>
                  </a:cubicBezTo>
                  <a:cubicBezTo>
                    <a:pt x="1593646" y="320848"/>
                    <a:pt x="1533202" y="277076"/>
                    <a:pt x="1468274" y="239936"/>
                  </a:cubicBezTo>
                  <a:cubicBezTo>
                    <a:pt x="1385089" y="190309"/>
                    <a:pt x="1303643" y="134507"/>
                    <a:pt x="1215470" y="94486"/>
                  </a:cubicBezTo>
                  <a:cubicBezTo>
                    <a:pt x="1150588" y="69101"/>
                    <a:pt x="1085523" y="49570"/>
                    <a:pt x="1016202" y="42526"/>
                  </a:cubicBezTo>
                  <a:cubicBezTo>
                    <a:pt x="965458" y="32921"/>
                    <a:pt x="918375" y="31183"/>
                    <a:pt x="867768" y="34431"/>
                  </a:cubicBezTo>
                  <a:cubicBezTo>
                    <a:pt x="728120" y="33653"/>
                    <a:pt x="593596" y="68186"/>
                    <a:pt x="462276" y="110449"/>
                  </a:cubicBezTo>
                  <a:cubicBezTo>
                    <a:pt x="383209" y="139676"/>
                    <a:pt x="307848" y="178280"/>
                    <a:pt x="230749" y="212355"/>
                  </a:cubicBezTo>
                  <a:cubicBezTo>
                    <a:pt x="175613" y="241399"/>
                    <a:pt x="118966" y="267196"/>
                    <a:pt x="66530" y="300814"/>
                  </a:cubicBezTo>
                  <a:cubicBezTo>
                    <a:pt x="51796" y="309642"/>
                    <a:pt x="3340" y="352087"/>
                    <a:pt x="92" y="328303"/>
                  </a:cubicBezTo>
                  <a:cubicBezTo>
                    <a:pt x="46" y="328303"/>
                    <a:pt x="46" y="328303"/>
                    <a:pt x="0" y="328303"/>
                  </a:cubicBezTo>
                  <a:cubicBezTo>
                    <a:pt x="40906" y="285583"/>
                    <a:pt x="93023" y="254343"/>
                    <a:pt x="144636" y="225574"/>
                  </a:cubicBezTo>
                  <a:cubicBezTo>
                    <a:pt x="203158" y="193694"/>
                    <a:pt x="262778" y="164375"/>
                    <a:pt x="323543" y="137160"/>
                  </a:cubicBezTo>
                  <a:cubicBezTo>
                    <a:pt x="425442" y="86116"/>
                    <a:pt x="533976" y="49067"/>
                    <a:pt x="645896" y="27478"/>
                  </a:cubicBezTo>
                  <a:cubicBezTo>
                    <a:pt x="718648" y="9457"/>
                    <a:pt x="792957" y="1499"/>
                    <a:pt x="867814" y="1590"/>
                  </a:cubicBezTo>
                  <a:cubicBezTo>
                    <a:pt x="924918" y="-2847"/>
                    <a:pt x="981473" y="2413"/>
                    <a:pt x="1037707" y="12247"/>
                  </a:cubicBezTo>
                  <a:cubicBezTo>
                    <a:pt x="1146836" y="25969"/>
                    <a:pt x="1251481" y="67134"/>
                    <a:pt x="1344000" y="125954"/>
                  </a:cubicBezTo>
                  <a:cubicBezTo>
                    <a:pt x="1405954" y="162545"/>
                    <a:pt x="1467359" y="200006"/>
                    <a:pt x="1528489" y="238060"/>
                  </a:cubicBezTo>
                  <a:cubicBezTo>
                    <a:pt x="1567336" y="261753"/>
                    <a:pt x="1604673" y="287550"/>
                    <a:pt x="1639906" y="316274"/>
                  </a:cubicBezTo>
                  <a:cubicBezTo>
                    <a:pt x="1660908" y="330819"/>
                    <a:pt x="1681132" y="346461"/>
                    <a:pt x="1698291" y="365489"/>
                  </a:cubicBezTo>
                  <a:cubicBezTo>
                    <a:pt x="1719384" y="389410"/>
                    <a:pt x="1744093" y="409261"/>
                    <a:pt x="1769442" y="428471"/>
                  </a:cubicBezTo>
                  <a:cubicBezTo>
                    <a:pt x="1778822" y="436064"/>
                    <a:pt x="1788385" y="443840"/>
                    <a:pt x="1795889" y="453216"/>
                  </a:cubicBezTo>
                  <a:cubicBezTo>
                    <a:pt x="1801975" y="463279"/>
                    <a:pt x="1794470" y="477595"/>
                    <a:pt x="1782482" y="477595"/>
                  </a:cubicBezTo>
                  <a:cubicBezTo>
                    <a:pt x="1782208" y="477549"/>
                    <a:pt x="1782025" y="477549"/>
                    <a:pt x="1781796" y="4775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6" name="Google Shape;1586;p29"/>
            <p:cNvSpPr/>
            <p:nvPr/>
          </p:nvSpPr>
          <p:spPr>
            <a:xfrm>
              <a:off x="14909706" y="482795"/>
              <a:ext cx="1651248" cy="368209"/>
            </a:xfrm>
            <a:custGeom>
              <a:rect b="b" l="l" r="r" t="t"/>
              <a:pathLst>
                <a:path extrusionOk="0" h="368209" w="1651248">
                  <a:moveTo>
                    <a:pt x="1628513" y="366746"/>
                  </a:moveTo>
                  <a:cubicBezTo>
                    <a:pt x="1611675" y="357598"/>
                    <a:pt x="1598085" y="337382"/>
                    <a:pt x="1584038" y="326084"/>
                  </a:cubicBezTo>
                  <a:cubicBezTo>
                    <a:pt x="1515358" y="270054"/>
                    <a:pt x="1440088" y="225962"/>
                    <a:pt x="1361250" y="186580"/>
                  </a:cubicBezTo>
                  <a:cubicBezTo>
                    <a:pt x="1225263" y="102421"/>
                    <a:pt x="1067632" y="58328"/>
                    <a:pt x="908446" y="49730"/>
                  </a:cubicBezTo>
                  <a:cubicBezTo>
                    <a:pt x="722950" y="21097"/>
                    <a:pt x="529264" y="24253"/>
                    <a:pt x="352278" y="91626"/>
                  </a:cubicBezTo>
                  <a:cubicBezTo>
                    <a:pt x="286801" y="116417"/>
                    <a:pt x="220088" y="137960"/>
                    <a:pt x="156121" y="166547"/>
                  </a:cubicBezTo>
                  <a:cubicBezTo>
                    <a:pt x="113247" y="186123"/>
                    <a:pt x="68909" y="206980"/>
                    <a:pt x="27225" y="227791"/>
                  </a:cubicBezTo>
                  <a:cubicBezTo>
                    <a:pt x="20453" y="230901"/>
                    <a:pt x="15100" y="235064"/>
                    <a:pt x="7550" y="235201"/>
                  </a:cubicBezTo>
                  <a:cubicBezTo>
                    <a:pt x="3478" y="235155"/>
                    <a:pt x="-45" y="231770"/>
                    <a:pt x="0" y="227654"/>
                  </a:cubicBezTo>
                  <a:cubicBezTo>
                    <a:pt x="138" y="219604"/>
                    <a:pt x="6452" y="213658"/>
                    <a:pt x="12583" y="209313"/>
                  </a:cubicBezTo>
                  <a:cubicBezTo>
                    <a:pt x="26448" y="199753"/>
                    <a:pt x="41456" y="191840"/>
                    <a:pt x="56052" y="183562"/>
                  </a:cubicBezTo>
                  <a:cubicBezTo>
                    <a:pt x="109587" y="155752"/>
                    <a:pt x="163762" y="128766"/>
                    <a:pt x="220180" y="107269"/>
                  </a:cubicBezTo>
                  <a:cubicBezTo>
                    <a:pt x="318281" y="71410"/>
                    <a:pt x="415513" y="30474"/>
                    <a:pt x="519014" y="12864"/>
                  </a:cubicBezTo>
                  <a:cubicBezTo>
                    <a:pt x="638575" y="-4288"/>
                    <a:pt x="761111" y="-4288"/>
                    <a:pt x="880672" y="12864"/>
                  </a:cubicBezTo>
                  <a:cubicBezTo>
                    <a:pt x="914120" y="18261"/>
                    <a:pt x="947934" y="19725"/>
                    <a:pt x="981610" y="22972"/>
                  </a:cubicBezTo>
                  <a:cubicBezTo>
                    <a:pt x="1033361" y="29056"/>
                    <a:pt x="1084608" y="39896"/>
                    <a:pt x="1135306" y="52062"/>
                  </a:cubicBezTo>
                  <a:cubicBezTo>
                    <a:pt x="1171819" y="62857"/>
                    <a:pt x="1207006" y="77722"/>
                    <a:pt x="1243474" y="89019"/>
                  </a:cubicBezTo>
                  <a:cubicBezTo>
                    <a:pt x="1296459" y="111569"/>
                    <a:pt x="1344504" y="138600"/>
                    <a:pt x="1394241" y="166730"/>
                  </a:cubicBezTo>
                  <a:cubicBezTo>
                    <a:pt x="1447547" y="192161"/>
                    <a:pt x="1500395" y="223949"/>
                    <a:pt x="1547845" y="258528"/>
                  </a:cubicBezTo>
                  <a:cubicBezTo>
                    <a:pt x="1576030" y="276320"/>
                    <a:pt x="1603072" y="296125"/>
                    <a:pt x="1625767" y="320687"/>
                  </a:cubicBezTo>
                  <a:cubicBezTo>
                    <a:pt x="1632082" y="328737"/>
                    <a:pt x="1640592" y="334591"/>
                    <a:pt x="1647822" y="341772"/>
                  </a:cubicBezTo>
                  <a:cubicBezTo>
                    <a:pt x="1656607" y="352384"/>
                    <a:pt x="1647136" y="368210"/>
                    <a:pt x="1634827" y="368210"/>
                  </a:cubicBezTo>
                  <a:cubicBezTo>
                    <a:pt x="1632768" y="368164"/>
                    <a:pt x="1630663" y="367706"/>
                    <a:pt x="1628513" y="3667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7" name="Google Shape;1587;p29"/>
            <p:cNvSpPr/>
            <p:nvPr/>
          </p:nvSpPr>
          <p:spPr>
            <a:xfrm>
              <a:off x="16354416" y="841942"/>
              <a:ext cx="199227" cy="311899"/>
            </a:xfrm>
            <a:custGeom>
              <a:rect b="b" l="l" r="r" t="t"/>
              <a:pathLst>
                <a:path extrusionOk="0" h="311899" w="199227">
                  <a:moveTo>
                    <a:pt x="12903" y="303026"/>
                  </a:moveTo>
                  <a:cubicBezTo>
                    <a:pt x="8831" y="296851"/>
                    <a:pt x="4987" y="289945"/>
                    <a:pt x="0" y="284365"/>
                  </a:cubicBezTo>
                  <a:cubicBezTo>
                    <a:pt x="18440" y="256235"/>
                    <a:pt x="38023" y="228883"/>
                    <a:pt x="55685" y="200251"/>
                  </a:cubicBezTo>
                  <a:cubicBezTo>
                    <a:pt x="82682" y="150853"/>
                    <a:pt x="116907" y="106029"/>
                    <a:pt x="147290" y="58780"/>
                  </a:cubicBezTo>
                  <a:cubicBezTo>
                    <a:pt x="156715" y="44601"/>
                    <a:pt x="178587" y="-3379"/>
                    <a:pt x="197484" y="189"/>
                  </a:cubicBezTo>
                  <a:cubicBezTo>
                    <a:pt x="202014" y="4077"/>
                    <a:pt x="196478" y="10068"/>
                    <a:pt x="194785" y="14231"/>
                  </a:cubicBezTo>
                  <a:cubicBezTo>
                    <a:pt x="163716" y="85995"/>
                    <a:pt x="117548" y="148886"/>
                    <a:pt x="80897" y="217677"/>
                  </a:cubicBezTo>
                  <a:cubicBezTo>
                    <a:pt x="62412" y="248460"/>
                    <a:pt x="41867" y="277870"/>
                    <a:pt x="22787" y="308378"/>
                  </a:cubicBezTo>
                  <a:cubicBezTo>
                    <a:pt x="22192" y="308926"/>
                    <a:pt x="21597" y="309475"/>
                    <a:pt x="21002" y="310024"/>
                  </a:cubicBezTo>
                  <a:cubicBezTo>
                    <a:pt x="20316" y="310619"/>
                    <a:pt x="19629" y="311259"/>
                    <a:pt x="18897" y="311899"/>
                  </a:cubicBezTo>
                  <a:cubicBezTo>
                    <a:pt x="16884" y="308972"/>
                    <a:pt x="14871" y="305999"/>
                    <a:pt x="12903" y="3030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8" name="Google Shape;1588;p29"/>
            <p:cNvSpPr/>
            <p:nvPr/>
          </p:nvSpPr>
          <p:spPr>
            <a:xfrm>
              <a:off x="14909991" y="703316"/>
              <a:ext cx="133366" cy="345326"/>
            </a:xfrm>
            <a:custGeom>
              <a:rect b="b" l="l" r="r" t="t"/>
              <a:pathLst>
                <a:path extrusionOk="0" h="345326" w="133366">
                  <a:moveTo>
                    <a:pt x="102804" y="337368"/>
                  </a:moveTo>
                  <a:cubicBezTo>
                    <a:pt x="73794" y="277999"/>
                    <a:pt x="62859" y="213873"/>
                    <a:pt x="42634" y="151759"/>
                  </a:cubicBezTo>
                  <a:cubicBezTo>
                    <a:pt x="28175" y="106432"/>
                    <a:pt x="4931" y="62889"/>
                    <a:pt x="218" y="15092"/>
                  </a:cubicBezTo>
                  <a:cubicBezTo>
                    <a:pt x="-1795" y="1919"/>
                    <a:pt x="10651" y="-7915"/>
                    <a:pt x="15638" y="8917"/>
                  </a:cubicBezTo>
                  <a:cubicBezTo>
                    <a:pt x="31333" y="52781"/>
                    <a:pt x="50825" y="94998"/>
                    <a:pt x="68258" y="138129"/>
                  </a:cubicBezTo>
                  <a:cubicBezTo>
                    <a:pt x="85737" y="179615"/>
                    <a:pt x="92921" y="224439"/>
                    <a:pt x="109439" y="266198"/>
                  </a:cubicBezTo>
                  <a:cubicBezTo>
                    <a:pt x="116165" y="284494"/>
                    <a:pt x="122891" y="303841"/>
                    <a:pt x="131356" y="321222"/>
                  </a:cubicBezTo>
                  <a:cubicBezTo>
                    <a:pt x="133232" y="325110"/>
                    <a:pt x="133964" y="329181"/>
                    <a:pt x="132820" y="333434"/>
                  </a:cubicBezTo>
                  <a:cubicBezTo>
                    <a:pt x="130990" y="341073"/>
                    <a:pt x="123760" y="345327"/>
                    <a:pt x="116577" y="345327"/>
                  </a:cubicBezTo>
                  <a:cubicBezTo>
                    <a:pt x="111086" y="345281"/>
                    <a:pt x="105641" y="342765"/>
                    <a:pt x="102804" y="3373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9" name="Google Shape;1589;p29"/>
            <p:cNvSpPr/>
            <p:nvPr/>
          </p:nvSpPr>
          <p:spPr>
            <a:xfrm>
              <a:off x="15024430" y="784945"/>
              <a:ext cx="1365062" cy="362127"/>
            </a:xfrm>
            <a:custGeom>
              <a:rect b="b" l="l" r="r" t="t"/>
              <a:pathLst>
                <a:path extrusionOk="0" h="362127" w="1365062">
                  <a:moveTo>
                    <a:pt x="1343667" y="361167"/>
                  </a:moveTo>
                  <a:cubicBezTo>
                    <a:pt x="1343392" y="360801"/>
                    <a:pt x="1343164" y="360389"/>
                    <a:pt x="1342889" y="360023"/>
                  </a:cubicBezTo>
                  <a:cubicBezTo>
                    <a:pt x="1337353" y="351607"/>
                    <a:pt x="1332136" y="341728"/>
                    <a:pt x="1323900" y="335873"/>
                  </a:cubicBezTo>
                  <a:cubicBezTo>
                    <a:pt x="1316030" y="325216"/>
                    <a:pt x="1306513" y="315565"/>
                    <a:pt x="1298002" y="305594"/>
                  </a:cubicBezTo>
                  <a:cubicBezTo>
                    <a:pt x="1267483" y="274125"/>
                    <a:pt x="1233440" y="243800"/>
                    <a:pt x="1196194" y="221160"/>
                  </a:cubicBezTo>
                  <a:cubicBezTo>
                    <a:pt x="1143803" y="185849"/>
                    <a:pt x="1090406" y="151591"/>
                    <a:pt x="1030648" y="129956"/>
                  </a:cubicBezTo>
                  <a:cubicBezTo>
                    <a:pt x="1006534" y="119711"/>
                    <a:pt x="984937" y="104617"/>
                    <a:pt x="960275" y="95606"/>
                  </a:cubicBezTo>
                  <a:cubicBezTo>
                    <a:pt x="934285" y="86642"/>
                    <a:pt x="909257" y="75298"/>
                    <a:pt x="883999" y="64550"/>
                  </a:cubicBezTo>
                  <a:cubicBezTo>
                    <a:pt x="822731" y="49273"/>
                    <a:pt x="759771" y="39210"/>
                    <a:pt x="696719" y="35414"/>
                  </a:cubicBezTo>
                  <a:cubicBezTo>
                    <a:pt x="632522" y="29468"/>
                    <a:pt x="567365" y="33950"/>
                    <a:pt x="504359" y="39531"/>
                  </a:cubicBezTo>
                  <a:cubicBezTo>
                    <a:pt x="439797" y="49730"/>
                    <a:pt x="376379" y="69901"/>
                    <a:pt x="315614" y="92405"/>
                  </a:cubicBezTo>
                  <a:cubicBezTo>
                    <a:pt x="247895" y="123095"/>
                    <a:pt x="184019" y="158680"/>
                    <a:pt x="118725" y="193305"/>
                  </a:cubicBezTo>
                  <a:cubicBezTo>
                    <a:pt x="81891" y="212424"/>
                    <a:pt x="45286" y="233372"/>
                    <a:pt x="14584" y="261410"/>
                  </a:cubicBezTo>
                  <a:cubicBezTo>
                    <a:pt x="10603" y="263560"/>
                    <a:pt x="5661" y="263102"/>
                    <a:pt x="2367" y="259809"/>
                  </a:cubicBezTo>
                  <a:cubicBezTo>
                    <a:pt x="-12413" y="242200"/>
                    <a:pt x="46384" y="204739"/>
                    <a:pt x="58281" y="195820"/>
                  </a:cubicBezTo>
                  <a:cubicBezTo>
                    <a:pt x="106645" y="163986"/>
                    <a:pt x="158167" y="137640"/>
                    <a:pt x="209094" y="110197"/>
                  </a:cubicBezTo>
                  <a:cubicBezTo>
                    <a:pt x="296488" y="59564"/>
                    <a:pt x="392897" y="26129"/>
                    <a:pt x="492234" y="8108"/>
                  </a:cubicBezTo>
                  <a:cubicBezTo>
                    <a:pt x="618567" y="-7718"/>
                    <a:pt x="746501" y="195"/>
                    <a:pt x="870776" y="26861"/>
                  </a:cubicBezTo>
                  <a:cubicBezTo>
                    <a:pt x="899419" y="32167"/>
                    <a:pt x="924585" y="47443"/>
                    <a:pt x="951764" y="57231"/>
                  </a:cubicBezTo>
                  <a:cubicBezTo>
                    <a:pt x="978440" y="66105"/>
                    <a:pt x="1003606" y="78409"/>
                    <a:pt x="1027994" y="92313"/>
                  </a:cubicBezTo>
                  <a:cubicBezTo>
                    <a:pt x="1063547" y="108139"/>
                    <a:pt x="1099786" y="122455"/>
                    <a:pt x="1133783" y="141757"/>
                  </a:cubicBezTo>
                  <a:cubicBezTo>
                    <a:pt x="1190887" y="177433"/>
                    <a:pt x="1248814" y="212561"/>
                    <a:pt x="1298094" y="258986"/>
                  </a:cubicBezTo>
                  <a:cubicBezTo>
                    <a:pt x="1317037" y="276001"/>
                    <a:pt x="1333463" y="295623"/>
                    <a:pt x="1349569" y="315290"/>
                  </a:cubicBezTo>
                  <a:cubicBezTo>
                    <a:pt x="1356616" y="325078"/>
                    <a:pt x="1365630" y="335736"/>
                    <a:pt x="1365035" y="348405"/>
                  </a:cubicBezTo>
                  <a:cubicBezTo>
                    <a:pt x="1364349" y="356730"/>
                    <a:pt x="1356616" y="362127"/>
                    <a:pt x="1348929" y="362127"/>
                  </a:cubicBezTo>
                  <a:cubicBezTo>
                    <a:pt x="1347144" y="362081"/>
                    <a:pt x="1345360" y="361761"/>
                    <a:pt x="1343667" y="3611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0" name="Google Shape;1590;p29"/>
            <p:cNvSpPr/>
            <p:nvPr/>
          </p:nvSpPr>
          <p:spPr>
            <a:xfrm>
              <a:off x="15123230" y="1058126"/>
              <a:ext cx="1180031" cy="304834"/>
            </a:xfrm>
            <a:custGeom>
              <a:rect b="b" l="l" r="r" t="t"/>
              <a:pathLst>
                <a:path extrusionOk="0" h="304834" w="1180031">
                  <a:moveTo>
                    <a:pt x="1153446" y="301267"/>
                  </a:moveTo>
                  <a:cubicBezTo>
                    <a:pt x="1134777" y="283520"/>
                    <a:pt x="1118763" y="263303"/>
                    <a:pt x="1099591" y="246014"/>
                  </a:cubicBezTo>
                  <a:cubicBezTo>
                    <a:pt x="1071222" y="224608"/>
                    <a:pt x="1045415" y="199955"/>
                    <a:pt x="1016543" y="179189"/>
                  </a:cubicBezTo>
                  <a:cubicBezTo>
                    <a:pt x="970649" y="148956"/>
                    <a:pt x="920684" y="125218"/>
                    <a:pt x="869803" y="104910"/>
                  </a:cubicBezTo>
                  <a:cubicBezTo>
                    <a:pt x="796867" y="69370"/>
                    <a:pt x="717251" y="50755"/>
                    <a:pt x="637178" y="40006"/>
                  </a:cubicBezTo>
                  <a:cubicBezTo>
                    <a:pt x="596546" y="32642"/>
                    <a:pt x="555640" y="31361"/>
                    <a:pt x="514459" y="33465"/>
                  </a:cubicBezTo>
                  <a:cubicBezTo>
                    <a:pt x="455388" y="31727"/>
                    <a:pt x="397140" y="39960"/>
                    <a:pt x="339441" y="51990"/>
                  </a:cubicBezTo>
                  <a:cubicBezTo>
                    <a:pt x="223358" y="71657"/>
                    <a:pt x="109699" y="111679"/>
                    <a:pt x="11552" y="177314"/>
                  </a:cubicBezTo>
                  <a:cubicBezTo>
                    <a:pt x="-19700" y="189115"/>
                    <a:pt x="21527" y="149962"/>
                    <a:pt x="29122" y="145846"/>
                  </a:cubicBezTo>
                  <a:cubicBezTo>
                    <a:pt x="69159" y="115841"/>
                    <a:pt x="113817" y="92926"/>
                    <a:pt x="159299" y="72435"/>
                  </a:cubicBezTo>
                  <a:cubicBezTo>
                    <a:pt x="214847" y="47370"/>
                    <a:pt x="275062" y="33603"/>
                    <a:pt x="334545" y="21482"/>
                  </a:cubicBezTo>
                  <a:cubicBezTo>
                    <a:pt x="383367" y="11511"/>
                    <a:pt x="432510" y="1311"/>
                    <a:pt x="482567" y="1631"/>
                  </a:cubicBezTo>
                  <a:cubicBezTo>
                    <a:pt x="496248" y="1723"/>
                    <a:pt x="510021" y="1265"/>
                    <a:pt x="523702" y="808"/>
                  </a:cubicBezTo>
                  <a:cubicBezTo>
                    <a:pt x="547175" y="30"/>
                    <a:pt x="570648" y="-747"/>
                    <a:pt x="593984" y="1357"/>
                  </a:cubicBezTo>
                  <a:cubicBezTo>
                    <a:pt x="667423" y="9864"/>
                    <a:pt x="740999" y="22076"/>
                    <a:pt x="811418" y="44992"/>
                  </a:cubicBezTo>
                  <a:cubicBezTo>
                    <a:pt x="878817" y="70926"/>
                    <a:pt x="945438" y="99375"/>
                    <a:pt x="1008398" y="134823"/>
                  </a:cubicBezTo>
                  <a:cubicBezTo>
                    <a:pt x="1039925" y="152295"/>
                    <a:pt x="1066280" y="176720"/>
                    <a:pt x="1094054" y="199360"/>
                  </a:cubicBezTo>
                  <a:cubicBezTo>
                    <a:pt x="1125306" y="221590"/>
                    <a:pt x="1150609" y="250314"/>
                    <a:pt x="1176553" y="278169"/>
                  </a:cubicBezTo>
                  <a:cubicBezTo>
                    <a:pt x="1185658" y="289695"/>
                    <a:pt x="1175363" y="304834"/>
                    <a:pt x="1163238" y="304834"/>
                  </a:cubicBezTo>
                  <a:cubicBezTo>
                    <a:pt x="1159943" y="304834"/>
                    <a:pt x="1156603" y="303737"/>
                    <a:pt x="1153446" y="3012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1" name="Google Shape;1591;p29"/>
            <p:cNvSpPr/>
            <p:nvPr/>
          </p:nvSpPr>
          <p:spPr>
            <a:xfrm>
              <a:off x="16133688" y="1350857"/>
              <a:ext cx="160666" cy="298428"/>
            </a:xfrm>
            <a:custGeom>
              <a:rect b="b" l="l" r="r" t="t"/>
              <a:pathLst>
                <a:path extrusionOk="0" h="298428" w="160666">
                  <a:moveTo>
                    <a:pt x="17159" y="291293"/>
                  </a:moveTo>
                  <a:cubicBezTo>
                    <a:pt x="11759" y="287314"/>
                    <a:pt x="6406" y="282557"/>
                    <a:pt x="366" y="279721"/>
                  </a:cubicBezTo>
                  <a:cubicBezTo>
                    <a:pt x="275" y="279675"/>
                    <a:pt x="137" y="279629"/>
                    <a:pt x="0" y="279538"/>
                  </a:cubicBezTo>
                  <a:cubicBezTo>
                    <a:pt x="5262" y="267005"/>
                    <a:pt x="16198" y="253330"/>
                    <a:pt x="19218" y="243953"/>
                  </a:cubicBezTo>
                  <a:cubicBezTo>
                    <a:pt x="28003" y="226252"/>
                    <a:pt x="35964" y="208139"/>
                    <a:pt x="46122" y="191170"/>
                  </a:cubicBezTo>
                  <a:cubicBezTo>
                    <a:pt x="80394" y="140766"/>
                    <a:pt x="103135" y="84096"/>
                    <a:pt x="132831" y="31038"/>
                  </a:cubicBezTo>
                  <a:cubicBezTo>
                    <a:pt x="139236" y="20473"/>
                    <a:pt x="144453" y="7574"/>
                    <a:pt x="154885" y="439"/>
                  </a:cubicBezTo>
                  <a:cubicBezTo>
                    <a:pt x="173233" y="-5553"/>
                    <a:pt x="142119" y="51621"/>
                    <a:pt x="141250" y="59397"/>
                  </a:cubicBezTo>
                  <a:cubicBezTo>
                    <a:pt x="130039" y="86291"/>
                    <a:pt x="117548" y="112545"/>
                    <a:pt x="107527" y="139897"/>
                  </a:cubicBezTo>
                  <a:cubicBezTo>
                    <a:pt x="96271" y="167432"/>
                    <a:pt x="79341" y="192131"/>
                    <a:pt x="65660" y="218431"/>
                  </a:cubicBezTo>
                  <a:cubicBezTo>
                    <a:pt x="53398" y="245417"/>
                    <a:pt x="41089" y="272357"/>
                    <a:pt x="26950" y="298382"/>
                  </a:cubicBezTo>
                  <a:lnTo>
                    <a:pt x="26950" y="298428"/>
                  </a:lnTo>
                  <a:cubicBezTo>
                    <a:pt x="23656" y="296050"/>
                    <a:pt x="20362" y="293671"/>
                    <a:pt x="17159" y="2912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2" name="Google Shape;1592;p29"/>
            <p:cNvSpPr/>
            <p:nvPr/>
          </p:nvSpPr>
          <p:spPr>
            <a:xfrm>
              <a:off x="15127402" y="1224215"/>
              <a:ext cx="122953" cy="313971"/>
            </a:xfrm>
            <a:custGeom>
              <a:rect b="b" l="l" r="r" t="t"/>
              <a:pathLst>
                <a:path extrusionOk="0" h="313971" w="122953">
                  <a:moveTo>
                    <a:pt x="91342" y="304046"/>
                  </a:moveTo>
                  <a:cubicBezTo>
                    <a:pt x="72444" y="254373"/>
                    <a:pt x="59266" y="202276"/>
                    <a:pt x="40598" y="152604"/>
                  </a:cubicBezTo>
                  <a:cubicBezTo>
                    <a:pt x="23759" y="106911"/>
                    <a:pt x="2574" y="60486"/>
                    <a:pt x="12" y="11317"/>
                  </a:cubicBezTo>
                  <a:cubicBezTo>
                    <a:pt x="-400" y="2763"/>
                    <a:pt x="9895" y="-4418"/>
                    <a:pt x="16164" y="3266"/>
                  </a:cubicBezTo>
                  <a:cubicBezTo>
                    <a:pt x="19962" y="7795"/>
                    <a:pt x="21243" y="13741"/>
                    <a:pt x="23119" y="19184"/>
                  </a:cubicBezTo>
                  <a:cubicBezTo>
                    <a:pt x="38356" y="72515"/>
                    <a:pt x="61737" y="120953"/>
                    <a:pt x="81001" y="172455"/>
                  </a:cubicBezTo>
                  <a:cubicBezTo>
                    <a:pt x="95322" y="211744"/>
                    <a:pt x="106258" y="252315"/>
                    <a:pt x="121632" y="291193"/>
                  </a:cubicBezTo>
                  <a:cubicBezTo>
                    <a:pt x="126711" y="304137"/>
                    <a:pt x="116233" y="313971"/>
                    <a:pt x="105801" y="313971"/>
                  </a:cubicBezTo>
                  <a:cubicBezTo>
                    <a:pt x="100173" y="314017"/>
                    <a:pt x="94453" y="311044"/>
                    <a:pt x="91342" y="3040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3" name="Google Shape;1593;p29"/>
            <p:cNvSpPr/>
            <p:nvPr/>
          </p:nvSpPr>
          <p:spPr>
            <a:xfrm>
              <a:off x="15233945" y="1413867"/>
              <a:ext cx="938133" cy="229700"/>
            </a:xfrm>
            <a:custGeom>
              <a:rect b="b" l="l" r="r" t="t"/>
              <a:pathLst>
                <a:path extrusionOk="0" h="229700" w="938133">
                  <a:moveTo>
                    <a:pt x="918134" y="229198"/>
                  </a:moveTo>
                  <a:cubicBezTo>
                    <a:pt x="917768" y="228923"/>
                    <a:pt x="917311" y="228603"/>
                    <a:pt x="916945" y="228329"/>
                  </a:cubicBezTo>
                  <a:cubicBezTo>
                    <a:pt x="911546" y="224349"/>
                    <a:pt x="906192" y="219592"/>
                    <a:pt x="900152" y="216757"/>
                  </a:cubicBezTo>
                  <a:cubicBezTo>
                    <a:pt x="896171" y="214836"/>
                    <a:pt x="891687" y="214607"/>
                    <a:pt x="887569" y="215613"/>
                  </a:cubicBezTo>
                  <a:cubicBezTo>
                    <a:pt x="852794" y="194162"/>
                    <a:pt x="825890" y="158119"/>
                    <a:pt x="788827" y="139824"/>
                  </a:cubicBezTo>
                  <a:cubicBezTo>
                    <a:pt x="752725" y="119607"/>
                    <a:pt x="716487" y="99436"/>
                    <a:pt x="677456" y="85257"/>
                  </a:cubicBezTo>
                  <a:cubicBezTo>
                    <a:pt x="643597" y="75378"/>
                    <a:pt x="609234" y="63623"/>
                    <a:pt x="575237" y="55207"/>
                  </a:cubicBezTo>
                  <a:cubicBezTo>
                    <a:pt x="437693" y="29776"/>
                    <a:pt x="290861" y="13493"/>
                    <a:pt x="155880" y="59644"/>
                  </a:cubicBezTo>
                  <a:cubicBezTo>
                    <a:pt x="102986" y="76796"/>
                    <a:pt x="58191" y="112701"/>
                    <a:pt x="4381" y="126697"/>
                  </a:cubicBezTo>
                  <a:cubicBezTo>
                    <a:pt x="3741" y="130905"/>
                    <a:pt x="-1064" y="128847"/>
                    <a:pt x="446" y="125004"/>
                  </a:cubicBezTo>
                  <a:cubicBezTo>
                    <a:pt x="-3123" y="116314"/>
                    <a:pt x="15729" y="109316"/>
                    <a:pt x="21128" y="104879"/>
                  </a:cubicBezTo>
                  <a:cubicBezTo>
                    <a:pt x="55811" y="85029"/>
                    <a:pt x="87337" y="60009"/>
                    <a:pt x="123942" y="43635"/>
                  </a:cubicBezTo>
                  <a:cubicBezTo>
                    <a:pt x="170202" y="23235"/>
                    <a:pt x="219985" y="9742"/>
                    <a:pt x="269951" y="2653"/>
                  </a:cubicBezTo>
                  <a:cubicBezTo>
                    <a:pt x="469174" y="-9788"/>
                    <a:pt x="686013" y="19073"/>
                    <a:pt x="848997" y="141745"/>
                  </a:cubicBezTo>
                  <a:cubicBezTo>
                    <a:pt x="874575" y="160132"/>
                    <a:pt x="895165" y="188673"/>
                    <a:pt x="926279" y="197363"/>
                  </a:cubicBezTo>
                  <a:cubicBezTo>
                    <a:pt x="945039" y="203081"/>
                    <a:pt x="939914" y="229701"/>
                    <a:pt x="922207" y="229701"/>
                  </a:cubicBezTo>
                  <a:cubicBezTo>
                    <a:pt x="920926" y="229655"/>
                    <a:pt x="919553" y="229472"/>
                    <a:pt x="918134" y="2291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4" name="Google Shape;1594;p29"/>
            <p:cNvSpPr/>
            <p:nvPr/>
          </p:nvSpPr>
          <p:spPr>
            <a:xfrm>
              <a:off x="15440498" y="1709973"/>
              <a:ext cx="500381" cy="462199"/>
            </a:xfrm>
            <a:custGeom>
              <a:rect b="b" l="l" r="r" t="t"/>
              <a:pathLst>
                <a:path extrusionOk="0" h="462199" w="500381">
                  <a:moveTo>
                    <a:pt x="299456" y="461833"/>
                  </a:moveTo>
                  <a:cubicBezTo>
                    <a:pt x="211741" y="460781"/>
                    <a:pt x="116751" y="442303"/>
                    <a:pt x="54523" y="375616"/>
                  </a:cubicBezTo>
                  <a:cubicBezTo>
                    <a:pt x="24232" y="346709"/>
                    <a:pt x="9636" y="306367"/>
                    <a:pt x="942" y="266254"/>
                  </a:cubicBezTo>
                  <a:cubicBezTo>
                    <a:pt x="-2261" y="225683"/>
                    <a:pt x="2543" y="182872"/>
                    <a:pt x="17826" y="144954"/>
                  </a:cubicBezTo>
                  <a:cubicBezTo>
                    <a:pt x="53150" y="49360"/>
                    <a:pt x="160631" y="11168"/>
                    <a:pt x="254295" y="648"/>
                  </a:cubicBezTo>
                  <a:cubicBezTo>
                    <a:pt x="307875" y="-3148"/>
                    <a:pt x="363927" y="9887"/>
                    <a:pt x="410690" y="35775"/>
                  </a:cubicBezTo>
                  <a:cubicBezTo>
                    <a:pt x="426338" y="47485"/>
                    <a:pt x="441804" y="59926"/>
                    <a:pt x="453472" y="75706"/>
                  </a:cubicBezTo>
                  <a:cubicBezTo>
                    <a:pt x="460244" y="83938"/>
                    <a:pt x="464728" y="93635"/>
                    <a:pt x="469304" y="103240"/>
                  </a:cubicBezTo>
                  <a:cubicBezTo>
                    <a:pt x="475618" y="115681"/>
                    <a:pt x="484312" y="127070"/>
                    <a:pt x="488979" y="140289"/>
                  </a:cubicBezTo>
                  <a:cubicBezTo>
                    <a:pt x="510347" y="208303"/>
                    <a:pt x="500189" y="284183"/>
                    <a:pt x="470951" y="348355"/>
                  </a:cubicBezTo>
                  <a:cubicBezTo>
                    <a:pt x="444183" y="416049"/>
                    <a:pt x="383739" y="462153"/>
                    <a:pt x="311032" y="462199"/>
                  </a:cubicBezTo>
                  <a:cubicBezTo>
                    <a:pt x="307189" y="462199"/>
                    <a:pt x="303345" y="462062"/>
                    <a:pt x="299456" y="461833"/>
                  </a:cubicBezTo>
                  <a:close/>
                  <a:moveTo>
                    <a:pt x="219886" y="32391"/>
                  </a:moveTo>
                  <a:cubicBezTo>
                    <a:pt x="158252" y="44649"/>
                    <a:pt x="95795" y="69942"/>
                    <a:pt x="58320" y="122725"/>
                  </a:cubicBezTo>
                  <a:cubicBezTo>
                    <a:pt x="33154" y="162518"/>
                    <a:pt x="25788" y="209766"/>
                    <a:pt x="26337" y="256054"/>
                  </a:cubicBezTo>
                  <a:cubicBezTo>
                    <a:pt x="31004" y="283314"/>
                    <a:pt x="39926" y="310895"/>
                    <a:pt x="54523" y="334496"/>
                  </a:cubicBezTo>
                  <a:cubicBezTo>
                    <a:pt x="114143" y="418885"/>
                    <a:pt x="224919" y="438049"/>
                    <a:pt x="321877" y="435030"/>
                  </a:cubicBezTo>
                  <a:cubicBezTo>
                    <a:pt x="361410" y="432286"/>
                    <a:pt x="399617" y="411612"/>
                    <a:pt x="423227" y="379778"/>
                  </a:cubicBezTo>
                  <a:cubicBezTo>
                    <a:pt x="449583" y="339390"/>
                    <a:pt x="467656" y="292737"/>
                    <a:pt x="472461" y="244574"/>
                  </a:cubicBezTo>
                  <a:cubicBezTo>
                    <a:pt x="473376" y="213517"/>
                    <a:pt x="474886" y="181408"/>
                    <a:pt x="464774" y="151586"/>
                  </a:cubicBezTo>
                  <a:cubicBezTo>
                    <a:pt x="458459" y="135029"/>
                    <a:pt x="447340" y="120896"/>
                    <a:pt x="440477" y="104567"/>
                  </a:cubicBezTo>
                  <a:cubicBezTo>
                    <a:pt x="431692" y="87369"/>
                    <a:pt x="417096" y="74196"/>
                    <a:pt x="402042" y="62578"/>
                  </a:cubicBezTo>
                  <a:cubicBezTo>
                    <a:pt x="390923" y="52241"/>
                    <a:pt x="376510" y="48079"/>
                    <a:pt x="362188" y="44512"/>
                  </a:cubicBezTo>
                  <a:cubicBezTo>
                    <a:pt x="356606" y="43597"/>
                    <a:pt x="350612" y="41493"/>
                    <a:pt x="348507" y="35730"/>
                  </a:cubicBezTo>
                  <a:cubicBezTo>
                    <a:pt x="324714" y="29281"/>
                    <a:pt x="300051" y="25621"/>
                    <a:pt x="275526" y="25621"/>
                  </a:cubicBezTo>
                  <a:cubicBezTo>
                    <a:pt x="256765" y="25667"/>
                    <a:pt x="238097" y="27771"/>
                    <a:pt x="219886" y="32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5" name="Google Shape;1595;p29"/>
          <p:cNvGrpSpPr/>
          <p:nvPr/>
        </p:nvGrpSpPr>
        <p:grpSpPr>
          <a:xfrm>
            <a:off x="1711074" y="4629159"/>
            <a:ext cx="1787204" cy="690564"/>
            <a:chOff x="3422148" y="9258317"/>
            <a:chExt cx="3574409" cy="1381127"/>
          </a:xfrm>
        </p:grpSpPr>
        <p:sp>
          <p:nvSpPr>
            <p:cNvPr id="1596" name="Google Shape;1596;p29"/>
            <p:cNvSpPr/>
            <p:nvPr/>
          </p:nvSpPr>
          <p:spPr>
            <a:xfrm>
              <a:off x="3422148" y="9258317"/>
              <a:ext cx="1271880" cy="1381127"/>
            </a:xfrm>
            <a:custGeom>
              <a:rect b="b" l="l" r="r" t="t"/>
              <a:pathLst>
                <a:path extrusionOk="0" h="1381127" w="1271880">
                  <a:moveTo>
                    <a:pt x="1258326" y="284125"/>
                  </a:moveTo>
                  <a:cubicBezTo>
                    <a:pt x="1257826" y="214409"/>
                    <a:pt x="1259327" y="144694"/>
                    <a:pt x="1256611" y="74978"/>
                  </a:cubicBezTo>
                  <a:cubicBezTo>
                    <a:pt x="1255324" y="59280"/>
                    <a:pt x="1260543" y="41441"/>
                    <a:pt x="1251320" y="27526"/>
                  </a:cubicBezTo>
                  <a:cubicBezTo>
                    <a:pt x="1235378" y="4335"/>
                    <a:pt x="1203064" y="1695"/>
                    <a:pt x="1177256" y="125"/>
                  </a:cubicBezTo>
                  <a:cubicBezTo>
                    <a:pt x="1110841" y="-3799"/>
                    <a:pt x="1100976" y="85539"/>
                    <a:pt x="1090037" y="134490"/>
                  </a:cubicBezTo>
                  <a:cubicBezTo>
                    <a:pt x="1059153" y="296897"/>
                    <a:pt x="1042067" y="461517"/>
                    <a:pt x="1042496" y="626922"/>
                  </a:cubicBezTo>
                  <a:cubicBezTo>
                    <a:pt x="1044355" y="699777"/>
                    <a:pt x="1051862" y="772418"/>
                    <a:pt x="1048501" y="845416"/>
                  </a:cubicBezTo>
                  <a:cubicBezTo>
                    <a:pt x="1047572" y="898934"/>
                    <a:pt x="1047215" y="952808"/>
                    <a:pt x="1036491" y="1005469"/>
                  </a:cubicBezTo>
                  <a:cubicBezTo>
                    <a:pt x="1020334" y="953093"/>
                    <a:pt x="1008610" y="899433"/>
                    <a:pt x="988378" y="848413"/>
                  </a:cubicBezTo>
                  <a:cubicBezTo>
                    <a:pt x="978155" y="820584"/>
                    <a:pt x="965143" y="793754"/>
                    <a:pt x="955778" y="765639"/>
                  </a:cubicBezTo>
                  <a:cubicBezTo>
                    <a:pt x="934974" y="698065"/>
                    <a:pt x="913456" y="630633"/>
                    <a:pt x="886146" y="565413"/>
                  </a:cubicBezTo>
                  <a:cubicBezTo>
                    <a:pt x="868631" y="527379"/>
                    <a:pt x="858050" y="485136"/>
                    <a:pt x="832814" y="451242"/>
                  </a:cubicBezTo>
                  <a:cubicBezTo>
                    <a:pt x="793995" y="404717"/>
                    <a:pt x="702201" y="422414"/>
                    <a:pt x="647653" y="425268"/>
                  </a:cubicBezTo>
                  <a:cubicBezTo>
                    <a:pt x="610550" y="427980"/>
                    <a:pt x="583741" y="498551"/>
                    <a:pt x="572660" y="529592"/>
                  </a:cubicBezTo>
                  <a:cubicBezTo>
                    <a:pt x="523974" y="691571"/>
                    <a:pt x="485798" y="857190"/>
                    <a:pt x="469499" y="1025734"/>
                  </a:cubicBezTo>
                  <a:cubicBezTo>
                    <a:pt x="444405" y="976712"/>
                    <a:pt x="436112" y="920911"/>
                    <a:pt x="420956" y="868322"/>
                  </a:cubicBezTo>
                  <a:cubicBezTo>
                    <a:pt x="407373" y="800747"/>
                    <a:pt x="389214" y="734385"/>
                    <a:pt x="372772" y="667524"/>
                  </a:cubicBezTo>
                  <a:cubicBezTo>
                    <a:pt x="336669" y="529806"/>
                    <a:pt x="300423" y="392087"/>
                    <a:pt x="265393" y="254083"/>
                  </a:cubicBezTo>
                  <a:cubicBezTo>
                    <a:pt x="255741" y="205276"/>
                    <a:pt x="248306" y="155897"/>
                    <a:pt x="234151" y="108159"/>
                  </a:cubicBezTo>
                  <a:cubicBezTo>
                    <a:pt x="215278" y="42083"/>
                    <a:pt x="109400" y="44937"/>
                    <a:pt x="54710" y="54071"/>
                  </a:cubicBezTo>
                  <a:cubicBezTo>
                    <a:pt x="35407" y="57282"/>
                    <a:pt x="14532" y="63847"/>
                    <a:pt x="6168" y="83256"/>
                  </a:cubicBezTo>
                  <a:cubicBezTo>
                    <a:pt x="1878" y="94245"/>
                    <a:pt x="-4771" y="112512"/>
                    <a:pt x="5238" y="121931"/>
                  </a:cubicBezTo>
                  <a:cubicBezTo>
                    <a:pt x="2236" y="192003"/>
                    <a:pt x="25399" y="260291"/>
                    <a:pt x="35407" y="329079"/>
                  </a:cubicBezTo>
                  <a:cubicBezTo>
                    <a:pt x="62931" y="561916"/>
                    <a:pt x="122983" y="789758"/>
                    <a:pt x="196905" y="1011820"/>
                  </a:cubicBezTo>
                  <a:cubicBezTo>
                    <a:pt x="223928" y="1093809"/>
                    <a:pt x="241872" y="1178866"/>
                    <a:pt x="275616" y="1258500"/>
                  </a:cubicBezTo>
                  <a:cubicBezTo>
                    <a:pt x="306643" y="1344484"/>
                    <a:pt x="349823" y="1373669"/>
                    <a:pt x="440831" y="1380448"/>
                  </a:cubicBezTo>
                  <a:cubicBezTo>
                    <a:pt x="515038" y="1386585"/>
                    <a:pt x="546994" y="1350835"/>
                    <a:pt x="571802" y="1285972"/>
                  </a:cubicBezTo>
                  <a:cubicBezTo>
                    <a:pt x="600541" y="1213046"/>
                    <a:pt x="609906" y="1135338"/>
                    <a:pt x="630567" y="1059557"/>
                  </a:cubicBezTo>
                  <a:cubicBezTo>
                    <a:pt x="646652" y="981707"/>
                    <a:pt x="658019" y="902644"/>
                    <a:pt x="679896" y="826078"/>
                  </a:cubicBezTo>
                  <a:cubicBezTo>
                    <a:pt x="693622" y="776985"/>
                    <a:pt x="711709" y="728962"/>
                    <a:pt x="721146" y="678727"/>
                  </a:cubicBezTo>
                  <a:cubicBezTo>
                    <a:pt x="785416" y="826150"/>
                    <a:pt x="789991" y="989985"/>
                    <a:pt x="839177" y="1142474"/>
                  </a:cubicBezTo>
                  <a:cubicBezTo>
                    <a:pt x="850401" y="1176440"/>
                    <a:pt x="858908" y="1211262"/>
                    <a:pt x="872491" y="1244442"/>
                  </a:cubicBezTo>
                  <a:cubicBezTo>
                    <a:pt x="879497" y="1264565"/>
                    <a:pt x="890936" y="1283046"/>
                    <a:pt x="908523" y="1295605"/>
                  </a:cubicBezTo>
                  <a:cubicBezTo>
                    <a:pt x="964285" y="1338062"/>
                    <a:pt x="1040566" y="1327145"/>
                    <a:pt x="1103263" y="1307664"/>
                  </a:cubicBezTo>
                  <a:cubicBezTo>
                    <a:pt x="1131288" y="1296033"/>
                    <a:pt x="1169178" y="1298103"/>
                    <a:pt x="1182975" y="1265921"/>
                  </a:cubicBezTo>
                  <a:cubicBezTo>
                    <a:pt x="1210499" y="1213688"/>
                    <a:pt x="1217863" y="1154890"/>
                    <a:pt x="1227085" y="1097448"/>
                  </a:cubicBezTo>
                  <a:cubicBezTo>
                    <a:pt x="1243957" y="1032941"/>
                    <a:pt x="1250105" y="966508"/>
                    <a:pt x="1255252" y="900218"/>
                  </a:cubicBezTo>
                  <a:cubicBezTo>
                    <a:pt x="1262473" y="827077"/>
                    <a:pt x="1268836" y="753865"/>
                    <a:pt x="1271624" y="680439"/>
                  </a:cubicBezTo>
                  <a:cubicBezTo>
                    <a:pt x="1273268" y="623782"/>
                    <a:pt x="1266476" y="567196"/>
                    <a:pt x="1266834" y="510539"/>
                  </a:cubicBezTo>
                  <a:cubicBezTo>
                    <a:pt x="1266834" y="434402"/>
                    <a:pt x="1259542" y="360690"/>
                    <a:pt x="1258326" y="28412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7" name="Google Shape;1597;p29"/>
            <p:cNvSpPr/>
            <p:nvPr/>
          </p:nvSpPr>
          <p:spPr>
            <a:xfrm>
              <a:off x="4849247" y="9273432"/>
              <a:ext cx="945673" cy="1220350"/>
            </a:xfrm>
            <a:custGeom>
              <a:rect b="b" l="l" r="r" t="t"/>
              <a:pathLst>
                <a:path extrusionOk="0" h="1220350" w="945673">
                  <a:moveTo>
                    <a:pt x="853401" y="280284"/>
                  </a:moveTo>
                  <a:cubicBezTo>
                    <a:pt x="813939" y="181526"/>
                    <a:pt x="748382" y="89762"/>
                    <a:pt x="658875" y="30678"/>
                  </a:cubicBezTo>
                  <a:cubicBezTo>
                    <a:pt x="635998" y="18405"/>
                    <a:pt x="614623" y="6489"/>
                    <a:pt x="588243" y="3206"/>
                  </a:cubicBezTo>
                  <a:cubicBezTo>
                    <a:pt x="576375" y="3563"/>
                    <a:pt x="558931" y="-5571"/>
                    <a:pt x="550281" y="5490"/>
                  </a:cubicBezTo>
                  <a:cubicBezTo>
                    <a:pt x="472857" y="-10566"/>
                    <a:pt x="395218" y="15051"/>
                    <a:pt x="321225" y="35816"/>
                  </a:cubicBezTo>
                  <a:cubicBezTo>
                    <a:pt x="293487" y="42738"/>
                    <a:pt x="269323" y="58365"/>
                    <a:pt x="247447" y="76275"/>
                  </a:cubicBezTo>
                  <a:cubicBezTo>
                    <a:pt x="217063" y="101250"/>
                    <a:pt x="187108" y="126939"/>
                    <a:pt x="161157" y="156552"/>
                  </a:cubicBezTo>
                  <a:cubicBezTo>
                    <a:pt x="94242" y="237399"/>
                    <a:pt x="34976" y="329377"/>
                    <a:pt x="12171" y="432916"/>
                  </a:cubicBezTo>
                  <a:cubicBezTo>
                    <a:pt x="5951" y="472376"/>
                    <a:pt x="7738" y="512621"/>
                    <a:pt x="4235" y="552296"/>
                  </a:cubicBezTo>
                  <a:cubicBezTo>
                    <a:pt x="-10992" y="741819"/>
                    <a:pt x="10669" y="952535"/>
                    <a:pt x="138352" y="1102812"/>
                  </a:cubicBezTo>
                  <a:cubicBezTo>
                    <a:pt x="174455" y="1141487"/>
                    <a:pt x="223712" y="1165820"/>
                    <a:pt x="270681" y="1188940"/>
                  </a:cubicBezTo>
                  <a:cubicBezTo>
                    <a:pt x="318151" y="1208634"/>
                    <a:pt x="370125" y="1213843"/>
                    <a:pt x="420811" y="1218767"/>
                  </a:cubicBezTo>
                  <a:cubicBezTo>
                    <a:pt x="508602" y="1225474"/>
                    <a:pt x="597965" y="1210918"/>
                    <a:pt x="678321" y="1174454"/>
                  </a:cubicBezTo>
                  <a:cubicBezTo>
                    <a:pt x="760106" y="1131926"/>
                    <a:pt x="821445" y="1059641"/>
                    <a:pt x="863196" y="978723"/>
                  </a:cubicBezTo>
                  <a:cubicBezTo>
                    <a:pt x="896439" y="922922"/>
                    <a:pt x="914454" y="859629"/>
                    <a:pt x="930826" y="797192"/>
                  </a:cubicBezTo>
                  <a:cubicBezTo>
                    <a:pt x="952845" y="697364"/>
                    <a:pt x="948055" y="593040"/>
                    <a:pt x="931541" y="492713"/>
                  </a:cubicBezTo>
                  <a:cubicBezTo>
                    <a:pt x="920245" y="417075"/>
                    <a:pt x="885501" y="348715"/>
                    <a:pt x="853401" y="280284"/>
                  </a:cubicBezTo>
                  <a:close/>
                  <a:moveTo>
                    <a:pt x="186537" y="552795"/>
                  </a:moveTo>
                  <a:cubicBezTo>
                    <a:pt x="194972" y="469879"/>
                    <a:pt x="225141" y="387676"/>
                    <a:pt x="267249" y="315606"/>
                  </a:cubicBezTo>
                  <a:cubicBezTo>
                    <a:pt x="305283" y="235543"/>
                    <a:pt x="368409" y="176389"/>
                    <a:pt x="454126" y="150272"/>
                  </a:cubicBezTo>
                  <a:cubicBezTo>
                    <a:pt x="461561" y="154482"/>
                    <a:pt x="470712" y="151271"/>
                    <a:pt x="478933" y="152627"/>
                  </a:cubicBezTo>
                  <a:cubicBezTo>
                    <a:pt x="496806" y="153911"/>
                    <a:pt x="516108" y="155481"/>
                    <a:pt x="534267" y="157551"/>
                  </a:cubicBezTo>
                  <a:cubicBezTo>
                    <a:pt x="584311" y="175318"/>
                    <a:pt x="627634" y="209784"/>
                    <a:pt x="659233" y="252098"/>
                  </a:cubicBezTo>
                  <a:cubicBezTo>
                    <a:pt x="735299" y="348430"/>
                    <a:pt x="764110" y="436983"/>
                    <a:pt x="762751" y="559503"/>
                  </a:cubicBezTo>
                  <a:cubicBezTo>
                    <a:pt x="761250" y="692012"/>
                    <a:pt x="726791" y="815102"/>
                    <a:pt x="652441" y="926062"/>
                  </a:cubicBezTo>
                  <a:cubicBezTo>
                    <a:pt x="632567" y="957173"/>
                    <a:pt x="598823" y="976654"/>
                    <a:pt x="564579" y="988998"/>
                  </a:cubicBezTo>
                  <a:cubicBezTo>
                    <a:pt x="534124" y="1001985"/>
                    <a:pt x="502168" y="1014116"/>
                    <a:pt x="468496" y="1012332"/>
                  </a:cubicBezTo>
                  <a:cubicBezTo>
                    <a:pt x="333950" y="1012261"/>
                    <a:pt x="252737" y="903584"/>
                    <a:pt x="208913" y="788415"/>
                  </a:cubicBezTo>
                  <a:cubicBezTo>
                    <a:pt x="185893" y="712349"/>
                    <a:pt x="182819" y="631716"/>
                    <a:pt x="186537" y="55279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8" name="Google Shape;1598;p29"/>
            <p:cNvSpPr/>
            <p:nvPr/>
          </p:nvSpPr>
          <p:spPr>
            <a:xfrm>
              <a:off x="5869725" y="9331773"/>
              <a:ext cx="1126832" cy="1183902"/>
            </a:xfrm>
            <a:custGeom>
              <a:rect b="b" l="l" r="r" t="t"/>
              <a:pathLst>
                <a:path extrusionOk="0" h="1183902" w="1126832">
                  <a:moveTo>
                    <a:pt x="1038328" y="118405"/>
                  </a:moveTo>
                  <a:cubicBezTo>
                    <a:pt x="993717" y="105917"/>
                    <a:pt x="977274" y="137100"/>
                    <a:pt x="963048" y="172850"/>
                  </a:cubicBezTo>
                  <a:cubicBezTo>
                    <a:pt x="944031" y="219089"/>
                    <a:pt x="929376" y="266969"/>
                    <a:pt x="913290" y="314207"/>
                  </a:cubicBezTo>
                  <a:cubicBezTo>
                    <a:pt x="893988" y="365584"/>
                    <a:pt x="876115" y="418888"/>
                    <a:pt x="859672" y="471478"/>
                  </a:cubicBezTo>
                  <a:cubicBezTo>
                    <a:pt x="843730" y="513935"/>
                    <a:pt x="828931" y="556606"/>
                    <a:pt x="816921" y="600419"/>
                  </a:cubicBezTo>
                  <a:cubicBezTo>
                    <a:pt x="793615" y="682979"/>
                    <a:pt x="774384" y="765966"/>
                    <a:pt x="744930" y="846742"/>
                  </a:cubicBezTo>
                  <a:cubicBezTo>
                    <a:pt x="721910" y="748627"/>
                    <a:pt x="721624" y="644517"/>
                    <a:pt x="703751" y="545118"/>
                  </a:cubicBezTo>
                  <a:cubicBezTo>
                    <a:pt x="698961" y="515219"/>
                    <a:pt x="694958" y="485178"/>
                    <a:pt x="689167" y="455422"/>
                  </a:cubicBezTo>
                  <a:cubicBezTo>
                    <a:pt x="687165" y="426594"/>
                    <a:pt x="668077" y="411681"/>
                    <a:pt x="641411" y="404973"/>
                  </a:cubicBezTo>
                  <a:cubicBezTo>
                    <a:pt x="603235" y="395768"/>
                    <a:pt x="564416" y="388846"/>
                    <a:pt x="525739" y="381996"/>
                  </a:cubicBezTo>
                  <a:cubicBezTo>
                    <a:pt x="485776" y="372220"/>
                    <a:pt x="459253" y="379570"/>
                    <a:pt x="433374" y="412251"/>
                  </a:cubicBezTo>
                  <a:cubicBezTo>
                    <a:pt x="398343" y="460346"/>
                    <a:pt x="364885" y="510010"/>
                    <a:pt x="335145" y="561458"/>
                  </a:cubicBezTo>
                  <a:cubicBezTo>
                    <a:pt x="293466" y="642876"/>
                    <a:pt x="274235" y="733142"/>
                    <a:pt x="229768" y="813704"/>
                  </a:cubicBezTo>
                  <a:cubicBezTo>
                    <a:pt x="236989" y="742990"/>
                    <a:pt x="229983" y="672061"/>
                    <a:pt x="231198" y="601204"/>
                  </a:cubicBezTo>
                  <a:cubicBezTo>
                    <a:pt x="234201" y="567452"/>
                    <a:pt x="240277" y="533772"/>
                    <a:pt x="241278" y="499806"/>
                  </a:cubicBezTo>
                  <a:cubicBezTo>
                    <a:pt x="242779" y="437654"/>
                    <a:pt x="240778" y="375217"/>
                    <a:pt x="237561" y="313066"/>
                  </a:cubicBezTo>
                  <a:cubicBezTo>
                    <a:pt x="230054" y="258763"/>
                    <a:pt x="228910" y="204104"/>
                    <a:pt x="226408" y="149374"/>
                  </a:cubicBezTo>
                  <a:cubicBezTo>
                    <a:pt x="225193" y="125897"/>
                    <a:pt x="224478" y="102350"/>
                    <a:pt x="225765" y="78945"/>
                  </a:cubicBezTo>
                  <a:cubicBezTo>
                    <a:pt x="226551" y="60677"/>
                    <a:pt x="234844" y="39484"/>
                    <a:pt x="220045" y="24571"/>
                  </a:cubicBezTo>
                  <a:cubicBezTo>
                    <a:pt x="191092" y="-4543"/>
                    <a:pt x="144766" y="-404"/>
                    <a:pt x="106876" y="1094"/>
                  </a:cubicBezTo>
                  <a:cubicBezTo>
                    <a:pt x="92149" y="2950"/>
                    <a:pt x="84142" y="17292"/>
                    <a:pt x="75491" y="27710"/>
                  </a:cubicBezTo>
                  <a:cubicBezTo>
                    <a:pt x="59620" y="25213"/>
                    <a:pt x="57047" y="87008"/>
                    <a:pt x="53329" y="100137"/>
                  </a:cubicBezTo>
                  <a:cubicBezTo>
                    <a:pt x="38745" y="199252"/>
                    <a:pt x="36243" y="299722"/>
                    <a:pt x="30738" y="399407"/>
                  </a:cubicBezTo>
                  <a:cubicBezTo>
                    <a:pt x="30667" y="399336"/>
                    <a:pt x="30738" y="399050"/>
                    <a:pt x="30738" y="398765"/>
                  </a:cubicBezTo>
                  <a:cubicBezTo>
                    <a:pt x="30738" y="398408"/>
                    <a:pt x="30810" y="397980"/>
                    <a:pt x="30810" y="397552"/>
                  </a:cubicBezTo>
                  <a:cubicBezTo>
                    <a:pt x="22088" y="500091"/>
                    <a:pt x="11650" y="602488"/>
                    <a:pt x="8648" y="705456"/>
                  </a:cubicBezTo>
                  <a:cubicBezTo>
                    <a:pt x="3143" y="805070"/>
                    <a:pt x="-2291" y="905112"/>
                    <a:pt x="998" y="1004868"/>
                  </a:cubicBezTo>
                  <a:cubicBezTo>
                    <a:pt x="-4221" y="1116684"/>
                    <a:pt x="122889" y="1151078"/>
                    <a:pt x="213182" y="1156858"/>
                  </a:cubicBezTo>
                  <a:cubicBezTo>
                    <a:pt x="304833" y="1167918"/>
                    <a:pt x="328354" y="1098060"/>
                    <a:pt x="354376" y="1026561"/>
                  </a:cubicBezTo>
                  <a:cubicBezTo>
                    <a:pt x="380256" y="956275"/>
                    <a:pt x="412784" y="888628"/>
                    <a:pt x="437306" y="817771"/>
                  </a:cubicBezTo>
                  <a:cubicBezTo>
                    <a:pt x="456823" y="759901"/>
                    <a:pt x="475267" y="701317"/>
                    <a:pt x="500575" y="645659"/>
                  </a:cubicBezTo>
                  <a:cubicBezTo>
                    <a:pt x="506937" y="680196"/>
                    <a:pt x="507652" y="715375"/>
                    <a:pt x="508725" y="750411"/>
                  </a:cubicBezTo>
                  <a:cubicBezTo>
                    <a:pt x="509511" y="799575"/>
                    <a:pt x="517804" y="848098"/>
                    <a:pt x="522165" y="897049"/>
                  </a:cubicBezTo>
                  <a:cubicBezTo>
                    <a:pt x="524381" y="964623"/>
                    <a:pt x="531888" y="1031841"/>
                    <a:pt x="548759" y="1097489"/>
                  </a:cubicBezTo>
                  <a:cubicBezTo>
                    <a:pt x="561699" y="1145441"/>
                    <a:pt x="617819" y="1155288"/>
                    <a:pt x="659713" y="1164279"/>
                  </a:cubicBezTo>
                  <a:cubicBezTo>
                    <a:pt x="696173" y="1172699"/>
                    <a:pt x="732562" y="1183474"/>
                    <a:pt x="770238" y="1183902"/>
                  </a:cubicBezTo>
                  <a:cubicBezTo>
                    <a:pt x="809629" y="1183902"/>
                    <a:pt x="836581" y="1148723"/>
                    <a:pt x="849950" y="1115257"/>
                  </a:cubicBezTo>
                  <a:cubicBezTo>
                    <a:pt x="865106" y="1081791"/>
                    <a:pt x="878117" y="1047468"/>
                    <a:pt x="889341" y="1012504"/>
                  </a:cubicBezTo>
                  <a:cubicBezTo>
                    <a:pt x="906213" y="966407"/>
                    <a:pt x="930948" y="923308"/>
                    <a:pt x="943531" y="875642"/>
                  </a:cubicBezTo>
                  <a:cubicBezTo>
                    <a:pt x="960260" y="815131"/>
                    <a:pt x="978418" y="755120"/>
                    <a:pt x="994718" y="694467"/>
                  </a:cubicBezTo>
                  <a:cubicBezTo>
                    <a:pt x="1027604" y="599349"/>
                    <a:pt x="1056486" y="502732"/>
                    <a:pt x="1080364" y="405044"/>
                  </a:cubicBezTo>
                  <a:cubicBezTo>
                    <a:pt x="1091802" y="327551"/>
                    <a:pt x="1112892" y="252555"/>
                    <a:pt x="1126833" y="175490"/>
                  </a:cubicBezTo>
                  <a:cubicBezTo>
                    <a:pt x="1123687" y="135316"/>
                    <a:pt x="1070784" y="124970"/>
                    <a:pt x="1038328" y="11840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9" name="Google Shape;1599;p29"/>
          <p:cNvGrpSpPr/>
          <p:nvPr/>
        </p:nvGrpSpPr>
        <p:grpSpPr>
          <a:xfrm>
            <a:off x="1711074" y="4629159"/>
            <a:ext cx="1787204" cy="690564"/>
            <a:chOff x="3422148" y="9258317"/>
            <a:chExt cx="3574409" cy="1381127"/>
          </a:xfrm>
        </p:grpSpPr>
        <p:sp>
          <p:nvSpPr>
            <p:cNvPr id="1600" name="Google Shape;1600;p29"/>
            <p:cNvSpPr/>
            <p:nvPr/>
          </p:nvSpPr>
          <p:spPr>
            <a:xfrm>
              <a:off x="3422148" y="9258317"/>
              <a:ext cx="1271880" cy="1381127"/>
            </a:xfrm>
            <a:custGeom>
              <a:rect b="b" l="l" r="r" t="t"/>
              <a:pathLst>
                <a:path extrusionOk="0" h="1381127" w="1271880">
                  <a:moveTo>
                    <a:pt x="440831" y="1380448"/>
                  </a:moveTo>
                  <a:cubicBezTo>
                    <a:pt x="349823" y="1373669"/>
                    <a:pt x="306643" y="1344484"/>
                    <a:pt x="275616" y="1258500"/>
                  </a:cubicBezTo>
                  <a:cubicBezTo>
                    <a:pt x="241872" y="1178866"/>
                    <a:pt x="223928" y="1093809"/>
                    <a:pt x="196905" y="1011820"/>
                  </a:cubicBezTo>
                  <a:cubicBezTo>
                    <a:pt x="122983" y="789758"/>
                    <a:pt x="62931" y="561916"/>
                    <a:pt x="35407" y="329079"/>
                  </a:cubicBezTo>
                  <a:cubicBezTo>
                    <a:pt x="25399" y="260291"/>
                    <a:pt x="2236" y="192003"/>
                    <a:pt x="5238" y="121931"/>
                  </a:cubicBezTo>
                  <a:cubicBezTo>
                    <a:pt x="-4771" y="112512"/>
                    <a:pt x="1878" y="94245"/>
                    <a:pt x="6168" y="83256"/>
                  </a:cubicBezTo>
                  <a:cubicBezTo>
                    <a:pt x="14532" y="63847"/>
                    <a:pt x="35407" y="57282"/>
                    <a:pt x="54710" y="54071"/>
                  </a:cubicBezTo>
                  <a:cubicBezTo>
                    <a:pt x="109400" y="44937"/>
                    <a:pt x="215278" y="42083"/>
                    <a:pt x="234151" y="108159"/>
                  </a:cubicBezTo>
                  <a:cubicBezTo>
                    <a:pt x="248306" y="155897"/>
                    <a:pt x="255741" y="205276"/>
                    <a:pt x="265393" y="254083"/>
                  </a:cubicBezTo>
                  <a:cubicBezTo>
                    <a:pt x="300423" y="392087"/>
                    <a:pt x="336669" y="529806"/>
                    <a:pt x="372772" y="667524"/>
                  </a:cubicBezTo>
                  <a:cubicBezTo>
                    <a:pt x="389214" y="734385"/>
                    <a:pt x="407373" y="800747"/>
                    <a:pt x="420956" y="868322"/>
                  </a:cubicBezTo>
                  <a:cubicBezTo>
                    <a:pt x="436112" y="920911"/>
                    <a:pt x="444405" y="976712"/>
                    <a:pt x="469499" y="1025734"/>
                  </a:cubicBezTo>
                  <a:cubicBezTo>
                    <a:pt x="485798" y="857190"/>
                    <a:pt x="523974" y="691571"/>
                    <a:pt x="572660" y="529592"/>
                  </a:cubicBezTo>
                  <a:cubicBezTo>
                    <a:pt x="583741" y="498551"/>
                    <a:pt x="610550" y="427980"/>
                    <a:pt x="647653" y="425268"/>
                  </a:cubicBezTo>
                  <a:cubicBezTo>
                    <a:pt x="702201" y="422414"/>
                    <a:pt x="793995" y="404717"/>
                    <a:pt x="832814" y="451242"/>
                  </a:cubicBezTo>
                  <a:cubicBezTo>
                    <a:pt x="858050" y="485136"/>
                    <a:pt x="868631" y="527379"/>
                    <a:pt x="886146" y="565413"/>
                  </a:cubicBezTo>
                  <a:cubicBezTo>
                    <a:pt x="913456" y="630633"/>
                    <a:pt x="934974" y="698065"/>
                    <a:pt x="955778" y="765639"/>
                  </a:cubicBezTo>
                  <a:cubicBezTo>
                    <a:pt x="965143" y="793754"/>
                    <a:pt x="978155" y="820584"/>
                    <a:pt x="988378" y="848413"/>
                  </a:cubicBezTo>
                  <a:cubicBezTo>
                    <a:pt x="1008610" y="899433"/>
                    <a:pt x="1020334" y="953093"/>
                    <a:pt x="1036491" y="1005469"/>
                  </a:cubicBezTo>
                  <a:cubicBezTo>
                    <a:pt x="1047215" y="952808"/>
                    <a:pt x="1047572" y="898934"/>
                    <a:pt x="1048501" y="845416"/>
                  </a:cubicBezTo>
                  <a:cubicBezTo>
                    <a:pt x="1051862" y="772418"/>
                    <a:pt x="1044355" y="699777"/>
                    <a:pt x="1042496" y="626922"/>
                  </a:cubicBezTo>
                  <a:cubicBezTo>
                    <a:pt x="1042067" y="461517"/>
                    <a:pt x="1059153" y="296897"/>
                    <a:pt x="1090037" y="134490"/>
                  </a:cubicBezTo>
                  <a:cubicBezTo>
                    <a:pt x="1100976" y="85539"/>
                    <a:pt x="1110841" y="-3799"/>
                    <a:pt x="1177256" y="125"/>
                  </a:cubicBezTo>
                  <a:cubicBezTo>
                    <a:pt x="1203064" y="1695"/>
                    <a:pt x="1235378" y="4335"/>
                    <a:pt x="1251320" y="27526"/>
                  </a:cubicBezTo>
                  <a:cubicBezTo>
                    <a:pt x="1260543" y="41441"/>
                    <a:pt x="1255324" y="59280"/>
                    <a:pt x="1256611" y="74978"/>
                  </a:cubicBezTo>
                  <a:cubicBezTo>
                    <a:pt x="1259327" y="144694"/>
                    <a:pt x="1257826" y="214409"/>
                    <a:pt x="1258326" y="284125"/>
                  </a:cubicBezTo>
                  <a:cubicBezTo>
                    <a:pt x="1259542" y="360690"/>
                    <a:pt x="1266834" y="434402"/>
                    <a:pt x="1266834" y="510539"/>
                  </a:cubicBezTo>
                  <a:cubicBezTo>
                    <a:pt x="1266476" y="567196"/>
                    <a:pt x="1273268" y="623782"/>
                    <a:pt x="1271624" y="680439"/>
                  </a:cubicBezTo>
                  <a:cubicBezTo>
                    <a:pt x="1268836" y="753865"/>
                    <a:pt x="1262473" y="827077"/>
                    <a:pt x="1255252" y="900218"/>
                  </a:cubicBezTo>
                  <a:cubicBezTo>
                    <a:pt x="1250105" y="966508"/>
                    <a:pt x="1243957" y="1032941"/>
                    <a:pt x="1227085" y="1097448"/>
                  </a:cubicBezTo>
                  <a:cubicBezTo>
                    <a:pt x="1217863" y="1154890"/>
                    <a:pt x="1210499" y="1213688"/>
                    <a:pt x="1182975" y="1265921"/>
                  </a:cubicBezTo>
                  <a:cubicBezTo>
                    <a:pt x="1169178" y="1298103"/>
                    <a:pt x="1131288" y="1296033"/>
                    <a:pt x="1103263" y="1307664"/>
                  </a:cubicBezTo>
                  <a:cubicBezTo>
                    <a:pt x="1040566" y="1327145"/>
                    <a:pt x="964285" y="1338062"/>
                    <a:pt x="908523" y="1295605"/>
                  </a:cubicBezTo>
                  <a:cubicBezTo>
                    <a:pt x="890936" y="1283046"/>
                    <a:pt x="879497" y="1264565"/>
                    <a:pt x="872491" y="1244442"/>
                  </a:cubicBezTo>
                  <a:cubicBezTo>
                    <a:pt x="858908" y="1211262"/>
                    <a:pt x="850401" y="1176440"/>
                    <a:pt x="839177" y="1142474"/>
                  </a:cubicBezTo>
                  <a:cubicBezTo>
                    <a:pt x="789991" y="989985"/>
                    <a:pt x="785416" y="826150"/>
                    <a:pt x="721146" y="678727"/>
                  </a:cubicBezTo>
                  <a:cubicBezTo>
                    <a:pt x="711709" y="728962"/>
                    <a:pt x="693622" y="776985"/>
                    <a:pt x="679896" y="826078"/>
                  </a:cubicBezTo>
                  <a:cubicBezTo>
                    <a:pt x="658019" y="902644"/>
                    <a:pt x="646652" y="981707"/>
                    <a:pt x="630567" y="1059557"/>
                  </a:cubicBezTo>
                  <a:cubicBezTo>
                    <a:pt x="609906" y="1135338"/>
                    <a:pt x="600541" y="1213046"/>
                    <a:pt x="571802" y="1285972"/>
                  </a:cubicBezTo>
                  <a:cubicBezTo>
                    <a:pt x="546994" y="1350835"/>
                    <a:pt x="515038" y="1386585"/>
                    <a:pt x="440831" y="1380448"/>
                  </a:cubicBezTo>
                  <a:close/>
                  <a:moveTo>
                    <a:pt x="461849" y="1348052"/>
                  </a:moveTo>
                  <a:cubicBezTo>
                    <a:pt x="494735" y="1347481"/>
                    <a:pt x="514895" y="1331284"/>
                    <a:pt x="528335" y="1302170"/>
                  </a:cubicBezTo>
                  <a:cubicBezTo>
                    <a:pt x="547781" y="1263637"/>
                    <a:pt x="560792" y="1220181"/>
                    <a:pt x="569371" y="1178366"/>
                  </a:cubicBezTo>
                  <a:cubicBezTo>
                    <a:pt x="576377" y="1137764"/>
                    <a:pt x="588888" y="1095450"/>
                    <a:pt x="597896" y="1055776"/>
                  </a:cubicBezTo>
                  <a:cubicBezTo>
                    <a:pt x="612194" y="984704"/>
                    <a:pt x="624133" y="913062"/>
                    <a:pt x="641148" y="842633"/>
                  </a:cubicBezTo>
                  <a:cubicBezTo>
                    <a:pt x="655088" y="788687"/>
                    <a:pt x="676035" y="733600"/>
                    <a:pt x="687545" y="679512"/>
                  </a:cubicBezTo>
                  <a:cubicBezTo>
                    <a:pt x="692907" y="661459"/>
                    <a:pt x="691406" y="639409"/>
                    <a:pt x="702630" y="623925"/>
                  </a:cubicBezTo>
                  <a:cubicBezTo>
                    <a:pt x="753316" y="579827"/>
                    <a:pt x="810652" y="864397"/>
                    <a:pt x="817158" y="898434"/>
                  </a:cubicBezTo>
                  <a:cubicBezTo>
                    <a:pt x="835173" y="989200"/>
                    <a:pt x="850544" y="1078396"/>
                    <a:pt x="880856" y="1165665"/>
                  </a:cubicBezTo>
                  <a:cubicBezTo>
                    <a:pt x="904233" y="1246369"/>
                    <a:pt x="915600" y="1294035"/>
                    <a:pt x="1013757" y="1292037"/>
                  </a:cubicBezTo>
                  <a:cubicBezTo>
                    <a:pt x="1051147" y="1289040"/>
                    <a:pt x="1086963" y="1278908"/>
                    <a:pt x="1122423" y="1267205"/>
                  </a:cubicBezTo>
                  <a:cubicBezTo>
                    <a:pt x="1130930" y="1264636"/>
                    <a:pt x="1141153" y="1264779"/>
                    <a:pt x="1148159" y="1258928"/>
                  </a:cubicBezTo>
                  <a:cubicBezTo>
                    <a:pt x="1189910" y="1191567"/>
                    <a:pt x="1186407" y="1108294"/>
                    <a:pt x="1207640" y="1033798"/>
                  </a:cubicBezTo>
                  <a:cubicBezTo>
                    <a:pt x="1223368" y="916130"/>
                    <a:pt x="1232876" y="797108"/>
                    <a:pt x="1238810" y="678656"/>
                  </a:cubicBezTo>
                  <a:cubicBezTo>
                    <a:pt x="1240311" y="635913"/>
                    <a:pt x="1235950" y="593313"/>
                    <a:pt x="1234663" y="550570"/>
                  </a:cubicBezTo>
                  <a:cubicBezTo>
                    <a:pt x="1234234" y="470508"/>
                    <a:pt x="1229945" y="390446"/>
                    <a:pt x="1225870" y="310455"/>
                  </a:cubicBezTo>
                  <a:cubicBezTo>
                    <a:pt x="1224154" y="233961"/>
                    <a:pt x="1227085" y="157538"/>
                    <a:pt x="1223796" y="81115"/>
                  </a:cubicBezTo>
                  <a:cubicBezTo>
                    <a:pt x="1222653" y="68913"/>
                    <a:pt x="1226084" y="55141"/>
                    <a:pt x="1222510" y="43795"/>
                  </a:cubicBezTo>
                  <a:cubicBezTo>
                    <a:pt x="1206853" y="33734"/>
                    <a:pt x="1186621" y="33163"/>
                    <a:pt x="1168463" y="32949"/>
                  </a:cubicBezTo>
                  <a:cubicBezTo>
                    <a:pt x="1130001" y="41441"/>
                    <a:pt x="1119134" y="167671"/>
                    <a:pt x="1111628" y="203420"/>
                  </a:cubicBezTo>
                  <a:cubicBezTo>
                    <a:pt x="1102834" y="254797"/>
                    <a:pt x="1095042" y="306245"/>
                    <a:pt x="1089323" y="358050"/>
                  </a:cubicBezTo>
                  <a:cubicBezTo>
                    <a:pt x="1078027" y="450100"/>
                    <a:pt x="1076383" y="542935"/>
                    <a:pt x="1075167" y="635628"/>
                  </a:cubicBezTo>
                  <a:cubicBezTo>
                    <a:pt x="1078313" y="705486"/>
                    <a:pt x="1084175" y="775415"/>
                    <a:pt x="1081244" y="845416"/>
                  </a:cubicBezTo>
                  <a:cubicBezTo>
                    <a:pt x="1080386" y="902287"/>
                    <a:pt x="1079671" y="959515"/>
                    <a:pt x="1068018" y="1015388"/>
                  </a:cubicBezTo>
                  <a:cubicBezTo>
                    <a:pt x="1062156" y="1033584"/>
                    <a:pt x="1068233" y="1066907"/>
                    <a:pt x="1045070" y="1072473"/>
                  </a:cubicBezTo>
                  <a:cubicBezTo>
                    <a:pt x="1012613" y="1077825"/>
                    <a:pt x="995813" y="976712"/>
                    <a:pt x="987091" y="951952"/>
                  </a:cubicBezTo>
                  <a:cubicBezTo>
                    <a:pt x="967288" y="872674"/>
                    <a:pt x="928826" y="799962"/>
                    <a:pt x="907450" y="721255"/>
                  </a:cubicBezTo>
                  <a:cubicBezTo>
                    <a:pt x="887576" y="658533"/>
                    <a:pt x="864341" y="597095"/>
                    <a:pt x="838533" y="536513"/>
                  </a:cubicBezTo>
                  <a:cubicBezTo>
                    <a:pt x="826094" y="510682"/>
                    <a:pt x="820089" y="476431"/>
                    <a:pt x="793423" y="461375"/>
                  </a:cubicBezTo>
                  <a:cubicBezTo>
                    <a:pt x="747168" y="445819"/>
                    <a:pt x="695695" y="455095"/>
                    <a:pt x="648297" y="458306"/>
                  </a:cubicBezTo>
                  <a:cubicBezTo>
                    <a:pt x="628208" y="478571"/>
                    <a:pt x="615840" y="505830"/>
                    <a:pt x="605688" y="531661"/>
                  </a:cubicBezTo>
                  <a:cubicBezTo>
                    <a:pt x="556145" y="688146"/>
                    <a:pt x="519613" y="848913"/>
                    <a:pt x="503600" y="1012248"/>
                  </a:cubicBezTo>
                  <a:cubicBezTo>
                    <a:pt x="501669" y="1030658"/>
                    <a:pt x="499310" y="1048997"/>
                    <a:pt x="497809" y="1067407"/>
                  </a:cubicBezTo>
                  <a:cubicBezTo>
                    <a:pt x="497952" y="1084532"/>
                    <a:pt x="488801" y="1104726"/>
                    <a:pt x="468641" y="1092667"/>
                  </a:cubicBezTo>
                  <a:cubicBezTo>
                    <a:pt x="457631" y="1082463"/>
                    <a:pt x="454057" y="1066764"/>
                    <a:pt x="446907" y="1053920"/>
                  </a:cubicBezTo>
                  <a:cubicBezTo>
                    <a:pt x="432967" y="1028874"/>
                    <a:pt x="421600" y="1002543"/>
                    <a:pt x="414951" y="974572"/>
                  </a:cubicBezTo>
                  <a:cubicBezTo>
                    <a:pt x="381565" y="852837"/>
                    <a:pt x="356829" y="729033"/>
                    <a:pt x="322728" y="607442"/>
                  </a:cubicBezTo>
                  <a:cubicBezTo>
                    <a:pt x="306142" y="538582"/>
                    <a:pt x="285339" y="470936"/>
                    <a:pt x="270254" y="401720"/>
                  </a:cubicBezTo>
                  <a:cubicBezTo>
                    <a:pt x="253382" y="337285"/>
                    <a:pt x="233508" y="273635"/>
                    <a:pt x="223356" y="207630"/>
                  </a:cubicBezTo>
                  <a:cubicBezTo>
                    <a:pt x="216350" y="175877"/>
                    <a:pt x="211560" y="143552"/>
                    <a:pt x="201194" y="112655"/>
                  </a:cubicBezTo>
                  <a:cubicBezTo>
                    <a:pt x="196762" y="100167"/>
                    <a:pt x="183107" y="95029"/>
                    <a:pt x="171811" y="90391"/>
                  </a:cubicBezTo>
                  <a:cubicBezTo>
                    <a:pt x="135780" y="79902"/>
                    <a:pt x="29045" y="70411"/>
                    <a:pt x="21109" y="116508"/>
                  </a:cubicBezTo>
                  <a:cubicBezTo>
                    <a:pt x="28687" y="144836"/>
                    <a:pt x="29188" y="175377"/>
                    <a:pt x="36694" y="203991"/>
                  </a:cubicBezTo>
                  <a:cubicBezTo>
                    <a:pt x="45630" y="247162"/>
                    <a:pt x="56640" y="289905"/>
                    <a:pt x="64361" y="333361"/>
                  </a:cubicBezTo>
                  <a:cubicBezTo>
                    <a:pt x="74370" y="395798"/>
                    <a:pt x="82091" y="461874"/>
                    <a:pt x="95602" y="523027"/>
                  </a:cubicBezTo>
                  <a:cubicBezTo>
                    <a:pt x="131848" y="693926"/>
                    <a:pt x="180104" y="861828"/>
                    <a:pt x="235581" y="1027375"/>
                  </a:cubicBezTo>
                  <a:cubicBezTo>
                    <a:pt x="261961" y="1110863"/>
                    <a:pt x="281836" y="1198774"/>
                    <a:pt x="319654" y="1277909"/>
                  </a:cubicBezTo>
                  <a:cubicBezTo>
                    <a:pt x="341745" y="1334923"/>
                    <a:pt x="406873" y="1349051"/>
                    <a:pt x="461849" y="13480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1" name="Google Shape;1601;p29"/>
            <p:cNvSpPr/>
            <p:nvPr/>
          </p:nvSpPr>
          <p:spPr>
            <a:xfrm>
              <a:off x="4849247" y="9273432"/>
              <a:ext cx="945673" cy="1220350"/>
            </a:xfrm>
            <a:custGeom>
              <a:rect b="b" l="l" r="r" t="t"/>
              <a:pathLst>
                <a:path extrusionOk="0" h="1220350" w="945673">
                  <a:moveTo>
                    <a:pt x="420811" y="1218767"/>
                  </a:moveTo>
                  <a:cubicBezTo>
                    <a:pt x="370125" y="1213843"/>
                    <a:pt x="318151" y="1208634"/>
                    <a:pt x="270681" y="1188940"/>
                  </a:cubicBezTo>
                  <a:cubicBezTo>
                    <a:pt x="223712" y="1165820"/>
                    <a:pt x="174455" y="1141487"/>
                    <a:pt x="138352" y="1102812"/>
                  </a:cubicBezTo>
                  <a:cubicBezTo>
                    <a:pt x="10669" y="952535"/>
                    <a:pt x="-10992" y="741819"/>
                    <a:pt x="4235" y="552296"/>
                  </a:cubicBezTo>
                  <a:cubicBezTo>
                    <a:pt x="7738" y="512621"/>
                    <a:pt x="5951" y="472376"/>
                    <a:pt x="12171" y="432916"/>
                  </a:cubicBezTo>
                  <a:cubicBezTo>
                    <a:pt x="34976" y="329377"/>
                    <a:pt x="94242" y="237399"/>
                    <a:pt x="161157" y="156552"/>
                  </a:cubicBezTo>
                  <a:cubicBezTo>
                    <a:pt x="187108" y="126939"/>
                    <a:pt x="217063" y="101250"/>
                    <a:pt x="247447" y="76275"/>
                  </a:cubicBezTo>
                  <a:cubicBezTo>
                    <a:pt x="269323" y="58365"/>
                    <a:pt x="293487" y="42738"/>
                    <a:pt x="321225" y="35816"/>
                  </a:cubicBezTo>
                  <a:cubicBezTo>
                    <a:pt x="395218" y="15051"/>
                    <a:pt x="472857" y="-10566"/>
                    <a:pt x="550281" y="5490"/>
                  </a:cubicBezTo>
                  <a:cubicBezTo>
                    <a:pt x="558931" y="-5571"/>
                    <a:pt x="576375" y="3563"/>
                    <a:pt x="588243" y="3206"/>
                  </a:cubicBezTo>
                  <a:cubicBezTo>
                    <a:pt x="614623" y="6489"/>
                    <a:pt x="635998" y="18405"/>
                    <a:pt x="658875" y="30678"/>
                  </a:cubicBezTo>
                  <a:cubicBezTo>
                    <a:pt x="748382" y="89762"/>
                    <a:pt x="813939" y="181526"/>
                    <a:pt x="853401" y="280284"/>
                  </a:cubicBezTo>
                  <a:cubicBezTo>
                    <a:pt x="885501" y="348715"/>
                    <a:pt x="920245" y="417075"/>
                    <a:pt x="931541" y="492713"/>
                  </a:cubicBezTo>
                  <a:cubicBezTo>
                    <a:pt x="948055" y="593040"/>
                    <a:pt x="952845" y="697364"/>
                    <a:pt x="930826" y="797192"/>
                  </a:cubicBezTo>
                  <a:cubicBezTo>
                    <a:pt x="914454" y="859629"/>
                    <a:pt x="896439" y="922922"/>
                    <a:pt x="863196" y="978723"/>
                  </a:cubicBezTo>
                  <a:cubicBezTo>
                    <a:pt x="821445" y="1059641"/>
                    <a:pt x="760106" y="1131926"/>
                    <a:pt x="678321" y="1174454"/>
                  </a:cubicBezTo>
                  <a:cubicBezTo>
                    <a:pt x="597965" y="1210918"/>
                    <a:pt x="508602" y="1225474"/>
                    <a:pt x="420811" y="1218767"/>
                  </a:cubicBezTo>
                  <a:close/>
                  <a:moveTo>
                    <a:pt x="504741" y="1186299"/>
                  </a:moveTo>
                  <a:cubicBezTo>
                    <a:pt x="591317" y="1177451"/>
                    <a:pt x="676605" y="1151692"/>
                    <a:pt x="739946" y="1090396"/>
                  </a:cubicBezTo>
                  <a:cubicBezTo>
                    <a:pt x="776120" y="1059499"/>
                    <a:pt x="802214" y="1019396"/>
                    <a:pt x="825520" y="978438"/>
                  </a:cubicBezTo>
                  <a:cubicBezTo>
                    <a:pt x="874563" y="895949"/>
                    <a:pt x="902801" y="800831"/>
                    <a:pt x="911237" y="705427"/>
                  </a:cubicBezTo>
                  <a:cubicBezTo>
                    <a:pt x="916170" y="584834"/>
                    <a:pt x="905804" y="459461"/>
                    <a:pt x="849970" y="350428"/>
                  </a:cubicBezTo>
                  <a:cubicBezTo>
                    <a:pt x="821945" y="294912"/>
                    <a:pt x="802428" y="234973"/>
                    <a:pt x="765897" y="184167"/>
                  </a:cubicBezTo>
                  <a:cubicBezTo>
                    <a:pt x="725934" y="127938"/>
                    <a:pt x="675890" y="72708"/>
                    <a:pt x="612907" y="43594"/>
                  </a:cubicBezTo>
                  <a:cubicBezTo>
                    <a:pt x="592961" y="36173"/>
                    <a:pt x="571871" y="31249"/>
                    <a:pt x="552998" y="22615"/>
                  </a:cubicBezTo>
                  <a:cubicBezTo>
                    <a:pt x="527047" y="18976"/>
                    <a:pt x="500666" y="19047"/>
                    <a:pt x="474787" y="22972"/>
                  </a:cubicBezTo>
                  <a:cubicBezTo>
                    <a:pt x="443903" y="27182"/>
                    <a:pt x="413805" y="35602"/>
                    <a:pt x="383994" y="44450"/>
                  </a:cubicBezTo>
                  <a:cubicBezTo>
                    <a:pt x="352466" y="54726"/>
                    <a:pt x="318937" y="61647"/>
                    <a:pt x="291127" y="79772"/>
                  </a:cubicBezTo>
                  <a:cubicBezTo>
                    <a:pt x="194043" y="149487"/>
                    <a:pt x="118906" y="248245"/>
                    <a:pt x="70579" y="356850"/>
                  </a:cubicBezTo>
                  <a:cubicBezTo>
                    <a:pt x="60212" y="381967"/>
                    <a:pt x="50204" y="407513"/>
                    <a:pt x="44556" y="434129"/>
                  </a:cubicBezTo>
                  <a:cubicBezTo>
                    <a:pt x="38908" y="465883"/>
                    <a:pt x="40124" y="498421"/>
                    <a:pt x="38050" y="530532"/>
                  </a:cubicBezTo>
                  <a:cubicBezTo>
                    <a:pt x="35548" y="572133"/>
                    <a:pt x="31759" y="613734"/>
                    <a:pt x="32260" y="655477"/>
                  </a:cubicBezTo>
                  <a:cubicBezTo>
                    <a:pt x="34047" y="807110"/>
                    <a:pt x="63430" y="968448"/>
                    <a:pt x="166948" y="1085401"/>
                  </a:cubicBezTo>
                  <a:cubicBezTo>
                    <a:pt x="203337" y="1119510"/>
                    <a:pt x="249520" y="1143414"/>
                    <a:pt x="295059" y="1163109"/>
                  </a:cubicBezTo>
                  <a:cubicBezTo>
                    <a:pt x="362404" y="1184587"/>
                    <a:pt x="434466" y="1189439"/>
                    <a:pt x="504741" y="11862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2" name="Google Shape;1602;p29"/>
            <p:cNvSpPr/>
            <p:nvPr/>
          </p:nvSpPr>
          <p:spPr>
            <a:xfrm>
              <a:off x="5001413" y="9393695"/>
              <a:ext cx="643357" cy="925081"/>
            </a:xfrm>
            <a:custGeom>
              <a:rect b="b" l="l" r="r" t="t"/>
              <a:pathLst>
                <a:path extrusionOk="0" h="925081" w="643357">
                  <a:moveTo>
                    <a:pt x="303747" y="924180"/>
                  </a:moveTo>
                  <a:cubicBezTo>
                    <a:pt x="189577" y="921325"/>
                    <a:pt x="99999" y="837767"/>
                    <a:pt x="53101" y="739081"/>
                  </a:cubicBezTo>
                  <a:cubicBezTo>
                    <a:pt x="15282" y="674645"/>
                    <a:pt x="4487" y="598936"/>
                    <a:pt x="1199" y="525439"/>
                  </a:cubicBezTo>
                  <a:cubicBezTo>
                    <a:pt x="-517" y="489189"/>
                    <a:pt x="-732" y="452726"/>
                    <a:pt x="2843" y="416620"/>
                  </a:cubicBezTo>
                  <a:cubicBezTo>
                    <a:pt x="10278" y="355753"/>
                    <a:pt x="30653" y="296883"/>
                    <a:pt x="54030" y="240369"/>
                  </a:cubicBezTo>
                  <a:cubicBezTo>
                    <a:pt x="82126" y="187351"/>
                    <a:pt x="108077" y="131550"/>
                    <a:pt x="149256" y="87166"/>
                  </a:cubicBezTo>
                  <a:cubicBezTo>
                    <a:pt x="203803" y="31793"/>
                    <a:pt x="284230" y="-11377"/>
                    <a:pt x="363799" y="2680"/>
                  </a:cubicBezTo>
                  <a:cubicBezTo>
                    <a:pt x="386819" y="2323"/>
                    <a:pt x="408267" y="10172"/>
                    <a:pt x="427712" y="22089"/>
                  </a:cubicBezTo>
                  <a:cubicBezTo>
                    <a:pt x="457309" y="36503"/>
                    <a:pt x="483618" y="56911"/>
                    <a:pt x="506423" y="80459"/>
                  </a:cubicBezTo>
                  <a:cubicBezTo>
                    <a:pt x="560971" y="142039"/>
                    <a:pt x="607868" y="214252"/>
                    <a:pt x="628100" y="294600"/>
                  </a:cubicBezTo>
                  <a:cubicBezTo>
                    <a:pt x="667563" y="477772"/>
                    <a:pt x="629888" y="677999"/>
                    <a:pt x="521865" y="831773"/>
                  </a:cubicBezTo>
                  <a:cubicBezTo>
                    <a:pt x="496057" y="868379"/>
                    <a:pt x="455379" y="888145"/>
                    <a:pt x="414415" y="903344"/>
                  </a:cubicBezTo>
                  <a:cubicBezTo>
                    <a:pt x="379670" y="918471"/>
                    <a:pt x="341923" y="928176"/>
                    <a:pt x="303747" y="924180"/>
                  </a:cubicBezTo>
                  <a:close/>
                  <a:moveTo>
                    <a:pt x="316329" y="892069"/>
                  </a:moveTo>
                  <a:cubicBezTo>
                    <a:pt x="350002" y="893853"/>
                    <a:pt x="381958" y="881722"/>
                    <a:pt x="412413" y="868736"/>
                  </a:cubicBezTo>
                  <a:cubicBezTo>
                    <a:pt x="446657" y="856391"/>
                    <a:pt x="480401" y="836910"/>
                    <a:pt x="500275" y="805799"/>
                  </a:cubicBezTo>
                  <a:cubicBezTo>
                    <a:pt x="574625" y="694839"/>
                    <a:pt x="609084" y="571749"/>
                    <a:pt x="610585" y="439240"/>
                  </a:cubicBezTo>
                  <a:cubicBezTo>
                    <a:pt x="611943" y="316720"/>
                    <a:pt x="583133" y="228167"/>
                    <a:pt x="507066" y="131835"/>
                  </a:cubicBezTo>
                  <a:cubicBezTo>
                    <a:pt x="475468" y="89521"/>
                    <a:pt x="432144" y="55056"/>
                    <a:pt x="382101" y="37288"/>
                  </a:cubicBezTo>
                  <a:cubicBezTo>
                    <a:pt x="363942" y="35218"/>
                    <a:pt x="344640" y="33649"/>
                    <a:pt x="326767" y="32364"/>
                  </a:cubicBezTo>
                  <a:cubicBezTo>
                    <a:pt x="318546" y="31008"/>
                    <a:pt x="309395" y="34219"/>
                    <a:pt x="301960" y="30009"/>
                  </a:cubicBezTo>
                  <a:cubicBezTo>
                    <a:pt x="216243" y="56126"/>
                    <a:pt x="153116" y="115281"/>
                    <a:pt x="115083" y="195343"/>
                  </a:cubicBezTo>
                  <a:cubicBezTo>
                    <a:pt x="72975" y="267413"/>
                    <a:pt x="42806" y="349616"/>
                    <a:pt x="34370" y="432532"/>
                  </a:cubicBezTo>
                  <a:cubicBezTo>
                    <a:pt x="30653" y="511453"/>
                    <a:pt x="33727" y="592086"/>
                    <a:pt x="56747" y="668152"/>
                  </a:cubicBezTo>
                  <a:cubicBezTo>
                    <a:pt x="100571" y="783322"/>
                    <a:pt x="181784" y="891998"/>
                    <a:pt x="316329" y="8920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3" name="Google Shape;1603;p29"/>
            <p:cNvSpPr/>
            <p:nvPr/>
          </p:nvSpPr>
          <p:spPr>
            <a:xfrm>
              <a:off x="5869725" y="9331773"/>
              <a:ext cx="1126832" cy="1183902"/>
            </a:xfrm>
            <a:custGeom>
              <a:rect b="b" l="l" r="r" t="t"/>
              <a:pathLst>
                <a:path extrusionOk="0" h="1183902" w="1126832">
                  <a:moveTo>
                    <a:pt x="770238" y="1183902"/>
                  </a:moveTo>
                  <a:cubicBezTo>
                    <a:pt x="732562" y="1183474"/>
                    <a:pt x="696173" y="1172699"/>
                    <a:pt x="659713" y="1164279"/>
                  </a:cubicBezTo>
                  <a:cubicBezTo>
                    <a:pt x="617819" y="1155288"/>
                    <a:pt x="561699" y="1145441"/>
                    <a:pt x="548759" y="1097489"/>
                  </a:cubicBezTo>
                  <a:cubicBezTo>
                    <a:pt x="531888" y="1031841"/>
                    <a:pt x="524381" y="964623"/>
                    <a:pt x="522165" y="897049"/>
                  </a:cubicBezTo>
                  <a:cubicBezTo>
                    <a:pt x="517804" y="848098"/>
                    <a:pt x="509511" y="799575"/>
                    <a:pt x="508725" y="750411"/>
                  </a:cubicBezTo>
                  <a:cubicBezTo>
                    <a:pt x="507652" y="715375"/>
                    <a:pt x="506937" y="680196"/>
                    <a:pt x="500575" y="645659"/>
                  </a:cubicBezTo>
                  <a:cubicBezTo>
                    <a:pt x="475267" y="701317"/>
                    <a:pt x="456823" y="759901"/>
                    <a:pt x="437306" y="817771"/>
                  </a:cubicBezTo>
                  <a:cubicBezTo>
                    <a:pt x="412784" y="888628"/>
                    <a:pt x="380256" y="956275"/>
                    <a:pt x="354376" y="1026561"/>
                  </a:cubicBezTo>
                  <a:cubicBezTo>
                    <a:pt x="328354" y="1098060"/>
                    <a:pt x="304833" y="1167918"/>
                    <a:pt x="213182" y="1156858"/>
                  </a:cubicBezTo>
                  <a:cubicBezTo>
                    <a:pt x="122889" y="1151078"/>
                    <a:pt x="-4221" y="1116684"/>
                    <a:pt x="998" y="1004868"/>
                  </a:cubicBezTo>
                  <a:cubicBezTo>
                    <a:pt x="-2291" y="905112"/>
                    <a:pt x="3143" y="805070"/>
                    <a:pt x="8648" y="705456"/>
                  </a:cubicBezTo>
                  <a:cubicBezTo>
                    <a:pt x="11650" y="602488"/>
                    <a:pt x="22088" y="500091"/>
                    <a:pt x="30810" y="397552"/>
                  </a:cubicBezTo>
                  <a:cubicBezTo>
                    <a:pt x="30810" y="397980"/>
                    <a:pt x="30738" y="398408"/>
                    <a:pt x="30738" y="398765"/>
                  </a:cubicBezTo>
                  <a:cubicBezTo>
                    <a:pt x="30738" y="399050"/>
                    <a:pt x="30667" y="399336"/>
                    <a:pt x="30738" y="399407"/>
                  </a:cubicBezTo>
                  <a:cubicBezTo>
                    <a:pt x="36243" y="299722"/>
                    <a:pt x="38745" y="199252"/>
                    <a:pt x="53329" y="100137"/>
                  </a:cubicBezTo>
                  <a:cubicBezTo>
                    <a:pt x="57047" y="87008"/>
                    <a:pt x="59620" y="25213"/>
                    <a:pt x="75491" y="27710"/>
                  </a:cubicBezTo>
                  <a:cubicBezTo>
                    <a:pt x="84142" y="17292"/>
                    <a:pt x="92149" y="2950"/>
                    <a:pt x="106876" y="1094"/>
                  </a:cubicBezTo>
                  <a:cubicBezTo>
                    <a:pt x="144766" y="-404"/>
                    <a:pt x="191092" y="-4543"/>
                    <a:pt x="220045" y="24571"/>
                  </a:cubicBezTo>
                  <a:cubicBezTo>
                    <a:pt x="234844" y="39484"/>
                    <a:pt x="226551" y="60677"/>
                    <a:pt x="225765" y="78945"/>
                  </a:cubicBezTo>
                  <a:cubicBezTo>
                    <a:pt x="224478" y="102350"/>
                    <a:pt x="225193" y="125897"/>
                    <a:pt x="226408" y="149374"/>
                  </a:cubicBezTo>
                  <a:cubicBezTo>
                    <a:pt x="228910" y="204104"/>
                    <a:pt x="230054" y="258763"/>
                    <a:pt x="237561" y="313066"/>
                  </a:cubicBezTo>
                  <a:cubicBezTo>
                    <a:pt x="240778" y="375217"/>
                    <a:pt x="242779" y="437654"/>
                    <a:pt x="241278" y="499806"/>
                  </a:cubicBezTo>
                  <a:cubicBezTo>
                    <a:pt x="240277" y="533772"/>
                    <a:pt x="234201" y="567452"/>
                    <a:pt x="231198" y="601204"/>
                  </a:cubicBezTo>
                  <a:cubicBezTo>
                    <a:pt x="229983" y="672061"/>
                    <a:pt x="236989" y="742990"/>
                    <a:pt x="229768" y="813704"/>
                  </a:cubicBezTo>
                  <a:cubicBezTo>
                    <a:pt x="274235" y="733142"/>
                    <a:pt x="293466" y="642876"/>
                    <a:pt x="335145" y="561458"/>
                  </a:cubicBezTo>
                  <a:cubicBezTo>
                    <a:pt x="364885" y="510010"/>
                    <a:pt x="398343" y="460346"/>
                    <a:pt x="433374" y="412251"/>
                  </a:cubicBezTo>
                  <a:cubicBezTo>
                    <a:pt x="459253" y="379570"/>
                    <a:pt x="485776" y="372220"/>
                    <a:pt x="525739" y="381996"/>
                  </a:cubicBezTo>
                  <a:cubicBezTo>
                    <a:pt x="564416" y="388846"/>
                    <a:pt x="603235" y="395768"/>
                    <a:pt x="641411" y="404973"/>
                  </a:cubicBezTo>
                  <a:cubicBezTo>
                    <a:pt x="668077" y="411681"/>
                    <a:pt x="687165" y="426594"/>
                    <a:pt x="689167" y="455422"/>
                  </a:cubicBezTo>
                  <a:cubicBezTo>
                    <a:pt x="694958" y="485178"/>
                    <a:pt x="698961" y="515219"/>
                    <a:pt x="703751" y="545118"/>
                  </a:cubicBezTo>
                  <a:cubicBezTo>
                    <a:pt x="721624" y="644517"/>
                    <a:pt x="721910" y="748627"/>
                    <a:pt x="744930" y="846742"/>
                  </a:cubicBezTo>
                  <a:cubicBezTo>
                    <a:pt x="774384" y="765966"/>
                    <a:pt x="793615" y="682979"/>
                    <a:pt x="816921" y="600419"/>
                  </a:cubicBezTo>
                  <a:cubicBezTo>
                    <a:pt x="828931" y="556606"/>
                    <a:pt x="843730" y="513935"/>
                    <a:pt x="859672" y="471478"/>
                  </a:cubicBezTo>
                  <a:cubicBezTo>
                    <a:pt x="876115" y="418888"/>
                    <a:pt x="893988" y="365584"/>
                    <a:pt x="913290" y="314207"/>
                  </a:cubicBezTo>
                  <a:cubicBezTo>
                    <a:pt x="929376" y="266969"/>
                    <a:pt x="944031" y="219089"/>
                    <a:pt x="963048" y="172850"/>
                  </a:cubicBezTo>
                  <a:cubicBezTo>
                    <a:pt x="977274" y="137100"/>
                    <a:pt x="993717" y="105917"/>
                    <a:pt x="1038328" y="118405"/>
                  </a:cubicBezTo>
                  <a:cubicBezTo>
                    <a:pt x="1070784" y="124970"/>
                    <a:pt x="1123687" y="135316"/>
                    <a:pt x="1126833" y="175490"/>
                  </a:cubicBezTo>
                  <a:cubicBezTo>
                    <a:pt x="1112892" y="252555"/>
                    <a:pt x="1091802" y="327551"/>
                    <a:pt x="1080364" y="405044"/>
                  </a:cubicBezTo>
                  <a:cubicBezTo>
                    <a:pt x="1056486" y="502732"/>
                    <a:pt x="1027604" y="599349"/>
                    <a:pt x="994718" y="694467"/>
                  </a:cubicBezTo>
                  <a:cubicBezTo>
                    <a:pt x="978418" y="755120"/>
                    <a:pt x="960260" y="815131"/>
                    <a:pt x="943531" y="875642"/>
                  </a:cubicBezTo>
                  <a:cubicBezTo>
                    <a:pt x="930948" y="923308"/>
                    <a:pt x="906213" y="966407"/>
                    <a:pt x="889341" y="1012504"/>
                  </a:cubicBezTo>
                  <a:cubicBezTo>
                    <a:pt x="878117" y="1047468"/>
                    <a:pt x="865106" y="1081791"/>
                    <a:pt x="849950" y="1115257"/>
                  </a:cubicBezTo>
                  <a:cubicBezTo>
                    <a:pt x="836581" y="1148723"/>
                    <a:pt x="809629" y="1183902"/>
                    <a:pt x="770238" y="1183902"/>
                  </a:cubicBezTo>
                  <a:close/>
                  <a:moveTo>
                    <a:pt x="773169" y="1151078"/>
                  </a:moveTo>
                  <a:cubicBezTo>
                    <a:pt x="808556" y="1144157"/>
                    <a:pt x="818351" y="1103341"/>
                    <a:pt x="831648" y="1075012"/>
                  </a:cubicBezTo>
                  <a:cubicBezTo>
                    <a:pt x="842300" y="1050608"/>
                    <a:pt x="850307" y="1025205"/>
                    <a:pt x="859029" y="1000088"/>
                  </a:cubicBezTo>
                  <a:cubicBezTo>
                    <a:pt x="871540" y="965194"/>
                    <a:pt x="888841" y="932441"/>
                    <a:pt x="901995" y="897833"/>
                  </a:cubicBezTo>
                  <a:cubicBezTo>
                    <a:pt x="917794" y="848312"/>
                    <a:pt x="931592" y="798077"/>
                    <a:pt x="946176" y="748127"/>
                  </a:cubicBezTo>
                  <a:cubicBezTo>
                    <a:pt x="972985" y="644660"/>
                    <a:pt x="1012805" y="546045"/>
                    <a:pt x="1036969" y="442079"/>
                  </a:cubicBezTo>
                  <a:cubicBezTo>
                    <a:pt x="1049695" y="402262"/>
                    <a:pt x="1054199" y="360875"/>
                    <a:pt x="1061991" y="319987"/>
                  </a:cubicBezTo>
                  <a:cubicBezTo>
                    <a:pt x="1072929" y="271822"/>
                    <a:pt x="1084510" y="223727"/>
                    <a:pt x="1094019" y="175276"/>
                  </a:cubicBezTo>
                  <a:cubicBezTo>
                    <a:pt x="1074073" y="155653"/>
                    <a:pt x="1042474" y="152299"/>
                    <a:pt x="1015808" y="148731"/>
                  </a:cubicBezTo>
                  <a:cubicBezTo>
                    <a:pt x="1008230" y="151657"/>
                    <a:pt x="1004870" y="161433"/>
                    <a:pt x="1000723" y="167926"/>
                  </a:cubicBezTo>
                  <a:cubicBezTo>
                    <a:pt x="969339" y="237356"/>
                    <a:pt x="951038" y="311781"/>
                    <a:pt x="923299" y="382638"/>
                  </a:cubicBezTo>
                  <a:cubicBezTo>
                    <a:pt x="898420" y="460774"/>
                    <a:pt x="869395" y="536555"/>
                    <a:pt x="846947" y="615047"/>
                  </a:cubicBezTo>
                  <a:cubicBezTo>
                    <a:pt x="820495" y="707525"/>
                    <a:pt x="800692" y="802786"/>
                    <a:pt x="761945" y="891126"/>
                  </a:cubicBezTo>
                  <a:cubicBezTo>
                    <a:pt x="757226" y="901972"/>
                    <a:pt x="744358" y="910250"/>
                    <a:pt x="733062" y="903399"/>
                  </a:cubicBezTo>
                  <a:cubicBezTo>
                    <a:pt x="716977" y="892339"/>
                    <a:pt x="717978" y="869576"/>
                    <a:pt x="712616" y="852522"/>
                  </a:cubicBezTo>
                  <a:cubicBezTo>
                    <a:pt x="693671" y="769606"/>
                    <a:pt x="689596" y="684691"/>
                    <a:pt x="679301" y="600562"/>
                  </a:cubicBezTo>
                  <a:cubicBezTo>
                    <a:pt x="675798" y="576657"/>
                    <a:pt x="671723" y="552753"/>
                    <a:pt x="668006" y="528848"/>
                  </a:cubicBezTo>
                  <a:cubicBezTo>
                    <a:pt x="664074" y="503873"/>
                    <a:pt x="660571" y="478899"/>
                    <a:pt x="655995" y="456207"/>
                  </a:cubicBezTo>
                  <a:cubicBezTo>
                    <a:pt x="655709" y="446146"/>
                    <a:pt x="648131" y="441579"/>
                    <a:pt x="639338" y="438796"/>
                  </a:cubicBezTo>
                  <a:cubicBezTo>
                    <a:pt x="609240" y="429448"/>
                    <a:pt x="575211" y="425524"/>
                    <a:pt x="545328" y="418531"/>
                  </a:cubicBezTo>
                  <a:cubicBezTo>
                    <a:pt x="525668" y="415605"/>
                    <a:pt x="506008" y="409611"/>
                    <a:pt x="486134" y="409611"/>
                  </a:cubicBezTo>
                  <a:cubicBezTo>
                    <a:pt x="472550" y="413036"/>
                    <a:pt x="462828" y="424311"/>
                    <a:pt x="453677" y="434229"/>
                  </a:cubicBezTo>
                  <a:cubicBezTo>
                    <a:pt x="418146" y="483537"/>
                    <a:pt x="382401" y="532916"/>
                    <a:pt x="353876" y="586576"/>
                  </a:cubicBezTo>
                  <a:cubicBezTo>
                    <a:pt x="328711" y="638024"/>
                    <a:pt x="313269" y="693325"/>
                    <a:pt x="291608" y="746129"/>
                  </a:cubicBezTo>
                  <a:cubicBezTo>
                    <a:pt x="275880" y="789015"/>
                    <a:pt x="254861" y="829759"/>
                    <a:pt x="233843" y="869933"/>
                  </a:cubicBezTo>
                  <a:cubicBezTo>
                    <a:pt x="229339" y="878924"/>
                    <a:pt x="216971" y="882206"/>
                    <a:pt x="208893" y="875784"/>
                  </a:cubicBezTo>
                  <a:cubicBezTo>
                    <a:pt x="197669" y="866365"/>
                    <a:pt x="197526" y="849596"/>
                    <a:pt x="196882" y="836039"/>
                  </a:cubicBezTo>
                  <a:cubicBezTo>
                    <a:pt x="198312" y="789871"/>
                    <a:pt x="201887" y="747556"/>
                    <a:pt x="200600" y="701959"/>
                  </a:cubicBezTo>
                  <a:cubicBezTo>
                    <a:pt x="198527" y="653152"/>
                    <a:pt x="195453" y="603273"/>
                    <a:pt x="203603" y="555250"/>
                  </a:cubicBezTo>
                  <a:cubicBezTo>
                    <a:pt x="210466" y="506656"/>
                    <a:pt x="210180" y="457420"/>
                    <a:pt x="207964" y="408470"/>
                  </a:cubicBezTo>
                  <a:cubicBezTo>
                    <a:pt x="207034" y="372149"/>
                    <a:pt x="208106" y="335757"/>
                    <a:pt x="203316" y="299651"/>
                  </a:cubicBezTo>
                  <a:cubicBezTo>
                    <a:pt x="198241" y="262331"/>
                    <a:pt x="196382" y="224798"/>
                    <a:pt x="195596" y="187121"/>
                  </a:cubicBezTo>
                  <a:cubicBezTo>
                    <a:pt x="193451" y="140454"/>
                    <a:pt x="189519" y="93573"/>
                    <a:pt x="196311" y="47048"/>
                  </a:cubicBezTo>
                  <a:cubicBezTo>
                    <a:pt x="175221" y="28567"/>
                    <a:pt x="143264" y="33776"/>
                    <a:pt x="117099" y="33062"/>
                  </a:cubicBezTo>
                  <a:cubicBezTo>
                    <a:pt x="109878" y="34275"/>
                    <a:pt x="102372" y="32991"/>
                    <a:pt x="95294" y="34917"/>
                  </a:cubicBezTo>
                  <a:cubicBezTo>
                    <a:pt x="88646" y="36987"/>
                    <a:pt x="83856" y="42196"/>
                    <a:pt x="78351" y="45978"/>
                  </a:cubicBezTo>
                  <a:cubicBezTo>
                    <a:pt x="63838" y="168568"/>
                    <a:pt x="62837" y="290588"/>
                    <a:pt x="58048" y="413465"/>
                  </a:cubicBezTo>
                  <a:cubicBezTo>
                    <a:pt x="43535" y="585862"/>
                    <a:pt x="34813" y="758474"/>
                    <a:pt x="32383" y="931442"/>
                  </a:cubicBezTo>
                  <a:cubicBezTo>
                    <a:pt x="30524" y="1051036"/>
                    <a:pt x="30810" y="1083932"/>
                    <a:pt x="156276" y="1116399"/>
                  </a:cubicBezTo>
                  <a:cubicBezTo>
                    <a:pt x="274378" y="1138734"/>
                    <a:pt x="285531" y="1121751"/>
                    <a:pt x="324350" y="1013788"/>
                  </a:cubicBezTo>
                  <a:cubicBezTo>
                    <a:pt x="350230" y="943502"/>
                    <a:pt x="382830" y="875856"/>
                    <a:pt x="407279" y="804998"/>
                  </a:cubicBezTo>
                  <a:cubicBezTo>
                    <a:pt x="431872" y="731787"/>
                    <a:pt x="455035" y="657718"/>
                    <a:pt x="492210" y="589787"/>
                  </a:cubicBezTo>
                  <a:cubicBezTo>
                    <a:pt x="503506" y="575159"/>
                    <a:pt x="523380" y="584863"/>
                    <a:pt x="525311" y="601703"/>
                  </a:cubicBezTo>
                  <a:cubicBezTo>
                    <a:pt x="532174" y="632030"/>
                    <a:pt x="537821" y="662713"/>
                    <a:pt x="539466" y="693753"/>
                  </a:cubicBezTo>
                  <a:cubicBezTo>
                    <a:pt x="542111" y="748484"/>
                    <a:pt x="542897" y="803286"/>
                    <a:pt x="551405" y="857517"/>
                  </a:cubicBezTo>
                  <a:cubicBezTo>
                    <a:pt x="558196" y="929373"/>
                    <a:pt x="558768" y="1001871"/>
                    <a:pt x="576498" y="1072015"/>
                  </a:cubicBezTo>
                  <a:cubicBezTo>
                    <a:pt x="579286" y="1120466"/>
                    <a:pt x="635049" y="1124534"/>
                    <a:pt x="672295" y="1133524"/>
                  </a:cubicBezTo>
                  <a:cubicBezTo>
                    <a:pt x="705253" y="1141088"/>
                    <a:pt x="739211" y="1151221"/>
                    <a:pt x="773169" y="11510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4" name="Google Shape;1604;p29"/>
          <p:cNvGrpSpPr/>
          <p:nvPr/>
        </p:nvGrpSpPr>
        <p:grpSpPr>
          <a:xfrm>
            <a:off x="7340851" y="-40987"/>
            <a:ext cx="1073191" cy="1113626"/>
            <a:chOff x="14681702" y="-81974"/>
            <a:chExt cx="2146382" cy="2227251"/>
          </a:xfrm>
        </p:grpSpPr>
        <p:sp>
          <p:nvSpPr>
            <p:cNvPr id="1605" name="Google Shape;1605;p29"/>
            <p:cNvSpPr/>
            <p:nvPr/>
          </p:nvSpPr>
          <p:spPr>
            <a:xfrm>
              <a:off x="14681702" y="-81974"/>
              <a:ext cx="2146382" cy="765300"/>
            </a:xfrm>
            <a:custGeom>
              <a:rect b="b" l="l" r="r" t="t"/>
              <a:pathLst>
                <a:path extrusionOk="0" h="765300" w="2146382">
                  <a:moveTo>
                    <a:pt x="1919431" y="752448"/>
                  </a:moveTo>
                  <a:cubicBezTo>
                    <a:pt x="1894082" y="733284"/>
                    <a:pt x="1869374" y="713387"/>
                    <a:pt x="1848280" y="689466"/>
                  </a:cubicBezTo>
                  <a:cubicBezTo>
                    <a:pt x="1831076" y="670484"/>
                    <a:pt x="1810897" y="654841"/>
                    <a:pt x="1789895" y="640251"/>
                  </a:cubicBezTo>
                  <a:cubicBezTo>
                    <a:pt x="1754617" y="611527"/>
                    <a:pt x="1717280" y="585684"/>
                    <a:pt x="1678478" y="562037"/>
                  </a:cubicBezTo>
                  <a:cubicBezTo>
                    <a:pt x="1617394" y="523982"/>
                    <a:pt x="1555989" y="486568"/>
                    <a:pt x="1493989" y="449931"/>
                  </a:cubicBezTo>
                  <a:cubicBezTo>
                    <a:pt x="1401470" y="391111"/>
                    <a:pt x="1296825" y="349946"/>
                    <a:pt x="1187696" y="336224"/>
                  </a:cubicBezTo>
                  <a:cubicBezTo>
                    <a:pt x="1131462" y="326436"/>
                    <a:pt x="1074907" y="321130"/>
                    <a:pt x="1017803" y="325567"/>
                  </a:cubicBezTo>
                  <a:cubicBezTo>
                    <a:pt x="942946" y="325476"/>
                    <a:pt x="868638" y="333388"/>
                    <a:pt x="795885" y="351455"/>
                  </a:cubicBezTo>
                  <a:cubicBezTo>
                    <a:pt x="684011" y="373090"/>
                    <a:pt x="575477" y="410138"/>
                    <a:pt x="473532" y="461137"/>
                  </a:cubicBezTo>
                  <a:cubicBezTo>
                    <a:pt x="412768" y="488352"/>
                    <a:pt x="353101" y="517670"/>
                    <a:pt x="294625" y="549550"/>
                  </a:cubicBezTo>
                  <a:cubicBezTo>
                    <a:pt x="245940" y="576719"/>
                    <a:pt x="196889" y="606038"/>
                    <a:pt x="157127" y="645053"/>
                  </a:cubicBezTo>
                  <a:cubicBezTo>
                    <a:pt x="147701" y="632521"/>
                    <a:pt x="139419" y="619256"/>
                    <a:pt x="132007" y="605443"/>
                  </a:cubicBezTo>
                  <a:cubicBezTo>
                    <a:pt x="110456" y="561397"/>
                    <a:pt x="85427" y="519454"/>
                    <a:pt x="58248" y="478609"/>
                  </a:cubicBezTo>
                  <a:cubicBezTo>
                    <a:pt x="40769" y="449657"/>
                    <a:pt x="25669" y="419332"/>
                    <a:pt x="6955" y="391065"/>
                  </a:cubicBezTo>
                  <a:cubicBezTo>
                    <a:pt x="5033" y="388092"/>
                    <a:pt x="2974" y="384387"/>
                    <a:pt x="0" y="382055"/>
                  </a:cubicBezTo>
                  <a:cubicBezTo>
                    <a:pt x="55365" y="323737"/>
                    <a:pt x="115443" y="270177"/>
                    <a:pt x="182705" y="225216"/>
                  </a:cubicBezTo>
                  <a:cubicBezTo>
                    <a:pt x="239077" y="180620"/>
                    <a:pt x="303547" y="148466"/>
                    <a:pt x="368933" y="119193"/>
                  </a:cubicBezTo>
                  <a:cubicBezTo>
                    <a:pt x="469734" y="74964"/>
                    <a:pt x="578909" y="54198"/>
                    <a:pt x="684926" y="26114"/>
                  </a:cubicBezTo>
                  <a:cubicBezTo>
                    <a:pt x="736997" y="14451"/>
                    <a:pt x="790532" y="14039"/>
                    <a:pt x="843517" y="9465"/>
                  </a:cubicBezTo>
                  <a:cubicBezTo>
                    <a:pt x="935762" y="-643"/>
                    <a:pt x="1028785" y="-2976"/>
                    <a:pt x="1121395" y="4023"/>
                  </a:cubicBezTo>
                  <a:cubicBezTo>
                    <a:pt x="1201927" y="7636"/>
                    <a:pt x="1282458" y="25840"/>
                    <a:pt x="1361707" y="40385"/>
                  </a:cubicBezTo>
                  <a:cubicBezTo>
                    <a:pt x="1391769" y="45279"/>
                    <a:pt x="1419543" y="49487"/>
                    <a:pt x="1449468" y="57217"/>
                  </a:cubicBezTo>
                  <a:cubicBezTo>
                    <a:pt x="1574795" y="94494"/>
                    <a:pt x="1701311" y="134927"/>
                    <a:pt x="1815747" y="199145"/>
                  </a:cubicBezTo>
                  <a:cubicBezTo>
                    <a:pt x="1869465" y="233860"/>
                    <a:pt x="1924098" y="267250"/>
                    <a:pt x="1974384" y="306997"/>
                  </a:cubicBezTo>
                  <a:cubicBezTo>
                    <a:pt x="2030024" y="350403"/>
                    <a:pt x="2088455" y="390288"/>
                    <a:pt x="2146382" y="430584"/>
                  </a:cubicBezTo>
                  <a:cubicBezTo>
                    <a:pt x="2116595" y="464430"/>
                    <a:pt x="2066949" y="547492"/>
                    <a:pt x="2060132" y="554444"/>
                  </a:cubicBezTo>
                  <a:cubicBezTo>
                    <a:pt x="2031717" y="594146"/>
                    <a:pt x="2011264" y="638787"/>
                    <a:pt x="1985915" y="680455"/>
                  </a:cubicBezTo>
                  <a:cubicBezTo>
                    <a:pt x="1972737" y="704056"/>
                    <a:pt x="1957043" y="726148"/>
                    <a:pt x="1942995" y="749246"/>
                  </a:cubicBezTo>
                  <a:cubicBezTo>
                    <a:pt x="1940525" y="753820"/>
                    <a:pt x="1937093" y="759492"/>
                    <a:pt x="1934485" y="765301"/>
                  </a:cubicBezTo>
                  <a:cubicBezTo>
                    <a:pt x="1929772" y="760864"/>
                    <a:pt x="1924556" y="756610"/>
                    <a:pt x="1919431" y="7524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6" name="Google Shape;1606;p29"/>
            <p:cNvSpPr/>
            <p:nvPr/>
          </p:nvSpPr>
          <p:spPr>
            <a:xfrm>
              <a:off x="14926956" y="515387"/>
              <a:ext cx="1609614" cy="583339"/>
            </a:xfrm>
            <a:custGeom>
              <a:rect b="b" l="l" r="r" t="t"/>
              <a:pathLst>
                <a:path extrusionOk="0" h="583339" w="1609614">
                  <a:moveTo>
                    <a:pt x="1395613" y="528453"/>
                  </a:moveTo>
                  <a:cubicBezTo>
                    <a:pt x="1346333" y="482028"/>
                    <a:pt x="1288452" y="446900"/>
                    <a:pt x="1231302" y="411224"/>
                  </a:cubicBezTo>
                  <a:cubicBezTo>
                    <a:pt x="1197305" y="391922"/>
                    <a:pt x="1161066" y="377651"/>
                    <a:pt x="1125513" y="361780"/>
                  </a:cubicBezTo>
                  <a:cubicBezTo>
                    <a:pt x="1101125" y="347921"/>
                    <a:pt x="1075959" y="335572"/>
                    <a:pt x="1049283" y="326698"/>
                  </a:cubicBezTo>
                  <a:cubicBezTo>
                    <a:pt x="1022104" y="316910"/>
                    <a:pt x="996938" y="301679"/>
                    <a:pt x="968295" y="296328"/>
                  </a:cubicBezTo>
                  <a:cubicBezTo>
                    <a:pt x="844021" y="269662"/>
                    <a:pt x="716086" y="261749"/>
                    <a:pt x="589753" y="277575"/>
                  </a:cubicBezTo>
                  <a:cubicBezTo>
                    <a:pt x="490416" y="295596"/>
                    <a:pt x="394008" y="329077"/>
                    <a:pt x="306613" y="379664"/>
                  </a:cubicBezTo>
                  <a:cubicBezTo>
                    <a:pt x="255686" y="407107"/>
                    <a:pt x="204165" y="433453"/>
                    <a:pt x="155800" y="465287"/>
                  </a:cubicBezTo>
                  <a:cubicBezTo>
                    <a:pt x="148845" y="470547"/>
                    <a:pt x="125555" y="485687"/>
                    <a:pt x="110639" y="500872"/>
                  </a:cubicBezTo>
                  <a:cubicBezTo>
                    <a:pt x="103913" y="485732"/>
                    <a:pt x="98193" y="469495"/>
                    <a:pt x="92519" y="454035"/>
                  </a:cubicBezTo>
                  <a:cubicBezTo>
                    <a:pt x="76001" y="412276"/>
                    <a:pt x="68817" y="367452"/>
                    <a:pt x="51339" y="325966"/>
                  </a:cubicBezTo>
                  <a:cubicBezTo>
                    <a:pt x="34363" y="283978"/>
                    <a:pt x="15466" y="242767"/>
                    <a:pt x="0" y="200139"/>
                  </a:cubicBezTo>
                  <a:cubicBezTo>
                    <a:pt x="3294" y="198675"/>
                    <a:pt x="6497" y="196708"/>
                    <a:pt x="10021" y="195107"/>
                  </a:cubicBezTo>
                  <a:cubicBezTo>
                    <a:pt x="51705" y="174250"/>
                    <a:pt x="96042" y="153439"/>
                    <a:pt x="138916" y="133863"/>
                  </a:cubicBezTo>
                  <a:cubicBezTo>
                    <a:pt x="202883" y="105322"/>
                    <a:pt x="269596" y="83779"/>
                    <a:pt x="335073" y="58988"/>
                  </a:cubicBezTo>
                  <a:cubicBezTo>
                    <a:pt x="512013" y="-8385"/>
                    <a:pt x="705745" y="-11541"/>
                    <a:pt x="891241" y="17092"/>
                  </a:cubicBezTo>
                  <a:cubicBezTo>
                    <a:pt x="1050427" y="25736"/>
                    <a:pt x="1208058" y="69783"/>
                    <a:pt x="1344046" y="153942"/>
                  </a:cubicBezTo>
                  <a:cubicBezTo>
                    <a:pt x="1422884" y="193324"/>
                    <a:pt x="1498153" y="237416"/>
                    <a:pt x="1566833" y="293446"/>
                  </a:cubicBezTo>
                  <a:cubicBezTo>
                    <a:pt x="1580423" y="304423"/>
                    <a:pt x="1593555" y="323725"/>
                    <a:pt x="1609615" y="333193"/>
                  </a:cubicBezTo>
                  <a:cubicBezTo>
                    <a:pt x="1595385" y="346229"/>
                    <a:pt x="1581749" y="374907"/>
                    <a:pt x="1574795" y="385336"/>
                  </a:cubicBezTo>
                  <a:cubicBezTo>
                    <a:pt x="1544412" y="432584"/>
                    <a:pt x="1510141" y="477408"/>
                    <a:pt x="1483190" y="526806"/>
                  </a:cubicBezTo>
                  <a:cubicBezTo>
                    <a:pt x="1471294" y="546016"/>
                    <a:pt x="1458619" y="564632"/>
                    <a:pt x="1445945" y="583339"/>
                  </a:cubicBezTo>
                  <a:cubicBezTo>
                    <a:pt x="1430205" y="564129"/>
                    <a:pt x="1414098" y="545056"/>
                    <a:pt x="1395613" y="5284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7" name="Google Shape;1607;p29"/>
            <p:cNvSpPr/>
            <p:nvPr/>
          </p:nvSpPr>
          <p:spPr>
            <a:xfrm>
              <a:off x="15144666" y="1090725"/>
              <a:ext cx="1134298" cy="515520"/>
            </a:xfrm>
            <a:custGeom>
              <a:rect b="b" l="l" r="r" t="t"/>
              <a:pathLst>
                <a:path extrusionOk="0" h="515520" w="1134298">
                  <a:moveTo>
                    <a:pt x="938279" y="464796"/>
                  </a:moveTo>
                  <a:cubicBezTo>
                    <a:pt x="775249" y="342124"/>
                    <a:pt x="558410" y="313309"/>
                    <a:pt x="359187" y="325704"/>
                  </a:cubicBezTo>
                  <a:cubicBezTo>
                    <a:pt x="309221" y="332794"/>
                    <a:pt x="259438" y="346241"/>
                    <a:pt x="213179" y="366686"/>
                  </a:cubicBezTo>
                  <a:cubicBezTo>
                    <a:pt x="176574" y="383061"/>
                    <a:pt x="145002" y="408034"/>
                    <a:pt x="110364" y="427930"/>
                  </a:cubicBezTo>
                  <a:cubicBezTo>
                    <a:pt x="109266" y="428845"/>
                    <a:pt x="107619" y="429852"/>
                    <a:pt x="105697" y="430949"/>
                  </a:cubicBezTo>
                  <a:cubicBezTo>
                    <a:pt x="105651" y="429028"/>
                    <a:pt x="105239" y="426924"/>
                    <a:pt x="104416" y="424774"/>
                  </a:cubicBezTo>
                  <a:cubicBezTo>
                    <a:pt x="88996" y="385851"/>
                    <a:pt x="78106" y="345326"/>
                    <a:pt x="63784" y="306036"/>
                  </a:cubicBezTo>
                  <a:cubicBezTo>
                    <a:pt x="44567" y="254534"/>
                    <a:pt x="21139" y="206097"/>
                    <a:pt x="5903" y="152765"/>
                  </a:cubicBezTo>
                  <a:cubicBezTo>
                    <a:pt x="4210" y="147825"/>
                    <a:pt x="2974" y="142565"/>
                    <a:pt x="0" y="138266"/>
                  </a:cubicBezTo>
                  <a:cubicBezTo>
                    <a:pt x="95814" y="76473"/>
                    <a:pt x="205766" y="38418"/>
                    <a:pt x="317961" y="19436"/>
                  </a:cubicBezTo>
                  <a:cubicBezTo>
                    <a:pt x="375659" y="7407"/>
                    <a:pt x="433861" y="-826"/>
                    <a:pt x="492978" y="912"/>
                  </a:cubicBezTo>
                  <a:cubicBezTo>
                    <a:pt x="534159" y="-1192"/>
                    <a:pt x="575111" y="89"/>
                    <a:pt x="615743" y="7453"/>
                  </a:cubicBezTo>
                  <a:cubicBezTo>
                    <a:pt x="695770" y="18201"/>
                    <a:pt x="775386" y="36863"/>
                    <a:pt x="848368" y="72356"/>
                  </a:cubicBezTo>
                  <a:cubicBezTo>
                    <a:pt x="899249" y="92664"/>
                    <a:pt x="949169" y="116403"/>
                    <a:pt x="995062" y="146636"/>
                  </a:cubicBezTo>
                  <a:cubicBezTo>
                    <a:pt x="1023934" y="167402"/>
                    <a:pt x="1049787" y="192055"/>
                    <a:pt x="1078110" y="213461"/>
                  </a:cubicBezTo>
                  <a:cubicBezTo>
                    <a:pt x="1097282" y="230704"/>
                    <a:pt x="1113342" y="250967"/>
                    <a:pt x="1132011" y="268713"/>
                  </a:cubicBezTo>
                  <a:cubicBezTo>
                    <a:pt x="1132789" y="269308"/>
                    <a:pt x="1133521" y="269857"/>
                    <a:pt x="1134299" y="270268"/>
                  </a:cubicBezTo>
                  <a:cubicBezTo>
                    <a:pt x="1129494" y="276809"/>
                    <a:pt x="1125880" y="284493"/>
                    <a:pt x="1121807" y="291263"/>
                  </a:cubicBezTo>
                  <a:cubicBezTo>
                    <a:pt x="1092111" y="344320"/>
                    <a:pt x="1069370" y="400990"/>
                    <a:pt x="1035099" y="451394"/>
                  </a:cubicBezTo>
                  <a:cubicBezTo>
                    <a:pt x="1024987" y="468364"/>
                    <a:pt x="1016979" y="486476"/>
                    <a:pt x="1008194" y="504177"/>
                  </a:cubicBezTo>
                  <a:cubicBezTo>
                    <a:pt x="1007142" y="507516"/>
                    <a:pt x="1005083" y="511358"/>
                    <a:pt x="1002612" y="515520"/>
                  </a:cubicBezTo>
                  <a:cubicBezTo>
                    <a:pt x="978361" y="503628"/>
                    <a:pt x="960150" y="480530"/>
                    <a:pt x="938279" y="4647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8" name="Google Shape;1608;p29"/>
            <p:cNvSpPr/>
            <p:nvPr/>
          </p:nvSpPr>
          <p:spPr>
            <a:xfrm>
              <a:off x="15466806" y="1735598"/>
              <a:ext cx="446859" cy="409679"/>
            </a:xfrm>
            <a:custGeom>
              <a:rect b="b" l="l" r="r" t="t"/>
              <a:pathLst>
                <a:path extrusionOk="0" h="409679" w="446859">
                  <a:moveTo>
                    <a:pt x="28214" y="308871"/>
                  </a:moveTo>
                  <a:cubicBezTo>
                    <a:pt x="13572" y="285270"/>
                    <a:pt x="4695" y="257690"/>
                    <a:pt x="28" y="230429"/>
                  </a:cubicBezTo>
                  <a:cubicBezTo>
                    <a:pt x="-521" y="184141"/>
                    <a:pt x="6800" y="136893"/>
                    <a:pt x="32012" y="97100"/>
                  </a:cubicBezTo>
                  <a:cubicBezTo>
                    <a:pt x="69532" y="44318"/>
                    <a:pt x="131990" y="18978"/>
                    <a:pt x="193577" y="6766"/>
                  </a:cubicBezTo>
                  <a:cubicBezTo>
                    <a:pt x="235628" y="-3937"/>
                    <a:pt x="280240" y="-1284"/>
                    <a:pt x="322198" y="10105"/>
                  </a:cubicBezTo>
                  <a:cubicBezTo>
                    <a:pt x="324303" y="15868"/>
                    <a:pt x="330297" y="17972"/>
                    <a:pt x="335880" y="18887"/>
                  </a:cubicBezTo>
                  <a:cubicBezTo>
                    <a:pt x="350247" y="22454"/>
                    <a:pt x="364615" y="26617"/>
                    <a:pt x="375733" y="36954"/>
                  </a:cubicBezTo>
                  <a:cubicBezTo>
                    <a:pt x="390787" y="48617"/>
                    <a:pt x="405429" y="61790"/>
                    <a:pt x="414169" y="78942"/>
                  </a:cubicBezTo>
                  <a:cubicBezTo>
                    <a:pt x="421078" y="95225"/>
                    <a:pt x="432197" y="109404"/>
                    <a:pt x="438511" y="125916"/>
                  </a:cubicBezTo>
                  <a:cubicBezTo>
                    <a:pt x="448623" y="155783"/>
                    <a:pt x="447113" y="187846"/>
                    <a:pt x="446198" y="218949"/>
                  </a:cubicBezTo>
                  <a:cubicBezTo>
                    <a:pt x="441394" y="267112"/>
                    <a:pt x="423320" y="313765"/>
                    <a:pt x="396918" y="354153"/>
                  </a:cubicBezTo>
                  <a:cubicBezTo>
                    <a:pt x="373262" y="385987"/>
                    <a:pt x="335102" y="406661"/>
                    <a:pt x="295568" y="409405"/>
                  </a:cubicBezTo>
                  <a:cubicBezTo>
                    <a:pt x="289437" y="409588"/>
                    <a:pt x="283214" y="409680"/>
                    <a:pt x="276991" y="409680"/>
                  </a:cubicBezTo>
                  <a:cubicBezTo>
                    <a:pt x="184792" y="409726"/>
                    <a:pt x="84037" y="387908"/>
                    <a:pt x="28214" y="3088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9" name="Google Shape;1609;p29"/>
          <p:cNvGrpSpPr/>
          <p:nvPr/>
        </p:nvGrpSpPr>
        <p:grpSpPr>
          <a:xfrm>
            <a:off x="1864537" y="1887269"/>
            <a:ext cx="5414963" cy="1345288"/>
            <a:chOff x="0" y="0"/>
            <a:chExt cx="14439900" cy="3587435"/>
          </a:xfrm>
        </p:grpSpPr>
        <p:sp>
          <p:nvSpPr>
            <p:cNvPr id="1610" name="Google Shape;1610;p29"/>
            <p:cNvSpPr txBox="1"/>
            <p:nvPr/>
          </p:nvSpPr>
          <p:spPr>
            <a:xfrm>
              <a:off x="0" y="0"/>
              <a:ext cx="14439900" cy="172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200">
                  <a:solidFill>
                    <a:schemeClr val="dk1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Thank you!</a:t>
              </a:r>
              <a:endParaRPr sz="4200">
                <a:solidFill>
                  <a:schemeClr val="dk1"/>
                </a:solidFill>
                <a:latin typeface="Dosis ExtraBold"/>
                <a:ea typeface="Dosis ExtraBold"/>
                <a:cs typeface="Dosis ExtraBold"/>
                <a:sym typeface="Dosis ExtraBold"/>
              </a:endParaRPr>
            </a:p>
          </p:txBody>
        </p:sp>
        <p:sp>
          <p:nvSpPr>
            <p:cNvPr id="1611" name="Google Shape;1611;p29"/>
            <p:cNvSpPr txBox="1"/>
            <p:nvPr/>
          </p:nvSpPr>
          <p:spPr>
            <a:xfrm>
              <a:off x="2281771" y="2109635"/>
              <a:ext cx="98763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Write a closing statement </a:t>
              </a:r>
              <a:endParaRPr sz="1800">
                <a:solidFill>
                  <a:schemeClr val="dk1"/>
                </a:solidFill>
                <a:latin typeface="Dosis ExtraBold"/>
                <a:ea typeface="Dosis ExtraBold"/>
                <a:cs typeface="Dosis ExtraBold"/>
                <a:sym typeface="Dosis ExtraBold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or call-to-action here.</a:t>
              </a:r>
              <a:endParaRPr sz="1800">
                <a:solidFill>
                  <a:schemeClr val="dk1"/>
                </a:solidFill>
                <a:latin typeface="Dosis ExtraBold"/>
                <a:ea typeface="Dosis ExtraBold"/>
                <a:cs typeface="Dosis ExtraBold"/>
                <a:sym typeface="Dosis ExtraBold"/>
              </a:endParaRPr>
            </a:p>
          </p:txBody>
        </p:sp>
      </p:grpSp>
      <p:grpSp>
        <p:nvGrpSpPr>
          <p:cNvPr id="1612" name="Google Shape;1612;p29"/>
          <p:cNvGrpSpPr/>
          <p:nvPr/>
        </p:nvGrpSpPr>
        <p:grpSpPr>
          <a:xfrm rot="1087380">
            <a:off x="419250" y="610879"/>
            <a:ext cx="1372515" cy="1207389"/>
            <a:chOff x="389472" y="2908610"/>
            <a:chExt cx="1054934" cy="928016"/>
          </a:xfrm>
        </p:grpSpPr>
        <p:sp>
          <p:nvSpPr>
            <p:cNvPr id="1613" name="Google Shape;1613;p29"/>
            <p:cNvSpPr/>
            <p:nvPr/>
          </p:nvSpPr>
          <p:spPr>
            <a:xfrm rot="-465910">
              <a:off x="441407" y="2971958"/>
              <a:ext cx="951067" cy="804068"/>
            </a:xfrm>
            <a:custGeom>
              <a:rect b="b" l="l" r="r" t="t"/>
              <a:pathLst>
                <a:path extrusionOk="0" h="1608377" w="1903729">
                  <a:moveTo>
                    <a:pt x="1895024" y="766815"/>
                  </a:moveTo>
                  <a:cubicBezTo>
                    <a:pt x="1894186" y="686757"/>
                    <a:pt x="1896052" y="606623"/>
                    <a:pt x="1892930" y="526641"/>
                  </a:cubicBezTo>
                  <a:cubicBezTo>
                    <a:pt x="1891445" y="447610"/>
                    <a:pt x="1891711" y="368541"/>
                    <a:pt x="1891254" y="289510"/>
                  </a:cubicBezTo>
                  <a:cubicBezTo>
                    <a:pt x="1892016" y="247426"/>
                    <a:pt x="1891673" y="205152"/>
                    <a:pt x="1880136" y="164324"/>
                  </a:cubicBezTo>
                  <a:cubicBezTo>
                    <a:pt x="1862812" y="82591"/>
                    <a:pt x="1814114" y="62044"/>
                    <a:pt x="1739602" y="45112"/>
                  </a:cubicBezTo>
                  <a:cubicBezTo>
                    <a:pt x="1667944" y="32936"/>
                    <a:pt x="1595031" y="32137"/>
                    <a:pt x="1522536" y="30196"/>
                  </a:cubicBezTo>
                  <a:cubicBezTo>
                    <a:pt x="1447109" y="27494"/>
                    <a:pt x="1371606" y="28027"/>
                    <a:pt x="1296142" y="27761"/>
                  </a:cubicBezTo>
                  <a:cubicBezTo>
                    <a:pt x="1203239" y="23765"/>
                    <a:pt x="1110297" y="23803"/>
                    <a:pt x="1017318" y="23842"/>
                  </a:cubicBezTo>
                  <a:cubicBezTo>
                    <a:pt x="996605" y="23880"/>
                    <a:pt x="975931" y="23880"/>
                    <a:pt x="955218" y="23842"/>
                  </a:cubicBezTo>
                  <a:cubicBezTo>
                    <a:pt x="899514" y="23423"/>
                    <a:pt x="844039" y="18781"/>
                    <a:pt x="788335" y="17639"/>
                  </a:cubicBezTo>
                  <a:cubicBezTo>
                    <a:pt x="740665" y="15889"/>
                    <a:pt x="692995" y="16003"/>
                    <a:pt x="645325" y="16155"/>
                  </a:cubicBezTo>
                  <a:cubicBezTo>
                    <a:pt x="617607" y="16231"/>
                    <a:pt x="589850" y="16308"/>
                    <a:pt x="562131" y="16041"/>
                  </a:cubicBezTo>
                  <a:cubicBezTo>
                    <a:pt x="514804" y="15470"/>
                    <a:pt x="467896" y="9154"/>
                    <a:pt x="420797" y="5235"/>
                  </a:cubicBezTo>
                  <a:cubicBezTo>
                    <a:pt x="358582" y="3789"/>
                    <a:pt x="296254" y="3713"/>
                    <a:pt x="233963" y="2381"/>
                  </a:cubicBezTo>
                  <a:cubicBezTo>
                    <a:pt x="197753" y="2039"/>
                    <a:pt x="161620" y="-625"/>
                    <a:pt x="125373" y="136"/>
                  </a:cubicBezTo>
                  <a:cubicBezTo>
                    <a:pt x="122022" y="250"/>
                    <a:pt x="118634" y="212"/>
                    <a:pt x="115283" y="212"/>
                  </a:cubicBezTo>
                  <a:cubicBezTo>
                    <a:pt x="110752" y="174"/>
                    <a:pt x="106221" y="136"/>
                    <a:pt x="101690" y="479"/>
                  </a:cubicBezTo>
                  <a:cubicBezTo>
                    <a:pt x="93504" y="1886"/>
                    <a:pt x="85965" y="6338"/>
                    <a:pt x="79797" y="11703"/>
                  </a:cubicBezTo>
                  <a:cubicBezTo>
                    <a:pt x="51012" y="26733"/>
                    <a:pt x="31823" y="48270"/>
                    <a:pt x="26606" y="80841"/>
                  </a:cubicBezTo>
                  <a:cubicBezTo>
                    <a:pt x="19182" y="114516"/>
                    <a:pt x="15108" y="148799"/>
                    <a:pt x="11490" y="183083"/>
                  </a:cubicBezTo>
                  <a:cubicBezTo>
                    <a:pt x="3723" y="281367"/>
                    <a:pt x="2619" y="380184"/>
                    <a:pt x="1477" y="478735"/>
                  </a:cubicBezTo>
                  <a:cubicBezTo>
                    <a:pt x="258" y="599735"/>
                    <a:pt x="182" y="720698"/>
                    <a:pt x="144" y="841698"/>
                  </a:cubicBezTo>
                  <a:cubicBezTo>
                    <a:pt x="-655" y="920082"/>
                    <a:pt x="1705" y="998695"/>
                    <a:pt x="11452" y="1076546"/>
                  </a:cubicBezTo>
                  <a:cubicBezTo>
                    <a:pt x="15184" y="1109422"/>
                    <a:pt x="26759" y="1142868"/>
                    <a:pt x="51088" y="1166231"/>
                  </a:cubicBezTo>
                  <a:cubicBezTo>
                    <a:pt x="83490" y="1193247"/>
                    <a:pt x="122175" y="1213033"/>
                    <a:pt x="163867" y="1220681"/>
                  </a:cubicBezTo>
                  <a:cubicBezTo>
                    <a:pt x="238532" y="1240201"/>
                    <a:pt x="315596" y="1245794"/>
                    <a:pt x="392393" y="1249942"/>
                  </a:cubicBezTo>
                  <a:cubicBezTo>
                    <a:pt x="455788" y="1255003"/>
                    <a:pt x="520439" y="1261585"/>
                    <a:pt x="584215" y="1265010"/>
                  </a:cubicBezTo>
                  <a:cubicBezTo>
                    <a:pt x="624841" y="1267255"/>
                    <a:pt x="665581" y="1264896"/>
                    <a:pt x="706207" y="1267407"/>
                  </a:cubicBezTo>
                  <a:cubicBezTo>
                    <a:pt x="727453" y="1301500"/>
                    <a:pt x="747176" y="1336583"/>
                    <a:pt x="769755" y="1369915"/>
                  </a:cubicBezTo>
                  <a:cubicBezTo>
                    <a:pt x="796559" y="1415614"/>
                    <a:pt x="825953" y="1459600"/>
                    <a:pt x="855499" y="1503548"/>
                  </a:cubicBezTo>
                  <a:cubicBezTo>
                    <a:pt x="874080" y="1531515"/>
                    <a:pt x="890110" y="1561119"/>
                    <a:pt x="910289" y="1588020"/>
                  </a:cubicBezTo>
                  <a:cubicBezTo>
                    <a:pt x="916572" y="1595060"/>
                    <a:pt x="920417" y="1606475"/>
                    <a:pt x="930583" y="1608377"/>
                  </a:cubicBezTo>
                  <a:cubicBezTo>
                    <a:pt x="930850" y="1608377"/>
                    <a:pt x="931116" y="1608377"/>
                    <a:pt x="931383" y="1608377"/>
                  </a:cubicBezTo>
                  <a:cubicBezTo>
                    <a:pt x="952819" y="1608377"/>
                    <a:pt x="971248" y="1572077"/>
                    <a:pt x="983546" y="1556743"/>
                  </a:cubicBezTo>
                  <a:cubicBezTo>
                    <a:pt x="1008180" y="1519606"/>
                    <a:pt x="1031939" y="1481707"/>
                    <a:pt x="1051929" y="1441830"/>
                  </a:cubicBezTo>
                  <a:cubicBezTo>
                    <a:pt x="1070052" y="1401877"/>
                    <a:pt x="1094953" y="1365501"/>
                    <a:pt x="1113153" y="1325586"/>
                  </a:cubicBezTo>
                  <a:cubicBezTo>
                    <a:pt x="1181041" y="1312611"/>
                    <a:pt x="1251175" y="1314361"/>
                    <a:pt x="1320319" y="1312383"/>
                  </a:cubicBezTo>
                  <a:cubicBezTo>
                    <a:pt x="1357861" y="1309910"/>
                    <a:pt x="1395517" y="1310024"/>
                    <a:pt x="1433098" y="1311165"/>
                  </a:cubicBezTo>
                  <a:cubicBezTo>
                    <a:pt x="1480920" y="1311926"/>
                    <a:pt x="1527105" y="1310633"/>
                    <a:pt x="1575079" y="1314932"/>
                  </a:cubicBezTo>
                  <a:cubicBezTo>
                    <a:pt x="1642967" y="1317520"/>
                    <a:pt x="1711997" y="1327527"/>
                    <a:pt x="1778666" y="1309681"/>
                  </a:cubicBezTo>
                  <a:cubicBezTo>
                    <a:pt x="1811944" y="1305077"/>
                    <a:pt x="1840767" y="1283350"/>
                    <a:pt x="1856225" y="1253823"/>
                  </a:cubicBezTo>
                  <a:cubicBezTo>
                    <a:pt x="1886571" y="1207478"/>
                    <a:pt x="1902334" y="1153750"/>
                    <a:pt x="1903248" y="1098539"/>
                  </a:cubicBezTo>
                  <a:cubicBezTo>
                    <a:pt x="1905723" y="987888"/>
                    <a:pt x="1897993" y="877314"/>
                    <a:pt x="1895024" y="7668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14" name="Google Shape;1614;p29"/>
            <p:cNvGrpSpPr/>
            <p:nvPr/>
          </p:nvGrpSpPr>
          <p:grpSpPr>
            <a:xfrm rot="-476624">
              <a:off x="440475" y="2970525"/>
              <a:ext cx="951860" cy="804185"/>
              <a:chOff x="576232" y="5636268"/>
              <a:chExt cx="1903729" cy="1608377"/>
            </a:xfrm>
          </p:grpSpPr>
          <p:grpSp>
            <p:nvGrpSpPr>
              <p:cNvPr id="1615" name="Google Shape;1615;p29"/>
              <p:cNvGrpSpPr/>
              <p:nvPr/>
            </p:nvGrpSpPr>
            <p:grpSpPr>
              <a:xfrm>
                <a:off x="576232" y="5636268"/>
                <a:ext cx="1903729" cy="1608377"/>
                <a:chOff x="576232" y="5636268"/>
                <a:chExt cx="1903729" cy="1608377"/>
              </a:xfrm>
            </p:grpSpPr>
            <p:sp>
              <p:nvSpPr>
                <p:cNvPr id="1616" name="Google Shape;1616;p29"/>
                <p:cNvSpPr/>
                <p:nvPr/>
              </p:nvSpPr>
              <p:spPr>
                <a:xfrm>
                  <a:off x="576232" y="5636268"/>
                  <a:ext cx="1903729" cy="1608377"/>
                </a:xfrm>
                <a:custGeom>
                  <a:rect b="b" l="l" r="r" t="t"/>
                  <a:pathLst>
                    <a:path extrusionOk="0" h="1608377" w="1903729">
                      <a:moveTo>
                        <a:pt x="1895024" y="766815"/>
                      </a:moveTo>
                      <a:cubicBezTo>
                        <a:pt x="1894186" y="686757"/>
                        <a:pt x="1896052" y="606623"/>
                        <a:pt x="1892930" y="526641"/>
                      </a:cubicBezTo>
                      <a:cubicBezTo>
                        <a:pt x="1891445" y="447610"/>
                        <a:pt x="1891711" y="368541"/>
                        <a:pt x="1891254" y="289510"/>
                      </a:cubicBezTo>
                      <a:cubicBezTo>
                        <a:pt x="1892016" y="247426"/>
                        <a:pt x="1891673" y="205152"/>
                        <a:pt x="1880136" y="164324"/>
                      </a:cubicBezTo>
                      <a:cubicBezTo>
                        <a:pt x="1862812" y="82591"/>
                        <a:pt x="1814114" y="62044"/>
                        <a:pt x="1739602" y="45112"/>
                      </a:cubicBezTo>
                      <a:cubicBezTo>
                        <a:pt x="1667944" y="32936"/>
                        <a:pt x="1595031" y="32137"/>
                        <a:pt x="1522536" y="30196"/>
                      </a:cubicBezTo>
                      <a:cubicBezTo>
                        <a:pt x="1447109" y="27494"/>
                        <a:pt x="1371606" y="28027"/>
                        <a:pt x="1296142" y="27761"/>
                      </a:cubicBezTo>
                      <a:cubicBezTo>
                        <a:pt x="1203239" y="23765"/>
                        <a:pt x="1110297" y="23803"/>
                        <a:pt x="1017318" y="23842"/>
                      </a:cubicBezTo>
                      <a:cubicBezTo>
                        <a:pt x="996605" y="23880"/>
                        <a:pt x="975931" y="23880"/>
                        <a:pt x="955218" y="23842"/>
                      </a:cubicBezTo>
                      <a:cubicBezTo>
                        <a:pt x="899514" y="23423"/>
                        <a:pt x="844039" y="18781"/>
                        <a:pt x="788335" y="17639"/>
                      </a:cubicBezTo>
                      <a:cubicBezTo>
                        <a:pt x="740665" y="15889"/>
                        <a:pt x="692995" y="16003"/>
                        <a:pt x="645325" y="16155"/>
                      </a:cubicBezTo>
                      <a:cubicBezTo>
                        <a:pt x="617607" y="16231"/>
                        <a:pt x="589850" y="16308"/>
                        <a:pt x="562131" y="16041"/>
                      </a:cubicBezTo>
                      <a:cubicBezTo>
                        <a:pt x="514804" y="15470"/>
                        <a:pt x="467896" y="9154"/>
                        <a:pt x="420797" y="5235"/>
                      </a:cubicBezTo>
                      <a:cubicBezTo>
                        <a:pt x="358582" y="3789"/>
                        <a:pt x="296254" y="3713"/>
                        <a:pt x="233963" y="2381"/>
                      </a:cubicBezTo>
                      <a:cubicBezTo>
                        <a:pt x="197753" y="2039"/>
                        <a:pt x="161620" y="-625"/>
                        <a:pt x="125373" y="136"/>
                      </a:cubicBezTo>
                      <a:cubicBezTo>
                        <a:pt x="122022" y="250"/>
                        <a:pt x="118634" y="212"/>
                        <a:pt x="115283" y="212"/>
                      </a:cubicBezTo>
                      <a:cubicBezTo>
                        <a:pt x="110752" y="174"/>
                        <a:pt x="106221" y="136"/>
                        <a:pt x="101690" y="479"/>
                      </a:cubicBezTo>
                      <a:cubicBezTo>
                        <a:pt x="93504" y="1886"/>
                        <a:pt x="85965" y="6338"/>
                        <a:pt x="79797" y="11703"/>
                      </a:cubicBezTo>
                      <a:cubicBezTo>
                        <a:pt x="51012" y="26733"/>
                        <a:pt x="31823" y="48270"/>
                        <a:pt x="26606" y="80841"/>
                      </a:cubicBezTo>
                      <a:cubicBezTo>
                        <a:pt x="19182" y="114516"/>
                        <a:pt x="15108" y="148799"/>
                        <a:pt x="11490" y="183083"/>
                      </a:cubicBezTo>
                      <a:cubicBezTo>
                        <a:pt x="3723" y="281367"/>
                        <a:pt x="2619" y="380184"/>
                        <a:pt x="1477" y="478735"/>
                      </a:cubicBezTo>
                      <a:cubicBezTo>
                        <a:pt x="258" y="599735"/>
                        <a:pt x="182" y="720698"/>
                        <a:pt x="144" y="841698"/>
                      </a:cubicBezTo>
                      <a:cubicBezTo>
                        <a:pt x="-655" y="920082"/>
                        <a:pt x="1705" y="998695"/>
                        <a:pt x="11452" y="1076546"/>
                      </a:cubicBezTo>
                      <a:cubicBezTo>
                        <a:pt x="15184" y="1109422"/>
                        <a:pt x="26759" y="1142868"/>
                        <a:pt x="51088" y="1166231"/>
                      </a:cubicBezTo>
                      <a:cubicBezTo>
                        <a:pt x="83490" y="1193247"/>
                        <a:pt x="122175" y="1213033"/>
                        <a:pt x="163867" y="1220681"/>
                      </a:cubicBezTo>
                      <a:cubicBezTo>
                        <a:pt x="238532" y="1240201"/>
                        <a:pt x="315596" y="1245794"/>
                        <a:pt x="392393" y="1249942"/>
                      </a:cubicBezTo>
                      <a:cubicBezTo>
                        <a:pt x="455788" y="1255003"/>
                        <a:pt x="520439" y="1261585"/>
                        <a:pt x="584215" y="1265010"/>
                      </a:cubicBezTo>
                      <a:cubicBezTo>
                        <a:pt x="624841" y="1267255"/>
                        <a:pt x="665581" y="1264896"/>
                        <a:pt x="706207" y="1267407"/>
                      </a:cubicBezTo>
                      <a:cubicBezTo>
                        <a:pt x="727453" y="1301500"/>
                        <a:pt x="747176" y="1336583"/>
                        <a:pt x="769755" y="1369915"/>
                      </a:cubicBezTo>
                      <a:cubicBezTo>
                        <a:pt x="796559" y="1415614"/>
                        <a:pt x="825953" y="1459600"/>
                        <a:pt x="855499" y="1503548"/>
                      </a:cubicBezTo>
                      <a:cubicBezTo>
                        <a:pt x="874080" y="1531515"/>
                        <a:pt x="890110" y="1561119"/>
                        <a:pt x="910289" y="1588020"/>
                      </a:cubicBezTo>
                      <a:cubicBezTo>
                        <a:pt x="916572" y="1595060"/>
                        <a:pt x="920417" y="1606475"/>
                        <a:pt x="930583" y="1608377"/>
                      </a:cubicBezTo>
                      <a:cubicBezTo>
                        <a:pt x="930850" y="1608377"/>
                        <a:pt x="931116" y="1608377"/>
                        <a:pt x="931383" y="1608377"/>
                      </a:cubicBezTo>
                      <a:cubicBezTo>
                        <a:pt x="952819" y="1608377"/>
                        <a:pt x="971248" y="1572077"/>
                        <a:pt x="983546" y="1556743"/>
                      </a:cubicBezTo>
                      <a:cubicBezTo>
                        <a:pt x="1008180" y="1519606"/>
                        <a:pt x="1031939" y="1481707"/>
                        <a:pt x="1051929" y="1441830"/>
                      </a:cubicBezTo>
                      <a:cubicBezTo>
                        <a:pt x="1070052" y="1401877"/>
                        <a:pt x="1094953" y="1365501"/>
                        <a:pt x="1113153" y="1325586"/>
                      </a:cubicBezTo>
                      <a:cubicBezTo>
                        <a:pt x="1181041" y="1312611"/>
                        <a:pt x="1251175" y="1314361"/>
                        <a:pt x="1320319" y="1312383"/>
                      </a:cubicBezTo>
                      <a:cubicBezTo>
                        <a:pt x="1357861" y="1309910"/>
                        <a:pt x="1395517" y="1310024"/>
                        <a:pt x="1433098" y="1311165"/>
                      </a:cubicBezTo>
                      <a:cubicBezTo>
                        <a:pt x="1480920" y="1311926"/>
                        <a:pt x="1527105" y="1310633"/>
                        <a:pt x="1575079" y="1314932"/>
                      </a:cubicBezTo>
                      <a:cubicBezTo>
                        <a:pt x="1642967" y="1317520"/>
                        <a:pt x="1711997" y="1327527"/>
                        <a:pt x="1778666" y="1309681"/>
                      </a:cubicBezTo>
                      <a:cubicBezTo>
                        <a:pt x="1811944" y="1305077"/>
                        <a:pt x="1840767" y="1283350"/>
                        <a:pt x="1856225" y="1253823"/>
                      </a:cubicBezTo>
                      <a:cubicBezTo>
                        <a:pt x="1886571" y="1207478"/>
                        <a:pt x="1902334" y="1153750"/>
                        <a:pt x="1903248" y="1098539"/>
                      </a:cubicBezTo>
                      <a:cubicBezTo>
                        <a:pt x="1905723" y="987888"/>
                        <a:pt x="1897993" y="877314"/>
                        <a:pt x="1895024" y="766815"/>
                      </a:cubicBezTo>
                      <a:close/>
                      <a:moveTo>
                        <a:pt x="1881393" y="1099452"/>
                      </a:moveTo>
                      <a:cubicBezTo>
                        <a:pt x="1880251" y="1157746"/>
                        <a:pt x="1862584" y="1205765"/>
                        <a:pt x="1830487" y="1254204"/>
                      </a:cubicBezTo>
                      <a:cubicBezTo>
                        <a:pt x="1822681" y="1264858"/>
                        <a:pt x="1812287" y="1273762"/>
                        <a:pt x="1800826" y="1280306"/>
                      </a:cubicBezTo>
                      <a:cubicBezTo>
                        <a:pt x="1788870" y="1286090"/>
                        <a:pt x="1775582" y="1287840"/>
                        <a:pt x="1762751" y="1290770"/>
                      </a:cubicBezTo>
                      <a:cubicBezTo>
                        <a:pt x="1721782" y="1301082"/>
                        <a:pt x="1679329" y="1298152"/>
                        <a:pt x="1637522" y="1296858"/>
                      </a:cubicBezTo>
                      <a:cubicBezTo>
                        <a:pt x="1574318" y="1291912"/>
                        <a:pt x="1510847" y="1288944"/>
                        <a:pt x="1447109" y="1289629"/>
                      </a:cubicBezTo>
                      <a:cubicBezTo>
                        <a:pt x="1405836" y="1288563"/>
                        <a:pt x="1364448" y="1287536"/>
                        <a:pt x="1323251" y="1290428"/>
                      </a:cubicBezTo>
                      <a:cubicBezTo>
                        <a:pt x="1266481" y="1291874"/>
                        <a:pt x="1209978" y="1291759"/>
                        <a:pt x="1153322" y="1297581"/>
                      </a:cubicBezTo>
                      <a:cubicBezTo>
                        <a:pt x="1139349" y="1298799"/>
                        <a:pt x="1125451" y="1300968"/>
                        <a:pt x="1111706" y="1303707"/>
                      </a:cubicBezTo>
                      <a:cubicBezTo>
                        <a:pt x="1106604" y="1304697"/>
                        <a:pt x="1101083" y="1305458"/>
                        <a:pt x="1097238" y="1309339"/>
                      </a:cubicBezTo>
                      <a:cubicBezTo>
                        <a:pt x="1093887" y="1313030"/>
                        <a:pt x="1093164" y="1318090"/>
                        <a:pt x="1090689" y="1322390"/>
                      </a:cubicBezTo>
                      <a:cubicBezTo>
                        <a:pt x="1076335" y="1351803"/>
                        <a:pt x="1059087" y="1380265"/>
                        <a:pt x="1043476" y="1409107"/>
                      </a:cubicBezTo>
                      <a:cubicBezTo>
                        <a:pt x="1030340" y="1437150"/>
                        <a:pt x="1016100" y="1464623"/>
                        <a:pt x="999537" y="1490916"/>
                      </a:cubicBezTo>
                      <a:cubicBezTo>
                        <a:pt x="979319" y="1522840"/>
                        <a:pt x="960777" y="1556667"/>
                        <a:pt x="934619" y="1584215"/>
                      </a:cubicBezTo>
                      <a:cubicBezTo>
                        <a:pt x="934543" y="1584139"/>
                        <a:pt x="934505" y="1584025"/>
                        <a:pt x="934391" y="1583949"/>
                      </a:cubicBezTo>
                      <a:cubicBezTo>
                        <a:pt x="932145" y="1580867"/>
                        <a:pt x="929860" y="1577785"/>
                        <a:pt x="927575" y="1574703"/>
                      </a:cubicBezTo>
                      <a:cubicBezTo>
                        <a:pt x="893232" y="1525504"/>
                        <a:pt x="863609" y="1473032"/>
                        <a:pt x="828428" y="1424327"/>
                      </a:cubicBezTo>
                      <a:cubicBezTo>
                        <a:pt x="803908" y="1383727"/>
                        <a:pt x="778664" y="1343128"/>
                        <a:pt x="752925" y="1303213"/>
                      </a:cubicBezTo>
                      <a:cubicBezTo>
                        <a:pt x="742721" y="1286394"/>
                        <a:pt x="734002" y="1268625"/>
                        <a:pt x="722351" y="1252758"/>
                      </a:cubicBezTo>
                      <a:cubicBezTo>
                        <a:pt x="716449" y="1245680"/>
                        <a:pt x="707616" y="1245033"/>
                        <a:pt x="698707" y="1245033"/>
                      </a:cubicBezTo>
                      <a:cubicBezTo>
                        <a:pt x="697679" y="1245033"/>
                        <a:pt x="696650" y="1245033"/>
                        <a:pt x="695622" y="1245033"/>
                      </a:cubicBezTo>
                      <a:cubicBezTo>
                        <a:pt x="691853" y="1245072"/>
                        <a:pt x="688160" y="1245072"/>
                        <a:pt x="684695" y="1244691"/>
                      </a:cubicBezTo>
                      <a:cubicBezTo>
                        <a:pt x="666419" y="1244310"/>
                        <a:pt x="648181" y="1244463"/>
                        <a:pt x="629905" y="1244387"/>
                      </a:cubicBezTo>
                      <a:cubicBezTo>
                        <a:pt x="592401" y="1244425"/>
                        <a:pt x="555811" y="1241457"/>
                        <a:pt x="517926" y="1238831"/>
                      </a:cubicBezTo>
                      <a:cubicBezTo>
                        <a:pt x="480118" y="1235749"/>
                        <a:pt x="442385" y="1232287"/>
                        <a:pt x="404577" y="1229090"/>
                      </a:cubicBezTo>
                      <a:cubicBezTo>
                        <a:pt x="341753" y="1224600"/>
                        <a:pt x="278358" y="1222622"/>
                        <a:pt x="216372" y="1210065"/>
                      </a:cubicBezTo>
                      <a:cubicBezTo>
                        <a:pt x="177269" y="1200895"/>
                        <a:pt x="132721" y="1195910"/>
                        <a:pt x="98378" y="1172471"/>
                      </a:cubicBezTo>
                      <a:cubicBezTo>
                        <a:pt x="79531" y="1161817"/>
                        <a:pt x="60531" y="1149755"/>
                        <a:pt x="50289" y="1129969"/>
                      </a:cubicBezTo>
                      <a:cubicBezTo>
                        <a:pt x="28091" y="1090244"/>
                        <a:pt x="30642" y="1042339"/>
                        <a:pt x="25921" y="998314"/>
                      </a:cubicBezTo>
                      <a:cubicBezTo>
                        <a:pt x="20933" y="935112"/>
                        <a:pt x="21809" y="869932"/>
                        <a:pt x="21885" y="806350"/>
                      </a:cubicBezTo>
                      <a:cubicBezTo>
                        <a:pt x="22456" y="645891"/>
                        <a:pt x="21085" y="485318"/>
                        <a:pt x="25807" y="324935"/>
                      </a:cubicBezTo>
                      <a:cubicBezTo>
                        <a:pt x="27215" y="253971"/>
                        <a:pt x="29652" y="183007"/>
                        <a:pt x="40313" y="112765"/>
                      </a:cubicBezTo>
                      <a:cubicBezTo>
                        <a:pt x="45035" y="83733"/>
                        <a:pt x="47395" y="50211"/>
                        <a:pt x="73743" y="32060"/>
                      </a:cubicBezTo>
                      <a:cubicBezTo>
                        <a:pt x="79607" y="32517"/>
                        <a:pt x="83566" y="26429"/>
                        <a:pt x="89164" y="25211"/>
                      </a:cubicBezTo>
                      <a:cubicBezTo>
                        <a:pt x="97312" y="21711"/>
                        <a:pt x="105079" y="21939"/>
                        <a:pt x="114026" y="22129"/>
                      </a:cubicBezTo>
                      <a:cubicBezTo>
                        <a:pt x="154234" y="21064"/>
                        <a:pt x="194441" y="23765"/>
                        <a:pt x="234648" y="24298"/>
                      </a:cubicBezTo>
                      <a:cubicBezTo>
                        <a:pt x="296710" y="25744"/>
                        <a:pt x="358811" y="25592"/>
                        <a:pt x="420835" y="27114"/>
                      </a:cubicBezTo>
                      <a:cubicBezTo>
                        <a:pt x="454646" y="29587"/>
                        <a:pt x="488418" y="34800"/>
                        <a:pt x="522343" y="36246"/>
                      </a:cubicBezTo>
                      <a:cubicBezTo>
                        <a:pt x="567195" y="38605"/>
                        <a:pt x="612086" y="38339"/>
                        <a:pt x="656976" y="38110"/>
                      </a:cubicBezTo>
                      <a:cubicBezTo>
                        <a:pt x="686408" y="37958"/>
                        <a:pt x="715878" y="37806"/>
                        <a:pt x="745310" y="38377"/>
                      </a:cubicBezTo>
                      <a:cubicBezTo>
                        <a:pt x="820661" y="39290"/>
                        <a:pt x="895821" y="45606"/>
                        <a:pt x="971171" y="45835"/>
                      </a:cubicBezTo>
                      <a:cubicBezTo>
                        <a:pt x="1000108" y="45987"/>
                        <a:pt x="1029122" y="45911"/>
                        <a:pt x="1058059" y="45797"/>
                      </a:cubicBezTo>
                      <a:cubicBezTo>
                        <a:pt x="1114790" y="45606"/>
                        <a:pt x="1171522" y="45416"/>
                        <a:pt x="1228216" y="47357"/>
                      </a:cubicBezTo>
                      <a:cubicBezTo>
                        <a:pt x="1302843" y="51276"/>
                        <a:pt x="1377584" y="48803"/>
                        <a:pt x="1452249" y="50629"/>
                      </a:cubicBezTo>
                      <a:cubicBezTo>
                        <a:pt x="1516596" y="51542"/>
                        <a:pt x="1581019" y="52760"/>
                        <a:pt x="1645251" y="56489"/>
                      </a:cubicBezTo>
                      <a:cubicBezTo>
                        <a:pt x="1698062" y="60370"/>
                        <a:pt x="1752852" y="65240"/>
                        <a:pt x="1801778" y="87652"/>
                      </a:cubicBezTo>
                      <a:cubicBezTo>
                        <a:pt x="1835474" y="102111"/>
                        <a:pt x="1852189" y="136699"/>
                        <a:pt x="1859271" y="170869"/>
                      </a:cubicBezTo>
                      <a:cubicBezTo>
                        <a:pt x="1874730" y="226308"/>
                        <a:pt x="1868028" y="284525"/>
                        <a:pt x="1869666" y="341449"/>
                      </a:cubicBezTo>
                      <a:cubicBezTo>
                        <a:pt x="1870161" y="403737"/>
                        <a:pt x="1869742" y="465988"/>
                        <a:pt x="1871151" y="528239"/>
                      </a:cubicBezTo>
                      <a:cubicBezTo>
                        <a:pt x="1874349" y="608601"/>
                        <a:pt x="1872293" y="689116"/>
                        <a:pt x="1873245" y="769517"/>
                      </a:cubicBezTo>
                      <a:cubicBezTo>
                        <a:pt x="1876329" y="879445"/>
                        <a:pt x="1883944" y="989448"/>
                        <a:pt x="1881393" y="1099452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17" name="Google Shape;1617;p29"/>
                <p:cNvSpPr/>
                <p:nvPr/>
              </p:nvSpPr>
              <p:spPr>
                <a:xfrm>
                  <a:off x="887664" y="5800991"/>
                  <a:ext cx="1263323" cy="925596"/>
                </a:xfrm>
                <a:custGeom>
                  <a:rect b="b" l="l" r="r" t="t"/>
                  <a:pathLst>
                    <a:path extrusionOk="0" h="925596" w="1263323">
                      <a:moveTo>
                        <a:pt x="1144929" y="317360"/>
                      </a:moveTo>
                      <a:cubicBezTo>
                        <a:pt x="1091471" y="315343"/>
                        <a:pt x="1038014" y="313288"/>
                        <a:pt x="984481" y="312680"/>
                      </a:cubicBezTo>
                      <a:cubicBezTo>
                        <a:pt x="943321" y="309065"/>
                        <a:pt x="847867" y="316827"/>
                        <a:pt x="813676" y="291828"/>
                      </a:cubicBezTo>
                      <a:cubicBezTo>
                        <a:pt x="829706" y="231328"/>
                        <a:pt x="866143" y="178399"/>
                        <a:pt x="886323" y="119155"/>
                      </a:cubicBezTo>
                      <a:cubicBezTo>
                        <a:pt x="897251" y="87649"/>
                        <a:pt x="912823" y="-8657"/>
                        <a:pt x="856434" y="628"/>
                      </a:cubicBezTo>
                      <a:cubicBezTo>
                        <a:pt x="845240" y="1274"/>
                        <a:pt x="833780" y="970"/>
                        <a:pt x="822319" y="666"/>
                      </a:cubicBezTo>
                      <a:cubicBezTo>
                        <a:pt x="795514" y="-19"/>
                        <a:pt x="768481" y="-704"/>
                        <a:pt x="744113" y="10559"/>
                      </a:cubicBezTo>
                      <a:cubicBezTo>
                        <a:pt x="737412" y="14135"/>
                        <a:pt x="732272" y="20262"/>
                        <a:pt x="730444" y="27681"/>
                      </a:cubicBezTo>
                      <a:cubicBezTo>
                        <a:pt x="725152" y="41570"/>
                        <a:pt x="718984" y="55040"/>
                        <a:pt x="713463" y="68814"/>
                      </a:cubicBezTo>
                      <a:cubicBezTo>
                        <a:pt x="695491" y="115502"/>
                        <a:pt x="679500" y="163141"/>
                        <a:pt x="649725" y="204122"/>
                      </a:cubicBezTo>
                      <a:cubicBezTo>
                        <a:pt x="618123" y="247651"/>
                        <a:pt x="586520" y="293350"/>
                        <a:pt x="542772" y="325579"/>
                      </a:cubicBezTo>
                      <a:cubicBezTo>
                        <a:pt x="520232" y="341065"/>
                        <a:pt x="501613" y="360547"/>
                        <a:pt x="484365" y="381323"/>
                      </a:cubicBezTo>
                      <a:cubicBezTo>
                        <a:pt x="479225" y="385280"/>
                        <a:pt x="473895" y="388895"/>
                        <a:pt x="468145" y="391901"/>
                      </a:cubicBezTo>
                      <a:cubicBezTo>
                        <a:pt x="431860" y="407539"/>
                        <a:pt x="391196" y="412105"/>
                        <a:pt x="351940" y="415492"/>
                      </a:cubicBezTo>
                      <a:cubicBezTo>
                        <a:pt x="335530" y="416367"/>
                        <a:pt x="319082" y="416633"/>
                        <a:pt x="302671" y="416557"/>
                      </a:cubicBezTo>
                      <a:cubicBezTo>
                        <a:pt x="302633" y="416557"/>
                        <a:pt x="302633" y="416557"/>
                        <a:pt x="302595" y="416557"/>
                      </a:cubicBezTo>
                      <a:cubicBezTo>
                        <a:pt x="302709" y="410888"/>
                        <a:pt x="302824" y="405180"/>
                        <a:pt x="302862" y="399511"/>
                      </a:cubicBezTo>
                      <a:cubicBezTo>
                        <a:pt x="302938" y="399435"/>
                        <a:pt x="303052" y="399397"/>
                        <a:pt x="303128" y="399282"/>
                      </a:cubicBezTo>
                      <a:cubicBezTo>
                        <a:pt x="314094" y="388057"/>
                        <a:pt x="298026" y="374550"/>
                        <a:pt x="286908" y="371924"/>
                      </a:cubicBezTo>
                      <a:cubicBezTo>
                        <a:pt x="240228" y="362526"/>
                        <a:pt x="191949" y="370288"/>
                        <a:pt x="144774" y="371506"/>
                      </a:cubicBezTo>
                      <a:cubicBezTo>
                        <a:pt x="114923" y="372533"/>
                        <a:pt x="84654" y="375158"/>
                        <a:pt x="54955" y="378583"/>
                      </a:cubicBezTo>
                      <a:cubicBezTo>
                        <a:pt x="53204" y="378735"/>
                        <a:pt x="51681" y="379268"/>
                        <a:pt x="50310" y="379991"/>
                      </a:cubicBezTo>
                      <a:cubicBezTo>
                        <a:pt x="41515" y="382007"/>
                        <a:pt x="29026" y="393232"/>
                        <a:pt x="24990" y="402631"/>
                      </a:cubicBezTo>
                      <a:cubicBezTo>
                        <a:pt x="4125" y="425347"/>
                        <a:pt x="9760" y="472073"/>
                        <a:pt x="3744" y="500611"/>
                      </a:cubicBezTo>
                      <a:cubicBezTo>
                        <a:pt x="-4366" y="550191"/>
                        <a:pt x="3173" y="597145"/>
                        <a:pt x="3516" y="647371"/>
                      </a:cubicBezTo>
                      <a:cubicBezTo>
                        <a:pt x="3706" y="679524"/>
                        <a:pt x="3706" y="711601"/>
                        <a:pt x="2031" y="743715"/>
                      </a:cubicBezTo>
                      <a:cubicBezTo>
                        <a:pt x="3287" y="768410"/>
                        <a:pt x="-3109" y="795654"/>
                        <a:pt x="9341" y="818256"/>
                      </a:cubicBezTo>
                      <a:cubicBezTo>
                        <a:pt x="32110" y="856078"/>
                        <a:pt x="97028" y="855241"/>
                        <a:pt x="150257" y="854442"/>
                      </a:cubicBezTo>
                      <a:cubicBezTo>
                        <a:pt x="168152" y="854138"/>
                        <a:pt x="184753" y="853871"/>
                        <a:pt x="197965" y="855089"/>
                      </a:cubicBezTo>
                      <a:cubicBezTo>
                        <a:pt x="202572" y="855203"/>
                        <a:pt x="207103" y="855279"/>
                        <a:pt x="211558" y="855279"/>
                      </a:cubicBezTo>
                      <a:cubicBezTo>
                        <a:pt x="239200" y="855279"/>
                        <a:pt x="263454" y="852007"/>
                        <a:pt x="274991" y="832639"/>
                      </a:cubicBezTo>
                      <a:cubicBezTo>
                        <a:pt x="278646" y="830927"/>
                        <a:pt x="281540" y="827617"/>
                        <a:pt x="282301" y="822556"/>
                      </a:cubicBezTo>
                      <a:cubicBezTo>
                        <a:pt x="282986" y="813728"/>
                        <a:pt x="283634" y="804900"/>
                        <a:pt x="284281" y="796035"/>
                      </a:cubicBezTo>
                      <a:cubicBezTo>
                        <a:pt x="292543" y="796225"/>
                        <a:pt x="300806" y="796491"/>
                        <a:pt x="309068" y="796796"/>
                      </a:cubicBezTo>
                      <a:cubicBezTo>
                        <a:pt x="326658" y="797481"/>
                        <a:pt x="344211" y="798204"/>
                        <a:pt x="361802" y="797595"/>
                      </a:cubicBezTo>
                      <a:cubicBezTo>
                        <a:pt x="364010" y="797595"/>
                        <a:pt x="366257" y="797557"/>
                        <a:pt x="368465" y="797557"/>
                      </a:cubicBezTo>
                      <a:cubicBezTo>
                        <a:pt x="368960" y="797557"/>
                        <a:pt x="369493" y="797557"/>
                        <a:pt x="369988" y="797557"/>
                      </a:cubicBezTo>
                      <a:cubicBezTo>
                        <a:pt x="407682" y="814185"/>
                        <a:pt x="437495" y="845995"/>
                        <a:pt x="474390" y="865058"/>
                      </a:cubicBezTo>
                      <a:cubicBezTo>
                        <a:pt x="540907" y="904402"/>
                        <a:pt x="618047" y="917644"/>
                        <a:pt x="694387" y="920003"/>
                      </a:cubicBezTo>
                      <a:cubicBezTo>
                        <a:pt x="698499" y="920041"/>
                        <a:pt x="702649" y="920079"/>
                        <a:pt x="706761" y="920079"/>
                      </a:cubicBezTo>
                      <a:cubicBezTo>
                        <a:pt x="740839" y="920079"/>
                        <a:pt x="774916" y="918405"/>
                        <a:pt x="808802" y="914790"/>
                      </a:cubicBezTo>
                      <a:cubicBezTo>
                        <a:pt x="841661" y="911328"/>
                        <a:pt x="873911" y="906077"/>
                        <a:pt x="907150" y="906762"/>
                      </a:cubicBezTo>
                      <a:cubicBezTo>
                        <a:pt x="928168" y="914524"/>
                        <a:pt x="953640" y="914638"/>
                        <a:pt x="974619" y="918215"/>
                      </a:cubicBezTo>
                      <a:cubicBezTo>
                        <a:pt x="985966" y="920954"/>
                        <a:pt x="997350" y="923542"/>
                        <a:pt x="1009077" y="924265"/>
                      </a:cubicBezTo>
                      <a:cubicBezTo>
                        <a:pt x="1021185" y="924950"/>
                        <a:pt x="1034016" y="925597"/>
                        <a:pt x="1047000" y="925597"/>
                      </a:cubicBezTo>
                      <a:cubicBezTo>
                        <a:pt x="1089530" y="925597"/>
                        <a:pt x="1133735" y="918671"/>
                        <a:pt x="1159778" y="883094"/>
                      </a:cubicBezTo>
                      <a:cubicBezTo>
                        <a:pt x="1175655" y="860873"/>
                        <a:pt x="1183270" y="830965"/>
                        <a:pt x="1176759" y="804292"/>
                      </a:cubicBezTo>
                      <a:cubicBezTo>
                        <a:pt x="1175617" y="801400"/>
                        <a:pt x="1173675" y="799383"/>
                        <a:pt x="1171429" y="798089"/>
                      </a:cubicBezTo>
                      <a:cubicBezTo>
                        <a:pt x="1183575" y="789452"/>
                        <a:pt x="1193589" y="778113"/>
                        <a:pt x="1200442" y="763197"/>
                      </a:cubicBezTo>
                      <a:cubicBezTo>
                        <a:pt x="1206877" y="750336"/>
                        <a:pt x="1219175" y="696190"/>
                        <a:pt x="1207753" y="676937"/>
                      </a:cubicBezTo>
                      <a:cubicBezTo>
                        <a:pt x="1231093" y="661831"/>
                        <a:pt x="1243391" y="633940"/>
                        <a:pt x="1245485" y="606467"/>
                      </a:cubicBezTo>
                      <a:cubicBezTo>
                        <a:pt x="1246399" y="583294"/>
                        <a:pt x="1250206" y="554566"/>
                        <a:pt x="1231968" y="537406"/>
                      </a:cubicBezTo>
                      <a:cubicBezTo>
                        <a:pt x="1237832" y="530557"/>
                        <a:pt x="1243200" y="523289"/>
                        <a:pt x="1248036" y="515831"/>
                      </a:cubicBezTo>
                      <a:cubicBezTo>
                        <a:pt x="1260715" y="492430"/>
                        <a:pt x="1263951" y="464919"/>
                        <a:pt x="1263228" y="438627"/>
                      </a:cubicBezTo>
                      <a:cubicBezTo>
                        <a:pt x="1260753" y="358911"/>
                        <a:pt x="1225686" y="319529"/>
                        <a:pt x="1144929" y="317360"/>
                      </a:cubicBezTo>
                      <a:close/>
                      <a:moveTo>
                        <a:pt x="237753" y="826095"/>
                      </a:moveTo>
                      <a:cubicBezTo>
                        <a:pt x="221609" y="828378"/>
                        <a:pt x="205237" y="827959"/>
                        <a:pt x="188903" y="827502"/>
                      </a:cubicBezTo>
                      <a:cubicBezTo>
                        <a:pt x="182050" y="827312"/>
                        <a:pt x="175196" y="827122"/>
                        <a:pt x="168381" y="827160"/>
                      </a:cubicBezTo>
                      <a:cubicBezTo>
                        <a:pt x="160689" y="827046"/>
                        <a:pt x="152922" y="827084"/>
                        <a:pt x="145231" y="827122"/>
                      </a:cubicBezTo>
                      <a:cubicBezTo>
                        <a:pt x="123262" y="827236"/>
                        <a:pt x="101292" y="827350"/>
                        <a:pt x="79552" y="824268"/>
                      </a:cubicBezTo>
                      <a:cubicBezTo>
                        <a:pt x="65007" y="821681"/>
                        <a:pt x="49130" y="820806"/>
                        <a:pt x="37555" y="810570"/>
                      </a:cubicBezTo>
                      <a:cubicBezTo>
                        <a:pt x="32186" y="805357"/>
                        <a:pt x="29559" y="798013"/>
                        <a:pt x="29293" y="790632"/>
                      </a:cubicBezTo>
                      <a:cubicBezTo>
                        <a:pt x="28988" y="774955"/>
                        <a:pt x="29216" y="759240"/>
                        <a:pt x="29331" y="743525"/>
                      </a:cubicBezTo>
                      <a:cubicBezTo>
                        <a:pt x="31349" y="703153"/>
                        <a:pt x="31272" y="662668"/>
                        <a:pt x="30397" y="622220"/>
                      </a:cubicBezTo>
                      <a:cubicBezTo>
                        <a:pt x="26856" y="581430"/>
                        <a:pt x="23696" y="543151"/>
                        <a:pt x="28074" y="501144"/>
                      </a:cubicBezTo>
                      <a:cubicBezTo>
                        <a:pt x="31806" y="480672"/>
                        <a:pt x="25485" y="443193"/>
                        <a:pt x="33024" y="418574"/>
                      </a:cubicBezTo>
                      <a:cubicBezTo>
                        <a:pt x="33938" y="418079"/>
                        <a:pt x="34737" y="417356"/>
                        <a:pt x="35194" y="416367"/>
                      </a:cubicBezTo>
                      <a:cubicBezTo>
                        <a:pt x="36793" y="418802"/>
                        <a:pt x="40334" y="419297"/>
                        <a:pt x="42619" y="417547"/>
                      </a:cubicBezTo>
                      <a:cubicBezTo>
                        <a:pt x="47569" y="413551"/>
                        <a:pt x="52480" y="409480"/>
                        <a:pt x="57582" y="405675"/>
                      </a:cubicBezTo>
                      <a:cubicBezTo>
                        <a:pt x="58344" y="405751"/>
                        <a:pt x="59143" y="405789"/>
                        <a:pt x="59943" y="405789"/>
                      </a:cubicBezTo>
                      <a:cubicBezTo>
                        <a:pt x="64169" y="405789"/>
                        <a:pt x="68510" y="405028"/>
                        <a:pt x="72888" y="404305"/>
                      </a:cubicBezTo>
                      <a:cubicBezTo>
                        <a:pt x="77724" y="403468"/>
                        <a:pt x="82483" y="402631"/>
                        <a:pt x="87090" y="402859"/>
                      </a:cubicBezTo>
                      <a:cubicBezTo>
                        <a:pt x="122843" y="399244"/>
                        <a:pt x="158938" y="397913"/>
                        <a:pt x="194919" y="395820"/>
                      </a:cubicBezTo>
                      <a:cubicBezTo>
                        <a:pt x="214756" y="395211"/>
                        <a:pt x="234479" y="392243"/>
                        <a:pt x="254392" y="392319"/>
                      </a:cubicBezTo>
                      <a:cubicBezTo>
                        <a:pt x="257667" y="392471"/>
                        <a:pt x="261093" y="392357"/>
                        <a:pt x="264596" y="392319"/>
                      </a:cubicBezTo>
                      <a:cubicBezTo>
                        <a:pt x="274648" y="392129"/>
                        <a:pt x="284966" y="392015"/>
                        <a:pt x="293533" y="396771"/>
                      </a:cubicBezTo>
                      <a:cubicBezTo>
                        <a:pt x="286261" y="418232"/>
                        <a:pt x="286489" y="442584"/>
                        <a:pt x="283291" y="464843"/>
                      </a:cubicBezTo>
                      <a:cubicBezTo>
                        <a:pt x="273696" y="530328"/>
                        <a:pt x="265358" y="596194"/>
                        <a:pt x="263949" y="662439"/>
                      </a:cubicBezTo>
                      <a:cubicBezTo>
                        <a:pt x="263873" y="700452"/>
                        <a:pt x="261360" y="737665"/>
                        <a:pt x="258618" y="775259"/>
                      </a:cubicBezTo>
                      <a:cubicBezTo>
                        <a:pt x="256296" y="779026"/>
                        <a:pt x="255991" y="783973"/>
                        <a:pt x="257667" y="788082"/>
                      </a:cubicBezTo>
                      <a:cubicBezTo>
                        <a:pt x="257590" y="789071"/>
                        <a:pt x="257514" y="790099"/>
                        <a:pt x="257438" y="791088"/>
                      </a:cubicBezTo>
                      <a:cubicBezTo>
                        <a:pt x="256562" y="792534"/>
                        <a:pt x="255953" y="794170"/>
                        <a:pt x="255763" y="795921"/>
                      </a:cubicBezTo>
                      <a:cubicBezTo>
                        <a:pt x="254544" y="808515"/>
                        <a:pt x="254011" y="825372"/>
                        <a:pt x="237753" y="826095"/>
                      </a:cubicBezTo>
                      <a:close/>
                      <a:moveTo>
                        <a:pt x="992514" y="895042"/>
                      </a:moveTo>
                      <a:cubicBezTo>
                        <a:pt x="961026" y="884236"/>
                        <a:pt x="891501" y="898733"/>
                        <a:pt x="889103" y="851550"/>
                      </a:cubicBezTo>
                      <a:cubicBezTo>
                        <a:pt x="889027" y="840135"/>
                        <a:pt x="888722" y="825486"/>
                        <a:pt x="899688" y="818675"/>
                      </a:cubicBezTo>
                      <a:cubicBezTo>
                        <a:pt x="899840" y="818599"/>
                        <a:pt x="901287" y="817800"/>
                        <a:pt x="901629" y="818446"/>
                      </a:cubicBezTo>
                      <a:cubicBezTo>
                        <a:pt x="905475" y="821148"/>
                        <a:pt x="906655" y="816810"/>
                        <a:pt x="905361" y="813652"/>
                      </a:cubicBezTo>
                      <a:cubicBezTo>
                        <a:pt x="928701" y="820501"/>
                        <a:pt x="952764" y="823850"/>
                        <a:pt x="977094" y="824725"/>
                      </a:cubicBezTo>
                      <a:cubicBezTo>
                        <a:pt x="988707" y="824420"/>
                        <a:pt x="1001691" y="824649"/>
                        <a:pt x="1015359" y="824877"/>
                      </a:cubicBezTo>
                      <a:cubicBezTo>
                        <a:pt x="1024383" y="825029"/>
                        <a:pt x="1033750" y="825181"/>
                        <a:pt x="1043230" y="825181"/>
                      </a:cubicBezTo>
                      <a:cubicBezTo>
                        <a:pt x="1080544" y="825181"/>
                        <a:pt x="1120104" y="822898"/>
                        <a:pt x="1151363" y="809314"/>
                      </a:cubicBezTo>
                      <a:cubicBezTo>
                        <a:pt x="1151363" y="809352"/>
                        <a:pt x="1151363" y="809390"/>
                        <a:pt x="1151363" y="809428"/>
                      </a:cubicBezTo>
                      <a:cubicBezTo>
                        <a:pt x="1158902" y="905011"/>
                        <a:pt x="1062230" y="903870"/>
                        <a:pt x="992514" y="895042"/>
                      </a:cubicBezTo>
                      <a:close/>
                      <a:moveTo>
                        <a:pt x="1173333" y="756576"/>
                      </a:moveTo>
                      <a:cubicBezTo>
                        <a:pt x="1146528" y="801742"/>
                        <a:pt x="1071216" y="796834"/>
                        <a:pt x="1025183" y="797633"/>
                      </a:cubicBezTo>
                      <a:cubicBezTo>
                        <a:pt x="994114" y="798356"/>
                        <a:pt x="963311" y="798584"/>
                        <a:pt x="932508" y="792991"/>
                      </a:cubicBezTo>
                      <a:cubicBezTo>
                        <a:pt x="912024" y="786712"/>
                        <a:pt x="886742" y="785343"/>
                        <a:pt x="871398" y="769057"/>
                      </a:cubicBezTo>
                      <a:cubicBezTo>
                        <a:pt x="858947" y="747787"/>
                        <a:pt x="854302" y="716509"/>
                        <a:pt x="871474" y="696609"/>
                      </a:cubicBezTo>
                      <a:cubicBezTo>
                        <a:pt x="886514" y="707453"/>
                        <a:pt x="905856" y="713579"/>
                        <a:pt x="924741" y="713846"/>
                      </a:cubicBezTo>
                      <a:cubicBezTo>
                        <a:pt x="936582" y="714531"/>
                        <a:pt x="948462" y="714835"/>
                        <a:pt x="960341" y="714835"/>
                      </a:cubicBezTo>
                      <a:cubicBezTo>
                        <a:pt x="1002452" y="714835"/>
                        <a:pt x="1044677" y="710992"/>
                        <a:pt x="1086484" y="706616"/>
                      </a:cubicBezTo>
                      <a:cubicBezTo>
                        <a:pt x="1119190" y="703534"/>
                        <a:pt x="1153001" y="700414"/>
                        <a:pt x="1183841" y="688466"/>
                      </a:cubicBezTo>
                      <a:cubicBezTo>
                        <a:pt x="1183994" y="691852"/>
                        <a:pt x="1184374" y="695315"/>
                        <a:pt x="1184527" y="698359"/>
                      </a:cubicBezTo>
                      <a:cubicBezTo>
                        <a:pt x="1185250" y="718221"/>
                        <a:pt x="1181671" y="738502"/>
                        <a:pt x="1173333" y="756576"/>
                      </a:cubicBezTo>
                      <a:close/>
                      <a:moveTo>
                        <a:pt x="1216700" y="614496"/>
                      </a:moveTo>
                      <a:cubicBezTo>
                        <a:pt x="1205620" y="679144"/>
                        <a:pt x="1118124" y="673094"/>
                        <a:pt x="1067827" y="681427"/>
                      </a:cubicBezTo>
                      <a:cubicBezTo>
                        <a:pt x="1014941" y="685079"/>
                        <a:pt x="962397" y="692233"/>
                        <a:pt x="909206" y="684775"/>
                      </a:cubicBezTo>
                      <a:cubicBezTo>
                        <a:pt x="875510" y="678611"/>
                        <a:pt x="860965" y="652090"/>
                        <a:pt x="864811" y="619557"/>
                      </a:cubicBezTo>
                      <a:cubicBezTo>
                        <a:pt x="864925" y="600075"/>
                        <a:pt x="864659" y="566971"/>
                        <a:pt x="885105" y="562329"/>
                      </a:cubicBezTo>
                      <a:cubicBezTo>
                        <a:pt x="895575" y="571423"/>
                        <a:pt x="909739" y="575646"/>
                        <a:pt x="928168" y="577206"/>
                      </a:cubicBezTo>
                      <a:cubicBezTo>
                        <a:pt x="978922" y="585311"/>
                        <a:pt x="1030285" y="583827"/>
                        <a:pt x="1081534" y="584778"/>
                      </a:cubicBezTo>
                      <a:cubicBezTo>
                        <a:pt x="1084923" y="584778"/>
                        <a:pt x="1088311" y="584778"/>
                        <a:pt x="1091738" y="584778"/>
                      </a:cubicBezTo>
                      <a:cubicBezTo>
                        <a:pt x="1124064" y="584778"/>
                        <a:pt x="1157113" y="583941"/>
                        <a:pt x="1187649" y="572793"/>
                      </a:cubicBezTo>
                      <a:cubicBezTo>
                        <a:pt x="1196482" y="568531"/>
                        <a:pt x="1204668" y="563090"/>
                        <a:pt x="1212245" y="556849"/>
                      </a:cubicBezTo>
                      <a:cubicBezTo>
                        <a:pt x="1212855" y="557420"/>
                        <a:pt x="1213502" y="557991"/>
                        <a:pt x="1214225" y="558486"/>
                      </a:cubicBezTo>
                      <a:cubicBezTo>
                        <a:pt x="1222868" y="575152"/>
                        <a:pt x="1218452" y="596422"/>
                        <a:pt x="1216700" y="614496"/>
                      </a:cubicBezTo>
                      <a:close/>
                      <a:moveTo>
                        <a:pt x="1178663" y="546766"/>
                      </a:moveTo>
                      <a:cubicBezTo>
                        <a:pt x="1148279" y="558067"/>
                        <a:pt x="1116677" y="557268"/>
                        <a:pt x="1083514" y="557344"/>
                      </a:cubicBezTo>
                      <a:cubicBezTo>
                        <a:pt x="1024574" y="556012"/>
                        <a:pt x="964339" y="559209"/>
                        <a:pt x="906693" y="544902"/>
                      </a:cubicBezTo>
                      <a:cubicBezTo>
                        <a:pt x="885562" y="527817"/>
                        <a:pt x="883734" y="471046"/>
                        <a:pt x="895461" y="447797"/>
                      </a:cubicBezTo>
                      <a:cubicBezTo>
                        <a:pt x="904409" y="423825"/>
                        <a:pt x="929158" y="425842"/>
                        <a:pt x="951812" y="427820"/>
                      </a:cubicBezTo>
                      <a:cubicBezTo>
                        <a:pt x="958209" y="428391"/>
                        <a:pt x="964453" y="428962"/>
                        <a:pt x="970164" y="428962"/>
                      </a:cubicBezTo>
                      <a:cubicBezTo>
                        <a:pt x="995104" y="430294"/>
                        <a:pt x="1020081" y="430370"/>
                        <a:pt x="1045020" y="429913"/>
                      </a:cubicBezTo>
                      <a:cubicBezTo>
                        <a:pt x="1075823" y="429076"/>
                        <a:pt x="1106854" y="429609"/>
                        <a:pt x="1137504" y="427326"/>
                      </a:cubicBezTo>
                      <a:cubicBezTo>
                        <a:pt x="1149231" y="424586"/>
                        <a:pt x="1150297" y="406931"/>
                        <a:pt x="1139141" y="402707"/>
                      </a:cubicBezTo>
                      <a:cubicBezTo>
                        <a:pt x="1131031" y="400272"/>
                        <a:pt x="1122503" y="400614"/>
                        <a:pt x="1114012" y="400957"/>
                      </a:cubicBezTo>
                      <a:cubicBezTo>
                        <a:pt x="1109938" y="401109"/>
                        <a:pt x="1105902" y="401261"/>
                        <a:pt x="1101904" y="401147"/>
                      </a:cubicBezTo>
                      <a:cubicBezTo>
                        <a:pt x="1071025" y="402403"/>
                        <a:pt x="1040070" y="402821"/>
                        <a:pt x="1009153" y="402707"/>
                      </a:cubicBezTo>
                      <a:cubicBezTo>
                        <a:pt x="995979" y="403392"/>
                        <a:pt x="982577" y="402288"/>
                        <a:pt x="969213" y="401223"/>
                      </a:cubicBezTo>
                      <a:cubicBezTo>
                        <a:pt x="945987" y="399358"/>
                        <a:pt x="922761" y="397532"/>
                        <a:pt x="900639" y="404762"/>
                      </a:cubicBezTo>
                      <a:cubicBezTo>
                        <a:pt x="855787" y="425918"/>
                        <a:pt x="856663" y="487065"/>
                        <a:pt x="866524" y="528730"/>
                      </a:cubicBezTo>
                      <a:cubicBezTo>
                        <a:pt x="869266" y="539536"/>
                        <a:pt x="873073" y="548060"/>
                        <a:pt x="878099" y="554757"/>
                      </a:cubicBezTo>
                      <a:cubicBezTo>
                        <a:pt x="870789" y="556811"/>
                        <a:pt x="864011" y="561263"/>
                        <a:pt x="860508" y="566781"/>
                      </a:cubicBezTo>
                      <a:cubicBezTo>
                        <a:pt x="848058" y="587290"/>
                        <a:pt x="848515" y="612708"/>
                        <a:pt x="844745" y="635766"/>
                      </a:cubicBezTo>
                      <a:cubicBezTo>
                        <a:pt x="841280" y="657112"/>
                        <a:pt x="848667" y="674996"/>
                        <a:pt x="861727" y="688276"/>
                      </a:cubicBezTo>
                      <a:cubicBezTo>
                        <a:pt x="859290" y="690445"/>
                        <a:pt x="857082" y="693070"/>
                        <a:pt x="855140" y="696114"/>
                      </a:cubicBezTo>
                      <a:cubicBezTo>
                        <a:pt x="836711" y="722369"/>
                        <a:pt x="835265" y="761257"/>
                        <a:pt x="854112" y="787664"/>
                      </a:cubicBezTo>
                      <a:cubicBezTo>
                        <a:pt x="864506" y="800410"/>
                        <a:pt x="880840" y="805966"/>
                        <a:pt x="896070" y="810722"/>
                      </a:cubicBezTo>
                      <a:cubicBezTo>
                        <a:pt x="895728" y="810798"/>
                        <a:pt x="895423" y="810912"/>
                        <a:pt x="895119" y="810988"/>
                      </a:cubicBezTo>
                      <a:cubicBezTo>
                        <a:pt x="872692" y="821110"/>
                        <a:pt x="866524" y="863917"/>
                        <a:pt x="877299" y="884198"/>
                      </a:cubicBezTo>
                      <a:cubicBezTo>
                        <a:pt x="879812" y="888079"/>
                        <a:pt x="882706" y="891389"/>
                        <a:pt x="885866" y="894319"/>
                      </a:cubicBezTo>
                      <a:cubicBezTo>
                        <a:pt x="856434" y="892416"/>
                        <a:pt x="826774" y="893406"/>
                        <a:pt x="797190" y="894395"/>
                      </a:cubicBezTo>
                      <a:cubicBezTo>
                        <a:pt x="777809" y="895042"/>
                        <a:pt x="758467" y="895689"/>
                        <a:pt x="739201" y="895537"/>
                      </a:cubicBezTo>
                      <a:cubicBezTo>
                        <a:pt x="691912" y="895841"/>
                        <a:pt x="644509" y="892264"/>
                        <a:pt x="598057" y="883322"/>
                      </a:cubicBezTo>
                      <a:cubicBezTo>
                        <a:pt x="598133" y="883322"/>
                        <a:pt x="598210" y="883361"/>
                        <a:pt x="598248" y="883361"/>
                      </a:cubicBezTo>
                      <a:cubicBezTo>
                        <a:pt x="597981" y="883322"/>
                        <a:pt x="597715" y="883246"/>
                        <a:pt x="597448" y="883208"/>
                      </a:cubicBezTo>
                      <a:cubicBezTo>
                        <a:pt x="597296" y="883170"/>
                        <a:pt x="597143" y="883132"/>
                        <a:pt x="596991" y="883132"/>
                      </a:cubicBezTo>
                      <a:lnTo>
                        <a:pt x="597029" y="883132"/>
                      </a:lnTo>
                      <a:cubicBezTo>
                        <a:pt x="550540" y="874571"/>
                        <a:pt x="506982" y="853453"/>
                        <a:pt x="465937" y="828872"/>
                      </a:cubicBezTo>
                      <a:cubicBezTo>
                        <a:pt x="439208" y="808021"/>
                        <a:pt x="412061" y="786750"/>
                        <a:pt x="381106" y="772520"/>
                      </a:cubicBezTo>
                      <a:cubicBezTo>
                        <a:pt x="369150" y="768638"/>
                        <a:pt x="355101" y="759849"/>
                        <a:pt x="342574" y="764833"/>
                      </a:cubicBezTo>
                      <a:cubicBezTo>
                        <a:pt x="338233" y="767230"/>
                        <a:pt x="336177" y="771492"/>
                        <a:pt x="336063" y="775830"/>
                      </a:cubicBezTo>
                      <a:cubicBezTo>
                        <a:pt x="319424" y="773357"/>
                        <a:pt x="302747" y="771530"/>
                        <a:pt x="285994" y="770351"/>
                      </a:cubicBezTo>
                      <a:cubicBezTo>
                        <a:pt x="288583" y="731882"/>
                        <a:pt x="290411" y="693375"/>
                        <a:pt x="289916" y="654829"/>
                      </a:cubicBezTo>
                      <a:cubicBezTo>
                        <a:pt x="291477" y="584055"/>
                        <a:pt x="298826" y="513662"/>
                        <a:pt x="301719" y="442964"/>
                      </a:cubicBezTo>
                      <a:cubicBezTo>
                        <a:pt x="301910" y="442964"/>
                        <a:pt x="302100" y="443040"/>
                        <a:pt x="302290" y="443040"/>
                      </a:cubicBezTo>
                      <a:cubicBezTo>
                        <a:pt x="302405" y="443040"/>
                        <a:pt x="302481" y="443040"/>
                        <a:pt x="302595" y="443040"/>
                      </a:cubicBezTo>
                      <a:cubicBezTo>
                        <a:pt x="318015" y="442584"/>
                        <a:pt x="333474" y="441823"/>
                        <a:pt x="348856" y="440453"/>
                      </a:cubicBezTo>
                      <a:cubicBezTo>
                        <a:pt x="385027" y="435468"/>
                        <a:pt x="424435" y="430408"/>
                        <a:pt x="458017" y="414541"/>
                      </a:cubicBezTo>
                      <a:cubicBezTo>
                        <a:pt x="452192" y="422113"/>
                        <a:pt x="446404" y="429647"/>
                        <a:pt x="440465" y="437067"/>
                      </a:cubicBezTo>
                      <a:cubicBezTo>
                        <a:pt x="430603" y="451259"/>
                        <a:pt x="416211" y="466708"/>
                        <a:pt x="418000" y="485124"/>
                      </a:cubicBezTo>
                      <a:cubicBezTo>
                        <a:pt x="418686" y="487826"/>
                        <a:pt x="422455" y="488587"/>
                        <a:pt x="424131" y="486342"/>
                      </a:cubicBezTo>
                      <a:cubicBezTo>
                        <a:pt x="443549" y="457233"/>
                        <a:pt x="469249" y="432158"/>
                        <a:pt x="492285" y="405637"/>
                      </a:cubicBezTo>
                      <a:cubicBezTo>
                        <a:pt x="521450" y="368157"/>
                        <a:pt x="563790" y="345669"/>
                        <a:pt x="597524" y="313174"/>
                      </a:cubicBezTo>
                      <a:cubicBezTo>
                        <a:pt x="635828" y="269340"/>
                        <a:pt x="673826" y="223984"/>
                        <a:pt x="700631" y="171931"/>
                      </a:cubicBezTo>
                      <a:cubicBezTo>
                        <a:pt x="722258" y="127564"/>
                        <a:pt x="737298" y="80305"/>
                        <a:pt x="756754" y="34949"/>
                      </a:cubicBezTo>
                      <a:cubicBezTo>
                        <a:pt x="780170" y="25551"/>
                        <a:pt x="805947" y="26426"/>
                        <a:pt x="831419" y="27263"/>
                      </a:cubicBezTo>
                      <a:cubicBezTo>
                        <a:pt x="842765" y="27643"/>
                        <a:pt x="854112" y="28024"/>
                        <a:pt x="865153" y="27491"/>
                      </a:cubicBezTo>
                      <a:cubicBezTo>
                        <a:pt x="885181" y="101385"/>
                        <a:pt x="824527" y="180835"/>
                        <a:pt x="798370" y="247994"/>
                      </a:cubicBezTo>
                      <a:cubicBezTo>
                        <a:pt x="788851" y="274971"/>
                        <a:pt x="780817" y="303357"/>
                        <a:pt x="779865" y="332047"/>
                      </a:cubicBezTo>
                      <a:cubicBezTo>
                        <a:pt x="780437" y="369223"/>
                        <a:pt x="778228" y="405713"/>
                        <a:pt x="770004" y="442279"/>
                      </a:cubicBezTo>
                      <a:cubicBezTo>
                        <a:pt x="758848" y="510580"/>
                        <a:pt x="736841" y="539689"/>
                        <a:pt x="691760" y="590676"/>
                      </a:cubicBezTo>
                      <a:cubicBezTo>
                        <a:pt x="684944" y="598286"/>
                        <a:pt x="674588" y="605706"/>
                        <a:pt x="666021" y="611756"/>
                      </a:cubicBezTo>
                      <a:cubicBezTo>
                        <a:pt x="657949" y="615675"/>
                        <a:pt x="652010" y="624351"/>
                        <a:pt x="657073" y="633103"/>
                      </a:cubicBezTo>
                      <a:cubicBezTo>
                        <a:pt x="659548" y="637364"/>
                        <a:pt x="664346" y="639876"/>
                        <a:pt x="669105" y="639876"/>
                      </a:cubicBezTo>
                      <a:cubicBezTo>
                        <a:pt x="671428" y="639876"/>
                        <a:pt x="673750" y="639267"/>
                        <a:pt x="675806" y="637973"/>
                      </a:cubicBezTo>
                      <a:cubicBezTo>
                        <a:pt x="692902" y="627281"/>
                        <a:pt x="708665" y="614496"/>
                        <a:pt x="721078" y="598515"/>
                      </a:cubicBezTo>
                      <a:cubicBezTo>
                        <a:pt x="747882" y="566857"/>
                        <a:pt x="775715" y="534209"/>
                        <a:pt x="786262" y="493153"/>
                      </a:cubicBezTo>
                      <a:cubicBezTo>
                        <a:pt x="794562" y="460886"/>
                        <a:pt x="801568" y="428125"/>
                        <a:pt x="805338" y="394983"/>
                      </a:cubicBezTo>
                      <a:cubicBezTo>
                        <a:pt x="809221" y="366521"/>
                        <a:pt x="804576" y="337526"/>
                        <a:pt x="809564" y="309179"/>
                      </a:cubicBezTo>
                      <a:cubicBezTo>
                        <a:pt x="809678" y="308494"/>
                        <a:pt x="809869" y="307809"/>
                        <a:pt x="810021" y="307124"/>
                      </a:cubicBezTo>
                      <a:cubicBezTo>
                        <a:pt x="836864" y="330639"/>
                        <a:pt x="901020" y="332732"/>
                        <a:pt x="928586" y="334521"/>
                      </a:cubicBezTo>
                      <a:cubicBezTo>
                        <a:pt x="981930" y="338516"/>
                        <a:pt x="1035463" y="338858"/>
                        <a:pt x="1088806" y="342131"/>
                      </a:cubicBezTo>
                      <a:cubicBezTo>
                        <a:pt x="1126272" y="343995"/>
                        <a:pt x="1165108" y="341141"/>
                        <a:pt x="1200747" y="356514"/>
                      </a:cubicBezTo>
                      <a:cubicBezTo>
                        <a:pt x="1214758" y="364086"/>
                        <a:pt x="1222602" y="379839"/>
                        <a:pt x="1228732" y="393955"/>
                      </a:cubicBezTo>
                      <a:cubicBezTo>
                        <a:pt x="1245523" y="453961"/>
                        <a:pt x="1236690" y="514081"/>
                        <a:pt x="1178663" y="546766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618" name="Google Shape;1618;p29"/>
              <p:cNvSpPr/>
              <p:nvPr/>
            </p:nvSpPr>
            <p:spPr>
              <a:xfrm>
                <a:off x="913613" y="6193217"/>
                <a:ext cx="267584" cy="435637"/>
              </a:xfrm>
              <a:custGeom>
                <a:rect b="b" l="l" r="r" t="t"/>
                <a:pathLst>
                  <a:path extrusionOk="0" h="435637" w="267584">
                    <a:moveTo>
                      <a:pt x="267584" y="4469"/>
                    </a:moveTo>
                    <a:cubicBezTo>
                      <a:pt x="260312" y="25929"/>
                      <a:pt x="260578" y="50282"/>
                      <a:pt x="257342" y="72579"/>
                    </a:cubicBezTo>
                    <a:cubicBezTo>
                      <a:pt x="247747" y="138064"/>
                      <a:pt x="239409" y="203929"/>
                      <a:pt x="238000" y="270175"/>
                    </a:cubicBezTo>
                    <a:cubicBezTo>
                      <a:pt x="237924" y="308188"/>
                      <a:pt x="235411" y="345401"/>
                      <a:pt x="232631" y="382995"/>
                    </a:cubicBezTo>
                    <a:cubicBezTo>
                      <a:pt x="230271" y="386762"/>
                      <a:pt x="229928" y="391747"/>
                      <a:pt x="231679" y="395856"/>
                    </a:cubicBezTo>
                    <a:cubicBezTo>
                      <a:pt x="231603" y="396845"/>
                      <a:pt x="231527" y="397835"/>
                      <a:pt x="231451" y="398786"/>
                    </a:cubicBezTo>
                    <a:cubicBezTo>
                      <a:pt x="230537" y="400270"/>
                      <a:pt x="229966" y="401906"/>
                      <a:pt x="229737" y="403656"/>
                    </a:cubicBezTo>
                    <a:cubicBezTo>
                      <a:pt x="228519" y="416327"/>
                      <a:pt x="227986" y="433184"/>
                      <a:pt x="211728" y="433906"/>
                    </a:cubicBezTo>
                    <a:cubicBezTo>
                      <a:pt x="195584" y="436151"/>
                      <a:pt x="179212" y="435733"/>
                      <a:pt x="162916" y="435276"/>
                    </a:cubicBezTo>
                    <a:cubicBezTo>
                      <a:pt x="156062" y="435086"/>
                      <a:pt x="149209" y="434896"/>
                      <a:pt x="142393" y="434934"/>
                    </a:cubicBezTo>
                    <a:cubicBezTo>
                      <a:pt x="134664" y="434820"/>
                      <a:pt x="126935" y="434858"/>
                      <a:pt x="119244" y="434896"/>
                    </a:cubicBezTo>
                    <a:cubicBezTo>
                      <a:pt x="97275" y="435010"/>
                      <a:pt x="75305" y="435162"/>
                      <a:pt x="53564" y="432080"/>
                    </a:cubicBezTo>
                    <a:cubicBezTo>
                      <a:pt x="39020" y="429493"/>
                      <a:pt x="23142" y="428617"/>
                      <a:pt x="11568" y="418382"/>
                    </a:cubicBezTo>
                    <a:cubicBezTo>
                      <a:pt x="6199" y="413169"/>
                      <a:pt x="3572" y="405825"/>
                      <a:pt x="3343" y="398443"/>
                    </a:cubicBezTo>
                    <a:cubicBezTo>
                      <a:pt x="3039" y="382767"/>
                      <a:pt x="3267" y="367052"/>
                      <a:pt x="3381" y="351337"/>
                    </a:cubicBezTo>
                    <a:cubicBezTo>
                      <a:pt x="5438" y="310965"/>
                      <a:pt x="5323" y="270518"/>
                      <a:pt x="4448" y="230032"/>
                    </a:cubicBezTo>
                    <a:cubicBezTo>
                      <a:pt x="945" y="189280"/>
                      <a:pt x="-2254" y="150963"/>
                      <a:pt x="2125" y="108955"/>
                    </a:cubicBezTo>
                    <a:cubicBezTo>
                      <a:pt x="5894" y="88522"/>
                      <a:pt x="-464" y="51043"/>
                      <a:pt x="7037" y="26424"/>
                    </a:cubicBezTo>
                    <a:cubicBezTo>
                      <a:pt x="7989" y="25967"/>
                      <a:pt x="8750" y="25168"/>
                      <a:pt x="9245" y="24179"/>
                    </a:cubicBezTo>
                    <a:cubicBezTo>
                      <a:pt x="10882" y="26614"/>
                      <a:pt x="14385" y="27109"/>
                      <a:pt x="16670" y="25359"/>
                    </a:cubicBezTo>
                    <a:cubicBezTo>
                      <a:pt x="21619" y="21363"/>
                      <a:pt x="26531" y="17292"/>
                      <a:pt x="31633" y="13487"/>
                    </a:cubicBezTo>
                    <a:cubicBezTo>
                      <a:pt x="32433" y="13563"/>
                      <a:pt x="33194" y="13601"/>
                      <a:pt x="33994" y="13601"/>
                    </a:cubicBezTo>
                    <a:cubicBezTo>
                      <a:pt x="38182" y="13601"/>
                      <a:pt x="42561" y="12840"/>
                      <a:pt x="46939" y="12079"/>
                    </a:cubicBezTo>
                    <a:cubicBezTo>
                      <a:pt x="51775" y="11242"/>
                      <a:pt x="56534" y="10405"/>
                      <a:pt x="61141" y="10633"/>
                    </a:cubicBezTo>
                    <a:cubicBezTo>
                      <a:pt x="96932" y="7018"/>
                      <a:pt x="133027" y="5686"/>
                      <a:pt x="168970" y="3594"/>
                    </a:cubicBezTo>
                    <a:cubicBezTo>
                      <a:pt x="188807" y="2985"/>
                      <a:pt x="208530" y="17"/>
                      <a:pt x="228405" y="93"/>
                    </a:cubicBezTo>
                    <a:cubicBezTo>
                      <a:pt x="231717" y="207"/>
                      <a:pt x="235144" y="131"/>
                      <a:pt x="238609" y="93"/>
                    </a:cubicBezTo>
                    <a:cubicBezTo>
                      <a:pt x="248699" y="-135"/>
                      <a:pt x="259055" y="-326"/>
                      <a:pt x="267584" y="44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9" name="Google Shape;1619;p29"/>
              <p:cNvSpPr/>
              <p:nvPr/>
            </p:nvSpPr>
            <p:spPr>
              <a:xfrm>
                <a:off x="1751901" y="6357955"/>
                <a:ext cx="355162" cy="131076"/>
              </a:xfrm>
              <a:custGeom>
                <a:rect b="b" l="l" r="r" t="t"/>
                <a:pathLst>
                  <a:path extrusionOk="0" h="131076" w="355162">
                    <a:moveTo>
                      <a:pt x="350026" y="1560"/>
                    </a:moveTo>
                    <a:cubicBezTo>
                      <a:pt x="358631" y="18188"/>
                      <a:pt x="354215" y="39458"/>
                      <a:pt x="352463" y="57532"/>
                    </a:cubicBezTo>
                    <a:cubicBezTo>
                      <a:pt x="341383" y="122180"/>
                      <a:pt x="253887" y="116130"/>
                      <a:pt x="203590" y="124463"/>
                    </a:cubicBezTo>
                    <a:cubicBezTo>
                      <a:pt x="150742" y="128116"/>
                      <a:pt x="98160" y="135269"/>
                      <a:pt x="44969" y="127812"/>
                    </a:cubicBezTo>
                    <a:cubicBezTo>
                      <a:pt x="11311" y="121647"/>
                      <a:pt x="-3272" y="95126"/>
                      <a:pt x="612" y="62593"/>
                    </a:cubicBezTo>
                    <a:cubicBezTo>
                      <a:pt x="726" y="43111"/>
                      <a:pt x="460" y="10083"/>
                      <a:pt x="20868" y="5365"/>
                    </a:cubicBezTo>
                    <a:cubicBezTo>
                      <a:pt x="31338" y="14497"/>
                      <a:pt x="45540" y="18683"/>
                      <a:pt x="63931" y="20243"/>
                    </a:cubicBezTo>
                    <a:cubicBezTo>
                      <a:pt x="114685" y="28348"/>
                      <a:pt x="166086" y="26864"/>
                      <a:pt x="217297" y="27815"/>
                    </a:cubicBezTo>
                    <a:cubicBezTo>
                      <a:pt x="220685" y="27815"/>
                      <a:pt x="224112" y="27853"/>
                      <a:pt x="227501" y="27853"/>
                    </a:cubicBezTo>
                    <a:cubicBezTo>
                      <a:pt x="259827" y="27853"/>
                      <a:pt x="292838" y="27016"/>
                      <a:pt x="323412" y="15867"/>
                    </a:cubicBezTo>
                    <a:cubicBezTo>
                      <a:pt x="332245" y="11605"/>
                      <a:pt x="340431" y="6202"/>
                      <a:pt x="347970" y="0"/>
                    </a:cubicBezTo>
                    <a:cubicBezTo>
                      <a:pt x="348618" y="495"/>
                      <a:pt x="349303" y="1027"/>
                      <a:pt x="350026" y="15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0" name="Google Shape;1620;p29"/>
              <p:cNvSpPr/>
              <p:nvPr/>
            </p:nvSpPr>
            <p:spPr>
              <a:xfrm>
                <a:off x="1747890" y="6489533"/>
                <a:ext cx="324413" cy="109427"/>
              </a:xfrm>
              <a:custGeom>
                <a:rect b="b" l="l" r="r" t="t"/>
                <a:pathLst>
                  <a:path extrusionOk="0" h="109427" w="324413">
                    <a:moveTo>
                      <a:pt x="324339" y="9817"/>
                    </a:moveTo>
                    <a:cubicBezTo>
                      <a:pt x="324986" y="29679"/>
                      <a:pt x="321445" y="49922"/>
                      <a:pt x="313069" y="67996"/>
                    </a:cubicBezTo>
                    <a:cubicBezTo>
                      <a:pt x="286264" y="113162"/>
                      <a:pt x="210952" y="108292"/>
                      <a:pt x="164919" y="109053"/>
                    </a:cubicBezTo>
                    <a:cubicBezTo>
                      <a:pt x="133850" y="109776"/>
                      <a:pt x="103047" y="110004"/>
                      <a:pt x="72244" y="104449"/>
                    </a:cubicBezTo>
                    <a:cubicBezTo>
                      <a:pt x="51760" y="98170"/>
                      <a:pt x="26478" y="96800"/>
                      <a:pt x="11172" y="80515"/>
                    </a:cubicBezTo>
                    <a:cubicBezTo>
                      <a:pt x="-1278" y="59207"/>
                      <a:pt x="-6000" y="27929"/>
                      <a:pt x="11210" y="8067"/>
                    </a:cubicBezTo>
                    <a:cubicBezTo>
                      <a:pt x="26250" y="18911"/>
                      <a:pt x="45630" y="25075"/>
                      <a:pt x="64553" y="25342"/>
                    </a:cubicBezTo>
                    <a:cubicBezTo>
                      <a:pt x="76395" y="26027"/>
                      <a:pt x="88274" y="26331"/>
                      <a:pt x="100153" y="26331"/>
                    </a:cubicBezTo>
                    <a:cubicBezTo>
                      <a:pt x="142302" y="26331"/>
                      <a:pt x="184528" y="22488"/>
                      <a:pt x="226296" y="18112"/>
                    </a:cubicBezTo>
                    <a:cubicBezTo>
                      <a:pt x="259002" y="14992"/>
                      <a:pt x="292813" y="11948"/>
                      <a:pt x="323654" y="0"/>
                    </a:cubicBezTo>
                    <a:cubicBezTo>
                      <a:pt x="323806" y="3386"/>
                      <a:pt x="324187" y="6811"/>
                      <a:pt x="324339" y="981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1" name="Google Shape;1621;p29"/>
              <p:cNvSpPr/>
              <p:nvPr/>
            </p:nvSpPr>
            <p:spPr>
              <a:xfrm>
                <a:off x="1776749" y="6610267"/>
                <a:ext cx="262724" cy="89546"/>
              </a:xfrm>
              <a:custGeom>
                <a:rect b="b" l="l" r="r" t="t"/>
                <a:pathLst>
                  <a:path extrusionOk="0" h="89546" w="262724">
                    <a:moveTo>
                      <a:pt x="262317" y="152"/>
                    </a:moveTo>
                    <a:cubicBezTo>
                      <a:pt x="269780" y="95735"/>
                      <a:pt x="173145" y="94593"/>
                      <a:pt x="103430" y="85728"/>
                    </a:cubicBezTo>
                    <a:cubicBezTo>
                      <a:pt x="71942" y="74921"/>
                      <a:pt x="2417" y="89419"/>
                      <a:pt x="18" y="42236"/>
                    </a:cubicBezTo>
                    <a:cubicBezTo>
                      <a:pt x="-58" y="30821"/>
                      <a:pt x="-363" y="16172"/>
                      <a:pt x="10603" y="9360"/>
                    </a:cubicBezTo>
                    <a:cubicBezTo>
                      <a:pt x="10755" y="9284"/>
                      <a:pt x="12240" y="8447"/>
                      <a:pt x="12583" y="9094"/>
                    </a:cubicBezTo>
                    <a:cubicBezTo>
                      <a:pt x="16429" y="11796"/>
                      <a:pt x="17609" y="7458"/>
                      <a:pt x="16314" y="4338"/>
                    </a:cubicBezTo>
                    <a:cubicBezTo>
                      <a:pt x="39616" y="11225"/>
                      <a:pt x="63718" y="14535"/>
                      <a:pt x="88048" y="15410"/>
                    </a:cubicBezTo>
                    <a:cubicBezTo>
                      <a:pt x="99661" y="15106"/>
                      <a:pt x="112644" y="15334"/>
                      <a:pt x="126313" y="15563"/>
                    </a:cubicBezTo>
                    <a:cubicBezTo>
                      <a:pt x="135337" y="15715"/>
                      <a:pt x="144703" y="15867"/>
                      <a:pt x="154184" y="15867"/>
                    </a:cubicBezTo>
                    <a:cubicBezTo>
                      <a:pt x="191498" y="15867"/>
                      <a:pt x="231057" y="13584"/>
                      <a:pt x="262317" y="0"/>
                    </a:cubicBezTo>
                    <a:cubicBezTo>
                      <a:pt x="262317" y="76"/>
                      <a:pt x="262317" y="114"/>
                      <a:pt x="262317" y="1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22" name="Google Shape;1622;p29"/>
            <p:cNvSpPr/>
            <p:nvPr/>
          </p:nvSpPr>
          <p:spPr>
            <a:xfrm rot="-482944">
              <a:off x="451893" y="2980573"/>
              <a:ext cx="929912" cy="781030"/>
            </a:xfrm>
            <a:custGeom>
              <a:rect b="b" l="l" r="r" t="t"/>
              <a:pathLst>
                <a:path extrusionOk="0" h="1562294" w="1860103">
                  <a:moveTo>
                    <a:pt x="1537651" y="658634"/>
                  </a:moveTo>
                  <a:cubicBezTo>
                    <a:pt x="1550330" y="635233"/>
                    <a:pt x="1553567" y="607722"/>
                    <a:pt x="1552843" y="581429"/>
                  </a:cubicBezTo>
                  <a:cubicBezTo>
                    <a:pt x="1550406" y="501676"/>
                    <a:pt x="1515339" y="462331"/>
                    <a:pt x="1434582" y="460124"/>
                  </a:cubicBezTo>
                  <a:cubicBezTo>
                    <a:pt x="1381087" y="458108"/>
                    <a:pt x="1327668" y="456053"/>
                    <a:pt x="1274134" y="455444"/>
                  </a:cubicBezTo>
                  <a:cubicBezTo>
                    <a:pt x="1232975" y="451791"/>
                    <a:pt x="1137483" y="459630"/>
                    <a:pt x="1103291" y="434631"/>
                  </a:cubicBezTo>
                  <a:cubicBezTo>
                    <a:pt x="1119283" y="374130"/>
                    <a:pt x="1155835" y="321202"/>
                    <a:pt x="1175977" y="261958"/>
                  </a:cubicBezTo>
                  <a:cubicBezTo>
                    <a:pt x="1186904" y="230452"/>
                    <a:pt x="1202477" y="134146"/>
                    <a:pt x="1146126" y="143430"/>
                  </a:cubicBezTo>
                  <a:cubicBezTo>
                    <a:pt x="1134932" y="144077"/>
                    <a:pt x="1123471" y="143811"/>
                    <a:pt x="1111973" y="143506"/>
                  </a:cubicBezTo>
                  <a:cubicBezTo>
                    <a:pt x="1085168" y="142822"/>
                    <a:pt x="1058135" y="142137"/>
                    <a:pt x="1033766" y="153400"/>
                  </a:cubicBezTo>
                  <a:cubicBezTo>
                    <a:pt x="1027065" y="156976"/>
                    <a:pt x="1021925" y="163064"/>
                    <a:pt x="1020097" y="170522"/>
                  </a:cubicBezTo>
                  <a:cubicBezTo>
                    <a:pt x="1014843" y="184411"/>
                    <a:pt x="1008637" y="197881"/>
                    <a:pt x="1003116" y="211655"/>
                  </a:cubicBezTo>
                  <a:cubicBezTo>
                    <a:pt x="985145" y="258343"/>
                    <a:pt x="969153" y="305982"/>
                    <a:pt x="939378" y="346962"/>
                  </a:cubicBezTo>
                  <a:cubicBezTo>
                    <a:pt x="907776" y="390492"/>
                    <a:pt x="876174" y="436191"/>
                    <a:pt x="832426" y="468419"/>
                  </a:cubicBezTo>
                  <a:cubicBezTo>
                    <a:pt x="809847" y="483944"/>
                    <a:pt x="791152" y="503464"/>
                    <a:pt x="773866" y="524316"/>
                  </a:cubicBezTo>
                  <a:cubicBezTo>
                    <a:pt x="768802" y="528197"/>
                    <a:pt x="763472" y="531735"/>
                    <a:pt x="757799" y="534703"/>
                  </a:cubicBezTo>
                  <a:cubicBezTo>
                    <a:pt x="721475" y="550342"/>
                    <a:pt x="680849" y="554908"/>
                    <a:pt x="641556" y="558295"/>
                  </a:cubicBezTo>
                  <a:cubicBezTo>
                    <a:pt x="625145" y="559170"/>
                    <a:pt x="608697" y="559436"/>
                    <a:pt x="592287" y="559360"/>
                  </a:cubicBezTo>
                  <a:cubicBezTo>
                    <a:pt x="592248" y="559360"/>
                    <a:pt x="592248" y="559360"/>
                    <a:pt x="592248" y="559360"/>
                  </a:cubicBezTo>
                  <a:cubicBezTo>
                    <a:pt x="592363" y="553691"/>
                    <a:pt x="592477" y="548021"/>
                    <a:pt x="592515" y="542314"/>
                  </a:cubicBezTo>
                  <a:cubicBezTo>
                    <a:pt x="592591" y="542275"/>
                    <a:pt x="592667" y="542199"/>
                    <a:pt x="592782" y="542085"/>
                  </a:cubicBezTo>
                  <a:cubicBezTo>
                    <a:pt x="603747" y="530822"/>
                    <a:pt x="587680" y="517352"/>
                    <a:pt x="576562" y="514727"/>
                  </a:cubicBezTo>
                  <a:cubicBezTo>
                    <a:pt x="529920" y="505328"/>
                    <a:pt x="481602" y="513091"/>
                    <a:pt x="434428" y="514308"/>
                  </a:cubicBezTo>
                  <a:cubicBezTo>
                    <a:pt x="404577" y="515336"/>
                    <a:pt x="374307" y="517961"/>
                    <a:pt x="344609" y="521386"/>
                  </a:cubicBezTo>
                  <a:cubicBezTo>
                    <a:pt x="342819" y="521538"/>
                    <a:pt x="341182" y="522071"/>
                    <a:pt x="339773" y="522870"/>
                  </a:cubicBezTo>
                  <a:cubicBezTo>
                    <a:pt x="331016" y="524963"/>
                    <a:pt x="318641" y="536111"/>
                    <a:pt x="314605" y="545434"/>
                  </a:cubicBezTo>
                  <a:cubicBezTo>
                    <a:pt x="293702" y="568150"/>
                    <a:pt x="299414" y="614876"/>
                    <a:pt x="293360" y="643452"/>
                  </a:cubicBezTo>
                  <a:cubicBezTo>
                    <a:pt x="285250" y="693031"/>
                    <a:pt x="292788" y="739986"/>
                    <a:pt x="293131" y="790174"/>
                  </a:cubicBezTo>
                  <a:cubicBezTo>
                    <a:pt x="293283" y="822327"/>
                    <a:pt x="293283" y="854404"/>
                    <a:pt x="291608" y="886518"/>
                  </a:cubicBezTo>
                  <a:cubicBezTo>
                    <a:pt x="292865" y="911213"/>
                    <a:pt x="286468" y="938495"/>
                    <a:pt x="298919" y="961059"/>
                  </a:cubicBezTo>
                  <a:cubicBezTo>
                    <a:pt x="321687" y="998881"/>
                    <a:pt x="386643" y="998044"/>
                    <a:pt x="439834" y="997245"/>
                  </a:cubicBezTo>
                  <a:cubicBezTo>
                    <a:pt x="457729" y="996941"/>
                    <a:pt x="474330" y="996674"/>
                    <a:pt x="487542" y="997892"/>
                  </a:cubicBezTo>
                  <a:cubicBezTo>
                    <a:pt x="492149" y="998006"/>
                    <a:pt x="496680" y="998082"/>
                    <a:pt x="501135" y="998082"/>
                  </a:cubicBezTo>
                  <a:cubicBezTo>
                    <a:pt x="528777" y="998082"/>
                    <a:pt x="553069" y="994848"/>
                    <a:pt x="564568" y="975480"/>
                  </a:cubicBezTo>
                  <a:cubicBezTo>
                    <a:pt x="568223" y="973806"/>
                    <a:pt x="571117" y="970457"/>
                    <a:pt x="571916" y="965397"/>
                  </a:cubicBezTo>
                  <a:cubicBezTo>
                    <a:pt x="572602" y="956569"/>
                    <a:pt x="573249" y="947703"/>
                    <a:pt x="573934" y="938837"/>
                  </a:cubicBezTo>
                  <a:cubicBezTo>
                    <a:pt x="582197" y="939028"/>
                    <a:pt x="590421" y="939332"/>
                    <a:pt x="598683" y="939675"/>
                  </a:cubicBezTo>
                  <a:cubicBezTo>
                    <a:pt x="616274" y="940360"/>
                    <a:pt x="633826" y="941044"/>
                    <a:pt x="651417" y="940474"/>
                  </a:cubicBezTo>
                  <a:cubicBezTo>
                    <a:pt x="653625" y="940474"/>
                    <a:pt x="655872" y="940436"/>
                    <a:pt x="658080" y="940436"/>
                  </a:cubicBezTo>
                  <a:cubicBezTo>
                    <a:pt x="658651" y="940436"/>
                    <a:pt x="659184" y="940398"/>
                    <a:pt x="659717" y="940398"/>
                  </a:cubicBezTo>
                  <a:cubicBezTo>
                    <a:pt x="697412" y="957026"/>
                    <a:pt x="727148" y="988874"/>
                    <a:pt x="764005" y="1007937"/>
                  </a:cubicBezTo>
                  <a:cubicBezTo>
                    <a:pt x="830522" y="1047281"/>
                    <a:pt x="907662" y="1060523"/>
                    <a:pt x="984040" y="1062882"/>
                  </a:cubicBezTo>
                  <a:cubicBezTo>
                    <a:pt x="988153" y="1062920"/>
                    <a:pt x="992303" y="1062958"/>
                    <a:pt x="996415" y="1062958"/>
                  </a:cubicBezTo>
                  <a:cubicBezTo>
                    <a:pt x="1030492" y="1062958"/>
                    <a:pt x="1064569" y="1061284"/>
                    <a:pt x="1098456" y="1057669"/>
                  </a:cubicBezTo>
                  <a:cubicBezTo>
                    <a:pt x="1131200" y="1054207"/>
                    <a:pt x="1163336" y="1048918"/>
                    <a:pt x="1196461" y="1049526"/>
                  </a:cubicBezTo>
                  <a:cubicBezTo>
                    <a:pt x="1217555" y="1057403"/>
                    <a:pt x="1243217" y="1057479"/>
                    <a:pt x="1264273" y="1061094"/>
                  </a:cubicBezTo>
                  <a:cubicBezTo>
                    <a:pt x="1275619" y="1063833"/>
                    <a:pt x="1287003" y="1066421"/>
                    <a:pt x="1298730" y="1067144"/>
                  </a:cubicBezTo>
                  <a:cubicBezTo>
                    <a:pt x="1310838" y="1067791"/>
                    <a:pt x="1323670" y="1068437"/>
                    <a:pt x="1336653" y="1068437"/>
                  </a:cubicBezTo>
                  <a:cubicBezTo>
                    <a:pt x="1379183" y="1068437"/>
                    <a:pt x="1423388" y="1061550"/>
                    <a:pt x="1449431" y="1025973"/>
                  </a:cubicBezTo>
                  <a:cubicBezTo>
                    <a:pt x="1465309" y="1003752"/>
                    <a:pt x="1472924" y="973806"/>
                    <a:pt x="1466413" y="947133"/>
                  </a:cubicBezTo>
                  <a:cubicBezTo>
                    <a:pt x="1465271" y="944241"/>
                    <a:pt x="1463405" y="942186"/>
                    <a:pt x="1461121" y="940930"/>
                  </a:cubicBezTo>
                  <a:cubicBezTo>
                    <a:pt x="1473266" y="932293"/>
                    <a:pt x="1483242" y="920916"/>
                    <a:pt x="1490096" y="906076"/>
                  </a:cubicBezTo>
                  <a:cubicBezTo>
                    <a:pt x="1496492" y="893215"/>
                    <a:pt x="1508829" y="839107"/>
                    <a:pt x="1497444" y="819816"/>
                  </a:cubicBezTo>
                  <a:cubicBezTo>
                    <a:pt x="1520746" y="804710"/>
                    <a:pt x="1533044" y="776781"/>
                    <a:pt x="1535138" y="749346"/>
                  </a:cubicBezTo>
                  <a:cubicBezTo>
                    <a:pt x="1536052" y="726135"/>
                    <a:pt x="1539860" y="697445"/>
                    <a:pt x="1521622" y="680285"/>
                  </a:cubicBezTo>
                  <a:cubicBezTo>
                    <a:pt x="1527447" y="673359"/>
                    <a:pt x="1532816" y="666092"/>
                    <a:pt x="1537651" y="658634"/>
                  </a:cubicBezTo>
                  <a:close/>
                  <a:moveTo>
                    <a:pt x="1851427" y="747520"/>
                  </a:moveTo>
                  <a:cubicBezTo>
                    <a:pt x="1854550" y="857486"/>
                    <a:pt x="1862165" y="967490"/>
                    <a:pt x="1859576" y="1077531"/>
                  </a:cubicBezTo>
                  <a:cubicBezTo>
                    <a:pt x="1858433" y="1135825"/>
                    <a:pt x="1840767" y="1183844"/>
                    <a:pt x="1808669" y="1232283"/>
                  </a:cubicBezTo>
                  <a:cubicBezTo>
                    <a:pt x="1800864" y="1242937"/>
                    <a:pt x="1790469" y="1251841"/>
                    <a:pt x="1779009" y="1258385"/>
                  </a:cubicBezTo>
                  <a:cubicBezTo>
                    <a:pt x="1767053" y="1264169"/>
                    <a:pt x="1753765" y="1265919"/>
                    <a:pt x="1740934" y="1268849"/>
                  </a:cubicBezTo>
                  <a:cubicBezTo>
                    <a:pt x="1699965" y="1279161"/>
                    <a:pt x="1657511" y="1276231"/>
                    <a:pt x="1615705" y="1274937"/>
                  </a:cubicBezTo>
                  <a:cubicBezTo>
                    <a:pt x="1552501" y="1269991"/>
                    <a:pt x="1489029" y="1267023"/>
                    <a:pt x="1425292" y="1267708"/>
                  </a:cubicBezTo>
                  <a:cubicBezTo>
                    <a:pt x="1384019" y="1266642"/>
                    <a:pt x="1342631" y="1265615"/>
                    <a:pt x="1301434" y="1268507"/>
                  </a:cubicBezTo>
                  <a:cubicBezTo>
                    <a:pt x="1244664" y="1269953"/>
                    <a:pt x="1188161" y="1269839"/>
                    <a:pt x="1131505" y="1275660"/>
                  </a:cubicBezTo>
                  <a:cubicBezTo>
                    <a:pt x="1117531" y="1276878"/>
                    <a:pt x="1103634" y="1279047"/>
                    <a:pt x="1089889" y="1281786"/>
                  </a:cubicBezTo>
                  <a:cubicBezTo>
                    <a:pt x="1084787" y="1282776"/>
                    <a:pt x="1079266" y="1283537"/>
                    <a:pt x="1075421" y="1287418"/>
                  </a:cubicBezTo>
                  <a:cubicBezTo>
                    <a:pt x="1072070" y="1291109"/>
                    <a:pt x="1071346" y="1296170"/>
                    <a:pt x="1068872" y="1300469"/>
                  </a:cubicBezTo>
                  <a:cubicBezTo>
                    <a:pt x="1054517" y="1329882"/>
                    <a:pt x="1037269" y="1358344"/>
                    <a:pt x="1021659" y="1387186"/>
                  </a:cubicBezTo>
                  <a:cubicBezTo>
                    <a:pt x="1008523" y="1415229"/>
                    <a:pt x="994283" y="1442702"/>
                    <a:pt x="977720" y="1468995"/>
                  </a:cubicBezTo>
                  <a:cubicBezTo>
                    <a:pt x="957502" y="1500919"/>
                    <a:pt x="938960" y="1534746"/>
                    <a:pt x="912802" y="1562294"/>
                  </a:cubicBezTo>
                  <a:cubicBezTo>
                    <a:pt x="912726" y="1562218"/>
                    <a:pt x="912688" y="1562104"/>
                    <a:pt x="912574" y="1562028"/>
                  </a:cubicBezTo>
                  <a:cubicBezTo>
                    <a:pt x="910327" y="1558946"/>
                    <a:pt x="908043" y="1555864"/>
                    <a:pt x="905758" y="1552782"/>
                  </a:cubicBezTo>
                  <a:cubicBezTo>
                    <a:pt x="871415" y="1503583"/>
                    <a:pt x="841792" y="1451111"/>
                    <a:pt x="806611" y="1402406"/>
                  </a:cubicBezTo>
                  <a:cubicBezTo>
                    <a:pt x="782091" y="1361807"/>
                    <a:pt x="756847" y="1321207"/>
                    <a:pt x="731108" y="1281292"/>
                  </a:cubicBezTo>
                  <a:cubicBezTo>
                    <a:pt x="720904" y="1264473"/>
                    <a:pt x="712185" y="1246704"/>
                    <a:pt x="700534" y="1230837"/>
                  </a:cubicBezTo>
                  <a:cubicBezTo>
                    <a:pt x="694632" y="1223760"/>
                    <a:pt x="685837" y="1223113"/>
                    <a:pt x="676927" y="1223113"/>
                  </a:cubicBezTo>
                  <a:cubicBezTo>
                    <a:pt x="675899" y="1223113"/>
                    <a:pt x="674871" y="1223151"/>
                    <a:pt x="673843" y="1223151"/>
                  </a:cubicBezTo>
                  <a:cubicBezTo>
                    <a:pt x="670074" y="1223189"/>
                    <a:pt x="666381" y="1223189"/>
                    <a:pt x="662916" y="1222808"/>
                  </a:cubicBezTo>
                  <a:cubicBezTo>
                    <a:pt x="644640" y="1222428"/>
                    <a:pt x="626402" y="1222580"/>
                    <a:pt x="608126" y="1222504"/>
                  </a:cubicBezTo>
                  <a:cubicBezTo>
                    <a:pt x="570622" y="1222542"/>
                    <a:pt x="534032" y="1219574"/>
                    <a:pt x="496147" y="1216948"/>
                  </a:cubicBezTo>
                  <a:cubicBezTo>
                    <a:pt x="458339" y="1213866"/>
                    <a:pt x="420606" y="1210404"/>
                    <a:pt x="382798" y="1207208"/>
                  </a:cubicBezTo>
                  <a:cubicBezTo>
                    <a:pt x="319974" y="1202717"/>
                    <a:pt x="256579" y="1200739"/>
                    <a:pt x="194593" y="1188182"/>
                  </a:cubicBezTo>
                  <a:cubicBezTo>
                    <a:pt x="155490" y="1179012"/>
                    <a:pt x="110942" y="1174028"/>
                    <a:pt x="76598" y="1150588"/>
                  </a:cubicBezTo>
                  <a:cubicBezTo>
                    <a:pt x="57751" y="1139934"/>
                    <a:pt x="38752" y="1127872"/>
                    <a:pt x="28510" y="1108086"/>
                  </a:cubicBezTo>
                  <a:cubicBezTo>
                    <a:pt x="6312" y="1068361"/>
                    <a:pt x="8863" y="1020456"/>
                    <a:pt x="4142" y="976431"/>
                  </a:cubicBezTo>
                  <a:cubicBezTo>
                    <a:pt x="-846" y="913230"/>
                    <a:pt x="30" y="848049"/>
                    <a:pt x="106" y="784467"/>
                  </a:cubicBezTo>
                  <a:cubicBezTo>
                    <a:pt x="677" y="624008"/>
                    <a:pt x="-694" y="463435"/>
                    <a:pt x="4027" y="303052"/>
                  </a:cubicBezTo>
                  <a:cubicBezTo>
                    <a:pt x="5436" y="232088"/>
                    <a:pt x="7873" y="161124"/>
                    <a:pt x="18534" y="90883"/>
                  </a:cubicBezTo>
                  <a:cubicBezTo>
                    <a:pt x="23255" y="61850"/>
                    <a:pt x="25616" y="28328"/>
                    <a:pt x="51964" y="10178"/>
                  </a:cubicBezTo>
                  <a:cubicBezTo>
                    <a:pt x="57827" y="10634"/>
                    <a:pt x="61787" y="4546"/>
                    <a:pt x="67384" y="3329"/>
                  </a:cubicBezTo>
                  <a:cubicBezTo>
                    <a:pt x="75532" y="-172"/>
                    <a:pt x="83300" y="56"/>
                    <a:pt x="92247" y="246"/>
                  </a:cubicBezTo>
                  <a:cubicBezTo>
                    <a:pt x="132455" y="-819"/>
                    <a:pt x="172662" y="1883"/>
                    <a:pt x="212869" y="2415"/>
                  </a:cubicBezTo>
                  <a:cubicBezTo>
                    <a:pt x="274931" y="3861"/>
                    <a:pt x="337032" y="3709"/>
                    <a:pt x="399056" y="5231"/>
                  </a:cubicBezTo>
                  <a:cubicBezTo>
                    <a:pt x="432866" y="7704"/>
                    <a:pt x="466639" y="12917"/>
                    <a:pt x="500564" y="14363"/>
                  </a:cubicBezTo>
                  <a:cubicBezTo>
                    <a:pt x="545416" y="16722"/>
                    <a:pt x="590307" y="16456"/>
                    <a:pt x="635197" y="16228"/>
                  </a:cubicBezTo>
                  <a:cubicBezTo>
                    <a:pt x="664629" y="16075"/>
                    <a:pt x="694099" y="15923"/>
                    <a:pt x="723531" y="16494"/>
                  </a:cubicBezTo>
                  <a:cubicBezTo>
                    <a:pt x="798882" y="17407"/>
                    <a:pt x="874042" y="23724"/>
                    <a:pt x="949392" y="23952"/>
                  </a:cubicBezTo>
                  <a:cubicBezTo>
                    <a:pt x="978329" y="24104"/>
                    <a:pt x="1007342" y="24028"/>
                    <a:pt x="1036279" y="23914"/>
                  </a:cubicBezTo>
                  <a:cubicBezTo>
                    <a:pt x="1093011" y="23724"/>
                    <a:pt x="1149743" y="23533"/>
                    <a:pt x="1206437" y="25474"/>
                  </a:cubicBezTo>
                  <a:cubicBezTo>
                    <a:pt x="1281064" y="29393"/>
                    <a:pt x="1355805" y="26920"/>
                    <a:pt x="1430470" y="28746"/>
                  </a:cubicBezTo>
                  <a:cubicBezTo>
                    <a:pt x="1494817" y="29659"/>
                    <a:pt x="1559240" y="30877"/>
                    <a:pt x="1623472" y="34606"/>
                  </a:cubicBezTo>
                  <a:cubicBezTo>
                    <a:pt x="1676282" y="38487"/>
                    <a:pt x="1731072" y="43358"/>
                    <a:pt x="1779999" y="65769"/>
                  </a:cubicBezTo>
                  <a:cubicBezTo>
                    <a:pt x="1813695" y="80229"/>
                    <a:pt x="1830410" y="114816"/>
                    <a:pt x="1837492" y="148986"/>
                  </a:cubicBezTo>
                  <a:cubicBezTo>
                    <a:pt x="1852951" y="204425"/>
                    <a:pt x="1846249" y="262643"/>
                    <a:pt x="1847887" y="319566"/>
                  </a:cubicBezTo>
                  <a:cubicBezTo>
                    <a:pt x="1848382" y="381855"/>
                    <a:pt x="1847963" y="444105"/>
                    <a:pt x="1849372" y="506356"/>
                  </a:cubicBezTo>
                  <a:cubicBezTo>
                    <a:pt x="1852494" y="586566"/>
                    <a:pt x="1850438" y="667081"/>
                    <a:pt x="1851427" y="7475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3" name="Google Shape;1623;p29"/>
            <p:cNvSpPr/>
            <p:nvPr/>
          </p:nvSpPr>
          <p:spPr>
            <a:xfrm rot="-482944">
              <a:off x="726617" y="3058287"/>
              <a:ext cx="475083" cy="434345"/>
            </a:xfrm>
            <a:custGeom>
              <a:rect b="b" l="l" r="r" t="t"/>
              <a:pathLst>
                <a:path extrusionOk="0" h="868820" w="950308">
                  <a:moveTo>
                    <a:pt x="942814" y="367331"/>
                  </a:moveTo>
                  <a:cubicBezTo>
                    <a:pt x="959491" y="427223"/>
                    <a:pt x="950657" y="487342"/>
                    <a:pt x="892631" y="520028"/>
                  </a:cubicBezTo>
                  <a:cubicBezTo>
                    <a:pt x="862247" y="531367"/>
                    <a:pt x="830645" y="530530"/>
                    <a:pt x="797481" y="530644"/>
                  </a:cubicBezTo>
                  <a:cubicBezTo>
                    <a:pt x="738541" y="529312"/>
                    <a:pt x="678345" y="532508"/>
                    <a:pt x="620661" y="518201"/>
                  </a:cubicBezTo>
                  <a:cubicBezTo>
                    <a:pt x="599529" y="501078"/>
                    <a:pt x="597740" y="444345"/>
                    <a:pt x="609429" y="421096"/>
                  </a:cubicBezTo>
                  <a:cubicBezTo>
                    <a:pt x="618376" y="397125"/>
                    <a:pt x="643087" y="399141"/>
                    <a:pt x="665780" y="401120"/>
                  </a:cubicBezTo>
                  <a:cubicBezTo>
                    <a:pt x="672176" y="401691"/>
                    <a:pt x="678383" y="402261"/>
                    <a:pt x="684094" y="402261"/>
                  </a:cubicBezTo>
                  <a:cubicBezTo>
                    <a:pt x="708995" y="403593"/>
                    <a:pt x="733972" y="403707"/>
                    <a:pt x="758949" y="403213"/>
                  </a:cubicBezTo>
                  <a:cubicBezTo>
                    <a:pt x="789752" y="402376"/>
                    <a:pt x="820783" y="402908"/>
                    <a:pt x="851434" y="400625"/>
                  </a:cubicBezTo>
                  <a:cubicBezTo>
                    <a:pt x="863161" y="397886"/>
                    <a:pt x="864227" y="380230"/>
                    <a:pt x="853071" y="376007"/>
                  </a:cubicBezTo>
                  <a:cubicBezTo>
                    <a:pt x="844961" y="373571"/>
                    <a:pt x="836432" y="373914"/>
                    <a:pt x="827941" y="374256"/>
                  </a:cubicBezTo>
                  <a:cubicBezTo>
                    <a:pt x="823867" y="374408"/>
                    <a:pt x="819831" y="374561"/>
                    <a:pt x="815833" y="374446"/>
                  </a:cubicBezTo>
                  <a:cubicBezTo>
                    <a:pt x="784955" y="375702"/>
                    <a:pt x="754000" y="376121"/>
                    <a:pt x="723083" y="376007"/>
                  </a:cubicBezTo>
                  <a:cubicBezTo>
                    <a:pt x="709909" y="376653"/>
                    <a:pt x="696544" y="375588"/>
                    <a:pt x="683142" y="374523"/>
                  </a:cubicBezTo>
                  <a:cubicBezTo>
                    <a:pt x="659916" y="372658"/>
                    <a:pt x="636691" y="370832"/>
                    <a:pt x="614569" y="378061"/>
                  </a:cubicBezTo>
                  <a:cubicBezTo>
                    <a:pt x="569717" y="399217"/>
                    <a:pt x="570630" y="460326"/>
                    <a:pt x="580454" y="501992"/>
                  </a:cubicBezTo>
                  <a:cubicBezTo>
                    <a:pt x="583195" y="512760"/>
                    <a:pt x="587003" y="521283"/>
                    <a:pt x="592028" y="528018"/>
                  </a:cubicBezTo>
                  <a:cubicBezTo>
                    <a:pt x="584718" y="530073"/>
                    <a:pt x="577941" y="534525"/>
                    <a:pt x="574476" y="540042"/>
                  </a:cubicBezTo>
                  <a:cubicBezTo>
                    <a:pt x="562025" y="560551"/>
                    <a:pt x="562482" y="585931"/>
                    <a:pt x="558713" y="609028"/>
                  </a:cubicBezTo>
                  <a:cubicBezTo>
                    <a:pt x="555248" y="630336"/>
                    <a:pt x="562597" y="648296"/>
                    <a:pt x="575694" y="661537"/>
                  </a:cubicBezTo>
                  <a:cubicBezTo>
                    <a:pt x="573258" y="663706"/>
                    <a:pt x="571049" y="666332"/>
                    <a:pt x="569145" y="669376"/>
                  </a:cubicBezTo>
                  <a:cubicBezTo>
                    <a:pt x="550717" y="695631"/>
                    <a:pt x="549270" y="734518"/>
                    <a:pt x="568155" y="760925"/>
                  </a:cubicBezTo>
                  <a:cubicBezTo>
                    <a:pt x="578550" y="773672"/>
                    <a:pt x="594846" y="779227"/>
                    <a:pt x="610076" y="783984"/>
                  </a:cubicBezTo>
                  <a:cubicBezTo>
                    <a:pt x="609771" y="784060"/>
                    <a:pt x="609429" y="784136"/>
                    <a:pt x="609124" y="784250"/>
                  </a:cubicBezTo>
                  <a:cubicBezTo>
                    <a:pt x="586698" y="794371"/>
                    <a:pt x="580530" y="837178"/>
                    <a:pt x="591305" y="857459"/>
                  </a:cubicBezTo>
                  <a:cubicBezTo>
                    <a:pt x="593818" y="861302"/>
                    <a:pt x="596712" y="864651"/>
                    <a:pt x="599834" y="867581"/>
                  </a:cubicBezTo>
                  <a:cubicBezTo>
                    <a:pt x="570402" y="865678"/>
                    <a:pt x="540741" y="866667"/>
                    <a:pt x="511157" y="867657"/>
                  </a:cubicBezTo>
                  <a:cubicBezTo>
                    <a:pt x="491777" y="868304"/>
                    <a:pt x="472435" y="868950"/>
                    <a:pt x="453169" y="868798"/>
                  </a:cubicBezTo>
                  <a:cubicBezTo>
                    <a:pt x="405956" y="869065"/>
                    <a:pt x="358629" y="865526"/>
                    <a:pt x="312253" y="856584"/>
                  </a:cubicBezTo>
                  <a:cubicBezTo>
                    <a:pt x="311987" y="856546"/>
                    <a:pt x="311720" y="856470"/>
                    <a:pt x="311454" y="856432"/>
                  </a:cubicBezTo>
                  <a:cubicBezTo>
                    <a:pt x="311301" y="856394"/>
                    <a:pt x="311149" y="856356"/>
                    <a:pt x="310997" y="856356"/>
                  </a:cubicBezTo>
                  <a:cubicBezTo>
                    <a:pt x="264507" y="847756"/>
                    <a:pt x="220949" y="826714"/>
                    <a:pt x="179943" y="802096"/>
                  </a:cubicBezTo>
                  <a:cubicBezTo>
                    <a:pt x="153252" y="781244"/>
                    <a:pt x="126066" y="759974"/>
                    <a:pt x="95111" y="745743"/>
                  </a:cubicBezTo>
                  <a:cubicBezTo>
                    <a:pt x="83194" y="741862"/>
                    <a:pt x="69068" y="733072"/>
                    <a:pt x="56579" y="738057"/>
                  </a:cubicBezTo>
                  <a:cubicBezTo>
                    <a:pt x="52239" y="740454"/>
                    <a:pt x="50183" y="744678"/>
                    <a:pt x="50031" y="749015"/>
                  </a:cubicBezTo>
                  <a:cubicBezTo>
                    <a:pt x="33392" y="746542"/>
                    <a:pt x="16753" y="744754"/>
                    <a:pt x="0" y="743536"/>
                  </a:cubicBezTo>
                  <a:cubicBezTo>
                    <a:pt x="2589" y="705067"/>
                    <a:pt x="4379" y="666560"/>
                    <a:pt x="3884" y="628015"/>
                  </a:cubicBezTo>
                  <a:cubicBezTo>
                    <a:pt x="5445" y="557241"/>
                    <a:pt x="12831" y="486848"/>
                    <a:pt x="15687" y="416188"/>
                  </a:cubicBezTo>
                  <a:cubicBezTo>
                    <a:pt x="15877" y="416226"/>
                    <a:pt x="16068" y="416226"/>
                    <a:pt x="16258" y="416226"/>
                  </a:cubicBezTo>
                  <a:cubicBezTo>
                    <a:pt x="16372" y="416226"/>
                    <a:pt x="16486" y="416226"/>
                    <a:pt x="16563" y="416226"/>
                  </a:cubicBezTo>
                  <a:cubicBezTo>
                    <a:pt x="31983" y="415769"/>
                    <a:pt x="47441" y="415008"/>
                    <a:pt x="62824" y="413638"/>
                  </a:cubicBezTo>
                  <a:cubicBezTo>
                    <a:pt x="98957" y="408654"/>
                    <a:pt x="138365" y="403669"/>
                    <a:pt x="171947" y="387840"/>
                  </a:cubicBezTo>
                  <a:cubicBezTo>
                    <a:pt x="166159" y="395374"/>
                    <a:pt x="160334" y="402870"/>
                    <a:pt x="154470" y="410252"/>
                  </a:cubicBezTo>
                  <a:cubicBezTo>
                    <a:pt x="144571" y="424445"/>
                    <a:pt x="130217" y="439893"/>
                    <a:pt x="132006" y="458310"/>
                  </a:cubicBezTo>
                  <a:cubicBezTo>
                    <a:pt x="132691" y="461011"/>
                    <a:pt x="136461" y="461772"/>
                    <a:pt x="138136" y="459527"/>
                  </a:cubicBezTo>
                  <a:cubicBezTo>
                    <a:pt x="157593" y="430419"/>
                    <a:pt x="183293" y="405343"/>
                    <a:pt x="206290" y="378860"/>
                  </a:cubicBezTo>
                  <a:cubicBezTo>
                    <a:pt x="235456" y="341381"/>
                    <a:pt x="277795" y="318893"/>
                    <a:pt x="311530" y="286398"/>
                  </a:cubicBezTo>
                  <a:cubicBezTo>
                    <a:pt x="349833" y="242525"/>
                    <a:pt x="387832" y="197207"/>
                    <a:pt x="414637" y="145154"/>
                  </a:cubicBezTo>
                  <a:cubicBezTo>
                    <a:pt x="436264" y="100749"/>
                    <a:pt x="451303" y="53529"/>
                    <a:pt x="470760" y="8173"/>
                  </a:cubicBezTo>
                  <a:cubicBezTo>
                    <a:pt x="494176" y="-1226"/>
                    <a:pt x="519952" y="-351"/>
                    <a:pt x="545425" y="486"/>
                  </a:cubicBezTo>
                  <a:cubicBezTo>
                    <a:pt x="556771" y="867"/>
                    <a:pt x="568117" y="1247"/>
                    <a:pt x="579159" y="753"/>
                  </a:cubicBezTo>
                  <a:cubicBezTo>
                    <a:pt x="599187" y="74647"/>
                    <a:pt x="538495" y="154096"/>
                    <a:pt x="512376" y="221255"/>
                  </a:cubicBezTo>
                  <a:cubicBezTo>
                    <a:pt x="502857" y="248233"/>
                    <a:pt x="494823" y="276619"/>
                    <a:pt x="493871" y="305309"/>
                  </a:cubicBezTo>
                  <a:cubicBezTo>
                    <a:pt x="494480" y="342446"/>
                    <a:pt x="492234" y="378974"/>
                    <a:pt x="484010" y="415541"/>
                  </a:cubicBezTo>
                  <a:cubicBezTo>
                    <a:pt x="472854" y="483842"/>
                    <a:pt x="450808" y="512950"/>
                    <a:pt x="405727" y="563938"/>
                  </a:cubicBezTo>
                  <a:cubicBezTo>
                    <a:pt x="398912" y="571548"/>
                    <a:pt x="388556" y="578968"/>
                    <a:pt x="379989" y="585018"/>
                  </a:cubicBezTo>
                  <a:cubicBezTo>
                    <a:pt x="371917" y="588937"/>
                    <a:pt x="365977" y="597613"/>
                    <a:pt x="371041" y="606364"/>
                  </a:cubicBezTo>
                  <a:cubicBezTo>
                    <a:pt x="373516" y="610626"/>
                    <a:pt x="378313" y="613175"/>
                    <a:pt x="383073" y="613175"/>
                  </a:cubicBezTo>
                  <a:cubicBezTo>
                    <a:pt x="385395" y="613175"/>
                    <a:pt x="387718" y="612566"/>
                    <a:pt x="389774" y="611273"/>
                  </a:cubicBezTo>
                  <a:cubicBezTo>
                    <a:pt x="406870" y="600618"/>
                    <a:pt x="422633" y="587796"/>
                    <a:pt x="435045" y="571814"/>
                  </a:cubicBezTo>
                  <a:cubicBezTo>
                    <a:pt x="461850" y="540156"/>
                    <a:pt x="489683" y="507547"/>
                    <a:pt x="500230" y="466453"/>
                  </a:cubicBezTo>
                  <a:cubicBezTo>
                    <a:pt x="508530" y="434186"/>
                    <a:pt x="515536" y="401462"/>
                    <a:pt x="519267" y="368282"/>
                  </a:cubicBezTo>
                  <a:cubicBezTo>
                    <a:pt x="523151" y="339821"/>
                    <a:pt x="518506" y="310826"/>
                    <a:pt x="523493" y="282478"/>
                  </a:cubicBezTo>
                  <a:cubicBezTo>
                    <a:pt x="523608" y="281794"/>
                    <a:pt x="523760" y="281109"/>
                    <a:pt x="523912" y="280424"/>
                  </a:cubicBezTo>
                  <a:cubicBezTo>
                    <a:pt x="550755" y="303977"/>
                    <a:pt x="614912" y="306032"/>
                    <a:pt x="642516" y="307820"/>
                  </a:cubicBezTo>
                  <a:cubicBezTo>
                    <a:pt x="695859" y="311815"/>
                    <a:pt x="749393" y="312158"/>
                    <a:pt x="802736" y="315430"/>
                  </a:cubicBezTo>
                  <a:cubicBezTo>
                    <a:pt x="840201" y="317295"/>
                    <a:pt x="879000" y="314441"/>
                    <a:pt x="914676" y="329813"/>
                  </a:cubicBezTo>
                  <a:cubicBezTo>
                    <a:pt x="928878" y="337461"/>
                    <a:pt x="936684" y="353214"/>
                    <a:pt x="942814" y="3673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4" name="Google Shape;1624;p29"/>
          <p:cNvGrpSpPr/>
          <p:nvPr/>
        </p:nvGrpSpPr>
        <p:grpSpPr>
          <a:xfrm>
            <a:off x="1721664" y="4645669"/>
            <a:ext cx="1760207" cy="657504"/>
            <a:chOff x="3443329" y="9291338"/>
            <a:chExt cx="3520414" cy="1315008"/>
          </a:xfrm>
        </p:grpSpPr>
        <p:sp>
          <p:nvSpPr>
            <p:cNvPr id="1625" name="Google Shape;1625;p29"/>
            <p:cNvSpPr/>
            <p:nvPr/>
          </p:nvSpPr>
          <p:spPr>
            <a:xfrm>
              <a:off x="3443329" y="9291338"/>
              <a:ext cx="1218010" cy="1315008"/>
            </a:xfrm>
            <a:custGeom>
              <a:rect b="b" l="l" r="r" t="t"/>
              <a:pathLst>
                <a:path extrusionOk="0" h="1315008" w="1218010">
                  <a:moveTo>
                    <a:pt x="1213554" y="517478"/>
                  </a:moveTo>
                  <a:cubicBezTo>
                    <a:pt x="1214841" y="560150"/>
                    <a:pt x="1219202" y="602750"/>
                    <a:pt x="1217700" y="645564"/>
                  </a:cubicBezTo>
                  <a:cubicBezTo>
                    <a:pt x="1211767" y="764016"/>
                    <a:pt x="1202330" y="883039"/>
                    <a:pt x="1186530" y="1000706"/>
                  </a:cubicBezTo>
                  <a:cubicBezTo>
                    <a:pt x="1165298" y="1075202"/>
                    <a:pt x="1168801" y="1158475"/>
                    <a:pt x="1127050" y="1225907"/>
                  </a:cubicBezTo>
                  <a:cubicBezTo>
                    <a:pt x="1120044" y="1231759"/>
                    <a:pt x="1109821" y="1231544"/>
                    <a:pt x="1101314" y="1234185"/>
                  </a:cubicBezTo>
                  <a:cubicBezTo>
                    <a:pt x="1065854" y="1245887"/>
                    <a:pt x="1030037" y="1255948"/>
                    <a:pt x="992648" y="1258945"/>
                  </a:cubicBezTo>
                  <a:cubicBezTo>
                    <a:pt x="894491" y="1260943"/>
                    <a:pt x="883124" y="1213349"/>
                    <a:pt x="859747" y="1132573"/>
                  </a:cubicBezTo>
                  <a:cubicBezTo>
                    <a:pt x="829435" y="1045232"/>
                    <a:pt x="814064" y="956036"/>
                    <a:pt x="796049" y="865342"/>
                  </a:cubicBezTo>
                  <a:cubicBezTo>
                    <a:pt x="789471" y="831305"/>
                    <a:pt x="732207" y="546735"/>
                    <a:pt x="681520" y="590833"/>
                  </a:cubicBezTo>
                  <a:cubicBezTo>
                    <a:pt x="670296" y="606389"/>
                    <a:pt x="671798" y="628367"/>
                    <a:pt x="666436" y="646420"/>
                  </a:cubicBezTo>
                  <a:cubicBezTo>
                    <a:pt x="654854" y="700508"/>
                    <a:pt x="633979" y="755596"/>
                    <a:pt x="620039" y="809541"/>
                  </a:cubicBezTo>
                  <a:cubicBezTo>
                    <a:pt x="603024" y="879970"/>
                    <a:pt x="591013" y="951612"/>
                    <a:pt x="576787" y="1022684"/>
                  </a:cubicBezTo>
                  <a:cubicBezTo>
                    <a:pt x="567779" y="1062429"/>
                    <a:pt x="555268" y="1104672"/>
                    <a:pt x="548262" y="1145274"/>
                  </a:cubicBezTo>
                  <a:cubicBezTo>
                    <a:pt x="539683" y="1187161"/>
                    <a:pt x="526672" y="1230545"/>
                    <a:pt x="507226" y="1269149"/>
                  </a:cubicBezTo>
                  <a:cubicBezTo>
                    <a:pt x="493786" y="1298263"/>
                    <a:pt x="473626" y="1314390"/>
                    <a:pt x="440668" y="1314960"/>
                  </a:cubicBezTo>
                  <a:cubicBezTo>
                    <a:pt x="385692" y="1315959"/>
                    <a:pt x="320636" y="1301831"/>
                    <a:pt x="298616" y="1244817"/>
                  </a:cubicBezTo>
                  <a:cubicBezTo>
                    <a:pt x="260798" y="1165682"/>
                    <a:pt x="240852" y="1077771"/>
                    <a:pt x="214543" y="994284"/>
                  </a:cubicBezTo>
                  <a:cubicBezTo>
                    <a:pt x="158995" y="828736"/>
                    <a:pt x="110739" y="660834"/>
                    <a:pt x="74493" y="490006"/>
                  </a:cubicBezTo>
                  <a:cubicBezTo>
                    <a:pt x="60910" y="428854"/>
                    <a:pt x="53261" y="362777"/>
                    <a:pt x="43252" y="300340"/>
                  </a:cubicBezTo>
                  <a:cubicBezTo>
                    <a:pt x="35459" y="256955"/>
                    <a:pt x="24521" y="214141"/>
                    <a:pt x="15585" y="170971"/>
                  </a:cubicBezTo>
                  <a:cubicBezTo>
                    <a:pt x="8078" y="142285"/>
                    <a:pt x="7578" y="111745"/>
                    <a:pt x="0" y="83487"/>
                  </a:cubicBezTo>
                  <a:cubicBezTo>
                    <a:pt x="7935" y="37391"/>
                    <a:pt x="114671" y="46881"/>
                    <a:pt x="150702" y="57442"/>
                  </a:cubicBezTo>
                  <a:cubicBezTo>
                    <a:pt x="161998" y="62080"/>
                    <a:pt x="175724" y="67218"/>
                    <a:pt x="180085" y="79705"/>
                  </a:cubicBezTo>
                  <a:cubicBezTo>
                    <a:pt x="190451" y="110603"/>
                    <a:pt x="195170" y="142927"/>
                    <a:pt x="202247" y="174681"/>
                  </a:cubicBezTo>
                  <a:cubicBezTo>
                    <a:pt x="212327" y="240686"/>
                    <a:pt x="232202" y="304265"/>
                    <a:pt x="249073" y="368771"/>
                  </a:cubicBezTo>
                  <a:cubicBezTo>
                    <a:pt x="264158" y="437916"/>
                    <a:pt x="284962" y="505562"/>
                    <a:pt x="301691" y="574421"/>
                  </a:cubicBezTo>
                  <a:cubicBezTo>
                    <a:pt x="335792" y="695941"/>
                    <a:pt x="360527" y="819817"/>
                    <a:pt x="393914" y="941551"/>
                  </a:cubicBezTo>
                  <a:cubicBezTo>
                    <a:pt x="400562" y="969523"/>
                    <a:pt x="411929" y="995782"/>
                    <a:pt x="425870" y="1020900"/>
                  </a:cubicBezTo>
                  <a:cubicBezTo>
                    <a:pt x="433019" y="1033744"/>
                    <a:pt x="436593" y="1049442"/>
                    <a:pt x="447603" y="1059718"/>
                  </a:cubicBezTo>
                  <a:cubicBezTo>
                    <a:pt x="467763" y="1071777"/>
                    <a:pt x="476914" y="1051583"/>
                    <a:pt x="476771" y="1034457"/>
                  </a:cubicBezTo>
                  <a:cubicBezTo>
                    <a:pt x="478273" y="1015976"/>
                    <a:pt x="480632" y="997709"/>
                    <a:pt x="482562" y="979299"/>
                  </a:cubicBezTo>
                  <a:cubicBezTo>
                    <a:pt x="498576" y="815892"/>
                    <a:pt x="535179" y="655197"/>
                    <a:pt x="584651" y="498712"/>
                  </a:cubicBezTo>
                  <a:cubicBezTo>
                    <a:pt x="594802" y="472952"/>
                    <a:pt x="607242" y="445622"/>
                    <a:pt x="627259" y="425357"/>
                  </a:cubicBezTo>
                  <a:cubicBezTo>
                    <a:pt x="674729" y="422146"/>
                    <a:pt x="726202" y="412870"/>
                    <a:pt x="772385" y="428425"/>
                  </a:cubicBezTo>
                  <a:cubicBezTo>
                    <a:pt x="799051" y="443553"/>
                    <a:pt x="804985" y="477804"/>
                    <a:pt x="817496" y="503564"/>
                  </a:cubicBezTo>
                  <a:cubicBezTo>
                    <a:pt x="843304" y="564074"/>
                    <a:pt x="866467" y="625584"/>
                    <a:pt x="886413" y="688306"/>
                  </a:cubicBezTo>
                  <a:cubicBezTo>
                    <a:pt x="907788" y="766941"/>
                    <a:pt x="946250" y="839725"/>
                    <a:pt x="966053" y="919002"/>
                  </a:cubicBezTo>
                  <a:cubicBezTo>
                    <a:pt x="974775" y="943763"/>
                    <a:pt x="991504" y="1044875"/>
                    <a:pt x="1024032" y="1039524"/>
                  </a:cubicBezTo>
                  <a:cubicBezTo>
                    <a:pt x="1047195" y="1033958"/>
                    <a:pt x="1041118" y="1000634"/>
                    <a:pt x="1046981" y="982438"/>
                  </a:cubicBezTo>
                  <a:cubicBezTo>
                    <a:pt x="1058634" y="926566"/>
                    <a:pt x="1059349" y="869338"/>
                    <a:pt x="1060207" y="812467"/>
                  </a:cubicBezTo>
                  <a:cubicBezTo>
                    <a:pt x="1063066" y="742395"/>
                    <a:pt x="1057275" y="672536"/>
                    <a:pt x="1054130" y="602678"/>
                  </a:cubicBezTo>
                  <a:cubicBezTo>
                    <a:pt x="1055345" y="510057"/>
                    <a:pt x="1056918" y="417151"/>
                    <a:pt x="1068285" y="325101"/>
                  </a:cubicBezTo>
                  <a:cubicBezTo>
                    <a:pt x="1073933" y="273296"/>
                    <a:pt x="1081797" y="221776"/>
                    <a:pt x="1090590" y="170471"/>
                  </a:cubicBezTo>
                  <a:cubicBezTo>
                    <a:pt x="1098097" y="134721"/>
                    <a:pt x="1108963" y="8563"/>
                    <a:pt x="1147425" y="0"/>
                  </a:cubicBezTo>
                  <a:cubicBezTo>
                    <a:pt x="1165512" y="143"/>
                    <a:pt x="1185816" y="785"/>
                    <a:pt x="1201472" y="10775"/>
                  </a:cubicBezTo>
                  <a:cubicBezTo>
                    <a:pt x="1204975" y="22121"/>
                    <a:pt x="1201544" y="35892"/>
                    <a:pt x="1202759" y="48094"/>
                  </a:cubicBezTo>
                  <a:cubicBezTo>
                    <a:pt x="1205976" y="124517"/>
                    <a:pt x="1203045" y="201012"/>
                    <a:pt x="1204832" y="277435"/>
                  </a:cubicBezTo>
                  <a:cubicBezTo>
                    <a:pt x="1208836" y="357354"/>
                    <a:pt x="1213054" y="437416"/>
                    <a:pt x="1213554" y="5174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6" name="Google Shape;1626;p29"/>
            <p:cNvSpPr/>
            <p:nvPr/>
          </p:nvSpPr>
          <p:spPr>
            <a:xfrm>
              <a:off x="4881390" y="9293316"/>
              <a:ext cx="880112" cy="1167207"/>
            </a:xfrm>
            <a:custGeom>
              <a:rect b="b" l="l" r="r" t="t"/>
              <a:pathLst>
                <a:path extrusionOk="0" h="1167207" w="880112">
                  <a:moveTo>
                    <a:pt x="641888" y="932223"/>
                  </a:moveTo>
                  <a:cubicBezTo>
                    <a:pt x="749982" y="778450"/>
                    <a:pt x="787658" y="578223"/>
                    <a:pt x="748123" y="395051"/>
                  </a:cubicBezTo>
                  <a:cubicBezTo>
                    <a:pt x="727891" y="314703"/>
                    <a:pt x="680994" y="242490"/>
                    <a:pt x="626446" y="180909"/>
                  </a:cubicBezTo>
                  <a:cubicBezTo>
                    <a:pt x="603641" y="157290"/>
                    <a:pt x="577332" y="136954"/>
                    <a:pt x="547735" y="122539"/>
                  </a:cubicBezTo>
                  <a:cubicBezTo>
                    <a:pt x="528290" y="110623"/>
                    <a:pt x="506914" y="102845"/>
                    <a:pt x="483822" y="103130"/>
                  </a:cubicBezTo>
                  <a:cubicBezTo>
                    <a:pt x="404325" y="89073"/>
                    <a:pt x="323898" y="132244"/>
                    <a:pt x="269279" y="187617"/>
                  </a:cubicBezTo>
                  <a:cubicBezTo>
                    <a:pt x="228100" y="232001"/>
                    <a:pt x="202149" y="287802"/>
                    <a:pt x="174053" y="340819"/>
                  </a:cubicBezTo>
                  <a:cubicBezTo>
                    <a:pt x="150676" y="397263"/>
                    <a:pt x="130301" y="456132"/>
                    <a:pt x="122866" y="517070"/>
                  </a:cubicBezTo>
                  <a:cubicBezTo>
                    <a:pt x="119220" y="553177"/>
                    <a:pt x="119506" y="589640"/>
                    <a:pt x="121222" y="625889"/>
                  </a:cubicBezTo>
                  <a:cubicBezTo>
                    <a:pt x="124510" y="699387"/>
                    <a:pt x="135377" y="775096"/>
                    <a:pt x="173124" y="839531"/>
                  </a:cubicBezTo>
                  <a:cubicBezTo>
                    <a:pt x="220022" y="938217"/>
                    <a:pt x="309600" y="1021776"/>
                    <a:pt x="423770" y="1024630"/>
                  </a:cubicBezTo>
                  <a:cubicBezTo>
                    <a:pt x="461946" y="1028626"/>
                    <a:pt x="499693" y="1018922"/>
                    <a:pt x="534509" y="1003794"/>
                  </a:cubicBezTo>
                  <a:cubicBezTo>
                    <a:pt x="575402" y="988524"/>
                    <a:pt x="616080" y="968758"/>
                    <a:pt x="641888" y="932223"/>
                  </a:cubicBezTo>
                  <a:close/>
                  <a:moveTo>
                    <a:pt x="817755" y="330544"/>
                  </a:moveTo>
                  <a:cubicBezTo>
                    <a:pt x="873589" y="439577"/>
                    <a:pt x="883956" y="564879"/>
                    <a:pt x="879023" y="685543"/>
                  </a:cubicBezTo>
                  <a:cubicBezTo>
                    <a:pt x="870587" y="780876"/>
                    <a:pt x="842420" y="876066"/>
                    <a:pt x="793305" y="958483"/>
                  </a:cubicBezTo>
                  <a:cubicBezTo>
                    <a:pt x="769999" y="999441"/>
                    <a:pt x="743905" y="1039615"/>
                    <a:pt x="707731" y="1070441"/>
                  </a:cubicBezTo>
                  <a:cubicBezTo>
                    <a:pt x="644390" y="1131737"/>
                    <a:pt x="559173" y="1157568"/>
                    <a:pt x="472527" y="1166345"/>
                  </a:cubicBezTo>
                  <a:cubicBezTo>
                    <a:pt x="402251" y="1169484"/>
                    <a:pt x="330189" y="1164561"/>
                    <a:pt x="262845" y="1143225"/>
                  </a:cubicBezTo>
                  <a:cubicBezTo>
                    <a:pt x="217305" y="1123531"/>
                    <a:pt x="171122" y="1099626"/>
                    <a:pt x="134733" y="1065446"/>
                  </a:cubicBezTo>
                  <a:cubicBezTo>
                    <a:pt x="31215" y="948564"/>
                    <a:pt x="1832" y="787227"/>
                    <a:pt x="45" y="635522"/>
                  </a:cubicBezTo>
                  <a:cubicBezTo>
                    <a:pt x="-455" y="593779"/>
                    <a:pt x="3334" y="552178"/>
                    <a:pt x="5836" y="510577"/>
                  </a:cubicBezTo>
                  <a:cubicBezTo>
                    <a:pt x="7909" y="478466"/>
                    <a:pt x="6694" y="445999"/>
                    <a:pt x="12341" y="414245"/>
                  </a:cubicBezTo>
                  <a:cubicBezTo>
                    <a:pt x="17989" y="387558"/>
                    <a:pt x="27998" y="362084"/>
                    <a:pt x="38364" y="336895"/>
                  </a:cubicBezTo>
                  <a:cubicBezTo>
                    <a:pt x="86692" y="228290"/>
                    <a:pt x="161757" y="129532"/>
                    <a:pt x="258913" y="59817"/>
                  </a:cubicBezTo>
                  <a:cubicBezTo>
                    <a:pt x="286723" y="41692"/>
                    <a:pt x="320252" y="34842"/>
                    <a:pt x="351779" y="24495"/>
                  </a:cubicBezTo>
                  <a:cubicBezTo>
                    <a:pt x="381591" y="15647"/>
                    <a:pt x="411688" y="7227"/>
                    <a:pt x="442572" y="3017"/>
                  </a:cubicBezTo>
                  <a:cubicBezTo>
                    <a:pt x="468452" y="-908"/>
                    <a:pt x="494832" y="-979"/>
                    <a:pt x="520783" y="2660"/>
                  </a:cubicBezTo>
                  <a:cubicBezTo>
                    <a:pt x="539657" y="11294"/>
                    <a:pt x="560746" y="16218"/>
                    <a:pt x="580692" y="23639"/>
                  </a:cubicBezTo>
                  <a:cubicBezTo>
                    <a:pt x="643675" y="52681"/>
                    <a:pt x="693719" y="107983"/>
                    <a:pt x="733682" y="164140"/>
                  </a:cubicBezTo>
                  <a:cubicBezTo>
                    <a:pt x="770214" y="215089"/>
                    <a:pt x="789731" y="275100"/>
                    <a:pt x="817755" y="33054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7" name="Google Shape;1627;p29"/>
            <p:cNvSpPr/>
            <p:nvPr/>
          </p:nvSpPr>
          <p:spPr>
            <a:xfrm>
              <a:off x="5901592" y="9364599"/>
              <a:ext cx="1062151" cy="1118180"/>
            </a:xfrm>
            <a:custGeom>
              <a:rect b="b" l="l" r="r" t="t"/>
              <a:pathLst>
                <a:path extrusionOk="0" h="1118180" w="1062151">
                  <a:moveTo>
                    <a:pt x="1062152" y="142378"/>
                  </a:moveTo>
                  <a:cubicBezTo>
                    <a:pt x="1052643" y="190829"/>
                    <a:pt x="1041062" y="238924"/>
                    <a:pt x="1030124" y="287090"/>
                  </a:cubicBezTo>
                  <a:cubicBezTo>
                    <a:pt x="1022331" y="327906"/>
                    <a:pt x="1017827" y="369364"/>
                    <a:pt x="1005102" y="409181"/>
                  </a:cubicBezTo>
                  <a:cubicBezTo>
                    <a:pt x="980938" y="513147"/>
                    <a:pt x="941118" y="611834"/>
                    <a:pt x="914309" y="715229"/>
                  </a:cubicBezTo>
                  <a:cubicBezTo>
                    <a:pt x="899725" y="765179"/>
                    <a:pt x="885927" y="815414"/>
                    <a:pt x="870128" y="864936"/>
                  </a:cubicBezTo>
                  <a:cubicBezTo>
                    <a:pt x="856973" y="899472"/>
                    <a:pt x="839673" y="932296"/>
                    <a:pt x="827162" y="967190"/>
                  </a:cubicBezTo>
                  <a:cubicBezTo>
                    <a:pt x="818369" y="992307"/>
                    <a:pt x="810433" y="1017710"/>
                    <a:pt x="799781" y="1042114"/>
                  </a:cubicBezTo>
                  <a:cubicBezTo>
                    <a:pt x="786484" y="1070443"/>
                    <a:pt x="776689" y="1111259"/>
                    <a:pt x="741302" y="1118181"/>
                  </a:cubicBezTo>
                  <a:cubicBezTo>
                    <a:pt x="707344" y="1118252"/>
                    <a:pt x="673457" y="1108191"/>
                    <a:pt x="640285" y="1100627"/>
                  </a:cubicBezTo>
                  <a:cubicBezTo>
                    <a:pt x="603110" y="1091636"/>
                    <a:pt x="547347" y="1087568"/>
                    <a:pt x="544488" y="1039117"/>
                  </a:cubicBezTo>
                  <a:cubicBezTo>
                    <a:pt x="526830" y="968974"/>
                    <a:pt x="526258" y="896475"/>
                    <a:pt x="519395" y="824619"/>
                  </a:cubicBezTo>
                  <a:cubicBezTo>
                    <a:pt x="510887" y="770317"/>
                    <a:pt x="510029" y="715586"/>
                    <a:pt x="507456" y="660856"/>
                  </a:cubicBezTo>
                  <a:cubicBezTo>
                    <a:pt x="505811" y="629744"/>
                    <a:pt x="500164" y="599061"/>
                    <a:pt x="493300" y="568806"/>
                  </a:cubicBezTo>
                  <a:cubicBezTo>
                    <a:pt x="491370" y="551965"/>
                    <a:pt x="471424" y="542190"/>
                    <a:pt x="460200" y="556889"/>
                  </a:cubicBezTo>
                  <a:cubicBezTo>
                    <a:pt x="423025" y="624821"/>
                    <a:pt x="399862" y="698889"/>
                    <a:pt x="375269" y="772101"/>
                  </a:cubicBezTo>
                  <a:cubicBezTo>
                    <a:pt x="350748" y="842958"/>
                    <a:pt x="318220" y="910604"/>
                    <a:pt x="292340" y="980890"/>
                  </a:cubicBezTo>
                  <a:cubicBezTo>
                    <a:pt x="253521" y="1088853"/>
                    <a:pt x="242440" y="1105836"/>
                    <a:pt x="124266" y="1083501"/>
                  </a:cubicBezTo>
                  <a:cubicBezTo>
                    <a:pt x="-1201" y="1051034"/>
                    <a:pt x="-1487" y="1018138"/>
                    <a:pt x="372" y="898545"/>
                  </a:cubicBezTo>
                  <a:cubicBezTo>
                    <a:pt x="2803" y="725576"/>
                    <a:pt x="11453" y="552964"/>
                    <a:pt x="26037" y="380567"/>
                  </a:cubicBezTo>
                  <a:cubicBezTo>
                    <a:pt x="30756" y="257691"/>
                    <a:pt x="31828" y="135671"/>
                    <a:pt x="46341" y="13080"/>
                  </a:cubicBezTo>
                  <a:cubicBezTo>
                    <a:pt x="51846" y="9298"/>
                    <a:pt x="56707" y="4089"/>
                    <a:pt x="63284" y="2020"/>
                  </a:cubicBezTo>
                  <a:cubicBezTo>
                    <a:pt x="70362" y="93"/>
                    <a:pt x="77868" y="1378"/>
                    <a:pt x="85089" y="164"/>
                  </a:cubicBezTo>
                  <a:cubicBezTo>
                    <a:pt x="111183" y="878"/>
                    <a:pt x="143211" y="-4331"/>
                    <a:pt x="164300" y="14150"/>
                  </a:cubicBezTo>
                  <a:cubicBezTo>
                    <a:pt x="157509" y="60604"/>
                    <a:pt x="161441" y="107556"/>
                    <a:pt x="163586" y="154223"/>
                  </a:cubicBezTo>
                  <a:cubicBezTo>
                    <a:pt x="164300" y="191828"/>
                    <a:pt x="166231" y="229433"/>
                    <a:pt x="171306" y="266753"/>
                  </a:cubicBezTo>
                  <a:cubicBezTo>
                    <a:pt x="176096" y="302859"/>
                    <a:pt x="175024" y="339251"/>
                    <a:pt x="175953" y="375572"/>
                  </a:cubicBezTo>
                  <a:cubicBezTo>
                    <a:pt x="178170" y="424522"/>
                    <a:pt x="178456" y="473759"/>
                    <a:pt x="171593" y="522352"/>
                  </a:cubicBezTo>
                  <a:cubicBezTo>
                    <a:pt x="163442" y="570304"/>
                    <a:pt x="166517" y="620254"/>
                    <a:pt x="168590" y="669062"/>
                  </a:cubicBezTo>
                  <a:cubicBezTo>
                    <a:pt x="169877" y="714659"/>
                    <a:pt x="166302" y="756902"/>
                    <a:pt x="164872" y="803141"/>
                  </a:cubicBezTo>
                  <a:cubicBezTo>
                    <a:pt x="165516" y="816627"/>
                    <a:pt x="165659" y="833467"/>
                    <a:pt x="176883" y="842887"/>
                  </a:cubicBezTo>
                  <a:cubicBezTo>
                    <a:pt x="184890" y="849237"/>
                    <a:pt x="197329" y="846026"/>
                    <a:pt x="201833" y="837035"/>
                  </a:cubicBezTo>
                  <a:cubicBezTo>
                    <a:pt x="222851" y="796861"/>
                    <a:pt x="243941" y="756117"/>
                    <a:pt x="259669" y="713231"/>
                  </a:cubicBezTo>
                  <a:cubicBezTo>
                    <a:pt x="281331" y="660428"/>
                    <a:pt x="296773" y="605126"/>
                    <a:pt x="321937" y="553678"/>
                  </a:cubicBezTo>
                  <a:cubicBezTo>
                    <a:pt x="350534" y="499946"/>
                    <a:pt x="386207" y="450639"/>
                    <a:pt x="421738" y="401332"/>
                  </a:cubicBezTo>
                  <a:cubicBezTo>
                    <a:pt x="430889" y="391413"/>
                    <a:pt x="440612" y="380139"/>
                    <a:pt x="454195" y="376714"/>
                  </a:cubicBezTo>
                  <a:cubicBezTo>
                    <a:pt x="474069" y="376714"/>
                    <a:pt x="493729" y="382707"/>
                    <a:pt x="513389" y="385633"/>
                  </a:cubicBezTo>
                  <a:cubicBezTo>
                    <a:pt x="543272" y="392626"/>
                    <a:pt x="577302" y="396551"/>
                    <a:pt x="607400" y="405898"/>
                  </a:cubicBezTo>
                  <a:cubicBezTo>
                    <a:pt x="616193" y="408681"/>
                    <a:pt x="623842" y="413248"/>
                    <a:pt x="624057" y="423309"/>
                  </a:cubicBezTo>
                  <a:cubicBezTo>
                    <a:pt x="628632" y="445929"/>
                    <a:pt x="632207" y="470976"/>
                    <a:pt x="636067" y="495950"/>
                  </a:cubicBezTo>
                  <a:cubicBezTo>
                    <a:pt x="639785" y="519855"/>
                    <a:pt x="643860" y="543759"/>
                    <a:pt x="647363" y="567664"/>
                  </a:cubicBezTo>
                  <a:cubicBezTo>
                    <a:pt x="657657" y="651722"/>
                    <a:pt x="661732" y="736708"/>
                    <a:pt x="680677" y="819624"/>
                  </a:cubicBezTo>
                  <a:cubicBezTo>
                    <a:pt x="686039" y="836678"/>
                    <a:pt x="685039" y="859441"/>
                    <a:pt x="701124" y="870502"/>
                  </a:cubicBezTo>
                  <a:cubicBezTo>
                    <a:pt x="712419" y="877352"/>
                    <a:pt x="725288" y="869074"/>
                    <a:pt x="730006" y="858228"/>
                  </a:cubicBezTo>
                  <a:cubicBezTo>
                    <a:pt x="768754" y="769889"/>
                    <a:pt x="788557" y="674628"/>
                    <a:pt x="815008" y="582149"/>
                  </a:cubicBezTo>
                  <a:cubicBezTo>
                    <a:pt x="837456" y="503586"/>
                    <a:pt x="866482" y="427805"/>
                    <a:pt x="891360" y="349741"/>
                  </a:cubicBezTo>
                  <a:cubicBezTo>
                    <a:pt x="919099" y="278884"/>
                    <a:pt x="937400" y="204459"/>
                    <a:pt x="968785" y="135029"/>
                  </a:cubicBezTo>
                  <a:cubicBezTo>
                    <a:pt x="972931" y="128464"/>
                    <a:pt x="976291" y="118759"/>
                    <a:pt x="983869" y="115834"/>
                  </a:cubicBezTo>
                  <a:cubicBezTo>
                    <a:pt x="1010678" y="119401"/>
                    <a:pt x="1042206" y="122755"/>
                    <a:pt x="1062152" y="1423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8" name="Google Shape;1628;p29"/>
          <p:cNvGrpSpPr/>
          <p:nvPr/>
        </p:nvGrpSpPr>
        <p:grpSpPr>
          <a:xfrm rot="-709617">
            <a:off x="7176421" y="2782447"/>
            <a:ext cx="2506272" cy="962819"/>
            <a:chOff x="5649470" y="6576946"/>
            <a:chExt cx="6988793" cy="2684843"/>
          </a:xfrm>
        </p:grpSpPr>
        <p:grpSp>
          <p:nvGrpSpPr>
            <p:cNvPr id="1629" name="Google Shape;1629;p29"/>
            <p:cNvGrpSpPr/>
            <p:nvPr/>
          </p:nvGrpSpPr>
          <p:grpSpPr>
            <a:xfrm>
              <a:off x="5649470" y="6576946"/>
              <a:ext cx="6988793" cy="2684843"/>
              <a:chOff x="5649470" y="6576946"/>
              <a:chExt cx="6988793" cy="2684843"/>
            </a:xfrm>
          </p:grpSpPr>
          <p:sp>
            <p:nvSpPr>
              <p:cNvPr id="1630" name="Google Shape;1630;p29"/>
              <p:cNvSpPr/>
              <p:nvPr/>
            </p:nvSpPr>
            <p:spPr>
              <a:xfrm>
                <a:off x="5649470" y="6576946"/>
                <a:ext cx="6988793" cy="2684843"/>
              </a:xfrm>
              <a:custGeom>
                <a:rect b="b" l="l" r="r" t="t"/>
                <a:pathLst>
                  <a:path extrusionOk="0" h="2684843" w="6988793">
                    <a:moveTo>
                      <a:pt x="6981394" y="2305182"/>
                    </a:moveTo>
                    <a:cubicBezTo>
                      <a:pt x="6977480" y="2267481"/>
                      <a:pt x="6990618" y="2213164"/>
                      <a:pt x="6960149" y="2185377"/>
                    </a:cubicBezTo>
                    <a:cubicBezTo>
                      <a:pt x="6952322" y="2179373"/>
                      <a:pt x="6943237" y="2177837"/>
                      <a:pt x="6933734" y="2177558"/>
                    </a:cubicBezTo>
                    <a:cubicBezTo>
                      <a:pt x="6887191" y="2175882"/>
                      <a:pt x="6840510" y="2174486"/>
                      <a:pt x="6794108" y="2170995"/>
                    </a:cubicBezTo>
                    <a:cubicBezTo>
                      <a:pt x="6784324" y="2170855"/>
                      <a:pt x="6774541" y="2170576"/>
                      <a:pt x="6764618" y="2170437"/>
                    </a:cubicBezTo>
                    <a:cubicBezTo>
                      <a:pt x="6765875" y="2167225"/>
                      <a:pt x="6766854" y="2163874"/>
                      <a:pt x="6767413" y="2160523"/>
                    </a:cubicBezTo>
                    <a:cubicBezTo>
                      <a:pt x="6776498" y="2135110"/>
                      <a:pt x="6786561" y="2109976"/>
                      <a:pt x="6798720" y="2085819"/>
                    </a:cubicBezTo>
                    <a:cubicBezTo>
                      <a:pt x="6809203" y="2064734"/>
                      <a:pt x="6823598" y="2041695"/>
                      <a:pt x="6834919" y="2020191"/>
                    </a:cubicBezTo>
                    <a:cubicBezTo>
                      <a:pt x="6837994" y="2016282"/>
                      <a:pt x="6838553" y="2010557"/>
                      <a:pt x="6836037" y="2006089"/>
                    </a:cubicBezTo>
                    <a:cubicBezTo>
                      <a:pt x="6835339" y="2005111"/>
                      <a:pt x="6834640" y="2004273"/>
                      <a:pt x="6833941" y="2003575"/>
                    </a:cubicBezTo>
                    <a:cubicBezTo>
                      <a:pt x="6848197" y="1978720"/>
                      <a:pt x="6846800" y="1941299"/>
                      <a:pt x="6838973" y="1905413"/>
                    </a:cubicBezTo>
                    <a:cubicBezTo>
                      <a:pt x="6827791" y="1849700"/>
                      <a:pt x="6821362" y="1789658"/>
                      <a:pt x="6791732" y="1739948"/>
                    </a:cubicBezTo>
                    <a:cubicBezTo>
                      <a:pt x="6771047" y="1714396"/>
                      <a:pt x="6734428" y="1712441"/>
                      <a:pt x="6704099" y="1708112"/>
                    </a:cubicBezTo>
                    <a:cubicBezTo>
                      <a:pt x="6697251" y="1707414"/>
                      <a:pt x="6690402" y="1706716"/>
                      <a:pt x="6683554" y="1706018"/>
                    </a:cubicBezTo>
                    <a:lnTo>
                      <a:pt x="6683554" y="1706018"/>
                    </a:lnTo>
                    <a:cubicBezTo>
                      <a:pt x="6691381" y="1690518"/>
                      <a:pt x="6697670" y="1673483"/>
                      <a:pt x="6703959" y="1664407"/>
                    </a:cubicBezTo>
                    <a:cubicBezTo>
                      <a:pt x="6707314" y="1656727"/>
                      <a:pt x="6720731" y="1632012"/>
                      <a:pt x="6725064" y="1613720"/>
                    </a:cubicBezTo>
                    <a:cubicBezTo>
                      <a:pt x="6731213" y="1613581"/>
                      <a:pt x="6737084" y="1613301"/>
                      <a:pt x="6742395" y="1612743"/>
                    </a:cubicBezTo>
                    <a:cubicBezTo>
                      <a:pt x="6741836" y="1611067"/>
                      <a:pt x="6741277" y="1609392"/>
                      <a:pt x="6740718" y="1607716"/>
                    </a:cubicBezTo>
                    <a:cubicBezTo>
                      <a:pt x="6761822" y="1598919"/>
                      <a:pt x="6765456" y="1565687"/>
                      <a:pt x="6755533" y="1544462"/>
                    </a:cubicBezTo>
                    <a:cubicBezTo>
                      <a:pt x="6743653" y="1514581"/>
                      <a:pt x="6731353" y="1484141"/>
                      <a:pt x="6718495" y="1453282"/>
                    </a:cubicBezTo>
                    <a:cubicBezTo>
                      <a:pt x="6694036" y="1403992"/>
                      <a:pt x="6680758" y="1325518"/>
                      <a:pt x="6624712" y="1299127"/>
                    </a:cubicBezTo>
                    <a:cubicBezTo>
                      <a:pt x="6621358" y="1290470"/>
                      <a:pt x="6618143" y="1281813"/>
                      <a:pt x="6614789" y="1273295"/>
                    </a:cubicBezTo>
                    <a:cubicBezTo>
                      <a:pt x="6586557" y="1272178"/>
                      <a:pt x="6558324" y="1271480"/>
                      <a:pt x="6530092" y="1270922"/>
                    </a:cubicBezTo>
                    <a:cubicBezTo>
                      <a:pt x="6538338" y="1267710"/>
                      <a:pt x="6544907" y="1259053"/>
                      <a:pt x="6547702" y="1249977"/>
                    </a:cubicBezTo>
                    <a:cubicBezTo>
                      <a:pt x="6550358" y="1241459"/>
                      <a:pt x="6575655" y="1202083"/>
                      <a:pt x="6585299" y="1175832"/>
                    </a:cubicBezTo>
                    <a:cubicBezTo>
                      <a:pt x="6596620" y="1171084"/>
                      <a:pt x="6605285" y="1159495"/>
                      <a:pt x="6607242" y="1146648"/>
                    </a:cubicBezTo>
                    <a:cubicBezTo>
                      <a:pt x="6611435" y="1122492"/>
                      <a:pt x="6600953" y="1098475"/>
                      <a:pt x="6592986" y="1076134"/>
                    </a:cubicBezTo>
                    <a:cubicBezTo>
                      <a:pt x="6576494" y="1029636"/>
                      <a:pt x="6564474" y="981183"/>
                      <a:pt x="6541552" y="937339"/>
                    </a:cubicBezTo>
                    <a:cubicBezTo>
                      <a:pt x="6532328" y="921560"/>
                      <a:pt x="6522125" y="904525"/>
                      <a:pt x="6506331" y="894611"/>
                    </a:cubicBezTo>
                    <a:cubicBezTo>
                      <a:pt x="6498924" y="889165"/>
                      <a:pt x="6487883" y="886093"/>
                      <a:pt x="6478239" y="886512"/>
                    </a:cubicBezTo>
                    <a:cubicBezTo>
                      <a:pt x="6476841" y="882044"/>
                      <a:pt x="6475443" y="877576"/>
                      <a:pt x="6474046" y="872968"/>
                    </a:cubicBezTo>
                    <a:cubicBezTo>
                      <a:pt x="6459510" y="872828"/>
                      <a:pt x="6444975" y="872828"/>
                      <a:pt x="6430439" y="872689"/>
                    </a:cubicBezTo>
                    <a:cubicBezTo>
                      <a:pt x="6440502" y="854955"/>
                      <a:pt x="6448608" y="833173"/>
                      <a:pt x="6455876" y="823119"/>
                    </a:cubicBezTo>
                    <a:cubicBezTo>
                      <a:pt x="6460069" y="809435"/>
                      <a:pt x="6499343" y="747717"/>
                      <a:pt x="6473626" y="745064"/>
                    </a:cubicBezTo>
                    <a:cubicBezTo>
                      <a:pt x="6474185" y="743528"/>
                      <a:pt x="6474745" y="741992"/>
                      <a:pt x="6475164" y="740596"/>
                    </a:cubicBezTo>
                    <a:cubicBezTo>
                      <a:pt x="6487044" y="706246"/>
                      <a:pt x="6473487" y="670640"/>
                      <a:pt x="6459790" y="638943"/>
                    </a:cubicBezTo>
                    <a:cubicBezTo>
                      <a:pt x="6430439" y="581135"/>
                      <a:pt x="6426525" y="497914"/>
                      <a:pt x="6363072" y="465240"/>
                    </a:cubicBezTo>
                    <a:cubicBezTo>
                      <a:pt x="6360556" y="464262"/>
                      <a:pt x="6358041" y="463564"/>
                      <a:pt x="6355525" y="463145"/>
                    </a:cubicBezTo>
                    <a:cubicBezTo>
                      <a:pt x="6355385" y="462308"/>
                      <a:pt x="6355106" y="461470"/>
                      <a:pt x="6354966" y="460632"/>
                    </a:cubicBezTo>
                    <a:cubicBezTo>
                      <a:pt x="6340710" y="460772"/>
                      <a:pt x="6327292" y="460632"/>
                      <a:pt x="6315552" y="459515"/>
                    </a:cubicBezTo>
                    <a:cubicBezTo>
                      <a:pt x="6295146" y="459655"/>
                      <a:pt x="6274880" y="460073"/>
                      <a:pt x="6254474" y="460492"/>
                    </a:cubicBezTo>
                    <a:cubicBezTo>
                      <a:pt x="6263280" y="451835"/>
                      <a:pt x="6270268" y="440665"/>
                      <a:pt x="6267193" y="428516"/>
                    </a:cubicBezTo>
                    <a:cubicBezTo>
                      <a:pt x="6276837" y="412738"/>
                      <a:pt x="6289136" y="398356"/>
                      <a:pt x="6296683" y="381460"/>
                    </a:cubicBezTo>
                    <a:cubicBezTo>
                      <a:pt x="6296683" y="380483"/>
                      <a:pt x="6296404" y="379924"/>
                      <a:pt x="6296404" y="379086"/>
                    </a:cubicBezTo>
                    <a:cubicBezTo>
                      <a:pt x="6308983" y="358421"/>
                      <a:pt x="6320304" y="337197"/>
                      <a:pt x="6325615" y="313738"/>
                    </a:cubicBezTo>
                    <a:cubicBezTo>
                      <a:pt x="6339312" y="305779"/>
                      <a:pt x="6349934" y="294190"/>
                      <a:pt x="6355525" y="276875"/>
                    </a:cubicBezTo>
                    <a:cubicBezTo>
                      <a:pt x="6375231" y="218509"/>
                      <a:pt x="6352170" y="156651"/>
                      <a:pt x="6327153" y="103591"/>
                    </a:cubicBezTo>
                    <a:cubicBezTo>
                      <a:pt x="6301156" y="66588"/>
                      <a:pt x="6248744" y="66030"/>
                      <a:pt x="6207793" y="65611"/>
                    </a:cubicBezTo>
                    <a:cubicBezTo>
                      <a:pt x="6113312" y="69660"/>
                      <a:pt x="6017992" y="62818"/>
                      <a:pt x="5924349" y="77340"/>
                    </a:cubicBezTo>
                    <a:cubicBezTo>
                      <a:pt x="5906319" y="81948"/>
                      <a:pt x="5882000" y="78736"/>
                      <a:pt x="5864250" y="85997"/>
                    </a:cubicBezTo>
                    <a:cubicBezTo>
                      <a:pt x="5860197" y="84461"/>
                      <a:pt x="5855864" y="84042"/>
                      <a:pt x="5851671" y="85020"/>
                    </a:cubicBezTo>
                    <a:cubicBezTo>
                      <a:pt x="5830846" y="85578"/>
                      <a:pt x="5789755" y="108618"/>
                      <a:pt x="5760684" y="136404"/>
                    </a:cubicBezTo>
                    <a:cubicBezTo>
                      <a:pt x="5751879" y="93398"/>
                      <a:pt x="5736505" y="54300"/>
                      <a:pt x="5721130" y="33774"/>
                    </a:cubicBezTo>
                    <a:cubicBezTo>
                      <a:pt x="5667321" y="-8534"/>
                      <a:pt x="5583881" y="-296"/>
                      <a:pt x="5515675" y="2636"/>
                    </a:cubicBezTo>
                    <a:cubicBezTo>
                      <a:pt x="5478498" y="5010"/>
                      <a:pt x="5438525" y="6267"/>
                      <a:pt x="5403863" y="19392"/>
                    </a:cubicBezTo>
                    <a:cubicBezTo>
                      <a:pt x="5384855" y="27630"/>
                      <a:pt x="5373674" y="39499"/>
                      <a:pt x="5367525" y="53323"/>
                    </a:cubicBezTo>
                    <a:cubicBezTo>
                      <a:pt x="5351591" y="64075"/>
                      <a:pt x="5336497" y="93537"/>
                      <a:pt x="5325734" y="102753"/>
                    </a:cubicBezTo>
                    <a:cubicBezTo>
                      <a:pt x="5323638" y="106244"/>
                      <a:pt x="5320424" y="110014"/>
                      <a:pt x="5316650" y="114063"/>
                    </a:cubicBezTo>
                    <a:cubicBezTo>
                      <a:pt x="5272624" y="56116"/>
                      <a:pt x="5164725" y="67984"/>
                      <a:pt x="5092886" y="70777"/>
                    </a:cubicBezTo>
                    <a:cubicBezTo>
                      <a:pt x="5046065" y="78178"/>
                      <a:pt x="4981912" y="74408"/>
                      <a:pt x="4953540" y="111969"/>
                    </a:cubicBezTo>
                    <a:cubicBezTo>
                      <a:pt x="4948508" y="120347"/>
                      <a:pt x="4944315" y="131378"/>
                      <a:pt x="4943197" y="142269"/>
                    </a:cubicBezTo>
                    <a:cubicBezTo>
                      <a:pt x="4919297" y="160421"/>
                      <a:pt x="4899311" y="183321"/>
                      <a:pt x="4879604" y="206640"/>
                    </a:cubicBezTo>
                    <a:cubicBezTo>
                      <a:pt x="4868283" y="156093"/>
                      <a:pt x="4846200" y="103730"/>
                      <a:pt x="4838373" y="77200"/>
                    </a:cubicBezTo>
                    <a:cubicBezTo>
                      <a:pt x="4828171" y="43130"/>
                      <a:pt x="4795186" y="27491"/>
                      <a:pt x="4754375" y="31261"/>
                    </a:cubicBezTo>
                    <a:cubicBezTo>
                      <a:pt x="4697210" y="33914"/>
                      <a:pt x="4640466" y="42850"/>
                      <a:pt x="4584559" y="53044"/>
                    </a:cubicBezTo>
                    <a:cubicBezTo>
                      <a:pt x="4539835" y="58070"/>
                      <a:pt x="4492874" y="77061"/>
                      <a:pt x="4481133" y="114482"/>
                    </a:cubicBezTo>
                    <a:cubicBezTo>
                      <a:pt x="4477499" y="112108"/>
                      <a:pt x="4470791" y="109316"/>
                      <a:pt x="4467157" y="107640"/>
                    </a:cubicBezTo>
                    <a:cubicBezTo>
                      <a:pt x="4462265" y="106523"/>
                      <a:pt x="4460448" y="114203"/>
                      <a:pt x="4465480" y="115320"/>
                    </a:cubicBezTo>
                    <a:cubicBezTo>
                      <a:pt x="4468694" y="116856"/>
                      <a:pt x="4471629" y="119090"/>
                      <a:pt x="4475124" y="120067"/>
                    </a:cubicBezTo>
                    <a:cubicBezTo>
                      <a:pt x="4456395" y="149390"/>
                      <a:pt x="4434032" y="176060"/>
                      <a:pt x="4412509" y="203428"/>
                    </a:cubicBezTo>
                    <a:cubicBezTo>
                      <a:pt x="4410552" y="192816"/>
                      <a:pt x="4408875" y="182483"/>
                      <a:pt x="4407617" y="172569"/>
                    </a:cubicBezTo>
                    <a:cubicBezTo>
                      <a:pt x="4400768" y="145900"/>
                      <a:pt x="4402725" y="113365"/>
                      <a:pt x="4375331" y="94235"/>
                    </a:cubicBezTo>
                    <a:cubicBezTo>
                      <a:pt x="4312157" y="62259"/>
                      <a:pt x="4228857" y="72732"/>
                      <a:pt x="4158275" y="77479"/>
                    </a:cubicBezTo>
                    <a:cubicBezTo>
                      <a:pt x="4118722" y="82087"/>
                      <a:pt x="4064633" y="87812"/>
                      <a:pt x="4057645" y="127608"/>
                    </a:cubicBezTo>
                    <a:cubicBezTo>
                      <a:pt x="4057505" y="128445"/>
                      <a:pt x="4057365" y="129283"/>
                      <a:pt x="4057225" y="130261"/>
                    </a:cubicBezTo>
                    <a:cubicBezTo>
                      <a:pt x="4026617" y="148971"/>
                      <a:pt x="3991815" y="188208"/>
                      <a:pt x="3981752" y="201753"/>
                    </a:cubicBezTo>
                    <a:cubicBezTo>
                      <a:pt x="3978817" y="206081"/>
                      <a:pt x="3974764" y="210829"/>
                      <a:pt x="3970571" y="215856"/>
                    </a:cubicBezTo>
                    <a:cubicBezTo>
                      <a:pt x="3966797" y="200496"/>
                      <a:pt x="3962465" y="185136"/>
                      <a:pt x="3958271" y="170196"/>
                    </a:cubicBezTo>
                    <a:cubicBezTo>
                      <a:pt x="3950864" y="131657"/>
                      <a:pt x="3926405" y="93258"/>
                      <a:pt x="3877348" y="83484"/>
                    </a:cubicBezTo>
                    <a:cubicBezTo>
                      <a:pt x="3797961" y="68543"/>
                      <a:pt x="3711167" y="81250"/>
                      <a:pt x="3633876" y="99541"/>
                    </a:cubicBezTo>
                    <a:cubicBezTo>
                      <a:pt x="3604246" y="105127"/>
                      <a:pt x="3590829" y="120626"/>
                      <a:pt x="3586496" y="139337"/>
                    </a:cubicBezTo>
                    <a:cubicBezTo>
                      <a:pt x="3562037" y="157349"/>
                      <a:pt x="3537858" y="189744"/>
                      <a:pt x="3526677" y="203289"/>
                    </a:cubicBezTo>
                    <a:cubicBezTo>
                      <a:pt x="3524301" y="206779"/>
                      <a:pt x="3521086" y="210550"/>
                      <a:pt x="3517732" y="214599"/>
                    </a:cubicBezTo>
                    <a:cubicBezTo>
                      <a:pt x="3513818" y="184717"/>
                      <a:pt x="3506830" y="155255"/>
                      <a:pt x="3488660" y="129842"/>
                    </a:cubicBezTo>
                    <a:cubicBezTo>
                      <a:pt x="3455117" y="97307"/>
                      <a:pt x="3396415" y="101357"/>
                      <a:pt x="3349873" y="104149"/>
                    </a:cubicBezTo>
                    <a:cubicBezTo>
                      <a:pt x="3307665" y="106942"/>
                      <a:pt x="3264896" y="104429"/>
                      <a:pt x="3223107" y="110712"/>
                    </a:cubicBezTo>
                    <a:cubicBezTo>
                      <a:pt x="3208711" y="112946"/>
                      <a:pt x="3198368" y="122441"/>
                      <a:pt x="3191240" y="135986"/>
                    </a:cubicBezTo>
                    <a:cubicBezTo>
                      <a:pt x="3145397" y="127328"/>
                      <a:pt x="3104865" y="182064"/>
                      <a:pt x="3074117" y="212225"/>
                    </a:cubicBezTo>
                    <a:cubicBezTo>
                      <a:pt x="3069644" y="195888"/>
                      <a:pt x="3064892" y="180528"/>
                      <a:pt x="3061678" y="168101"/>
                    </a:cubicBezTo>
                    <a:cubicBezTo>
                      <a:pt x="3055528" y="148413"/>
                      <a:pt x="3049378" y="127468"/>
                      <a:pt x="3032467" y="111969"/>
                    </a:cubicBezTo>
                    <a:cubicBezTo>
                      <a:pt x="2967895" y="56953"/>
                      <a:pt x="2833301" y="79853"/>
                      <a:pt x="2756850" y="106383"/>
                    </a:cubicBezTo>
                    <a:cubicBezTo>
                      <a:pt x="2748743" y="110293"/>
                      <a:pt x="2742734" y="115320"/>
                      <a:pt x="2738261" y="121185"/>
                    </a:cubicBezTo>
                    <a:cubicBezTo>
                      <a:pt x="2720231" y="130261"/>
                      <a:pt x="2697729" y="152043"/>
                      <a:pt x="2687806" y="157070"/>
                    </a:cubicBezTo>
                    <a:cubicBezTo>
                      <a:pt x="2677463" y="167543"/>
                      <a:pt x="2652864" y="181227"/>
                      <a:pt x="2634974" y="196586"/>
                    </a:cubicBezTo>
                    <a:cubicBezTo>
                      <a:pt x="2624352" y="176898"/>
                      <a:pt x="2613870" y="160002"/>
                      <a:pt x="2605764" y="148273"/>
                    </a:cubicBezTo>
                    <a:cubicBezTo>
                      <a:pt x="2565232" y="106802"/>
                      <a:pt x="2491575" y="119090"/>
                      <a:pt x="2435250" y="123419"/>
                    </a:cubicBezTo>
                    <a:cubicBezTo>
                      <a:pt x="2407017" y="128864"/>
                      <a:pt x="2374871" y="130819"/>
                      <a:pt x="2349993" y="143665"/>
                    </a:cubicBezTo>
                    <a:cubicBezTo>
                      <a:pt x="2349574" y="143526"/>
                      <a:pt x="2349155" y="143247"/>
                      <a:pt x="2348595" y="143107"/>
                    </a:cubicBezTo>
                    <a:cubicBezTo>
                      <a:pt x="2327771" y="136963"/>
                      <a:pt x="2309881" y="147854"/>
                      <a:pt x="2293807" y="160002"/>
                    </a:cubicBezTo>
                    <a:cubicBezTo>
                      <a:pt x="2292689" y="160282"/>
                      <a:pt x="2291571" y="160701"/>
                      <a:pt x="2290593" y="161259"/>
                    </a:cubicBezTo>
                    <a:cubicBezTo>
                      <a:pt x="2267112" y="174245"/>
                      <a:pt x="2248244" y="195050"/>
                      <a:pt x="2232171" y="216973"/>
                    </a:cubicBezTo>
                    <a:cubicBezTo>
                      <a:pt x="2221968" y="193235"/>
                      <a:pt x="2209948" y="174385"/>
                      <a:pt x="2197509" y="165448"/>
                    </a:cubicBezTo>
                    <a:cubicBezTo>
                      <a:pt x="2132519" y="120207"/>
                      <a:pt x="2011482" y="159723"/>
                      <a:pt x="1937127" y="174524"/>
                    </a:cubicBezTo>
                    <a:cubicBezTo>
                      <a:pt x="1905959" y="185974"/>
                      <a:pt x="1897713" y="212365"/>
                      <a:pt x="1899949" y="241408"/>
                    </a:cubicBezTo>
                    <a:cubicBezTo>
                      <a:pt x="1877866" y="266263"/>
                      <a:pt x="1859277" y="295446"/>
                      <a:pt x="1839011" y="320720"/>
                    </a:cubicBezTo>
                    <a:cubicBezTo>
                      <a:pt x="1836915" y="324490"/>
                      <a:pt x="1833980" y="328819"/>
                      <a:pt x="1830625" y="333287"/>
                    </a:cubicBezTo>
                    <a:cubicBezTo>
                      <a:pt x="1828110" y="315414"/>
                      <a:pt x="1823498" y="297680"/>
                      <a:pt x="1819584" y="280785"/>
                    </a:cubicBezTo>
                    <a:cubicBezTo>
                      <a:pt x="1809801" y="228702"/>
                      <a:pt x="1766194" y="177317"/>
                      <a:pt x="1699526" y="170196"/>
                    </a:cubicBezTo>
                    <a:cubicBezTo>
                      <a:pt x="1650328" y="164890"/>
                      <a:pt x="1479396" y="169218"/>
                      <a:pt x="1459130" y="210131"/>
                    </a:cubicBezTo>
                    <a:cubicBezTo>
                      <a:pt x="1456474" y="215716"/>
                      <a:pt x="1455076" y="221999"/>
                      <a:pt x="1455216" y="228004"/>
                    </a:cubicBezTo>
                    <a:cubicBezTo>
                      <a:pt x="1441100" y="240850"/>
                      <a:pt x="1427962" y="258304"/>
                      <a:pt x="1420135" y="266542"/>
                    </a:cubicBezTo>
                    <a:cubicBezTo>
                      <a:pt x="1410072" y="279109"/>
                      <a:pt x="1400149" y="291956"/>
                      <a:pt x="1390505" y="304941"/>
                    </a:cubicBezTo>
                    <a:cubicBezTo>
                      <a:pt x="1380442" y="284974"/>
                      <a:pt x="1369400" y="265286"/>
                      <a:pt x="1358638" y="245877"/>
                    </a:cubicBezTo>
                    <a:cubicBezTo>
                      <a:pt x="1342006" y="204685"/>
                      <a:pt x="1293228" y="193235"/>
                      <a:pt x="1245568" y="198262"/>
                    </a:cubicBezTo>
                    <a:cubicBezTo>
                      <a:pt x="1199306" y="200915"/>
                      <a:pt x="1154022" y="210829"/>
                      <a:pt x="1109437" y="220743"/>
                    </a:cubicBezTo>
                    <a:cubicBezTo>
                      <a:pt x="1064572" y="232891"/>
                      <a:pt x="1012580" y="237080"/>
                      <a:pt x="975402" y="263052"/>
                    </a:cubicBezTo>
                    <a:cubicBezTo>
                      <a:pt x="959189" y="276317"/>
                      <a:pt x="954717" y="295027"/>
                      <a:pt x="957093" y="313180"/>
                    </a:cubicBezTo>
                    <a:cubicBezTo>
                      <a:pt x="935010" y="332868"/>
                      <a:pt x="911809" y="361772"/>
                      <a:pt x="902864" y="371267"/>
                    </a:cubicBezTo>
                    <a:cubicBezTo>
                      <a:pt x="898671" y="376713"/>
                      <a:pt x="892382" y="383555"/>
                      <a:pt x="886511" y="390955"/>
                    </a:cubicBezTo>
                    <a:cubicBezTo>
                      <a:pt x="863590" y="346412"/>
                      <a:pt x="838852" y="300473"/>
                      <a:pt x="774979" y="299775"/>
                    </a:cubicBezTo>
                    <a:cubicBezTo>
                      <a:pt x="704956" y="295586"/>
                      <a:pt x="637310" y="315972"/>
                      <a:pt x="570362" y="330215"/>
                    </a:cubicBezTo>
                    <a:cubicBezTo>
                      <a:pt x="539754" y="340827"/>
                      <a:pt x="496986" y="338034"/>
                      <a:pt x="474903" y="360096"/>
                    </a:cubicBezTo>
                    <a:cubicBezTo>
                      <a:pt x="473785" y="359119"/>
                      <a:pt x="472527" y="358281"/>
                      <a:pt x="471269" y="357583"/>
                    </a:cubicBezTo>
                    <a:cubicBezTo>
                      <a:pt x="450444" y="328539"/>
                      <a:pt x="377067" y="397658"/>
                      <a:pt x="313194" y="470825"/>
                    </a:cubicBezTo>
                    <a:cubicBezTo>
                      <a:pt x="309561" y="466497"/>
                      <a:pt x="304529" y="463145"/>
                      <a:pt x="297820" y="461749"/>
                    </a:cubicBezTo>
                    <a:cubicBezTo>
                      <a:pt x="277974" y="455466"/>
                      <a:pt x="164065" y="452673"/>
                      <a:pt x="139746" y="477947"/>
                    </a:cubicBezTo>
                    <a:cubicBezTo>
                      <a:pt x="135553" y="471663"/>
                      <a:pt x="126748" y="468731"/>
                      <a:pt x="119620" y="472361"/>
                    </a:cubicBezTo>
                    <a:cubicBezTo>
                      <a:pt x="106901" y="478505"/>
                      <a:pt x="100612" y="492468"/>
                      <a:pt x="94741" y="504616"/>
                    </a:cubicBezTo>
                    <a:cubicBezTo>
                      <a:pt x="72099" y="553628"/>
                      <a:pt x="61617" y="605012"/>
                      <a:pt x="44286" y="656258"/>
                    </a:cubicBezTo>
                    <a:cubicBezTo>
                      <a:pt x="30869" y="693540"/>
                      <a:pt x="16892" y="730542"/>
                      <a:pt x="5292" y="768522"/>
                    </a:cubicBezTo>
                    <a:cubicBezTo>
                      <a:pt x="-2116" y="785558"/>
                      <a:pt x="-3234" y="809156"/>
                      <a:pt x="11721" y="820326"/>
                    </a:cubicBezTo>
                    <a:cubicBezTo>
                      <a:pt x="10323" y="844902"/>
                      <a:pt x="26676" y="893075"/>
                      <a:pt x="30310" y="904106"/>
                    </a:cubicBezTo>
                    <a:cubicBezTo>
                      <a:pt x="76013" y="1044856"/>
                      <a:pt x="127167" y="1183511"/>
                      <a:pt x="183353" y="1320072"/>
                    </a:cubicBezTo>
                    <a:lnTo>
                      <a:pt x="183353" y="1320072"/>
                    </a:lnTo>
                    <a:cubicBezTo>
                      <a:pt x="181955" y="1320631"/>
                      <a:pt x="180557" y="1321189"/>
                      <a:pt x="179160" y="1321608"/>
                    </a:cubicBezTo>
                    <a:cubicBezTo>
                      <a:pt x="195652" y="1367129"/>
                      <a:pt x="212843" y="1407762"/>
                      <a:pt x="217455" y="1417676"/>
                    </a:cubicBezTo>
                    <a:cubicBezTo>
                      <a:pt x="281887" y="1558426"/>
                      <a:pt x="332203" y="1704901"/>
                      <a:pt x="395796" y="1845930"/>
                    </a:cubicBezTo>
                    <a:cubicBezTo>
                      <a:pt x="496007" y="2056077"/>
                      <a:pt x="566589" y="2279350"/>
                      <a:pt x="670434" y="2487962"/>
                    </a:cubicBezTo>
                    <a:cubicBezTo>
                      <a:pt x="687346" y="2521055"/>
                      <a:pt x="706214" y="2553170"/>
                      <a:pt x="722986" y="2586263"/>
                    </a:cubicBezTo>
                    <a:cubicBezTo>
                      <a:pt x="740457" y="2613492"/>
                      <a:pt x="744230" y="2659012"/>
                      <a:pt x="779312" y="2669764"/>
                    </a:cubicBezTo>
                    <a:cubicBezTo>
                      <a:pt x="781967" y="2670183"/>
                      <a:pt x="784483" y="2670322"/>
                      <a:pt x="786999" y="2670322"/>
                    </a:cubicBezTo>
                    <a:cubicBezTo>
                      <a:pt x="800416" y="2670322"/>
                      <a:pt x="811458" y="2664877"/>
                      <a:pt x="820682" y="2655940"/>
                    </a:cubicBezTo>
                    <a:cubicBezTo>
                      <a:pt x="925785" y="2665296"/>
                      <a:pt x="1027535" y="2664877"/>
                      <a:pt x="1134175" y="2675908"/>
                    </a:cubicBezTo>
                    <a:cubicBezTo>
                      <a:pt x="1278134" y="2682191"/>
                      <a:pt x="1422371" y="2681074"/>
                      <a:pt x="1566469" y="2684704"/>
                    </a:cubicBezTo>
                    <a:cubicBezTo>
                      <a:pt x="1584359" y="2684844"/>
                      <a:pt x="1602389" y="2684844"/>
                      <a:pt x="1620419" y="2684844"/>
                    </a:cubicBezTo>
                    <a:cubicBezTo>
                      <a:pt x="1709030" y="2684844"/>
                      <a:pt x="1797781" y="2683308"/>
                      <a:pt x="1886532" y="2681772"/>
                    </a:cubicBezTo>
                    <a:cubicBezTo>
                      <a:pt x="2009106" y="2679678"/>
                      <a:pt x="2131680" y="2677583"/>
                      <a:pt x="2254254" y="2679678"/>
                    </a:cubicBezTo>
                    <a:cubicBezTo>
                      <a:pt x="2357680" y="2680934"/>
                      <a:pt x="2460967" y="2679259"/>
                      <a:pt x="2564253" y="2677444"/>
                    </a:cubicBezTo>
                    <a:cubicBezTo>
                      <a:pt x="2662648" y="2675768"/>
                      <a:pt x="2761182" y="2674232"/>
                      <a:pt x="2859717" y="2675209"/>
                    </a:cubicBezTo>
                    <a:cubicBezTo>
                      <a:pt x="3155460" y="2688754"/>
                      <a:pt x="3451343" y="2683308"/>
                      <a:pt x="3747506" y="2681493"/>
                    </a:cubicBezTo>
                    <a:cubicBezTo>
                      <a:pt x="3937307" y="2685263"/>
                      <a:pt x="4126409" y="2666971"/>
                      <a:pt x="4316071" y="2662503"/>
                    </a:cubicBezTo>
                    <a:cubicBezTo>
                      <a:pt x="4545006" y="2661525"/>
                      <a:pt x="4773662" y="2646585"/>
                      <a:pt x="5002458" y="2640162"/>
                    </a:cubicBezTo>
                    <a:cubicBezTo>
                      <a:pt x="5227340" y="2638346"/>
                      <a:pt x="5451663" y="2624383"/>
                      <a:pt x="5676545" y="2620194"/>
                    </a:cubicBezTo>
                    <a:cubicBezTo>
                      <a:pt x="5692618" y="2619915"/>
                      <a:pt x="5708831" y="2619636"/>
                      <a:pt x="5724904" y="2619217"/>
                    </a:cubicBezTo>
                    <a:cubicBezTo>
                      <a:pt x="5727839" y="2620194"/>
                      <a:pt x="5731054" y="2620613"/>
                      <a:pt x="5734548" y="2620753"/>
                    </a:cubicBezTo>
                    <a:cubicBezTo>
                      <a:pt x="5758867" y="2620194"/>
                      <a:pt x="5783186" y="2618658"/>
                      <a:pt x="5807505" y="2618518"/>
                    </a:cubicBezTo>
                    <a:cubicBezTo>
                      <a:pt x="5856703" y="2618658"/>
                      <a:pt x="5905481" y="2615446"/>
                      <a:pt x="5954259" y="2609023"/>
                    </a:cubicBezTo>
                    <a:cubicBezTo>
                      <a:pt x="6102410" y="2606370"/>
                      <a:pt x="6250561" y="2611676"/>
                      <a:pt x="6398712" y="2613911"/>
                    </a:cubicBezTo>
                    <a:cubicBezTo>
                      <a:pt x="6437706" y="2612933"/>
                      <a:pt x="6476701" y="2615167"/>
                      <a:pt x="6515696" y="2617541"/>
                    </a:cubicBezTo>
                    <a:cubicBezTo>
                      <a:pt x="6551895" y="2619636"/>
                      <a:pt x="6587954" y="2621730"/>
                      <a:pt x="6624293" y="2621311"/>
                    </a:cubicBezTo>
                    <a:cubicBezTo>
                      <a:pt x="6706615" y="2621311"/>
                      <a:pt x="6789076" y="2618100"/>
                      <a:pt x="6870559" y="2632063"/>
                    </a:cubicBezTo>
                    <a:cubicBezTo>
                      <a:pt x="6880483" y="2632482"/>
                      <a:pt x="6892363" y="2633180"/>
                      <a:pt x="6904662" y="2633180"/>
                    </a:cubicBezTo>
                    <a:cubicBezTo>
                      <a:pt x="6941420" y="2633180"/>
                      <a:pt x="6981533" y="2627036"/>
                      <a:pt x="6987263" y="2587520"/>
                    </a:cubicBezTo>
                    <a:cubicBezTo>
                      <a:pt x="6993134" y="2492849"/>
                      <a:pt x="6980136" y="2399295"/>
                      <a:pt x="6981394" y="2305182"/>
                    </a:cubicBezTo>
                    <a:close/>
                    <a:moveTo>
                      <a:pt x="6783625" y="2032060"/>
                    </a:moveTo>
                    <a:cubicBezTo>
                      <a:pt x="6783905" y="2032060"/>
                      <a:pt x="6784185" y="2032060"/>
                      <a:pt x="6784464" y="2032060"/>
                    </a:cubicBezTo>
                    <a:cubicBezTo>
                      <a:pt x="6785582" y="2032060"/>
                      <a:pt x="6786561" y="2031921"/>
                      <a:pt x="6787539" y="2031781"/>
                    </a:cubicBezTo>
                    <a:cubicBezTo>
                      <a:pt x="6785722" y="2034155"/>
                      <a:pt x="6783905" y="2036529"/>
                      <a:pt x="6782088" y="2038763"/>
                    </a:cubicBezTo>
                    <a:cubicBezTo>
                      <a:pt x="6780830" y="2040438"/>
                      <a:pt x="6779573" y="2042114"/>
                      <a:pt x="6778454" y="2043789"/>
                    </a:cubicBezTo>
                    <a:cubicBezTo>
                      <a:pt x="6778454" y="2043789"/>
                      <a:pt x="6778315" y="2043929"/>
                      <a:pt x="6778315" y="2044069"/>
                    </a:cubicBezTo>
                    <a:cubicBezTo>
                      <a:pt x="6776218" y="2047141"/>
                      <a:pt x="6773982" y="2050073"/>
                      <a:pt x="6771885" y="2053145"/>
                    </a:cubicBezTo>
                    <a:cubicBezTo>
                      <a:pt x="6771746" y="2053424"/>
                      <a:pt x="6771466" y="2053703"/>
                      <a:pt x="6771326" y="2054122"/>
                    </a:cubicBezTo>
                    <a:cubicBezTo>
                      <a:pt x="6769789" y="2056217"/>
                      <a:pt x="6768391" y="2058311"/>
                      <a:pt x="6766994" y="2060545"/>
                    </a:cubicBezTo>
                    <a:cubicBezTo>
                      <a:pt x="6765316" y="2063059"/>
                      <a:pt x="6763779" y="2065433"/>
                      <a:pt x="6762102" y="2067946"/>
                    </a:cubicBezTo>
                    <a:cubicBezTo>
                      <a:pt x="6760564" y="2070459"/>
                      <a:pt x="6758887" y="2072973"/>
                      <a:pt x="6757350" y="2075486"/>
                    </a:cubicBezTo>
                    <a:cubicBezTo>
                      <a:pt x="6754275" y="2080513"/>
                      <a:pt x="6751200" y="2085540"/>
                      <a:pt x="6748265" y="2090706"/>
                    </a:cubicBezTo>
                    <a:cubicBezTo>
                      <a:pt x="6746308" y="2094057"/>
                      <a:pt x="6744351" y="2097548"/>
                      <a:pt x="6742395" y="2101039"/>
                    </a:cubicBezTo>
                    <a:cubicBezTo>
                      <a:pt x="6741416" y="2102715"/>
                      <a:pt x="6740438" y="2104530"/>
                      <a:pt x="6739460" y="2106205"/>
                    </a:cubicBezTo>
                    <a:cubicBezTo>
                      <a:pt x="6737363" y="2110115"/>
                      <a:pt x="6735127" y="2114025"/>
                      <a:pt x="6733030" y="2117935"/>
                    </a:cubicBezTo>
                    <a:cubicBezTo>
                      <a:pt x="6726741" y="2129664"/>
                      <a:pt x="6720592" y="2141532"/>
                      <a:pt x="6714442" y="2153262"/>
                    </a:cubicBezTo>
                    <a:cubicBezTo>
                      <a:pt x="6713883" y="2154239"/>
                      <a:pt x="6713324" y="2155356"/>
                      <a:pt x="6712904" y="2156473"/>
                    </a:cubicBezTo>
                    <a:cubicBezTo>
                      <a:pt x="6712485" y="2157590"/>
                      <a:pt x="6712066" y="2158568"/>
                      <a:pt x="6711786" y="2159685"/>
                    </a:cubicBezTo>
                    <a:cubicBezTo>
                      <a:pt x="6711227" y="2161919"/>
                      <a:pt x="6710948" y="2164153"/>
                      <a:pt x="6710948" y="2166387"/>
                    </a:cubicBezTo>
                    <a:cubicBezTo>
                      <a:pt x="6710948" y="2167365"/>
                      <a:pt x="6710948" y="2168342"/>
                      <a:pt x="6711088" y="2169180"/>
                    </a:cubicBezTo>
                    <a:lnTo>
                      <a:pt x="6711088" y="2169320"/>
                    </a:lnTo>
                    <a:cubicBezTo>
                      <a:pt x="6676146" y="2168482"/>
                      <a:pt x="6641205" y="2167504"/>
                      <a:pt x="6606264" y="2166527"/>
                    </a:cubicBezTo>
                    <a:cubicBezTo>
                      <a:pt x="6603608" y="2166527"/>
                      <a:pt x="6600813" y="2166387"/>
                      <a:pt x="6598157" y="2166248"/>
                    </a:cubicBezTo>
                    <a:cubicBezTo>
                      <a:pt x="6590330" y="2165968"/>
                      <a:pt x="6582364" y="2165689"/>
                      <a:pt x="6574397" y="2165549"/>
                    </a:cubicBezTo>
                    <a:cubicBezTo>
                      <a:pt x="6525479" y="2164013"/>
                      <a:pt x="6476561" y="2162477"/>
                      <a:pt x="6427783" y="2160941"/>
                    </a:cubicBezTo>
                    <a:cubicBezTo>
                      <a:pt x="6411431" y="2160383"/>
                      <a:pt x="6395218" y="2159964"/>
                      <a:pt x="6379005" y="2159405"/>
                    </a:cubicBezTo>
                    <a:cubicBezTo>
                      <a:pt x="6377048" y="2159405"/>
                      <a:pt x="6375092" y="2159266"/>
                      <a:pt x="6373275" y="2159266"/>
                    </a:cubicBezTo>
                    <a:cubicBezTo>
                      <a:pt x="6360137" y="2158847"/>
                      <a:pt x="6346999" y="2158568"/>
                      <a:pt x="6333861" y="2158149"/>
                    </a:cubicBezTo>
                    <a:cubicBezTo>
                      <a:pt x="6316810" y="2157590"/>
                      <a:pt x="6299758" y="2157172"/>
                      <a:pt x="6282707" y="2156892"/>
                    </a:cubicBezTo>
                    <a:cubicBezTo>
                      <a:pt x="6278374" y="2156752"/>
                      <a:pt x="6274042" y="2156613"/>
                      <a:pt x="6269709" y="2156613"/>
                    </a:cubicBezTo>
                    <a:cubicBezTo>
                      <a:pt x="6266075" y="2156473"/>
                      <a:pt x="6262441" y="2156473"/>
                      <a:pt x="6258807" y="2156334"/>
                    </a:cubicBezTo>
                    <a:cubicBezTo>
                      <a:pt x="6241896" y="2155915"/>
                      <a:pt x="6224984" y="2155496"/>
                      <a:pt x="6208072" y="2155217"/>
                    </a:cubicBezTo>
                    <a:cubicBezTo>
                      <a:pt x="6203460" y="2154658"/>
                      <a:pt x="6198848" y="2154239"/>
                      <a:pt x="6194236" y="2153820"/>
                    </a:cubicBezTo>
                    <a:cubicBezTo>
                      <a:pt x="6190602" y="2153401"/>
                      <a:pt x="6186968" y="2153122"/>
                      <a:pt x="6183474" y="2152843"/>
                    </a:cubicBezTo>
                    <a:lnTo>
                      <a:pt x="6183474" y="2152843"/>
                    </a:lnTo>
                    <a:cubicBezTo>
                      <a:pt x="6185850" y="2147537"/>
                      <a:pt x="6187667" y="2141951"/>
                      <a:pt x="6188925" y="2136645"/>
                    </a:cubicBezTo>
                    <a:cubicBezTo>
                      <a:pt x="6204299" y="2092661"/>
                      <a:pt x="6225404" y="2050771"/>
                      <a:pt x="6238821" y="2006089"/>
                    </a:cubicBezTo>
                    <a:cubicBezTo>
                      <a:pt x="6239100" y="2005111"/>
                      <a:pt x="6239240" y="2004134"/>
                      <a:pt x="6239659" y="2003156"/>
                    </a:cubicBezTo>
                    <a:lnTo>
                      <a:pt x="6239659" y="2003156"/>
                    </a:lnTo>
                    <a:cubicBezTo>
                      <a:pt x="6240498" y="2001900"/>
                      <a:pt x="6241197" y="2000503"/>
                      <a:pt x="6241896" y="1999247"/>
                    </a:cubicBezTo>
                    <a:cubicBezTo>
                      <a:pt x="6242035" y="1998828"/>
                      <a:pt x="6242315" y="1998549"/>
                      <a:pt x="6242454" y="1998130"/>
                    </a:cubicBezTo>
                    <a:cubicBezTo>
                      <a:pt x="6243154" y="1996873"/>
                      <a:pt x="6243852" y="1995616"/>
                      <a:pt x="6244411" y="1994220"/>
                    </a:cubicBezTo>
                    <a:cubicBezTo>
                      <a:pt x="6244971" y="1993103"/>
                      <a:pt x="6245529" y="1992125"/>
                      <a:pt x="6245949" y="1991008"/>
                    </a:cubicBezTo>
                    <a:cubicBezTo>
                      <a:pt x="6246088" y="1990869"/>
                      <a:pt x="6246088" y="1990589"/>
                      <a:pt x="6246228" y="1990450"/>
                    </a:cubicBezTo>
                    <a:cubicBezTo>
                      <a:pt x="6246648" y="1989612"/>
                      <a:pt x="6246927" y="1988774"/>
                      <a:pt x="6247346" y="1987797"/>
                    </a:cubicBezTo>
                    <a:cubicBezTo>
                      <a:pt x="6248185" y="1985842"/>
                      <a:pt x="6248884" y="1983887"/>
                      <a:pt x="6249583" y="1981932"/>
                    </a:cubicBezTo>
                    <a:cubicBezTo>
                      <a:pt x="6249723" y="1981653"/>
                      <a:pt x="6249862" y="1981374"/>
                      <a:pt x="6249862" y="1981234"/>
                    </a:cubicBezTo>
                    <a:cubicBezTo>
                      <a:pt x="6250421" y="1979698"/>
                      <a:pt x="6250980" y="1978162"/>
                      <a:pt x="6251400" y="1976626"/>
                    </a:cubicBezTo>
                    <a:cubicBezTo>
                      <a:pt x="6251819" y="1975369"/>
                      <a:pt x="6252238" y="1973973"/>
                      <a:pt x="6252518" y="1972716"/>
                    </a:cubicBezTo>
                    <a:cubicBezTo>
                      <a:pt x="6252937" y="1971599"/>
                      <a:pt x="6253217" y="1970482"/>
                      <a:pt x="6253496" y="1969365"/>
                    </a:cubicBezTo>
                    <a:cubicBezTo>
                      <a:pt x="6254055" y="1967410"/>
                      <a:pt x="6254614" y="1965595"/>
                      <a:pt x="6255034" y="1963640"/>
                    </a:cubicBezTo>
                    <a:cubicBezTo>
                      <a:pt x="6255872" y="1960289"/>
                      <a:pt x="6256571" y="1956798"/>
                      <a:pt x="6257270" y="1953447"/>
                    </a:cubicBezTo>
                    <a:cubicBezTo>
                      <a:pt x="6257969" y="1949817"/>
                      <a:pt x="6258528" y="1946186"/>
                      <a:pt x="6259087" y="1942695"/>
                    </a:cubicBezTo>
                    <a:cubicBezTo>
                      <a:pt x="6259087" y="1942556"/>
                      <a:pt x="6259087" y="1942416"/>
                      <a:pt x="6259087" y="1942137"/>
                    </a:cubicBezTo>
                    <a:cubicBezTo>
                      <a:pt x="6259646" y="1938646"/>
                      <a:pt x="6260065" y="1935295"/>
                      <a:pt x="6260345" y="1931944"/>
                    </a:cubicBezTo>
                    <a:cubicBezTo>
                      <a:pt x="6260345" y="1931664"/>
                      <a:pt x="6260345" y="1931245"/>
                      <a:pt x="6260484" y="1930966"/>
                    </a:cubicBezTo>
                    <a:cubicBezTo>
                      <a:pt x="6260904" y="1927755"/>
                      <a:pt x="6261183" y="1924683"/>
                      <a:pt x="6261463" y="1921471"/>
                    </a:cubicBezTo>
                    <a:cubicBezTo>
                      <a:pt x="6262022" y="1921471"/>
                      <a:pt x="6262581" y="1921471"/>
                      <a:pt x="6263140" y="1921332"/>
                    </a:cubicBezTo>
                    <a:cubicBezTo>
                      <a:pt x="6263559" y="1921332"/>
                      <a:pt x="6264118" y="1921332"/>
                      <a:pt x="6264538" y="1921192"/>
                    </a:cubicBezTo>
                    <a:cubicBezTo>
                      <a:pt x="6264817" y="1921192"/>
                      <a:pt x="6265097" y="1921192"/>
                      <a:pt x="6265376" y="1921052"/>
                    </a:cubicBezTo>
                    <a:cubicBezTo>
                      <a:pt x="6265935" y="1920912"/>
                      <a:pt x="6266634" y="1920773"/>
                      <a:pt x="6267193" y="1920494"/>
                    </a:cubicBezTo>
                    <a:cubicBezTo>
                      <a:pt x="6272225" y="1918958"/>
                      <a:pt x="6276697" y="1915607"/>
                      <a:pt x="6280750" y="1910999"/>
                    </a:cubicBezTo>
                    <a:cubicBezTo>
                      <a:pt x="6281589" y="1910161"/>
                      <a:pt x="6282288" y="1909323"/>
                      <a:pt x="6282987" y="1908346"/>
                    </a:cubicBezTo>
                    <a:cubicBezTo>
                      <a:pt x="6289556" y="1900107"/>
                      <a:pt x="6295006" y="1889495"/>
                      <a:pt x="6300038" y="1880279"/>
                    </a:cubicBezTo>
                    <a:cubicBezTo>
                      <a:pt x="6300737" y="1879023"/>
                      <a:pt x="6301435" y="1877766"/>
                      <a:pt x="6302134" y="1876509"/>
                    </a:cubicBezTo>
                    <a:cubicBezTo>
                      <a:pt x="6302833" y="1875253"/>
                      <a:pt x="6303532" y="1874136"/>
                      <a:pt x="6304231" y="1873018"/>
                    </a:cubicBezTo>
                    <a:cubicBezTo>
                      <a:pt x="6304650" y="1872460"/>
                      <a:pt x="6304930" y="1871901"/>
                      <a:pt x="6305349" y="1871343"/>
                    </a:cubicBezTo>
                    <a:cubicBezTo>
                      <a:pt x="6307725" y="1867573"/>
                      <a:pt x="6310101" y="1863663"/>
                      <a:pt x="6312477" y="1859893"/>
                    </a:cubicBezTo>
                    <a:cubicBezTo>
                      <a:pt x="6314853" y="1856123"/>
                      <a:pt x="6317229" y="1852353"/>
                      <a:pt x="6319745" y="1848443"/>
                    </a:cubicBezTo>
                    <a:cubicBezTo>
                      <a:pt x="6325894" y="1838808"/>
                      <a:pt x="6332044" y="1829313"/>
                      <a:pt x="6338194" y="1819679"/>
                    </a:cubicBezTo>
                    <a:cubicBezTo>
                      <a:pt x="6341828" y="1814093"/>
                      <a:pt x="6345322" y="1808508"/>
                      <a:pt x="6348676" y="1802923"/>
                    </a:cubicBezTo>
                    <a:cubicBezTo>
                      <a:pt x="6348676" y="1802923"/>
                      <a:pt x="6348676" y="1802923"/>
                      <a:pt x="6348676" y="1802783"/>
                    </a:cubicBezTo>
                    <a:cubicBezTo>
                      <a:pt x="6348816" y="1805715"/>
                      <a:pt x="6349095" y="1808648"/>
                      <a:pt x="6349235" y="1811720"/>
                    </a:cubicBezTo>
                    <a:cubicBezTo>
                      <a:pt x="6349235" y="1812837"/>
                      <a:pt x="6349375" y="1813954"/>
                      <a:pt x="6349375" y="1815071"/>
                    </a:cubicBezTo>
                    <a:cubicBezTo>
                      <a:pt x="6349515" y="1818143"/>
                      <a:pt x="6349655" y="1821354"/>
                      <a:pt x="6349794" y="1824426"/>
                    </a:cubicBezTo>
                    <a:cubicBezTo>
                      <a:pt x="6350214" y="1834759"/>
                      <a:pt x="6350353" y="1845231"/>
                      <a:pt x="6350214" y="1855983"/>
                    </a:cubicBezTo>
                    <a:cubicBezTo>
                      <a:pt x="6350353" y="1859614"/>
                      <a:pt x="6350633" y="1863384"/>
                      <a:pt x="6350633" y="1867014"/>
                    </a:cubicBezTo>
                    <a:cubicBezTo>
                      <a:pt x="6350633" y="1867712"/>
                      <a:pt x="6350633" y="1868411"/>
                      <a:pt x="6350633" y="1869109"/>
                    </a:cubicBezTo>
                    <a:cubicBezTo>
                      <a:pt x="6350633" y="1872181"/>
                      <a:pt x="6350772" y="1875392"/>
                      <a:pt x="6350772" y="1878464"/>
                    </a:cubicBezTo>
                    <a:cubicBezTo>
                      <a:pt x="6350772" y="1886144"/>
                      <a:pt x="6350912" y="1893824"/>
                      <a:pt x="6351192" y="1901643"/>
                    </a:cubicBezTo>
                    <a:cubicBezTo>
                      <a:pt x="6351192" y="1903039"/>
                      <a:pt x="6351192" y="1904436"/>
                      <a:pt x="6351332" y="1905832"/>
                    </a:cubicBezTo>
                    <a:cubicBezTo>
                      <a:pt x="6351332" y="1907368"/>
                      <a:pt x="6351472" y="1908764"/>
                      <a:pt x="6351472" y="1910300"/>
                    </a:cubicBezTo>
                    <a:cubicBezTo>
                      <a:pt x="6351611" y="1912116"/>
                      <a:pt x="6351611" y="1913931"/>
                      <a:pt x="6351891" y="1915607"/>
                    </a:cubicBezTo>
                    <a:cubicBezTo>
                      <a:pt x="6351891" y="1917003"/>
                      <a:pt x="6352031" y="1918399"/>
                      <a:pt x="6352170" y="1919796"/>
                    </a:cubicBezTo>
                    <a:cubicBezTo>
                      <a:pt x="6352170" y="1919935"/>
                      <a:pt x="6352170" y="1919935"/>
                      <a:pt x="6352170" y="1920075"/>
                    </a:cubicBezTo>
                    <a:cubicBezTo>
                      <a:pt x="6352310" y="1921750"/>
                      <a:pt x="6352450" y="1923566"/>
                      <a:pt x="6352729" y="1925381"/>
                    </a:cubicBezTo>
                    <a:cubicBezTo>
                      <a:pt x="6352729" y="1925520"/>
                      <a:pt x="6352729" y="1925800"/>
                      <a:pt x="6352729" y="1925939"/>
                    </a:cubicBezTo>
                    <a:cubicBezTo>
                      <a:pt x="6352869" y="1926637"/>
                      <a:pt x="6352869" y="1927336"/>
                      <a:pt x="6353009" y="1928034"/>
                    </a:cubicBezTo>
                    <a:cubicBezTo>
                      <a:pt x="6353289" y="1930408"/>
                      <a:pt x="6353708" y="1932642"/>
                      <a:pt x="6354127" y="1935016"/>
                    </a:cubicBezTo>
                    <a:lnTo>
                      <a:pt x="6354127" y="1935155"/>
                    </a:lnTo>
                    <a:cubicBezTo>
                      <a:pt x="6354407" y="1936412"/>
                      <a:pt x="6354686" y="1937669"/>
                      <a:pt x="6354826" y="1938925"/>
                    </a:cubicBezTo>
                    <a:cubicBezTo>
                      <a:pt x="6355525" y="1941997"/>
                      <a:pt x="6356224" y="1945069"/>
                      <a:pt x="6357062" y="1948001"/>
                    </a:cubicBezTo>
                    <a:cubicBezTo>
                      <a:pt x="6357062" y="1948281"/>
                      <a:pt x="6357202" y="1948560"/>
                      <a:pt x="6357341" y="1948839"/>
                    </a:cubicBezTo>
                    <a:cubicBezTo>
                      <a:pt x="6357621" y="1949537"/>
                      <a:pt x="6357761" y="1950235"/>
                      <a:pt x="6358041" y="1950934"/>
                    </a:cubicBezTo>
                    <a:cubicBezTo>
                      <a:pt x="6358600" y="1952470"/>
                      <a:pt x="6359019" y="1953866"/>
                      <a:pt x="6359578" y="1955262"/>
                    </a:cubicBezTo>
                    <a:cubicBezTo>
                      <a:pt x="6359997" y="1956240"/>
                      <a:pt x="6360277" y="1957217"/>
                      <a:pt x="6360696" y="1958055"/>
                    </a:cubicBezTo>
                    <a:cubicBezTo>
                      <a:pt x="6361255" y="1959451"/>
                      <a:pt x="6361814" y="1960847"/>
                      <a:pt x="6362513" y="1962244"/>
                    </a:cubicBezTo>
                    <a:cubicBezTo>
                      <a:pt x="6360277" y="1962244"/>
                      <a:pt x="6358180" y="1962663"/>
                      <a:pt x="6356084" y="1963640"/>
                    </a:cubicBezTo>
                    <a:cubicBezTo>
                      <a:pt x="6336237" y="1980117"/>
                      <a:pt x="6329808" y="2011814"/>
                      <a:pt x="6314294" y="2032898"/>
                    </a:cubicBezTo>
                    <a:cubicBezTo>
                      <a:pt x="6302414" y="2053843"/>
                      <a:pt x="6289695" y="2074230"/>
                      <a:pt x="6276418" y="2094337"/>
                    </a:cubicBezTo>
                    <a:cubicBezTo>
                      <a:pt x="6264258" y="2108160"/>
                      <a:pt x="6255592" y="2126452"/>
                      <a:pt x="6272784" y="2140555"/>
                    </a:cubicBezTo>
                    <a:cubicBezTo>
                      <a:pt x="6278654" y="2144465"/>
                      <a:pt x="6283825" y="2146001"/>
                      <a:pt x="6288577" y="2146001"/>
                    </a:cubicBezTo>
                    <a:cubicBezTo>
                      <a:pt x="6309961" y="2146001"/>
                      <a:pt x="6320304" y="2111930"/>
                      <a:pt x="6329109" y="2093778"/>
                    </a:cubicBezTo>
                    <a:cubicBezTo>
                      <a:pt x="6339731" y="2069761"/>
                      <a:pt x="6352729" y="2046442"/>
                      <a:pt x="6363771" y="2022426"/>
                    </a:cubicBezTo>
                    <a:cubicBezTo>
                      <a:pt x="6364749" y="2020471"/>
                      <a:pt x="6365588" y="2018376"/>
                      <a:pt x="6366427" y="2016422"/>
                    </a:cubicBezTo>
                    <a:cubicBezTo>
                      <a:pt x="6367405" y="2014327"/>
                      <a:pt x="6368383" y="2012093"/>
                      <a:pt x="6369362" y="2009859"/>
                    </a:cubicBezTo>
                    <a:cubicBezTo>
                      <a:pt x="6370200" y="2008043"/>
                      <a:pt x="6370899" y="2006228"/>
                      <a:pt x="6371598" y="2004413"/>
                    </a:cubicBezTo>
                    <a:cubicBezTo>
                      <a:pt x="6372436" y="2002318"/>
                      <a:pt x="6373135" y="2000364"/>
                      <a:pt x="6373974" y="1998269"/>
                    </a:cubicBezTo>
                    <a:cubicBezTo>
                      <a:pt x="6374952" y="1995895"/>
                      <a:pt x="6375791" y="1993522"/>
                      <a:pt x="6376629" y="1991288"/>
                    </a:cubicBezTo>
                    <a:cubicBezTo>
                      <a:pt x="6377468" y="1989053"/>
                      <a:pt x="6378167" y="1986819"/>
                      <a:pt x="6378865" y="1984585"/>
                    </a:cubicBezTo>
                    <a:cubicBezTo>
                      <a:pt x="6379005" y="1984445"/>
                      <a:pt x="6379005" y="1984306"/>
                      <a:pt x="6379005" y="1984166"/>
                    </a:cubicBezTo>
                    <a:cubicBezTo>
                      <a:pt x="6380822" y="1985563"/>
                      <a:pt x="6382639" y="1986819"/>
                      <a:pt x="6384456" y="1988076"/>
                    </a:cubicBezTo>
                    <a:cubicBezTo>
                      <a:pt x="6386273" y="1989472"/>
                      <a:pt x="6388090" y="1990589"/>
                      <a:pt x="6390047" y="1991706"/>
                    </a:cubicBezTo>
                    <a:cubicBezTo>
                      <a:pt x="6391864" y="1992963"/>
                      <a:pt x="6393820" y="1994080"/>
                      <a:pt x="6395777" y="1995058"/>
                    </a:cubicBezTo>
                    <a:cubicBezTo>
                      <a:pt x="6397734" y="1996175"/>
                      <a:pt x="6399551" y="1997152"/>
                      <a:pt x="6401507" y="1998130"/>
                    </a:cubicBezTo>
                    <a:cubicBezTo>
                      <a:pt x="6403464" y="1999107"/>
                      <a:pt x="6405281" y="2000084"/>
                      <a:pt x="6407238" y="2000922"/>
                    </a:cubicBezTo>
                    <a:cubicBezTo>
                      <a:pt x="6409334" y="2001900"/>
                      <a:pt x="6411291" y="2002737"/>
                      <a:pt x="6413387" y="2003575"/>
                    </a:cubicBezTo>
                    <a:cubicBezTo>
                      <a:pt x="6414925" y="2004134"/>
                      <a:pt x="6416462" y="2004832"/>
                      <a:pt x="6418139" y="2005390"/>
                    </a:cubicBezTo>
                    <a:cubicBezTo>
                      <a:pt x="6418839" y="2005670"/>
                      <a:pt x="6419677" y="2005949"/>
                      <a:pt x="6420376" y="2006228"/>
                    </a:cubicBezTo>
                    <a:cubicBezTo>
                      <a:pt x="6421214" y="2006507"/>
                      <a:pt x="6422193" y="2006787"/>
                      <a:pt x="6423031" y="2007206"/>
                    </a:cubicBezTo>
                    <a:cubicBezTo>
                      <a:pt x="6423870" y="2007485"/>
                      <a:pt x="6424848" y="2007764"/>
                      <a:pt x="6425687" y="2008043"/>
                    </a:cubicBezTo>
                    <a:cubicBezTo>
                      <a:pt x="6429880" y="2009440"/>
                      <a:pt x="6434073" y="2010697"/>
                      <a:pt x="6438266" y="2011674"/>
                    </a:cubicBezTo>
                    <a:cubicBezTo>
                      <a:pt x="6440362" y="2012232"/>
                      <a:pt x="6442459" y="2012791"/>
                      <a:pt x="6444555" y="2013210"/>
                    </a:cubicBezTo>
                    <a:cubicBezTo>
                      <a:pt x="6446652" y="2013768"/>
                      <a:pt x="6448888" y="2014187"/>
                      <a:pt x="6450984" y="2014606"/>
                    </a:cubicBezTo>
                    <a:cubicBezTo>
                      <a:pt x="6452522" y="2015025"/>
                      <a:pt x="6454199" y="2015304"/>
                      <a:pt x="6455876" y="2015584"/>
                    </a:cubicBezTo>
                    <a:cubicBezTo>
                      <a:pt x="6457833" y="2016003"/>
                      <a:pt x="6459650" y="2016282"/>
                      <a:pt x="6461607" y="2016561"/>
                    </a:cubicBezTo>
                    <a:cubicBezTo>
                      <a:pt x="6462445" y="2016701"/>
                      <a:pt x="6463284" y="2016840"/>
                      <a:pt x="6464122" y="2016980"/>
                    </a:cubicBezTo>
                    <a:cubicBezTo>
                      <a:pt x="6467057" y="2017399"/>
                      <a:pt x="6469853" y="2017818"/>
                      <a:pt x="6472788" y="2018097"/>
                    </a:cubicBezTo>
                    <a:cubicBezTo>
                      <a:pt x="6476422" y="2018516"/>
                      <a:pt x="6480195" y="2018935"/>
                      <a:pt x="6483969" y="2019354"/>
                    </a:cubicBezTo>
                    <a:cubicBezTo>
                      <a:pt x="6486205" y="2019493"/>
                      <a:pt x="6488441" y="2019773"/>
                      <a:pt x="6490678" y="2019912"/>
                    </a:cubicBezTo>
                    <a:cubicBezTo>
                      <a:pt x="6495150" y="2020331"/>
                      <a:pt x="6499623" y="2020610"/>
                      <a:pt x="6504095" y="2020890"/>
                    </a:cubicBezTo>
                    <a:cubicBezTo>
                      <a:pt x="6504235" y="2020890"/>
                      <a:pt x="6504375" y="2020890"/>
                      <a:pt x="6504654" y="2020890"/>
                    </a:cubicBezTo>
                    <a:cubicBezTo>
                      <a:pt x="6505353" y="2020890"/>
                      <a:pt x="6506052" y="2020890"/>
                      <a:pt x="6506751" y="2021029"/>
                    </a:cubicBezTo>
                    <a:cubicBezTo>
                      <a:pt x="6510385" y="2021169"/>
                      <a:pt x="6514019" y="2021448"/>
                      <a:pt x="6517652" y="2021588"/>
                    </a:cubicBezTo>
                    <a:cubicBezTo>
                      <a:pt x="6519888" y="2021727"/>
                      <a:pt x="6522125" y="2021727"/>
                      <a:pt x="6524361" y="2021867"/>
                    </a:cubicBezTo>
                    <a:cubicBezTo>
                      <a:pt x="6528834" y="2022007"/>
                      <a:pt x="6533166" y="2022146"/>
                      <a:pt x="6537499" y="2022286"/>
                    </a:cubicBezTo>
                    <a:cubicBezTo>
                      <a:pt x="6538198" y="2022286"/>
                      <a:pt x="6538897" y="2022286"/>
                      <a:pt x="6539595" y="2022286"/>
                    </a:cubicBezTo>
                    <a:cubicBezTo>
                      <a:pt x="6542810" y="2022426"/>
                      <a:pt x="6546025" y="2022426"/>
                      <a:pt x="6549239" y="2022565"/>
                    </a:cubicBezTo>
                    <a:cubicBezTo>
                      <a:pt x="6554690" y="2022705"/>
                      <a:pt x="6560141" y="2022984"/>
                      <a:pt x="6565452" y="2023124"/>
                    </a:cubicBezTo>
                    <a:cubicBezTo>
                      <a:pt x="6569226" y="2023263"/>
                      <a:pt x="6572860" y="2023403"/>
                      <a:pt x="6576494" y="2023682"/>
                    </a:cubicBezTo>
                    <a:cubicBezTo>
                      <a:pt x="6578869" y="2023822"/>
                      <a:pt x="6581246" y="2023962"/>
                      <a:pt x="6583761" y="2024241"/>
                    </a:cubicBezTo>
                    <a:cubicBezTo>
                      <a:pt x="6642463" y="2030524"/>
                      <a:pt x="6701583" y="2032060"/>
                      <a:pt x="6760564" y="2031921"/>
                    </a:cubicBezTo>
                    <a:cubicBezTo>
                      <a:pt x="6766435" y="2032619"/>
                      <a:pt x="6771885" y="2033038"/>
                      <a:pt x="6777056" y="2033038"/>
                    </a:cubicBezTo>
                    <a:cubicBezTo>
                      <a:pt x="6778594" y="2033038"/>
                      <a:pt x="6780271" y="2033038"/>
                      <a:pt x="6781809" y="2032898"/>
                    </a:cubicBezTo>
                    <a:cubicBezTo>
                      <a:pt x="6782088" y="2032200"/>
                      <a:pt x="6782787" y="2032200"/>
                      <a:pt x="6783625" y="2032060"/>
                    </a:cubicBezTo>
                    <a:close/>
                    <a:moveTo>
                      <a:pt x="5888010" y="2145163"/>
                    </a:moveTo>
                    <a:cubicBezTo>
                      <a:pt x="5860197" y="2145303"/>
                      <a:pt x="5832383" y="2145303"/>
                      <a:pt x="5804430" y="2145163"/>
                    </a:cubicBezTo>
                    <a:cubicBezTo>
                      <a:pt x="5818547" y="2120727"/>
                      <a:pt x="5826374" y="2078837"/>
                      <a:pt x="5836297" y="2063617"/>
                    </a:cubicBezTo>
                    <a:cubicBezTo>
                      <a:pt x="5846919" y="2036110"/>
                      <a:pt x="5859638" y="2009300"/>
                      <a:pt x="5868582" y="1981234"/>
                    </a:cubicBezTo>
                    <a:lnTo>
                      <a:pt x="5868582" y="1981234"/>
                    </a:lnTo>
                    <a:cubicBezTo>
                      <a:pt x="5870959" y="1984306"/>
                      <a:pt x="5873474" y="1986959"/>
                      <a:pt x="5876270" y="1989612"/>
                    </a:cubicBezTo>
                    <a:cubicBezTo>
                      <a:pt x="5877668" y="1990869"/>
                      <a:pt x="5878925" y="1992125"/>
                      <a:pt x="5880463" y="1993242"/>
                    </a:cubicBezTo>
                    <a:cubicBezTo>
                      <a:pt x="5881860" y="1994359"/>
                      <a:pt x="5883258" y="1995477"/>
                      <a:pt x="5884795" y="1996594"/>
                    </a:cubicBezTo>
                    <a:cubicBezTo>
                      <a:pt x="5885914" y="1997431"/>
                      <a:pt x="5887032" y="1998130"/>
                      <a:pt x="5888150" y="1998967"/>
                    </a:cubicBezTo>
                    <a:cubicBezTo>
                      <a:pt x="5888569" y="1999247"/>
                      <a:pt x="5889128" y="1999526"/>
                      <a:pt x="5889547" y="1999945"/>
                    </a:cubicBezTo>
                    <a:cubicBezTo>
                      <a:pt x="5890945" y="2000782"/>
                      <a:pt x="5892343" y="2001620"/>
                      <a:pt x="5893740" y="2002458"/>
                    </a:cubicBezTo>
                    <a:cubicBezTo>
                      <a:pt x="5895278" y="2003296"/>
                      <a:pt x="5896955" y="2004134"/>
                      <a:pt x="5898492" y="2004972"/>
                    </a:cubicBezTo>
                    <a:cubicBezTo>
                      <a:pt x="5900030" y="2005809"/>
                      <a:pt x="5901707" y="2006507"/>
                      <a:pt x="5903384" y="2007206"/>
                    </a:cubicBezTo>
                    <a:cubicBezTo>
                      <a:pt x="5904922" y="2007764"/>
                      <a:pt x="5906459" y="2008462"/>
                      <a:pt x="5907996" y="2009021"/>
                    </a:cubicBezTo>
                    <a:cubicBezTo>
                      <a:pt x="5908276" y="2009161"/>
                      <a:pt x="5908556" y="2009300"/>
                      <a:pt x="5908835" y="2009300"/>
                    </a:cubicBezTo>
                    <a:cubicBezTo>
                      <a:pt x="5910373" y="2009859"/>
                      <a:pt x="5912050" y="2010417"/>
                      <a:pt x="5913727" y="2010836"/>
                    </a:cubicBezTo>
                    <a:cubicBezTo>
                      <a:pt x="5915264" y="2011395"/>
                      <a:pt x="5916942" y="2011814"/>
                      <a:pt x="5918479" y="2012232"/>
                    </a:cubicBezTo>
                    <a:cubicBezTo>
                      <a:pt x="5919737" y="2012651"/>
                      <a:pt x="5920994" y="2012931"/>
                      <a:pt x="5922113" y="2013210"/>
                    </a:cubicBezTo>
                    <a:cubicBezTo>
                      <a:pt x="5923650" y="2013629"/>
                      <a:pt x="5925048" y="2013908"/>
                      <a:pt x="5926585" y="2014327"/>
                    </a:cubicBezTo>
                    <a:cubicBezTo>
                      <a:pt x="5928402" y="2014746"/>
                      <a:pt x="5930359" y="2015165"/>
                      <a:pt x="5932316" y="2015444"/>
                    </a:cubicBezTo>
                    <a:cubicBezTo>
                      <a:pt x="5934272" y="2015863"/>
                      <a:pt x="5936089" y="2016142"/>
                      <a:pt x="5938046" y="2016422"/>
                    </a:cubicBezTo>
                    <a:cubicBezTo>
                      <a:pt x="5940003" y="2016701"/>
                      <a:pt x="5941959" y="2016980"/>
                      <a:pt x="5943916" y="2017259"/>
                    </a:cubicBezTo>
                    <a:cubicBezTo>
                      <a:pt x="5945733" y="2017539"/>
                      <a:pt x="5947550" y="2017678"/>
                      <a:pt x="5949367" y="2017818"/>
                    </a:cubicBezTo>
                    <a:cubicBezTo>
                      <a:pt x="5950345" y="2017957"/>
                      <a:pt x="5951464" y="2017957"/>
                      <a:pt x="5952442" y="2018097"/>
                    </a:cubicBezTo>
                    <a:cubicBezTo>
                      <a:pt x="5957473" y="2018516"/>
                      <a:pt x="5962645" y="2018935"/>
                      <a:pt x="5967676" y="2019214"/>
                    </a:cubicBezTo>
                    <a:cubicBezTo>
                      <a:pt x="5970332" y="2019354"/>
                      <a:pt x="5972987" y="2019493"/>
                      <a:pt x="5975643" y="2019633"/>
                    </a:cubicBezTo>
                    <a:cubicBezTo>
                      <a:pt x="5977600" y="2019773"/>
                      <a:pt x="5979556" y="2019773"/>
                      <a:pt x="5981373" y="2019912"/>
                    </a:cubicBezTo>
                    <a:cubicBezTo>
                      <a:pt x="5981932" y="2019912"/>
                      <a:pt x="5982491" y="2019912"/>
                      <a:pt x="5982911" y="2019912"/>
                    </a:cubicBezTo>
                    <a:cubicBezTo>
                      <a:pt x="5983050" y="2019912"/>
                      <a:pt x="5983330" y="2019912"/>
                      <a:pt x="5983470" y="2019912"/>
                    </a:cubicBezTo>
                    <a:cubicBezTo>
                      <a:pt x="5983609" y="2019912"/>
                      <a:pt x="5983749" y="2019912"/>
                      <a:pt x="5983889" y="2019912"/>
                    </a:cubicBezTo>
                    <a:cubicBezTo>
                      <a:pt x="5985986" y="2019912"/>
                      <a:pt x="5988082" y="2020052"/>
                      <a:pt x="5990038" y="2020052"/>
                    </a:cubicBezTo>
                    <a:cubicBezTo>
                      <a:pt x="5994791" y="2020191"/>
                      <a:pt x="5999682" y="2020331"/>
                      <a:pt x="6004434" y="2020471"/>
                    </a:cubicBezTo>
                    <a:cubicBezTo>
                      <a:pt x="6006391" y="2020471"/>
                      <a:pt x="6008208" y="2020610"/>
                      <a:pt x="6010025" y="2020750"/>
                    </a:cubicBezTo>
                    <a:cubicBezTo>
                      <a:pt x="6011982" y="2020750"/>
                      <a:pt x="6013799" y="2020890"/>
                      <a:pt x="6015616" y="2021029"/>
                    </a:cubicBezTo>
                    <a:cubicBezTo>
                      <a:pt x="6018131" y="2021169"/>
                      <a:pt x="6020647" y="2021309"/>
                      <a:pt x="6023163" y="2021588"/>
                    </a:cubicBezTo>
                    <a:cubicBezTo>
                      <a:pt x="6023303" y="2021588"/>
                      <a:pt x="6023303" y="2021588"/>
                      <a:pt x="6023443" y="2021588"/>
                    </a:cubicBezTo>
                    <a:cubicBezTo>
                      <a:pt x="6024421" y="2021588"/>
                      <a:pt x="6025539" y="2021727"/>
                      <a:pt x="6026517" y="2021867"/>
                    </a:cubicBezTo>
                    <a:cubicBezTo>
                      <a:pt x="6030151" y="2022146"/>
                      <a:pt x="6033646" y="2022565"/>
                      <a:pt x="6037000" y="2022984"/>
                    </a:cubicBezTo>
                    <a:cubicBezTo>
                      <a:pt x="6082284" y="2025079"/>
                      <a:pt x="6136513" y="2032060"/>
                      <a:pt x="6183753" y="2035551"/>
                    </a:cubicBezTo>
                    <a:cubicBezTo>
                      <a:pt x="6184732" y="2035551"/>
                      <a:pt x="6185710" y="2035551"/>
                      <a:pt x="6186688" y="2035412"/>
                    </a:cubicBezTo>
                    <a:cubicBezTo>
                      <a:pt x="6187387" y="2035412"/>
                      <a:pt x="6188226" y="2035412"/>
                      <a:pt x="6188925" y="2035272"/>
                    </a:cubicBezTo>
                    <a:cubicBezTo>
                      <a:pt x="6189484" y="2035272"/>
                      <a:pt x="6190182" y="2035132"/>
                      <a:pt x="6190742" y="2035132"/>
                    </a:cubicBezTo>
                    <a:cubicBezTo>
                      <a:pt x="6190742" y="2035132"/>
                      <a:pt x="6190881" y="2035132"/>
                      <a:pt x="6191021" y="2035132"/>
                    </a:cubicBezTo>
                    <a:cubicBezTo>
                      <a:pt x="6192279" y="2034993"/>
                      <a:pt x="6193537" y="2034853"/>
                      <a:pt x="6194655" y="2034574"/>
                    </a:cubicBezTo>
                    <a:lnTo>
                      <a:pt x="6194655" y="2034574"/>
                    </a:lnTo>
                    <a:cubicBezTo>
                      <a:pt x="6194795" y="2034574"/>
                      <a:pt x="6194934" y="2034574"/>
                      <a:pt x="6195074" y="2034574"/>
                    </a:cubicBezTo>
                    <a:cubicBezTo>
                      <a:pt x="6191161" y="2042253"/>
                      <a:pt x="6187247" y="2049794"/>
                      <a:pt x="6183194" y="2057334"/>
                    </a:cubicBezTo>
                    <a:cubicBezTo>
                      <a:pt x="6169358" y="2083166"/>
                      <a:pt x="6155381" y="2108858"/>
                      <a:pt x="6140147" y="2133992"/>
                    </a:cubicBezTo>
                    <a:cubicBezTo>
                      <a:pt x="6136233" y="2138740"/>
                      <a:pt x="6134696" y="2144604"/>
                      <a:pt x="6134975" y="2150329"/>
                    </a:cubicBezTo>
                    <a:cubicBezTo>
                      <a:pt x="6134975" y="2150329"/>
                      <a:pt x="6134975" y="2150329"/>
                      <a:pt x="6134835" y="2150329"/>
                    </a:cubicBezTo>
                    <a:cubicBezTo>
                      <a:pt x="6128267" y="2150050"/>
                      <a:pt x="6121698" y="2149771"/>
                      <a:pt x="6115129" y="2149771"/>
                    </a:cubicBezTo>
                    <a:cubicBezTo>
                      <a:pt x="6103248" y="2149631"/>
                      <a:pt x="6091368" y="2149631"/>
                      <a:pt x="6079489" y="2149771"/>
                    </a:cubicBezTo>
                    <a:cubicBezTo>
                      <a:pt x="6076693" y="2149771"/>
                      <a:pt x="6073898" y="2149771"/>
                      <a:pt x="6071103" y="2149911"/>
                    </a:cubicBezTo>
                    <a:cubicBezTo>
                      <a:pt x="6067469" y="2149911"/>
                      <a:pt x="6063695" y="2150050"/>
                      <a:pt x="6060061" y="2150190"/>
                    </a:cubicBezTo>
                    <a:cubicBezTo>
                      <a:pt x="6056846" y="2150190"/>
                      <a:pt x="6053632" y="2150329"/>
                      <a:pt x="6050417" y="2150469"/>
                    </a:cubicBezTo>
                    <a:cubicBezTo>
                      <a:pt x="6045246" y="2150609"/>
                      <a:pt x="6040215" y="2150888"/>
                      <a:pt x="6035183" y="2151028"/>
                    </a:cubicBezTo>
                    <a:cubicBezTo>
                      <a:pt x="6028195" y="2151307"/>
                      <a:pt x="6021206" y="2151726"/>
                      <a:pt x="6014218" y="2152145"/>
                    </a:cubicBezTo>
                    <a:cubicBezTo>
                      <a:pt x="6017992" y="2147537"/>
                      <a:pt x="6022464" y="2143487"/>
                      <a:pt x="6027496" y="2139997"/>
                    </a:cubicBezTo>
                    <a:cubicBezTo>
                      <a:pt x="5981234" y="2141951"/>
                      <a:pt x="5934692" y="2144325"/>
                      <a:pt x="5888010" y="2145163"/>
                    </a:cubicBezTo>
                    <a:close/>
                    <a:moveTo>
                      <a:pt x="884834" y="2087495"/>
                    </a:moveTo>
                    <a:cubicBezTo>
                      <a:pt x="896575" y="2078419"/>
                      <a:pt x="904541" y="2060685"/>
                      <a:pt x="913905" y="2048677"/>
                    </a:cubicBezTo>
                    <a:cubicBezTo>
                      <a:pt x="929280" y="2025777"/>
                      <a:pt x="944234" y="2002458"/>
                      <a:pt x="959609" y="1979419"/>
                    </a:cubicBezTo>
                    <a:cubicBezTo>
                      <a:pt x="975821" y="2038484"/>
                      <a:pt x="990077" y="2099922"/>
                      <a:pt x="1022223" y="2152564"/>
                    </a:cubicBezTo>
                    <a:lnTo>
                      <a:pt x="1022223" y="2152564"/>
                    </a:lnTo>
                    <a:cubicBezTo>
                      <a:pt x="1014816" y="2163595"/>
                      <a:pt x="1008806" y="2178675"/>
                      <a:pt x="1003076" y="2185377"/>
                    </a:cubicBezTo>
                    <a:cubicBezTo>
                      <a:pt x="994410" y="2202831"/>
                      <a:pt x="969951" y="2228245"/>
                      <a:pt x="972188" y="2248491"/>
                    </a:cubicBezTo>
                    <a:cubicBezTo>
                      <a:pt x="966457" y="2248491"/>
                      <a:pt x="960587" y="2248631"/>
                      <a:pt x="954857" y="2248771"/>
                    </a:cubicBezTo>
                    <a:cubicBezTo>
                      <a:pt x="928721" y="2196129"/>
                      <a:pt x="906218" y="2142091"/>
                      <a:pt x="884834" y="2087495"/>
                    </a:cubicBezTo>
                    <a:close/>
                    <a:moveTo>
                      <a:pt x="519628" y="790864"/>
                    </a:moveTo>
                    <a:cubicBezTo>
                      <a:pt x="527315" y="835267"/>
                      <a:pt x="539195" y="877296"/>
                      <a:pt x="557225" y="919885"/>
                    </a:cubicBezTo>
                    <a:cubicBezTo>
                      <a:pt x="565051" y="945437"/>
                      <a:pt x="577351" y="960937"/>
                      <a:pt x="592725" y="970432"/>
                    </a:cubicBezTo>
                    <a:cubicBezTo>
                      <a:pt x="590069" y="973364"/>
                      <a:pt x="587554" y="976296"/>
                      <a:pt x="585038" y="978670"/>
                    </a:cubicBezTo>
                    <a:cubicBezTo>
                      <a:pt x="559321" y="1009250"/>
                      <a:pt x="537657" y="1043041"/>
                      <a:pt x="513199" y="1074877"/>
                    </a:cubicBezTo>
                    <a:cubicBezTo>
                      <a:pt x="498104" y="1094984"/>
                      <a:pt x="482450" y="1114812"/>
                      <a:pt x="466936" y="1134640"/>
                    </a:cubicBezTo>
                    <a:cubicBezTo>
                      <a:pt x="464281" y="1137712"/>
                      <a:pt x="461346" y="1141063"/>
                      <a:pt x="458411" y="1144833"/>
                    </a:cubicBezTo>
                    <a:cubicBezTo>
                      <a:pt x="445832" y="1118722"/>
                      <a:pt x="433532" y="1092610"/>
                      <a:pt x="421792" y="1066080"/>
                    </a:cubicBezTo>
                    <a:cubicBezTo>
                      <a:pt x="412148" y="1042622"/>
                      <a:pt x="402644" y="1019163"/>
                      <a:pt x="393000" y="995705"/>
                    </a:cubicBezTo>
                    <a:cubicBezTo>
                      <a:pt x="404461" y="977972"/>
                      <a:pt x="411589" y="951860"/>
                      <a:pt x="422351" y="938595"/>
                    </a:cubicBezTo>
                    <a:cubicBezTo>
                      <a:pt x="452121" y="887769"/>
                      <a:pt x="482031" y="836244"/>
                      <a:pt x="519628" y="790864"/>
                    </a:cubicBezTo>
                    <a:close/>
                    <a:moveTo>
                      <a:pt x="1224184" y="636709"/>
                    </a:moveTo>
                    <a:cubicBezTo>
                      <a:pt x="1224883" y="637128"/>
                      <a:pt x="1225442" y="636988"/>
                      <a:pt x="1226001" y="637128"/>
                    </a:cubicBezTo>
                    <a:cubicBezTo>
                      <a:pt x="1230474" y="651091"/>
                      <a:pt x="1237741" y="666590"/>
                      <a:pt x="1238580" y="672036"/>
                    </a:cubicBezTo>
                    <a:cubicBezTo>
                      <a:pt x="1267092" y="738362"/>
                      <a:pt x="1278413" y="851185"/>
                      <a:pt x="1368562" y="855514"/>
                    </a:cubicBezTo>
                    <a:cubicBezTo>
                      <a:pt x="1377786" y="856212"/>
                      <a:pt x="1386871" y="856491"/>
                      <a:pt x="1396095" y="856491"/>
                    </a:cubicBezTo>
                    <a:cubicBezTo>
                      <a:pt x="1443755" y="856491"/>
                      <a:pt x="1491276" y="848532"/>
                      <a:pt x="1538097" y="840713"/>
                    </a:cubicBezTo>
                    <a:cubicBezTo>
                      <a:pt x="1542150" y="840015"/>
                      <a:pt x="1546343" y="839316"/>
                      <a:pt x="1550396" y="838479"/>
                    </a:cubicBezTo>
                    <a:cubicBezTo>
                      <a:pt x="1536979" y="858865"/>
                      <a:pt x="1525518" y="877017"/>
                      <a:pt x="1520487" y="881206"/>
                    </a:cubicBezTo>
                    <a:cubicBezTo>
                      <a:pt x="1512520" y="888886"/>
                      <a:pt x="1504414" y="899638"/>
                      <a:pt x="1503295" y="910110"/>
                    </a:cubicBezTo>
                    <a:cubicBezTo>
                      <a:pt x="1485685" y="931753"/>
                      <a:pt x="1470590" y="955631"/>
                      <a:pt x="1454098" y="977832"/>
                    </a:cubicBezTo>
                    <a:cubicBezTo>
                      <a:pt x="1448228" y="986489"/>
                      <a:pt x="1450883" y="998637"/>
                      <a:pt x="1460248" y="1003664"/>
                    </a:cubicBezTo>
                    <a:cubicBezTo>
                      <a:pt x="1462624" y="1004502"/>
                      <a:pt x="1464720" y="1004921"/>
                      <a:pt x="1466817" y="1005061"/>
                    </a:cubicBezTo>
                    <a:cubicBezTo>
                      <a:pt x="1456754" y="1017767"/>
                      <a:pt x="1447669" y="1030334"/>
                      <a:pt x="1440261" y="1038014"/>
                    </a:cubicBezTo>
                    <a:cubicBezTo>
                      <a:pt x="1432434" y="1048067"/>
                      <a:pt x="1424887" y="1058400"/>
                      <a:pt x="1417619" y="1068733"/>
                    </a:cubicBezTo>
                    <a:cubicBezTo>
                      <a:pt x="1402804" y="1035361"/>
                      <a:pt x="1388967" y="999056"/>
                      <a:pt x="1358918" y="977553"/>
                    </a:cubicBezTo>
                    <a:cubicBezTo>
                      <a:pt x="1279811" y="940829"/>
                      <a:pt x="1190920" y="966243"/>
                      <a:pt x="1107340" y="983836"/>
                    </a:cubicBezTo>
                    <a:cubicBezTo>
                      <a:pt x="1122435" y="976017"/>
                      <a:pt x="1130262" y="952140"/>
                      <a:pt x="1138927" y="936780"/>
                    </a:cubicBezTo>
                    <a:cubicBezTo>
                      <a:pt x="1153882" y="909691"/>
                      <a:pt x="1170794" y="883580"/>
                      <a:pt x="1188963" y="858446"/>
                    </a:cubicBezTo>
                    <a:cubicBezTo>
                      <a:pt x="1193715" y="851464"/>
                      <a:pt x="1194274" y="842388"/>
                      <a:pt x="1189522" y="835127"/>
                    </a:cubicBezTo>
                    <a:cubicBezTo>
                      <a:pt x="1184631" y="829542"/>
                      <a:pt x="1179459" y="826889"/>
                      <a:pt x="1174428" y="826051"/>
                    </a:cubicBezTo>
                    <a:cubicBezTo>
                      <a:pt x="1171633" y="802174"/>
                      <a:pt x="1163386" y="776900"/>
                      <a:pt x="1154162" y="754420"/>
                    </a:cubicBezTo>
                    <a:cubicBezTo>
                      <a:pt x="1156398" y="749951"/>
                      <a:pt x="1158215" y="745343"/>
                      <a:pt x="1159613" y="741015"/>
                    </a:cubicBezTo>
                    <a:cubicBezTo>
                      <a:pt x="1177642" y="704291"/>
                      <a:pt x="1196091" y="666870"/>
                      <a:pt x="1224184" y="636709"/>
                    </a:cubicBezTo>
                    <a:close/>
                    <a:moveTo>
                      <a:pt x="1425306" y="612273"/>
                    </a:moveTo>
                    <a:cubicBezTo>
                      <a:pt x="1432574" y="612553"/>
                      <a:pt x="1440541" y="612273"/>
                      <a:pt x="1448507" y="611994"/>
                    </a:cubicBezTo>
                    <a:cubicBezTo>
                      <a:pt x="1472267" y="611156"/>
                      <a:pt x="1497705" y="610318"/>
                      <a:pt x="1515595" y="624980"/>
                    </a:cubicBezTo>
                    <a:cubicBezTo>
                      <a:pt x="1525378" y="636988"/>
                      <a:pt x="1530270" y="651929"/>
                      <a:pt x="1535441" y="666311"/>
                    </a:cubicBezTo>
                    <a:cubicBezTo>
                      <a:pt x="1545085" y="700661"/>
                      <a:pt x="1561438" y="737524"/>
                      <a:pt x="1553331" y="773549"/>
                    </a:cubicBezTo>
                    <a:cubicBezTo>
                      <a:pt x="1504833" y="786256"/>
                      <a:pt x="1455216" y="793656"/>
                      <a:pt x="1404901" y="797985"/>
                    </a:cubicBezTo>
                    <a:cubicBezTo>
                      <a:pt x="1400149" y="797845"/>
                      <a:pt x="1395117" y="798125"/>
                      <a:pt x="1389946" y="798404"/>
                    </a:cubicBezTo>
                    <a:cubicBezTo>
                      <a:pt x="1374013" y="799102"/>
                      <a:pt x="1357380" y="799940"/>
                      <a:pt x="1344103" y="791003"/>
                    </a:cubicBezTo>
                    <a:cubicBezTo>
                      <a:pt x="1302033" y="750231"/>
                      <a:pt x="1284144" y="692283"/>
                      <a:pt x="1253675" y="643272"/>
                    </a:cubicBezTo>
                    <a:cubicBezTo>
                      <a:pt x="1310419" y="636988"/>
                      <a:pt x="1366884" y="614926"/>
                      <a:pt x="1425306" y="612273"/>
                    </a:cubicBezTo>
                    <a:close/>
                    <a:moveTo>
                      <a:pt x="1677303" y="605152"/>
                    </a:moveTo>
                    <a:cubicBezTo>
                      <a:pt x="1677862" y="600265"/>
                      <a:pt x="1681636" y="597472"/>
                      <a:pt x="1685689" y="595098"/>
                    </a:cubicBezTo>
                    <a:cubicBezTo>
                      <a:pt x="1692817" y="605711"/>
                      <a:pt x="1705955" y="612553"/>
                      <a:pt x="1719372" y="608503"/>
                    </a:cubicBezTo>
                    <a:cubicBezTo>
                      <a:pt x="1750959" y="599986"/>
                      <a:pt x="1777095" y="594261"/>
                      <a:pt x="1811757" y="589653"/>
                    </a:cubicBezTo>
                    <a:cubicBezTo>
                      <a:pt x="1852569" y="581833"/>
                      <a:pt x="1856482" y="623165"/>
                      <a:pt x="1868222" y="651789"/>
                    </a:cubicBezTo>
                    <a:cubicBezTo>
                      <a:pt x="1876608" y="680554"/>
                      <a:pt x="1884295" y="730403"/>
                      <a:pt x="1853268" y="747019"/>
                    </a:cubicBezTo>
                    <a:cubicBezTo>
                      <a:pt x="1826992" y="750091"/>
                      <a:pt x="1800576" y="751208"/>
                      <a:pt x="1773601" y="751068"/>
                    </a:cubicBezTo>
                    <a:cubicBezTo>
                      <a:pt x="1756829" y="750929"/>
                      <a:pt x="1741316" y="745762"/>
                      <a:pt x="1733489" y="729984"/>
                    </a:cubicBezTo>
                    <a:cubicBezTo>
                      <a:pt x="1712105" y="697868"/>
                      <a:pt x="1696730" y="663239"/>
                      <a:pt x="1681915" y="627493"/>
                    </a:cubicBezTo>
                    <a:cubicBezTo>
                      <a:pt x="1680518" y="624561"/>
                      <a:pt x="1679120" y="621349"/>
                      <a:pt x="1677722" y="618278"/>
                    </a:cubicBezTo>
                    <a:cubicBezTo>
                      <a:pt x="1678281" y="614089"/>
                      <a:pt x="1678002" y="609341"/>
                      <a:pt x="1677303" y="605152"/>
                    </a:cubicBezTo>
                    <a:close/>
                    <a:moveTo>
                      <a:pt x="1648372" y="605431"/>
                    </a:moveTo>
                    <a:cubicBezTo>
                      <a:pt x="1661090" y="652348"/>
                      <a:pt x="1672411" y="699963"/>
                      <a:pt x="1692677" y="744366"/>
                    </a:cubicBezTo>
                    <a:cubicBezTo>
                      <a:pt x="1702601" y="776900"/>
                      <a:pt x="1728178" y="800917"/>
                      <a:pt x="1762979" y="803710"/>
                    </a:cubicBezTo>
                    <a:cubicBezTo>
                      <a:pt x="1784643" y="804269"/>
                      <a:pt x="1808403" y="807480"/>
                      <a:pt x="1831464" y="807480"/>
                    </a:cubicBezTo>
                    <a:cubicBezTo>
                      <a:pt x="1848655" y="807480"/>
                      <a:pt x="1865427" y="805665"/>
                      <a:pt x="1880801" y="799661"/>
                    </a:cubicBezTo>
                    <a:cubicBezTo>
                      <a:pt x="1864728" y="834010"/>
                      <a:pt x="1850472" y="872968"/>
                      <a:pt x="1843204" y="882882"/>
                    </a:cubicBezTo>
                    <a:cubicBezTo>
                      <a:pt x="1828389" y="913741"/>
                      <a:pt x="1811617" y="943482"/>
                      <a:pt x="1793727" y="972666"/>
                    </a:cubicBezTo>
                    <a:cubicBezTo>
                      <a:pt x="1792050" y="975598"/>
                      <a:pt x="1791072" y="978810"/>
                      <a:pt x="1790932" y="982021"/>
                    </a:cubicBezTo>
                    <a:cubicBezTo>
                      <a:pt x="1790513" y="980485"/>
                      <a:pt x="1790094" y="978949"/>
                      <a:pt x="1789674" y="977553"/>
                    </a:cubicBezTo>
                    <a:cubicBezTo>
                      <a:pt x="1785062" y="963310"/>
                      <a:pt x="1777934" y="949207"/>
                      <a:pt x="1764237" y="941528"/>
                    </a:cubicBezTo>
                    <a:cubicBezTo>
                      <a:pt x="1734886" y="917790"/>
                      <a:pt x="1595121" y="928262"/>
                      <a:pt x="1531528" y="964009"/>
                    </a:cubicBezTo>
                    <a:cubicBezTo>
                      <a:pt x="1530410" y="963310"/>
                      <a:pt x="1529432" y="962612"/>
                      <a:pt x="1528174" y="962193"/>
                    </a:cubicBezTo>
                    <a:cubicBezTo>
                      <a:pt x="1517551" y="960378"/>
                      <a:pt x="1506790" y="965405"/>
                      <a:pt x="1496307" y="973922"/>
                    </a:cubicBezTo>
                    <a:cubicBezTo>
                      <a:pt x="1500081" y="964288"/>
                      <a:pt x="1503156" y="954513"/>
                      <a:pt x="1506650" y="948230"/>
                    </a:cubicBezTo>
                    <a:cubicBezTo>
                      <a:pt x="1509305" y="942365"/>
                      <a:pt x="1512240" y="936501"/>
                      <a:pt x="1515175" y="930636"/>
                    </a:cubicBezTo>
                    <a:cubicBezTo>
                      <a:pt x="1544107" y="945437"/>
                      <a:pt x="1557524" y="903129"/>
                      <a:pt x="1568845" y="883301"/>
                    </a:cubicBezTo>
                    <a:cubicBezTo>
                      <a:pt x="1579188" y="859703"/>
                      <a:pt x="1592885" y="836663"/>
                      <a:pt x="1602808" y="812646"/>
                    </a:cubicBezTo>
                    <a:cubicBezTo>
                      <a:pt x="1607001" y="807480"/>
                      <a:pt x="1610356" y="801616"/>
                      <a:pt x="1612452" y="794355"/>
                    </a:cubicBezTo>
                    <a:cubicBezTo>
                      <a:pt x="1626428" y="753442"/>
                      <a:pt x="1614129" y="709737"/>
                      <a:pt x="1602249" y="669383"/>
                    </a:cubicBezTo>
                    <a:cubicBezTo>
                      <a:pt x="1614688" y="645366"/>
                      <a:pt x="1629364" y="625259"/>
                      <a:pt x="1648372" y="605431"/>
                    </a:cubicBezTo>
                    <a:close/>
                    <a:moveTo>
                      <a:pt x="1966617" y="603476"/>
                    </a:moveTo>
                    <a:cubicBezTo>
                      <a:pt x="1969971" y="609760"/>
                      <a:pt x="1975283" y="614926"/>
                      <a:pt x="1981712" y="617719"/>
                    </a:cubicBezTo>
                    <a:cubicBezTo>
                      <a:pt x="2000580" y="731659"/>
                      <a:pt x="2018750" y="787513"/>
                      <a:pt x="2147194" y="787513"/>
                    </a:cubicBezTo>
                    <a:cubicBezTo>
                      <a:pt x="2147473" y="787513"/>
                      <a:pt x="2147753" y="787513"/>
                      <a:pt x="2148032" y="787513"/>
                    </a:cubicBezTo>
                    <a:cubicBezTo>
                      <a:pt x="2178781" y="786116"/>
                      <a:pt x="2209809" y="782207"/>
                      <a:pt x="2239858" y="775365"/>
                    </a:cubicBezTo>
                    <a:cubicBezTo>
                      <a:pt x="2237342" y="778855"/>
                      <a:pt x="2234966" y="782207"/>
                      <a:pt x="2232311" y="785558"/>
                    </a:cubicBezTo>
                    <a:cubicBezTo>
                      <a:pt x="2217915" y="805106"/>
                      <a:pt x="2203100" y="824376"/>
                      <a:pt x="2187865" y="843086"/>
                    </a:cubicBezTo>
                    <a:cubicBezTo>
                      <a:pt x="2174728" y="857469"/>
                      <a:pt x="2153623" y="878553"/>
                      <a:pt x="2169417" y="897404"/>
                    </a:cubicBezTo>
                    <a:cubicBezTo>
                      <a:pt x="2165922" y="894611"/>
                      <a:pt x="2162288" y="891958"/>
                      <a:pt x="2158375" y="889584"/>
                    </a:cubicBezTo>
                    <a:cubicBezTo>
                      <a:pt x="2111554" y="865428"/>
                      <a:pt x="2056346" y="874085"/>
                      <a:pt x="2006869" y="883301"/>
                    </a:cubicBezTo>
                    <a:cubicBezTo>
                      <a:pt x="1965778" y="894471"/>
                      <a:pt x="1894918" y="889026"/>
                      <a:pt x="1883597" y="940969"/>
                    </a:cubicBezTo>
                    <a:cubicBezTo>
                      <a:pt x="1883317" y="942365"/>
                      <a:pt x="1883177" y="943762"/>
                      <a:pt x="1882898" y="945158"/>
                    </a:cubicBezTo>
                    <a:cubicBezTo>
                      <a:pt x="1870179" y="950464"/>
                      <a:pt x="1856342" y="963450"/>
                      <a:pt x="1843204" y="978949"/>
                    </a:cubicBezTo>
                    <a:cubicBezTo>
                      <a:pt x="1844043" y="977134"/>
                      <a:pt x="1844742" y="975319"/>
                      <a:pt x="1845441" y="973643"/>
                    </a:cubicBezTo>
                    <a:cubicBezTo>
                      <a:pt x="1859976" y="943064"/>
                      <a:pt x="1873254" y="912065"/>
                      <a:pt x="1885553" y="880508"/>
                    </a:cubicBezTo>
                    <a:cubicBezTo>
                      <a:pt x="1901347" y="840573"/>
                      <a:pt x="1913926" y="799381"/>
                      <a:pt x="1931256" y="760284"/>
                    </a:cubicBezTo>
                    <a:cubicBezTo>
                      <a:pt x="1933493" y="756235"/>
                      <a:pt x="1935449" y="751208"/>
                      <a:pt x="1932514" y="746879"/>
                    </a:cubicBezTo>
                    <a:cubicBezTo>
                      <a:pt x="1931396" y="745762"/>
                      <a:pt x="1930278" y="744925"/>
                      <a:pt x="1929020" y="744226"/>
                    </a:cubicBezTo>
                    <a:cubicBezTo>
                      <a:pt x="1937965" y="719092"/>
                      <a:pt x="1938664" y="691166"/>
                      <a:pt x="1934192" y="663658"/>
                    </a:cubicBezTo>
                    <a:cubicBezTo>
                      <a:pt x="1937406" y="656816"/>
                      <a:pt x="1939922" y="649416"/>
                      <a:pt x="1942578" y="643691"/>
                    </a:cubicBezTo>
                    <a:cubicBezTo>
                      <a:pt x="1949426" y="629588"/>
                      <a:pt x="1957253" y="615904"/>
                      <a:pt x="1966617" y="603476"/>
                    </a:cubicBezTo>
                    <a:close/>
                    <a:moveTo>
                      <a:pt x="2024899" y="571919"/>
                    </a:moveTo>
                    <a:cubicBezTo>
                      <a:pt x="2081225" y="547763"/>
                      <a:pt x="2146914" y="544551"/>
                      <a:pt x="2207852" y="543574"/>
                    </a:cubicBezTo>
                    <a:cubicBezTo>
                      <a:pt x="2222527" y="596774"/>
                      <a:pt x="2247825" y="657095"/>
                      <a:pt x="2238181" y="713088"/>
                    </a:cubicBezTo>
                    <a:cubicBezTo>
                      <a:pt x="2229236" y="715741"/>
                      <a:pt x="2220011" y="717696"/>
                      <a:pt x="2210927" y="719651"/>
                    </a:cubicBezTo>
                    <a:cubicBezTo>
                      <a:pt x="2189962" y="723840"/>
                      <a:pt x="2168997" y="727191"/>
                      <a:pt x="2147753" y="728867"/>
                    </a:cubicBezTo>
                    <a:cubicBezTo>
                      <a:pt x="2043069" y="732497"/>
                      <a:pt x="2047681" y="692841"/>
                      <a:pt x="2019029" y="607386"/>
                    </a:cubicBezTo>
                    <a:cubicBezTo>
                      <a:pt x="2027555" y="597053"/>
                      <a:pt x="2023362" y="583788"/>
                      <a:pt x="2024899" y="571919"/>
                    </a:cubicBezTo>
                    <a:close/>
                    <a:moveTo>
                      <a:pt x="2760204" y="664077"/>
                    </a:moveTo>
                    <a:cubicBezTo>
                      <a:pt x="2761881" y="673014"/>
                      <a:pt x="2766633" y="680973"/>
                      <a:pt x="2774600" y="685581"/>
                    </a:cubicBezTo>
                    <a:cubicBezTo>
                      <a:pt x="2776137" y="756374"/>
                      <a:pt x="2822819" y="784022"/>
                      <a:pt x="2887670" y="792260"/>
                    </a:cubicBezTo>
                    <a:cubicBezTo>
                      <a:pt x="2904442" y="794075"/>
                      <a:pt x="2925546" y="795891"/>
                      <a:pt x="2947489" y="795891"/>
                    </a:cubicBezTo>
                    <a:cubicBezTo>
                      <a:pt x="2951543" y="795891"/>
                      <a:pt x="2955596" y="795751"/>
                      <a:pt x="2959649" y="795611"/>
                    </a:cubicBezTo>
                    <a:cubicBezTo>
                      <a:pt x="2952940" y="802593"/>
                      <a:pt x="2946232" y="809575"/>
                      <a:pt x="2938964" y="816137"/>
                    </a:cubicBezTo>
                    <a:cubicBezTo>
                      <a:pt x="2924149" y="827029"/>
                      <a:pt x="2911290" y="845321"/>
                      <a:pt x="2927503" y="861239"/>
                    </a:cubicBezTo>
                    <a:cubicBezTo>
                      <a:pt x="2954198" y="883021"/>
                      <a:pt x="2972088" y="843785"/>
                      <a:pt x="2986624" y="826610"/>
                    </a:cubicBezTo>
                    <a:cubicBezTo>
                      <a:pt x="2996687" y="813903"/>
                      <a:pt x="3006331" y="800778"/>
                      <a:pt x="3015555" y="787513"/>
                    </a:cubicBezTo>
                    <a:cubicBezTo>
                      <a:pt x="3035542" y="781229"/>
                      <a:pt x="3052593" y="771036"/>
                      <a:pt x="3062796" y="754699"/>
                    </a:cubicBezTo>
                    <a:cubicBezTo>
                      <a:pt x="3080127" y="720349"/>
                      <a:pt x="3079148" y="679995"/>
                      <a:pt x="3075375" y="642713"/>
                    </a:cubicBezTo>
                    <a:cubicBezTo>
                      <a:pt x="3073977" y="633218"/>
                      <a:pt x="3072719" y="623723"/>
                      <a:pt x="3071321" y="614089"/>
                    </a:cubicBezTo>
                    <a:cubicBezTo>
                      <a:pt x="3087394" y="602778"/>
                      <a:pt x="3098576" y="575550"/>
                      <a:pt x="3111993" y="563262"/>
                    </a:cubicBezTo>
                    <a:cubicBezTo>
                      <a:pt x="3115487" y="559213"/>
                      <a:pt x="3118981" y="555024"/>
                      <a:pt x="3122615" y="550974"/>
                    </a:cubicBezTo>
                    <a:cubicBezTo>
                      <a:pt x="3125411" y="568847"/>
                      <a:pt x="3131141" y="586441"/>
                      <a:pt x="3138269" y="602499"/>
                    </a:cubicBezTo>
                    <a:cubicBezTo>
                      <a:pt x="3141484" y="610598"/>
                      <a:pt x="3148192" y="616183"/>
                      <a:pt x="3156159" y="618557"/>
                    </a:cubicBezTo>
                    <a:cubicBezTo>
                      <a:pt x="3158535" y="711273"/>
                      <a:pt x="3168878" y="742272"/>
                      <a:pt x="3268530" y="751208"/>
                    </a:cubicBezTo>
                    <a:cubicBezTo>
                      <a:pt x="3289495" y="751906"/>
                      <a:pt x="3314792" y="754420"/>
                      <a:pt x="3339950" y="754420"/>
                    </a:cubicBezTo>
                    <a:cubicBezTo>
                      <a:pt x="3351411" y="754420"/>
                      <a:pt x="3362732" y="753861"/>
                      <a:pt x="3373634" y="752465"/>
                    </a:cubicBezTo>
                    <a:lnTo>
                      <a:pt x="3373634" y="752465"/>
                    </a:lnTo>
                    <a:cubicBezTo>
                      <a:pt x="3358399" y="769640"/>
                      <a:pt x="3343165" y="786814"/>
                      <a:pt x="3326533" y="802593"/>
                    </a:cubicBezTo>
                    <a:cubicBezTo>
                      <a:pt x="3315491" y="810133"/>
                      <a:pt x="3308223" y="823119"/>
                      <a:pt x="3310739" y="835127"/>
                    </a:cubicBezTo>
                    <a:cubicBezTo>
                      <a:pt x="3273003" y="834429"/>
                      <a:pt x="3235266" y="838618"/>
                      <a:pt x="3199207" y="849789"/>
                    </a:cubicBezTo>
                    <a:cubicBezTo>
                      <a:pt x="3178382" y="856352"/>
                      <a:pt x="3157417" y="864869"/>
                      <a:pt x="3140924" y="879670"/>
                    </a:cubicBezTo>
                    <a:cubicBezTo>
                      <a:pt x="3139806" y="880787"/>
                      <a:pt x="3138968" y="882044"/>
                      <a:pt x="3138129" y="883161"/>
                    </a:cubicBezTo>
                    <a:cubicBezTo>
                      <a:pt x="3119820" y="890562"/>
                      <a:pt x="3081385" y="923236"/>
                      <a:pt x="3054689" y="956748"/>
                    </a:cubicBezTo>
                    <a:cubicBezTo>
                      <a:pt x="3051056" y="941947"/>
                      <a:pt x="3047422" y="928123"/>
                      <a:pt x="3044487" y="915975"/>
                    </a:cubicBezTo>
                    <a:cubicBezTo>
                      <a:pt x="3019468" y="854536"/>
                      <a:pt x="2909893" y="868360"/>
                      <a:pt x="2855105" y="870175"/>
                    </a:cubicBezTo>
                    <a:cubicBezTo>
                      <a:pt x="2827571" y="876738"/>
                      <a:pt x="2768730" y="874364"/>
                      <a:pt x="2760623" y="907597"/>
                    </a:cubicBezTo>
                    <a:cubicBezTo>
                      <a:pt x="2759365" y="907178"/>
                      <a:pt x="2758108" y="906899"/>
                      <a:pt x="2756710" y="906759"/>
                    </a:cubicBezTo>
                    <a:cubicBezTo>
                      <a:pt x="2750141" y="904944"/>
                      <a:pt x="2736863" y="907597"/>
                      <a:pt x="2722887" y="912763"/>
                    </a:cubicBezTo>
                    <a:cubicBezTo>
                      <a:pt x="2703180" y="909831"/>
                      <a:pt x="2666841" y="922119"/>
                      <a:pt x="2641543" y="939712"/>
                    </a:cubicBezTo>
                    <a:cubicBezTo>
                      <a:pt x="2636931" y="927564"/>
                      <a:pt x="2632459" y="916114"/>
                      <a:pt x="2628825" y="905642"/>
                    </a:cubicBezTo>
                    <a:cubicBezTo>
                      <a:pt x="2613031" y="884697"/>
                      <a:pt x="2590389" y="874085"/>
                      <a:pt x="2564952" y="869058"/>
                    </a:cubicBezTo>
                    <a:cubicBezTo>
                      <a:pt x="2579068" y="868919"/>
                      <a:pt x="2590809" y="854257"/>
                      <a:pt x="2596679" y="840713"/>
                    </a:cubicBezTo>
                    <a:cubicBezTo>
                      <a:pt x="2615267" y="807480"/>
                      <a:pt x="2633157" y="773968"/>
                      <a:pt x="2649510" y="739618"/>
                    </a:cubicBezTo>
                    <a:cubicBezTo>
                      <a:pt x="2651607" y="737384"/>
                      <a:pt x="2653563" y="735150"/>
                      <a:pt x="2655380" y="732637"/>
                    </a:cubicBezTo>
                    <a:cubicBezTo>
                      <a:pt x="2657197" y="735011"/>
                      <a:pt x="2661949" y="735011"/>
                      <a:pt x="2662508" y="730822"/>
                    </a:cubicBezTo>
                    <a:cubicBezTo>
                      <a:pt x="2663067" y="727610"/>
                      <a:pt x="2662927" y="724259"/>
                      <a:pt x="2662089" y="721187"/>
                    </a:cubicBezTo>
                    <a:cubicBezTo>
                      <a:pt x="2671174" y="701918"/>
                      <a:pt x="2673829" y="676923"/>
                      <a:pt x="2672292" y="648997"/>
                    </a:cubicBezTo>
                    <a:cubicBezTo>
                      <a:pt x="2672012" y="645925"/>
                      <a:pt x="2671733" y="642853"/>
                      <a:pt x="2671453" y="639781"/>
                    </a:cubicBezTo>
                    <a:cubicBezTo>
                      <a:pt x="2674388" y="636290"/>
                      <a:pt x="2677044" y="632660"/>
                      <a:pt x="2679420" y="629309"/>
                    </a:cubicBezTo>
                    <a:cubicBezTo>
                      <a:pt x="2695213" y="610598"/>
                      <a:pt x="2711845" y="592585"/>
                      <a:pt x="2731692" y="577924"/>
                    </a:cubicBezTo>
                    <a:cubicBezTo>
                      <a:pt x="2739239" y="572199"/>
                      <a:pt x="2747206" y="567312"/>
                      <a:pt x="2755312" y="562704"/>
                    </a:cubicBezTo>
                    <a:cubicBezTo>
                      <a:pt x="2753915" y="596634"/>
                      <a:pt x="2753915" y="630705"/>
                      <a:pt x="2760204" y="664077"/>
                    </a:cubicBezTo>
                    <a:close/>
                    <a:moveTo>
                      <a:pt x="2820583" y="539525"/>
                    </a:moveTo>
                    <a:cubicBezTo>
                      <a:pt x="2833721" y="536034"/>
                      <a:pt x="2858459" y="533800"/>
                      <a:pt x="2885294" y="533800"/>
                    </a:cubicBezTo>
                    <a:cubicBezTo>
                      <a:pt x="2931137" y="533800"/>
                      <a:pt x="2983549" y="540642"/>
                      <a:pt x="2996827" y="560609"/>
                    </a:cubicBezTo>
                    <a:cubicBezTo>
                      <a:pt x="3008148" y="611854"/>
                      <a:pt x="3025059" y="672315"/>
                      <a:pt x="3008707" y="724957"/>
                    </a:cubicBezTo>
                    <a:cubicBezTo>
                      <a:pt x="2990397" y="732078"/>
                      <a:pt x="2970830" y="735290"/>
                      <a:pt x="2951403" y="737245"/>
                    </a:cubicBezTo>
                    <a:cubicBezTo>
                      <a:pt x="2911989" y="737943"/>
                      <a:pt x="2867404" y="739618"/>
                      <a:pt x="2833581" y="716300"/>
                    </a:cubicBezTo>
                    <a:cubicBezTo>
                      <a:pt x="2822959" y="703733"/>
                      <a:pt x="2821142" y="685860"/>
                      <a:pt x="2816809" y="670500"/>
                    </a:cubicBezTo>
                    <a:cubicBezTo>
                      <a:pt x="2821282" y="627493"/>
                      <a:pt x="2814014" y="582811"/>
                      <a:pt x="2820583" y="539525"/>
                    </a:cubicBezTo>
                    <a:close/>
                    <a:moveTo>
                      <a:pt x="3524301" y="620093"/>
                    </a:moveTo>
                    <a:cubicBezTo>
                      <a:pt x="3534643" y="647321"/>
                      <a:pt x="3526956" y="700242"/>
                      <a:pt x="3564972" y="703733"/>
                    </a:cubicBezTo>
                    <a:cubicBezTo>
                      <a:pt x="3576014" y="753302"/>
                      <a:pt x="3629264" y="769500"/>
                      <a:pt x="3674268" y="772851"/>
                    </a:cubicBezTo>
                    <a:cubicBezTo>
                      <a:pt x="3689084" y="773689"/>
                      <a:pt x="3706415" y="774666"/>
                      <a:pt x="3724444" y="774666"/>
                    </a:cubicBezTo>
                    <a:cubicBezTo>
                      <a:pt x="3740098" y="774666"/>
                      <a:pt x="3756171" y="773968"/>
                      <a:pt x="3771545" y="771734"/>
                    </a:cubicBezTo>
                    <a:cubicBezTo>
                      <a:pt x="3770427" y="772851"/>
                      <a:pt x="3769449" y="773829"/>
                      <a:pt x="3768470" y="774527"/>
                    </a:cubicBezTo>
                    <a:cubicBezTo>
                      <a:pt x="3754773" y="789328"/>
                      <a:pt x="3734647" y="806922"/>
                      <a:pt x="3756450" y="824934"/>
                    </a:cubicBezTo>
                    <a:cubicBezTo>
                      <a:pt x="3787618" y="843226"/>
                      <a:pt x="3798380" y="796589"/>
                      <a:pt x="3812496" y="778018"/>
                    </a:cubicBezTo>
                    <a:cubicBezTo>
                      <a:pt x="3817528" y="768941"/>
                      <a:pt x="3823538" y="760424"/>
                      <a:pt x="3828849" y="751627"/>
                    </a:cubicBezTo>
                    <a:cubicBezTo>
                      <a:pt x="3846040" y="739618"/>
                      <a:pt x="3857501" y="721606"/>
                      <a:pt x="3858899" y="694796"/>
                    </a:cubicBezTo>
                    <a:cubicBezTo>
                      <a:pt x="3861694" y="659330"/>
                      <a:pt x="3856243" y="624142"/>
                      <a:pt x="3848975" y="589513"/>
                    </a:cubicBezTo>
                    <a:cubicBezTo>
                      <a:pt x="3850792" y="588256"/>
                      <a:pt x="3852609" y="586721"/>
                      <a:pt x="3853867" y="584766"/>
                    </a:cubicBezTo>
                    <a:cubicBezTo>
                      <a:pt x="3870220" y="557816"/>
                      <a:pt x="3889787" y="533102"/>
                      <a:pt x="3909913" y="508805"/>
                    </a:cubicBezTo>
                    <a:cubicBezTo>
                      <a:pt x="3909354" y="513413"/>
                      <a:pt x="3908655" y="518021"/>
                      <a:pt x="3908655" y="523048"/>
                    </a:cubicBezTo>
                    <a:cubicBezTo>
                      <a:pt x="3904042" y="580856"/>
                      <a:pt x="3912428" y="644529"/>
                      <a:pt x="3943876" y="693819"/>
                    </a:cubicBezTo>
                    <a:cubicBezTo>
                      <a:pt x="3976581" y="728727"/>
                      <a:pt x="4028015" y="740177"/>
                      <a:pt x="4073718" y="746740"/>
                    </a:cubicBezTo>
                    <a:cubicBezTo>
                      <a:pt x="4080846" y="748415"/>
                      <a:pt x="4087554" y="749393"/>
                      <a:pt x="4093984" y="750091"/>
                    </a:cubicBezTo>
                    <a:cubicBezTo>
                      <a:pt x="4084899" y="765590"/>
                      <a:pt x="4075954" y="781089"/>
                      <a:pt x="4065192" y="795611"/>
                    </a:cubicBezTo>
                    <a:cubicBezTo>
                      <a:pt x="4054011" y="805386"/>
                      <a:pt x="4050936" y="822840"/>
                      <a:pt x="4062676" y="833452"/>
                    </a:cubicBezTo>
                    <a:cubicBezTo>
                      <a:pt x="4101950" y="859982"/>
                      <a:pt x="4114249" y="794075"/>
                      <a:pt x="4127807" y="769500"/>
                    </a:cubicBezTo>
                    <a:cubicBezTo>
                      <a:pt x="4130602" y="761820"/>
                      <a:pt x="4134516" y="754001"/>
                      <a:pt x="4138708" y="746181"/>
                    </a:cubicBezTo>
                    <a:cubicBezTo>
                      <a:pt x="4185390" y="730403"/>
                      <a:pt x="4201323" y="677342"/>
                      <a:pt x="4202721" y="621629"/>
                    </a:cubicBezTo>
                    <a:cubicBezTo>
                      <a:pt x="4210688" y="609201"/>
                      <a:pt x="4218095" y="596774"/>
                      <a:pt x="4225503" y="589513"/>
                    </a:cubicBezTo>
                    <a:cubicBezTo>
                      <a:pt x="4240318" y="571919"/>
                      <a:pt x="4257788" y="553209"/>
                      <a:pt x="4277635" y="538547"/>
                    </a:cubicBezTo>
                    <a:cubicBezTo>
                      <a:pt x="4268690" y="597472"/>
                      <a:pt x="4283086" y="657514"/>
                      <a:pt x="4306706" y="711273"/>
                    </a:cubicBezTo>
                    <a:cubicBezTo>
                      <a:pt x="4331585" y="760843"/>
                      <a:pt x="4387770" y="780671"/>
                      <a:pt x="4440322" y="781508"/>
                    </a:cubicBezTo>
                    <a:cubicBezTo>
                      <a:pt x="4450245" y="781927"/>
                      <a:pt x="4459609" y="782067"/>
                      <a:pt x="4468275" y="782067"/>
                    </a:cubicBezTo>
                    <a:cubicBezTo>
                      <a:pt x="4490218" y="782067"/>
                      <a:pt x="4508388" y="780671"/>
                      <a:pt x="4523762" y="777319"/>
                    </a:cubicBezTo>
                    <a:cubicBezTo>
                      <a:pt x="4497346" y="808876"/>
                      <a:pt x="4476661" y="847555"/>
                      <a:pt x="4449267" y="876738"/>
                    </a:cubicBezTo>
                    <a:cubicBezTo>
                      <a:pt x="4437806" y="893494"/>
                      <a:pt x="4409294" y="913741"/>
                      <a:pt x="4409154" y="934267"/>
                    </a:cubicBezTo>
                    <a:cubicBezTo>
                      <a:pt x="4407757" y="935244"/>
                      <a:pt x="4406499" y="936222"/>
                      <a:pt x="4405520" y="937059"/>
                    </a:cubicBezTo>
                    <a:cubicBezTo>
                      <a:pt x="4388609" y="951721"/>
                      <a:pt x="4372675" y="967220"/>
                      <a:pt x="4356882" y="982999"/>
                    </a:cubicBezTo>
                    <a:cubicBezTo>
                      <a:pt x="4356602" y="962333"/>
                      <a:pt x="4356044" y="941667"/>
                      <a:pt x="4354785" y="921141"/>
                    </a:cubicBezTo>
                    <a:cubicBezTo>
                      <a:pt x="4355904" y="842249"/>
                      <a:pt x="4267153" y="829402"/>
                      <a:pt x="4205376" y="829821"/>
                    </a:cubicBezTo>
                    <a:cubicBezTo>
                      <a:pt x="4150449" y="830799"/>
                      <a:pt x="4094682" y="837222"/>
                      <a:pt x="4041572" y="851604"/>
                    </a:cubicBezTo>
                    <a:cubicBezTo>
                      <a:pt x="4024800" y="857469"/>
                      <a:pt x="4010683" y="875761"/>
                      <a:pt x="4010404" y="893075"/>
                    </a:cubicBezTo>
                    <a:cubicBezTo>
                      <a:pt x="3986644" y="901034"/>
                      <a:pt x="3967077" y="926028"/>
                      <a:pt x="3948488" y="941109"/>
                    </a:cubicBezTo>
                    <a:cubicBezTo>
                      <a:pt x="3941081" y="950045"/>
                      <a:pt x="3926266" y="961355"/>
                      <a:pt x="3914944" y="973783"/>
                    </a:cubicBezTo>
                    <a:cubicBezTo>
                      <a:pt x="3912149" y="956468"/>
                      <a:pt x="3909074" y="939154"/>
                      <a:pt x="3905999" y="921979"/>
                    </a:cubicBezTo>
                    <a:cubicBezTo>
                      <a:pt x="3901807" y="897264"/>
                      <a:pt x="3890905" y="872130"/>
                      <a:pt x="3869101" y="857748"/>
                    </a:cubicBezTo>
                    <a:cubicBezTo>
                      <a:pt x="3797402" y="814741"/>
                      <a:pt x="3703899" y="830101"/>
                      <a:pt x="3625630" y="844762"/>
                    </a:cubicBezTo>
                    <a:cubicBezTo>
                      <a:pt x="3612912" y="847555"/>
                      <a:pt x="3599774" y="854536"/>
                      <a:pt x="3589012" y="864171"/>
                    </a:cubicBezTo>
                    <a:cubicBezTo>
                      <a:pt x="3588173" y="864171"/>
                      <a:pt x="3587474" y="863892"/>
                      <a:pt x="3586636" y="864031"/>
                    </a:cubicBezTo>
                    <a:cubicBezTo>
                      <a:pt x="3545964" y="871153"/>
                      <a:pt x="3511023" y="897822"/>
                      <a:pt x="3483210" y="927285"/>
                    </a:cubicBezTo>
                    <a:cubicBezTo>
                      <a:pt x="3479855" y="930916"/>
                      <a:pt x="3475662" y="934825"/>
                      <a:pt x="3471609" y="939014"/>
                    </a:cubicBezTo>
                    <a:cubicBezTo>
                      <a:pt x="3467975" y="927285"/>
                      <a:pt x="3464341" y="915835"/>
                      <a:pt x="3460568" y="904385"/>
                    </a:cubicBezTo>
                    <a:cubicBezTo>
                      <a:pt x="3451064" y="860820"/>
                      <a:pt x="3405919" y="844902"/>
                      <a:pt x="3366366" y="839316"/>
                    </a:cubicBezTo>
                    <a:cubicBezTo>
                      <a:pt x="3365527" y="839177"/>
                      <a:pt x="3364689" y="839177"/>
                      <a:pt x="3363710" y="839037"/>
                    </a:cubicBezTo>
                    <a:cubicBezTo>
                      <a:pt x="3379783" y="822002"/>
                      <a:pt x="3393620" y="795751"/>
                      <a:pt x="3405360" y="784022"/>
                    </a:cubicBezTo>
                    <a:cubicBezTo>
                      <a:pt x="3418778" y="765311"/>
                      <a:pt x="3433733" y="747578"/>
                      <a:pt x="3447290" y="729006"/>
                    </a:cubicBezTo>
                    <a:cubicBezTo>
                      <a:pt x="3451762" y="722444"/>
                      <a:pt x="3451483" y="713926"/>
                      <a:pt x="3447150" y="707643"/>
                    </a:cubicBezTo>
                    <a:cubicBezTo>
                      <a:pt x="3450365" y="700521"/>
                      <a:pt x="3452881" y="692562"/>
                      <a:pt x="3454138" y="683346"/>
                    </a:cubicBezTo>
                    <a:cubicBezTo>
                      <a:pt x="3459589" y="661703"/>
                      <a:pt x="3459589" y="637268"/>
                      <a:pt x="3457353" y="612832"/>
                    </a:cubicBezTo>
                    <a:cubicBezTo>
                      <a:pt x="3463503" y="607247"/>
                      <a:pt x="3468395" y="598729"/>
                      <a:pt x="3472028" y="591468"/>
                    </a:cubicBezTo>
                    <a:cubicBezTo>
                      <a:pt x="3486284" y="568568"/>
                      <a:pt x="3502357" y="546925"/>
                      <a:pt x="3518989" y="525841"/>
                    </a:cubicBezTo>
                    <a:cubicBezTo>
                      <a:pt x="3512840" y="556420"/>
                      <a:pt x="3517312" y="589932"/>
                      <a:pt x="3524301" y="620093"/>
                    </a:cubicBezTo>
                    <a:close/>
                    <a:moveTo>
                      <a:pt x="3794327" y="703035"/>
                    </a:moveTo>
                    <a:cubicBezTo>
                      <a:pt x="3772943" y="712390"/>
                      <a:pt x="3749323" y="715183"/>
                      <a:pt x="3726401" y="717836"/>
                    </a:cubicBezTo>
                    <a:cubicBezTo>
                      <a:pt x="3718015" y="717417"/>
                      <a:pt x="3708790" y="717557"/>
                      <a:pt x="3699287" y="717836"/>
                    </a:cubicBezTo>
                    <a:cubicBezTo>
                      <a:pt x="3664764" y="718674"/>
                      <a:pt x="3625910" y="719511"/>
                      <a:pt x="3607880" y="689351"/>
                    </a:cubicBezTo>
                    <a:cubicBezTo>
                      <a:pt x="3596140" y="667847"/>
                      <a:pt x="3589851" y="640479"/>
                      <a:pt x="3587055" y="615625"/>
                    </a:cubicBezTo>
                    <a:cubicBezTo>
                      <a:pt x="3582443" y="587419"/>
                      <a:pt x="3574616" y="558235"/>
                      <a:pt x="3583002" y="530030"/>
                    </a:cubicBezTo>
                    <a:cubicBezTo>
                      <a:pt x="3601032" y="504896"/>
                      <a:pt x="3642123" y="495680"/>
                      <a:pt x="3682515" y="495680"/>
                    </a:cubicBezTo>
                    <a:cubicBezTo>
                      <a:pt x="3711027" y="495680"/>
                      <a:pt x="3739120" y="500427"/>
                      <a:pt x="3758267" y="507409"/>
                    </a:cubicBezTo>
                    <a:cubicBezTo>
                      <a:pt x="3773362" y="518859"/>
                      <a:pt x="3772384" y="543714"/>
                      <a:pt x="3778673" y="560749"/>
                    </a:cubicBezTo>
                    <a:cubicBezTo>
                      <a:pt x="3787758" y="606828"/>
                      <a:pt x="3805648" y="656118"/>
                      <a:pt x="3794327" y="703035"/>
                    </a:cubicBezTo>
                    <a:close/>
                    <a:moveTo>
                      <a:pt x="3996288" y="488419"/>
                    </a:moveTo>
                    <a:cubicBezTo>
                      <a:pt x="4012361" y="483951"/>
                      <a:pt x="4028993" y="483113"/>
                      <a:pt x="4045625" y="483113"/>
                    </a:cubicBezTo>
                    <a:cubicBezTo>
                      <a:pt x="4054430" y="483113"/>
                      <a:pt x="4063095" y="483392"/>
                      <a:pt x="4071761" y="483532"/>
                    </a:cubicBezTo>
                    <a:cubicBezTo>
                      <a:pt x="4085877" y="485766"/>
                      <a:pt x="4104885" y="484230"/>
                      <a:pt x="4113970" y="497076"/>
                    </a:cubicBezTo>
                    <a:cubicBezTo>
                      <a:pt x="4131301" y="531147"/>
                      <a:pt x="4141923" y="573036"/>
                      <a:pt x="4140945" y="613530"/>
                    </a:cubicBezTo>
                    <a:cubicBezTo>
                      <a:pt x="4132139" y="625120"/>
                      <a:pt x="4127527" y="637407"/>
                      <a:pt x="4136612" y="650114"/>
                    </a:cubicBezTo>
                    <a:cubicBezTo>
                      <a:pt x="4133677" y="663239"/>
                      <a:pt x="4129484" y="675806"/>
                      <a:pt x="4123334" y="687675"/>
                    </a:cubicBezTo>
                    <a:cubicBezTo>
                      <a:pt x="4122496" y="687815"/>
                      <a:pt x="4121657" y="688094"/>
                      <a:pt x="4120818" y="688234"/>
                    </a:cubicBezTo>
                    <a:cubicBezTo>
                      <a:pt x="4117884" y="688653"/>
                      <a:pt x="4115088" y="689071"/>
                      <a:pt x="4112013" y="689351"/>
                    </a:cubicBezTo>
                    <a:cubicBezTo>
                      <a:pt x="4067149" y="688373"/>
                      <a:pt x="4004254" y="687117"/>
                      <a:pt x="3973366" y="648578"/>
                    </a:cubicBezTo>
                    <a:cubicBezTo>
                      <a:pt x="3986924" y="625957"/>
                      <a:pt x="3967496" y="598589"/>
                      <a:pt x="3969034" y="573874"/>
                    </a:cubicBezTo>
                    <a:cubicBezTo>
                      <a:pt x="3971409" y="545668"/>
                      <a:pt x="3962045" y="498891"/>
                      <a:pt x="3996288" y="488419"/>
                    </a:cubicBezTo>
                    <a:close/>
                    <a:moveTo>
                      <a:pt x="4682116" y="676225"/>
                    </a:moveTo>
                    <a:cubicBezTo>
                      <a:pt x="4688685" y="704710"/>
                      <a:pt x="4689383" y="738641"/>
                      <a:pt x="4709230" y="761680"/>
                    </a:cubicBezTo>
                    <a:cubicBezTo>
                      <a:pt x="4729496" y="781369"/>
                      <a:pt x="4757589" y="784860"/>
                      <a:pt x="4785123" y="784860"/>
                    </a:cubicBezTo>
                    <a:cubicBezTo>
                      <a:pt x="4793649" y="784860"/>
                      <a:pt x="4802174" y="784441"/>
                      <a:pt x="4810420" y="784161"/>
                    </a:cubicBezTo>
                    <a:cubicBezTo>
                      <a:pt x="4848017" y="782346"/>
                      <a:pt x="4885474" y="780252"/>
                      <a:pt x="4923071" y="779693"/>
                    </a:cubicBezTo>
                    <a:cubicBezTo>
                      <a:pt x="4928522" y="779274"/>
                      <a:pt x="4934112" y="779274"/>
                      <a:pt x="4939703" y="779414"/>
                    </a:cubicBezTo>
                    <a:cubicBezTo>
                      <a:pt x="4933134" y="788350"/>
                      <a:pt x="4927404" y="796170"/>
                      <a:pt x="4923490" y="799521"/>
                    </a:cubicBezTo>
                    <a:cubicBezTo>
                      <a:pt x="4912728" y="811390"/>
                      <a:pt x="4896935" y="824515"/>
                      <a:pt x="4900429" y="839316"/>
                    </a:cubicBezTo>
                    <a:cubicBezTo>
                      <a:pt x="4890366" y="840713"/>
                      <a:pt x="4880443" y="842249"/>
                      <a:pt x="4870659" y="844343"/>
                    </a:cubicBezTo>
                    <a:cubicBezTo>
                      <a:pt x="4839212" y="848951"/>
                      <a:pt x="4806926" y="862077"/>
                      <a:pt x="4793229" y="892796"/>
                    </a:cubicBezTo>
                    <a:cubicBezTo>
                      <a:pt x="4789735" y="898940"/>
                      <a:pt x="4788757" y="906201"/>
                      <a:pt x="4789735" y="913043"/>
                    </a:cubicBezTo>
                    <a:cubicBezTo>
                      <a:pt x="4785542" y="917650"/>
                      <a:pt x="4781349" y="922119"/>
                      <a:pt x="4776597" y="925191"/>
                    </a:cubicBezTo>
                    <a:cubicBezTo>
                      <a:pt x="4767233" y="931753"/>
                      <a:pt x="4756052" y="942086"/>
                      <a:pt x="4753536" y="953117"/>
                    </a:cubicBezTo>
                    <a:cubicBezTo>
                      <a:pt x="4749902" y="932591"/>
                      <a:pt x="4746408" y="913043"/>
                      <a:pt x="4744311" y="896007"/>
                    </a:cubicBezTo>
                    <a:cubicBezTo>
                      <a:pt x="4725163" y="834708"/>
                      <a:pt x="4599934" y="828984"/>
                      <a:pt x="4525718" y="852302"/>
                    </a:cubicBezTo>
                    <a:cubicBezTo>
                      <a:pt x="4544447" y="822560"/>
                      <a:pt x="4561778" y="791841"/>
                      <a:pt x="4580646" y="762099"/>
                    </a:cubicBezTo>
                    <a:cubicBezTo>
                      <a:pt x="4585538" y="753721"/>
                      <a:pt x="4601052" y="732078"/>
                      <a:pt x="4583581" y="730403"/>
                    </a:cubicBezTo>
                    <a:cubicBezTo>
                      <a:pt x="4586656" y="723281"/>
                      <a:pt x="4589311" y="715183"/>
                      <a:pt x="4591548" y="706107"/>
                    </a:cubicBezTo>
                    <a:cubicBezTo>
                      <a:pt x="4591688" y="705827"/>
                      <a:pt x="4591828" y="705548"/>
                      <a:pt x="4592107" y="705269"/>
                    </a:cubicBezTo>
                    <a:cubicBezTo>
                      <a:pt x="4596580" y="695913"/>
                      <a:pt x="4643401" y="624142"/>
                      <a:pt x="4670376" y="573595"/>
                    </a:cubicBezTo>
                    <a:cubicBezTo>
                      <a:pt x="4666043" y="610877"/>
                      <a:pt x="4671214" y="650393"/>
                      <a:pt x="4682116" y="676225"/>
                    </a:cubicBezTo>
                    <a:close/>
                    <a:moveTo>
                      <a:pt x="4733410" y="633777"/>
                    </a:moveTo>
                    <a:cubicBezTo>
                      <a:pt x="4731872" y="602499"/>
                      <a:pt x="4731173" y="568708"/>
                      <a:pt x="4744032" y="539525"/>
                    </a:cubicBezTo>
                    <a:cubicBezTo>
                      <a:pt x="4758288" y="527377"/>
                      <a:pt x="4779113" y="525841"/>
                      <a:pt x="4796584" y="521233"/>
                    </a:cubicBezTo>
                    <a:cubicBezTo>
                      <a:pt x="4823977" y="516066"/>
                      <a:pt x="4856962" y="508386"/>
                      <a:pt x="4888689" y="508386"/>
                    </a:cubicBezTo>
                    <a:cubicBezTo>
                      <a:pt x="4903783" y="508386"/>
                      <a:pt x="4918599" y="510062"/>
                      <a:pt x="4932435" y="514670"/>
                    </a:cubicBezTo>
                    <a:cubicBezTo>
                      <a:pt x="4951443" y="579739"/>
                      <a:pt x="4961646" y="651650"/>
                      <a:pt x="4947110" y="718534"/>
                    </a:cubicBezTo>
                    <a:cubicBezTo>
                      <a:pt x="4921673" y="720070"/>
                      <a:pt x="4896376" y="721047"/>
                      <a:pt x="4870939" y="722863"/>
                    </a:cubicBezTo>
                    <a:cubicBezTo>
                      <a:pt x="4844663" y="724817"/>
                      <a:pt x="4818387" y="727052"/>
                      <a:pt x="4792111" y="728867"/>
                    </a:cubicBezTo>
                    <a:lnTo>
                      <a:pt x="4795884" y="728588"/>
                    </a:lnTo>
                    <a:cubicBezTo>
                      <a:pt x="4742774" y="732358"/>
                      <a:pt x="4741516" y="726493"/>
                      <a:pt x="4727959" y="677203"/>
                    </a:cubicBezTo>
                    <a:cubicBezTo>
                      <a:pt x="4739280" y="665473"/>
                      <a:pt x="4734528" y="648299"/>
                      <a:pt x="4733410" y="633777"/>
                    </a:cubicBezTo>
                    <a:close/>
                    <a:moveTo>
                      <a:pt x="5017133" y="1242436"/>
                    </a:moveTo>
                    <a:cubicBezTo>
                      <a:pt x="5016015" y="1242297"/>
                      <a:pt x="5015176" y="1242018"/>
                      <a:pt x="5013779" y="1242018"/>
                    </a:cubicBezTo>
                    <a:cubicBezTo>
                      <a:pt x="5000361" y="1245927"/>
                      <a:pt x="4982890" y="1260868"/>
                      <a:pt x="4987642" y="1274412"/>
                    </a:cubicBezTo>
                    <a:cubicBezTo>
                      <a:pt x="4969752" y="1274273"/>
                      <a:pt x="4952002" y="1274133"/>
                      <a:pt x="4934672" y="1273016"/>
                    </a:cubicBezTo>
                    <a:cubicBezTo>
                      <a:pt x="4923770" y="1273156"/>
                      <a:pt x="4912728" y="1273016"/>
                      <a:pt x="4901827" y="1272876"/>
                    </a:cubicBezTo>
                    <a:cubicBezTo>
                      <a:pt x="4882399" y="1272597"/>
                      <a:pt x="4862972" y="1272318"/>
                      <a:pt x="4843684" y="1273993"/>
                    </a:cubicBezTo>
                    <a:cubicBezTo>
                      <a:pt x="4833062" y="1275250"/>
                      <a:pt x="4824816" y="1286560"/>
                      <a:pt x="4822859" y="1299546"/>
                    </a:cubicBezTo>
                    <a:cubicBezTo>
                      <a:pt x="4815591" y="1287817"/>
                      <a:pt x="4807625" y="1298988"/>
                      <a:pt x="4808184" y="1310577"/>
                    </a:cubicBezTo>
                    <a:cubicBezTo>
                      <a:pt x="4807904" y="1315883"/>
                      <a:pt x="4807765" y="1321050"/>
                      <a:pt x="4807625" y="1326356"/>
                    </a:cubicBezTo>
                    <a:cubicBezTo>
                      <a:pt x="4782048" y="1357354"/>
                      <a:pt x="4762621" y="1393519"/>
                      <a:pt x="4738441" y="1425914"/>
                    </a:cubicBezTo>
                    <a:cubicBezTo>
                      <a:pt x="4737183" y="1393659"/>
                      <a:pt x="4735925" y="1361543"/>
                      <a:pt x="4733689" y="1329428"/>
                    </a:cubicBezTo>
                    <a:cubicBezTo>
                      <a:pt x="4733130" y="1304015"/>
                      <a:pt x="4727260" y="1277345"/>
                      <a:pt x="4707413" y="1266174"/>
                    </a:cubicBezTo>
                    <a:cubicBezTo>
                      <a:pt x="4642702" y="1233640"/>
                      <a:pt x="4569605" y="1250954"/>
                      <a:pt x="4502238" y="1257936"/>
                    </a:cubicBezTo>
                    <a:cubicBezTo>
                      <a:pt x="4464501" y="1263242"/>
                      <a:pt x="4392103" y="1250256"/>
                      <a:pt x="4381900" y="1308483"/>
                    </a:cubicBezTo>
                    <a:cubicBezTo>
                      <a:pt x="4362752" y="1313230"/>
                      <a:pt x="4321941" y="1366570"/>
                      <a:pt x="4290913" y="1410275"/>
                    </a:cubicBezTo>
                    <a:cubicBezTo>
                      <a:pt x="4289655" y="1395614"/>
                      <a:pt x="4288397" y="1380952"/>
                      <a:pt x="4287139" y="1366291"/>
                    </a:cubicBezTo>
                    <a:cubicBezTo>
                      <a:pt x="4285322" y="1333477"/>
                      <a:pt x="4282946" y="1302758"/>
                      <a:pt x="4255552" y="1290331"/>
                    </a:cubicBezTo>
                    <a:cubicBezTo>
                      <a:pt x="4263799" y="1279998"/>
                      <a:pt x="4268970" y="1264359"/>
                      <a:pt x="4274420" y="1253607"/>
                    </a:cubicBezTo>
                    <a:cubicBezTo>
                      <a:pt x="4287838" y="1225122"/>
                      <a:pt x="4305309" y="1198731"/>
                      <a:pt x="4317608" y="1169827"/>
                    </a:cubicBezTo>
                    <a:cubicBezTo>
                      <a:pt x="4338293" y="1157959"/>
                      <a:pt x="4347937" y="1134361"/>
                      <a:pt x="4352410" y="1098754"/>
                    </a:cubicBezTo>
                    <a:cubicBezTo>
                      <a:pt x="4353947" y="1081998"/>
                      <a:pt x="4354925" y="1065242"/>
                      <a:pt x="4355764" y="1048486"/>
                    </a:cubicBezTo>
                    <a:cubicBezTo>
                      <a:pt x="4362612" y="1040108"/>
                      <a:pt x="4368203" y="1028938"/>
                      <a:pt x="4374073" y="1021537"/>
                    </a:cubicBezTo>
                    <a:cubicBezTo>
                      <a:pt x="4389867" y="999475"/>
                      <a:pt x="4406778" y="978251"/>
                      <a:pt x="4423131" y="956468"/>
                    </a:cubicBezTo>
                    <a:cubicBezTo>
                      <a:pt x="4434592" y="962752"/>
                      <a:pt x="4449826" y="959401"/>
                      <a:pt x="4457513" y="948509"/>
                    </a:cubicBezTo>
                    <a:cubicBezTo>
                      <a:pt x="4460169" y="945018"/>
                      <a:pt x="4462824" y="941528"/>
                      <a:pt x="4465480" y="938037"/>
                    </a:cubicBezTo>
                    <a:cubicBezTo>
                      <a:pt x="4459190" y="993192"/>
                      <a:pt x="4454997" y="1049045"/>
                      <a:pt x="4464641" y="1104060"/>
                    </a:cubicBezTo>
                    <a:cubicBezTo>
                      <a:pt x="4475683" y="1183372"/>
                      <a:pt x="4595042" y="1167873"/>
                      <a:pt x="4654303" y="1173737"/>
                    </a:cubicBezTo>
                    <a:cubicBezTo>
                      <a:pt x="4658495" y="1174016"/>
                      <a:pt x="4662549" y="1174156"/>
                      <a:pt x="4666462" y="1174156"/>
                    </a:cubicBezTo>
                    <a:cubicBezTo>
                      <a:pt x="4675826" y="1174156"/>
                      <a:pt x="4684352" y="1173458"/>
                      <a:pt x="4692039" y="1172062"/>
                    </a:cubicBezTo>
                    <a:cubicBezTo>
                      <a:pt x="4683374" y="1186164"/>
                      <a:pt x="4674289" y="1200128"/>
                      <a:pt x="4663527" y="1214091"/>
                    </a:cubicBezTo>
                    <a:cubicBezTo>
                      <a:pt x="4654861" y="1225960"/>
                      <a:pt x="4659194" y="1243274"/>
                      <a:pt x="4671913" y="1249977"/>
                    </a:cubicBezTo>
                    <a:cubicBezTo>
                      <a:pt x="4710209" y="1265616"/>
                      <a:pt x="4718455" y="1204317"/>
                      <a:pt x="4733549" y="1181138"/>
                    </a:cubicBezTo>
                    <a:cubicBezTo>
                      <a:pt x="4738581" y="1167174"/>
                      <a:pt x="4746547" y="1151815"/>
                      <a:pt x="4748644" y="1136595"/>
                    </a:cubicBezTo>
                    <a:cubicBezTo>
                      <a:pt x="4774640" y="1095822"/>
                      <a:pt x="4766115" y="1028100"/>
                      <a:pt x="4755772" y="967080"/>
                    </a:cubicBezTo>
                    <a:cubicBezTo>
                      <a:pt x="4756890" y="968896"/>
                      <a:pt x="4758008" y="970571"/>
                      <a:pt x="4759825" y="972386"/>
                    </a:cubicBezTo>
                    <a:cubicBezTo>
                      <a:pt x="4773382" y="983976"/>
                      <a:pt x="4785542" y="976994"/>
                      <a:pt x="4795605" y="966243"/>
                    </a:cubicBezTo>
                    <a:cubicBezTo>
                      <a:pt x="4796584" y="1003804"/>
                      <a:pt x="4800218" y="1041365"/>
                      <a:pt x="4801475" y="1078787"/>
                    </a:cubicBezTo>
                    <a:cubicBezTo>
                      <a:pt x="4795884" y="1149720"/>
                      <a:pt x="4855145" y="1187002"/>
                      <a:pt x="4919018" y="1192867"/>
                    </a:cubicBezTo>
                    <a:cubicBezTo>
                      <a:pt x="4925028" y="1193425"/>
                      <a:pt x="4930898" y="1193705"/>
                      <a:pt x="4936908" y="1193705"/>
                    </a:cubicBezTo>
                    <a:cubicBezTo>
                      <a:pt x="4969473" y="1193705"/>
                      <a:pt x="5001479" y="1186025"/>
                      <a:pt x="5033625" y="1182255"/>
                    </a:cubicBezTo>
                    <a:cubicBezTo>
                      <a:pt x="5040613" y="1181975"/>
                      <a:pt x="5047742" y="1181277"/>
                      <a:pt x="5054590" y="1179881"/>
                    </a:cubicBezTo>
                    <a:cubicBezTo>
                      <a:pt x="5049279" y="1185885"/>
                      <a:pt x="5043968" y="1191889"/>
                      <a:pt x="5038517" y="1197614"/>
                    </a:cubicBezTo>
                    <a:cubicBezTo>
                      <a:pt x="5027056" y="1209483"/>
                      <a:pt x="5010285" y="1227496"/>
                      <a:pt x="5017133" y="1242436"/>
                    </a:cubicBezTo>
                    <a:close/>
                    <a:moveTo>
                      <a:pt x="5606523" y="1434152"/>
                    </a:moveTo>
                    <a:cubicBezTo>
                      <a:pt x="5620360" y="1406505"/>
                      <a:pt x="5635873" y="1379137"/>
                      <a:pt x="5655580" y="1355120"/>
                    </a:cubicBezTo>
                    <a:cubicBezTo>
                      <a:pt x="5650409" y="1407482"/>
                      <a:pt x="5653205" y="1483024"/>
                      <a:pt x="5653484" y="1493776"/>
                    </a:cubicBezTo>
                    <a:cubicBezTo>
                      <a:pt x="5648732" y="1562056"/>
                      <a:pt x="5714421" y="1573087"/>
                      <a:pt x="5765436" y="1575740"/>
                    </a:cubicBezTo>
                    <a:cubicBezTo>
                      <a:pt x="5813795" y="1578393"/>
                      <a:pt x="5862713" y="1582722"/>
                      <a:pt x="5911770" y="1583280"/>
                    </a:cubicBezTo>
                    <a:cubicBezTo>
                      <a:pt x="5915404" y="1583699"/>
                      <a:pt x="5918479" y="1583699"/>
                      <a:pt x="5921833" y="1583839"/>
                    </a:cubicBezTo>
                    <a:cubicBezTo>
                      <a:pt x="5897235" y="1613999"/>
                      <a:pt x="5873195" y="1650025"/>
                      <a:pt x="5867325" y="1658961"/>
                    </a:cubicBezTo>
                    <a:cubicBezTo>
                      <a:pt x="5861035" y="1668875"/>
                      <a:pt x="5866067" y="1683257"/>
                      <a:pt x="5876829" y="1687586"/>
                    </a:cubicBezTo>
                    <a:cubicBezTo>
                      <a:pt x="5886612" y="1691635"/>
                      <a:pt x="5899331" y="1687167"/>
                      <a:pt x="5903105" y="1676974"/>
                    </a:cubicBezTo>
                    <a:cubicBezTo>
                      <a:pt x="5914565" y="1642903"/>
                      <a:pt x="5933154" y="1612045"/>
                      <a:pt x="5952861" y="1582024"/>
                    </a:cubicBezTo>
                    <a:cubicBezTo>
                      <a:pt x="6013519" y="1569038"/>
                      <a:pt x="6010305" y="1500618"/>
                      <a:pt x="5994791" y="1433873"/>
                    </a:cubicBezTo>
                    <a:cubicBezTo>
                      <a:pt x="5996049" y="1431639"/>
                      <a:pt x="5997167" y="1429684"/>
                      <a:pt x="5998564" y="1428009"/>
                    </a:cubicBezTo>
                    <a:cubicBezTo>
                      <a:pt x="6006531" y="1415442"/>
                      <a:pt x="6014637" y="1403014"/>
                      <a:pt x="6023303" y="1390866"/>
                    </a:cubicBezTo>
                    <a:cubicBezTo>
                      <a:pt x="6029732" y="1435130"/>
                      <a:pt x="6043569" y="1479254"/>
                      <a:pt x="6054890" y="1522540"/>
                    </a:cubicBezTo>
                    <a:cubicBezTo>
                      <a:pt x="6068866" y="1616653"/>
                      <a:pt x="6203740" y="1611905"/>
                      <a:pt x="6294028" y="1609252"/>
                    </a:cubicBezTo>
                    <a:cubicBezTo>
                      <a:pt x="6367405" y="1606878"/>
                      <a:pt x="6440781" y="1608554"/>
                      <a:pt x="6514158" y="1610229"/>
                    </a:cubicBezTo>
                    <a:cubicBezTo>
                      <a:pt x="6561818" y="1611347"/>
                      <a:pt x="6609618" y="1612324"/>
                      <a:pt x="6657417" y="1612324"/>
                    </a:cubicBezTo>
                    <a:cubicBezTo>
                      <a:pt x="6670695" y="1612883"/>
                      <a:pt x="6682715" y="1613301"/>
                      <a:pt x="6693896" y="1613581"/>
                    </a:cubicBezTo>
                    <a:cubicBezTo>
                      <a:pt x="6672652" y="1642485"/>
                      <a:pt x="6656299" y="1674879"/>
                      <a:pt x="6631561" y="1702108"/>
                    </a:cubicBezTo>
                    <a:cubicBezTo>
                      <a:pt x="6617585" y="1701270"/>
                      <a:pt x="6603608" y="1700572"/>
                      <a:pt x="6589771" y="1700013"/>
                    </a:cubicBezTo>
                    <a:cubicBezTo>
                      <a:pt x="6543229" y="1699874"/>
                      <a:pt x="6364330" y="1682001"/>
                      <a:pt x="6348117" y="1731012"/>
                    </a:cubicBezTo>
                    <a:cubicBezTo>
                      <a:pt x="6347418" y="1731431"/>
                      <a:pt x="6346720" y="1731989"/>
                      <a:pt x="6346021" y="1732548"/>
                    </a:cubicBezTo>
                    <a:cubicBezTo>
                      <a:pt x="6344343" y="1734363"/>
                      <a:pt x="6343505" y="1736597"/>
                      <a:pt x="6343505" y="1738831"/>
                    </a:cubicBezTo>
                    <a:lnTo>
                      <a:pt x="6343505" y="1738831"/>
                    </a:lnTo>
                    <a:cubicBezTo>
                      <a:pt x="6343645" y="1742322"/>
                      <a:pt x="6343924" y="1745673"/>
                      <a:pt x="6344064" y="1749164"/>
                    </a:cubicBezTo>
                    <a:cubicBezTo>
                      <a:pt x="6344204" y="1752515"/>
                      <a:pt x="6344483" y="1755867"/>
                      <a:pt x="6344763" y="1759218"/>
                    </a:cubicBezTo>
                    <a:cubicBezTo>
                      <a:pt x="6343924" y="1759916"/>
                      <a:pt x="6343086" y="1760754"/>
                      <a:pt x="6342107" y="1761591"/>
                    </a:cubicBezTo>
                    <a:cubicBezTo>
                      <a:pt x="6340151" y="1763267"/>
                      <a:pt x="6338194" y="1765222"/>
                      <a:pt x="6336237" y="1767316"/>
                    </a:cubicBezTo>
                    <a:cubicBezTo>
                      <a:pt x="6332603" y="1770947"/>
                      <a:pt x="6328830" y="1774996"/>
                      <a:pt x="6325196" y="1779325"/>
                    </a:cubicBezTo>
                    <a:cubicBezTo>
                      <a:pt x="6319046" y="1786167"/>
                      <a:pt x="6312757" y="1793707"/>
                      <a:pt x="6306747" y="1801387"/>
                    </a:cubicBezTo>
                    <a:cubicBezTo>
                      <a:pt x="6306048" y="1802225"/>
                      <a:pt x="6305349" y="1803063"/>
                      <a:pt x="6304650" y="1804040"/>
                    </a:cubicBezTo>
                    <a:cubicBezTo>
                      <a:pt x="6299898" y="1809904"/>
                      <a:pt x="6295146" y="1815909"/>
                      <a:pt x="6290674" y="1821633"/>
                    </a:cubicBezTo>
                    <a:cubicBezTo>
                      <a:pt x="6289416" y="1823169"/>
                      <a:pt x="6288158" y="1824845"/>
                      <a:pt x="6286900" y="1826381"/>
                    </a:cubicBezTo>
                    <a:cubicBezTo>
                      <a:pt x="6284245" y="1829732"/>
                      <a:pt x="6281729" y="1832944"/>
                      <a:pt x="6279353" y="1836016"/>
                    </a:cubicBezTo>
                    <a:cubicBezTo>
                      <a:pt x="6278374" y="1837133"/>
                      <a:pt x="6277536" y="1838390"/>
                      <a:pt x="6276697" y="1839507"/>
                    </a:cubicBezTo>
                    <a:cubicBezTo>
                      <a:pt x="6273343" y="1843696"/>
                      <a:pt x="6270268" y="1847466"/>
                      <a:pt x="6267612" y="1850817"/>
                    </a:cubicBezTo>
                    <a:cubicBezTo>
                      <a:pt x="6267193" y="1851375"/>
                      <a:pt x="6266774" y="1851934"/>
                      <a:pt x="6266355" y="1852353"/>
                    </a:cubicBezTo>
                    <a:cubicBezTo>
                      <a:pt x="6263978" y="1855146"/>
                      <a:pt x="6261882" y="1857380"/>
                      <a:pt x="6260205" y="1859055"/>
                    </a:cubicBezTo>
                    <a:cubicBezTo>
                      <a:pt x="6259506" y="1853051"/>
                      <a:pt x="6258528" y="1847047"/>
                      <a:pt x="6257270" y="1841182"/>
                    </a:cubicBezTo>
                    <a:cubicBezTo>
                      <a:pt x="6256711" y="1838250"/>
                      <a:pt x="6256152" y="1835318"/>
                      <a:pt x="6255453" y="1832246"/>
                    </a:cubicBezTo>
                    <a:cubicBezTo>
                      <a:pt x="6255034" y="1830151"/>
                      <a:pt x="6254614" y="1828057"/>
                      <a:pt x="6254195" y="1825962"/>
                    </a:cubicBezTo>
                    <a:cubicBezTo>
                      <a:pt x="6253357" y="1822192"/>
                      <a:pt x="6252518" y="1818282"/>
                      <a:pt x="6251540" y="1814512"/>
                    </a:cubicBezTo>
                    <a:cubicBezTo>
                      <a:pt x="6250980" y="1811999"/>
                      <a:pt x="6250421" y="1809486"/>
                      <a:pt x="6249862" y="1806972"/>
                    </a:cubicBezTo>
                    <a:cubicBezTo>
                      <a:pt x="6248325" y="1800689"/>
                      <a:pt x="6246788" y="1794405"/>
                      <a:pt x="6245390" y="1787982"/>
                    </a:cubicBezTo>
                    <a:cubicBezTo>
                      <a:pt x="6241616" y="1773740"/>
                      <a:pt x="6241057" y="1749862"/>
                      <a:pt x="6233929" y="1735201"/>
                    </a:cubicBezTo>
                    <a:cubicBezTo>
                      <a:pt x="6219952" y="1707693"/>
                      <a:pt x="6186409" y="1702108"/>
                      <a:pt x="6158456" y="1699036"/>
                    </a:cubicBezTo>
                    <a:cubicBezTo>
                      <a:pt x="6109957" y="1695545"/>
                      <a:pt x="6061179" y="1695824"/>
                      <a:pt x="6012401" y="1695964"/>
                    </a:cubicBezTo>
                    <a:cubicBezTo>
                      <a:pt x="5991856" y="1696104"/>
                      <a:pt x="5971171" y="1696104"/>
                      <a:pt x="5950625" y="1695964"/>
                    </a:cubicBezTo>
                    <a:cubicBezTo>
                      <a:pt x="5913587" y="1696383"/>
                      <a:pt x="5876549" y="1699595"/>
                      <a:pt x="5839791" y="1704621"/>
                    </a:cubicBezTo>
                    <a:cubicBezTo>
                      <a:pt x="5822879" y="1707274"/>
                      <a:pt x="5810580" y="1722774"/>
                      <a:pt x="5812956" y="1739948"/>
                    </a:cubicBezTo>
                    <a:cubicBezTo>
                      <a:pt x="5813096" y="1740926"/>
                      <a:pt x="5813236" y="1741903"/>
                      <a:pt x="5813515" y="1742881"/>
                    </a:cubicBezTo>
                    <a:lnTo>
                      <a:pt x="5813515" y="1743020"/>
                    </a:lnTo>
                    <a:cubicBezTo>
                      <a:pt x="5813795" y="1743858"/>
                      <a:pt x="5814074" y="1744696"/>
                      <a:pt x="5814214" y="1745673"/>
                    </a:cubicBezTo>
                    <a:cubicBezTo>
                      <a:pt x="5814354" y="1745813"/>
                      <a:pt x="5814354" y="1746092"/>
                      <a:pt x="5814493" y="1746232"/>
                    </a:cubicBezTo>
                    <a:cubicBezTo>
                      <a:pt x="5814773" y="1747070"/>
                      <a:pt x="5815053" y="1747768"/>
                      <a:pt x="5815472" y="1748606"/>
                    </a:cubicBezTo>
                    <a:cubicBezTo>
                      <a:pt x="5815891" y="1749443"/>
                      <a:pt x="5816310" y="1750142"/>
                      <a:pt x="5816730" y="1750979"/>
                    </a:cubicBezTo>
                    <a:cubicBezTo>
                      <a:pt x="5817010" y="1751538"/>
                      <a:pt x="5817289" y="1751957"/>
                      <a:pt x="5817568" y="1752376"/>
                    </a:cubicBezTo>
                    <a:cubicBezTo>
                      <a:pt x="5818127" y="1753213"/>
                      <a:pt x="5818687" y="1754051"/>
                      <a:pt x="5819385" y="1754889"/>
                    </a:cubicBezTo>
                    <a:cubicBezTo>
                      <a:pt x="5819665" y="1755448"/>
                      <a:pt x="5820084" y="1756006"/>
                      <a:pt x="5820504" y="1756425"/>
                    </a:cubicBezTo>
                    <a:cubicBezTo>
                      <a:pt x="5820504" y="1756565"/>
                      <a:pt x="5820643" y="1756565"/>
                      <a:pt x="5820643" y="1756704"/>
                    </a:cubicBezTo>
                    <a:cubicBezTo>
                      <a:pt x="5821342" y="1757542"/>
                      <a:pt x="5822181" y="1758380"/>
                      <a:pt x="5823019" y="1759078"/>
                    </a:cubicBezTo>
                    <a:cubicBezTo>
                      <a:pt x="5823019" y="1759078"/>
                      <a:pt x="5823159" y="1759218"/>
                      <a:pt x="5823299" y="1759357"/>
                    </a:cubicBezTo>
                    <a:cubicBezTo>
                      <a:pt x="5823578" y="1759497"/>
                      <a:pt x="5823858" y="1759776"/>
                      <a:pt x="5823998" y="1760055"/>
                    </a:cubicBezTo>
                    <a:cubicBezTo>
                      <a:pt x="5824417" y="1760335"/>
                      <a:pt x="5824696" y="1760614"/>
                      <a:pt x="5825116" y="1760893"/>
                    </a:cubicBezTo>
                    <a:lnTo>
                      <a:pt x="5825116" y="1760893"/>
                    </a:lnTo>
                    <a:lnTo>
                      <a:pt x="5825116" y="1760893"/>
                    </a:lnTo>
                    <a:lnTo>
                      <a:pt x="5825116" y="1760893"/>
                    </a:lnTo>
                    <a:cubicBezTo>
                      <a:pt x="5825256" y="1761033"/>
                      <a:pt x="5825395" y="1761033"/>
                      <a:pt x="5825535" y="1761173"/>
                    </a:cubicBezTo>
                    <a:cubicBezTo>
                      <a:pt x="5810860" y="1757961"/>
                      <a:pt x="5777176" y="1809486"/>
                      <a:pt x="5769769" y="1816746"/>
                    </a:cubicBezTo>
                    <a:cubicBezTo>
                      <a:pt x="5768790" y="1817864"/>
                      <a:pt x="5768092" y="1819120"/>
                      <a:pt x="5767533" y="1820377"/>
                    </a:cubicBezTo>
                    <a:lnTo>
                      <a:pt x="5767533" y="1820377"/>
                    </a:lnTo>
                    <a:lnTo>
                      <a:pt x="5767533" y="1820377"/>
                    </a:lnTo>
                    <a:cubicBezTo>
                      <a:pt x="5762361" y="1797617"/>
                      <a:pt x="5757469" y="1776672"/>
                      <a:pt x="5755233" y="1759218"/>
                    </a:cubicBezTo>
                    <a:cubicBezTo>
                      <a:pt x="5751040" y="1696662"/>
                      <a:pt x="5679341" y="1690239"/>
                      <a:pt x="5630004" y="1686329"/>
                    </a:cubicBezTo>
                    <a:cubicBezTo>
                      <a:pt x="5592826" y="1683676"/>
                      <a:pt x="5555648" y="1683537"/>
                      <a:pt x="5518611" y="1685212"/>
                    </a:cubicBezTo>
                    <a:cubicBezTo>
                      <a:pt x="5527695" y="1668596"/>
                      <a:pt x="5537060" y="1652119"/>
                      <a:pt x="5546424" y="1635503"/>
                    </a:cubicBezTo>
                    <a:cubicBezTo>
                      <a:pt x="5559282" y="1612883"/>
                      <a:pt x="5571721" y="1590262"/>
                      <a:pt x="5583601" y="1567223"/>
                    </a:cubicBezTo>
                    <a:cubicBezTo>
                      <a:pt x="5587235" y="1560660"/>
                      <a:pt x="5586956" y="1553120"/>
                      <a:pt x="5583881" y="1546836"/>
                    </a:cubicBezTo>
                    <a:cubicBezTo>
                      <a:pt x="5589891" y="1525193"/>
                      <a:pt x="5590031" y="1496987"/>
                      <a:pt x="5590170" y="1472412"/>
                    </a:cubicBezTo>
                    <a:cubicBezTo>
                      <a:pt x="5595062" y="1459286"/>
                      <a:pt x="5600653" y="1446719"/>
                      <a:pt x="5606523" y="1434152"/>
                    </a:cubicBezTo>
                    <a:close/>
                    <a:moveTo>
                      <a:pt x="5942938" y="1520306"/>
                    </a:moveTo>
                    <a:cubicBezTo>
                      <a:pt x="5893880" y="1524495"/>
                      <a:pt x="5844403" y="1519468"/>
                      <a:pt x="5795206" y="1518211"/>
                    </a:cubicBezTo>
                    <a:cubicBezTo>
                      <a:pt x="5786820" y="1517374"/>
                      <a:pt x="5777596" y="1517374"/>
                      <a:pt x="5768371" y="1517374"/>
                    </a:cubicBezTo>
                    <a:cubicBezTo>
                      <a:pt x="5744611" y="1517374"/>
                      <a:pt x="5719453" y="1517374"/>
                      <a:pt x="5702122" y="1503550"/>
                    </a:cubicBezTo>
                    <a:cubicBezTo>
                      <a:pt x="5688705" y="1449791"/>
                      <a:pt x="5690382" y="1393380"/>
                      <a:pt x="5685770" y="1338504"/>
                    </a:cubicBezTo>
                    <a:cubicBezTo>
                      <a:pt x="5702542" y="1359868"/>
                      <a:pt x="5731753" y="1345346"/>
                      <a:pt x="5753975" y="1344508"/>
                    </a:cubicBezTo>
                    <a:cubicBezTo>
                      <a:pt x="5806527" y="1338923"/>
                      <a:pt x="5860057" y="1335851"/>
                      <a:pt x="5912748" y="1339621"/>
                    </a:cubicBezTo>
                    <a:cubicBezTo>
                      <a:pt x="5920575" y="1399803"/>
                      <a:pt x="5947690" y="1459147"/>
                      <a:pt x="5942938" y="1520306"/>
                    </a:cubicBezTo>
                    <a:close/>
                    <a:moveTo>
                      <a:pt x="5859218" y="1765780"/>
                    </a:moveTo>
                    <a:cubicBezTo>
                      <a:pt x="5901148" y="1759916"/>
                      <a:pt x="5943217" y="1758938"/>
                      <a:pt x="5985426" y="1758938"/>
                    </a:cubicBezTo>
                    <a:cubicBezTo>
                      <a:pt x="6003037" y="1758938"/>
                      <a:pt x="6020647" y="1759078"/>
                      <a:pt x="6038258" y="1759078"/>
                    </a:cubicBezTo>
                    <a:cubicBezTo>
                      <a:pt x="6050976" y="1759357"/>
                      <a:pt x="6063974" y="1759357"/>
                      <a:pt x="6076833" y="1759218"/>
                    </a:cubicBezTo>
                    <a:cubicBezTo>
                      <a:pt x="6110656" y="1759078"/>
                      <a:pt x="6144619" y="1758799"/>
                      <a:pt x="6177604" y="1766199"/>
                    </a:cubicBezTo>
                    <a:cubicBezTo>
                      <a:pt x="6188785" y="1833642"/>
                      <a:pt x="6217157" y="1907089"/>
                      <a:pt x="6183334" y="1972577"/>
                    </a:cubicBezTo>
                    <a:cubicBezTo>
                      <a:pt x="6099894" y="1963082"/>
                      <a:pt x="6015756" y="1964199"/>
                      <a:pt x="5932316" y="1955123"/>
                    </a:cubicBezTo>
                    <a:cubicBezTo>
                      <a:pt x="5900729" y="1953447"/>
                      <a:pt x="5904223" y="1915467"/>
                      <a:pt x="5894719" y="1892707"/>
                    </a:cubicBezTo>
                    <a:cubicBezTo>
                      <a:pt x="5881860" y="1850677"/>
                      <a:pt x="5872916" y="1807531"/>
                      <a:pt x="5859218" y="1765780"/>
                    </a:cubicBezTo>
                    <a:close/>
                    <a:moveTo>
                      <a:pt x="5830986" y="1766898"/>
                    </a:moveTo>
                    <a:cubicBezTo>
                      <a:pt x="5830567" y="1765641"/>
                      <a:pt x="5830147" y="1764384"/>
                      <a:pt x="5829448" y="1763546"/>
                    </a:cubicBezTo>
                    <a:lnTo>
                      <a:pt x="5829448" y="1763546"/>
                    </a:lnTo>
                    <a:cubicBezTo>
                      <a:pt x="5829728" y="1763686"/>
                      <a:pt x="5830147" y="1763826"/>
                      <a:pt x="5830427" y="1764105"/>
                    </a:cubicBezTo>
                    <a:cubicBezTo>
                      <a:pt x="5830567" y="1764803"/>
                      <a:pt x="5830567" y="1765501"/>
                      <a:pt x="5830706" y="1766199"/>
                    </a:cubicBezTo>
                    <a:cubicBezTo>
                      <a:pt x="5830986" y="1766339"/>
                      <a:pt x="5830986" y="1766618"/>
                      <a:pt x="5830986" y="1766898"/>
                    </a:cubicBezTo>
                    <a:close/>
                    <a:moveTo>
                      <a:pt x="5559422" y="1746232"/>
                    </a:moveTo>
                    <a:cubicBezTo>
                      <a:pt x="5603868" y="1746232"/>
                      <a:pt x="5648033" y="1750421"/>
                      <a:pt x="5691081" y="1760893"/>
                    </a:cubicBezTo>
                    <a:cubicBezTo>
                      <a:pt x="5700864" y="1826660"/>
                      <a:pt x="5732871" y="1902341"/>
                      <a:pt x="5717496" y="1971599"/>
                    </a:cubicBezTo>
                    <a:cubicBezTo>
                      <a:pt x="5707713" y="1973415"/>
                      <a:pt x="5697790" y="1974252"/>
                      <a:pt x="5687866" y="1974811"/>
                    </a:cubicBezTo>
                    <a:cubicBezTo>
                      <a:pt x="5663128" y="1976068"/>
                      <a:pt x="5638250" y="1976068"/>
                      <a:pt x="5613511" y="1976068"/>
                    </a:cubicBezTo>
                    <a:cubicBezTo>
                      <a:pt x="5548800" y="1977324"/>
                      <a:pt x="5484648" y="1971879"/>
                      <a:pt x="5420216" y="1967131"/>
                    </a:cubicBezTo>
                    <a:cubicBezTo>
                      <a:pt x="5381920" y="1964338"/>
                      <a:pt x="5342646" y="1968248"/>
                      <a:pt x="5305189" y="1958334"/>
                    </a:cubicBezTo>
                    <a:lnTo>
                      <a:pt x="5305189" y="1958334"/>
                    </a:lnTo>
                    <a:cubicBezTo>
                      <a:pt x="5293309" y="1904855"/>
                      <a:pt x="5290793" y="1848164"/>
                      <a:pt x="5278354" y="1794405"/>
                    </a:cubicBezTo>
                    <a:cubicBezTo>
                      <a:pt x="5284085" y="1791194"/>
                      <a:pt x="5288837" y="1786167"/>
                      <a:pt x="5291632" y="1780163"/>
                    </a:cubicBezTo>
                    <a:cubicBezTo>
                      <a:pt x="5378007" y="1763267"/>
                      <a:pt x="5469413" y="1746232"/>
                      <a:pt x="5559422" y="1746232"/>
                    </a:cubicBezTo>
                    <a:close/>
                    <a:moveTo>
                      <a:pt x="5538457" y="1519049"/>
                    </a:moveTo>
                    <a:cubicBezTo>
                      <a:pt x="5489260" y="1520027"/>
                      <a:pt x="5440621" y="1510392"/>
                      <a:pt x="5391704" y="1506063"/>
                    </a:cubicBezTo>
                    <a:cubicBezTo>
                      <a:pt x="5352290" y="1499780"/>
                      <a:pt x="5311479" y="1505784"/>
                      <a:pt x="5272903" y="1494474"/>
                    </a:cubicBezTo>
                    <a:cubicBezTo>
                      <a:pt x="5259905" y="1443089"/>
                      <a:pt x="5257529" y="1388772"/>
                      <a:pt x="5249702" y="1335851"/>
                    </a:cubicBezTo>
                    <a:cubicBezTo>
                      <a:pt x="5250541" y="1333337"/>
                      <a:pt x="5251240" y="1331103"/>
                      <a:pt x="5251938" y="1329428"/>
                    </a:cubicBezTo>
                    <a:cubicBezTo>
                      <a:pt x="5261582" y="1335572"/>
                      <a:pt x="5272903" y="1334175"/>
                      <a:pt x="5284085" y="1332639"/>
                    </a:cubicBezTo>
                    <a:cubicBezTo>
                      <a:pt x="5291632" y="1331662"/>
                      <a:pt x="5299179" y="1330684"/>
                      <a:pt x="5306307" y="1332081"/>
                    </a:cubicBezTo>
                    <a:cubicBezTo>
                      <a:pt x="5383458" y="1332081"/>
                      <a:pt x="5456974" y="1330405"/>
                      <a:pt x="5534544" y="1341017"/>
                    </a:cubicBezTo>
                    <a:cubicBezTo>
                      <a:pt x="5540693" y="1399803"/>
                      <a:pt x="5544467" y="1459845"/>
                      <a:pt x="5538457" y="1519049"/>
                    </a:cubicBezTo>
                    <a:close/>
                    <a:moveTo>
                      <a:pt x="5226641" y="1391983"/>
                    </a:moveTo>
                    <a:cubicBezTo>
                      <a:pt x="5228318" y="1429824"/>
                      <a:pt x="5229716" y="1467664"/>
                      <a:pt x="5234048" y="1505225"/>
                    </a:cubicBezTo>
                    <a:cubicBezTo>
                      <a:pt x="5235306" y="1521981"/>
                      <a:pt x="5243832" y="1537481"/>
                      <a:pt x="5256132" y="1544183"/>
                    </a:cubicBezTo>
                    <a:cubicBezTo>
                      <a:pt x="5283386" y="1558984"/>
                      <a:pt x="5314134" y="1557588"/>
                      <a:pt x="5343066" y="1560101"/>
                    </a:cubicBezTo>
                    <a:cubicBezTo>
                      <a:pt x="5403724" y="1565268"/>
                      <a:pt x="5464522" y="1577974"/>
                      <a:pt x="5525459" y="1580627"/>
                    </a:cubicBezTo>
                    <a:cubicBezTo>
                      <a:pt x="5518750" y="1591658"/>
                      <a:pt x="5511902" y="1602689"/>
                      <a:pt x="5505193" y="1613720"/>
                    </a:cubicBezTo>
                    <a:cubicBezTo>
                      <a:pt x="5490518" y="1637877"/>
                      <a:pt x="5475143" y="1661475"/>
                      <a:pt x="5460049" y="1685492"/>
                    </a:cubicBezTo>
                    <a:cubicBezTo>
                      <a:pt x="5459210" y="1686748"/>
                      <a:pt x="5458651" y="1688005"/>
                      <a:pt x="5458232" y="1689401"/>
                    </a:cubicBezTo>
                    <a:cubicBezTo>
                      <a:pt x="5458232" y="1689401"/>
                      <a:pt x="5458232" y="1689401"/>
                      <a:pt x="5458092" y="1689401"/>
                    </a:cubicBezTo>
                    <a:cubicBezTo>
                      <a:pt x="5396036" y="1695405"/>
                      <a:pt x="5334540" y="1706157"/>
                      <a:pt x="5273742" y="1719702"/>
                    </a:cubicBezTo>
                    <a:cubicBezTo>
                      <a:pt x="5249563" y="1721098"/>
                      <a:pt x="5231533" y="1747768"/>
                      <a:pt x="5234048" y="1770249"/>
                    </a:cubicBezTo>
                    <a:lnTo>
                      <a:pt x="5234048" y="1770249"/>
                    </a:lnTo>
                    <a:cubicBezTo>
                      <a:pt x="5221610" y="1780302"/>
                      <a:pt x="5211267" y="1794266"/>
                      <a:pt x="5199666" y="1804179"/>
                    </a:cubicBezTo>
                    <a:cubicBezTo>
                      <a:pt x="5190302" y="1818143"/>
                      <a:pt x="5161650" y="1835876"/>
                      <a:pt x="5152146" y="1853889"/>
                    </a:cubicBezTo>
                    <a:lnTo>
                      <a:pt x="5152146" y="1853749"/>
                    </a:lnTo>
                    <a:cubicBezTo>
                      <a:pt x="5148372" y="1829453"/>
                      <a:pt x="5144459" y="1806274"/>
                      <a:pt x="5142502" y="1786446"/>
                    </a:cubicBezTo>
                    <a:cubicBezTo>
                      <a:pt x="5143900" y="1742322"/>
                      <a:pt x="5119581" y="1723192"/>
                      <a:pt x="5084500" y="1716350"/>
                    </a:cubicBezTo>
                    <a:cubicBezTo>
                      <a:pt x="5095821" y="1695545"/>
                      <a:pt x="5108400" y="1673483"/>
                      <a:pt x="5121118" y="1651421"/>
                    </a:cubicBezTo>
                    <a:cubicBezTo>
                      <a:pt x="5130203" y="1632710"/>
                      <a:pt x="5143201" y="1614418"/>
                      <a:pt x="5151866" y="1595149"/>
                    </a:cubicBezTo>
                    <a:cubicBezTo>
                      <a:pt x="5169058" y="1565687"/>
                      <a:pt x="5166961" y="1513045"/>
                      <a:pt x="5163747" y="1471155"/>
                    </a:cubicBezTo>
                    <a:cubicBezTo>
                      <a:pt x="5182475" y="1436386"/>
                      <a:pt x="5203440" y="1400082"/>
                      <a:pt x="5225523" y="1366430"/>
                    </a:cubicBezTo>
                    <a:cubicBezTo>
                      <a:pt x="5226082" y="1374948"/>
                      <a:pt x="5226501" y="1383466"/>
                      <a:pt x="5226641" y="1391983"/>
                    </a:cubicBezTo>
                    <a:close/>
                    <a:moveTo>
                      <a:pt x="4708531" y="1760614"/>
                    </a:moveTo>
                    <a:cubicBezTo>
                      <a:pt x="4719992" y="1777370"/>
                      <a:pt x="4739559" y="1775834"/>
                      <a:pt x="4758707" y="1774298"/>
                    </a:cubicBezTo>
                    <a:cubicBezTo>
                      <a:pt x="4767512" y="1773600"/>
                      <a:pt x="4776178" y="1772902"/>
                      <a:pt x="4784005" y="1774019"/>
                    </a:cubicBezTo>
                    <a:cubicBezTo>
                      <a:pt x="4821881" y="1775555"/>
                      <a:pt x="4859618" y="1774717"/>
                      <a:pt x="4897214" y="1774019"/>
                    </a:cubicBezTo>
                    <a:cubicBezTo>
                      <a:pt x="4957733" y="1772902"/>
                      <a:pt x="5017972" y="1771785"/>
                      <a:pt x="5078490" y="1779744"/>
                    </a:cubicBezTo>
                    <a:cubicBezTo>
                      <a:pt x="5083801" y="1834340"/>
                      <a:pt x="5095122" y="1888238"/>
                      <a:pt x="5099035" y="1942974"/>
                    </a:cubicBezTo>
                    <a:cubicBezTo>
                      <a:pt x="5099455" y="1955960"/>
                      <a:pt x="5098057" y="1969784"/>
                      <a:pt x="5091069" y="1981094"/>
                    </a:cubicBezTo>
                    <a:cubicBezTo>
                      <a:pt x="5023423" y="1983189"/>
                      <a:pt x="4955916" y="1978860"/>
                      <a:pt x="4888269" y="1976068"/>
                    </a:cubicBezTo>
                    <a:cubicBezTo>
                      <a:pt x="4849275" y="1974113"/>
                      <a:pt x="4807765" y="1976626"/>
                      <a:pt x="4771006" y="1961406"/>
                    </a:cubicBezTo>
                    <a:cubicBezTo>
                      <a:pt x="4750321" y="1894662"/>
                      <a:pt x="4736484" y="1825264"/>
                      <a:pt x="4708531" y="1760614"/>
                    </a:cubicBezTo>
                    <a:close/>
                    <a:moveTo>
                      <a:pt x="4704898" y="1752376"/>
                    </a:moveTo>
                    <a:cubicBezTo>
                      <a:pt x="4702941" y="1748466"/>
                      <a:pt x="4701264" y="1744417"/>
                      <a:pt x="4699027" y="1740646"/>
                    </a:cubicBezTo>
                    <a:cubicBezTo>
                      <a:pt x="4697210" y="1733246"/>
                      <a:pt x="4685889" y="1731291"/>
                      <a:pt x="4681976" y="1738552"/>
                    </a:cubicBezTo>
                    <a:cubicBezTo>
                      <a:pt x="4679879" y="1742462"/>
                      <a:pt x="4678901" y="1745953"/>
                      <a:pt x="4678482" y="1750281"/>
                    </a:cubicBezTo>
                    <a:cubicBezTo>
                      <a:pt x="4656539" y="1768573"/>
                      <a:pt x="4626769" y="1816467"/>
                      <a:pt x="4617544" y="1823728"/>
                    </a:cubicBezTo>
                    <a:cubicBezTo>
                      <a:pt x="4613631" y="1829453"/>
                      <a:pt x="4606782" y="1836295"/>
                      <a:pt x="4599514" y="1843696"/>
                    </a:cubicBezTo>
                    <a:cubicBezTo>
                      <a:pt x="4589591" y="1822751"/>
                      <a:pt x="4579808" y="1801527"/>
                      <a:pt x="4571282" y="1779883"/>
                    </a:cubicBezTo>
                    <a:cubicBezTo>
                      <a:pt x="4565412" y="1765082"/>
                      <a:pt x="4558703" y="1748885"/>
                      <a:pt x="4542071" y="1743579"/>
                    </a:cubicBezTo>
                    <a:cubicBezTo>
                      <a:pt x="4441021" y="1726823"/>
                      <a:pt x="4334939" y="1735480"/>
                      <a:pt x="4232631" y="1738273"/>
                    </a:cubicBezTo>
                    <a:cubicBezTo>
                      <a:pt x="4223965" y="1738831"/>
                      <a:pt x="4215160" y="1739390"/>
                      <a:pt x="4206495" y="1739809"/>
                    </a:cubicBezTo>
                    <a:lnTo>
                      <a:pt x="4206495" y="1739809"/>
                    </a:lnTo>
                    <a:cubicBezTo>
                      <a:pt x="4207613" y="1738412"/>
                      <a:pt x="4208591" y="1736737"/>
                      <a:pt x="4209430" y="1735061"/>
                    </a:cubicBezTo>
                    <a:cubicBezTo>
                      <a:pt x="4225503" y="1697500"/>
                      <a:pt x="4234168" y="1659380"/>
                      <a:pt x="4250241" y="1621400"/>
                    </a:cubicBezTo>
                    <a:cubicBezTo>
                      <a:pt x="4253735" y="1613162"/>
                      <a:pt x="4257369" y="1604923"/>
                      <a:pt x="4261282" y="1596825"/>
                    </a:cubicBezTo>
                    <a:cubicBezTo>
                      <a:pt x="4289096" y="1577835"/>
                      <a:pt x="4292870" y="1527427"/>
                      <a:pt x="4294267" y="1481628"/>
                    </a:cubicBezTo>
                    <a:cubicBezTo>
                      <a:pt x="4294267" y="1478556"/>
                      <a:pt x="4294127" y="1475623"/>
                      <a:pt x="4294127" y="1472691"/>
                    </a:cubicBezTo>
                    <a:cubicBezTo>
                      <a:pt x="4319145" y="1429544"/>
                      <a:pt x="4347238" y="1388911"/>
                      <a:pt x="4374353" y="1347022"/>
                    </a:cubicBezTo>
                    <a:cubicBezTo>
                      <a:pt x="4373235" y="1369782"/>
                      <a:pt x="4373934" y="1392681"/>
                      <a:pt x="4373934" y="1415442"/>
                    </a:cubicBezTo>
                    <a:cubicBezTo>
                      <a:pt x="4374213" y="1456075"/>
                      <a:pt x="4376030" y="1492798"/>
                      <a:pt x="4378686" y="1533990"/>
                    </a:cubicBezTo>
                    <a:cubicBezTo>
                      <a:pt x="4379664" y="1549070"/>
                      <a:pt x="4379244" y="1565826"/>
                      <a:pt x="4388609" y="1576997"/>
                    </a:cubicBezTo>
                    <a:cubicBezTo>
                      <a:pt x="4409853" y="1600874"/>
                      <a:pt x="4441719" y="1589843"/>
                      <a:pt x="4467716" y="1589424"/>
                    </a:cubicBezTo>
                    <a:cubicBezTo>
                      <a:pt x="4541233" y="1582303"/>
                      <a:pt x="4613351" y="1591100"/>
                      <a:pt x="4686868" y="1597802"/>
                    </a:cubicBezTo>
                    <a:cubicBezTo>
                      <a:pt x="4675127" y="1620283"/>
                      <a:pt x="4663247" y="1642903"/>
                      <a:pt x="4650808" y="1665245"/>
                    </a:cubicBezTo>
                    <a:cubicBezTo>
                      <a:pt x="4633477" y="1696662"/>
                      <a:pt x="4617125" y="1728778"/>
                      <a:pt x="4597697" y="1758938"/>
                    </a:cubicBezTo>
                    <a:cubicBezTo>
                      <a:pt x="4590290" y="1770388"/>
                      <a:pt x="4595322" y="1786446"/>
                      <a:pt x="4606643" y="1793148"/>
                    </a:cubicBezTo>
                    <a:cubicBezTo>
                      <a:pt x="4617964" y="1799711"/>
                      <a:pt x="4634596" y="1796220"/>
                      <a:pt x="4640885" y="1784212"/>
                    </a:cubicBezTo>
                    <a:cubicBezTo>
                      <a:pt x="4659334" y="1746092"/>
                      <a:pt x="4675127" y="1706855"/>
                      <a:pt x="4693996" y="1668875"/>
                    </a:cubicBezTo>
                    <a:cubicBezTo>
                      <a:pt x="4709230" y="1637039"/>
                      <a:pt x="4723207" y="1604504"/>
                      <a:pt x="4736065" y="1571691"/>
                    </a:cubicBezTo>
                    <a:cubicBezTo>
                      <a:pt x="4739978" y="1564151"/>
                      <a:pt x="4741516" y="1553678"/>
                      <a:pt x="4736624" y="1547255"/>
                    </a:cubicBezTo>
                    <a:cubicBezTo>
                      <a:pt x="4740118" y="1529242"/>
                      <a:pt x="4740817" y="1508577"/>
                      <a:pt x="4740538" y="1488888"/>
                    </a:cubicBezTo>
                    <a:cubicBezTo>
                      <a:pt x="4760524" y="1484001"/>
                      <a:pt x="4764996" y="1450210"/>
                      <a:pt x="4776737" y="1433454"/>
                    </a:cubicBezTo>
                    <a:cubicBezTo>
                      <a:pt x="4787080" y="1414604"/>
                      <a:pt x="4796584" y="1393799"/>
                      <a:pt x="4806647" y="1373272"/>
                    </a:cubicBezTo>
                    <a:cubicBezTo>
                      <a:pt x="4806647" y="1393380"/>
                      <a:pt x="4807066" y="1413487"/>
                      <a:pt x="4808184" y="1433594"/>
                    </a:cubicBezTo>
                    <a:cubicBezTo>
                      <a:pt x="4810281" y="1468642"/>
                      <a:pt x="4814473" y="1504807"/>
                      <a:pt x="4819924" y="1539296"/>
                    </a:cubicBezTo>
                    <a:cubicBezTo>
                      <a:pt x="4821881" y="1570434"/>
                      <a:pt x="4841169" y="1591658"/>
                      <a:pt x="4864649" y="1596545"/>
                    </a:cubicBezTo>
                    <a:cubicBezTo>
                      <a:pt x="4939983" y="1609950"/>
                      <a:pt x="5019229" y="1607158"/>
                      <a:pt x="5096240" y="1615396"/>
                    </a:cubicBezTo>
                    <a:cubicBezTo>
                      <a:pt x="5075835" y="1647651"/>
                      <a:pt x="5055289" y="1679906"/>
                      <a:pt x="5034464" y="1711882"/>
                    </a:cubicBezTo>
                    <a:cubicBezTo>
                      <a:pt x="4999522" y="1710207"/>
                      <a:pt x="4964581" y="1710765"/>
                      <a:pt x="4929640" y="1711324"/>
                    </a:cubicBezTo>
                    <a:cubicBezTo>
                      <a:pt x="4898892" y="1711742"/>
                      <a:pt x="4868143" y="1712301"/>
                      <a:pt x="4837395" y="1711324"/>
                    </a:cubicBezTo>
                    <a:cubicBezTo>
                      <a:pt x="4828031" y="1711324"/>
                      <a:pt x="4818666" y="1711324"/>
                      <a:pt x="4809442" y="1711184"/>
                    </a:cubicBezTo>
                    <a:cubicBezTo>
                      <a:pt x="4783306" y="1711044"/>
                      <a:pt x="4757170" y="1710765"/>
                      <a:pt x="4731034" y="1712441"/>
                    </a:cubicBezTo>
                    <a:cubicBezTo>
                      <a:pt x="4712305" y="1713977"/>
                      <a:pt x="4699167" y="1734782"/>
                      <a:pt x="4704898" y="1752376"/>
                    </a:cubicBezTo>
                    <a:close/>
                    <a:moveTo>
                      <a:pt x="2821561" y="1804319"/>
                    </a:moveTo>
                    <a:cubicBezTo>
                      <a:pt x="2948468" y="1780582"/>
                      <a:pt x="3078310" y="1772902"/>
                      <a:pt x="3207033" y="1765920"/>
                    </a:cubicBezTo>
                    <a:cubicBezTo>
                      <a:pt x="3234847" y="1763826"/>
                      <a:pt x="3262800" y="1762988"/>
                      <a:pt x="3290613" y="1762988"/>
                    </a:cubicBezTo>
                    <a:cubicBezTo>
                      <a:pt x="3369720" y="1762988"/>
                      <a:pt x="3448967" y="1769550"/>
                      <a:pt x="3527934" y="1769690"/>
                    </a:cubicBezTo>
                    <a:cubicBezTo>
                      <a:pt x="3716478" y="1771785"/>
                      <a:pt x="3904462" y="1780861"/>
                      <a:pt x="4092027" y="1800130"/>
                    </a:cubicBezTo>
                    <a:cubicBezTo>
                      <a:pt x="4158555" y="1804878"/>
                      <a:pt x="4225223" y="1802364"/>
                      <a:pt x="4291891" y="1799991"/>
                    </a:cubicBezTo>
                    <a:cubicBezTo>
                      <a:pt x="4365128" y="1797338"/>
                      <a:pt x="4438365" y="1794684"/>
                      <a:pt x="4511463" y="1801527"/>
                    </a:cubicBezTo>
                    <a:cubicBezTo>
                      <a:pt x="4526278" y="1839507"/>
                      <a:pt x="4545425" y="1875532"/>
                      <a:pt x="4561358" y="1913093"/>
                    </a:cubicBezTo>
                    <a:cubicBezTo>
                      <a:pt x="4570723" y="1944231"/>
                      <a:pt x="4578829" y="1975928"/>
                      <a:pt x="4589311" y="2006647"/>
                    </a:cubicBezTo>
                    <a:cubicBezTo>
                      <a:pt x="4477779" y="2005111"/>
                      <a:pt x="4366666" y="1985842"/>
                      <a:pt x="4254853" y="1991706"/>
                    </a:cubicBezTo>
                    <a:cubicBezTo>
                      <a:pt x="4157856" y="1996314"/>
                      <a:pt x="4060859" y="1995756"/>
                      <a:pt x="3963862" y="1996175"/>
                    </a:cubicBezTo>
                    <a:cubicBezTo>
                      <a:pt x="3884475" y="1998130"/>
                      <a:pt x="3806906" y="2006228"/>
                      <a:pt x="3726261" y="2007485"/>
                    </a:cubicBezTo>
                    <a:cubicBezTo>
                      <a:pt x="3674828" y="2009161"/>
                      <a:pt x="3623534" y="2005809"/>
                      <a:pt x="3572100" y="2002458"/>
                    </a:cubicBezTo>
                    <a:cubicBezTo>
                      <a:pt x="3525139" y="1999386"/>
                      <a:pt x="3478038" y="1996314"/>
                      <a:pt x="3430937" y="1997152"/>
                    </a:cubicBezTo>
                    <a:cubicBezTo>
                      <a:pt x="3306686" y="1996314"/>
                      <a:pt x="3184112" y="2013070"/>
                      <a:pt x="3057764" y="2017539"/>
                    </a:cubicBezTo>
                    <a:cubicBezTo>
                      <a:pt x="2996268" y="2015584"/>
                      <a:pt x="2921074" y="2023543"/>
                      <a:pt x="2868382" y="1987797"/>
                    </a:cubicBezTo>
                    <a:cubicBezTo>
                      <a:pt x="2850912" y="1927196"/>
                      <a:pt x="2834699" y="1866037"/>
                      <a:pt x="2821561" y="1804319"/>
                    </a:cubicBezTo>
                    <a:close/>
                    <a:moveTo>
                      <a:pt x="2808563" y="1742881"/>
                    </a:moveTo>
                    <a:cubicBezTo>
                      <a:pt x="2791511" y="1747489"/>
                      <a:pt x="2781448" y="1766479"/>
                      <a:pt x="2787039" y="1783095"/>
                    </a:cubicBezTo>
                    <a:cubicBezTo>
                      <a:pt x="2786620" y="1787284"/>
                      <a:pt x="2786480" y="1791473"/>
                      <a:pt x="2786340" y="1795662"/>
                    </a:cubicBezTo>
                    <a:lnTo>
                      <a:pt x="2786340" y="1795662"/>
                    </a:lnTo>
                    <a:cubicBezTo>
                      <a:pt x="2758527" y="1825823"/>
                      <a:pt x="2740917" y="1863803"/>
                      <a:pt x="2718554" y="1898013"/>
                    </a:cubicBezTo>
                    <a:cubicBezTo>
                      <a:pt x="2715619" y="1900945"/>
                      <a:pt x="2712963" y="1904436"/>
                      <a:pt x="2710867" y="1907927"/>
                    </a:cubicBezTo>
                    <a:lnTo>
                      <a:pt x="2710867" y="1907927"/>
                    </a:lnTo>
                    <a:cubicBezTo>
                      <a:pt x="2709330" y="1902341"/>
                      <a:pt x="2707652" y="1896896"/>
                      <a:pt x="2706115" y="1891450"/>
                    </a:cubicBezTo>
                    <a:cubicBezTo>
                      <a:pt x="2704577" y="1886004"/>
                      <a:pt x="2702900" y="1880698"/>
                      <a:pt x="2701363" y="1875392"/>
                    </a:cubicBezTo>
                    <a:cubicBezTo>
                      <a:pt x="2700105" y="1871064"/>
                      <a:pt x="2698707" y="1866875"/>
                      <a:pt x="2697450" y="1862686"/>
                    </a:cubicBezTo>
                    <a:cubicBezTo>
                      <a:pt x="2695632" y="1856961"/>
                      <a:pt x="2693816" y="1851236"/>
                      <a:pt x="2692138" y="1845790"/>
                    </a:cubicBezTo>
                    <a:cubicBezTo>
                      <a:pt x="2691300" y="1842998"/>
                      <a:pt x="2690461" y="1840344"/>
                      <a:pt x="2689623" y="1837691"/>
                    </a:cubicBezTo>
                    <a:cubicBezTo>
                      <a:pt x="2688924" y="1835318"/>
                      <a:pt x="2688225" y="1832944"/>
                      <a:pt x="2687526" y="1830710"/>
                    </a:cubicBezTo>
                    <a:cubicBezTo>
                      <a:pt x="2683473" y="1817026"/>
                      <a:pt x="2680119" y="1804598"/>
                      <a:pt x="2678162" y="1794266"/>
                    </a:cubicBezTo>
                    <a:cubicBezTo>
                      <a:pt x="2673550" y="1740646"/>
                      <a:pt x="2632459" y="1737156"/>
                      <a:pt x="2588013" y="1736178"/>
                    </a:cubicBezTo>
                    <a:cubicBezTo>
                      <a:pt x="2569005" y="1735620"/>
                      <a:pt x="2549997" y="1735759"/>
                      <a:pt x="2530989" y="1736597"/>
                    </a:cubicBezTo>
                    <a:lnTo>
                      <a:pt x="2530849" y="1736597"/>
                    </a:lnTo>
                    <a:cubicBezTo>
                      <a:pt x="2534344" y="1730593"/>
                      <a:pt x="2536440" y="1723053"/>
                      <a:pt x="2536580" y="1716071"/>
                    </a:cubicBezTo>
                    <a:cubicBezTo>
                      <a:pt x="2539654" y="1693311"/>
                      <a:pt x="2549997" y="1671528"/>
                      <a:pt x="2556566" y="1649327"/>
                    </a:cubicBezTo>
                    <a:cubicBezTo>
                      <a:pt x="2575015" y="1641507"/>
                      <a:pt x="2587454" y="1623913"/>
                      <a:pt x="2586196" y="1584537"/>
                    </a:cubicBezTo>
                    <a:cubicBezTo>
                      <a:pt x="2583541" y="1554516"/>
                      <a:pt x="2580745" y="1524216"/>
                      <a:pt x="2577251" y="1494055"/>
                    </a:cubicBezTo>
                    <a:cubicBezTo>
                      <a:pt x="2581584" y="1491681"/>
                      <a:pt x="2585078" y="1487911"/>
                      <a:pt x="2586755" y="1483303"/>
                    </a:cubicBezTo>
                    <a:cubicBezTo>
                      <a:pt x="2597238" y="1459845"/>
                      <a:pt x="2613171" y="1403433"/>
                      <a:pt x="2635813" y="1371178"/>
                    </a:cubicBezTo>
                    <a:cubicBezTo>
                      <a:pt x="2638748" y="1396870"/>
                      <a:pt x="2643780" y="1423820"/>
                      <a:pt x="2644059" y="1430941"/>
                    </a:cubicBezTo>
                    <a:cubicBezTo>
                      <a:pt x="2651327" y="1486934"/>
                      <a:pt x="2656778" y="1543345"/>
                      <a:pt x="2667959" y="1598361"/>
                    </a:cubicBezTo>
                    <a:cubicBezTo>
                      <a:pt x="2676764" y="1646813"/>
                      <a:pt x="2722887" y="1649885"/>
                      <a:pt x="2754753" y="1651282"/>
                    </a:cubicBezTo>
                    <a:cubicBezTo>
                      <a:pt x="2760064" y="1651421"/>
                      <a:pt x="2765096" y="1651421"/>
                      <a:pt x="2770267" y="1651421"/>
                    </a:cubicBezTo>
                    <a:cubicBezTo>
                      <a:pt x="2844203" y="1651421"/>
                      <a:pt x="2917160" y="1643322"/>
                      <a:pt x="2990817" y="1635922"/>
                    </a:cubicBezTo>
                    <a:cubicBezTo>
                      <a:pt x="2975862" y="1662871"/>
                      <a:pt x="2942178" y="1699315"/>
                      <a:pt x="2975862" y="1717607"/>
                    </a:cubicBezTo>
                    <a:cubicBezTo>
                      <a:pt x="2976980" y="1718166"/>
                      <a:pt x="2978238" y="1718445"/>
                      <a:pt x="2979496" y="1718724"/>
                    </a:cubicBezTo>
                    <a:cubicBezTo>
                      <a:pt x="2979496" y="1718724"/>
                      <a:pt x="2979496" y="1718724"/>
                      <a:pt x="2979356" y="1718724"/>
                    </a:cubicBezTo>
                    <a:lnTo>
                      <a:pt x="2979356" y="1718724"/>
                    </a:lnTo>
                    <a:cubicBezTo>
                      <a:pt x="2922332" y="1724309"/>
                      <a:pt x="2865168" y="1731989"/>
                      <a:pt x="2808563" y="1742881"/>
                    </a:cubicBezTo>
                    <a:close/>
                    <a:moveTo>
                      <a:pt x="2157816" y="1850956"/>
                    </a:moveTo>
                    <a:cubicBezTo>
                      <a:pt x="2231752" y="1837133"/>
                      <a:pt x="2305967" y="1824426"/>
                      <a:pt x="2380741" y="1815909"/>
                    </a:cubicBezTo>
                    <a:cubicBezTo>
                      <a:pt x="2458311" y="1805017"/>
                      <a:pt x="2536720" y="1793288"/>
                      <a:pt x="2615128" y="1801247"/>
                    </a:cubicBezTo>
                    <a:cubicBezTo>
                      <a:pt x="2630222" y="1875811"/>
                      <a:pt x="2668937" y="1949537"/>
                      <a:pt x="2663067" y="2026754"/>
                    </a:cubicBezTo>
                    <a:cubicBezTo>
                      <a:pt x="2569984" y="2039740"/>
                      <a:pt x="2470890" y="2041136"/>
                      <a:pt x="2375850" y="2041974"/>
                    </a:cubicBezTo>
                    <a:cubicBezTo>
                      <a:pt x="2363690" y="2041555"/>
                      <a:pt x="2351531" y="2041416"/>
                      <a:pt x="2339231" y="2041416"/>
                    </a:cubicBezTo>
                    <a:cubicBezTo>
                      <a:pt x="2336576" y="2041416"/>
                      <a:pt x="2333780" y="2041416"/>
                      <a:pt x="2331125" y="2041416"/>
                    </a:cubicBezTo>
                    <a:cubicBezTo>
                      <a:pt x="2294786" y="2041555"/>
                      <a:pt x="2258028" y="2041695"/>
                      <a:pt x="2222947" y="2033038"/>
                    </a:cubicBezTo>
                    <a:lnTo>
                      <a:pt x="2222947" y="2033038"/>
                    </a:lnTo>
                    <a:cubicBezTo>
                      <a:pt x="2197370" y="1974392"/>
                      <a:pt x="2181716" y="1910719"/>
                      <a:pt x="2157816" y="1850956"/>
                    </a:cubicBezTo>
                    <a:close/>
                    <a:moveTo>
                      <a:pt x="2125251" y="1838948"/>
                    </a:moveTo>
                    <a:cubicBezTo>
                      <a:pt x="2125251" y="1840763"/>
                      <a:pt x="2125251" y="1842578"/>
                      <a:pt x="2125251" y="1844394"/>
                    </a:cubicBezTo>
                    <a:lnTo>
                      <a:pt x="2125251" y="1844533"/>
                    </a:lnTo>
                    <a:cubicBezTo>
                      <a:pt x="2121477" y="1847466"/>
                      <a:pt x="2118262" y="1851236"/>
                      <a:pt x="2115188" y="1854866"/>
                    </a:cubicBezTo>
                    <a:cubicBezTo>
                      <a:pt x="2097018" y="1877347"/>
                      <a:pt x="2082343" y="1902202"/>
                      <a:pt x="2067807" y="1927056"/>
                    </a:cubicBezTo>
                    <a:cubicBezTo>
                      <a:pt x="2067108" y="1924264"/>
                      <a:pt x="2066549" y="1921471"/>
                      <a:pt x="2065850" y="1918679"/>
                    </a:cubicBezTo>
                    <a:cubicBezTo>
                      <a:pt x="2065152" y="1915467"/>
                      <a:pt x="2064453" y="1912255"/>
                      <a:pt x="2063754" y="1908904"/>
                    </a:cubicBezTo>
                    <a:cubicBezTo>
                      <a:pt x="2055368" y="1882653"/>
                      <a:pt x="2056067" y="1849421"/>
                      <a:pt x="2033425" y="1830710"/>
                    </a:cubicBezTo>
                    <a:cubicBezTo>
                      <a:pt x="2005332" y="1812837"/>
                      <a:pt x="1971649" y="1814233"/>
                      <a:pt x="1938804" y="1815769"/>
                    </a:cubicBezTo>
                    <a:cubicBezTo>
                      <a:pt x="1927483" y="1816328"/>
                      <a:pt x="1916162" y="1816746"/>
                      <a:pt x="1905260" y="1816467"/>
                    </a:cubicBezTo>
                    <a:cubicBezTo>
                      <a:pt x="1851031" y="1816886"/>
                      <a:pt x="1796663" y="1817305"/>
                      <a:pt x="1742573" y="1821633"/>
                    </a:cubicBezTo>
                    <a:cubicBezTo>
                      <a:pt x="1737961" y="1821913"/>
                      <a:pt x="1733349" y="1822192"/>
                      <a:pt x="1728597" y="1822471"/>
                    </a:cubicBezTo>
                    <a:cubicBezTo>
                      <a:pt x="1728178" y="1822471"/>
                      <a:pt x="1727619" y="1822471"/>
                      <a:pt x="1727199" y="1822471"/>
                    </a:cubicBezTo>
                    <a:cubicBezTo>
                      <a:pt x="1726640" y="1822471"/>
                      <a:pt x="1726221" y="1822471"/>
                      <a:pt x="1725662" y="1822471"/>
                    </a:cubicBezTo>
                    <a:cubicBezTo>
                      <a:pt x="1720910" y="1822611"/>
                      <a:pt x="1715878" y="1822890"/>
                      <a:pt x="1710986" y="1823030"/>
                    </a:cubicBezTo>
                    <a:cubicBezTo>
                      <a:pt x="1707492" y="1823169"/>
                      <a:pt x="1703858" y="1823309"/>
                      <a:pt x="1700364" y="1823309"/>
                    </a:cubicBezTo>
                    <a:lnTo>
                      <a:pt x="1700364" y="1823309"/>
                    </a:lnTo>
                    <a:cubicBezTo>
                      <a:pt x="1706514" y="1813116"/>
                      <a:pt x="1706654" y="1796779"/>
                      <a:pt x="1708471" y="1785608"/>
                    </a:cubicBezTo>
                    <a:cubicBezTo>
                      <a:pt x="1711685" y="1767735"/>
                      <a:pt x="1715459" y="1750002"/>
                      <a:pt x="1720351" y="1732408"/>
                    </a:cubicBezTo>
                    <a:cubicBezTo>
                      <a:pt x="1790094" y="1732269"/>
                      <a:pt x="1782686" y="1661195"/>
                      <a:pt x="1770387" y="1605342"/>
                    </a:cubicBezTo>
                    <a:cubicBezTo>
                      <a:pt x="1761582" y="1562615"/>
                      <a:pt x="1746347" y="1521842"/>
                      <a:pt x="1730973" y="1481209"/>
                    </a:cubicBezTo>
                    <a:cubicBezTo>
                      <a:pt x="1737682" y="1472970"/>
                      <a:pt x="1742154" y="1460962"/>
                      <a:pt x="1747046" y="1452584"/>
                    </a:cubicBezTo>
                    <a:cubicBezTo>
                      <a:pt x="1756829" y="1434990"/>
                      <a:pt x="1768151" y="1417955"/>
                      <a:pt x="1781847" y="1403014"/>
                    </a:cubicBezTo>
                    <a:cubicBezTo>
                      <a:pt x="1782966" y="1405248"/>
                      <a:pt x="1784084" y="1407482"/>
                      <a:pt x="1785621" y="1409158"/>
                    </a:cubicBezTo>
                    <a:cubicBezTo>
                      <a:pt x="1788696" y="1481069"/>
                      <a:pt x="1811198" y="1548232"/>
                      <a:pt x="1828250" y="1615954"/>
                    </a:cubicBezTo>
                    <a:cubicBezTo>
                      <a:pt x="1842086" y="1662173"/>
                      <a:pt x="1857041" y="1691635"/>
                      <a:pt x="1898691" y="1695824"/>
                    </a:cubicBezTo>
                    <a:cubicBezTo>
                      <a:pt x="1908056" y="1696802"/>
                      <a:pt x="1917280" y="1697081"/>
                      <a:pt x="1926504" y="1697081"/>
                    </a:cubicBezTo>
                    <a:cubicBezTo>
                      <a:pt x="1944115" y="1697081"/>
                      <a:pt x="1961306" y="1695685"/>
                      <a:pt x="1978777" y="1694428"/>
                    </a:cubicBezTo>
                    <a:cubicBezTo>
                      <a:pt x="2003515" y="1692473"/>
                      <a:pt x="2028673" y="1690658"/>
                      <a:pt x="2055228" y="1692613"/>
                    </a:cubicBezTo>
                    <a:cubicBezTo>
                      <a:pt x="2070882" y="1691915"/>
                      <a:pt x="2089471" y="1692752"/>
                      <a:pt x="2107081" y="1691356"/>
                    </a:cubicBezTo>
                    <a:cubicBezTo>
                      <a:pt x="2093524" y="1724449"/>
                      <a:pt x="2081225" y="1760614"/>
                      <a:pt x="2074376" y="1769690"/>
                    </a:cubicBezTo>
                    <a:cubicBezTo>
                      <a:pt x="2063474" y="1788959"/>
                      <a:pt x="2043767" y="1813395"/>
                      <a:pt x="2072000" y="1828057"/>
                    </a:cubicBezTo>
                    <a:cubicBezTo>
                      <a:pt x="2113650" y="1843835"/>
                      <a:pt x="2122455" y="1751538"/>
                      <a:pt x="2133077" y="1724728"/>
                    </a:cubicBezTo>
                    <a:cubicBezTo>
                      <a:pt x="2135593" y="1710626"/>
                      <a:pt x="2139926" y="1696523"/>
                      <a:pt x="2143839" y="1682280"/>
                    </a:cubicBezTo>
                    <a:cubicBezTo>
                      <a:pt x="2162848" y="1672506"/>
                      <a:pt x="2175426" y="1653097"/>
                      <a:pt x="2172631" y="1614279"/>
                    </a:cubicBezTo>
                    <a:cubicBezTo>
                      <a:pt x="2169417" y="1582582"/>
                      <a:pt x="2162428" y="1551863"/>
                      <a:pt x="2155021" y="1521283"/>
                    </a:cubicBezTo>
                    <a:cubicBezTo>
                      <a:pt x="2157117" y="1515977"/>
                      <a:pt x="2159074" y="1510671"/>
                      <a:pt x="2161031" y="1506343"/>
                    </a:cubicBezTo>
                    <a:cubicBezTo>
                      <a:pt x="2173330" y="1477578"/>
                      <a:pt x="2190241" y="1450210"/>
                      <a:pt x="2208271" y="1423401"/>
                    </a:cubicBezTo>
                    <a:cubicBezTo>
                      <a:pt x="2210647" y="1420189"/>
                      <a:pt x="2213023" y="1416698"/>
                      <a:pt x="2215399" y="1413347"/>
                    </a:cubicBezTo>
                    <a:cubicBezTo>
                      <a:pt x="2221689" y="1462638"/>
                      <a:pt x="2234827" y="1520446"/>
                      <a:pt x="2237342" y="1537620"/>
                    </a:cubicBezTo>
                    <a:cubicBezTo>
                      <a:pt x="2250480" y="1598221"/>
                      <a:pt x="2252437" y="1635782"/>
                      <a:pt x="2309741" y="1642066"/>
                    </a:cubicBezTo>
                    <a:cubicBezTo>
                      <a:pt x="2370539" y="1646953"/>
                      <a:pt x="2431476" y="1650583"/>
                      <a:pt x="2492414" y="1654633"/>
                    </a:cubicBezTo>
                    <a:cubicBezTo>
                      <a:pt x="2500380" y="1654633"/>
                      <a:pt x="2508347" y="1655052"/>
                      <a:pt x="2516314" y="1655052"/>
                    </a:cubicBezTo>
                    <a:cubicBezTo>
                      <a:pt x="2516593" y="1655052"/>
                      <a:pt x="2516873" y="1655052"/>
                      <a:pt x="2517152" y="1655052"/>
                    </a:cubicBezTo>
                    <a:cubicBezTo>
                      <a:pt x="2509605" y="1669573"/>
                      <a:pt x="2503735" y="1682978"/>
                      <a:pt x="2501359" y="1687865"/>
                    </a:cubicBezTo>
                    <a:cubicBezTo>
                      <a:pt x="2494930" y="1702806"/>
                      <a:pt x="2483050" y="1725287"/>
                      <a:pt x="2492274" y="1738831"/>
                    </a:cubicBezTo>
                    <a:lnTo>
                      <a:pt x="2492134" y="1738831"/>
                    </a:lnTo>
                    <a:cubicBezTo>
                      <a:pt x="2484168" y="1739390"/>
                      <a:pt x="2476201" y="1740228"/>
                      <a:pt x="2468095" y="1740926"/>
                    </a:cubicBezTo>
                    <a:cubicBezTo>
                      <a:pt x="2464042" y="1741345"/>
                      <a:pt x="2460128" y="1741764"/>
                      <a:pt x="2456075" y="1742182"/>
                    </a:cubicBezTo>
                    <a:cubicBezTo>
                      <a:pt x="2448248" y="1743020"/>
                      <a:pt x="2440282" y="1743858"/>
                      <a:pt x="2432455" y="1744836"/>
                    </a:cubicBezTo>
                    <a:cubicBezTo>
                      <a:pt x="2432315" y="1744836"/>
                      <a:pt x="2432315" y="1744836"/>
                      <a:pt x="2432175" y="1744836"/>
                    </a:cubicBezTo>
                    <a:cubicBezTo>
                      <a:pt x="2424208" y="1745813"/>
                      <a:pt x="2416242" y="1746930"/>
                      <a:pt x="2408275" y="1747907"/>
                    </a:cubicBezTo>
                    <a:cubicBezTo>
                      <a:pt x="2394299" y="1749723"/>
                      <a:pt x="2380462" y="1751678"/>
                      <a:pt x="2366625" y="1753632"/>
                    </a:cubicBezTo>
                    <a:cubicBezTo>
                      <a:pt x="2361174" y="1754470"/>
                      <a:pt x="2355584" y="1755168"/>
                      <a:pt x="2350133" y="1756006"/>
                    </a:cubicBezTo>
                    <a:cubicBezTo>
                      <a:pt x="2341607" y="1757263"/>
                      <a:pt x="2333081" y="1758380"/>
                      <a:pt x="2324556" y="1759637"/>
                    </a:cubicBezTo>
                    <a:cubicBezTo>
                      <a:pt x="2316589" y="1760754"/>
                      <a:pt x="2308623" y="1761731"/>
                      <a:pt x="2300656" y="1762848"/>
                    </a:cubicBezTo>
                    <a:cubicBezTo>
                      <a:pt x="2258028" y="1767596"/>
                      <a:pt x="2217216" y="1775974"/>
                      <a:pt x="2175007" y="1783933"/>
                    </a:cubicBezTo>
                    <a:cubicBezTo>
                      <a:pt x="2146914" y="1784212"/>
                      <a:pt x="2107780" y="1806832"/>
                      <a:pt x="2125251" y="1838948"/>
                    </a:cubicBezTo>
                    <a:close/>
                    <a:moveTo>
                      <a:pt x="1542290" y="1886982"/>
                    </a:moveTo>
                    <a:cubicBezTo>
                      <a:pt x="1615108" y="1889635"/>
                      <a:pt x="1688065" y="1886563"/>
                      <a:pt x="1761022" y="1883491"/>
                    </a:cubicBezTo>
                    <a:cubicBezTo>
                      <a:pt x="1837893" y="1880279"/>
                      <a:pt x="1914904" y="1876928"/>
                      <a:pt x="1991775" y="1880559"/>
                    </a:cubicBezTo>
                    <a:cubicBezTo>
                      <a:pt x="2005192" y="1945628"/>
                      <a:pt x="2031468" y="2010836"/>
                      <a:pt x="2029651" y="2077720"/>
                    </a:cubicBezTo>
                    <a:cubicBezTo>
                      <a:pt x="1922172" y="2077999"/>
                      <a:pt x="1814832" y="2088053"/>
                      <a:pt x="1707353" y="2081909"/>
                    </a:cubicBezTo>
                    <a:cubicBezTo>
                      <a:pt x="1677583" y="2080094"/>
                      <a:pt x="1646834" y="2082188"/>
                      <a:pt x="1617763" y="2074090"/>
                    </a:cubicBezTo>
                    <a:cubicBezTo>
                      <a:pt x="1593025" y="2011674"/>
                      <a:pt x="1567867" y="1949258"/>
                      <a:pt x="1542290" y="1886982"/>
                    </a:cubicBezTo>
                    <a:close/>
                    <a:moveTo>
                      <a:pt x="846259" y="1532175"/>
                    </a:moveTo>
                    <a:cubicBezTo>
                      <a:pt x="850732" y="1525333"/>
                      <a:pt x="848495" y="1516536"/>
                      <a:pt x="851570" y="1509135"/>
                    </a:cubicBezTo>
                    <a:cubicBezTo>
                      <a:pt x="996926" y="1479673"/>
                      <a:pt x="1146195" y="1481348"/>
                      <a:pt x="1293508" y="1467944"/>
                    </a:cubicBezTo>
                    <a:cubicBezTo>
                      <a:pt x="1371916" y="1458588"/>
                      <a:pt x="1449626" y="1443647"/>
                      <a:pt x="1527894" y="1432477"/>
                    </a:cubicBezTo>
                    <a:cubicBezTo>
                      <a:pt x="1551514" y="1427171"/>
                      <a:pt x="1575694" y="1423959"/>
                      <a:pt x="1599873" y="1423959"/>
                    </a:cubicBezTo>
                    <a:cubicBezTo>
                      <a:pt x="1615527" y="1423959"/>
                      <a:pt x="1631041" y="1425356"/>
                      <a:pt x="1646555" y="1428567"/>
                    </a:cubicBezTo>
                    <a:cubicBezTo>
                      <a:pt x="1673390" y="1507460"/>
                      <a:pt x="1713502" y="1584118"/>
                      <a:pt x="1718254" y="1669155"/>
                    </a:cubicBezTo>
                    <a:cubicBezTo>
                      <a:pt x="1584639" y="1673343"/>
                      <a:pt x="1450045" y="1670272"/>
                      <a:pt x="1317827" y="1692054"/>
                    </a:cubicBezTo>
                    <a:cubicBezTo>
                      <a:pt x="1205875" y="1697360"/>
                      <a:pt x="1094203" y="1712022"/>
                      <a:pt x="982810" y="1726404"/>
                    </a:cubicBezTo>
                    <a:cubicBezTo>
                      <a:pt x="958630" y="1726963"/>
                      <a:pt x="924947" y="1731989"/>
                      <a:pt x="916281" y="1701549"/>
                    </a:cubicBezTo>
                    <a:cubicBezTo>
                      <a:pt x="892521" y="1645277"/>
                      <a:pt x="867503" y="1589564"/>
                      <a:pt x="846259" y="1532175"/>
                    </a:cubicBezTo>
                    <a:close/>
                    <a:moveTo>
                      <a:pt x="1459968" y="1318676"/>
                    </a:moveTo>
                    <a:cubicBezTo>
                      <a:pt x="1464021" y="1305411"/>
                      <a:pt x="1492254" y="1252211"/>
                      <a:pt x="1472687" y="1246486"/>
                    </a:cubicBezTo>
                    <a:cubicBezTo>
                      <a:pt x="1480234" y="1202920"/>
                      <a:pt x="1459549" y="1162427"/>
                      <a:pt x="1440820" y="1122492"/>
                    </a:cubicBezTo>
                    <a:cubicBezTo>
                      <a:pt x="1441938" y="1120258"/>
                      <a:pt x="1443196" y="1118163"/>
                      <a:pt x="1444314" y="1116208"/>
                    </a:cubicBezTo>
                    <a:cubicBezTo>
                      <a:pt x="1462763" y="1083813"/>
                      <a:pt x="1483728" y="1052815"/>
                      <a:pt x="1506091" y="1022934"/>
                    </a:cubicBezTo>
                    <a:cubicBezTo>
                      <a:pt x="1506929" y="1024190"/>
                      <a:pt x="1507488" y="1025447"/>
                      <a:pt x="1508467" y="1026704"/>
                    </a:cubicBezTo>
                    <a:cubicBezTo>
                      <a:pt x="1524679" y="1098475"/>
                      <a:pt x="1553611" y="1167314"/>
                      <a:pt x="1576253" y="1237270"/>
                    </a:cubicBezTo>
                    <a:cubicBezTo>
                      <a:pt x="1603647" y="1274412"/>
                      <a:pt x="1658295" y="1269665"/>
                      <a:pt x="1699666" y="1273575"/>
                    </a:cubicBezTo>
                    <a:cubicBezTo>
                      <a:pt x="1709449" y="1274412"/>
                      <a:pt x="1718674" y="1274831"/>
                      <a:pt x="1727619" y="1274831"/>
                    </a:cubicBezTo>
                    <a:cubicBezTo>
                      <a:pt x="1745229" y="1274831"/>
                      <a:pt x="1760743" y="1272876"/>
                      <a:pt x="1774440" y="1269525"/>
                    </a:cubicBezTo>
                    <a:cubicBezTo>
                      <a:pt x="1761022" y="1294799"/>
                      <a:pt x="1749142" y="1321329"/>
                      <a:pt x="1733069" y="1344787"/>
                    </a:cubicBezTo>
                    <a:cubicBezTo>
                      <a:pt x="1725941" y="1356656"/>
                      <a:pt x="1732790" y="1373412"/>
                      <a:pt x="1745648" y="1377880"/>
                    </a:cubicBezTo>
                    <a:cubicBezTo>
                      <a:pt x="1780590" y="1390308"/>
                      <a:pt x="1790793" y="1320770"/>
                      <a:pt x="1803371" y="1297871"/>
                    </a:cubicBezTo>
                    <a:cubicBezTo>
                      <a:pt x="1805468" y="1291029"/>
                      <a:pt x="1814832" y="1267431"/>
                      <a:pt x="1818746" y="1247882"/>
                    </a:cubicBezTo>
                    <a:cubicBezTo>
                      <a:pt x="1852569" y="1218140"/>
                      <a:pt x="1855364" y="1165219"/>
                      <a:pt x="1826013" y="1095543"/>
                    </a:cubicBezTo>
                    <a:cubicBezTo>
                      <a:pt x="1825035" y="1092890"/>
                      <a:pt x="1824336" y="1090237"/>
                      <a:pt x="1823358" y="1087584"/>
                    </a:cubicBezTo>
                    <a:cubicBezTo>
                      <a:pt x="1833001" y="1077251"/>
                      <a:pt x="1836636" y="1057283"/>
                      <a:pt x="1842925" y="1045554"/>
                    </a:cubicBezTo>
                    <a:cubicBezTo>
                      <a:pt x="1853827" y="1023632"/>
                      <a:pt x="1865707" y="997520"/>
                      <a:pt x="1883037" y="977972"/>
                    </a:cubicBezTo>
                    <a:cubicBezTo>
                      <a:pt x="1885413" y="994588"/>
                      <a:pt x="1890166" y="1011204"/>
                      <a:pt x="1892681" y="1027262"/>
                    </a:cubicBezTo>
                    <a:cubicBezTo>
                      <a:pt x="1910571" y="1085210"/>
                      <a:pt x="1922032" y="1178485"/>
                      <a:pt x="1988421" y="1199848"/>
                    </a:cubicBezTo>
                    <a:cubicBezTo>
                      <a:pt x="2002816" y="1203339"/>
                      <a:pt x="2017352" y="1204736"/>
                      <a:pt x="2031888" y="1204736"/>
                    </a:cubicBezTo>
                    <a:cubicBezTo>
                      <a:pt x="2074376" y="1204736"/>
                      <a:pt x="2117144" y="1193146"/>
                      <a:pt x="2159214" y="1189376"/>
                    </a:cubicBezTo>
                    <a:cubicBezTo>
                      <a:pt x="2162149" y="1189236"/>
                      <a:pt x="2165084" y="1189097"/>
                      <a:pt x="2168159" y="1188957"/>
                    </a:cubicBezTo>
                    <a:cubicBezTo>
                      <a:pt x="2151247" y="1224424"/>
                      <a:pt x="2135593" y="1261008"/>
                      <a:pt x="2113790" y="1293961"/>
                    </a:cubicBezTo>
                    <a:cubicBezTo>
                      <a:pt x="2110156" y="1300943"/>
                      <a:pt x="2103867" y="1309041"/>
                      <a:pt x="2097996" y="1317419"/>
                    </a:cubicBezTo>
                    <a:cubicBezTo>
                      <a:pt x="2087933" y="1311415"/>
                      <a:pt x="2074376" y="1308902"/>
                      <a:pt x="2055648" y="1309739"/>
                    </a:cubicBezTo>
                    <a:cubicBezTo>
                      <a:pt x="1989399" y="1307785"/>
                      <a:pt x="1926225" y="1339062"/>
                      <a:pt x="1860535" y="1344089"/>
                    </a:cubicBezTo>
                    <a:cubicBezTo>
                      <a:pt x="1838033" y="1346882"/>
                      <a:pt x="1814972" y="1348837"/>
                      <a:pt x="1793448" y="1357634"/>
                    </a:cubicBezTo>
                    <a:cubicBezTo>
                      <a:pt x="1789115" y="1359588"/>
                      <a:pt x="1785342" y="1363917"/>
                      <a:pt x="1782826" y="1368804"/>
                    </a:cubicBezTo>
                    <a:cubicBezTo>
                      <a:pt x="1766613" y="1375786"/>
                      <a:pt x="1751938" y="1388353"/>
                      <a:pt x="1740197" y="1400780"/>
                    </a:cubicBezTo>
                    <a:cubicBezTo>
                      <a:pt x="1734467" y="1408600"/>
                      <a:pt x="1722867" y="1419770"/>
                      <a:pt x="1712664" y="1431639"/>
                    </a:cubicBezTo>
                    <a:cubicBezTo>
                      <a:pt x="1704837" y="1408041"/>
                      <a:pt x="1697569" y="1383326"/>
                      <a:pt x="1675207" y="1372016"/>
                    </a:cubicBezTo>
                    <a:cubicBezTo>
                      <a:pt x="1610635" y="1347859"/>
                      <a:pt x="1541591" y="1366849"/>
                      <a:pt x="1476181" y="1376763"/>
                    </a:cubicBezTo>
                    <a:cubicBezTo>
                      <a:pt x="1461645" y="1378439"/>
                      <a:pt x="1447249" y="1380533"/>
                      <a:pt x="1432714" y="1382907"/>
                    </a:cubicBezTo>
                    <a:cubicBezTo>
                      <a:pt x="1445013" y="1365174"/>
                      <a:pt x="1450604" y="1333198"/>
                      <a:pt x="1459968" y="1318676"/>
                    </a:cubicBezTo>
                    <a:close/>
                    <a:moveTo>
                      <a:pt x="764916" y="1317699"/>
                    </a:moveTo>
                    <a:cubicBezTo>
                      <a:pt x="751219" y="1300803"/>
                      <a:pt x="738081" y="1285583"/>
                      <a:pt x="728157" y="1265616"/>
                    </a:cubicBezTo>
                    <a:cubicBezTo>
                      <a:pt x="710827" y="1227077"/>
                      <a:pt x="687905" y="1189376"/>
                      <a:pt x="681755" y="1146928"/>
                    </a:cubicBezTo>
                    <a:cubicBezTo>
                      <a:pt x="681476" y="1141203"/>
                      <a:pt x="681616" y="1135059"/>
                      <a:pt x="684411" y="1129892"/>
                    </a:cubicBezTo>
                    <a:cubicBezTo>
                      <a:pt x="686368" y="1129753"/>
                      <a:pt x="688324" y="1129613"/>
                      <a:pt x="690281" y="1129473"/>
                    </a:cubicBezTo>
                    <a:cubicBezTo>
                      <a:pt x="696291" y="1134640"/>
                      <a:pt x="704397" y="1137293"/>
                      <a:pt x="712504" y="1136036"/>
                    </a:cubicBezTo>
                    <a:cubicBezTo>
                      <a:pt x="742973" y="1130172"/>
                      <a:pt x="772044" y="1119141"/>
                      <a:pt x="802233" y="1111880"/>
                    </a:cubicBezTo>
                    <a:cubicBezTo>
                      <a:pt x="929280" y="1082836"/>
                      <a:pt x="1053671" y="1058680"/>
                      <a:pt x="1181975" y="1032848"/>
                    </a:cubicBezTo>
                    <a:cubicBezTo>
                      <a:pt x="1224603" y="1025028"/>
                      <a:pt x="1268630" y="1016929"/>
                      <a:pt x="1311817" y="1025028"/>
                    </a:cubicBezTo>
                    <a:cubicBezTo>
                      <a:pt x="1330685" y="1026564"/>
                      <a:pt x="1337534" y="1044018"/>
                      <a:pt x="1345081" y="1058819"/>
                    </a:cubicBezTo>
                    <a:cubicBezTo>
                      <a:pt x="1357520" y="1083115"/>
                      <a:pt x="1367304" y="1108249"/>
                      <a:pt x="1378066" y="1133383"/>
                    </a:cubicBezTo>
                    <a:cubicBezTo>
                      <a:pt x="1378206" y="1133663"/>
                      <a:pt x="1378345" y="1134081"/>
                      <a:pt x="1378485" y="1134361"/>
                    </a:cubicBezTo>
                    <a:cubicBezTo>
                      <a:pt x="1376668" y="1144135"/>
                      <a:pt x="1379044" y="1153211"/>
                      <a:pt x="1389946" y="1159913"/>
                    </a:cubicBezTo>
                    <a:cubicBezTo>
                      <a:pt x="1402944" y="1185606"/>
                      <a:pt x="1418039" y="1211717"/>
                      <a:pt x="1413287" y="1240202"/>
                    </a:cubicBezTo>
                    <a:cubicBezTo>
                      <a:pt x="1229356" y="1285862"/>
                      <a:pt x="1038297" y="1293961"/>
                      <a:pt x="851151" y="1321748"/>
                    </a:cubicBezTo>
                    <a:cubicBezTo>
                      <a:pt x="822359" y="1322446"/>
                      <a:pt x="793008" y="1324261"/>
                      <a:pt x="764916" y="1317699"/>
                    </a:cubicBezTo>
                    <a:close/>
                    <a:moveTo>
                      <a:pt x="1724404" y="1223027"/>
                    </a:moveTo>
                    <a:cubicBezTo>
                      <a:pt x="1724404" y="1223027"/>
                      <a:pt x="1724823" y="1223027"/>
                      <a:pt x="1725103" y="1223027"/>
                    </a:cubicBezTo>
                    <a:cubicBezTo>
                      <a:pt x="1715599" y="1222888"/>
                      <a:pt x="1705815" y="1223307"/>
                      <a:pt x="1695752" y="1223726"/>
                    </a:cubicBezTo>
                    <a:cubicBezTo>
                      <a:pt x="1665563" y="1224982"/>
                      <a:pt x="1633976" y="1226379"/>
                      <a:pt x="1608958" y="1211578"/>
                    </a:cubicBezTo>
                    <a:cubicBezTo>
                      <a:pt x="1580586" y="1153630"/>
                      <a:pt x="1551235" y="1092610"/>
                      <a:pt x="1524260" y="1033406"/>
                    </a:cubicBezTo>
                    <a:cubicBezTo>
                      <a:pt x="1525378" y="1033546"/>
                      <a:pt x="1526496" y="1033406"/>
                      <a:pt x="1527614" y="1033406"/>
                    </a:cubicBezTo>
                    <a:cubicBezTo>
                      <a:pt x="1527894" y="1033406"/>
                      <a:pt x="1528174" y="1033406"/>
                      <a:pt x="1528453" y="1033406"/>
                    </a:cubicBezTo>
                    <a:cubicBezTo>
                      <a:pt x="1535022" y="1033127"/>
                      <a:pt x="1541591" y="1030613"/>
                      <a:pt x="1546203" y="1025587"/>
                    </a:cubicBezTo>
                    <a:cubicBezTo>
                      <a:pt x="1600852" y="998777"/>
                      <a:pt x="1668777" y="984814"/>
                      <a:pt x="1729715" y="994867"/>
                    </a:cubicBezTo>
                    <a:cubicBezTo>
                      <a:pt x="1745089" y="1045414"/>
                      <a:pt x="1761302" y="1097358"/>
                      <a:pt x="1780170" y="1146928"/>
                    </a:cubicBezTo>
                    <a:cubicBezTo>
                      <a:pt x="1800856" y="1203060"/>
                      <a:pt x="1780729" y="1220235"/>
                      <a:pt x="1724404" y="1223027"/>
                    </a:cubicBezTo>
                    <a:close/>
                    <a:moveTo>
                      <a:pt x="1805608" y="1032429"/>
                    </a:moveTo>
                    <a:cubicBezTo>
                      <a:pt x="1802113" y="1020560"/>
                      <a:pt x="1798619" y="1008831"/>
                      <a:pt x="1795265" y="996962"/>
                    </a:cubicBezTo>
                    <a:cubicBezTo>
                      <a:pt x="1797362" y="1000034"/>
                      <a:pt x="1800157" y="1002826"/>
                      <a:pt x="1803511" y="1004502"/>
                    </a:cubicBezTo>
                    <a:cubicBezTo>
                      <a:pt x="1811478" y="1008412"/>
                      <a:pt x="1817907" y="1007993"/>
                      <a:pt x="1823358" y="1005340"/>
                    </a:cubicBezTo>
                    <a:cubicBezTo>
                      <a:pt x="1816789" y="1014695"/>
                      <a:pt x="1810779" y="1024051"/>
                      <a:pt x="1805608" y="1032429"/>
                    </a:cubicBezTo>
                    <a:close/>
                    <a:moveTo>
                      <a:pt x="2292829" y="982580"/>
                    </a:moveTo>
                    <a:cubicBezTo>
                      <a:pt x="2295485" y="998498"/>
                      <a:pt x="2299119" y="1013578"/>
                      <a:pt x="2300097" y="1022934"/>
                    </a:cubicBezTo>
                    <a:cubicBezTo>
                      <a:pt x="2323717" y="1119978"/>
                      <a:pt x="2332523" y="1189795"/>
                      <a:pt x="2450764" y="1189376"/>
                    </a:cubicBezTo>
                    <a:cubicBezTo>
                      <a:pt x="2456774" y="1189795"/>
                      <a:pt x="2462784" y="1190074"/>
                      <a:pt x="2468794" y="1190074"/>
                    </a:cubicBezTo>
                    <a:cubicBezTo>
                      <a:pt x="2500800" y="1190074"/>
                      <a:pt x="2532387" y="1184349"/>
                      <a:pt x="2564113" y="1180719"/>
                    </a:cubicBezTo>
                    <a:cubicBezTo>
                      <a:pt x="2573618" y="1179462"/>
                      <a:pt x="2583401" y="1179043"/>
                      <a:pt x="2593185" y="1178205"/>
                    </a:cubicBezTo>
                    <a:cubicBezTo>
                      <a:pt x="2581864" y="1197195"/>
                      <a:pt x="2570682" y="1216325"/>
                      <a:pt x="2559082" y="1235315"/>
                    </a:cubicBezTo>
                    <a:cubicBezTo>
                      <a:pt x="2547621" y="1257238"/>
                      <a:pt x="2510863" y="1288376"/>
                      <a:pt x="2543428" y="1308762"/>
                    </a:cubicBezTo>
                    <a:cubicBezTo>
                      <a:pt x="2555448" y="1315325"/>
                      <a:pt x="2570682" y="1310438"/>
                      <a:pt x="2577531" y="1298429"/>
                    </a:cubicBezTo>
                    <a:cubicBezTo>
                      <a:pt x="2603527" y="1252490"/>
                      <a:pt x="2626029" y="1204736"/>
                      <a:pt x="2651047" y="1158377"/>
                    </a:cubicBezTo>
                    <a:cubicBezTo>
                      <a:pt x="2692418" y="1116627"/>
                      <a:pt x="2680398" y="1050581"/>
                      <a:pt x="2660132" y="989980"/>
                    </a:cubicBezTo>
                    <a:cubicBezTo>
                      <a:pt x="2669496" y="983697"/>
                      <a:pt x="2678861" y="974900"/>
                      <a:pt x="2688085" y="967080"/>
                    </a:cubicBezTo>
                    <a:cubicBezTo>
                      <a:pt x="2694654" y="969175"/>
                      <a:pt x="2702201" y="967918"/>
                      <a:pt x="2706953" y="962612"/>
                    </a:cubicBezTo>
                    <a:cubicBezTo>
                      <a:pt x="2711286" y="957725"/>
                      <a:pt x="2715759" y="952559"/>
                      <a:pt x="2720511" y="947532"/>
                    </a:cubicBezTo>
                    <a:cubicBezTo>
                      <a:pt x="2727639" y="945158"/>
                      <a:pt x="2735745" y="945158"/>
                      <a:pt x="2743153" y="943482"/>
                    </a:cubicBezTo>
                    <a:cubicBezTo>
                      <a:pt x="2741475" y="973085"/>
                      <a:pt x="2749442" y="1016650"/>
                      <a:pt x="2750141" y="1029077"/>
                    </a:cubicBezTo>
                    <a:cubicBezTo>
                      <a:pt x="2759505" y="1073481"/>
                      <a:pt x="2763139" y="1125005"/>
                      <a:pt x="2792909" y="1161170"/>
                    </a:cubicBezTo>
                    <a:cubicBezTo>
                      <a:pt x="2810659" y="1177647"/>
                      <a:pt x="2835817" y="1182953"/>
                      <a:pt x="2859298" y="1185047"/>
                    </a:cubicBezTo>
                    <a:cubicBezTo>
                      <a:pt x="2867264" y="1185606"/>
                      <a:pt x="2875371" y="1185885"/>
                      <a:pt x="2883477" y="1185885"/>
                    </a:cubicBezTo>
                    <a:cubicBezTo>
                      <a:pt x="2910032" y="1185885"/>
                      <a:pt x="2936727" y="1183511"/>
                      <a:pt x="2963283" y="1182674"/>
                    </a:cubicBezTo>
                    <a:cubicBezTo>
                      <a:pt x="2974604" y="1181417"/>
                      <a:pt x="2986763" y="1181417"/>
                      <a:pt x="2998783" y="1180719"/>
                    </a:cubicBezTo>
                    <a:cubicBezTo>
                      <a:pt x="2982151" y="1203758"/>
                      <a:pt x="2967336" y="1227915"/>
                      <a:pt x="2949446" y="1249977"/>
                    </a:cubicBezTo>
                    <a:cubicBezTo>
                      <a:pt x="2940781" y="1263661"/>
                      <a:pt x="2921493" y="1277205"/>
                      <a:pt x="2907796" y="1292006"/>
                    </a:cubicBezTo>
                    <a:cubicBezTo>
                      <a:pt x="2873554" y="1293682"/>
                      <a:pt x="2839311" y="1300244"/>
                      <a:pt x="2818346" y="1301501"/>
                    </a:cubicBezTo>
                    <a:cubicBezTo>
                      <a:pt x="2782147" y="1304154"/>
                      <a:pt x="2744830" y="1306109"/>
                      <a:pt x="2708491" y="1309321"/>
                    </a:cubicBezTo>
                    <a:cubicBezTo>
                      <a:pt x="2690601" y="1311694"/>
                      <a:pt x="2665024" y="1309460"/>
                      <a:pt x="2647553" y="1319933"/>
                    </a:cubicBezTo>
                    <a:cubicBezTo>
                      <a:pt x="2637770" y="1313091"/>
                      <a:pt x="2634276" y="1322306"/>
                      <a:pt x="2633856" y="1337806"/>
                    </a:cubicBezTo>
                    <a:cubicBezTo>
                      <a:pt x="2601990" y="1356656"/>
                      <a:pt x="2585917" y="1392961"/>
                      <a:pt x="2567608" y="1423820"/>
                    </a:cubicBezTo>
                    <a:cubicBezTo>
                      <a:pt x="2562297" y="1391564"/>
                      <a:pt x="2555728" y="1359868"/>
                      <a:pt x="2547062" y="1329009"/>
                    </a:cubicBezTo>
                    <a:cubicBezTo>
                      <a:pt x="2517711" y="1262125"/>
                      <a:pt x="2380741" y="1297452"/>
                      <a:pt x="2329308" y="1302199"/>
                    </a:cubicBezTo>
                    <a:cubicBezTo>
                      <a:pt x="2302752" y="1306947"/>
                      <a:pt x="2235246" y="1301780"/>
                      <a:pt x="2221269" y="1337666"/>
                    </a:cubicBezTo>
                    <a:cubicBezTo>
                      <a:pt x="2214421" y="1339761"/>
                      <a:pt x="2211765" y="1351769"/>
                      <a:pt x="2211765" y="1368944"/>
                    </a:cubicBezTo>
                    <a:cubicBezTo>
                      <a:pt x="2182974" y="1393240"/>
                      <a:pt x="2158934" y="1422842"/>
                      <a:pt x="2138528" y="1454818"/>
                    </a:cubicBezTo>
                    <a:cubicBezTo>
                      <a:pt x="2134475" y="1436805"/>
                      <a:pt x="2130981" y="1418793"/>
                      <a:pt x="2128605" y="1400361"/>
                    </a:cubicBezTo>
                    <a:cubicBezTo>
                      <a:pt x="2127207" y="1386957"/>
                      <a:pt x="2125670" y="1375227"/>
                      <a:pt x="2123574" y="1365034"/>
                    </a:cubicBezTo>
                    <a:cubicBezTo>
                      <a:pt x="2142302" y="1349954"/>
                      <a:pt x="2153204" y="1309460"/>
                      <a:pt x="2164525" y="1292984"/>
                    </a:cubicBezTo>
                    <a:cubicBezTo>
                      <a:pt x="2169277" y="1283628"/>
                      <a:pt x="2197090" y="1221491"/>
                      <a:pt x="2207572" y="1178485"/>
                    </a:cubicBezTo>
                    <a:cubicBezTo>
                      <a:pt x="2214980" y="1173877"/>
                      <a:pt x="2221269" y="1167593"/>
                      <a:pt x="2225742" y="1158796"/>
                    </a:cubicBezTo>
                    <a:cubicBezTo>
                      <a:pt x="2242374" y="1129055"/>
                      <a:pt x="2241116" y="1095124"/>
                      <a:pt x="2234966" y="1062450"/>
                    </a:cubicBezTo>
                    <a:cubicBezTo>
                      <a:pt x="2244051" y="1054072"/>
                      <a:pt x="2248104" y="1037036"/>
                      <a:pt x="2254813" y="1027123"/>
                    </a:cubicBezTo>
                    <a:cubicBezTo>
                      <a:pt x="2265295" y="1011344"/>
                      <a:pt x="2277595" y="994728"/>
                      <a:pt x="2292829" y="982580"/>
                    </a:cubicBezTo>
                    <a:close/>
                    <a:moveTo>
                      <a:pt x="2323717" y="948090"/>
                    </a:moveTo>
                    <a:cubicBezTo>
                      <a:pt x="2345800" y="956468"/>
                      <a:pt x="2369421" y="940271"/>
                      <a:pt x="2391923" y="938037"/>
                    </a:cubicBezTo>
                    <a:cubicBezTo>
                      <a:pt x="2451742" y="931055"/>
                      <a:pt x="2517152" y="918628"/>
                      <a:pt x="2575295" y="938735"/>
                    </a:cubicBezTo>
                    <a:cubicBezTo>
                      <a:pt x="2590809" y="994309"/>
                      <a:pt x="2629384" y="1054491"/>
                      <a:pt x="2610096" y="1113136"/>
                    </a:cubicBezTo>
                    <a:cubicBezTo>
                      <a:pt x="2560619" y="1120397"/>
                      <a:pt x="2510583" y="1128915"/>
                      <a:pt x="2460548" y="1130730"/>
                    </a:cubicBezTo>
                    <a:cubicBezTo>
                      <a:pt x="2436228" y="1129194"/>
                      <a:pt x="2407297" y="1132266"/>
                      <a:pt x="2386751" y="1117325"/>
                    </a:cubicBezTo>
                    <a:cubicBezTo>
                      <a:pt x="2357540" y="1073201"/>
                      <a:pt x="2342865" y="1021118"/>
                      <a:pt x="2329587" y="970152"/>
                    </a:cubicBezTo>
                    <a:cubicBezTo>
                      <a:pt x="2331404" y="970292"/>
                      <a:pt x="2333221" y="969594"/>
                      <a:pt x="2333641" y="967360"/>
                    </a:cubicBezTo>
                    <a:cubicBezTo>
                      <a:pt x="2334200" y="963869"/>
                      <a:pt x="2334898" y="960099"/>
                      <a:pt x="2333361" y="956608"/>
                    </a:cubicBezTo>
                    <a:cubicBezTo>
                      <a:pt x="2330566" y="954095"/>
                      <a:pt x="2327631" y="952559"/>
                      <a:pt x="2324556" y="951162"/>
                    </a:cubicBezTo>
                    <a:cubicBezTo>
                      <a:pt x="2324276" y="950324"/>
                      <a:pt x="2323997" y="949207"/>
                      <a:pt x="2323717" y="948090"/>
                    </a:cubicBezTo>
                    <a:close/>
                    <a:moveTo>
                      <a:pt x="3137990" y="917511"/>
                    </a:moveTo>
                    <a:cubicBezTo>
                      <a:pt x="3140924" y="921839"/>
                      <a:pt x="3144698" y="925330"/>
                      <a:pt x="3149730" y="927425"/>
                    </a:cubicBezTo>
                    <a:cubicBezTo>
                      <a:pt x="3149730" y="981044"/>
                      <a:pt x="3160492" y="1034663"/>
                      <a:pt x="3168179" y="1087723"/>
                    </a:cubicBezTo>
                    <a:cubicBezTo>
                      <a:pt x="3173210" y="1142878"/>
                      <a:pt x="3210388" y="1166197"/>
                      <a:pt x="3262800" y="1168850"/>
                    </a:cubicBezTo>
                    <a:cubicBezTo>
                      <a:pt x="3272444" y="1169548"/>
                      <a:pt x="3282087" y="1169827"/>
                      <a:pt x="3291871" y="1169827"/>
                    </a:cubicBezTo>
                    <a:cubicBezTo>
                      <a:pt x="3340509" y="1169827"/>
                      <a:pt x="3389008" y="1161868"/>
                      <a:pt x="3436528" y="1152234"/>
                    </a:cubicBezTo>
                    <a:cubicBezTo>
                      <a:pt x="3425906" y="1169548"/>
                      <a:pt x="3416961" y="1185746"/>
                      <a:pt x="3411929" y="1191610"/>
                    </a:cubicBezTo>
                    <a:cubicBezTo>
                      <a:pt x="3394319" y="1219257"/>
                      <a:pt x="3376010" y="1246625"/>
                      <a:pt x="3355464" y="1272178"/>
                    </a:cubicBezTo>
                    <a:cubicBezTo>
                      <a:pt x="3349314" y="1278462"/>
                      <a:pt x="3342047" y="1285862"/>
                      <a:pt x="3336456" y="1293961"/>
                    </a:cubicBezTo>
                    <a:cubicBezTo>
                      <a:pt x="3319265" y="1292565"/>
                      <a:pt x="3301515" y="1293821"/>
                      <a:pt x="3286141" y="1291866"/>
                    </a:cubicBezTo>
                    <a:cubicBezTo>
                      <a:pt x="3263219" y="1291866"/>
                      <a:pt x="3240298" y="1292984"/>
                      <a:pt x="3217376" y="1294101"/>
                    </a:cubicBezTo>
                    <a:cubicBezTo>
                      <a:pt x="3191240" y="1295357"/>
                      <a:pt x="3165244" y="1296754"/>
                      <a:pt x="3139108" y="1296335"/>
                    </a:cubicBezTo>
                    <a:cubicBezTo>
                      <a:pt x="3137151" y="1296335"/>
                      <a:pt x="3135334" y="1296335"/>
                      <a:pt x="3133377" y="1296335"/>
                    </a:cubicBezTo>
                    <a:cubicBezTo>
                      <a:pt x="3120798" y="1296335"/>
                      <a:pt x="3106962" y="1296335"/>
                      <a:pt x="3098715" y="1309879"/>
                    </a:cubicBezTo>
                    <a:cubicBezTo>
                      <a:pt x="3094103" y="1317140"/>
                      <a:pt x="3092845" y="1326635"/>
                      <a:pt x="3094383" y="1335292"/>
                    </a:cubicBezTo>
                    <a:cubicBezTo>
                      <a:pt x="3072160" y="1359030"/>
                      <a:pt x="3053432" y="1386119"/>
                      <a:pt x="3035122" y="1413068"/>
                    </a:cubicBezTo>
                    <a:cubicBezTo>
                      <a:pt x="3028274" y="1380394"/>
                      <a:pt x="3020727" y="1352746"/>
                      <a:pt x="3015695" y="1338225"/>
                    </a:cubicBezTo>
                    <a:cubicBezTo>
                      <a:pt x="3009545" y="1319514"/>
                      <a:pt x="2996547" y="1307924"/>
                      <a:pt x="2979915" y="1300943"/>
                    </a:cubicBezTo>
                    <a:cubicBezTo>
                      <a:pt x="2986065" y="1292146"/>
                      <a:pt x="2991795" y="1284047"/>
                      <a:pt x="2996407" y="1278462"/>
                    </a:cubicBezTo>
                    <a:cubicBezTo>
                      <a:pt x="3022963" y="1233919"/>
                      <a:pt x="3047282" y="1189655"/>
                      <a:pt x="3076353" y="1146509"/>
                    </a:cubicBezTo>
                    <a:cubicBezTo>
                      <a:pt x="3079288" y="1138550"/>
                      <a:pt x="3074117" y="1131289"/>
                      <a:pt x="3066989" y="1128636"/>
                    </a:cubicBezTo>
                    <a:cubicBezTo>
                      <a:pt x="3076213" y="1098615"/>
                      <a:pt x="3074816" y="1062450"/>
                      <a:pt x="3069365" y="1026424"/>
                    </a:cubicBezTo>
                    <a:cubicBezTo>
                      <a:pt x="3080406" y="1012880"/>
                      <a:pt x="3085997" y="988584"/>
                      <a:pt x="3095780" y="976017"/>
                    </a:cubicBezTo>
                    <a:cubicBezTo>
                      <a:pt x="3107800" y="954932"/>
                      <a:pt x="3124432" y="937199"/>
                      <a:pt x="3137990" y="917511"/>
                    </a:cubicBezTo>
                    <a:close/>
                    <a:moveTo>
                      <a:pt x="3396555" y="913461"/>
                    </a:moveTo>
                    <a:cubicBezTo>
                      <a:pt x="3415983" y="969454"/>
                      <a:pt x="3441699" y="1033825"/>
                      <a:pt x="3420595" y="1092610"/>
                    </a:cubicBezTo>
                    <a:cubicBezTo>
                      <a:pt x="3412209" y="1094844"/>
                      <a:pt x="3403683" y="1096660"/>
                      <a:pt x="3395297" y="1098475"/>
                    </a:cubicBezTo>
                    <a:cubicBezTo>
                      <a:pt x="3366785" y="1104060"/>
                      <a:pt x="3337994" y="1108249"/>
                      <a:pt x="3308922" y="1110623"/>
                    </a:cubicBezTo>
                    <a:cubicBezTo>
                      <a:pt x="3302214" y="1110483"/>
                      <a:pt x="3294946" y="1110623"/>
                      <a:pt x="3287538" y="1111042"/>
                    </a:cubicBezTo>
                    <a:cubicBezTo>
                      <a:pt x="3263079" y="1112159"/>
                      <a:pt x="3236524" y="1113136"/>
                      <a:pt x="3219193" y="1096520"/>
                    </a:cubicBezTo>
                    <a:cubicBezTo>
                      <a:pt x="3194315" y="1044018"/>
                      <a:pt x="3187187" y="984674"/>
                      <a:pt x="3170135" y="929380"/>
                    </a:cubicBezTo>
                    <a:cubicBezTo>
                      <a:pt x="3212065" y="909412"/>
                      <a:pt x="3260144" y="897124"/>
                      <a:pt x="3307525" y="897124"/>
                    </a:cubicBezTo>
                    <a:cubicBezTo>
                      <a:pt x="3337994" y="896845"/>
                      <a:pt x="3368323" y="902012"/>
                      <a:pt x="3396555" y="913461"/>
                    </a:cubicBezTo>
                    <a:close/>
                    <a:moveTo>
                      <a:pt x="3917041" y="1129055"/>
                    </a:moveTo>
                    <a:cubicBezTo>
                      <a:pt x="3924448" y="1094705"/>
                      <a:pt x="3924728" y="1059657"/>
                      <a:pt x="3921653" y="1024888"/>
                    </a:cubicBezTo>
                    <a:cubicBezTo>
                      <a:pt x="3947650" y="1026843"/>
                      <a:pt x="3961626" y="980625"/>
                      <a:pt x="3979795" y="965265"/>
                    </a:cubicBezTo>
                    <a:cubicBezTo>
                      <a:pt x="3983849" y="957446"/>
                      <a:pt x="4007888" y="935523"/>
                      <a:pt x="4021865" y="917092"/>
                    </a:cubicBezTo>
                    <a:cubicBezTo>
                      <a:pt x="4014597" y="980066"/>
                      <a:pt x="4016833" y="1044437"/>
                      <a:pt x="4027036" y="1106993"/>
                    </a:cubicBezTo>
                    <a:cubicBezTo>
                      <a:pt x="4055269" y="1178345"/>
                      <a:pt x="4196711" y="1175273"/>
                      <a:pt x="4261982" y="1177228"/>
                    </a:cubicBezTo>
                    <a:cubicBezTo>
                      <a:pt x="4265616" y="1177647"/>
                      <a:pt x="4268970" y="1177647"/>
                      <a:pt x="4272324" y="1177786"/>
                    </a:cubicBezTo>
                    <a:cubicBezTo>
                      <a:pt x="4265476" y="1187561"/>
                      <a:pt x="4259745" y="1196218"/>
                      <a:pt x="4256391" y="1199709"/>
                    </a:cubicBezTo>
                    <a:cubicBezTo>
                      <a:pt x="4246887" y="1219397"/>
                      <a:pt x="4211526" y="1252071"/>
                      <a:pt x="4212085" y="1276786"/>
                    </a:cubicBezTo>
                    <a:cubicBezTo>
                      <a:pt x="4168478" y="1267570"/>
                      <a:pt x="4123614" y="1268548"/>
                      <a:pt x="4079168" y="1269386"/>
                    </a:cubicBezTo>
                    <a:cubicBezTo>
                      <a:pt x="4061418" y="1269805"/>
                      <a:pt x="4043948" y="1270084"/>
                      <a:pt x="4026477" y="1269944"/>
                    </a:cubicBezTo>
                    <a:cubicBezTo>
                      <a:pt x="4004953" y="1270922"/>
                      <a:pt x="3983290" y="1270223"/>
                      <a:pt x="3961766" y="1269246"/>
                    </a:cubicBezTo>
                    <a:cubicBezTo>
                      <a:pt x="3959390" y="1269246"/>
                      <a:pt x="3957014" y="1269106"/>
                      <a:pt x="3954498" y="1268967"/>
                    </a:cubicBezTo>
                    <a:cubicBezTo>
                      <a:pt x="3945413" y="1268408"/>
                      <a:pt x="3936049" y="1267989"/>
                      <a:pt x="3928362" y="1274692"/>
                    </a:cubicBezTo>
                    <a:cubicBezTo>
                      <a:pt x="3917740" y="1282651"/>
                      <a:pt x="3913826" y="1299965"/>
                      <a:pt x="3918299" y="1313510"/>
                    </a:cubicBezTo>
                    <a:cubicBezTo>
                      <a:pt x="3904042" y="1326216"/>
                      <a:pt x="3890346" y="1341436"/>
                      <a:pt x="3885314" y="1345765"/>
                    </a:cubicBezTo>
                    <a:cubicBezTo>
                      <a:pt x="3879584" y="1353584"/>
                      <a:pt x="3866585" y="1364615"/>
                      <a:pt x="3853587" y="1376624"/>
                    </a:cubicBezTo>
                    <a:cubicBezTo>
                      <a:pt x="3852050" y="1363498"/>
                      <a:pt x="3850233" y="1350512"/>
                      <a:pt x="3848136" y="1337526"/>
                    </a:cubicBezTo>
                    <a:cubicBezTo>
                      <a:pt x="3845901" y="1313370"/>
                      <a:pt x="3835558" y="1290749"/>
                      <a:pt x="3816130" y="1285024"/>
                    </a:cubicBezTo>
                    <a:cubicBezTo>
                      <a:pt x="3814174" y="1284466"/>
                      <a:pt x="3812217" y="1284047"/>
                      <a:pt x="3810400" y="1283489"/>
                    </a:cubicBezTo>
                    <a:cubicBezTo>
                      <a:pt x="3833880" y="1258913"/>
                      <a:pt x="3854985" y="1213253"/>
                      <a:pt x="3870359" y="1182115"/>
                    </a:cubicBezTo>
                    <a:cubicBezTo>
                      <a:pt x="3893421" y="1174715"/>
                      <a:pt x="3911311" y="1159774"/>
                      <a:pt x="3917041" y="1129055"/>
                    </a:cubicBezTo>
                    <a:close/>
                    <a:moveTo>
                      <a:pt x="4293988" y="1007434"/>
                    </a:moveTo>
                    <a:cubicBezTo>
                      <a:pt x="4292450" y="1044577"/>
                      <a:pt x="4295665" y="1079345"/>
                      <a:pt x="4284903" y="1116208"/>
                    </a:cubicBezTo>
                    <a:cubicBezTo>
                      <a:pt x="4266454" y="1117186"/>
                      <a:pt x="4248005" y="1117325"/>
                      <a:pt x="4229556" y="1117465"/>
                    </a:cubicBezTo>
                    <a:cubicBezTo>
                      <a:pt x="4177004" y="1116907"/>
                      <a:pt x="4119001" y="1115929"/>
                      <a:pt x="4072180" y="1090237"/>
                    </a:cubicBezTo>
                    <a:cubicBezTo>
                      <a:pt x="4053312" y="1036059"/>
                      <a:pt x="4048420" y="979368"/>
                      <a:pt x="4047162" y="922119"/>
                    </a:cubicBezTo>
                    <a:cubicBezTo>
                      <a:pt x="4054011" y="920583"/>
                      <a:pt x="4060440" y="916813"/>
                      <a:pt x="4064912" y="911088"/>
                    </a:cubicBezTo>
                    <a:cubicBezTo>
                      <a:pt x="4065192" y="910669"/>
                      <a:pt x="4065472" y="910250"/>
                      <a:pt x="4065751" y="909971"/>
                    </a:cubicBezTo>
                    <a:cubicBezTo>
                      <a:pt x="4108799" y="900476"/>
                      <a:pt x="4157018" y="892935"/>
                      <a:pt x="4203141" y="892935"/>
                    </a:cubicBezTo>
                    <a:cubicBezTo>
                      <a:pt x="4211387" y="892935"/>
                      <a:pt x="4219633" y="893215"/>
                      <a:pt x="4227739" y="893634"/>
                    </a:cubicBezTo>
                    <a:cubicBezTo>
                      <a:pt x="4247726" y="897124"/>
                      <a:pt x="4274840" y="894192"/>
                      <a:pt x="4289375" y="910389"/>
                    </a:cubicBezTo>
                    <a:cubicBezTo>
                      <a:pt x="4296084" y="942086"/>
                      <a:pt x="4293708" y="975040"/>
                      <a:pt x="4293988" y="1007434"/>
                    </a:cubicBezTo>
                    <a:close/>
                    <a:moveTo>
                      <a:pt x="4170295" y="1740367"/>
                    </a:moveTo>
                    <a:cubicBezTo>
                      <a:pt x="4170156" y="1740367"/>
                      <a:pt x="4170156" y="1740367"/>
                      <a:pt x="4170295" y="1740367"/>
                    </a:cubicBezTo>
                    <a:cubicBezTo>
                      <a:pt x="4086017" y="1740088"/>
                      <a:pt x="4001739" y="1728219"/>
                      <a:pt x="3917320" y="1719841"/>
                    </a:cubicBezTo>
                    <a:cubicBezTo>
                      <a:pt x="3853028" y="1717747"/>
                      <a:pt x="3789016" y="1715373"/>
                      <a:pt x="3724724" y="1710765"/>
                    </a:cubicBezTo>
                    <a:cubicBezTo>
                      <a:pt x="3569445" y="1709788"/>
                      <a:pt x="3414305" y="1700293"/>
                      <a:pt x="3258886" y="1700293"/>
                    </a:cubicBezTo>
                    <a:cubicBezTo>
                      <a:pt x="3171533" y="1704761"/>
                      <a:pt x="3083761" y="1708671"/>
                      <a:pt x="2996407" y="1716909"/>
                    </a:cubicBezTo>
                    <a:cubicBezTo>
                      <a:pt x="2996268" y="1716909"/>
                      <a:pt x="2996268" y="1716909"/>
                      <a:pt x="2996128" y="1716909"/>
                    </a:cubicBezTo>
                    <a:cubicBezTo>
                      <a:pt x="3001579" y="1714396"/>
                      <a:pt x="3006191" y="1710207"/>
                      <a:pt x="3008427" y="1704342"/>
                    </a:cubicBezTo>
                    <a:cubicBezTo>
                      <a:pt x="3015695" y="1684095"/>
                      <a:pt x="3024360" y="1664407"/>
                      <a:pt x="3033166" y="1644719"/>
                    </a:cubicBezTo>
                    <a:cubicBezTo>
                      <a:pt x="3038337" y="1622936"/>
                      <a:pt x="3075794" y="1582722"/>
                      <a:pt x="3050636" y="1566385"/>
                    </a:cubicBezTo>
                    <a:lnTo>
                      <a:pt x="3050496" y="1566385"/>
                    </a:lnTo>
                    <a:cubicBezTo>
                      <a:pt x="3052453" y="1539156"/>
                      <a:pt x="3050077" y="1506761"/>
                      <a:pt x="3045744" y="1474646"/>
                    </a:cubicBezTo>
                    <a:cubicBezTo>
                      <a:pt x="3048819" y="1467245"/>
                      <a:pt x="3051615" y="1459566"/>
                      <a:pt x="3054829" y="1453980"/>
                    </a:cubicBezTo>
                    <a:cubicBezTo>
                      <a:pt x="3069644" y="1423820"/>
                      <a:pt x="3087255" y="1395334"/>
                      <a:pt x="3104026" y="1366291"/>
                    </a:cubicBezTo>
                    <a:cubicBezTo>
                      <a:pt x="3098855" y="1433594"/>
                      <a:pt x="3106542" y="1501455"/>
                      <a:pt x="3115208" y="1567781"/>
                    </a:cubicBezTo>
                    <a:cubicBezTo>
                      <a:pt x="3117304" y="1582024"/>
                      <a:pt x="3117584" y="1597104"/>
                      <a:pt x="3125131" y="1608693"/>
                    </a:cubicBezTo>
                    <a:cubicBezTo>
                      <a:pt x="3147633" y="1637318"/>
                      <a:pt x="3184391" y="1631035"/>
                      <a:pt x="3213602" y="1636341"/>
                    </a:cubicBezTo>
                    <a:cubicBezTo>
                      <a:pt x="3234148" y="1638016"/>
                      <a:pt x="3254833" y="1638715"/>
                      <a:pt x="3275379" y="1638715"/>
                    </a:cubicBezTo>
                    <a:cubicBezTo>
                      <a:pt x="3296623" y="1638715"/>
                      <a:pt x="3318007" y="1637597"/>
                      <a:pt x="3339251" y="1636062"/>
                    </a:cubicBezTo>
                    <a:cubicBezTo>
                      <a:pt x="3326812" y="1655610"/>
                      <a:pt x="3309342" y="1678650"/>
                      <a:pt x="3332263" y="1691635"/>
                    </a:cubicBezTo>
                    <a:cubicBezTo>
                      <a:pt x="3363571" y="1700851"/>
                      <a:pt x="3362592" y="1655191"/>
                      <a:pt x="3371118" y="1633548"/>
                    </a:cubicBezTo>
                    <a:cubicBezTo>
                      <a:pt x="3371677" y="1633548"/>
                      <a:pt x="3372096" y="1633408"/>
                      <a:pt x="3372655" y="1633408"/>
                    </a:cubicBezTo>
                    <a:cubicBezTo>
                      <a:pt x="3413886" y="1609112"/>
                      <a:pt x="3405919" y="1523238"/>
                      <a:pt x="3403264" y="1466966"/>
                    </a:cubicBezTo>
                    <a:cubicBezTo>
                      <a:pt x="3405919" y="1460403"/>
                      <a:pt x="3407876" y="1453561"/>
                      <a:pt x="3409693" y="1447697"/>
                    </a:cubicBezTo>
                    <a:cubicBezTo>
                      <a:pt x="3418918" y="1421027"/>
                      <a:pt x="3431357" y="1395753"/>
                      <a:pt x="3445752" y="1371597"/>
                    </a:cubicBezTo>
                    <a:cubicBezTo>
                      <a:pt x="3453579" y="1358471"/>
                      <a:pt x="3461826" y="1345765"/>
                      <a:pt x="3471469" y="1334036"/>
                    </a:cubicBezTo>
                    <a:cubicBezTo>
                      <a:pt x="3476501" y="1358471"/>
                      <a:pt x="3481812" y="1382907"/>
                      <a:pt x="3485446" y="1407762"/>
                    </a:cubicBezTo>
                    <a:cubicBezTo>
                      <a:pt x="3492993" y="1456075"/>
                      <a:pt x="3496767" y="1504807"/>
                      <a:pt x="3499842" y="1553818"/>
                    </a:cubicBezTo>
                    <a:cubicBezTo>
                      <a:pt x="3500680" y="1564988"/>
                      <a:pt x="3502357" y="1576438"/>
                      <a:pt x="3507808" y="1585654"/>
                    </a:cubicBezTo>
                    <a:cubicBezTo>
                      <a:pt x="3537159" y="1628382"/>
                      <a:pt x="3588313" y="1620283"/>
                      <a:pt x="3628705" y="1625589"/>
                    </a:cubicBezTo>
                    <a:cubicBezTo>
                      <a:pt x="3673710" y="1630197"/>
                      <a:pt x="3718574" y="1637737"/>
                      <a:pt x="3763718" y="1637877"/>
                    </a:cubicBezTo>
                    <a:cubicBezTo>
                      <a:pt x="3772384" y="1639133"/>
                      <a:pt x="3780351" y="1639832"/>
                      <a:pt x="3787618" y="1639832"/>
                    </a:cubicBezTo>
                    <a:cubicBezTo>
                      <a:pt x="3789575" y="1639832"/>
                      <a:pt x="3791112" y="1639552"/>
                      <a:pt x="3792929" y="1639413"/>
                    </a:cubicBezTo>
                    <a:cubicBezTo>
                      <a:pt x="3792929" y="1639552"/>
                      <a:pt x="3792789" y="1639552"/>
                      <a:pt x="3792789" y="1639692"/>
                    </a:cubicBezTo>
                    <a:cubicBezTo>
                      <a:pt x="3785382" y="1660078"/>
                      <a:pt x="3750720" y="1692892"/>
                      <a:pt x="3782447" y="1709090"/>
                    </a:cubicBezTo>
                    <a:cubicBezTo>
                      <a:pt x="3794327" y="1714116"/>
                      <a:pt x="3809142" y="1707414"/>
                      <a:pt x="3812636" y="1694428"/>
                    </a:cubicBezTo>
                    <a:cubicBezTo>
                      <a:pt x="3814034" y="1687446"/>
                      <a:pt x="3824377" y="1655889"/>
                      <a:pt x="3829408" y="1629359"/>
                    </a:cubicBezTo>
                    <a:cubicBezTo>
                      <a:pt x="3871198" y="1603946"/>
                      <a:pt x="3868123" y="1533990"/>
                      <a:pt x="3861414" y="1454120"/>
                    </a:cubicBezTo>
                    <a:cubicBezTo>
                      <a:pt x="3860716" y="1446999"/>
                      <a:pt x="3860156" y="1440017"/>
                      <a:pt x="3859457" y="1432896"/>
                    </a:cubicBezTo>
                    <a:cubicBezTo>
                      <a:pt x="3866026" y="1423121"/>
                      <a:pt x="3870499" y="1409856"/>
                      <a:pt x="3877348" y="1402037"/>
                    </a:cubicBezTo>
                    <a:cubicBezTo>
                      <a:pt x="3892582" y="1380533"/>
                      <a:pt x="3908236" y="1359030"/>
                      <a:pt x="3925287" y="1338783"/>
                    </a:cubicBezTo>
                    <a:cubicBezTo>
                      <a:pt x="3927803" y="1408460"/>
                      <a:pt x="3938425" y="1477299"/>
                      <a:pt x="3947650" y="1545998"/>
                    </a:cubicBezTo>
                    <a:cubicBezTo>
                      <a:pt x="3950864" y="1607576"/>
                      <a:pt x="3985386" y="1618887"/>
                      <a:pt x="4027455" y="1619026"/>
                    </a:cubicBezTo>
                    <a:cubicBezTo>
                      <a:pt x="4028573" y="1619026"/>
                      <a:pt x="4029692" y="1619026"/>
                      <a:pt x="4030810" y="1619026"/>
                    </a:cubicBezTo>
                    <a:cubicBezTo>
                      <a:pt x="4095940" y="1619026"/>
                      <a:pt x="4159533" y="1608554"/>
                      <a:pt x="4224804" y="1603806"/>
                    </a:cubicBezTo>
                    <a:cubicBezTo>
                      <a:pt x="4225083" y="1603806"/>
                      <a:pt x="4225223" y="1603806"/>
                      <a:pt x="4225363" y="1603806"/>
                    </a:cubicBezTo>
                    <a:cubicBezTo>
                      <a:pt x="4209989" y="1630895"/>
                      <a:pt x="4197270" y="1659659"/>
                      <a:pt x="4183294" y="1687586"/>
                    </a:cubicBezTo>
                    <a:cubicBezTo>
                      <a:pt x="4175467" y="1703923"/>
                      <a:pt x="4157577" y="1725706"/>
                      <a:pt x="4170295" y="1740367"/>
                    </a:cubicBezTo>
                    <a:close/>
                    <a:moveTo>
                      <a:pt x="2803671" y="1365593"/>
                    </a:moveTo>
                    <a:cubicBezTo>
                      <a:pt x="2859018" y="1362660"/>
                      <a:pt x="2915343" y="1345625"/>
                      <a:pt x="2970271" y="1362521"/>
                    </a:cubicBezTo>
                    <a:cubicBezTo>
                      <a:pt x="2989000" y="1428567"/>
                      <a:pt x="3007868" y="1500757"/>
                      <a:pt x="2999482" y="1571970"/>
                    </a:cubicBezTo>
                    <a:cubicBezTo>
                      <a:pt x="2923170" y="1580767"/>
                      <a:pt x="2846859" y="1589564"/>
                      <a:pt x="2770127" y="1591100"/>
                    </a:cubicBezTo>
                    <a:cubicBezTo>
                      <a:pt x="2767053" y="1590820"/>
                      <a:pt x="2763838" y="1590820"/>
                      <a:pt x="2760623" y="1590820"/>
                    </a:cubicBezTo>
                    <a:cubicBezTo>
                      <a:pt x="2757968" y="1590820"/>
                      <a:pt x="2755312" y="1590820"/>
                      <a:pt x="2752657" y="1590820"/>
                    </a:cubicBezTo>
                    <a:cubicBezTo>
                      <a:pt x="2736304" y="1591100"/>
                      <a:pt x="2719253" y="1591519"/>
                      <a:pt x="2706814" y="1580488"/>
                    </a:cubicBezTo>
                    <a:cubicBezTo>
                      <a:pt x="2686827" y="1515140"/>
                      <a:pt x="2679979" y="1444625"/>
                      <a:pt x="2663766" y="1377741"/>
                    </a:cubicBezTo>
                    <a:cubicBezTo>
                      <a:pt x="2710168" y="1369642"/>
                      <a:pt x="2756430" y="1369502"/>
                      <a:pt x="2803671" y="1365593"/>
                    </a:cubicBezTo>
                    <a:close/>
                    <a:moveTo>
                      <a:pt x="3349175" y="1360287"/>
                    </a:moveTo>
                    <a:cubicBezTo>
                      <a:pt x="3351132" y="1429544"/>
                      <a:pt x="3362592" y="1504108"/>
                      <a:pt x="3352529" y="1574204"/>
                    </a:cubicBezTo>
                    <a:cubicBezTo>
                      <a:pt x="3345820" y="1574763"/>
                      <a:pt x="3339391" y="1575321"/>
                      <a:pt x="3332682" y="1575880"/>
                    </a:cubicBezTo>
                    <a:cubicBezTo>
                      <a:pt x="3311857" y="1577695"/>
                      <a:pt x="3287818" y="1579231"/>
                      <a:pt x="3263778" y="1579510"/>
                    </a:cubicBezTo>
                    <a:cubicBezTo>
                      <a:pt x="3227020" y="1578952"/>
                      <a:pt x="3193336" y="1579371"/>
                      <a:pt x="3156019" y="1571132"/>
                    </a:cubicBezTo>
                    <a:cubicBezTo>
                      <a:pt x="3138129" y="1502852"/>
                      <a:pt x="3127926" y="1431360"/>
                      <a:pt x="3122615" y="1359588"/>
                    </a:cubicBezTo>
                    <a:cubicBezTo>
                      <a:pt x="3150429" y="1360147"/>
                      <a:pt x="3178242" y="1358611"/>
                      <a:pt x="3205915" y="1357215"/>
                    </a:cubicBezTo>
                    <a:cubicBezTo>
                      <a:pt x="3253575" y="1354701"/>
                      <a:pt x="3301235" y="1352048"/>
                      <a:pt x="3349175" y="1360287"/>
                    </a:cubicBezTo>
                    <a:close/>
                    <a:moveTo>
                      <a:pt x="3798939" y="1344089"/>
                    </a:moveTo>
                    <a:cubicBezTo>
                      <a:pt x="3807465" y="1396033"/>
                      <a:pt x="3811937" y="1449093"/>
                      <a:pt x="3815851" y="1501874"/>
                    </a:cubicBezTo>
                    <a:cubicBezTo>
                      <a:pt x="3816270" y="1525891"/>
                      <a:pt x="3818227" y="1551723"/>
                      <a:pt x="3809701" y="1573925"/>
                    </a:cubicBezTo>
                    <a:cubicBezTo>
                      <a:pt x="3806347" y="1574623"/>
                      <a:pt x="3803132" y="1575042"/>
                      <a:pt x="3799778" y="1575461"/>
                    </a:cubicBezTo>
                    <a:cubicBezTo>
                      <a:pt x="3785941" y="1576438"/>
                      <a:pt x="3771126" y="1576019"/>
                      <a:pt x="3756450" y="1575740"/>
                    </a:cubicBezTo>
                    <a:cubicBezTo>
                      <a:pt x="3701663" y="1575321"/>
                      <a:pt x="3646176" y="1564569"/>
                      <a:pt x="3590270" y="1562894"/>
                    </a:cubicBezTo>
                    <a:cubicBezTo>
                      <a:pt x="3574896" y="1558286"/>
                      <a:pt x="3540933" y="1564849"/>
                      <a:pt x="3539116" y="1538319"/>
                    </a:cubicBezTo>
                    <a:cubicBezTo>
                      <a:pt x="3530450" y="1469898"/>
                      <a:pt x="3520247" y="1400082"/>
                      <a:pt x="3502078" y="1334315"/>
                    </a:cubicBezTo>
                    <a:cubicBezTo>
                      <a:pt x="3546244" y="1340040"/>
                      <a:pt x="3591108" y="1338504"/>
                      <a:pt x="3635973" y="1336689"/>
                    </a:cubicBezTo>
                    <a:cubicBezTo>
                      <a:pt x="3690481" y="1334734"/>
                      <a:pt x="3745269" y="1332639"/>
                      <a:pt x="3798939" y="1344089"/>
                    </a:cubicBezTo>
                    <a:close/>
                    <a:moveTo>
                      <a:pt x="4235985" y="1347859"/>
                    </a:moveTo>
                    <a:cubicBezTo>
                      <a:pt x="4238780" y="1390447"/>
                      <a:pt x="4245489" y="1434292"/>
                      <a:pt x="4245210" y="1477439"/>
                    </a:cubicBezTo>
                    <a:cubicBezTo>
                      <a:pt x="4231233" y="1499501"/>
                      <a:pt x="4218235" y="1522121"/>
                      <a:pt x="4206075" y="1545160"/>
                    </a:cubicBezTo>
                    <a:cubicBezTo>
                      <a:pt x="4163447" y="1549908"/>
                      <a:pt x="4120818" y="1554795"/>
                      <a:pt x="4078050" y="1558845"/>
                    </a:cubicBezTo>
                    <a:cubicBezTo>
                      <a:pt x="4049259" y="1559682"/>
                      <a:pt x="4018929" y="1567502"/>
                      <a:pt x="3991116" y="1556191"/>
                    </a:cubicBezTo>
                    <a:cubicBezTo>
                      <a:pt x="3970431" y="1483722"/>
                      <a:pt x="3959250" y="1407064"/>
                      <a:pt x="3946950" y="1331662"/>
                    </a:cubicBezTo>
                    <a:cubicBezTo>
                      <a:pt x="3982032" y="1334594"/>
                      <a:pt x="4017672" y="1333617"/>
                      <a:pt x="4053312" y="1332639"/>
                    </a:cubicBezTo>
                    <a:cubicBezTo>
                      <a:pt x="4114809" y="1330684"/>
                      <a:pt x="4176445" y="1329009"/>
                      <a:pt x="4235985" y="1347859"/>
                    </a:cubicBezTo>
                    <a:close/>
                    <a:moveTo>
                      <a:pt x="3853448" y="1123050"/>
                    </a:moveTo>
                    <a:cubicBezTo>
                      <a:pt x="3825075" y="1126681"/>
                      <a:pt x="3796424" y="1129055"/>
                      <a:pt x="3767911" y="1129194"/>
                    </a:cubicBezTo>
                    <a:cubicBezTo>
                      <a:pt x="3727240" y="1127239"/>
                      <a:pt x="3681676" y="1128775"/>
                      <a:pt x="3645337" y="1109087"/>
                    </a:cubicBezTo>
                    <a:cubicBezTo>
                      <a:pt x="3616546" y="1057283"/>
                      <a:pt x="3599215" y="999196"/>
                      <a:pt x="3593205" y="939154"/>
                    </a:cubicBezTo>
                    <a:cubicBezTo>
                      <a:pt x="3609557" y="941109"/>
                      <a:pt x="3620878" y="927844"/>
                      <a:pt x="3627727" y="914439"/>
                    </a:cubicBezTo>
                    <a:cubicBezTo>
                      <a:pt x="3641703" y="899638"/>
                      <a:pt x="3666581" y="901872"/>
                      <a:pt x="3685590" y="897962"/>
                    </a:cubicBezTo>
                    <a:cubicBezTo>
                      <a:pt x="3715359" y="893773"/>
                      <a:pt x="3745269" y="892377"/>
                      <a:pt x="3775179" y="894332"/>
                    </a:cubicBezTo>
                    <a:cubicBezTo>
                      <a:pt x="3803132" y="896566"/>
                      <a:pt x="3842965" y="899498"/>
                      <a:pt x="3844503" y="935244"/>
                    </a:cubicBezTo>
                    <a:cubicBezTo>
                      <a:pt x="3854147" y="996543"/>
                      <a:pt x="3870918" y="1061891"/>
                      <a:pt x="3853448" y="1123050"/>
                    </a:cubicBezTo>
                    <a:close/>
                    <a:moveTo>
                      <a:pt x="3567768" y="918349"/>
                    </a:moveTo>
                    <a:cubicBezTo>
                      <a:pt x="3568187" y="920024"/>
                      <a:pt x="3568606" y="921560"/>
                      <a:pt x="3569305" y="923236"/>
                    </a:cubicBezTo>
                    <a:cubicBezTo>
                      <a:pt x="3560500" y="991656"/>
                      <a:pt x="3571401" y="1062869"/>
                      <a:pt x="3595022" y="1127379"/>
                    </a:cubicBezTo>
                    <a:cubicBezTo>
                      <a:pt x="3619621" y="1186444"/>
                      <a:pt x="3703480" y="1183232"/>
                      <a:pt x="3757569" y="1188817"/>
                    </a:cubicBezTo>
                    <a:cubicBezTo>
                      <a:pt x="3769030" y="1187980"/>
                      <a:pt x="3781748" y="1188259"/>
                      <a:pt x="3794746" y="1188399"/>
                    </a:cubicBezTo>
                    <a:cubicBezTo>
                      <a:pt x="3805788" y="1188538"/>
                      <a:pt x="3816969" y="1188678"/>
                      <a:pt x="3828010" y="1188259"/>
                    </a:cubicBezTo>
                    <a:cubicBezTo>
                      <a:pt x="3815571" y="1204736"/>
                      <a:pt x="3803412" y="1221631"/>
                      <a:pt x="3789016" y="1236432"/>
                    </a:cubicBezTo>
                    <a:cubicBezTo>
                      <a:pt x="3777834" y="1246346"/>
                      <a:pt x="3759386" y="1258913"/>
                      <a:pt x="3755752" y="1273435"/>
                    </a:cubicBezTo>
                    <a:cubicBezTo>
                      <a:pt x="3723466" y="1270642"/>
                      <a:pt x="3690901" y="1272318"/>
                      <a:pt x="3658335" y="1273993"/>
                    </a:cubicBezTo>
                    <a:cubicBezTo>
                      <a:pt x="3629544" y="1275529"/>
                      <a:pt x="3600752" y="1276926"/>
                      <a:pt x="3572380" y="1275390"/>
                    </a:cubicBezTo>
                    <a:cubicBezTo>
                      <a:pt x="3552813" y="1273993"/>
                      <a:pt x="3525558" y="1271759"/>
                      <a:pt x="3504594" y="1272039"/>
                    </a:cubicBezTo>
                    <a:cubicBezTo>
                      <a:pt x="3497046" y="1272318"/>
                      <a:pt x="3490198" y="1276647"/>
                      <a:pt x="3485725" y="1283489"/>
                    </a:cubicBezTo>
                    <a:cubicBezTo>
                      <a:pt x="3477759" y="1275111"/>
                      <a:pt x="3464202" y="1283907"/>
                      <a:pt x="3464621" y="1297173"/>
                    </a:cubicBezTo>
                    <a:cubicBezTo>
                      <a:pt x="3465040" y="1299546"/>
                      <a:pt x="3465459" y="1301780"/>
                      <a:pt x="3465879" y="1304015"/>
                    </a:cubicBezTo>
                    <a:cubicBezTo>
                      <a:pt x="3460428" y="1307366"/>
                      <a:pt x="3455257" y="1311834"/>
                      <a:pt x="3451343" y="1315325"/>
                    </a:cubicBezTo>
                    <a:cubicBezTo>
                      <a:pt x="3442678" y="1323424"/>
                      <a:pt x="3420595" y="1349535"/>
                      <a:pt x="3400189" y="1378858"/>
                    </a:cubicBezTo>
                    <a:cubicBezTo>
                      <a:pt x="3399350" y="1359449"/>
                      <a:pt x="3397394" y="1340459"/>
                      <a:pt x="3391663" y="1322586"/>
                    </a:cubicBezTo>
                    <a:cubicBezTo>
                      <a:pt x="3391104" y="1321748"/>
                      <a:pt x="3390545" y="1321050"/>
                      <a:pt x="3389986" y="1320212"/>
                    </a:cubicBezTo>
                    <a:cubicBezTo>
                      <a:pt x="3407876" y="1298569"/>
                      <a:pt x="3422412" y="1265895"/>
                      <a:pt x="3433034" y="1251094"/>
                    </a:cubicBezTo>
                    <a:cubicBezTo>
                      <a:pt x="3456934" y="1208925"/>
                      <a:pt x="3477619" y="1164940"/>
                      <a:pt x="3497186" y="1120537"/>
                    </a:cubicBezTo>
                    <a:cubicBezTo>
                      <a:pt x="3499562" y="1114672"/>
                      <a:pt x="3501379" y="1108529"/>
                      <a:pt x="3498584" y="1102664"/>
                    </a:cubicBezTo>
                    <a:cubicBezTo>
                      <a:pt x="3494531" y="1097637"/>
                      <a:pt x="3489779" y="1096380"/>
                      <a:pt x="3484887" y="1097358"/>
                    </a:cubicBezTo>
                    <a:cubicBezTo>
                      <a:pt x="3493273" y="1064824"/>
                      <a:pt x="3492434" y="1031870"/>
                      <a:pt x="3486704" y="999196"/>
                    </a:cubicBezTo>
                    <a:cubicBezTo>
                      <a:pt x="3499422" y="992633"/>
                      <a:pt x="3509486" y="976017"/>
                      <a:pt x="3518151" y="964986"/>
                    </a:cubicBezTo>
                    <a:cubicBezTo>
                      <a:pt x="3530031" y="950185"/>
                      <a:pt x="3543728" y="935663"/>
                      <a:pt x="3558962" y="924074"/>
                    </a:cubicBezTo>
                    <a:cubicBezTo>
                      <a:pt x="3561758" y="922119"/>
                      <a:pt x="3564693" y="920164"/>
                      <a:pt x="3567768" y="918349"/>
                    </a:cubicBezTo>
                    <a:close/>
                    <a:moveTo>
                      <a:pt x="3005911" y="1118582"/>
                    </a:moveTo>
                    <a:cubicBezTo>
                      <a:pt x="2986903" y="1121933"/>
                      <a:pt x="2967476" y="1123330"/>
                      <a:pt x="2948328" y="1124726"/>
                    </a:cubicBezTo>
                    <a:cubicBezTo>
                      <a:pt x="2927084" y="1126262"/>
                      <a:pt x="2905979" y="1128217"/>
                      <a:pt x="2884735" y="1129613"/>
                    </a:cubicBezTo>
                    <a:lnTo>
                      <a:pt x="2888509" y="1129334"/>
                    </a:lnTo>
                    <a:cubicBezTo>
                      <a:pt x="2884036" y="1129334"/>
                      <a:pt x="2879424" y="1129334"/>
                      <a:pt x="2874672" y="1129473"/>
                    </a:cubicBezTo>
                    <a:cubicBezTo>
                      <a:pt x="2855943" y="1130032"/>
                      <a:pt x="2835817" y="1130730"/>
                      <a:pt x="2821840" y="1118303"/>
                    </a:cubicBezTo>
                    <a:cubicBezTo>
                      <a:pt x="2790393" y="1063008"/>
                      <a:pt x="2778373" y="999475"/>
                      <a:pt x="2767612" y="937199"/>
                    </a:cubicBezTo>
                    <a:cubicBezTo>
                      <a:pt x="2768450" y="937339"/>
                      <a:pt x="2769429" y="937339"/>
                      <a:pt x="2770127" y="936920"/>
                    </a:cubicBezTo>
                    <a:cubicBezTo>
                      <a:pt x="2783545" y="949906"/>
                      <a:pt x="2804090" y="942924"/>
                      <a:pt x="2820862" y="939573"/>
                    </a:cubicBezTo>
                    <a:cubicBezTo>
                      <a:pt x="2871876" y="929240"/>
                      <a:pt x="2934631" y="924632"/>
                      <a:pt x="2986484" y="939433"/>
                    </a:cubicBezTo>
                    <a:cubicBezTo>
                      <a:pt x="3000041" y="997241"/>
                      <a:pt x="3020028" y="1059378"/>
                      <a:pt x="3005911" y="1118582"/>
                    </a:cubicBezTo>
                    <a:close/>
                    <a:moveTo>
                      <a:pt x="2244890" y="1378858"/>
                    </a:moveTo>
                    <a:cubicBezTo>
                      <a:pt x="2244890" y="1378858"/>
                      <a:pt x="2244890" y="1378718"/>
                      <a:pt x="2245030" y="1378718"/>
                    </a:cubicBezTo>
                    <a:cubicBezTo>
                      <a:pt x="2283325" y="1370480"/>
                      <a:pt x="2322459" y="1365174"/>
                      <a:pt x="2361594" y="1361543"/>
                    </a:cubicBezTo>
                    <a:cubicBezTo>
                      <a:pt x="2408415" y="1352607"/>
                      <a:pt x="2457193" y="1346742"/>
                      <a:pt x="2503735" y="1360007"/>
                    </a:cubicBezTo>
                    <a:cubicBezTo>
                      <a:pt x="2521066" y="1434571"/>
                      <a:pt x="2532107" y="1513464"/>
                      <a:pt x="2536720" y="1590820"/>
                    </a:cubicBezTo>
                    <a:cubicBezTo>
                      <a:pt x="2534344" y="1591239"/>
                      <a:pt x="2532107" y="1591519"/>
                      <a:pt x="2529871" y="1591658"/>
                    </a:cubicBezTo>
                    <a:cubicBezTo>
                      <a:pt x="2515615" y="1592775"/>
                      <a:pt x="2501499" y="1592636"/>
                      <a:pt x="2487242" y="1592496"/>
                    </a:cubicBezTo>
                    <a:cubicBezTo>
                      <a:pt x="2453140" y="1593334"/>
                      <a:pt x="2419456" y="1586213"/>
                      <a:pt x="2385214" y="1585794"/>
                    </a:cubicBezTo>
                    <a:cubicBezTo>
                      <a:pt x="2378365" y="1585654"/>
                      <a:pt x="2371517" y="1585794"/>
                      <a:pt x="2364529" y="1585794"/>
                    </a:cubicBezTo>
                    <a:cubicBezTo>
                      <a:pt x="2339930" y="1586213"/>
                      <a:pt x="2315052" y="1586492"/>
                      <a:pt x="2291571" y="1576857"/>
                    </a:cubicBezTo>
                    <a:cubicBezTo>
                      <a:pt x="2269209" y="1515000"/>
                      <a:pt x="2255512" y="1448674"/>
                      <a:pt x="2240557" y="1382907"/>
                    </a:cubicBezTo>
                    <a:cubicBezTo>
                      <a:pt x="2242094" y="1381511"/>
                      <a:pt x="2243492" y="1380114"/>
                      <a:pt x="2244890" y="1378858"/>
                    </a:cubicBezTo>
                    <a:close/>
                    <a:moveTo>
                      <a:pt x="1920774" y="1398546"/>
                    </a:moveTo>
                    <a:cubicBezTo>
                      <a:pt x="1964101" y="1387515"/>
                      <a:pt x="2007848" y="1373272"/>
                      <a:pt x="2052293" y="1373272"/>
                    </a:cubicBezTo>
                    <a:cubicBezTo>
                      <a:pt x="2059701" y="1373272"/>
                      <a:pt x="2066969" y="1373691"/>
                      <a:pt x="2074376" y="1374529"/>
                    </a:cubicBezTo>
                    <a:cubicBezTo>
                      <a:pt x="2081504" y="1421725"/>
                      <a:pt x="2091008" y="1472831"/>
                      <a:pt x="2102329" y="1521004"/>
                    </a:cubicBezTo>
                    <a:cubicBezTo>
                      <a:pt x="2099115" y="1529941"/>
                      <a:pt x="2101910" y="1539994"/>
                      <a:pt x="2108479" y="1546557"/>
                    </a:cubicBezTo>
                    <a:cubicBezTo>
                      <a:pt x="2108619" y="1547395"/>
                      <a:pt x="2108898" y="1548232"/>
                      <a:pt x="2109038" y="1548931"/>
                    </a:cubicBezTo>
                    <a:cubicBezTo>
                      <a:pt x="2114489" y="1574064"/>
                      <a:pt x="2124272" y="1599198"/>
                      <a:pt x="2122735" y="1625589"/>
                    </a:cubicBezTo>
                    <a:cubicBezTo>
                      <a:pt x="2062776" y="1635922"/>
                      <a:pt x="1999043" y="1626008"/>
                      <a:pt x="1937965" y="1636201"/>
                    </a:cubicBezTo>
                    <a:cubicBezTo>
                      <a:pt x="1920215" y="1637179"/>
                      <a:pt x="1901626" y="1638435"/>
                      <a:pt x="1884854" y="1629918"/>
                    </a:cubicBezTo>
                    <a:cubicBezTo>
                      <a:pt x="1850472" y="1565826"/>
                      <a:pt x="1833840" y="1488609"/>
                      <a:pt x="1813155" y="1416140"/>
                    </a:cubicBezTo>
                    <a:cubicBezTo>
                      <a:pt x="1848655" y="1406226"/>
                      <a:pt x="1885274" y="1407064"/>
                      <a:pt x="1920774" y="1398546"/>
                    </a:cubicBezTo>
                    <a:close/>
                    <a:moveTo>
                      <a:pt x="2172212" y="1126402"/>
                    </a:moveTo>
                    <a:cubicBezTo>
                      <a:pt x="2125390" y="1130591"/>
                      <a:pt x="2079687" y="1142040"/>
                      <a:pt x="2032726" y="1145671"/>
                    </a:cubicBezTo>
                    <a:cubicBezTo>
                      <a:pt x="1993312" y="1153351"/>
                      <a:pt x="1974863" y="1122073"/>
                      <a:pt x="1960048" y="1091214"/>
                    </a:cubicBezTo>
                    <a:cubicBezTo>
                      <a:pt x="1941320" y="1051977"/>
                      <a:pt x="1927064" y="1012880"/>
                      <a:pt x="1913227" y="971409"/>
                    </a:cubicBezTo>
                    <a:cubicBezTo>
                      <a:pt x="1932095" y="969315"/>
                      <a:pt x="1949146" y="956049"/>
                      <a:pt x="1969273" y="954095"/>
                    </a:cubicBezTo>
                    <a:cubicBezTo>
                      <a:pt x="1997785" y="951860"/>
                      <a:pt x="2046143" y="936222"/>
                      <a:pt x="2085417" y="936222"/>
                    </a:cubicBezTo>
                    <a:cubicBezTo>
                      <a:pt x="2109457" y="936222"/>
                      <a:pt x="2130282" y="942086"/>
                      <a:pt x="2140904" y="960657"/>
                    </a:cubicBezTo>
                    <a:cubicBezTo>
                      <a:pt x="2151387" y="982300"/>
                      <a:pt x="2156698" y="1005759"/>
                      <a:pt x="2162848" y="1028798"/>
                    </a:cubicBezTo>
                    <a:cubicBezTo>
                      <a:pt x="2169277" y="1060355"/>
                      <a:pt x="2184371" y="1094705"/>
                      <a:pt x="2172212" y="1126402"/>
                    </a:cubicBezTo>
                    <a:close/>
                    <a:moveTo>
                      <a:pt x="4688126" y="1536364"/>
                    </a:moveTo>
                    <a:cubicBezTo>
                      <a:pt x="4602729" y="1530080"/>
                      <a:pt x="4517053" y="1523657"/>
                      <a:pt x="4431796" y="1537620"/>
                    </a:cubicBezTo>
                    <a:cubicBezTo>
                      <a:pt x="4427044" y="1537900"/>
                      <a:pt x="4422292" y="1538039"/>
                      <a:pt x="4417680" y="1537760"/>
                    </a:cubicBezTo>
                    <a:cubicBezTo>
                      <a:pt x="4417121" y="1537620"/>
                      <a:pt x="4416562" y="1537620"/>
                      <a:pt x="4416143" y="1537481"/>
                    </a:cubicBezTo>
                    <a:cubicBezTo>
                      <a:pt x="4404402" y="1481348"/>
                      <a:pt x="4400489" y="1422982"/>
                      <a:pt x="4392941" y="1365872"/>
                    </a:cubicBezTo>
                    <a:cubicBezTo>
                      <a:pt x="4403005" y="1363777"/>
                      <a:pt x="4388329" y="1348557"/>
                      <a:pt x="4388888" y="1341297"/>
                    </a:cubicBezTo>
                    <a:cubicBezTo>
                      <a:pt x="4400628" y="1353445"/>
                      <a:pt x="4419078" y="1347440"/>
                      <a:pt x="4425507" y="1330266"/>
                    </a:cubicBezTo>
                    <a:cubicBezTo>
                      <a:pt x="4454857" y="1318257"/>
                      <a:pt x="4487842" y="1323982"/>
                      <a:pt x="4518311" y="1319235"/>
                    </a:cubicBezTo>
                    <a:cubicBezTo>
                      <a:pt x="4572680" y="1312393"/>
                      <a:pt x="4629704" y="1302060"/>
                      <a:pt x="4683234" y="1320910"/>
                    </a:cubicBezTo>
                    <a:cubicBezTo>
                      <a:pt x="4687147" y="1390587"/>
                      <a:pt x="4696232" y="1465709"/>
                      <a:pt x="4688126" y="1536364"/>
                    </a:cubicBezTo>
                    <a:close/>
                    <a:moveTo>
                      <a:pt x="5115807" y="1515279"/>
                    </a:moveTo>
                    <a:cubicBezTo>
                      <a:pt x="5115947" y="1515279"/>
                      <a:pt x="5115947" y="1515419"/>
                      <a:pt x="5116087" y="1515419"/>
                    </a:cubicBezTo>
                    <a:cubicBezTo>
                      <a:pt x="5115807" y="1528544"/>
                      <a:pt x="5114969" y="1541809"/>
                      <a:pt x="5113152" y="1555074"/>
                    </a:cubicBezTo>
                    <a:cubicBezTo>
                      <a:pt x="5105884" y="1554935"/>
                      <a:pt x="5098476" y="1554237"/>
                      <a:pt x="5091348" y="1553678"/>
                    </a:cubicBezTo>
                    <a:cubicBezTo>
                      <a:pt x="5016294" y="1541390"/>
                      <a:pt x="4937327" y="1555214"/>
                      <a:pt x="4863251" y="1535386"/>
                    </a:cubicBezTo>
                    <a:cubicBezTo>
                      <a:pt x="4845641" y="1469619"/>
                      <a:pt x="4838653" y="1401199"/>
                      <a:pt x="4829428" y="1331941"/>
                    </a:cubicBezTo>
                    <a:cubicBezTo>
                      <a:pt x="4829987" y="1330964"/>
                      <a:pt x="4830686" y="1330126"/>
                      <a:pt x="4831245" y="1329149"/>
                    </a:cubicBezTo>
                    <a:cubicBezTo>
                      <a:pt x="4838094" y="1336549"/>
                      <a:pt x="4847877" y="1336968"/>
                      <a:pt x="4856822" y="1335991"/>
                    </a:cubicBezTo>
                    <a:cubicBezTo>
                      <a:pt x="4879744" y="1336968"/>
                      <a:pt x="4903085" y="1336549"/>
                      <a:pt x="4926426" y="1336130"/>
                    </a:cubicBezTo>
                    <a:cubicBezTo>
                      <a:pt x="4985965" y="1335013"/>
                      <a:pt x="5046065" y="1334036"/>
                      <a:pt x="5102949" y="1355958"/>
                    </a:cubicBezTo>
                    <a:cubicBezTo>
                      <a:pt x="5106723" y="1395474"/>
                      <a:pt x="5113012" y="1434990"/>
                      <a:pt x="5115388" y="1474646"/>
                    </a:cubicBezTo>
                    <a:cubicBezTo>
                      <a:pt x="5105185" y="1488749"/>
                      <a:pt x="5099455" y="1503131"/>
                      <a:pt x="5115807" y="1515279"/>
                    </a:cubicBezTo>
                    <a:close/>
                    <a:moveTo>
                      <a:pt x="4695114" y="1106713"/>
                    </a:moveTo>
                    <a:cubicBezTo>
                      <a:pt x="4683653" y="1110623"/>
                      <a:pt x="4677504" y="1111740"/>
                      <a:pt x="4663667" y="1112857"/>
                    </a:cubicBezTo>
                    <a:cubicBezTo>
                      <a:pt x="4659334" y="1112857"/>
                      <a:pt x="4655001" y="1112718"/>
                      <a:pt x="4650669" y="1112718"/>
                    </a:cubicBezTo>
                    <a:cubicBezTo>
                      <a:pt x="4646336" y="1112718"/>
                      <a:pt x="4642003" y="1112718"/>
                      <a:pt x="4637671" y="1112718"/>
                    </a:cubicBezTo>
                    <a:cubicBezTo>
                      <a:pt x="4597278" y="1112857"/>
                      <a:pt x="4556187" y="1113136"/>
                      <a:pt x="4517612" y="1099173"/>
                    </a:cubicBezTo>
                    <a:cubicBezTo>
                      <a:pt x="4497346" y="1046532"/>
                      <a:pt x="4502657" y="990818"/>
                      <a:pt x="4499443" y="933987"/>
                    </a:cubicBezTo>
                    <a:cubicBezTo>
                      <a:pt x="4504194" y="934267"/>
                      <a:pt x="4508946" y="933429"/>
                      <a:pt x="4513419" y="931614"/>
                    </a:cubicBezTo>
                    <a:cubicBezTo>
                      <a:pt x="4520128" y="928681"/>
                      <a:pt x="4525020" y="923794"/>
                      <a:pt x="4528514" y="917650"/>
                    </a:cubicBezTo>
                    <a:cubicBezTo>
                      <a:pt x="4577152" y="900476"/>
                      <a:pt x="4636273" y="895728"/>
                      <a:pt x="4684352" y="915696"/>
                    </a:cubicBezTo>
                    <a:cubicBezTo>
                      <a:pt x="4689523" y="938595"/>
                      <a:pt x="4690781" y="962333"/>
                      <a:pt x="4694275" y="985512"/>
                    </a:cubicBezTo>
                    <a:cubicBezTo>
                      <a:pt x="4698468" y="1025307"/>
                      <a:pt x="4712724" y="1068733"/>
                      <a:pt x="4695114" y="1106713"/>
                    </a:cubicBezTo>
                    <a:close/>
                    <a:moveTo>
                      <a:pt x="5043688" y="1119141"/>
                    </a:moveTo>
                    <a:cubicBezTo>
                      <a:pt x="5008887" y="1123190"/>
                      <a:pt x="4974784" y="1131987"/>
                      <a:pt x="4939983" y="1135059"/>
                    </a:cubicBezTo>
                    <a:cubicBezTo>
                      <a:pt x="4910073" y="1135059"/>
                      <a:pt x="4870100" y="1130730"/>
                      <a:pt x="4853468" y="1102524"/>
                    </a:cubicBezTo>
                    <a:cubicBezTo>
                      <a:pt x="4840050" y="1048905"/>
                      <a:pt x="4835718" y="993192"/>
                      <a:pt x="4824676" y="939014"/>
                    </a:cubicBezTo>
                    <a:cubicBezTo>
                      <a:pt x="4837535" y="937478"/>
                      <a:pt x="4844663" y="926726"/>
                      <a:pt x="4851651" y="917092"/>
                    </a:cubicBezTo>
                    <a:cubicBezTo>
                      <a:pt x="4879324" y="904665"/>
                      <a:pt x="4910632" y="898800"/>
                      <a:pt x="4942079" y="898800"/>
                    </a:cubicBezTo>
                    <a:cubicBezTo>
                      <a:pt x="4972268" y="898800"/>
                      <a:pt x="5002737" y="904106"/>
                      <a:pt x="5030271" y="914160"/>
                    </a:cubicBezTo>
                    <a:cubicBezTo>
                      <a:pt x="5069405" y="920722"/>
                      <a:pt x="5059482" y="1089259"/>
                      <a:pt x="5043688" y="1119141"/>
                    </a:cubicBezTo>
                    <a:close/>
                    <a:moveTo>
                      <a:pt x="4537319" y="650952"/>
                    </a:moveTo>
                    <a:cubicBezTo>
                      <a:pt x="4534104" y="673014"/>
                      <a:pt x="4534104" y="698566"/>
                      <a:pt x="4520128" y="716858"/>
                    </a:cubicBezTo>
                    <a:cubicBezTo>
                      <a:pt x="4495669" y="722304"/>
                      <a:pt x="4470232" y="724538"/>
                      <a:pt x="4445214" y="724678"/>
                    </a:cubicBezTo>
                    <a:cubicBezTo>
                      <a:pt x="4400489" y="726912"/>
                      <a:pt x="4352130" y="711133"/>
                      <a:pt x="4336616" y="665055"/>
                    </a:cubicBezTo>
                    <a:cubicBezTo>
                      <a:pt x="4342347" y="658771"/>
                      <a:pt x="4345561" y="650253"/>
                      <a:pt x="4344024" y="641736"/>
                    </a:cubicBezTo>
                    <a:cubicBezTo>
                      <a:pt x="4337175" y="601661"/>
                      <a:pt x="4332423" y="557537"/>
                      <a:pt x="4347658" y="518719"/>
                    </a:cubicBezTo>
                    <a:cubicBezTo>
                      <a:pt x="4367923" y="515927"/>
                      <a:pt x="4417260" y="507269"/>
                      <a:pt x="4458491" y="507269"/>
                    </a:cubicBezTo>
                    <a:cubicBezTo>
                      <a:pt x="4488960" y="507269"/>
                      <a:pt x="4515236" y="512017"/>
                      <a:pt x="4522084" y="527377"/>
                    </a:cubicBezTo>
                    <a:cubicBezTo>
                      <a:pt x="4540114" y="565776"/>
                      <a:pt x="4539835" y="609481"/>
                      <a:pt x="4537319" y="650952"/>
                    </a:cubicBezTo>
                    <a:close/>
                    <a:moveTo>
                      <a:pt x="3387191" y="687675"/>
                    </a:moveTo>
                    <a:cubicBezTo>
                      <a:pt x="3384815" y="688234"/>
                      <a:pt x="3382439" y="688932"/>
                      <a:pt x="3379923" y="689490"/>
                    </a:cubicBezTo>
                    <a:cubicBezTo>
                      <a:pt x="3363710" y="692562"/>
                      <a:pt x="3347358" y="694238"/>
                      <a:pt x="3331005" y="695494"/>
                    </a:cubicBezTo>
                    <a:cubicBezTo>
                      <a:pt x="3322340" y="695355"/>
                      <a:pt x="3313255" y="695494"/>
                      <a:pt x="3304310" y="695634"/>
                    </a:cubicBezTo>
                    <a:cubicBezTo>
                      <a:pt x="3272164" y="696332"/>
                      <a:pt x="3238620" y="697030"/>
                      <a:pt x="3210667" y="681810"/>
                    </a:cubicBezTo>
                    <a:cubicBezTo>
                      <a:pt x="3196691" y="659749"/>
                      <a:pt x="3194315" y="632101"/>
                      <a:pt x="3188305" y="606967"/>
                    </a:cubicBezTo>
                    <a:cubicBezTo>
                      <a:pt x="3192777" y="600265"/>
                      <a:pt x="3194455" y="591747"/>
                      <a:pt x="3192218" y="583509"/>
                    </a:cubicBezTo>
                    <a:cubicBezTo>
                      <a:pt x="3184252" y="556699"/>
                      <a:pt x="3177962" y="527237"/>
                      <a:pt x="3189004" y="500427"/>
                    </a:cubicBezTo>
                    <a:cubicBezTo>
                      <a:pt x="3221010" y="492189"/>
                      <a:pt x="3252457" y="489396"/>
                      <a:pt x="3285022" y="489396"/>
                    </a:cubicBezTo>
                    <a:cubicBezTo>
                      <a:pt x="3296763" y="489396"/>
                      <a:pt x="3308643" y="489815"/>
                      <a:pt x="3320802" y="490374"/>
                    </a:cubicBezTo>
                    <a:cubicBezTo>
                      <a:pt x="3357141" y="489955"/>
                      <a:pt x="3380342" y="506990"/>
                      <a:pt x="3383837" y="543993"/>
                    </a:cubicBezTo>
                    <a:cubicBezTo>
                      <a:pt x="3390266" y="590491"/>
                      <a:pt x="3407876" y="642713"/>
                      <a:pt x="3387191" y="687675"/>
                    </a:cubicBezTo>
                    <a:close/>
                    <a:moveTo>
                      <a:pt x="2605903" y="697449"/>
                    </a:moveTo>
                    <a:cubicBezTo>
                      <a:pt x="2605764" y="697449"/>
                      <a:pt x="2605484" y="697449"/>
                      <a:pt x="2605344" y="697589"/>
                    </a:cubicBezTo>
                    <a:cubicBezTo>
                      <a:pt x="2601012" y="698287"/>
                      <a:pt x="2596679" y="698706"/>
                      <a:pt x="2592346" y="698985"/>
                    </a:cubicBezTo>
                    <a:cubicBezTo>
                      <a:pt x="2547621" y="700382"/>
                      <a:pt x="2502477" y="700521"/>
                      <a:pt x="2458172" y="692981"/>
                    </a:cubicBezTo>
                    <a:cubicBezTo>
                      <a:pt x="2438884" y="691864"/>
                      <a:pt x="2434411" y="673293"/>
                      <a:pt x="2428821" y="657933"/>
                    </a:cubicBezTo>
                    <a:cubicBezTo>
                      <a:pt x="2427842" y="656118"/>
                      <a:pt x="2428262" y="654163"/>
                      <a:pt x="2427982" y="652069"/>
                    </a:cubicBezTo>
                    <a:cubicBezTo>
                      <a:pt x="2425606" y="607247"/>
                      <a:pt x="2414006" y="560749"/>
                      <a:pt x="2425327" y="516485"/>
                    </a:cubicBezTo>
                    <a:cubicBezTo>
                      <a:pt x="2454398" y="503779"/>
                      <a:pt x="2486544" y="497495"/>
                      <a:pt x="2518690" y="497495"/>
                    </a:cubicBezTo>
                    <a:cubicBezTo>
                      <a:pt x="2541751" y="497495"/>
                      <a:pt x="2564812" y="500707"/>
                      <a:pt x="2586895" y="507130"/>
                    </a:cubicBezTo>
                    <a:cubicBezTo>
                      <a:pt x="2599474" y="532403"/>
                      <a:pt x="2599754" y="561866"/>
                      <a:pt x="2604366" y="589234"/>
                    </a:cubicBezTo>
                    <a:cubicBezTo>
                      <a:pt x="2607580" y="624840"/>
                      <a:pt x="2616525" y="662122"/>
                      <a:pt x="2605903" y="697449"/>
                    </a:cubicBezTo>
                    <a:close/>
                    <a:moveTo>
                      <a:pt x="2361733" y="599846"/>
                    </a:moveTo>
                    <a:cubicBezTo>
                      <a:pt x="2365228" y="621070"/>
                      <a:pt x="2369560" y="641875"/>
                      <a:pt x="2374452" y="662960"/>
                    </a:cubicBezTo>
                    <a:cubicBezTo>
                      <a:pt x="2376548" y="671617"/>
                      <a:pt x="2383117" y="678180"/>
                      <a:pt x="2391084" y="681112"/>
                    </a:cubicBezTo>
                    <a:cubicBezTo>
                      <a:pt x="2400588" y="769221"/>
                      <a:pt x="2514916" y="751627"/>
                      <a:pt x="2579348" y="758469"/>
                    </a:cubicBezTo>
                    <a:cubicBezTo>
                      <a:pt x="2584519" y="759027"/>
                      <a:pt x="2589411" y="759307"/>
                      <a:pt x="2594163" y="759307"/>
                    </a:cubicBezTo>
                    <a:cubicBezTo>
                      <a:pt x="2582423" y="777459"/>
                      <a:pt x="2572499" y="794355"/>
                      <a:pt x="2567747" y="799521"/>
                    </a:cubicBezTo>
                    <a:cubicBezTo>
                      <a:pt x="2557684" y="814601"/>
                      <a:pt x="2535881" y="834429"/>
                      <a:pt x="2541751" y="852163"/>
                    </a:cubicBezTo>
                    <a:cubicBezTo>
                      <a:pt x="2540214" y="856910"/>
                      <a:pt x="2540074" y="862077"/>
                      <a:pt x="2542170" y="865986"/>
                    </a:cubicBezTo>
                    <a:cubicBezTo>
                      <a:pt x="2506390" y="863054"/>
                      <a:pt x="2468095" y="867662"/>
                      <a:pt x="2437207" y="868779"/>
                    </a:cubicBezTo>
                    <a:cubicBezTo>
                      <a:pt x="2397793" y="875621"/>
                      <a:pt x="2325255" y="872130"/>
                      <a:pt x="2308203" y="915416"/>
                    </a:cubicBezTo>
                    <a:cubicBezTo>
                      <a:pt x="2293388" y="919745"/>
                      <a:pt x="2289475" y="935384"/>
                      <a:pt x="2289754" y="953955"/>
                    </a:cubicBezTo>
                    <a:cubicBezTo>
                      <a:pt x="2264317" y="965265"/>
                      <a:pt x="2238600" y="991935"/>
                      <a:pt x="2225882" y="1007295"/>
                    </a:cubicBezTo>
                    <a:cubicBezTo>
                      <a:pt x="2224903" y="1008412"/>
                      <a:pt x="2223925" y="1009668"/>
                      <a:pt x="2222807" y="1010925"/>
                    </a:cubicBezTo>
                    <a:cubicBezTo>
                      <a:pt x="2213442" y="971968"/>
                      <a:pt x="2203799" y="930078"/>
                      <a:pt x="2175566" y="902849"/>
                    </a:cubicBezTo>
                    <a:cubicBezTo>
                      <a:pt x="2204498" y="921979"/>
                      <a:pt x="2223366" y="879531"/>
                      <a:pt x="2237622" y="859144"/>
                    </a:cubicBezTo>
                    <a:cubicBezTo>
                      <a:pt x="2261102" y="819628"/>
                      <a:pt x="2292410" y="783184"/>
                      <a:pt x="2308902" y="740317"/>
                    </a:cubicBezTo>
                    <a:cubicBezTo>
                      <a:pt x="2309881" y="732497"/>
                      <a:pt x="2305827" y="726214"/>
                      <a:pt x="2299957" y="722444"/>
                    </a:cubicBezTo>
                    <a:cubicBezTo>
                      <a:pt x="2301355" y="716998"/>
                      <a:pt x="2302333" y="711552"/>
                      <a:pt x="2302752" y="706107"/>
                    </a:cubicBezTo>
                    <a:cubicBezTo>
                      <a:pt x="2306107" y="660447"/>
                      <a:pt x="2291991" y="615345"/>
                      <a:pt x="2281928" y="571221"/>
                    </a:cubicBezTo>
                    <a:cubicBezTo>
                      <a:pt x="2281648" y="570244"/>
                      <a:pt x="2281368" y="569266"/>
                      <a:pt x="2281089" y="568289"/>
                    </a:cubicBezTo>
                    <a:cubicBezTo>
                      <a:pt x="2301634" y="574293"/>
                      <a:pt x="2315471" y="547484"/>
                      <a:pt x="2329587" y="534777"/>
                    </a:cubicBezTo>
                    <a:cubicBezTo>
                      <a:pt x="2339091" y="526818"/>
                      <a:pt x="2349434" y="518719"/>
                      <a:pt x="2360615" y="512436"/>
                    </a:cubicBezTo>
                    <a:cubicBezTo>
                      <a:pt x="2354466" y="540781"/>
                      <a:pt x="2358239" y="573316"/>
                      <a:pt x="2361733" y="599846"/>
                    </a:cubicBezTo>
                    <a:close/>
                    <a:moveTo>
                      <a:pt x="1112512" y="846996"/>
                    </a:moveTo>
                    <a:cubicBezTo>
                      <a:pt x="977359" y="871711"/>
                      <a:pt x="843883" y="929938"/>
                      <a:pt x="703559" y="925191"/>
                    </a:cubicBezTo>
                    <a:cubicBezTo>
                      <a:pt x="675326" y="924074"/>
                      <a:pt x="651007" y="925749"/>
                      <a:pt x="622355" y="919466"/>
                    </a:cubicBezTo>
                    <a:cubicBezTo>
                      <a:pt x="591607" y="872130"/>
                      <a:pt x="572739" y="818651"/>
                      <a:pt x="555967" y="764613"/>
                    </a:cubicBezTo>
                    <a:cubicBezTo>
                      <a:pt x="607540" y="735569"/>
                      <a:pt x="668198" y="725516"/>
                      <a:pt x="726480" y="715741"/>
                    </a:cubicBezTo>
                    <a:cubicBezTo>
                      <a:pt x="782806" y="706665"/>
                      <a:pt x="838292" y="692981"/>
                      <a:pt x="894199" y="681950"/>
                    </a:cubicBezTo>
                    <a:cubicBezTo>
                      <a:pt x="933473" y="673991"/>
                      <a:pt x="972886" y="666590"/>
                      <a:pt x="1012999" y="663658"/>
                    </a:cubicBezTo>
                    <a:cubicBezTo>
                      <a:pt x="1016074" y="663239"/>
                      <a:pt x="1019149" y="663100"/>
                      <a:pt x="1022084" y="663100"/>
                    </a:cubicBezTo>
                    <a:cubicBezTo>
                      <a:pt x="1038995" y="663100"/>
                      <a:pt x="1051015" y="670221"/>
                      <a:pt x="1057165" y="688653"/>
                    </a:cubicBezTo>
                    <a:cubicBezTo>
                      <a:pt x="1077571" y="738222"/>
                      <a:pt x="1109996" y="792120"/>
                      <a:pt x="1112512" y="846996"/>
                    </a:cubicBezTo>
                    <a:close/>
                    <a:moveTo>
                      <a:pt x="497824" y="1170944"/>
                    </a:moveTo>
                    <a:cubicBezTo>
                      <a:pt x="519767" y="1136036"/>
                      <a:pt x="543667" y="1102524"/>
                      <a:pt x="564912" y="1067197"/>
                    </a:cubicBezTo>
                    <a:cubicBezTo>
                      <a:pt x="582522" y="1038433"/>
                      <a:pt x="598316" y="1008691"/>
                      <a:pt x="616066" y="980066"/>
                    </a:cubicBezTo>
                    <a:cubicBezTo>
                      <a:pt x="637869" y="985791"/>
                      <a:pt x="663306" y="985652"/>
                      <a:pt x="690561" y="986769"/>
                    </a:cubicBezTo>
                    <a:cubicBezTo>
                      <a:pt x="701742" y="987467"/>
                      <a:pt x="712923" y="987886"/>
                      <a:pt x="724104" y="987886"/>
                    </a:cubicBezTo>
                    <a:cubicBezTo>
                      <a:pt x="848076" y="987886"/>
                      <a:pt x="966457" y="943203"/>
                      <a:pt x="1087075" y="917092"/>
                    </a:cubicBezTo>
                    <a:cubicBezTo>
                      <a:pt x="1070303" y="939992"/>
                      <a:pt x="1055767" y="964986"/>
                      <a:pt x="1082602" y="982859"/>
                    </a:cubicBezTo>
                    <a:cubicBezTo>
                      <a:pt x="1087354" y="985093"/>
                      <a:pt x="1091687" y="986210"/>
                      <a:pt x="1095600" y="986350"/>
                    </a:cubicBezTo>
                    <a:cubicBezTo>
                      <a:pt x="1084838" y="988444"/>
                      <a:pt x="1074216" y="990539"/>
                      <a:pt x="1063734" y="992075"/>
                    </a:cubicBezTo>
                    <a:cubicBezTo>
                      <a:pt x="1009505" y="1012042"/>
                      <a:pt x="662328" y="1050721"/>
                      <a:pt x="680358" y="1111321"/>
                    </a:cubicBezTo>
                    <a:cubicBezTo>
                      <a:pt x="678401" y="1111880"/>
                      <a:pt x="677143" y="1112997"/>
                      <a:pt x="675466" y="1113835"/>
                    </a:cubicBezTo>
                    <a:cubicBezTo>
                      <a:pt x="675047" y="1104758"/>
                      <a:pt x="666661" y="1096380"/>
                      <a:pt x="656877" y="1098615"/>
                    </a:cubicBezTo>
                    <a:cubicBezTo>
                      <a:pt x="647513" y="1100569"/>
                      <a:pt x="639267" y="1106015"/>
                      <a:pt x="631580" y="1111740"/>
                    </a:cubicBezTo>
                    <a:cubicBezTo>
                      <a:pt x="585317" y="1150837"/>
                      <a:pt x="550376" y="1200966"/>
                      <a:pt x="516693" y="1250814"/>
                    </a:cubicBezTo>
                    <a:cubicBezTo>
                      <a:pt x="515435" y="1253188"/>
                      <a:pt x="513897" y="1255702"/>
                      <a:pt x="512220" y="1258215"/>
                    </a:cubicBezTo>
                    <a:cubicBezTo>
                      <a:pt x="508866" y="1250675"/>
                      <a:pt x="505511" y="1243274"/>
                      <a:pt x="502157" y="1235874"/>
                    </a:cubicBezTo>
                    <a:cubicBezTo>
                      <a:pt x="495309" y="1221212"/>
                      <a:pt x="488320" y="1206551"/>
                      <a:pt x="481192" y="1191889"/>
                    </a:cubicBezTo>
                    <a:cubicBezTo>
                      <a:pt x="481192" y="1191889"/>
                      <a:pt x="481192" y="1191889"/>
                      <a:pt x="481192" y="1191750"/>
                    </a:cubicBezTo>
                    <a:cubicBezTo>
                      <a:pt x="488460" y="1187002"/>
                      <a:pt x="494190" y="1178904"/>
                      <a:pt x="497824" y="1170944"/>
                    </a:cubicBezTo>
                    <a:close/>
                    <a:moveTo>
                      <a:pt x="558203" y="1289912"/>
                    </a:moveTo>
                    <a:cubicBezTo>
                      <a:pt x="584479" y="1241180"/>
                      <a:pt x="616066" y="1195520"/>
                      <a:pt x="651426" y="1152792"/>
                    </a:cubicBezTo>
                    <a:cubicBezTo>
                      <a:pt x="653942" y="1149720"/>
                      <a:pt x="656318" y="1146648"/>
                      <a:pt x="658694" y="1143576"/>
                    </a:cubicBezTo>
                    <a:cubicBezTo>
                      <a:pt x="656318" y="1190633"/>
                      <a:pt x="701882" y="1272178"/>
                      <a:pt x="710407" y="1301641"/>
                    </a:cubicBezTo>
                    <a:cubicBezTo>
                      <a:pt x="722846" y="1328730"/>
                      <a:pt x="731372" y="1350373"/>
                      <a:pt x="750660" y="1363079"/>
                    </a:cubicBezTo>
                    <a:cubicBezTo>
                      <a:pt x="726061" y="1393799"/>
                      <a:pt x="697968" y="1443229"/>
                      <a:pt x="693216" y="1452444"/>
                    </a:cubicBezTo>
                    <a:cubicBezTo>
                      <a:pt x="676165" y="1483024"/>
                      <a:pt x="658275" y="1513185"/>
                      <a:pt x="640385" y="1543066"/>
                    </a:cubicBezTo>
                    <a:cubicBezTo>
                      <a:pt x="631021" y="1524914"/>
                      <a:pt x="621656" y="1506761"/>
                      <a:pt x="612292" y="1488609"/>
                    </a:cubicBezTo>
                    <a:cubicBezTo>
                      <a:pt x="586575" y="1436805"/>
                      <a:pt x="563933" y="1380394"/>
                      <a:pt x="540872" y="1324680"/>
                    </a:cubicBezTo>
                    <a:lnTo>
                      <a:pt x="540872" y="1324680"/>
                    </a:lnTo>
                    <a:cubicBezTo>
                      <a:pt x="547441" y="1312951"/>
                      <a:pt x="552612" y="1299407"/>
                      <a:pt x="558203" y="1289912"/>
                    </a:cubicBezTo>
                    <a:close/>
                    <a:moveTo>
                      <a:pt x="683013" y="1568758"/>
                    </a:moveTo>
                    <a:cubicBezTo>
                      <a:pt x="694194" y="1545579"/>
                      <a:pt x="705515" y="1522261"/>
                      <a:pt x="716417" y="1498942"/>
                    </a:cubicBezTo>
                    <a:cubicBezTo>
                      <a:pt x="734447" y="1456494"/>
                      <a:pt x="755412" y="1414883"/>
                      <a:pt x="773721" y="1372714"/>
                    </a:cubicBezTo>
                    <a:cubicBezTo>
                      <a:pt x="778333" y="1373831"/>
                      <a:pt x="783365" y="1374669"/>
                      <a:pt x="788955" y="1375088"/>
                    </a:cubicBezTo>
                    <a:cubicBezTo>
                      <a:pt x="805867" y="1377741"/>
                      <a:pt x="822779" y="1378858"/>
                      <a:pt x="839690" y="1378858"/>
                    </a:cubicBezTo>
                    <a:cubicBezTo>
                      <a:pt x="890704" y="1378858"/>
                      <a:pt x="941719" y="1369083"/>
                      <a:pt x="992733" y="1364615"/>
                    </a:cubicBezTo>
                    <a:cubicBezTo>
                      <a:pt x="1096159" y="1356098"/>
                      <a:pt x="1199586" y="1345765"/>
                      <a:pt x="1301754" y="1326495"/>
                    </a:cubicBezTo>
                    <a:cubicBezTo>
                      <a:pt x="1336835" y="1317559"/>
                      <a:pt x="1387849" y="1317559"/>
                      <a:pt x="1425446" y="1301780"/>
                    </a:cubicBezTo>
                    <a:cubicBezTo>
                      <a:pt x="1415523" y="1319933"/>
                      <a:pt x="1406019" y="1338504"/>
                      <a:pt x="1394558" y="1355260"/>
                    </a:cubicBezTo>
                    <a:cubicBezTo>
                      <a:pt x="1386032" y="1365313"/>
                      <a:pt x="1385893" y="1380673"/>
                      <a:pt x="1394977" y="1389609"/>
                    </a:cubicBezTo>
                    <a:cubicBezTo>
                      <a:pt x="1353188" y="1396731"/>
                      <a:pt x="1311398" y="1403992"/>
                      <a:pt x="1269049" y="1407203"/>
                    </a:cubicBezTo>
                    <a:cubicBezTo>
                      <a:pt x="1154861" y="1415581"/>
                      <a:pt x="1042629" y="1420329"/>
                      <a:pt x="928022" y="1432477"/>
                    </a:cubicBezTo>
                    <a:cubicBezTo>
                      <a:pt x="892521" y="1443089"/>
                      <a:pt x="824875" y="1434711"/>
                      <a:pt x="804330" y="1471574"/>
                    </a:cubicBezTo>
                    <a:cubicBezTo>
                      <a:pt x="802932" y="1471295"/>
                      <a:pt x="801394" y="1471295"/>
                      <a:pt x="799577" y="1471574"/>
                    </a:cubicBezTo>
                    <a:cubicBezTo>
                      <a:pt x="777774" y="1487213"/>
                      <a:pt x="771065" y="1515419"/>
                      <a:pt x="760303" y="1538737"/>
                    </a:cubicBezTo>
                    <a:cubicBezTo>
                      <a:pt x="750240" y="1562056"/>
                      <a:pt x="738919" y="1584956"/>
                      <a:pt x="727738" y="1607716"/>
                    </a:cubicBezTo>
                    <a:cubicBezTo>
                      <a:pt x="719632" y="1623774"/>
                      <a:pt x="709988" y="1642345"/>
                      <a:pt x="700484" y="1661056"/>
                    </a:cubicBezTo>
                    <a:lnTo>
                      <a:pt x="700484" y="1661056"/>
                    </a:lnTo>
                    <a:cubicBezTo>
                      <a:pt x="687066" y="1634805"/>
                      <a:pt x="673649" y="1608554"/>
                      <a:pt x="660092" y="1582303"/>
                    </a:cubicBezTo>
                    <a:cubicBezTo>
                      <a:pt x="660092" y="1582303"/>
                      <a:pt x="660092" y="1582303"/>
                      <a:pt x="660092" y="1582163"/>
                    </a:cubicBezTo>
                    <a:cubicBezTo>
                      <a:pt x="669456" y="1582024"/>
                      <a:pt x="678820" y="1577416"/>
                      <a:pt x="683013" y="1568758"/>
                    </a:cubicBezTo>
                    <a:close/>
                    <a:moveTo>
                      <a:pt x="752057" y="1676695"/>
                    </a:moveTo>
                    <a:cubicBezTo>
                      <a:pt x="757788" y="1661894"/>
                      <a:pt x="791751" y="1591100"/>
                      <a:pt x="807824" y="1536783"/>
                    </a:cubicBezTo>
                    <a:cubicBezTo>
                      <a:pt x="809501" y="1538598"/>
                      <a:pt x="811458" y="1540413"/>
                      <a:pt x="813694" y="1541809"/>
                    </a:cubicBezTo>
                    <a:cubicBezTo>
                      <a:pt x="827111" y="1601851"/>
                      <a:pt x="848216" y="1659520"/>
                      <a:pt x="865407" y="1718445"/>
                    </a:cubicBezTo>
                    <a:cubicBezTo>
                      <a:pt x="866525" y="1723192"/>
                      <a:pt x="867923" y="1727661"/>
                      <a:pt x="869460" y="1731989"/>
                    </a:cubicBezTo>
                    <a:cubicBezTo>
                      <a:pt x="868901" y="1732408"/>
                      <a:pt x="868342" y="1732827"/>
                      <a:pt x="867783" y="1733106"/>
                    </a:cubicBezTo>
                    <a:cubicBezTo>
                      <a:pt x="864568" y="1733665"/>
                      <a:pt x="863869" y="1737994"/>
                      <a:pt x="865966" y="1739948"/>
                    </a:cubicBezTo>
                    <a:cubicBezTo>
                      <a:pt x="842765" y="1786167"/>
                      <a:pt x="824735" y="1835876"/>
                      <a:pt x="806845" y="1884748"/>
                    </a:cubicBezTo>
                    <a:lnTo>
                      <a:pt x="806845" y="1884748"/>
                    </a:lnTo>
                    <a:cubicBezTo>
                      <a:pt x="797481" y="1861289"/>
                      <a:pt x="787837" y="1837971"/>
                      <a:pt x="777634" y="1814792"/>
                    </a:cubicBezTo>
                    <a:cubicBezTo>
                      <a:pt x="762679" y="1783933"/>
                      <a:pt x="747445" y="1753213"/>
                      <a:pt x="732071" y="1722634"/>
                    </a:cubicBezTo>
                    <a:lnTo>
                      <a:pt x="732071" y="1722634"/>
                    </a:lnTo>
                    <a:cubicBezTo>
                      <a:pt x="740317" y="1708252"/>
                      <a:pt x="745349" y="1688843"/>
                      <a:pt x="752057" y="1676695"/>
                    </a:cubicBezTo>
                    <a:close/>
                    <a:moveTo>
                      <a:pt x="845980" y="1902062"/>
                    </a:moveTo>
                    <a:cubicBezTo>
                      <a:pt x="854226" y="1861708"/>
                      <a:pt x="867503" y="1816048"/>
                      <a:pt x="877706" y="1774019"/>
                    </a:cubicBezTo>
                    <a:cubicBezTo>
                      <a:pt x="878265" y="1769690"/>
                      <a:pt x="880362" y="1761871"/>
                      <a:pt x="881759" y="1753912"/>
                    </a:cubicBezTo>
                    <a:cubicBezTo>
                      <a:pt x="896575" y="1773600"/>
                      <a:pt x="918937" y="1786027"/>
                      <a:pt x="944794" y="1787005"/>
                    </a:cubicBezTo>
                    <a:cubicBezTo>
                      <a:pt x="951642" y="1787424"/>
                      <a:pt x="958351" y="1787563"/>
                      <a:pt x="965059" y="1787563"/>
                    </a:cubicBezTo>
                    <a:cubicBezTo>
                      <a:pt x="1039694" y="1787563"/>
                      <a:pt x="1113770" y="1768852"/>
                      <a:pt x="1188265" y="1763826"/>
                    </a:cubicBezTo>
                    <a:cubicBezTo>
                      <a:pt x="1302872" y="1759776"/>
                      <a:pt x="1419157" y="1737156"/>
                      <a:pt x="1534603" y="1737016"/>
                    </a:cubicBezTo>
                    <a:cubicBezTo>
                      <a:pt x="1585617" y="1734642"/>
                      <a:pt x="1636771" y="1733944"/>
                      <a:pt x="1687786" y="1732827"/>
                    </a:cubicBezTo>
                    <a:cubicBezTo>
                      <a:pt x="1678281" y="1756844"/>
                      <a:pt x="1670175" y="1781419"/>
                      <a:pt x="1662768" y="1805995"/>
                    </a:cubicBezTo>
                    <a:cubicBezTo>
                      <a:pt x="1661090" y="1812418"/>
                      <a:pt x="1662628" y="1818981"/>
                      <a:pt x="1666262" y="1824147"/>
                    </a:cubicBezTo>
                    <a:cubicBezTo>
                      <a:pt x="1666262" y="1824147"/>
                      <a:pt x="1666262" y="1824147"/>
                      <a:pt x="1666122" y="1824147"/>
                    </a:cubicBezTo>
                    <a:cubicBezTo>
                      <a:pt x="1642502" y="1824426"/>
                      <a:pt x="1618881" y="1824287"/>
                      <a:pt x="1595960" y="1824426"/>
                    </a:cubicBezTo>
                    <a:cubicBezTo>
                      <a:pt x="1588692" y="1825124"/>
                      <a:pt x="1580725" y="1824705"/>
                      <a:pt x="1572619" y="1824147"/>
                    </a:cubicBezTo>
                    <a:cubicBezTo>
                      <a:pt x="1552073" y="1823030"/>
                      <a:pt x="1530550" y="1821773"/>
                      <a:pt x="1519089" y="1840205"/>
                    </a:cubicBezTo>
                    <a:cubicBezTo>
                      <a:pt x="1514616" y="1837831"/>
                      <a:pt x="1510843" y="1836714"/>
                      <a:pt x="1507768" y="1836714"/>
                    </a:cubicBezTo>
                    <a:cubicBezTo>
                      <a:pt x="1507069" y="1836714"/>
                      <a:pt x="1506370" y="1836714"/>
                      <a:pt x="1505671" y="1836993"/>
                    </a:cubicBezTo>
                    <a:cubicBezTo>
                      <a:pt x="1504973" y="1837133"/>
                      <a:pt x="1504274" y="1837273"/>
                      <a:pt x="1503715" y="1837552"/>
                    </a:cubicBezTo>
                    <a:cubicBezTo>
                      <a:pt x="1503156" y="1837831"/>
                      <a:pt x="1502457" y="1838250"/>
                      <a:pt x="1501898" y="1838669"/>
                    </a:cubicBezTo>
                    <a:cubicBezTo>
                      <a:pt x="1501758" y="1838808"/>
                      <a:pt x="1501618" y="1838948"/>
                      <a:pt x="1501478" y="1839088"/>
                    </a:cubicBezTo>
                    <a:cubicBezTo>
                      <a:pt x="1501339" y="1839227"/>
                      <a:pt x="1501059" y="1839367"/>
                      <a:pt x="1500919" y="1839646"/>
                    </a:cubicBezTo>
                    <a:cubicBezTo>
                      <a:pt x="1500500" y="1840065"/>
                      <a:pt x="1500081" y="1840484"/>
                      <a:pt x="1499801" y="1841043"/>
                    </a:cubicBezTo>
                    <a:cubicBezTo>
                      <a:pt x="1499522" y="1841601"/>
                      <a:pt x="1499102" y="1842160"/>
                      <a:pt x="1498683" y="1842718"/>
                    </a:cubicBezTo>
                    <a:cubicBezTo>
                      <a:pt x="1498543" y="1843137"/>
                      <a:pt x="1498264" y="1843556"/>
                      <a:pt x="1498124" y="1844114"/>
                    </a:cubicBezTo>
                    <a:cubicBezTo>
                      <a:pt x="1497845" y="1844673"/>
                      <a:pt x="1497705" y="1845231"/>
                      <a:pt x="1497565" y="1845790"/>
                    </a:cubicBezTo>
                    <a:cubicBezTo>
                      <a:pt x="1497285" y="1846628"/>
                      <a:pt x="1497146" y="1847466"/>
                      <a:pt x="1497006" y="1848303"/>
                    </a:cubicBezTo>
                    <a:cubicBezTo>
                      <a:pt x="1496028" y="1852911"/>
                      <a:pt x="1495888" y="1858497"/>
                      <a:pt x="1496307" y="1865059"/>
                    </a:cubicBezTo>
                    <a:cubicBezTo>
                      <a:pt x="1496307" y="1866176"/>
                      <a:pt x="1496447" y="1867293"/>
                      <a:pt x="1496587" y="1868550"/>
                    </a:cubicBezTo>
                    <a:cubicBezTo>
                      <a:pt x="1496726" y="1869667"/>
                      <a:pt x="1496866" y="1870924"/>
                      <a:pt x="1497006" y="1872181"/>
                    </a:cubicBezTo>
                    <a:cubicBezTo>
                      <a:pt x="1497146" y="1873717"/>
                      <a:pt x="1497425" y="1875253"/>
                      <a:pt x="1497565" y="1876928"/>
                    </a:cubicBezTo>
                    <a:cubicBezTo>
                      <a:pt x="1497565" y="1877068"/>
                      <a:pt x="1497565" y="1877068"/>
                      <a:pt x="1497565" y="1877208"/>
                    </a:cubicBezTo>
                    <a:cubicBezTo>
                      <a:pt x="1486524" y="1892288"/>
                      <a:pt x="1475901" y="1914769"/>
                      <a:pt x="1470590" y="1920912"/>
                    </a:cubicBezTo>
                    <a:cubicBezTo>
                      <a:pt x="1464301" y="1931525"/>
                      <a:pt x="1457872" y="1942137"/>
                      <a:pt x="1451582" y="1952749"/>
                    </a:cubicBezTo>
                    <a:lnTo>
                      <a:pt x="1451582" y="1952749"/>
                    </a:lnTo>
                    <a:cubicBezTo>
                      <a:pt x="1438444" y="1919935"/>
                      <a:pt x="1427822" y="1886004"/>
                      <a:pt x="1413007" y="1854447"/>
                    </a:cubicBezTo>
                    <a:cubicBezTo>
                      <a:pt x="1370518" y="1812697"/>
                      <a:pt x="1306786" y="1830291"/>
                      <a:pt x="1250181" y="1830291"/>
                    </a:cubicBezTo>
                    <a:cubicBezTo>
                      <a:pt x="1186308" y="1831268"/>
                      <a:pt x="1114049" y="1842439"/>
                      <a:pt x="1048919" y="1850677"/>
                    </a:cubicBezTo>
                    <a:cubicBezTo>
                      <a:pt x="1028653" y="1852772"/>
                      <a:pt x="1002517" y="1850817"/>
                      <a:pt x="981831" y="1857938"/>
                    </a:cubicBezTo>
                    <a:cubicBezTo>
                      <a:pt x="946610" y="1878045"/>
                      <a:pt x="927183" y="1917003"/>
                      <a:pt x="904122" y="1948839"/>
                    </a:cubicBezTo>
                    <a:cubicBezTo>
                      <a:pt x="887909" y="1973135"/>
                      <a:pt x="873933" y="1998688"/>
                      <a:pt x="860515" y="2024660"/>
                    </a:cubicBezTo>
                    <a:cubicBezTo>
                      <a:pt x="849334" y="1995058"/>
                      <a:pt x="838153" y="1965455"/>
                      <a:pt x="826832" y="1935993"/>
                    </a:cubicBezTo>
                    <a:lnTo>
                      <a:pt x="826832" y="1935853"/>
                    </a:lnTo>
                    <a:cubicBezTo>
                      <a:pt x="839550" y="1931944"/>
                      <a:pt x="844722" y="1915746"/>
                      <a:pt x="845980" y="1902062"/>
                    </a:cubicBezTo>
                    <a:close/>
                    <a:moveTo>
                      <a:pt x="989938" y="1936691"/>
                    </a:moveTo>
                    <a:cubicBezTo>
                      <a:pt x="994410" y="1930966"/>
                      <a:pt x="999162" y="1925241"/>
                      <a:pt x="1003914" y="1919656"/>
                    </a:cubicBezTo>
                    <a:cubicBezTo>
                      <a:pt x="1004753" y="1918679"/>
                      <a:pt x="1005731" y="1917701"/>
                      <a:pt x="1006570" y="1916863"/>
                    </a:cubicBezTo>
                    <a:cubicBezTo>
                      <a:pt x="1094482" y="1911557"/>
                      <a:pt x="1181416" y="1894103"/>
                      <a:pt x="1270167" y="1892148"/>
                    </a:cubicBezTo>
                    <a:cubicBezTo>
                      <a:pt x="1286799" y="1892009"/>
                      <a:pt x="1304829" y="1890193"/>
                      <a:pt x="1322719" y="1890193"/>
                    </a:cubicBezTo>
                    <a:cubicBezTo>
                      <a:pt x="1336416" y="1890193"/>
                      <a:pt x="1350113" y="1891310"/>
                      <a:pt x="1362831" y="1894662"/>
                    </a:cubicBezTo>
                    <a:cubicBezTo>
                      <a:pt x="1382538" y="1963082"/>
                      <a:pt x="1416641" y="2025777"/>
                      <a:pt x="1448507" y="2089031"/>
                    </a:cubicBezTo>
                    <a:cubicBezTo>
                      <a:pt x="1353048" y="2107462"/>
                      <a:pt x="1256190" y="2106345"/>
                      <a:pt x="1159193" y="2117655"/>
                    </a:cubicBezTo>
                    <a:cubicBezTo>
                      <a:pt x="1129004" y="2118772"/>
                      <a:pt x="1097697" y="2121705"/>
                      <a:pt x="1068066" y="2114444"/>
                    </a:cubicBezTo>
                    <a:cubicBezTo>
                      <a:pt x="1031308" y="2060406"/>
                      <a:pt x="1012160" y="1997431"/>
                      <a:pt x="989938" y="1936691"/>
                    </a:cubicBezTo>
                    <a:close/>
                    <a:moveTo>
                      <a:pt x="1034243" y="2206183"/>
                    </a:moveTo>
                    <a:cubicBezTo>
                      <a:pt x="1038436" y="2194453"/>
                      <a:pt x="1043188" y="2183003"/>
                      <a:pt x="1047940" y="2171693"/>
                    </a:cubicBezTo>
                    <a:cubicBezTo>
                      <a:pt x="1071141" y="2181188"/>
                      <a:pt x="1099793" y="2179932"/>
                      <a:pt x="1124392" y="2180909"/>
                    </a:cubicBezTo>
                    <a:cubicBezTo>
                      <a:pt x="1215659" y="2175882"/>
                      <a:pt x="1306646" y="2168621"/>
                      <a:pt x="1398052" y="2161360"/>
                    </a:cubicBezTo>
                    <a:cubicBezTo>
                      <a:pt x="1419576" y="2155217"/>
                      <a:pt x="1448787" y="2154658"/>
                      <a:pt x="1472687" y="2149073"/>
                    </a:cubicBezTo>
                    <a:cubicBezTo>
                      <a:pt x="1462763" y="2166946"/>
                      <a:pt x="1454797" y="2185796"/>
                      <a:pt x="1444314" y="2203390"/>
                    </a:cubicBezTo>
                    <a:cubicBezTo>
                      <a:pt x="1437745" y="2215259"/>
                      <a:pt x="1441240" y="2230199"/>
                      <a:pt x="1452421" y="2237460"/>
                    </a:cubicBezTo>
                    <a:lnTo>
                      <a:pt x="1452421" y="2237460"/>
                    </a:lnTo>
                    <a:cubicBezTo>
                      <a:pt x="1308882" y="2240532"/>
                      <a:pt x="1165343" y="2245001"/>
                      <a:pt x="1022084" y="2247793"/>
                    </a:cubicBezTo>
                    <a:cubicBezTo>
                      <a:pt x="1027674" y="2234109"/>
                      <a:pt x="1030190" y="2217074"/>
                      <a:pt x="1034243" y="2206183"/>
                    </a:cubicBezTo>
                    <a:close/>
                    <a:moveTo>
                      <a:pt x="1489738" y="2226010"/>
                    </a:moveTo>
                    <a:cubicBezTo>
                      <a:pt x="1493372" y="2209813"/>
                      <a:pt x="1522723" y="2145303"/>
                      <a:pt x="1512520" y="2123939"/>
                    </a:cubicBezTo>
                    <a:cubicBezTo>
                      <a:pt x="1517272" y="2114165"/>
                      <a:pt x="1518110" y="2100899"/>
                      <a:pt x="1512939" y="2082887"/>
                    </a:cubicBezTo>
                    <a:cubicBezTo>
                      <a:pt x="1505112" y="2052726"/>
                      <a:pt x="1487362" y="2026894"/>
                      <a:pt x="1472966" y="1999665"/>
                    </a:cubicBezTo>
                    <a:cubicBezTo>
                      <a:pt x="1471988" y="1997990"/>
                      <a:pt x="1471149" y="1996175"/>
                      <a:pt x="1470171" y="1994359"/>
                    </a:cubicBezTo>
                    <a:cubicBezTo>
                      <a:pt x="1481073" y="1966852"/>
                      <a:pt x="1493093" y="1939903"/>
                      <a:pt x="1504833" y="1912814"/>
                    </a:cubicBezTo>
                    <a:lnTo>
                      <a:pt x="1504833" y="1912814"/>
                    </a:lnTo>
                    <a:cubicBezTo>
                      <a:pt x="1505671" y="1916165"/>
                      <a:pt x="1506510" y="1919516"/>
                      <a:pt x="1507488" y="1923007"/>
                    </a:cubicBezTo>
                    <a:cubicBezTo>
                      <a:pt x="1509305" y="1929989"/>
                      <a:pt x="1511262" y="1937250"/>
                      <a:pt x="1513498" y="1944510"/>
                    </a:cubicBezTo>
                    <a:cubicBezTo>
                      <a:pt x="1513918" y="1945907"/>
                      <a:pt x="1514337" y="1947443"/>
                      <a:pt x="1514756" y="1948839"/>
                    </a:cubicBezTo>
                    <a:cubicBezTo>
                      <a:pt x="1518949" y="1963082"/>
                      <a:pt x="1523422" y="1977324"/>
                      <a:pt x="1527894" y="1991148"/>
                    </a:cubicBezTo>
                    <a:cubicBezTo>
                      <a:pt x="1528453" y="1992963"/>
                      <a:pt x="1529012" y="1994778"/>
                      <a:pt x="1529711" y="1996454"/>
                    </a:cubicBezTo>
                    <a:cubicBezTo>
                      <a:pt x="1531388" y="2001481"/>
                      <a:pt x="1533065" y="2006368"/>
                      <a:pt x="1534603" y="2011255"/>
                    </a:cubicBezTo>
                    <a:cubicBezTo>
                      <a:pt x="1535581" y="2013908"/>
                      <a:pt x="1536420" y="2016561"/>
                      <a:pt x="1537258" y="2019214"/>
                    </a:cubicBezTo>
                    <a:cubicBezTo>
                      <a:pt x="1537538" y="2020052"/>
                      <a:pt x="1537817" y="2020890"/>
                      <a:pt x="1538097" y="2021867"/>
                    </a:cubicBezTo>
                    <a:cubicBezTo>
                      <a:pt x="1539215" y="2025358"/>
                      <a:pt x="1540473" y="2028709"/>
                      <a:pt x="1541591" y="2031921"/>
                    </a:cubicBezTo>
                    <a:cubicBezTo>
                      <a:pt x="1545225" y="2042812"/>
                      <a:pt x="1548579" y="2052447"/>
                      <a:pt x="1551095" y="2060266"/>
                    </a:cubicBezTo>
                    <a:cubicBezTo>
                      <a:pt x="1551654" y="2061802"/>
                      <a:pt x="1552073" y="2063338"/>
                      <a:pt x="1552493" y="2064595"/>
                    </a:cubicBezTo>
                    <a:cubicBezTo>
                      <a:pt x="1553331" y="2067248"/>
                      <a:pt x="1554030" y="2069482"/>
                      <a:pt x="1554729" y="2071576"/>
                    </a:cubicBezTo>
                    <a:cubicBezTo>
                      <a:pt x="1555009" y="2072554"/>
                      <a:pt x="1555288" y="2073392"/>
                      <a:pt x="1555428" y="2074230"/>
                    </a:cubicBezTo>
                    <a:cubicBezTo>
                      <a:pt x="1555568" y="2074509"/>
                      <a:pt x="1555568" y="2074788"/>
                      <a:pt x="1555707" y="2075067"/>
                    </a:cubicBezTo>
                    <a:cubicBezTo>
                      <a:pt x="1555987" y="2076184"/>
                      <a:pt x="1556266" y="2077022"/>
                      <a:pt x="1556406" y="2077860"/>
                    </a:cubicBezTo>
                    <a:cubicBezTo>
                      <a:pt x="1556546" y="2078698"/>
                      <a:pt x="1556825" y="2079396"/>
                      <a:pt x="1556825" y="2079954"/>
                    </a:cubicBezTo>
                    <a:cubicBezTo>
                      <a:pt x="1557245" y="2081909"/>
                      <a:pt x="1557664" y="2083724"/>
                      <a:pt x="1558083" y="2085540"/>
                    </a:cubicBezTo>
                    <a:cubicBezTo>
                      <a:pt x="1558083" y="2085819"/>
                      <a:pt x="1558223" y="2085959"/>
                      <a:pt x="1558223" y="2086238"/>
                    </a:cubicBezTo>
                    <a:cubicBezTo>
                      <a:pt x="1558223" y="2086377"/>
                      <a:pt x="1558223" y="2086517"/>
                      <a:pt x="1558363" y="2086657"/>
                    </a:cubicBezTo>
                    <a:cubicBezTo>
                      <a:pt x="1558363" y="2086796"/>
                      <a:pt x="1558363" y="2087076"/>
                      <a:pt x="1558503" y="2087215"/>
                    </a:cubicBezTo>
                    <a:cubicBezTo>
                      <a:pt x="1558782" y="2088193"/>
                      <a:pt x="1559062" y="2089031"/>
                      <a:pt x="1559341" y="2090008"/>
                    </a:cubicBezTo>
                    <a:lnTo>
                      <a:pt x="1559341" y="2090008"/>
                    </a:lnTo>
                    <a:cubicBezTo>
                      <a:pt x="1559201" y="2090287"/>
                      <a:pt x="1559062" y="2090567"/>
                      <a:pt x="1558922" y="2090846"/>
                    </a:cubicBezTo>
                    <a:cubicBezTo>
                      <a:pt x="1546203" y="2117097"/>
                      <a:pt x="1535162" y="2144046"/>
                      <a:pt x="1521744" y="2169878"/>
                    </a:cubicBezTo>
                    <a:cubicBezTo>
                      <a:pt x="1512101" y="2183143"/>
                      <a:pt x="1512520" y="2204088"/>
                      <a:pt x="1529571" y="2211070"/>
                    </a:cubicBezTo>
                    <a:cubicBezTo>
                      <a:pt x="1532506" y="2212326"/>
                      <a:pt x="1535581" y="2213025"/>
                      <a:pt x="1538656" y="2213025"/>
                    </a:cubicBezTo>
                    <a:cubicBezTo>
                      <a:pt x="1549138" y="2213025"/>
                      <a:pt x="1559201" y="2205903"/>
                      <a:pt x="1562137" y="2195291"/>
                    </a:cubicBezTo>
                    <a:cubicBezTo>
                      <a:pt x="1564932" y="2184400"/>
                      <a:pt x="1578349" y="2152564"/>
                      <a:pt x="1584639" y="2124777"/>
                    </a:cubicBezTo>
                    <a:cubicBezTo>
                      <a:pt x="1584639" y="2124777"/>
                      <a:pt x="1584639" y="2124777"/>
                      <a:pt x="1584779" y="2124777"/>
                    </a:cubicBezTo>
                    <a:lnTo>
                      <a:pt x="1584779" y="2124777"/>
                    </a:lnTo>
                    <a:cubicBezTo>
                      <a:pt x="1586036" y="2125754"/>
                      <a:pt x="1587434" y="2126592"/>
                      <a:pt x="1588832" y="2127430"/>
                    </a:cubicBezTo>
                    <a:cubicBezTo>
                      <a:pt x="1588972" y="2127430"/>
                      <a:pt x="1589111" y="2127569"/>
                      <a:pt x="1589251" y="2127569"/>
                    </a:cubicBezTo>
                    <a:cubicBezTo>
                      <a:pt x="1589391" y="2127709"/>
                      <a:pt x="1589530" y="2127849"/>
                      <a:pt x="1589810" y="2127849"/>
                    </a:cubicBezTo>
                    <a:cubicBezTo>
                      <a:pt x="1589810" y="2127849"/>
                      <a:pt x="1589950" y="2127849"/>
                      <a:pt x="1589950" y="2127988"/>
                    </a:cubicBezTo>
                    <a:cubicBezTo>
                      <a:pt x="1590509" y="2128267"/>
                      <a:pt x="1591068" y="2128547"/>
                      <a:pt x="1591767" y="2128966"/>
                    </a:cubicBezTo>
                    <a:lnTo>
                      <a:pt x="1591767" y="2128966"/>
                    </a:lnTo>
                    <a:cubicBezTo>
                      <a:pt x="1592186" y="2129105"/>
                      <a:pt x="1592605" y="2129385"/>
                      <a:pt x="1593025" y="2129524"/>
                    </a:cubicBezTo>
                    <a:cubicBezTo>
                      <a:pt x="1593164" y="2129524"/>
                      <a:pt x="1593444" y="2129664"/>
                      <a:pt x="1593584" y="2129803"/>
                    </a:cubicBezTo>
                    <a:cubicBezTo>
                      <a:pt x="1593723" y="2129943"/>
                      <a:pt x="1593863" y="2129943"/>
                      <a:pt x="1594003" y="2130083"/>
                    </a:cubicBezTo>
                    <a:cubicBezTo>
                      <a:pt x="1594003" y="2130083"/>
                      <a:pt x="1594143" y="2130222"/>
                      <a:pt x="1594283" y="2130222"/>
                    </a:cubicBezTo>
                    <a:cubicBezTo>
                      <a:pt x="1594422" y="2130362"/>
                      <a:pt x="1594562" y="2130362"/>
                      <a:pt x="1594842" y="2130502"/>
                    </a:cubicBezTo>
                    <a:cubicBezTo>
                      <a:pt x="1595960" y="2131060"/>
                      <a:pt x="1597078" y="2131619"/>
                      <a:pt x="1598336" y="2132038"/>
                    </a:cubicBezTo>
                    <a:lnTo>
                      <a:pt x="1598336" y="2132038"/>
                    </a:lnTo>
                    <a:cubicBezTo>
                      <a:pt x="1599314" y="2132456"/>
                      <a:pt x="1600153" y="2132875"/>
                      <a:pt x="1601131" y="2133155"/>
                    </a:cubicBezTo>
                    <a:cubicBezTo>
                      <a:pt x="1601271" y="2133155"/>
                      <a:pt x="1601271" y="2133155"/>
                      <a:pt x="1601411" y="2133294"/>
                    </a:cubicBezTo>
                    <a:cubicBezTo>
                      <a:pt x="1602389" y="2133713"/>
                      <a:pt x="1603507" y="2134132"/>
                      <a:pt x="1604485" y="2134411"/>
                    </a:cubicBezTo>
                    <a:cubicBezTo>
                      <a:pt x="1604905" y="2134551"/>
                      <a:pt x="1605184" y="2134691"/>
                      <a:pt x="1605604" y="2134830"/>
                    </a:cubicBezTo>
                    <a:cubicBezTo>
                      <a:pt x="1607001" y="2135389"/>
                      <a:pt x="1608399" y="2135668"/>
                      <a:pt x="1609797" y="2136087"/>
                    </a:cubicBezTo>
                    <a:cubicBezTo>
                      <a:pt x="1610775" y="2136366"/>
                      <a:pt x="1611753" y="2136645"/>
                      <a:pt x="1612592" y="2136645"/>
                    </a:cubicBezTo>
                    <a:cubicBezTo>
                      <a:pt x="1612732" y="2136645"/>
                      <a:pt x="1612871" y="2136645"/>
                      <a:pt x="1613011" y="2136785"/>
                    </a:cubicBezTo>
                    <a:cubicBezTo>
                      <a:pt x="1614129" y="2137064"/>
                      <a:pt x="1615108" y="2137343"/>
                      <a:pt x="1616226" y="2137483"/>
                    </a:cubicBezTo>
                    <a:cubicBezTo>
                      <a:pt x="1620139" y="2138321"/>
                      <a:pt x="1624192" y="2138740"/>
                      <a:pt x="1628385" y="2139019"/>
                    </a:cubicBezTo>
                    <a:cubicBezTo>
                      <a:pt x="1685409" y="2144744"/>
                      <a:pt x="1742993" y="2145163"/>
                      <a:pt x="1800296" y="2146420"/>
                    </a:cubicBezTo>
                    <a:cubicBezTo>
                      <a:pt x="1806027" y="2146559"/>
                      <a:pt x="1811617" y="2146559"/>
                      <a:pt x="1817348" y="2146559"/>
                    </a:cubicBezTo>
                    <a:cubicBezTo>
                      <a:pt x="1847817" y="2146559"/>
                      <a:pt x="1878285" y="2145163"/>
                      <a:pt x="1908894" y="2143627"/>
                    </a:cubicBezTo>
                    <a:cubicBezTo>
                      <a:pt x="1944674" y="2141951"/>
                      <a:pt x="1980314" y="2140276"/>
                      <a:pt x="2016234" y="2140974"/>
                    </a:cubicBezTo>
                    <a:cubicBezTo>
                      <a:pt x="2017771" y="2141114"/>
                      <a:pt x="2019309" y="2141253"/>
                      <a:pt x="2020706" y="2141393"/>
                    </a:cubicBezTo>
                    <a:cubicBezTo>
                      <a:pt x="2021405" y="2141393"/>
                      <a:pt x="2022244" y="2141532"/>
                      <a:pt x="2022803" y="2141532"/>
                    </a:cubicBezTo>
                    <a:cubicBezTo>
                      <a:pt x="2023502" y="2141532"/>
                      <a:pt x="2024200" y="2141532"/>
                      <a:pt x="2024899" y="2141532"/>
                    </a:cubicBezTo>
                    <a:cubicBezTo>
                      <a:pt x="2021685" y="2148095"/>
                      <a:pt x="2018470" y="2154658"/>
                      <a:pt x="2015255" y="2161221"/>
                    </a:cubicBezTo>
                    <a:cubicBezTo>
                      <a:pt x="2010503" y="2177139"/>
                      <a:pt x="1989678" y="2203530"/>
                      <a:pt x="1982271" y="2225871"/>
                    </a:cubicBezTo>
                    <a:cubicBezTo>
                      <a:pt x="1982271" y="2225871"/>
                      <a:pt x="1982271" y="2225871"/>
                      <a:pt x="1982131" y="2225871"/>
                    </a:cubicBezTo>
                    <a:cubicBezTo>
                      <a:pt x="1888488" y="2229362"/>
                      <a:pt x="1794985" y="2232294"/>
                      <a:pt x="1701482" y="2234388"/>
                    </a:cubicBezTo>
                    <a:cubicBezTo>
                      <a:pt x="1627966" y="2234388"/>
                      <a:pt x="1554310" y="2235226"/>
                      <a:pt x="1480653" y="2236622"/>
                    </a:cubicBezTo>
                    <a:cubicBezTo>
                      <a:pt x="1484986" y="2234109"/>
                      <a:pt x="1488061" y="2230479"/>
                      <a:pt x="1489738" y="2226010"/>
                    </a:cubicBezTo>
                    <a:close/>
                    <a:moveTo>
                      <a:pt x="2052153" y="2178256"/>
                    </a:moveTo>
                    <a:cubicBezTo>
                      <a:pt x="2059142" y="2160662"/>
                      <a:pt x="2066549" y="2143208"/>
                      <a:pt x="2073957" y="2125754"/>
                    </a:cubicBezTo>
                    <a:lnTo>
                      <a:pt x="2073957" y="2125754"/>
                    </a:lnTo>
                    <a:cubicBezTo>
                      <a:pt x="2074096" y="2125754"/>
                      <a:pt x="2074096" y="2125614"/>
                      <a:pt x="2074096" y="2125614"/>
                    </a:cubicBezTo>
                    <a:cubicBezTo>
                      <a:pt x="2075494" y="2124358"/>
                      <a:pt x="2076752" y="2123101"/>
                      <a:pt x="2077731" y="2121705"/>
                    </a:cubicBezTo>
                    <a:cubicBezTo>
                      <a:pt x="2078988" y="2120308"/>
                      <a:pt x="2080106" y="2118772"/>
                      <a:pt x="2081225" y="2117237"/>
                    </a:cubicBezTo>
                    <a:cubicBezTo>
                      <a:pt x="2082343" y="2115840"/>
                      <a:pt x="2083181" y="2114304"/>
                      <a:pt x="2084020" y="2112768"/>
                    </a:cubicBezTo>
                    <a:cubicBezTo>
                      <a:pt x="2084858" y="2111372"/>
                      <a:pt x="2085557" y="2109976"/>
                      <a:pt x="2086116" y="2108579"/>
                    </a:cubicBezTo>
                    <a:cubicBezTo>
                      <a:pt x="2086256" y="2108021"/>
                      <a:pt x="2086536" y="2107602"/>
                      <a:pt x="2086815" y="2107043"/>
                    </a:cubicBezTo>
                    <a:cubicBezTo>
                      <a:pt x="2087095" y="2106485"/>
                      <a:pt x="2087234" y="2105926"/>
                      <a:pt x="2087374" y="2105507"/>
                    </a:cubicBezTo>
                    <a:cubicBezTo>
                      <a:pt x="2087933" y="2104251"/>
                      <a:pt x="2088353" y="2102994"/>
                      <a:pt x="2088772" y="2101737"/>
                    </a:cubicBezTo>
                    <a:cubicBezTo>
                      <a:pt x="2089051" y="2101179"/>
                      <a:pt x="2089191" y="2100480"/>
                      <a:pt x="2089331" y="2099922"/>
                    </a:cubicBezTo>
                    <a:cubicBezTo>
                      <a:pt x="2089331" y="2099922"/>
                      <a:pt x="2089331" y="2099922"/>
                      <a:pt x="2089331" y="2099782"/>
                    </a:cubicBezTo>
                    <a:cubicBezTo>
                      <a:pt x="2089890" y="2098246"/>
                      <a:pt x="2090170" y="2096850"/>
                      <a:pt x="2090589" y="2095314"/>
                    </a:cubicBezTo>
                    <a:cubicBezTo>
                      <a:pt x="2090729" y="2094756"/>
                      <a:pt x="2090729" y="2094337"/>
                      <a:pt x="2090868" y="2093778"/>
                    </a:cubicBezTo>
                    <a:cubicBezTo>
                      <a:pt x="2090868" y="2093638"/>
                      <a:pt x="2090868" y="2093499"/>
                      <a:pt x="2091008" y="2093220"/>
                    </a:cubicBezTo>
                    <a:cubicBezTo>
                      <a:pt x="2091427" y="2091404"/>
                      <a:pt x="2091707" y="2089589"/>
                      <a:pt x="2092126" y="2087634"/>
                    </a:cubicBezTo>
                    <a:cubicBezTo>
                      <a:pt x="2092546" y="2085260"/>
                      <a:pt x="2092825" y="2082887"/>
                      <a:pt x="2092965" y="2080373"/>
                    </a:cubicBezTo>
                    <a:cubicBezTo>
                      <a:pt x="2093244" y="2075626"/>
                      <a:pt x="2093524" y="2070878"/>
                      <a:pt x="2093524" y="2066131"/>
                    </a:cubicBezTo>
                    <a:cubicBezTo>
                      <a:pt x="2093524" y="2063617"/>
                      <a:pt x="2093524" y="2061104"/>
                      <a:pt x="2093384" y="2058590"/>
                    </a:cubicBezTo>
                    <a:cubicBezTo>
                      <a:pt x="2093384" y="2057613"/>
                      <a:pt x="2093384" y="2056496"/>
                      <a:pt x="2093244" y="2055519"/>
                    </a:cubicBezTo>
                    <a:cubicBezTo>
                      <a:pt x="2093105" y="2052307"/>
                      <a:pt x="2092825" y="2049235"/>
                      <a:pt x="2092685" y="2046163"/>
                    </a:cubicBezTo>
                    <a:cubicBezTo>
                      <a:pt x="2092546" y="2043371"/>
                      <a:pt x="2092266" y="2040578"/>
                      <a:pt x="2091847" y="2037785"/>
                    </a:cubicBezTo>
                    <a:cubicBezTo>
                      <a:pt x="2091847" y="2037227"/>
                      <a:pt x="2091707" y="2036668"/>
                      <a:pt x="2091707" y="2036110"/>
                    </a:cubicBezTo>
                    <a:cubicBezTo>
                      <a:pt x="2091707" y="2035551"/>
                      <a:pt x="2091567" y="2034993"/>
                      <a:pt x="2091567" y="2034434"/>
                    </a:cubicBezTo>
                    <a:cubicBezTo>
                      <a:pt x="2091567" y="2034434"/>
                      <a:pt x="2091567" y="2034434"/>
                      <a:pt x="2091567" y="2034294"/>
                    </a:cubicBezTo>
                    <a:cubicBezTo>
                      <a:pt x="2091567" y="2033876"/>
                      <a:pt x="2091427" y="2033457"/>
                      <a:pt x="2091427" y="2033038"/>
                    </a:cubicBezTo>
                    <a:cubicBezTo>
                      <a:pt x="2091148" y="2030943"/>
                      <a:pt x="2090868" y="2028709"/>
                      <a:pt x="2090449" y="2026475"/>
                    </a:cubicBezTo>
                    <a:cubicBezTo>
                      <a:pt x="2090030" y="2023822"/>
                      <a:pt x="2089610" y="2021169"/>
                      <a:pt x="2089191" y="2018516"/>
                    </a:cubicBezTo>
                    <a:cubicBezTo>
                      <a:pt x="2088912" y="2016840"/>
                      <a:pt x="2088632" y="2015165"/>
                      <a:pt x="2088353" y="2013629"/>
                    </a:cubicBezTo>
                    <a:cubicBezTo>
                      <a:pt x="2088073" y="2011953"/>
                      <a:pt x="2087794" y="2010138"/>
                      <a:pt x="2087374" y="2008323"/>
                    </a:cubicBezTo>
                    <a:cubicBezTo>
                      <a:pt x="2086955" y="2006647"/>
                      <a:pt x="2086675" y="2004832"/>
                      <a:pt x="2086256" y="2003156"/>
                    </a:cubicBezTo>
                    <a:cubicBezTo>
                      <a:pt x="2085557" y="1999665"/>
                      <a:pt x="2084719" y="1996175"/>
                      <a:pt x="2084020" y="1992684"/>
                    </a:cubicBezTo>
                    <a:cubicBezTo>
                      <a:pt x="2083181" y="1989193"/>
                      <a:pt x="2082482" y="1985842"/>
                      <a:pt x="2081644" y="1982351"/>
                    </a:cubicBezTo>
                    <a:lnTo>
                      <a:pt x="2081644" y="1982351"/>
                    </a:lnTo>
                    <a:lnTo>
                      <a:pt x="2081644" y="1982351"/>
                    </a:lnTo>
                    <a:cubicBezTo>
                      <a:pt x="2100931" y="1975369"/>
                      <a:pt x="2104006" y="1939484"/>
                      <a:pt x="2114768" y="1922588"/>
                    </a:cubicBezTo>
                    <a:cubicBezTo>
                      <a:pt x="2119381" y="1912255"/>
                      <a:pt x="2124412" y="1902062"/>
                      <a:pt x="2129444" y="1892009"/>
                    </a:cubicBezTo>
                    <a:cubicBezTo>
                      <a:pt x="2129863" y="1895220"/>
                      <a:pt x="2130422" y="1898571"/>
                      <a:pt x="2130981" y="1901783"/>
                    </a:cubicBezTo>
                    <a:cubicBezTo>
                      <a:pt x="2131261" y="1903738"/>
                      <a:pt x="2131680" y="1905832"/>
                      <a:pt x="2132099" y="1907787"/>
                    </a:cubicBezTo>
                    <a:cubicBezTo>
                      <a:pt x="2132798" y="1911836"/>
                      <a:pt x="2133637" y="1915886"/>
                      <a:pt x="2134475" y="1920075"/>
                    </a:cubicBezTo>
                    <a:cubicBezTo>
                      <a:pt x="2135314" y="1923984"/>
                      <a:pt x="2136013" y="1927894"/>
                      <a:pt x="2136991" y="1931804"/>
                    </a:cubicBezTo>
                    <a:cubicBezTo>
                      <a:pt x="2137969" y="1936272"/>
                      <a:pt x="2138948" y="1940741"/>
                      <a:pt x="2139926" y="1945069"/>
                    </a:cubicBezTo>
                    <a:cubicBezTo>
                      <a:pt x="2140765" y="1948699"/>
                      <a:pt x="2141603" y="1952330"/>
                      <a:pt x="2142442" y="1955960"/>
                    </a:cubicBezTo>
                    <a:cubicBezTo>
                      <a:pt x="2143001" y="1958195"/>
                      <a:pt x="2143560" y="1960568"/>
                      <a:pt x="2144119" y="1962802"/>
                    </a:cubicBezTo>
                    <a:cubicBezTo>
                      <a:pt x="2145517" y="1968667"/>
                      <a:pt x="2146914" y="1974532"/>
                      <a:pt x="2148312" y="1980396"/>
                    </a:cubicBezTo>
                    <a:cubicBezTo>
                      <a:pt x="2152505" y="1997990"/>
                      <a:pt x="2156698" y="2015584"/>
                      <a:pt x="2160052" y="2033317"/>
                    </a:cubicBezTo>
                    <a:cubicBezTo>
                      <a:pt x="2160332" y="2035272"/>
                      <a:pt x="2160611" y="2037227"/>
                      <a:pt x="2161031" y="2039042"/>
                    </a:cubicBezTo>
                    <a:cubicBezTo>
                      <a:pt x="2161031" y="2039461"/>
                      <a:pt x="2161170" y="2039880"/>
                      <a:pt x="2161310" y="2040159"/>
                    </a:cubicBezTo>
                    <a:cubicBezTo>
                      <a:pt x="2161590" y="2041835"/>
                      <a:pt x="2162009" y="2043510"/>
                      <a:pt x="2162428" y="2045046"/>
                    </a:cubicBezTo>
                    <a:cubicBezTo>
                      <a:pt x="2162428" y="2045325"/>
                      <a:pt x="2162568" y="2045465"/>
                      <a:pt x="2162568" y="2045744"/>
                    </a:cubicBezTo>
                    <a:cubicBezTo>
                      <a:pt x="2162848" y="2046722"/>
                      <a:pt x="2163127" y="2047699"/>
                      <a:pt x="2163407" y="2048677"/>
                    </a:cubicBezTo>
                    <a:cubicBezTo>
                      <a:pt x="2163826" y="2049794"/>
                      <a:pt x="2164105" y="2051050"/>
                      <a:pt x="2164525" y="2052167"/>
                    </a:cubicBezTo>
                    <a:cubicBezTo>
                      <a:pt x="2164665" y="2052726"/>
                      <a:pt x="2164944" y="2053285"/>
                      <a:pt x="2165224" y="2053843"/>
                    </a:cubicBezTo>
                    <a:cubicBezTo>
                      <a:pt x="2165363" y="2054402"/>
                      <a:pt x="2165643" y="2054960"/>
                      <a:pt x="2165922" y="2055519"/>
                    </a:cubicBezTo>
                    <a:cubicBezTo>
                      <a:pt x="2166342" y="2056496"/>
                      <a:pt x="2166761" y="2057474"/>
                      <a:pt x="2167180" y="2058451"/>
                    </a:cubicBezTo>
                    <a:cubicBezTo>
                      <a:pt x="2167180" y="2058590"/>
                      <a:pt x="2167320" y="2058870"/>
                      <a:pt x="2167460" y="2059009"/>
                    </a:cubicBezTo>
                    <a:cubicBezTo>
                      <a:pt x="2167879" y="2059847"/>
                      <a:pt x="2168298" y="2060685"/>
                      <a:pt x="2168857" y="2061523"/>
                    </a:cubicBezTo>
                    <a:cubicBezTo>
                      <a:pt x="2150967" y="2103971"/>
                      <a:pt x="2130143" y="2145442"/>
                      <a:pt x="2110016" y="2187053"/>
                    </a:cubicBezTo>
                    <a:cubicBezTo>
                      <a:pt x="2104146" y="2199620"/>
                      <a:pt x="2112392" y="2214840"/>
                      <a:pt x="2125251" y="2218331"/>
                    </a:cubicBezTo>
                    <a:cubicBezTo>
                      <a:pt x="2127767" y="2218889"/>
                      <a:pt x="2130003" y="2219168"/>
                      <a:pt x="2132099" y="2219168"/>
                    </a:cubicBezTo>
                    <a:cubicBezTo>
                      <a:pt x="2155021" y="2219168"/>
                      <a:pt x="2157397" y="2186355"/>
                      <a:pt x="2164665" y="2168761"/>
                    </a:cubicBezTo>
                    <a:cubicBezTo>
                      <a:pt x="2173889" y="2141672"/>
                      <a:pt x="2186049" y="2114444"/>
                      <a:pt x="2193456" y="2086377"/>
                    </a:cubicBezTo>
                    <a:lnTo>
                      <a:pt x="2193456" y="2086377"/>
                    </a:lnTo>
                    <a:lnTo>
                      <a:pt x="2193456" y="2086377"/>
                    </a:lnTo>
                    <a:cubicBezTo>
                      <a:pt x="2194574" y="2087076"/>
                      <a:pt x="2195832" y="2087774"/>
                      <a:pt x="2197090" y="2088332"/>
                    </a:cubicBezTo>
                    <a:cubicBezTo>
                      <a:pt x="2198348" y="2089031"/>
                      <a:pt x="2199606" y="2089589"/>
                      <a:pt x="2200864" y="2090287"/>
                    </a:cubicBezTo>
                    <a:cubicBezTo>
                      <a:pt x="2202122" y="2090846"/>
                      <a:pt x="2203379" y="2091404"/>
                      <a:pt x="2204637" y="2091823"/>
                    </a:cubicBezTo>
                    <a:cubicBezTo>
                      <a:pt x="2206594" y="2092661"/>
                      <a:pt x="2208551" y="2093359"/>
                      <a:pt x="2210647" y="2094057"/>
                    </a:cubicBezTo>
                    <a:cubicBezTo>
                      <a:pt x="2212744" y="2094756"/>
                      <a:pt x="2214700" y="2095314"/>
                      <a:pt x="2216937" y="2096012"/>
                    </a:cubicBezTo>
                    <a:cubicBezTo>
                      <a:pt x="2218334" y="2096431"/>
                      <a:pt x="2219732" y="2096850"/>
                      <a:pt x="2221130" y="2097129"/>
                    </a:cubicBezTo>
                    <a:cubicBezTo>
                      <a:pt x="2222527" y="2097548"/>
                      <a:pt x="2224065" y="2097828"/>
                      <a:pt x="2225462" y="2098246"/>
                    </a:cubicBezTo>
                    <a:cubicBezTo>
                      <a:pt x="2226860" y="2098526"/>
                      <a:pt x="2228258" y="2098805"/>
                      <a:pt x="2229655" y="2099084"/>
                    </a:cubicBezTo>
                    <a:cubicBezTo>
                      <a:pt x="2229935" y="2099084"/>
                      <a:pt x="2230214" y="2099224"/>
                      <a:pt x="2230494" y="2099224"/>
                    </a:cubicBezTo>
                    <a:cubicBezTo>
                      <a:pt x="2231752" y="2099503"/>
                      <a:pt x="2233010" y="2099643"/>
                      <a:pt x="2234268" y="2099782"/>
                    </a:cubicBezTo>
                    <a:cubicBezTo>
                      <a:pt x="2234268" y="2099782"/>
                      <a:pt x="2234407" y="2099782"/>
                      <a:pt x="2234547" y="2099782"/>
                    </a:cubicBezTo>
                    <a:cubicBezTo>
                      <a:pt x="2237482" y="2100341"/>
                      <a:pt x="2240277" y="2100620"/>
                      <a:pt x="2243213" y="2101039"/>
                    </a:cubicBezTo>
                    <a:cubicBezTo>
                      <a:pt x="2246427" y="2101458"/>
                      <a:pt x="2249642" y="2101737"/>
                      <a:pt x="2252996" y="2102016"/>
                    </a:cubicBezTo>
                    <a:cubicBezTo>
                      <a:pt x="2254533" y="2102156"/>
                      <a:pt x="2255931" y="2102296"/>
                      <a:pt x="2257469" y="2102296"/>
                    </a:cubicBezTo>
                    <a:cubicBezTo>
                      <a:pt x="2263758" y="2102715"/>
                      <a:pt x="2270047" y="2102994"/>
                      <a:pt x="2276477" y="2103133"/>
                    </a:cubicBezTo>
                    <a:cubicBezTo>
                      <a:pt x="2277315" y="2103133"/>
                      <a:pt x="2278294" y="2103133"/>
                      <a:pt x="2279132" y="2103133"/>
                    </a:cubicBezTo>
                    <a:cubicBezTo>
                      <a:pt x="2281368" y="2103133"/>
                      <a:pt x="2283605" y="2103133"/>
                      <a:pt x="2285981" y="2103133"/>
                    </a:cubicBezTo>
                    <a:cubicBezTo>
                      <a:pt x="2295485" y="2103273"/>
                      <a:pt x="2304709" y="2103273"/>
                      <a:pt x="2313514" y="2103413"/>
                    </a:cubicBezTo>
                    <a:cubicBezTo>
                      <a:pt x="2315052" y="2103413"/>
                      <a:pt x="2316450" y="2103413"/>
                      <a:pt x="2317847" y="2103413"/>
                    </a:cubicBezTo>
                    <a:cubicBezTo>
                      <a:pt x="2319385" y="2103413"/>
                      <a:pt x="2320782" y="2103413"/>
                      <a:pt x="2322180" y="2103552"/>
                    </a:cubicBezTo>
                    <a:cubicBezTo>
                      <a:pt x="2322320" y="2103552"/>
                      <a:pt x="2322320" y="2103552"/>
                      <a:pt x="2322459" y="2103552"/>
                    </a:cubicBezTo>
                    <a:cubicBezTo>
                      <a:pt x="2323717" y="2103552"/>
                      <a:pt x="2325115" y="2103552"/>
                      <a:pt x="2326373" y="2103692"/>
                    </a:cubicBezTo>
                    <a:cubicBezTo>
                      <a:pt x="2329168" y="2103692"/>
                      <a:pt x="2331824" y="2103832"/>
                      <a:pt x="2334479" y="2104111"/>
                    </a:cubicBezTo>
                    <a:cubicBezTo>
                      <a:pt x="2352928" y="2104669"/>
                      <a:pt x="2371238" y="2104809"/>
                      <a:pt x="2389686" y="2104809"/>
                    </a:cubicBezTo>
                    <a:cubicBezTo>
                      <a:pt x="2477040" y="2104809"/>
                      <a:pt x="2564393" y="2099643"/>
                      <a:pt x="2651467" y="2092521"/>
                    </a:cubicBezTo>
                    <a:cubicBezTo>
                      <a:pt x="2652166" y="2092521"/>
                      <a:pt x="2653004" y="2092521"/>
                      <a:pt x="2653563" y="2092382"/>
                    </a:cubicBezTo>
                    <a:cubicBezTo>
                      <a:pt x="2635673" y="2123520"/>
                      <a:pt x="2623374" y="2158428"/>
                      <a:pt x="2608279" y="2190683"/>
                    </a:cubicBezTo>
                    <a:cubicBezTo>
                      <a:pt x="2606742" y="2194314"/>
                      <a:pt x="2606323" y="2198084"/>
                      <a:pt x="2606742" y="2201714"/>
                    </a:cubicBezTo>
                    <a:lnTo>
                      <a:pt x="2606602" y="2201714"/>
                    </a:lnTo>
                    <a:cubicBezTo>
                      <a:pt x="2553212" y="2204926"/>
                      <a:pt x="2499821" y="2207439"/>
                      <a:pt x="2446152" y="2208556"/>
                    </a:cubicBezTo>
                    <a:cubicBezTo>
                      <a:pt x="2308623" y="2212885"/>
                      <a:pt x="2171094" y="2218610"/>
                      <a:pt x="2033565" y="2223776"/>
                    </a:cubicBezTo>
                    <a:cubicBezTo>
                      <a:pt x="2039574" y="2208696"/>
                      <a:pt x="2045724" y="2193476"/>
                      <a:pt x="2052153" y="2178256"/>
                    </a:cubicBezTo>
                    <a:close/>
                    <a:moveTo>
                      <a:pt x="2662369" y="2167784"/>
                    </a:moveTo>
                    <a:cubicBezTo>
                      <a:pt x="2662508" y="2159545"/>
                      <a:pt x="2678721" y="2115980"/>
                      <a:pt x="2684312" y="2086936"/>
                    </a:cubicBezTo>
                    <a:lnTo>
                      <a:pt x="2684312" y="2086936"/>
                    </a:lnTo>
                    <a:cubicBezTo>
                      <a:pt x="2685709" y="2086377"/>
                      <a:pt x="2686967" y="2085959"/>
                      <a:pt x="2688085" y="2085400"/>
                    </a:cubicBezTo>
                    <a:cubicBezTo>
                      <a:pt x="2689343" y="2084842"/>
                      <a:pt x="2690601" y="2084283"/>
                      <a:pt x="2691719" y="2083724"/>
                    </a:cubicBezTo>
                    <a:cubicBezTo>
                      <a:pt x="2693257" y="2083026"/>
                      <a:pt x="2694654" y="2082188"/>
                      <a:pt x="2696052" y="2081351"/>
                    </a:cubicBezTo>
                    <a:cubicBezTo>
                      <a:pt x="2696890" y="2080932"/>
                      <a:pt x="2697589" y="2080373"/>
                      <a:pt x="2698428" y="2079815"/>
                    </a:cubicBezTo>
                    <a:cubicBezTo>
                      <a:pt x="2699825" y="2078977"/>
                      <a:pt x="2701083" y="2077999"/>
                      <a:pt x="2702341" y="2077022"/>
                    </a:cubicBezTo>
                    <a:cubicBezTo>
                      <a:pt x="2703320" y="2076324"/>
                      <a:pt x="2704158" y="2075486"/>
                      <a:pt x="2704997" y="2074788"/>
                    </a:cubicBezTo>
                    <a:cubicBezTo>
                      <a:pt x="2705137" y="2074648"/>
                      <a:pt x="2705276" y="2074509"/>
                      <a:pt x="2705416" y="2074369"/>
                    </a:cubicBezTo>
                    <a:cubicBezTo>
                      <a:pt x="2705975" y="2073811"/>
                      <a:pt x="2706534" y="2073252"/>
                      <a:pt x="2707093" y="2072833"/>
                    </a:cubicBezTo>
                    <a:cubicBezTo>
                      <a:pt x="2708211" y="2071716"/>
                      <a:pt x="2709190" y="2070739"/>
                      <a:pt x="2710168" y="2069622"/>
                    </a:cubicBezTo>
                    <a:cubicBezTo>
                      <a:pt x="2713243" y="2066131"/>
                      <a:pt x="2715898" y="2062221"/>
                      <a:pt x="2717995" y="2058172"/>
                    </a:cubicBezTo>
                    <a:cubicBezTo>
                      <a:pt x="2718554" y="2057194"/>
                      <a:pt x="2718973" y="2056357"/>
                      <a:pt x="2719393" y="2055379"/>
                    </a:cubicBezTo>
                    <a:cubicBezTo>
                      <a:pt x="2719532" y="2055100"/>
                      <a:pt x="2719672" y="2054821"/>
                      <a:pt x="2719812" y="2054541"/>
                    </a:cubicBezTo>
                    <a:cubicBezTo>
                      <a:pt x="2720091" y="2053843"/>
                      <a:pt x="2720371" y="2053145"/>
                      <a:pt x="2720790" y="2052447"/>
                    </a:cubicBezTo>
                    <a:cubicBezTo>
                      <a:pt x="2722328" y="2048677"/>
                      <a:pt x="2723725" y="2044627"/>
                      <a:pt x="2724843" y="2040578"/>
                    </a:cubicBezTo>
                    <a:cubicBezTo>
                      <a:pt x="2725263" y="2038623"/>
                      <a:pt x="2725682" y="2036808"/>
                      <a:pt x="2726101" y="2034853"/>
                    </a:cubicBezTo>
                    <a:cubicBezTo>
                      <a:pt x="2726381" y="2033317"/>
                      <a:pt x="2726660" y="2031921"/>
                      <a:pt x="2726940" y="2030385"/>
                    </a:cubicBezTo>
                    <a:cubicBezTo>
                      <a:pt x="2727080" y="2028988"/>
                      <a:pt x="2727359" y="2027732"/>
                      <a:pt x="2727499" y="2026335"/>
                    </a:cubicBezTo>
                    <a:cubicBezTo>
                      <a:pt x="2727639" y="2024799"/>
                      <a:pt x="2727779" y="2023403"/>
                      <a:pt x="2727918" y="2022007"/>
                    </a:cubicBezTo>
                    <a:cubicBezTo>
                      <a:pt x="2728058" y="2020471"/>
                      <a:pt x="2728198" y="2019075"/>
                      <a:pt x="2728198" y="2017539"/>
                    </a:cubicBezTo>
                    <a:cubicBezTo>
                      <a:pt x="2728198" y="2016422"/>
                      <a:pt x="2728338" y="2015165"/>
                      <a:pt x="2728338" y="2014048"/>
                    </a:cubicBezTo>
                    <a:cubicBezTo>
                      <a:pt x="2728477" y="2010138"/>
                      <a:pt x="2728477" y="2006228"/>
                      <a:pt x="2728338" y="2002318"/>
                    </a:cubicBezTo>
                    <a:cubicBezTo>
                      <a:pt x="2728338" y="2000084"/>
                      <a:pt x="2728198" y="1997850"/>
                      <a:pt x="2727918" y="1995477"/>
                    </a:cubicBezTo>
                    <a:cubicBezTo>
                      <a:pt x="2727779" y="1993242"/>
                      <a:pt x="2727639" y="1990869"/>
                      <a:pt x="2727359" y="1988634"/>
                    </a:cubicBezTo>
                    <a:cubicBezTo>
                      <a:pt x="2727220" y="1986400"/>
                      <a:pt x="2726940" y="1984027"/>
                      <a:pt x="2726660" y="1981653"/>
                    </a:cubicBezTo>
                    <a:cubicBezTo>
                      <a:pt x="2726381" y="1979558"/>
                      <a:pt x="2726101" y="1977604"/>
                      <a:pt x="2725822" y="1975509"/>
                    </a:cubicBezTo>
                    <a:cubicBezTo>
                      <a:pt x="2725403" y="1972297"/>
                      <a:pt x="2724843" y="1968946"/>
                      <a:pt x="2724284" y="1965595"/>
                    </a:cubicBezTo>
                    <a:cubicBezTo>
                      <a:pt x="2724284" y="1965455"/>
                      <a:pt x="2724284" y="1965316"/>
                      <a:pt x="2724284" y="1965176"/>
                    </a:cubicBezTo>
                    <a:cubicBezTo>
                      <a:pt x="2724005" y="1963501"/>
                      <a:pt x="2723725" y="1961965"/>
                      <a:pt x="2723306" y="1960289"/>
                    </a:cubicBezTo>
                    <a:cubicBezTo>
                      <a:pt x="2723027" y="1958614"/>
                      <a:pt x="2722747" y="1956798"/>
                      <a:pt x="2722328" y="1954983"/>
                    </a:cubicBezTo>
                    <a:cubicBezTo>
                      <a:pt x="2721769" y="1952330"/>
                      <a:pt x="2721210" y="1949677"/>
                      <a:pt x="2720651" y="1946884"/>
                    </a:cubicBezTo>
                    <a:cubicBezTo>
                      <a:pt x="2720651" y="1946745"/>
                      <a:pt x="2720651" y="1946605"/>
                      <a:pt x="2720511" y="1946465"/>
                    </a:cubicBezTo>
                    <a:cubicBezTo>
                      <a:pt x="2723865" y="1948001"/>
                      <a:pt x="2727080" y="1948979"/>
                      <a:pt x="2730155" y="1948979"/>
                    </a:cubicBezTo>
                    <a:cubicBezTo>
                      <a:pt x="2750840" y="1948979"/>
                      <a:pt x="2763558" y="1917841"/>
                      <a:pt x="2770267" y="1899270"/>
                    </a:cubicBezTo>
                    <a:cubicBezTo>
                      <a:pt x="2776137" y="1884049"/>
                      <a:pt x="2782287" y="1868969"/>
                      <a:pt x="2788716" y="1854028"/>
                    </a:cubicBezTo>
                    <a:cubicBezTo>
                      <a:pt x="2793748" y="1900806"/>
                      <a:pt x="2804649" y="1947443"/>
                      <a:pt x="2810520" y="1993661"/>
                    </a:cubicBezTo>
                    <a:cubicBezTo>
                      <a:pt x="2813175" y="2006926"/>
                      <a:pt x="2818207" y="2017957"/>
                      <a:pt x="2825055" y="2027313"/>
                    </a:cubicBezTo>
                    <a:cubicBezTo>
                      <a:pt x="2825055" y="2027313"/>
                      <a:pt x="2825055" y="2027313"/>
                      <a:pt x="2825055" y="2027452"/>
                    </a:cubicBezTo>
                    <a:cubicBezTo>
                      <a:pt x="2809681" y="2048677"/>
                      <a:pt x="2798080" y="2072833"/>
                      <a:pt x="2784803" y="2095454"/>
                    </a:cubicBezTo>
                    <a:cubicBezTo>
                      <a:pt x="2768730" y="2124777"/>
                      <a:pt x="2753216" y="2154239"/>
                      <a:pt x="2737143" y="2183562"/>
                    </a:cubicBezTo>
                    <a:cubicBezTo>
                      <a:pt x="2735466" y="2186634"/>
                      <a:pt x="2734487" y="2189846"/>
                      <a:pt x="2734208" y="2193197"/>
                    </a:cubicBezTo>
                    <a:lnTo>
                      <a:pt x="2734208" y="2193197"/>
                    </a:lnTo>
                    <a:cubicBezTo>
                      <a:pt x="2707792" y="2195291"/>
                      <a:pt x="2681516" y="2197246"/>
                      <a:pt x="2655101" y="2199201"/>
                    </a:cubicBezTo>
                    <a:lnTo>
                      <a:pt x="2654961" y="2199201"/>
                    </a:lnTo>
                    <a:cubicBezTo>
                      <a:pt x="2658036" y="2188170"/>
                      <a:pt x="2659713" y="2176441"/>
                      <a:pt x="2662369" y="2167784"/>
                    </a:cubicBezTo>
                    <a:close/>
                    <a:moveTo>
                      <a:pt x="2818906" y="2111093"/>
                    </a:moveTo>
                    <a:cubicBezTo>
                      <a:pt x="2821561" y="2101318"/>
                      <a:pt x="2838473" y="2069482"/>
                      <a:pt x="2844343" y="2045744"/>
                    </a:cubicBezTo>
                    <a:cubicBezTo>
                      <a:pt x="2887810" y="2076463"/>
                      <a:pt x="2961326" y="2075207"/>
                      <a:pt x="3010524" y="2079535"/>
                    </a:cubicBezTo>
                    <a:cubicBezTo>
                      <a:pt x="3017232" y="2079675"/>
                      <a:pt x="3023801" y="2079675"/>
                      <a:pt x="3030510" y="2079675"/>
                    </a:cubicBezTo>
                    <a:cubicBezTo>
                      <a:pt x="3095641" y="2079675"/>
                      <a:pt x="3159374" y="2074648"/>
                      <a:pt x="3223386" y="2069761"/>
                    </a:cubicBezTo>
                    <a:cubicBezTo>
                      <a:pt x="3291871" y="2064455"/>
                      <a:pt x="3360496" y="2059149"/>
                      <a:pt x="3431217" y="2059987"/>
                    </a:cubicBezTo>
                    <a:cubicBezTo>
                      <a:pt x="3509625" y="2058730"/>
                      <a:pt x="3587474" y="2067946"/>
                      <a:pt x="3665603" y="2070459"/>
                    </a:cubicBezTo>
                    <a:cubicBezTo>
                      <a:pt x="3743452" y="2071856"/>
                      <a:pt x="3821442" y="2067387"/>
                      <a:pt x="3899011" y="2061662"/>
                    </a:cubicBezTo>
                    <a:cubicBezTo>
                      <a:pt x="3947650" y="2058590"/>
                      <a:pt x="3996427" y="2058730"/>
                      <a:pt x="4045205" y="2059009"/>
                    </a:cubicBezTo>
                    <a:cubicBezTo>
                      <a:pt x="4081964" y="2059149"/>
                      <a:pt x="4118862" y="2059289"/>
                      <a:pt x="4155760" y="2058032"/>
                    </a:cubicBezTo>
                    <a:cubicBezTo>
                      <a:pt x="4254993" y="2052167"/>
                      <a:pt x="4353807" y="2053983"/>
                      <a:pt x="4452901" y="2060825"/>
                    </a:cubicBezTo>
                    <a:cubicBezTo>
                      <a:pt x="4493712" y="2065433"/>
                      <a:pt x="4534803" y="2068923"/>
                      <a:pt x="4575754" y="2069342"/>
                    </a:cubicBezTo>
                    <a:lnTo>
                      <a:pt x="4575754" y="2069342"/>
                    </a:lnTo>
                    <a:cubicBezTo>
                      <a:pt x="4569046" y="2080234"/>
                      <a:pt x="4563315" y="2091404"/>
                      <a:pt x="4559402" y="2096152"/>
                    </a:cubicBezTo>
                    <a:cubicBezTo>
                      <a:pt x="4552554" y="2114025"/>
                      <a:pt x="4523762" y="2142510"/>
                      <a:pt x="4529352" y="2162338"/>
                    </a:cubicBezTo>
                    <a:cubicBezTo>
                      <a:pt x="4529352" y="2162338"/>
                      <a:pt x="4529352" y="2162338"/>
                      <a:pt x="4529213" y="2162338"/>
                    </a:cubicBezTo>
                    <a:lnTo>
                      <a:pt x="4529213" y="2162338"/>
                    </a:lnTo>
                    <a:cubicBezTo>
                      <a:pt x="4333541" y="2168063"/>
                      <a:pt x="4137870" y="2164712"/>
                      <a:pt x="3942338" y="2161221"/>
                    </a:cubicBezTo>
                    <a:cubicBezTo>
                      <a:pt x="3762740" y="2158009"/>
                      <a:pt x="3583142" y="2154937"/>
                      <a:pt x="3403404" y="2158987"/>
                    </a:cubicBezTo>
                    <a:cubicBezTo>
                      <a:pt x="3216398" y="2165968"/>
                      <a:pt x="3029252" y="2169738"/>
                      <a:pt x="2842666" y="2183841"/>
                    </a:cubicBezTo>
                    <a:cubicBezTo>
                      <a:pt x="2824077" y="2185377"/>
                      <a:pt x="2805488" y="2186913"/>
                      <a:pt x="2787039" y="2188449"/>
                    </a:cubicBezTo>
                    <a:cubicBezTo>
                      <a:pt x="2797521" y="2162617"/>
                      <a:pt x="2808144" y="2136785"/>
                      <a:pt x="2818906" y="2111093"/>
                    </a:cubicBezTo>
                    <a:close/>
                    <a:moveTo>
                      <a:pt x="4588613" y="2110813"/>
                    </a:moveTo>
                    <a:cubicBezTo>
                      <a:pt x="4594343" y="2097129"/>
                      <a:pt x="4600633" y="2083724"/>
                      <a:pt x="4606643" y="2070040"/>
                    </a:cubicBezTo>
                    <a:lnTo>
                      <a:pt x="4606782" y="2070040"/>
                    </a:lnTo>
                    <a:cubicBezTo>
                      <a:pt x="4627887" y="2068923"/>
                      <a:pt x="4646895" y="2056915"/>
                      <a:pt x="4651787" y="2034574"/>
                    </a:cubicBezTo>
                    <a:cubicBezTo>
                      <a:pt x="4658356" y="2011115"/>
                      <a:pt x="4650389" y="1987378"/>
                      <a:pt x="4642562" y="1965176"/>
                    </a:cubicBezTo>
                    <a:cubicBezTo>
                      <a:pt x="4633897" y="1940182"/>
                      <a:pt x="4629285" y="1913931"/>
                      <a:pt x="4620200" y="1889216"/>
                    </a:cubicBezTo>
                    <a:lnTo>
                      <a:pt x="4620200" y="1889216"/>
                    </a:lnTo>
                    <a:cubicBezTo>
                      <a:pt x="4628306" y="1878743"/>
                      <a:pt x="4635714" y="1867014"/>
                      <a:pt x="4643121" y="1860591"/>
                    </a:cubicBezTo>
                    <a:cubicBezTo>
                      <a:pt x="4659474" y="1838948"/>
                      <a:pt x="4666741" y="1815909"/>
                      <a:pt x="4680718" y="1792031"/>
                    </a:cubicBezTo>
                    <a:cubicBezTo>
                      <a:pt x="4681417" y="1790495"/>
                      <a:pt x="4682256" y="1788959"/>
                      <a:pt x="4683094" y="1787424"/>
                    </a:cubicBezTo>
                    <a:cubicBezTo>
                      <a:pt x="4684072" y="1793707"/>
                      <a:pt x="4685191" y="1799991"/>
                      <a:pt x="4686309" y="1806274"/>
                    </a:cubicBezTo>
                    <a:cubicBezTo>
                      <a:pt x="4687287" y="1811580"/>
                      <a:pt x="4688265" y="1816886"/>
                      <a:pt x="4689244" y="1822192"/>
                    </a:cubicBezTo>
                    <a:cubicBezTo>
                      <a:pt x="4690781" y="1830012"/>
                      <a:pt x="4692458" y="1837831"/>
                      <a:pt x="4693996" y="1845790"/>
                    </a:cubicBezTo>
                    <a:cubicBezTo>
                      <a:pt x="4694834" y="1849700"/>
                      <a:pt x="4695533" y="1853610"/>
                      <a:pt x="4696372" y="1857519"/>
                    </a:cubicBezTo>
                    <a:cubicBezTo>
                      <a:pt x="4697490" y="1862686"/>
                      <a:pt x="4698468" y="1867852"/>
                      <a:pt x="4699586" y="1873158"/>
                    </a:cubicBezTo>
                    <a:cubicBezTo>
                      <a:pt x="4700844" y="1879442"/>
                      <a:pt x="4702102" y="1885865"/>
                      <a:pt x="4703360" y="1892148"/>
                    </a:cubicBezTo>
                    <a:cubicBezTo>
                      <a:pt x="4703500" y="1892707"/>
                      <a:pt x="4703640" y="1893405"/>
                      <a:pt x="4703779" y="1893963"/>
                    </a:cubicBezTo>
                    <a:cubicBezTo>
                      <a:pt x="4703919" y="1894941"/>
                      <a:pt x="4704198" y="1895918"/>
                      <a:pt x="4704338" y="1896896"/>
                    </a:cubicBezTo>
                    <a:cubicBezTo>
                      <a:pt x="4704478" y="1897594"/>
                      <a:pt x="4704618" y="1898432"/>
                      <a:pt x="4704758" y="1899130"/>
                    </a:cubicBezTo>
                    <a:cubicBezTo>
                      <a:pt x="4705177" y="1901085"/>
                      <a:pt x="4705457" y="1903179"/>
                      <a:pt x="4705876" y="1905134"/>
                    </a:cubicBezTo>
                    <a:cubicBezTo>
                      <a:pt x="4706575" y="1908904"/>
                      <a:pt x="4707273" y="1912814"/>
                      <a:pt x="4707833" y="1916584"/>
                    </a:cubicBezTo>
                    <a:cubicBezTo>
                      <a:pt x="4708112" y="1918399"/>
                      <a:pt x="4708392" y="1920214"/>
                      <a:pt x="4708811" y="1922169"/>
                    </a:cubicBezTo>
                    <a:cubicBezTo>
                      <a:pt x="4709370" y="1925381"/>
                      <a:pt x="4709929" y="1928453"/>
                      <a:pt x="4710348" y="1931664"/>
                    </a:cubicBezTo>
                    <a:cubicBezTo>
                      <a:pt x="4710907" y="1935016"/>
                      <a:pt x="4711327" y="1938367"/>
                      <a:pt x="4711746" y="1941718"/>
                    </a:cubicBezTo>
                    <a:cubicBezTo>
                      <a:pt x="4711886" y="1943533"/>
                      <a:pt x="4712025" y="1945209"/>
                      <a:pt x="4712165" y="1946884"/>
                    </a:cubicBezTo>
                    <a:cubicBezTo>
                      <a:pt x="4712165" y="1948001"/>
                      <a:pt x="4712305" y="1949118"/>
                      <a:pt x="4712445" y="1950096"/>
                    </a:cubicBezTo>
                    <a:cubicBezTo>
                      <a:pt x="4712445" y="1950934"/>
                      <a:pt x="4712584" y="1951632"/>
                      <a:pt x="4712584" y="1952470"/>
                    </a:cubicBezTo>
                    <a:cubicBezTo>
                      <a:pt x="4712724" y="1953866"/>
                      <a:pt x="4712864" y="1955262"/>
                      <a:pt x="4713144" y="1956519"/>
                    </a:cubicBezTo>
                    <a:cubicBezTo>
                      <a:pt x="4713144" y="1956659"/>
                      <a:pt x="4713144" y="1956938"/>
                      <a:pt x="4713144" y="1957078"/>
                    </a:cubicBezTo>
                    <a:cubicBezTo>
                      <a:pt x="4713284" y="1958474"/>
                      <a:pt x="4713563" y="1959731"/>
                      <a:pt x="4713703" y="1960987"/>
                    </a:cubicBezTo>
                    <a:cubicBezTo>
                      <a:pt x="4714122" y="1963640"/>
                      <a:pt x="4714541" y="1966154"/>
                      <a:pt x="4714961" y="1968388"/>
                    </a:cubicBezTo>
                    <a:cubicBezTo>
                      <a:pt x="4715380" y="1970203"/>
                      <a:pt x="4715659" y="1971879"/>
                      <a:pt x="4716079" y="1973554"/>
                    </a:cubicBezTo>
                    <a:cubicBezTo>
                      <a:pt x="4716358" y="1974811"/>
                      <a:pt x="4716638" y="1976207"/>
                      <a:pt x="4717057" y="1977324"/>
                    </a:cubicBezTo>
                    <a:lnTo>
                      <a:pt x="4717057" y="1977324"/>
                    </a:lnTo>
                    <a:cubicBezTo>
                      <a:pt x="4713423" y="1981094"/>
                      <a:pt x="4711047" y="1986540"/>
                      <a:pt x="4707972" y="1990729"/>
                    </a:cubicBezTo>
                    <a:cubicBezTo>
                      <a:pt x="4687706" y="2028430"/>
                      <a:pt x="4667720" y="2066410"/>
                      <a:pt x="4645218" y="2102854"/>
                    </a:cubicBezTo>
                    <a:cubicBezTo>
                      <a:pt x="4636832" y="2119750"/>
                      <a:pt x="4613491" y="2142510"/>
                      <a:pt x="4620619" y="2160941"/>
                    </a:cubicBezTo>
                    <a:cubicBezTo>
                      <a:pt x="4603428" y="2161360"/>
                      <a:pt x="4586376" y="2161640"/>
                      <a:pt x="4569186" y="2161919"/>
                    </a:cubicBezTo>
                    <a:lnTo>
                      <a:pt x="4569186" y="2161919"/>
                    </a:lnTo>
                    <a:cubicBezTo>
                      <a:pt x="4577292" y="2146559"/>
                      <a:pt x="4580507" y="2122542"/>
                      <a:pt x="4588613" y="2110813"/>
                    </a:cubicBezTo>
                    <a:close/>
                    <a:moveTo>
                      <a:pt x="4682256" y="2121705"/>
                    </a:moveTo>
                    <a:cubicBezTo>
                      <a:pt x="4685750" y="2109417"/>
                      <a:pt x="4720272" y="2044348"/>
                      <a:pt x="4730894" y="2004692"/>
                    </a:cubicBezTo>
                    <a:cubicBezTo>
                      <a:pt x="4730894" y="2004692"/>
                      <a:pt x="4730894" y="2004832"/>
                      <a:pt x="4731034" y="2004832"/>
                    </a:cubicBezTo>
                    <a:cubicBezTo>
                      <a:pt x="4731593" y="2005390"/>
                      <a:pt x="4732012" y="2005949"/>
                      <a:pt x="4732431" y="2006368"/>
                    </a:cubicBezTo>
                    <a:cubicBezTo>
                      <a:pt x="4732851" y="2006926"/>
                      <a:pt x="4733410" y="2007345"/>
                      <a:pt x="4733969" y="2007764"/>
                    </a:cubicBezTo>
                    <a:cubicBezTo>
                      <a:pt x="4734528" y="2008323"/>
                      <a:pt x="4734947" y="2008742"/>
                      <a:pt x="4735506" y="2009161"/>
                    </a:cubicBezTo>
                    <a:cubicBezTo>
                      <a:pt x="4736065" y="2009719"/>
                      <a:pt x="4736624" y="2010138"/>
                      <a:pt x="4737043" y="2010557"/>
                    </a:cubicBezTo>
                    <a:cubicBezTo>
                      <a:pt x="4738162" y="2011534"/>
                      <a:pt x="4739280" y="2012372"/>
                      <a:pt x="4740398" y="2013210"/>
                    </a:cubicBezTo>
                    <a:cubicBezTo>
                      <a:pt x="4740817" y="2013489"/>
                      <a:pt x="4741237" y="2013908"/>
                      <a:pt x="4741795" y="2014187"/>
                    </a:cubicBezTo>
                    <a:cubicBezTo>
                      <a:pt x="4742355" y="2014467"/>
                      <a:pt x="4742774" y="2014746"/>
                      <a:pt x="4743333" y="2015165"/>
                    </a:cubicBezTo>
                    <a:cubicBezTo>
                      <a:pt x="4743472" y="2015165"/>
                      <a:pt x="4743472" y="2015304"/>
                      <a:pt x="4743612" y="2015304"/>
                    </a:cubicBezTo>
                    <a:cubicBezTo>
                      <a:pt x="4743752" y="2015444"/>
                      <a:pt x="4743892" y="2015444"/>
                      <a:pt x="4744032" y="2015584"/>
                    </a:cubicBezTo>
                    <a:cubicBezTo>
                      <a:pt x="4744731" y="2016142"/>
                      <a:pt x="4745569" y="2016561"/>
                      <a:pt x="4746268" y="2016840"/>
                    </a:cubicBezTo>
                    <a:cubicBezTo>
                      <a:pt x="4747107" y="2017399"/>
                      <a:pt x="4748085" y="2017957"/>
                      <a:pt x="4748924" y="2018376"/>
                    </a:cubicBezTo>
                    <a:cubicBezTo>
                      <a:pt x="4750181" y="2019075"/>
                      <a:pt x="4751439" y="2019633"/>
                      <a:pt x="4752837" y="2020331"/>
                    </a:cubicBezTo>
                    <a:cubicBezTo>
                      <a:pt x="4753955" y="2020890"/>
                      <a:pt x="4755073" y="2021309"/>
                      <a:pt x="4756191" y="2021727"/>
                    </a:cubicBezTo>
                    <a:cubicBezTo>
                      <a:pt x="4756890" y="2022007"/>
                      <a:pt x="4757589" y="2022286"/>
                      <a:pt x="4758288" y="2022565"/>
                    </a:cubicBezTo>
                    <a:cubicBezTo>
                      <a:pt x="4759406" y="2022984"/>
                      <a:pt x="4760384" y="2023403"/>
                      <a:pt x="4761502" y="2023682"/>
                    </a:cubicBezTo>
                    <a:cubicBezTo>
                      <a:pt x="4761642" y="2023682"/>
                      <a:pt x="4761782" y="2023822"/>
                      <a:pt x="4761922" y="2023822"/>
                    </a:cubicBezTo>
                    <a:cubicBezTo>
                      <a:pt x="4763040" y="2024241"/>
                      <a:pt x="4764158" y="2024660"/>
                      <a:pt x="4765416" y="2024939"/>
                    </a:cubicBezTo>
                    <a:cubicBezTo>
                      <a:pt x="4766115" y="2025218"/>
                      <a:pt x="4766813" y="2025358"/>
                      <a:pt x="4767512" y="2025498"/>
                    </a:cubicBezTo>
                    <a:cubicBezTo>
                      <a:pt x="4768071" y="2025637"/>
                      <a:pt x="4768630" y="2025777"/>
                      <a:pt x="4769190" y="2026056"/>
                    </a:cubicBezTo>
                    <a:cubicBezTo>
                      <a:pt x="4769329" y="2026056"/>
                      <a:pt x="4769469" y="2026056"/>
                      <a:pt x="4769609" y="2026056"/>
                    </a:cubicBezTo>
                    <a:cubicBezTo>
                      <a:pt x="4771705" y="2026615"/>
                      <a:pt x="4773802" y="2027173"/>
                      <a:pt x="4775898" y="2027592"/>
                    </a:cubicBezTo>
                    <a:cubicBezTo>
                      <a:pt x="4776877" y="2027871"/>
                      <a:pt x="4777994" y="2028151"/>
                      <a:pt x="4778973" y="2028290"/>
                    </a:cubicBezTo>
                    <a:cubicBezTo>
                      <a:pt x="4779812" y="2028430"/>
                      <a:pt x="4780790" y="2028709"/>
                      <a:pt x="4781629" y="2028849"/>
                    </a:cubicBezTo>
                    <a:cubicBezTo>
                      <a:pt x="4783446" y="2029268"/>
                      <a:pt x="4785402" y="2029547"/>
                      <a:pt x="4787359" y="2029966"/>
                    </a:cubicBezTo>
                    <a:cubicBezTo>
                      <a:pt x="4788896" y="2030245"/>
                      <a:pt x="4790294" y="2030524"/>
                      <a:pt x="4791832" y="2030804"/>
                    </a:cubicBezTo>
                    <a:cubicBezTo>
                      <a:pt x="4796444" y="2031502"/>
                      <a:pt x="4801335" y="2032340"/>
                      <a:pt x="4806507" y="2032898"/>
                    </a:cubicBezTo>
                    <a:cubicBezTo>
                      <a:pt x="4886592" y="2039182"/>
                      <a:pt x="4966957" y="2042812"/>
                      <a:pt x="5047182" y="2044069"/>
                    </a:cubicBezTo>
                    <a:cubicBezTo>
                      <a:pt x="5049139" y="2044348"/>
                      <a:pt x="5050956" y="2044627"/>
                      <a:pt x="5052773" y="2044767"/>
                    </a:cubicBezTo>
                    <a:cubicBezTo>
                      <a:pt x="5053332" y="2044767"/>
                      <a:pt x="5053891" y="2044907"/>
                      <a:pt x="5054311" y="2044907"/>
                    </a:cubicBezTo>
                    <a:cubicBezTo>
                      <a:pt x="5054450" y="2044907"/>
                      <a:pt x="5054590" y="2044907"/>
                      <a:pt x="5054870" y="2044907"/>
                    </a:cubicBezTo>
                    <a:cubicBezTo>
                      <a:pt x="5055988" y="2045046"/>
                      <a:pt x="5057106" y="2045186"/>
                      <a:pt x="5058224" y="2045325"/>
                    </a:cubicBezTo>
                    <a:cubicBezTo>
                      <a:pt x="5059202" y="2045325"/>
                      <a:pt x="5060181" y="2045465"/>
                      <a:pt x="5061159" y="2045465"/>
                    </a:cubicBezTo>
                    <a:cubicBezTo>
                      <a:pt x="5063255" y="2045605"/>
                      <a:pt x="5065212" y="2045744"/>
                      <a:pt x="5067169" y="2045884"/>
                    </a:cubicBezTo>
                    <a:cubicBezTo>
                      <a:pt x="5068567" y="2045884"/>
                      <a:pt x="5069964" y="2045884"/>
                      <a:pt x="5071362" y="2045884"/>
                    </a:cubicBezTo>
                    <a:cubicBezTo>
                      <a:pt x="5067169" y="2053564"/>
                      <a:pt x="5063675" y="2060126"/>
                      <a:pt x="5061019" y="2063897"/>
                    </a:cubicBezTo>
                    <a:cubicBezTo>
                      <a:pt x="5046065" y="2091404"/>
                      <a:pt x="5030970" y="2118772"/>
                      <a:pt x="5015875" y="2146140"/>
                    </a:cubicBezTo>
                    <a:cubicBezTo>
                      <a:pt x="4899031" y="2149771"/>
                      <a:pt x="4782328" y="2156194"/>
                      <a:pt x="4665624" y="2159685"/>
                    </a:cubicBezTo>
                    <a:lnTo>
                      <a:pt x="4665484" y="2159685"/>
                    </a:lnTo>
                    <a:cubicBezTo>
                      <a:pt x="4672193" y="2147956"/>
                      <a:pt x="4676805" y="2131758"/>
                      <a:pt x="4682256" y="2121705"/>
                    </a:cubicBezTo>
                    <a:close/>
                    <a:moveTo>
                      <a:pt x="5126849" y="2032340"/>
                    </a:moveTo>
                    <a:cubicBezTo>
                      <a:pt x="5128526" y="2031362"/>
                      <a:pt x="5130063" y="2030105"/>
                      <a:pt x="5131461" y="2028849"/>
                    </a:cubicBezTo>
                    <a:cubicBezTo>
                      <a:pt x="5132998" y="2027732"/>
                      <a:pt x="5134396" y="2026335"/>
                      <a:pt x="5135654" y="2025079"/>
                    </a:cubicBezTo>
                    <a:cubicBezTo>
                      <a:pt x="5135654" y="2025079"/>
                      <a:pt x="5135654" y="2025079"/>
                      <a:pt x="5135794" y="2024939"/>
                    </a:cubicBezTo>
                    <a:lnTo>
                      <a:pt x="5135933" y="2024799"/>
                    </a:lnTo>
                    <a:lnTo>
                      <a:pt x="5135933" y="2024799"/>
                    </a:lnTo>
                    <a:cubicBezTo>
                      <a:pt x="5136213" y="2024660"/>
                      <a:pt x="5136353" y="2024380"/>
                      <a:pt x="5136493" y="2024241"/>
                    </a:cubicBezTo>
                    <a:cubicBezTo>
                      <a:pt x="5136912" y="2023822"/>
                      <a:pt x="5137331" y="2023403"/>
                      <a:pt x="5137750" y="2022984"/>
                    </a:cubicBezTo>
                    <a:cubicBezTo>
                      <a:pt x="5138309" y="2022426"/>
                      <a:pt x="5139008" y="2021588"/>
                      <a:pt x="5139567" y="2020890"/>
                    </a:cubicBezTo>
                    <a:cubicBezTo>
                      <a:pt x="5140825" y="2019493"/>
                      <a:pt x="5142083" y="2017957"/>
                      <a:pt x="5143062" y="2016282"/>
                    </a:cubicBezTo>
                    <a:cubicBezTo>
                      <a:pt x="5144180" y="2014746"/>
                      <a:pt x="5145297" y="2013070"/>
                      <a:pt x="5146276" y="2011534"/>
                    </a:cubicBezTo>
                    <a:cubicBezTo>
                      <a:pt x="5147254" y="2009859"/>
                      <a:pt x="5148233" y="2008183"/>
                      <a:pt x="5149071" y="2006368"/>
                    </a:cubicBezTo>
                    <a:cubicBezTo>
                      <a:pt x="5149631" y="2005530"/>
                      <a:pt x="5149910" y="2004553"/>
                      <a:pt x="5150329" y="2003715"/>
                    </a:cubicBezTo>
                    <a:cubicBezTo>
                      <a:pt x="5150749" y="2002737"/>
                      <a:pt x="5151168" y="2001900"/>
                      <a:pt x="5151447" y="2000922"/>
                    </a:cubicBezTo>
                    <a:cubicBezTo>
                      <a:pt x="5152006" y="1999386"/>
                      <a:pt x="5152705" y="1997850"/>
                      <a:pt x="5153264" y="1996314"/>
                    </a:cubicBezTo>
                    <a:cubicBezTo>
                      <a:pt x="5153404" y="1995756"/>
                      <a:pt x="5153683" y="1995197"/>
                      <a:pt x="5153823" y="1994639"/>
                    </a:cubicBezTo>
                    <a:cubicBezTo>
                      <a:pt x="5154383" y="1993103"/>
                      <a:pt x="5154941" y="1991567"/>
                      <a:pt x="5155361" y="1989891"/>
                    </a:cubicBezTo>
                    <a:cubicBezTo>
                      <a:pt x="5155500" y="1989333"/>
                      <a:pt x="5155640" y="1988774"/>
                      <a:pt x="5155920" y="1988216"/>
                    </a:cubicBezTo>
                    <a:cubicBezTo>
                      <a:pt x="5156339" y="1986819"/>
                      <a:pt x="5156619" y="1985283"/>
                      <a:pt x="5157038" y="1983887"/>
                    </a:cubicBezTo>
                    <a:cubicBezTo>
                      <a:pt x="5157178" y="1983328"/>
                      <a:pt x="5157318" y="1982630"/>
                      <a:pt x="5157457" y="1981932"/>
                    </a:cubicBezTo>
                    <a:cubicBezTo>
                      <a:pt x="5157597" y="1981653"/>
                      <a:pt x="5157597" y="1981374"/>
                      <a:pt x="5157737" y="1980955"/>
                    </a:cubicBezTo>
                    <a:cubicBezTo>
                      <a:pt x="5157737" y="1980815"/>
                      <a:pt x="5157737" y="1980536"/>
                      <a:pt x="5157877" y="1980256"/>
                    </a:cubicBezTo>
                    <a:lnTo>
                      <a:pt x="5157877" y="1980256"/>
                    </a:lnTo>
                    <a:cubicBezTo>
                      <a:pt x="5158296" y="1978720"/>
                      <a:pt x="5158435" y="1977185"/>
                      <a:pt x="5158715" y="1975649"/>
                    </a:cubicBezTo>
                    <a:cubicBezTo>
                      <a:pt x="5158855" y="1974811"/>
                      <a:pt x="5158995" y="1973973"/>
                      <a:pt x="5159135" y="1972996"/>
                    </a:cubicBezTo>
                    <a:cubicBezTo>
                      <a:pt x="5159414" y="1971180"/>
                      <a:pt x="5159694" y="1969365"/>
                      <a:pt x="5159833" y="1967410"/>
                    </a:cubicBezTo>
                    <a:cubicBezTo>
                      <a:pt x="5159973" y="1966852"/>
                      <a:pt x="5159973" y="1966293"/>
                      <a:pt x="5159973" y="1965735"/>
                    </a:cubicBezTo>
                    <a:cubicBezTo>
                      <a:pt x="5160113" y="1964478"/>
                      <a:pt x="5160252" y="1963221"/>
                      <a:pt x="5160392" y="1961965"/>
                    </a:cubicBezTo>
                    <a:cubicBezTo>
                      <a:pt x="5160532" y="1960708"/>
                      <a:pt x="5160532" y="1959451"/>
                      <a:pt x="5160672" y="1958195"/>
                    </a:cubicBezTo>
                    <a:cubicBezTo>
                      <a:pt x="5160812" y="1956519"/>
                      <a:pt x="5160812" y="1954704"/>
                      <a:pt x="5160952" y="1952889"/>
                    </a:cubicBezTo>
                    <a:cubicBezTo>
                      <a:pt x="5161371" y="1945907"/>
                      <a:pt x="5161231" y="1938646"/>
                      <a:pt x="5160952" y="1931106"/>
                    </a:cubicBezTo>
                    <a:cubicBezTo>
                      <a:pt x="5160952" y="1929430"/>
                      <a:pt x="5160812" y="1927615"/>
                      <a:pt x="5160812" y="1925800"/>
                    </a:cubicBezTo>
                    <a:cubicBezTo>
                      <a:pt x="5160812" y="1925520"/>
                      <a:pt x="5160812" y="1925241"/>
                      <a:pt x="5160812" y="1924822"/>
                    </a:cubicBezTo>
                    <a:cubicBezTo>
                      <a:pt x="5160672" y="1923007"/>
                      <a:pt x="5160532" y="1921192"/>
                      <a:pt x="5160392" y="1919376"/>
                    </a:cubicBezTo>
                    <a:cubicBezTo>
                      <a:pt x="5160252" y="1916724"/>
                      <a:pt x="5159973" y="1914071"/>
                      <a:pt x="5159833" y="1911557"/>
                    </a:cubicBezTo>
                    <a:cubicBezTo>
                      <a:pt x="5159414" y="1906251"/>
                      <a:pt x="5158855" y="1901085"/>
                      <a:pt x="5158296" y="1895779"/>
                    </a:cubicBezTo>
                    <a:cubicBezTo>
                      <a:pt x="5157737" y="1890473"/>
                      <a:pt x="5157038" y="1885166"/>
                      <a:pt x="5156200" y="1879861"/>
                    </a:cubicBezTo>
                    <a:lnTo>
                      <a:pt x="5156200" y="1879861"/>
                    </a:lnTo>
                    <a:lnTo>
                      <a:pt x="5156200" y="1879721"/>
                    </a:lnTo>
                    <a:cubicBezTo>
                      <a:pt x="5156619" y="1880140"/>
                      <a:pt x="5156898" y="1880559"/>
                      <a:pt x="5157318" y="1880838"/>
                    </a:cubicBezTo>
                    <a:cubicBezTo>
                      <a:pt x="5161790" y="1883770"/>
                      <a:pt x="5166123" y="1885027"/>
                      <a:pt x="5170036" y="1885027"/>
                    </a:cubicBezTo>
                    <a:cubicBezTo>
                      <a:pt x="5193097" y="1885027"/>
                      <a:pt x="5208612" y="1842998"/>
                      <a:pt x="5224684" y="1828894"/>
                    </a:cubicBezTo>
                    <a:cubicBezTo>
                      <a:pt x="5233070" y="1818562"/>
                      <a:pt x="5241456" y="1808089"/>
                      <a:pt x="5249982" y="1797896"/>
                    </a:cubicBezTo>
                    <a:cubicBezTo>
                      <a:pt x="5252917" y="1849700"/>
                      <a:pt x="5253755" y="1901643"/>
                      <a:pt x="5255153" y="1953587"/>
                    </a:cubicBezTo>
                    <a:cubicBezTo>
                      <a:pt x="5255153" y="1955542"/>
                      <a:pt x="5255293" y="1957496"/>
                      <a:pt x="5255293" y="1959591"/>
                    </a:cubicBezTo>
                    <a:lnTo>
                      <a:pt x="5255293" y="1959591"/>
                    </a:lnTo>
                    <a:cubicBezTo>
                      <a:pt x="5247746" y="1961266"/>
                      <a:pt x="5240617" y="1967271"/>
                      <a:pt x="5237683" y="1975509"/>
                    </a:cubicBezTo>
                    <a:cubicBezTo>
                      <a:pt x="5222448" y="2000922"/>
                      <a:pt x="5206795" y="2026056"/>
                      <a:pt x="5191840" y="2051609"/>
                    </a:cubicBezTo>
                    <a:cubicBezTo>
                      <a:pt x="5175068" y="2079675"/>
                      <a:pt x="5159135" y="2108300"/>
                      <a:pt x="5141524" y="2135807"/>
                    </a:cubicBezTo>
                    <a:cubicBezTo>
                      <a:pt x="5139428" y="2138181"/>
                      <a:pt x="5138030" y="2140974"/>
                      <a:pt x="5136772" y="2143767"/>
                    </a:cubicBezTo>
                    <a:lnTo>
                      <a:pt x="5136632" y="2143767"/>
                    </a:lnTo>
                    <a:cubicBezTo>
                      <a:pt x="5123634" y="2143906"/>
                      <a:pt x="5110636" y="2144046"/>
                      <a:pt x="5097638" y="2144325"/>
                    </a:cubicBezTo>
                    <a:cubicBezTo>
                      <a:pt x="5089951" y="2144465"/>
                      <a:pt x="5082403" y="2144604"/>
                      <a:pt x="5074716" y="2144884"/>
                    </a:cubicBezTo>
                    <a:lnTo>
                      <a:pt x="5074716" y="2144884"/>
                    </a:lnTo>
                    <a:cubicBezTo>
                      <a:pt x="5090789" y="2106764"/>
                      <a:pt x="5106303" y="2068086"/>
                      <a:pt x="5126849" y="2032340"/>
                    </a:cubicBezTo>
                    <a:close/>
                    <a:moveTo>
                      <a:pt x="5212106" y="2109976"/>
                    </a:moveTo>
                    <a:cubicBezTo>
                      <a:pt x="5230554" y="2072694"/>
                      <a:pt x="5250261" y="2036249"/>
                      <a:pt x="5269549" y="1999386"/>
                    </a:cubicBezTo>
                    <a:lnTo>
                      <a:pt x="5269549" y="1999386"/>
                    </a:lnTo>
                    <a:cubicBezTo>
                      <a:pt x="5306167" y="2028569"/>
                      <a:pt x="5361095" y="2020471"/>
                      <a:pt x="5405261" y="2025079"/>
                    </a:cubicBezTo>
                    <a:cubicBezTo>
                      <a:pt x="5475563" y="2031641"/>
                      <a:pt x="5546005" y="2038204"/>
                      <a:pt x="5616726" y="2038204"/>
                    </a:cubicBezTo>
                    <a:cubicBezTo>
                      <a:pt x="5622456" y="2038204"/>
                      <a:pt x="5628187" y="2038204"/>
                      <a:pt x="5633917" y="2038064"/>
                    </a:cubicBezTo>
                    <a:cubicBezTo>
                      <a:pt x="5643002" y="2037646"/>
                      <a:pt x="5652366" y="2037646"/>
                      <a:pt x="5661730" y="2037785"/>
                    </a:cubicBezTo>
                    <a:cubicBezTo>
                      <a:pt x="5685490" y="2037785"/>
                      <a:pt x="5709670" y="2037925"/>
                      <a:pt x="5732311" y="2032200"/>
                    </a:cubicBezTo>
                    <a:lnTo>
                      <a:pt x="5732451" y="2032200"/>
                    </a:lnTo>
                    <a:cubicBezTo>
                      <a:pt x="5720711" y="2044208"/>
                      <a:pt x="5711766" y="2060406"/>
                      <a:pt x="5701144" y="2072694"/>
                    </a:cubicBezTo>
                    <a:cubicBezTo>
                      <a:pt x="5692339" y="2091265"/>
                      <a:pt x="5655021" y="2122263"/>
                      <a:pt x="5658655" y="2144744"/>
                    </a:cubicBezTo>
                    <a:cubicBezTo>
                      <a:pt x="5628746" y="2144604"/>
                      <a:pt x="5598696" y="2144325"/>
                      <a:pt x="5568786" y="2144046"/>
                    </a:cubicBezTo>
                    <a:cubicBezTo>
                      <a:pt x="5444675" y="2143068"/>
                      <a:pt x="5320563" y="2142091"/>
                      <a:pt x="5196452" y="2143208"/>
                    </a:cubicBezTo>
                    <a:cubicBezTo>
                      <a:pt x="5201763" y="2130781"/>
                      <a:pt x="5206375" y="2118214"/>
                      <a:pt x="5212106" y="2109976"/>
                    </a:cubicBezTo>
                    <a:close/>
                    <a:moveTo>
                      <a:pt x="5749083" y="2046163"/>
                    </a:moveTo>
                    <a:cubicBezTo>
                      <a:pt x="5749782" y="2050632"/>
                      <a:pt x="5757190" y="2050492"/>
                      <a:pt x="5756910" y="2045605"/>
                    </a:cubicBezTo>
                    <a:cubicBezTo>
                      <a:pt x="5756491" y="2040299"/>
                      <a:pt x="5757190" y="2035132"/>
                      <a:pt x="5757889" y="2029687"/>
                    </a:cubicBezTo>
                    <a:cubicBezTo>
                      <a:pt x="5759845" y="2026615"/>
                      <a:pt x="5759147" y="2023124"/>
                      <a:pt x="5757050" y="2020750"/>
                    </a:cubicBezTo>
                    <a:lnTo>
                      <a:pt x="5757190" y="2020610"/>
                    </a:lnTo>
                    <a:cubicBezTo>
                      <a:pt x="5798560" y="1982630"/>
                      <a:pt x="5787239" y="1908485"/>
                      <a:pt x="5772704" y="1842439"/>
                    </a:cubicBezTo>
                    <a:lnTo>
                      <a:pt x="5772704" y="1842439"/>
                    </a:lnTo>
                    <a:lnTo>
                      <a:pt x="5772704" y="1842439"/>
                    </a:lnTo>
                    <a:cubicBezTo>
                      <a:pt x="5773542" y="1843137"/>
                      <a:pt x="5774381" y="1843835"/>
                      <a:pt x="5775359" y="1844394"/>
                    </a:cubicBezTo>
                    <a:cubicBezTo>
                      <a:pt x="5778853" y="1846069"/>
                      <a:pt x="5782068" y="1846907"/>
                      <a:pt x="5785003" y="1846907"/>
                    </a:cubicBezTo>
                    <a:cubicBezTo>
                      <a:pt x="5808204" y="1846907"/>
                      <a:pt x="5812956" y="1798036"/>
                      <a:pt x="5825395" y="1781559"/>
                    </a:cubicBezTo>
                    <a:cubicBezTo>
                      <a:pt x="5831265" y="1781419"/>
                      <a:pt x="5829868" y="1773321"/>
                      <a:pt x="5831405" y="1768992"/>
                    </a:cubicBezTo>
                    <a:cubicBezTo>
                      <a:pt x="5832523" y="1777230"/>
                      <a:pt x="5833641" y="1785469"/>
                      <a:pt x="5834760" y="1793847"/>
                    </a:cubicBezTo>
                    <a:lnTo>
                      <a:pt x="5834760" y="1793847"/>
                    </a:lnTo>
                    <a:cubicBezTo>
                      <a:pt x="5835877" y="1802225"/>
                      <a:pt x="5836996" y="1810603"/>
                      <a:pt x="5837974" y="1819120"/>
                    </a:cubicBezTo>
                    <a:cubicBezTo>
                      <a:pt x="5839092" y="1827498"/>
                      <a:pt x="5840071" y="1836016"/>
                      <a:pt x="5841189" y="1844394"/>
                    </a:cubicBezTo>
                    <a:cubicBezTo>
                      <a:pt x="5842027" y="1850677"/>
                      <a:pt x="5842866" y="1857100"/>
                      <a:pt x="5843704" y="1863384"/>
                    </a:cubicBezTo>
                    <a:cubicBezTo>
                      <a:pt x="5844683" y="1869667"/>
                      <a:pt x="5845521" y="1875951"/>
                      <a:pt x="5846360" y="1882374"/>
                    </a:cubicBezTo>
                    <a:cubicBezTo>
                      <a:pt x="5846919" y="1885585"/>
                      <a:pt x="5847338" y="1888937"/>
                      <a:pt x="5847898" y="1892148"/>
                    </a:cubicBezTo>
                    <a:cubicBezTo>
                      <a:pt x="5848177" y="1894103"/>
                      <a:pt x="5848457" y="1896058"/>
                      <a:pt x="5848876" y="1898013"/>
                    </a:cubicBezTo>
                    <a:cubicBezTo>
                      <a:pt x="5849575" y="1902481"/>
                      <a:pt x="5850273" y="1906949"/>
                      <a:pt x="5851112" y="1911278"/>
                    </a:cubicBezTo>
                    <a:cubicBezTo>
                      <a:pt x="5851671" y="1914210"/>
                      <a:pt x="5852090" y="1917143"/>
                      <a:pt x="5852649" y="1920075"/>
                    </a:cubicBezTo>
                    <a:cubicBezTo>
                      <a:pt x="5853348" y="1923845"/>
                      <a:pt x="5854047" y="1927755"/>
                      <a:pt x="5854746" y="1931664"/>
                    </a:cubicBezTo>
                    <a:cubicBezTo>
                      <a:pt x="5855724" y="1936551"/>
                      <a:pt x="5856703" y="1941439"/>
                      <a:pt x="5857821" y="1946326"/>
                    </a:cubicBezTo>
                    <a:cubicBezTo>
                      <a:pt x="5857821" y="1946326"/>
                      <a:pt x="5857821" y="1946465"/>
                      <a:pt x="5857821" y="1946605"/>
                    </a:cubicBezTo>
                    <a:cubicBezTo>
                      <a:pt x="5858520" y="1950235"/>
                      <a:pt x="5859358" y="1953726"/>
                      <a:pt x="5860197" y="1957357"/>
                    </a:cubicBezTo>
                    <a:cubicBezTo>
                      <a:pt x="5861035" y="1960987"/>
                      <a:pt x="5861874" y="1964618"/>
                      <a:pt x="5862852" y="1968108"/>
                    </a:cubicBezTo>
                    <a:cubicBezTo>
                      <a:pt x="5862852" y="1968388"/>
                      <a:pt x="5862992" y="1968667"/>
                      <a:pt x="5863132" y="1969086"/>
                    </a:cubicBezTo>
                    <a:cubicBezTo>
                      <a:pt x="5863132" y="1969226"/>
                      <a:pt x="5863132" y="1969505"/>
                      <a:pt x="5863272" y="1969644"/>
                    </a:cubicBezTo>
                    <a:lnTo>
                      <a:pt x="5863272" y="1969644"/>
                    </a:lnTo>
                    <a:cubicBezTo>
                      <a:pt x="5825256" y="2012512"/>
                      <a:pt x="5804291" y="2069063"/>
                      <a:pt x="5771167" y="2115980"/>
                    </a:cubicBezTo>
                    <a:cubicBezTo>
                      <a:pt x="5763898" y="2125056"/>
                      <a:pt x="5757889" y="2135528"/>
                      <a:pt x="5759286" y="2145163"/>
                    </a:cubicBezTo>
                    <a:lnTo>
                      <a:pt x="5759147" y="2145163"/>
                    </a:lnTo>
                    <a:cubicBezTo>
                      <a:pt x="5739859" y="2145163"/>
                      <a:pt x="5720571" y="2145023"/>
                      <a:pt x="5701284" y="2144884"/>
                    </a:cubicBezTo>
                    <a:cubicBezTo>
                      <a:pt x="5715819" y="2111232"/>
                      <a:pt x="5731892" y="2078698"/>
                      <a:pt x="5749083" y="2046163"/>
                    </a:cubicBezTo>
                    <a:close/>
                    <a:moveTo>
                      <a:pt x="6723666" y="1774438"/>
                    </a:moveTo>
                    <a:cubicBezTo>
                      <a:pt x="6731074" y="1777091"/>
                      <a:pt x="6743094" y="1775694"/>
                      <a:pt x="6744911" y="1784910"/>
                    </a:cubicBezTo>
                    <a:cubicBezTo>
                      <a:pt x="6764338" y="1843696"/>
                      <a:pt x="6780690" y="1906251"/>
                      <a:pt x="6780690" y="1968527"/>
                    </a:cubicBezTo>
                    <a:cubicBezTo>
                      <a:pt x="6757489" y="1969226"/>
                      <a:pt x="6734149" y="1968807"/>
                      <a:pt x="6710948" y="1968667"/>
                    </a:cubicBezTo>
                    <a:cubicBezTo>
                      <a:pt x="6662030" y="1969226"/>
                      <a:pt x="6613671" y="1963919"/>
                      <a:pt x="6564893" y="1962383"/>
                    </a:cubicBezTo>
                    <a:cubicBezTo>
                      <a:pt x="6514438" y="1960149"/>
                      <a:pt x="6459230" y="1964757"/>
                      <a:pt x="6413667" y="1939763"/>
                    </a:cubicBezTo>
                    <a:cubicBezTo>
                      <a:pt x="6379984" y="1892427"/>
                      <a:pt x="6393960" y="1825124"/>
                      <a:pt x="6375511" y="1771086"/>
                    </a:cubicBezTo>
                    <a:cubicBezTo>
                      <a:pt x="6490258" y="1751678"/>
                      <a:pt x="6608639" y="1760754"/>
                      <a:pt x="6723666" y="1774438"/>
                    </a:cubicBezTo>
                    <a:close/>
                    <a:moveTo>
                      <a:pt x="6681318" y="1527008"/>
                    </a:moveTo>
                    <a:cubicBezTo>
                      <a:pt x="6683414" y="1533571"/>
                      <a:pt x="6686349" y="1539994"/>
                      <a:pt x="6689144" y="1546417"/>
                    </a:cubicBezTo>
                    <a:cubicBezTo>
                      <a:pt x="6621777" y="1545579"/>
                      <a:pt x="6554271" y="1545998"/>
                      <a:pt x="6486904" y="1544183"/>
                    </a:cubicBezTo>
                    <a:cubicBezTo>
                      <a:pt x="6466918" y="1542787"/>
                      <a:pt x="6446931" y="1542228"/>
                      <a:pt x="6426945" y="1542228"/>
                    </a:cubicBezTo>
                    <a:cubicBezTo>
                      <a:pt x="6398852" y="1542228"/>
                      <a:pt x="6370479" y="1543345"/>
                      <a:pt x="6342247" y="1544323"/>
                    </a:cubicBezTo>
                    <a:cubicBezTo>
                      <a:pt x="6278654" y="1546557"/>
                      <a:pt x="6214921" y="1548791"/>
                      <a:pt x="6152306" y="1539854"/>
                    </a:cubicBezTo>
                    <a:cubicBezTo>
                      <a:pt x="6133018" y="1535526"/>
                      <a:pt x="6127847" y="1519189"/>
                      <a:pt x="6121698" y="1505784"/>
                    </a:cubicBezTo>
                    <a:cubicBezTo>
                      <a:pt x="6100034" y="1455377"/>
                      <a:pt x="6084101" y="1398686"/>
                      <a:pt x="6068307" y="1343251"/>
                    </a:cubicBezTo>
                    <a:cubicBezTo>
                      <a:pt x="6215061" y="1336270"/>
                      <a:pt x="6362094" y="1336968"/>
                      <a:pt x="6508987" y="1337387"/>
                    </a:cubicBezTo>
                    <a:cubicBezTo>
                      <a:pt x="6541412" y="1338225"/>
                      <a:pt x="6574257" y="1337666"/>
                      <a:pt x="6606962" y="1338504"/>
                    </a:cubicBezTo>
                    <a:cubicBezTo>
                      <a:pt x="6642323" y="1396172"/>
                      <a:pt x="6654343" y="1465151"/>
                      <a:pt x="6681318" y="1527008"/>
                    </a:cubicBezTo>
                    <a:close/>
                    <a:moveTo>
                      <a:pt x="6506890" y="1237689"/>
                    </a:moveTo>
                    <a:cubicBezTo>
                      <a:pt x="6499204" y="1247603"/>
                      <a:pt x="6501999" y="1262962"/>
                      <a:pt x="6513040" y="1269106"/>
                    </a:cubicBezTo>
                    <a:cubicBezTo>
                      <a:pt x="6514298" y="1269805"/>
                      <a:pt x="6515416" y="1270223"/>
                      <a:pt x="6516674" y="1270642"/>
                    </a:cubicBezTo>
                    <a:cubicBezTo>
                      <a:pt x="6385714" y="1268548"/>
                      <a:pt x="6254335" y="1271480"/>
                      <a:pt x="6123654" y="1274552"/>
                    </a:cubicBezTo>
                    <a:cubicBezTo>
                      <a:pt x="6084241" y="1274552"/>
                      <a:pt x="6009466" y="1272458"/>
                      <a:pt x="6021206" y="1319793"/>
                    </a:cubicBezTo>
                    <a:cubicBezTo>
                      <a:pt x="6019669" y="1334036"/>
                      <a:pt x="6019809" y="1348278"/>
                      <a:pt x="6020647" y="1362660"/>
                    </a:cubicBezTo>
                    <a:cubicBezTo>
                      <a:pt x="6008767" y="1374529"/>
                      <a:pt x="5997726" y="1386957"/>
                      <a:pt x="5986824" y="1399663"/>
                    </a:cubicBezTo>
                    <a:cubicBezTo>
                      <a:pt x="5979836" y="1366989"/>
                      <a:pt x="5974385" y="1333756"/>
                      <a:pt x="5963344" y="1302618"/>
                    </a:cubicBezTo>
                    <a:cubicBezTo>
                      <a:pt x="5939444" y="1270503"/>
                      <a:pt x="5897794" y="1273016"/>
                      <a:pt x="5858799" y="1275529"/>
                    </a:cubicBezTo>
                    <a:cubicBezTo>
                      <a:pt x="5843565" y="1276507"/>
                      <a:pt x="5828610" y="1277484"/>
                      <a:pt x="5815332" y="1276507"/>
                    </a:cubicBezTo>
                    <a:cubicBezTo>
                      <a:pt x="5778574" y="1277484"/>
                      <a:pt x="5741676" y="1281813"/>
                      <a:pt x="5705477" y="1287817"/>
                    </a:cubicBezTo>
                    <a:cubicBezTo>
                      <a:pt x="5694156" y="1289632"/>
                      <a:pt x="5684372" y="1297731"/>
                      <a:pt x="5680878" y="1309321"/>
                    </a:cubicBezTo>
                    <a:cubicBezTo>
                      <a:pt x="5671933" y="1300105"/>
                      <a:pt x="5665783" y="1306109"/>
                      <a:pt x="5661590" y="1320491"/>
                    </a:cubicBezTo>
                    <a:cubicBezTo>
                      <a:pt x="5636573" y="1336968"/>
                      <a:pt x="5608060" y="1377182"/>
                      <a:pt x="5589472" y="1405807"/>
                    </a:cubicBezTo>
                    <a:cubicBezTo>
                      <a:pt x="5588493" y="1391006"/>
                      <a:pt x="5587235" y="1376205"/>
                      <a:pt x="5585978" y="1361404"/>
                    </a:cubicBezTo>
                    <a:cubicBezTo>
                      <a:pt x="5584161" y="1340598"/>
                      <a:pt x="5584161" y="1316861"/>
                      <a:pt x="5573398" y="1299686"/>
                    </a:cubicBezTo>
                    <a:cubicBezTo>
                      <a:pt x="5552993" y="1269106"/>
                      <a:pt x="5517353" y="1277764"/>
                      <a:pt x="5489260" y="1273295"/>
                    </a:cubicBezTo>
                    <a:cubicBezTo>
                      <a:pt x="5445094" y="1268967"/>
                      <a:pt x="5393940" y="1268967"/>
                      <a:pt x="5348377" y="1269106"/>
                    </a:cubicBezTo>
                    <a:cubicBezTo>
                      <a:pt x="5340550" y="1270363"/>
                      <a:pt x="5328809" y="1269665"/>
                      <a:pt x="5316091" y="1268967"/>
                    </a:cubicBezTo>
                    <a:cubicBezTo>
                      <a:pt x="5285063" y="1267152"/>
                      <a:pt x="5247606" y="1265336"/>
                      <a:pt x="5240757" y="1293263"/>
                    </a:cubicBezTo>
                    <a:cubicBezTo>
                      <a:pt x="5237543" y="1282371"/>
                      <a:pt x="5225104" y="1279718"/>
                      <a:pt x="5223147" y="1292704"/>
                    </a:cubicBezTo>
                    <a:cubicBezTo>
                      <a:pt x="5222448" y="1306528"/>
                      <a:pt x="5223007" y="1320770"/>
                      <a:pt x="5223706" y="1334873"/>
                    </a:cubicBezTo>
                    <a:cubicBezTo>
                      <a:pt x="5198828" y="1358890"/>
                      <a:pt x="5178702" y="1387655"/>
                      <a:pt x="5158715" y="1416140"/>
                    </a:cubicBezTo>
                    <a:cubicBezTo>
                      <a:pt x="5155500" y="1374669"/>
                      <a:pt x="5157877" y="1326775"/>
                      <a:pt x="5129085" y="1302479"/>
                    </a:cubicBezTo>
                    <a:cubicBezTo>
                      <a:pt x="5095262" y="1282092"/>
                      <a:pt x="5058084" y="1276786"/>
                      <a:pt x="5020627" y="1275111"/>
                    </a:cubicBezTo>
                    <a:cubicBezTo>
                      <a:pt x="5023702" y="1268967"/>
                      <a:pt x="5026917" y="1259751"/>
                      <a:pt x="5026358" y="1252350"/>
                    </a:cubicBezTo>
                    <a:cubicBezTo>
                      <a:pt x="5026777" y="1252630"/>
                      <a:pt x="5027056" y="1252909"/>
                      <a:pt x="5027615" y="1253188"/>
                    </a:cubicBezTo>
                    <a:cubicBezTo>
                      <a:pt x="5060041" y="1267152"/>
                      <a:pt x="5067868" y="1219956"/>
                      <a:pt x="5080587" y="1200128"/>
                    </a:cubicBezTo>
                    <a:cubicBezTo>
                      <a:pt x="5088833" y="1183232"/>
                      <a:pt x="5099035" y="1167174"/>
                      <a:pt x="5105045" y="1149301"/>
                    </a:cubicBezTo>
                    <a:cubicBezTo>
                      <a:pt x="5106303" y="1147207"/>
                      <a:pt x="5105884" y="1143856"/>
                      <a:pt x="5102809" y="1143157"/>
                    </a:cubicBezTo>
                    <a:cubicBezTo>
                      <a:pt x="5102250" y="1142878"/>
                      <a:pt x="5101551" y="1142878"/>
                      <a:pt x="5100992" y="1142878"/>
                    </a:cubicBezTo>
                    <a:cubicBezTo>
                      <a:pt x="5111475" y="1118722"/>
                      <a:pt x="5118463" y="1080043"/>
                      <a:pt x="5120419" y="1038712"/>
                    </a:cubicBezTo>
                    <a:cubicBezTo>
                      <a:pt x="5128247" y="1032708"/>
                      <a:pt x="5133977" y="1020979"/>
                      <a:pt x="5138729" y="1012880"/>
                    </a:cubicBezTo>
                    <a:cubicBezTo>
                      <a:pt x="5153823" y="989980"/>
                      <a:pt x="5169617" y="967080"/>
                      <a:pt x="5189743" y="948230"/>
                    </a:cubicBezTo>
                    <a:cubicBezTo>
                      <a:pt x="5187227" y="978670"/>
                      <a:pt x="5185271" y="1009110"/>
                      <a:pt x="5184292" y="1039550"/>
                    </a:cubicBezTo>
                    <a:cubicBezTo>
                      <a:pt x="5178841" y="1135478"/>
                      <a:pt x="5189044" y="1200826"/>
                      <a:pt x="5300996" y="1204596"/>
                    </a:cubicBezTo>
                    <a:cubicBezTo>
                      <a:pt x="5309102" y="1205015"/>
                      <a:pt x="5317069" y="1205294"/>
                      <a:pt x="5325176" y="1205294"/>
                    </a:cubicBezTo>
                    <a:cubicBezTo>
                      <a:pt x="5355225" y="1205294"/>
                      <a:pt x="5385414" y="1202501"/>
                      <a:pt x="5415324" y="1198731"/>
                    </a:cubicBezTo>
                    <a:cubicBezTo>
                      <a:pt x="5420495" y="1198033"/>
                      <a:pt x="5425806" y="1196916"/>
                      <a:pt x="5430838" y="1195659"/>
                    </a:cubicBezTo>
                    <a:cubicBezTo>
                      <a:pt x="5426086" y="1202222"/>
                      <a:pt x="5421334" y="1208506"/>
                      <a:pt x="5416023" y="1214091"/>
                    </a:cubicBezTo>
                    <a:cubicBezTo>
                      <a:pt x="5403863" y="1227077"/>
                      <a:pt x="5383178" y="1247603"/>
                      <a:pt x="5404283" y="1263800"/>
                    </a:cubicBezTo>
                    <a:cubicBezTo>
                      <a:pt x="5429301" y="1279858"/>
                      <a:pt x="5441460" y="1246765"/>
                      <a:pt x="5450265" y="1229032"/>
                    </a:cubicBezTo>
                    <a:cubicBezTo>
                      <a:pt x="5454039" y="1215487"/>
                      <a:pt x="5500721" y="1153770"/>
                      <a:pt x="5482272" y="1145392"/>
                    </a:cubicBezTo>
                    <a:cubicBezTo>
                      <a:pt x="5490378" y="1126262"/>
                      <a:pt x="5494990" y="1105736"/>
                      <a:pt x="5497087" y="1084372"/>
                    </a:cubicBezTo>
                    <a:cubicBezTo>
                      <a:pt x="5500301" y="1082976"/>
                      <a:pt x="5503376" y="1081161"/>
                      <a:pt x="5505333" y="1078089"/>
                    </a:cubicBezTo>
                    <a:cubicBezTo>
                      <a:pt x="5528674" y="1045135"/>
                      <a:pt x="5550337" y="1010367"/>
                      <a:pt x="5576194" y="979368"/>
                    </a:cubicBezTo>
                    <a:cubicBezTo>
                      <a:pt x="5572700" y="1025447"/>
                      <a:pt x="5574237" y="1072084"/>
                      <a:pt x="5578290" y="1117884"/>
                    </a:cubicBezTo>
                    <a:cubicBezTo>
                      <a:pt x="5584161" y="1208087"/>
                      <a:pt x="5702402" y="1199290"/>
                      <a:pt x="5768790" y="1203758"/>
                    </a:cubicBezTo>
                    <a:cubicBezTo>
                      <a:pt x="5772005" y="1204177"/>
                      <a:pt x="5774800" y="1204317"/>
                      <a:pt x="5777735" y="1204456"/>
                    </a:cubicBezTo>
                    <a:cubicBezTo>
                      <a:pt x="5770747" y="1214929"/>
                      <a:pt x="5765017" y="1223167"/>
                      <a:pt x="5762081" y="1225960"/>
                    </a:cubicBezTo>
                    <a:cubicBezTo>
                      <a:pt x="5748943" y="1238108"/>
                      <a:pt x="5736505" y="1259192"/>
                      <a:pt x="5755093" y="1272597"/>
                    </a:cubicBezTo>
                    <a:cubicBezTo>
                      <a:pt x="5785562" y="1290749"/>
                      <a:pt x="5799678" y="1245927"/>
                      <a:pt x="5810441" y="1225262"/>
                    </a:cubicBezTo>
                    <a:cubicBezTo>
                      <a:pt x="5814913" y="1213532"/>
                      <a:pt x="5820504" y="1202083"/>
                      <a:pt x="5826094" y="1190772"/>
                    </a:cubicBezTo>
                    <a:cubicBezTo>
                      <a:pt x="5862293" y="1162706"/>
                      <a:pt x="5869701" y="1098335"/>
                      <a:pt x="5871378" y="1048207"/>
                    </a:cubicBezTo>
                    <a:cubicBezTo>
                      <a:pt x="5889547" y="1056585"/>
                      <a:pt x="5899890" y="1035640"/>
                      <a:pt x="5905760" y="1021118"/>
                    </a:cubicBezTo>
                    <a:cubicBezTo>
                      <a:pt x="5917221" y="996822"/>
                      <a:pt x="5932455" y="974341"/>
                      <a:pt x="5946851" y="951581"/>
                    </a:cubicBezTo>
                    <a:cubicBezTo>
                      <a:pt x="5946152" y="999475"/>
                      <a:pt x="5952442" y="1047509"/>
                      <a:pt x="5959290" y="1094844"/>
                    </a:cubicBezTo>
                    <a:cubicBezTo>
                      <a:pt x="5967956" y="1165778"/>
                      <a:pt x="6078650" y="1159634"/>
                      <a:pt x="6133018" y="1165080"/>
                    </a:cubicBezTo>
                    <a:cubicBezTo>
                      <a:pt x="6226661" y="1168152"/>
                      <a:pt x="6320723" y="1165918"/>
                      <a:pt x="6414366" y="1169967"/>
                    </a:cubicBezTo>
                    <a:cubicBezTo>
                      <a:pt x="6459091" y="1174715"/>
                      <a:pt x="6503676" y="1179183"/>
                      <a:pt x="6548401" y="1181836"/>
                    </a:cubicBezTo>
                    <a:cubicBezTo>
                      <a:pt x="6533726" y="1199569"/>
                      <a:pt x="6520867" y="1219397"/>
                      <a:pt x="6506890" y="1237689"/>
                    </a:cubicBezTo>
                    <a:close/>
                    <a:moveTo>
                      <a:pt x="5300996" y="1148882"/>
                    </a:moveTo>
                    <a:cubicBezTo>
                      <a:pt x="5260744" y="1147626"/>
                      <a:pt x="5232511" y="1139806"/>
                      <a:pt x="5226222" y="1095263"/>
                    </a:cubicBezTo>
                    <a:cubicBezTo>
                      <a:pt x="5215879" y="1042343"/>
                      <a:pt x="5215180" y="989142"/>
                      <a:pt x="5211407" y="935105"/>
                    </a:cubicBezTo>
                    <a:cubicBezTo>
                      <a:pt x="5225662" y="940969"/>
                      <a:pt x="5238661" y="934686"/>
                      <a:pt x="5251938" y="928402"/>
                    </a:cubicBezTo>
                    <a:cubicBezTo>
                      <a:pt x="5262002" y="923655"/>
                      <a:pt x="5272205" y="918907"/>
                      <a:pt x="5283246" y="919466"/>
                    </a:cubicBezTo>
                    <a:cubicBezTo>
                      <a:pt x="5288557" y="919605"/>
                      <a:pt x="5296803" y="919605"/>
                      <a:pt x="5306447" y="919466"/>
                    </a:cubicBezTo>
                    <a:cubicBezTo>
                      <a:pt x="5349914" y="919047"/>
                      <a:pt x="5425387" y="918628"/>
                      <a:pt x="5428462" y="948090"/>
                    </a:cubicBezTo>
                    <a:cubicBezTo>
                      <a:pt x="5436009" y="1006178"/>
                      <a:pt x="5442998" y="1071526"/>
                      <a:pt x="5422871" y="1129473"/>
                    </a:cubicBezTo>
                    <a:cubicBezTo>
                      <a:pt x="5420635" y="1136455"/>
                      <a:pt x="5413926" y="1137572"/>
                      <a:pt x="5407637" y="1138689"/>
                    </a:cubicBezTo>
                    <a:cubicBezTo>
                      <a:pt x="5371158" y="1144973"/>
                      <a:pt x="5334120" y="1149720"/>
                      <a:pt x="5297083" y="1148464"/>
                    </a:cubicBezTo>
                    <a:lnTo>
                      <a:pt x="5300996" y="1148882"/>
                    </a:lnTo>
                    <a:close/>
                    <a:moveTo>
                      <a:pt x="5598836" y="943622"/>
                    </a:moveTo>
                    <a:cubicBezTo>
                      <a:pt x="5612393" y="947253"/>
                      <a:pt x="5626370" y="944181"/>
                      <a:pt x="5640625" y="941109"/>
                    </a:cubicBezTo>
                    <a:cubicBezTo>
                      <a:pt x="5651108" y="938735"/>
                      <a:pt x="5661590" y="936501"/>
                      <a:pt x="5672073" y="936920"/>
                    </a:cubicBezTo>
                    <a:cubicBezTo>
                      <a:pt x="5681018" y="937059"/>
                      <a:pt x="5690662" y="936641"/>
                      <a:pt x="5700585" y="936222"/>
                    </a:cubicBezTo>
                    <a:cubicBezTo>
                      <a:pt x="5735945" y="934686"/>
                      <a:pt x="5774661" y="933289"/>
                      <a:pt x="5798560" y="958982"/>
                    </a:cubicBezTo>
                    <a:cubicBezTo>
                      <a:pt x="5816171" y="1004502"/>
                      <a:pt x="5809602" y="1055468"/>
                      <a:pt x="5803732" y="1102943"/>
                    </a:cubicBezTo>
                    <a:cubicBezTo>
                      <a:pt x="5795346" y="1150698"/>
                      <a:pt x="5787659" y="1144693"/>
                      <a:pt x="5744192" y="1144414"/>
                    </a:cubicBezTo>
                    <a:cubicBezTo>
                      <a:pt x="5706036" y="1143018"/>
                      <a:pt x="5663128" y="1146509"/>
                      <a:pt x="5629584" y="1125703"/>
                    </a:cubicBezTo>
                    <a:cubicBezTo>
                      <a:pt x="5618822" y="1111321"/>
                      <a:pt x="5617564" y="1091493"/>
                      <a:pt x="5612952" y="1074598"/>
                    </a:cubicBezTo>
                    <a:cubicBezTo>
                      <a:pt x="5608480" y="1051558"/>
                      <a:pt x="5605545" y="1027821"/>
                      <a:pt x="5603308" y="1003944"/>
                    </a:cubicBezTo>
                    <a:cubicBezTo>
                      <a:pt x="5606942" y="988025"/>
                      <a:pt x="5604846" y="970990"/>
                      <a:pt x="5601351" y="955072"/>
                    </a:cubicBezTo>
                    <a:cubicBezTo>
                      <a:pt x="5600793" y="954234"/>
                      <a:pt x="5600094" y="953815"/>
                      <a:pt x="5599534" y="953117"/>
                    </a:cubicBezTo>
                    <a:cubicBezTo>
                      <a:pt x="5599255" y="950045"/>
                      <a:pt x="5598976" y="946834"/>
                      <a:pt x="5598836" y="943622"/>
                    </a:cubicBezTo>
                    <a:close/>
                    <a:moveTo>
                      <a:pt x="6472368" y="936361"/>
                    </a:moveTo>
                    <a:cubicBezTo>
                      <a:pt x="6474185" y="936361"/>
                      <a:pt x="6476142" y="936361"/>
                      <a:pt x="6477959" y="936361"/>
                    </a:cubicBezTo>
                    <a:cubicBezTo>
                      <a:pt x="6503676" y="970432"/>
                      <a:pt x="6510664" y="1014835"/>
                      <a:pt x="6523103" y="1054909"/>
                    </a:cubicBezTo>
                    <a:cubicBezTo>
                      <a:pt x="6526038" y="1073760"/>
                      <a:pt x="6537359" y="1096520"/>
                      <a:pt x="6542251" y="1118163"/>
                    </a:cubicBezTo>
                    <a:cubicBezTo>
                      <a:pt x="6469433" y="1113416"/>
                      <a:pt x="6396057" y="1103083"/>
                      <a:pt x="6322959" y="1105177"/>
                    </a:cubicBezTo>
                    <a:cubicBezTo>
                      <a:pt x="6290114" y="1103502"/>
                      <a:pt x="6256851" y="1103921"/>
                      <a:pt x="6223447" y="1104479"/>
                    </a:cubicBezTo>
                    <a:cubicBezTo>
                      <a:pt x="6153005" y="1105596"/>
                      <a:pt x="6082144" y="1106713"/>
                      <a:pt x="6014637" y="1086606"/>
                    </a:cubicBezTo>
                    <a:cubicBezTo>
                      <a:pt x="5995350" y="1036757"/>
                      <a:pt x="5988921" y="983138"/>
                      <a:pt x="5982212" y="929938"/>
                    </a:cubicBezTo>
                    <a:cubicBezTo>
                      <a:pt x="6118063" y="933987"/>
                      <a:pt x="6254055" y="934127"/>
                      <a:pt x="6390047" y="936082"/>
                    </a:cubicBezTo>
                    <a:cubicBezTo>
                      <a:pt x="6417161" y="936780"/>
                      <a:pt x="6444835" y="936501"/>
                      <a:pt x="6472368" y="936361"/>
                    </a:cubicBezTo>
                    <a:close/>
                    <a:moveTo>
                      <a:pt x="6279213" y="871013"/>
                    </a:moveTo>
                    <a:cubicBezTo>
                      <a:pt x="6211287" y="869617"/>
                      <a:pt x="6143082" y="870734"/>
                      <a:pt x="6075295" y="869617"/>
                    </a:cubicBezTo>
                    <a:cubicBezTo>
                      <a:pt x="6066351" y="870175"/>
                      <a:pt x="6053352" y="869058"/>
                      <a:pt x="6038817" y="867941"/>
                    </a:cubicBezTo>
                    <a:cubicBezTo>
                      <a:pt x="5991436" y="864311"/>
                      <a:pt x="5928961" y="860820"/>
                      <a:pt x="5947270" y="913182"/>
                    </a:cubicBezTo>
                    <a:cubicBezTo>
                      <a:pt x="5933154" y="928123"/>
                      <a:pt x="5918339" y="946694"/>
                      <a:pt x="5914985" y="950185"/>
                    </a:cubicBezTo>
                    <a:cubicBezTo>
                      <a:pt x="5899750" y="968756"/>
                      <a:pt x="5885215" y="987746"/>
                      <a:pt x="5871238" y="1007295"/>
                    </a:cubicBezTo>
                    <a:cubicBezTo>
                      <a:pt x="5869561" y="969035"/>
                      <a:pt x="5862573" y="928123"/>
                      <a:pt x="5831825" y="902989"/>
                    </a:cubicBezTo>
                    <a:cubicBezTo>
                      <a:pt x="5796743" y="876459"/>
                      <a:pt x="5752578" y="872130"/>
                      <a:pt x="5708971" y="872828"/>
                    </a:cubicBezTo>
                    <a:cubicBezTo>
                      <a:pt x="5723367" y="849789"/>
                      <a:pt x="5736645" y="826051"/>
                      <a:pt x="5744052" y="799940"/>
                    </a:cubicBezTo>
                    <a:cubicBezTo>
                      <a:pt x="5745170" y="794634"/>
                      <a:pt x="5747546" y="786675"/>
                      <a:pt x="5748245" y="779135"/>
                    </a:cubicBezTo>
                    <a:cubicBezTo>
                      <a:pt x="5765715" y="773829"/>
                      <a:pt x="5780111" y="765451"/>
                      <a:pt x="5788497" y="752185"/>
                    </a:cubicBezTo>
                    <a:cubicBezTo>
                      <a:pt x="5799120" y="730123"/>
                      <a:pt x="5804151" y="701219"/>
                      <a:pt x="5804850" y="670221"/>
                    </a:cubicBezTo>
                    <a:cubicBezTo>
                      <a:pt x="5825395" y="663100"/>
                      <a:pt x="5839791" y="638385"/>
                      <a:pt x="5856004" y="624840"/>
                    </a:cubicBezTo>
                    <a:cubicBezTo>
                      <a:pt x="5864390" y="612692"/>
                      <a:pt x="5886193" y="598031"/>
                      <a:pt x="5899191" y="582671"/>
                    </a:cubicBezTo>
                    <a:cubicBezTo>
                      <a:pt x="5900869" y="609201"/>
                      <a:pt x="5904223" y="635592"/>
                      <a:pt x="5907018" y="661983"/>
                    </a:cubicBezTo>
                    <a:cubicBezTo>
                      <a:pt x="5913447" y="690049"/>
                      <a:pt x="5904083" y="725516"/>
                      <a:pt x="5925886" y="747578"/>
                    </a:cubicBezTo>
                    <a:cubicBezTo>
                      <a:pt x="5943217" y="763356"/>
                      <a:pt x="5968096" y="764333"/>
                      <a:pt x="5990038" y="767824"/>
                    </a:cubicBezTo>
                    <a:cubicBezTo>
                      <a:pt x="6028893" y="772851"/>
                      <a:pt x="6068028" y="773689"/>
                      <a:pt x="6107022" y="774108"/>
                    </a:cubicBezTo>
                    <a:cubicBezTo>
                      <a:pt x="6172292" y="774946"/>
                      <a:pt x="6237563" y="774946"/>
                      <a:pt x="6302833" y="774946"/>
                    </a:cubicBezTo>
                    <a:cubicBezTo>
                      <a:pt x="6327572" y="774946"/>
                      <a:pt x="6352310" y="774946"/>
                      <a:pt x="6377048" y="774946"/>
                    </a:cubicBezTo>
                    <a:cubicBezTo>
                      <a:pt x="6386553" y="775085"/>
                      <a:pt x="6395917" y="775225"/>
                      <a:pt x="6405421" y="775225"/>
                    </a:cubicBezTo>
                    <a:cubicBezTo>
                      <a:pt x="6410592" y="775225"/>
                      <a:pt x="6415764" y="775085"/>
                      <a:pt x="6420795" y="774946"/>
                    </a:cubicBezTo>
                    <a:cubicBezTo>
                      <a:pt x="6425827" y="777878"/>
                      <a:pt x="6430858" y="779414"/>
                      <a:pt x="6435610" y="779414"/>
                    </a:cubicBezTo>
                    <a:cubicBezTo>
                      <a:pt x="6437427" y="779414"/>
                      <a:pt x="6439244" y="779135"/>
                      <a:pt x="6440921" y="778716"/>
                    </a:cubicBezTo>
                    <a:cubicBezTo>
                      <a:pt x="6430718" y="794634"/>
                      <a:pt x="6421354" y="811111"/>
                      <a:pt x="6410313" y="826470"/>
                    </a:cubicBezTo>
                    <a:cubicBezTo>
                      <a:pt x="6403045" y="840015"/>
                      <a:pt x="6383757" y="856770"/>
                      <a:pt x="6379425" y="872689"/>
                    </a:cubicBezTo>
                    <a:cubicBezTo>
                      <a:pt x="6346021" y="872549"/>
                      <a:pt x="6312617" y="872130"/>
                      <a:pt x="6279213" y="871013"/>
                    </a:cubicBezTo>
                    <a:close/>
                    <a:moveTo>
                      <a:pt x="5660053" y="509922"/>
                    </a:moveTo>
                    <a:cubicBezTo>
                      <a:pt x="5662289" y="509922"/>
                      <a:pt x="5664386" y="509922"/>
                      <a:pt x="5666203" y="510062"/>
                    </a:cubicBezTo>
                    <a:cubicBezTo>
                      <a:pt x="5702542" y="511598"/>
                      <a:pt x="5711067" y="520116"/>
                      <a:pt x="5721410" y="554186"/>
                    </a:cubicBezTo>
                    <a:cubicBezTo>
                      <a:pt x="5739160" y="606688"/>
                      <a:pt x="5750481" y="664496"/>
                      <a:pt x="5736085" y="719232"/>
                    </a:cubicBezTo>
                    <a:cubicBezTo>
                      <a:pt x="5718056" y="725097"/>
                      <a:pt x="5698908" y="725934"/>
                      <a:pt x="5680319" y="727610"/>
                    </a:cubicBezTo>
                    <a:cubicBezTo>
                      <a:pt x="5671374" y="727331"/>
                      <a:pt x="5662010" y="727750"/>
                      <a:pt x="5652506" y="728169"/>
                    </a:cubicBezTo>
                    <a:cubicBezTo>
                      <a:pt x="5620919" y="729286"/>
                      <a:pt x="5586956" y="730542"/>
                      <a:pt x="5563056" y="710435"/>
                    </a:cubicBezTo>
                    <a:cubicBezTo>
                      <a:pt x="5534124" y="668406"/>
                      <a:pt x="5522803" y="610877"/>
                      <a:pt x="5531749" y="560749"/>
                    </a:cubicBezTo>
                    <a:cubicBezTo>
                      <a:pt x="5538178" y="522070"/>
                      <a:pt x="5621338" y="509922"/>
                      <a:pt x="5660053" y="509922"/>
                    </a:cubicBezTo>
                    <a:close/>
                    <a:moveTo>
                      <a:pt x="6355245" y="523467"/>
                    </a:moveTo>
                    <a:cubicBezTo>
                      <a:pt x="6373834" y="551952"/>
                      <a:pt x="6376629" y="591608"/>
                      <a:pt x="6389068" y="622606"/>
                    </a:cubicBezTo>
                    <a:cubicBezTo>
                      <a:pt x="6397594" y="651650"/>
                      <a:pt x="6413807" y="679157"/>
                      <a:pt x="6416882" y="709318"/>
                    </a:cubicBezTo>
                    <a:cubicBezTo>
                      <a:pt x="6417022" y="710296"/>
                      <a:pt x="6416742" y="711133"/>
                      <a:pt x="6416742" y="711971"/>
                    </a:cubicBezTo>
                    <a:cubicBezTo>
                      <a:pt x="6365029" y="713228"/>
                      <a:pt x="6313176" y="713228"/>
                      <a:pt x="6261323" y="712949"/>
                    </a:cubicBezTo>
                    <a:cubicBezTo>
                      <a:pt x="6217716" y="712809"/>
                      <a:pt x="6173970" y="712530"/>
                      <a:pt x="6130363" y="713228"/>
                    </a:cubicBezTo>
                    <a:cubicBezTo>
                      <a:pt x="6075156" y="712809"/>
                      <a:pt x="6019389" y="714345"/>
                      <a:pt x="5964881" y="704850"/>
                    </a:cubicBezTo>
                    <a:cubicBezTo>
                      <a:pt x="5954958" y="651371"/>
                      <a:pt x="5944335" y="598170"/>
                      <a:pt x="5936229" y="544551"/>
                    </a:cubicBezTo>
                    <a:cubicBezTo>
                      <a:pt x="6075295" y="528912"/>
                      <a:pt x="6215480" y="521233"/>
                      <a:pt x="6355245" y="523467"/>
                    </a:cubicBezTo>
                    <a:close/>
                    <a:moveTo>
                      <a:pt x="5935251" y="139895"/>
                    </a:moveTo>
                    <a:cubicBezTo>
                      <a:pt x="5978578" y="132076"/>
                      <a:pt x="6022185" y="130959"/>
                      <a:pt x="6066211" y="132216"/>
                    </a:cubicBezTo>
                    <a:cubicBezTo>
                      <a:pt x="6134835" y="134450"/>
                      <a:pt x="6207374" y="118252"/>
                      <a:pt x="6273762" y="138080"/>
                    </a:cubicBezTo>
                    <a:cubicBezTo>
                      <a:pt x="6289136" y="175641"/>
                      <a:pt x="6310241" y="219765"/>
                      <a:pt x="6294447" y="261097"/>
                    </a:cubicBezTo>
                    <a:cubicBezTo>
                      <a:pt x="6234208" y="274781"/>
                      <a:pt x="6173131" y="262214"/>
                      <a:pt x="6112054" y="266961"/>
                    </a:cubicBezTo>
                    <a:cubicBezTo>
                      <a:pt x="6054051" y="270033"/>
                      <a:pt x="5996747" y="280087"/>
                      <a:pt x="5939304" y="287348"/>
                    </a:cubicBezTo>
                    <a:cubicBezTo>
                      <a:pt x="5880183" y="294190"/>
                      <a:pt x="5875571" y="185695"/>
                      <a:pt x="5863272" y="144782"/>
                    </a:cubicBezTo>
                    <a:cubicBezTo>
                      <a:pt x="5886612" y="149949"/>
                      <a:pt x="5911351" y="141152"/>
                      <a:pt x="5935251" y="139895"/>
                    </a:cubicBezTo>
                    <a:close/>
                    <a:moveTo>
                      <a:pt x="5789056" y="189605"/>
                    </a:moveTo>
                    <a:cubicBezTo>
                      <a:pt x="5803033" y="172988"/>
                      <a:pt x="5819665" y="158466"/>
                      <a:pt x="5838114" y="147017"/>
                    </a:cubicBezTo>
                    <a:cubicBezTo>
                      <a:pt x="5838673" y="156232"/>
                      <a:pt x="5839232" y="165588"/>
                      <a:pt x="5839651" y="174664"/>
                    </a:cubicBezTo>
                    <a:cubicBezTo>
                      <a:pt x="5845242" y="229400"/>
                      <a:pt x="5846360" y="302149"/>
                      <a:pt x="5899191" y="333566"/>
                    </a:cubicBezTo>
                    <a:cubicBezTo>
                      <a:pt x="5937207" y="348646"/>
                      <a:pt x="5979277" y="334823"/>
                      <a:pt x="6018411" y="332170"/>
                    </a:cubicBezTo>
                    <a:cubicBezTo>
                      <a:pt x="6054470" y="328400"/>
                      <a:pt x="6084660" y="326026"/>
                      <a:pt x="6122536" y="324769"/>
                    </a:cubicBezTo>
                    <a:cubicBezTo>
                      <a:pt x="6162509" y="320720"/>
                      <a:pt x="6229456" y="334125"/>
                      <a:pt x="6282008" y="327283"/>
                    </a:cubicBezTo>
                    <a:cubicBezTo>
                      <a:pt x="6267053" y="351858"/>
                      <a:pt x="6250142" y="375177"/>
                      <a:pt x="6232112" y="397518"/>
                    </a:cubicBezTo>
                    <a:cubicBezTo>
                      <a:pt x="6222887" y="406175"/>
                      <a:pt x="6215340" y="418463"/>
                      <a:pt x="6217996" y="429634"/>
                    </a:cubicBezTo>
                    <a:cubicBezTo>
                      <a:pt x="6215899" y="432426"/>
                      <a:pt x="6213943" y="435079"/>
                      <a:pt x="6211846" y="437593"/>
                    </a:cubicBezTo>
                    <a:cubicBezTo>
                      <a:pt x="6206116" y="444435"/>
                      <a:pt x="6199966" y="453371"/>
                      <a:pt x="6198149" y="462168"/>
                    </a:cubicBezTo>
                    <a:cubicBezTo>
                      <a:pt x="6138050" y="464262"/>
                      <a:pt x="6077951" y="467474"/>
                      <a:pt x="6018131" y="472501"/>
                    </a:cubicBezTo>
                    <a:cubicBezTo>
                      <a:pt x="5984588" y="476411"/>
                      <a:pt x="5950765" y="478226"/>
                      <a:pt x="5917361" y="483532"/>
                    </a:cubicBezTo>
                    <a:cubicBezTo>
                      <a:pt x="5892902" y="486185"/>
                      <a:pt x="5881301" y="518440"/>
                      <a:pt x="5898492" y="535894"/>
                    </a:cubicBezTo>
                    <a:cubicBezTo>
                      <a:pt x="5898353" y="538128"/>
                      <a:pt x="5898492" y="540223"/>
                      <a:pt x="5898353" y="542457"/>
                    </a:cubicBezTo>
                    <a:cubicBezTo>
                      <a:pt x="5898213" y="542317"/>
                      <a:pt x="5898073" y="542178"/>
                      <a:pt x="5897933" y="542038"/>
                    </a:cubicBezTo>
                    <a:cubicBezTo>
                      <a:pt x="5901148" y="525282"/>
                      <a:pt x="5879345" y="529611"/>
                      <a:pt x="5870679" y="535475"/>
                    </a:cubicBezTo>
                    <a:cubicBezTo>
                      <a:pt x="5843285" y="550416"/>
                      <a:pt x="5818547" y="570802"/>
                      <a:pt x="5798141" y="594680"/>
                    </a:cubicBezTo>
                    <a:cubicBezTo>
                      <a:pt x="5788917" y="545250"/>
                      <a:pt x="5770328" y="498333"/>
                      <a:pt x="5745729" y="470127"/>
                    </a:cubicBezTo>
                    <a:cubicBezTo>
                      <a:pt x="5727001" y="456862"/>
                      <a:pt x="5699327" y="449461"/>
                      <a:pt x="5668578" y="447507"/>
                    </a:cubicBezTo>
                    <a:cubicBezTo>
                      <a:pt x="5695134" y="408549"/>
                      <a:pt x="5717496" y="366380"/>
                      <a:pt x="5732871" y="321697"/>
                    </a:cubicBezTo>
                    <a:cubicBezTo>
                      <a:pt x="5734128" y="318346"/>
                      <a:pt x="5735526" y="312342"/>
                      <a:pt x="5735666" y="307175"/>
                    </a:cubicBezTo>
                    <a:cubicBezTo>
                      <a:pt x="5757469" y="286789"/>
                      <a:pt x="5766833" y="253277"/>
                      <a:pt x="5768092" y="215995"/>
                    </a:cubicBezTo>
                    <a:cubicBezTo>
                      <a:pt x="5777036" y="209991"/>
                      <a:pt x="5784304" y="199239"/>
                      <a:pt x="5789056" y="189605"/>
                    </a:cubicBezTo>
                    <a:close/>
                    <a:moveTo>
                      <a:pt x="5529512" y="65192"/>
                    </a:moveTo>
                    <a:cubicBezTo>
                      <a:pt x="5548939" y="65192"/>
                      <a:pt x="5571581" y="63237"/>
                      <a:pt x="5593804" y="63237"/>
                    </a:cubicBezTo>
                    <a:cubicBezTo>
                      <a:pt x="5620220" y="63237"/>
                      <a:pt x="5646076" y="66030"/>
                      <a:pt x="5665504" y="78596"/>
                    </a:cubicBezTo>
                    <a:cubicBezTo>
                      <a:pt x="5682276" y="137382"/>
                      <a:pt x="5708831" y="204964"/>
                      <a:pt x="5681158" y="265006"/>
                    </a:cubicBezTo>
                    <a:cubicBezTo>
                      <a:pt x="5668299" y="265146"/>
                      <a:pt x="5655441" y="264727"/>
                      <a:pt x="5642722" y="264727"/>
                    </a:cubicBezTo>
                    <a:cubicBezTo>
                      <a:pt x="5628187" y="264727"/>
                      <a:pt x="5613651" y="265286"/>
                      <a:pt x="5599115" y="265705"/>
                    </a:cubicBezTo>
                    <a:cubicBezTo>
                      <a:pt x="5562497" y="265984"/>
                      <a:pt x="5524620" y="270033"/>
                      <a:pt x="5488421" y="264169"/>
                    </a:cubicBezTo>
                    <a:cubicBezTo>
                      <a:pt x="5459210" y="204685"/>
                      <a:pt x="5461447" y="137382"/>
                      <a:pt x="5441460" y="75385"/>
                    </a:cubicBezTo>
                    <a:cubicBezTo>
                      <a:pt x="5469693" y="67565"/>
                      <a:pt x="5500022" y="67426"/>
                      <a:pt x="5529512" y="65192"/>
                    </a:cubicBezTo>
                    <a:close/>
                    <a:moveTo>
                      <a:pt x="5362073" y="115460"/>
                    </a:moveTo>
                    <a:cubicBezTo>
                      <a:pt x="5362633" y="114622"/>
                      <a:pt x="5363192" y="113784"/>
                      <a:pt x="5363890" y="112807"/>
                    </a:cubicBezTo>
                    <a:cubicBezTo>
                      <a:pt x="5368223" y="136684"/>
                      <a:pt x="5376749" y="160701"/>
                      <a:pt x="5382060" y="180249"/>
                    </a:cubicBezTo>
                    <a:cubicBezTo>
                      <a:pt x="5394499" y="204266"/>
                      <a:pt x="5392961" y="245458"/>
                      <a:pt x="5424269" y="257327"/>
                    </a:cubicBezTo>
                    <a:cubicBezTo>
                      <a:pt x="5425108" y="330355"/>
                      <a:pt x="5511343" y="327702"/>
                      <a:pt x="5586816" y="325188"/>
                    </a:cubicBezTo>
                    <a:cubicBezTo>
                      <a:pt x="5612393" y="324211"/>
                      <a:pt x="5636852" y="323373"/>
                      <a:pt x="5656280" y="325467"/>
                    </a:cubicBezTo>
                    <a:cubicBezTo>
                      <a:pt x="5664526" y="326864"/>
                      <a:pt x="5672213" y="327422"/>
                      <a:pt x="5679341" y="327422"/>
                    </a:cubicBezTo>
                    <a:cubicBezTo>
                      <a:pt x="5689264" y="327422"/>
                      <a:pt x="5698209" y="326026"/>
                      <a:pt x="5706315" y="323652"/>
                    </a:cubicBezTo>
                    <a:cubicBezTo>
                      <a:pt x="5689264" y="348646"/>
                      <a:pt x="5672911" y="374199"/>
                      <a:pt x="5653903" y="397797"/>
                    </a:cubicBezTo>
                    <a:cubicBezTo>
                      <a:pt x="5643700" y="412319"/>
                      <a:pt x="5618403" y="430611"/>
                      <a:pt x="5620499" y="448763"/>
                    </a:cubicBezTo>
                    <a:cubicBezTo>
                      <a:pt x="5547402" y="456722"/>
                      <a:pt x="5473886" y="492189"/>
                      <a:pt x="5468714" y="553488"/>
                    </a:cubicBezTo>
                    <a:cubicBezTo>
                      <a:pt x="5466059" y="583369"/>
                      <a:pt x="5453061" y="640479"/>
                      <a:pt x="5494990" y="646344"/>
                    </a:cubicBezTo>
                    <a:cubicBezTo>
                      <a:pt x="5499323" y="712809"/>
                      <a:pt x="5523642" y="778995"/>
                      <a:pt x="5599814" y="783463"/>
                    </a:cubicBezTo>
                    <a:cubicBezTo>
                      <a:pt x="5619801" y="784720"/>
                      <a:pt x="5648872" y="787513"/>
                      <a:pt x="5678642" y="787513"/>
                    </a:cubicBezTo>
                    <a:cubicBezTo>
                      <a:pt x="5694715" y="787513"/>
                      <a:pt x="5710927" y="786675"/>
                      <a:pt x="5726162" y="784161"/>
                    </a:cubicBezTo>
                    <a:cubicBezTo>
                      <a:pt x="5714002" y="803431"/>
                      <a:pt x="5701144" y="822421"/>
                      <a:pt x="5686748" y="840154"/>
                    </a:cubicBezTo>
                    <a:cubicBezTo>
                      <a:pt x="5679899" y="850487"/>
                      <a:pt x="5664805" y="862495"/>
                      <a:pt x="5658515" y="875062"/>
                    </a:cubicBezTo>
                    <a:cubicBezTo>
                      <a:pt x="5658236" y="875062"/>
                      <a:pt x="5657957" y="875062"/>
                      <a:pt x="5657677" y="875062"/>
                    </a:cubicBezTo>
                    <a:cubicBezTo>
                      <a:pt x="5627208" y="877576"/>
                      <a:pt x="5567529" y="882463"/>
                      <a:pt x="5582483" y="927006"/>
                    </a:cubicBezTo>
                    <a:cubicBezTo>
                      <a:pt x="5580946" y="935803"/>
                      <a:pt x="5579828" y="944739"/>
                      <a:pt x="5578710" y="953536"/>
                    </a:cubicBezTo>
                    <a:cubicBezTo>
                      <a:pt x="5554670" y="965963"/>
                      <a:pt x="5521825" y="1005200"/>
                      <a:pt x="5511483" y="1013997"/>
                    </a:cubicBezTo>
                    <a:cubicBezTo>
                      <a:pt x="5508548" y="1018326"/>
                      <a:pt x="5503656" y="1023213"/>
                      <a:pt x="5498345" y="1028100"/>
                    </a:cubicBezTo>
                    <a:cubicBezTo>
                      <a:pt x="5497227" y="999196"/>
                      <a:pt x="5494012" y="970432"/>
                      <a:pt x="5491776" y="944181"/>
                    </a:cubicBezTo>
                    <a:cubicBezTo>
                      <a:pt x="5489260" y="889026"/>
                      <a:pt x="5435450" y="863612"/>
                      <a:pt x="5386392" y="860541"/>
                    </a:cubicBezTo>
                    <a:cubicBezTo>
                      <a:pt x="5332723" y="857469"/>
                      <a:pt x="5274580" y="847136"/>
                      <a:pt x="5224405" y="871572"/>
                    </a:cubicBezTo>
                    <a:cubicBezTo>
                      <a:pt x="5210987" y="878134"/>
                      <a:pt x="5195334" y="886512"/>
                      <a:pt x="5193796" y="902989"/>
                    </a:cubicBezTo>
                    <a:cubicBezTo>
                      <a:pt x="5192818" y="911786"/>
                      <a:pt x="5192259" y="920722"/>
                      <a:pt x="5191560" y="929659"/>
                    </a:cubicBezTo>
                    <a:cubicBezTo>
                      <a:pt x="5172133" y="927006"/>
                      <a:pt x="5135235" y="970292"/>
                      <a:pt x="5124892" y="979787"/>
                    </a:cubicBezTo>
                    <a:cubicBezTo>
                      <a:pt x="5123634" y="981463"/>
                      <a:pt x="5121957" y="983278"/>
                      <a:pt x="5120140" y="985233"/>
                    </a:cubicBezTo>
                    <a:cubicBezTo>
                      <a:pt x="5116786" y="934546"/>
                      <a:pt x="5104906" y="888327"/>
                      <a:pt x="5081425" y="869477"/>
                    </a:cubicBezTo>
                    <a:cubicBezTo>
                      <a:pt x="5042570" y="846298"/>
                      <a:pt x="4997845" y="836663"/>
                      <a:pt x="4952841" y="836105"/>
                    </a:cubicBezTo>
                    <a:cubicBezTo>
                      <a:pt x="4959550" y="825213"/>
                      <a:pt x="4964721" y="812507"/>
                      <a:pt x="4969054" y="803850"/>
                    </a:cubicBezTo>
                    <a:cubicBezTo>
                      <a:pt x="4974924" y="791562"/>
                      <a:pt x="4981633" y="779693"/>
                      <a:pt x="4988202" y="767685"/>
                    </a:cubicBezTo>
                    <a:cubicBezTo>
                      <a:pt x="5012940" y="745343"/>
                      <a:pt x="5020348" y="678180"/>
                      <a:pt x="5015595" y="611994"/>
                    </a:cubicBezTo>
                    <a:cubicBezTo>
                      <a:pt x="5036141" y="588536"/>
                      <a:pt x="5057246" y="564938"/>
                      <a:pt x="5080307" y="543853"/>
                    </a:cubicBezTo>
                    <a:cubicBezTo>
                      <a:pt x="5079329" y="568429"/>
                      <a:pt x="5083242" y="593981"/>
                      <a:pt x="5087435" y="615066"/>
                    </a:cubicBezTo>
                    <a:cubicBezTo>
                      <a:pt x="5089391" y="623165"/>
                      <a:pt x="5095122" y="629588"/>
                      <a:pt x="5102390" y="633079"/>
                    </a:cubicBezTo>
                    <a:cubicBezTo>
                      <a:pt x="5100014" y="766707"/>
                      <a:pt x="5142363" y="775923"/>
                      <a:pt x="5264937" y="780531"/>
                    </a:cubicBezTo>
                    <a:cubicBezTo>
                      <a:pt x="5283525" y="780531"/>
                      <a:pt x="5300437" y="779833"/>
                      <a:pt x="5315532" y="778018"/>
                    </a:cubicBezTo>
                    <a:cubicBezTo>
                      <a:pt x="5314553" y="778995"/>
                      <a:pt x="5313855" y="779833"/>
                      <a:pt x="5313156" y="780391"/>
                    </a:cubicBezTo>
                    <a:cubicBezTo>
                      <a:pt x="5301415" y="793517"/>
                      <a:pt x="5280591" y="813205"/>
                      <a:pt x="5300717" y="828844"/>
                    </a:cubicBezTo>
                    <a:cubicBezTo>
                      <a:pt x="5310500" y="835965"/>
                      <a:pt x="5324756" y="832614"/>
                      <a:pt x="5330626" y="821862"/>
                    </a:cubicBezTo>
                    <a:cubicBezTo>
                      <a:pt x="5340130" y="802733"/>
                      <a:pt x="5352290" y="784161"/>
                      <a:pt x="5361794" y="764752"/>
                    </a:cubicBezTo>
                    <a:cubicBezTo>
                      <a:pt x="5387511" y="750510"/>
                      <a:pt x="5402605" y="723700"/>
                      <a:pt x="5404562" y="673712"/>
                    </a:cubicBezTo>
                    <a:cubicBezTo>
                      <a:pt x="5404422" y="661703"/>
                      <a:pt x="5404842" y="648159"/>
                      <a:pt x="5404981" y="633916"/>
                    </a:cubicBezTo>
                    <a:cubicBezTo>
                      <a:pt x="5417560" y="606688"/>
                      <a:pt x="5431956" y="580297"/>
                      <a:pt x="5447610" y="554745"/>
                    </a:cubicBezTo>
                    <a:cubicBezTo>
                      <a:pt x="5451523" y="546227"/>
                      <a:pt x="5461586" y="536732"/>
                      <a:pt x="5462425" y="526539"/>
                    </a:cubicBezTo>
                    <a:cubicBezTo>
                      <a:pt x="5459350" y="511738"/>
                      <a:pt x="5442578" y="521372"/>
                      <a:pt x="5436848" y="529192"/>
                    </a:cubicBezTo>
                    <a:cubicBezTo>
                      <a:pt x="5424688" y="542178"/>
                      <a:pt x="5413647" y="556001"/>
                      <a:pt x="5403164" y="570383"/>
                    </a:cubicBezTo>
                    <a:cubicBezTo>
                      <a:pt x="5399111" y="530448"/>
                      <a:pt x="5387651" y="493166"/>
                      <a:pt x="5356064" y="473478"/>
                    </a:cubicBezTo>
                    <a:cubicBezTo>
                      <a:pt x="5333701" y="461470"/>
                      <a:pt x="5304770" y="454488"/>
                      <a:pt x="5273882" y="451556"/>
                    </a:cubicBezTo>
                    <a:cubicBezTo>
                      <a:pt x="5285063" y="435777"/>
                      <a:pt x="5291073" y="409526"/>
                      <a:pt x="5299039" y="395982"/>
                    </a:cubicBezTo>
                    <a:cubicBezTo>
                      <a:pt x="5301415" y="390816"/>
                      <a:pt x="5304350" y="384811"/>
                      <a:pt x="5307425" y="378528"/>
                    </a:cubicBezTo>
                    <a:cubicBezTo>
                      <a:pt x="5355784" y="349624"/>
                      <a:pt x="5347258" y="290280"/>
                      <a:pt x="5342646" y="246575"/>
                    </a:cubicBezTo>
                    <a:cubicBezTo>
                      <a:pt x="5337894" y="220184"/>
                      <a:pt x="5335239" y="193375"/>
                      <a:pt x="5330766" y="166844"/>
                    </a:cubicBezTo>
                    <a:cubicBezTo>
                      <a:pt x="5342367" y="150787"/>
                      <a:pt x="5351451" y="126351"/>
                      <a:pt x="5362073" y="115460"/>
                    </a:cubicBezTo>
                    <a:close/>
                    <a:moveTo>
                      <a:pt x="5147674" y="524305"/>
                    </a:moveTo>
                    <a:cubicBezTo>
                      <a:pt x="5164446" y="519278"/>
                      <a:pt x="5205816" y="512855"/>
                      <a:pt x="5245509" y="512855"/>
                    </a:cubicBezTo>
                    <a:cubicBezTo>
                      <a:pt x="5290933" y="512855"/>
                      <a:pt x="5334120" y="521233"/>
                      <a:pt x="5335658" y="549857"/>
                    </a:cubicBezTo>
                    <a:cubicBezTo>
                      <a:pt x="5342786" y="601242"/>
                      <a:pt x="5349495" y="655141"/>
                      <a:pt x="5336636" y="705967"/>
                    </a:cubicBezTo>
                    <a:cubicBezTo>
                      <a:pt x="5335518" y="708620"/>
                      <a:pt x="5334680" y="711832"/>
                      <a:pt x="5332443" y="713786"/>
                    </a:cubicBezTo>
                    <a:cubicBezTo>
                      <a:pt x="5314413" y="719372"/>
                      <a:pt x="5295825" y="722304"/>
                      <a:pt x="5277096" y="723980"/>
                    </a:cubicBezTo>
                    <a:cubicBezTo>
                      <a:pt x="5268151" y="723840"/>
                      <a:pt x="5258787" y="723980"/>
                      <a:pt x="5249563" y="724259"/>
                    </a:cubicBezTo>
                    <a:cubicBezTo>
                      <a:pt x="5218255" y="724957"/>
                      <a:pt x="5185690" y="725795"/>
                      <a:pt x="5158156" y="711692"/>
                    </a:cubicBezTo>
                    <a:cubicBezTo>
                      <a:pt x="5141245" y="687396"/>
                      <a:pt x="5141524" y="654722"/>
                      <a:pt x="5136073" y="626376"/>
                    </a:cubicBezTo>
                    <a:cubicBezTo>
                      <a:pt x="5140825" y="621210"/>
                      <a:pt x="5143620" y="614507"/>
                      <a:pt x="5143341" y="607526"/>
                    </a:cubicBezTo>
                    <a:cubicBezTo>
                      <a:pt x="5143341" y="579739"/>
                      <a:pt x="5139567" y="551254"/>
                      <a:pt x="5147674" y="524305"/>
                    </a:cubicBezTo>
                    <a:close/>
                    <a:moveTo>
                      <a:pt x="5014338" y="147017"/>
                    </a:moveTo>
                    <a:cubicBezTo>
                      <a:pt x="5058923" y="138080"/>
                      <a:pt x="5107561" y="130400"/>
                      <a:pt x="5155081" y="130400"/>
                    </a:cubicBezTo>
                    <a:cubicBezTo>
                      <a:pt x="5187507" y="130400"/>
                      <a:pt x="5219513" y="134031"/>
                      <a:pt x="5249423" y="143386"/>
                    </a:cubicBezTo>
                    <a:cubicBezTo>
                      <a:pt x="5256551" y="204266"/>
                      <a:pt x="5282827" y="268358"/>
                      <a:pt x="5265356" y="328819"/>
                    </a:cubicBezTo>
                    <a:cubicBezTo>
                      <a:pt x="5252078" y="330634"/>
                      <a:pt x="5238661" y="331611"/>
                      <a:pt x="5225383" y="332589"/>
                    </a:cubicBezTo>
                    <a:cubicBezTo>
                      <a:pt x="5205956" y="333706"/>
                      <a:pt x="5181916" y="333845"/>
                      <a:pt x="5157877" y="334544"/>
                    </a:cubicBezTo>
                    <a:cubicBezTo>
                      <a:pt x="5146695" y="334264"/>
                      <a:pt x="5135095" y="334962"/>
                      <a:pt x="5123355" y="335661"/>
                    </a:cubicBezTo>
                    <a:cubicBezTo>
                      <a:pt x="5096380" y="337197"/>
                      <a:pt x="5068846" y="338872"/>
                      <a:pt x="5045505" y="328260"/>
                    </a:cubicBezTo>
                    <a:cubicBezTo>
                      <a:pt x="5020208" y="278830"/>
                      <a:pt x="5013918" y="224094"/>
                      <a:pt x="5001619" y="171452"/>
                    </a:cubicBezTo>
                    <a:cubicBezTo>
                      <a:pt x="5009586" y="165029"/>
                      <a:pt x="5010983" y="155395"/>
                      <a:pt x="5014338" y="147017"/>
                    </a:cubicBezTo>
                    <a:close/>
                    <a:moveTo>
                      <a:pt x="4949487" y="168799"/>
                    </a:moveTo>
                    <a:cubicBezTo>
                      <a:pt x="4954239" y="174804"/>
                      <a:pt x="4961786" y="178993"/>
                      <a:pt x="4973386" y="180249"/>
                    </a:cubicBezTo>
                    <a:cubicBezTo>
                      <a:pt x="4975343" y="226049"/>
                      <a:pt x="4978977" y="270592"/>
                      <a:pt x="4986804" y="316810"/>
                    </a:cubicBezTo>
                    <a:cubicBezTo>
                      <a:pt x="4986804" y="374060"/>
                      <a:pt x="5041592" y="386627"/>
                      <a:pt x="5099315" y="389419"/>
                    </a:cubicBezTo>
                    <a:lnTo>
                      <a:pt x="5101971" y="389419"/>
                    </a:lnTo>
                    <a:lnTo>
                      <a:pt x="5105045" y="389419"/>
                    </a:lnTo>
                    <a:lnTo>
                      <a:pt x="5108120" y="389419"/>
                    </a:lnTo>
                    <a:lnTo>
                      <a:pt x="5111055" y="389419"/>
                    </a:lnTo>
                    <a:lnTo>
                      <a:pt x="5113850" y="389419"/>
                    </a:lnTo>
                    <a:lnTo>
                      <a:pt x="5116506" y="389419"/>
                    </a:lnTo>
                    <a:lnTo>
                      <a:pt x="5119161" y="389419"/>
                    </a:lnTo>
                    <a:lnTo>
                      <a:pt x="5121817" y="389419"/>
                    </a:lnTo>
                    <a:lnTo>
                      <a:pt x="5124473" y="389419"/>
                    </a:lnTo>
                    <a:lnTo>
                      <a:pt x="5126988" y="389419"/>
                    </a:lnTo>
                    <a:lnTo>
                      <a:pt x="5129504" y="389419"/>
                    </a:lnTo>
                    <a:lnTo>
                      <a:pt x="5132160" y="389419"/>
                    </a:lnTo>
                    <a:lnTo>
                      <a:pt x="5134955" y="389419"/>
                    </a:lnTo>
                    <a:lnTo>
                      <a:pt x="5137890" y="389419"/>
                    </a:lnTo>
                    <a:lnTo>
                      <a:pt x="5140965" y="389419"/>
                    </a:lnTo>
                    <a:lnTo>
                      <a:pt x="5144180" y="389559"/>
                    </a:lnTo>
                    <a:lnTo>
                      <a:pt x="5145997" y="389559"/>
                    </a:lnTo>
                    <a:cubicBezTo>
                      <a:pt x="5146975" y="389559"/>
                      <a:pt x="5148093" y="389559"/>
                      <a:pt x="5149071" y="389559"/>
                    </a:cubicBezTo>
                    <a:cubicBezTo>
                      <a:pt x="5160252" y="389559"/>
                      <a:pt x="5171015" y="389559"/>
                      <a:pt x="5180938" y="389699"/>
                    </a:cubicBezTo>
                    <a:cubicBezTo>
                      <a:pt x="5191001" y="389419"/>
                      <a:pt x="5201343" y="389559"/>
                      <a:pt x="5211546" y="389559"/>
                    </a:cubicBezTo>
                    <a:cubicBezTo>
                      <a:pt x="5228039" y="389699"/>
                      <a:pt x="5244811" y="389838"/>
                      <a:pt x="5261023" y="388442"/>
                    </a:cubicBezTo>
                    <a:cubicBezTo>
                      <a:pt x="5250960" y="403801"/>
                      <a:pt x="5242015" y="417765"/>
                      <a:pt x="5236005" y="423490"/>
                    </a:cubicBezTo>
                    <a:cubicBezTo>
                      <a:pt x="5229157" y="430192"/>
                      <a:pt x="5227479" y="440665"/>
                      <a:pt x="5230694" y="449182"/>
                    </a:cubicBezTo>
                    <a:cubicBezTo>
                      <a:pt x="5189044" y="450020"/>
                      <a:pt x="5147674" y="457002"/>
                      <a:pt x="5116786" y="468312"/>
                    </a:cubicBezTo>
                    <a:cubicBezTo>
                      <a:pt x="5106023" y="474875"/>
                      <a:pt x="5098197" y="483532"/>
                      <a:pt x="5092466" y="493446"/>
                    </a:cubicBezTo>
                    <a:cubicBezTo>
                      <a:pt x="5090510" y="494284"/>
                      <a:pt x="5088693" y="495261"/>
                      <a:pt x="5087016" y="496238"/>
                    </a:cubicBezTo>
                    <a:cubicBezTo>
                      <a:pt x="5058503" y="512994"/>
                      <a:pt x="5033625" y="535196"/>
                      <a:pt x="5008328" y="556281"/>
                    </a:cubicBezTo>
                    <a:cubicBezTo>
                      <a:pt x="4999802" y="509504"/>
                      <a:pt x="4985267" y="470965"/>
                      <a:pt x="4966817" y="461191"/>
                    </a:cubicBezTo>
                    <a:cubicBezTo>
                      <a:pt x="4916223" y="437593"/>
                      <a:pt x="4859059" y="442619"/>
                      <a:pt x="4804270" y="454488"/>
                    </a:cubicBezTo>
                    <a:cubicBezTo>
                      <a:pt x="4816989" y="433823"/>
                      <a:pt x="4824676" y="401567"/>
                      <a:pt x="4833481" y="387604"/>
                    </a:cubicBezTo>
                    <a:cubicBezTo>
                      <a:pt x="4836277" y="375177"/>
                      <a:pt x="4857102" y="341804"/>
                      <a:pt x="4859897" y="321418"/>
                    </a:cubicBezTo>
                    <a:cubicBezTo>
                      <a:pt x="4881002" y="307315"/>
                      <a:pt x="4887431" y="281483"/>
                      <a:pt x="4886033" y="251322"/>
                    </a:cubicBezTo>
                    <a:cubicBezTo>
                      <a:pt x="4906299" y="223535"/>
                      <a:pt x="4927124" y="195609"/>
                      <a:pt x="4949487" y="168799"/>
                    </a:cubicBezTo>
                    <a:close/>
                    <a:moveTo>
                      <a:pt x="4620200" y="111271"/>
                    </a:moveTo>
                    <a:cubicBezTo>
                      <a:pt x="4668139" y="103591"/>
                      <a:pt x="4716498" y="95352"/>
                      <a:pt x="4765416" y="94515"/>
                    </a:cubicBezTo>
                    <a:cubicBezTo>
                      <a:pt x="4785961" y="152881"/>
                      <a:pt x="4812936" y="212784"/>
                      <a:pt x="4810700" y="274222"/>
                    </a:cubicBezTo>
                    <a:cubicBezTo>
                      <a:pt x="4787918" y="276736"/>
                      <a:pt x="4764857" y="277573"/>
                      <a:pt x="4741935" y="279389"/>
                    </a:cubicBezTo>
                    <a:cubicBezTo>
                      <a:pt x="4713144" y="281483"/>
                      <a:pt x="4684492" y="284415"/>
                      <a:pt x="4655700" y="286789"/>
                    </a:cubicBezTo>
                    <a:lnTo>
                      <a:pt x="4656259" y="286789"/>
                    </a:lnTo>
                    <a:cubicBezTo>
                      <a:pt x="4627607" y="288744"/>
                      <a:pt x="4586936" y="291956"/>
                      <a:pt x="4580786" y="261236"/>
                    </a:cubicBezTo>
                    <a:cubicBezTo>
                      <a:pt x="4571561" y="221441"/>
                      <a:pt x="4551156" y="185695"/>
                      <a:pt x="4552693" y="143805"/>
                    </a:cubicBezTo>
                    <a:cubicBezTo>
                      <a:pt x="4550037" y="114203"/>
                      <a:pt x="4595880" y="118252"/>
                      <a:pt x="4620200" y="111271"/>
                    </a:cubicBezTo>
                    <a:close/>
                    <a:moveTo>
                      <a:pt x="4430678" y="243503"/>
                    </a:moveTo>
                    <a:cubicBezTo>
                      <a:pt x="4442279" y="222139"/>
                      <a:pt x="4454019" y="200915"/>
                      <a:pt x="4465340" y="179411"/>
                    </a:cubicBezTo>
                    <a:cubicBezTo>
                      <a:pt x="4468415" y="171732"/>
                      <a:pt x="4473027" y="163493"/>
                      <a:pt x="4477080" y="155115"/>
                    </a:cubicBezTo>
                    <a:cubicBezTo>
                      <a:pt x="4478618" y="199658"/>
                      <a:pt x="4497625" y="243643"/>
                      <a:pt x="4519149" y="283996"/>
                    </a:cubicBezTo>
                    <a:cubicBezTo>
                      <a:pt x="4523622" y="291537"/>
                      <a:pt x="4531309" y="297122"/>
                      <a:pt x="4540394" y="299356"/>
                    </a:cubicBezTo>
                    <a:cubicBezTo>
                      <a:pt x="4545006" y="308432"/>
                      <a:pt x="4552134" y="316531"/>
                      <a:pt x="4561778" y="322675"/>
                    </a:cubicBezTo>
                    <a:cubicBezTo>
                      <a:pt x="4572819" y="329796"/>
                      <a:pt x="4586097" y="335102"/>
                      <a:pt x="4599934" y="337476"/>
                    </a:cubicBezTo>
                    <a:cubicBezTo>
                      <a:pt x="4619082" y="339850"/>
                      <a:pt x="4638369" y="340687"/>
                      <a:pt x="4657797" y="340687"/>
                    </a:cubicBezTo>
                    <a:cubicBezTo>
                      <a:pt x="4712864" y="340687"/>
                      <a:pt x="4768351" y="333706"/>
                      <a:pt x="4823279" y="333147"/>
                    </a:cubicBezTo>
                    <a:cubicBezTo>
                      <a:pt x="4810420" y="354092"/>
                      <a:pt x="4798261" y="375456"/>
                      <a:pt x="4785263" y="396261"/>
                    </a:cubicBezTo>
                    <a:cubicBezTo>
                      <a:pt x="4775619" y="416229"/>
                      <a:pt x="4742774" y="444993"/>
                      <a:pt x="4761642" y="465519"/>
                    </a:cubicBezTo>
                    <a:cubicBezTo>
                      <a:pt x="4752278" y="468033"/>
                      <a:pt x="4743193" y="470546"/>
                      <a:pt x="4734248" y="472920"/>
                    </a:cubicBezTo>
                    <a:cubicBezTo>
                      <a:pt x="4709370" y="480181"/>
                      <a:pt x="4692878" y="499729"/>
                      <a:pt x="4682535" y="524305"/>
                    </a:cubicBezTo>
                    <a:cubicBezTo>
                      <a:pt x="4651787" y="553907"/>
                      <a:pt x="4626489" y="588536"/>
                      <a:pt x="4600633" y="622606"/>
                    </a:cubicBezTo>
                    <a:cubicBezTo>
                      <a:pt x="4601891" y="551254"/>
                      <a:pt x="4587495" y="456583"/>
                      <a:pt x="4503915" y="448065"/>
                    </a:cubicBezTo>
                    <a:cubicBezTo>
                      <a:pt x="4465620" y="442340"/>
                      <a:pt x="4426904" y="446250"/>
                      <a:pt x="4388469" y="449322"/>
                    </a:cubicBezTo>
                    <a:cubicBezTo>
                      <a:pt x="4380503" y="449741"/>
                      <a:pt x="4372955" y="450299"/>
                      <a:pt x="4365687" y="450997"/>
                    </a:cubicBezTo>
                    <a:cubicBezTo>
                      <a:pt x="4378686" y="425165"/>
                      <a:pt x="4414605" y="345993"/>
                      <a:pt x="4404822" y="326445"/>
                    </a:cubicBezTo>
                    <a:cubicBezTo>
                      <a:pt x="4419357" y="304383"/>
                      <a:pt x="4421733" y="278830"/>
                      <a:pt x="4419637" y="252579"/>
                    </a:cubicBezTo>
                    <a:cubicBezTo>
                      <a:pt x="4424109" y="251183"/>
                      <a:pt x="4428302" y="247971"/>
                      <a:pt x="4430678" y="243503"/>
                    </a:cubicBezTo>
                    <a:close/>
                    <a:moveTo>
                      <a:pt x="4127667" y="146737"/>
                    </a:moveTo>
                    <a:cubicBezTo>
                      <a:pt x="4164844" y="139616"/>
                      <a:pt x="4203699" y="135567"/>
                      <a:pt x="4242275" y="135567"/>
                    </a:cubicBezTo>
                    <a:cubicBezTo>
                      <a:pt x="4269948" y="135567"/>
                      <a:pt x="4297622" y="137661"/>
                      <a:pt x="4324457" y="142269"/>
                    </a:cubicBezTo>
                    <a:cubicBezTo>
                      <a:pt x="4334100" y="192677"/>
                      <a:pt x="4351571" y="245039"/>
                      <a:pt x="4341647" y="296145"/>
                    </a:cubicBezTo>
                    <a:cubicBezTo>
                      <a:pt x="4294267" y="300892"/>
                      <a:pt x="4247306" y="308432"/>
                      <a:pt x="4199926" y="313180"/>
                    </a:cubicBezTo>
                    <a:cubicBezTo>
                      <a:pt x="4181477" y="314017"/>
                      <a:pt x="4161770" y="315135"/>
                      <a:pt x="4144858" y="307874"/>
                    </a:cubicBezTo>
                    <a:cubicBezTo>
                      <a:pt x="4151427" y="254534"/>
                      <a:pt x="4119281" y="200775"/>
                      <a:pt x="4127667" y="146737"/>
                    </a:cubicBezTo>
                    <a:close/>
                    <a:moveTo>
                      <a:pt x="4021026" y="222977"/>
                    </a:moveTo>
                    <a:cubicBezTo>
                      <a:pt x="4032067" y="207757"/>
                      <a:pt x="4043249" y="192397"/>
                      <a:pt x="4055828" y="178155"/>
                    </a:cubicBezTo>
                    <a:cubicBezTo>
                      <a:pt x="4058483" y="200496"/>
                      <a:pt x="4064633" y="222698"/>
                      <a:pt x="4071341" y="244201"/>
                    </a:cubicBezTo>
                    <a:cubicBezTo>
                      <a:pt x="4078610" y="283996"/>
                      <a:pt x="4071341" y="337755"/>
                      <a:pt x="4124732" y="356606"/>
                    </a:cubicBezTo>
                    <a:cubicBezTo>
                      <a:pt x="4147514" y="365123"/>
                      <a:pt x="4171413" y="367916"/>
                      <a:pt x="4195733" y="367916"/>
                    </a:cubicBezTo>
                    <a:cubicBezTo>
                      <a:pt x="4237243" y="367916"/>
                      <a:pt x="4280011" y="359677"/>
                      <a:pt x="4320823" y="357723"/>
                    </a:cubicBezTo>
                    <a:cubicBezTo>
                      <a:pt x="4336057" y="356187"/>
                      <a:pt x="4352689" y="356326"/>
                      <a:pt x="4367504" y="352975"/>
                    </a:cubicBezTo>
                    <a:cubicBezTo>
                      <a:pt x="4353667" y="374060"/>
                      <a:pt x="4343325" y="398914"/>
                      <a:pt x="4329488" y="419161"/>
                    </a:cubicBezTo>
                    <a:cubicBezTo>
                      <a:pt x="4322080" y="439129"/>
                      <a:pt x="4286161" y="466357"/>
                      <a:pt x="4288956" y="490234"/>
                    </a:cubicBezTo>
                    <a:cubicBezTo>
                      <a:pt x="4257230" y="497216"/>
                      <a:pt x="4223406" y="525701"/>
                      <a:pt x="4197550" y="551393"/>
                    </a:cubicBezTo>
                    <a:cubicBezTo>
                      <a:pt x="4189583" y="496099"/>
                      <a:pt x="4165404" y="429773"/>
                      <a:pt x="4101531" y="423629"/>
                    </a:cubicBezTo>
                    <a:cubicBezTo>
                      <a:pt x="4033186" y="413715"/>
                      <a:pt x="3943876" y="416787"/>
                      <a:pt x="3916761" y="481996"/>
                    </a:cubicBezTo>
                    <a:cubicBezTo>
                      <a:pt x="3916202" y="481856"/>
                      <a:pt x="3915783" y="481717"/>
                      <a:pt x="3914944" y="481717"/>
                    </a:cubicBezTo>
                    <a:cubicBezTo>
                      <a:pt x="3900409" y="485347"/>
                      <a:pt x="3889088" y="496099"/>
                      <a:pt x="3877767" y="505315"/>
                    </a:cubicBezTo>
                    <a:cubicBezTo>
                      <a:pt x="3879025" y="503080"/>
                      <a:pt x="3880143" y="500846"/>
                      <a:pt x="3881401" y="498891"/>
                    </a:cubicBezTo>
                    <a:cubicBezTo>
                      <a:pt x="3904881" y="449461"/>
                      <a:pt x="3940382" y="401428"/>
                      <a:pt x="3955336" y="348367"/>
                    </a:cubicBezTo>
                    <a:cubicBezTo>
                      <a:pt x="3965679" y="340687"/>
                      <a:pt x="3972807" y="329936"/>
                      <a:pt x="3975463" y="318486"/>
                    </a:cubicBezTo>
                    <a:cubicBezTo>
                      <a:pt x="3979236" y="303126"/>
                      <a:pt x="3980215" y="287767"/>
                      <a:pt x="3979516" y="272407"/>
                    </a:cubicBezTo>
                    <a:cubicBezTo>
                      <a:pt x="3998245" y="268358"/>
                      <a:pt x="4008308" y="236940"/>
                      <a:pt x="4021026" y="222977"/>
                    </a:cubicBezTo>
                    <a:close/>
                    <a:moveTo>
                      <a:pt x="3750021" y="144364"/>
                    </a:moveTo>
                    <a:cubicBezTo>
                      <a:pt x="3771545" y="142828"/>
                      <a:pt x="3794746" y="139337"/>
                      <a:pt x="3817248" y="139337"/>
                    </a:cubicBezTo>
                    <a:cubicBezTo>
                      <a:pt x="3835558" y="139337"/>
                      <a:pt x="3853308" y="141711"/>
                      <a:pt x="3869381" y="149390"/>
                    </a:cubicBezTo>
                    <a:cubicBezTo>
                      <a:pt x="3894678" y="194911"/>
                      <a:pt x="3906838" y="250903"/>
                      <a:pt x="3903903" y="301311"/>
                    </a:cubicBezTo>
                    <a:cubicBezTo>
                      <a:pt x="3844363" y="311225"/>
                      <a:pt x="3777415" y="323652"/>
                      <a:pt x="3715080" y="330215"/>
                    </a:cubicBezTo>
                    <a:cubicBezTo>
                      <a:pt x="3705995" y="330494"/>
                      <a:pt x="3696771" y="331192"/>
                      <a:pt x="3687546" y="329936"/>
                    </a:cubicBezTo>
                    <a:cubicBezTo>
                      <a:pt x="3682794" y="321697"/>
                      <a:pt x="3678741" y="313180"/>
                      <a:pt x="3674967" y="304662"/>
                    </a:cubicBezTo>
                    <a:cubicBezTo>
                      <a:pt x="3674688" y="303824"/>
                      <a:pt x="3674408" y="303126"/>
                      <a:pt x="3674129" y="302288"/>
                    </a:cubicBezTo>
                    <a:cubicBezTo>
                      <a:pt x="3686288" y="255092"/>
                      <a:pt x="3660712" y="206640"/>
                      <a:pt x="3658895" y="159165"/>
                    </a:cubicBezTo>
                    <a:cubicBezTo>
                      <a:pt x="3687826" y="149530"/>
                      <a:pt x="3719413" y="147435"/>
                      <a:pt x="3750021" y="144364"/>
                    </a:cubicBezTo>
                    <a:close/>
                    <a:moveTo>
                      <a:pt x="3525139" y="284834"/>
                    </a:moveTo>
                    <a:cubicBezTo>
                      <a:pt x="3524440" y="279807"/>
                      <a:pt x="3524021" y="274781"/>
                      <a:pt x="3523462" y="269614"/>
                    </a:cubicBezTo>
                    <a:cubicBezTo>
                      <a:pt x="3544846" y="265006"/>
                      <a:pt x="3552952" y="225909"/>
                      <a:pt x="3566789" y="210410"/>
                    </a:cubicBezTo>
                    <a:cubicBezTo>
                      <a:pt x="3569724" y="205802"/>
                      <a:pt x="3578390" y="192537"/>
                      <a:pt x="3588453" y="179411"/>
                    </a:cubicBezTo>
                    <a:cubicBezTo>
                      <a:pt x="3590968" y="189465"/>
                      <a:pt x="3594463" y="199239"/>
                      <a:pt x="3598376" y="208176"/>
                    </a:cubicBezTo>
                    <a:cubicBezTo>
                      <a:pt x="3616965" y="248949"/>
                      <a:pt x="3614309" y="293771"/>
                      <a:pt x="3628705" y="335661"/>
                    </a:cubicBezTo>
                    <a:cubicBezTo>
                      <a:pt x="3631920" y="367916"/>
                      <a:pt x="3663507" y="384951"/>
                      <a:pt x="3699706" y="384951"/>
                    </a:cubicBezTo>
                    <a:cubicBezTo>
                      <a:pt x="3701383" y="384951"/>
                      <a:pt x="3703060" y="384951"/>
                      <a:pt x="3704738" y="384811"/>
                    </a:cubicBezTo>
                    <a:cubicBezTo>
                      <a:pt x="3776717" y="382717"/>
                      <a:pt x="3847997" y="370150"/>
                      <a:pt x="3918997" y="360096"/>
                    </a:cubicBezTo>
                    <a:cubicBezTo>
                      <a:pt x="3899990" y="387883"/>
                      <a:pt x="3880842" y="418463"/>
                      <a:pt x="3876509" y="422373"/>
                    </a:cubicBezTo>
                    <a:cubicBezTo>
                      <a:pt x="3859597" y="446948"/>
                      <a:pt x="3842127" y="471244"/>
                      <a:pt x="3825355" y="495819"/>
                    </a:cubicBezTo>
                    <a:cubicBezTo>
                      <a:pt x="3821861" y="486883"/>
                      <a:pt x="3817528" y="478226"/>
                      <a:pt x="3811798" y="470406"/>
                    </a:cubicBezTo>
                    <a:cubicBezTo>
                      <a:pt x="3758128" y="413995"/>
                      <a:pt x="3597258" y="421116"/>
                      <a:pt x="3540653" y="480041"/>
                    </a:cubicBezTo>
                    <a:cubicBezTo>
                      <a:pt x="3534503" y="477947"/>
                      <a:pt x="3524580" y="480600"/>
                      <a:pt x="3519968" y="484649"/>
                    </a:cubicBezTo>
                    <a:cubicBezTo>
                      <a:pt x="3492294" y="503639"/>
                      <a:pt x="3470351" y="529052"/>
                      <a:pt x="3449526" y="555303"/>
                    </a:cubicBezTo>
                    <a:cubicBezTo>
                      <a:pt x="3445473" y="528214"/>
                      <a:pt x="3439603" y="499031"/>
                      <a:pt x="3425067" y="475992"/>
                    </a:cubicBezTo>
                    <a:cubicBezTo>
                      <a:pt x="3433872" y="476550"/>
                      <a:pt x="3442957" y="472222"/>
                      <a:pt x="3447290" y="463844"/>
                    </a:cubicBezTo>
                    <a:cubicBezTo>
                      <a:pt x="3455257" y="443876"/>
                      <a:pt x="3477339" y="413436"/>
                      <a:pt x="3483210" y="387046"/>
                    </a:cubicBezTo>
                    <a:cubicBezTo>
                      <a:pt x="3514657" y="370569"/>
                      <a:pt x="3530870" y="339570"/>
                      <a:pt x="3525139" y="284834"/>
                    </a:cubicBezTo>
                    <a:close/>
                    <a:moveTo>
                      <a:pt x="3257768" y="170475"/>
                    </a:moveTo>
                    <a:cubicBezTo>
                      <a:pt x="3278733" y="170894"/>
                      <a:pt x="3299977" y="169358"/>
                      <a:pt x="3321361" y="167822"/>
                    </a:cubicBezTo>
                    <a:cubicBezTo>
                      <a:pt x="3358259" y="165169"/>
                      <a:pt x="3395297" y="162655"/>
                      <a:pt x="3430518" y="169916"/>
                    </a:cubicBezTo>
                    <a:cubicBezTo>
                      <a:pt x="3443796" y="221022"/>
                      <a:pt x="3459869" y="282600"/>
                      <a:pt x="3446312" y="336498"/>
                    </a:cubicBezTo>
                    <a:cubicBezTo>
                      <a:pt x="3425766" y="344039"/>
                      <a:pt x="3403404" y="346971"/>
                      <a:pt x="3381181" y="348926"/>
                    </a:cubicBezTo>
                    <a:cubicBezTo>
                      <a:pt x="3340928" y="347250"/>
                      <a:pt x="3273841" y="354232"/>
                      <a:pt x="3263778" y="311644"/>
                    </a:cubicBezTo>
                    <a:cubicBezTo>
                      <a:pt x="3278174" y="298518"/>
                      <a:pt x="3269928" y="280366"/>
                      <a:pt x="3265875" y="265006"/>
                    </a:cubicBezTo>
                    <a:cubicBezTo>
                      <a:pt x="3257908" y="234427"/>
                      <a:pt x="3252317" y="201892"/>
                      <a:pt x="3257768" y="170475"/>
                    </a:cubicBezTo>
                    <a:close/>
                    <a:moveTo>
                      <a:pt x="2802972" y="158048"/>
                    </a:moveTo>
                    <a:cubicBezTo>
                      <a:pt x="2852868" y="147017"/>
                      <a:pt x="2913526" y="134729"/>
                      <a:pt x="2966498" y="148134"/>
                    </a:cubicBezTo>
                    <a:cubicBezTo>
                      <a:pt x="2988021" y="157070"/>
                      <a:pt x="2986344" y="181785"/>
                      <a:pt x="2994031" y="198541"/>
                    </a:cubicBezTo>
                    <a:cubicBezTo>
                      <a:pt x="3004094" y="233170"/>
                      <a:pt x="3017232" y="269614"/>
                      <a:pt x="3009685" y="305500"/>
                    </a:cubicBezTo>
                    <a:cubicBezTo>
                      <a:pt x="2979356" y="314017"/>
                      <a:pt x="2948048" y="320580"/>
                      <a:pt x="2916741" y="326166"/>
                    </a:cubicBezTo>
                    <a:cubicBezTo>
                      <a:pt x="2902765" y="328400"/>
                      <a:pt x="2888788" y="330215"/>
                      <a:pt x="2874532" y="331332"/>
                    </a:cubicBezTo>
                    <a:cubicBezTo>
                      <a:pt x="2873833" y="331332"/>
                      <a:pt x="2873134" y="331332"/>
                      <a:pt x="2872575" y="331332"/>
                    </a:cubicBezTo>
                    <a:cubicBezTo>
                      <a:pt x="2871178" y="331332"/>
                      <a:pt x="2869920" y="331332"/>
                      <a:pt x="2868382" y="331332"/>
                    </a:cubicBezTo>
                    <a:cubicBezTo>
                      <a:pt x="2848116" y="331332"/>
                      <a:pt x="2822260" y="331332"/>
                      <a:pt x="2812057" y="315274"/>
                    </a:cubicBezTo>
                    <a:cubicBezTo>
                      <a:pt x="2816669" y="309549"/>
                      <a:pt x="2818766" y="302428"/>
                      <a:pt x="2817787" y="295167"/>
                    </a:cubicBezTo>
                    <a:cubicBezTo>
                      <a:pt x="2812197" y="249647"/>
                      <a:pt x="2801295" y="203987"/>
                      <a:pt x="2802972" y="158048"/>
                    </a:cubicBezTo>
                    <a:close/>
                    <a:moveTo>
                      <a:pt x="2713662" y="184159"/>
                    </a:moveTo>
                    <a:cubicBezTo>
                      <a:pt x="2717995" y="179970"/>
                      <a:pt x="2722328" y="175641"/>
                      <a:pt x="2726521" y="171452"/>
                    </a:cubicBezTo>
                    <a:cubicBezTo>
                      <a:pt x="2726660" y="178574"/>
                      <a:pt x="2727220" y="185416"/>
                      <a:pt x="2727639" y="191978"/>
                    </a:cubicBezTo>
                    <a:cubicBezTo>
                      <a:pt x="2734208" y="234147"/>
                      <a:pt x="2732111" y="282321"/>
                      <a:pt x="2758667" y="319603"/>
                    </a:cubicBezTo>
                    <a:cubicBezTo>
                      <a:pt x="2759925" y="327003"/>
                      <a:pt x="2761881" y="334404"/>
                      <a:pt x="2765375" y="341106"/>
                    </a:cubicBezTo>
                    <a:cubicBezTo>
                      <a:pt x="2788996" y="375596"/>
                      <a:pt x="2829248" y="386347"/>
                      <a:pt x="2873973" y="386347"/>
                    </a:cubicBezTo>
                    <a:cubicBezTo>
                      <a:pt x="2920515" y="386347"/>
                      <a:pt x="2971809" y="374758"/>
                      <a:pt x="3014158" y="366101"/>
                    </a:cubicBezTo>
                    <a:cubicBezTo>
                      <a:pt x="3005073" y="378947"/>
                      <a:pt x="2996128" y="391793"/>
                      <a:pt x="2985785" y="403103"/>
                    </a:cubicBezTo>
                    <a:cubicBezTo>
                      <a:pt x="2973067" y="416508"/>
                      <a:pt x="2953779" y="437453"/>
                      <a:pt x="2975582" y="454209"/>
                    </a:cubicBezTo>
                    <a:cubicBezTo>
                      <a:pt x="3001159" y="470965"/>
                      <a:pt x="3016254" y="437453"/>
                      <a:pt x="3026597" y="419161"/>
                    </a:cubicBezTo>
                    <a:cubicBezTo>
                      <a:pt x="3031069" y="409387"/>
                      <a:pt x="3058044" y="370010"/>
                      <a:pt x="3067408" y="342922"/>
                    </a:cubicBezTo>
                    <a:cubicBezTo>
                      <a:pt x="3087255" y="322116"/>
                      <a:pt x="3089491" y="291397"/>
                      <a:pt x="3084879" y="259561"/>
                    </a:cubicBezTo>
                    <a:cubicBezTo>
                      <a:pt x="3089631" y="251741"/>
                      <a:pt x="3094243" y="244061"/>
                      <a:pt x="3099275" y="239035"/>
                    </a:cubicBezTo>
                    <a:cubicBezTo>
                      <a:pt x="3124852" y="206779"/>
                      <a:pt x="3147913" y="167263"/>
                      <a:pt x="3186209" y="149111"/>
                    </a:cubicBezTo>
                    <a:cubicBezTo>
                      <a:pt x="3168319" y="203289"/>
                      <a:pt x="3187187" y="297541"/>
                      <a:pt x="3215559" y="317648"/>
                    </a:cubicBezTo>
                    <a:cubicBezTo>
                      <a:pt x="3217236" y="378947"/>
                      <a:pt x="3283485" y="397239"/>
                      <a:pt x="3346100" y="402684"/>
                    </a:cubicBezTo>
                    <a:cubicBezTo>
                      <a:pt x="3360775" y="403522"/>
                      <a:pt x="3374892" y="404081"/>
                      <a:pt x="3388169" y="404081"/>
                    </a:cubicBezTo>
                    <a:cubicBezTo>
                      <a:pt x="3405360" y="404081"/>
                      <a:pt x="3421293" y="403243"/>
                      <a:pt x="3435829" y="401148"/>
                    </a:cubicBezTo>
                    <a:cubicBezTo>
                      <a:pt x="3435689" y="401288"/>
                      <a:pt x="3435410" y="401567"/>
                      <a:pt x="3435270" y="401707"/>
                    </a:cubicBezTo>
                    <a:cubicBezTo>
                      <a:pt x="3427164" y="416368"/>
                      <a:pt x="3405640" y="435219"/>
                      <a:pt x="3403823" y="452394"/>
                    </a:cubicBezTo>
                    <a:cubicBezTo>
                      <a:pt x="3399490" y="449043"/>
                      <a:pt x="3394738" y="445971"/>
                      <a:pt x="3389427" y="443318"/>
                    </a:cubicBezTo>
                    <a:cubicBezTo>
                      <a:pt x="3342885" y="417625"/>
                      <a:pt x="3166502" y="415950"/>
                      <a:pt x="3137011" y="464961"/>
                    </a:cubicBezTo>
                    <a:cubicBezTo>
                      <a:pt x="3132818" y="471663"/>
                      <a:pt x="3129883" y="478645"/>
                      <a:pt x="3127367" y="485906"/>
                    </a:cubicBezTo>
                    <a:cubicBezTo>
                      <a:pt x="3112832" y="497635"/>
                      <a:pt x="3099414" y="511319"/>
                      <a:pt x="3091867" y="517044"/>
                    </a:cubicBezTo>
                    <a:cubicBezTo>
                      <a:pt x="3084739" y="525701"/>
                      <a:pt x="3071042" y="537011"/>
                      <a:pt x="3058603" y="549439"/>
                    </a:cubicBezTo>
                    <a:cubicBezTo>
                      <a:pt x="3056087" y="541340"/>
                      <a:pt x="3053292" y="533381"/>
                      <a:pt x="3049798" y="525701"/>
                    </a:cubicBezTo>
                    <a:cubicBezTo>
                      <a:pt x="3037079" y="500148"/>
                      <a:pt x="2998364" y="484090"/>
                      <a:pt x="2953639" y="476271"/>
                    </a:cubicBezTo>
                    <a:cubicBezTo>
                      <a:pt x="2946092" y="475433"/>
                      <a:pt x="2938545" y="474456"/>
                      <a:pt x="2931137" y="473059"/>
                    </a:cubicBezTo>
                    <a:cubicBezTo>
                      <a:pt x="2873274" y="466636"/>
                      <a:pt x="2811079" y="472501"/>
                      <a:pt x="2782986" y="488140"/>
                    </a:cubicBezTo>
                    <a:cubicBezTo>
                      <a:pt x="2774740" y="485347"/>
                      <a:pt x="2769988" y="494423"/>
                      <a:pt x="2768730" y="501544"/>
                    </a:cubicBezTo>
                    <a:cubicBezTo>
                      <a:pt x="2765236" y="506571"/>
                      <a:pt x="2762860" y="512157"/>
                      <a:pt x="2761043" y="518161"/>
                    </a:cubicBezTo>
                    <a:cubicBezTo>
                      <a:pt x="2755452" y="519836"/>
                      <a:pt x="2750001" y="521791"/>
                      <a:pt x="2744970" y="523606"/>
                    </a:cubicBezTo>
                    <a:cubicBezTo>
                      <a:pt x="2715479" y="534777"/>
                      <a:pt x="2689203" y="552510"/>
                      <a:pt x="2665723" y="573316"/>
                    </a:cubicBezTo>
                    <a:cubicBezTo>
                      <a:pt x="2662089" y="540362"/>
                      <a:pt x="2656219" y="507968"/>
                      <a:pt x="2642522" y="478086"/>
                    </a:cubicBezTo>
                    <a:cubicBezTo>
                      <a:pt x="2640286" y="474176"/>
                      <a:pt x="2637490" y="470686"/>
                      <a:pt x="2634415" y="467474"/>
                    </a:cubicBezTo>
                    <a:cubicBezTo>
                      <a:pt x="2651467" y="457979"/>
                      <a:pt x="2657616" y="425445"/>
                      <a:pt x="2667959" y="409526"/>
                    </a:cubicBezTo>
                    <a:cubicBezTo>
                      <a:pt x="2673969" y="393608"/>
                      <a:pt x="2686967" y="378528"/>
                      <a:pt x="2686408" y="360934"/>
                    </a:cubicBezTo>
                    <a:cubicBezTo>
                      <a:pt x="2685849" y="357304"/>
                      <a:pt x="2684312" y="354232"/>
                      <a:pt x="2681936" y="351718"/>
                    </a:cubicBezTo>
                    <a:cubicBezTo>
                      <a:pt x="2685010" y="319463"/>
                      <a:pt x="2673270" y="279528"/>
                      <a:pt x="2657197" y="242525"/>
                    </a:cubicBezTo>
                    <a:cubicBezTo>
                      <a:pt x="2674808" y="221441"/>
                      <a:pt x="2694235" y="202870"/>
                      <a:pt x="2713662" y="184159"/>
                    </a:cubicBezTo>
                    <a:close/>
                    <a:moveTo>
                      <a:pt x="2392062" y="196586"/>
                    </a:moveTo>
                    <a:cubicBezTo>
                      <a:pt x="2412608" y="191978"/>
                      <a:pt x="2465858" y="181087"/>
                      <a:pt x="2505692" y="181087"/>
                    </a:cubicBezTo>
                    <a:cubicBezTo>
                      <a:pt x="2527635" y="181087"/>
                      <a:pt x="2545525" y="184438"/>
                      <a:pt x="2551814" y="193933"/>
                    </a:cubicBezTo>
                    <a:cubicBezTo>
                      <a:pt x="2575854" y="244899"/>
                      <a:pt x="2610236" y="297401"/>
                      <a:pt x="2607161" y="353394"/>
                    </a:cubicBezTo>
                    <a:cubicBezTo>
                      <a:pt x="2554609" y="364565"/>
                      <a:pt x="2503176" y="380762"/>
                      <a:pt x="2448807" y="385510"/>
                    </a:cubicBezTo>
                    <a:cubicBezTo>
                      <a:pt x="2440701" y="385510"/>
                      <a:pt x="2431896" y="386627"/>
                      <a:pt x="2424069" y="383974"/>
                    </a:cubicBezTo>
                    <a:cubicBezTo>
                      <a:pt x="2405899" y="353673"/>
                      <a:pt x="2403523" y="319882"/>
                      <a:pt x="2397234" y="287068"/>
                    </a:cubicBezTo>
                    <a:cubicBezTo>
                      <a:pt x="2392342" y="257327"/>
                      <a:pt x="2383537" y="226328"/>
                      <a:pt x="2392062" y="196586"/>
                    </a:cubicBezTo>
                    <a:close/>
                    <a:moveTo>
                      <a:pt x="2257608" y="261097"/>
                    </a:moveTo>
                    <a:cubicBezTo>
                      <a:pt x="2267811" y="238476"/>
                      <a:pt x="2280809" y="218229"/>
                      <a:pt x="2296183" y="198262"/>
                    </a:cubicBezTo>
                    <a:cubicBezTo>
                      <a:pt x="2297581" y="196447"/>
                      <a:pt x="2299119" y="194631"/>
                      <a:pt x="2300656" y="192956"/>
                    </a:cubicBezTo>
                    <a:cubicBezTo>
                      <a:pt x="2301914" y="192397"/>
                      <a:pt x="2303172" y="191978"/>
                      <a:pt x="2304290" y="191420"/>
                    </a:cubicBezTo>
                    <a:cubicBezTo>
                      <a:pt x="2308762" y="190163"/>
                      <a:pt x="2312955" y="188488"/>
                      <a:pt x="2317288" y="186812"/>
                    </a:cubicBezTo>
                    <a:cubicBezTo>
                      <a:pt x="2308064" y="219626"/>
                      <a:pt x="2317847" y="257187"/>
                      <a:pt x="2323717" y="289302"/>
                    </a:cubicBezTo>
                    <a:cubicBezTo>
                      <a:pt x="2333641" y="315693"/>
                      <a:pt x="2329308" y="356606"/>
                      <a:pt x="2360196" y="372524"/>
                    </a:cubicBezTo>
                    <a:cubicBezTo>
                      <a:pt x="2360476" y="373501"/>
                      <a:pt x="2360615" y="374479"/>
                      <a:pt x="2360895" y="375456"/>
                    </a:cubicBezTo>
                    <a:cubicBezTo>
                      <a:pt x="2364109" y="389280"/>
                      <a:pt x="2366066" y="404500"/>
                      <a:pt x="2375990" y="416229"/>
                    </a:cubicBezTo>
                    <a:cubicBezTo>
                      <a:pt x="2395696" y="434521"/>
                      <a:pt x="2422391" y="440665"/>
                      <a:pt x="2451742" y="440665"/>
                    </a:cubicBezTo>
                    <a:cubicBezTo>
                      <a:pt x="2504573" y="440665"/>
                      <a:pt x="2565791" y="420697"/>
                      <a:pt x="2610096" y="414972"/>
                    </a:cubicBezTo>
                    <a:cubicBezTo>
                      <a:pt x="2611494" y="414832"/>
                      <a:pt x="2612752" y="414553"/>
                      <a:pt x="2614010" y="414414"/>
                    </a:cubicBezTo>
                    <a:cubicBezTo>
                      <a:pt x="2607161" y="424607"/>
                      <a:pt x="2600732" y="435219"/>
                      <a:pt x="2600033" y="445133"/>
                    </a:cubicBezTo>
                    <a:cubicBezTo>
                      <a:pt x="2587594" y="440525"/>
                      <a:pt x="2573757" y="437313"/>
                      <a:pt x="2558942" y="435638"/>
                    </a:cubicBezTo>
                    <a:lnTo>
                      <a:pt x="2556566" y="435777"/>
                    </a:lnTo>
                    <a:lnTo>
                      <a:pt x="2549159" y="436057"/>
                    </a:lnTo>
                    <a:lnTo>
                      <a:pt x="2541751" y="436336"/>
                    </a:lnTo>
                    <a:lnTo>
                      <a:pt x="2534344" y="436755"/>
                    </a:lnTo>
                    <a:lnTo>
                      <a:pt x="2526796" y="437174"/>
                    </a:lnTo>
                    <a:lnTo>
                      <a:pt x="2519249" y="437593"/>
                    </a:lnTo>
                    <a:lnTo>
                      <a:pt x="2511701" y="438011"/>
                    </a:lnTo>
                    <a:lnTo>
                      <a:pt x="2503875" y="438430"/>
                    </a:lnTo>
                    <a:lnTo>
                      <a:pt x="2495908" y="438849"/>
                    </a:lnTo>
                    <a:lnTo>
                      <a:pt x="2487802" y="439408"/>
                    </a:lnTo>
                    <a:lnTo>
                      <a:pt x="2479416" y="439966"/>
                    </a:lnTo>
                    <a:lnTo>
                      <a:pt x="2470890" y="440525"/>
                    </a:lnTo>
                    <a:lnTo>
                      <a:pt x="2462364" y="441083"/>
                    </a:lnTo>
                    <a:lnTo>
                      <a:pt x="2454817" y="441502"/>
                    </a:lnTo>
                    <a:cubicBezTo>
                      <a:pt x="2429520" y="446669"/>
                      <a:pt x="2407157" y="454209"/>
                      <a:pt x="2392062" y="462866"/>
                    </a:cubicBezTo>
                    <a:cubicBezTo>
                      <a:pt x="2390385" y="463983"/>
                      <a:pt x="2388848" y="465380"/>
                      <a:pt x="2387310" y="466636"/>
                    </a:cubicBezTo>
                    <a:cubicBezTo>
                      <a:pt x="2387171" y="466636"/>
                      <a:pt x="2386891" y="466636"/>
                      <a:pt x="2386612" y="466636"/>
                    </a:cubicBezTo>
                    <a:cubicBezTo>
                      <a:pt x="2359218" y="463285"/>
                      <a:pt x="2288636" y="491770"/>
                      <a:pt x="2268370" y="525142"/>
                    </a:cubicBezTo>
                    <a:cubicBezTo>
                      <a:pt x="2263199" y="511039"/>
                      <a:pt x="2255931" y="498193"/>
                      <a:pt x="2242793" y="490095"/>
                    </a:cubicBezTo>
                    <a:cubicBezTo>
                      <a:pt x="2236504" y="486743"/>
                      <a:pt x="2230075" y="484509"/>
                      <a:pt x="2223506" y="482973"/>
                    </a:cubicBezTo>
                    <a:cubicBezTo>
                      <a:pt x="2223645" y="482694"/>
                      <a:pt x="2223785" y="482554"/>
                      <a:pt x="2223925" y="482275"/>
                    </a:cubicBezTo>
                    <a:cubicBezTo>
                      <a:pt x="2227978" y="466357"/>
                      <a:pt x="2249782" y="427679"/>
                      <a:pt x="2250900" y="402405"/>
                    </a:cubicBezTo>
                    <a:cubicBezTo>
                      <a:pt x="2264876" y="371546"/>
                      <a:pt x="2261801" y="318486"/>
                      <a:pt x="2249782" y="269754"/>
                    </a:cubicBezTo>
                    <a:cubicBezTo>
                      <a:pt x="2252996" y="267380"/>
                      <a:pt x="2255931" y="264587"/>
                      <a:pt x="2257608" y="261097"/>
                    </a:cubicBezTo>
                    <a:close/>
                    <a:moveTo>
                      <a:pt x="2156838" y="225909"/>
                    </a:moveTo>
                    <a:cubicBezTo>
                      <a:pt x="2173190" y="274222"/>
                      <a:pt x="2191360" y="325188"/>
                      <a:pt x="2183533" y="375875"/>
                    </a:cubicBezTo>
                    <a:cubicBezTo>
                      <a:pt x="2136851" y="384253"/>
                      <a:pt x="2091847" y="398356"/>
                      <a:pt x="2044187" y="402126"/>
                    </a:cubicBezTo>
                    <a:cubicBezTo>
                      <a:pt x="2031608" y="402545"/>
                      <a:pt x="2018750" y="402545"/>
                      <a:pt x="2007009" y="398775"/>
                    </a:cubicBezTo>
                    <a:cubicBezTo>
                      <a:pt x="1994291" y="379785"/>
                      <a:pt x="1989259" y="356745"/>
                      <a:pt x="1981013" y="335940"/>
                    </a:cubicBezTo>
                    <a:cubicBezTo>
                      <a:pt x="1985905" y="330634"/>
                      <a:pt x="1988421" y="323652"/>
                      <a:pt x="1987023" y="316810"/>
                    </a:cubicBezTo>
                    <a:cubicBezTo>
                      <a:pt x="1981712" y="288325"/>
                      <a:pt x="1974584" y="259980"/>
                      <a:pt x="1974723" y="231076"/>
                    </a:cubicBezTo>
                    <a:cubicBezTo>
                      <a:pt x="1999182" y="228283"/>
                      <a:pt x="2069205" y="207897"/>
                      <a:pt x="2115188" y="207897"/>
                    </a:cubicBezTo>
                    <a:cubicBezTo>
                      <a:pt x="2137131" y="207757"/>
                      <a:pt x="2153623" y="212365"/>
                      <a:pt x="2156838" y="225909"/>
                    </a:cubicBezTo>
                    <a:close/>
                    <a:moveTo>
                      <a:pt x="1846139" y="385370"/>
                    </a:moveTo>
                    <a:cubicBezTo>
                      <a:pt x="1858858" y="359957"/>
                      <a:pt x="1871996" y="334823"/>
                      <a:pt x="1887091" y="310806"/>
                    </a:cubicBezTo>
                    <a:cubicBezTo>
                      <a:pt x="1890445" y="305779"/>
                      <a:pt x="1898132" y="293352"/>
                      <a:pt x="1907776" y="279109"/>
                    </a:cubicBezTo>
                    <a:cubicBezTo>
                      <a:pt x="1914625" y="301590"/>
                      <a:pt x="1924548" y="322954"/>
                      <a:pt x="1932514" y="337755"/>
                    </a:cubicBezTo>
                    <a:cubicBezTo>
                      <a:pt x="1943835" y="386627"/>
                      <a:pt x="1937546" y="451835"/>
                      <a:pt x="2015814" y="457420"/>
                    </a:cubicBezTo>
                    <a:cubicBezTo>
                      <a:pt x="2025458" y="458677"/>
                      <a:pt x="2035102" y="459096"/>
                      <a:pt x="2044746" y="459096"/>
                    </a:cubicBezTo>
                    <a:cubicBezTo>
                      <a:pt x="2092685" y="459096"/>
                      <a:pt x="2139646" y="445831"/>
                      <a:pt x="2186468" y="437593"/>
                    </a:cubicBezTo>
                    <a:cubicBezTo>
                      <a:pt x="2189543" y="437034"/>
                      <a:pt x="2192618" y="436615"/>
                      <a:pt x="2195832" y="436057"/>
                    </a:cubicBezTo>
                    <a:cubicBezTo>
                      <a:pt x="2186328" y="451277"/>
                      <a:pt x="2175846" y="467334"/>
                      <a:pt x="2179200" y="480460"/>
                    </a:cubicBezTo>
                    <a:cubicBezTo>
                      <a:pt x="2168019" y="481298"/>
                      <a:pt x="2156977" y="482834"/>
                      <a:pt x="2146215" y="483951"/>
                    </a:cubicBezTo>
                    <a:cubicBezTo>
                      <a:pt x="2098276" y="486185"/>
                      <a:pt x="2046842" y="493166"/>
                      <a:pt x="2001419" y="513413"/>
                    </a:cubicBezTo>
                    <a:cubicBezTo>
                      <a:pt x="1974863" y="522350"/>
                      <a:pt x="1962284" y="547763"/>
                      <a:pt x="1961586" y="574014"/>
                    </a:cubicBezTo>
                    <a:cubicBezTo>
                      <a:pt x="1946351" y="583509"/>
                      <a:pt x="1932654" y="600125"/>
                      <a:pt x="1921752" y="614368"/>
                    </a:cubicBezTo>
                    <a:cubicBezTo>
                      <a:pt x="1919097" y="606967"/>
                      <a:pt x="1916162" y="599846"/>
                      <a:pt x="1913087" y="593004"/>
                    </a:cubicBezTo>
                    <a:cubicBezTo>
                      <a:pt x="1905819" y="573176"/>
                      <a:pt x="1896036" y="552790"/>
                      <a:pt x="1877307" y="541479"/>
                    </a:cubicBezTo>
                    <a:cubicBezTo>
                      <a:pt x="1847817" y="523467"/>
                      <a:pt x="1813295" y="524863"/>
                      <a:pt x="1780310" y="530728"/>
                    </a:cubicBezTo>
                    <a:cubicBezTo>
                      <a:pt x="1785901" y="514670"/>
                      <a:pt x="1789534" y="496797"/>
                      <a:pt x="1795125" y="487023"/>
                    </a:cubicBezTo>
                    <a:cubicBezTo>
                      <a:pt x="1803791" y="464123"/>
                      <a:pt x="1811897" y="442200"/>
                      <a:pt x="1822379" y="419859"/>
                    </a:cubicBezTo>
                    <a:cubicBezTo>
                      <a:pt x="1826293" y="413715"/>
                      <a:pt x="1828529" y="404639"/>
                      <a:pt x="1825175" y="399752"/>
                    </a:cubicBezTo>
                    <a:cubicBezTo>
                      <a:pt x="1825734" y="398495"/>
                      <a:pt x="1826432" y="397239"/>
                      <a:pt x="1826852" y="395982"/>
                    </a:cubicBezTo>
                    <a:cubicBezTo>
                      <a:pt x="1834399" y="396541"/>
                      <a:pt x="1842366" y="392631"/>
                      <a:pt x="1846139" y="385370"/>
                    </a:cubicBezTo>
                    <a:close/>
                    <a:moveTo>
                      <a:pt x="1519648" y="246994"/>
                    </a:moveTo>
                    <a:cubicBezTo>
                      <a:pt x="1559062" y="238895"/>
                      <a:pt x="1603088" y="230657"/>
                      <a:pt x="1646135" y="230657"/>
                    </a:cubicBezTo>
                    <a:cubicBezTo>
                      <a:pt x="1665982" y="230657"/>
                      <a:pt x="1685829" y="232472"/>
                      <a:pt x="1704697" y="236661"/>
                    </a:cubicBezTo>
                    <a:cubicBezTo>
                      <a:pt x="1734188" y="248809"/>
                      <a:pt x="1742853" y="277992"/>
                      <a:pt x="1748723" y="302707"/>
                    </a:cubicBezTo>
                    <a:cubicBezTo>
                      <a:pt x="1753615" y="324350"/>
                      <a:pt x="1759904" y="349764"/>
                      <a:pt x="1757109" y="373222"/>
                    </a:cubicBezTo>
                    <a:cubicBezTo>
                      <a:pt x="1710008" y="377271"/>
                      <a:pt x="1663327" y="382857"/>
                      <a:pt x="1616086" y="385928"/>
                    </a:cubicBezTo>
                    <a:cubicBezTo>
                      <a:pt x="1573737" y="391793"/>
                      <a:pt x="1544386" y="368614"/>
                      <a:pt x="1534882" y="335800"/>
                    </a:cubicBezTo>
                    <a:cubicBezTo>
                      <a:pt x="1523841" y="310108"/>
                      <a:pt x="1513219" y="283438"/>
                      <a:pt x="1504274" y="257047"/>
                    </a:cubicBezTo>
                    <a:cubicBezTo>
                      <a:pt x="1510423" y="254953"/>
                      <a:pt x="1515734" y="251462"/>
                      <a:pt x="1519648" y="246994"/>
                    </a:cubicBezTo>
                    <a:close/>
                    <a:moveTo>
                      <a:pt x="1468075" y="252160"/>
                    </a:moveTo>
                    <a:cubicBezTo>
                      <a:pt x="1470590" y="253975"/>
                      <a:pt x="1473386" y="255511"/>
                      <a:pt x="1476740" y="256628"/>
                    </a:cubicBezTo>
                    <a:cubicBezTo>
                      <a:pt x="1483169" y="296703"/>
                      <a:pt x="1492533" y="336638"/>
                      <a:pt x="1501618" y="376433"/>
                    </a:cubicBezTo>
                    <a:cubicBezTo>
                      <a:pt x="1510423" y="412040"/>
                      <a:pt x="1552632" y="437872"/>
                      <a:pt x="1594981" y="441223"/>
                    </a:cubicBezTo>
                    <a:cubicBezTo>
                      <a:pt x="1601271" y="441502"/>
                      <a:pt x="1607421" y="441502"/>
                      <a:pt x="1613710" y="441502"/>
                    </a:cubicBezTo>
                    <a:cubicBezTo>
                      <a:pt x="1656338" y="441502"/>
                      <a:pt x="1698967" y="436894"/>
                      <a:pt x="1741595" y="434940"/>
                    </a:cubicBezTo>
                    <a:cubicBezTo>
                      <a:pt x="1754034" y="434800"/>
                      <a:pt x="1770666" y="434381"/>
                      <a:pt x="1785621" y="431030"/>
                    </a:cubicBezTo>
                    <a:cubicBezTo>
                      <a:pt x="1773462" y="451975"/>
                      <a:pt x="1764656" y="475992"/>
                      <a:pt x="1752357" y="495959"/>
                    </a:cubicBezTo>
                    <a:cubicBezTo>
                      <a:pt x="1746766" y="508805"/>
                      <a:pt x="1732091" y="525841"/>
                      <a:pt x="1730414" y="540502"/>
                    </a:cubicBezTo>
                    <a:cubicBezTo>
                      <a:pt x="1711126" y="544132"/>
                      <a:pt x="1691978" y="549159"/>
                      <a:pt x="1682754" y="566613"/>
                    </a:cubicBezTo>
                    <a:cubicBezTo>
                      <a:pt x="1681217" y="569825"/>
                      <a:pt x="1680657" y="573176"/>
                      <a:pt x="1680378" y="576527"/>
                    </a:cubicBezTo>
                    <a:cubicBezTo>
                      <a:pt x="1678980" y="576807"/>
                      <a:pt x="1677443" y="576807"/>
                      <a:pt x="1676045" y="577225"/>
                    </a:cubicBezTo>
                    <a:cubicBezTo>
                      <a:pt x="1675626" y="575829"/>
                      <a:pt x="1675207" y="574433"/>
                      <a:pt x="1674088" y="572757"/>
                    </a:cubicBezTo>
                    <a:cubicBezTo>
                      <a:pt x="1648651" y="546506"/>
                      <a:pt x="1607421" y="594819"/>
                      <a:pt x="1584779" y="620232"/>
                    </a:cubicBezTo>
                    <a:cubicBezTo>
                      <a:pt x="1572339" y="592166"/>
                      <a:pt x="1554170" y="567032"/>
                      <a:pt x="1523841" y="557258"/>
                    </a:cubicBezTo>
                    <a:cubicBezTo>
                      <a:pt x="1482610" y="546786"/>
                      <a:pt x="1440261" y="546925"/>
                      <a:pt x="1398192" y="551952"/>
                    </a:cubicBezTo>
                    <a:cubicBezTo>
                      <a:pt x="1408255" y="533381"/>
                      <a:pt x="1429360" y="491072"/>
                      <a:pt x="1425726" y="470686"/>
                    </a:cubicBezTo>
                    <a:cubicBezTo>
                      <a:pt x="1429360" y="465100"/>
                      <a:pt x="1431596" y="458677"/>
                      <a:pt x="1431596" y="450858"/>
                    </a:cubicBezTo>
                    <a:cubicBezTo>
                      <a:pt x="1432574" y="415531"/>
                      <a:pt x="1423629" y="381181"/>
                      <a:pt x="1410072" y="347809"/>
                    </a:cubicBezTo>
                    <a:cubicBezTo>
                      <a:pt x="1427962" y="315833"/>
                      <a:pt x="1444314" y="280087"/>
                      <a:pt x="1468075" y="252160"/>
                    </a:cubicBezTo>
                    <a:close/>
                    <a:moveTo>
                      <a:pt x="1269748" y="261795"/>
                    </a:moveTo>
                    <a:cubicBezTo>
                      <a:pt x="1274500" y="261795"/>
                      <a:pt x="1279252" y="261934"/>
                      <a:pt x="1284004" y="262074"/>
                    </a:cubicBezTo>
                    <a:cubicBezTo>
                      <a:pt x="1317827" y="317229"/>
                      <a:pt x="1350672" y="375037"/>
                      <a:pt x="1359197" y="437174"/>
                    </a:cubicBezTo>
                    <a:cubicBezTo>
                      <a:pt x="1291831" y="451137"/>
                      <a:pt x="1222926" y="459934"/>
                      <a:pt x="1153603" y="463844"/>
                    </a:cubicBezTo>
                    <a:cubicBezTo>
                      <a:pt x="1133477" y="464262"/>
                      <a:pt x="1111953" y="466217"/>
                      <a:pt x="1092805" y="459794"/>
                    </a:cubicBezTo>
                    <a:cubicBezTo>
                      <a:pt x="1071700" y="432426"/>
                      <a:pt x="1058702" y="401009"/>
                      <a:pt x="1041651" y="371826"/>
                    </a:cubicBezTo>
                    <a:cubicBezTo>
                      <a:pt x="1054929" y="350881"/>
                      <a:pt x="1030470" y="329098"/>
                      <a:pt x="1031728" y="307175"/>
                    </a:cubicBezTo>
                    <a:cubicBezTo>
                      <a:pt x="1108039" y="286370"/>
                      <a:pt x="1188684" y="261795"/>
                      <a:pt x="1269748" y="261795"/>
                    </a:cubicBezTo>
                    <a:close/>
                    <a:moveTo>
                      <a:pt x="757648" y="360376"/>
                    </a:moveTo>
                    <a:cubicBezTo>
                      <a:pt x="769668" y="360376"/>
                      <a:pt x="781688" y="361213"/>
                      <a:pt x="793707" y="363029"/>
                    </a:cubicBezTo>
                    <a:cubicBezTo>
                      <a:pt x="814113" y="382577"/>
                      <a:pt x="821660" y="409806"/>
                      <a:pt x="836895" y="432426"/>
                    </a:cubicBezTo>
                    <a:cubicBezTo>
                      <a:pt x="851011" y="459934"/>
                      <a:pt x="873513" y="487023"/>
                      <a:pt x="875750" y="517323"/>
                    </a:cubicBezTo>
                    <a:cubicBezTo>
                      <a:pt x="791751" y="528773"/>
                      <a:pt x="711386" y="554046"/>
                      <a:pt x="627666" y="565077"/>
                    </a:cubicBezTo>
                    <a:cubicBezTo>
                      <a:pt x="588252" y="572199"/>
                      <a:pt x="571201" y="541619"/>
                      <a:pt x="555827" y="517323"/>
                    </a:cubicBezTo>
                    <a:cubicBezTo>
                      <a:pt x="535281" y="485626"/>
                      <a:pt x="514037" y="444993"/>
                      <a:pt x="499082" y="408549"/>
                    </a:cubicBezTo>
                    <a:cubicBezTo>
                      <a:pt x="584898" y="402545"/>
                      <a:pt x="670295" y="360376"/>
                      <a:pt x="757648" y="360376"/>
                    </a:cubicBezTo>
                    <a:close/>
                    <a:moveTo>
                      <a:pt x="448487" y="386068"/>
                    </a:moveTo>
                    <a:cubicBezTo>
                      <a:pt x="453938" y="414972"/>
                      <a:pt x="461765" y="443597"/>
                      <a:pt x="470011" y="472082"/>
                    </a:cubicBezTo>
                    <a:cubicBezTo>
                      <a:pt x="492793" y="532543"/>
                      <a:pt x="513478" y="623863"/>
                      <a:pt x="607820" y="626376"/>
                    </a:cubicBezTo>
                    <a:cubicBezTo>
                      <a:pt x="609637" y="626376"/>
                      <a:pt x="611454" y="626376"/>
                      <a:pt x="613270" y="626376"/>
                    </a:cubicBezTo>
                    <a:cubicBezTo>
                      <a:pt x="694614" y="626376"/>
                      <a:pt x="771764" y="597333"/>
                      <a:pt x="850871" y="583928"/>
                    </a:cubicBezTo>
                    <a:cubicBezTo>
                      <a:pt x="855903" y="583090"/>
                      <a:pt x="860515" y="582252"/>
                      <a:pt x="865127" y="581275"/>
                    </a:cubicBezTo>
                    <a:cubicBezTo>
                      <a:pt x="865127" y="581414"/>
                      <a:pt x="864988" y="581554"/>
                      <a:pt x="864988" y="581554"/>
                    </a:cubicBezTo>
                    <a:cubicBezTo>
                      <a:pt x="858139" y="593004"/>
                      <a:pt x="863730" y="608643"/>
                      <a:pt x="875051" y="614647"/>
                    </a:cubicBezTo>
                    <a:cubicBezTo>
                      <a:pt x="909852" y="629727"/>
                      <a:pt x="917819" y="579878"/>
                      <a:pt x="928721" y="557398"/>
                    </a:cubicBezTo>
                    <a:cubicBezTo>
                      <a:pt x="929839" y="553767"/>
                      <a:pt x="931236" y="550137"/>
                      <a:pt x="932494" y="546506"/>
                    </a:cubicBezTo>
                    <a:cubicBezTo>
                      <a:pt x="951782" y="519557"/>
                      <a:pt x="940740" y="481856"/>
                      <a:pt x="914604" y="438849"/>
                    </a:cubicBezTo>
                    <a:cubicBezTo>
                      <a:pt x="912647" y="436196"/>
                      <a:pt x="910831" y="433404"/>
                      <a:pt x="909014" y="430751"/>
                    </a:cubicBezTo>
                    <a:cubicBezTo>
                      <a:pt x="915722" y="421954"/>
                      <a:pt x="919915" y="408689"/>
                      <a:pt x="925785" y="400590"/>
                    </a:cubicBezTo>
                    <a:cubicBezTo>
                      <a:pt x="937665" y="381739"/>
                      <a:pt x="951782" y="361632"/>
                      <a:pt x="967016" y="342782"/>
                    </a:cubicBezTo>
                    <a:cubicBezTo>
                      <a:pt x="973865" y="358002"/>
                      <a:pt x="979875" y="375875"/>
                      <a:pt x="997485" y="383694"/>
                    </a:cubicBezTo>
                    <a:cubicBezTo>
                      <a:pt x="1010763" y="416368"/>
                      <a:pt x="1023202" y="449461"/>
                      <a:pt x="1038157" y="481717"/>
                    </a:cubicBezTo>
                    <a:cubicBezTo>
                      <a:pt x="1051015" y="507968"/>
                      <a:pt x="1086655" y="518021"/>
                      <a:pt x="1118242" y="519976"/>
                    </a:cubicBezTo>
                    <a:cubicBezTo>
                      <a:pt x="1129843" y="520535"/>
                      <a:pt x="1141443" y="520674"/>
                      <a:pt x="1153184" y="520674"/>
                    </a:cubicBezTo>
                    <a:cubicBezTo>
                      <a:pt x="1220970" y="520674"/>
                      <a:pt x="1288616" y="512436"/>
                      <a:pt x="1354865" y="501405"/>
                    </a:cubicBezTo>
                    <a:cubicBezTo>
                      <a:pt x="1363670" y="500148"/>
                      <a:pt x="1373034" y="498472"/>
                      <a:pt x="1381979" y="496099"/>
                    </a:cubicBezTo>
                    <a:cubicBezTo>
                      <a:pt x="1381420" y="496797"/>
                      <a:pt x="1381001" y="497635"/>
                      <a:pt x="1380582" y="498472"/>
                    </a:cubicBezTo>
                    <a:cubicBezTo>
                      <a:pt x="1371217" y="516346"/>
                      <a:pt x="1342985" y="539664"/>
                      <a:pt x="1354306" y="558515"/>
                    </a:cubicBezTo>
                    <a:cubicBezTo>
                      <a:pt x="1335996" y="562006"/>
                      <a:pt x="1317967" y="566055"/>
                      <a:pt x="1300217" y="570244"/>
                    </a:cubicBezTo>
                    <a:cubicBezTo>
                      <a:pt x="1275478" y="577225"/>
                      <a:pt x="1234108" y="576527"/>
                      <a:pt x="1229076" y="607526"/>
                    </a:cubicBezTo>
                    <a:cubicBezTo>
                      <a:pt x="1226980" y="606129"/>
                      <a:pt x="1224603" y="605292"/>
                      <a:pt x="1221948" y="605012"/>
                    </a:cubicBezTo>
                    <a:cubicBezTo>
                      <a:pt x="1214121" y="603895"/>
                      <a:pt x="1207273" y="607247"/>
                      <a:pt x="1200983" y="611715"/>
                    </a:cubicBezTo>
                    <a:cubicBezTo>
                      <a:pt x="1171073" y="634196"/>
                      <a:pt x="1151646" y="667568"/>
                      <a:pt x="1131660" y="698706"/>
                    </a:cubicBezTo>
                    <a:cubicBezTo>
                      <a:pt x="1121177" y="673014"/>
                      <a:pt x="1109437" y="647740"/>
                      <a:pt x="1092386" y="626097"/>
                    </a:cubicBezTo>
                    <a:cubicBezTo>
                      <a:pt x="1035641" y="564798"/>
                      <a:pt x="849194" y="633498"/>
                      <a:pt x="771065" y="643691"/>
                    </a:cubicBezTo>
                    <a:cubicBezTo>
                      <a:pt x="716417" y="657933"/>
                      <a:pt x="535561" y="670361"/>
                      <a:pt x="521025" y="728448"/>
                    </a:cubicBezTo>
                    <a:cubicBezTo>
                      <a:pt x="520047" y="729565"/>
                      <a:pt x="519488" y="730682"/>
                      <a:pt x="518789" y="731939"/>
                    </a:cubicBezTo>
                    <a:cubicBezTo>
                      <a:pt x="518649" y="731939"/>
                      <a:pt x="518649" y="732078"/>
                      <a:pt x="518510" y="732078"/>
                    </a:cubicBezTo>
                    <a:cubicBezTo>
                      <a:pt x="460787" y="780252"/>
                      <a:pt x="419975" y="844483"/>
                      <a:pt x="380142" y="907457"/>
                    </a:cubicBezTo>
                    <a:cubicBezTo>
                      <a:pt x="377347" y="914020"/>
                      <a:pt x="372036" y="921979"/>
                      <a:pt x="366305" y="930636"/>
                    </a:cubicBezTo>
                    <a:cubicBezTo>
                      <a:pt x="362951" y="922817"/>
                      <a:pt x="359597" y="914858"/>
                      <a:pt x="356102" y="907038"/>
                    </a:cubicBezTo>
                    <a:cubicBezTo>
                      <a:pt x="355404" y="905363"/>
                      <a:pt x="354565" y="903547"/>
                      <a:pt x="353866" y="901732"/>
                    </a:cubicBezTo>
                    <a:cubicBezTo>
                      <a:pt x="350652" y="894192"/>
                      <a:pt x="347297" y="886652"/>
                      <a:pt x="343943" y="879112"/>
                    </a:cubicBezTo>
                    <a:cubicBezTo>
                      <a:pt x="340728" y="871851"/>
                      <a:pt x="337514" y="864590"/>
                      <a:pt x="334159" y="857469"/>
                    </a:cubicBezTo>
                    <a:cubicBezTo>
                      <a:pt x="329687" y="847694"/>
                      <a:pt x="325075" y="837920"/>
                      <a:pt x="320462" y="828146"/>
                    </a:cubicBezTo>
                    <a:cubicBezTo>
                      <a:pt x="320462" y="828146"/>
                      <a:pt x="320462" y="828285"/>
                      <a:pt x="320462" y="828425"/>
                    </a:cubicBezTo>
                    <a:lnTo>
                      <a:pt x="320462" y="828425"/>
                    </a:lnTo>
                    <a:cubicBezTo>
                      <a:pt x="295864" y="772572"/>
                      <a:pt x="269448" y="717557"/>
                      <a:pt x="241495" y="663239"/>
                    </a:cubicBezTo>
                    <a:cubicBezTo>
                      <a:pt x="256729" y="638245"/>
                      <a:pt x="272663" y="610598"/>
                      <a:pt x="287617" y="586162"/>
                    </a:cubicBezTo>
                    <a:cubicBezTo>
                      <a:pt x="334159" y="515787"/>
                      <a:pt x="388109" y="446669"/>
                      <a:pt x="448487" y="386068"/>
                    </a:cubicBezTo>
                    <a:close/>
                    <a:moveTo>
                      <a:pt x="158894" y="506432"/>
                    </a:moveTo>
                    <a:cubicBezTo>
                      <a:pt x="193975" y="506152"/>
                      <a:pt x="228776" y="509224"/>
                      <a:pt x="263298" y="515647"/>
                    </a:cubicBezTo>
                    <a:cubicBezTo>
                      <a:pt x="267212" y="516206"/>
                      <a:pt x="270985" y="516764"/>
                      <a:pt x="274899" y="517323"/>
                    </a:cubicBezTo>
                    <a:cubicBezTo>
                      <a:pt x="241635" y="558515"/>
                      <a:pt x="216197" y="594121"/>
                      <a:pt x="210747" y="605850"/>
                    </a:cubicBezTo>
                    <a:cubicBezTo>
                      <a:pt x="193136" y="573455"/>
                      <a:pt x="174827" y="541479"/>
                      <a:pt x="155819" y="509783"/>
                    </a:cubicBezTo>
                    <a:cubicBezTo>
                      <a:pt x="157077" y="508945"/>
                      <a:pt x="158195" y="507828"/>
                      <a:pt x="158894" y="506432"/>
                    </a:cubicBezTo>
                    <a:close/>
                    <a:moveTo>
                      <a:pt x="539195" y="2023682"/>
                    </a:moveTo>
                    <a:cubicBezTo>
                      <a:pt x="535421" y="2014746"/>
                      <a:pt x="531648" y="2005949"/>
                      <a:pt x="527874" y="1997152"/>
                    </a:cubicBezTo>
                    <a:cubicBezTo>
                      <a:pt x="524100" y="1988216"/>
                      <a:pt x="520187" y="1979419"/>
                      <a:pt x="516273" y="1970622"/>
                    </a:cubicBezTo>
                    <a:cubicBezTo>
                      <a:pt x="513758" y="1965037"/>
                      <a:pt x="511382" y="1959312"/>
                      <a:pt x="508866" y="1953866"/>
                    </a:cubicBezTo>
                    <a:cubicBezTo>
                      <a:pt x="508307" y="1952330"/>
                      <a:pt x="507608" y="1950934"/>
                      <a:pt x="506909" y="1949537"/>
                    </a:cubicBezTo>
                    <a:cubicBezTo>
                      <a:pt x="506210" y="1947862"/>
                      <a:pt x="505372" y="1946186"/>
                      <a:pt x="504673" y="1944510"/>
                    </a:cubicBezTo>
                    <a:cubicBezTo>
                      <a:pt x="501179" y="1936691"/>
                      <a:pt x="497685" y="1928872"/>
                      <a:pt x="494190" y="1921052"/>
                    </a:cubicBezTo>
                    <a:cubicBezTo>
                      <a:pt x="490696" y="1913233"/>
                      <a:pt x="487062" y="1905413"/>
                      <a:pt x="483568" y="1897734"/>
                    </a:cubicBezTo>
                    <a:cubicBezTo>
                      <a:pt x="475741" y="1880419"/>
                      <a:pt x="467775" y="1863244"/>
                      <a:pt x="459948" y="1846069"/>
                    </a:cubicBezTo>
                    <a:cubicBezTo>
                      <a:pt x="453938" y="1832944"/>
                      <a:pt x="447788" y="1819818"/>
                      <a:pt x="441918" y="1806693"/>
                    </a:cubicBezTo>
                    <a:cubicBezTo>
                      <a:pt x="438843" y="1800130"/>
                      <a:pt x="435908" y="1793567"/>
                      <a:pt x="432973" y="1787005"/>
                    </a:cubicBezTo>
                    <a:cubicBezTo>
                      <a:pt x="426963" y="1773879"/>
                      <a:pt x="421093" y="1760754"/>
                      <a:pt x="415083" y="1747628"/>
                    </a:cubicBezTo>
                    <a:cubicBezTo>
                      <a:pt x="409213" y="1734503"/>
                      <a:pt x="403343" y="1721377"/>
                      <a:pt x="397613" y="1708112"/>
                    </a:cubicBezTo>
                    <a:cubicBezTo>
                      <a:pt x="397613" y="1707972"/>
                      <a:pt x="397473" y="1707833"/>
                      <a:pt x="397473" y="1707693"/>
                    </a:cubicBezTo>
                    <a:cubicBezTo>
                      <a:pt x="398172" y="1704482"/>
                      <a:pt x="398312" y="1701270"/>
                      <a:pt x="397054" y="1698059"/>
                    </a:cubicBezTo>
                    <a:cubicBezTo>
                      <a:pt x="381400" y="1656448"/>
                      <a:pt x="364908" y="1615117"/>
                      <a:pt x="347856" y="1574064"/>
                    </a:cubicBezTo>
                    <a:cubicBezTo>
                      <a:pt x="299777" y="1437504"/>
                      <a:pt x="244570" y="1303735"/>
                      <a:pt x="187406" y="1170665"/>
                    </a:cubicBezTo>
                    <a:cubicBezTo>
                      <a:pt x="141423" y="1054211"/>
                      <a:pt x="94043" y="937059"/>
                      <a:pt x="37997" y="825353"/>
                    </a:cubicBezTo>
                    <a:cubicBezTo>
                      <a:pt x="59521" y="819349"/>
                      <a:pt x="62595" y="787094"/>
                      <a:pt x="68326" y="766707"/>
                    </a:cubicBezTo>
                    <a:cubicBezTo>
                      <a:pt x="80206" y="725236"/>
                      <a:pt x="94881" y="684603"/>
                      <a:pt x="105084" y="642713"/>
                    </a:cubicBezTo>
                    <a:cubicBezTo>
                      <a:pt x="112631" y="609760"/>
                      <a:pt x="119899" y="576667"/>
                      <a:pt x="128565" y="543993"/>
                    </a:cubicBezTo>
                    <a:cubicBezTo>
                      <a:pt x="137370" y="567591"/>
                      <a:pt x="148411" y="590770"/>
                      <a:pt x="157496" y="613809"/>
                    </a:cubicBezTo>
                    <a:cubicBezTo>
                      <a:pt x="164904" y="629309"/>
                      <a:pt x="172032" y="644947"/>
                      <a:pt x="179160" y="660726"/>
                    </a:cubicBezTo>
                    <a:cubicBezTo>
                      <a:pt x="175666" y="673991"/>
                      <a:pt x="178321" y="686139"/>
                      <a:pt x="194115" y="694517"/>
                    </a:cubicBezTo>
                    <a:cubicBezTo>
                      <a:pt x="211445" y="734173"/>
                      <a:pt x="228357" y="773968"/>
                      <a:pt x="245828" y="813624"/>
                    </a:cubicBezTo>
                    <a:cubicBezTo>
                      <a:pt x="302992" y="933569"/>
                      <a:pt x="337514" y="1064405"/>
                      <a:pt x="413266" y="1174994"/>
                    </a:cubicBezTo>
                    <a:cubicBezTo>
                      <a:pt x="414245" y="1176530"/>
                      <a:pt x="415503" y="1177926"/>
                      <a:pt x="416900" y="1179183"/>
                    </a:cubicBezTo>
                    <a:lnTo>
                      <a:pt x="416900" y="1179322"/>
                    </a:lnTo>
                    <a:cubicBezTo>
                      <a:pt x="427942" y="1203479"/>
                      <a:pt x="438564" y="1227635"/>
                      <a:pt x="449046" y="1251931"/>
                    </a:cubicBezTo>
                    <a:cubicBezTo>
                      <a:pt x="451702" y="1257936"/>
                      <a:pt x="454357" y="1264080"/>
                      <a:pt x="456873" y="1270223"/>
                    </a:cubicBezTo>
                    <a:cubicBezTo>
                      <a:pt x="470430" y="1302060"/>
                      <a:pt x="483708" y="1334175"/>
                      <a:pt x="496846" y="1366151"/>
                    </a:cubicBezTo>
                    <a:cubicBezTo>
                      <a:pt x="499781" y="1373133"/>
                      <a:pt x="502576" y="1380254"/>
                      <a:pt x="505511" y="1387236"/>
                    </a:cubicBezTo>
                    <a:cubicBezTo>
                      <a:pt x="517112" y="1415442"/>
                      <a:pt x="528712" y="1443647"/>
                      <a:pt x="540453" y="1471853"/>
                    </a:cubicBezTo>
                    <a:cubicBezTo>
                      <a:pt x="599573" y="1598500"/>
                      <a:pt x="666940" y="1721098"/>
                      <a:pt x="725921" y="1847885"/>
                    </a:cubicBezTo>
                    <a:cubicBezTo>
                      <a:pt x="769109" y="1944231"/>
                      <a:pt x="797481" y="2046442"/>
                      <a:pt x="840529" y="2142929"/>
                    </a:cubicBezTo>
                    <a:cubicBezTo>
                      <a:pt x="858279" y="2184539"/>
                      <a:pt x="874212" y="2226988"/>
                      <a:pt x="894199" y="2267621"/>
                    </a:cubicBezTo>
                    <a:cubicBezTo>
                      <a:pt x="896994" y="2273765"/>
                      <a:pt x="900069" y="2279909"/>
                      <a:pt x="903842" y="2285494"/>
                    </a:cubicBezTo>
                    <a:cubicBezTo>
                      <a:pt x="902445" y="2285773"/>
                      <a:pt x="900907" y="2286332"/>
                      <a:pt x="899510" y="2286890"/>
                    </a:cubicBezTo>
                    <a:cubicBezTo>
                      <a:pt x="897972" y="2287449"/>
                      <a:pt x="896575" y="2288287"/>
                      <a:pt x="895177" y="2289125"/>
                    </a:cubicBezTo>
                    <a:cubicBezTo>
                      <a:pt x="873793" y="2306299"/>
                      <a:pt x="870858" y="2338136"/>
                      <a:pt x="859677" y="2362152"/>
                    </a:cubicBezTo>
                    <a:cubicBezTo>
                      <a:pt x="831584" y="2433365"/>
                      <a:pt x="814672" y="2508069"/>
                      <a:pt x="790353" y="2580538"/>
                    </a:cubicBezTo>
                    <a:cubicBezTo>
                      <a:pt x="691539" y="2401808"/>
                      <a:pt x="616206" y="2212466"/>
                      <a:pt x="539195" y="2023682"/>
                    </a:cubicBezTo>
                    <a:close/>
                    <a:moveTo>
                      <a:pt x="6924369" y="2568111"/>
                    </a:moveTo>
                    <a:cubicBezTo>
                      <a:pt x="6878107" y="2574953"/>
                      <a:pt x="6832543" y="2559733"/>
                      <a:pt x="6786281" y="2559035"/>
                    </a:cubicBezTo>
                    <a:cubicBezTo>
                      <a:pt x="6621358" y="2558476"/>
                      <a:pt x="6456855" y="2551634"/>
                      <a:pt x="6292071" y="2548562"/>
                    </a:cubicBezTo>
                    <a:cubicBezTo>
                      <a:pt x="6216318" y="2547166"/>
                      <a:pt x="6140147" y="2544792"/>
                      <a:pt x="6064254" y="2544792"/>
                    </a:cubicBezTo>
                    <a:cubicBezTo>
                      <a:pt x="6053492" y="2544792"/>
                      <a:pt x="6042730" y="2544792"/>
                      <a:pt x="6031829" y="2544932"/>
                    </a:cubicBezTo>
                    <a:cubicBezTo>
                      <a:pt x="6032667" y="2542977"/>
                      <a:pt x="6033646" y="2541022"/>
                      <a:pt x="6034484" y="2539067"/>
                    </a:cubicBezTo>
                    <a:cubicBezTo>
                      <a:pt x="5822041" y="2558057"/>
                      <a:pt x="5607222" y="2556661"/>
                      <a:pt x="5394080" y="2565877"/>
                    </a:cubicBezTo>
                    <a:cubicBezTo>
                      <a:pt x="5221610" y="2574534"/>
                      <a:pt x="5049139" y="2575511"/>
                      <a:pt x="4876529" y="2580957"/>
                    </a:cubicBezTo>
                    <a:cubicBezTo>
                      <a:pt x="4651647" y="2594083"/>
                      <a:pt x="4426625" y="2596875"/>
                      <a:pt x="4201603" y="2603717"/>
                    </a:cubicBezTo>
                    <a:cubicBezTo>
                      <a:pt x="3973366" y="2619915"/>
                      <a:pt x="3744850" y="2620054"/>
                      <a:pt x="3516194" y="2620753"/>
                    </a:cubicBezTo>
                    <a:cubicBezTo>
                      <a:pt x="3285302" y="2627734"/>
                      <a:pt x="3054550" y="2619496"/>
                      <a:pt x="2823797" y="2614469"/>
                    </a:cubicBezTo>
                    <a:cubicBezTo>
                      <a:pt x="2477739" y="2621590"/>
                      <a:pt x="2131400" y="2617820"/>
                      <a:pt x="1785481" y="2628153"/>
                    </a:cubicBezTo>
                    <a:cubicBezTo>
                      <a:pt x="1559341" y="2632482"/>
                      <a:pt x="1332922" y="2630527"/>
                      <a:pt x="1106782" y="2628153"/>
                    </a:cubicBezTo>
                    <a:cubicBezTo>
                      <a:pt x="1058283" y="2626058"/>
                      <a:pt x="1009225" y="2624104"/>
                      <a:pt x="960307" y="2624104"/>
                    </a:cubicBezTo>
                    <a:cubicBezTo>
                      <a:pt x="953739" y="2624104"/>
                      <a:pt x="947170" y="2624104"/>
                      <a:pt x="940740" y="2624243"/>
                    </a:cubicBezTo>
                    <a:cubicBezTo>
                      <a:pt x="934171" y="2624243"/>
                      <a:pt x="927602" y="2624383"/>
                      <a:pt x="921033" y="2624662"/>
                    </a:cubicBezTo>
                    <a:cubicBezTo>
                      <a:pt x="917819" y="2624662"/>
                      <a:pt x="914744" y="2624802"/>
                      <a:pt x="911669" y="2624942"/>
                    </a:cubicBezTo>
                    <a:cubicBezTo>
                      <a:pt x="908455" y="2624942"/>
                      <a:pt x="905380" y="2625081"/>
                      <a:pt x="902165" y="2625361"/>
                    </a:cubicBezTo>
                    <a:cubicBezTo>
                      <a:pt x="901327" y="2625361"/>
                      <a:pt x="900488" y="2625361"/>
                      <a:pt x="899649" y="2625361"/>
                    </a:cubicBezTo>
                    <a:cubicBezTo>
                      <a:pt x="895317" y="2625500"/>
                      <a:pt x="890984" y="2625779"/>
                      <a:pt x="886651" y="2625919"/>
                    </a:cubicBezTo>
                    <a:cubicBezTo>
                      <a:pt x="884974" y="2626058"/>
                      <a:pt x="883157" y="2626058"/>
                      <a:pt x="881480" y="2626198"/>
                    </a:cubicBezTo>
                    <a:cubicBezTo>
                      <a:pt x="877566" y="2626338"/>
                      <a:pt x="873653" y="2626617"/>
                      <a:pt x="869740" y="2626896"/>
                    </a:cubicBezTo>
                    <a:cubicBezTo>
                      <a:pt x="869041" y="2626896"/>
                      <a:pt x="868482" y="2626896"/>
                      <a:pt x="867783" y="2627036"/>
                    </a:cubicBezTo>
                    <a:cubicBezTo>
                      <a:pt x="867783" y="2627036"/>
                      <a:pt x="867783" y="2627036"/>
                      <a:pt x="867643" y="2627036"/>
                    </a:cubicBezTo>
                    <a:cubicBezTo>
                      <a:pt x="863171" y="2627315"/>
                      <a:pt x="858698" y="2627594"/>
                      <a:pt x="854365" y="2628013"/>
                    </a:cubicBezTo>
                    <a:cubicBezTo>
                      <a:pt x="849334" y="2628432"/>
                      <a:pt x="844302" y="2628851"/>
                      <a:pt x="839271" y="2629270"/>
                    </a:cubicBezTo>
                    <a:cubicBezTo>
                      <a:pt x="839830" y="2628153"/>
                      <a:pt x="840389" y="2626896"/>
                      <a:pt x="840948" y="2625779"/>
                    </a:cubicBezTo>
                    <a:cubicBezTo>
                      <a:pt x="841507" y="2624802"/>
                      <a:pt x="841926" y="2623685"/>
                      <a:pt x="842346" y="2622707"/>
                    </a:cubicBezTo>
                    <a:cubicBezTo>
                      <a:pt x="842485" y="2622289"/>
                      <a:pt x="842765" y="2622009"/>
                      <a:pt x="842905" y="2621590"/>
                    </a:cubicBezTo>
                    <a:cubicBezTo>
                      <a:pt x="843743" y="2619636"/>
                      <a:pt x="844582" y="2617820"/>
                      <a:pt x="845420" y="2615865"/>
                    </a:cubicBezTo>
                    <a:cubicBezTo>
                      <a:pt x="851989" y="2599808"/>
                      <a:pt x="857021" y="2582214"/>
                      <a:pt x="861633" y="2565737"/>
                    </a:cubicBezTo>
                    <a:cubicBezTo>
                      <a:pt x="862053" y="2564201"/>
                      <a:pt x="862472" y="2562665"/>
                      <a:pt x="862891" y="2561269"/>
                    </a:cubicBezTo>
                    <a:cubicBezTo>
                      <a:pt x="863171" y="2560152"/>
                      <a:pt x="863450" y="2559174"/>
                      <a:pt x="863730" y="2558057"/>
                    </a:cubicBezTo>
                    <a:cubicBezTo>
                      <a:pt x="864289" y="2556242"/>
                      <a:pt x="864708" y="2554427"/>
                      <a:pt x="865267" y="2552612"/>
                    </a:cubicBezTo>
                    <a:cubicBezTo>
                      <a:pt x="866525" y="2547864"/>
                      <a:pt x="867923" y="2543256"/>
                      <a:pt x="869181" y="2538928"/>
                    </a:cubicBezTo>
                    <a:cubicBezTo>
                      <a:pt x="869740" y="2537112"/>
                      <a:pt x="870299" y="2535297"/>
                      <a:pt x="870858" y="2533482"/>
                    </a:cubicBezTo>
                    <a:cubicBezTo>
                      <a:pt x="871557" y="2531108"/>
                      <a:pt x="872395" y="2528735"/>
                      <a:pt x="873094" y="2526640"/>
                    </a:cubicBezTo>
                    <a:cubicBezTo>
                      <a:pt x="873653" y="2525383"/>
                      <a:pt x="874072" y="2524127"/>
                      <a:pt x="874492" y="2523010"/>
                    </a:cubicBezTo>
                    <a:cubicBezTo>
                      <a:pt x="891124" y="2454869"/>
                      <a:pt x="919077" y="2390219"/>
                      <a:pt x="938644" y="2323055"/>
                    </a:cubicBezTo>
                    <a:cubicBezTo>
                      <a:pt x="939063" y="2321799"/>
                      <a:pt x="939343" y="2320402"/>
                      <a:pt x="939482" y="2319146"/>
                    </a:cubicBezTo>
                    <a:cubicBezTo>
                      <a:pt x="939902" y="2316213"/>
                      <a:pt x="939902" y="2313421"/>
                      <a:pt x="939343" y="2310768"/>
                    </a:cubicBezTo>
                    <a:cubicBezTo>
                      <a:pt x="939343" y="2310628"/>
                      <a:pt x="939343" y="2310488"/>
                      <a:pt x="939343" y="2310349"/>
                    </a:cubicBezTo>
                    <a:cubicBezTo>
                      <a:pt x="941858" y="2311047"/>
                      <a:pt x="944374" y="2311605"/>
                      <a:pt x="946890" y="2312024"/>
                    </a:cubicBezTo>
                    <a:cubicBezTo>
                      <a:pt x="948148" y="2312304"/>
                      <a:pt x="949406" y="2312443"/>
                      <a:pt x="950664" y="2312583"/>
                    </a:cubicBezTo>
                    <a:cubicBezTo>
                      <a:pt x="951922" y="2312723"/>
                      <a:pt x="953319" y="2313002"/>
                      <a:pt x="954577" y="2313141"/>
                    </a:cubicBezTo>
                    <a:cubicBezTo>
                      <a:pt x="955136" y="2313281"/>
                      <a:pt x="955835" y="2313281"/>
                      <a:pt x="956534" y="2313281"/>
                    </a:cubicBezTo>
                    <a:cubicBezTo>
                      <a:pt x="957233" y="2313421"/>
                      <a:pt x="957932" y="2313421"/>
                      <a:pt x="958491" y="2313421"/>
                    </a:cubicBezTo>
                    <a:cubicBezTo>
                      <a:pt x="962404" y="2313700"/>
                      <a:pt x="966317" y="2313839"/>
                      <a:pt x="970371" y="2313839"/>
                    </a:cubicBezTo>
                    <a:cubicBezTo>
                      <a:pt x="988400" y="2313839"/>
                      <a:pt x="1006989" y="2311326"/>
                      <a:pt x="1024599" y="2311047"/>
                    </a:cubicBezTo>
                    <a:cubicBezTo>
                      <a:pt x="1208950" y="2308254"/>
                      <a:pt x="1393021" y="2298619"/>
                      <a:pt x="1577371" y="2299457"/>
                    </a:cubicBezTo>
                    <a:cubicBezTo>
                      <a:pt x="1890026" y="2296944"/>
                      <a:pt x="2202122" y="2278792"/>
                      <a:pt x="2514497" y="2269995"/>
                    </a:cubicBezTo>
                    <a:cubicBezTo>
                      <a:pt x="2782846" y="2254775"/>
                      <a:pt x="3050357" y="2229920"/>
                      <a:pt x="3319405" y="2225312"/>
                    </a:cubicBezTo>
                    <a:cubicBezTo>
                      <a:pt x="3519269" y="2216655"/>
                      <a:pt x="3719133" y="2220704"/>
                      <a:pt x="3918997" y="2224754"/>
                    </a:cubicBezTo>
                    <a:cubicBezTo>
                      <a:pt x="4094123" y="2228245"/>
                      <a:pt x="4269389" y="2231735"/>
                      <a:pt x="4444655" y="2226848"/>
                    </a:cubicBezTo>
                    <a:cubicBezTo>
                      <a:pt x="4632359" y="2227267"/>
                      <a:pt x="4819645" y="2217353"/>
                      <a:pt x="5007210" y="2210092"/>
                    </a:cubicBezTo>
                    <a:cubicBezTo>
                      <a:pt x="5284923" y="2202133"/>
                      <a:pt x="5562777" y="2208836"/>
                      <a:pt x="5840490" y="2208836"/>
                    </a:cubicBezTo>
                    <a:cubicBezTo>
                      <a:pt x="5893041" y="2209394"/>
                      <a:pt x="5945174" y="2207160"/>
                      <a:pt x="5997726" y="2204647"/>
                    </a:cubicBezTo>
                    <a:cubicBezTo>
                      <a:pt x="5997726" y="2202552"/>
                      <a:pt x="5997726" y="2200458"/>
                      <a:pt x="5997726" y="2198223"/>
                    </a:cubicBezTo>
                    <a:cubicBezTo>
                      <a:pt x="5997726" y="2197386"/>
                      <a:pt x="5997726" y="2196548"/>
                      <a:pt x="5997865" y="2195710"/>
                    </a:cubicBezTo>
                    <a:cubicBezTo>
                      <a:pt x="6002478" y="2196269"/>
                      <a:pt x="6006950" y="2196687"/>
                      <a:pt x="6011562" y="2196967"/>
                    </a:cubicBezTo>
                    <a:cubicBezTo>
                      <a:pt x="6015756" y="2197386"/>
                      <a:pt x="6020088" y="2197665"/>
                      <a:pt x="6024281" y="2197944"/>
                    </a:cubicBezTo>
                    <a:cubicBezTo>
                      <a:pt x="6025399" y="2197944"/>
                      <a:pt x="6026378" y="2198084"/>
                      <a:pt x="6027496" y="2198084"/>
                    </a:cubicBezTo>
                    <a:cubicBezTo>
                      <a:pt x="6031269" y="2198363"/>
                      <a:pt x="6035043" y="2198503"/>
                      <a:pt x="6038817" y="2198642"/>
                    </a:cubicBezTo>
                    <a:cubicBezTo>
                      <a:pt x="6049719" y="2199201"/>
                      <a:pt x="6060620" y="2199480"/>
                      <a:pt x="6071522" y="2199899"/>
                    </a:cubicBezTo>
                    <a:cubicBezTo>
                      <a:pt x="6077532" y="2200039"/>
                      <a:pt x="6083541" y="2200318"/>
                      <a:pt x="6089552" y="2200597"/>
                    </a:cubicBezTo>
                    <a:cubicBezTo>
                      <a:pt x="6095561" y="2200876"/>
                      <a:pt x="6101571" y="2201156"/>
                      <a:pt x="6107581" y="2201575"/>
                    </a:cubicBezTo>
                    <a:cubicBezTo>
                      <a:pt x="6157477" y="2205764"/>
                      <a:pt x="6207094" y="2215538"/>
                      <a:pt x="6257409" y="2215817"/>
                    </a:cubicBezTo>
                    <a:cubicBezTo>
                      <a:pt x="6477819" y="2224335"/>
                      <a:pt x="6695434" y="2231317"/>
                      <a:pt x="6916402" y="2239974"/>
                    </a:cubicBezTo>
                    <a:cubicBezTo>
                      <a:pt x="6916542" y="2349865"/>
                      <a:pt x="6927165" y="2456963"/>
                      <a:pt x="6924369" y="256811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1" name="Google Shape;1631;p29"/>
              <p:cNvSpPr/>
              <p:nvPr/>
            </p:nvSpPr>
            <p:spPr>
              <a:xfrm>
                <a:off x="9936329" y="6966924"/>
                <a:ext cx="25437" cy="418"/>
              </a:xfrm>
              <a:custGeom>
                <a:rect b="b" l="l" r="r" t="t"/>
                <a:pathLst>
                  <a:path extrusionOk="0" h="418" w="25437">
                    <a:moveTo>
                      <a:pt x="25437" y="140"/>
                    </a:moveTo>
                    <a:lnTo>
                      <a:pt x="23900" y="140"/>
                    </a:lnTo>
                    <a:lnTo>
                      <a:pt x="21244" y="0"/>
                    </a:lnTo>
                    <a:lnTo>
                      <a:pt x="18728" y="0"/>
                    </a:lnTo>
                    <a:lnTo>
                      <a:pt x="16352" y="0"/>
                    </a:lnTo>
                    <a:lnTo>
                      <a:pt x="13977" y="0"/>
                    </a:lnTo>
                    <a:lnTo>
                      <a:pt x="11740" y="0"/>
                    </a:lnTo>
                    <a:lnTo>
                      <a:pt x="9644" y="0"/>
                    </a:lnTo>
                    <a:lnTo>
                      <a:pt x="7547" y="0"/>
                    </a:lnTo>
                    <a:lnTo>
                      <a:pt x="5451" y="0"/>
                    </a:lnTo>
                    <a:lnTo>
                      <a:pt x="3354" y="0"/>
                    </a:lnTo>
                    <a:lnTo>
                      <a:pt x="1258" y="0"/>
                    </a:lnTo>
                    <a:lnTo>
                      <a:pt x="0" y="0"/>
                    </a:lnTo>
                    <a:cubicBezTo>
                      <a:pt x="5870" y="140"/>
                      <a:pt x="11880" y="419"/>
                      <a:pt x="17611" y="419"/>
                    </a:cubicBezTo>
                    <a:cubicBezTo>
                      <a:pt x="20266" y="140"/>
                      <a:pt x="22921" y="140"/>
                      <a:pt x="25437" y="14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2" name="Google Shape;1632;p29"/>
              <p:cNvSpPr/>
              <p:nvPr/>
            </p:nvSpPr>
            <p:spPr>
              <a:xfrm>
                <a:off x="9923191" y="6966086"/>
                <a:ext cx="13137" cy="279"/>
              </a:xfrm>
              <a:custGeom>
                <a:rect b="b" l="l" r="r" t="t"/>
                <a:pathLst>
                  <a:path extrusionOk="0" h="279" w="13137">
                    <a:moveTo>
                      <a:pt x="2096" y="279"/>
                    </a:moveTo>
                    <a:lnTo>
                      <a:pt x="4752" y="279"/>
                    </a:lnTo>
                    <a:lnTo>
                      <a:pt x="7268" y="279"/>
                    </a:lnTo>
                    <a:lnTo>
                      <a:pt x="9784" y="279"/>
                    </a:lnTo>
                    <a:lnTo>
                      <a:pt x="12160" y="279"/>
                    </a:lnTo>
                    <a:lnTo>
                      <a:pt x="13138" y="279"/>
                    </a:lnTo>
                    <a:cubicBezTo>
                      <a:pt x="8665" y="140"/>
                      <a:pt x="4333" y="279"/>
                      <a:pt x="0" y="0"/>
                    </a:cubicBezTo>
                    <a:lnTo>
                      <a:pt x="2096" y="279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3" name="Google Shape;1633;p29"/>
              <p:cNvSpPr/>
              <p:nvPr/>
            </p:nvSpPr>
            <p:spPr>
              <a:xfrm>
                <a:off x="10222142" y="7379679"/>
                <a:ext cx="7981" cy="7959"/>
              </a:xfrm>
              <a:custGeom>
                <a:rect b="b" l="l" r="r" t="t"/>
                <a:pathLst>
                  <a:path extrusionOk="0" h="7959" w="7981">
                    <a:moveTo>
                      <a:pt x="3781" y="0"/>
                    </a:moveTo>
                    <a:cubicBezTo>
                      <a:pt x="1685" y="0"/>
                      <a:pt x="-132" y="2095"/>
                      <a:pt x="8" y="4189"/>
                    </a:cubicBezTo>
                    <a:cubicBezTo>
                      <a:pt x="147" y="6423"/>
                      <a:pt x="1964" y="7959"/>
                      <a:pt x="4200" y="7959"/>
                    </a:cubicBezTo>
                    <a:cubicBezTo>
                      <a:pt x="6297" y="7959"/>
                      <a:pt x="8114" y="5865"/>
                      <a:pt x="7974" y="3770"/>
                    </a:cubicBezTo>
                    <a:cubicBezTo>
                      <a:pt x="7834" y="1536"/>
                      <a:pt x="6017" y="0"/>
                      <a:pt x="378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34" name="Google Shape;1634;p29"/>
            <p:cNvSpPr/>
            <p:nvPr/>
          </p:nvSpPr>
          <p:spPr>
            <a:xfrm>
              <a:off x="5890685" y="6919309"/>
              <a:ext cx="1140763" cy="588133"/>
            </a:xfrm>
            <a:custGeom>
              <a:rect b="b" l="l" r="r" t="t"/>
              <a:pathLst>
                <a:path extrusionOk="0" h="588133" w="1140763">
                  <a:moveTo>
                    <a:pt x="1140764" y="153736"/>
                  </a:moveTo>
                  <a:cubicBezTo>
                    <a:pt x="1140205" y="154574"/>
                    <a:pt x="1139646" y="155272"/>
                    <a:pt x="1139087" y="156110"/>
                  </a:cubicBezTo>
                  <a:cubicBezTo>
                    <a:pt x="1129862" y="173983"/>
                    <a:pt x="1101350" y="197162"/>
                    <a:pt x="1112671" y="216152"/>
                  </a:cubicBezTo>
                  <a:cubicBezTo>
                    <a:pt x="1094502" y="219643"/>
                    <a:pt x="1076472" y="223552"/>
                    <a:pt x="1058722" y="227741"/>
                  </a:cubicBezTo>
                  <a:cubicBezTo>
                    <a:pt x="1033983" y="234583"/>
                    <a:pt x="992613" y="234025"/>
                    <a:pt x="987581" y="264884"/>
                  </a:cubicBezTo>
                  <a:cubicBezTo>
                    <a:pt x="985485" y="263627"/>
                    <a:pt x="983109" y="262789"/>
                    <a:pt x="980453" y="262510"/>
                  </a:cubicBezTo>
                  <a:cubicBezTo>
                    <a:pt x="972626" y="261393"/>
                    <a:pt x="965778" y="264744"/>
                    <a:pt x="959488" y="269212"/>
                  </a:cubicBezTo>
                  <a:cubicBezTo>
                    <a:pt x="929578" y="291833"/>
                    <a:pt x="910151" y="325205"/>
                    <a:pt x="890165" y="356203"/>
                  </a:cubicBezTo>
                  <a:cubicBezTo>
                    <a:pt x="879682" y="330511"/>
                    <a:pt x="867942" y="305237"/>
                    <a:pt x="850891" y="283594"/>
                  </a:cubicBezTo>
                  <a:cubicBezTo>
                    <a:pt x="794146" y="222296"/>
                    <a:pt x="607699" y="290995"/>
                    <a:pt x="529570" y="301188"/>
                  </a:cubicBezTo>
                  <a:cubicBezTo>
                    <a:pt x="474922" y="315431"/>
                    <a:pt x="294066" y="327858"/>
                    <a:pt x="279530" y="385945"/>
                  </a:cubicBezTo>
                  <a:cubicBezTo>
                    <a:pt x="278412" y="387202"/>
                    <a:pt x="277574" y="388459"/>
                    <a:pt x="276875" y="389855"/>
                  </a:cubicBezTo>
                  <a:cubicBezTo>
                    <a:pt x="219152" y="437889"/>
                    <a:pt x="178480" y="502120"/>
                    <a:pt x="138647" y="564955"/>
                  </a:cubicBezTo>
                  <a:cubicBezTo>
                    <a:pt x="135852" y="571657"/>
                    <a:pt x="130541" y="579616"/>
                    <a:pt x="124810" y="588134"/>
                  </a:cubicBezTo>
                  <a:cubicBezTo>
                    <a:pt x="110135" y="553644"/>
                    <a:pt x="95040" y="519295"/>
                    <a:pt x="78828" y="485643"/>
                  </a:cubicBezTo>
                  <a:cubicBezTo>
                    <a:pt x="78828" y="485643"/>
                    <a:pt x="78828" y="485783"/>
                    <a:pt x="78828" y="485922"/>
                  </a:cubicBezTo>
                  <a:cubicBezTo>
                    <a:pt x="54229" y="430069"/>
                    <a:pt x="28093" y="374914"/>
                    <a:pt x="0" y="320597"/>
                  </a:cubicBezTo>
                  <a:cubicBezTo>
                    <a:pt x="15234" y="295603"/>
                    <a:pt x="31028" y="267955"/>
                    <a:pt x="45983" y="243659"/>
                  </a:cubicBezTo>
                  <a:cubicBezTo>
                    <a:pt x="93084" y="173284"/>
                    <a:pt x="146893" y="104166"/>
                    <a:pt x="207132" y="43565"/>
                  </a:cubicBezTo>
                  <a:cubicBezTo>
                    <a:pt x="212583" y="72469"/>
                    <a:pt x="220410" y="101094"/>
                    <a:pt x="228796" y="129579"/>
                  </a:cubicBezTo>
                  <a:cubicBezTo>
                    <a:pt x="251438" y="190040"/>
                    <a:pt x="272263" y="281360"/>
                    <a:pt x="366604" y="283874"/>
                  </a:cubicBezTo>
                  <a:cubicBezTo>
                    <a:pt x="368421" y="283874"/>
                    <a:pt x="370238" y="283874"/>
                    <a:pt x="372055" y="283874"/>
                  </a:cubicBezTo>
                  <a:cubicBezTo>
                    <a:pt x="453398" y="283874"/>
                    <a:pt x="530549" y="254830"/>
                    <a:pt x="609656" y="241425"/>
                  </a:cubicBezTo>
                  <a:cubicBezTo>
                    <a:pt x="614548" y="240727"/>
                    <a:pt x="619300" y="239889"/>
                    <a:pt x="623772" y="238772"/>
                  </a:cubicBezTo>
                  <a:cubicBezTo>
                    <a:pt x="623772" y="238772"/>
                    <a:pt x="623772" y="238912"/>
                    <a:pt x="623632" y="239051"/>
                  </a:cubicBezTo>
                  <a:cubicBezTo>
                    <a:pt x="616784" y="250501"/>
                    <a:pt x="622375" y="266140"/>
                    <a:pt x="633696" y="272144"/>
                  </a:cubicBezTo>
                  <a:cubicBezTo>
                    <a:pt x="668497" y="287225"/>
                    <a:pt x="676324" y="237376"/>
                    <a:pt x="687365" y="214895"/>
                  </a:cubicBezTo>
                  <a:cubicBezTo>
                    <a:pt x="688483" y="211544"/>
                    <a:pt x="689741" y="208053"/>
                    <a:pt x="690999" y="204562"/>
                  </a:cubicBezTo>
                  <a:cubicBezTo>
                    <a:pt x="710846" y="177613"/>
                    <a:pt x="699525" y="139493"/>
                    <a:pt x="673249" y="96347"/>
                  </a:cubicBezTo>
                  <a:cubicBezTo>
                    <a:pt x="671292" y="93694"/>
                    <a:pt x="669475" y="91041"/>
                    <a:pt x="667658" y="88248"/>
                  </a:cubicBezTo>
                  <a:cubicBezTo>
                    <a:pt x="674367" y="79451"/>
                    <a:pt x="678560" y="66186"/>
                    <a:pt x="684430" y="57948"/>
                  </a:cubicBezTo>
                  <a:cubicBezTo>
                    <a:pt x="696310" y="39097"/>
                    <a:pt x="710287" y="18850"/>
                    <a:pt x="725521" y="0"/>
                  </a:cubicBezTo>
                  <a:cubicBezTo>
                    <a:pt x="732370" y="15360"/>
                    <a:pt x="738380" y="33372"/>
                    <a:pt x="756130" y="41052"/>
                  </a:cubicBezTo>
                  <a:cubicBezTo>
                    <a:pt x="769408" y="73726"/>
                    <a:pt x="781847" y="106819"/>
                    <a:pt x="796662" y="139074"/>
                  </a:cubicBezTo>
                  <a:cubicBezTo>
                    <a:pt x="809520" y="165325"/>
                    <a:pt x="845160" y="175379"/>
                    <a:pt x="876747" y="177334"/>
                  </a:cubicBezTo>
                  <a:cubicBezTo>
                    <a:pt x="888348" y="177892"/>
                    <a:pt x="899948" y="178172"/>
                    <a:pt x="911549" y="178172"/>
                  </a:cubicBezTo>
                  <a:cubicBezTo>
                    <a:pt x="979335" y="178172"/>
                    <a:pt x="1046981" y="169933"/>
                    <a:pt x="1113230" y="158902"/>
                  </a:cubicBezTo>
                  <a:cubicBezTo>
                    <a:pt x="1122315" y="157785"/>
                    <a:pt x="1131679" y="156110"/>
                    <a:pt x="1140764" y="1537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5" name="Google Shape;1635;p29"/>
            <p:cNvSpPr/>
            <p:nvPr/>
          </p:nvSpPr>
          <p:spPr>
            <a:xfrm>
              <a:off x="6148692" y="6937322"/>
              <a:ext cx="376667" cy="205611"/>
            </a:xfrm>
            <a:custGeom>
              <a:rect b="b" l="l" r="r" t="t"/>
              <a:pathLst>
                <a:path extrusionOk="0" h="205611" w="376667">
                  <a:moveTo>
                    <a:pt x="337813" y="71911"/>
                  </a:moveTo>
                  <a:cubicBezTo>
                    <a:pt x="351929" y="99419"/>
                    <a:pt x="374431" y="126507"/>
                    <a:pt x="376667" y="156808"/>
                  </a:cubicBezTo>
                  <a:cubicBezTo>
                    <a:pt x="292668" y="168258"/>
                    <a:pt x="212443" y="193531"/>
                    <a:pt x="128584" y="204562"/>
                  </a:cubicBezTo>
                  <a:cubicBezTo>
                    <a:pt x="89170" y="211683"/>
                    <a:pt x="72119" y="181104"/>
                    <a:pt x="56745" y="156808"/>
                  </a:cubicBezTo>
                  <a:cubicBezTo>
                    <a:pt x="36199" y="125111"/>
                    <a:pt x="14955" y="84478"/>
                    <a:pt x="0" y="48034"/>
                  </a:cubicBezTo>
                  <a:cubicBezTo>
                    <a:pt x="85676" y="42309"/>
                    <a:pt x="171073" y="0"/>
                    <a:pt x="258426" y="0"/>
                  </a:cubicBezTo>
                  <a:cubicBezTo>
                    <a:pt x="270446" y="0"/>
                    <a:pt x="282466" y="838"/>
                    <a:pt x="294485" y="2653"/>
                  </a:cubicBezTo>
                  <a:cubicBezTo>
                    <a:pt x="314891" y="22062"/>
                    <a:pt x="322578" y="49290"/>
                    <a:pt x="337813" y="719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6" name="Google Shape;1636;p29"/>
            <p:cNvSpPr/>
            <p:nvPr/>
          </p:nvSpPr>
          <p:spPr>
            <a:xfrm>
              <a:off x="6681290" y="6838602"/>
              <a:ext cx="327377" cy="202744"/>
            </a:xfrm>
            <a:custGeom>
              <a:rect b="b" l="l" r="r" t="t"/>
              <a:pathLst>
                <a:path extrusionOk="0" h="202744" w="327377">
                  <a:moveTo>
                    <a:pt x="252183" y="419"/>
                  </a:moveTo>
                  <a:cubicBezTo>
                    <a:pt x="286007" y="55574"/>
                    <a:pt x="318852" y="113382"/>
                    <a:pt x="327377" y="175519"/>
                  </a:cubicBezTo>
                  <a:cubicBezTo>
                    <a:pt x="260150" y="189482"/>
                    <a:pt x="191386" y="198279"/>
                    <a:pt x="122202" y="202188"/>
                  </a:cubicBezTo>
                  <a:lnTo>
                    <a:pt x="121084" y="202188"/>
                  </a:lnTo>
                  <a:cubicBezTo>
                    <a:pt x="101097" y="202607"/>
                    <a:pt x="79993" y="204423"/>
                    <a:pt x="61124" y="197999"/>
                  </a:cubicBezTo>
                  <a:cubicBezTo>
                    <a:pt x="40020" y="170631"/>
                    <a:pt x="26882" y="139214"/>
                    <a:pt x="9970" y="110031"/>
                  </a:cubicBezTo>
                  <a:cubicBezTo>
                    <a:pt x="23248" y="89086"/>
                    <a:pt x="-1211" y="67303"/>
                    <a:pt x="47" y="45381"/>
                  </a:cubicBezTo>
                  <a:cubicBezTo>
                    <a:pt x="76219" y="24436"/>
                    <a:pt x="156864" y="0"/>
                    <a:pt x="237927" y="0"/>
                  </a:cubicBezTo>
                  <a:cubicBezTo>
                    <a:pt x="242680" y="140"/>
                    <a:pt x="247432" y="279"/>
                    <a:pt x="252183" y="4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7" name="Google Shape;1637;p29"/>
            <p:cNvSpPr/>
            <p:nvPr/>
          </p:nvSpPr>
          <p:spPr>
            <a:xfrm>
              <a:off x="7047941" y="6829246"/>
              <a:ext cx="387289" cy="367932"/>
            </a:xfrm>
            <a:custGeom>
              <a:rect b="b" l="l" r="r" t="t"/>
              <a:pathLst>
                <a:path extrusionOk="0" h="367932" w="387289">
                  <a:moveTo>
                    <a:pt x="387289" y="178730"/>
                  </a:moveTo>
                  <a:cubicBezTo>
                    <a:pt x="375130" y="199675"/>
                    <a:pt x="366464" y="223692"/>
                    <a:pt x="354165" y="243659"/>
                  </a:cubicBezTo>
                  <a:cubicBezTo>
                    <a:pt x="348575" y="256366"/>
                    <a:pt x="333899" y="273541"/>
                    <a:pt x="332082" y="288202"/>
                  </a:cubicBezTo>
                  <a:cubicBezTo>
                    <a:pt x="312795" y="291833"/>
                    <a:pt x="293647" y="296859"/>
                    <a:pt x="284422" y="314453"/>
                  </a:cubicBezTo>
                  <a:cubicBezTo>
                    <a:pt x="282885" y="317665"/>
                    <a:pt x="282186" y="320876"/>
                    <a:pt x="281906" y="324088"/>
                  </a:cubicBezTo>
                  <a:cubicBezTo>
                    <a:pt x="280509" y="324367"/>
                    <a:pt x="279251" y="324646"/>
                    <a:pt x="277853" y="324926"/>
                  </a:cubicBezTo>
                  <a:cubicBezTo>
                    <a:pt x="277434" y="323669"/>
                    <a:pt x="276735" y="322133"/>
                    <a:pt x="275757" y="320597"/>
                  </a:cubicBezTo>
                  <a:cubicBezTo>
                    <a:pt x="250320" y="294346"/>
                    <a:pt x="209229" y="342519"/>
                    <a:pt x="186587" y="367933"/>
                  </a:cubicBezTo>
                  <a:cubicBezTo>
                    <a:pt x="174147" y="340006"/>
                    <a:pt x="155838" y="314872"/>
                    <a:pt x="125509" y="304958"/>
                  </a:cubicBezTo>
                  <a:cubicBezTo>
                    <a:pt x="84278" y="294486"/>
                    <a:pt x="42069" y="294486"/>
                    <a:pt x="0" y="299513"/>
                  </a:cubicBezTo>
                  <a:cubicBezTo>
                    <a:pt x="10063" y="280802"/>
                    <a:pt x="31028" y="238912"/>
                    <a:pt x="27534" y="218525"/>
                  </a:cubicBezTo>
                  <a:cubicBezTo>
                    <a:pt x="31168" y="212940"/>
                    <a:pt x="33264" y="206377"/>
                    <a:pt x="33264" y="198558"/>
                  </a:cubicBezTo>
                  <a:cubicBezTo>
                    <a:pt x="34243" y="163231"/>
                    <a:pt x="25297" y="128881"/>
                    <a:pt x="11740" y="95509"/>
                  </a:cubicBezTo>
                  <a:cubicBezTo>
                    <a:pt x="29351" y="63812"/>
                    <a:pt x="45563" y="28066"/>
                    <a:pt x="69324" y="0"/>
                  </a:cubicBezTo>
                  <a:cubicBezTo>
                    <a:pt x="71839" y="1815"/>
                    <a:pt x="74774" y="3212"/>
                    <a:pt x="78129" y="4468"/>
                  </a:cubicBezTo>
                  <a:cubicBezTo>
                    <a:pt x="84418" y="44543"/>
                    <a:pt x="93922" y="84478"/>
                    <a:pt x="103007" y="124273"/>
                  </a:cubicBezTo>
                  <a:cubicBezTo>
                    <a:pt x="111812" y="159880"/>
                    <a:pt x="154021" y="185712"/>
                    <a:pt x="196370" y="189063"/>
                  </a:cubicBezTo>
                  <a:cubicBezTo>
                    <a:pt x="202660" y="189342"/>
                    <a:pt x="208949" y="189342"/>
                    <a:pt x="215099" y="189342"/>
                  </a:cubicBezTo>
                  <a:cubicBezTo>
                    <a:pt x="257727" y="189342"/>
                    <a:pt x="300355" y="184734"/>
                    <a:pt x="342984" y="182779"/>
                  </a:cubicBezTo>
                  <a:cubicBezTo>
                    <a:pt x="355703" y="182500"/>
                    <a:pt x="372335" y="182081"/>
                    <a:pt x="387289" y="1787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8" name="Google Shape;1638;p29"/>
            <p:cNvSpPr/>
            <p:nvPr/>
          </p:nvSpPr>
          <p:spPr>
            <a:xfrm>
              <a:off x="7153603" y="6807603"/>
              <a:ext cx="253525" cy="156180"/>
            </a:xfrm>
            <a:custGeom>
              <a:rect b="b" l="l" r="r" t="t"/>
              <a:pathLst>
                <a:path extrusionOk="0" h="156180" w="253525">
                  <a:moveTo>
                    <a:pt x="244589" y="72051"/>
                  </a:moveTo>
                  <a:cubicBezTo>
                    <a:pt x="249341" y="93694"/>
                    <a:pt x="255631" y="119107"/>
                    <a:pt x="252835" y="142565"/>
                  </a:cubicBezTo>
                  <a:cubicBezTo>
                    <a:pt x="205734" y="146615"/>
                    <a:pt x="159053" y="152200"/>
                    <a:pt x="111812" y="155272"/>
                  </a:cubicBezTo>
                  <a:cubicBezTo>
                    <a:pt x="69324" y="161136"/>
                    <a:pt x="40113" y="137957"/>
                    <a:pt x="30609" y="105144"/>
                  </a:cubicBezTo>
                  <a:cubicBezTo>
                    <a:pt x="19567" y="79451"/>
                    <a:pt x="9085" y="52781"/>
                    <a:pt x="0" y="26391"/>
                  </a:cubicBezTo>
                  <a:cubicBezTo>
                    <a:pt x="6150" y="24296"/>
                    <a:pt x="11601" y="20805"/>
                    <a:pt x="15374" y="16337"/>
                  </a:cubicBezTo>
                  <a:cubicBezTo>
                    <a:pt x="54788" y="8238"/>
                    <a:pt x="98814" y="0"/>
                    <a:pt x="141862" y="0"/>
                  </a:cubicBezTo>
                  <a:cubicBezTo>
                    <a:pt x="161708" y="0"/>
                    <a:pt x="181415" y="1676"/>
                    <a:pt x="200423" y="6004"/>
                  </a:cubicBezTo>
                  <a:cubicBezTo>
                    <a:pt x="230054" y="18292"/>
                    <a:pt x="238719" y="47336"/>
                    <a:pt x="244589" y="7205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9" name="Google Shape;1639;p29"/>
            <p:cNvSpPr/>
            <p:nvPr/>
          </p:nvSpPr>
          <p:spPr>
            <a:xfrm>
              <a:off x="7624325" y="6784840"/>
              <a:ext cx="210553" cy="194415"/>
            </a:xfrm>
            <a:custGeom>
              <a:rect b="b" l="l" r="r" t="t"/>
              <a:pathLst>
                <a:path extrusionOk="0" h="194415" w="210553">
                  <a:moveTo>
                    <a:pt x="181982" y="18016"/>
                  </a:moveTo>
                  <a:cubicBezTo>
                    <a:pt x="198335" y="66329"/>
                    <a:pt x="216504" y="117295"/>
                    <a:pt x="208677" y="167981"/>
                  </a:cubicBezTo>
                  <a:cubicBezTo>
                    <a:pt x="161996" y="176359"/>
                    <a:pt x="117131" y="190462"/>
                    <a:pt x="69331" y="194232"/>
                  </a:cubicBezTo>
                  <a:cubicBezTo>
                    <a:pt x="56753" y="194651"/>
                    <a:pt x="44034" y="194651"/>
                    <a:pt x="32154" y="190881"/>
                  </a:cubicBezTo>
                  <a:cubicBezTo>
                    <a:pt x="19435" y="171891"/>
                    <a:pt x="14404" y="148852"/>
                    <a:pt x="6158" y="128046"/>
                  </a:cubicBezTo>
                  <a:cubicBezTo>
                    <a:pt x="11049" y="122740"/>
                    <a:pt x="13565" y="115759"/>
                    <a:pt x="12167" y="108917"/>
                  </a:cubicBezTo>
                  <a:cubicBezTo>
                    <a:pt x="6856" y="80432"/>
                    <a:pt x="-272" y="52086"/>
                    <a:pt x="8" y="23182"/>
                  </a:cubicBezTo>
                  <a:cubicBezTo>
                    <a:pt x="24467" y="20389"/>
                    <a:pt x="94489" y="3"/>
                    <a:pt x="140472" y="3"/>
                  </a:cubicBezTo>
                  <a:cubicBezTo>
                    <a:pt x="162275" y="-137"/>
                    <a:pt x="178768" y="4471"/>
                    <a:pt x="181982" y="180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0" name="Google Shape;1640;p29"/>
            <p:cNvSpPr/>
            <p:nvPr/>
          </p:nvSpPr>
          <p:spPr>
            <a:xfrm>
              <a:off x="7429780" y="6855916"/>
              <a:ext cx="415382" cy="335118"/>
            </a:xfrm>
            <a:custGeom>
              <a:rect b="b" l="l" r="r" t="t"/>
              <a:pathLst>
                <a:path extrusionOk="0" h="335118" w="415382">
                  <a:moveTo>
                    <a:pt x="406018" y="158483"/>
                  </a:moveTo>
                  <a:cubicBezTo>
                    <a:pt x="409093" y="157925"/>
                    <a:pt x="412168" y="157506"/>
                    <a:pt x="415382" y="157087"/>
                  </a:cubicBezTo>
                  <a:cubicBezTo>
                    <a:pt x="405878" y="172307"/>
                    <a:pt x="395396" y="188365"/>
                    <a:pt x="398610" y="201351"/>
                  </a:cubicBezTo>
                  <a:cubicBezTo>
                    <a:pt x="387569" y="202188"/>
                    <a:pt x="376527" y="203724"/>
                    <a:pt x="365766" y="204841"/>
                  </a:cubicBezTo>
                  <a:cubicBezTo>
                    <a:pt x="317826" y="207076"/>
                    <a:pt x="266393" y="214057"/>
                    <a:pt x="220969" y="234304"/>
                  </a:cubicBezTo>
                  <a:cubicBezTo>
                    <a:pt x="194413" y="243240"/>
                    <a:pt x="181555" y="268793"/>
                    <a:pt x="180996" y="294905"/>
                  </a:cubicBezTo>
                  <a:cubicBezTo>
                    <a:pt x="165762" y="304400"/>
                    <a:pt x="152204" y="320876"/>
                    <a:pt x="141442" y="335119"/>
                  </a:cubicBezTo>
                  <a:cubicBezTo>
                    <a:pt x="138787" y="327718"/>
                    <a:pt x="135852" y="320597"/>
                    <a:pt x="132777" y="313755"/>
                  </a:cubicBezTo>
                  <a:cubicBezTo>
                    <a:pt x="125509" y="293927"/>
                    <a:pt x="115726" y="273541"/>
                    <a:pt x="96997" y="262231"/>
                  </a:cubicBezTo>
                  <a:cubicBezTo>
                    <a:pt x="67507" y="244218"/>
                    <a:pt x="32985" y="245475"/>
                    <a:pt x="0" y="251339"/>
                  </a:cubicBezTo>
                  <a:cubicBezTo>
                    <a:pt x="5451" y="235421"/>
                    <a:pt x="9224" y="217408"/>
                    <a:pt x="14815" y="207774"/>
                  </a:cubicBezTo>
                  <a:cubicBezTo>
                    <a:pt x="23481" y="184874"/>
                    <a:pt x="31587" y="163091"/>
                    <a:pt x="42209" y="140610"/>
                  </a:cubicBezTo>
                  <a:cubicBezTo>
                    <a:pt x="46122" y="134606"/>
                    <a:pt x="48359" y="125670"/>
                    <a:pt x="45284" y="120782"/>
                  </a:cubicBezTo>
                  <a:cubicBezTo>
                    <a:pt x="45843" y="119526"/>
                    <a:pt x="46402" y="118129"/>
                    <a:pt x="46821" y="116873"/>
                  </a:cubicBezTo>
                  <a:cubicBezTo>
                    <a:pt x="54508" y="117431"/>
                    <a:pt x="62335" y="113522"/>
                    <a:pt x="66109" y="106261"/>
                  </a:cubicBezTo>
                  <a:cubicBezTo>
                    <a:pt x="78688" y="80847"/>
                    <a:pt x="91965" y="55714"/>
                    <a:pt x="107060" y="31697"/>
                  </a:cubicBezTo>
                  <a:cubicBezTo>
                    <a:pt x="110415" y="26670"/>
                    <a:pt x="118102" y="14382"/>
                    <a:pt x="127746" y="0"/>
                  </a:cubicBezTo>
                  <a:cubicBezTo>
                    <a:pt x="134594" y="22481"/>
                    <a:pt x="144517" y="43845"/>
                    <a:pt x="152484" y="58506"/>
                  </a:cubicBezTo>
                  <a:cubicBezTo>
                    <a:pt x="163805" y="107378"/>
                    <a:pt x="157515" y="172586"/>
                    <a:pt x="235784" y="178172"/>
                  </a:cubicBezTo>
                  <a:cubicBezTo>
                    <a:pt x="245428" y="179428"/>
                    <a:pt x="255072" y="179987"/>
                    <a:pt x="264715" y="179987"/>
                  </a:cubicBezTo>
                  <a:cubicBezTo>
                    <a:pt x="312375" y="180126"/>
                    <a:pt x="359336" y="166722"/>
                    <a:pt x="406018" y="1584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1" name="Google Shape;1641;p29"/>
            <p:cNvSpPr/>
            <p:nvPr/>
          </p:nvSpPr>
          <p:spPr>
            <a:xfrm>
              <a:off x="7872975" y="6764038"/>
              <a:ext cx="390504" cy="337911"/>
            </a:xfrm>
            <a:custGeom>
              <a:rect b="b" l="l" r="r" t="t"/>
              <a:pathLst>
                <a:path extrusionOk="0" h="337911" w="390504">
                  <a:moveTo>
                    <a:pt x="386730" y="227881"/>
                  </a:moveTo>
                  <a:cubicBezTo>
                    <a:pt x="387988" y="227741"/>
                    <a:pt x="389386" y="227602"/>
                    <a:pt x="390504" y="227462"/>
                  </a:cubicBezTo>
                  <a:cubicBezTo>
                    <a:pt x="383656" y="237655"/>
                    <a:pt x="377366" y="248128"/>
                    <a:pt x="376528" y="258042"/>
                  </a:cubicBezTo>
                  <a:cubicBezTo>
                    <a:pt x="364228" y="253294"/>
                    <a:pt x="350252" y="250222"/>
                    <a:pt x="335576" y="248547"/>
                  </a:cubicBezTo>
                  <a:lnTo>
                    <a:pt x="333200" y="248686"/>
                  </a:lnTo>
                  <a:lnTo>
                    <a:pt x="325793" y="248965"/>
                  </a:lnTo>
                  <a:lnTo>
                    <a:pt x="318385" y="249245"/>
                  </a:lnTo>
                  <a:lnTo>
                    <a:pt x="310978" y="249664"/>
                  </a:lnTo>
                  <a:lnTo>
                    <a:pt x="303430" y="250082"/>
                  </a:lnTo>
                  <a:lnTo>
                    <a:pt x="295883" y="250501"/>
                  </a:lnTo>
                  <a:lnTo>
                    <a:pt x="288336" y="250920"/>
                  </a:lnTo>
                  <a:lnTo>
                    <a:pt x="280509" y="251339"/>
                  </a:lnTo>
                  <a:lnTo>
                    <a:pt x="272542" y="251758"/>
                  </a:lnTo>
                  <a:lnTo>
                    <a:pt x="264436" y="252317"/>
                  </a:lnTo>
                  <a:lnTo>
                    <a:pt x="256050" y="252875"/>
                  </a:lnTo>
                  <a:lnTo>
                    <a:pt x="247524" y="253434"/>
                  </a:lnTo>
                  <a:lnTo>
                    <a:pt x="238999" y="253992"/>
                  </a:lnTo>
                  <a:lnTo>
                    <a:pt x="231451" y="254411"/>
                  </a:lnTo>
                  <a:cubicBezTo>
                    <a:pt x="206154" y="259577"/>
                    <a:pt x="183791" y="267118"/>
                    <a:pt x="168697" y="275775"/>
                  </a:cubicBezTo>
                  <a:cubicBezTo>
                    <a:pt x="167019" y="276892"/>
                    <a:pt x="165342" y="278149"/>
                    <a:pt x="163665" y="279405"/>
                  </a:cubicBezTo>
                  <a:cubicBezTo>
                    <a:pt x="163525" y="279405"/>
                    <a:pt x="163386" y="279405"/>
                    <a:pt x="163246" y="279405"/>
                  </a:cubicBezTo>
                  <a:cubicBezTo>
                    <a:pt x="135852" y="275915"/>
                    <a:pt x="65410" y="304539"/>
                    <a:pt x="45004" y="337912"/>
                  </a:cubicBezTo>
                  <a:cubicBezTo>
                    <a:pt x="39833" y="323809"/>
                    <a:pt x="32565" y="311102"/>
                    <a:pt x="19288" y="303003"/>
                  </a:cubicBezTo>
                  <a:cubicBezTo>
                    <a:pt x="13138" y="299652"/>
                    <a:pt x="6709" y="297278"/>
                    <a:pt x="0" y="295742"/>
                  </a:cubicBezTo>
                  <a:cubicBezTo>
                    <a:pt x="140" y="295603"/>
                    <a:pt x="280" y="295324"/>
                    <a:pt x="280" y="295184"/>
                  </a:cubicBezTo>
                  <a:cubicBezTo>
                    <a:pt x="4473" y="279266"/>
                    <a:pt x="26136" y="240587"/>
                    <a:pt x="27394" y="215314"/>
                  </a:cubicBezTo>
                  <a:cubicBezTo>
                    <a:pt x="41371" y="184455"/>
                    <a:pt x="38296" y="131255"/>
                    <a:pt x="26276" y="82663"/>
                  </a:cubicBezTo>
                  <a:cubicBezTo>
                    <a:pt x="29490" y="80708"/>
                    <a:pt x="32286" y="77776"/>
                    <a:pt x="33963" y="74285"/>
                  </a:cubicBezTo>
                  <a:cubicBezTo>
                    <a:pt x="44166" y="51664"/>
                    <a:pt x="57164" y="31417"/>
                    <a:pt x="72538" y="11450"/>
                  </a:cubicBezTo>
                  <a:cubicBezTo>
                    <a:pt x="73936" y="9635"/>
                    <a:pt x="75333" y="7819"/>
                    <a:pt x="77011" y="6144"/>
                  </a:cubicBezTo>
                  <a:cubicBezTo>
                    <a:pt x="78269" y="5585"/>
                    <a:pt x="79526" y="5027"/>
                    <a:pt x="80784" y="4608"/>
                  </a:cubicBezTo>
                  <a:cubicBezTo>
                    <a:pt x="85117" y="3351"/>
                    <a:pt x="89450" y="1676"/>
                    <a:pt x="93783" y="0"/>
                  </a:cubicBezTo>
                  <a:cubicBezTo>
                    <a:pt x="84558" y="32674"/>
                    <a:pt x="94342" y="70375"/>
                    <a:pt x="100352" y="102491"/>
                  </a:cubicBezTo>
                  <a:cubicBezTo>
                    <a:pt x="110275" y="128881"/>
                    <a:pt x="105942" y="169794"/>
                    <a:pt x="136830" y="185712"/>
                  </a:cubicBezTo>
                  <a:cubicBezTo>
                    <a:pt x="137110" y="186689"/>
                    <a:pt x="137250" y="187667"/>
                    <a:pt x="137529" y="188644"/>
                  </a:cubicBezTo>
                  <a:cubicBezTo>
                    <a:pt x="140744" y="202468"/>
                    <a:pt x="142700" y="217688"/>
                    <a:pt x="152624" y="229417"/>
                  </a:cubicBezTo>
                  <a:cubicBezTo>
                    <a:pt x="172331" y="247709"/>
                    <a:pt x="199026" y="253853"/>
                    <a:pt x="228376" y="253853"/>
                  </a:cubicBezTo>
                  <a:cubicBezTo>
                    <a:pt x="281068" y="253713"/>
                    <a:pt x="342425" y="233606"/>
                    <a:pt x="386730" y="22788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2" name="Google Shape;1642;p29"/>
            <p:cNvSpPr/>
            <p:nvPr/>
          </p:nvSpPr>
          <p:spPr>
            <a:xfrm>
              <a:off x="8038100" y="6758169"/>
              <a:ext cx="218722" cy="204520"/>
            </a:xfrm>
            <a:custGeom>
              <a:rect b="b" l="l" r="r" t="t"/>
              <a:pathLst>
                <a:path extrusionOk="0" h="204520" w="218722">
                  <a:moveTo>
                    <a:pt x="163183" y="12711"/>
                  </a:moveTo>
                  <a:cubicBezTo>
                    <a:pt x="187223" y="63677"/>
                    <a:pt x="221605" y="116179"/>
                    <a:pt x="218530" y="172172"/>
                  </a:cubicBezTo>
                  <a:cubicBezTo>
                    <a:pt x="165978" y="183342"/>
                    <a:pt x="114545" y="199540"/>
                    <a:pt x="60176" y="204287"/>
                  </a:cubicBezTo>
                  <a:cubicBezTo>
                    <a:pt x="51930" y="204287"/>
                    <a:pt x="43265" y="205404"/>
                    <a:pt x="35438" y="202751"/>
                  </a:cubicBezTo>
                  <a:cubicBezTo>
                    <a:pt x="17268" y="172451"/>
                    <a:pt x="14892" y="138660"/>
                    <a:pt x="8603" y="105846"/>
                  </a:cubicBezTo>
                  <a:cubicBezTo>
                    <a:pt x="3851" y="76104"/>
                    <a:pt x="-4954" y="45245"/>
                    <a:pt x="3571" y="15503"/>
                  </a:cubicBezTo>
                  <a:cubicBezTo>
                    <a:pt x="24117" y="10896"/>
                    <a:pt x="77367" y="4"/>
                    <a:pt x="117200" y="4"/>
                  </a:cubicBezTo>
                  <a:cubicBezTo>
                    <a:pt x="139004" y="-135"/>
                    <a:pt x="156894" y="3216"/>
                    <a:pt x="163183" y="127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3" name="Google Shape;1643;p29"/>
            <p:cNvSpPr/>
            <p:nvPr/>
          </p:nvSpPr>
          <p:spPr>
            <a:xfrm>
              <a:off x="8284164" y="6726057"/>
              <a:ext cx="801274" cy="423646"/>
            </a:xfrm>
            <a:custGeom>
              <a:rect b="b" l="l" r="r" t="t"/>
              <a:pathLst>
                <a:path extrusionOk="0" h="423646" w="801274">
                  <a:moveTo>
                    <a:pt x="801274" y="251758"/>
                  </a:moveTo>
                  <a:cubicBezTo>
                    <a:pt x="801134" y="252037"/>
                    <a:pt x="800855" y="252177"/>
                    <a:pt x="800715" y="252317"/>
                  </a:cubicBezTo>
                  <a:cubicBezTo>
                    <a:pt x="792748" y="266978"/>
                    <a:pt x="771085" y="285829"/>
                    <a:pt x="769128" y="303003"/>
                  </a:cubicBezTo>
                  <a:cubicBezTo>
                    <a:pt x="764795" y="299652"/>
                    <a:pt x="760043" y="296580"/>
                    <a:pt x="754732" y="294067"/>
                  </a:cubicBezTo>
                  <a:cubicBezTo>
                    <a:pt x="708190" y="268374"/>
                    <a:pt x="531807" y="266699"/>
                    <a:pt x="502316" y="315710"/>
                  </a:cubicBezTo>
                  <a:cubicBezTo>
                    <a:pt x="498123" y="322552"/>
                    <a:pt x="494909" y="329534"/>
                    <a:pt x="492393" y="336934"/>
                  </a:cubicBezTo>
                  <a:cubicBezTo>
                    <a:pt x="477997" y="348524"/>
                    <a:pt x="464719" y="362068"/>
                    <a:pt x="457312" y="367793"/>
                  </a:cubicBezTo>
                  <a:cubicBezTo>
                    <a:pt x="450184" y="376450"/>
                    <a:pt x="436627" y="387760"/>
                    <a:pt x="424188" y="400048"/>
                  </a:cubicBezTo>
                  <a:cubicBezTo>
                    <a:pt x="421672" y="391949"/>
                    <a:pt x="418876" y="384130"/>
                    <a:pt x="415243" y="376450"/>
                  </a:cubicBezTo>
                  <a:cubicBezTo>
                    <a:pt x="402524" y="350758"/>
                    <a:pt x="363809" y="334840"/>
                    <a:pt x="319084" y="327020"/>
                  </a:cubicBezTo>
                  <a:cubicBezTo>
                    <a:pt x="311537" y="326182"/>
                    <a:pt x="303989" y="325065"/>
                    <a:pt x="296582" y="323809"/>
                  </a:cubicBezTo>
                  <a:cubicBezTo>
                    <a:pt x="238719" y="317386"/>
                    <a:pt x="176384" y="323250"/>
                    <a:pt x="148431" y="338889"/>
                  </a:cubicBezTo>
                  <a:cubicBezTo>
                    <a:pt x="140185" y="336096"/>
                    <a:pt x="135433" y="345172"/>
                    <a:pt x="134175" y="352294"/>
                  </a:cubicBezTo>
                  <a:cubicBezTo>
                    <a:pt x="130681" y="357321"/>
                    <a:pt x="128165" y="362906"/>
                    <a:pt x="126348" y="368770"/>
                  </a:cubicBezTo>
                  <a:cubicBezTo>
                    <a:pt x="120757" y="370446"/>
                    <a:pt x="115446" y="372401"/>
                    <a:pt x="110275" y="374216"/>
                  </a:cubicBezTo>
                  <a:cubicBezTo>
                    <a:pt x="80924" y="385387"/>
                    <a:pt x="54509" y="402841"/>
                    <a:pt x="31168" y="423646"/>
                  </a:cubicBezTo>
                  <a:cubicBezTo>
                    <a:pt x="27534" y="390832"/>
                    <a:pt x="21524" y="358577"/>
                    <a:pt x="7967" y="328835"/>
                  </a:cubicBezTo>
                  <a:cubicBezTo>
                    <a:pt x="5730" y="325065"/>
                    <a:pt x="3075" y="321435"/>
                    <a:pt x="0" y="318223"/>
                  </a:cubicBezTo>
                  <a:cubicBezTo>
                    <a:pt x="16912" y="308589"/>
                    <a:pt x="23201" y="276194"/>
                    <a:pt x="33404" y="260276"/>
                  </a:cubicBezTo>
                  <a:cubicBezTo>
                    <a:pt x="39554" y="244358"/>
                    <a:pt x="52412" y="229277"/>
                    <a:pt x="51853" y="211683"/>
                  </a:cubicBezTo>
                  <a:cubicBezTo>
                    <a:pt x="51294" y="208053"/>
                    <a:pt x="49756" y="204981"/>
                    <a:pt x="47520" y="202468"/>
                  </a:cubicBezTo>
                  <a:cubicBezTo>
                    <a:pt x="50595" y="170212"/>
                    <a:pt x="38715" y="130138"/>
                    <a:pt x="22782" y="93135"/>
                  </a:cubicBezTo>
                  <a:cubicBezTo>
                    <a:pt x="40252" y="72609"/>
                    <a:pt x="59680" y="54038"/>
                    <a:pt x="79107" y="35467"/>
                  </a:cubicBezTo>
                  <a:cubicBezTo>
                    <a:pt x="83440" y="31278"/>
                    <a:pt x="87773" y="27089"/>
                    <a:pt x="92105" y="22900"/>
                  </a:cubicBezTo>
                  <a:cubicBezTo>
                    <a:pt x="92245" y="29881"/>
                    <a:pt x="92804" y="36863"/>
                    <a:pt x="93223" y="43286"/>
                  </a:cubicBezTo>
                  <a:cubicBezTo>
                    <a:pt x="99792" y="85455"/>
                    <a:pt x="97696" y="133629"/>
                    <a:pt x="124251" y="170911"/>
                  </a:cubicBezTo>
                  <a:cubicBezTo>
                    <a:pt x="125509" y="178311"/>
                    <a:pt x="127466" y="185712"/>
                    <a:pt x="130960" y="192414"/>
                  </a:cubicBezTo>
                  <a:cubicBezTo>
                    <a:pt x="154580" y="227043"/>
                    <a:pt x="194833" y="237655"/>
                    <a:pt x="239558" y="237655"/>
                  </a:cubicBezTo>
                  <a:cubicBezTo>
                    <a:pt x="286099" y="237655"/>
                    <a:pt x="337393" y="226066"/>
                    <a:pt x="379882" y="217408"/>
                  </a:cubicBezTo>
                  <a:cubicBezTo>
                    <a:pt x="370937" y="230255"/>
                    <a:pt x="361992" y="243101"/>
                    <a:pt x="351510" y="254411"/>
                  </a:cubicBezTo>
                  <a:cubicBezTo>
                    <a:pt x="338791" y="267816"/>
                    <a:pt x="319364" y="288761"/>
                    <a:pt x="341307" y="305517"/>
                  </a:cubicBezTo>
                  <a:cubicBezTo>
                    <a:pt x="366884" y="322273"/>
                    <a:pt x="381978" y="288761"/>
                    <a:pt x="392321" y="270469"/>
                  </a:cubicBezTo>
                  <a:cubicBezTo>
                    <a:pt x="396654" y="260834"/>
                    <a:pt x="423349" y="221737"/>
                    <a:pt x="432853" y="194788"/>
                  </a:cubicBezTo>
                  <a:cubicBezTo>
                    <a:pt x="453119" y="174122"/>
                    <a:pt x="455215" y="142844"/>
                    <a:pt x="450463" y="110869"/>
                  </a:cubicBezTo>
                  <a:cubicBezTo>
                    <a:pt x="455355" y="103049"/>
                    <a:pt x="459967" y="95369"/>
                    <a:pt x="464999" y="90342"/>
                  </a:cubicBezTo>
                  <a:cubicBezTo>
                    <a:pt x="490716" y="58087"/>
                    <a:pt x="513498" y="18152"/>
                    <a:pt x="551933" y="0"/>
                  </a:cubicBezTo>
                  <a:cubicBezTo>
                    <a:pt x="533903" y="54178"/>
                    <a:pt x="552772" y="148709"/>
                    <a:pt x="581144" y="168816"/>
                  </a:cubicBezTo>
                  <a:cubicBezTo>
                    <a:pt x="582821" y="230115"/>
                    <a:pt x="648930" y="248407"/>
                    <a:pt x="711685" y="253853"/>
                  </a:cubicBezTo>
                  <a:cubicBezTo>
                    <a:pt x="726360" y="254690"/>
                    <a:pt x="740476" y="255249"/>
                    <a:pt x="753754" y="255249"/>
                  </a:cubicBezTo>
                  <a:cubicBezTo>
                    <a:pt x="770805" y="254690"/>
                    <a:pt x="786739" y="253853"/>
                    <a:pt x="801274" y="2517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4" name="Google Shape;1644;p29"/>
            <p:cNvSpPr/>
            <p:nvPr/>
          </p:nvSpPr>
          <p:spPr>
            <a:xfrm>
              <a:off x="8451991" y="6719218"/>
              <a:ext cx="209262" cy="189060"/>
            </a:xfrm>
            <a:custGeom>
              <a:rect b="b" l="l" r="r" t="t"/>
              <a:pathLst>
                <a:path extrusionOk="0" h="189060" w="209262">
                  <a:moveTo>
                    <a:pt x="191370" y="56270"/>
                  </a:moveTo>
                  <a:cubicBezTo>
                    <a:pt x="201433" y="90899"/>
                    <a:pt x="214571" y="127343"/>
                    <a:pt x="207024" y="163229"/>
                  </a:cubicBezTo>
                  <a:cubicBezTo>
                    <a:pt x="176695" y="171746"/>
                    <a:pt x="145388" y="178309"/>
                    <a:pt x="114080" y="183894"/>
                  </a:cubicBezTo>
                  <a:cubicBezTo>
                    <a:pt x="100104" y="186128"/>
                    <a:pt x="86127" y="187944"/>
                    <a:pt x="72011" y="189061"/>
                  </a:cubicBezTo>
                  <a:cubicBezTo>
                    <a:pt x="71312" y="189061"/>
                    <a:pt x="70613" y="189061"/>
                    <a:pt x="69914" y="189061"/>
                  </a:cubicBezTo>
                  <a:cubicBezTo>
                    <a:pt x="68517" y="189061"/>
                    <a:pt x="67259" y="189061"/>
                    <a:pt x="65721" y="189061"/>
                  </a:cubicBezTo>
                  <a:cubicBezTo>
                    <a:pt x="45455" y="189061"/>
                    <a:pt x="19599" y="189061"/>
                    <a:pt x="9396" y="173003"/>
                  </a:cubicBezTo>
                  <a:cubicBezTo>
                    <a:pt x="14008" y="167278"/>
                    <a:pt x="16244" y="160157"/>
                    <a:pt x="15126" y="152896"/>
                  </a:cubicBezTo>
                  <a:cubicBezTo>
                    <a:pt x="9536" y="107375"/>
                    <a:pt x="-1506" y="61715"/>
                    <a:pt x="171" y="15776"/>
                  </a:cubicBezTo>
                  <a:cubicBezTo>
                    <a:pt x="50068" y="4745"/>
                    <a:pt x="110726" y="-7542"/>
                    <a:pt x="163697" y="5862"/>
                  </a:cubicBezTo>
                  <a:cubicBezTo>
                    <a:pt x="185500" y="14799"/>
                    <a:pt x="183683" y="39514"/>
                    <a:pt x="191370" y="5627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5" name="Google Shape;1645;p29"/>
            <p:cNvSpPr/>
            <p:nvPr/>
          </p:nvSpPr>
          <p:spPr>
            <a:xfrm>
              <a:off x="8905145" y="6742236"/>
              <a:ext cx="195954" cy="183775"/>
            </a:xfrm>
            <a:custGeom>
              <a:rect b="b" l="l" r="r" t="t"/>
              <a:pathLst>
                <a:path extrusionOk="0" h="183775" w="195954">
                  <a:moveTo>
                    <a:pt x="174983" y="4767"/>
                  </a:moveTo>
                  <a:cubicBezTo>
                    <a:pt x="188121" y="55872"/>
                    <a:pt x="204473" y="117450"/>
                    <a:pt x="190776" y="171349"/>
                  </a:cubicBezTo>
                  <a:cubicBezTo>
                    <a:pt x="170231" y="178889"/>
                    <a:pt x="147868" y="181821"/>
                    <a:pt x="125646" y="183776"/>
                  </a:cubicBezTo>
                  <a:cubicBezTo>
                    <a:pt x="85393" y="182100"/>
                    <a:pt x="18306" y="189082"/>
                    <a:pt x="8243" y="146494"/>
                  </a:cubicBezTo>
                  <a:cubicBezTo>
                    <a:pt x="22499" y="133369"/>
                    <a:pt x="14253" y="115216"/>
                    <a:pt x="10339" y="99857"/>
                  </a:cubicBezTo>
                  <a:cubicBezTo>
                    <a:pt x="2373" y="69137"/>
                    <a:pt x="-3358" y="36743"/>
                    <a:pt x="2233" y="5325"/>
                  </a:cubicBezTo>
                  <a:cubicBezTo>
                    <a:pt x="23198" y="5744"/>
                    <a:pt x="44442" y="4208"/>
                    <a:pt x="65826" y="2672"/>
                  </a:cubicBezTo>
                  <a:cubicBezTo>
                    <a:pt x="102724" y="19"/>
                    <a:pt x="139622" y="-2494"/>
                    <a:pt x="174983" y="476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6" name="Google Shape;1646;p29"/>
            <p:cNvSpPr/>
            <p:nvPr/>
          </p:nvSpPr>
          <p:spPr>
            <a:xfrm>
              <a:off x="9308504" y="6716144"/>
              <a:ext cx="245265" cy="191324"/>
            </a:xfrm>
            <a:custGeom>
              <a:rect b="b" l="l" r="r" t="t"/>
              <a:pathLst>
                <a:path extrusionOk="0" h="191324" w="245265">
                  <a:moveTo>
                    <a:pt x="210347" y="10054"/>
                  </a:moveTo>
                  <a:cubicBezTo>
                    <a:pt x="235644" y="55574"/>
                    <a:pt x="247664" y="111567"/>
                    <a:pt x="244869" y="161974"/>
                  </a:cubicBezTo>
                  <a:cubicBezTo>
                    <a:pt x="185329" y="171888"/>
                    <a:pt x="118521" y="184315"/>
                    <a:pt x="56046" y="190878"/>
                  </a:cubicBezTo>
                  <a:cubicBezTo>
                    <a:pt x="46961" y="191157"/>
                    <a:pt x="37737" y="191856"/>
                    <a:pt x="28652" y="190599"/>
                  </a:cubicBezTo>
                  <a:cubicBezTo>
                    <a:pt x="23900" y="182361"/>
                    <a:pt x="19847" y="173843"/>
                    <a:pt x="16073" y="165325"/>
                  </a:cubicBezTo>
                  <a:cubicBezTo>
                    <a:pt x="15794" y="164488"/>
                    <a:pt x="15514" y="163789"/>
                    <a:pt x="15234" y="162952"/>
                  </a:cubicBezTo>
                  <a:cubicBezTo>
                    <a:pt x="27394" y="115756"/>
                    <a:pt x="1817" y="67303"/>
                    <a:pt x="0" y="19828"/>
                  </a:cubicBezTo>
                  <a:cubicBezTo>
                    <a:pt x="28932" y="10193"/>
                    <a:pt x="60519" y="8099"/>
                    <a:pt x="91267" y="5027"/>
                  </a:cubicBezTo>
                  <a:cubicBezTo>
                    <a:pt x="112791" y="3491"/>
                    <a:pt x="135992" y="0"/>
                    <a:pt x="158494" y="0"/>
                  </a:cubicBezTo>
                  <a:cubicBezTo>
                    <a:pt x="176524" y="140"/>
                    <a:pt x="194413" y="2513"/>
                    <a:pt x="210347" y="100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7" name="Google Shape;1647;p29"/>
            <p:cNvSpPr/>
            <p:nvPr/>
          </p:nvSpPr>
          <p:spPr>
            <a:xfrm>
              <a:off x="9074397" y="6756358"/>
              <a:ext cx="494069" cy="376031"/>
            </a:xfrm>
            <a:custGeom>
              <a:rect b="b" l="l" r="r" t="t"/>
              <a:pathLst>
                <a:path extrusionOk="0" h="376031" w="494069">
                  <a:moveTo>
                    <a:pt x="494070" y="180964"/>
                  </a:moveTo>
                  <a:cubicBezTo>
                    <a:pt x="475062" y="208751"/>
                    <a:pt x="455914" y="239331"/>
                    <a:pt x="451442" y="243240"/>
                  </a:cubicBezTo>
                  <a:cubicBezTo>
                    <a:pt x="434530" y="267816"/>
                    <a:pt x="417059" y="291972"/>
                    <a:pt x="400288" y="316548"/>
                  </a:cubicBezTo>
                  <a:cubicBezTo>
                    <a:pt x="396793" y="307611"/>
                    <a:pt x="392461" y="299094"/>
                    <a:pt x="386590" y="291274"/>
                  </a:cubicBezTo>
                  <a:cubicBezTo>
                    <a:pt x="332921" y="234862"/>
                    <a:pt x="171771" y="241844"/>
                    <a:pt x="115166" y="300769"/>
                  </a:cubicBezTo>
                  <a:cubicBezTo>
                    <a:pt x="109017" y="298675"/>
                    <a:pt x="99373" y="301328"/>
                    <a:pt x="94761" y="305517"/>
                  </a:cubicBezTo>
                  <a:cubicBezTo>
                    <a:pt x="67087" y="324367"/>
                    <a:pt x="45004" y="349780"/>
                    <a:pt x="24319" y="376031"/>
                  </a:cubicBezTo>
                  <a:cubicBezTo>
                    <a:pt x="20406" y="348943"/>
                    <a:pt x="14396" y="319759"/>
                    <a:pt x="0" y="296580"/>
                  </a:cubicBezTo>
                  <a:cubicBezTo>
                    <a:pt x="8805" y="297139"/>
                    <a:pt x="17750" y="292810"/>
                    <a:pt x="22083" y="284432"/>
                  </a:cubicBezTo>
                  <a:cubicBezTo>
                    <a:pt x="30049" y="264604"/>
                    <a:pt x="52132" y="234025"/>
                    <a:pt x="58002" y="207634"/>
                  </a:cubicBezTo>
                  <a:cubicBezTo>
                    <a:pt x="89729" y="191157"/>
                    <a:pt x="105802" y="160159"/>
                    <a:pt x="100072" y="105423"/>
                  </a:cubicBezTo>
                  <a:cubicBezTo>
                    <a:pt x="99513" y="100396"/>
                    <a:pt x="98954" y="95369"/>
                    <a:pt x="98395" y="90342"/>
                  </a:cubicBezTo>
                  <a:cubicBezTo>
                    <a:pt x="119919" y="85874"/>
                    <a:pt x="127885" y="46498"/>
                    <a:pt x="141722" y="30999"/>
                  </a:cubicBezTo>
                  <a:cubicBezTo>
                    <a:pt x="144517" y="26391"/>
                    <a:pt x="153183" y="13125"/>
                    <a:pt x="163246" y="0"/>
                  </a:cubicBezTo>
                  <a:cubicBezTo>
                    <a:pt x="165622" y="10054"/>
                    <a:pt x="169256" y="19828"/>
                    <a:pt x="173169" y="28764"/>
                  </a:cubicBezTo>
                  <a:cubicBezTo>
                    <a:pt x="191758" y="69537"/>
                    <a:pt x="188963" y="114359"/>
                    <a:pt x="203498" y="156249"/>
                  </a:cubicBezTo>
                  <a:cubicBezTo>
                    <a:pt x="206713" y="188504"/>
                    <a:pt x="238160" y="205679"/>
                    <a:pt x="274499" y="205679"/>
                  </a:cubicBezTo>
                  <a:cubicBezTo>
                    <a:pt x="276176" y="205679"/>
                    <a:pt x="277853" y="205679"/>
                    <a:pt x="279530" y="205540"/>
                  </a:cubicBezTo>
                  <a:cubicBezTo>
                    <a:pt x="351789" y="203585"/>
                    <a:pt x="423069" y="190878"/>
                    <a:pt x="494070" y="1809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8" name="Google Shape;1648;p29"/>
            <p:cNvSpPr/>
            <p:nvPr/>
          </p:nvSpPr>
          <p:spPr>
            <a:xfrm>
              <a:off x="9527097" y="6755241"/>
              <a:ext cx="489876" cy="372959"/>
            </a:xfrm>
            <a:custGeom>
              <a:rect b="b" l="l" r="r" t="t"/>
              <a:pathLst>
                <a:path extrusionOk="0" h="372959" w="489876">
                  <a:moveTo>
                    <a:pt x="426843" y="211823"/>
                  </a:moveTo>
                  <a:cubicBezTo>
                    <a:pt x="429499" y="211823"/>
                    <a:pt x="432154" y="211823"/>
                    <a:pt x="434809" y="211823"/>
                  </a:cubicBezTo>
                  <a:lnTo>
                    <a:pt x="433272" y="211823"/>
                  </a:lnTo>
                  <a:lnTo>
                    <a:pt x="430617" y="211683"/>
                  </a:lnTo>
                  <a:lnTo>
                    <a:pt x="428101" y="211683"/>
                  </a:lnTo>
                  <a:lnTo>
                    <a:pt x="425725" y="211683"/>
                  </a:lnTo>
                  <a:lnTo>
                    <a:pt x="423349" y="211683"/>
                  </a:lnTo>
                  <a:lnTo>
                    <a:pt x="421113" y="211683"/>
                  </a:lnTo>
                  <a:lnTo>
                    <a:pt x="419016" y="211683"/>
                  </a:lnTo>
                  <a:lnTo>
                    <a:pt x="416919" y="211683"/>
                  </a:lnTo>
                  <a:lnTo>
                    <a:pt x="414823" y="211683"/>
                  </a:lnTo>
                  <a:lnTo>
                    <a:pt x="412727" y="211683"/>
                  </a:lnTo>
                  <a:lnTo>
                    <a:pt x="410630" y="211683"/>
                  </a:lnTo>
                  <a:lnTo>
                    <a:pt x="408394" y="211683"/>
                  </a:lnTo>
                  <a:lnTo>
                    <a:pt x="406018" y="211683"/>
                  </a:lnTo>
                  <a:lnTo>
                    <a:pt x="403502" y="211683"/>
                  </a:lnTo>
                  <a:lnTo>
                    <a:pt x="400986" y="211683"/>
                  </a:lnTo>
                  <a:lnTo>
                    <a:pt x="398331" y="211683"/>
                  </a:lnTo>
                  <a:lnTo>
                    <a:pt x="396095" y="211683"/>
                  </a:lnTo>
                  <a:cubicBezTo>
                    <a:pt x="406298" y="211683"/>
                    <a:pt x="416640" y="211823"/>
                    <a:pt x="426843" y="211823"/>
                  </a:cubicBezTo>
                  <a:close/>
                  <a:moveTo>
                    <a:pt x="489877" y="174541"/>
                  </a:moveTo>
                  <a:cubicBezTo>
                    <a:pt x="475900" y="195626"/>
                    <a:pt x="465837" y="220480"/>
                    <a:pt x="451861" y="240727"/>
                  </a:cubicBezTo>
                  <a:cubicBezTo>
                    <a:pt x="444453" y="260555"/>
                    <a:pt x="408673" y="287783"/>
                    <a:pt x="411189" y="311661"/>
                  </a:cubicBezTo>
                  <a:cubicBezTo>
                    <a:pt x="379602" y="318642"/>
                    <a:pt x="345640" y="347267"/>
                    <a:pt x="319922" y="372959"/>
                  </a:cubicBezTo>
                  <a:cubicBezTo>
                    <a:pt x="311956" y="317665"/>
                    <a:pt x="287777" y="251339"/>
                    <a:pt x="223904" y="245335"/>
                  </a:cubicBezTo>
                  <a:cubicBezTo>
                    <a:pt x="155559" y="235421"/>
                    <a:pt x="65969" y="238353"/>
                    <a:pt x="38855" y="303562"/>
                  </a:cubicBezTo>
                  <a:cubicBezTo>
                    <a:pt x="38296" y="303562"/>
                    <a:pt x="37876" y="303422"/>
                    <a:pt x="37317" y="303422"/>
                  </a:cubicBezTo>
                  <a:cubicBezTo>
                    <a:pt x="22782" y="307053"/>
                    <a:pt x="11461" y="317804"/>
                    <a:pt x="0" y="327020"/>
                  </a:cubicBezTo>
                  <a:cubicBezTo>
                    <a:pt x="1258" y="324786"/>
                    <a:pt x="2376" y="322552"/>
                    <a:pt x="3634" y="320597"/>
                  </a:cubicBezTo>
                  <a:cubicBezTo>
                    <a:pt x="27114" y="271167"/>
                    <a:pt x="62894" y="223133"/>
                    <a:pt x="77849" y="169933"/>
                  </a:cubicBezTo>
                  <a:cubicBezTo>
                    <a:pt x="88052" y="162253"/>
                    <a:pt x="95040" y="151502"/>
                    <a:pt x="97836" y="140191"/>
                  </a:cubicBezTo>
                  <a:cubicBezTo>
                    <a:pt x="101609" y="124971"/>
                    <a:pt x="102728" y="109612"/>
                    <a:pt x="102028" y="94252"/>
                  </a:cubicBezTo>
                  <a:cubicBezTo>
                    <a:pt x="120617" y="90063"/>
                    <a:pt x="130681" y="58506"/>
                    <a:pt x="143399" y="44683"/>
                  </a:cubicBezTo>
                  <a:cubicBezTo>
                    <a:pt x="154440" y="29463"/>
                    <a:pt x="165622" y="14243"/>
                    <a:pt x="178061" y="0"/>
                  </a:cubicBezTo>
                  <a:cubicBezTo>
                    <a:pt x="180716" y="22341"/>
                    <a:pt x="187006" y="44543"/>
                    <a:pt x="193714" y="65767"/>
                  </a:cubicBezTo>
                  <a:cubicBezTo>
                    <a:pt x="200982" y="105562"/>
                    <a:pt x="193714" y="159321"/>
                    <a:pt x="247245" y="178172"/>
                  </a:cubicBezTo>
                  <a:cubicBezTo>
                    <a:pt x="270027" y="186689"/>
                    <a:pt x="293926" y="189482"/>
                    <a:pt x="318245" y="189482"/>
                  </a:cubicBezTo>
                  <a:cubicBezTo>
                    <a:pt x="359756" y="189482"/>
                    <a:pt x="402524" y="181243"/>
                    <a:pt x="443475" y="179149"/>
                  </a:cubicBezTo>
                  <a:cubicBezTo>
                    <a:pt x="458430" y="177613"/>
                    <a:pt x="474922" y="177892"/>
                    <a:pt x="489877" y="1745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9" name="Google Shape;1649;p29"/>
            <p:cNvSpPr/>
            <p:nvPr/>
          </p:nvSpPr>
          <p:spPr>
            <a:xfrm>
              <a:off x="9775870" y="6712513"/>
              <a:ext cx="218395" cy="178084"/>
            </a:xfrm>
            <a:custGeom>
              <a:rect b="b" l="l" r="r" t="t"/>
              <a:pathLst>
                <a:path extrusionOk="0" h="178084" w="218395">
                  <a:moveTo>
                    <a:pt x="198196" y="6563"/>
                  </a:moveTo>
                  <a:cubicBezTo>
                    <a:pt x="207839" y="56970"/>
                    <a:pt x="225450" y="109333"/>
                    <a:pt x="215386" y="160438"/>
                  </a:cubicBezTo>
                  <a:cubicBezTo>
                    <a:pt x="168006" y="165186"/>
                    <a:pt x="121045" y="172726"/>
                    <a:pt x="73665" y="177473"/>
                  </a:cubicBezTo>
                  <a:cubicBezTo>
                    <a:pt x="55216" y="178311"/>
                    <a:pt x="35509" y="179428"/>
                    <a:pt x="18597" y="172167"/>
                  </a:cubicBezTo>
                  <a:cubicBezTo>
                    <a:pt x="25166" y="118967"/>
                    <a:pt x="-6980" y="65069"/>
                    <a:pt x="1406" y="11171"/>
                  </a:cubicBezTo>
                  <a:cubicBezTo>
                    <a:pt x="38583" y="4049"/>
                    <a:pt x="77438" y="0"/>
                    <a:pt x="116014" y="0"/>
                  </a:cubicBezTo>
                  <a:cubicBezTo>
                    <a:pt x="143547" y="0"/>
                    <a:pt x="171221" y="2094"/>
                    <a:pt x="198196" y="6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0" name="Google Shape;1650;p29"/>
            <p:cNvSpPr/>
            <p:nvPr/>
          </p:nvSpPr>
          <p:spPr>
            <a:xfrm>
              <a:off x="10201923" y="6671321"/>
              <a:ext cx="258236" cy="193440"/>
            </a:xfrm>
            <a:custGeom>
              <a:rect b="b" l="l" r="r" t="t"/>
              <a:pathLst>
                <a:path extrusionOk="0" h="193440" w="258236">
                  <a:moveTo>
                    <a:pt x="212822" y="0"/>
                  </a:moveTo>
                  <a:cubicBezTo>
                    <a:pt x="233368" y="58367"/>
                    <a:pt x="260343" y="118269"/>
                    <a:pt x="258106" y="179708"/>
                  </a:cubicBezTo>
                  <a:cubicBezTo>
                    <a:pt x="235324" y="182221"/>
                    <a:pt x="212263" y="183059"/>
                    <a:pt x="189342" y="184874"/>
                  </a:cubicBezTo>
                  <a:cubicBezTo>
                    <a:pt x="160550" y="186968"/>
                    <a:pt x="131898" y="189901"/>
                    <a:pt x="103107" y="192274"/>
                  </a:cubicBezTo>
                  <a:lnTo>
                    <a:pt x="103665" y="192274"/>
                  </a:lnTo>
                  <a:cubicBezTo>
                    <a:pt x="75014" y="194229"/>
                    <a:pt x="34202" y="197441"/>
                    <a:pt x="28192" y="166722"/>
                  </a:cubicBezTo>
                  <a:cubicBezTo>
                    <a:pt x="18828" y="126926"/>
                    <a:pt x="-1438" y="91180"/>
                    <a:pt x="100" y="49290"/>
                  </a:cubicBezTo>
                  <a:cubicBezTo>
                    <a:pt x="-2416" y="19688"/>
                    <a:pt x="43287" y="23598"/>
                    <a:pt x="67606" y="16756"/>
                  </a:cubicBezTo>
                  <a:cubicBezTo>
                    <a:pt x="115546" y="9216"/>
                    <a:pt x="164044" y="977"/>
                    <a:pt x="212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1" name="Google Shape;1651;p29"/>
            <p:cNvSpPr/>
            <p:nvPr/>
          </p:nvSpPr>
          <p:spPr>
            <a:xfrm>
              <a:off x="10015017" y="6732481"/>
              <a:ext cx="457591" cy="467071"/>
            </a:xfrm>
            <a:custGeom>
              <a:rect b="b" l="l" r="r" t="t"/>
              <a:pathLst>
                <a:path extrusionOk="0" h="467071" w="457591">
                  <a:moveTo>
                    <a:pt x="457591" y="177613"/>
                  </a:moveTo>
                  <a:cubicBezTo>
                    <a:pt x="444733" y="198558"/>
                    <a:pt x="432853" y="219922"/>
                    <a:pt x="419715" y="240727"/>
                  </a:cubicBezTo>
                  <a:cubicBezTo>
                    <a:pt x="410071" y="260695"/>
                    <a:pt x="377086" y="289459"/>
                    <a:pt x="395955" y="309985"/>
                  </a:cubicBezTo>
                  <a:cubicBezTo>
                    <a:pt x="386730" y="312498"/>
                    <a:pt x="377506" y="315012"/>
                    <a:pt x="368561" y="317386"/>
                  </a:cubicBezTo>
                  <a:cubicBezTo>
                    <a:pt x="343683" y="324646"/>
                    <a:pt x="326771" y="344195"/>
                    <a:pt x="316428" y="369050"/>
                  </a:cubicBezTo>
                  <a:cubicBezTo>
                    <a:pt x="285820" y="398512"/>
                    <a:pt x="260662" y="433141"/>
                    <a:pt x="234945" y="467072"/>
                  </a:cubicBezTo>
                  <a:cubicBezTo>
                    <a:pt x="236203" y="395859"/>
                    <a:pt x="221667" y="301048"/>
                    <a:pt x="138228" y="292531"/>
                  </a:cubicBezTo>
                  <a:cubicBezTo>
                    <a:pt x="99932" y="286806"/>
                    <a:pt x="61217" y="290716"/>
                    <a:pt x="22782" y="293788"/>
                  </a:cubicBezTo>
                  <a:cubicBezTo>
                    <a:pt x="14815" y="294206"/>
                    <a:pt x="7268" y="294765"/>
                    <a:pt x="0" y="295463"/>
                  </a:cubicBezTo>
                  <a:cubicBezTo>
                    <a:pt x="12998" y="269491"/>
                    <a:pt x="48778" y="190599"/>
                    <a:pt x="39134" y="170911"/>
                  </a:cubicBezTo>
                  <a:cubicBezTo>
                    <a:pt x="53810" y="148988"/>
                    <a:pt x="56046" y="123296"/>
                    <a:pt x="53949" y="97184"/>
                  </a:cubicBezTo>
                  <a:cubicBezTo>
                    <a:pt x="58562" y="95649"/>
                    <a:pt x="62615" y="92437"/>
                    <a:pt x="64991" y="87829"/>
                  </a:cubicBezTo>
                  <a:cubicBezTo>
                    <a:pt x="76591" y="66465"/>
                    <a:pt x="88332" y="45241"/>
                    <a:pt x="99653" y="23738"/>
                  </a:cubicBezTo>
                  <a:cubicBezTo>
                    <a:pt x="102728" y="16197"/>
                    <a:pt x="107200" y="8238"/>
                    <a:pt x="111253" y="0"/>
                  </a:cubicBezTo>
                  <a:cubicBezTo>
                    <a:pt x="112791" y="44403"/>
                    <a:pt x="131938" y="88108"/>
                    <a:pt x="153462" y="128323"/>
                  </a:cubicBezTo>
                  <a:cubicBezTo>
                    <a:pt x="157935" y="135863"/>
                    <a:pt x="165622" y="141448"/>
                    <a:pt x="174707" y="143682"/>
                  </a:cubicBezTo>
                  <a:cubicBezTo>
                    <a:pt x="179458" y="152758"/>
                    <a:pt x="186447" y="160857"/>
                    <a:pt x="196091" y="167001"/>
                  </a:cubicBezTo>
                  <a:cubicBezTo>
                    <a:pt x="207132" y="174122"/>
                    <a:pt x="220410" y="179428"/>
                    <a:pt x="234246" y="181802"/>
                  </a:cubicBezTo>
                  <a:cubicBezTo>
                    <a:pt x="253394" y="184176"/>
                    <a:pt x="272682" y="185014"/>
                    <a:pt x="292109" y="185014"/>
                  </a:cubicBezTo>
                  <a:cubicBezTo>
                    <a:pt x="347177" y="185153"/>
                    <a:pt x="402664" y="178172"/>
                    <a:pt x="457591" y="1776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2" name="Google Shape;1652;p29"/>
            <p:cNvSpPr/>
            <p:nvPr/>
          </p:nvSpPr>
          <p:spPr>
            <a:xfrm>
              <a:off x="10453740" y="6745885"/>
              <a:ext cx="456613" cy="388039"/>
            </a:xfrm>
            <a:custGeom>
              <a:rect b="b" l="l" r="r" t="t"/>
              <a:pathLst>
                <a:path extrusionOk="0" h="388039" w="456613">
                  <a:moveTo>
                    <a:pt x="456613" y="220201"/>
                  </a:moveTo>
                  <a:cubicBezTo>
                    <a:pt x="446550" y="235561"/>
                    <a:pt x="437745" y="249524"/>
                    <a:pt x="431595" y="255249"/>
                  </a:cubicBezTo>
                  <a:cubicBezTo>
                    <a:pt x="424747" y="261951"/>
                    <a:pt x="422930" y="272284"/>
                    <a:pt x="426144" y="280802"/>
                  </a:cubicBezTo>
                  <a:cubicBezTo>
                    <a:pt x="384634" y="281640"/>
                    <a:pt x="343263" y="288621"/>
                    <a:pt x="312375" y="300071"/>
                  </a:cubicBezTo>
                  <a:cubicBezTo>
                    <a:pt x="301474" y="306634"/>
                    <a:pt x="293507" y="315291"/>
                    <a:pt x="287916" y="325345"/>
                  </a:cubicBezTo>
                  <a:cubicBezTo>
                    <a:pt x="286099" y="326182"/>
                    <a:pt x="284282" y="327160"/>
                    <a:pt x="282605" y="327998"/>
                  </a:cubicBezTo>
                  <a:cubicBezTo>
                    <a:pt x="254233" y="344754"/>
                    <a:pt x="229215" y="366816"/>
                    <a:pt x="204057" y="388040"/>
                  </a:cubicBezTo>
                  <a:cubicBezTo>
                    <a:pt x="195532" y="341263"/>
                    <a:pt x="180856" y="302864"/>
                    <a:pt x="162547" y="293089"/>
                  </a:cubicBezTo>
                  <a:cubicBezTo>
                    <a:pt x="112092" y="269491"/>
                    <a:pt x="54928" y="274518"/>
                    <a:pt x="0" y="286387"/>
                  </a:cubicBezTo>
                  <a:cubicBezTo>
                    <a:pt x="12579" y="265721"/>
                    <a:pt x="20406" y="233466"/>
                    <a:pt x="29071" y="219503"/>
                  </a:cubicBezTo>
                  <a:cubicBezTo>
                    <a:pt x="31727" y="207076"/>
                    <a:pt x="52831" y="173703"/>
                    <a:pt x="55627" y="153317"/>
                  </a:cubicBezTo>
                  <a:cubicBezTo>
                    <a:pt x="76731" y="139214"/>
                    <a:pt x="83160" y="113382"/>
                    <a:pt x="81623" y="83082"/>
                  </a:cubicBezTo>
                  <a:cubicBezTo>
                    <a:pt x="101749" y="54736"/>
                    <a:pt x="122574" y="26670"/>
                    <a:pt x="144797" y="0"/>
                  </a:cubicBezTo>
                  <a:cubicBezTo>
                    <a:pt x="149549" y="6004"/>
                    <a:pt x="157236" y="10333"/>
                    <a:pt x="168837" y="11590"/>
                  </a:cubicBezTo>
                  <a:cubicBezTo>
                    <a:pt x="170793" y="57389"/>
                    <a:pt x="174427" y="101932"/>
                    <a:pt x="182254" y="148150"/>
                  </a:cubicBezTo>
                  <a:cubicBezTo>
                    <a:pt x="182254" y="205400"/>
                    <a:pt x="237042" y="217967"/>
                    <a:pt x="294765" y="220620"/>
                  </a:cubicBezTo>
                  <a:lnTo>
                    <a:pt x="297420" y="220620"/>
                  </a:lnTo>
                  <a:lnTo>
                    <a:pt x="300495" y="220620"/>
                  </a:lnTo>
                  <a:lnTo>
                    <a:pt x="303570" y="220620"/>
                  </a:lnTo>
                  <a:lnTo>
                    <a:pt x="306505" y="220620"/>
                  </a:lnTo>
                  <a:lnTo>
                    <a:pt x="309301" y="220620"/>
                  </a:lnTo>
                  <a:lnTo>
                    <a:pt x="311956" y="220620"/>
                  </a:lnTo>
                  <a:lnTo>
                    <a:pt x="314612" y="220620"/>
                  </a:lnTo>
                  <a:lnTo>
                    <a:pt x="317267" y="220620"/>
                  </a:lnTo>
                  <a:lnTo>
                    <a:pt x="319923" y="220620"/>
                  </a:lnTo>
                  <a:lnTo>
                    <a:pt x="322438" y="220620"/>
                  </a:lnTo>
                  <a:lnTo>
                    <a:pt x="324954" y="220620"/>
                  </a:lnTo>
                  <a:lnTo>
                    <a:pt x="327610" y="220620"/>
                  </a:lnTo>
                  <a:lnTo>
                    <a:pt x="330405" y="220620"/>
                  </a:lnTo>
                  <a:lnTo>
                    <a:pt x="333340" y="220620"/>
                  </a:lnTo>
                  <a:lnTo>
                    <a:pt x="336415" y="220620"/>
                  </a:lnTo>
                  <a:lnTo>
                    <a:pt x="339630" y="220760"/>
                  </a:lnTo>
                  <a:lnTo>
                    <a:pt x="341447" y="220760"/>
                  </a:lnTo>
                  <a:cubicBezTo>
                    <a:pt x="342425" y="220760"/>
                    <a:pt x="343543" y="220760"/>
                    <a:pt x="344521" y="220760"/>
                  </a:cubicBezTo>
                  <a:cubicBezTo>
                    <a:pt x="355703" y="220760"/>
                    <a:pt x="366464" y="220760"/>
                    <a:pt x="376388" y="220899"/>
                  </a:cubicBezTo>
                  <a:cubicBezTo>
                    <a:pt x="386311" y="220620"/>
                    <a:pt x="396794" y="220760"/>
                    <a:pt x="406996" y="220760"/>
                  </a:cubicBezTo>
                  <a:cubicBezTo>
                    <a:pt x="423768" y="221458"/>
                    <a:pt x="440400" y="221458"/>
                    <a:pt x="456613" y="2202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3" name="Google Shape;1653;p29"/>
            <p:cNvSpPr/>
            <p:nvPr/>
          </p:nvSpPr>
          <p:spPr>
            <a:xfrm>
              <a:off x="10651088" y="6707347"/>
              <a:ext cx="269626" cy="206393"/>
            </a:xfrm>
            <a:custGeom>
              <a:rect b="b" l="l" r="r" t="t"/>
              <a:pathLst>
                <a:path extrusionOk="0" h="206393" w="269626">
                  <a:moveTo>
                    <a:pt x="247804" y="12986"/>
                  </a:moveTo>
                  <a:cubicBezTo>
                    <a:pt x="254932" y="73866"/>
                    <a:pt x="281208" y="137957"/>
                    <a:pt x="263737" y="198418"/>
                  </a:cubicBezTo>
                  <a:cubicBezTo>
                    <a:pt x="250599" y="200234"/>
                    <a:pt x="237042" y="201211"/>
                    <a:pt x="223764" y="202188"/>
                  </a:cubicBezTo>
                  <a:cubicBezTo>
                    <a:pt x="204337" y="203305"/>
                    <a:pt x="180297" y="203445"/>
                    <a:pt x="156258" y="204143"/>
                  </a:cubicBezTo>
                  <a:cubicBezTo>
                    <a:pt x="145216" y="203864"/>
                    <a:pt x="133476" y="204562"/>
                    <a:pt x="121736" y="205260"/>
                  </a:cubicBezTo>
                  <a:cubicBezTo>
                    <a:pt x="94761" y="206796"/>
                    <a:pt x="67227" y="208472"/>
                    <a:pt x="43886" y="197860"/>
                  </a:cubicBezTo>
                  <a:cubicBezTo>
                    <a:pt x="18589" y="148430"/>
                    <a:pt x="12299" y="93694"/>
                    <a:pt x="0" y="41052"/>
                  </a:cubicBezTo>
                  <a:cubicBezTo>
                    <a:pt x="7827" y="34769"/>
                    <a:pt x="9085" y="24994"/>
                    <a:pt x="12579" y="16616"/>
                  </a:cubicBezTo>
                  <a:cubicBezTo>
                    <a:pt x="57164" y="7680"/>
                    <a:pt x="105802" y="0"/>
                    <a:pt x="153322" y="0"/>
                  </a:cubicBezTo>
                  <a:cubicBezTo>
                    <a:pt x="186028" y="0"/>
                    <a:pt x="217894" y="3630"/>
                    <a:pt x="247804" y="129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4" name="Google Shape;1654;p29"/>
            <p:cNvSpPr/>
            <p:nvPr/>
          </p:nvSpPr>
          <p:spPr>
            <a:xfrm>
              <a:off x="11090929" y="6640318"/>
              <a:ext cx="251567" cy="203953"/>
            </a:xfrm>
            <a:custGeom>
              <a:rect b="b" l="l" r="r" t="t"/>
              <a:pathLst>
                <a:path extrusionOk="0" h="203953" w="251567">
                  <a:moveTo>
                    <a:pt x="223904" y="15225"/>
                  </a:moveTo>
                  <a:cubicBezTo>
                    <a:pt x="240676" y="74010"/>
                    <a:pt x="267231" y="141592"/>
                    <a:pt x="239558" y="201635"/>
                  </a:cubicBezTo>
                  <a:cubicBezTo>
                    <a:pt x="226699" y="201774"/>
                    <a:pt x="213841" y="201355"/>
                    <a:pt x="201122" y="201355"/>
                  </a:cubicBezTo>
                  <a:cubicBezTo>
                    <a:pt x="186587" y="201355"/>
                    <a:pt x="172051" y="201914"/>
                    <a:pt x="157516" y="202333"/>
                  </a:cubicBezTo>
                  <a:cubicBezTo>
                    <a:pt x="120757" y="202612"/>
                    <a:pt x="83021" y="206661"/>
                    <a:pt x="46821" y="200797"/>
                  </a:cubicBezTo>
                  <a:cubicBezTo>
                    <a:pt x="17611" y="141313"/>
                    <a:pt x="19847" y="74010"/>
                    <a:pt x="0" y="12013"/>
                  </a:cubicBezTo>
                  <a:cubicBezTo>
                    <a:pt x="28372" y="4473"/>
                    <a:pt x="58562" y="4333"/>
                    <a:pt x="88052" y="2099"/>
                  </a:cubicBezTo>
                  <a:cubicBezTo>
                    <a:pt x="107479" y="2099"/>
                    <a:pt x="130121" y="5"/>
                    <a:pt x="152344" y="5"/>
                  </a:cubicBezTo>
                  <a:cubicBezTo>
                    <a:pt x="178760" y="-135"/>
                    <a:pt x="204616" y="2797"/>
                    <a:pt x="223904" y="152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5" name="Google Shape;1655;p29"/>
            <p:cNvSpPr/>
            <p:nvPr/>
          </p:nvSpPr>
          <p:spPr>
            <a:xfrm>
              <a:off x="10601891" y="6689613"/>
              <a:ext cx="773460" cy="915433"/>
            </a:xfrm>
            <a:custGeom>
              <a:rect b="b" l="l" r="r" t="t"/>
              <a:pathLst>
                <a:path extrusionOk="0" h="915433" w="773460">
                  <a:moveTo>
                    <a:pt x="773461" y="671494"/>
                  </a:moveTo>
                  <a:cubicBezTo>
                    <a:pt x="761441" y="690764"/>
                    <a:pt x="748583" y="709614"/>
                    <a:pt x="734047" y="727348"/>
                  </a:cubicBezTo>
                  <a:cubicBezTo>
                    <a:pt x="727198" y="737680"/>
                    <a:pt x="712104" y="749689"/>
                    <a:pt x="705674" y="762256"/>
                  </a:cubicBezTo>
                  <a:cubicBezTo>
                    <a:pt x="705395" y="762256"/>
                    <a:pt x="705116" y="762256"/>
                    <a:pt x="704836" y="762256"/>
                  </a:cubicBezTo>
                  <a:cubicBezTo>
                    <a:pt x="674367" y="764769"/>
                    <a:pt x="614688" y="769656"/>
                    <a:pt x="629642" y="814199"/>
                  </a:cubicBezTo>
                  <a:cubicBezTo>
                    <a:pt x="628105" y="822996"/>
                    <a:pt x="626987" y="831793"/>
                    <a:pt x="625869" y="840590"/>
                  </a:cubicBezTo>
                  <a:cubicBezTo>
                    <a:pt x="601829" y="853157"/>
                    <a:pt x="568984" y="892394"/>
                    <a:pt x="558642" y="901191"/>
                  </a:cubicBezTo>
                  <a:cubicBezTo>
                    <a:pt x="555707" y="905659"/>
                    <a:pt x="550815" y="910406"/>
                    <a:pt x="545504" y="915433"/>
                  </a:cubicBezTo>
                  <a:cubicBezTo>
                    <a:pt x="544386" y="886529"/>
                    <a:pt x="541171" y="857765"/>
                    <a:pt x="538935" y="831374"/>
                  </a:cubicBezTo>
                  <a:cubicBezTo>
                    <a:pt x="536419" y="776219"/>
                    <a:pt x="482609" y="750806"/>
                    <a:pt x="433552" y="747734"/>
                  </a:cubicBezTo>
                  <a:cubicBezTo>
                    <a:pt x="379882" y="744662"/>
                    <a:pt x="321739" y="734329"/>
                    <a:pt x="271564" y="758765"/>
                  </a:cubicBezTo>
                  <a:cubicBezTo>
                    <a:pt x="258146" y="765328"/>
                    <a:pt x="242493" y="773706"/>
                    <a:pt x="240955" y="790182"/>
                  </a:cubicBezTo>
                  <a:cubicBezTo>
                    <a:pt x="239977" y="798979"/>
                    <a:pt x="239139" y="807916"/>
                    <a:pt x="238439" y="816713"/>
                  </a:cubicBezTo>
                  <a:cubicBezTo>
                    <a:pt x="219012" y="814618"/>
                    <a:pt x="182393" y="857485"/>
                    <a:pt x="172051" y="866980"/>
                  </a:cubicBezTo>
                  <a:cubicBezTo>
                    <a:pt x="170793" y="868656"/>
                    <a:pt x="169116" y="870471"/>
                    <a:pt x="167299" y="872426"/>
                  </a:cubicBezTo>
                  <a:cubicBezTo>
                    <a:pt x="164084" y="821739"/>
                    <a:pt x="152065" y="775521"/>
                    <a:pt x="128584" y="756671"/>
                  </a:cubicBezTo>
                  <a:cubicBezTo>
                    <a:pt x="89729" y="733491"/>
                    <a:pt x="45004" y="723857"/>
                    <a:pt x="0" y="723298"/>
                  </a:cubicBezTo>
                  <a:cubicBezTo>
                    <a:pt x="6709" y="712267"/>
                    <a:pt x="11880" y="699700"/>
                    <a:pt x="16213" y="690903"/>
                  </a:cubicBezTo>
                  <a:cubicBezTo>
                    <a:pt x="21943" y="678616"/>
                    <a:pt x="28792" y="666747"/>
                    <a:pt x="35221" y="655018"/>
                  </a:cubicBezTo>
                  <a:cubicBezTo>
                    <a:pt x="59959" y="632816"/>
                    <a:pt x="67367" y="565234"/>
                    <a:pt x="62615" y="499048"/>
                  </a:cubicBezTo>
                  <a:cubicBezTo>
                    <a:pt x="83160" y="475590"/>
                    <a:pt x="104125" y="451992"/>
                    <a:pt x="127326" y="430907"/>
                  </a:cubicBezTo>
                  <a:cubicBezTo>
                    <a:pt x="126208" y="455482"/>
                    <a:pt x="130401" y="481175"/>
                    <a:pt x="134454" y="502259"/>
                  </a:cubicBezTo>
                  <a:cubicBezTo>
                    <a:pt x="136411" y="510358"/>
                    <a:pt x="142141" y="516781"/>
                    <a:pt x="149409" y="520272"/>
                  </a:cubicBezTo>
                  <a:cubicBezTo>
                    <a:pt x="147033" y="653901"/>
                    <a:pt x="189382" y="663116"/>
                    <a:pt x="311956" y="667724"/>
                  </a:cubicBezTo>
                  <a:cubicBezTo>
                    <a:pt x="330405" y="667724"/>
                    <a:pt x="347317" y="667166"/>
                    <a:pt x="362411" y="665351"/>
                  </a:cubicBezTo>
                  <a:cubicBezTo>
                    <a:pt x="361573" y="666328"/>
                    <a:pt x="360874" y="667166"/>
                    <a:pt x="360175" y="667585"/>
                  </a:cubicBezTo>
                  <a:cubicBezTo>
                    <a:pt x="348435" y="680710"/>
                    <a:pt x="327610" y="700398"/>
                    <a:pt x="347736" y="715898"/>
                  </a:cubicBezTo>
                  <a:cubicBezTo>
                    <a:pt x="357659" y="723019"/>
                    <a:pt x="371776" y="719668"/>
                    <a:pt x="377645" y="708916"/>
                  </a:cubicBezTo>
                  <a:cubicBezTo>
                    <a:pt x="387150" y="689786"/>
                    <a:pt x="399169" y="671355"/>
                    <a:pt x="408673" y="652086"/>
                  </a:cubicBezTo>
                  <a:cubicBezTo>
                    <a:pt x="434530" y="637843"/>
                    <a:pt x="449485" y="610894"/>
                    <a:pt x="451442" y="560905"/>
                  </a:cubicBezTo>
                  <a:cubicBezTo>
                    <a:pt x="451302" y="548757"/>
                    <a:pt x="451721" y="535213"/>
                    <a:pt x="451861" y="520970"/>
                  </a:cubicBezTo>
                  <a:cubicBezTo>
                    <a:pt x="464440" y="493742"/>
                    <a:pt x="478836" y="467351"/>
                    <a:pt x="494489" y="441938"/>
                  </a:cubicBezTo>
                  <a:cubicBezTo>
                    <a:pt x="498403" y="433420"/>
                    <a:pt x="508606" y="423925"/>
                    <a:pt x="509305" y="413732"/>
                  </a:cubicBezTo>
                  <a:cubicBezTo>
                    <a:pt x="506230" y="398931"/>
                    <a:pt x="489458" y="408566"/>
                    <a:pt x="483728" y="416385"/>
                  </a:cubicBezTo>
                  <a:cubicBezTo>
                    <a:pt x="471568" y="429231"/>
                    <a:pt x="460527" y="442915"/>
                    <a:pt x="450044" y="457018"/>
                  </a:cubicBezTo>
                  <a:cubicBezTo>
                    <a:pt x="445991" y="417223"/>
                    <a:pt x="434251" y="380220"/>
                    <a:pt x="402803" y="360532"/>
                  </a:cubicBezTo>
                  <a:cubicBezTo>
                    <a:pt x="380441" y="348524"/>
                    <a:pt x="351649" y="341542"/>
                    <a:pt x="320761" y="338470"/>
                  </a:cubicBezTo>
                  <a:cubicBezTo>
                    <a:pt x="331803" y="322692"/>
                    <a:pt x="337813" y="296441"/>
                    <a:pt x="345779" y="282896"/>
                  </a:cubicBezTo>
                  <a:cubicBezTo>
                    <a:pt x="348155" y="277730"/>
                    <a:pt x="350951" y="271865"/>
                    <a:pt x="354026" y="265721"/>
                  </a:cubicBezTo>
                  <a:cubicBezTo>
                    <a:pt x="402664" y="236817"/>
                    <a:pt x="393998" y="177334"/>
                    <a:pt x="389246" y="133489"/>
                  </a:cubicBezTo>
                  <a:cubicBezTo>
                    <a:pt x="384494" y="107098"/>
                    <a:pt x="381839" y="80289"/>
                    <a:pt x="377366" y="53759"/>
                  </a:cubicBezTo>
                  <a:cubicBezTo>
                    <a:pt x="389386" y="37980"/>
                    <a:pt x="398471" y="13405"/>
                    <a:pt x="409093" y="2653"/>
                  </a:cubicBezTo>
                  <a:cubicBezTo>
                    <a:pt x="409652" y="1815"/>
                    <a:pt x="410211" y="838"/>
                    <a:pt x="410770" y="0"/>
                  </a:cubicBezTo>
                  <a:cubicBezTo>
                    <a:pt x="415103" y="23877"/>
                    <a:pt x="423628" y="47894"/>
                    <a:pt x="428940" y="67443"/>
                  </a:cubicBezTo>
                  <a:cubicBezTo>
                    <a:pt x="441379" y="91460"/>
                    <a:pt x="439841" y="132651"/>
                    <a:pt x="471148" y="144520"/>
                  </a:cubicBezTo>
                  <a:cubicBezTo>
                    <a:pt x="471987" y="217548"/>
                    <a:pt x="558222" y="214895"/>
                    <a:pt x="633695" y="212382"/>
                  </a:cubicBezTo>
                  <a:cubicBezTo>
                    <a:pt x="659273" y="211404"/>
                    <a:pt x="683732" y="210566"/>
                    <a:pt x="703159" y="212661"/>
                  </a:cubicBezTo>
                  <a:cubicBezTo>
                    <a:pt x="711405" y="214057"/>
                    <a:pt x="719092" y="214755"/>
                    <a:pt x="726220" y="214755"/>
                  </a:cubicBezTo>
                  <a:cubicBezTo>
                    <a:pt x="736144" y="214755"/>
                    <a:pt x="744948" y="213499"/>
                    <a:pt x="753055" y="211125"/>
                  </a:cubicBezTo>
                  <a:cubicBezTo>
                    <a:pt x="736004" y="235980"/>
                    <a:pt x="719791" y="261532"/>
                    <a:pt x="700923" y="285130"/>
                  </a:cubicBezTo>
                  <a:cubicBezTo>
                    <a:pt x="690859" y="299513"/>
                    <a:pt x="665283" y="317944"/>
                    <a:pt x="667379" y="335957"/>
                  </a:cubicBezTo>
                  <a:cubicBezTo>
                    <a:pt x="594282" y="343776"/>
                    <a:pt x="520765" y="379522"/>
                    <a:pt x="515594" y="440681"/>
                  </a:cubicBezTo>
                  <a:cubicBezTo>
                    <a:pt x="512939" y="470563"/>
                    <a:pt x="499940" y="527673"/>
                    <a:pt x="541870" y="533537"/>
                  </a:cubicBezTo>
                  <a:cubicBezTo>
                    <a:pt x="546203" y="600002"/>
                    <a:pt x="570522" y="666188"/>
                    <a:pt x="646694" y="670657"/>
                  </a:cubicBezTo>
                  <a:cubicBezTo>
                    <a:pt x="666680" y="671913"/>
                    <a:pt x="695751" y="674706"/>
                    <a:pt x="725521" y="674706"/>
                  </a:cubicBezTo>
                  <a:cubicBezTo>
                    <a:pt x="742153" y="674706"/>
                    <a:pt x="758506" y="673868"/>
                    <a:pt x="773461" y="6714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6" name="Google Shape;1656;p29"/>
            <p:cNvSpPr/>
            <p:nvPr/>
          </p:nvSpPr>
          <p:spPr>
            <a:xfrm>
              <a:off x="11318188" y="6724103"/>
              <a:ext cx="613429" cy="447662"/>
            </a:xfrm>
            <a:custGeom>
              <a:rect b="b" l="l" r="r" t="t"/>
              <a:pathLst>
                <a:path extrusionOk="0" h="447662" w="613429">
                  <a:moveTo>
                    <a:pt x="453958" y="177613"/>
                  </a:moveTo>
                  <a:cubicBezTo>
                    <a:pt x="493930" y="173564"/>
                    <a:pt x="560878" y="187108"/>
                    <a:pt x="613430" y="180266"/>
                  </a:cubicBezTo>
                  <a:cubicBezTo>
                    <a:pt x="598615" y="204841"/>
                    <a:pt x="581423" y="228020"/>
                    <a:pt x="563534" y="250501"/>
                  </a:cubicBezTo>
                  <a:cubicBezTo>
                    <a:pt x="554309" y="259159"/>
                    <a:pt x="546482" y="271586"/>
                    <a:pt x="549277" y="282896"/>
                  </a:cubicBezTo>
                  <a:cubicBezTo>
                    <a:pt x="547181" y="285549"/>
                    <a:pt x="545364" y="288202"/>
                    <a:pt x="543267" y="290716"/>
                  </a:cubicBezTo>
                  <a:cubicBezTo>
                    <a:pt x="537537" y="297418"/>
                    <a:pt x="531387" y="306355"/>
                    <a:pt x="529431" y="315151"/>
                  </a:cubicBezTo>
                  <a:cubicBezTo>
                    <a:pt x="469332" y="317246"/>
                    <a:pt x="409233" y="320597"/>
                    <a:pt x="349413" y="325624"/>
                  </a:cubicBezTo>
                  <a:cubicBezTo>
                    <a:pt x="315869" y="329534"/>
                    <a:pt x="282046" y="331349"/>
                    <a:pt x="248642" y="336655"/>
                  </a:cubicBezTo>
                  <a:cubicBezTo>
                    <a:pt x="225441" y="339168"/>
                    <a:pt x="213841" y="368212"/>
                    <a:pt x="227258" y="386085"/>
                  </a:cubicBezTo>
                  <a:cubicBezTo>
                    <a:pt x="222087" y="380639"/>
                    <a:pt x="208250" y="383990"/>
                    <a:pt x="201821" y="388459"/>
                  </a:cubicBezTo>
                  <a:cubicBezTo>
                    <a:pt x="174427" y="403399"/>
                    <a:pt x="149549" y="423646"/>
                    <a:pt x="129283" y="447663"/>
                  </a:cubicBezTo>
                  <a:cubicBezTo>
                    <a:pt x="120058" y="398233"/>
                    <a:pt x="101470" y="351456"/>
                    <a:pt x="76731" y="323110"/>
                  </a:cubicBezTo>
                  <a:cubicBezTo>
                    <a:pt x="58142" y="309985"/>
                    <a:pt x="30609" y="302445"/>
                    <a:pt x="0" y="300490"/>
                  </a:cubicBezTo>
                  <a:cubicBezTo>
                    <a:pt x="26555" y="261532"/>
                    <a:pt x="48638" y="219363"/>
                    <a:pt x="63873" y="174820"/>
                  </a:cubicBezTo>
                  <a:cubicBezTo>
                    <a:pt x="65271" y="171469"/>
                    <a:pt x="66668" y="165465"/>
                    <a:pt x="66668" y="160299"/>
                  </a:cubicBezTo>
                  <a:cubicBezTo>
                    <a:pt x="88332" y="140052"/>
                    <a:pt x="97556" y="106540"/>
                    <a:pt x="98814" y="69398"/>
                  </a:cubicBezTo>
                  <a:cubicBezTo>
                    <a:pt x="108039" y="63393"/>
                    <a:pt x="115166" y="52362"/>
                    <a:pt x="120058" y="42588"/>
                  </a:cubicBezTo>
                  <a:cubicBezTo>
                    <a:pt x="134035" y="25972"/>
                    <a:pt x="150527" y="11310"/>
                    <a:pt x="169116" y="0"/>
                  </a:cubicBezTo>
                  <a:cubicBezTo>
                    <a:pt x="169675" y="9355"/>
                    <a:pt x="170374" y="18571"/>
                    <a:pt x="170653" y="27787"/>
                  </a:cubicBezTo>
                  <a:cubicBezTo>
                    <a:pt x="176244" y="82523"/>
                    <a:pt x="177502" y="155272"/>
                    <a:pt x="230193" y="186689"/>
                  </a:cubicBezTo>
                  <a:cubicBezTo>
                    <a:pt x="268210" y="201769"/>
                    <a:pt x="310279" y="188085"/>
                    <a:pt x="349413" y="185293"/>
                  </a:cubicBezTo>
                  <a:cubicBezTo>
                    <a:pt x="385752" y="181383"/>
                    <a:pt x="415941" y="178870"/>
                    <a:pt x="453958" y="1776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7" name="Google Shape;1657;p29"/>
            <p:cNvSpPr/>
            <p:nvPr/>
          </p:nvSpPr>
          <p:spPr>
            <a:xfrm>
              <a:off x="11512601" y="6705036"/>
              <a:ext cx="436827" cy="159567"/>
            </a:xfrm>
            <a:custGeom>
              <a:rect b="b" l="l" r="r" t="t"/>
              <a:pathLst>
                <a:path extrusionOk="0" h="159567" w="436827">
                  <a:moveTo>
                    <a:pt x="410490" y="9991"/>
                  </a:moveTo>
                  <a:cubicBezTo>
                    <a:pt x="425865" y="47552"/>
                    <a:pt x="447109" y="91676"/>
                    <a:pt x="431176" y="133007"/>
                  </a:cubicBezTo>
                  <a:cubicBezTo>
                    <a:pt x="370937" y="146691"/>
                    <a:pt x="309720" y="134124"/>
                    <a:pt x="248782" y="138732"/>
                  </a:cubicBezTo>
                  <a:cubicBezTo>
                    <a:pt x="190779" y="141804"/>
                    <a:pt x="133476" y="151858"/>
                    <a:pt x="76032" y="159258"/>
                  </a:cubicBezTo>
                  <a:cubicBezTo>
                    <a:pt x="16772" y="166100"/>
                    <a:pt x="12299" y="57605"/>
                    <a:pt x="0" y="16693"/>
                  </a:cubicBezTo>
                  <a:cubicBezTo>
                    <a:pt x="23480" y="21859"/>
                    <a:pt x="48359" y="13063"/>
                    <a:pt x="72119" y="11806"/>
                  </a:cubicBezTo>
                  <a:cubicBezTo>
                    <a:pt x="115586" y="3986"/>
                    <a:pt x="159053" y="2869"/>
                    <a:pt x="203079" y="4126"/>
                  </a:cubicBezTo>
                  <a:cubicBezTo>
                    <a:pt x="271564" y="6360"/>
                    <a:pt x="344102" y="-9837"/>
                    <a:pt x="410490" y="99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8" name="Google Shape;1658;p29"/>
            <p:cNvSpPr/>
            <p:nvPr/>
          </p:nvSpPr>
          <p:spPr>
            <a:xfrm>
              <a:off x="11358580" y="7159897"/>
              <a:ext cx="731670" cy="424064"/>
            </a:xfrm>
            <a:custGeom>
              <a:rect b="b" l="l" r="r" t="t"/>
              <a:pathLst>
                <a:path extrusionOk="0" h="424064" w="731670">
                  <a:moveTo>
                    <a:pt x="726499" y="196463"/>
                  </a:moveTo>
                  <a:cubicBezTo>
                    <a:pt x="728316" y="196463"/>
                    <a:pt x="729994" y="196324"/>
                    <a:pt x="731671" y="195905"/>
                  </a:cubicBezTo>
                  <a:cubicBezTo>
                    <a:pt x="721608" y="211823"/>
                    <a:pt x="712243" y="228300"/>
                    <a:pt x="701342" y="243520"/>
                  </a:cubicBezTo>
                  <a:cubicBezTo>
                    <a:pt x="693934" y="257204"/>
                    <a:pt x="674647" y="273820"/>
                    <a:pt x="670314" y="289738"/>
                  </a:cubicBezTo>
                  <a:cubicBezTo>
                    <a:pt x="636910" y="289599"/>
                    <a:pt x="603506" y="289180"/>
                    <a:pt x="570102" y="288202"/>
                  </a:cubicBezTo>
                  <a:cubicBezTo>
                    <a:pt x="502176" y="286806"/>
                    <a:pt x="433971" y="287923"/>
                    <a:pt x="366185" y="286806"/>
                  </a:cubicBezTo>
                  <a:cubicBezTo>
                    <a:pt x="357240" y="287364"/>
                    <a:pt x="344241" y="286247"/>
                    <a:pt x="329706" y="285130"/>
                  </a:cubicBezTo>
                  <a:cubicBezTo>
                    <a:pt x="282186" y="281500"/>
                    <a:pt x="219292" y="277869"/>
                    <a:pt x="238020" y="330651"/>
                  </a:cubicBezTo>
                  <a:cubicBezTo>
                    <a:pt x="223904" y="345452"/>
                    <a:pt x="209229" y="364023"/>
                    <a:pt x="205874" y="367374"/>
                  </a:cubicBezTo>
                  <a:cubicBezTo>
                    <a:pt x="190779" y="385806"/>
                    <a:pt x="176104" y="404656"/>
                    <a:pt x="162267" y="424065"/>
                  </a:cubicBezTo>
                  <a:cubicBezTo>
                    <a:pt x="160590" y="385806"/>
                    <a:pt x="153462" y="345172"/>
                    <a:pt x="122853" y="320039"/>
                  </a:cubicBezTo>
                  <a:cubicBezTo>
                    <a:pt x="87633" y="293508"/>
                    <a:pt x="43607" y="289040"/>
                    <a:pt x="0" y="289878"/>
                  </a:cubicBezTo>
                  <a:cubicBezTo>
                    <a:pt x="14396" y="266838"/>
                    <a:pt x="27673" y="243101"/>
                    <a:pt x="35081" y="216989"/>
                  </a:cubicBezTo>
                  <a:cubicBezTo>
                    <a:pt x="36199" y="211683"/>
                    <a:pt x="38435" y="203864"/>
                    <a:pt x="39274" y="196324"/>
                  </a:cubicBezTo>
                  <a:cubicBezTo>
                    <a:pt x="56745" y="191018"/>
                    <a:pt x="71140" y="182500"/>
                    <a:pt x="79526" y="169235"/>
                  </a:cubicBezTo>
                  <a:cubicBezTo>
                    <a:pt x="90148" y="147173"/>
                    <a:pt x="95320" y="118409"/>
                    <a:pt x="95879" y="87410"/>
                  </a:cubicBezTo>
                  <a:cubicBezTo>
                    <a:pt x="116424" y="80289"/>
                    <a:pt x="130680" y="55434"/>
                    <a:pt x="146893" y="41890"/>
                  </a:cubicBezTo>
                  <a:cubicBezTo>
                    <a:pt x="155279" y="29742"/>
                    <a:pt x="176803" y="15220"/>
                    <a:pt x="189941" y="0"/>
                  </a:cubicBezTo>
                  <a:cubicBezTo>
                    <a:pt x="191478" y="26391"/>
                    <a:pt x="195252" y="52781"/>
                    <a:pt x="197907" y="79032"/>
                  </a:cubicBezTo>
                  <a:cubicBezTo>
                    <a:pt x="204337" y="107098"/>
                    <a:pt x="194972" y="142565"/>
                    <a:pt x="216776" y="164627"/>
                  </a:cubicBezTo>
                  <a:cubicBezTo>
                    <a:pt x="234107" y="180406"/>
                    <a:pt x="258985" y="181383"/>
                    <a:pt x="280928" y="184874"/>
                  </a:cubicBezTo>
                  <a:cubicBezTo>
                    <a:pt x="319782" y="189901"/>
                    <a:pt x="358917" y="190738"/>
                    <a:pt x="397912" y="191157"/>
                  </a:cubicBezTo>
                  <a:cubicBezTo>
                    <a:pt x="463182" y="191995"/>
                    <a:pt x="528452" y="191995"/>
                    <a:pt x="593722" y="191995"/>
                  </a:cubicBezTo>
                  <a:cubicBezTo>
                    <a:pt x="618461" y="191995"/>
                    <a:pt x="643199" y="191995"/>
                    <a:pt x="667938" y="191995"/>
                  </a:cubicBezTo>
                  <a:cubicBezTo>
                    <a:pt x="677442" y="192135"/>
                    <a:pt x="686806" y="192274"/>
                    <a:pt x="696310" y="192274"/>
                  </a:cubicBezTo>
                  <a:cubicBezTo>
                    <a:pt x="701342" y="192274"/>
                    <a:pt x="706513" y="192274"/>
                    <a:pt x="711544" y="192274"/>
                  </a:cubicBezTo>
                  <a:cubicBezTo>
                    <a:pt x="716576" y="195207"/>
                    <a:pt x="721608" y="196463"/>
                    <a:pt x="726499" y="1964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9" name="Google Shape;1659;p29"/>
            <p:cNvSpPr/>
            <p:nvPr/>
          </p:nvSpPr>
          <p:spPr>
            <a:xfrm>
              <a:off x="11585838" y="7099990"/>
              <a:ext cx="480792" cy="190184"/>
            </a:xfrm>
            <a:custGeom>
              <a:rect b="b" l="l" r="r" t="t"/>
              <a:pathLst>
                <a:path extrusionOk="0" h="190184" w="480792">
                  <a:moveTo>
                    <a:pt x="480653" y="186275"/>
                  </a:moveTo>
                  <a:cubicBezTo>
                    <a:pt x="480792" y="187252"/>
                    <a:pt x="480792" y="188230"/>
                    <a:pt x="480792" y="189068"/>
                  </a:cubicBezTo>
                  <a:cubicBezTo>
                    <a:pt x="428940" y="190324"/>
                    <a:pt x="376947" y="190185"/>
                    <a:pt x="325094" y="189905"/>
                  </a:cubicBezTo>
                  <a:cubicBezTo>
                    <a:pt x="281487" y="189766"/>
                    <a:pt x="237741" y="189487"/>
                    <a:pt x="194134" y="190185"/>
                  </a:cubicBezTo>
                  <a:cubicBezTo>
                    <a:pt x="138927" y="189766"/>
                    <a:pt x="83160" y="191302"/>
                    <a:pt x="28652" y="181807"/>
                  </a:cubicBezTo>
                  <a:cubicBezTo>
                    <a:pt x="18728" y="128327"/>
                    <a:pt x="8107" y="75127"/>
                    <a:pt x="0" y="21508"/>
                  </a:cubicBezTo>
                  <a:cubicBezTo>
                    <a:pt x="138927" y="5730"/>
                    <a:pt x="279251" y="-1950"/>
                    <a:pt x="419156" y="424"/>
                  </a:cubicBezTo>
                  <a:cubicBezTo>
                    <a:pt x="437745" y="28909"/>
                    <a:pt x="440260" y="68704"/>
                    <a:pt x="452700" y="99703"/>
                  </a:cubicBezTo>
                  <a:cubicBezTo>
                    <a:pt x="461365" y="128607"/>
                    <a:pt x="477438" y="156114"/>
                    <a:pt x="480653" y="1862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0" name="Google Shape;1660;p29"/>
            <p:cNvSpPr/>
            <p:nvPr/>
          </p:nvSpPr>
          <p:spPr>
            <a:xfrm>
              <a:off x="11631681" y="7506605"/>
              <a:ext cx="560039" cy="188364"/>
            </a:xfrm>
            <a:custGeom>
              <a:rect b="b" l="l" r="r" t="t"/>
              <a:pathLst>
                <a:path extrusionOk="0" h="188364" w="560039">
                  <a:moveTo>
                    <a:pt x="540892" y="125111"/>
                  </a:moveTo>
                  <a:cubicBezTo>
                    <a:pt x="543827" y="143961"/>
                    <a:pt x="555148" y="166722"/>
                    <a:pt x="560039" y="188365"/>
                  </a:cubicBezTo>
                  <a:cubicBezTo>
                    <a:pt x="487222" y="183617"/>
                    <a:pt x="413705" y="173145"/>
                    <a:pt x="340748" y="175239"/>
                  </a:cubicBezTo>
                  <a:cubicBezTo>
                    <a:pt x="307903" y="173564"/>
                    <a:pt x="274639" y="173983"/>
                    <a:pt x="241235" y="174541"/>
                  </a:cubicBezTo>
                  <a:cubicBezTo>
                    <a:pt x="170793" y="175658"/>
                    <a:pt x="99932" y="176775"/>
                    <a:pt x="32426" y="156668"/>
                  </a:cubicBezTo>
                  <a:cubicBezTo>
                    <a:pt x="13138" y="106819"/>
                    <a:pt x="6709" y="53200"/>
                    <a:pt x="0" y="0"/>
                  </a:cubicBezTo>
                  <a:cubicBezTo>
                    <a:pt x="135852" y="4049"/>
                    <a:pt x="271844" y="4189"/>
                    <a:pt x="407835" y="6144"/>
                  </a:cubicBezTo>
                  <a:cubicBezTo>
                    <a:pt x="435089" y="7121"/>
                    <a:pt x="462623" y="6842"/>
                    <a:pt x="490157" y="6702"/>
                  </a:cubicBezTo>
                  <a:cubicBezTo>
                    <a:pt x="492114" y="6702"/>
                    <a:pt x="493930" y="6702"/>
                    <a:pt x="495887" y="6702"/>
                  </a:cubicBezTo>
                  <a:cubicBezTo>
                    <a:pt x="521604" y="40633"/>
                    <a:pt x="528452" y="85036"/>
                    <a:pt x="540892" y="1251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1" name="Google Shape;1661;p29"/>
            <p:cNvSpPr/>
            <p:nvPr/>
          </p:nvSpPr>
          <p:spPr>
            <a:xfrm>
              <a:off x="10670096" y="7525595"/>
              <a:ext cx="1527633" cy="467630"/>
            </a:xfrm>
            <a:custGeom>
              <a:rect b="b" l="l" r="r" t="t"/>
              <a:pathLst>
                <a:path extrusionOk="0" h="467630" w="1527633">
                  <a:moveTo>
                    <a:pt x="1492273" y="320457"/>
                  </a:moveTo>
                  <a:cubicBezTo>
                    <a:pt x="1493252" y="321016"/>
                    <a:pt x="1494090" y="321574"/>
                    <a:pt x="1495069" y="321993"/>
                  </a:cubicBezTo>
                  <a:cubicBezTo>
                    <a:pt x="1364388" y="319899"/>
                    <a:pt x="1233288" y="322971"/>
                    <a:pt x="1102887" y="326043"/>
                  </a:cubicBezTo>
                  <a:cubicBezTo>
                    <a:pt x="1063474" y="326043"/>
                    <a:pt x="988699" y="323948"/>
                    <a:pt x="1000439" y="371284"/>
                  </a:cubicBezTo>
                  <a:cubicBezTo>
                    <a:pt x="998902" y="385526"/>
                    <a:pt x="998762" y="399909"/>
                    <a:pt x="999741" y="414151"/>
                  </a:cubicBezTo>
                  <a:cubicBezTo>
                    <a:pt x="988000" y="425880"/>
                    <a:pt x="976819" y="438308"/>
                    <a:pt x="966057" y="451014"/>
                  </a:cubicBezTo>
                  <a:cubicBezTo>
                    <a:pt x="959069" y="418340"/>
                    <a:pt x="953618" y="385107"/>
                    <a:pt x="942577" y="353969"/>
                  </a:cubicBezTo>
                  <a:cubicBezTo>
                    <a:pt x="918677" y="321854"/>
                    <a:pt x="877027" y="324367"/>
                    <a:pt x="838032" y="326880"/>
                  </a:cubicBezTo>
                  <a:cubicBezTo>
                    <a:pt x="822798" y="327858"/>
                    <a:pt x="807843" y="328835"/>
                    <a:pt x="794565" y="327858"/>
                  </a:cubicBezTo>
                  <a:cubicBezTo>
                    <a:pt x="757807" y="328835"/>
                    <a:pt x="720909" y="333164"/>
                    <a:pt x="684710" y="339168"/>
                  </a:cubicBezTo>
                  <a:cubicBezTo>
                    <a:pt x="673389" y="340983"/>
                    <a:pt x="663605" y="349082"/>
                    <a:pt x="660111" y="360672"/>
                  </a:cubicBezTo>
                  <a:cubicBezTo>
                    <a:pt x="651166" y="351456"/>
                    <a:pt x="645016" y="357460"/>
                    <a:pt x="640824" y="371842"/>
                  </a:cubicBezTo>
                  <a:cubicBezTo>
                    <a:pt x="615806" y="388319"/>
                    <a:pt x="587293" y="428533"/>
                    <a:pt x="568705" y="457158"/>
                  </a:cubicBezTo>
                  <a:cubicBezTo>
                    <a:pt x="567726" y="442357"/>
                    <a:pt x="566468" y="427556"/>
                    <a:pt x="565211" y="412894"/>
                  </a:cubicBezTo>
                  <a:cubicBezTo>
                    <a:pt x="563394" y="392089"/>
                    <a:pt x="563394" y="368351"/>
                    <a:pt x="552632" y="351177"/>
                  </a:cubicBezTo>
                  <a:cubicBezTo>
                    <a:pt x="532226" y="320597"/>
                    <a:pt x="496586" y="329254"/>
                    <a:pt x="468493" y="324786"/>
                  </a:cubicBezTo>
                  <a:cubicBezTo>
                    <a:pt x="424327" y="320457"/>
                    <a:pt x="373173" y="320457"/>
                    <a:pt x="327610" y="320597"/>
                  </a:cubicBezTo>
                  <a:cubicBezTo>
                    <a:pt x="319783" y="321854"/>
                    <a:pt x="308043" y="321156"/>
                    <a:pt x="295324" y="320457"/>
                  </a:cubicBezTo>
                  <a:cubicBezTo>
                    <a:pt x="264296" y="318642"/>
                    <a:pt x="226839" y="316827"/>
                    <a:pt x="219990" y="344753"/>
                  </a:cubicBezTo>
                  <a:cubicBezTo>
                    <a:pt x="216776" y="333862"/>
                    <a:pt x="204337" y="331209"/>
                    <a:pt x="202380" y="344195"/>
                  </a:cubicBezTo>
                  <a:cubicBezTo>
                    <a:pt x="201681" y="358019"/>
                    <a:pt x="202100" y="372122"/>
                    <a:pt x="202939" y="386364"/>
                  </a:cubicBezTo>
                  <a:cubicBezTo>
                    <a:pt x="178061" y="410381"/>
                    <a:pt x="158074" y="439145"/>
                    <a:pt x="138088" y="467630"/>
                  </a:cubicBezTo>
                  <a:cubicBezTo>
                    <a:pt x="134873" y="426159"/>
                    <a:pt x="137250" y="378265"/>
                    <a:pt x="108458" y="353969"/>
                  </a:cubicBezTo>
                  <a:cubicBezTo>
                    <a:pt x="74635" y="333583"/>
                    <a:pt x="37457" y="328277"/>
                    <a:pt x="0" y="326601"/>
                  </a:cubicBezTo>
                  <a:cubicBezTo>
                    <a:pt x="2935" y="320597"/>
                    <a:pt x="6290" y="311381"/>
                    <a:pt x="5730" y="304120"/>
                  </a:cubicBezTo>
                  <a:cubicBezTo>
                    <a:pt x="6010" y="304260"/>
                    <a:pt x="6290" y="304539"/>
                    <a:pt x="6709" y="304679"/>
                  </a:cubicBezTo>
                  <a:cubicBezTo>
                    <a:pt x="39134" y="318503"/>
                    <a:pt x="46961" y="271446"/>
                    <a:pt x="59680" y="251618"/>
                  </a:cubicBezTo>
                  <a:cubicBezTo>
                    <a:pt x="67926" y="234723"/>
                    <a:pt x="78129" y="218525"/>
                    <a:pt x="84278" y="200652"/>
                  </a:cubicBezTo>
                  <a:cubicBezTo>
                    <a:pt x="85536" y="198558"/>
                    <a:pt x="85117" y="195346"/>
                    <a:pt x="82042" y="194648"/>
                  </a:cubicBezTo>
                  <a:cubicBezTo>
                    <a:pt x="81483" y="194369"/>
                    <a:pt x="80924" y="194229"/>
                    <a:pt x="80505" y="194090"/>
                  </a:cubicBezTo>
                  <a:cubicBezTo>
                    <a:pt x="90847" y="169933"/>
                    <a:pt x="97836" y="131115"/>
                    <a:pt x="99792" y="90063"/>
                  </a:cubicBezTo>
                  <a:cubicBezTo>
                    <a:pt x="107619" y="84059"/>
                    <a:pt x="113210" y="72330"/>
                    <a:pt x="118102" y="64371"/>
                  </a:cubicBezTo>
                  <a:cubicBezTo>
                    <a:pt x="133196" y="41611"/>
                    <a:pt x="148710" y="18711"/>
                    <a:pt x="168836" y="0"/>
                  </a:cubicBezTo>
                  <a:cubicBezTo>
                    <a:pt x="166321" y="30300"/>
                    <a:pt x="164643" y="60740"/>
                    <a:pt x="163665" y="91180"/>
                  </a:cubicBezTo>
                  <a:cubicBezTo>
                    <a:pt x="158214" y="187108"/>
                    <a:pt x="168417" y="252456"/>
                    <a:pt x="280369" y="256226"/>
                  </a:cubicBezTo>
                  <a:cubicBezTo>
                    <a:pt x="288475" y="256645"/>
                    <a:pt x="296442" y="256785"/>
                    <a:pt x="304549" y="256785"/>
                  </a:cubicBezTo>
                  <a:cubicBezTo>
                    <a:pt x="334598" y="256785"/>
                    <a:pt x="364787" y="253992"/>
                    <a:pt x="394557" y="250222"/>
                  </a:cubicBezTo>
                  <a:cubicBezTo>
                    <a:pt x="399729" y="249524"/>
                    <a:pt x="404900" y="248546"/>
                    <a:pt x="410071" y="247290"/>
                  </a:cubicBezTo>
                  <a:cubicBezTo>
                    <a:pt x="405319" y="253713"/>
                    <a:pt x="400567" y="259857"/>
                    <a:pt x="395396" y="265442"/>
                  </a:cubicBezTo>
                  <a:cubicBezTo>
                    <a:pt x="383236" y="278568"/>
                    <a:pt x="362551" y="298954"/>
                    <a:pt x="383656" y="315151"/>
                  </a:cubicBezTo>
                  <a:cubicBezTo>
                    <a:pt x="408534" y="331209"/>
                    <a:pt x="420833" y="298116"/>
                    <a:pt x="429638" y="280383"/>
                  </a:cubicBezTo>
                  <a:cubicBezTo>
                    <a:pt x="433272" y="266978"/>
                    <a:pt x="480094" y="205260"/>
                    <a:pt x="461784" y="196882"/>
                  </a:cubicBezTo>
                  <a:cubicBezTo>
                    <a:pt x="469891" y="177892"/>
                    <a:pt x="474363" y="157366"/>
                    <a:pt x="476600" y="136002"/>
                  </a:cubicBezTo>
                  <a:cubicBezTo>
                    <a:pt x="479814" y="134746"/>
                    <a:pt x="482749" y="132512"/>
                    <a:pt x="484846" y="129300"/>
                  </a:cubicBezTo>
                  <a:cubicBezTo>
                    <a:pt x="508326" y="96347"/>
                    <a:pt x="529710" y="61019"/>
                    <a:pt x="555846" y="30021"/>
                  </a:cubicBezTo>
                  <a:cubicBezTo>
                    <a:pt x="552213" y="76240"/>
                    <a:pt x="553890" y="123017"/>
                    <a:pt x="557943" y="169095"/>
                  </a:cubicBezTo>
                  <a:cubicBezTo>
                    <a:pt x="563813" y="259298"/>
                    <a:pt x="682054" y="250501"/>
                    <a:pt x="748443" y="254970"/>
                  </a:cubicBezTo>
                  <a:cubicBezTo>
                    <a:pt x="751517" y="255388"/>
                    <a:pt x="754453" y="255668"/>
                    <a:pt x="757388" y="255807"/>
                  </a:cubicBezTo>
                  <a:cubicBezTo>
                    <a:pt x="750400" y="266140"/>
                    <a:pt x="744809" y="274379"/>
                    <a:pt x="741874" y="277032"/>
                  </a:cubicBezTo>
                  <a:cubicBezTo>
                    <a:pt x="728736" y="289180"/>
                    <a:pt x="716157" y="310264"/>
                    <a:pt x="734885" y="323669"/>
                  </a:cubicBezTo>
                  <a:cubicBezTo>
                    <a:pt x="765355" y="341961"/>
                    <a:pt x="779471" y="296999"/>
                    <a:pt x="790093" y="276333"/>
                  </a:cubicBezTo>
                  <a:cubicBezTo>
                    <a:pt x="794565" y="264744"/>
                    <a:pt x="799877" y="253573"/>
                    <a:pt x="805327" y="242403"/>
                  </a:cubicBezTo>
                  <a:cubicBezTo>
                    <a:pt x="841806" y="214616"/>
                    <a:pt x="849353" y="149826"/>
                    <a:pt x="850891" y="99419"/>
                  </a:cubicBezTo>
                  <a:cubicBezTo>
                    <a:pt x="869200" y="107796"/>
                    <a:pt x="879403" y="86572"/>
                    <a:pt x="885273" y="72051"/>
                  </a:cubicBezTo>
                  <a:cubicBezTo>
                    <a:pt x="896734" y="47894"/>
                    <a:pt x="911828" y="25413"/>
                    <a:pt x="926224" y="2793"/>
                  </a:cubicBezTo>
                  <a:cubicBezTo>
                    <a:pt x="925525" y="50547"/>
                    <a:pt x="931815" y="98581"/>
                    <a:pt x="938803" y="145777"/>
                  </a:cubicBezTo>
                  <a:cubicBezTo>
                    <a:pt x="947469" y="216710"/>
                    <a:pt x="1058162" y="210566"/>
                    <a:pt x="1112531" y="216012"/>
                  </a:cubicBezTo>
                  <a:cubicBezTo>
                    <a:pt x="1206174" y="219084"/>
                    <a:pt x="1300236" y="216850"/>
                    <a:pt x="1393879" y="220899"/>
                  </a:cubicBezTo>
                  <a:cubicBezTo>
                    <a:pt x="1438463" y="225647"/>
                    <a:pt x="1482909" y="230255"/>
                    <a:pt x="1527634" y="232908"/>
                  </a:cubicBezTo>
                  <a:cubicBezTo>
                    <a:pt x="1513098" y="250920"/>
                    <a:pt x="1500519" y="270748"/>
                    <a:pt x="1486683" y="289040"/>
                  </a:cubicBezTo>
                  <a:cubicBezTo>
                    <a:pt x="1478576" y="298954"/>
                    <a:pt x="1481232" y="314314"/>
                    <a:pt x="1492273" y="3204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2" name="Google Shape;1662;p29"/>
            <p:cNvSpPr/>
            <p:nvPr/>
          </p:nvSpPr>
          <p:spPr>
            <a:xfrm>
              <a:off x="11717776" y="7914229"/>
              <a:ext cx="620837" cy="209177"/>
            </a:xfrm>
            <a:custGeom>
              <a:rect b="b" l="l" r="r" t="t"/>
              <a:pathLst>
                <a:path extrusionOk="0" h="209177" w="620837">
                  <a:moveTo>
                    <a:pt x="613011" y="189726"/>
                  </a:moveTo>
                  <a:cubicBezTo>
                    <a:pt x="615107" y="196288"/>
                    <a:pt x="618042" y="202711"/>
                    <a:pt x="620837" y="209135"/>
                  </a:cubicBezTo>
                  <a:cubicBezTo>
                    <a:pt x="553470" y="208297"/>
                    <a:pt x="485964" y="208855"/>
                    <a:pt x="418597" y="207040"/>
                  </a:cubicBezTo>
                  <a:cubicBezTo>
                    <a:pt x="398611" y="205644"/>
                    <a:pt x="378624" y="205085"/>
                    <a:pt x="358638" y="205085"/>
                  </a:cubicBezTo>
                  <a:cubicBezTo>
                    <a:pt x="330545" y="205085"/>
                    <a:pt x="302172" y="206202"/>
                    <a:pt x="273940" y="207180"/>
                  </a:cubicBezTo>
                  <a:cubicBezTo>
                    <a:pt x="210347" y="209414"/>
                    <a:pt x="146614" y="211648"/>
                    <a:pt x="83999" y="202711"/>
                  </a:cubicBezTo>
                  <a:cubicBezTo>
                    <a:pt x="64711" y="198383"/>
                    <a:pt x="59540" y="182046"/>
                    <a:pt x="53390" y="168641"/>
                  </a:cubicBezTo>
                  <a:cubicBezTo>
                    <a:pt x="31727" y="118233"/>
                    <a:pt x="15794" y="61543"/>
                    <a:pt x="0" y="6108"/>
                  </a:cubicBezTo>
                  <a:cubicBezTo>
                    <a:pt x="146753" y="-873"/>
                    <a:pt x="293787" y="-175"/>
                    <a:pt x="440680" y="244"/>
                  </a:cubicBezTo>
                  <a:cubicBezTo>
                    <a:pt x="473105" y="1082"/>
                    <a:pt x="505950" y="663"/>
                    <a:pt x="538795" y="1361"/>
                  </a:cubicBezTo>
                  <a:cubicBezTo>
                    <a:pt x="574016" y="58890"/>
                    <a:pt x="586175" y="128008"/>
                    <a:pt x="613011" y="1897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3" name="Google Shape;1663;p29"/>
            <p:cNvSpPr/>
            <p:nvPr/>
          </p:nvSpPr>
          <p:spPr>
            <a:xfrm>
              <a:off x="11168080" y="7931787"/>
              <a:ext cx="1175285" cy="504074"/>
            </a:xfrm>
            <a:custGeom>
              <a:rect b="b" l="l" r="r" t="t"/>
              <a:pathLst>
                <a:path extrusionOk="0" h="504074" w="1175285">
                  <a:moveTo>
                    <a:pt x="1138947" y="257623"/>
                  </a:moveTo>
                  <a:cubicBezTo>
                    <a:pt x="1152085" y="258181"/>
                    <a:pt x="1164244" y="258600"/>
                    <a:pt x="1175286" y="258879"/>
                  </a:cubicBezTo>
                  <a:cubicBezTo>
                    <a:pt x="1154181" y="287783"/>
                    <a:pt x="1137829" y="320178"/>
                    <a:pt x="1113230" y="347267"/>
                  </a:cubicBezTo>
                  <a:cubicBezTo>
                    <a:pt x="1099253" y="346429"/>
                    <a:pt x="1085277" y="345731"/>
                    <a:pt x="1071300" y="345172"/>
                  </a:cubicBezTo>
                  <a:cubicBezTo>
                    <a:pt x="1024759" y="345033"/>
                    <a:pt x="845859" y="327160"/>
                    <a:pt x="829646" y="376171"/>
                  </a:cubicBezTo>
                  <a:cubicBezTo>
                    <a:pt x="828948" y="376590"/>
                    <a:pt x="828248" y="377148"/>
                    <a:pt x="827550" y="377707"/>
                  </a:cubicBezTo>
                  <a:cubicBezTo>
                    <a:pt x="825873" y="379522"/>
                    <a:pt x="825034" y="381756"/>
                    <a:pt x="825034" y="383990"/>
                  </a:cubicBezTo>
                  <a:lnTo>
                    <a:pt x="825034" y="383990"/>
                  </a:lnTo>
                  <a:cubicBezTo>
                    <a:pt x="825313" y="390832"/>
                    <a:pt x="825733" y="397674"/>
                    <a:pt x="826292" y="404377"/>
                  </a:cubicBezTo>
                  <a:cubicBezTo>
                    <a:pt x="798479" y="428394"/>
                    <a:pt x="756409" y="489413"/>
                    <a:pt x="741594" y="504075"/>
                  </a:cubicBezTo>
                  <a:cubicBezTo>
                    <a:pt x="738380" y="480197"/>
                    <a:pt x="732230" y="456599"/>
                    <a:pt x="726919" y="433141"/>
                  </a:cubicBezTo>
                  <a:cubicBezTo>
                    <a:pt x="723145" y="418899"/>
                    <a:pt x="722586" y="395021"/>
                    <a:pt x="715458" y="380360"/>
                  </a:cubicBezTo>
                  <a:cubicBezTo>
                    <a:pt x="701482" y="352852"/>
                    <a:pt x="667938" y="347267"/>
                    <a:pt x="639985" y="344195"/>
                  </a:cubicBezTo>
                  <a:cubicBezTo>
                    <a:pt x="591487" y="340704"/>
                    <a:pt x="542708" y="340983"/>
                    <a:pt x="493930" y="341123"/>
                  </a:cubicBezTo>
                  <a:cubicBezTo>
                    <a:pt x="473385" y="341263"/>
                    <a:pt x="452699" y="341263"/>
                    <a:pt x="432154" y="341123"/>
                  </a:cubicBezTo>
                  <a:cubicBezTo>
                    <a:pt x="395116" y="341542"/>
                    <a:pt x="358078" y="344754"/>
                    <a:pt x="321320" y="349780"/>
                  </a:cubicBezTo>
                  <a:cubicBezTo>
                    <a:pt x="304409" y="352433"/>
                    <a:pt x="292109" y="367933"/>
                    <a:pt x="294485" y="385107"/>
                  </a:cubicBezTo>
                  <a:cubicBezTo>
                    <a:pt x="295603" y="393346"/>
                    <a:pt x="300076" y="400886"/>
                    <a:pt x="306645" y="405913"/>
                  </a:cubicBezTo>
                  <a:cubicBezTo>
                    <a:pt x="291690" y="404098"/>
                    <a:pt x="258705" y="454645"/>
                    <a:pt x="251298" y="461766"/>
                  </a:cubicBezTo>
                  <a:cubicBezTo>
                    <a:pt x="250459" y="462883"/>
                    <a:pt x="249760" y="464000"/>
                    <a:pt x="249062" y="465257"/>
                  </a:cubicBezTo>
                  <a:cubicBezTo>
                    <a:pt x="243890" y="442497"/>
                    <a:pt x="238999" y="421552"/>
                    <a:pt x="236762" y="404098"/>
                  </a:cubicBezTo>
                  <a:cubicBezTo>
                    <a:pt x="232569" y="341542"/>
                    <a:pt x="160869" y="335119"/>
                    <a:pt x="111532" y="331209"/>
                  </a:cubicBezTo>
                  <a:cubicBezTo>
                    <a:pt x="74355" y="328556"/>
                    <a:pt x="37178" y="328416"/>
                    <a:pt x="0" y="330092"/>
                  </a:cubicBezTo>
                  <a:cubicBezTo>
                    <a:pt x="9085" y="313476"/>
                    <a:pt x="18449" y="296999"/>
                    <a:pt x="27813" y="280383"/>
                  </a:cubicBezTo>
                  <a:cubicBezTo>
                    <a:pt x="40672" y="257762"/>
                    <a:pt x="53111" y="235142"/>
                    <a:pt x="64991" y="212102"/>
                  </a:cubicBezTo>
                  <a:cubicBezTo>
                    <a:pt x="68625" y="205540"/>
                    <a:pt x="68625" y="197720"/>
                    <a:pt x="65550" y="191437"/>
                  </a:cubicBezTo>
                  <a:cubicBezTo>
                    <a:pt x="71420" y="169514"/>
                    <a:pt x="71560" y="141029"/>
                    <a:pt x="71560" y="116314"/>
                  </a:cubicBezTo>
                  <a:cubicBezTo>
                    <a:pt x="76452" y="103747"/>
                    <a:pt x="82182" y="91460"/>
                    <a:pt x="87912" y="79311"/>
                  </a:cubicBezTo>
                  <a:cubicBezTo>
                    <a:pt x="101749" y="51525"/>
                    <a:pt x="117263" y="24017"/>
                    <a:pt x="136970" y="0"/>
                  </a:cubicBezTo>
                  <a:cubicBezTo>
                    <a:pt x="131799" y="52362"/>
                    <a:pt x="134594" y="128323"/>
                    <a:pt x="134873" y="139074"/>
                  </a:cubicBezTo>
                  <a:cubicBezTo>
                    <a:pt x="130121" y="207355"/>
                    <a:pt x="195811" y="218386"/>
                    <a:pt x="246825" y="221039"/>
                  </a:cubicBezTo>
                  <a:cubicBezTo>
                    <a:pt x="295184" y="223692"/>
                    <a:pt x="344102" y="228021"/>
                    <a:pt x="393160" y="228579"/>
                  </a:cubicBezTo>
                  <a:cubicBezTo>
                    <a:pt x="396514" y="228998"/>
                    <a:pt x="399868" y="229277"/>
                    <a:pt x="403083" y="229417"/>
                  </a:cubicBezTo>
                  <a:cubicBezTo>
                    <a:pt x="378484" y="259438"/>
                    <a:pt x="354724" y="295463"/>
                    <a:pt x="348854" y="304260"/>
                  </a:cubicBezTo>
                  <a:cubicBezTo>
                    <a:pt x="342564" y="314174"/>
                    <a:pt x="347596" y="328556"/>
                    <a:pt x="358358" y="332885"/>
                  </a:cubicBezTo>
                  <a:cubicBezTo>
                    <a:pt x="368002" y="336934"/>
                    <a:pt x="380860" y="332466"/>
                    <a:pt x="384634" y="322273"/>
                  </a:cubicBezTo>
                  <a:cubicBezTo>
                    <a:pt x="396095" y="288342"/>
                    <a:pt x="414544" y="257483"/>
                    <a:pt x="434251" y="227741"/>
                  </a:cubicBezTo>
                  <a:cubicBezTo>
                    <a:pt x="495328" y="215035"/>
                    <a:pt x="491973" y="146196"/>
                    <a:pt x="476320" y="79311"/>
                  </a:cubicBezTo>
                  <a:cubicBezTo>
                    <a:pt x="477438" y="77077"/>
                    <a:pt x="478696" y="75122"/>
                    <a:pt x="480094" y="73447"/>
                  </a:cubicBezTo>
                  <a:cubicBezTo>
                    <a:pt x="487920" y="60880"/>
                    <a:pt x="496027" y="48453"/>
                    <a:pt x="504692" y="36305"/>
                  </a:cubicBezTo>
                  <a:cubicBezTo>
                    <a:pt x="511122" y="80568"/>
                    <a:pt x="525098" y="124692"/>
                    <a:pt x="536419" y="167978"/>
                  </a:cubicBezTo>
                  <a:cubicBezTo>
                    <a:pt x="550396" y="262091"/>
                    <a:pt x="685269" y="257343"/>
                    <a:pt x="775557" y="254690"/>
                  </a:cubicBezTo>
                  <a:cubicBezTo>
                    <a:pt x="848934" y="252317"/>
                    <a:pt x="922311" y="253992"/>
                    <a:pt x="995687" y="255668"/>
                  </a:cubicBezTo>
                  <a:cubicBezTo>
                    <a:pt x="1043347" y="256645"/>
                    <a:pt x="1091147" y="257623"/>
                    <a:pt x="1138947" y="2576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4" name="Google Shape;1664;p29"/>
            <p:cNvSpPr/>
            <p:nvPr/>
          </p:nvSpPr>
          <p:spPr>
            <a:xfrm>
              <a:off x="12024981" y="8336959"/>
              <a:ext cx="405179" cy="209046"/>
            </a:xfrm>
            <a:custGeom>
              <a:rect b="b" l="l" r="r" t="t"/>
              <a:pathLst>
                <a:path extrusionOk="0" h="209046" w="405179">
                  <a:moveTo>
                    <a:pt x="405179" y="208654"/>
                  </a:moveTo>
                  <a:cubicBezTo>
                    <a:pt x="381978" y="209352"/>
                    <a:pt x="358638" y="208934"/>
                    <a:pt x="335437" y="208794"/>
                  </a:cubicBezTo>
                  <a:cubicBezTo>
                    <a:pt x="286519" y="209352"/>
                    <a:pt x="238160" y="204047"/>
                    <a:pt x="189382" y="202511"/>
                  </a:cubicBezTo>
                  <a:cubicBezTo>
                    <a:pt x="138927" y="200276"/>
                    <a:pt x="83719" y="204884"/>
                    <a:pt x="38156" y="179890"/>
                  </a:cubicBezTo>
                  <a:cubicBezTo>
                    <a:pt x="4473" y="132554"/>
                    <a:pt x="18449" y="65251"/>
                    <a:pt x="0" y="11214"/>
                  </a:cubicBezTo>
                  <a:cubicBezTo>
                    <a:pt x="114747" y="-8335"/>
                    <a:pt x="232988" y="881"/>
                    <a:pt x="348155" y="14565"/>
                  </a:cubicBezTo>
                  <a:cubicBezTo>
                    <a:pt x="355563" y="17218"/>
                    <a:pt x="367582" y="15821"/>
                    <a:pt x="369399" y="25037"/>
                  </a:cubicBezTo>
                  <a:cubicBezTo>
                    <a:pt x="388827" y="83823"/>
                    <a:pt x="405179" y="146378"/>
                    <a:pt x="405179" y="2086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5" name="Google Shape;1665;p29"/>
            <p:cNvSpPr/>
            <p:nvPr/>
          </p:nvSpPr>
          <p:spPr>
            <a:xfrm>
              <a:off x="11832524" y="8379590"/>
              <a:ext cx="604345" cy="366536"/>
            </a:xfrm>
            <a:custGeom>
              <a:rect b="b" l="l" r="r" t="t"/>
              <a:pathLst>
                <a:path extrusionOk="0" h="366536" w="604345">
                  <a:moveTo>
                    <a:pt x="593443" y="229696"/>
                  </a:moveTo>
                  <a:cubicBezTo>
                    <a:pt x="597217" y="229696"/>
                    <a:pt x="600851" y="229556"/>
                    <a:pt x="604345" y="229137"/>
                  </a:cubicBezTo>
                  <a:cubicBezTo>
                    <a:pt x="575134" y="266140"/>
                    <a:pt x="553051" y="308589"/>
                    <a:pt x="531248" y="350478"/>
                  </a:cubicBezTo>
                  <a:cubicBezTo>
                    <a:pt x="528313" y="355505"/>
                    <a:pt x="527194" y="361090"/>
                    <a:pt x="527894" y="366536"/>
                  </a:cubicBezTo>
                  <a:cubicBezTo>
                    <a:pt x="360175" y="362487"/>
                    <a:pt x="192317" y="355505"/>
                    <a:pt x="24599" y="352433"/>
                  </a:cubicBezTo>
                  <a:cubicBezTo>
                    <a:pt x="16353" y="351456"/>
                    <a:pt x="8247" y="350758"/>
                    <a:pt x="0" y="350059"/>
                  </a:cubicBezTo>
                  <a:cubicBezTo>
                    <a:pt x="2376" y="344753"/>
                    <a:pt x="4193" y="339168"/>
                    <a:pt x="5311" y="333862"/>
                  </a:cubicBezTo>
                  <a:cubicBezTo>
                    <a:pt x="20685" y="289878"/>
                    <a:pt x="41790" y="247988"/>
                    <a:pt x="55207" y="203305"/>
                  </a:cubicBezTo>
                  <a:cubicBezTo>
                    <a:pt x="55487" y="202328"/>
                    <a:pt x="55767" y="201351"/>
                    <a:pt x="56046" y="200373"/>
                  </a:cubicBezTo>
                  <a:cubicBezTo>
                    <a:pt x="70023" y="177473"/>
                    <a:pt x="75753" y="146056"/>
                    <a:pt x="77989" y="118548"/>
                  </a:cubicBezTo>
                  <a:cubicBezTo>
                    <a:pt x="99094" y="118269"/>
                    <a:pt x="110694" y="85595"/>
                    <a:pt x="121596" y="68560"/>
                  </a:cubicBezTo>
                  <a:cubicBezTo>
                    <a:pt x="135572" y="45381"/>
                    <a:pt x="150807" y="23039"/>
                    <a:pt x="164923" y="0"/>
                  </a:cubicBezTo>
                  <a:cubicBezTo>
                    <a:pt x="166041" y="17314"/>
                    <a:pt x="166880" y="34768"/>
                    <a:pt x="166460" y="53200"/>
                  </a:cubicBezTo>
                  <a:cubicBezTo>
                    <a:pt x="168557" y="87410"/>
                    <a:pt x="163665" y="127904"/>
                    <a:pt x="179040" y="159461"/>
                  </a:cubicBezTo>
                  <a:cubicBezTo>
                    <a:pt x="176803" y="159461"/>
                    <a:pt x="174707" y="159880"/>
                    <a:pt x="172610" y="160857"/>
                  </a:cubicBezTo>
                  <a:cubicBezTo>
                    <a:pt x="152764" y="177334"/>
                    <a:pt x="146334" y="209030"/>
                    <a:pt x="130820" y="230115"/>
                  </a:cubicBezTo>
                  <a:cubicBezTo>
                    <a:pt x="118940" y="251060"/>
                    <a:pt x="106222" y="271446"/>
                    <a:pt x="92944" y="291553"/>
                  </a:cubicBezTo>
                  <a:cubicBezTo>
                    <a:pt x="80785" y="305377"/>
                    <a:pt x="72119" y="323669"/>
                    <a:pt x="89310" y="337772"/>
                  </a:cubicBezTo>
                  <a:cubicBezTo>
                    <a:pt x="95181" y="341681"/>
                    <a:pt x="100352" y="343217"/>
                    <a:pt x="105104" y="343217"/>
                  </a:cubicBezTo>
                  <a:cubicBezTo>
                    <a:pt x="126488" y="343217"/>
                    <a:pt x="136830" y="309147"/>
                    <a:pt x="145636" y="290995"/>
                  </a:cubicBezTo>
                  <a:cubicBezTo>
                    <a:pt x="161848" y="254411"/>
                    <a:pt x="183512" y="219224"/>
                    <a:pt x="195532" y="181243"/>
                  </a:cubicBezTo>
                  <a:cubicBezTo>
                    <a:pt x="253115" y="224529"/>
                    <a:pt x="332082" y="216152"/>
                    <a:pt x="400288" y="221039"/>
                  </a:cubicBezTo>
                  <a:cubicBezTo>
                    <a:pt x="458989" y="227322"/>
                    <a:pt x="518110" y="228858"/>
                    <a:pt x="577091" y="228718"/>
                  </a:cubicBezTo>
                  <a:cubicBezTo>
                    <a:pt x="582821" y="229277"/>
                    <a:pt x="588412" y="229696"/>
                    <a:pt x="593443" y="2296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6" name="Google Shape;1666;p29"/>
            <p:cNvSpPr/>
            <p:nvPr/>
          </p:nvSpPr>
          <p:spPr>
            <a:xfrm>
              <a:off x="11508408" y="8335745"/>
              <a:ext cx="340316" cy="213777"/>
            </a:xfrm>
            <a:custGeom>
              <a:rect b="b" l="l" r="r" t="t"/>
              <a:pathLst>
                <a:path extrusionOk="0" h="213777" w="340316">
                  <a:moveTo>
                    <a:pt x="318525" y="7401"/>
                  </a:moveTo>
                  <a:cubicBezTo>
                    <a:pt x="329706" y="74843"/>
                    <a:pt x="358078" y="148290"/>
                    <a:pt x="324255" y="213778"/>
                  </a:cubicBezTo>
                  <a:cubicBezTo>
                    <a:pt x="240815" y="204283"/>
                    <a:pt x="156677" y="205400"/>
                    <a:pt x="73237" y="196324"/>
                  </a:cubicBezTo>
                  <a:cubicBezTo>
                    <a:pt x="41650" y="194648"/>
                    <a:pt x="45144" y="156668"/>
                    <a:pt x="35640" y="133908"/>
                  </a:cubicBezTo>
                  <a:cubicBezTo>
                    <a:pt x="22781" y="91878"/>
                    <a:pt x="13697" y="48732"/>
                    <a:pt x="0" y="6842"/>
                  </a:cubicBezTo>
                  <a:cubicBezTo>
                    <a:pt x="41930" y="977"/>
                    <a:pt x="83999" y="0"/>
                    <a:pt x="126208" y="0"/>
                  </a:cubicBezTo>
                  <a:cubicBezTo>
                    <a:pt x="143818" y="0"/>
                    <a:pt x="161429" y="140"/>
                    <a:pt x="179039" y="140"/>
                  </a:cubicBezTo>
                  <a:cubicBezTo>
                    <a:pt x="191758" y="419"/>
                    <a:pt x="204756" y="419"/>
                    <a:pt x="217614" y="279"/>
                  </a:cubicBezTo>
                  <a:cubicBezTo>
                    <a:pt x="251717" y="279"/>
                    <a:pt x="285680" y="0"/>
                    <a:pt x="318525" y="74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7" name="Google Shape;1667;p29"/>
            <p:cNvSpPr/>
            <p:nvPr/>
          </p:nvSpPr>
          <p:spPr>
            <a:xfrm>
              <a:off x="11453760" y="8558180"/>
              <a:ext cx="391202" cy="170631"/>
            </a:xfrm>
            <a:custGeom>
              <a:rect b="b" l="l" r="r" t="t"/>
              <a:pathLst>
                <a:path extrusionOk="0" h="170631" w="391202">
                  <a:moveTo>
                    <a:pt x="391203" y="52921"/>
                  </a:moveTo>
                  <a:cubicBezTo>
                    <a:pt x="387289" y="60601"/>
                    <a:pt x="383376" y="68141"/>
                    <a:pt x="379323" y="75681"/>
                  </a:cubicBezTo>
                  <a:cubicBezTo>
                    <a:pt x="365486" y="101513"/>
                    <a:pt x="351509" y="127206"/>
                    <a:pt x="336275" y="152340"/>
                  </a:cubicBezTo>
                  <a:cubicBezTo>
                    <a:pt x="332362" y="157087"/>
                    <a:pt x="330685" y="162952"/>
                    <a:pt x="330964" y="168677"/>
                  </a:cubicBezTo>
                  <a:cubicBezTo>
                    <a:pt x="290712" y="167280"/>
                    <a:pt x="250459" y="168118"/>
                    <a:pt x="210207" y="170631"/>
                  </a:cubicBezTo>
                  <a:cubicBezTo>
                    <a:pt x="213981" y="166023"/>
                    <a:pt x="218453" y="161974"/>
                    <a:pt x="223484" y="158483"/>
                  </a:cubicBezTo>
                  <a:cubicBezTo>
                    <a:pt x="176803" y="160717"/>
                    <a:pt x="130261" y="163091"/>
                    <a:pt x="83579" y="163789"/>
                  </a:cubicBezTo>
                  <a:cubicBezTo>
                    <a:pt x="55766" y="163929"/>
                    <a:pt x="27813" y="163929"/>
                    <a:pt x="0" y="163789"/>
                  </a:cubicBezTo>
                  <a:cubicBezTo>
                    <a:pt x="14256" y="139354"/>
                    <a:pt x="21943" y="97464"/>
                    <a:pt x="31866" y="82383"/>
                  </a:cubicBezTo>
                  <a:cubicBezTo>
                    <a:pt x="42488" y="54876"/>
                    <a:pt x="55487" y="28066"/>
                    <a:pt x="64152" y="0"/>
                  </a:cubicBezTo>
                  <a:cubicBezTo>
                    <a:pt x="102727" y="48034"/>
                    <a:pt x="178061" y="34070"/>
                    <a:pt x="233128" y="41192"/>
                  </a:cubicBezTo>
                  <a:cubicBezTo>
                    <a:pt x="278412" y="43286"/>
                    <a:pt x="332641" y="50268"/>
                    <a:pt x="379882" y="53759"/>
                  </a:cubicBezTo>
                  <a:cubicBezTo>
                    <a:pt x="383935" y="53898"/>
                    <a:pt x="387709" y="53619"/>
                    <a:pt x="391203" y="529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8" name="Google Shape;1668;p29"/>
            <p:cNvSpPr/>
            <p:nvPr/>
          </p:nvSpPr>
          <p:spPr>
            <a:xfrm>
              <a:off x="11350753" y="8345519"/>
              <a:ext cx="161987" cy="376450"/>
            </a:xfrm>
            <a:custGeom>
              <a:rect b="b" l="l" r="r" t="t"/>
              <a:pathLst>
                <a:path extrusionOk="0" h="376450" w="161987">
                  <a:moveTo>
                    <a:pt x="129981" y="0"/>
                  </a:moveTo>
                  <a:cubicBezTo>
                    <a:pt x="139485" y="66884"/>
                    <a:pt x="145356" y="135723"/>
                    <a:pt x="161988" y="200792"/>
                  </a:cubicBezTo>
                  <a:cubicBezTo>
                    <a:pt x="123972" y="243659"/>
                    <a:pt x="103007" y="300211"/>
                    <a:pt x="69883" y="347267"/>
                  </a:cubicBezTo>
                  <a:cubicBezTo>
                    <a:pt x="62615" y="356343"/>
                    <a:pt x="56465" y="366816"/>
                    <a:pt x="57863" y="376450"/>
                  </a:cubicBezTo>
                  <a:cubicBezTo>
                    <a:pt x="38575" y="376450"/>
                    <a:pt x="19287" y="376311"/>
                    <a:pt x="0" y="376171"/>
                  </a:cubicBezTo>
                  <a:cubicBezTo>
                    <a:pt x="14535" y="342520"/>
                    <a:pt x="30748" y="310125"/>
                    <a:pt x="47799" y="277451"/>
                  </a:cubicBezTo>
                  <a:cubicBezTo>
                    <a:pt x="48498" y="281919"/>
                    <a:pt x="55906" y="281779"/>
                    <a:pt x="55626" y="276892"/>
                  </a:cubicBezTo>
                  <a:cubicBezTo>
                    <a:pt x="55207" y="271586"/>
                    <a:pt x="55906" y="266420"/>
                    <a:pt x="56605" y="260974"/>
                  </a:cubicBezTo>
                  <a:cubicBezTo>
                    <a:pt x="58561" y="257902"/>
                    <a:pt x="58002" y="254132"/>
                    <a:pt x="55906" y="251898"/>
                  </a:cubicBezTo>
                  <a:cubicBezTo>
                    <a:pt x="97276" y="213918"/>
                    <a:pt x="85956" y="139773"/>
                    <a:pt x="71420" y="73726"/>
                  </a:cubicBezTo>
                  <a:cubicBezTo>
                    <a:pt x="72258" y="74424"/>
                    <a:pt x="73097" y="74983"/>
                    <a:pt x="74075" y="75541"/>
                  </a:cubicBezTo>
                  <a:cubicBezTo>
                    <a:pt x="77570" y="77217"/>
                    <a:pt x="80784" y="78055"/>
                    <a:pt x="83719" y="78055"/>
                  </a:cubicBezTo>
                  <a:cubicBezTo>
                    <a:pt x="106920" y="78055"/>
                    <a:pt x="111672" y="29183"/>
                    <a:pt x="124111" y="12707"/>
                  </a:cubicBezTo>
                  <a:cubicBezTo>
                    <a:pt x="129981" y="12707"/>
                    <a:pt x="128444" y="4468"/>
                    <a:pt x="1299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9" name="Google Shape;1669;p29"/>
            <p:cNvSpPr/>
            <p:nvPr/>
          </p:nvSpPr>
          <p:spPr>
            <a:xfrm>
              <a:off x="10927824" y="8323178"/>
              <a:ext cx="443251" cy="229879"/>
            </a:xfrm>
            <a:custGeom>
              <a:rect b="b" l="l" r="r" t="t"/>
              <a:pathLst>
                <a:path extrusionOk="0" h="229879" w="443251">
                  <a:moveTo>
                    <a:pt x="412727" y="14522"/>
                  </a:moveTo>
                  <a:cubicBezTo>
                    <a:pt x="422510" y="80289"/>
                    <a:pt x="454516" y="155970"/>
                    <a:pt x="439142" y="225228"/>
                  </a:cubicBezTo>
                  <a:cubicBezTo>
                    <a:pt x="429359" y="227043"/>
                    <a:pt x="419436" y="227881"/>
                    <a:pt x="409512" y="228439"/>
                  </a:cubicBezTo>
                  <a:cubicBezTo>
                    <a:pt x="384774" y="229696"/>
                    <a:pt x="359895" y="229696"/>
                    <a:pt x="335157" y="229696"/>
                  </a:cubicBezTo>
                  <a:cubicBezTo>
                    <a:pt x="270446" y="230953"/>
                    <a:pt x="206294" y="225507"/>
                    <a:pt x="141862" y="220760"/>
                  </a:cubicBezTo>
                  <a:cubicBezTo>
                    <a:pt x="103566" y="217967"/>
                    <a:pt x="64292" y="221877"/>
                    <a:pt x="26835" y="211963"/>
                  </a:cubicBezTo>
                  <a:lnTo>
                    <a:pt x="26835" y="211963"/>
                  </a:lnTo>
                  <a:cubicBezTo>
                    <a:pt x="14955" y="158483"/>
                    <a:pt x="12439" y="101792"/>
                    <a:pt x="0" y="48034"/>
                  </a:cubicBezTo>
                  <a:cubicBezTo>
                    <a:pt x="5730" y="44822"/>
                    <a:pt x="10482" y="39795"/>
                    <a:pt x="13277" y="33791"/>
                  </a:cubicBezTo>
                  <a:cubicBezTo>
                    <a:pt x="99653" y="17035"/>
                    <a:pt x="191059" y="0"/>
                    <a:pt x="281068" y="0"/>
                  </a:cubicBezTo>
                  <a:cubicBezTo>
                    <a:pt x="325513" y="0"/>
                    <a:pt x="369679" y="4049"/>
                    <a:pt x="412727" y="145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0" name="Google Shape;1670;p29"/>
            <p:cNvSpPr/>
            <p:nvPr/>
          </p:nvSpPr>
          <p:spPr>
            <a:xfrm>
              <a:off x="10845921" y="8576472"/>
              <a:ext cx="535859" cy="145218"/>
            </a:xfrm>
            <a:custGeom>
              <a:rect b="b" l="l" r="r" t="t"/>
              <a:pathLst>
                <a:path extrusionOk="0" h="145218" w="535859">
                  <a:moveTo>
                    <a:pt x="535860" y="32674"/>
                  </a:moveTo>
                  <a:cubicBezTo>
                    <a:pt x="524120" y="44682"/>
                    <a:pt x="515315" y="60880"/>
                    <a:pt x="504832" y="73168"/>
                  </a:cubicBezTo>
                  <a:cubicBezTo>
                    <a:pt x="496027" y="91739"/>
                    <a:pt x="458710" y="122737"/>
                    <a:pt x="462204" y="145218"/>
                  </a:cubicBezTo>
                  <a:cubicBezTo>
                    <a:pt x="432294" y="145079"/>
                    <a:pt x="402244" y="144799"/>
                    <a:pt x="372335" y="144520"/>
                  </a:cubicBezTo>
                  <a:cubicBezTo>
                    <a:pt x="248223" y="143543"/>
                    <a:pt x="124112" y="142565"/>
                    <a:pt x="0" y="143682"/>
                  </a:cubicBezTo>
                  <a:cubicBezTo>
                    <a:pt x="5311" y="131395"/>
                    <a:pt x="9924" y="118827"/>
                    <a:pt x="15514" y="110589"/>
                  </a:cubicBezTo>
                  <a:cubicBezTo>
                    <a:pt x="33963" y="73307"/>
                    <a:pt x="53810" y="36863"/>
                    <a:pt x="72957" y="0"/>
                  </a:cubicBezTo>
                  <a:cubicBezTo>
                    <a:pt x="109576" y="29183"/>
                    <a:pt x="164504" y="21084"/>
                    <a:pt x="208670" y="25692"/>
                  </a:cubicBezTo>
                  <a:cubicBezTo>
                    <a:pt x="278972" y="32255"/>
                    <a:pt x="349413" y="38818"/>
                    <a:pt x="420134" y="38818"/>
                  </a:cubicBezTo>
                  <a:cubicBezTo>
                    <a:pt x="425865" y="38818"/>
                    <a:pt x="431595" y="38818"/>
                    <a:pt x="437326" y="38678"/>
                  </a:cubicBezTo>
                  <a:cubicBezTo>
                    <a:pt x="446410" y="38259"/>
                    <a:pt x="455775" y="38259"/>
                    <a:pt x="465139" y="38399"/>
                  </a:cubicBezTo>
                  <a:cubicBezTo>
                    <a:pt x="489039" y="38259"/>
                    <a:pt x="513218" y="38399"/>
                    <a:pt x="535860" y="326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1" name="Google Shape;1671;p29"/>
            <p:cNvSpPr/>
            <p:nvPr/>
          </p:nvSpPr>
          <p:spPr>
            <a:xfrm>
              <a:off x="10724325" y="8374703"/>
              <a:ext cx="180436" cy="347127"/>
            </a:xfrm>
            <a:custGeom>
              <a:rect b="b" l="l" r="r" t="t"/>
              <a:pathLst>
                <a:path extrusionOk="0" h="347127" w="180436">
                  <a:moveTo>
                    <a:pt x="180297" y="155830"/>
                  </a:moveTo>
                  <a:cubicBezTo>
                    <a:pt x="180297" y="157785"/>
                    <a:pt x="180437" y="159740"/>
                    <a:pt x="180437" y="161834"/>
                  </a:cubicBezTo>
                  <a:cubicBezTo>
                    <a:pt x="172890" y="163510"/>
                    <a:pt x="165761" y="169654"/>
                    <a:pt x="162826" y="177892"/>
                  </a:cubicBezTo>
                  <a:cubicBezTo>
                    <a:pt x="147592" y="203305"/>
                    <a:pt x="131938" y="228439"/>
                    <a:pt x="116983" y="253992"/>
                  </a:cubicBezTo>
                  <a:cubicBezTo>
                    <a:pt x="100211" y="282058"/>
                    <a:pt x="84278" y="310683"/>
                    <a:pt x="66668" y="338191"/>
                  </a:cubicBezTo>
                  <a:cubicBezTo>
                    <a:pt x="64571" y="340565"/>
                    <a:pt x="63034" y="343218"/>
                    <a:pt x="61916" y="346010"/>
                  </a:cubicBezTo>
                  <a:cubicBezTo>
                    <a:pt x="48918" y="346150"/>
                    <a:pt x="35920" y="346290"/>
                    <a:pt x="22921" y="346569"/>
                  </a:cubicBezTo>
                  <a:cubicBezTo>
                    <a:pt x="15234" y="346708"/>
                    <a:pt x="7687" y="346848"/>
                    <a:pt x="0" y="347127"/>
                  </a:cubicBezTo>
                  <a:cubicBezTo>
                    <a:pt x="16073" y="309008"/>
                    <a:pt x="31447" y="270469"/>
                    <a:pt x="51993" y="234723"/>
                  </a:cubicBezTo>
                  <a:cubicBezTo>
                    <a:pt x="92105" y="207634"/>
                    <a:pt x="89869" y="144380"/>
                    <a:pt x="81343" y="82244"/>
                  </a:cubicBezTo>
                  <a:cubicBezTo>
                    <a:pt x="81623" y="82523"/>
                    <a:pt x="82042" y="82942"/>
                    <a:pt x="82461" y="83221"/>
                  </a:cubicBezTo>
                  <a:cubicBezTo>
                    <a:pt x="86934" y="86153"/>
                    <a:pt x="91267" y="87410"/>
                    <a:pt x="95180" y="87410"/>
                  </a:cubicBezTo>
                  <a:cubicBezTo>
                    <a:pt x="118241" y="87410"/>
                    <a:pt x="133755" y="45381"/>
                    <a:pt x="149828" y="31278"/>
                  </a:cubicBezTo>
                  <a:cubicBezTo>
                    <a:pt x="158214" y="20805"/>
                    <a:pt x="166460" y="10193"/>
                    <a:pt x="175126" y="0"/>
                  </a:cubicBezTo>
                  <a:cubicBezTo>
                    <a:pt x="177921" y="51804"/>
                    <a:pt x="178759" y="103887"/>
                    <a:pt x="180297" y="1558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2" name="Google Shape;1672;p29"/>
            <p:cNvSpPr/>
            <p:nvPr/>
          </p:nvSpPr>
          <p:spPr>
            <a:xfrm>
              <a:off x="10358000" y="8337421"/>
              <a:ext cx="390571" cy="221173"/>
            </a:xfrm>
            <a:custGeom>
              <a:rect b="b" l="l" r="r" t="t"/>
              <a:pathLst>
                <a:path extrusionOk="0" h="221173" w="390571">
                  <a:moveTo>
                    <a:pt x="390504" y="182500"/>
                  </a:moveTo>
                  <a:cubicBezTo>
                    <a:pt x="390923" y="195486"/>
                    <a:pt x="389526" y="209310"/>
                    <a:pt x="382538" y="220620"/>
                  </a:cubicBezTo>
                  <a:cubicBezTo>
                    <a:pt x="314891" y="222714"/>
                    <a:pt x="247385" y="218386"/>
                    <a:pt x="179738" y="215593"/>
                  </a:cubicBezTo>
                  <a:cubicBezTo>
                    <a:pt x="140744" y="213638"/>
                    <a:pt x="99233" y="216152"/>
                    <a:pt x="62475" y="200932"/>
                  </a:cubicBezTo>
                  <a:cubicBezTo>
                    <a:pt x="41790" y="134047"/>
                    <a:pt x="27953" y="64650"/>
                    <a:pt x="0" y="0"/>
                  </a:cubicBezTo>
                  <a:cubicBezTo>
                    <a:pt x="11461" y="16756"/>
                    <a:pt x="31028" y="15220"/>
                    <a:pt x="50176" y="13684"/>
                  </a:cubicBezTo>
                  <a:cubicBezTo>
                    <a:pt x="58981" y="12986"/>
                    <a:pt x="67647" y="12288"/>
                    <a:pt x="75474" y="13405"/>
                  </a:cubicBezTo>
                  <a:cubicBezTo>
                    <a:pt x="113350" y="14941"/>
                    <a:pt x="151087" y="14103"/>
                    <a:pt x="188683" y="13405"/>
                  </a:cubicBezTo>
                  <a:cubicBezTo>
                    <a:pt x="249202" y="12288"/>
                    <a:pt x="309440" y="11171"/>
                    <a:pt x="369959" y="19130"/>
                  </a:cubicBezTo>
                  <a:cubicBezTo>
                    <a:pt x="375270" y="73866"/>
                    <a:pt x="386591" y="127764"/>
                    <a:pt x="390504" y="1825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3" name="Google Shape;1673;p29"/>
            <p:cNvSpPr/>
            <p:nvPr/>
          </p:nvSpPr>
          <p:spPr>
            <a:xfrm>
              <a:off x="10314674" y="8581499"/>
              <a:ext cx="405877" cy="155411"/>
            </a:xfrm>
            <a:custGeom>
              <a:rect b="b" l="l" r="r" t="t"/>
              <a:pathLst>
                <a:path extrusionOk="0" h="155411" w="405877">
                  <a:moveTo>
                    <a:pt x="405878" y="41611"/>
                  </a:moveTo>
                  <a:cubicBezTo>
                    <a:pt x="401685" y="49290"/>
                    <a:pt x="398191" y="55853"/>
                    <a:pt x="395535" y="59623"/>
                  </a:cubicBezTo>
                  <a:cubicBezTo>
                    <a:pt x="380580" y="87131"/>
                    <a:pt x="365626" y="114499"/>
                    <a:pt x="350391" y="141867"/>
                  </a:cubicBezTo>
                  <a:cubicBezTo>
                    <a:pt x="233548" y="145497"/>
                    <a:pt x="116844" y="151921"/>
                    <a:pt x="0" y="155411"/>
                  </a:cubicBezTo>
                  <a:cubicBezTo>
                    <a:pt x="6988" y="143263"/>
                    <a:pt x="11600" y="127206"/>
                    <a:pt x="17051" y="117012"/>
                  </a:cubicBezTo>
                  <a:cubicBezTo>
                    <a:pt x="20546" y="104725"/>
                    <a:pt x="55068" y="39795"/>
                    <a:pt x="65689" y="0"/>
                  </a:cubicBezTo>
                  <a:cubicBezTo>
                    <a:pt x="80504" y="16896"/>
                    <a:pt x="104544" y="23458"/>
                    <a:pt x="140883" y="28345"/>
                  </a:cubicBezTo>
                  <a:cubicBezTo>
                    <a:pt x="220969" y="34629"/>
                    <a:pt x="301334" y="38259"/>
                    <a:pt x="381559" y="39516"/>
                  </a:cubicBezTo>
                  <a:cubicBezTo>
                    <a:pt x="390504" y="40913"/>
                    <a:pt x="398470" y="41471"/>
                    <a:pt x="405878" y="416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4" name="Google Shape;1674;p29"/>
            <p:cNvSpPr/>
            <p:nvPr/>
          </p:nvSpPr>
          <p:spPr>
            <a:xfrm>
              <a:off x="10218515" y="8363951"/>
              <a:ext cx="147871" cy="375053"/>
            </a:xfrm>
            <a:custGeom>
              <a:rect b="b" l="l" r="r" t="t"/>
              <a:pathLst>
                <a:path extrusionOk="0" h="375053" w="147871">
                  <a:moveTo>
                    <a:pt x="142421" y="154574"/>
                  </a:moveTo>
                  <a:cubicBezTo>
                    <a:pt x="143259" y="168677"/>
                    <a:pt x="145076" y="180406"/>
                    <a:pt x="147871" y="190320"/>
                  </a:cubicBezTo>
                  <a:cubicBezTo>
                    <a:pt x="144098" y="194090"/>
                    <a:pt x="141862" y="199535"/>
                    <a:pt x="138787" y="203864"/>
                  </a:cubicBezTo>
                  <a:cubicBezTo>
                    <a:pt x="118521" y="241565"/>
                    <a:pt x="98534" y="279545"/>
                    <a:pt x="76032" y="315989"/>
                  </a:cubicBezTo>
                  <a:cubicBezTo>
                    <a:pt x="67646" y="332885"/>
                    <a:pt x="44305" y="355645"/>
                    <a:pt x="51434" y="374077"/>
                  </a:cubicBezTo>
                  <a:cubicBezTo>
                    <a:pt x="34242" y="374495"/>
                    <a:pt x="17191" y="374775"/>
                    <a:pt x="0" y="375054"/>
                  </a:cubicBezTo>
                  <a:cubicBezTo>
                    <a:pt x="8246" y="359415"/>
                    <a:pt x="11461" y="335538"/>
                    <a:pt x="19427" y="323809"/>
                  </a:cubicBezTo>
                  <a:cubicBezTo>
                    <a:pt x="25158" y="310125"/>
                    <a:pt x="31587" y="296720"/>
                    <a:pt x="37597" y="283036"/>
                  </a:cubicBezTo>
                  <a:cubicBezTo>
                    <a:pt x="58701" y="281919"/>
                    <a:pt x="77709" y="269910"/>
                    <a:pt x="82601" y="247569"/>
                  </a:cubicBezTo>
                  <a:cubicBezTo>
                    <a:pt x="89170" y="224111"/>
                    <a:pt x="81204" y="200373"/>
                    <a:pt x="73377" y="178172"/>
                  </a:cubicBezTo>
                  <a:cubicBezTo>
                    <a:pt x="64711" y="153177"/>
                    <a:pt x="60099" y="126926"/>
                    <a:pt x="51014" y="102211"/>
                  </a:cubicBezTo>
                  <a:cubicBezTo>
                    <a:pt x="59120" y="91739"/>
                    <a:pt x="66528" y="80010"/>
                    <a:pt x="73796" y="73447"/>
                  </a:cubicBezTo>
                  <a:cubicBezTo>
                    <a:pt x="90148" y="51804"/>
                    <a:pt x="97416" y="28764"/>
                    <a:pt x="111393" y="4887"/>
                  </a:cubicBezTo>
                  <a:cubicBezTo>
                    <a:pt x="112092" y="3211"/>
                    <a:pt x="112930" y="1536"/>
                    <a:pt x="113769" y="0"/>
                  </a:cubicBezTo>
                  <a:cubicBezTo>
                    <a:pt x="122015" y="51245"/>
                    <a:pt x="135293" y="101234"/>
                    <a:pt x="142421" y="1545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5" name="Google Shape;1675;p29"/>
            <p:cNvSpPr/>
            <p:nvPr/>
          </p:nvSpPr>
          <p:spPr>
            <a:xfrm>
              <a:off x="8470891" y="8339934"/>
              <a:ext cx="1768030" cy="254410"/>
            </a:xfrm>
            <a:custGeom>
              <a:rect b="b" l="l" r="r" t="t"/>
              <a:pathLst>
                <a:path extrusionOk="0" h="254410" w="1768030">
                  <a:moveTo>
                    <a:pt x="1740077" y="149966"/>
                  </a:moveTo>
                  <a:cubicBezTo>
                    <a:pt x="1749442" y="181104"/>
                    <a:pt x="1757548" y="212800"/>
                    <a:pt x="1768030" y="243520"/>
                  </a:cubicBezTo>
                  <a:cubicBezTo>
                    <a:pt x="1656497" y="241984"/>
                    <a:pt x="1545384" y="222714"/>
                    <a:pt x="1433572" y="228579"/>
                  </a:cubicBezTo>
                  <a:cubicBezTo>
                    <a:pt x="1336575" y="233187"/>
                    <a:pt x="1239578" y="232628"/>
                    <a:pt x="1142581" y="233047"/>
                  </a:cubicBezTo>
                  <a:cubicBezTo>
                    <a:pt x="1063194" y="235002"/>
                    <a:pt x="985624" y="242961"/>
                    <a:pt x="904980" y="244357"/>
                  </a:cubicBezTo>
                  <a:cubicBezTo>
                    <a:pt x="853546" y="246033"/>
                    <a:pt x="802252" y="242682"/>
                    <a:pt x="750819" y="239331"/>
                  </a:cubicBezTo>
                  <a:cubicBezTo>
                    <a:pt x="703858" y="236259"/>
                    <a:pt x="656757" y="233187"/>
                    <a:pt x="609656" y="234025"/>
                  </a:cubicBezTo>
                  <a:cubicBezTo>
                    <a:pt x="485405" y="233187"/>
                    <a:pt x="362831" y="249943"/>
                    <a:pt x="236483" y="254411"/>
                  </a:cubicBezTo>
                  <a:cubicBezTo>
                    <a:pt x="174986" y="252456"/>
                    <a:pt x="99792" y="260415"/>
                    <a:pt x="47101" y="224669"/>
                  </a:cubicBezTo>
                  <a:cubicBezTo>
                    <a:pt x="29211" y="164208"/>
                    <a:pt x="13138" y="103049"/>
                    <a:pt x="0" y="41331"/>
                  </a:cubicBezTo>
                  <a:cubicBezTo>
                    <a:pt x="126907" y="17594"/>
                    <a:pt x="256749" y="9914"/>
                    <a:pt x="385473" y="2932"/>
                  </a:cubicBezTo>
                  <a:cubicBezTo>
                    <a:pt x="413286" y="838"/>
                    <a:pt x="441239" y="0"/>
                    <a:pt x="469052" y="0"/>
                  </a:cubicBezTo>
                  <a:cubicBezTo>
                    <a:pt x="548159" y="0"/>
                    <a:pt x="627406" y="6563"/>
                    <a:pt x="706374" y="6702"/>
                  </a:cubicBezTo>
                  <a:cubicBezTo>
                    <a:pt x="894917" y="8797"/>
                    <a:pt x="1082901" y="17873"/>
                    <a:pt x="1270466" y="37142"/>
                  </a:cubicBezTo>
                  <a:cubicBezTo>
                    <a:pt x="1336994" y="41890"/>
                    <a:pt x="1403662" y="39376"/>
                    <a:pt x="1470330" y="37003"/>
                  </a:cubicBezTo>
                  <a:cubicBezTo>
                    <a:pt x="1543567" y="34350"/>
                    <a:pt x="1616804" y="31697"/>
                    <a:pt x="1689901" y="38539"/>
                  </a:cubicBezTo>
                  <a:cubicBezTo>
                    <a:pt x="1705136" y="76519"/>
                    <a:pt x="1724144" y="112544"/>
                    <a:pt x="1740077" y="14996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6" name="Google Shape;1676;p29"/>
            <p:cNvSpPr/>
            <p:nvPr/>
          </p:nvSpPr>
          <p:spPr>
            <a:xfrm>
              <a:off x="8436369" y="8622691"/>
              <a:ext cx="1788854" cy="142844"/>
            </a:xfrm>
            <a:custGeom>
              <a:rect b="b" l="l" r="r" t="t"/>
              <a:pathLst>
                <a:path extrusionOk="0" h="142844" w="1788854">
                  <a:moveTo>
                    <a:pt x="1788855" y="23738"/>
                  </a:moveTo>
                  <a:cubicBezTo>
                    <a:pt x="1782286" y="34629"/>
                    <a:pt x="1776556" y="45800"/>
                    <a:pt x="1772503" y="50547"/>
                  </a:cubicBezTo>
                  <a:cubicBezTo>
                    <a:pt x="1765654" y="68420"/>
                    <a:pt x="1736863" y="96766"/>
                    <a:pt x="1742313" y="116733"/>
                  </a:cubicBezTo>
                  <a:cubicBezTo>
                    <a:pt x="1546642" y="122458"/>
                    <a:pt x="1350971" y="119107"/>
                    <a:pt x="1155439" y="115616"/>
                  </a:cubicBezTo>
                  <a:cubicBezTo>
                    <a:pt x="975841" y="112405"/>
                    <a:pt x="796243" y="109333"/>
                    <a:pt x="616504" y="113382"/>
                  </a:cubicBezTo>
                  <a:cubicBezTo>
                    <a:pt x="429499" y="120364"/>
                    <a:pt x="242353" y="124134"/>
                    <a:pt x="55766" y="138237"/>
                  </a:cubicBezTo>
                  <a:cubicBezTo>
                    <a:pt x="37178" y="139773"/>
                    <a:pt x="18449" y="141309"/>
                    <a:pt x="0" y="142845"/>
                  </a:cubicBezTo>
                  <a:cubicBezTo>
                    <a:pt x="10343" y="116873"/>
                    <a:pt x="21105" y="91041"/>
                    <a:pt x="31866" y="65348"/>
                  </a:cubicBezTo>
                  <a:cubicBezTo>
                    <a:pt x="34522" y="55574"/>
                    <a:pt x="51434" y="23738"/>
                    <a:pt x="57304" y="0"/>
                  </a:cubicBezTo>
                  <a:cubicBezTo>
                    <a:pt x="100771" y="30719"/>
                    <a:pt x="174287" y="29463"/>
                    <a:pt x="223485" y="33791"/>
                  </a:cubicBezTo>
                  <a:cubicBezTo>
                    <a:pt x="230193" y="33931"/>
                    <a:pt x="236762" y="33931"/>
                    <a:pt x="243471" y="33931"/>
                  </a:cubicBezTo>
                  <a:cubicBezTo>
                    <a:pt x="308602" y="33931"/>
                    <a:pt x="372335" y="28904"/>
                    <a:pt x="436347" y="24017"/>
                  </a:cubicBezTo>
                  <a:cubicBezTo>
                    <a:pt x="504832" y="18711"/>
                    <a:pt x="573457" y="13405"/>
                    <a:pt x="644178" y="14243"/>
                  </a:cubicBezTo>
                  <a:cubicBezTo>
                    <a:pt x="722586" y="12986"/>
                    <a:pt x="800436" y="22202"/>
                    <a:pt x="878564" y="24715"/>
                  </a:cubicBezTo>
                  <a:cubicBezTo>
                    <a:pt x="956413" y="26111"/>
                    <a:pt x="1034403" y="21643"/>
                    <a:pt x="1111972" y="15918"/>
                  </a:cubicBezTo>
                  <a:cubicBezTo>
                    <a:pt x="1160611" y="12846"/>
                    <a:pt x="1209388" y="12986"/>
                    <a:pt x="1258167" y="13265"/>
                  </a:cubicBezTo>
                  <a:cubicBezTo>
                    <a:pt x="1294925" y="13405"/>
                    <a:pt x="1331823" y="13544"/>
                    <a:pt x="1368721" y="12288"/>
                  </a:cubicBezTo>
                  <a:cubicBezTo>
                    <a:pt x="1467954" y="6423"/>
                    <a:pt x="1566768" y="8239"/>
                    <a:pt x="1665862" y="15080"/>
                  </a:cubicBezTo>
                  <a:cubicBezTo>
                    <a:pt x="1706813" y="19688"/>
                    <a:pt x="1747904" y="23319"/>
                    <a:pt x="1788855" y="237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7" name="Google Shape;1677;p29"/>
            <p:cNvSpPr/>
            <p:nvPr/>
          </p:nvSpPr>
          <p:spPr>
            <a:xfrm>
              <a:off x="8304570" y="8430835"/>
              <a:ext cx="169954" cy="345032"/>
            </a:xfrm>
            <a:custGeom>
              <a:rect b="b" l="l" r="r" t="t"/>
              <a:pathLst>
                <a:path extrusionOk="0" h="345032" w="169954">
                  <a:moveTo>
                    <a:pt x="155419" y="139493"/>
                  </a:moveTo>
                  <a:cubicBezTo>
                    <a:pt x="158074" y="152758"/>
                    <a:pt x="163106" y="163789"/>
                    <a:pt x="169955" y="173145"/>
                  </a:cubicBezTo>
                  <a:cubicBezTo>
                    <a:pt x="154580" y="194369"/>
                    <a:pt x="143119" y="218525"/>
                    <a:pt x="129842" y="241286"/>
                  </a:cubicBezTo>
                  <a:cubicBezTo>
                    <a:pt x="113769" y="270608"/>
                    <a:pt x="98255" y="300071"/>
                    <a:pt x="82182" y="329394"/>
                  </a:cubicBezTo>
                  <a:cubicBezTo>
                    <a:pt x="80505" y="332466"/>
                    <a:pt x="79526" y="335677"/>
                    <a:pt x="79107" y="339029"/>
                  </a:cubicBezTo>
                  <a:cubicBezTo>
                    <a:pt x="52692" y="341123"/>
                    <a:pt x="26416" y="343078"/>
                    <a:pt x="0" y="345033"/>
                  </a:cubicBezTo>
                  <a:cubicBezTo>
                    <a:pt x="3075" y="334421"/>
                    <a:pt x="4612" y="322552"/>
                    <a:pt x="7268" y="314034"/>
                  </a:cubicBezTo>
                  <a:cubicBezTo>
                    <a:pt x="7408" y="305796"/>
                    <a:pt x="23620" y="262231"/>
                    <a:pt x="29211" y="233187"/>
                  </a:cubicBezTo>
                  <a:cubicBezTo>
                    <a:pt x="79247" y="214616"/>
                    <a:pt x="78967" y="155551"/>
                    <a:pt x="65410" y="92856"/>
                  </a:cubicBezTo>
                  <a:cubicBezTo>
                    <a:pt x="68764" y="94252"/>
                    <a:pt x="71979" y="94950"/>
                    <a:pt x="74914" y="94950"/>
                  </a:cubicBezTo>
                  <a:cubicBezTo>
                    <a:pt x="95599" y="94950"/>
                    <a:pt x="108318" y="63812"/>
                    <a:pt x="115027" y="45241"/>
                  </a:cubicBezTo>
                  <a:cubicBezTo>
                    <a:pt x="120897" y="30021"/>
                    <a:pt x="127047" y="14941"/>
                    <a:pt x="133476" y="0"/>
                  </a:cubicBezTo>
                  <a:cubicBezTo>
                    <a:pt x="138647" y="46637"/>
                    <a:pt x="149549" y="93275"/>
                    <a:pt x="155419" y="1394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8" name="Google Shape;1678;p29"/>
            <p:cNvSpPr/>
            <p:nvPr/>
          </p:nvSpPr>
          <p:spPr>
            <a:xfrm>
              <a:off x="7807146" y="8375715"/>
              <a:ext cx="505991" cy="243345"/>
            </a:xfrm>
            <a:custGeom>
              <a:rect b="b" l="l" r="r" t="t"/>
              <a:pathLst>
                <a:path extrusionOk="0" h="243345" w="505991">
                  <a:moveTo>
                    <a:pt x="457452" y="2619"/>
                  </a:moveTo>
                  <a:cubicBezTo>
                    <a:pt x="472546" y="77183"/>
                    <a:pt x="511261" y="150909"/>
                    <a:pt x="505391" y="228126"/>
                  </a:cubicBezTo>
                  <a:cubicBezTo>
                    <a:pt x="412307" y="241112"/>
                    <a:pt x="313214" y="242508"/>
                    <a:pt x="218174" y="243346"/>
                  </a:cubicBezTo>
                  <a:cubicBezTo>
                    <a:pt x="206014" y="242927"/>
                    <a:pt x="193854" y="242787"/>
                    <a:pt x="181555" y="242787"/>
                  </a:cubicBezTo>
                  <a:cubicBezTo>
                    <a:pt x="178899" y="242787"/>
                    <a:pt x="176104" y="242787"/>
                    <a:pt x="173448" y="242787"/>
                  </a:cubicBezTo>
                  <a:cubicBezTo>
                    <a:pt x="137110" y="242927"/>
                    <a:pt x="100351" y="243066"/>
                    <a:pt x="65270" y="234409"/>
                  </a:cubicBezTo>
                  <a:lnTo>
                    <a:pt x="65270" y="234409"/>
                  </a:lnTo>
                  <a:cubicBezTo>
                    <a:pt x="39693" y="175484"/>
                    <a:pt x="24040" y="111951"/>
                    <a:pt x="0" y="52188"/>
                  </a:cubicBezTo>
                  <a:cubicBezTo>
                    <a:pt x="73936" y="38365"/>
                    <a:pt x="148151" y="25658"/>
                    <a:pt x="222925" y="17141"/>
                  </a:cubicBezTo>
                  <a:cubicBezTo>
                    <a:pt x="300635" y="6389"/>
                    <a:pt x="379043" y="-5340"/>
                    <a:pt x="457452" y="26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9" name="Google Shape;1679;p29"/>
            <p:cNvSpPr/>
            <p:nvPr/>
          </p:nvSpPr>
          <p:spPr>
            <a:xfrm>
              <a:off x="7682894" y="8468955"/>
              <a:ext cx="620138" cy="332046"/>
            </a:xfrm>
            <a:custGeom>
              <a:rect b="b" l="l" r="r" t="t"/>
              <a:pathLst>
                <a:path extrusionOk="0" h="332046" w="620138">
                  <a:moveTo>
                    <a:pt x="618042" y="200792"/>
                  </a:moveTo>
                  <a:cubicBezTo>
                    <a:pt x="618741" y="200792"/>
                    <a:pt x="619579" y="200792"/>
                    <a:pt x="620138" y="200652"/>
                  </a:cubicBezTo>
                  <a:cubicBezTo>
                    <a:pt x="602248" y="231791"/>
                    <a:pt x="589949" y="266699"/>
                    <a:pt x="574854" y="298954"/>
                  </a:cubicBezTo>
                  <a:cubicBezTo>
                    <a:pt x="573317" y="302584"/>
                    <a:pt x="572898" y="306355"/>
                    <a:pt x="573177" y="309985"/>
                  </a:cubicBezTo>
                  <a:cubicBezTo>
                    <a:pt x="519787" y="313196"/>
                    <a:pt x="466396" y="315710"/>
                    <a:pt x="412727" y="316827"/>
                  </a:cubicBezTo>
                  <a:cubicBezTo>
                    <a:pt x="275058" y="321156"/>
                    <a:pt x="137669" y="326881"/>
                    <a:pt x="0" y="332047"/>
                  </a:cubicBezTo>
                  <a:cubicBezTo>
                    <a:pt x="5870" y="316687"/>
                    <a:pt x="12299" y="301607"/>
                    <a:pt x="18728" y="286387"/>
                  </a:cubicBezTo>
                  <a:cubicBezTo>
                    <a:pt x="25717" y="268793"/>
                    <a:pt x="33264" y="251339"/>
                    <a:pt x="40532" y="233885"/>
                  </a:cubicBezTo>
                  <a:cubicBezTo>
                    <a:pt x="51294" y="223692"/>
                    <a:pt x="58002" y="208612"/>
                    <a:pt x="59540" y="188644"/>
                  </a:cubicBezTo>
                  <a:cubicBezTo>
                    <a:pt x="61776" y="155411"/>
                    <a:pt x="55766" y="122877"/>
                    <a:pt x="48079" y="90622"/>
                  </a:cubicBezTo>
                  <a:cubicBezTo>
                    <a:pt x="67367" y="83640"/>
                    <a:pt x="70442" y="47615"/>
                    <a:pt x="81204" y="30859"/>
                  </a:cubicBezTo>
                  <a:cubicBezTo>
                    <a:pt x="85956" y="20386"/>
                    <a:pt x="90847" y="10193"/>
                    <a:pt x="95879" y="0"/>
                  </a:cubicBezTo>
                  <a:cubicBezTo>
                    <a:pt x="102867" y="47615"/>
                    <a:pt x="117542" y="94392"/>
                    <a:pt x="126487" y="141448"/>
                  </a:cubicBezTo>
                  <a:cubicBezTo>
                    <a:pt x="127885" y="152619"/>
                    <a:pt x="130960" y="162114"/>
                    <a:pt x="135432" y="169933"/>
                  </a:cubicBezTo>
                  <a:cubicBezTo>
                    <a:pt x="117542" y="212381"/>
                    <a:pt x="96578" y="253713"/>
                    <a:pt x="76591" y="295323"/>
                  </a:cubicBezTo>
                  <a:cubicBezTo>
                    <a:pt x="70721" y="307891"/>
                    <a:pt x="78967" y="323110"/>
                    <a:pt x="91826" y="326601"/>
                  </a:cubicBezTo>
                  <a:cubicBezTo>
                    <a:pt x="94342" y="327160"/>
                    <a:pt x="96578" y="327439"/>
                    <a:pt x="98674" y="327439"/>
                  </a:cubicBezTo>
                  <a:cubicBezTo>
                    <a:pt x="121596" y="327439"/>
                    <a:pt x="123972" y="294625"/>
                    <a:pt x="131240" y="277032"/>
                  </a:cubicBezTo>
                  <a:cubicBezTo>
                    <a:pt x="140464" y="249943"/>
                    <a:pt x="152763" y="222714"/>
                    <a:pt x="160031" y="194648"/>
                  </a:cubicBezTo>
                  <a:cubicBezTo>
                    <a:pt x="197907" y="216710"/>
                    <a:pt x="258985" y="209868"/>
                    <a:pt x="301194" y="212521"/>
                  </a:cubicBezTo>
                  <a:cubicBezTo>
                    <a:pt x="319643" y="213080"/>
                    <a:pt x="337952" y="213219"/>
                    <a:pt x="356401" y="213219"/>
                  </a:cubicBezTo>
                  <a:cubicBezTo>
                    <a:pt x="443615" y="213080"/>
                    <a:pt x="530968" y="207913"/>
                    <a:pt x="618042" y="20079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0" name="Google Shape;1680;p29"/>
            <p:cNvSpPr/>
            <p:nvPr/>
          </p:nvSpPr>
          <p:spPr>
            <a:xfrm>
              <a:off x="7119641" y="8489481"/>
              <a:ext cx="555287" cy="324087"/>
            </a:xfrm>
            <a:custGeom>
              <a:rect b="b" l="l" r="r" t="t"/>
              <a:pathLst>
                <a:path extrusionOk="0" h="324087" w="555287">
                  <a:moveTo>
                    <a:pt x="555287" y="228998"/>
                  </a:moveTo>
                  <a:cubicBezTo>
                    <a:pt x="552073" y="235561"/>
                    <a:pt x="548858" y="242123"/>
                    <a:pt x="545504" y="248686"/>
                  </a:cubicBezTo>
                  <a:cubicBezTo>
                    <a:pt x="540752" y="264604"/>
                    <a:pt x="519927" y="290995"/>
                    <a:pt x="512379" y="313336"/>
                  </a:cubicBezTo>
                  <a:cubicBezTo>
                    <a:pt x="418736" y="316827"/>
                    <a:pt x="325234" y="319759"/>
                    <a:pt x="231731" y="321854"/>
                  </a:cubicBezTo>
                  <a:cubicBezTo>
                    <a:pt x="158074" y="321854"/>
                    <a:pt x="84558" y="322692"/>
                    <a:pt x="10902" y="324088"/>
                  </a:cubicBezTo>
                  <a:cubicBezTo>
                    <a:pt x="14815" y="321435"/>
                    <a:pt x="17890" y="317804"/>
                    <a:pt x="19567" y="313196"/>
                  </a:cubicBezTo>
                  <a:cubicBezTo>
                    <a:pt x="23201" y="296999"/>
                    <a:pt x="52552" y="232489"/>
                    <a:pt x="42349" y="211125"/>
                  </a:cubicBezTo>
                  <a:cubicBezTo>
                    <a:pt x="47101" y="201351"/>
                    <a:pt x="47939" y="188085"/>
                    <a:pt x="42768" y="170073"/>
                  </a:cubicBezTo>
                  <a:cubicBezTo>
                    <a:pt x="34941" y="139912"/>
                    <a:pt x="17191" y="114080"/>
                    <a:pt x="2795" y="86852"/>
                  </a:cubicBezTo>
                  <a:cubicBezTo>
                    <a:pt x="1817" y="85036"/>
                    <a:pt x="839" y="83221"/>
                    <a:pt x="0" y="81406"/>
                  </a:cubicBezTo>
                  <a:cubicBezTo>
                    <a:pt x="10762" y="54038"/>
                    <a:pt x="23061" y="27089"/>
                    <a:pt x="34662" y="0"/>
                  </a:cubicBezTo>
                  <a:cubicBezTo>
                    <a:pt x="51014" y="66046"/>
                    <a:pt x="84558" y="153317"/>
                    <a:pt x="86794" y="167141"/>
                  </a:cubicBezTo>
                  <a:cubicBezTo>
                    <a:pt x="87493" y="170631"/>
                    <a:pt x="88332" y="173982"/>
                    <a:pt x="89450" y="177054"/>
                  </a:cubicBezTo>
                  <a:cubicBezTo>
                    <a:pt x="89310" y="177334"/>
                    <a:pt x="89170" y="177613"/>
                    <a:pt x="89030" y="177892"/>
                  </a:cubicBezTo>
                  <a:cubicBezTo>
                    <a:pt x="76312" y="204143"/>
                    <a:pt x="65270" y="231092"/>
                    <a:pt x="51853" y="256924"/>
                  </a:cubicBezTo>
                  <a:cubicBezTo>
                    <a:pt x="42209" y="270189"/>
                    <a:pt x="42628" y="291134"/>
                    <a:pt x="59680" y="298116"/>
                  </a:cubicBezTo>
                  <a:cubicBezTo>
                    <a:pt x="62615" y="299373"/>
                    <a:pt x="65690" y="300071"/>
                    <a:pt x="68764" y="300071"/>
                  </a:cubicBezTo>
                  <a:cubicBezTo>
                    <a:pt x="79247" y="300071"/>
                    <a:pt x="89310" y="292950"/>
                    <a:pt x="92245" y="282338"/>
                  </a:cubicBezTo>
                  <a:cubicBezTo>
                    <a:pt x="95040" y="271446"/>
                    <a:pt x="108458" y="239610"/>
                    <a:pt x="114887" y="211963"/>
                  </a:cubicBezTo>
                  <a:cubicBezTo>
                    <a:pt x="126907" y="220341"/>
                    <a:pt x="141722" y="225088"/>
                    <a:pt x="158494" y="226345"/>
                  </a:cubicBezTo>
                  <a:cubicBezTo>
                    <a:pt x="215518" y="232070"/>
                    <a:pt x="273101" y="232489"/>
                    <a:pt x="330405" y="233745"/>
                  </a:cubicBezTo>
                  <a:cubicBezTo>
                    <a:pt x="336135" y="233885"/>
                    <a:pt x="341726" y="233885"/>
                    <a:pt x="347456" y="233885"/>
                  </a:cubicBezTo>
                  <a:cubicBezTo>
                    <a:pt x="377925" y="233885"/>
                    <a:pt x="408394" y="232489"/>
                    <a:pt x="439003" y="230953"/>
                  </a:cubicBezTo>
                  <a:cubicBezTo>
                    <a:pt x="474782" y="229277"/>
                    <a:pt x="510422" y="227602"/>
                    <a:pt x="546342" y="228300"/>
                  </a:cubicBezTo>
                  <a:cubicBezTo>
                    <a:pt x="549417" y="228858"/>
                    <a:pt x="552492" y="228998"/>
                    <a:pt x="555287" y="2289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1" name="Google Shape;1681;p29"/>
            <p:cNvSpPr/>
            <p:nvPr/>
          </p:nvSpPr>
          <p:spPr>
            <a:xfrm>
              <a:off x="6639407" y="8467127"/>
              <a:ext cx="458709" cy="228871"/>
            </a:xfrm>
            <a:custGeom>
              <a:rect b="b" l="l" r="r" t="t"/>
              <a:pathLst>
                <a:path extrusionOk="0" h="228871" w="458709">
                  <a:moveTo>
                    <a:pt x="373033" y="4341"/>
                  </a:moveTo>
                  <a:cubicBezTo>
                    <a:pt x="392740" y="72762"/>
                    <a:pt x="426843" y="135457"/>
                    <a:pt x="458709" y="198710"/>
                  </a:cubicBezTo>
                  <a:cubicBezTo>
                    <a:pt x="363250" y="217142"/>
                    <a:pt x="266392" y="216025"/>
                    <a:pt x="169395" y="227335"/>
                  </a:cubicBezTo>
                  <a:cubicBezTo>
                    <a:pt x="139206" y="228452"/>
                    <a:pt x="107899" y="231385"/>
                    <a:pt x="78269" y="224124"/>
                  </a:cubicBezTo>
                  <a:cubicBezTo>
                    <a:pt x="41370" y="170225"/>
                    <a:pt x="22223" y="107390"/>
                    <a:pt x="0" y="46511"/>
                  </a:cubicBezTo>
                  <a:cubicBezTo>
                    <a:pt x="4472" y="40786"/>
                    <a:pt x="9224" y="35061"/>
                    <a:pt x="13977" y="29475"/>
                  </a:cubicBezTo>
                  <a:cubicBezTo>
                    <a:pt x="14815" y="28498"/>
                    <a:pt x="15793" y="27520"/>
                    <a:pt x="16632" y="26683"/>
                  </a:cubicBezTo>
                  <a:cubicBezTo>
                    <a:pt x="104544" y="21377"/>
                    <a:pt x="191478" y="3922"/>
                    <a:pt x="280229" y="1968"/>
                  </a:cubicBezTo>
                  <a:cubicBezTo>
                    <a:pt x="296861" y="1828"/>
                    <a:pt x="314891" y="13"/>
                    <a:pt x="332781" y="13"/>
                  </a:cubicBezTo>
                  <a:cubicBezTo>
                    <a:pt x="346618" y="-127"/>
                    <a:pt x="360175" y="851"/>
                    <a:pt x="373033" y="43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2" name="Google Shape;1682;p29"/>
            <p:cNvSpPr/>
            <p:nvPr/>
          </p:nvSpPr>
          <p:spPr>
            <a:xfrm>
              <a:off x="6534304" y="8556365"/>
              <a:ext cx="137249" cy="269351"/>
            </a:xfrm>
            <a:custGeom>
              <a:rect b="b" l="l" r="r" t="t"/>
              <a:pathLst>
                <a:path extrusionOk="0" h="269351" w="137249">
                  <a:moveTo>
                    <a:pt x="137249" y="173145"/>
                  </a:moveTo>
                  <a:lnTo>
                    <a:pt x="137249" y="173145"/>
                  </a:lnTo>
                  <a:cubicBezTo>
                    <a:pt x="129842" y="184315"/>
                    <a:pt x="123832" y="199256"/>
                    <a:pt x="118102" y="205958"/>
                  </a:cubicBezTo>
                  <a:cubicBezTo>
                    <a:pt x="109436" y="223413"/>
                    <a:pt x="84977" y="248826"/>
                    <a:pt x="87213" y="269073"/>
                  </a:cubicBezTo>
                  <a:cubicBezTo>
                    <a:pt x="81483" y="269073"/>
                    <a:pt x="75613" y="269212"/>
                    <a:pt x="69883" y="269352"/>
                  </a:cubicBezTo>
                  <a:cubicBezTo>
                    <a:pt x="43886" y="216710"/>
                    <a:pt x="21244" y="162672"/>
                    <a:pt x="0" y="108076"/>
                  </a:cubicBezTo>
                  <a:cubicBezTo>
                    <a:pt x="11740" y="99000"/>
                    <a:pt x="19707" y="81266"/>
                    <a:pt x="29071" y="69258"/>
                  </a:cubicBezTo>
                  <a:cubicBezTo>
                    <a:pt x="44445" y="46358"/>
                    <a:pt x="59400" y="23040"/>
                    <a:pt x="74774" y="0"/>
                  </a:cubicBezTo>
                  <a:cubicBezTo>
                    <a:pt x="90987" y="59065"/>
                    <a:pt x="105104" y="120503"/>
                    <a:pt x="137249" y="1731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3" name="Google Shape;1683;p29"/>
            <p:cNvSpPr/>
            <p:nvPr/>
          </p:nvSpPr>
          <p:spPr>
            <a:xfrm>
              <a:off x="6671553" y="8725879"/>
              <a:ext cx="450603" cy="98720"/>
            </a:xfrm>
            <a:custGeom>
              <a:rect b="b" l="l" r="r" t="t"/>
              <a:pathLst>
                <a:path extrusionOk="0" h="98720" w="450603">
                  <a:moveTo>
                    <a:pt x="450603" y="0"/>
                  </a:moveTo>
                  <a:cubicBezTo>
                    <a:pt x="440680" y="17873"/>
                    <a:pt x="432713" y="36724"/>
                    <a:pt x="422231" y="54317"/>
                  </a:cubicBezTo>
                  <a:cubicBezTo>
                    <a:pt x="415662" y="66186"/>
                    <a:pt x="419156" y="81127"/>
                    <a:pt x="430337" y="88388"/>
                  </a:cubicBezTo>
                  <a:cubicBezTo>
                    <a:pt x="286798" y="91460"/>
                    <a:pt x="143259" y="95928"/>
                    <a:pt x="0" y="98721"/>
                  </a:cubicBezTo>
                  <a:cubicBezTo>
                    <a:pt x="5451" y="85037"/>
                    <a:pt x="7967" y="68141"/>
                    <a:pt x="12160" y="57250"/>
                  </a:cubicBezTo>
                  <a:cubicBezTo>
                    <a:pt x="16353" y="45520"/>
                    <a:pt x="21105" y="34070"/>
                    <a:pt x="25857" y="22760"/>
                  </a:cubicBezTo>
                  <a:cubicBezTo>
                    <a:pt x="49058" y="32255"/>
                    <a:pt x="77710" y="30999"/>
                    <a:pt x="102308" y="31976"/>
                  </a:cubicBezTo>
                  <a:cubicBezTo>
                    <a:pt x="193575" y="26949"/>
                    <a:pt x="284562" y="19688"/>
                    <a:pt x="375968" y="12427"/>
                  </a:cubicBezTo>
                  <a:cubicBezTo>
                    <a:pt x="397632" y="6144"/>
                    <a:pt x="426843" y="5585"/>
                    <a:pt x="4506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4" name="Google Shape;1684;p29"/>
            <p:cNvSpPr/>
            <p:nvPr/>
          </p:nvSpPr>
          <p:spPr>
            <a:xfrm>
              <a:off x="7191759" y="8455929"/>
              <a:ext cx="487450" cy="204911"/>
            </a:xfrm>
            <a:custGeom>
              <a:rect b="b" l="l" r="r" t="t"/>
              <a:pathLst>
                <a:path extrusionOk="0" h="204911" w="487450">
                  <a:moveTo>
                    <a:pt x="449485" y="1576"/>
                  </a:moveTo>
                  <a:cubicBezTo>
                    <a:pt x="462902" y="66645"/>
                    <a:pt x="489178" y="131853"/>
                    <a:pt x="487361" y="198737"/>
                  </a:cubicBezTo>
                  <a:cubicBezTo>
                    <a:pt x="379882" y="199016"/>
                    <a:pt x="272542" y="209070"/>
                    <a:pt x="165063" y="202926"/>
                  </a:cubicBezTo>
                  <a:cubicBezTo>
                    <a:pt x="135293" y="201111"/>
                    <a:pt x="104544" y="203206"/>
                    <a:pt x="75473" y="195107"/>
                  </a:cubicBezTo>
                  <a:cubicBezTo>
                    <a:pt x="50875" y="132551"/>
                    <a:pt x="25577" y="70135"/>
                    <a:pt x="0" y="7999"/>
                  </a:cubicBezTo>
                  <a:cubicBezTo>
                    <a:pt x="72818" y="10652"/>
                    <a:pt x="145775" y="7580"/>
                    <a:pt x="218733" y="4508"/>
                  </a:cubicBezTo>
                  <a:cubicBezTo>
                    <a:pt x="295743" y="1297"/>
                    <a:pt x="372614" y="-2055"/>
                    <a:pt x="449485" y="157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5" name="Google Shape;1685;p29"/>
            <p:cNvSpPr/>
            <p:nvPr/>
          </p:nvSpPr>
          <p:spPr>
            <a:xfrm>
              <a:off x="6476441" y="8309773"/>
              <a:ext cx="860953" cy="291693"/>
            </a:xfrm>
            <a:custGeom>
              <a:rect b="b" l="l" r="r" t="t"/>
              <a:pathLst>
                <a:path extrusionOk="0" h="291693" w="860953">
                  <a:moveTo>
                    <a:pt x="860954" y="0"/>
                  </a:moveTo>
                  <a:cubicBezTo>
                    <a:pt x="851450" y="24017"/>
                    <a:pt x="843343" y="48592"/>
                    <a:pt x="835936" y="73168"/>
                  </a:cubicBezTo>
                  <a:cubicBezTo>
                    <a:pt x="834259" y="79591"/>
                    <a:pt x="835656" y="86154"/>
                    <a:pt x="839290" y="91180"/>
                  </a:cubicBezTo>
                  <a:cubicBezTo>
                    <a:pt x="815670" y="91459"/>
                    <a:pt x="792050" y="91320"/>
                    <a:pt x="769128" y="91459"/>
                  </a:cubicBezTo>
                  <a:cubicBezTo>
                    <a:pt x="761860" y="92158"/>
                    <a:pt x="753894" y="91739"/>
                    <a:pt x="745787" y="91180"/>
                  </a:cubicBezTo>
                  <a:cubicBezTo>
                    <a:pt x="725242" y="90063"/>
                    <a:pt x="703718" y="88806"/>
                    <a:pt x="692257" y="107238"/>
                  </a:cubicBezTo>
                  <a:cubicBezTo>
                    <a:pt x="670733" y="95928"/>
                    <a:pt x="666540" y="113801"/>
                    <a:pt x="670733" y="144241"/>
                  </a:cubicBezTo>
                  <a:cubicBezTo>
                    <a:pt x="659692" y="159321"/>
                    <a:pt x="649070" y="181942"/>
                    <a:pt x="643759" y="187946"/>
                  </a:cubicBezTo>
                  <a:cubicBezTo>
                    <a:pt x="637469" y="198558"/>
                    <a:pt x="631040" y="209170"/>
                    <a:pt x="624751" y="219782"/>
                  </a:cubicBezTo>
                  <a:cubicBezTo>
                    <a:pt x="611613" y="186969"/>
                    <a:pt x="600990" y="153038"/>
                    <a:pt x="586175" y="121481"/>
                  </a:cubicBezTo>
                  <a:cubicBezTo>
                    <a:pt x="543687" y="79730"/>
                    <a:pt x="479954" y="97324"/>
                    <a:pt x="423349" y="97324"/>
                  </a:cubicBezTo>
                  <a:cubicBezTo>
                    <a:pt x="359476" y="98302"/>
                    <a:pt x="287218" y="109472"/>
                    <a:pt x="222087" y="117711"/>
                  </a:cubicBezTo>
                  <a:cubicBezTo>
                    <a:pt x="201821" y="119805"/>
                    <a:pt x="175685" y="117850"/>
                    <a:pt x="155000" y="124971"/>
                  </a:cubicBezTo>
                  <a:cubicBezTo>
                    <a:pt x="119779" y="145079"/>
                    <a:pt x="100351" y="184036"/>
                    <a:pt x="77290" y="215872"/>
                  </a:cubicBezTo>
                  <a:cubicBezTo>
                    <a:pt x="61077" y="240169"/>
                    <a:pt x="47101" y="265721"/>
                    <a:pt x="33683" y="291693"/>
                  </a:cubicBezTo>
                  <a:cubicBezTo>
                    <a:pt x="22502" y="262091"/>
                    <a:pt x="11321" y="232489"/>
                    <a:pt x="0" y="203026"/>
                  </a:cubicBezTo>
                  <a:cubicBezTo>
                    <a:pt x="12579" y="199256"/>
                    <a:pt x="17610" y="182919"/>
                    <a:pt x="18868" y="169095"/>
                  </a:cubicBezTo>
                  <a:cubicBezTo>
                    <a:pt x="27114" y="128741"/>
                    <a:pt x="40392" y="83082"/>
                    <a:pt x="50595" y="41052"/>
                  </a:cubicBezTo>
                  <a:cubicBezTo>
                    <a:pt x="51154" y="36863"/>
                    <a:pt x="53251" y="29183"/>
                    <a:pt x="54788" y="21364"/>
                  </a:cubicBezTo>
                  <a:cubicBezTo>
                    <a:pt x="69603" y="40912"/>
                    <a:pt x="91966" y="53061"/>
                    <a:pt x="117822" y="54038"/>
                  </a:cubicBezTo>
                  <a:cubicBezTo>
                    <a:pt x="124671" y="54457"/>
                    <a:pt x="131379" y="54597"/>
                    <a:pt x="138088" y="54597"/>
                  </a:cubicBezTo>
                  <a:cubicBezTo>
                    <a:pt x="212723" y="54597"/>
                    <a:pt x="286798" y="35886"/>
                    <a:pt x="361293" y="30859"/>
                  </a:cubicBezTo>
                  <a:cubicBezTo>
                    <a:pt x="475901" y="26809"/>
                    <a:pt x="592185" y="4189"/>
                    <a:pt x="707631" y="4049"/>
                  </a:cubicBezTo>
                  <a:cubicBezTo>
                    <a:pt x="758785" y="1815"/>
                    <a:pt x="809939" y="1117"/>
                    <a:pt x="8609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6" name="Google Shape;1686;p29"/>
            <p:cNvSpPr/>
            <p:nvPr/>
          </p:nvSpPr>
          <p:spPr>
            <a:xfrm>
              <a:off x="6495729" y="8001036"/>
              <a:ext cx="871995" cy="302957"/>
            </a:xfrm>
            <a:custGeom>
              <a:rect b="b" l="l" r="r" t="t"/>
              <a:pathLst>
                <a:path extrusionOk="0" h="302957" w="871995">
                  <a:moveTo>
                    <a:pt x="800296" y="4477"/>
                  </a:moveTo>
                  <a:cubicBezTo>
                    <a:pt x="827131" y="83370"/>
                    <a:pt x="867243" y="160028"/>
                    <a:pt x="871995" y="245064"/>
                  </a:cubicBezTo>
                  <a:cubicBezTo>
                    <a:pt x="738380" y="249253"/>
                    <a:pt x="603786" y="246181"/>
                    <a:pt x="471568" y="267964"/>
                  </a:cubicBezTo>
                  <a:cubicBezTo>
                    <a:pt x="359616" y="273270"/>
                    <a:pt x="247944" y="287932"/>
                    <a:pt x="136551" y="302314"/>
                  </a:cubicBezTo>
                  <a:cubicBezTo>
                    <a:pt x="112371" y="302872"/>
                    <a:pt x="78688" y="307899"/>
                    <a:pt x="70022" y="277459"/>
                  </a:cubicBezTo>
                  <a:cubicBezTo>
                    <a:pt x="46262" y="221187"/>
                    <a:pt x="21244" y="165613"/>
                    <a:pt x="0" y="108224"/>
                  </a:cubicBezTo>
                  <a:cubicBezTo>
                    <a:pt x="4472" y="101382"/>
                    <a:pt x="2236" y="92585"/>
                    <a:pt x="5311" y="85185"/>
                  </a:cubicBezTo>
                  <a:cubicBezTo>
                    <a:pt x="150667" y="55722"/>
                    <a:pt x="299936" y="57398"/>
                    <a:pt x="447249" y="43993"/>
                  </a:cubicBezTo>
                  <a:cubicBezTo>
                    <a:pt x="525657" y="34638"/>
                    <a:pt x="603367" y="19697"/>
                    <a:pt x="681635" y="8526"/>
                  </a:cubicBezTo>
                  <a:cubicBezTo>
                    <a:pt x="705255" y="3220"/>
                    <a:pt x="729435" y="9"/>
                    <a:pt x="753614" y="9"/>
                  </a:cubicBezTo>
                  <a:cubicBezTo>
                    <a:pt x="769128" y="-131"/>
                    <a:pt x="784782" y="1405"/>
                    <a:pt x="800296" y="447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7" name="Google Shape;1687;p29"/>
            <p:cNvSpPr/>
            <p:nvPr/>
          </p:nvSpPr>
          <p:spPr>
            <a:xfrm>
              <a:off x="6381680" y="8114008"/>
              <a:ext cx="137249" cy="347546"/>
            </a:xfrm>
            <a:custGeom>
              <a:rect b="b" l="l" r="r" t="t"/>
              <a:pathLst>
                <a:path extrusionOk="0" h="347546" w="137249">
                  <a:moveTo>
                    <a:pt x="137249" y="194788"/>
                  </a:moveTo>
                  <a:cubicBezTo>
                    <a:pt x="136690" y="195207"/>
                    <a:pt x="136131" y="195626"/>
                    <a:pt x="135712" y="195905"/>
                  </a:cubicBezTo>
                  <a:cubicBezTo>
                    <a:pt x="132497" y="196463"/>
                    <a:pt x="131799" y="200792"/>
                    <a:pt x="133895" y="202747"/>
                  </a:cubicBezTo>
                  <a:cubicBezTo>
                    <a:pt x="110694" y="248965"/>
                    <a:pt x="92804" y="298675"/>
                    <a:pt x="74774" y="347546"/>
                  </a:cubicBezTo>
                  <a:cubicBezTo>
                    <a:pt x="65410" y="324088"/>
                    <a:pt x="55766" y="300769"/>
                    <a:pt x="45563" y="277730"/>
                  </a:cubicBezTo>
                  <a:cubicBezTo>
                    <a:pt x="30609" y="246871"/>
                    <a:pt x="15374" y="216152"/>
                    <a:pt x="0" y="185572"/>
                  </a:cubicBezTo>
                  <a:cubicBezTo>
                    <a:pt x="8246" y="171329"/>
                    <a:pt x="13138" y="151921"/>
                    <a:pt x="19986" y="139772"/>
                  </a:cubicBezTo>
                  <a:cubicBezTo>
                    <a:pt x="25717" y="124971"/>
                    <a:pt x="59680" y="54317"/>
                    <a:pt x="75753" y="0"/>
                  </a:cubicBezTo>
                  <a:cubicBezTo>
                    <a:pt x="77430" y="1815"/>
                    <a:pt x="79387" y="3491"/>
                    <a:pt x="81623" y="4887"/>
                  </a:cubicBezTo>
                  <a:cubicBezTo>
                    <a:pt x="95040" y="64929"/>
                    <a:pt x="116145" y="122598"/>
                    <a:pt x="133336" y="181523"/>
                  </a:cubicBezTo>
                  <a:cubicBezTo>
                    <a:pt x="134175" y="185991"/>
                    <a:pt x="135572" y="190459"/>
                    <a:pt x="137249" y="1947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8" name="Google Shape;1688;p29"/>
            <p:cNvSpPr/>
            <p:nvPr/>
          </p:nvSpPr>
          <p:spPr>
            <a:xfrm>
              <a:off x="7350113" y="7980100"/>
              <a:ext cx="816508" cy="523762"/>
            </a:xfrm>
            <a:custGeom>
              <a:rect b="b" l="l" r="r" t="t"/>
              <a:pathLst>
                <a:path extrusionOk="0" h="523762" w="816508">
                  <a:moveTo>
                    <a:pt x="815670" y="252037"/>
                  </a:moveTo>
                  <a:cubicBezTo>
                    <a:pt x="815949" y="252037"/>
                    <a:pt x="816229" y="252037"/>
                    <a:pt x="816509" y="252037"/>
                  </a:cubicBezTo>
                  <a:cubicBezTo>
                    <a:pt x="808961" y="266420"/>
                    <a:pt x="803091" y="279964"/>
                    <a:pt x="800855" y="284711"/>
                  </a:cubicBezTo>
                  <a:cubicBezTo>
                    <a:pt x="794426" y="299652"/>
                    <a:pt x="782406" y="322133"/>
                    <a:pt x="791630" y="335677"/>
                  </a:cubicBezTo>
                  <a:cubicBezTo>
                    <a:pt x="727618" y="340844"/>
                    <a:pt x="664025" y="351596"/>
                    <a:pt x="600152" y="359834"/>
                  </a:cubicBezTo>
                  <a:cubicBezTo>
                    <a:pt x="557523" y="364581"/>
                    <a:pt x="516712" y="372959"/>
                    <a:pt x="474503" y="380918"/>
                  </a:cubicBezTo>
                  <a:cubicBezTo>
                    <a:pt x="446410" y="380918"/>
                    <a:pt x="407136" y="403679"/>
                    <a:pt x="424746" y="435655"/>
                  </a:cubicBezTo>
                  <a:cubicBezTo>
                    <a:pt x="424746" y="437470"/>
                    <a:pt x="424746" y="439285"/>
                    <a:pt x="424746" y="441100"/>
                  </a:cubicBezTo>
                  <a:cubicBezTo>
                    <a:pt x="420973" y="444172"/>
                    <a:pt x="417898" y="447942"/>
                    <a:pt x="414823" y="451573"/>
                  </a:cubicBezTo>
                  <a:cubicBezTo>
                    <a:pt x="396654" y="474054"/>
                    <a:pt x="381978" y="498908"/>
                    <a:pt x="367443" y="523763"/>
                  </a:cubicBezTo>
                  <a:cubicBezTo>
                    <a:pt x="366045" y="517759"/>
                    <a:pt x="364648" y="511754"/>
                    <a:pt x="363389" y="505750"/>
                  </a:cubicBezTo>
                  <a:cubicBezTo>
                    <a:pt x="355004" y="479499"/>
                    <a:pt x="355703" y="446267"/>
                    <a:pt x="333060" y="427556"/>
                  </a:cubicBezTo>
                  <a:cubicBezTo>
                    <a:pt x="304968" y="409683"/>
                    <a:pt x="271284" y="411079"/>
                    <a:pt x="238440" y="412615"/>
                  </a:cubicBezTo>
                  <a:cubicBezTo>
                    <a:pt x="227118" y="413174"/>
                    <a:pt x="215797" y="413593"/>
                    <a:pt x="204896" y="413313"/>
                  </a:cubicBezTo>
                  <a:cubicBezTo>
                    <a:pt x="150667" y="413732"/>
                    <a:pt x="96298" y="414151"/>
                    <a:pt x="42209" y="418480"/>
                  </a:cubicBezTo>
                  <a:cubicBezTo>
                    <a:pt x="28512" y="419318"/>
                    <a:pt x="14396" y="419876"/>
                    <a:pt x="0" y="420295"/>
                  </a:cubicBezTo>
                  <a:cubicBezTo>
                    <a:pt x="6150" y="410102"/>
                    <a:pt x="6289" y="393765"/>
                    <a:pt x="8106" y="382594"/>
                  </a:cubicBezTo>
                  <a:cubicBezTo>
                    <a:pt x="11321" y="364721"/>
                    <a:pt x="14955" y="347127"/>
                    <a:pt x="19707" y="329534"/>
                  </a:cubicBezTo>
                  <a:cubicBezTo>
                    <a:pt x="89869" y="329534"/>
                    <a:pt x="82182" y="258181"/>
                    <a:pt x="69883" y="202188"/>
                  </a:cubicBezTo>
                  <a:cubicBezTo>
                    <a:pt x="61077" y="159461"/>
                    <a:pt x="45843" y="118688"/>
                    <a:pt x="30469" y="78194"/>
                  </a:cubicBezTo>
                  <a:cubicBezTo>
                    <a:pt x="37177" y="69956"/>
                    <a:pt x="41650" y="57948"/>
                    <a:pt x="46542" y="49570"/>
                  </a:cubicBezTo>
                  <a:cubicBezTo>
                    <a:pt x="56325" y="31976"/>
                    <a:pt x="67367" y="14801"/>
                    <a:pt x="81204" y="0"/>
                  </a:cubicBezTo>
                  <a:cubicBezTo>
                    <a:pt x="82322" y="2374"/>
                    <a:pt x="83580" y="4468"/>
                    <a:pt x="85117" y="6284"/>
                  </a:cubicBezTo>
                  <a:cubicBezTo>
                    <a:pt x="88192" y="78194"/>
                    <a:pt x="110694" y="145358"/>
                    <a:pt x="127745" y="213080"/>
                  </a:cubicBezTo>
                  <a:cubicBezTo>
                    <a:pt x="141582" y="259298"/>
                    <a:pt x="156537" y="288761"/>
                    <a:pt x="198187" y="292950"/>
                  </a:cubicBezTo>
                  <a:cubicBezTo>
                    <a:pt x="207551" y="293927"/>
                    <a:pt x="216776" y="294206"/>
                    <a:pt x="226000" y="294206"/>
                  </a:cubicBezTo>
                  <a:cubicBezTo>
                    <a:pt x="243611" y="294206"/>
                    <a:pt x="260802" y="292810"/>
                    <a:pt x="278273" y="291553"/>
                  </a:cubicBezTo>
                  <a:cubicBezTo>
                    <a:pt x="303011" y="289599"/>
                    <a:pt x="328169" y="287783"/>
                    <a:pt x="354724" y="289738"/>
                  </a:cubicBezTo>
                  <a:cubicBezTo>
                    <a:pt x="370378" y="289040"/>
                    <a:pt x="388967" y="289878"/>
                    <a:pt x="406577" y="288482"/>
                  </a:cubicBezTo>
                  <a:cubicBezTo>
                    <a:pt x="393020" y="321574"/>
                    <a:pt x="380860" y="357739"/>
                    <a:pt x="373872" y="366816"/>
                  </a:cubicBezTo>
                  <a:cubicBezTo>
                    <a:pt x="362970" y="386085"/>
                    <a:pt x="343263" y="410521"/>
                    <a:pt x="371496" y="425182"/>
                  </a:cubicBezTo>
                  <a:cubicBezTo>
                    <a:pt x="413146" y="440961"/>
                    <a:pt x="421951" y="348803"/>
                    <a:pt x="432434" y="321854"/>
                  </a:cubicBezTo>
                  <a:cubicBezTo>
                    <a:pt x="434949" y="307751"/>
                    <a:pt x="439282" y="293648"/>
                    <a:pt x="443056" y="279545"/>
                  </a:cubicBezTo>
                  <a:cubicBezTo>
                    <a:pt x="462064" y="269771"/>
                    <a:pt x="474643" y="250222"/>
                    <a:pt x="471987" y="211404"/>
                  </a:cubicBezTo>
                  <a:cubicBezTo>
                    <a:pt x="468773" y="179708"/>
                    <a:pt x="461924" y="148988"/>
                    <a:pt x="454377" y="118409"/>
                  </a:cubicBezTo>
                  <a:cubicBezTo>
                    <a:pt x="456473" y="113103"/>
                    <a:pt x="458430" y="107936"/>
                    <a:pt x="460387" y="103608"/>
                  </a:cubicBezTo>
                  <a:cubicBezTo>
                    <a:pt x="472686" y="74704"/>
                    <a:pt x="489737" y="47336"/>
                    <a:pt x="507767" y="20666"/>
                  </a:cubicBezTo>
                  <a:cubicBezTo>
                    <a:pt x="510143" y="17454"/>
                    <a:pt x="512519" y="14103"/>
                    <a:pt x="514895" y="10612"/>
                  </a:cubicBezTo>
                  <a:cubicBezTo>
                    <a:pt x="521185" y="59903"/>
                    <a:pt x="534323" y="117711"/>
                    <a:pt x="536978" y="134885"/>
                  </a:cubicBezTo>
                  <a:cubicBezTo>
                    <a:pt x="550116" y="195486"/>
                    <a:pt x="552073" y="233047"/>
                    <a:pt x="609376" y="239331"/>
                  </a:cubicBezTo>
                  <a:cubicBezTo>
                    <a:pt x="670174" y="244218"/>
                    <a:pt x="731112" y="247848"/>
                    <a:pt x="792050" y="251898"/>
                  </a:cubicBezTo>
                  <a:cubicBezTo>
                    <a:pt x="799737" y="251758"/>
                    <a:pt x="807703" y="252037"/>
                    <a:pt x="815670" y="2520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9" name="Google Shape;1689;p29"/>
            <p:cNvSpPr/>
            <p:nvPr/>
          </p:nvSpPr>
          <p:spPr>
            <a:xfrm>
              <a:off x="7890026" y="7929173"/>
              <a:ext cx="296162" cy="240362"/>
            </a:xfrm>
            <a:custGeom>
              <a:rect b="b" l="l" r="r" t="t"/>
              <a:pathLst>
                <a:path extrusionOk="0" h="240362" w="296162">
                  <a:moveTo>
                    <a:pt x="296163" y="238594"/>
                  </a:moveTo>
                  <a:cubicBezTo>
                    <a:pt x="293787" y="239012"/>
                    <a:pt x="291550" y="239292"/>
                    <a:pt x="289314" y="239431"/>
                  </a:cubicBezTo>
                  <a:cubicBezTo>
                    <a:pt x="275058" y="240548"/>
                    <a:pt x="260942" y="240409"/>
                    <a:pt x="246686" y="240269"/>
                  </a:cubicBezTo>
                  <a:cubicBezTo>
                    <a:pt x="212583" y="241107"/>
                    <a:pt x="178900" y="233986"/>
                    <a:pt x="144657" y="233567"/>
                  </a:cubicBezTo>
                  <a:cubicBezTo>
                    <a:pt x="137809" y="233427"/>
                    <a:pt x="130960" y="233567"/>
                    <a:pt x="123972" y="233567"/>
                  </a:cubicBezTo>
                  <a:cubicBezTo>
                    <a:pt x="99373" y="233986"/>
                    <a:pt x="74495" y="234265"/>
                    <a:pt x="51014" y="224630"/>
                  </a:cubicBezTo>
                  <a:cubicBezTo>
                    <a:pt x="28652" y="162633"/>
                    <a:pt x="14955" y="96308"/>
                    <a:pt x="0" y="30401"/>
                  </a:cubicBezTo>
                  <a:cubicBezTo>
                    <a:pt x="1398" y="29005"/>
                    <a:pt x="2795" y="27748"/>
                    <a:pt x="4193" y="26631"/>
                  </a:cubicBezTo>
                  <a:cubicBezTo>
                    <a:pt x="4193" y="26631"/>
                    <a:pt x="4333" y="26491"/>
                    <a:pt x="4473" y="26351"/>
                  </a:cubicBezTo>
                  <a:cubicBezTo>
                    <a:pt x="42768" y="18113"/>
                    <a:pt x="81902" y="12807"/>
                    <a:pt x="121037" y="9316"/>
                  </a:cubicBezTo>
                  <a:cubicBezTo>
                    <a:pt x="167858" y="380"/>
                    <a:pt x="216636" y="-5485"/>
                    <a:pt x="263178" y="7780"/>
                  </a:cubicBezTo>
                  <a:cubicBezTo>
                    <a:pt x="280509" y="82344"/>
                    <a:pt x="291550" y="161097"/>
                    <a:pt x="296163" y="2385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0" name="Google Shape;1690;p29"/>
            <p:cNvSpPr/>
            <p:nvPr/>
          </p:nvSpPr>
          <p:spPr>
            <a:xfrm>
              <a:off x="7462764" y="7950219"/>
              <a:ext cx="309741" cy="263487"/>
            </a:xfrm>
            <a:custGeom>
              <a:rect b="b" l="l" r="r" t="t"/>
              <a:pathLst>
                <a:path extrusionOk="0" h="263487" w="309741">
                  <a:moveTo>
                    <a:pt x="295883" y="175519"/>
                  </a:moveTo>
                  <a:cubicBezTo>
                    <a:pt x="301334" y="200652"/>
                    <a:pt x="311117" y="225786"/>
                    <a:pt x="309580" y="252177"/>
                  </a:cubicBezTo>
                  <a:cubicBezTo>
                    <a:pt x="249621" y="262510"/>
                    <a:pt x="185888" y="252596"/>
                    <a:pt x="124810" y="262789"/>
                  </a:cubicBezTo>
                  <a:cubicBezTo>
                    <a:pt x="107060" y="263766"/>
                    <a:pt x="88471" y="265023"/>
                    <a:pt x="71699" y="256506"/>
                  </a:cubicBezTo>
                  <a:cubicBezTo>
                    <a:pt x="37317" y="192414"/>
                    <a:pt x="20685" y="115197"/>
                    <a:pt x="0" y="42728"/>
                  </a:cubicBezTo>
                  <a:cubicBezTo>
                    <a:pt x="35361" y="32953"/>
                    <a:pt x="71979" y="33791"/>
                    <a:pt x="107479" y="25274"/>
                  </a:cubicBezTo>
                  <a:cubicBezTo>
                    <a:pt x="150807" y="14243"/>
                    <a:pt x="194553" y="0"/>
                    <a:pt x="238998" y="0"/>
                  </a:cubicBezTo>
                  <a:cubicBezTo>
                    <a:pt x="246406" y="0"/>
                    <a:pt x="253674" y="419"/>
                    <a:pt x="261081" y="1257"/>
                  </a:cubicBezTo>
                  <a:cubicBezTo>
                    <a:pt x="268209" y="48453"/>
                    <a:pt x="277574" y="99698"/>
                    <a:pt x="288895" y="147732"/>
                  </a:cubicBezTo>
                  <a:cubicBezTo>
                    <a:pt x="285680" y="156668"/>
                    <a:pt x="288475" y="166722"/>
                    <a:pt x="295184" y="173284"/>
                  </a:cubicBezTo>
                  <a:cubicBezTo>
                    <a:pt x="295464" y="173983"/>
                    <a:pt x="295603" y="174681"/>
                    <a:pt x="295883" y="1755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1" name="Google Shape;1691;p29"/>
            <p:cNvSpPr/>
            <p:nvPr/>
          </p:nvSpPr>
          <p:spPr>
            <a:xfrm>
              <a:off x="8313235" y="7932096"/>
              <a:ext cx="337764" cy="235949"/>
            </a:xfrm>
            <a:custGeom>
              <a:rect b="b" l="l" r="r" t="t"/>
              <a:pathLst>
                <a:path extrusionOk="0" h="235949" w="337764">
                  <a:moveTo>
                    <a:pt x="306505" y="7371"/>
                  </a:moveTo>
                  <a:cubicBezTo>
                    <a:pt x="325234" y="73417"/>
                    <a:pt x="344102" y="145607"/>
                    <a:pt x="335716" y="216820"/>
                  </a:cubicBezTo>
                  <a:cubicBezTo>
                    <a:pt x="259404" y="225617"/>
                    <a:pt x="183093" y="234414"/>
                    <a:pt x="106361" y="235950"/>
                  </a:cubicBezTo>
                  <a:cubicBezTo>
                    <a:pt x="103286" y="235670"/>
                    <a:pt x="100072" y="235670"/>
                    <a:pt x="96857" y="235670"/>
                  </a:cubicBezTo>
                  <a:cubicBezTo>
                    <a:pt x="94202" y="235670"/>
                    <a:pt x="91546" y="235670"/>
                    <a:pt x="88891" y="235670"/>
                  </a:cubicBezTo>
                  <a:cubicBezTo>
                    <a:pt x="72538" y="235950"/>
                    <a:pt x="55487" y="236368"/>
                    <a:pt x="43048" y="225338"/>
                  </a:cubicBezTo>
                  <a:cubicBezTo>
                    <a:pt x="23061" y="159989"/>
                    <a:pt x="16213" y="89475"/>
                    <a:pt x="0" y="22591"/>
                  </a:cubicBezTo>
                  <a:cubicBezTo>
                    <a:pt x="46542" y="14352"/>
                    <a:pt x="92804" y="14213"/>
                    <a:pt x="139905" y="10442"/>
                  </a:cubicBezTo>
                  <a:cubicBezTo>
                    <a:pt x="195252" y="7510"/>
                    <a:pt x="251577" y="-9525"/>
                    <a:pt x="306505" y="73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2" name="Google Shape;1692;p29"/>
            <p:cNvSpPr/>
            <p:nvPr/>
          </p:nvSpPr>
          <p:spPr>
            <a:xfrm>
              <a:off x="8180598" y="7947705"/>
              <a:ext cx="459827" cy="537167"/>
            </a:xfrm>
            <a:custGeom>
              <a:rect b="b" l="l" r="r" t="t"/>
              <a:pathLst>
                <a:path extrusionOk="0" h="537167" w="459827">
                  <a:moveTo>
                    <a:pt x="445012" y="346708"/>
                  </a:moveTo>
                  <a:cubicBezTo>
                    <a:pt x="446131" y="347267"/>
                    <a:pt x="447249" y="347546"/>
                    <a:pt x="448507" y="347826"/>
                  </a:cubicBezTo>
                  <a:cubicBezTo>
                    <a:pt x="391203" y="353550"/>
                    <a:pt x="334039" y="361230"/>
                    <a:pt x="277434" y="372122"/>
                  </a:cubicBezTo>
                  <a:cubicBezTo>
                    <a:pt x="260382" y="376730"/>
                    <a:pt x="250319" y="395720"/>
                    <a:pt x="255910" y="412336"/>
                  </a:cubicBezTo>
                  <a:cubicBezTo>
                    <a:pt x="255491" y="416525"/>
                    <a:pt x="255351" y="420714"/>
                    <a:pt x="255211" y="424903"/>
                  </a:cubicBezTo>
                  <a:cubicBezTo>
                    <a:pt x="227398" y="455063"/>
                    <a:pt x="209788" y="493044"/>
                    <a:pt x="187425" y="527254"/>
                  </a:cubicBezTo>
                  <a:cubicBezTo>
                    <a:pt x="184490" y="530186"/>
                    <a:pt x="181834" y="533537"/>
                    <a:pt x="179738" y="537168"/>
                  </a:cubicBezTo>
                  <a:cubicBezTo>
                    <a:pt x="167439" y="493044"/>
                    <a:pt x="152344" y="450874"/>
                    <a:pt x="147173" y="423367"/>
                  </a:cubicBezTo>
                  <a:cubicBezTo>
                    <a:pt x="142560" y="369748"/>
                    <a:pt x="101469" y="366257"/>
                    <a:pt x="57024" y="365280"/>
                  </a:cubicBezTo>
                  <a:cubicBezTo>
                    <a:pt x="38016" y="364721"/>
                    <a:pt x="19008" y="364861"/>
                    <a:pt x="0" y="365699"/>
                  </a:cubicBezTo>
                  <a:cubicBezTo>
                    <a:pt x="3494" y="359694"/>
                    <a:pt x="5311" y="352154"/>
                    <a:pt x="5591" y="345172"/>
                  </a:cubicBezTo>
                  <a:cubicBezTo>
                    <a:pt x="8805" y="322412"/>
                    <a:pt x="19148" y="300630"/>
                    <a:pt x="25717" y="278568"/>
                  </a:cubicBezTo>
                  <a:cubicBezTo>
                    <a:pt x="44166" y="270748"/>
                    <a:pt x="56465" y="253154"/>
                    <a:pt x="55207" y="213638"/>
                  </a:cubicBezTo>
                  <a:cubicBezTo>
                    <a:pt x="52552" y="183617"/>
                    <a:pt x="49756" y="153317"/>
                    <a:pt x="46262" y="123156"/>
                  </a:cubicBezTo>
                  <a:cubicBezTo>
                    <a:pt x="50455" y="120782"/>
                    <a:pt x="54089" y="117012"/>
                    <a:pt x="55766" y="112265"/>
                  </a:cubicBezTo>
                  <a:cubicBezTo>
                    <a:pt x="66249" y="88807"/>
                    <a:pt x="82182" y="32395"/>
                    <a:pt x="104824" y="0"/>
                  </a:cubicBezTo>
                  <a:cubicBezTo>
                    <a:pt x="107759" y="25693"/>
                    <a:pt x="112790" y="52642"/>
                    <a:pt x="113070" y="59903"/>
                  </a:cubicBezTo>
                  <a:cubicBezTo>
                    <a:pt x="120338" y="115895"/>
                    <a:pt x="125789" y="172307"/>
                    <a:pt x="136970" y="227322"/>
                  </a:cubicBezTo>
                  <a:cubicBezTo>
                    <a:pt x="145775" y="275775"/>
                    <a:pt x="191898" y="278847"/>
                    <a:pt x="223764" y="280243"/>
                  </a:cubicBezTo>
                  <a:cubicBezTo>
                    <a:pt x="229075" y="280383"/>
                    <a:pt x="234107" y="280383"/>
                    <a:pt x="239278" y="280383"/>
                  </a:cubicBezTo>
                  <a:cubicBezTo>
                    <a:pt x="313214" y="280383"/>
                    <a:pt x="386171" y="272284"/>
                    <a:pt x="459828" y="264884"/>
                  </a:cubicBezTo>
                  <a:cubicBezTo>
                    <a:pt x="445012" y="291833"/>
                    <a:pt x="411329" y="328417"/>
                    <a:pt x="445012" y="34670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3" name="Google Shape;1693;p29"/>
            <p:cNvSpPr/>
            <p:nvPr/>
          </p:nvSpPr>
          <p:spPr>
            <a:xfrm>
              <a:off x="8772085" y="7931664"/>
              <a:ext cx="233997" cy="224792"/>
            </a:xfrm>
            <a:custGeom>
              <a:rect b="b" l="l" r="r" t="t"/>
              <a:pathLst>
                <a:path extrusionOk="0" h="224792" w="233997">
                  <a:moveTo>
                    <a:pt x="226560" y="5569"/>
                  </a:moveTo>
                  <a:cubicBezTo>
                    <a:pt x="228516" y="74827"/>
                    <a:pt x="239977" y="149391"/>
                    <a:pt x="229914" y="219487"/>
                  </a:cubicBezTo>
                  <a:cubicBezTo>
                    <a:pt x="223205" y="220045"/>
                    <a:pt x="216776" y="220604"/>
                    <a:pt x="210067" y="221163"/>
                  </a:cubicBezTo>
                  <a:cubicBezTo>
                    <a:pt x="189242" y="222978"/>
                    <a:pt x="165203" y="224514"/>
                    <a:pt x="141163" y="224793"/>
                  </a:cubicBezTo>
                  <a:cubicBezTo>
                    <a:pt x="104405" y="224235"/>
                    <a:pt x="70721" y="224653"/>
                    <a:pt x="33404" y="216415"/>
                  </a:cubicBezTo>
                  <a:cubicBezTo>
                    <a:pt x="15514" y="148135"/>
                    <a:pt x="5311" y="76643"/>
                    <a:pt x="0" y="4871"/>
                  </a:cubicBezTo>
                  <a:cubicBezTo>
                    <a:pt x="27813" y="5430"/>
                    <a:pt x="55626" y="3894"/>
                    <a:pt x="83300" y="2497"/>
                  </a:cubicBezTo>
                  <a:cubicBezTo>
                    <a:pt x="130960" y="-16"/>
                    <a:pt x="178620" y="-2669"/>
                    <a:pt x="226560" y="55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4" name="Google Shape;1694;p29"/>
            <p:cNvSpPr/>
            <p:nvPr/>
          </p:nvSpPr>
          <p:spPr>
            <a:xfrm>
              <a:off x="8645877" y="7910423"/>
              <a:ext cx="1229095" cy="406750"/>
            </a:xfrm>
            <a:custGeom>
              <a:rect b="b" l="l" r="r" t="t"/>
              <a:pathLst>
                <a:path extrusionOk="0" h="406750" w="1229095">
                  <a:moveTo>
                    <a:pt x="1228536" y="270608"/>
                  </a:moveTo>
                  <a:cubicBezTo>
                    <a:pt x="1228676" y="270608"/>
                    <a:pt x="1228956" y="270608"/>
                    <a:pt x="1229095" y="270608"/>
                  </a:cubicBezTo>
                  <a:cubicBezTo>
                    <a:pt x="1213721" y="297697"/>
                    <a:pt x="1201142" y="326322"/>
                    <a:pt x="1187166" y="354249"/>
                  </a:cubicBezTo>
                  <a:cubicBezTo>
                    <a:pt x="1179059" y="370306"/>
                    <a:pt x="1161030" y="391949"/>
                    <a:pt x="1173748" y="406751"/>
                  </a:cubicBezTo>
                  <a:cubicBezTo>
                    <a:pt x="1089610" y="406471"/>
                    <a:pt x="1005331" y="394603"/>
                    <a:pt x="920913" y="386224"/>
                  </a:cubicBezTo>
                  <a:cubicBezTo>
                    <a:pt x="856621" y="384130"/>
                    <a:pt x="792609" y="381756"/>
                    <a:pt x="728317" y="377148"/>
                  </a:cubicBezTo>
                  <a:cubicBezTo>
                    <a:pt x="573037" y="376031"/>
                    <a:pt x="417898" y="366676"/>
                    <a:pt x="262479" y="366676"/>
                  </a:cubicBezTo>
                  <a:cubicBezTo>
                    <a:pt x="175126" y="371144"/>
                    <a:pt x="87353" y="375054"/>
                    <a:pt x="0" y="383292"/>
                  </a:cubicBezTo>
                  <a:cubicBezTo>
                    <a:pt x="5311" y="380779"/>
                    <a:pt x="9923" y="376450"/>
                    <a:pt x="12020" y="370725"/>
                  </a:cubicBezTo>
                  <a:cubicBezTo>
                    <a:pt x="19288" y="350478"/>
                    <a:pt x="27953" y="330790"/>
                    <a:pt x="36758" y="311102"/>
                  </a:cubicBezTo>
                  <a:cubicBezTo>
                    <a:pt x="41930" y="289319"/>
                    <a:pt x="79387" y="249105"/>
                    <a:pt x="54229" y="232768"/>
                  </a:cubicBezTo>
                  <a:lnTo>
                    <a:pt x="54229" y="232768"/>
                  </a:lnTo>
                  <a:cubicBezTo>
                    <a:pt x="56186" y="205540"/>
                    <a:pt x="53810" y="173145"/>
                    <a:pt x="49477" y="141029"/>
                  </a:cubicBezTo>
                  <a:cubicBezTo>
                    <a:pt x="52552" y="133629"/>
                    <a:pt x="55347" y="125949"/>
                    <a:pt x="58562" y="120363"/>
                  </a:cubicBezTo>
                  <a:cubicBezTo>
                    <a:pt x="73377" y="90342"/>
                    <a:pt x="90987" y="61857"/>
                    <a:pt x="107619" y="32953"/>
                  </a:cubicBezTo>
                  <a:cubicBezTo>
                    <a:pt x="102448" y="100117"/>
                    <a:pt x="110275" y="167978"/>
                    <a:pt x="118940" y="234164"/>
                  </a:cubicBezTo>
                  <a:cubicBezTo>
                    <a:pt x="121037" y="248407"/>
                    <a:pt x="121316" y="263487"/>
                    <a:pt x="128864" y="275077"/>
                  </a:cubicBezTo>
                  <a:cubicBezTo>
                    <a:pt x="151366" y="303701"/>
                    <a:pt x="188124" y="297418"/>
                    <a:pt x="217335" y="302724"/>
                  </a:cubicBezTo>
                  <a:cubicBezTo>
                    <a:pt x="237880" y="304400"/>
                    <a:pt x="258566" y="305098"/>
                    <a:pt x="279111" y="305098"/>
                  </a:cubicBezTo>
                  <a:cubicBezTo>
                    <a:pt x="300356" y="305098"/>
                    <a:pt x="321600" y="304260"/>
                    <a:pt x="342704" y="302864"/>
                  </a:cubicBezTo>
                  <a:cubicBezTo>
                    <a:pt x="330405" y="322412"/>
                    <a:pt x="313214" y="345172"/>
                    <a:pt x="335996" y="358019"/>
                  </a:cubicBezTo>
                  <a:cubicBezTo>
                    <a:pt x="367303" y="367234"/>
                    <a:pt x="366325" y="321714"/>
                    <a:pt x="374711" y="299931"/>
                  </a:cubicBezTo>
                  <a:cubicBezTo>
                    <a:pt x="375270" y="299931"/>
                    <a:pt x="375829" y="299792"/>
                    <a:pt x="376248" y="299792"/>
                  </a:cubicBezTo>
                  <a:cubicBezTo>
                    <a:pt x="417479" y="275496"/>
                    <a:pt x="409372" y="189621"/>
                    <a:pt x="406857" y="133489"/>
                  </a:cubicBezTo>
                  <a:cubicBezTo>
                    <a:pt x="409512" y="126926"/>
                    <a:pt x="411609" y="119945"/>
                    <a:pt x="413286" y="114080"/>
                  </a:cubicBezTo>
                  <a:cubicBezTo>
                    <a:pt x="422371" y="87410"/>
                    <a:pt x="434810" y="62137"/>
                    <a:pt x="449205" y="37840"/>
                  </a:cubicBezTo>
                  <a:cubicBezTo>
                    <a:pt x="457032" y="24715"/>
                    <a:pt x="465278" y="11729"/>
                    <a:pt x="474922" y="0"/>
                  </a:cubicBezTo>
                  <a:cubicBezTo>
                    <a:pt x="479954" y="24575"/>
                    <a:pt x="485405" y="49011"/>
                    <a:pt x="488899" y="74005"/>
                  </a:cubicBezTo>
                  <a:cubicBezTo>
                    <a:pt x="496446" y="122318"/>
                    <a:pt x="500220" y="171050"/>
                    <a:pt x="503294" y="220061"/>
                  </a:cubicBezTo>
                  <a:cubicBezTo>
                    <a:pt x="504133" y="231232"/>
                    <a:pt x="505810" y="242682"/>
                    <a:pt x="511261" y="251898"/>
                  </a:cubicBezTo>
                  <a:cubicBezTo>
                    <a:pt x="540612" y="294625"/>
                    <a:pt x="591766" y="286527"/>
                    <a:pt x="632158" y="291833"/>
                  </a:cubicBezTo>
                  <a:cubicBezTo>
                    <a:pt x="677162" y="296441"/>
                    <a:pt x="722027" y="303981"/>
                    <a:pt x="767171" y="304120"/>
                  </a:cubicBezTo>
                  <a:cubicBezTo>
                    <a:pt x="775837" y="305377"/>
                    <a:pt x="783803" y="306075"/>
                    <a:pt x="791071" y="306075"/>
                  </a:cubicBezTo>
                  <a:cubicBezTo>
                    <a:pt x="792888" y="306075"/>
                    <a:pt x="794565" y="306075"/>
                    <a:pt x="796242" y="305936"/>
                  </a:cubicBezTo>
                  <a:lnTo>
                    <a:pt x="796242" y="305936"/>
                  </a:lnTo>
                  <a:cubicBezTo>
                    <a:pt x="788835" y="326322"/>
                    <a:pt x="754173" y="359136"/>
                    <a:pt x="785900" y="375333"/>
                  </a:cubicBezTo>
                  <a:cubicBezTo>
                    <a:pt x="797920" y="380360"/>
                    <a:pt x="812735" y="373518"/>
                    <a:pt x="816089" y="360672"/>
                  </a:cubicBezTo>
                  <a:cubicBezTo>
                    <a:pt x="817487" y="353690"/>
                    <a:pt x="827829" y="322273"/>
                    <a:pt x="832861" y="295882"/>
                  </a:cubicBezTo>
                  <a:cubicBezTo>
                    <a:pt x="874791" y="270608"/>
                    <a:pt x="871576" y="200373"/>
                    <a:pt x="864867" y="120363"/>
                  </a:cubicBezTo>
                  <a:cubicBezTo>
                    <a:pt x="864168" y="113382"/>
                    <a:pt x="863609" y="106261"/>
                    <a:pt x="862911" y="99279"/>
                  </a:cubicBezTo>
                  <a:cubicBezTo>
                    <a:pt x="869480" y="89505"/>
                    <a:pt x="873952" y="76100"/>
                    <a:pt x="880801" y="68420"/>
                  </a:cubicBezTo>
                  <a:cubicBezTo>
                    <a:pt x="896035" y="46917"/>
                    <a:pt x="911549" y="25274"/>
                    <a:pt x="928600" y="5027"/>
                  </a:cubicBezTo>
                  <a:cubicBezTo>
                    <a:pt x="931116" y="74704"/>
                    <a:pt x="941878" y="143682"/>
                    <a:pt x="951102" y="212382"/>
                  </a:cubicBezTo>
                  <a:cubicBezTo>
                    <a:pt x="954317" y="273960"/>
                    <a:pt x="988839" y="285270"/>
                    <a:pt x="1030908" y="285410"/>
                  </a:cubicBezTo>
                  <a:cubicBezTo>
                    <a:pt x="1032027" y="285410"/>
                    <a:pt x="1033145" y="285410"/>
                    <a:pt x="1034262" y="285410"/>
                  </a:cubicBezTo>
                  <a:cubicBezTo>
                    <a:pt x="1099812" y="285829"/>
                    <a:pt x="1163266" y="275356"/>
                    <a:pt x="1228536" y="27060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5" name="Google Shape;1695;p29"/>
            <p:cNvSpPr/>
            <p:nvPr/>
          </p:nvSpPr>
          <p:spPr>
            <a:xfrm>
              <a:off x="9151547" y="7911401"/>
              <a:ext cx="314262" cy="241758"/>
            </a:xfrm>
            <a:custGeom>
              <a:rect b="b" l="l" r="r" t="t"/>
              <a:pathLst>
                <a:path extrusionOk="0" h="241758" w="314262">
                  <a:moveTo>
                    <a:pt x="313773" y="167559"/>
                  </a:moveTo>
                  <a:cubicBezTo>
                    <a:pt x="314192" y="191576"/>
                    <a:pt x="316149" y="217408"/>
                    <a:pt x="307623" y="239610"/>
                  </a:cubicBezTo>
                  <a:cubicBezTo>
                    <a:pt x="304269" y="240308"/>
                    <a:pt x="301054" y="240727"/>
                    <a:pt x="297700" y="241146"/>
                  </a:cubicBezTo>
                  <a:cubicBezTo>
                    <a:pt x="283863" y="242123"/>
                    <a:pt x="269048" y="241704"/>
                    <a:pt x="254373" y="241425"/>
                  </a:cubicBezTo>
                  <a:cubicBezTo>
                    <a:pt x="199585" y="241006"/>
                    <a:pt x="144098" y="230255"/>
                    <a:pt x="88192" y="228579"/>
                  </a:cubicBezTo>
                  <a:cubicBezTo>
                    <a:pt x="72818" y="223971"/>
                    <a:pt x="38855" y="230534"/>
                    <a:pt x="37038" y="204004"/>
                  </a:cubicBezTo>
                  <a:cubicBezTo>
                    <a:pt x="28373" y="135584"/>
                    <a:pt x="18170" y="65767"/>
                    <a:pt x="0" y="0"/>
                  </a:cubicBezTo>
                  <a:cubicBezTo>
                    <a:pt x="44166" y="5725"/>
                    <a:pt x="89031" y="4189"/>
                    <a:pt x="133895" y="2374"/>
                  </a:cubicBezTo>
                  <a:cubicBezTo>
                    <a:pt x="188403" y="279"/>
                    <a:pt x="243192" y="-1815"/>
                    <a:pt x="296861" y="9774"/>
                  </a:cubicBezTo>
                  <a:cubicBezTo>
                    <a:pt x="305387" y="61578"/>
                    <a:pt x="309859" y="114639"/>
                    <a:pt x="313773" y="1675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6" name="Google Shape;1696;p29"/>
            <p:cNvSpPr/>
            <p:nvPr/>
          </p:nvSpPr>
          <p:spPr>
            <a:xfrm>
              <a:off x="9596420" y="7908399"/>
              <a:ext cx="298407" cy="230663"/>
            </a:xfrm>
            <a:custGeom>
              <a:rect b="b" l="l" r="r" t="t"/>
              <a:pathLst>
                <a:path extrusionOk="0" h="230663" w="298407">
                  <a:moveTo>
                    <a:pt x="289034" y="16406"/>
                  </a:moveTo>
                  <a:cubicBezTo>
                    <a:pt x="291830" y="58715"/>
                    <a:pt x="298678" y="102281"/>
                    <a:pt x="298399" y="145148"/>
                  </a:cubicBezTo>
                  <a:cubicBezTo>
                    <a:pt x="284282" y="167350"/>
                    <a:pt x="271144" y="190249"/>
                    <a:pt x="258845" y="213568"/>
                  </a:cubicBezTo>
                  <a:cubicBezTo>
                    <a:pt x="216217" y="218316"/>
                    <a:pt x="173728" y="223063"/>
                    <a:pt x="131100" y="227252"/>
                  </a:cubicBezTo>
                  <a:cubicBezTo>
                    <a:pt x="102308" y="228090"/>
                    <a:pt x="71979" y="235909"/>
                    <a:pt x="44166" y="224599"/>
                  </a:cubicBezTo>
                  <a:cubicBezTo>
                    <a:pt x="23480" y="152130"/>
                    <a:pt x="12299" y="75471"/>
                    <a:pt x="0" y="69"/>
                  </a:cubicBezTo>
                  <a:cubicBezTo>
                    <a:pt x="35081" y="3002"/>
                    <a:pt x="70721" y="2024"/>
                    <a:pt x="106362" y="1047"/>
                  </a:cubicBezTo>
                  <a:cubicBezTo>
                    <a:pt x="167858" y="-768"/>
                    <a:pt x="229495" y="-2444"/>
                    <a:pt x="289034" y="16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7" name="Google Shape;1697;p29"/>
            <p:cNvSpPr/>
            <p:nvPr/>
          </p:nvSpPr>
          <p:spPr>
            <a:xfrm>
              <a:off x="10038342" y="7887171"/>
              <a:ext cx="302517" cy="227687"/>
            </a:xfrm>
            <a:custGeom>
              <a:rect b="b" l="l" r="r" t="t"/>
              <a:pathLst>
                <a:path extrusionOk="0" h="227687" w="302517">
                  <a:moveTo>
                    <a:pt x="294501" y="10686"/>
                  </a:moveTo>
                  <a:cubicBezTo>
                    <a:pt x="298275" y="80223"/>
                    <a:pt x="307360" y="155485"/>
                    <a:pt x="299253" y="226139"/>
                  </a:cubicBezTo>
                  <a:cubicBezTo>
                    <a:pt x="213857" y="219856"/>
                    <a:pt x="128181" y="213433"/>
                    <a:pt x="42924" y="227396"/>
                  </a:cubicBezTo>
                  <a:cubicBezTo>
                    <a:pt x="38172" y="227675"/>
                    <a:pt x="33420" y="227815"/>
                    <a:pt x="28807" y="227536"/>
                  </a:cubicBezTo>
                  <a:cubicBezTo>
                    <a:pt x="28248" y="227396"/>
                    <a:pt x="27689" y="227396"/>
                    <a:pt x="27270" y="227256"/>
                  </a:cubicBezTo>
                  <a:cubicBezTo>
                    <a:pt x="15530" y="171124"/>
                    <a:pt x="11616" y="112757"/>
                    <a:pt x="4069" y="55648"/>
                  </a:cubicBezTo>
                  <a:cubicBezTo>
                    <a:pt x="14132" y="53553"/>
                    <a:pt x="-543" y="38333"/>
                    <a:pt x="16" y="31072"/>
                  </a:cubicBezTo>
                  <a:cubicBezTo>
                    <a:pt x="11756" y="43220"/>
                    <a:pt x="30205" y="37216"/>
                    <a:pt x="36634" y="20041"/>
                  </a:cubicBezTo>
                  <a:cubicBezTo>
                    <a:pt x="65985" y="8033"/>
                    <a:pt x="98970" y="13758"/>
                    <a:pt x="129438" y="9010"/>
                  </a:cubicBezTo>
                  <a:cubicBezTo>
                    <a:pt x="183947" y="2308"/>
                    <a:pt x="240971" y="-8165"/>
                    <a:pt x="294501" y="106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8" name="Google Shape;1698;p29"/>
            <p:cNvSpPr/>
            <p:nvPr/>
          </p:nvSpPr>
          <p:spPr>
            <a:xfrm>
              <a:off x="10478898" y="7905816"/>
              <a:ext cx="286937" cy="226205"/>
            </a:xfrm>
            <a:custGeom>
              <a:rect b="b" l="l" r="r" t="t"/>
              <a:pathLst>
                <a:path extrusionOk="0" h="226205" w="286937">
                  <a:moveTo>
                    <a:pt x="286379" y="186410"/>
                  </a:moveTo>
                  <a:cubicBezTo>
                    <a:pt x="286519" y="186410"/>
                    <a:pt x="286658" y="186550"/>
                    <a:pt x="286938" y="186689"/>
                  </a:cubicBezTo>
                  <a:cubicBezTo>
                    <a:pt x="286658" y="199815"/>
                    <a:pt x="285680" y="212940"/>
                    <a:pt x="283723" y="226205"/>
                  </a:cubicBezTo>
                  <a:cubicBezTo>
                    <a:pt x="276456" y="226066"/>
                    <a:pt x="269048" y="225367"/>
                    <a:pt x="261920" y="224809"/>
                  </a:cubicBezTo>
                  <a:cubicBezTo>
                    <a:pt x="186866" y="212521"/>
                    <a:pt x="107899" y="226345"/>
                    <a:pt x="33823" y="206517"/>
                  </a:cubicBezTo>
                  <a:cubicBezTo>
                    <a:pt x="16213" y="140750"/>
                    <a:pt x="9085" y="72190"/>
                    <a:pt x="0" y="2653"/>
                  </a:cubicBezTo>
                  <a:cubicBezTo>
                    <a:pt x="559" y="1815"/>
                    <a:pt x="1118" y="977"/>
                    <a:pt x="1677" y="0"/>
                  </a:cubicBezTo>
                  <a:cubicBezTo>
                    <a:pt x="8525" y="7540"/>
                    <a:pt x="18449" y="7819"/>
                    <a:pt x="27394" y="6982"/>
                  </a:cubicBezTo>
                  <a:cubicBezTo>
                    <a:pt x="50315" y="7959"/>
                    <a:pt x="73656" y="7540"/>
                    <a:pt x="96997" y="7121"/>
                  </a:cubicBezTo>
                  <a:cubicBezTo>
                    <a:pt x="156537" y="6004"/>
                    <a:pt x="216636" y="5027"/>
                    <a:pt x="273520" y="26949"/>
                  </a:cubicBezTo>
                  <a:cubicBezTo>
                    <a:pt x="277294" y="66465"/>
                    <a:pt x="283583" y="105842"/>
                    <a:pt x="285960" y="145497"/>
                  </a:cubicBezTo>
                  <a:cubicBezTo>
                    <a:pt x="275617" y="159740"/>
                    <a:pt x="269887" y="174262"/>
                    <a:pt x="286379" y="1864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9" name="Google Shape;1699;p29"/>
            <p:cNvSpPr/>
            <p:nvPr/>
          </p:nvSpPr>
          <p:spPr>
            <a:xfrm>
              <a:off x="9855824" y="7924387"/>
              <a:ext cx="889885" cy="496394"/>
            </a:xfrm>
            <a:custGeom>
              <a:rect b="b" l="l" r="r" t="t"/>
              <a:pathLst>
                <a:path extrusionOk="0" h="496394" w="889885">
                  <a:moveTo>
                    <a:pt x="889885" y="267816"/>
                  </a:moveTo>
                  <a:cubicBezTo>
                    <a:pt x="869480" y="300071"/>
                    <a:pt x="848934" y="332326"/>
                    <a:pt x="827969" y="364302"/>
                  </a:cubicBezTo>
                  <a:cubicBezTo>
                    <a:pt x="793028" y="362627"/>
                    <a:pt x="758087" y="363185"/>
                    <a:pt x="723006" y="363744"/>
                  </a:cubicBezTo>
                  <a:cubicBezTo>
                    <a:pt x="692257" y="364163"/>
                    <a:pt x="661509" y="364721"/>
                    <a:pt x="630761" y="363744"/>
                  </a:cubicBezTo>
                  <a:cubicBezTo>
                    <a:pt x="621397" y="363744"/>
                    <a:pt x="612032" y="363744"/>
                    <a:pt x="602807" y="363604"/>
                  </a:cubicBezTo>
                  <a:cubicBezTo>
                    <a:pt x="576671" y="363464"/>
                    <a:pt x="550535" y="363185"/>
                    <a:pt x="524399" y="364861"/>
                  </a:cubicBezTo>
                  <a:cubicBezTo>
                    <a:pt x="505810" y="366536"/>
                    <a:pt x="492672" y="387342"/>
                    <a:pt x="498403" y="404935"/>
                  </a:cubicBezTo>
                  <a:cubicBezTo>
                    <a:pt x="496446" y="401026"/>
                    <a:pt x="494769" y="396976"/>
                    <a:pt x="492533" y="393206"/>
                  </a:cubicBezTo>
                  <a:cubicBezTo>
                    <a:pt x="490716" y="385806"/>
                    <a:pt x="479395" y="383851"/>
                    <a:pt x="475482" y="391112"/>
                  </a:cubicBezTo>
                  <a:cubicBezTo>
                    <a:pt x="473385" y="395021"/>
                    <a:pt x="472267" y="398512"/>
                    <a:pt x="471987" y="402841"/>
                  </a:cubicBezTo>
                  <a:cubicBezTo>
                    <a:pt x="450044" y="421133"/>
                    <a:pt x="420274" y="469027"/>
                    <a:pt x="411050" y="476427"/>
                  </a:cubicBezTo>
                  <a:cubicBezTo>
                    <a:pt x="407136" y="482152"/>
                    <a:pt x="400288" y="488994"/>
                    <a:pt x="393020" y="496395"/>
                  </a:cubicBezTo>
                  <a:cubicBezTo>
                    <a:pt x="383097" y="475310"/>
                    <a:pt x="373313" y="454226"/>
                    <a:pt x="364787" y="432583"/>
                  </a:cubicBezTo>
                  <a:cubicBezTo>
                    <a:pt x="358917" y="417782"/>
                    <a:pt x="352209" y="401584"/>
                    <a:pt x="335576" y="396278"/>
                  </a:cubicBezTo>
                  <a:cubicBezTo>
                    <a:pt x="234526" y="379522"/>
                    <a:pt x="128444" y="388179"/>
                    <a:pt x="26136" y="390972"/>
                  </a:cubicBezTo>
                  <a:cubicBezTo>
                    <a:pt x="17471" y="391531"/>
                    <a:pt x="8665" y="392089"/>
                    <a:pt x="0" y="392508"/>
                  </a:cubicBezTo>
                  <a:cubicBezTo>
                    <a:pt x="1118" y="391112"/>
                    <a:pt x="2096" y="389436"/>
                    <a:pt x="2795" y="387760"/>
                  </a:cubicBezTo>
                  <a:cubicBezTo>
                    <a:pt x="19008" y="350199"/>
                    <a:pt x="27534" y="312079"/>
                    <a:pt x="43607" y="274099"/>
                  </a:cubicBezTo>
                  <a:cubicBezTo>
                    <a:pt x="47101" y="265861"/>
                    <a:pt x="50735" y="257623"/>
                    <a:pt x="54648" y="249524"/>
                  </a:cubicBezTo>
                  <a:cubicBezTo>
                    <a:pt x="82601" y="230673"/>
                    <a:pt x="86375" y="180126"/>
                    <a:pt x="87773" y="134187"/>
                  </a:cubicBezTo>
                  <a:cubicBezTo>
                    <a:pt x="87773" y="130976"/>
                    <a:pt x="87773" y="127764"/>
                    <a:pt x="87773" y="124552"/>
                  </a:cubicBezTo>
                  <a:cubicBezTo>
                    <a:pt x="112511" y="81685"/>
                    <a:pt x="140744" y="41471"/>
                    <a:pt x="167718" y="0"/>
                  </a:cubicBezTo>
                  <a:cubicBezTo>
                    <a:pt x="166600" y="22620"/>
                    <a:pt x="167579" y="45241"/>
                    <a:pt x="167439" y="67862"/>
                  </a:cubicBezTo>
                  <a:cubicBezTo>
                    <a:pt x="167718" y="108495"/>
                    <a:pt x="169535" y="145218"/>
                    <a:pt x="172191" y="186410"/>
                  </a:cubicBezTo>
                  <a:cubicBezTo>
                    <a:pt x="173169" y="201490"/>
                    <a:pt x="172750" y="218246"/>
                    <a:pt x="182114" y="229417"/>
                  </a:cubicBezTo>
                  <a:cubicBezTo>
                    <a:pt x="203359" y="253294"/>
                    <a:pt x="235225" y="242263"/>
                    <a:pt x="261221" y="241844"/>
                  </a:cubicBezTo>
                  <a:cubicBezTo>
                    <a:pt x="334738" y="234723"/>
                    <a:pt x="406857" y="243520"/>
                    <a:pt x="480513" y="250222"/>
                  </a:cubicBezTo>
                  <a:cubicBezTo>
                    <a:pt x="468773" y="272843"/>
                    <a:pt x="456753" y="295324"/>
                    <a:pt x="444454" y="317665"/>
                  </a:cubicBezTo>
                  <a:cubicBezTo>
                    <a:pt x="427122" y="349082"/>
                    <a:pt x="410770" y="381198"/>
                    <a:pt x="391343" y="411358"/>
                  </a:cubicBezTo>
                  <a:cubicBezTo>
                    <a:pt x="383935" y="422808"/>
                    <a:pt x="388967" y="438866"/>
                    <a:pt x="400288" y="445569"/>
                  </a:cubicBezTo>
                  <a:cubicBezTo>
                    <a:pt x="411609" y="452131"/>
                    <a:pt x="428241" y="448640"/>
                    <a:pt x="434530" y="436632"/>
                  </a:cubicBezTo>
                  <a:cubicBezTo>
                    <a:pt x="452979" y="398512"/>
                    <a:pt x="468773" y="359275"/>
                    <a:pt x="487641" y="321295"/>
                  </a:cubicBezTo>
                  <a:cubicBezTo>
                    <a:pt x="502875" y="289459"/>
                    <a:pt x="516852" y="256924"/>
                    <a:pt x="529710" y="224111"/>
                  </a:cubicBezTo>
                  <a:cubicBezTo>
                    <a:pt x="533624" y="216571"/>
                    <a:pt x="535161" y="206238"/>
                    <a:pt x="530269" y="199675"/>
                  </a:cubicBezTo>
                  <a:cubicBezTo>
                    <a:pt x="533763" y="181802"/>
                    <a:pt x="534463" y="161136"/>
                    <a:pt x="534183" y="141448"/>
                  </a:cubicBezTo>
                  <a:cubicBezTo>
                    <a:pt x="554169" y="136701"/>
                    <a:pt x="558642" y="102770"/>
                    <a:pt x="570382" y="85874"/>
                  </a:cubicBezTo>
                  <a:cubicBezTo>
                    <a:pt x="580725" y="67024"/>
                    <a:pt x="590229" y="46079"/>
                    <a:pt x="600292" y="25553"/>
                  </a:cubicBezTo>
                  <a:cubicBezTo>
                    <a:pt x="600292" y="45660"/>
                    <a:pt x="600711" y="65907"/>
                    <a:pt x="601829" y="86014"/>
                  </a:cubicBezTo>
                  <a:cubicBezTo>
                    <a:pt x="603926" y="121062"/>
                    <a:pt x="608119" y="157227"/>
                    <a:pt x="613569" y="191716"/>
                  </a:cubicBezTo>
                  <a:cubicBezTo>
                    <a:pt x="615526" y="222854"/>
                    <a:pt x="634814" y="244078"/>
                    <a:pt x="658294" y="248965"/>
                  </a:cubicBezTo>
                  <a:cubicBezTo>
                    <a:pt x="733488" y="262370"/>
                    <a:pt x="812875" y="259577"/>
                    <a:pt x="889885" y="2678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0" name="Google Shape;1700;p29"/>
            <p:cNvSpPr/>
            <p:nvPr/>
          </p:nvSpPr>
          <p:spPr>
            <a:xfrm>
              <a:off x="10899171" y="7906374"/>
              <a:ext cx="291781" cy="189690"/>
            </a:xfrm>
            <a:custGeom>
              <a:rect b="b" l="l" r="r" t="t"/>
              <a:pathLst>
                <a:path extrusionOk="0" h="189690" w="291781">
                  <a:moveTo>
                    <a:pt x="284702" y="11590"/>
                  </a:moveTo>
                  <a:cubicBezTo>
                    <a:pt x="290991" y="70375"/>
                    <a:pt x="294765" y="130417"/>
                    <a:pt x="288755" y="189621"/>
                  </a:cubicBezTo>
                  <a:cubicBezTo>
                    <a:pt x="239558" y="190599"/>
                    <a:pt x="190919" y="180964"/>
                    <a:pt x="142002" y="176636"/>
                  </a:cubicBezTo>
                  <a:cubicBezTo>
                    <a:pt x="102588" y="170352"/>
                    <a:pt x="61776" y="176356"/>
                    <a:pt x="23201" y="165046"/>
                  </a:cubicBezTo>
                  <a:cubicBezTo>
                    <a:pt x="10203" y="113521"/>
                    <a:pt x="7827" y="59065"/>
                    <a:pt x="0" y="6283"/>
                  </a:cubicBezTo>
                  <a:cubicBezTo>
                    <a:pt x="839" y="3770"/>
                    <a:pt x="1538" y="1536"/>
                    <a:pt x="2097" y="0"/>
                  </a:cubicBezTo>
                  <a:cubicBezTo>
                    <a:pt x="11741" y="6144"/>
                    <a:pt x="23062" y="4747"/>
                    <a:pt x="34383" y="3351"/>
                  </a:cubicBezTo>
                  <a:cubicBezTo>
                    <a:pt x="41930" y="2374"/>
                    <a:pt x="49477" y="1396"/>
                    <a:pt x="56605" y="2793"/>
                  </a:cubicBezTo>
                  <a:cubicBezTo>
                    <a:pt x="133616" y="2513"/>
                    <a:pt x="207272" y="977"/>
                    <a:pt x="284702" y="115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1" name="Google Shape;1701;p29"/>
            <p:cNvSpPr/>
            <p:nvPr/>
          </p:nvSpPr>
          <p:spPr>
            <a:xfrm>
              <a:off x="10733969" y="7943098"/>
              <a:ext cx="440819" cy="487597"/>
            </a:xfrm>
            <a:custGeom>
              <a:rect b="b" l="l" r="r" t="t"/>
              <a:pathLst>
                <a:path extrusionOk="0" h="487597" w="440819">
                  <a:moveTo>
                    <a:pt x="440819" y="214476"/>
                  </a:moveTo>
                  <a:cubicBezTo>
                    <a:pt x="434111" y="225507"/>
                    <a:pt x="427262" y="236538"/>
                    <a:pt x="420554" y="247569"/>
                  </a:cubicBezTo>
                  <a:cubicBezTo>
                    <a:pt x="405878" y="271726"/>
                    <a:pt x="390504" y="295324"/>
                    <a:pt x="375409" y="319340"/>
                  </a:cubicBezTo>
                  <a:cubicBezTo>
                    <a:pt x="374571" y="320597"/>
                    <a:pt x="374011" y="321854"/>
                    <a:pt x="373453" y="323250"/>
                  </a:cubicBezTo>
                  <a:cubicBezTo>
                    <a:pt x="311397" y="329254"/>
                    <a:pt x="249900" y="340006"/>
                    <a:pt x="189102" y="353550"/>
                  </a:cubicBezTo>
                  <a:cubicBezTo>
                    <a:pt x="164923" y="354947"/>
                    <a:pt x="146893" y="381617"/>
                    <a:pt x="149409" y="404098"/>
                  </a:cubicBezTo>
                  <a:cubicBezTo>
                    <a:pt x="136970" y="414151"/>
                    <a:pt x="126627" y="428254"/>
                    <a:pt x="115166" y="438028"/>
                  </a:cubicBezTo>
                  <a:cubicBezTo>
                    <a:pt x="105802" y="451992"/>
                    <a:pt x="77290" y="469585"/>
                    <a:pt x="67646" y="487598"/>
                  </a:cubicBezTo>
                  <a:cubicBezTo>
                    <a:pt x="63872" y="463302"/>
                    <a:pt x="59959" y="440123"/>
                    <a:pt x="58002" y="420295"/>
                  </a:cubicBezTo>
                  <a:cubicBezTo>
                    <a:pt x="59400" y="376171"/>
                    <a:pt x="35081" y="357041"/>
                    <a:pt x="0" y="350199"/>
                  </a:cubicBezTo>
                  <a:cubicBezTo>
                    <a:pt x="11181" y="329394"/>
                    <a:pt x="23900" y="307332"/>
                    <a:pt x="36618" y="285270"/>
                  </a:cubicBezTo>
                  <a:cubicBezTo>
                    <a:pt x="45563" y="266838"/>
                    <a:pt x="58282" y="248965"/>
                    <a:pt x="66947" y="230115"/>
                  </a:cubicBezTo>
                  <a:cubicBezTo>
                    <a:pt x="66947" y="230115"/>
                    <a:pt x="66947" y="229975"/>
                    <a:pt x="67087" y="229975"/>
                  </a:cubicBezTo>
                  <a:cubicBezTo>
                    <a:pt x="84837" y="200652"/>
                    <a:pt x="82601" y="147033"/>
                    <a:pt x="79387" y="104725"/>
                  </a:cubicBezTo>
                  <a:cubicBezTo>
                    <a:pt x="98115" y="70096"/>
                    <a:pt x="119080" y="33512"/>
                    <a:pt x="141023" y="0"/>
                  </a:cubicBezTo>
                  <a:cubicBezTo>
                    <a:pt x="141582" y="8797"/>
                    <a:pt x="142002" y="17454"/>
                    <a:pt x="142141" y="26111"/>
                  </a:cubicBezTo>
                  <a:cubicBezTo>
                    <a:pt x="143818" y="63952"/>
                    <a:pt x="145216" y="101792"/>
                    <a:pt x="149549" y="139354"/>
                  </a:cubicBezTo>
                  <a:cubicBezTo>
                    <a:pt x="150806" y="156110"/>
                    <a:pt x="159332" y="171609"/>
                    <a:pt x="171632" y="178311"/>
                  </a:cubicBezTo>
                  <a:cubicBezTo>
                    <a:pt x="198886" y="193112"/>
                    <a:pt x="229634" y="191716"/>
                    <a:pt x="258566" y="194229"/>
                  </a:cubicBezTo>
                  <a:cubicBezTo>
                    <a:pt x="319224" y="199256"/>
                    <a:pt x="379882" y="211963"/>
                    <a:pt x="440819" y="21447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2" name="Google Shape;1702;p29"/>
            <p:cNvSpPr/>
            <p:nvPr/>
          </p:nvSpPr>
          <p:spPr>
            <a:xfrm>
              <a:off x="11335239" y="7914769"/>
              <a:ext cx="257722" cy="184120"/>
            </a:xfrm>
            <a:custGeom>
              <a:rect b="b" l="l" r="r" t="t"/>
              <a:pathLst>
                <a:path extrusionOk="0" h="184120" w="257722">
                  <a:moveTo>
                    <a:pt x="227118" y="1659"/>
                  </a:moveTo>
                  <a:cubicBezTo>
                    <a:pt x="234805" y="61981"/>
                    <a:pt x="261920" y="121324"/>
                    <a:pt x="257168" y="182484"/>
                  </a:cubicBezTo>
                  <a:cubicBezTo>
                    <a:pt x="208111" y="186673"/>
                    <a:pt x="158634" y="181646"/>
                    <a:pt x="109436" y="180389"/>
                  </a:cubicBezTo>
                  <a:cubicBezTo>
                    <a:pt x="101050" y="179551"/>
                    <a:pt x="91826" y="179551"/>
                    <a:pt x="82601" y="179551"/>
                  </a:cubicBezTo>
                  <a:cubicBezTo>
                    <a:pt x="58841" y="179551"/>
                    <a:pt x="33683" y="179551"/>
                    <a:pt x="16353" y="165728"/>
                  </a:cubicBezTo>
                  <a:cubicBezTo>
                    <a:pt x="2935" y="111969"/>
                    <a:pt x="4612" y="55557"/>
                    <a:pt x="0" y="682"/>
                  </a:cubicBezTo>
                  <a:cubicBezTo>
                    <a:pt x="16772" y="22045"/>
                    <a:pt x="45983" y="7524"/>
                    <a:pt x="68205" y="6686"/>
                  </a:cubicBezTo>
                  <a:cubicBezTo>
                    <a:pt x="120897" y="961"/>
                    <a:pt x="174427" y="-2111"/>
                    <a:pt x="227118" y="16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3" name="Google Shape;1703;p29"/>
            <p:cNvSpPr/>
            <p:nvPr/>
          </p:nvSpPr>
          <p:spPr>
            <a:xfrm>
              <a:off x="11248445" y="7512517"/>
              <a:ext cx="210843" cy="209366"/>
            </a:xfrm>
            <a:custGeom>
              <a:rect b="b" l="l" r="r" t="t"/>
              <a:pathLst>
                <a:path extrusionOk="0" h="209366" w="210843">
                  <a:moveTo>
                    <a:pt x="199445" y="23551"/>
                  </a:moveTo>
                  <a:cubicBezTo>
                    <a:pt x="217055" y="69071"/>
                    <a:pt x="210486" y="120037"/>
                    <a:pt x="204616" y="167512"/>
                  </a:cubicBezTo>
                  <a:cubicBezTo>
                    <a:pt x="196230" y="215267"/>
                    <a:pt x="188543" y="209262"/>
                    <a:pt x="145076" y="208983"/>
                  </a:cubicBezTo>
                  <a:cubicBezTo>
                    <a:pt x="106920" y="207587"/>
                    <a:pt x="64012" y="211078"/>
                    <a:pt x="30469" y="190272"/>
                  </a:cubicBezTo>
                  <a:cubicBezTo>
                    <a:pt x="19707" y="175890"/>
                    <a:pt x="18449" y="156062"/>
                    <a:pt x="13837" y="139167"/>
                  </a:cubicBezTo>
                  <a:cubicBezTo>
                    <a:pt x="9364" y="116267"/>
                    <a:pt x="6429" y="92529"/>
                    <a:pt x="4193" y="68792"/>
                  </a:cubicBezTo>
                  <a:cubicBezTo>
                    <a:pt x="7827" y="52734"/>
                    <a:pt x="5870" y="35699"/>
                    <a:pt x="2376" y="19641"/>
                  </a:cubicBezTo>
                  <a:cubicBezTo>
                    <a:pt x="1817" y="18664"/>
                    <a:pt x="1258" y="17965"/>
                    <a:pt x="559" y="17267"/>
                  </a:cubicBezTo>
                  <a:cubicBezTo>
                    <a:pt x="419" y="14195"/>
                    <a:pt x="139" y="11123"/>
                    <a:pt x="0" y="8052"/>
                  </a:cubicBezTo>
                  <a:cubicBezTo>
                    <a:pt x="13557" y="11682"/>
                    <a:pt x="27534" y="8610"/>
                    <a:pt x="41790" y="5538"/>
                  </a:cubicBezTo>
                  <a:cubicBezTo>
                    <a:pt x="52272" y="3164"/>
                    <a:pt x="62754" y="930"/>
                    <a:pt x="73237" y="1349"/>
                  </a:cubicBezTo>
                  <a:cubicBezTo>
                    <a:pt x="82182" y="1489"/>
                    <a:pt x="91826" y="1070"/>
                    <a:pt x="101749" y="651"/>
                  </a:cubicBezTo>
                  <a:cubicBezTo>
                    <a:pt x="136830" y="-745"/>
                    <a:pt x="175545" y="-2281"/>
                    <a:pt x="199445" y="2355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4" name="Google Shape;1704;p29"/>
            <p:cNvSpPr/>
            <p:nvPr/>
          </p:nvSpPr>
          <p:spPr>
            <a:xfrm>
              <a:off x="10860736" y="7496453"/>
              <a:ext cx="224784" cy="229515"/>
            </a:xfrm>
            <a:custGeom>
              <a:rect b="b" l="l" r="r" t="t"/>
              <a:pathLst>
                <a:path extrusionOk="0" h="229515" w="224784">
                  <a:moveTo>
                    <a:pt x="217195" y="28863"/>
                  </a:moveTo>
                  <a:cubicBezTo>
                    <a:pt x="224743" y="86951"/>
                    <a:pt x="231731" y="152299"/>
                    <a:pt x="211605" y="210246"/>
                  </a:cubicBezTo>
                  <a:cubicBezTo>
                    <a:pt x="209368" y="217228"/>
                    <a:pt x="202660" y="218345"/>
                    <a:pt x="196370" y="219462"/>
                  </a:cubicBezTo>
                  <a:cubicBezTo>
                    <a:pt x="159891" y="225746"/>
                    <a:pt x="122854" y="230493"/>
                    <a:pt x="85816" y="229236"/>
                  </a:cubicBezTo>
                  <a:lnTo>
                    <a:pt x="89590" y="229516"/>
                  </a:lnTo>
                  <a:cubicBezTo>
                    <a:pt x="49337" y="228259"/>
                    <a:pt x="21105" y="220440"/>
                    <a:pt x="14816" y="175897"/>
                  </a:cubicBezTo>
                  <a:cubicBezTo>
                    <a:pt x="4473" y="122976"/>
                    <a:pt x="3774" y="69776"/>
                    <a:pt x="0" y="15738"/>
                  </a:cubicBezTo>
                  <a:cubicBezTo>
                    <a:pt x="14256" y="21602"/>
                    <a:pt x="27254" y="15319"/>
                    <a:pt x="40532" y="9035"/>
                  </a:cubicBezTo>
                  <a:cubicBezTo>
                    <a:pt x="50595" y="4288"/>
                    <a:pt x="60798" y="-460"/>
                    <a:pt x="71840" y="99"/>
                  </a:cubicBezTo>
                  <a:cubicBezTo>
                    <a:pt x="77151" y="239"/>
                    <a:pt x="85397" y="239"/>
                    <a:pt x="95041" y="99"/>
                  </a:cubicBezTo>
                  <a:cubicBezTo>
                    <a:pt x="138647" y="-320"/>
                    <a:pt x="214120" y="-739"/>
                    <a:pt x="217195" y="288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5" name="Google Shape;1705;p29"/>
            <p:cNvSpPr/>
            <p:nvPr/>
          </p:nvSpPr>
          <p:spPr>
            <a:xfrm>
              <a:off x="11178228" y="7086869"/>
              <a:ext cx="213879" cy="218777"/>
            </a:xfrm>
            <a:custGeom>
              <a:rect b="b" l="l" r="r" t="t"/>
              <a:pathLst>
                <a:path extrusionOk="0" h="218777" w="213879">
                  <a:moveTo>
                    <a:pt x="192651" y="44264"/>
                  </a:moveTo>
                  <a:cubicBezTo>
                    <a:pt x="210402" y="96766"/>
                    <a:pt x="221723" y="154574"/>
                    <a:pt x="207327" y="209310"/>
                  </a:cubicBezTo>
                  <a:cubicBezTo>
                    <a:pt x="189297" y="215174"/>
                    <a:pt x="170149" y="216012"/>
                    <a:pt x="151561" y="217688"/>
                  </a:cubicBezTo>
                  <a:cubicBezTo>
                    <a:pt x="142616" y="217408"/>
                    <a:pt x="133251" y="217827"/>
                    <a:pt x="123747" y="218246"/>
                  </a:cubicBezTo>
                  <a:cubicBezTo>
                    <a:pt x="92161" y="219363"/>
                    <a:pt x="58197" y="220620"/>
                    <a:pt x="34298" y="200513"/>
                  </a:cubicBezTo>
                  <a:cubicBezTo>
                    <a:pt x="5366" y="158483"/>
                    <a:pt x="-5955" y="100955"/>
                    <a:pt x="2990" y="50826"/>
                  </a:cubicBezTo>
                  <a:cubicBezTo>
                    <a:pt x="9839" y="12148"/>
                    <a:pt x="92859" y="0"/>
                    <a:pt x="131574" y="0"/>
                  </a:cubicBezTo>
                  <a:cubicBezTo>
                    <a:pt x="133810" y="0"/>
                    <a:pt x="135767" y="0"/>
                    <a:pt x="137724" y="0"/>
                  </a:cubicBezTo>
                  <a:cubicBezTo>
                    <a:pt x="173784" y="1676"/>
                    <a:pt x="182309" y="10193"/>
                    <a:pt x="192651" y="442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6" name="Google Shape;1706;p29"/>
            <p:cNvSpPr/>
            <p:nvPr/>
          </p:nvSpPr>
          <p:spPr>
            <a:xfrm>
              <a:off x="10785543" y="7089801"/>
              <a:ext cx="207830" cy="211724"/>
            </a:xfrm>
            <a:custGeom>
              <a:rect b="b" l="l" r="r" t="t"/>
              <a:pathLst>
                <a:path extrusionOk="0" h="211724" w="207830">
                  <a:moveTo>
                    <a:pt x="199585" y="37003"/>
                  </a:moveTo>
                  <a:cubicBezTo>
                    <a:pt x="206712" y="88388"/>
                    <a:pt x="213421" y="142286"/>
                    <a:pt x="200563" y="193112"/>
                  </a:cubicBezTo>
                  <a:cubicBezTo>
                    <a:pt x="199445" y="195765"/>
                    <a:pt x="198606" y="198977"/>
                    <a:pt x="196370" y="200932"/>
                  </a:cubicBezTo>
                  <a:cubicBezTo>
                    <a:pt x="178340" y="206517"/>
                    <a:pt x="159752" y="209449"/>
                    <a:pt x="141023" y="211125"/>
                  </a:cubicBezTo>
                  <a:cubicBezTo>
                    <a:pt x="132078" y="210985"/>
                    <a:pt x="122714" y="211125"/>
                    <a:pt x="113489" y="211404"/>
                  </a:cubicBezTo>
                  <a:cubicBezTo>
                    <a:pt x="82182" y="212102"/>
                    <a:pt x="49616" y="212940"/>
                    <a:pt x="22083" y="198837"/>
                  </a:cubicBezTo>
                  <a:cubicBezTo>
                    <a:pt x="5171" y="174541"/>
                    <a:pt x="5451" y="141867"/>
                    <a:pt x="0" y="113522"/>
                  </a:cubicBezTo>
                  <a:cubicBezTo>
                    <a:pt x="4752" y="108355"/>
                    <a:pt x="7547" y="101653"/>
                    <a:pt x="7268" y="94671"/>
                  </a:cubicBezTo>
                  <a:cubicBezTo>
                    <a:pt x="7268" y="67024"/>
                    <a:pt x="3634" y="38399"/>
                    <a:pt x="11600" y="11590"/>
                  </a:cubicBezTo>
                  <a:cubicBezTo>
                    <a:pt x="28372" y="6423"/>
                    <a:pt x="69743" y="0"/>
                    <a:pt x="109436" y="0"/>
                  </a:cubicBezTo>
                  <a:cubicBezTo>
                    <a:pt x="154860" y="0"/>
                    <a:pt x="198047" y="8378"/>
                    <a:pt x="199585" y="370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7" name="Google Shape;1707;p29"/>
            <p:cNvSpPr/>
            <p:nvPr/>
          </p:nvSpPr>
          <p:spPr>
            <a:xfrm>
              <a:off x="10377568" y="7085333"/>
              <a:ext cx="226032" cy="221133"/>
            </a:xfrm>
            <a:custGeom>
              <a:rect b="b" l="l" r="r" t="t"/>
              <a:pathLst>
                <a:path extrusionOk="0" h="221133" w="226032">
                  <a:moveTo>
                    <a:pt x="204477" y="6283"/>
                  </a:moveTo>
                  <a:cubicBezTo>
                    <a:pt x="223484" y="71352"/>
                    <a:pt x="233687" y="143263"/>
                    <a:pt x="219152" y="210147"/>
                  </a:cubicBezTo>
                  <a:cubicBezTo>
                    <a:pt x="193714" y="211683"/>
                    <a:pt x="168417" y="212661"/>
                    <a:pt x="142980" y="214476"/>
                  </a:cubicBezTo>
                  <a:cubicBezTo>
                    <a:pt x="116704" y="216431"/>
                    <a:pt x="90428" y="218665"/>
                    <a:pt x="64152" y="220480"/>
                  </a:cubicBezTo>
                  <a:lnTo>
                    <a:pt x="67926" y="220201"/>
                  </a:lnTo>
                  <a:cubicBezTo>
                    <a:pt x="14815" y="223971"/>
                    <a:pt x="13557" y="218107"/>
                    <a:pt x="0" y="168816"/>
                  </a:cubicBezTo>
                  <a:cubicBezTo>
                    <a:pt x="11041" y="157087"/>
                    <a:pt x="6289" y="139912"/>
                    <a:pt x="5311" y="125390"/>
                  </a:cubicBezTo>
                  <a:cubicBezTo>
                    <a:pt x="3774" y="94113"/>
                    <a:pt x="3075" y="60321"/>
                    <a:pt x="15933" y="31138"/>
                  </a:cubicBezTo>
                  <a:cubicBezTo>
                    <a:pt x="30189" y="18990"/>
                    <a:pt x="51014" y="17454"/>
                    <a:pt x="68485" y="12846"/>
                  </a:cubicBezTo>
                  <a:cubicBezTo>
                    <a:pt x="95879" y="7680"/>
                    <a:pt x="128864" y="0"/>
                    <a:pt x="160590" y="0"/>
                  </a:cubicBezTo>
                  <a:cubicBezTo>
                    <a:pt x="175824" y="0"/>
                    <a:pt x="190640" y="1815"/>
                    <a:pt x="204477" y="62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8" name="Google Shape;1708;p29"/>
            <p:cNvSpPr/>
            <p:nvPr/>
          </p:nvSpPr>
          <p:spPr>
            <a:xfrm>
              <a:off x="10474146" y="7475744"/>
              <a:ext cx="232922" cy="236261"/>
            </a:xfrm>
            <a:custGeom>
              <a:rect b="b" l="l" r="r" t="t"/>
              <a:pathLst>
                <a:path extrusionOk="0" h="236261" w="232922">
                  <a:moveTo>
                    <a:pt x="205595" y="15223"/>
                  </a:moveTo>
                  <a:cubicBezTo>
                    <a:pt x="244729" y="22065"/>
                    <a:pt x="234805" y="190462"/>
                    <a:pt x="219012" y="220343"/>
                  </a:cubicBezTo>
                  <a:cubicBezTo>
                    <a:pt x="184210" y="224393"/>
                    <a:pt x="150108" y="233190"/>
                    <a:pt x="115306" y="236262"/>
                  </a:cubicBezTo>
                  <a:cubicBezTo>
                    <a:pt x="85396" y="236262"/>
                    <a:pt x="45424" y="231933"/>
                    <a:pt x="28792" y="203727"/>
                  </a:cubicBezTo>
                  <a:cubicBezTo>
                    <a:pt x="15374" y="150108"/>
                    <a:pt x="11041" y="94395"/>
                    <a:pt x="0" y="40217"/>
                  </a:cubicBezTo>
                  <a:cubicBezTo>
                    <a:pt x="12858" y="38681"/>
                    <a:pt x="19986" y="27929"/>
                    <a:pt x="26975" y="18295"/>
                  </a:cubicBezTo>
                  <a:cubicBezTo>
                    <a:pt x="54648" y="5728"/>
                    <a:pt x="85956" y="3"/>
                    <a:pt x="117403" y="3"/>
                  </a:cubicBezTo>
                  <a:cubicBezTo>
                    <a:pt x="147592" y="-137"/>
                    <a:pt x="178061" y="5169"/>
                    <a:pt x="205595" y="152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9" name="Google Shape;1709;p29"/>
            <p:cNvSpPr/>
            <p:nvPr/>
          </p:nvSpPr>
          <p:spPr>
            <a:xfrm>
              <a:off x="10175188" y="7150821"/>
              <a:ext cx="413984" cy="378823"/>
            </a:xfrm>
            <a:custGeom>
              <a:rect b="b" l="l" r="r" t="t"/>
              <a:pathLst>
                <a:path extrusionOk="0" h="378823" w="413984">
                  <a:moveTo>
                    <a:pt x="51154" y="236817"/>
                  </a:moveTo>
                  <a:cubicBezTo>
                    <a:pt x="53251" y="236817"/>
                    <a:pt x="55068" y="234723"/>
                    <a:pt x="54928" y="232628"/>
                  </a:cubicBezTo>
                  <a:cubicBezTo>
                    <a:pt x="54788" y="230394"/>
                    <a:pt x="52971" y="228858"/>
                    <a:pt x="50735" y="228858"/>
                  </a:cubicBezTo>
                  <a:cubicBezTo>
                    <a:pt x="48638" y="228858"/>
                    <a:pt x="46821" y="230953"/>
                    <a:pt x="46961" y="233047"/>
                  </a:cubicBezTo>
                  <a:cubicBezTo>
                    <a:pt x="47101" y="235281"/>
                    <a:pt x="48918" y="236817"/>
                    <a:pt x="51154" y="236817"/>
                  </a:cubicBezTo>
                  <a:close/>
                  <a:moveTo>
                    <a:pt x="397352" y="205819"/>
                  </a:moveTo>
                  <a:cubicBezTo>
                    <a:pt x="402664" y="205400"/>
                    <a:pt x="408394" y="205400"/>
                    <a:pt x="413985" y="205540"/>
                  </a:cubicBezTo>
                  <a:cubicBezTo>
                    <a:pt x="407416" y="214476"/>
                    <a:pt x="401825" y="222296"/>
                    <a:pt x="397772" y="225647"/>
                  </a:cubicBezTo>
                  <a:cubicBezTo>
                    <a:pt x="387010" y="237376"/>
                    <a:pt x="371216" y="250501"/>
                    <a:pt x="374571" y="265442"/>
                  </a:cubicBezTo>
                  <a:cubicBezTo>
                    <a:pt x="364508" y="266838"/>
                    <a:pt x="354584" y="268514"/>
                    <a:pt x="344801" y="270609"/>
                  </a:cubicBezTo>
                  <a:cubicBezTo>
                    <a:pt x="313354" y="275216"/>
                    <a:pt x="281068" y="288342"/>
                    <a:pt x="267371" y="319061"/>
                  </a:cubicBezTo>
                  <a:cubicBezTo>
                    <a:pt x="263877" y="325345"/>
                    <a:pt x="262619" y="332605"/>
                    <a:pt x="263737" y="339447"/>
                  </a:cubicBezTo>
                  <a:cubicBezTo>
                    <a:pt x="259544" y="343916"/>
                    <a:pt x="255351" y="348384"/>
                    <a:pt x="250879" y="351316"/>
                  </a:cubicBezTo>
                  <a:cubicBezTo>
                    <a:pt x="241654" y="357879"/>
                    <a:pt x="230333" y="368072"/>
                    <a:pt x="227678" y="378824"/>
                  </a:cubicBezTo>
                  <a:cubicBezTo>
                    <a:pt x="224044" y="358298"/>
                    <a:pt x="220550" y="339029"/>
                    <a:pt x="218453" y="322133"/>
                  </a:cubicBezTo>
                  <a:cubicBezTo>
                    <a:pt x="199305" y="260834"/>
                    <a:pt x="74215" y="254970"/>
                    <a:pt x="0" y="278288"/>
                  </a:cubicBezTo>
                  <a:cubicBezTo>
                    <a:pt x="18728" y="248546"/>
                    <a:pt x="35920" y="217827"/>
                    <a:pt x="54788" y="188225"/>
                  </a:cubicBezTo>
                  <a:cubicBezTo>
                    <a:pt x="59819" y="179847"/>
                    <a:pt x="75473" y="158204"/>
                    <a:pt x="58002" y="156528"/>
                  </a:cubicBezTo>
                  <a:cubicBezTo>
                    <a:pt x="61217" y="149268"/>
                    <a:pt x="63733" y="141169"/>
                    <a:pt x="65969" y="131953"/>
                  </a:cubicBezTo>
                  <a:cubicBezTo>
                    <a:pt x="66109" y="131813"/>
                    <a:pt x="66249" y="131534"/>
                    <a:pt x="66388" y="131395"/>
                  </a:cubicBezTo>
                  <a:cubicBezTo>
                    <a:pt x="70861" y="122039"/>
                    <a:pt x="117403" y="50547"/>
                    <a:pt x="144517" y="0"/>
                  </a:cubicBezTo>
                  <a:cubicBezTo>
                    <a:pt x="140324" y="37422"/>
                    <a:pt x="145636" y="76798"/>
                    <a:pt x="156537" y="102491"/>
                  </a:cubicBezTo>
                  <a:cubicBezTo>
                    <a:pt x="163106" y="130976"/>
                    <a:pt x="163805" y="164906"/>
                    <a:pt x="183652" y="187946"/>
                  </a:cubicBezTo>
                  <a:cubicBezTo>
                    <a:pt x="203917" y="207634"/>
                    <a:pt x="232010" y="211125"/>
                    <a:pt x="259404" y="211125"/>
                  </a:cubicBezTo>
                  <a:cubicBezTo>
                    <a:pt x="268070" y="211125"/>
                    <a:pt x="276596" y="210706"/>
                    <a:pt x="284702" y="210427"/>
                  </a:cubicBezTo>
                  <a:cubicBezTo>
                    <a:pt x="322159" y="208472"/>
                    <a:pt x="359756" y="206377"/>
                    <a:pt x="397352" y="2058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0" name="Google Shape;1710;p29"/>
            <p:cNvSpPr/>
            <p:nvPr/>
          </p:nvSpPr>
          <p:spPr>
            <a:xfrm>
              <a:off x="9905301" y="7515402"/>
              <a:ext cx="798758" cy="487597"/>
            </a:xfrm>
            <a:custGeom>
              <a:rect b="b" l="l" r="r" t="t"/>
              <a:pathLst>
                <a:path extrusionOk="0" h="487597" w="798758">
                  <a:moveTo>
                    <a:pt x="798758" y="241425"/>
                  </a:moveTo>
                  <a:cubicBezTo>
                    <a:pt x="793447" y="247290"/>
                    <a:pt x="788276" y="253294"/>
                    <a:pt x="782965" y="259019"/>
                  </a:cubicBezTo>
                  <a:cubicBezTo>
                    <a:pt x="771364" y="270888"/>
                    <a:pt x="754732" y="288761"/>
                    <a:pt x="761022" y="303701"/>
                  </a:cubicBezTo>
                  <a:cubicBezTo>
                    <a:pt x="760043" y="303562"/>
                    <a:pt x="759065" y="303562"/>
                    <a:pt x="757947" y="303701"/>
                  </a:cubicBezTo>
                  <a:cubicBezTo>
                    <a:pt x="744529" y="307611"/>
                    <a:pt x="726919" y="322552"/>
                    <a:pt x="731811" y="336096"/>
                  </a:cubicBezTo>
                  <a:cubicBezTo>
                    <a:pt x="713921" y="335957"/>
                    <a:pt x="696171" y="335817"/>
                    <a:pt x="678840" y="334700"/>
                  </a:cubicBezTo>
                  <a:cubicBezTo>
                    <a:pt x="667938" y="334840"/>
                    <a:pt x="656897" y="334700"/>
                    <a:pt x="645995" y="334560"/>
                  </a:cubicBezTo>
                  <a:cubicBezTo>
                    <a:pt x="626567" y="334281"/>
                    <a:pt x="607140" y="334002"/>
                    <a:pt x="587853" y="335677"/>
                  </a:cubicBezTo>
                  <a:cubicBezTo>
                    <a:pt x="577230" y="336934"/>
                    <a:pt x="568984" y="348244"/>
                    <a:pt x="567028" y="361230"/>
                  </a:cubicBezTo>
                  <a:cubicBezTo>
                    <a:pt x="559760" y="349501"/>
                    <a:pt x="551793" y="360672"/>
                    <a:pt x="552352" y="372261"/>
                  </a:cubicBezTo>
                  <a:cubicBezTo>
                    <a:pt x="552073" y="377567"/>
                    <a:pt x="551793" y="382734"/>
                    <a:pt x="551653" y="387900"/>
                  </a:cubicBezTo>
                  <a:cubicBezTo>
                    <a:pt x="526076" y="418899"/>
                    <a:pt x="506649" y="455203"/>
                    <a:pt x="482609" y="487598"/>
                  </a:cubicBezTo>
                  <a:cubicBezTo>
                    <a:pt x="481351" y="455343"/>
                    <a:pt x="480094" y="423227"/>
                    <a:pt x="477857" y="391112"/>
                  </a:cubicBezTo>
                  <a:cubicBezTo>
                    <a:pt x="477298" y="365699"/>
                    <a:pt x="471428" y="339029"/>
                    <a:pt x="451581" y="327858"/>
                  </a:cubicBezTo>
                  <a:cubicBezTo>
                    <a:pt x="386870" y="295324"/>
                    <a:pt x="313773" y="312638"/>
                    <a:pt x="246406" y="319620"/>
                  </a:cubicBezTo>
                  <a:cubicBezTo>
                    <a:pt x="208530" y="324926"/>
                    <a:pt x="135992" y="311800"/>
                    <a:pt x="125929" y="370167"/>
                  </a:cubicBezTo>
                  <a:cubicBezTo>
                    <a:pt x="106780" y="375194"/>
                    <a:pt x="65969" y="428394"/>
                    <a:pt x="35221" y="471819"/>
                  </a:cubicBezTo>
                  <a:cubicBezTo>
                    <a:pt x="34103" y="457158"/>
                    <a:pt x="32705" y="442497"/>
                    <a:pt x="31447" y="427835"/>
                  </a:cubicBezTo>
                  <a:cubicBezTo>
                    <a:pt x="29630" y="395161"/>
                    <a:pt x="27394" y="364302"/>
                    <a:pt x="0" y="351875"/>
                  </a:cubicBezTo>
                  <a:cubicBezTo>
                    <a:pt x="8106" y="341542"/>
                    <a:pt x="13278" y="325764"/>
                    <a:pt x="18728" y="315151"/>
                  </a:cubicBezTo>
                  <a:cubicBezTo>
                    <a:pt x="32146" y="286806"/>
                    <a:pt x="49756" y="260555"/>
                    <a:pt x="62056" y="231651"/>
                  </a:cubicBezTo>
                  <a:cubicBezTo>
                    <a:pt x="82741" y="219922"/>
                    <a:pt x="92245" y="195905"/>
                    <a:pt x="96718" y="160299"/>
                  </a:cubicBezTo>
                  <a:cubicBezTo>
                    <a:pt x="98255" y="143543"/>
                    <a:pt x="99373" y="126647"/>
                    <a:pt x="100212" y="109891"/>
                  </a:cubicBezTo>
                  <a:cubicBezTo>
                    <a:pt x="107060" y="101513"/>
                    <a:pt x="112651" y="90482"/>
                    <a:pt x="118381" y="83082"/>
                  </a:cubicBezTo>
                  <a:cubicBezTo>
                    <a:pt x="134175" y="61020"/>
                    <a:pt x="151086" y="39795"/>
                    <a:pt x="167299" y="18152"/>
                  </a:cubicBezTo>
                  <a:cubicBezTo>
                    <a:pt x="178760" y="24436"/>
                    <a:pt x="194134" y="20945"/>
                    <a:pt x="201681" y="10193"/>
                  </a:cubicBezTo>
                  <a:cubicBezTo>
                    <a:pt x="204337" y="6842"/>
                    <a:pt x="206992" y="3351"/>
                    <a:pt x="209508" y="0"/>
                  </a:cubicBezTo>
                  <a:cubicBezTo>
                    <a:pt x="203219" y="55155"/>
                    <a:pt x="199026" y="110729"/>
                    <a:pt x="208669" y="165605"/>
                  </a:cubicBezTo>
                  <a:cubicBezTo>
                    <a:pt x="219711" y="244916"/>
                    <a:pt x="339071" y="229417"/>
                    <a:pt x="398331" y="235281"/>
                  </a:cubicBezTo>
                  <a:cubicBezTo>
                    <a:pt x="402524" y="235561"/>
                    <a:pt x="406577" y="235700"/>
                    <a:pt x="410490" y="235700"/>
                  </a:cubicBezTo>
                  <a:cubicBezTo>
                    <a:pt x="419855" y="235700"/>
                    <a:pt x="428380" y="235002"/>
                    <a:pt x="436207" y="233606"/>
                  </a:cubicBezTo>
                  <a:cubicBezTo>
                    <a:pt x="427542" y="247709"/>
                    <a:pt x="418317" y="261812"/>
                    <a:pt x="407555" y="275775"/>
                  </a:cubicBezTo>
                  <a:cubicBezTo>
                    <a:pt x="398890" y="287644"/>
                    <a:pt x="403223" y="304958"/>
                    <a:pt x="415941" y="311661"/>
                  </a:cubicBezTo>
                  <a:cubicBezTo>
                    <a:pt x="454237" y="327299"/>
                    <a:pt x="462483" y="266001"/>
                    <a:pt x="477578" y="242822"/>
                  </a:cubicBezTo>
                  <a:cubicBezTo>
                    <a:pt x="482749" y="228858"/>
                    <a:pt x="490855" y="213359"/>
                    <a:pt x="492812" y="197999"/>
                  </a:cubicBezTo>
                  <a:cubicBezTo>
                    <a:pt x="518529" y="157227"/>
                    <a:pt x="510143" y="90063"/>
                    <a:pt x="499940" y="29323"/>
                  </a:cubicBezTo>
                  <a:cubicBezTo>
                    <a:pt x="500919" y="30859"/>
                    <a:pt x="502176" y="32534"/>
                    <a:pt x="503853" y="34070"/>
                  </a:cubicBezTo>
                  <a:cubicBezTo>
                    <a:pt x="517271" y="45660"/>
                    <a:pt x="529570" y="38678"/>
                    <a:pt x="539633" y="27927"/>
                  </a:cubicBezTo>
                  <a:cubicBezTo>
                    <a:pt x="540752" y="65488"/>
                    <a:pt x="544386" y="103049"/>
                    <a:pt x="545644" y="140471"/>
                  </a:cubicBezTo>
                  <a:cubicBezTo>
                    <a:pt x="540053" y="211404"/>
                    <a:pt x="599313" y="248686"/>
                    <a:pt x="663186" y="254551"/>
                  </a:cubicBezTo>
                  <a:cubicBezTo>
                    <a:pt x="669196" y="255109"/>
                    <a:pt x="675206" y="255389"/>
                    <a:pt x="681076" y="255389"/>
                  </a:cubicBezTo>
                  <a:cubicBezTo>
                    <a:pt x="713641" y="255389"/>
                    <a:pt x="745648" y="247709"/>
                    <a:pt x="777793" y="243939"/>
                  </a:cubicBezTo>
                  <a:cubicBezTo>
                    <a:pt x="784922" y="243240"/>
                    <a:pt x="791910" y="242682"/>
                    <a:pt x="798758" y="2414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1" name="Google Shape;1711;p29"/>
            <p:cNvSpPr/>
            <p:nvPr/>
          </p:nvSpPr>
          <p:spPr>
            <a:xfrm>
              <a:off x="10148912" y="7479579"/>
              <a:ext cx="204264" cy="210117"/>
            </a:xfrm>
            <a:custGeom>
              <a:rect b="b" l="l" r="r" t="t"/>
              <a:pathLst>
                <a:path extrusionOk="0" h="210117" w="204264">
                  <a:moveTo>
                    <a:pt x="194973" y="83019"/>
                  </a:moveTo>
                  <a:cubicBezTo>
                    <a:pt x="199026" y="122535"/>
                    <a:pt x="213282" y="165961"/>
                    <a:pt x="195671" y="203941"/>
                  </a:cubicBezTo>
                  <a:cubicBezTo>
                    <a:pt x="184210" y="207851"/>
                    <a:pt x="178061" y="208968"/>
                    <a:pt x="164224" y="210085"/>
                  </a:cubicBezTo>
                  <a:cubicBezTo>
                    <a:pt x="159891" y="210085"/>
                    <a:pt x="155559" y="210085"/>
                    <a:pt x="151226" y="210085"/>
                  </a:cubicBezTo>
                  <a:cubicBezTo>
                    <a:pt x="146893" y="210085"/>
                    <a:pt x="142561" y="210085"/>
                    <a:pt x="138228" y="210085"/>
                  </a:cubicBezTo>
                  <a:cubicBezTo>
                    <a:pt x="97836" y="210225"/>
                    <a:pt x="56745" y="210504"/>
                    <a:pt x="18170" y="196541"/>
                  </a:cubicBezTo>
                  <a:cubicBezTo>
                    <a:pt x="-2096" y="143899"/>
                    <a:pt x="3215" y="88186"/>
                    <a:pt x="0" y="31355"/>
                  </a:cubicBezTo>
                  <a:cubicBezTo>
                    <a:pt x="4752" y="31634"/>
                    <a:pt x="9504" y="30797"/>
                    <a:pt x="13977" y="28981"/>
                  </a:cubicBezTo>
                  <a:cubicBezTo>
                    <a:pt x="20685" y="26049"/>
                    <a:pt x="25577" y="21162"/>
                    <a:pt x="29071" y="15018"/>
                  </a:cubicBezTo>
                  <a:cubicBezTo>
                    <a:pt x="77709" y="-2157"/>
                    <a:pt x="136830" y="-6904"/>
                    <a:pt x="184910" y="13063"/>
                  </a:cubicBezTo>
                  <a:cubicBezTo>
                    <a:pt x="190081" y="36103"/>
                    <a:pt x="191339" y="59840"/>
                    <a:pt x="194973" y="830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2" name="Google Shape;1712;p29"/>
            <p:cNvSpPr/>
            <p:nvPr/>
          </p:nvSpPr>
          <p:spPr>
            <a:xfrm>
              <a:off x="9986085" y="7084216"/>
              <a:ext cx="201847" cy="217613"/>
            </a:xfrm>
            <a:custGeom>
              <a:rect b="b" l="l" r="r" t="t"/>
              <a:pathLst>
                <a:path extrusionOk="0" h="217613" w="201847">
                  <a:moveTo>
                    <a:pt x="185189" y="20247"/>
                  </a:moveTo>
                  <a:cubicBezTo>
                    <a:pt x="203358" y="58646"/>
                    <a:pt x="203079" y="102211"/>
                    <a:pt x="200703" y="143682"/>
                  </a:cubicBezTo>
                  <a:cubicBezTo>
                    <a:pt x="197488" y="165744"/>
                    <a:pt x="197488" y="191297"/>
                    <a:pt x="183512" y="209589"/>
                  </a:cubicBezTo>
                  <a:cubicBezTo>
                    <a:pt x="159053" y="215035"/>
                    <a:pt x="133616" y="217269"/>
                    <a:pt x="108597" y="217408"/>
                  </a:cubicBezTo>
                  <a:cubicBezTo>
                    <a:pt x="63873" y="219642"/>
                    <a:pt x="15514" y="203864"/>
                    <a:pt x="0" y="157785"/>
                  </a:cubicBezTo>
                  <a:cubicBezTo>
                    <a:pt x="5730" y="151502"/>
                    <a:pt x="8945" y="142984"/>
                    <a:pt x="7408" y="134466"/>
                  </a:cubicBezTo>
                  <a:cubicBezTo>
                    <a:pt x="559" y="94392"/>
                    <a:pt x="-4193" y="50268"/>
                    <a:pt x="11042" y="11450"/>
                  </a:cubicBezTo>
                  <a:cubicBezTo>
                    <a:pt x="31447" y="8657"/>
                    <a:pt x="80644" y="0"/>
                    <a:pt x="121875" y="0"/>
                  </a:cubicBezTo>
                  <a:cubicBezTo>
                    <a:pt x="152205" y="140"/>
                    <a:pt x="178341" y="4887"/>
                    <a:pt x="185189" y="202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3" name="Google Shape;1713;p29"/>
            <p:cNvSpPr/>
            <p:nvPr/>
          </p:nvSpPr>
          <p:spPr>
            <a:xfrm>
              <a:off x="9013319" y="7085752"/>
              <a:ext cx="1159632" cy="473495"/>
            </a:xfrm>
            <a:custGeom>
              <a:rect b="b" l="l" r="r" t="t"/>
              <a:pathLst>
                <a:path extrusionOk="0" h="473495" w="1159632">
                  <a:moveTo>
                    <a:pt x="1104285" y="273122"/>
                  </a:moveTo>
                  <a:cubicBezTo>
                    <a:pt x="1126089" y="273122"/>
                    <a:pt x="1144398" y="271726"/>
                    <a:pt x="1159632" y="268374"/>
                  </a:cubicBezTo>
                  <a:cubicBezTo>
                    <a:pt x="1133356" y="299931"/>
                    <a:pt x="1112531" y="338470"/>
                    <a:pt x="1085277" y="367653"/>
                  </a:cubicBezTo>
                  <a:cubicBezTo>
                    <a:pt x="1073816" y="384270"/>
                    <a:pt x="1045304" y="404656"/>
                    <a:pt x="1045304" y="425042"/>
                  </a:cubicBezTo>
                  <a:cubicBezTo>
                    <a:pt x="1043906" y="426160"/>
                    <a:pt x="1042649" y="427137"/>
                    <a:pt x="1041670" y="427835"/>
                  </a:cubicBezTo>
                  <a:cubicBezTo>
                    <a:pt x="1024899" y="442357"/>
                    <a:pt x="1009105" y="457856"/>
                    <a:pt x="993312" y="473495"/>
                  </a:cubicBezTo>
                  <a:cubicBezTo>
                    <a:pt x="993032" y="452969"/>
                    <a:pt x="992333" y="432443"/>
                    <a:pt x="991075" y="411917"/>
                  </a:cubicBezTo>
                  <a:cubicBezTo>
                    <a:pt x="992194" y="333024"/>
                    <a:pt x="903443" y="320178"/>
                    <a:pt x="841666" y="320597"/>
                  </a:cubicBezTo>
                  <a:cubicBezTo>
                    <a:pt x="786739" y="321574"/>
                    <a:pt x="730972" y="327998"/>
                    <a:pt x="677861" y="342380"/>
                  </a:cubicBezTo>
                  <a:cubicBezTo>
                    <a:pt x="661229" y="348244"/>
                    <a:pt x="647113" y="366397"/>
                    <a:pt x="646694" y="383572"/>
                  </a:cubicBezTo>
                  <a:cubicBezTo>
                    <a:pt x="622934" y="391391"/>
                    <a:pt x="603506" y="416664"/>
                    <a:pt x="584778" y="431884"/>
                  </a:cubicBezTo>
                  <a:cubicBezTo>
                    <a:pt x="577370" y="440821"/>
                    <a:pt x="562555" y="452131"/>
                    <a:pt x="551234" y="464419"/>
                  </a:cubicBezTo>
                  <a:cubicBezTo>
                    <a:pt x="548439" y="447104"/>
                    <a:pt x="545364" y="429790"/>
                    <a:pt x="542289" y="412755"/>
                  </a:cubicBezTo>
                  <a:cubicBezTo>
                    <a:pt x="538096" y="388040"/>
                    <a:pt x="527194" y="362906"/>
                    <a:pt x="505391" y="348524"/>
                  </a:cubicBezTo>
                  <a:cubicBezTo>
                    <a:pt x="433691" y="305517"/>
                    <a:pt x="340189" y="320876"/>
                    <a:pt x="261920" y="335538"/>
                  </a:cubicBezTo>
                  <a:cubicBezTo>
                    <a:pt x="249341" y="338330"/>
                    <a:pt x="236203" y="345172"/>
                    <a:pt x="225581" y="354528"/>
                  </a:cubicBezTo>
                  <a:cubicBezTo>
                    <a:pt x="224743" y="354528"/>
                    <a:pt x="223904" y="354528"/>
                    <a:pt x="222926" y="354668"/>
                  </a:cubicBezTo>
                  <a:cubicBezTo>
                    <a:pt x="182254" y="361789"/>
                    <a:pt x="147313" y="388459"/>
                    <a:pt x="119499" y="417921"/>
                  </a:cubicBezTo>
                  <a:cubicBezTo>
                    <a:pt x="116145" y="421552"/>
                    <a:pt x="112092" y="425461"/>
                    <a:pt x="107899" y="429650"/>
                  </a:cubicBezTo>
                  <a:cubicBezTo>
                    <a:pt x="104265" y="418061"/>
                    <a:pt x="100491" y="406471"/>
                    <a:pt x="96718" y="395021"/>
                  </a:cubicBezTo>
                  <a:cubicBezTo>
                    <a:pt x="87214" y="351456"/>
                    <a:pt x="42069" y="335538"/>
                    <a:pt x="2516" y="329952"/>
                  </a:cubicBezTo>
                  <a:cubicBezTo>
                    <a:pt x="1677" y="329813"/>
                    <a:pt x="839" y="329673"/>
                    <a:pt x="0" y="329673"/>
                  </a:cubicBezTo>
                  <a:cubicBezTo>
                    <a:pt x="16073" y="312638"/>
                    <a:pt x="29910" y="286387"/>
                    <a:pt x="41510" y="274797"/>
                  </a:cubicBezTo>
                  <a:cubicBezTo>
                    <a:pt x="54928" y="256087"/>
                    <a:pt x="69883" y="238353"/>
                    <a:pt x="83440" y="219782"/>
                  </a:cubicBezTo>
                  <a:cubicBezTo>
                    <a:pt x="87912" y="213219"/>
                    <a:pt x="87912" y="204562"/>
                    <a:pt x="83580" y="198279"/>
                  </a:cubicBezTo>
                  <a:cubicBezTo>
                    <a:pt x="86794" y="191297"/>
                    <a:pt x="89031" y="183198"/>
                    <a:pt x="90288" y="174122"/>
                  </a:cubicBezTo>
                  <a:cubicBezTo>
                    <a:pt x="95739" y="152479"/>
                    <a:pt x="95739" y="128043"/>
                    <a:pt x="93503" y="103608"/>
                  </a:cubicBezTo>
                  <a:cubicBezTo>
                    <a:pt x="99792" y="98022"/>
                    <a:pt x="104545" y="89505"/>
                    <a:pt x="108178" y="82244"/>
                  </a:cubicBezTo>
                  <a:cubicBezTo>
                    <a:pt x="122295" y="59484"/>
                    <a:pt x="138228" y="38120"/>
                    <a:pt x="154720" y="17035"/>
                  </a:cubicBezTo>
                  <a:cubicBezTo>
                    <a:pt x="148710" y="47754"/>
                    <a:pt x="153462" y="81127"/>
                    <a:pt x="160451" y="111148"/>
                  </a:cubicBezTo>
                  <a:cubicBezTo>
                    <a:pt x="170793" y="138376"/>
                    <a:pt x="163106" y="191297"/>
                    <a:pt x="201122" y="194788"/>
                  </a:cubicBezTo>
                  <a:cubicBezTo>
                    <a:pt x="212164" y="244358"/>
                    <a:pt x="265414" y="260555"/>
                    <a:pt x="310418" y="263906"/>
                  </a:cubicBezTo>
                  <a:cubicBezTo>
                    <a:pt x="325094" y="264604"/>
                    <a:pt x="342565" y="265582"/>
                    <a:pt x="360595" y="265582"/>
                  </a:cubicBezTo>
                  <a:cubicBezTo>
                    <a:pt x="376248" y="265582"/>
                    <a:pt x="392321" y="264884"/>
                    <a:pt x="407695" y="262649"/>
                  </a:cubicBezTo>
                  <a:cubicBezTo>
                    <a:pt x="406577" y="263766"/>
                    <a:pt x="405599" y="264744"/>
                    <a:pt x="404620" y="265442"/>
                  </a:cubicBezTo>
                  <a:cubicBezTo>
                    <a:pt x="390923" y="280104"/>
                    <a:pt x="370937" y="297837"/>
                    <a:pt x="392461" y="315850"/>
                  </a:cubicBezTo>
                  <a:cubicBezTo>
                    <a:pt x="423489" y="334141"/>
                    <a:pt x="434530" y="287504"/>
                    <a:pt x="448507" y="268933"/>
                  </a:cubicBezTo>
                  <a:cubicBezTo>
                    <a:pt x="453538" y="259857"/>
                    <a:pt x="459548" y="251479"/>
                    <a:pt x="464859" y="242682"/>
                  </a:cubicBezTo>
                  <a:cubicBezTo>
                    <a:pt x="482051" y="230674"/>
                    <a:pt x="493511" y="212661"/>
                    <a:pt x="494909" y="185712"/>
                  </a:cubicBezTo>
                  <a:cubicBezTo>
                    <a:pt x="497704" y="150385"/>
                    <a:pt x="492253" y="115197"/>
                    <a:pt x="484985" y="80568"/>
                  </a:cubicBezTo>
                  <a:cubicBezTo>
                    <a:pt x="486803" y="79311"/>
                    <a:pt x="488480" y="77636"/>
                    <a:pt x="489737" y="75681"/>
                  </a:cubicBezTo>
                  <a:cubicBezTo>
                    <a:pt x="506090" y="48872"/>
                    <a:pt x="525517" y="24156"/>
                    <a:pt x="545504" y="0"/>
                  </a:cubicBezTo>
                  <a:cubicBezTo>
                    <a:pt x="544945" y="4468"/>
                    <a:pt x="544525" y="9076"/>
                    <a:pt x="544386" y="13963"/>
                  </a:cubicBezTo>
                  <a:cubicBezTo>
                    <a:pt x="539773" y="71771"/>
                    <a:pt x="548159" y="135444"/>
                    <a:pt x="579606" y="184734"/>
                  </a:cubicBezTo>
                  <a:cubicBezTo>
                    <a:pt x="612311" y="219642"/>
                    <a:pt x="663745" y="231092"/>
                    <a:pt x="709448" y="237655"/>
                  </a:cubicBezTo>
                  <a:cubicBezTo>
                    <a:pt x="716577" y="239331"/>
                    <a:pt x="723285" y="240448"/>
                    <a:pt x="729714" y="241146"/>
                  </a:cubicBezTo>
                  <a:cubicBezTo>
                    <a:pt x="720629" y="256645"/>
                    <a:pt x="711685" y="272144"/>
                    <a:pt x="700923" y="286527"/>
                  </a:cubicBezTo>
                  <a:cubicBezTo>
                    <a:pt x="689881" y="296301"/>
                    <a:pt x="686667" y="313755"/>
                    <a:pt x="698407" y="324367"/>
                  </a:cubicBezTo>
                  <a:cubicBezTo>
                    <a:pt x="737541" y="350897"/>
                    <a:pt x="749980" y="284991"/>
                    <a:pt x="763537" y="260415"/>
                  </a:cubicBezTo>
                  <a:cubicBezTo>
                    <a:pt x="766333" y="252735"/>
                    <a:pt x="770106" y="245056"/>
                    <a:pt x="774299" y="237236"/>
                  </a:cubicBezTo>
                  <a:cubicBezTo>
                    <a:pt x="820981" y="221458"/>
                    <a:pt x="837054" y="168397"/>
                    <a:pt x="838312" y="112544"/>
                  </a:cubicBezTo>
                  <a:cubicBezTo>
                    <a:pt x="846279" y="100117"/>
                    <a:pt x="853686" y="87829"/>
                    <a:pt x="860954" y="80429"/>
                  </a:cubicBezTo>
                  <a:cubicBezTo>
                    <a:pt x="875769" y="62974"/>
                    <a:pt x="893240" y="44124"/>
                    <a:pt x="912947" y="29602"/>
                  </a:cubicBezTo>
                  <a:cubicBezTo>
                    <a:pt x="904001" y="88388"/>
                    <a:pt x="918677" y="148430"/>
                    <a:pt x="942297" y="202188"/>
                  </a:cubicBezTo>
                  <a:cubicBezTo>
                    <a:pt x="967176" y="251758"/>
                    <a:pt x="1023361" y="271586"/>
                    <a:pt x="1075913" y="272424"/>
                  </a:cubicBezTo>
                  <a:cubicBezTo>
                    <a:pt x="1086255" y="272843"/>
                    <a:pt x="1095480" y="273122"/>
                    <a:pt x="1104285" y="2731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4" name="Google Shape;1714;p29"/>
            <p:cNvSpPr/>
            <p:nvPr/>
          </p:nvSpPr>
          <p:spPr>
            <a:xfrm>
              <a:off x="9696632" y="7469882"/>
              <a:ext cx="246975" cy="224529"/>
            </a:xfrm>
            <a:custGeom>
              <a:rect b="b" l="l" r="r" t="t"/>
              <a:pathLst>
                <a:path extrusionOk="0" h="224529" w="246975">
                  <a:moveTo>
                    <a:pt x="242213" y="17315"/>
                  </a:moveTo>
                  <a:cubicBezTo>
                    <a:pt x="248782" y="49151"/>
                    <a:pt x="246546" y="82104"/>
                    <a:pt x="246825" y="114499"/>
                  </a:cubicBezTo>
                  <a:cubicBezTo>
                    <a:pt x="245288" y="151641"/>
                    <a:pt x="248503" y="186410"/>
                    <a:pt x="237740" y="223273"/>
                  </a:cubicBezTo>
                  <a:cubicBezTo>
                    <a:pt x="219292" y="224250"/>
                    <a:pt x="200843" y="224390"/>
                    <a:pt x="182393" y="224530"/>
                  </a:cubicBezTo>
                  <a:cubicBezTo>
                    <a:pt x="129842" y="223971"/>
                    <a:pt x="71839" y="222994"/>
                    <a:pt x="25018" y="197301"/>
                  </a:cubicBezTo>
                  <a:cubicBezTo>
                    <a:pt x="6150" y="143124"/>
                    <a:pt x="1258" y="86433"/>
                    <a:pt x="0" y="29183"/>
                  </a:cubicBezTo>
                  <a:cubicBezTo>
                    <a:pt x="6848" y="27647"/>
                    <a:pt x="13277" y="23877"/>
                    <a:pt x="17750" y="18152"/>
                  </a:cubicBezTo>
                  <a:cubicBezTo>
                    <a:pt x="18029" y="17733"/>
                    <a:pt x="18309" y="17315"/>
                    <a:pt x="18589" y="17035"/>
                  </a:cubicBezTo>
                  <a:cubicBezTo>
                    <a:pt x="61637" y="7540"/>
                    <a:pt x="109855" y="0"/>
                    <a:pt x="155978" y="0"/>
                  </a:cubicBezTo>
                  <a:cubicBezTo>
                    <a:pt x="164224" y="0"/>
                    <a:pt x="172470" y="279"/>
                    <a:pt x="180576" y="838"/>
                  </a:cubicBezTo>
                  <a:cubicBezTo>
                    <a:pt x="200703" y="4049"/>
                    <a:pt x="227677" y="1257"/>
                    <a:pt x="242213" y="173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5" name="Google Shape;1715;p29"/>
            <p:cNvSpPr/>
            <p:nvPr/>
          </p:nvSpPr>
          <p:spPr>
            <a:xfrm>
              <a:off x="9460009" y="7494038"/>
              <a:ext cx="461505" cy="459252"/>
            </a:xfrm>
            <a:custGeom>
              <a:rect b="b" l="l" r="r" t="t"/>
              <a:pathLst>
                <a:path extrusionOk="0" h="459252" w="461505">
                  <a:moveTo>
                    <a:pt x="451302" y="260136"/>
                  </a:moveTo>
                  <a:cubicBezTo>
                    <a:pt x="454796" y="260555"/>
                    <a:pt x="458290" y="260834"/>
                    <a:pt x="461505" y="260974"/>
                  </a:cubicBezTo>
                  <a:cubicBezTo>
                    <a:pt x="454657" y="270608"/>
                    <a:pt x="449066" y="279126"/>
                    <a:pt x="445712" y="282477"/>
                  </a:cubicBezTo>
                  <a:cubicBezTo>
                    <a:pt x="436208" y="302166"/>
                    <a:pt x="400847" y="334840"/>
                    <a:pt x="401266" y="359555"/>
                  </a:cubicBezTo>
                  <a:cubicBezTo>
                    <a:pt x="357799" y="350478"/>
                    <a:pt x="312795" y="351316"/>
                    <a:pt x="268489" y="352154"/>
                  </a:cubicBezTo>
                  <a:cubicBezTo>
                    <a:pt x="250739" y="352573"/>
                    <a:pt x="233268" y="352852"/>
                    <a:pt x="215798" y="352713"/>
                  </a:cubicBezTo>
                  <a:cubicBezTo>
                    <a:pt x="194274" y="353690"/>
                    <a:pt x="172610" y="352992"/>
                    <a:pt x="151087" y="352014"/>
                  </a:cubicBezTo>
                  <a:cubicBezTo>
                    <a:pt x="148710" y="352014"/>
                    <a:pt x="146334" y="351875"/>
                    <a:pt x="143819" y="351735"/>
                  </a:cubicBezTo>
                  <a:cubicBezTo>
                    <a:pt x="134734" y="351177"/>
                    <a:pt x="125369" y="350758"/>
                    <a:pt x="117683" y="357460"/>
                  </a:cubicBezTo>
                  <a:cubicBezTo>
                    <a:pt x="107060" y="365419"/>
                    <a:pt x="103147" y="382734"/>
                    <a:pt x="107619" y="396278"/>
                  </a:cubicBezTo>
                  <a:cubicBezTo>
                    <a:pt x="93363" y="408985"/>
                    <a:pt x="79666" y="424205"/>
                    <a:pt x="74635" y="428394"/>
                  </a:cubicBezTo>
                  <a:cubicBezTo>
                    <a:pt x="69044" y="436213"/>
                    <a:pt x="55906" y="447104"/>
                    <a:pt x="43048" y="459252"/>
                  </a:cubicBezTo>
                  <a:cubicBezTo>
                    <a:pt x="41510" y="446127"/>
                    <a:pt x="39694" y="433141"/>
                    <a:pt x="37597" y="420295"/>
                  </a:cubicBezTo>
                  <a:cubicBezTo>
                    <a:pt x="35361" y="396138"/>
                    <a:pt x="25018" y="373518"/>
                    <a:pt x="5591" y="367793"/>
                  </a:cubicBezTo>
                  <a:cubicBezTo>
                    <a:pt x="3774" y="367234"/>
                    <a:pt x="1817" y="366676"/>
                    <a:pt x="0" y="366117"/>
                  </a:cubicBezTo>
                  <a:cubicBezTo>
                    <a:pt x="23341" y="341402"/>
                    <a:pt x="44446" y="295882"/>
                    <a:pt x="59820" y="264884"/>
                  </a:cubicBezTo>
                  <a:cubicBezTo>
                    <a:pt x="82881" y="257623"/>
                    <a:pt x="100771" y="242682"/>
                    <a:pt x="106362" y="211963"/>
                  </a:cubicBezTo>
                  <a:cubicBezTo>
                    <a:pt x="113769" y="177613"/>
                    <a:pt x="114048" y="142565"/>
                    <a:pt x="110974" y="107797"/>
                  </a:cubicBezTo>
                  <a:cubicBezTo>
                    <a:pt x="136970" y="109751"/>
                    <a:pt x="150947" y="63533"/>
                    <a:pt x="169116" y="48034"/>
                  </a:cubicBezTo>
                  <a:cubicBezTo>
                    <a:pt x="173169" y="40214"/>
                    <a:pt x="197069" y="18292"/>
                    <a:pt x="211185" y="0"/>
                  </a:cubicBezTo>
                  <a:cubicBezTo>
                    <a:pt x="203778" y="62974"/>
                    <a:pt x="206294" y="127206"/>
                    <a:pt x="216357" y="189761"/>
                  </a:cubicBezTo>
                  <a:cubicBezTo>
                    <a:pt x="244589" y="261113"/>
                    <a:pt x="386032" y="258181"/>
                    <a:pt x="451302" y="2601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6" name="Google Shape;1716;p29"/>
            <p:cNvSpPr/>
            <p:nvPr/>
          </p:nvSpPr>
          <p:spPr>
            <a:xfrm>
              <a:off x="9618555" y="7060059"/>
              <a:ext cx="172045" cy="206237"/>
            </a:xfrm>
            <a:custGeom>
              <a:rect b="b" l="l" r="r" t="t"/>
              <a:pathLst>
                <a:path extrusionOk="0" h="206237" w="172045">
                  <a:moveTo>
                    <a:pt x="144884" y="13963"/>
                  </a:moveTo>
                  <a:cubicBezTo>
                    <a:pt x="162215" y="48034"/>
                    <a:pt x="172837" y="89924"/>
                    <a:pt x="171999" y="130417"/>
                  </a:cubicBezTo>
                  <a:cubicBezTo>
                    <a:pt x="163054" y="142146"/>
                    <a:pt x="158302" y="154434"/>
                    <a:pt x="167666" y="167280"/>
                  </a:cubicBezTo>
                  <a:cubicBezTo>
                    <a:pt x="164871" y="180406"/>
                    <a:pt x="160398" y="192973"/>
                    <a:pt x="154388" y="204562"/>
                  </a:cubicBezTo>
                  <a:cubicBezTo>
                    <a:pt x="153550" y="204702"/>
                    <a:pt x="152711" y="204981"/>
                    <a:pt x="151873" y="205121"/>
                  </a:cubicBezTo>
                  <a:cubicBezTo>
                    <a:pt x="148937" y="205540"/>
                    <a:pt x="146142" y="205958"/>
                    <a:pt x="143067" y="206238"/>
                  </a:cubicBezTo>
                  <a:cubicBezTo>
                    <a:pt x="98203" y="205260"/>
                    <a:pt x="35309" y="204004"/>
                    <a:pt x="4420" y="165465"/>
                  </a:cubicBezTo>
                  <a:cubicBezTo>
                    <a:pt x="17977" y="142844"/>
                    <a:pt x="-1450" y="115476"/>
                    <a:pt x="87" y="90761"/>
                  </a:cubicBezTo>
                  <a:cubicBezTo>
                    <a:pt x="2184" y="62556"/>
                    <a:pt x="-7180" y="15779"/>
                    <a:pt x="27202" y="5306"/>
                  </a:cubicBezTo>
                  <a:cubicBezTo>
                    <a:pt x="43275" y="977"/>
                    <a:pt x="59767" y="0"/>
                    <a:pt x="76539" y="0"/>
                  </a:cubicBezTo>
                  <a:cubicBezTo>
                    <a:pt x="85344" y="0"/>
                    <a:pt x="94010" y="279"/>
                    <a:pt x="102675" y="419"/>
                  </a:cubicBezTo>
                  <a:cubicBezTo>
                    <a:pt x="116791" y="2653"/>
                    <a:pt x="135800" y="1117"/>
                    <a:pt x="144884" y="139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7" name="Google Shape;1717;p29"/>
            <p:cNvSpPr/>
            <p:nvPr/>
          </p:nvSpPr>
          <p:spPr>
            <a:xfrm>
              <a:off x="9228765" y="7072487"/>
              <a:ext cx="218611" cy="222571"/>
            </a:xfrm>
            <a:custGeom>
              <a:rect b="b" l="l" r="r" t="t"/>
              <a:pathLst>
                <a:path extrusionOk="0" h="222571" w="218611">
                  <a:moveTo>
                    <a:pt x="199238" y="65069"/>
                  </a:moveTo>
                  <a:cubicBezTo>
                    <a:pt x="208463" y="111287"/>
                    <a:pt x="226213" y="160438"/>
                    <a:pt x="215032" y="207494"/>
                  </a:cubicBezTo>
                  <a:cubicBezTo>
                    <a:pt x="193648" y="216850"/>
                    <a:pt x="170027" y="219642"/>
                    <a:pt x="147106" y="222296"/>
                  </a:cubicBezTo>
                  <a:cubicBezTo>
                    <a:pt x="138720" y="221877"/>
                    <a:pt x="129495" y="222016"/>
                    <a:pt x="119991" y="222296"/>
                  </a:cubicBezTo>
                  <a:cubicBezTo>
                    <a:pt x="85469" y="223133"/>
                    <a:pt x="46614" y="223971"/>
                    <a:pt x="28585" y="193810"/>
                  </a:cubicBezTo>
                  <a:cubicBezTo>
                    <a:pt x="16844" y="172307"/>
                    <a:pt x="10555" y="144939"/>
                    <a:pt x="7760" y="120084"/>
                  </a:cubicBezTo>
                  <a:cubicBezTo>
                    <a:pt x="3148" y="91878"/>
                    <a:pt x="-4679" y="62695"/>
                    <a:pt x="3706" y="34489"/>
                  </a:cubicBezTo>
                  <a:cubicBezTo>
                    <a:pt x="21736" y="9355"/>
                    <a:pt x="62967" y="0"/>
                    <a:pt x="103080" y="0"/>
                  </a:cubicBezTo>
                  <a:cubicBezTo>
                    <a:pt x="131592" y="0"/>
                    <a:pt x="159684" y="4748"/>
                    <a:pt x="178832" y="11729"/>
                  </a:cubicBezTo>
                  <a:cubicBezTo>
                    <a:pt x="193927" y="23179"/>
                    <a:pt x="192949" y="48173"/>
                    <a:pt x="199238" y="650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8" name="Google Shape;1718;p29"/>
            <p:cNvSpPr/>
            <p:nvPr/>
          </p:nvSpPr>
          <p:spPr>
            <a:xfrm>
              <a:off x="8832534" y="7066203"/>
              <a:ext cx="213955" cy="206669"/>
            </a:xfrm>
            <a:custGeom>
              <a:rect b="b" l="l" r="r" t="t"/>
              <a:pathLst>
                <a:path extrusionOk="0" h="206669" w="213955">
                  <a:moveTo>
                    <a:pt x="200772" y="54736"/>
                  </a:moveTo>
                  <a:cubicBezTo>
                    <a:pt x="207201" y="101234"/>
                    <a:pt x="224952" y="153457"/>
                    <a:pt x="204127" y="198418"/>
                  </a:cubicBezTo>
                  <a:cubicBezTo>
                    <a:pt x="201751" y="198977"/>
                    <a:pt x="199375" y="199675"/>
                    <a:pt x="196859" y="200234"/>
                  </a:cubicBezTo>
                  <a:cubicBezTo>
                    <a:pt x="180646" y="203305"/>
                    <a:pt x="164294" y="204981"/>
                    <a:pt x="147941" y="206238"/>
                  </a:cubicBezTo>
                  <a:cubicBezTo>
                    <a:pt x="139275" y="206098"/>
                    <a:pt x="130191" y="206238"/>
                    <a:pt x="121246" y="206377"/>
                  </a:cubicBezTo>
                  <a:cubicBezTo>
                    <a:pt x="89100" y="207076"/>
                    <a:pt x="55556" y="207774"/>
                    <a:pt x="27603" y="192554"/>
                  </a:cubicBezTo>
                  <a:cubicBezTo>
                    <a:pt x="13627" y="170492"/>
                    <a:pt x="11251" y="142844"/>
                    <a:pt x="5241" y="117711"/>
                  </a:cubicBezTo>
                  <a:cubicBezTo>
                    <a:pt x="9713" y="111008"/>
                    <a:pt x="11390" y="102491"/>
                    <a:pt x="9154" y="94252"/>
                  </a:cubicBezTo>
                  <a:cubicBezTo>
                    <a:pt x="1188" y="67443"/>
                    <a:pt x="-5102" y="37980"/>
                    <a:pt x="5940" y="11171"/>
                  </a:cubicBezTo>
                  <a:cubicBezTo>
                    <a:pt x="38086" y="2932"/>
                    <a:pt x="69393" y="0"/>
                    <a:pt x="101958" y="0"/>
                  </a:cubicBezTo>
                  <a:cubicBezTo>
                    <a:pt x="113699" y="0"/>
                    <a:pt x="125579" y="419"/>
                    <a:pt x="137738" y="1117"/>
                  </a:cubicBezTo>
                  <a:cubicBezTo>
                    <a:pt x="173937" y="559"/>
                    <a:pt x="197278" y="17594"/>
                    <a:pt x="200772" y="547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9" name="Google Shape;1719;p29"/>
            <p:cNvSpPr/>
            <p:nvPr/>
          </p:nvSpPr>
          <p:spPr>
            <a:xfrm>
              <a:off x="8466418" y="7110884"/>
              <a:ext cx="198683" cy="203636"/>
            </a:xfrm>
            <a:custGeom>
              <a:rect b="b" l="l" r="r" t="t"/>
              <a:pathLst>
                <a:path extrusionOk="0" h="203636" w="198683">
                  <a:moveTo>
                    <a:pt x="180017" y="26672"/>
                  </a:moveTo>
                  <a:cubicBezTo>
                    <a:pt x="191339" y="77917"/>
                    <a:pt x="208250" y="138378"/>
                    <a:pt x="191898" y="191020"/>
                  </a:cubicBezTo>
                  <a:cubicBezTo>
                    <a:pt x="173588" y="198141"/>
                    <a:pt x="154021" y="201353"/>
                    <a:pt x="134594" y="203308"/>
                  </a:cubicBezTo>
                  <a:cubicBezTo>
                    <a:pt x="95180" y="204006"/>
                    <a:pt x="50595" y="205681"/>
                    <a:pt x="16772" y="182363"/>
                  </a:cubicBezTo>
                  <a:cubicBezTo>
                    <a:pt x="6150" y="169796"/>
                    <a:pt x="4333" y="151923"/>
                    <a:pt x="0" y="136563"/>
                  </a:cubicBezTo>
                  <a:cubicBezTo>
                    <a:pt x="4333" y="93556"/>
                    <a:pt x="-2935" y="48874"/>
                    <a:pt x="3634" y="5727"/>
                  </a:cubicBezTo>
                  <a:cubicBezTo>
                    <a:pt x="16772" y="2236"/>
                    <a:pt x="41510" y="2"/>
                    <a:pt x="68345" y="2"/>
                  </a:cubicBezTo>
                  <a:cubicBezTo>
                    <a:pt x="114328" y="-138"/>
                    <a:pt x="166600" y="6704"/>
                    <a:pt x="180017" y="266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0" name="Google Shape;1720;p29"/>
            <p:cNvSpPr/>
            <p:nvPr/>
          </p:nvSpPr>
          <p:spPr>
            <a:xfrm>
              <a:off x="8069916" y="7074441"/>
              <a:ext cx="190464" cy="202235"/>
            </a:xfrm>
            <a:custGeom>
              <a:rect b="b" l="l" r="r" t="t"/>
              <a:pathLst>
                <a:path extrusionOk="0" h="202235" w="190464">
                  <a:moveTo>
                    <a:pt x="183780" y="91599"/>
                  </a:moveTo>
                  <a:cubicBezTo>
                    <a:pt x="186994" y="127345"/>
                    <a:pt x="196079" y="164627"/>
                    <a:pt x="185457" y="199954"/>
                  </a:cubicBezTo>
                  <a:cubicBezTo>
                    <a:pt x="185317" y="199954"/>
                    <a:pt x="185038" y="199954"/>
                    <a:pt x="184898" y="200094"/>
                  </a:cubicBezTo>
                  <a:cubicBezTo>
                    <a:pt x="180565" y="200792"/>
                    <a:pt x="176232" y="201211"/>
                    <a:pt x="171900" y="201490"/>
                  </a:cubicBezTo>
                  <a:cubicBezTo>
                    <a:pt x="127175" y="202887"/>
                    <a:pt x="82031" y="203026"/>
                    <a:pt x="37725" y="195486"/>
                  </a:cubicBezTo>
                  <a:cubicBezTo>
                    <a:pt x="18437" y="194369"/>
                    <a:pt x="13965" y="175798"/>
                    <a:pt x="8374" y="160438"/>
                  </a:cubicBezTo>
                  <a:cubicBezTo>
                    <a:pt x="7396" y="158623"/>
                    <a:pt x="7815" y="156668"/>
                    <a:pt x="7536" y="154574"/>
                  </a:cubicBezTo>
                  <a:cubicBezTo>
                    <a:pt x="5160" y="109751"/>
                    <a:pt x="-6441" y="63254"/>
                    <a:pt x="4880" y="18990"/>
                  </a:cubicBezTo>
                  <a:cubicBezTo>
                    <a:pt x="33951" y="6283"/>
                    <a:pt x="66097" y="0"/>
                    <a:pt x="98243" y="0"/>
                  </a:cubicBezTo>
                  <a:cubicBezTo>
                    <a:pt x="121305" y="0"/>
                    <a:pt x="144506" y="3212"/>
                    <a:pt x="166449" y="9635"/>
                  </a:cubicBezTo>
                  <a:cubicBezTo>
                    <a:pt x="178888" y="34769"/>
                    <a:pt x="179167" y="64231"/>
                    <a:pt x="183780" y="915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1" name="Google Shape;1721;p29"/>
            <p:cNvSpPr/>
            <p:nvPr/>
          </p:nvSpPr>
          <p:spPr>
            <a:xfrm>
              <a:off x="7668498" y="7120381"/>
              <a:ext cx="221287" cy="185520"/>
            </a:xfrm>
            <a:custGeom>
              <a:rect b="b" l="l" r="r" t="t"/>
              <a:pathLst>
                <a:path extrusionOk="0" h="185520" w="221287">
                  <a:moveTo>
                    <a:pt x="188823" y="0"/>
                  </a:moveTo>
                  <a:cubicBezTo>
                    <a:pt x="203498" y="53200"/>
                    <a:pt x="228796" y="113522"/>
                    <a:pt x="219152" y="169514"/>
                  </a:cubicBezTo>
                  <a:cubicBezTo>
                    <a:pt x="210207" y="172167"/>
                    <a:pt x="200982" y="174122"/>
                    <a:pt x="191898" y="176077"/>
                  </a:cubicBezTo>
                  <a:cubicBezTo>
                    <a:pt x="170933" y="180266"/>
                    <a:pt x="149968" y="183617"/>
                    <a:pt x="128724" y="185293"/>
                  </a:cubicBezTo>
                  <a:cubicBezTo>
                    <a:pt x="24040" y="188923"/>
                    <a:pt x="28652" y="149268"/>
                    <a:pt x="0" y="63812"/>
                  </a:cubicBezTo>
                  <a:cubicBezTo>
                    <a:pt x="8666" y="53619"/>
                    <a:pt x="4333" y="40354"/>
                    <a:pt x="5870" y="28485"/>
                  </a:cubicBezTo>
                  <a:cubicBezTo>
                    <a:pt x="62056" y="4329"/>
                    <a:pt x="127885" y="1117"/>
                    <a:pt x="1888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2" name="Google Shape;1722;p29"/>
            <p:cNvSpPr/>
            <p:nvPr/>
          </p:nvSpPr>
          <p:spPr>
            <a:xfrm>
              <a:off x="7326912" y="7165603"/>
              <a:ext cx="198351" cy="162423"/>
            </a:xfrm>
            <a:custGeom>
              <a:rect b="b" l="l" r="r" t="t"/>
              <a:pathLst>
                <a:path extrusionOk="0" h="162423" w="198351">
                  <a:moveTo>
                    <a:pt x="190919" y="63133"/>
                  </a:moveTo>
                  <a:cubicBezTo>
                    <a:pt x="199305" y="91897"/>
                    <a:pt x="206992" y="141746"/>
                    <a:pt x="175964" y="158363"/>
                  </a:cubicBezTo>
                  <a:cubicBezTo>
                    <a:pt x="149689" y="161435"/>
                    <a:pt x="123273" y="162552"/>
                    <a:pt x="96298" y="162412"/>
                  </a:cubicBezTo>
                  <a:cubicBezTo>
                    <a:pt x="79526" y="162272"/>
                    <a:pt x="64012" y="157106"/>
                    <a:pt x="56186" y="141327"/>
                  </a:cubicBezTo>
                  <a:cubicBezTo>
                    <a:pt x="34802" y="109212"/>
                    <a:pt x="19427" y="74583"/>
                    <a:pt x="4612" y="38837"/>
                  </a:cubicBezTo>
                  <a:cubicBezTo>
                    <a:pt x="3075" y="35905"/>
                    <a:pt x="1817" y="32833"/>
                    <a:pt x="419" y="29621"/>
                  </a:cubicBezTo>
                  <a:lnTo>
                    <a:pt x="419" y="29621"/>
                  </a:lnTo>
                  <a:cubicBezTo>
                    <a:pt x="978" y="25432"/>
                    <a:pt x="699" y="20685"/>
                    <a:pt x="0" y="16496"/>
                  </a:cubicBezTo>
                  <a:cubicBezTo>
                    <a:pt x="559" y="11748"/>
                    <a:pt x="4193" y="8816"/>
                    <a:pt x="8246" y="6582"/>
                  </a:cubicBezTo>
                  <a:cubicBezTo>
                    <a:pt x="15374" y="17333"/>
                    <a:pt x="28792" y="23896"/>
                    <a:pt x="42209" y="19847"/>
                  </a:cubicBezTo>
                  <a:cubicBezTo>
                    <a:pt x="73796" y="11329"/>
                    <a:pt x="99932" y="5604"/>
                    <a:pt x="134594" y="996"/>
                  </a:cubicBezTo>
                  <a:cubicBezTo>
                    <a:pt x="175266" y="-6963"/>
                    <a:pt x="179179" y="34508"/>
                    <a:pt x="190919" y="631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3" name="Google Shape;1723;p29"/>
            <p:cNvSpPr/>
            <p:nvPr/>
          </p:nvSpPr>
          <p:spPr>
            <a:xfrm>
              <a:off x="6903005" y="7188691"/>
              <a:ext cx="301842" cy="187061"/>
            </a:xfrm>
            <a:custGeom>
              <a:rect b="b" l="l" r="r" t="t"/>
              <a:pathLst>
                <a:path extrusionOk="0" h="187061" w="301842">
                  <a:moveTo>
                    <a:pt x="281767" y="54567"/>
                  </a:moveTo>
                  <a:cubicBezTo>
                    <a:pt x="291410" y="88917"/>
                    <a:pt x="307763" y="125780"/>
                    <a:pt x="299657" y="161805"/>
                  </a:cubicBezTo>
                  <a:cubicBezTo>
                    <a:pt x="251158" y="174512"/>
                    <a:pt x="201541" y="181912"/>
                    <a:pt x="151226" y="186241"/>
                  </a:cubicBezTo>
                  <a:cubicBezTo>
                    <a:pt x="146474" y="186101"/>
                    <a:pt x="141442" y="186381"/>
                    <a:pt x="136271" y="186660"/>
                  </a:cubicBezTo>
                  <a:cubicBezTo>
                    <a:pt x="120338" y="187358"/>
                    <a:pt x="103706" y="188196"/>
                    <a:pt x="90428" y="179259"/>
                  </a:cubicBezTo>
                  <a:cubicBezTo>
                    <a:pt x="48359" y="138486"/>
                    <a:pt x="30469" y="80539"/>
                    <a:pt x="0" y="31528"/>
                  </a:cubicBezTo>
                  <a:cubicBezTo>
                    <a:pt x="57024" y="25244"/>
                    <a:pt x="113489" y="3322"/>
                    <a:pt x="171771" y="669"/>
                  </a:cubicBezTo>
                  <a:cubicBezTo>
                    <a:pt x="179039" y="948"/>
                    <a:pt x="187006" y="669"/>
                    <a:pt x="194972" y="390"/>
                  </a:cubicBezTo>
                  <a:cubicBezTo>
                    <a:pt x="218732" y="-448"/>
                    <a:pt x="244170" y="-1286"/>
                    <a:pt x="262060" y="13375"/>
                  </a:cubicBezTo>
                  <a:cubicBezTo>
                    <a:pt x="271704" y="25244"/>
                    <a:pt x="276735" y="40185"/>
                    <a:pt x="281767" y="5456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4" name="Google Shape;1724;p29"/>
            <p:cNvSpPr/>
            <p:nvPr/>
          </p:nvSpPr>
          <p:spPr>
            <a:xfrm>
              <a:off x="6205436" y="7240046"/>
              <a:ext cx="556545" cy="262364"/>
            </a:xfrm>
            <a:custGeom>
              <a:rect b="b" l="l" r="r" t="t"/>
              <a:pathLst>
                <a:path extrusionOk="0" h="262364" w="556545">
                  <a:moveTo>
                    <a:pt x="501198" y="25553"/>
                  </a:moveTo>
                  <a:cubicBezTo>
                    <a:pt x="521604" y="75122"/>
                    <a:pt x="554029" y="129021"/>
                    <a:pt x="556545" y="183897"/>
                  </a:cubicBezTo>
                  <a:cubicBezTo>
                    <a:pt x="421392" y="208612"/>
                    <a:pt x="287916" y="266838"/>
                    <a:pt x="147592" y="262091"/>
                  </a:cubicBezTo>
                  <a:cubicBezTo>
                    <a:pt x="119360" y="260974"/>
                    <a:pt x="95040" y="262649"/>
                    <a:pt x="66388" y="256366"/>
                  </a:cubicBezTo>
                  <a:cubicBezTo>
                    <a:pt x="35640" y="209030"/>
                    <a:pt x="16772" y="155551"/>
                    <a:pt x="0" y="101513"/>
                  </a:cubicBezTo>
                  <a:cubicBezTo>
                    <a:pt x="51573" y="72469"/>
                    <a:pt x="112231" y="62416"/>
                    <a:pt x="170514" y="52642"/>
                  </a:cubicBezTo>
                  <a:cubicBezTo>
                    <a:pt x="226839" y="43565"/>
                    <a:pt x="282326" y="29881"/>
                    <a:pt x="338232" y="18850"/>
                  </a:cubicBezTo>
                  <a:cubicBezTo>
                    <a:pt x="377506" y="10891"/>
                    <a:pt x="416920" y="3491"/>
                    <a:pt x="457032" y="559"/>
                  </a:cubicBezTo>
                  <a:cubicBezTo>
                    <a:pt x="460247" y="140"/>
                    <a:pt x="463182" y="0"/>
                    <a:pt x="465977" y="0"/>
                  </a:cubicBezTo>
                  <a:cubicBezTo>
                    <a:pt x="482889" y="0"/>
                    <a:pt x="495048" y="7121"/>
                    <a:pt x="501198" y="255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5" name="Google Shape;1725;p29"/>
            <p:cNvSpPr/>
            <p:nvPr/>
          </p:nvSpPr>
          <p:spPr>
            <a:xfrm>
              <a:off x="6042470" y="7368089"/>
              <a:ext cx="199584" cy="353690"/>
            </a:xfrm>
            <a:custGeom>
              <a:rect b="b" l="l" r="r" t="t"/>
              <a:pathLst>
                <a:path extrusionOk="0" h="353690" w="199584">
                  <a:moveTo>
                    <a:pt x="199585" y="179289"/>
                  </a:moveTo>
                  <a:cubicBezTo>
                    <a:pt x="196929" y="182221"/>
                    <a:pt x="194413" y="185014"/>
                    <a:pt x="191898" y="187527"/>
                  </a:cubicBezTo>
                  <a:cubicBezTo>
                    <a:pt x="166181" y="218107"/>
                    <a:pt x="144517" y="251898"/>
                    <a:pt x="120058" y="283734"/>
                  </a:cubicBezTo>
                  <a:cubicBezTo>
                    <a:pt x="104964" y="303841"/>
                    <a:pt x="89310" y="323669"/>
                    <a:pt x="73796" y="343497"/>
                  </a:cubicBezTo>
                  <a:cubicBezTo>
                    <a:pt x="71141" y="346569"/>
                    <a:pt x="68066" y="349920"/>
                    <a:pt x="65410" y="353690"/>
                  </a:cubicBezTo>
                  <a:cubicBezTo>
                    <a:pt x="52831" y="327579"/>
                    <a:pt x="40532" y="301467"/>
                    <a:pt x="28792" y="274937"/>
                  </a:cubicBezTo>
                  <a:cubicBezTo>
                    <a:pt x="19148" y="251479"/>
                    <a:pt x="9644" y="228020"/>
                    <a:pt x="0" y="204562"/>
                  </a:cubicBezTo>
                  <a:cubicBezTo>
                    <a:pt x="11461" y="186829"/>
                    <a:pt x="18589" y="160857"/>
                    <a:pt x="29351" y="147452"/>
                  </a:cubicBezTo>
                  <a:cubicBezTo>
                    <a:pt x="58981" y="96905"/>
                    <a:pt x="88751" y="45241"/>
                    <a:pt x="126208" y="0"/>
                  </a:cubicBezTo>
                  <a:cubicBezTo>
                    <a:pt x="133895" y="44543"/>
                    <a:pt x="146055" y="86293"/>
                    <a:pt x="164084" y="128741"/>
                  </a:cubicBezTo>
                  <a:cubicBezTo>
                    <a:pt x="172051" y="154294"/>
                    <a:pt x="184211" y="169794"/>
                    <a:pt x="199585" y="1792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6" name="Google Shape;1726;p29"/>
            <p:cNvSpPr/>
            <p:nvPr/>
          </p:nvSpPr>
          <p:spPr>
            <a:xfrm>
              <a:off x="6130662" y="7493899"/>
              <a:ext cx="613988" cy="341402"/>
            </a:xfrm>
            <a:custGeom>
              <a:rect b="b" l="l" r="r" t="t"/>
              <a:pathLst>
                <a:path extrusionOk="0" h="341402" w="613988">
                  <a:moveTo>
                    <a:pt x="601410" y="65907"/>
                  </a:moveTo>
                  <a:cubicBezTo>
                    <a:pt x="606022" y="68001"/>
                    <a:pt x="610215" y="69258"/>
                    <a:pt x="613989" y="69537"/>
                  </a:cubicBezTo>
                  <a:cubicBezTo>
                    <a:pt x="603366" y="71632"/>
                    <a:pt x="592884" y="73587"/>
                    <a:pt x="582402" y="75262"/>
                  </a:cubicBezTo>
                  <a:cubicBezTo>
                    <a:pt x="528173" y="95230"/>
                    <a:pt x="180996" y="133908"/>
                    <a:pt x="199026" y="194509"/>
                  </a:cubicBezTo>
                  <a:cubicBezTo>
                    <a:pt x="197348" y="195067"/>
                    <a:pt x="195671" y="195765"/>
                    <a:pt x="194274" y="196463"/>
                  </a:cubicBezTo>
                  <a:cubicBezTo>
                    <a:pt x="193575" y="187667"/>
                    <a:pt x="185189" y="179568"/>
                    <a:pt x="175685" y="181802"/>
                  </a:cubicBezTo>
                  <a:cubicBezTo>
                    <a:pt x="166321" y="183757"/>
                    <a:pt x="158074" y="189203"/>
                    <a:pt x="150387" y="194927"/>
                  </a:cubicBezTo>
                  <a:cubicBezTo>
                    <a:pt x="104125" y="233885"/>
                    <a:pt x="69184" y="284153"/>
                    <a:pt x="35500" y="334002"/>
                  </a:cubicBezTo>
                  <a:cubicBezTo>
                    <a:pt x="34242" y="336376"/>
                    <a:pt x="32705" y="338749"/>
                    <a:pt x="31028" y="341402"/>
                  </a:cubicBezTo>
                  <a:cubicBezTo>
                    <a:pt x="27674" y="333862"/>
                    <a:pt x="24319" y="326462"/>
                    <a:pt x="20965" y="319061"/>
                  </a:cubicBezTo>
                  <a:cubicBezTo>
                    <a:pt x="14116" y="304400"/>
                    <a:pt x="7128" y="289738"/>
                    <a:pt x="0" y="275077"/>
                  </a:cubicBezTo>
                  <a:cubicBezTo>
                    <a:pt x="7128" y="270469"/>
                    <a:pt x="12858" y="262231"/>
                    <a:pt x="16492" y="254132"/>
                  </a:cubicBezTo>
                  <a:cubicBezTo>
                    <a:pt x="38435" y="219224"/>
                    <a:pt x="62195" y="185712"/>
                    <a:pt x="83580" y="150385"/>
                  </a:cubicBezTo>
                  <a:cubicBezTo>
                    <a:pt x="101190" y="121620"/>
                    <a:pt x="116844" y="91878"/>
                    <a:pt x="134594" y="63254"/>
                  </a:cubicBezTo>
                  <a:cubicBezTo>
                    <a:pt x="156397" y="68979"/>
                    <a:pt x="181974" y="68839"/>
                    <a:pt x="209229" y="69816"/>
                  </a:cubicBezTo>
                  <a:cubicBezTo>
                    <a:pt x="220410" y="70654"/>
                    <a:pt x="231591" y="70934"/>
                    <a:pt x="242772" y="70934"/>
                  </a:cubicBezTo>
                  <a:cubicBezTo>
                    <a:pt x="366884" y="70934"/>
                    <a:pt x="485265" y="26251"/>
                    <a:pt x="605882" y="0"/>
                  </a:cubicBezTo>
                  <a:cubicBezTo>
                    <a:pt x="589250" y="22900"/>
                    <a:pt x="574435" y="47894"/>
                    <a:pt x="601410" y="659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7" name="Google Shape;1727;p29"/>
            <p:cNvSpPr/>
            <p:nvPr/>
          </p:nvSpPr>
          <p:spPr>
            <a:xfrm>
              <a:off x="6756810" y="7213795"/>
              <a:ext cx="443195" cy="431884"/>
            </a:xfrm>
            <a:custGeom>
              <a:rect b="b" l="l" r="r" t="t"/>
              <a:pathLst>
                <a:path extrusionOk="0" h="431884" w="443195">
                  <a:moveTo>
                    <a:pt x="430896" y="203864"/>
                  </a:moveTo>
                  <a:cubicBezTo>
                    <a:pt x="434949" y="203166"/>
                    <a:pt x="439142" y="202468"/>
                    <a:pt x="443196" y="201630"/>
                  </a:cubicBezTo>
                  <a:cubicBezTo>
                    <a:pt x="429778" y="222016"/>
                    <a:pt x="418317" y="240168"/>
                    <a:pt x="413286" y="244358"/>
                  </a:cubicBezTo>
                  <a:cubicBezTo>
                    <a:pt x="405319" y="252037"/>
                    <a:pt x="396933" y="262789"/>
                    <a:pt x="395955" y="273262"/>
                  </a:cubicBezTo>
                  <a:lnTo>
                    <a:pt x="395955" y="273262"/>
                  </a:lnTo>
                  <a:cubicBezTo>
                    <a:pt x="378344" y="294765"/>
                    <a:pt x="363250" y="318782"/>
                    <a:pt x="346897" y="340844"/>
                  </a:cubicBezTo>
                  <a:cubicBezTo>
                    <a:pt x="341027" y="349501"/>
                    <a:pt x="343683" y="361649"/>
                    <a:pt x="353047" y="366676"/>
                  </a:cubicBezTo>
                  <a:cubicBezTo>
                    <a:pt x="355283" y="367514"/>
                    <a:pt x="357380" y="368072"/>
                    <a:pt x="359336" y="368212"/>
                  </a:cubicBezTo>
                  <a:cubicBezTo>
                    <a:pt x="349273" y="380918"/>
                    <a:pt x="340189" y="393346"/>
                    <a:pt x="332921" y="401165"/>
                  </a:cubicBezTo>
                  <a:cubicBezTo>
                    <a:pt x="325094" y="411219"/>
                    <a:pt x="317686" y="421552"/>
                    <a:pt x="310279" y="431884"/>
                  </a:cubicBezTo>
                  <a:cubicBezTo>
                    <a:pt x="295464" y="398652"/>
                    <a:pt x="281487" y="362208"/>
                    <a:pt x="251438" y="340844"/>
                  </a:cubicBezTo>
                  <a:cubicBezTo>
                    <a:pt x="172470" y="304120"/>
                    <a:pt x="83580" y="329534"/>
                    <a:pt x="0" y="347127"/>
                  </a:cubicBezTo>
                  <a:cubicBezTo>
                    <a:pt x="15095" y="339308"/>
                    <a:pt x="22782" y="315431"/>
                    <a:pt x="31447" y="300071"/>
                  </a:cubicBezTo>
                  <a:cubicBezTo>
                    <a:pt x="46402" y="272843"/>
                    <a:pt x="63314" y="246871"/>
                    <a:pt x="81483" y="221737"/>
                  </a:cubicBezTo>
                  <a:cubicBezTo>
                    <a:pt x="86235" y="214755"/>
                    <a:pt x="86794" y="205679"/>
                    <a:pt x="82042" y="198418"/>
                  </a:cubicBezTo>
                  <a:cubicBezTo>
                    <a:pt x="77150" y="192833"/>
                    <a:pt x="72119" y="190040"/>
                    <a:pt x="66948" y="189063"/>
                  </a:cubicBezTo>
                  <a:cubicBezTo>
                    <a:pt x="64292" y="165325"/>
                    <a:pt x="55906" y="139912"/>
                    <a:pt x="46542" y="117571"/>
                  </a:cubicBezTo>
                  <a:cubicBezTo>
                    <a:pt x="48778" y="113103"/>
                    <a:pt x="50595" y="108495"/>
                    <a:pt x="51993" y="104166"/>
                  </a:cubicBezTo>
                  <a:cubicBezTo>
                    <a:pt x="69883" y="67582"/>
                    <a:pt x="88332" y="30021"/>
                    <a:pt x="116424" y="0"/>
                  </a:cubicBezTo>
                  <a:cubicBezTo>
                    <a:pt x="117123" y="419"/>
                    <a:pt x="117682" y="558"/>
                    <a:pt x="118381" y="698"/>
                  </a:cubicBezTo>
                  <a:cubicBezTo>
                    <a:pt x="122854" y="14661"/>
                    <a:pt x="129982" y="29881"/>
                    <a:pt x="130820" y="35327"/>
                  </a:cubicBezTo>
                  <a:cubicBezTo>
                    <a:pt x="159332" y="101653"/>
                    <a:pt x="170653" y="214476"/>
                    <a:pt x="260802" y="218805"/>
                  </a:cubicBezTo>
                  <a:cubicBezTo>
                    <a:pt x="270026" y="219503"/>
                    <a:pt x="279251" y="219782"/>
                    <a:pt x="288336" y="219782"/>
                  </a:cubicBezTo>
                  <a:cubicBezTo>
                    <a:pt x="336555" y="219642"/>
                    <a:pt x="384075" y="211683"/>
                    <a:pt x="430896" y="2038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8" name="Google Shape;1728;p29"/>
            <p:cNvSpPr/>
            <p:nvPr/>
          </p:nvSpPr>
          <p:spPr>
            <a:xfrm>
              <a:off x="7145777" y="7182238"/>
              <a:ext cx="384354" cy="376589"/>
            </a:xfrm>
            <a:custGeom>
              <a:rect b="b" l="l" r="r" t="t"/>
              <a:pathLst>
                <a:path extrusionOk="0" h="376589" w="384354">
                  <a:moveTo>
                    <a:pt x="384354" y="194509"/>
                  </a:moveTo>
                  <a:cubicBezTo>
                    <a:pt x="368281" y="228858"/>
                    <a:pt x="354165" y="267816"/>
                    <a:pt x="346897" y="277590"/>
                  </a:cubicBezTo>
                  <a:cubicBezTo>
                    <a:pt x="332222" y="308449"/>
                    <a:pt x="315310" y="338191"/>
                    <a:pt x="297420" y="367374"/>
                  </a:cubicBezTo>
                  <a:cubicBezTo>
                    <a:pt x="295743" y="370167"/>
                    <a:pt x="294765" y="373378"/>
                    <a:pt x="294625" y="376590"/>
                  </a:cubicBezTo>
                  <a:cubicBezTo>
                    <a:pt x="294206" y="375054"/>
                    <a:pt x="293787" y="373658"/>
                    <a:pt x="293367" y="372261"/>
                  </a:cubicBezTo>
                  <a:cubicBezTo>
                    <a:pt x="288755" y="358019"/>
                    <a:pt x="281627" y="343916"/>
                    <a:pt x="267930" y="336236"/>
                  </a:cubicBezTo>
                  <a:cubicBezTo>
                    <a:pt x="238579" y="312638"/>
                    <a:pt x="99094" y="322971"/>
                    <a:pt x="35361" y="358577"/>
                  </a:cubicBezTo>
                  <a:cubicBezTo>
                    <a:pt x="34243" y="357879"/>
                    <a:pt x="33124" y="357321"/>
                    <a:pt x="31866" y="356902"/>
                  </a:cubicBezTo>
                  <a:cubicBezTo>
                    <a:pt x="21244" y="355086"/>
                    <a:pt x="10482" y="360113"/>
                    <a:pt x="0" y="368491"/>
                  </a:cubicBezTo>
                  <a:cubicBezTo>
                    <a:pt x="3634" y="358856"/>
                    <a:pt x="6848" y="349082"/>
                    <a:pt x="10343" y="342799"/>
                  </a:cubicBezTo>
                  <a:cubicBezTo>
                    <a:pt x="12998" y="336934"/>
                    <a:pt x="15794" y="331070"/>
                    <a:pt x="18729" y="325345"/>
                  </a:cubicBezTo>
                  <a:cubicBezTo>
                    <a:pt x="47660" y="340285"/>
                    <a:pt x="61217" y="297697"/>
                    <a:pt x="72398" y="278009"/>
                  </a:cubicBezTo>
                  <a:cubicBezTo>
                    <a:pt x="82741" y="254551"/>
                    <a:pt x="96298" y="231651"/>
                    <a:pt x="106222" y="207774"/>
                  </a:cubicBezTo>
                  <a:cubicBezTo>
                    <a:pt x="110415" y="202607"/>
                    <a:pt x="113909" y="196324"/>
                    <a:pt x="116005" y="188923"/>
                  </a:cubicBezTo>
                  <a:cubicBezTo>
                    <a:pt x="129982" y="147871"/>
                    <a:pt x="117682" y="104306"/>
                    <a:pt x="105662" y="63812"/>
                  </a:cubicBezTo>
                  <a:cubicBezTo>
                    <a:pt x="118381" y="39935"/>
                    <a:pt x="132917" y="19828"/>
                    <a:pt x="151925" y="0"/>
                  </a:cubicBezTo>
                  <a:cubicBezTo>
                    <a:pt x="164643" y="46917"/>
                    <a:pt x="175964" y="94671"/>
                    <a:pt x="196230" y="139074"/>
                  </a:cubicBezTo>
                  <a:cubicBezTo>
                    <a:pt x="206154" y="171609"/>
                    <a:pt x="231731" y="195626"/>
                    <a:pt x="266532" y="198418"/>
                  </a:cubicBezTo>
                  <a:cubicBezTo>
                    <a:pt x="288056" y="198977"/>
                    <a:pt x="311816" y="202188"/>
                    <a:pt x="335017" y="202188"/>
                  </a:cubicBezTo>
                  <a:cubicBezTo>
                    <a:pt x="352348" y="202188"/>
                    <a:pt x="369120" y="200513"/>
                    <a:pt x="384354" y="19450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9" name="Google Shape;1729;p29"/>
            <p:cNvSpPr/>
            <p:nvPr/>
          </p:nvSpPr>
          <p:spPr>
            <a:xfrm>
              <a:off x="7492953" y="7180283"/>
              <a:ext cx="396514" cy="375751"/>
            </a:xfrm>
            <a:custGeom>
              <a:rect b="b" l="l" r="r" t="t"/>
              <a:pathLst>
                <a:path extrusionOk="0" h="375751" w="396514">
                  <a:moveTo>
                    <a:pt x="396514" y="172167"/>
                  </a:moveTo>
                  <a:cubicBezTo>
                    <a:pt x="394138" y="175658"/>
                    <a:pt x="391622" y="179009"/>
                    <a:pt x="388967" y="182221"/>
                  </a:cubicBezTo>
                  <a:cubicBezTo>
                    <a:pt x="374571" y="201770"/>
                    <a:pt x="359756" y="221039"/>
                    <a:pt x="344521" y="239750"/>
                  </a:cubicBezTo>
                  <a:cubicBezTo>
                    <a:pt x="331523" y="254132"/>
                    <a:pt x="310419" y="274937"/>
                    <a:pt x="325653" y="293788"/>
                  </a:cubicBezTo>
                  <a:cubicBezTo>
                    <a:pt x="322299" y="291135"/>
                    <a:pt x="318804" y="288621"/>
                    <a:pt x="315031" y="286387"/>
                  </a:cubicBezTo>
                  <a:cubicBezTo>
                    <a:pt x="268210" y="262231"/>
                    <a:pt x="213002" y="270888"/>
                    <a:pt x="163525" y="280104"/>
                  </a:cubicBezTo>
                  <a:cubicBezTo>
                    <a:pt x="122434" y="291274"/>
                    <a:pt x="51573" y="285829"/>
                    <a:pt x="40252" y="337772"/>
                  </a:cubicBezTo>
                  <a:cubicBezTo>
                    <a:pt x="39833" y="339168"/>
                    <a:pt x="39693" y="340565"/>
                    <a:pt x="39414" y="341961"/>
                  </a:cubicBezTo>
                  <a:cubicBezTo>
                    <a:pt x="26695" y="347267"/>
                    <a:pt x="12858" y="360253"/>
                    <a:pt x="0" y="375752"/>
                  </a:cubicBezTo>
                  <a:cubicBezTo>
                    <a:pt x="839" y="373937"/>
                    <a:pt x="1537" y="372122"/>
                    <a:pt x="2236" y="370446"/>
                  </a:cubicBezTo>
                  <a:cubicBezTo>
                    <a:pt x="16912" y="339866"/>
                    <a:pt x="30050" y="308868"/>
                    <a:pt x="42349" y="277311"/>
                  </a:cubicBezTo>
                  <a:cubicBezTo>
                    <a:pt x="58142" y="237376"/>
                    <a:pt x="70721" y="196184"/>
                    <a:pt x="88052" y="156947"/>
                  </a:cubicBezTo>
                  <a:cubicBezTo>
                    <a:pt x="90288" y="152898"/>
                    <a:pt x="92245" y="147871"/>
                    <a:pt x="89310" y="143543"/>
                  </a:cubicBezTo>
                  <a:cubicBezTo>
                    <a:pt x="88192" y="142426"/>
                    <a:pt x="87074" y="141588"/>
                    <a:pt x="85956" y="140890"/>
                  </a:cubicBezTo>
                  <a:cubicBezTo>
                    <a:pt x="94901" y="115756"/>
                    <a:pt x="95460" y="87689"/>
                    <a:pt x="91127" y="60182"/>
                  </a:cubicBezTo>
                  <a:cubicBezTo>
                    <a:pt x="94342" y="53340"/>
                    <a:pt x="96857" y="45939"/>
                    <a:pt x="99373" y="40214"/>
                  </a:cubicBezTo>
                  <a:cubicBezTo>
                    <a:pt x="105802" y="26111"/>
                    <a:pt x="113490" y="12427"/>
                    <a:pt x="122854" y="0"/>
                  </a:cubicBezTo>
                  <a:cubicBezTo>
                    <a:pt x="126208" y="6423"/>
                    <a:pt x="131799" y="11450"/>
                    <a:pt x="138228" y="14243"/>
                  </a:cubicBezTo>
                  <a:cubicBezTo>
                    <a:pt x="157096" y="128323"/>
                    <a:pt x="175266" y="184036"/>
                    <a:pt x="303710" y="184036"/>
                  </a:cubicBezTo>
                  <a:cubicBezTo>
                    <a:pt x="303989" y="184036"/>
                    <a:pt x="304269" y="184036"/>
                    <a:pt x="304549" y="184036"/>
                  </a:cubicBezTo>
                  <a:cubicBezTo>
                    <a:pt x="335437" y="182919"/>
                    <a:pt x="366464" y="179009"/>
                    <a:pt x="396514" y="17216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0" name="Google Shape;1730;p29"/>
            <p:cNvSpPr/>
            <p:nvPr/>
          </p:nvSpPr>
          <p:spPr>
            <a:xfrm>
              <a:off x="8214841" y="7127781"/>
              <a:ext cx="808401" cy="405773"/>
            </a:xfrm>
            <a:custGeom>
              <a:rect b="b" l="l" r="r" t="t"/>
              <a:pathLst>
                <a:path extrusionOk="0" h="405773" w="808401">
                  <a:moveTo>
                    <a:pt x="774719" y="203305"/>
                  </a:moveTo>
                  <a:cubicBezTo>
                    <a:pt x="786179" y="203305"/>
                    <a:pt x="797500" y="202747"/>
                    <a:pt x="808402" y="201351"/>
                  </a:cubicBezTo>
                  <a:cubicBezTo>
                    <a:pt x="793168" y="218525"/>
                    <a:pt x="777933" y="235561"/>
                    <a:pt x="761301" y="251479"/>
                  </a:cubicBezTo>
                  <a:cubicBezTo>
                    <a:pt x="750400" y="258879"/>
                    <a:pt x="742992" y="271865"/>
                    <a:pt x="745368" y="283874"/>
                  </a:cubicBezTo>
                  <a:cubicBezTo>
                    <a:pt x="707771" y="283315"/>
                    <a:pt x="670035" y="287504"/>
                    <a:pt x="633975" y="298675"/>
                  </a:cubicBezTo>
                  <a:cubicBezTo>
                    <a:pt x="613150" y="305237"/>
                    <a:pt x="592185" y="313755"/>
                    <a:pt x="575693" y="328556"/>
                  </a:cubicBezTo>
                  <a:cubicBezTo>
                    <a:pt x="574435" y="329673"/>
                    <a:pt x="573457" y="330930"/>
                    <a:pt x="572478" y="332187"/>
                  </a:cubicBezTo>
                  <a:cubicBezTo>
                    <a:pt x="554029" y="339866"/>
                    <a:pt x="515873" y="372541"/>
                    <a:pt x="489458" y="405773"/>
                  </a:cubicBezTo>
                  <a:cubicBezTo>
                    <a:pt x="485824" y="390972"/>
                    <a:pt x="482190" y="377148"/>
                    <a:pt x="479255" y="365000"/>
                  </a:cubicBezTo>
                  <a:cubicBezTo>
                    <a:pt x="454237" y="303562"/>
                    <a:pt x="344661" y="317386"/>
                    <a:pt x="289873" y="319201"/>
                  </a:cubicBezTo>
                  <a:cubicBezTo>
                    <a:pt x="262339" y="325764"/>
                    <a:pt x="203638" y="323390"/>
                    <a:pt x="195392" y="356483"/>
                  </a:cubicBezTo>
                  <a:cubicBezTo>
                    <a:pt x="194134" y="356203"/>
                    <a:pt x="192876" y="355924"/>
                    <a:pt x="191478" y="355785"/>
                  </a:cubicBezTo>
                  <a:cubicBezTo>
                    <a:pt x="184909" y="353969"/>
                    <a:pt x="171632" y="356622"/>
                    <a:pt x="157655" y="361789"/>
                  </a:cubicBezTo>
                  <a:cubicBezTo>
                    <a:pt x="137948" y="358996"/>
                    <a:pt x="101609" y="371144"/>
                    <a:pt x="76312" y="388738"/>
                  </a:cubicBezTo>
                  <a:cubicBezTo>
                    <a:pt x="71560" y="376590"/>
                    <a:pt x="67227" y="365140"/>
                    <a:pt x="63593" y="354807"/>
                  </a:cubicBezTo>
                  <a:cubicBezTo>
                    <a:pt x="47800" y="334002"/>
                    <a:pt x="25297" y="323390"/>
                    <a:pt x="0" y="318223"/>
                  </a:cubicBezTo>
                  <a:cubicBezTo>
                    <a:pt x="13977" y="317944"/>
                    <a:pt x="25577" y="303283"/>
                    <a:pt x="31447" y="289878"/>
                  </a:cubicBezTo>
                  <a:cubicBezTo>
                    <a:pt x="50036" y="256506"/>
                    <a:pt x="68205" y="222854"/>
                    <a:pt x="84698" y="188504"/>
                  </a:cubicBezTo>
                  <a:cubicBezTo>
                    <a:pt x="86654" y="186410"/>
                    <a:pt x="88471" y="184315"/>
                    <a:pt x="90149" y="181942"/>
                  </a:cubicBezTo>
                  <a:cubicBezTo>
                    <a:pt x="92105" y="184176"/>
                    <a:pt x="96578" y="184036"/>
                    <a:pt x="97276" y="179987"/>
                  </a:cubicBezTo>
                  <a:cubicBezTo>
                    <a:pt x="97836" y="176775"/>
                    <a:pt x="97836" y="173424"/>
                    <a:pt x="96997" y="170352"/>
                  </a:cubicBezTo>
                  <a:cubicBezTo>
                    <a:pt x="106082" y="151083"/>
                    <a:pt x="108597" y="125949"/>
                    <a:pt x="107060" y="98162"/>
                  </a:cubicBezTo>
                  <a:cubicBezTo>
                    <a:pt x="106781" y="95090"/>
                    <a:pt x="106501" y="92158"/>
                    <a:pt x="106082" y="89086"/>
                  </a:cubicBezTo>
                  <a:cubicBezTo>
                    <a:pt x="109017" y="85455"/>
                    <a:pt x="111672" y="81825"/>
                    <a:pt x="114048" y="78613"/>
                  </a:cubicBezTo>
                  <a:cubicBezTo>
                    <a:pt x="129842" y="59903"/>
                    <a:pt x="146474" y="41890"/>
                    <a:pt x="166321" y="27228"/>
                  </a:cubicBezTo>
                  <a:cubicBezTo>
                    <a:pt x="173728" y="21503"/>
                    <a:pt x="181695" y="16616"/>
                    <a:pt x="189941" y="12008"/>
                  </a:cubicBezTo>
                  <a:cubicBezTo>
                    <a:pt x="188264" y="45939"/>
                    <a:pt x="188403" y="80010"/>
                    <a:pt x="194693" y="113382"/>
                  </a:cubicBezTo>
                  <a:cubicBezTo>
                    <a:pt x="196370" y="122318"/>
                    <a:pt x="201122" y="130277"/>
                    <a:pt x="209089" y="134885"/>
                  </a:cubicBezTo>
                  <a:cubicBezTo>
                    <a:pt x="210626" y="205679"/>
                    <a:pt x="257308" y="233327"/>
                    <a:pt x="322159" y="241565"/>
                  </a:cubicBezTo>
                  <a:cubicBezTo>
                    <a:pt x="338931" y="243380"/>
                    <a:pt x="360035" y="245195"/>
                    <a:pt x="381978" y="245195"/>
                  </a:cubicBezTo>
                  <a:cubicBezTo>
                    <a:pt x="386031" y="245195"/>
                    <a:pt x="390085" y="245195"/>
                    <a:pt x="394138" y="244916"/>
                  </a:cubicBezTo>
                  <a:cubicBezTo>
                    <a:pt x="387569" y="251898"/>
                    <a:pt x="380720" y="258740"/>
                    <a:pt x="373592" y="265302"/>
                  </a:cubicBezTo>
                  <a:cubicBezTo>
                    <a:pt x="358917" y="276194"/>
                    <a:pt x="345919" y="294486"/>
                    <a:pt x="362132" y="310404"/>
                  </a:cubicBezTo>
                  <a:cubicBezTo>
                    <a:pt x="388827" y="332047"/>
                    <a:pt x="406717" y="293089"/>
                    <a:pt x="421252" y="275775"/>
                  </a:cubicBezTo>
                  <a:cubicBezTo>
                    <a:pt x="431315" y="263068"/>
                    <a:pt x="440959" y="250083"/>
                    <a:pt x="450184" y="236678"/>
                  </a:cubicBezTo>
                  <a:cubicBezTo>
                    <a:pt x="470170" y="230534"/>
                    <a:pt x="487222" y="220201"/>
                    <a:pt x="497424" y="203724"/>
                  </a:cubicBezTo>
                  <a:cubicBezTo>
                    <a:pt x="514755" y="169375"/>
                    <a:pt x="513777" y="129021"/>
                    <a:pt x="510003" y="91739"/>
                  </a:cubicBezTo>
                  <a:cubicBezTo>
                    <a:pt x="508606" y="82244"/>
                    <a:pt x="507348" y="72749"/>
                    <a:pt x="505950" y="63254"/>
                  </a:cubicBezTo>
                  <a:cubicBezTo>
                    <a:pt x="522023" y="51943"/>
                    <a:pt x="533204" y="24715"/>
                    <a:pt x="546482" y="12288"/>
                  </a:cubicBezTo>
                  <a:cubicBezTo>
                    <a:pt x="549976" y="8238"/>
                    <a:pt x="553470" y="4049"/>
                    <a:pt x="557104" y="0"/>
                  </a:cubicBezTo>
                  <a:cubicBezTo>
                    <a:pt x="560039" y="17873"/>
                    <a:pt x="565630" y="35467"/>
                    <a:pt x="572898" y="51525"/>
                  </a:cubicBezTo>
                  <a:cubicBezTo>
                    <a:pt x="576112" y="59623"/>
                    <a:pt x="582821" y="65209"/>
                    <a:pt x="590787" y="67582"/>
                  </a:cubicBezTo>
                  <a:cubicBezTo>
                    <a:pt x="593164" y="160299"/>
                    <a:pt x="603506" y="191297"/>
                    <a:pt x="703159" y="200234"/>
                  </a:cubicBezTo>
                  <a:cubicBezTo>
                    <a:pt x="724263" y="200932"/>
                    <a:pt x="749561" y="203305"/>
                    <a:pt x="774719" y="20330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1" name="Google Shape;1731;p29"/>
            <p:cNvSpPr/>
            <p:nvPr/>
          </p:nvSpPr>
          <p:spPr>
            <a:xfrm>
              <a:off x="8629384" y="7495016"/>
              <a:ext cx="456473" cy="494858"/>
            </a:xfrm>
            <a:custGeom>
              <a:rect b="b" l="l" r="r" t="t"/>
              <a:pathLst>
                <a:path extrusionOk="0" h="494858" w="456473">
                  <a:moveTo>
                    <a:pt x="456473" y="234025"/>
                  </a:moveTo>
                  <a:cubicBezTo>
                    <a:pt x="445851" y="251339"/>
                    <a:pt x="436906" y="267676"/>
                    <a:pt x="431875" y="273401"/>
                  </a:cubicBezTo>
                  <a:cubicBezTo>
                    <a:pt x="414264" y="301048"/>
                    <a:pt x="395955" y="328416"/>
                    <a:pt x="375409" y="353969"/>
                  </a:cubicBezTo>
                  <a:cubicBezTo>
                    <a:pt x="369260" y="360253"/>
                    <a:pt x="361852" y="367653"/>
                    <a:pt x="356401" y="375752"/>
                  </a:cubicBezTo>
                  <a:cubicBezTo>
                    <a:pt x="339210" y="374356"/>
                    <a:pt x="321460" y="375612"/>
                    <a:pt x="306226" y="373658"/>
                  </a:cubicBezTo>
                  <a:cubicBezTo>
                    <a:pt x="283304" y="373658"/>
                    <a:pt x="260383" y="374775"/>
                    <a:pt x="237461" y="375892"/>
                  </a:cubicBezTo>
                  <a:cubicBezTo>
                    <a:pt x="211325" y="377148"/>
                    <a:pt x="185329" y="378545"/>
                    <a:pt x="159193" y="378126"/>
                  </a:cubicBezTo>
                  <a:cubicBezTo>
                    <a:pt x="157236" y="378126"/>
                    <a:pt x="155419" y="378126"/>
                    <a:pt x="153462" y="378126"/>
                  </a:cubicBezTo>
                  <a:cubicBezTo>
                    <a:pt x="140883" y="378126"/>
                    <a:pt x="127047" y="378126"/>
                    <a:pt x="118800" y="391670"/>
                  </a:cubicBezTo>
                  <a:cubicBezTo>
                    <a:pt x="114188" y="398931"/>
                    <a:pt x="112930" y="408286"/>
                    <a:pt x="114328" y="416944"/>
                  </a:cubicBezTo>
                  <a:cubicBezTo>
                    <a:pt x="92105" y="440681"/>
                    <a:pt x="73517" y="467910"/>
                    <a:pt x="55207" y="494859"/>
                  </a:cubicBezTo>
                  <a:cubicBezTo>
                    <a:pt x="48359" y="462185"/>
                    <a:pt x="40951" y="434537"/>
                    <a:pt x="35780" y="420016"/>
                  </a:cubicBezTo>
                  <a:cubicBezTo>
                    <a:pt x="29490" y="401305"/>
                    <a:pt x="16632" y="389715"/>
                    <a:pt x="0" y="382734"/>
                  </a:cubicBezTo>
                  <a:cubicBezTo>
                    <a:pt x="6150" y="373937"/>
                    <a:pt x="11740" y="365978"/>
                    <a:pt x="16492" y="360392"/>
                  </a:cubicBezTo>
                  <a:cubicBezTo>
                    <a:pt x="43048" y="315849"/>
                    <a:pt x="67367" y="271586"/>
                    <a:pt x="96438" y="228439"/>
                  </a:cubicBezTo>
                  <a:cubicBezTo>
                    <a:pt x="99373" y="220480"/>
                    <a:pt x="94202" y="213219"/>
                    <a:pt x="87074" y="210566"/>
                  </a:cubicBezTo>
                  <a:cubicBezTo>
                    <a:pt x="96298" y="180685"/>
                    <a:pt x="94901" y="144380"/>
                    <a:pt x="89450" y="108495"/>
                  </a:cubicBezTo>
                  <a:cubicBezTo>
                    <a:pt x="100491" y="94950"/>
                    <a:pt x="105942" y="70654"/>
                    <a:pt x="115726" y="58087"/>
                  </a:cubicBezTo>
                  <a:cubicBezTo>
                    <a:pt x="127746" y="37282"/>
                    <a:pt x="144378" y="19688"/>
                    <a:pt x="157795" y="0"/>
                  </a:cubicBezTo>
                  <a:cubicBezTo>
                    <a:pt x="160590" y="4189"/>
                    <a:pt x="164644" y="7680"/>
                    <a:pt x="169535" y="9635"/>
                  </a:cubicBezTo>
                  <a:cubicBezTo>
                    <a:pt x="169535" y="63254"/>
                    <a:pt x="180297" y="116873"/>
                    <a:pt x="187984" y="169933"/>
                  </a:cubicBezTo>
                  <a:cubicBezTo>
                    <a:pt x="193016" y="225088"/>
                    <a:pt x="230193" y="248407"/>
                    <a:pt x="282605" y="251060"/>
                  </a:cubicBezTo>
                  <a:cubicBezTo>
                    <a:pt x="292249" y="251758"/>
                    <a:pt x="302033" y="252177"/>
                    <a:pt x="311537" y="252177"/>
                  </a:cubicBezTo>
                  <a:cubicBezTo>
                    <a:pt x="360455" y="251618"/>
                    <a:pt x="408953" y="243659"/>
                    <a:pt x="456473" y="2340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2" name="Google Shape;1732;p29"/>
            <p:cNvSpPr/>
            <p:nvPr/>
          </p:nvSpPr>
          <p:spPr>
            <a:xfrm>
              <a:off x="9039595" y="7495295"/>
              <a:ext cx="437604" cy="460509"/>
            </a:xfrm>
            <a:custGeom>
              <a:rect b="b" l="l" r="r" t="t"/>
              <a:pathLst>
                <a:path extrusionOk="0" h="460509" w="437604">
                  <a:moveTo>
                    <a:pt x="404481" y="270050"/>
                  </a:moveTo>
                  <a:cubicBezTo>
                    <a:pt x="415522" y="270190"/>
                    <a:pt x="426703" y="270329"/>
                    <a:pt x="437605" y="269910"/>
                  </a:cubicBezTo>
                  <a:cubicBezTo>
                    <a:pt x="425166" y="286387"/>
                    <a:pt x="413146" y="303143"/>
                    <a:pt x="398750" y="318084"/>
                  </a:cubicBezTo>
                  <a:cubicBezTo>
                    <a:pt x="387569" y="327998"/>
                    <a:pt x="368980" y="340704"/>
                    <a:pt x="365486" y="355086"/>
                  </a:cubicBezTo>
                  <a:cubicBezTo>
                    <a:pt x="333200" y="352294"/>
                    <a:pt x="300635" y="353969"/>
                    <a:pt x="268070" y="355645"/>
                  </a:cubicBezTo>
                  <a:cubicBezTo>
                    <a:pt x="239278" y="357181"/>
                    <a:pt x="210486" y="358577"/>
                    <a:pt x="182114" y="357041"/>
                  </a:cubicBezTo>
                  <a:cubicBezTo>
                    <a:pt x="162547" y="355645"/>
                    <a:pt x="135293" y="353411"/>
                    <a:pt x="114328" y="353690"/>
                  </a:cubicBezTo>
                  <a:cubicBezTo>
                    <a:pt x="106781" y="353969"/>
                    <a:pt x="99932" y="358298"/>
                    <a:pt x="95460" y="365140"/>
                  </a:cubicBezTo>
                  <a:cubicBezTo>
                    <a:pt x="87493" y="356762"/>
                    <a:pt x="73936" y="365559"/>
                    <a:pt x="74355" y="378824"/>
                  </a:cubicBezTo>
                  <a:cubicBezTo>
                    <a:pt x="74774" y="381058"/>
                    <a:pt x="75194" y="383432"/>
                    <a:pt x="75613" y="385666"/>
                  </a:cubicBezTo>
                  <a:cubicBezTo>
                    <a:pt x="70162" y="389017"/>
                    <a:pt x="65131" y="393485"/>
                    <a:pt x="61217" y="396976"/>
                  </a:cubicBezTo>
                  <a:cubicBezTo>
                    <a:pt x="52552" y="405075"/>
                    <a:pt x="30469" y="431047"/>
                    <a:pt x="10203" y="460509"/>
                  </a:cubicBezTo>
                  <a:cubicBezTo>
                    <a:pt x="9364" y="441100"/>
                    <a:pt x="7268" y="422110"/>
                    <a:pt x="1537" y="404377"/>
                  </a:cubicBezTo>
                  <a:cubicBezTo>
                    <a:pt x="978" y="403539"/>
                    <a:pt x="419" y="402701"/>
                    <a:pt x="0" y="402003"/>
                  </a:cubicBezTo>
                  <a:cubicBezTo>
                    <a:pt x="17890" y="380360"/>
                    <a:pt x="32426" y="347686"/>
                    <a:pt x="43048" y="332885"/>
                  </a:cubicBezTo>
                  <a:cubicBezTo>
                    <a:pt x="66948" y="290716"/>
                    <a:pt x="87633" y="246731"/>
                    <a:pt x="107200" y="202328"/>
                  </a:cubicBezTo>
                  <a:cubicBezTo>
                    <a:pt x="109436" y="196463"/>
                    <a:pt x="111393" y="190320"/>
                    <a:pt x="108598" y="184455"/>
                  </a:cubicBezTo>
                  <a:cubicBezTo>
                    <a:pt x="104544" y="179428"/>
                    <a:pt x="99932" y="177892"/>
                    <a:pt x="94901" y="179009"/>
                  </a:cubicBezTo>
                  <a:cubicBezTo>
                    <a:pt x="103286" y="146615"/>
                    <a:pt x="102308" y="113661"/>
                    <a:pt x="96718" y="81127"/>
                  </a:cubicBezTo>
                  <a:cubicBezTo>
                    <a:pt x="109436" y="74564"/>
                    <a:pt x="119639" y="57948"/>
                    <a:pt x="128305" y="46917"/>
                  </a:cubicBezTo>
                  <a:cubicBezTo>
                    <a:pt x="140185" y="32116"/>
                    <a:pt x="153881" y="17594"/>
                    <a:pt x="169116" y="6004"/>
                  </a:cubicBezTo>
                  <a:cubicBezTo>
                    <a:pt x="171911" y="3910"/>
                    <a:pt x="174846" y="1815"/>
                    <a:pt x="177781" y="0"/>
                  </a:cubicBezTo>
                  <a:cubicBezTo>
                    <a:pt x="178201" y="1676"/>
                    <a:pt x="178760" y="3212"/>
                    <a:pt x="179319" y="4887"/>
                  </a:cubicBezTo>
                  <a:cubicBezTo>
                    <a:pt x="170514" y="73307"/>
                    <a:pt x="181415" y="144520"/>
                    <a:pt x="205036" y="209030"/>
                  </a:cubicBezTo>
                  <a:cubicBezTo>
                    <a:pt x="229634" y="268095"/>
                    <a:pt x="313493" y="264884"/>
                    <a:pt x="367582" y="270469"/>
                  </a:cubicBezTo>
                  <a:cubicBezTo>
                    <a:pt x="378904" y="269631"/>
                    <a:pt x="391483" y="269910"/>
                    <a:pt x="404481" y="2700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3" name="Google Shape;1733;p29"/>
            <p:cNvSpPr/>
            <p:nvPr/>
          </p:nvSpPr>
          <p:spPr>
            <a:xfrm>
              <a:off x="9242674" y="7470548"/>
              <a:ext cx="267852" cy="235732"/>
            </a:xfrm>
            <a:custGeom>
              <a:rect b="b" l="l" r="r" t="t"/>
              <a:pathLst>
                <a:path extrusionOk="0" h="235732" w="267852">
                  <a:moveTo>
                    <a:pt x="251298" y="41642"/>
                  </a:moveTo>
                  <a:cubicBezTo>
                    <a:pt x="260942" y="103081"/>
                    <a:pt x="277713" y="168289"/>
                    <a:pt x="260243" y="229588"/>
                  </a:cubicBezTo>
                  <a:cubicBezTo>
                    <a:pt x="231870" y="233219"/>
                    <a:pt x="203219" y="235592"/>
                    <a:pt x="174707" y="235732"/>
                  </a:cubicBezTo>
                  <a:cubicBezTo>
                    <a:pt x="134035" y="233777"/>
                    <a:pt x="88472" y="235313"/>
                    <a:pt x="52133" y="215625"/>
                  </a:cubicBezTo>
                  <a:cubicBezTo>
                    <a:pt x="23341" y="163821"/>
                    <a:pt x="6010" y="105734"/>
                    <a:pt x="0" y="45692"/>
                  </a:cubicBezTo>
                  <a:cubicBezTo>
                    <a:pt x="16353" y="47647"/>
                    <a:pt x="27674" y="34382"/>
                    <a:pt x="34522" y="20977"/>
                  </a:cubicBezTo>
                  <a:cubicBezTo>
                    <a:pt x="48499" y="6176"/>
                    <a:pt x="73377" y="8410"/>
                    <a:pt x="92385" y="4500"/>
                  </a:cubicBezTo>
                  <a:cubicBezTo>
                    <a:pt x="122155" y="311"/>
                    <a:pt x="152065" y="-1085"/>
                    <a:pt x="181974" y="870"/>
                  </a:cubicBezTo>
                  <a:cubicBezTo>
                    <a:pt x="209927" y="2964"/>
                    <a:pt x="249760" y="5896"/>
                    <a:pt x="251298" y="4164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4" name="Google Shape;1734;p29"/>
            <p:cNvSpPr/>
            <p:nvPr/>
          </p:nvSpPr>
          <p:spPr>
            <a:xfrm>
              <a:off x="8819605" y="7474187"/>
              <a:ext cx="258361" cy="214340"/>
            </a:xfrm>
            <a:custGeom>
              <a:rect b="b" l="l" r="r" t="t"/>
              <a:pathLst>
                <a:path extrusionOk="0" h="214340" w="258361">
                  <a:moveTo>
                    <a:pt x="226420" y="16221"/>
                  </a:moveTo>
                  <a:cubicBezTo>
                    <a:pt x="245847" y="72214"/>
                    <a:pt x="271564" y="136584"/>
                    <a:pt x="250459" y="195370"/>
                  </a:cubicBezTo>
                  <a:cubicBezTo>
                    <a:pt x="242073" y="197604"/>
                    <a:pt x="233548" y="199419"/>
                    <a:pt x="225162" y="201234"/>
                  </a:cubicBezTo>
                  <a:cubicBezTo>
                    <a:pt x="196650" y="206820"/>
                    <a:pt x="167858" y="211009"/>
                    <a:pt x="138787" y="213383"/>
                  </a:cubicBezTo>
                  <a:cubicBezTo>
                    <a:pt x="132078" y="213243"/>
                    <a:pt x="124810" y="213383"/>
                    <a:pt x="117403" y="213801"/>
                  </a:cubicBezTo>
                  <a:cubicBezTo>
                    <a:pt x="92944" y="214919"/>
                    <a:pt x="66388" y="215896"/>
                    <a:pt x="49058" y="199280"/>
                  </a:cubicBezTo>
                  <a:cubicBezTo>
                    <a:pt x="24180" y="146778"/>
                    <a:pt x="17051" y="87434"/>
                    <a:pt x="0" y="32139"/>
                  </a:cubicBezTo>
                  <a:cubicBezTo>
                    <a:pt x="42069" y="12172"/>
                    <a:pt x="90009" y="24"/>
                    <a:pt x="137389" y="24"/>
                  </a:cubicBezTo>
                  <a:cubicBezTo>
                    <a:pt x="167858" y="-395"/>
                    <a:pt x="198187" y="4771"/>
                    <a:pt x="226420" y="16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5" name="Google Shape;1735;p29"/>
            <p:cNvSpPr/>
            <p:nvPr/>
          </p:nvSpPr>
          <p:spPr>
            <a:xfrm>
              <a:off x="8417081" y="7507081"/>
              <a:ext cx="243189" cy="199586"/>
            </a:xfrm>
            <a:custGeom>
              <a:rect b="b" l="l" r="r" t="t"/>
              <a:pathLst>
                <a:path extrusionOk="0" h="199586" w="243189">
                  <a:moveTo>
                    <a:pt x="218872" y="9438"/>
                  </a:moveTo>
                  <a:cubicBezTo>
                    <a:pt x="232429" y="67106"/>
                    <a:pt x="252556" y="129243"/>
                    <a:pt x="238300" y="188447"/>
                  </a:cubicBezTo>
                  <a:cubicBezTo>
                    <a:pt x="219291" y="191799"/>
                    <a:pt x="199864" y="193195"/>
                    <a:pt x="180716" y="194591"/>
                  </a:cubicBezTo>
                  <a:cubicBezTo>
                    <a:pt x="160730" y="195988"/>
                    <a:pt x="140883" y="197803"/>
                    <a:pt x="120897" y="199199"/>
                  </a:cubicBezTo>
                  <a:cubicBezTo>
                    <a:pt x="116424" y="199199"/>
                    <a:pt x="111812" y="199199"/>
                    <a:pt x="107060" y="199339"/>
                  </a:cubicBezTo>
                  <a:cubicBezTo>
                    <a:pt x="88332" y="199897"/>
                    <a:pt x="68205" y="200595"/>
                    <a:pt x="54229" y="188168"/>
                  </a:cubicBezTo>
                  <a:cubicBezTo>
                    <a:pt x="22782" y="132874"/>
                    <a:pt x="10622" y="69341"/>
                    <a:pt x="0" y="7204"/>
                  </a:cubicBezTo>
                  <a:cubicBezTo>
                    <a:pt x="699" y="7344"/>
                    <a:pt x="1537" y="7204"/>
                    <a:pt x="2236" y="6925"/>
                  </a:cubicBezTo>
                  <a:cubicBezTo>
                    <a:pt x="15654" y="20190"/>
                    <a:pt x="36339" y="12789"/>
                    <a:pt x="53251" y="9578"/>
                  </a:cubicBezTo>
                  <a:cubicBezTo>
                    <a:pt x="104265" y="-755"/>
                    <a:pt x="167019" y="-5363"/>
                    <a:pt x="218872" y="94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6" name="Google Shape;1736;p29"/>
            <p:cNvSpPr/>
            <p:nvPr/>
          </p:nvSpPr>
          <p:spPr>
            <a:xfrm>
              <a:off x="7773322" y="7520987"/>
              <a:ext cx="874790" cy="510916"/>
            </a:xfrm>
            <a:custGeom>
              <a:rect b="b" l="l" r="r" t="t"/>
              <a:pathLst>
                <a:path extrusionOk="0" h="510916" w="874790">
                  <a:moveTo>
                    <a:pt x="839430" y="238633"/>
                  </a:moveTo>
                  <a:cubicBezTo>
                    <a:pt x="850751" y="237376"/>
                    <a:pt x="862911" y="237515"/>
                    <a:pt x="874791" y="236817"/>
                  </a:cubicBezTo>
                  <a:cubicBezTo>
                    <a:pt x="858298" y="259717"/>
                    <a:pt x="843344" y="284013"/>
                    <a:pt x="825593" y="306075"/>
                  </a:cubicBezTo>
                  <a:cubicBezTo>
                    <a:pt x="816928" y="319759"/>
                    <a:pt x="797640" y="333304"/>
                    <a:pt x="783943" y="348105"/>
                  </a:cubicBezTo>
                  <a:cubicBezTo>
                    <a:pt x="749701" y="349780"/>
                    <a:pt x="715598" y="356343"/>
                    <a:pt x="694493" y="357600"/>
                  </a:cubicBezTo>
                  <a:cubicBezTo>
                    <a:pt x="658294" y="360253"/>
                    <a:pt x="620977" y="362208"/>
                    <a:pt x="584638" y="365419"/>
                  </a:cubicBezTo>
                  <a:cubicBezTo>
                    <a:pt x="566748" y="367793"/>
                    <a:pt x="541171" y="365559"/>
                    <a:pt x="523700" y="376031"/>
                  </a:cubicBezTo>
                  <a:cubicBezTo>
                    <a:pt x="513917" y="369189"/>
                    <a:pt x="510423" y="378265"/>
                    <a:pt x="510003" y="393765"/>
                  </a:cubicBezTo>
                  <a:cubicBezTo>
                    <a:pt x="478137" y="412615"/>
                    <a:pt x="462064" y="448920"/>
                    <a:pt x="443894" y="479779"/>
                  </a:cubicBezTo>
                  <a:cubicBezTo>
                    <a:pt x="438583" y="447663"/>
                    <a:pt x="431875" y="415827"/>
                    <a:pt x="423349" y="385107"/>
                  </a:cubicBezTo>
                  <a:cubicBezTo>
                    <a:pt x="393998" y="318223"/>
                    <a:pt x="257028" y="353550"/>
                    <a:pt x="205595" y="358298"/>
                  </a:cubicBezTo>
                  <a:cubicBezTo>
                    <a:pt x="179039" y="363045"/>
                    <a:pt x="111533" y="357879"/>
                    <a:pt x="97556" y="393765"/>
                  </a:cubicBezTo>
                  <a:cubicBezTo>
                    <a:pt x="90708" y="395859"/>
                    <a:pt x="88052" y="407728"/>
                    <a:pt x="88052" y="424903"/>
                  </a:cubicBezTo>
                  <a:cubicBezTo>
                    <a:pt x="59121" y="449059"/>
                    <a:pt x="35221" y="478941"/>
                    <a:pt x="14955" y="510917"/>
                  </a:cubicBezTo>
                  <a:cubicBezTo>
                    <a:pt x="10902" y="493044"/>
                    <a:pt x="7547" y="474891"/>
                    <a:pt x="5032" y="456460"/>
                  </a:cubicBezTo>
                  <a:cubicBezTo>
                    <a:pt x="3634" y="443195"/>
                    <a:pt x="2097" y="431466"/>
                    <a:pt x="0" y="421272"/>
                  </a:cubicBezTo>
                  <a:cubicBezTo>
                    <a:pt x="18729" y="406192"/>
                    <a:pt x="29490" y="365419"/>
                    <a:pt x="40812" y="349082"/>
                  </a:cubicBezTo>
                  <a:cubicBezTo>
                    <a:pt x="45564" y="339587"/>
                    <a:pt x="73377" y="277590"/>
                    <a:pt x="83859" y="234723"/>
                  </a:cubicBezTo>
                  <a:cubicBezTo>
                    <a:pt x="91267" y="230255"/>
                    <a:pt x="97556" y="223831"/>
                    <a:pt x="102029" y="214895"/>
                  </a:cubicBezTo>
                  <a:cubicBezTo>
                    <a:pt x="118661" y="185153"/>
                    <a:pt x="117543" y="151083"/>
                    <a:pt x="111393" y="118548"/>
                  </a:cubicBezTo>
                  <a:cubicBezTo>
                    <a:pt x="120338" y="110310"/>
                    <a:pt x="124531" y="93135"/>
                    <a:pt x="131240" y="83221"/>
                  </a:cubicBezTo>
                  <a:cubicBezTo>
                    <a:pt x="141443" y="67582"/>
                    <a:pt x="153742" y="51106"/>
                    <a:pt x="168976" y="38818"/>
                  </a:cubicBezTo>
                  <a:cubicBezTo>
                    <a:pt x="171632" y="54736"/>
                    <a:pt x="175266" y="69816"/>
                    <a:pt x="176244" y="79172"/>
                  </a:cubicBezTo>
                  <a:cubicBezTo>
                    <a:pt x="199864" y="176217"/>
                    <a:pt x="208670" y="246033"/>
                    <a:pt x="326911" y="245614"/>
                  </a:cubicBezTo>
                  <a:cubicBezTo>
                    <a:pt x="332921" y="246033"/>
                    <a:pt x="338931" y="246312"/>
                    <a:pt x="344941" y="246312"/>
                  </a:cubicBezTo>
                  <a:cubicBezTo>
                    <a:pt x="376947" y="246312"/>
                    <a:pt x="408534" y="240587"/>
                    <a:pt x="440260" y="236957"/>
                  </a:cubicBezTo>
                  <a:cubicBezTo>
                    <a:pt x="449765" y="235700"/>
                    <a:pt x="459548" y="235281"/>
                    <a:pt x="469332" y="234444"/>
                  </a:cubicBezTo>
                  <a:cubicBezTo>
                    <a:pt x="458011" y="253434"/>
                    <a:pt x="446829" y="272703"/>
                    <a:pt x="435369" y="291553"/>
                  </a:cubicBezTo>
                  <a:cubicBezTo>
                    <a:pt x="423768" y="313476"/>
                    <a:pt x="387150" y="344614"/>
                    <a:pt x="419575" y="365000"/>
                  </a:cubicBezTo>
                  <a:cubicBezTo>
                    <a:pt x="431595" y="371563"/>
                    <a:pt x="446829" y="366676"/>
                    <a:pt x="453678" y="354668"/>
                  </a:cubicBezTo>
                  <a:cubicBezTo>
                    <a:pt x="479395" y="309287"/>
                    <a:pt x="501478" y="261812"/>
                    <a:pt x="526216" y="216012"/>
                  </a:cubicBezTo>
                  <a:cubicBezTo>
                    <a:pt x="569124" y="174541"/>
                    <a:pt x="556825" y="107517"/>
                    <a:pt x="536419" y="46358"/>
                  </a:cubicBezTo>
                  <a:cubicBezTo>
                    <a:pt x="545644" y="40075"/>
                    <a:pt x="554868" y="31417"/>
                    <a:pt x="563953" y="23738"/>
                  </a:cubicBezTo>
                  <a:cubicBezTo>
                    <a:pt x="570522" y="25972"/>
                    <a:pt x="578349" y="24436"/>
                    <a:pt x="583101" y="18990"/>
                  </a:cubicBezTo>
                  <a:cubicBezTo>
                    <a:pt x="587433" y="14103"/>
                    <a:pt x="591906" y="8936"/>
                    <a:pt x="596658" y="3910"/>
                  </a:cubicBezTo>
                  <a:cubicBezTo>
                    <a:pt x="603786" y="1536"/>
                    <a:pt x="612032" y="1536"/>
                    <a:pt x="619300" y="0"/>
                  </a:cubicBezTo>
                  <a:cubicBezTo>
                    <a:pt x="617623" y="29602"/>
                    <a:pt x="625589" y="73168"/>
                    <a:pt x="626288" y="85455"/>
                  </a:cubicBezTo>
                  <a:cubicBezTo>
                    <a:pt x="635652" y="129859"/>
                    <a:pt x="639286" y="181383"/>
                    <a:pt x="669056" y="217548"/>
                  </a:cubicBezTo>
                  <a:cubicBezTo>
                    <a:pt x="686807" y="234025"/>
                    <a:pt x="711964" y="239331"/>
                    <a:pt x="735445" y="241425"/>
                  </a:cubicBezTo>
                  <a:cubicBezTo>
                    <a:pt x="743411" y="241984"/>
                    <a:pt x="751518" y="242123"/>
                    <a:pt x="759624" y="242123"/>
                  </a:cubicBezTo>
                  <a:cubicBezTo>
                    <a:pt x="786179" y="241704"/>
                    <a:pt x="812875" y="239331"/>
                    <a:pt x="839430" y="2386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7" name="Google Shape;1737;p29"/>
            <p:cNvSpPr/>
            <p:nvPr/>
          </p:nvSpPr>
          <p:spPr>
            <a:xfrm>
              <a:off x="7973187" y="7504758"/>
              <a:ext cx="291662" cy="203058"/>
            </a:xfrm>
            <a:custGeom>
              <a:rect b="b" l="l" r="r" t="t"/>
              <a:pathLst>
                <a:path extrusionOk="0" h="203058" w="291662">
                  <a:moveTo>
                    <a:pt x="251577" y="11063"/>
                  </a:moveTo>
                  <a:cubicBezTo>
                    <a:pt x="267091" y="66637"/>
                    <a:pt x="305667" y="126819"/>
                    <a:pt x="286379" y="185465"/>
                  </a:cubicBezTo>
                  <a:cubicBezTo>
                    <a:pt x="236902" y="192726"/>
                    <a:pt x="186866" y="201243"/>
                    <a:pt x="136830" y="203059"/>
                  </a:cubicBezTo>
                  <a:cubicBezTo>
                    <a:pt x="112511" y="201523"/>
                    <a:pt x="83580" y="204595"/>
                    <a:pt x="63034" y="189654"/>
                  </a:cubicBezTo>
                  <a:cubicBezTo>
                    <a:pt x="33823" y="145530"/>
                    <a:pt x="19148" y="93586"/>
                    <a:pt x="5870" y="42481"/>
                  </a:cubicBezTo>
                  <a:cubicBezTo>
                    <a:pt x="7547" y="42620"/>
                    <a:pt x="9504" y="41783"/>
                    <a:pt x="9923" y="39549"/>
                  </a:cubicBezTo>
                  <a:cubicBezTo>
                    <a:pt x="10482" y="35918"/>
                    <a:pt x="11181" y="32148"/>
                    <a:pt x="9644" y="28797"/>
                  </a:cubicBezTo>
                  <a:cubicBezTo>
                    <a:pt x="6849" y="26283"/>
                    <a:pt x="3913" y="24468"/>
                    <a:pt x="839" y="23212"/>
                  </a:cubicBezTo>
                  <a:cubicBezTo>
                    <a:pt x="559" y="22234"/>
                    <a:pt x="280" y="21117"/>
                    <a:pt x="0" y="20140"/>
                  </a:cubicBezTo>
                  <a:cubicBezTo>
                    <a:pt x="22083" y="28518"/>
                    <a:pt x="45703" y="12320"/>
                    <a:pt x="68205" y="10086"/>
                  </a:cubicBezTo>
                  <a:cubicBezTo>
                    <a:pt x="128025" y="3244"/>
                    <a:pt x="193435" y="-9183"/>
                    <a:pt x="251577" y="110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8" name="Google Shape;1738;p29"/>
            <p:cNvSpPr/>
            <p:nvPr/>
          </p:nvSpPr>
          <p:spPr>
            <a:xfrm>
              <a:off x="7825455" y="7089382"/>
              <a:ext cx="418317" cy="498628"/>
            </a:xfrm>
            <a:custGeom>
              <a:rect b="b" l="l" r="r" t="t"/>
              <a:pathLst>
                <a:path extrusionOk="0" h="498628" w="418317">
                  <a:moveTo>
                    <a:pt x="403362" y="246033"/>
                  </a:moveTo>
                  <a:cubicBezTo>
                    <a:pt x="408673" y="246592"/>
                    <a:pt x="413565" y="246871"/>
                    <a:pt x="418317" y="246871"/>
                  </a:cubicBezTo>
                  <a:cubicBezTo>
                    <a:pt x="406577" y="265023"/>
                    <a:pt x="396654" y="281919"/>
                    <a:pt x="391902" y="287085"/>
                  </a:cubicBezTo>
                  <a:cubicBezTo>
                    <a:pt x="381978" y="302166"/>
                    <a:pt x="360175" y="321714"/>
                    <a:pt x="365905" y="339587"/>
                  </a:cubicBezTo>
                  <a:cubicBezTo>
                    <a:pt x="364368" y="344335"/>
                    <a:pt x="364228" y="349641"/>
                    <a:pt x="366325" y="353550"/>
                  </a:cubicBezTo>
                  <a:cubicBezTo>
                    <a:pt x="330545" y="350618"/>
                    <a:pt x="292109" y="355366"/>
                    <a:pt x="261221" y="356483"/>
                  </a:cubicBezTo>
                  <a:cubicBezTo>
                    <a:pt x="221807" y="363325"/>
                    <a:pt x="149269" y="359834"/>
                    <a:pt x="132218" y="403120"/>
                  </a:cubicBezTo>
                  <a:cubicBezTo>
                    <a:pt x="117543" y="407449"/>
                    <a:pt x="113350" y="423088"/>
                    <a:pt x="113769" y="441659"/>
                  </a:cubicBezTo>
                  <a:cubicBezTo>
                    <a:pt x="88332" y="452969"/>
                    <a:pt x="62615" y="479639"/>
                    <a:pt x="49896" y="494999"/>
                  </a:cubicBezTo>
                  <a:cubicBezTo>
                    <a:pt x="48918" y="496116"/>
                    <a:pt x="47939" y="497372"/>
                    <a:pt x="46821" y="498629"/>
                  </a:cubicBezTo>
                  <a:cubicBezTo>
                    <a:pt x="37457" y="459811"/>
                    <a:pt x="27953" y="418061"/>
                    <a:pt x="0" y="390832"/>
                  </a:cubicBezTo>
                  <a:cubicBezTo>
                    <a:pt x="28792" y="409543"/>
                    <a:pt x="47520" y="367095"/>
                    <a:pt x="61637" y="346708"/>
                  </a:cubicBezTo>
                  <a:cubicBezTo>
                    <a:pt x="85117" y="307192"/>
                    <a:pt x="116424" y="270748"/>
                    <a:pt x="132917" y="227881"/>
                  </a:cubicBezTo>
                  <a:cubicBezTo>
                    <a:pt x="133895" y="220201"/>
                    <a:pt x="129842" y="213638"/>
                    <a:pt x="123972" y="209868"/>
                  </a:cubicBezTo>
                  <a:cubicBezTo>
                    <a:pt x="125369" y="204562"/>
                    <a:pt x="126208" y="199117"/>
                    <a:pt x="126627" y="193671"/>
                  </a:cubicBezTo>
                  <a:cubicBezTo>
                    <a:pt x="129982" y="148011"/>
                    <a:pt x="115865" y="102909"/>
                    <a:pt x="105802" y="58785"/>
                  </a:cubicBezTo>
                  <a:cubicBezTo>
                    <a:pt x="105523" y="57808"/>
                    <a:pt x="105103" y="56831"/>
                    <a:pt x="104824" y="55853"/>
                  </a:cubicBezTo>
                  <a:cubicBezTo>
                    <a:pt x="125369" y="61997"/>
                    <a:pt x="139206" y="35048"/>
                    <a:pt x="153322" y="22341"/>
                  </a:cubicBezTo>
                  <a:cubicBezTo>
                    <a:pt x="162826" y="14382"/>
                    <a:pt x="173169" y="6283"/>
                    <a:pt x="184210" y="0"/>
                  </a:cubicBezTo>
                  <a:cubicBezTo>
                    <a:pt x="178061" y="28346"/>
                    <a:pt x="181974" y="60740"/>
                    <a:pt x="185468" y="87410"/>
                  </a:cubicBezTo>
                  <a:cubicBezTo>
                    <a:pt x="188962" y="108634"/>
                    <a:pt x="193295" y="129440"/>
                    <a:pt x="198187" y="150524"/>
                  </a:cubicBezTo>
                  <a:cubicBezTo>
                    <a:pt x="200284" y="159181"/>
                    <a:pt x="206853" y="165744"/>
                    <a:pt x="214819" y="168677"/>
                  </a:cubicBezTo>
                  <a:cubicBezTo>
                    <a:pt x="224603" y="256785"/>
                    <a:pt x="338931" y="239191"/>
                    <a:pt x="403362" y="2460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9" name="Google Shape;1739;p29"/>
            <p:cNvSpPr/>
            <p:nvPr/>
          </p:nvSpPr>
          <p:spPr>
            <a:xfrm>
              <a:off x="7562696" y="7513308"/>
              <a:ext cx="263580" cy="210625"/>
            </a:xfrm>
            <a:custGeom>
              <a:rect b="b" l="l" r="r" t="t"/>
              <a:pathLst>
                <a:path extrusionOk="0" h="210625" w="263580">
                  <a:moveTo>
                    <a:pt x="249621" y="92437"/>
                  </a:moveTo>
                  <a:cubicBezTo>
                    <a:pt x="256050" y="123994"/>
                    <a:pt x="271144" y="158344"/>
                    <a:pt x="258985" y="190180"/>
                  </a:cubicBezTo>
                  <a:cubicBezTo>
                    <a:pt x="212164" y="194369"/>
                    <a:pt x="166460" y="205819"/>
                    <a:pt x="119499" y="209449"/>
                  </a:cubicBezTo>
                  <a:cubicBezTo>
                    <a:pt x="80085" y="217129"/>
                    <a:pt x="61637" y="185851"/>
                    <a:pt x="46821" y="154992"/>
                  </a:cubicBezTo>
                  <a:cubicBezTo>
                    <a:pt x="28093" y="115756"/>
                    <a:pt x="13837" y="76658"/>
                    <a:pt x="0" y="35188"/>
                  </a:cubicBezTo>
                  <a:cubicBezTo>
                    <a:pt x="18868" y="33093"/>
                    <a:pt x="35920" y="19828"/>
                    <a:pt x="56046" y="17873"/>
                  </a:cubicBezTo>
                  <a:cubicBezTo>
                    <a:pt x="84558" y="15639"/>
                    <a:pt x="132917" y="0"/>
                    <a:pt x="172331" y="0"/>
                  </a:cubicBezTo>
                  <a:cubicBezTo>
                    <a:pt x="196370" y="0"/>
                    <a:pt x="217055" y="5865"/>
                    <a:pt x="227817" y="24436"/>
                  </a:cubicBezTo>
                  <a:cubicBezTo>
                    <a:pt x="238160" y="45939"/>
                    <a:pt x="243611" y="69258"/>
                    <a:pt x="249621" y="924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0" name="Google Shape;1740;p29"/>
            <p:cNvSpPr/>
            <p:nvPr/>
          </p:nvSpPr>
          <p:spPr>
            <a:xfrm>
              <a:off x="7082323" y="7555337"/>
              <a:ext cx="735304" cy="453667"/>
            </a:xfrm>
            <a:custGeom>
              <a:rect b="b" l="l" r="r" t="t"/>
              <a:pathLst>
                <a:path extrusionOk="0" h="453667" w="735304">
                  <a:moveTo>
                    <a:pt x="726360" y="211264"/>
                  </a:moveTo>
                  <a:cubicBezTo>
                    <a:pt x="729295" y="211264"/>
                    <a:pt x="732230" y="211125"/>
                    <a:pt x="735305" y="210846"/>
                  </a:cubicBezTo>
                  <a:cubicBezTo>
                    <a:pt x="718393" y="246312"/>
                    <a:pt x="702740" y="282896"/>
                    <a:pt x="680936" y="315850"/>
                  </a:cubicBezTo>
                  <a:cubicBezTo>
                    <a:pt x="677302" y="322831"/>
                    <a:pt x="671013" y="330930"/>
                    <a:pt x="665143" y="339308"/>
                  </a:cubicBezTo>
                  <a:cubicBezTo>
                    <a:pt x="655080" y="333164"/>
                    <a:pt x="641522" y="330790"/>
                    <a:pt x="622794" y="331628"/>
                  </a:cubicBezTo>
                  <a:cubicBezTo>
                    <a:pt x="556545" y="329673"/>
                    <a:pt x="493371" y="360951"/>
                    <a:pt x="427682" y="365978"/>
                  </a:cubicBezTo>
                  <a:cubicBezTo>
                    <a:pt x="405179" y="368770"/>
                    <a:pt x="382118" y="370725"/>
                    <a:pt x="360594" y="379522"/>
                  </a:cubicBezTo>
                  <a:cubicBezTo>
                    <a:pt x="356401" y="381477"/>
                    <a:pt x="352768" y="385666"/>
                    <a:pt x="350112" y="390553"/>
                  </a:cubicBezTo>
                  <a:cubicBezTo>
                    <a:pt x="333759" y="397535"/>
                    <a:pt x="319084" y="410381"/>
                    <a:pt x="307344" y="422808"/>
                  </a:cubicBezTo>
                  <a:cubicBezTo>
                    <a:pt x="301613" y="430628"/>
                    <a:pt x="290013" y="441659"/>
                    <a:pt x="279950" y="453667"/>
                  </a:cubicBezTo>
                  <a:cubicBezTo>
                    <a:pt x="272123" y="430069"/>
                    <a:pt x="264715" y="405354"/>
                    <a:pt x="242493" y="394044"/>
                  </a:cubicBezTo>
                  <a:cubicBezTo>
                    <a:pt x="177921" y="369887"/>
                    <a:pt x="108877" y="388878"/>
                    <a:pt x="43467" y="398791"/>
                  </a:cubicBezTo>
                  <a:cubicBezTo>
                    <a:pt x="28931" y="400467"/>
                    <a:pt x="14536" y="402562"/>
                    <a:pt x="0" y="404796"/>
                  </a:cubicBezTo>
                  <a:cubicBezTo>
                    <a:pt x="12299" y="386923"/>
                    <a:pt x="17890" y="354947"/>
                    <a:pt x="27394" y="340425"/>
                  </a:cubicBezTo>
                  <a:cubicBezTo>
                    <a:pt x="31447" y="327299"/>
                    <a:pt x="59819" y="273820"/>
                    <a:pt x="40252" y="268235"/>
                  </a:cubicBezTo>
                  <a:cubicBezTo>
                    <a:pt x="47660" y="224669"/>
                    <a:pt x="26975" y="184176"/>
                    <a:pt x="8246" y="144241"/>
                  </a:cubicBezTo>
                  <a:cubicBezTo>
                    <a:pt x="9364" y="142007"/>
                    <a:pt x="10482" y="139912"/>
                    <a:pt x="11740" y="137957"/>
                  </a:cubicBezTo>
                  <a:cubicBezTo>
                    <a:pt x="30189" y="105562"/>
                    <a:pt x="51154" y="74564"/>
                    <a:pt x="73377" y="44822"/>
                  </a:cubicBezTo>
                  <a:cubicBezTo>
                    <a:pt x="74076" y="46079"/>
                    <a:pt x="74914" y="47336"/>
                    <a:pt x="75893" y="48592"/>
                  </a:cubicBezTo>
                  <a:cubicBezTo>
                    <a:pt x="92105" y="120364"/>
                    <a:pt x="121037" y="189202"/>
                    <a:pt x="143679" y="259159"/>
                  </a:cubicBezTo>
                  <a:cubicBezTo>
                    <a:pt x="171073" y="296301"/>
                    <a:pt x="225721" y="291553"/>
                    <a:pt x="267091" y="295463"/>
                  </a:cubicBezTo>
                  <a:cubicBezTo>
                    <a:pt x="276875" y="296301"/>
                    <a:pt x="286099" y="296720"/>
                    <a:pt x="294905" y="296720"/>
                  </a:cubicBezTo>
                  <a:cubicBezTo>
                    <a:pt x="312375" y="296720"/>
                    <a:pt x="327889" y="295044"/>
                    <a:pt x="341586" y="291693"/>
                  </a:cubicBezTo>
                  <a:cubicBezTo>
                    <a:pt x="328309" y="316967"/>
                    <a:pt x="316428" y="343218"/>
                    <a:pt x="300356" y="366816"/>
                  </a:cubicBezTo>
                  <a:cubicBezTo>
                    <a:pt x="293227" y="378684"/>
                    <a:pt x="300076" y="395440"/>
                    <a:pt x="312934" y="399909"/>
                  </a:cubicBezTo>
                  <a:cubicBezTo>
                    <a:pt x="347876" y="412336"/>
                    <a:pt x="358218" y="342659"/>
                    <a:pt x="370657" y="319899"/>
                  </a:cubicBezTo>
                  <a:cubicBezTo>
                    <a:pt x="372754" y="313057"/>
                    <a:pt x="382118" y="289459"/>
                    <a:pt x="386032" y="270050"/>
                  </a:cubicBezTo>
                  <a:cubicBezTo>
                    <a:pt x="419855" y="240448"/>
                    <a:pt x="422790" y="187387"/>
                    <a:pt x="393299" y="117571"/>
                  </a:cubicBezTo>
                  <a:cubicBezTo>
                    <a:pt x="392321" y="114918"/>
                    <a:pt x="391482" y="112265"/>
                    <a:pt x="390644" y="109751"/>
                  </a:cubicBezTo>
                  <a:cubicBezTo>
                    <a:pt x="400288" y="99419"/>
                    <a:pt x="403922" y="79311"/>
                    <a:pt x="410211" y="67582"/>
                  </a:cubicBezTo>
                  <a:cubicBezTo>
                    <a:pt x="421113" y="45660"/>
                    <a:pt x="432993" y="19688"/>
                    <a:pt x="450184" y="0"/>
                  </a:cubicBezTo>
                  <a:cubicBezTo>
                    <a:pt x="452560" y="16616"/>
                    <a:pt x="457452" y="33233"/>
                    <a:pt x="459967" y="49290"/>
                  </a:cubicBezTo>
                  <a:cubicBezTo>
                    <a:pt x="477857" y="107238"/>
                    <a:pt x="489318" y="200513"/>
                    <a:pt x="555707" y="221877"/>
                  </a:cubicBezTo>
                  <a:cubicBezTo>
                    <a:pt x="570102" y="225367"/>
                    <a:pt x="584638" y="226624"/>
                    <a:pt x="599174" y="226624"/>
                  </a:cubicBezTo>
                  <a:cubicBezTo>
                    <a:pt x="641383" y="226624"/>
                    <a:pt x="684291" y="215035"/>
                    <a:pt x="726360" y="2112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1" name="Google Shape;1741;p29"/>
            <p:cNvSpPr/>
            <p:nvPr/>
          </p:nvSpPr>
          <p:spPr>
            <a:xfrm>
              <a:off x="6331125" y="7598613"/>
              <a:ext cx="732491" cy="300849"/>
            </a:xfrm>
            <a:custGeom>
              <a:rect b="b" l="l" r="r" t="t"/>
              <a:pathLst>
                <a:path extrusionOk="0" h="300849" w="732491">
                  <a:moveTo>
                    <a:pt x="708290" y="138387"/>
                  </a:moveTo>
                  <a:cubicBezTo>
                    <a:pt x="721428" y="164079"/>
                    <a:pt x="736243" y="190051"/>
                    <a:pt x="731631" y="218536"/>
                  </a:cubicBezTo>
                  <a:cubicBezTo>
                    <a:pt x="547700" y="264196"/>
                    <a:pt x="356641" y="272295"/>
                    <a:pt x="169495" y="300081"/>
                  </a:cubicBezTo>
                  <a:cubicBezTo>
                    <a:pt x="140844" y="300780"/>
                    <a:pt x="111493" y="302595"/>
                    <a:pt x="83260" y="296032"/>
                  </a:cubicBezTo>
                  <a:cubicBezTo>
                    <a:pt x="69563" y="279137"/>
                    <a:pt x="56425" y="263917"/>
                    <a:pt x="46502" y="243949"/>
                  </a:cubicBezTo>
                  <a:cubicBezTo>
                    <a:pt x="29171" y="205410"/>
                    <a:pt x="6250" y="167710"/>
                    <a:pt x="100" y="125261"/>
                  </a:cubicBezTo>
                  <a:cubicBezTo>
                    <a:pt x="-180" y="119536"/>
                    <a:pt x="-40" y="113392"/>
                    <a:pt x="2755" y="108226"/>
                  </a:cubicBezTo>
                  <a:cubicBezTo>
                    <a:pt x="4712" y="108086"/>
                    <a:pt x="6669" y="107947"/>
                    <a:pt x="8626" y="107807"/>
                  </a:cubicBezTo>
                  <a:cubicBezTo>
                    <a:pt x="14636" y="112973"/>
                    <a:pt x="22742" y="115626"/>
                    <a:pt x="30848" y="114370"/>
                  </a:cubicBezTo>
                  <a:cubicBezTo>
                    <a:pt x="61317" y="108505"/>
                    <a:pt x="90388" y="97474"/>
                    <a:pt x="120578" y="90213"/>
                  </a:cubicBezTo>
                  <a:cubicBezTo>
                    <a:pt x="247624" y="61170"/>
                    <a:pt x="372015" y="37013"/>
                    <a:pt x="500320" y="11181"/>
                  </a:cubicBezTo>
                  <a:cubicBezTo>
                    <a:pt x="542948" y="3362"/>
                    <a:pt x="586974" y="-4737"/>
                    <a:pt x="630162" y="3362"/>
                  </a:cubicBezTo>
                  <a:cubicBezTo>
                    <a:pt x="649030" y="4898"/>
                    <a:pt x="655878" y="22352"/>
                    <a:pt x="663426" y="37153"/>
                  </a:cubicBezTo>
                  <a:cubicBezTo>
                    <a:pt x="675865" y="61449"/>
                    <a:pt x="685648" y="86583"/>
                    <a:pt x="696410" y="111717"/>
                  </a:cubicBezTo>
                  <a:cubicBezTo>
                    <a:pt x="696550" y="112136"/>
                    <a:pt x="696690" y="112415"/>
                    <a:pt x="696830" y="112834"/>
                  </a:cubicBezTo>
                  <a:cubicBezTo>
                    <a:pt x="694873" y="122608"/>
                    <a:pt x="697249" y="131684"/>
                    <a:pt x="708290" y="1383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2" name="Google Shape;1742;p29"/>
            <p:cNvSpPr/>
            <p:nvPr/>
          </p:nvSpPr>
          <p:spPr>
            <a:xfrm>
              <a:off x="6190342" y="7720662"/>
              <a:ext cx="209647" cy="399489"/>
            </a:xfrm>
            <a:custGeom>
              <a:rect b="b" l="l" r="r" t="t"/>
              <a:pathLst>
                <a:path extrusionOk="0" h="399489" w="209647">
                  <a:moveTo>
                    <a:pt x="169535" y="158064"/>
                  </a:moveTo>
                  <a:cubicBezTo>
                    <a:pt x="181974" y="185153"/>
                    <a:pt x="190360" y="206796"/>
                    <a:pt x="209648" y="219503"/>
                  </a:cubicBezTo>
                  <a:cubicBezTo>
                    <a:pt x="185049" y="250222"/>
                    <a:pt x="156956" y="299652"/>
                    <a:pt x="152344" y="308868"/>
                  </a:cubicBezTo>
                  <a:cubicBezTo>
                    <a:pt x="135293" y="339448"/>
                    <a:pt x="117543" y="369608"/>
                    <a:pt x="99513" y="399490"/>
                  </a:cubicBezTo>
                  <a:cubicBezTo>
                    <a:pt x="90149" y="381337"/>
                    <a:pt x="80784" y="363185"/>
                    <a:pt x="71420" y="345033"/>
                  </a:cubicBezTo>
                  <a:cubicBezTo>
                    <a:pt x="45703" y="293229"/>
                    <a:pt x="23061" y="236817"/>
                    <a:pt x="0" y="181104"/>
                  </a:cubicBezTo>
                  <a:cubicBezTo>
                    <a:pt x="6569" y="169375"/>
                    <a:pt x="11880" y="155691"/>
                    <a:pt x="17331" y="146056"/>
                  </a:cubicBezTo>
                  <a:cubicBezTo>
                    <a:pt x="43607" y="97324"/>
                    <a:pt x="75194" y="51664"/>
                    <a:pt x="110554" y="8936"/>
                  </a:cubicBezTo>
                  <a:cubicBezTo>
                    <a:pt x="112930" y="6004"/>
                    <a:pt x="115446" y="3072"/>
                    <a:pt x="117822" y="0"/>
                  </a:cubicBezTo>
                  <a:cubicBezTo>
                    <a:pt x="115586" y="47196"/>
                    <a:pt x="160870" y="128602"/>
                    <a:pt x="169535" y="1580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3" name="Google Shape;1743;p29"/>
            <p:cNvSpPr/>
            <p:nvPr/>
          </p:nvSpPr>
          <p:spPr>
            <a:xfrm>
              <a:off x="6309701" y="7878587"/>
              <a:ext cx="765074" cy="358996"/>
            </a:xfrm>
            <a:custGeom>
              <a:rect b="b" l="l" r="r" t="t"/>
              <a:pathLst>
                <a:path extrusionOk="0" h="358996" w="765074">
                  <a:moveTo>
                    <a:pt x="765075" y="0"/>
                  </a:moveTo>
                  <a:cubicBezTo>
                    <a:pt x="755151" y="18013"/>
                    <a:pt x="745647" y="36584"/>
                    <a:pt x="734327" y="53340"/>
                  </a:cubicBezTo>
                  <a:cubicBezTo>
                    <a:pt x="725801" y="63393"/>
                    <a:pt x="725661" y="78892"/>
                    <a:pt x="734746" y="87689"/>
                  </a:cubicBezTo>
                  <a:cubicBezTo>
                    <a:pt x="692956" y="94811"/>
                    <a:pt x="651166" y="102072"/>
                    <a:pt x="608957" y="105144"/>
                  </a:cubicBezTo>
                  <a:cubicBezTo>
                    <a:pt x="494769" y="113521"/>
                    <a:pt x="382537" y="118269"/>
                    <a:pt x="267930" y="130417"/>
                  </a:cubicBezTo>
                  <a:cubicBezTo>
                    <a:pt x="232430" y="141029"/>
                    <a:pt x="164643" y="132512"/>
                    <a:pt x="144098" y="169514"/>
                  </a:cubicBezTo>
                  <a:cubicBezTo>
                    <a:pt x="142700" y="169235"/>
                    <a:pt x="141163" y="169235"/>
                    <a:pt x="139486" y="169514"/>
                  </a:cubicBezTo>
                  <a:cubicBezTo>
                    <a:pt x="117682" y="185153"/>
                    <a:pt x="111113" y="213359"/>
                    <a:pt x="100212" y="236678"/>
                  </a:cubicBezTo>
                  <a:cubicBezTo>
                    <a:pt x="90149" y="259996"/>
                    <a:pt x="78828" y="282896"/>
                    <a:pt x="67646" y="305656"/>
                  </a:cubicBezTo>
                  <a:cubicBezTo>
                    <a:pt x="59540" y="321854"/>
                    <a:pt x="49896" y="340285"/>
                    <a:pt x="40392" y="358996"/>
                  </a:cubicBezTo>
                  <a:cubicBezTo>
                    <a:pt x="26975" y="332745"/>
                    <a:pt x="13557" y="306494"/>
                    <a:pt x="0" y="280243"/>
                  </a:cubicBezTo>
                  <a:cubicBezTo>
                    <a:pt x="9225" y="280522"/>
                    <a:pt x="18589" y="275914"/>
                    <a:pt x="22782" y="267257"/>
                  </a:cubicBezTo>
                  <a:cubicBezTo>
                    <a:pt x="33963" y="244078"/>
                    <a:pt x="45284" y="220760"/>
                    <a:pt x="56186" y="197441"/>
                  </a:cubicBezTo>
                  <a:cubicBezTo>
                    <a:pt x="74215" y="154992"/>
                    <a:pt x="95320" y="113382"/>
                    <a:pt x="113629" y="71213"/>
                  </a:cubicBezTo>
                  <a:cubicBezTo>
                    <a:pt x="118241" y="72330"/>
                    <a:pt x="123273" y="73028"/>
                    <a:pt x="128724" y="73447"/>
                  </a:cubicBezTo>
                  <a:cubicBezTo>
                    <a:pt x="145635" y="76100"/>
                    <a:pt x="162547" y="77217"/>
                    <a:pt x="179459" y="77217"/>
                  </a:cubicBezTo>
                  <a:cubicBezTo>
                    <a:pt x="230473" y="77217"/>
                    <a:pt x="281487" y="67443"/>
                    <a:pt x="332501" y="62974"/>
                  </a:cubicBezTo>
                  <a:cubicBezTo>
                    <a:pt x="435928" y="54457"/>
                    <a:pt x="539354" y="44124"/>
                    <a:pt x="641522" y="24855"/>
                  </a:cubicBezTo>
                  <a:cubicBezTo>
                    <a:pt x="676464" y="15639"/>
                    <a:pt x="727478" y="15778"/>
                    <a:pt x="7650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4" name="Google Shape;1744;p29"/>
            <p:cNvSpPr/>
            <p:nvPr/>
          </p:nvSpPr>
          <p:spPr>
            <a:xfrm>
              <a:off x="7173730" y="7568407"/>
              <a:ext cx="263909" cy="232995"/>
            </a:xfrm>
            <a:custGeom>
              <a:rect b="b" l="l" r="r" t="t"/>
              <a:pathLst>
                <a:path extrusionOk="0" h="232995" w="263909">
                  <a:moveTo>
                    <a:pt x="256050" y="155327"/>
                  </a:moveTo>
                  <a:cubicBezTo>
                    <a:pt x="276596" y="211599"/>
                    <a:pt x="256469" y="228914"/>
                    <a:pt x="200284" y="231567"/>
                  </a:cubicBezTo>
                  <a:cubicBezTo>
                    <a:pt x="200284" y="231567"/>
                    <a:pt x="200703" y="231567"/>
                    <a:pt x="200843" y="231567"/>
                  </a:cubicBezTo>
                  <a:cubicBezTo>
                    <a:pt x="191339" y="231427"/>
                    <a:pt x="181555" y="231846"/>
                    <a:pt x="171492" y="232265"/>
                  </a:cubicBezTo>
                  <a:cubicBezTo>
                    <a:pt x="141303" y="233522"/>
                    <a:pt x="109716" y="234918"/>
                    <a:pt x="84698" y="220117"/>
                  </a:cubicBezTo>
                  <a:cubicBezTo>
                    <a:pt x="56325" y="162169"/>
                    <a:pt x="26975" y="101150"/>
                    <a:pt x="0" y="41945"/>
                  </a:cubicBezTo>
                  <a:cubicBezTo>
                    <a:pt x="1258" y="42085"/>
                    <a:pt x="2516" y="42085"/>
                    <a:pt x="3774" y="41945"/>
                  </a:cubicBezTo>
                  <a:cubicBezTo>
                    <a:pt x="10622" y="41806"/>
                    <a:pt x="17191" y="39153"/>
                    <a:pt x="22083" y="33986"/>
                  </a:cubicBezTo>
                  <a:cubicBezTo>
                    <a:pt x="76731" y="7177"/>
                    <a:pt x="144657" y="-6786"/>
                    <a:pt x="205595" y="3267"/>
                  </a:cubicBezTo>
                  <a:cubicBezTo>
                    <a:pt x="220829" y="53675"/>
                    <a:pt x="237042" y="105618"/>
                    <a:pt x="256050" y="1553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5" name="Google Shape;1745;p29"/>
            <p:cNvSpPr/>
            <p:nvPr/>
          </p:nvSpPr>
          <p:spPr>
            <a:xfrm>
              <a:off x="6488601" y="8772656"/>
              <a:ext cx="6085706" cy="435007"/>
            </a:xfrm>
            <a:custGeom>
              <a:rect b="b" l="l" r="r" t="t"/>
              <a:pathLst>
                <a:path extrusionOk="0" h="435007" w="6085706">
                  <a:moveTo>
                    <a:pt x="6077271" y="43984"/>
                  </a:moveTo>
                  <a:cubicBezTo>
                    <a:pt x="6077411" y="154155"/>
                    <a:pt x="6088034" y="261253"/>
                    <a:pt x="6085238" y="372401"/>
                  </a:cubicBezTo>
                  <a:cubicBezTo>
                    <a:pt x="6038976" y="379243"/>
                    <a:pt x="5993412" y="364023"/>
                    <a:pt x="5947150" y="363325"/>
                  </a:cubicBezTo>
                  <a:cubicBezTo>
                    <a:pt x="5782227" y="362766"/>
                    <a:pt x="5617724" y="355924"/>
                    <a:pt x="5452940" y="352852"/>
                  </a:cubicBezTo>
                  <a:cubicBezTo>
                    <a:pt x="5366426" y="351316"/>
                    <a:pt x="5279352" y="348244"/>
                    <a:pt x="5192698" y="349222"/>
                  </a:cubicBezTo>
                  <a:cubicBezTo>
                    <a:pt x="5193536" y="347267"/>
                    <a:pt x="5194515" y="345312"/>
                    <a:pt x="5195353" y="343357"/>
                  </a:cubicBezTo>
                  <a:cubicBezTo>
                    <a:pt x="4982910" y="362347"/>
                    <a:pt x="4768091" y="360951"/>
                    <a:pt x="4554949" y="370167"/>
                  </a:cubicBezTo>
                  <a:cubicBezTo>
                    <a:pt x="4382479" y="378824"/>
                    <a:pt x="4210008" y="379801"/>
                    <a:pt x="4037398" y="385247"/>
                  </a:cubicBezTo>
                  <a:cubicBezTo>
                    <a:pt x="3812516" y="398373"/>
                    <a:pt x="3587494" y="401165"/>
                    <a:pt x="3362472" y="408007"/>
                  </a:cubicBezTo>
                  <a:cubicBezTo>
                    <a:pt x="3134235" y="424205"/>
                    <a:pt x="2905719" y="424344"/>
                    <a:pt x="2677063" y="425042"/>
                  </a:cubicBezTo>
                  <a:cubicBezTo>
                    <a:pt x="2446171" y="432024"/>
                    <a:pt x="2215419" y="423786"/>
                    <a:pt x="1984666" y="418759"/>
                  </a:cubicBezTo>
                  <a:cubicBezTo>
                    <a:pt x="1638608" y="425880"/>
                    <a:pt x="1292269" y="422110"/>
                    <a:pt x="946350" y="432443"/>
                  </a:cubicBezTo>
                  <a:cubicBezTo>
                    <a:pt x="720210" y="436772"/>
                    <a:pt x="493791" y="434817"/>
                    <a:pt x="267650" y="432443"/>
                  </a:cubicBezTo>
                  <a:cubicBezTo>
                    <a:pt x="178760" y="428673"/>
                    <a:pt x="88611" y="425042"/>
                    <a:pt x="0" y="433560"/>
                  </a:cubicBezTo>
                  <a:cubicBezTo>
                    <a:pt x="17191" y="399490"/>
                    <a:pt x="25298" y="352713"/>
                    <a:pt x="34941" y="327160"/>
                  </a:cubicBezTo>
                  <a:cubicBezTo>
                    <a:pt x="51573" y="259019"/>
                    <a:pt x="79526" y="194369"/>
                    <a:pt x="99094" y="127206"/>
                  </a:cubicBezTo>
                  <a:cubicBezTo>
                    <a:pt x="100351" y="122877"/>
                    <a:pt x="100491" y="118409"/>
                    <a:pt x="99792" y="114499"/>
                  </a:cubicBezTo>
                  <a:cubicBezTo>
                    <a:pt x="109716" y="117292"/>
                    <a:pt x="120338" y="118129"/>
                    <a:pt x="130960" y="118129"/>
                  </a:cubicBezTo>
                  <a:cubicBezTo>
                    <a:pt x="148990" y="118129"/>
                    <a:pt x="167579" y="115616"/>
                    <a:pt x="185189" y="115337"/>
                  </a:cubicBezTo>
                  <a:cubicBezTo>
                    <a:pt x="369539" y="112544"/>
                    <a:pt x="553610" y="102909"/>
                    <a:pt x="737960" y="103747"/>
                  </a:cubicBezTo>
                  <a:cubicBezTo>
                    <a:pt x="1050615" y="101234"/>
                    <a:pt x="1362711" y="83082"/>
                    <a:pt x="1675086" y="74285"/>
                  </a:cubicBezTo>
                  <a:cubicBezTo>
                    <a:pt x="1943435" y="59065"/>
                    <a:pt x="2210946" y="34210"/>
                    <a:pt x="2479994" y="29602"/>
                  </a:cubicBezTo>
                  <a:cubicBezTo>
                    <a:pt x="2679858" y="20945"/>
                    <a:pt x="2879723" y="24994"/>
                    <a:pt x="3079587" y="29044"/>
                  </a:cubicBezTo>
                  <a:cubicBezTo>
                    <a:pt x="3254713" y="32534"/>
                    <a:pt x="3429979" y="36025"/>
                    <a:pt x="3605244" y="31138"/>
                  </a:cubicBezTo>
                  <a:cubicBezTo>
                    <a:pt x="3792949" y="31557"/>
                    <a:pt x="3980234" y="21643"/>
                    <a:pt x="4167799" y="14382"/>
                  </a:cubicBezTo>
                  <a:cubicBezTo>
                    <a:pt x="4445512" y="6423"/>
                    <a:pt x="4723366" y="13126"/>
                    <a:pt x="5001079" y="13126"/>
                  </a:cubicBezTo>
                  <a:cubicBezTo>
                    <a:pt x="5053631" y="13684"/>
                    <a:pt x="5105764" y="11450"/>
                    <a:pt x="5158315" y="8936"/>
                  </a:cubicBezTo>
                  <a:cubicBezTo>
                    <a:pt x="5158176" y="6004"/>
                    <a:pt x="5158315" y="2932"/>
                    <a:pt x="5158455" y="0"/>
                  </a:cubicBezTo>
                  <a:cubicBezTo>
                    <a:pt x="5194794" y="4049"/>
                    <a:pt x="5231832" y="3491"/>
                    <a:pt x="5268311" y="6004"/>
                  </a:cubicBezTo>
                  <a:cubicBezTo>
                    <a:pt x="5318207" y="10193"/>
                    <a:pt x="5367823" y="19967"/>
                    <a:pt x="5418139" y="20247"/>
                  </a:cubicBezTo>
                  <a:cubicBezTo>
                    <a:pt x="5638549" y="28345"/>
                    <a:pt x="5856163" y="35188"/>
                    <a:pt x="6077271" y="439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6" name="Google Shape;1746;p29"/>
            <p:cNvSpPr/>
            <p:nvPr/>
          </p:nvSpPr>
          <p:spPr>
            <a:xfrm>
              <a:off x="5687606" y="7121219"/>
              <a:ext cx="865565" cy="2036405"/>
            </a:xfrm>
            <a:custGeom>
              <a:rect b="b" l="l" r="r" t="t"/>
              <a:pathLst>
                <a:path extrusionOk="0" h="2036405" w="865565">
                  <a:moveTo>
                    <a:pt x="865566" y="1741362"/>
                  </a:moveTo>
                  <a:cubicBezTo>
                    <a:pt x="862631" y="1741920"/>
                    <a:pt x="859836" y="1743177"/>
                    <a:pt x="856901" y="1744992"/>
                  </a:cubicBezTo>
                  <a:cubicBezTo>
                    <a:pt x="835517" y="1762167"/>
                    <a:pt x="832581" y="1794003"/>
                    <a:pt x="821400" y="1818020"/>
                  </a:cubicBezTo>
                  <a:cubicBezTo>
                    <a:pt x="793307" y="1889233"/>
                    <a:pt x="776396" y="1963936"/>
                    <a:pt x="752077" y="2036406"/>
                  </a:cubicBezTo>
                  <a:cubicBezTo>
                    <a:pt x="653263" y="1857676"/>
                    <a:pt x="577929" y="1668333"/>
                    <a:pt x="500919" y="1479410"/>
                  </a:cubicBezTo>
                  <a:cubicBezTo>
                    <a:pt x="456194" y="1373010"/>
                    <a:pt x="405319" y="1269402"/>
                    <a:pt x="359197" y="1163700"/>
                  </a:cubicBezTo>
                  <a:cubicBezTo>
                    <a:pt x="359895" y="1160489"/>
                    <a:pt x="359756" y="1156998"/>
                    <a:pt x="358638" y="1153786"/>
                  </a:cubicBezTo>
                  <a:cubicBezTo>
                    <a:pt x="342984" y="1112176"/>
                    <a:pt x="326492" y="1070844"/>
                    <a:pt x="309440" y="1029792"/>
                  </a:cubicBezTo>
                  <a:cubicBezTo>
                    <a:pt x="261361" y="893231"/>
                    <a:pt x="206154" y="759463"/>
                    <a:pt x="148990" y="626393"/>
                  </a:cubicBezTo>
                  <a:cubicBezTo>
                    <a:pt x="103147" y="510079"/>
                    <a:pt x="55906" y="392927"/>
                    <a:pt x="0" y="281221"/>
                  </a:cubicBezTo>
                  <a:cubicBezTo>
                    <a:pt x="21524" y="275216"/>
                    <a:pt x="24319" y="242822"/>
                    <a:pt x="30189" y="222575"/>
                  </a:cubicBezTo>
                  <a:cubicBezTo>
                    <a:pt x="42069" y="181104"/>
                    <a:pt x="56745" y="140610"/>
                    <a:pt x="66948" y="98581"/>
                  </a:cubicBezTo>
                  <a:cubicBezTo>
                    <a:pt x="74495" y="65627"/>
                    <a:pt x="81623" y="32674"/>
                    <a:pt x="90288" y="0"/>
                  </a:cubicBezTo>
                  <a:cubicBezTo>
                    <a:pt x="99233" y="23598"/>
                    <a:pt x="110275" y="46777"/>
                    <a:pt x="119220" y="69816"/>
                  </a:cubicBezTo>
                  <a:cubicBezTo>
                    <a:pt x="126627" y="85316"/>
                    <a:pt x="133755" y="100815"/>
                    <a:pt x="140883" y="116593"/>
                  </a:cubicBezTo>
                  <a:cubicBezTo>
                    <a:pt x="137249" y="129998"/>
                    <a:pt x="139765" y="142426"/>
                    <a:pt x="156118" y="150803"/>
                  </a:cubicBezTo>
                  <a:cubicBezTo>
                    <a:pt x="173449" y="190320"/>
                    <a:pt x="190360" y="230115"/>
                    <a:pt x="207691" y="269631"/>
                  </a:cubicBezTo>
                  <a:cubicBezTo>
                    <a:pt x="264855" y="389436"/>
                    <a:pt x="299377" y="520412"/>
                    <a:pt x="375130" y="631001"/>
                  </a:cubicBezTo>
                  <a:cubicBezTo>
                    <a:pt x="376248" y="632537"/>
                    <a:pt x="377506" y="634073"/>
                    <a:pt x="378764" y="635330"/>
                  </a:cubicBezTo>
                  <a:cubicBezTo>
                    <a:pt x="422930" y="731537"/>
                    <a:pt x="461365" y="830257"/>
                    <a:pt x="502316" y="927860"/>
                  </a:cubicBezTo>
                  <a:cubicBezTo>
                    <a:pt x="561437" y="1054507"/>
                    <a:pt x="628804" y="1177105"/>
                    <a:pt x="687785" y="1303892"/>
                  </a:cubicBezTo>
                  <a:cubicBezTo>
                    <a:pt x="730972" y="1400238"/>
                    <a:pt x="759344" y="1502450"/>
                    <a:pt x="802392" y="1598936"/>
                  </a:cubicBezTo>
                  <a:cubicBezTo>
                    <a:pt x="820142" y="1640547"/>
                    <a:pt x="836076" y="1682995"/>
                    <a:pt x="856062" y="1723628"/>
                  </a:cubicBezTo>
                  <a:cubicBezTo>
                    <a:pt x="858718" y="1729632"/>
                    <a:pt x="861792" y="1735776"/>
                    <a:pt x="865566" y="17413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7" name="Google Shape;1747;p29"/>
            <p:cNvSpPr/>
            <p:nvPr/>
          </p:nvSpPr>
          <p:spPr>
            <a:xfrm>
              <a:off x="5805428" y="7083480"/>
              <a:ext cx="118800" cy="99037"/>
            </a:xfrm>
            <a:custGeom>
              <a:rect b="b" l="l" r="r" t="t"/>
              <a:pathLst>
                <a:path extrusionOk="0" h="99037" w="118800">
                  <a:moveTo>
                    <a:pt x="107200" y="9114"/>
                  </a:moveTo>
                  <a:cubicBezTo>
                    <a:pt x="111113" y="9672"/>
                    <a:pt x="114887" y="10231"/>
                    <a:pt x="118800" y="10789"/>
                  </a:cubicBezTo>
                  <a:cubicBezTo>
                    <a:pt x="85816" y="51562"/>
                    <a:pt x="60518" y="87029"/>
                    <a:pt x="54648" y="99037"/>
                  </a:cubicBezTo>
                  <a:cubicBezTo>
                    <a:pt x="37038" y="66643"/>
                    <a:pt x="18868" y="34806"/>
                    <a:pt x="0" y="3249"/>
                  </a:cubicBezTo>
                  <a:cubicBezTo>
                    <a:pt x="1258" y="2411"/>
                    <a:pt x="2236" y="1294"/>
                    <a:pt x="2935" y="38"/>
                  </a:cubicBezTo>
                  <a:cubicBezTo>
                    <a:pt x="38016" y="-381"/>
                    <a:pt x="72818" y="2691"/>
                    <a:pt x="107200" y="91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12"/>
          <p:cNvSpPr/>
          <p:nvPr/>
        </p:nvSpPr>
        <p:spPr>
          <a:xfrm>
            <a:off x="514350" y="2548901"/>
            <a:ext cx="2432400" cy="5601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" name="Google Shape;635;p12"/>
          <p:cNvSpPr/>
          <p:nvPr/>
        </p:nvSpPr>
        <p:spPr>
          <a:xfrm>
            <a:off x="677431" y="2660604"/>
            <a:ext cx="197832" cy="336680"/>
          </a:xfrm>
          <a:custGeom>
            <a:rect b="b" l="l" r="r" t="t"/>
            <a:pathLst>
              <a:path extrusionOk="0" h="673360" w="395664">
                <a:moveTo>
                  <a:pt x="394438" y="358726"/>
                </a:moveTo>
                <a:cubicBezTo>
                  <a:pt x="390713" y="355399"/>
                  <a:pt x="387067" y="351979"/>
                  <a:pt x="383463" y="348504"/>
                </a:cubicBezTo>
                <a:cubicBezTo>
                  <a:pt x="344349" y="311294"/>
                  <a:pt x="306364" y="272899"/>
                  <a:pt x="266860" y="236107"/>
                </a:cubicBezTo>
                <a:cubicBezTo>
                  <a:pt x="224410" y="196311"/>
                  <a:pt x="180615" y="158065"/>
                  <a:pt x="137304" y="119225"/>
                </a:cubicBezTo>
                <a:cubicBezTo>
                  <a:pt x="95513" y="81167"/>
                  <a:pt x="55525" y="41183"/>
                  <a:pt x="13156" y="3798"/>
                </a:cubicBezTo>
                <a:cubicBezTo>
                  <a:pt x="13465" y="2963"/>
                  <a:pt x="12080" y="3138"/>
                  <a:pt x="11717" y="2491"/>
                </a:cubicBezTo>
                <a:cubicBezTo>
                  <a:pt x="10398" y="1226"/>
                  <a:pt x="9403" y="687"/>
                  <a:pt x="8731" y="633"/>
                </a:cubicBezTo>
                <a:cubicBezTo>
                  <a:pt x="8825" y="417"/>
                  <a:pt x="8905" y="202"/>
                  <a:pt x="9000" y="0"/>
                </a:cubicBezTo>
                <a:cubicBezTo>
                  <a:pt x="7143" y="0"/>
                  <a:pt x="5489" y="862"/>
                  <a:pt x="4265" y="3044"/>
                </a:cubicBezTo>
                <a:cubicBezTo>
                  <a:pt x="3081" y="8996"/>
                  <a:pt x="4050" y="15272"/>
                  <a:pt x="3364" y="21319"/>
                </a:cubicBezTo>
                <a:cubicBezTo>
                  <a:pt x="2503" y="35082"/>
                  <a:pt x="606" y="48926"/>
                  <a:pt x="674" y="62757"/>
                </a:cubicBezTo>
                <a:cubicBezTo>
                  <a:pt x="499" y="70353"/>
                  <a:pt x="1131" y="77908"/>
                  <a:pt x="1602" y="85476"/>
                </a:cubicBezTo>
                <a:cubicBezTo>
                  <a:pt x="-1613" y="124854"/>
                  <a:pt x="754" y="164340"/>
                  <a:pt x="2274" y="203732"/>
                </a:cubicBezTo>
                <a:cubicBezTo>
                  <a:pt x="2906" y="231663"/>
                  <a:pt x="6014" y="259378"/>
                  <a:pt x="7157" y="287309"/>
                </a:cubicBezTo>
                <a:cubicBezTo>
                  <a:pt x="7923" y="310904"/>
                  <a:pt x="11192" y="334310"/>
                  <a:pt x="12618" y="357864"/>
                </a:cubicBezTo>
                <a:cubicBezTo>
                  <a:pt x="15846" y="401538"/>
                  <a:pt x="18926" y="445037"/>
                  <a:pt x="21387" y="488886"/>
                </a:cubicBezTo>
                <a:cubicBezTo>
                  <a:pt x="21966" y="499229"/>
                  <a:pt x="22490" y="509532"/>
                  <a:pt x="23203" y="519861"/>
                </a:cubicBezTo>
                <a:cubicBezTo>
                  <a:pt x="23419" y="522999"/>
                  <a:pt x="23634" y="526648"/>
                  <a:pt x="23849" y="530298"/>
                </a:cubicBezTo>
                <a:cubicBezTo>
                  <a:pt x="23849" y="533153"/>
                  <a:pt x="24400" y="536762"/>
                  <a:pt x="27736" y="537341"/>
                </a:cubicBezTo>
                <a:cubicBezTo>
                  <a:pt x="35080" y="538486"/>
                  <a:pt x="43245" y="519888"/>
                  <a:pt x="47616" y="514420"/>
                </a:cubicBezTo>
                <a:cubicBezTo>
                  <a:pt x="54799" y="503539"/>
                  <a:pt x="63891" y="494098"/>
                  <a:pt x="71033" y="483203"/>
                </a:cubicBezTo>
                <a:cubicBezTo>
                  <a:pt x="80180" y="467675"/>
                  <a:pt x="90496" y="453023"/>
                  <a:pt x="99777" y="437482"/>
                </a:cubicBezTo>
                <a:cubicBezTo>
                  <a:pt x="108614" y="423261"/>
                  <a:pt x="115635" y="408002"/>
                  <a:pt x="124567" y="393848"/>
                </a:cubicBezTo>
                <a:cubicBezTo>
                  <a:pt x="125858" y="395976"/>
                  <a:pt x="127418" y="398010"/>
                  <a:pt x="128494" y="400151"/>
                </a:cubicBezTo>
                <a:cubicBezTo>
                  <a:pt x="142792" y="421591"/>
                  <a:pt x="152086" y="445643"/>
                  <a:pt x="162685" y="468995"/>
                </a:cubicBezTo>
                <a:cubicBezTo>
                  <a:pt x="170003" y="486381"/>
                  <a:pt x="180010" y="502448"/>
                  <a:pt x="187260" y="519861"/>
                </a:cubicBezTo>
                <a:cubicBezTo>
                  <a:pt x="197805" y="543348"/>
                  <a:pt x="207207" y="567319"/>
                  <a:pt x="218868" y="590281"/>
                </a:cubicBezTo>
                <a:cubicBezTo>
                  <a:pt x="228136" y="609849"/>
                  <a:pt x="235776" y="630103"/>
                  <a:pt x="243456" y="650345"/>
                </a:cubicBezTo>
                <a:cubicBezTo>
                  <a:pt x="245500" y="655907"/>
                  <a:pt x="247384" y="661522"/>
                  <a:pt x="249630" y="667004"/>
                </a:cubicBezTo>
                <a:cubicBezTo>
                  <a:pt x="250571" y="669926"/>
                  <a:pt x="252306" y="672606"/>
                  <a:pt x="255561" y="673131"/>
                </a:cubicBezTo>
                <a:cubicBezTo>
                  <a:pt x="256584" y="673293"/>
                  <a:pt x="257606" y="673360"/>
                  <a:pt x="258601" y="673360"/>
                </a:cubicBezTo>
                <a:cubicBezTo>
                  <a:pt x="267559" y="673360"/>
                  <a:pt x="275643" y="667583"/>
                  <a:pt x="283404" y="663610"/>
                </a:cubicBezTo>
                <a:cubicBezTo>
                  <a:pt x="287170" y="661724"/>
                  <a:pt x="291138" y="659785"/>
                  <a:pt x="295079" y="657792"/>
                </a:cubicBezTo>
                <a:cubicBezTo>
                  <a:pt x="304199" y="653536"/>
                  <a:pt x="313964" y="648971"/>
                  <a:pt x="322868" y="644028"/>
                </a:cubicBezTo>
                <a:cubicBezTo>
                  <a:pt x="326056" y="642345"/>
                  <a:pt x="330629" y="641349"/>
                  <a:pt x="331140" y="637147"/>
                </a:cubicBezTo>
                <a:cubicBezTo>
                  <a:pt x="331880" y="629066"/>
                  <a:pt x="328114" y="621282"/>
                  <a:pt x="325962" y="613633"/>
                </a:cubicBezTo>
                <a:cubicBezTo>
                  <a:pt x="320460" y="595479"/>
                  <a:pt x="313251" y="577918"/>
                  <a:pt x="306889" y="560060"/>
                </a:cubicBezTo>
                <a:cubicBezTo>
                  <a:pt x="302719" y="548304"/>
                  <a:pt x="296935" y="537247"/>
                  <a:pt x="292281" y="525692"/>
                </a:cubicBezTo>
                <a:cubicBezTo>
                  <a:pt x="289040" y="516790"/>
                  <a:pt x="285744" y="507929"/>
                  <a:pt x="281602" y="499404"/>
                </a:cubicBezTo>
                <a:cubicBezTo>
                  <a:pt x="276396" y="487971"/>
                  <a:pt x="272294" y="476066"/>
                  <a:pt x="266927" y="464713"/>
                </a:cubicBezTo>
                <a:cubicBezTo>
                  <a:pt x="259758" y="450680"/>
                  <a:pt x="253167" y="436310"/>
                  <a:pt x="245944" y="422278"/>
                </a:cubicBezTo>
                <a:cubicBezTo>
                  <a:pt x="244223" y="418857"/>
                  <a:pt x="242461" y="415315"/>
                  <a:pt x="240712" y="411733"/>
                </a:cubicBezTo>
                <a:cubicBezTo>
                  <a:pt x="235843" y="400057"/>
                  <a:pt x="228997" y="389175"/>
                  <a:pt x="222339" y="378442"/>
                </a:cubicBezTo>
                <a:cubicBezTo>
                  <a:pt x="214161" y="366173"/>
                  <a:pt x="208713" y="352275"/>
                  <a:pt x="200616" y="339979"/>
                </a:cubicBezTo>
                <a:cubicBezTo>
                  <a:pt x="201490" y="340249"/>
                  <a:pt x="202365" y="340316"/>
                  <a:pt x="203064" y="339885"/>
                </a:cubicBezTo>
                <a:cubicBezTo>
                  <a:pt x="204866" y="340357"/>
                  <a:pt x="206601" y="341057"/>
                  <a:pt x="208431" y="341394"/>
                </a:cubicBezTo>
                <a:cubicBezTo>
                  <a:pt x="208552" y="341447"/>
                  <a:pt x="208659" y="341488"/>
                  <a:pt x="208780" y="341515"/>
                </a:cubicBezTo>
                <a:cubicBezTo>
                  <a:pt x="210973" y="342431"/>
                  <a:pt x="213502" y="342767"/>
                  <a:pt x="215748" y="343346"/>
                </a:cubicBezTo>
                <a:cubicBezTo>
                  <a:pt x="246724" y="347831"/>
                  <a:pt x="277472" y="353689"/>
                  <a:pt x="308637" y="356989"/>
                </a:cubicBezTo>
                <a:cubicBezTo>
                  <a:pt x="323648" y="360019"/>
                  <a:pt x="338888" y="361325"/>
                  <a:pt x="354114" y="363062"/>
                </a:cubicBezTo>
                <a:cubicBezTo>
                  <a:pt x="364672" y="364719"/>
                  <a:pt x="375742" y="367331"/>
                  <a:pt x="386583" y="367210"/>
                </a:cubicBezTo>
                <a:cubicBezTo>
                  <a:pt x="387888" y="367251"/>
                  <a:pt x="389220" y="367345"/>
                  <a:pt x="390524" y="367156"/>
                </a:cubicBezTo>
                <a:cubicBezTo>
                  <a:pt x="391950" y="366914"/>
                  <a:pt x="392811" y="366012"/>
                  <a:pt x="393187" y="364921"/>
                </a:cubicBezTo>
                <a:cubicBezTo>
                  <a:pt x="393779" y="364719"/>
                  <a:pt x="394317" y="364395"/>
                  <a:pt x="394748" y="363911"/>
                </a:cubicBezTo>
                <a:cubicBezTo>
                  <a:pt x="396093" y="362416"/>
                  <a:pt x="395931" y="360059"/>
                  <a:pt x="394438" y="35872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36" name="Google Shape;636;p12"/>
          <p:cNvGrpSpPr/>
          <p:nvPr/>
        </p:nvGrpSpPr>
        <p:grpSpPr>
          <a:xfrm>
            <a:off x="677431" y="2660603"/>
            <a:ext cx="197832" cy="336680"/>
            <a:chOff x="1354862" y="5321207"/>
            <a:chExt cx="395664" cy="673360"/>
          </a:xfrm>
        </p:grpSpPr>
        <p:sp>
          <p:nvSpPr>
            <p:cNvPr id="637" name="Google Shape;637;p12"/>
            <p:cNvSpPr/>
            <p:nvPr/>
          </p:nvSpPr>
          <p:spPr>
            <a:xfrm>
              <a:off x="1354862" y="5321207"/>
              <a:ext cx="395664" cy="673360"/>
            </a:xfrm>
            <a:custGeom>
              <a:rect b="b" l="l" r="r" t="t"/>
              <a:pathLst>
                <a:path extrusionOk="0" h="673360" w="395664">
                  <a:moveTo>
                    <a:pt x="394438" y="358726"/>
                  </a:moveTo>
                  <a:cubicBezTo>
                    <a:pt x="390713" y="355399"/>
                    <a:pt x="387067" y="351979"/>
                    <a:pt x="383463" y="348504"/>
                  </a:cubicBezTo>
                  <a:cubicBezTo>
                    <a:pt x="344349" y="311294"/>
                    <a:pt x="306364" y="272899"/>
                    <a:pt x="266860" y="236107"/>
                  </a:cubicBezTo>
                  <a:cubicBezTo>
                    <a:pt x="224410" y="196311"/>
                    <a:pt x="180615" y="158065"/>
                    <a:pt x="137304" y="119225"/>
                  </a:cubicBezTo>
                  <a:cubicBezTo>
                    <a:pt x="95513" y="81167"/>
                    <a:pt x="55525" y="41183"/>
                    <a:pt x="13156" y="3798"/>
                  </a:cubicBezTo>
                  <a:cubicBezTo>
                    <a:pt x="13465" y="2963"/>
                    <a:pt x="12080" y="3138"/>
                    <a:pt x="11717" y="2491"/>
                  </a:cubicBezTo>
                  <a:cubicBezTo>
                    <a:pt x="10398" y="1226"/>
                    <a:pt x="9403" y="687"/>
                    <a:pt x="8731" y="633"/>
                  </a:cubicBezTo>
                  <a:cubicBezTo>
                    <a:pt x="8825" y="417"/>
                    <a:pt x="8905" y="202"/>
                    <a:pt x="9000" y="0"/>
                  </a:cubicBezTo>
                  <a:cubicBezTo>
                    <a:pt x="7143" y="0"/>
                    <a:pt x="5489" y="862"/>
                    <a:pt x="4265" y="3044"/>
                  </a:cubicBezTo>
                  <a:cubicBezTo>
                    <a:pt x="3081" y="8996"/>
                    <a:pt x="4050" y="15272"/>
                    <a:pt x="3364" y="21319"/>
                  </a:cubicBezTo>
                  <a:cubicBezTo>
                    <a:pt x="2503" y="35082"/>
                    <a:pt x="606" y="48926"/>
                    <a:pt x="674" y="62757"/>
                  </a:cubicBezTo>
                  <a:cubicBezTo>
                    <a:pt x="499" y="70353"/>
                    <a:pt x="1131" y="77908"/>
                    <a:pt x="1602" y="85476"/>
                  </a:cubicBezTo>
                  <a:cubicBezTo>
                    <a:pt x="-1613" y="124854"/>
                    <a:pt x="754" y="164340"/>
                    <a:pt x="2274" y="203732"/>
                  </a:cubicBezTo>
                  <a:cubicBezTo>
                    <a:pt x="2906" y="231663"/>
                    <a:pt x="6014" y="259378"/>
                    <a:pt x="7157" y="287309"/>
                  </a:cubicBezTo>
                  <a:cubicBezTo>
                    <a:pt x="7923" y="310904"/>
                    <a:pt x="11192" y="334310"/>
                    <a:pt x="12618" y="357864"/>
                  </a:cubicBezTo>
                  <a:cubicBezTo>
                    <a:pt x="15846" y="401538"/>
                    <a:pt x="18926" y="445037"/>
                    <a:pt x="21387" y="488886"/>
                  </a:cubicBezTo>
                  <a:cubicBezTo>
                    <a:pt x="21966" y="499229"/>
                    <a:pt x="22490" y="509532"/>
                    <a:pt x="23203" y="519861"/>
                  </a:cubicBezTo>
                  <a:cubicBezTo>
                    <a:pt x="23419" y="522999"/>
                    <a:pt x="23634" y="526648"/>
                    <a:pt x="23849" y="530298"/>
                  </a:cubicBezTo>
                  <a:cubicBezTo>
                    <a:pt x="23849" y="533153"/>
                    <a:pt x="24400" y="536762"/>
                    <a:pt x="27736" y="537341"/>
                  </a:cubicBezTo>
                  <a:cubicBezTo>
                    <a:pt x="35080" y="538486"/>
                    <a:pt x="43245" y="519888"/>
                    <a:pt x="47616" y="514420"/>
                  </a:cubicBezTo>
                  <a:cubicBezTo>
                    <a:pt x="54799" y="503539"/>
                    <a:pt x="63891" y="494098"/>
                    <a:pt x="71033" y="483203"/>
                  </a:cubicBezTo>
                  <a:cubicBezTo>
                    <a:pt x="80180" y="467675"/>
                    <a:pt x="90496" y="453023"/>
                    <a:pt x="99777" y="437482"/>
                  </a:cubicBezTo>
                  <a:cubicBezTo>
                    <a:pt x="108614" y="423261"/>
                    <a:pt x="115635" y="408002"/>
                    <a:pt x="124567" y="393848"/>
                  </a:cubicBezTo>
                  <a:cubicBezTo>
                    <a:pt x="125858" y="395976"/>
                    <a:pt x="127418" y="398010"/>
                    <a:pt x="128494" y="400151"/>
                  </a:cubicBezTo>
                  <a:cubicBezTo>
                    <a:pt x="142792" y="421591"/>
                    <a:pt x="152086" y="445643"/>
                    <a:pt x="162685" y="468995"/>
                  </a:cubicBezTo>
                  <a:cubicBezTo>
                    <a:pt x="170003" y="486381"/>
                    <a:pt x="180010" y="502448"/>
                    <a:pt x="187260" y="519861"/>
                  </a:cubicBezTo>
                  <a:cubicBezTo>
                    <a:pt x="197805" y="543348"/>
                    <a:pt x="207207" y="567319"/>
                    <a:pt x="218868" y="590281"/>
                  </a:cubicBezTo>
                  <a:cubicBezTo>
                    <a:pt x="228136" y="609849"/>
                    <a:pt x="235776" y="630103"/>
                    <a:pt x="243456" y="650345"/>
                  </a:cubicBezTo>
                  <a:cubicBezTo>
                    <a:pt x="245500" y="655907"/>
                    <a:pt x="247384" y="661522"/>
                    <a:pt x="249630" y="667004"/>
                  </a:cubicBezTo>
                  <a:cubicBezTo>
                    <a:pt x="250571" y="669926"/>
                    <a:pt x="252306" y="672606"/>
                    <a:pt x="255561" y="673131"/>
                  </a:cubicBezTo>
                  <a:cubicBezTo>
                    <a:pt x="256584" y="673293"/>
                    <a:pt x="257606" y="673360"/>
                    <a:pt x="258601" y="673360"/>
                  </a:cubicBezTo>
                  <a:cubicBezTo>
                    <a:pt x="267559" y="673360"/>
                    <a:pt x="275643" y="667583"/>
                    <a:pt x="283404" y="663610"/>
                  </a:cubicBezTo>
                  <a:cubicBezTo>
                    <a:pt x="287170" y="661724"/>
                    <a:pt x="291138" y="659785"/>
                    <a:pt x="295079" y="657792"/>
                  </a:cubicBezTo>
                  <a:cubicBezTo>
                    <a:pt x="304199" y="653536"/>
                    <a:pt x="313964" y="648971"/>
                    <a:pt x="322868" y="644028"/>
                  </a:cubicBezTo>
                  <a:cubicBezTo>
                    <a:pt x="326056" y="642345"/>
                    <a:pt x="330629" y="641349"/>
                    <a:pt x="331140" y="637147"/>
                  </a:cubicBezTo>
                  <a:cubicBezTo>
                    <a:pt x="331880" y="629066"/>
                    <a:pt x="328114" y="621282"/>
                    <a:pt x="325962" y="613633"/>
                  </a:cubicBezTo>
                  <a:cubicBezTo>
                    <a:pt x="320460" y="595479"/>
                    <a:pt x="313251" y="577918"/>
                    <a:pt x="306889" y="560060"/>
                  </a:cubicBezTo>
                  <a:cubicBezTo>
                    <a:pt x="302719" y="548304"/>
                    <a:pt x="296935" y="537247"/>
                    <a:pt x="292281" y="525692"/>
                  </a:cubicBezTo>
                  <a:cubicBezTo>
                    <a:pt x="289040" y="516790"/>
                    <a:pt x="285744" y="507929"/>
                    <a:pt x="281602" y="499404"/>
                  </a:cubicBezTo>
                  <a:cubicBezTo>
                    <a:pt x="276396" y="487971"/>
                    <a:pt x="272294" y="476066"/>
                    <a:pt x="266927" y="464713"/>
                  </a:cubicBezTo>
                  <a:cubicBezTo>
                    <a:pt x="259758" y="450680"/>
                    <a:pt x="253167" y="436310"/>
                    <a:pt x="245944" y="422278"/>
                  </a:cubicBezTo>
                  <a:cubicBezTo>
                    <a:pt x="244223" y="418857"/>
                    <a:pt x="242461" y="415315"/>
                    <a:pt x="240712" y="411733"/>
                  </a:cubicBezTo>
                  <a:cubicBezTo>
                    <a:pt x="235843" y="400057"/>
                    <a:pt x="228997" y="389175"/>
                    <a:pt x="222339" y="378442"/>
                  </a:cubicBezTo>
                  <a:cubicBezTo>
                    <a:pt x="214161" y="366173"/>
                    <a:pt x="208713" y="352275"/>
                    <a:pt x="200616" y="339979"/>
                  </a:cubicBezTo>
                  <a:cubicBezTo>
                    <a:pt x="201490" y="340249"/>
                    <a:pt x="202365" y="340316"/>
                    <a:pt x="203064" y="339885"/>
                  </a:cubicBezTo>
                  <a:cubicBezTo>
                    <a:pt x="204866" y="340357"/>
                    <a:pt x="206601" y="341057"/>
                    <a:pt x="208431" y="341394"/>
                  </a:cubicBezTo>
                  <a:cubicBezTo>
                    <a:pt x="208552" y="341447"/>
                    <a:pt x="208659" y="341488"/>
                    <a:pt x="208780" y="341515"/>
                  </a:cubicBezTo>
                  <a:cubicBezTo>
                    <a:pt x="210973" y="342431"/>
                    <a:pt x="213502" y="342767"/>
                    <a:pt x="215748" y="343346"/>
                  </a:cubicBezTo>
                  <a:cubicBezTo>
                    <a:pt x="246724" y="347831"/>
                    <a:pt x="277472" y="353689"/>
                    <a:pt x="308637" y="356989"/>
                  </a:cubicBezTo>
                  <a:cubicBezTo>
                    <a:pt x="323648" y="360019"/>
                    <a:pt x="338888" y="361325"/>
                    <a:pt x="354114" y="363062"/>
                  </a:cubicBezTo>
                  <a:cubicBezTo>
                    <a:pt x="364672" y="364719"/>
                    <a:pt x="375742" y="367331"/>
                    <a:pt x="386583" y="367210"/>
                  </a:cubicBezTo>
                  <a:cubicBezTo>
                    <a:pt x="387888" y="367251"/>
                    <a:pt x="389220" y="367345"/>
                    <a:pt x="390524" y="367156"/>
                  </a:cubicBezTo>
                  <a:cubicBezTo>
                    <a:pt x="391950" y="366914"/>
                    <a:pt x="392811" y="366012"/>
                    <a:pt x="393187" y="364921"/>
                  </a:cubicBezTo>
                  <a:cubicBezTo>
                    <a:pt x="393779" y="364719"/>
                    <a:pt x="394317" y="364395"/>
                    <a:pt x="394748" y="363911"/>
                  </a:cubicBezTo>
                  <a:cubicBezTo>
                    <a:pt x="396093" y="362416"/>
                    <a:pt x="395931" y="360059"/>
                    <a:pt x="394438" y="358726"/>
                  </a:cubicBezTo>
                  <a:close/>
                  <a:moveTo>
                    <a:pt x="328235" y="352962"/>
                  </a:moveTo>
                  <a:cubicBezTo>
                    <a:pt x="312484" y="349999"/>
                    <a:pt x="296411" y="348262"/>
                    <a:pt x="280485" y="346390"/>
                  </a:cubicBezTo>
                  <a:cubicBezTo>
                    <a:pt x="258131" y="343360"/>
                    <a:pt x="235439" y="339347"/>
                    <a:pt x="212816" y="337932"/>
                  </a:cubicBezTo>
                  <a:cubicBezTo>
                    <a:pt x="212452" y="337946"/>
                    <a:pt x="211888" y="337879"/>
                    <a:pt x="211228" y="337784"/>
                  </a:cubicBezTo>
                  <a:cubicBezTo>
                    <a:pt x="210247" y="337017"/>
                    <a:pt x="208794" y="336936"/>
                    <a:pt x="207624" y="336599"/>
                  </a:cubicBezTo>
                  <a:cubicBezTo>
                    <a:pt x="204732" y="336195"/>
                    <a:pt x="201705" y="335603"/>
                    <a:pt x="198814" y="335764"/>
                  </a:cubicBezTo>
                  <a:cubicBezTo>
                    <a:pt x="198235" y="335953"/>
                    <a:pt x="197845" y="336424"/>
                    <a:pt x="197684" y="336976"/>
                  </a:cubicBezTo>
                  <a:cubicBezTo>
                    <a:pt x="196877" y="336707"/>
                    <a:pt x="196137" y="336936"/>
                    <a:pt x="195922" y="338269"/>
                  </a:cubicBezTo>
                  <a:cubicBezTo>
                    <a:pt x="197280" y="346484"/>
                    <a:pt x="202203" y="353770"/>
                    <a:pt x="205270" y="361473"/>
                  </a:cubicBezTo>
                  <a:cubicBezTo>
                    <a:pt x="210959" y="374025"/>
                    <a:pt x="218263" y="385660"/>
                    <a:pt x="225728" y="397188"/>
                  </a:cubicBezTo>
                  <a:cubicBezTo>
                    <a:pt x="227531" y="401188"/>
                    <a:pt x="229346" y="405201"/>
                    <a:pt x="231229" y="409012"/>
                  </a:cubicBezTo>
                  <a:cubicBezTo>
                    <a:pt x="241896" y="430883"/>
                    <a:pt x="252979" y="452377"/>
                    <a:pt x="263349" y="474544"/>
                  </a:cubicBezTo>
                  <a:cubicBezTo>
                    <a:pt x="270397" y="493034"/>
                    <a:pt x="279302" y="510744"/>
                    <a:pt x="285866" y="529423"/>
                  </a:cubicBezTo>
                  <a:cubicBezTo>
                    <a:pt x="293492" y="546539"/>
                    <a:pt x="300849" y="563737"/>
                    <a:pt x="306902" y="581500"/>
                  </a:cubicBezTo>
                  <a:cubicBezTo>
                    <a:pt x="311274" y="592745"/>
                    <a:pt x="315336" y="604098"/>
                    <a:pt x="318887" y="615613"/>
                  </a:cubicBezTo>
                  <a:cubicBezTo>
                    <a:pt x="320824" y="622090"/>
                    <a:pt x="323567" y="628555"/>
                    <a:pt x="323998" y="635356"/>
                  </a:cubicBezTo>
                  <a:cubicBezTo>
                    <a:pt x="312040" y="641483"/>
                    <a:pt x="299989" y="647382"/>
                    <a:pt x="287870" y="653213"/>
                  </a:cubicBezTo>
                  <a:cubicBezTo>
                    <a:pt x="277997" y="657051"/>
                    <a:pt x="268313" y="666088"/>
                    <a:pt x="257202" y="665940"/>
                  </a:cubicBezTo>
                  <a:cubicBezTo>
                    <a:pt x="244909" y="633187"/>
                    <a:pt x="232817" y="600300"/>
                    <a:pt x="216824" y="569124"/>
                  </a:cubicBezTo>
                  <a:cubicBezTo>
                    <a:pt x="205956" y="546028"/>
                    <a:pt x="197065" y="522029"/>
                    <a:pt x="185578" y="499216"/>
                  </a:cubicBezTo>
                  <a:cubicBezTo>
                    <a:pt x="164730" y="463164"/>
                    <a:pt x="153660" y="421173"/>
                    <a:pt x="126598" y="388960"/>
                  </a:cubicBezTo>
                  <a:cubicBezTo>
                    <a:pt x="126208" y="386980"/>
                    <a:pt x="124163" y="385350"/>
                    <a:pt x="121998" y="385997"/>
                  </a:cubicBezTo>
                  <a:cubicBezTo>
                    <a:pt x="121056" y="386253"/>
                    <a:pt x="120303" y="386872"/>
                    <a:pt x="119792" y="387694"/>
                  </a:cubicBezTo>
                  <a:cubicBezTo>
                    <a:pt x="117962" y="390616"/>
                    <a:pt x="116106" y="393525"/>
                    <a:pt x="114358" y="396488"/>
                  </a:cubicBezTo>
                  <a:cubicBezTo>
                    <a:pt x="105951" y="411046"/>
                    <a:pt x="98580" y="426156"/>
                    <a:pt x="89474" y="440310"/>
                  </a:cubicBezTo>
                  <a:cubicBezTo>
                    <a:pt x="80637" y="454154"/>
                    <a:pt x="71693" y="467985"/>
                    <a:pt x="63044" y="482005"/>
                  </a:cubicBezTo>
                  <a:cubicBezTo>
                    <a:pt x="58229" y="488927"/>
                    <a:pt x="52041" y="495701"/>
                    <a:pt x="47051" y="502623"/>
                  </a:cubicBezTo>
                  <a:cubicBezTo>
                    <a:pt x="41173" y="510191"/>
                    <a:pt x="36533" y="518622"/>
                    <a:pt x="31018" y="526433"/>
                  </a:cubicBezTo>
                  <a:cubicBezTo>
                    <a:pt x="26620" y="452956"/>
                    <a:pt x="22356" y="379344"/>
                    <a:pt x="15308" y="306042"/>
                  </a:cubicBezTo>
                  <a:cubicBezTo>
                    <a:pt x="13869" y="279741"/>
                    <a:pt x="12147" y="252995"/>
                    <a:pt x="9981" y="226680"/>
                  </a:cubicBezTo>
                  <a:cubicBezTo>
                    <a:pt x="9363" y="213361"/>
                    <a:pt x="8663" y="200042"/>
                    <a:pt x="8004" y="186723"/>
                  </a:cubicBezTo>
                  <a:cubicBezTo>
                    <a:pt x="8206" y="181619"/>
                    <a:pt x="8421" y="176528"/>
                    <a:pt x="8488" y="171424"/>
                  </a:cubicBezTo>
                  <a:cubicBezTo>
                    <a:pt x="8408" y="140180"/>
                    <a:pt x="8919" y="108936"/>
                    <a:pt x="9430" y="77679"/>
                  </a:cubicBezTo>
                  <a:cubicBezTo>
                    <a:pt x="9390" y="63875"/>
                    <a:pt x="9470" y="50085"/>
                    <a:pt x="10600" y="36308"/>
                  </a:cubicBezTo>
                  <a:cubicBezTo>
                    <a:pt x="11300" y="29130"/>
                    <a:pt x="11004" y="21857"/>
                    <a:pt x="11246" y="14652"/>
                  </a:cubicBezTo>
                  <a:cubicBezTo>
                    <a:pt x="11152" y="14423"/>
                    <a:pt x="11057" y="14194"/>
                    <a:pt x="10963" y="13979"/>
                  </a:cubicBezTo>
                  <a:lnTo>
                    <a:pt x="10963" y="13979"/>
                  </a:lnTo>
                  <a:cubicBezTo>
                    <a:pt x="10950" y="13952"/>
                    <a:pt x="10950" y="13939"/>
                    <a:pt x="10936" y="13912"/>
                  </a:cubicBezTo>
                  <a:cubicBezTo>
                    <a:pt x="10371" y="12538"/>
                    <a:pt x="9793" y="11164"/>
                    <a:pt x="9174" y="9804"/>
                  </a:cubicBezTo>
                  <a:cubicBezTo>
                    <a:pt x="9363" y="10154"/>
                    <a:pt x="9564" y="10518"/>
                    <a:pt x="9753" y="10868"/>
                  </a:cubicBezTo>
                  <a:cubicBezTo>
                    <a:pt x="9739" y="10868"/>
                    <a:pt x="9739" y="10855"/>
                    <a:pt x="9726" y="10828"/>
                  </a:cubicBezTo>
                  <a:cubicBezTo>
                    <a:pt x="9739" y="10841"/>
                    <a:pt x="9739" y="10855"/>
                    <a:pt x="9753" y="10868"/>
                  </a:cubicBezTo>
                  <a:cubicBezTo>
                    <a:pt x="8731" y="9010"/>
                    <a:pt x="7964" y="7313"/>
                    <a:pt x="7856" y="5158"/>
                  </a:cubicBezTo>
                  <a:cubicBezTo>
                    <a:pt x="7856" y="5118"/>
                    <a:pt x="7856" y="5077"/>
                    <a:pt x="7856" y="5037"/>
                  </a:cubicBezTo>
                  <a:cubicBezTo>
                    <a:pt x="7843" y="4660"/>
                    <a:pt x="7856" y="4283"/>
                    <a:pt x="7883" y="3905"/>
                  </a:cubicBezTo>
                  <a:cubicBezTo>
                    <a:pt x="7897" y="3771"/>
                    <a:pt x="7923" y="3623"/>
                    <a:pt x="7937" y="3475"/>
                  </a:cubicBezTo>
                  <a:cubicBezTo>
                    <a:pt x="7964" y="3259"/>
                    <a:pt x="8004" y="3044"/>
                    <a:pt x="8045" y="2828"/>
                  </a:cubicBezTo>
                  <a:cubicBezTo>
                    <a:pt x="8273" y="3394"/>
                    <a:pt x="8636" y="4027"/>
                    <a:pt x="9174" y="4687"/>
                  </a:cubicBezTo>
                  <a:cubicBezTo>
                    <a:pt x="18254" y="16928"/>
                    <a:pt x="30601" y="26180"/>
                    <a:pt x="41240" y="36954"/>
                  </a:cubicBezTo>
                  <a:cubicBezTo>
                    <a:pt x="84740" y="80157"/>
                    <a:pt x="129368" y="122363"/>
                    <a:pt x="175423" y="162872"/>
                  </a:cubicBezTo>
                  <a:cubicBezTo>
                    <a:pt x="212641" y="195598"/>
                    <a:pt x="248998" y="229293"/>
                    <a:pt x="284991" y="263351"/>
                  </a:cubicBezTo>
                  <a:cubicBezTo>
                    <a:pt x="318510" y="295295"/>
                    <a:pt x="351087" y="328223"/>
                    <a:pt x="384888" y="359871"/>
                  </a:cubicBezTo>
                  <a:cubicBezTo>
                    <a:pt x="374666" y="359440"/>
                    <a:pt x="364619" y="357271"/>
                    <a:pt x="354504" y="355723"/>
                  </a:cubicBezTo>
                  <a:cubicBezTo>
                    <a:pt x="345774" y="354591"/>
                    <a:pt x="336991" y="353878"/>
                    <a:pt x="328235" y="352962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12"/>
            <p:cNvSpPr/>
            <p:nvPr/>
          </p:nvSpPr>
          <p:spPr>
            <a:xfrm>
              <a:off x="1564624" y="5657267"/>
              <a:ext cx="915" cy="915"/>
            </a:xfrm>
            <a:custGeom>
              <a:rect b="b" l="l" r="r" t="t"/>
              <a:pathLst>
                <a:path extrusionOk="0" h="915" w="915">
                  <a:moveTo>
                    <a:pt x="431" y="0"/>
                  </a:moveTo>
                  <a:cubicBezTo>
                    <a:pt x="176" y="0"/>
                    <a:pt x="-13" y="256"/>
                    <a:pt x="1" y="485"/>
                  </a:cubicBezTo>
                  <a:cubicBezTo>
                    <a:pt x="14" y="741"/>
                    <a:pt x="243" y="916"/>
                    <a:pt x="485" y="916"/>
                  </a:cubicBezTo>
                  <a:cubicBezTo>
                    <a:pt x="727" y="916"/>
                    <a:pt x="929" y="660"/>
                    <a:pt x="915" y="431"/>
                  </a:cubicBezTo>
                  <a:cubicBezTo>
                    <a:pt x="902" y="162"/>
                    <a:pt x="687" y="0"/>
                    <a:pt x="431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9" name="Google Shape;639;p12"/>
          <p:cNvSpPr/>
          <p:nvPr/>
        </p:nvSpPr>
        <p:spPr>
          <a:xfrm>
            <a:off x="681356" y="2662018"/>
            <a:ext cx="188519" cy="331549"/>
          </a:xfrm>
          <a:custGeom>
            <a:rect b="b" l="l" r="r" t="t"/>
            <a:pathLst>
              <a:path extrusionOk="0" h="663099" w="377037">
                <a:moveTo>
                  <a:pt x="202395" y="334148"/>
                </a:moveTo>
                <a:cubicBezTo>
                  <a:pt x="202651" y="334148"/>
                  <a:pt x="202839" y="333892"/>
                  <a:pt x="202826" y="333663"/>
                </a:cubicBezTo>
                <a:cubicBezTo>
                  <a:pt x="202812" y="333407"/>
                  <a:pt x="202584" y="333232"/>
                  <a:pt x="202341" y="333232"/>
                </a:cubicBezTo>
                <a:cubicBezTo>
                  <a:pt x="202086" y="333232"/>
                  <a:pt x="201898" y="333488"/>
                  <a:pt x="201911" y="333717"/>
                </a:cubicBezTo>
                <a:cubicBezTo>
                  <a:pt x="201924" y="333973"/>
                  <a:pt x="202140" y="334148"/>
                  <a:pt x="202395" y="334148"/>
                </a:cubicBezTo>
                <a:close/>
                <a:moveTo>
                  <a:pt x="377037" y="357069"/>
                </a:moveTo>
                <a:cubicBezTo>
                  <a:pt x="366815" y="356638"/>
                  <a:pt x="356767" y="354470"/>
                  <a:pt x="346652" y="352908"/>
                </a:cubicBezTo>
                <a:cubicBezTo>
                  <a:pt x="337923" y="351750"/>
                  <a:pt x="329140" y="351050"/>
                  <a:pt x="320383" y="350120"/>
                </a:cubicBezTo>
                <a:cubicBezTo>
                  <a:pt x="304633" y="347158"/>
                  <a:pt x="288559" y="345420"/>
                  <a:pt x="272634" y="343548"/>
                </a:cubicBezTo>
                <a:cubicBezTo>
                  <a:pt x="250279" y="340518"/>
                  <a:pt x="227588" y="336491"/>
                  <a:pt x="204964" y="335091"/>
                </a:cubicBezTo>
                <a:cubicBezTo>
                  <a:pt x="204601" y="335104"/>
                  <a:pt x="204050" y="335037"/>
                  <a:pt x="203391" y="334956"/>
                </a:cubicBezTo>
                <a:cubicBezTo>
                  <a:pt x="202409" y="334175"/>
                  <a:pt x="200943" y="334108"/>
                  <a:pt x="199772" y="333771"/>
                </a:cubicBezTo>
                <a:cubicBezTo>
                  <a:pt x="196880" y="333354"/>
                  <a:pt x="193854" y="332775"/>
                  <a:pt x="190962" y="332936"/>
                </a:cubicBezTo>
                <a:cubicBezTo>
                  <a:pt x="190384" y="333111"/>
                  <a:pt x="189980" y="333596"/>
                  <a:pt x="189819" y="334135"/>
                </a:cubicBezTo>
                <a:cubicBezTo>
                  <a:pt x="189025" y="333865"/>
                  <a:pt x="188286" y="334094"/>
                  <a:pt x="188070" y="335428"/>
                </a:cubicBezTo>
                <a:cubicBezTo>
                  <a:pt x="189429" y="343629"/>
                  <a:pt x="194352" y="350928"/>
                  <a:pt x="197419" y="358632"/>
                </a:cubicBezTo>
                <a:cubicBezTo>
                  <a:pt x="203095" y="371170"/>
                  <a:pt x="210398" y="382805"/>
                  <a:pt x="217863" y="394333"/>
                </a:cubicBezTo>
                <a:cubicBezTo>
                  <a:pt x="219666" y="398346"/>
                  <a:pt x="221482" y="402346"/>
                  <a:pt x="223378" y="406171"/>
                </a:cubicBezTo>
                <a:cubicBezTo>
                  <a:pt x="234044" y="428042"/>
                  <a:pt x="245128" y="449535"/>
                  <a:pt x="255498" y="471702"/>
                </a:cubicBezTo>
                <a:cubicBezTo>
                  <a:pt x="262546" y="490193"/>
                  <a:pt x="271450" y="507902"/>
                  <a:pt x="278014" y="526581"/>
                </a:cubicBezTo>
                <a:cubicBezTo>
                  <a:pt x="285641" y="543698"/>
                  <a:pt x="292998" y="560895"/>
                  <a:pt x="299051" y="578659"/>
                </a:cubicBezTo>
                <a:cubicBezTo>
                  <a:pt x="303422" y="589904"/>
                  <a:pt x="307484" y="601257"/>
                  <a:pt x="311035" y="612771"/>
                </a:cubicBezTo>
                <a:cubicBezTo>
                  <a:pt x="312972" y="619249"/>
                  <a:pt x="315716" y="625713"/>
                  <a:pt x="316146" y="632514"/>
                </a:cubicBezTo>
                <a:cubicBezTo>
                  <a:pt x="304189" y="638642"/>
                  <a:pt x="292137" y="644540"/>
                  <a:pt x="280018" y="650372"/>
                </a:cubicBezTo>
                <a:cubicBezTo>
                  <a:pt x="270146" y="654210"/>
                  <a:pt x="260461" y="663246"/>
                  <a:pt x="249351" y="663098"/>
                </a:cubicBezTo>
                <a:cubicBezTo>
                  <a:pt x="237057" y="630346"/>
                  <a:pt x="224965" y="597459"/>
                  <a:pt x="208973" y="566282"/>
                </a:cubicBezTo>
                <a:cubicBezTo>
                  <a:pt x="198104" y="543186"/>
                  <a:pt x="189214" y="519188"/>
                  <a:pt x="177727" y="496374"/>
                </a:cubicBezTo>
                <a:cubicBezTo>
                  <a:pt x="156865" y="460322"/>
                  <a:pt x="145822" y="418305"/>
                  <a:pt x="118760" y="386105"/>
                </a:cubicBezTo>
                <a:cubicBezTo>
                  <a:pt x="118356" y="384125"/>
                  <a:pt x="116312" y="382509"/>
                  <a:pt x="114160" y="383169"/>
                </a:cubicBezTo>
                <a:cubicBezTo>
                  <a:pt x="113218" y="383425"/>
                  <a:pt x="112465" y="384044"/>
                  <a:pt x="111954" y="384866"/>
                </a:cubicBezTo>
                <a:cubicBezTo>
                  <a:pt x="110124" y="387788"/>
                  <a:pt x="108268" y="390697"/>
                  <a:pt x="106520" y="393660"/>
                </a:cubicBezTo>
                <a:cubicBezTo>
                  <a:pt x="98113" y="408218"/>
                  <a:pt x="90742" y="423315"/>
                  <a:pt x="81636" y="437482"/>
                </a:cubicBezTo>
                <a:cubicBezTo>
                  <a:pt x="72799" y="451326"/>
                  <a:pt x="63855" y="465157"/>
                  <a:pt x="55206" y="479176"/>
                </a:cubicBezTo>
                <a:cubicBezTo>
                  <a:pt x="50377" y="486099"/>
                  <a:pt x="44203" y="492873"/>
                  <a:pt x="39213" y="499795"/>
                </a:cubicBezTo>
                <a:cubicBezTo>
                  <a:pt x="33335" y="507363"/>
                  <a:pt x="28695" y="515794"/>
                  <a:pt x="23180" y="523605"/>
                </a:cubicBezTo>
                <a:cubicBezTo>
                  <a:pt x="18782" y="450128"/>
                  <a:pt x="14518" y="376516"/>
                  <a:pt x="7470" y="303214"/>
                </a:cubicBezTo>
                <a:cubicBezTo>
                  <a:pt x="6017" y="276926"/>
                  <a:pt x="4309" y="250167"/>
                  <a:pt x="2143" y="223852"/>
                </a:cubicBezTo>
                <a:cubicBezTo>
                  <a:pt x="1525" y="210546"/>
                  <a:pt x="825" y="197227"/>
                  <a:pt x="166" y="183908"/>
                </a:cubicBezTo>
                <a:cubicBezTo>
                  <a:pt x="355" y="178804"/>
                  <a:pt x="583" y="173700"/>
                  <a:pt x="650" y="168596"/>
                </a:cubicBezTo>
                <a:cubicBezTo>
                  <a:pt x="556" y="137352"/>
                  <a:pt x="1067" y="106108"/>
                  <a:pt x="1579" y="74851"/>
                </a:cubicBezTo>
                <a:cubicBezTo>
                  <a:pt x="1538" y="61047"/>
                  <a:pt x="1619" y="47256"/>
                  <a:pt x="2749" y="33479"/>
                </a:cubicBezTo>
                <a:cubicBezTo>
                  <a:pt x="3448" y="26301"/>
                  <a:pt x="3152" y="19029"/>
                  <a:pt x="3394" y="11824"/>
                </a:cubicBezTo>
                <a:cubicBezTo>
                  <a:pt x="3300" y="11595"/>
                  <a:pt x="3206" y="11366"/>
                  <a:pt x="3112" y="11151"/>
                </a:cubicBezTo>
                <a:cubicBezTo>
                  <a:pt x="2534" y="9750"/>
                  <a:pt x="1942" y="8350"/>
                  <a:pt x="1310" y="6963"/>
                </a:cubicBezTo>
                <a:cubicBezTo>
                  <a:pt x="1444" y="7218"/>
                  <a:pt x="1579" y="7461"/>
                  <a:pt x="1713" y="7703"/>
                </a:cubicBezTo>
                <a:cubicBezTo>
                  <a:pt x="785" y="5966"/>
                  <a:pt x="99" y="4350"/>
                  <a:pt x="5" y="2330"/>
                </a:cubicBezTo>
                <a:cubicBezTo>
                  <a:pt x="-9" y="1805"/>
                  <a:pt x="5" y="1293"/>
                  <a:pt x="59" y="795"/>
                </a:cubicBezTo>
                <a:cubicBezTo>
                  <a:pt x="72" y="660"/>
                  <a:pt x="99" y="539"/>
                  <a:pt x="112" y="404"/>
                </a:cubicBezTo>
                <a:cubicBezTo>
                  <a:pt x="112" y="377"/>
                  <a:pt x="126" y="364"/>
                  <a:pt x="126" y="350"/>
                </a:cubicBezTo>
                <a:cubicBezTo>
                  <a:pt x="139" y="229"/>
                  <a:pt x="153" y="121"/>
                  <a:pt x="180" y="0"/>
                </a:cubicBezTo>
                <a:cubicBezTo>
                  <a:pt x="408" y="566"/>
                  <a:pt x="785" y="1212"/>
                  <a:pt x="1323" y="1858"/>
                </a:cubicBezTo>
                <a:cubicBezTo>
                  <a:pt x="10416" y="14100"/>
                  <a:pt x="22750" y="23352"/>
                  <a:pt x="33389" y="34126"/>
                </a:cubicBezTo>
                <a:cubicBezTo>
                  <a:pt x="76902" y="77342"/>
                  <a:pt x="121517" y="119548"/>
                  <a:pt x="167572" y="160044"/>
                </a:cubicBezTo>
                <a:cubicBezTo>
                  <a:pt x="204789" y="192783"/>
                  <a:pt x="241146" y="226464"/>
                  <a:pt x="277153" y="260523"/>
                </a:cubicBezTo>
                <a:cubicBezTo>
                  <a:pt x="310672" y="292481"/>
                  <a:pt x="343236" y="325435"/>
                  <a:pt x="377037" y="3570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0" name="Google Shape;640;p12"/>
          <p:cNvSpPr/>
          <p:nvPr/>
        </p:nvSpPr>
        <p:spPr>
          <a:xfrm>
            <a:off x="3343582" y="2548901"/>
            <a:ext cx="2432400" cy="5601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Google Shape;641;p12"/>
          <p:cNvSpPr/>
          <p:nvPr/>
        </p:nvSpPr>
        <p:spPr>
          <a:xfrm>
            <a:off x="3517759" y="2660604"/>
            <a:ext cx="197832" cy="336680"/>
          </a:xfrm>
          <a:custGeom>
            <a:rect b="b" l="l" r="r" t="t"/>
            <a:pathLst>
              <a:path extrusionOk="0" h="673360" w="395664">
                <a:moveTo>
                  <a:pt x="394438" y="358726"/>
                </a:moveTo>
                <a:cubicBezTo>
                  <a:pt x="390713" y="355399"/>
                  <a:pt x="387067" y="351979"/>
                  <a:pt x="383463" y="348504"/>
                </a:cubicBezTo>
                <a:cubicBezTo>
                  <a:pt x="344349" y="311294"/>
                  <a:pt x="306364" y="272899"/>
                  <a:pt x="266860" y="236107"/>
                </a:cubicBezTo>
                <a:cubicBezTo>
                  <a:pt x="224410" y="196311"/>
                  <a:pt x="180615" y="158065"/>
                  <a:pt x="137304" y="119225"/>
                </a:cubicBezTo>
                <a:cubicBezTo>
                  <a:pt x="95513" y="81167"/>
                  <a:pt x="55525" y="41183"/>
                  <a:pt x="13156" y="3798"/>
                </a:cubicBezTo>
                <a:cubicBezTo>
                  <a:pt x="13465" y="2963"/>
                  <a:pt x="12080" y="3138"/>
                  <a:pt x="11717" y="2491"/>
                </a:cubicBezTo>
                <a:cubicBezTo>
                  <a:pt x="10398" y="1226"/>
                  <a:pt x="9403" y="687"/>
                  <a:pt x="8731" y="633"/>
                </a:cubicBezTo>
                <a:cubicBezTo>
                  <a:pt x="8825" y="417"/>
                  <a:pt x="8905" y="202"/>
                  <a:pt x="9000" y="0"/>
                </a:cubicBezTo>
                <a:cubicBezTo>
                  <a:pt x="7143" y="0"/>
                  <a:pt x="5489" y="862"/>
                  <a:pt x="4265" y="3044"/>
                </a:cubicBezTo>
                <a:cubicBezTo>
                  <a:pt x="3081" y="8996"/>
                  <a:pt x="4050" y="15272"/>
                  <a:pt x="3364" y="21319"/>
                </a:cubicBezTo>
                <a:cubicBezTo>
                  <a:pt x="2503" y="35082"/>
                  <a:pt x="606" y="48926"/>
                  <a:pt x="674" y="62757"/>
                </a:cubicBezTo>
                <a:cubicBezTo>
                  <a:pt x="499" y="70353"/>
                  <a:pt x="1131" y="77908"/>
                  <a:pt x="1602" y="85476"/>
                </a:cubicBezTo>
                <a:cubicBezTo>
                  <a:pt x="-1613" y="124854"/>
                  <a:pt x="754" y="164340"/>
                  <a:pt x="2274" y="203732"/>
                </a:cubicBezTo>
                <a:cubicBezTo>
                  <a:pt x="2906" y="231663"/>
                  <a:pt x="6014" y="259378"/>
                  <a:pt x="7157" y="287309"/>
                </a:cubicBezTo>
                <a:cubicBezTo>
                  <a:pt x="7923" y="310904"/>
                  <a:pt x="11192" y="334310"/>
                  <a:pt x="12618" y="357864"/>
                </a:cubicBezTo>
                <a:cubicBezTo>
                  <a:pt x="15846" y="401538"/>
                  <a:pt x="18926" y="445037"/>
                  <a:pt x="21387" y="488886"/>
                </a:cubicBezTo>
                <a:cubicBezTo>
                  <a:pt x="21966" y="499229"/>
                  <a:pt x="22490" y="509532"/>
                  <a:pt x="23203" y="519861"/>
                </a:cubicBezTo>
                <a:cubicBezTo>
                  <a:pt x="23419" y="522999"/>
                  <a:pt x="23634" y="526648"/>
                  <a:pt x="23849" y="530298"/>
                </a:cubicBezTo>
                <a:cubicBezTo>
                  <a:pt x="23849" y="533153"/>
                  <a:pt x="24400" y="536762"/>
                  <a:pt x="27736" y="537341"/>
                </a:cubicBezTo>
                <a:cubicBezTo>
                  <a:pt x="35080" y="538486"/>
                  <a:pt x="43245" y="519888"/>
                  <a:pt x="47616" y="514420"/>
                </a:cubicBezTo>
                <a:cubicBezTo>
                  <a:pt x="54799" y="503539"/>
                  <a:pt x="63891" y="494098"/>
                  <a:pt x="71033" y="483203"/>
                </a:cubicBezTo>
                <a:cubicBezTo>
                  <a:pt x="80180" y="467675"/>
                  <a:pt x="90496" y="453023"/>
                  <a:pt x="99777" y="437482"/>
                </a:cubicBezTo>
                <a:cubicBezTo>
                  <a:pt x="108614" y="423261"/>
                  <a:pt x="115635" y="408002"/>
                  <a:pt x="124567" y="393848"/>
                </a:cubicBezTo>
                <a:cubicBezTo>
                  <a:pt x="125858" y="395976"/>
                  <a:pt x="127418" y="398010"/>
                  <a:pt x="128494" y="400151"/>
                </a:cubicBezTo>
                <a:cubicBezTo>
                  <a:pt x="142792" y="421591"/>
                  <a:pt x="152086" y="445643"/>
                  <a:pt x="162685" y="468995"/>
                </a:cubicBezTo>
                <a:cubicBezTo>
                  <a:pt x="170003" y="486381"/>
                  <a:pt x="180010" y="502448"/>
                  <a:pt x="187260" y="519861"/>
                </a:cubicBezTo>
                <a:cubicBezTo>
                  <a:pt x="197805" y="543348"/>
                  <a:pt x="207207" y="567319"/>
                  <a:pt x="218868" y="590281"/>
                </a:cubicBezTo>
                <a:cubicBezTo>
                  <a:pt x="228136" y="609849"/>
                  <a:pt x="235776" y="630103"/>
                  <a:pt x="243456" y="650345"/>
                </a:cubicBezTo>
                <a:cubicBezTo>
                  <a:pt x="245500" y="655907"/>
                  <a:pt x="247384" y="661522"/>
                  <a:pt x="249630" y="667004"/>
                </a:cubicBezTo>
                <a:cubicBezTo>
                  <a:pt x="250571" y="669926"/>
                  <a:pt x="252306" y="672606"/>
                  <a:pt x="255561" y="673131"/>
                </a:cubicBezTo>
                <a:cubicBezTo>
                  <a:pt x="256584" y="673293"/>
                  <a:pt x="257606" y="673360"/>
                  <a:pt x="258601" y="673360"/>
                </a:cubicBezTo>
                <a:cubicBezTo>
                  <a:pt x="267559" y="673360"/>
                  <a:pt x="275643" y="667583"/>
                  <a:pt x="283404" y="663610"/>
                </a:cubicBezTo>
                <a:cubicBezTo>
                  <a:pt x="287170" y="661724"/>
                  <a:pt x="291138" y="659785"/>
                  <a:pt x="295079" y="657792"/>
                </a:cubicBezTo>
                <a:cubicBezTo>
                  <a:pt x="304199" y="653536"/>
                  <a:pt x="313964" y="648971"/>
                  <a:pt x="322868" y="644028"/>
                </a:cubicBezTo>
                <a:cubicBezTo>
                  <a:pt x="326056" y="642345"/>
                  <a:pt x="330629" y="641349"/>
                  <a:pt x="331140" y="637147"/>
                </a:cubicBezTo>
                <a:cubicBezTo>
                  <a:pt x="331880" y="629066"/>
                  <a:pt x="328114" y="621282"/>
                  <a:pt x="325962" y="613633"/>
                </a:cubicBezTo>
                <a:cubicBezTo>
                  <a:pt x="320460" y="595479"/>
                  <a:pt x="313251" y="577918"/>
                  <a:pt x="306889" y="560060"/>
                </a:cubicBezTo>
                <a:cubicBezTo>
                  <a:pt x="302719" y="548304"/>
                  <a:pt x="296935" y="537247"/>
                  <a:pt x="292281" y="525692"/>
                </a:cubicBezTo>
                <a:cubicBezTo>
                  <a:pt x="289040" y="516790"/>
                  <a:pt x="285744" y="507929"/>
                  <a:pt x="281602" y="499404"/>
                </a:cubicBezTo>
                <a:cubicBezTo>
                  <a:pt x="276396" y="487971"/>
                  <a:pt x="272294" y="476066"/>
                  <a:pt x="266927" y="464713"/>
                </a:cubicBezTo>
                <a:cubicBezTo>
                  <a:pt x="259758" y="450680"/>
                  <a:pt x="253167" y="436310"/>
                  <a:pt x="245944" y="422278"/>
                </a:cubicBezTo>
                <a:cubicBezTo>
                  <a:pt x="244223" y="418857"/>
                  <a:pt x="242461" y="415315"/>
                  <a:pt x="240712" y="411733"/>
                </a:cubicBezTo>
                <a:cubicBezTo>
                  <a:pt x="235843" y="400057"/>
                  <a:pt x="228997" y="389175"/>
                  <a:pt x="222339" y="378442"/>
                </a:cubicBezTo>
                <a:cubicBezTo>
                  <a:pt x="214161" y="366173"/>
                  <a:pt x="208713" y="352275"/>
                  <a:pt x="200616" y="339979"/>
                </a:cubicBezTo>
                <a:cubicBezTo>
                  <a:pt x="201490" y="340249"/>
                  <a:pt x="202365" y="340316"/>
                  <a:pt x="203064" y="339885"/>
                </a:cubicBezTo>
                <a:cubicBezTo>
                  <a:pt x="204866" y="340357"/>
                  <a:pt x="206601" y="341057"/>
                  <a:pt x="208431" y="341394"/>
                </a:cubicBezTo>
                <a:cubicBezTo>
                  <a:pt x="208552" y="341447"/>
                  <a:pt x="208659" y="341488"/>
                  <a:pt x="208780" y="341515"/>
                </a:cubicBezTo>
                <a:cubicBezTo>
                  <a:pt x="210973" y="342431"/>
                  <a:pt x="213502" y="342767"/>
                  <a:pt x="215748" y="343346"/>
                </a:cubicBezTo>
                <a:cubicBezTo>
                  <a:pt x="246724" y="347831"/>
                  <a:pt x="277472" y="353689"/>
                  <a:pt x="308637" y="356989"/>
                </a:cubicBezTo>
                <a:cubicBezTo>
                  <a:pt x="323648" y="360019"/>
                  <a:pt x="338888" y="361325"/>
                  <a:pt x="354114" y="363062"/>
                </a:cubicBezTo>
                <a:cubicBezTo>
                  <a:pt x="364672" y="364719"/>
                  <a:pt x="375742" y="367331"/>
                  <a:pt x="386583" y="367210"/>
                </a:cubicBezTo>
                <a:cubicBezTo>
                  <a:pt x="387888" y="367251"/>
                  <a:pt x="389220" y="367345"/>
                  <a:pt x="390524" y="367156"/>
                </a:cubicBezTo>
                <a:cubicBezTo>
                  <a:pt x="391950" y="366914"/>
                  <a:pt x="392811" y="366012"/>
                  <a:pt x="393187" y="364921"/>
                </a:cubicBezTo>
                <a:cubicBezTo>
                  <a:pt x="393779" y="364719"/>
                  <a:pt x="394317" y="364395"/>
                  <a:pt x="394748" y="363911"/>
                </a:cubicBezTo>
                <a:cubicBezTo>
                  <a:pt x="396093" y="362416"/>
                  <a:pt x="395931" y="360059"/>
                  <a:pt x="394438" y="35872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42" name="Google Shape;642;p12"/>
          <p:cNvGrpSpPr/>
          <p:nvPr/>
        </p:nvGrpSpPr>
        <p:grpSpPr>
          <a:xfrm>
            <a:off x="3517758" y="2660603"/>
            <a:ext cx="197832" cy="336680"/>
            <a:chOff x="7035517" y="5321207"/>
            <a:chExt cx="395664" cy="673360"/>
          </a:xfrm>
        </p:grpSpPr>
        <p:sp>
          <p:nvSpPr>
            <p:cNvPr id="643" name="Google Shape;643;p12"/>
            <p:cNvSpPr/>
            <p:nvPr/>
          </p:nvSpPr>
          <p:spPr>
            <a:xfrm>
              <a:off x="7035517" y="5321207"/>
              <a:ext cx="395664" cy="673360"/>
            </a:xfrm>
            <a:custGeom>
              <a:rect b="b" l="l" r="r" t="t"/>
              <a:pathLst>
                <a:path extrusionOk="0" h="673360" w="395664">
                  <a:moveTo>
                    <a:pt x="394438" y="358726"/>
                  </a:moveTo>
                  <a:cubicBezTo>
                    <a:pt x="390713" y="355399"/>
                    <a:pt x="387067" y="351979"/>
                    <a:pt x="383463" y="348504"/>
                  </a:cubicBezTo>
                  <a:cubicBezTo>
                    <a:pt x="344349" y="311294"/>
                    <a:pt x="306364" y="272899"/>
                    <a:pt x="266860" y="236107"/>
                  </a:cubicBezTo>
                  <a:cubicBezTo>
                    <a:pt x="224410" y="196311"/>
                    <a:pt x="180615" y="158065"/>
                    <a:pt x="137304" y="119225"/>
                  </a:cubicBezTo>
                  <a:cubicBezTo>
                    <a:pt x="95513" y="81167"/>
                    <a:pt x="55525" y="41183"/>
                    <a:pt x="13156" y="3798"/>
                  </a:cubicBezTo>
                  <a:cubicBezTo>
                    <a:pt x="13465" y="2963"/>
                    <a:pt x="12080" y="3138"/>
                    <a:pt x="11717" y="2491"/>
                  </a:cubicBezTo>
                  <a:cubicBezTo>
                    <a:pt x="10398" y="1226"/>
                    <a:pt x="9403" y="687"/>
                    <a:pt x="8731" y="633"/>
                  </a:cubicBezTo>
                  <a:cubicBezTo>
                    <a:pt x="8825" y="417"/>
                    <a:pt x="8905" y="202"/>
                    <a:pt x="9000" y="0"/>
                  </a:cubicBezTo>
                  <a:cubicBezTo>
                    <a:pt x="7143" y="0"/>
                    <a:pt x="5489" y="862"/>
                    <a:pt x="4265" y="3044"/>
                  </a:cubicBezTo>
                  <a:cubicBezTo>
                    <a:pt x="3081" y="8996"/>
                    <a:pt x="4050" y="15272"/>
                    <a:pt x="3364" y="21319"/>
                  </a:cubicBezTo>
                  <a:cubicBezTo>
                    <a:pt x="2503" y="35082"/>
                    <a:pt x="606" y="48926"/>
                    <a:pt x="674" y="62757"/>
                  </a:cubicBezTo>
                  <a:cubicBezTo>
                    <a:pt x="499" y="70353"/>
                    <a:pt x="1131" y="77908"/>
                    <a:pt x="1602" y="85476"/>
                  </a:cubicBezTo>
                  <a:cubicBezTo>
                    <a:pt x="-1613" y="124854"/>
                    <a:pt x="754" y="164340"/>
                    <a:pt x="2274" y="203732"/>
                  </a:cubicBezTo>
                  <a:cubicBezTo>
                    <a:pt x="2906" y="231663"/>
                    <a:pt x="6014" y="259378"/>
                    <a:pt x="7157" y="287309"/>
                  </a:cubicBezTo>
                  <a:cubicBezTo>
                    <a:pt x="7923" y="310904"/>
                    <a:pt x="11192" y="334310"/>
                    <a:pt x="12618" y="357864"/>
                  </a:cubicBezTo>
                  <a:cubicBezTo>
                    <a:pt x="15846" y="401538"/>
                    <a:pt x="18926" y="445037"/>
                    <a:pt x="21387" y="488886"/>
                  </a:cubicBezTo>
                  <a:cubicBezTo>
                    <a:pt x="21966" y="499229"/>
                    <a:pt x="22490" y="509532"/>
                    <a:pt x="23203" y="519861"/>
                  </a:cubicBezTo>
                  <a:cubicBezTo>
                    <a:pt x="23419" y="522999"/>
                    <a:pt x="23634" y="526648"/>
                    <a:pt x="23849" y="530298"/>
                  </a:cubicBezTo>
                  <a:cubicBezTo>
                    <a:pt x="23849" y="533153"/>
                    <a:pt x="24400" y="536762"/>
                    <a:pt x="27736" y="537341"/>
                  </a:cubicBezTo>
                  <a:cubicBezTo>
                    <a:pt x="35080" y="538486"/>
                    <a:pt x="43245" y="519888"/>
                    <a:pt x="47616" y="514420"/>
                  </a:cubicBezTo>
                  <a:cubicBezTo>
                    <a:pt x="54799" y="503539"/>
                    <a:pt x="63891" y="494098"/>
                    <a:pt x="71033" y="483203"/>
                  </a:cubicBezTo>
                  <a:cubicBezTo>
                    <a:pt x="80180" y="467675"/>
                    <a:pt x="90496" y="453023"/>
                    <a:pt x="99777" y="437482"/>
                  </a:cubicBezTo>
                  <a:cubicBezTo>
                    <a:pt x="108614" y="423261"/>
                    <a:pt x="115635" y="408002"/>
                    <a:pt x="124567" y="393848"/>
                  </a:cubicBezTo>
                  <a:cubicBezTo>
                    <a:pt x="125858" y="395976"/>
                    <a:pt x="127418" y="398010"/>
                    <a:pt x="128494" y="400151"/>
                  </a:cubicBezTo>
                  <a:cubicBezTo>
                    <a:pt x="142792" y="421591"/>
                    <a:pt x="152086" y="445643"/>
                    <a:pt x="162685" y="468995"/>
                  </a:cubicBezTo>
                  <a:cubicBezTo>
                    <a:pt x="170003" y="486381"/>
                    <a:pt x="180010" y="502448"/>
                    <a:pt x="187260" y="519861"/>
                  </a:cubicBezTo>
                  <a:cubicBezTo>
                    <a:pt x="197805" y="543348"/>
                    <a:pt x="207207" y="567319"/>
                    <a:pt x="218868" y="590281"/>
                  </a:cubicBezTo>
                  <a:cubicBezTo>
                    <a:pt x="228136" y="609849"/>
                    <a:pt x="235776" y="630103"/>
                    <a:pt x="243456" y="650345"/>
                  </a:cubicBezTo>
                  <a:cubicBezTo>
                    <a:pt x="245500" y="655907"/>
                    <a:pt x="247384" y="661522"/>
                    <a:pt x="249630" y="667004"/>
                  </a:cubicBezTo>
                  <a:cubicBezTo>
                    <a:pt x="250571" y="669926"/>
                    <a:pt x="252306" y="672606"/>
                    <a:pt x="255561" y="673131"/>
                  </a:cubicBezTo>
                  <a:cubicBezTo>
                    <a:pt x="256584" y="673293"/>
                    <a:pt x="257606" y="673360"/>
                    <a:pt x="258601" y="673360"/>
                  </a:cubicBezTo>
                  <a:cubicBezTo>
                    <a:pt x="267559" y="673360"/>
                    <a:pt x="275643" y="667583"/>
                    <a:pt x="283404" y="663610"/>
                  </a:cubicBezTo>
                  <a:cubicBezTo>
                    <a:pt x="287170" y="661724"/>
                    <a:pt x="291138" y="659785"/>
                    <a:pt x="295079" y="657792"/>
                  </a:cubicBezTo>
                  <a:cubicBezTo>
                    <a:pt x="304199" y="653536"/>
                    <a:pt x="313964" y="648971"/>
                    <a:pt x="322868" y="644028"/>
                  </a:cubicBezTo>
                  <a:cubicBezTo>
                    <a:pt x="326056" y="642345"/>
                    <a:pt x="330629" y="641349"/>
                    <a:pt x="331140" y="637147"/>
                  </a:cubicBezTo>
                  <a:cubicBezTo>
                    <a:pt x="331880" y="629066"/>
                    <a:pt x="328114" y="621282"/>
                    <a:pt x="325962" y="613633"/>
                  </a:cubicBezTo>
                  <a:cubicBezTo>
                    <a:pt x="320460" y="595479"/>
                    <a:pt x="313251" y="577918"/>
                    <a:pt x="306889" y="560060"/>
                  </a:cubicBezTo>
                  <a:cubicBezTo>
                    <a:pt x="302719" y="548304"/>
                    <a:pt x="296935" y="537247"/>
                    <a:pt x="292281" y="525692"/>
                  </a:cubicBezTo>
                  <a:cubicBezTo>
                    <a:pt x="289040" y="516790"/>
                    <a:pt x="285744" y="507929"/>
                    <a:pt x="281602" y="499404"/>
                  </a:cubicBezTo>
                  <a:cubicBezTo>
                    <a:pt x="276396" y="487971"/>
                    <a:pt x="272294" y="476066"/>
                    <a:pt x="266927" y="464713"/>
                  </a:cubicBezTo>
                  <a:cubicBezTo>
                    <a:pt x="259758" y="450680"/>
                    <a:pt x="253167" y="436310"/>
                    <a:pt x="245944" y="422278"/>
                  </a:cubicBezTo>
                  <a:cubicBezTo>
                    <a:pt x="244223" y="418857"/>
                    <a:pt x="242461" y="415315"/>
                    <a:pt x="240712" y="411733"/>
                  </a:cubicBezTo>
                  <a:cubicBezTo>
                    <a:pt x="235843" y="400057"/>
                    <a:pt x="228997" y="389175"/>
                    <a:pt x="222339" y="378442"/>
                  </a:cubicBezTo>
                  <a:cubicBezTo>
                    <a:pt x="214161" y="366173"/>
                    <a:pt x="208713" y="352275"/>
                    <a:pt x="200616" y="339979"/>
                  </a:cubicBezTo>
                  <a:cubicBezTo>
                    <a:pt x="201490" y="340249"/>
                    <a:pt x="202365" y="340316"/>
                    <a:pt x="203064" y="339885"/>
                  </a:cubicBezTo>
                  <a:cubicBezTo>
                    <a:pt x="204866" y="340357"/>
                    <a:pt x="206601" y="341057"/>
                    <a:pt x="208431" y="341394"/>
                  </a:cubicBezTo>
                  <a:cubicBezTo>
                    <a:pt x="208552" y="341447"/>
                    <a:pt x="208659" y="341488"/>
                    <a:pt x="208780" y="341515"/>
                  </a:cubicBezTo>
                  <a:cubicBezTo>
                    <a:pt x="210973" y="342431"/>
                    <a:pt x="213502" y="342767"/>
                    <a:pt x="215748" y="343346"/>
                  </a:cubicBezTo>
                  <a:cubicBezTo>
                    <a:pt x="246724" y="347831"/>
                    <a:pt x="277472" y="353689"/>
                    <a:pt x="308637" y="356989"/>
                  </a:cubicBezTo>
                  <a:cubicBezTo>
                    <a:pt x="323648" y="360019"/>
                    <a:pt x="338888" y="361325"/>
                    <a:pt x="354114" y="363062"/>
                  </a:cubicBezTo>
                  <a:cubicBezTo>
                    <a:pt x="364672" y="364719"/>
                    <a:pt x="375742" y="367331"/>
                    <a:pt x="386583" y="367210"/>
                  </a:cubicBezTo>
                  <a:cubicBezTo>
                    <a:pt x="387888" y="367251"/>
                    <a:pt x="389220" y="367345"/>
                    <a:pt x="390524" y="367156"/>
                  </a:cubicBezTo>
                  <a:cubicBezTo>
                    <a:pt x="391950" y="366914"/>
                    <a:pt x="392811" y="366012"/>
                    <a:pt x="393187" y="364921"/>
                  </a:cubicBezTo>
                  <a:cubicBezTo>
                    <a:pt x="393779" y="364719"/>
                    <a:pt x="394317" y="364395"/>
                    <a:pt x="394748" y="363911"/>
                  </a:cubicBezTo>
                  <a:cubicBezTo>
                    <a:pt x="396093" y="362416"/>
                    <a:pt x="395931" y="360059"/>
                    <a:pt x="394438" y="358726"/>
                  </a:cubicBezTo>
                  <a:close/>
                  <a:moveTo>
                    <a:pt x="328235" y="352962"/>
                  </a:moveTo>
                  <a:cubicBezTo>
                    <a:pt x="312484" y="349999"/>
                    <a:pt x="296411" y="348262"/>
                    <a:pt x="280485" y="346390"/>
                  </a:cubicBezTo>
                  <a:cubicBezTo>
                    <a:pt x="258131" y="343360"/>
                    <a:pt x="235439" y="339347"/>
                    <a:pt x="212816" y="337932"/>
                  </a:cubicBezTo>
                  <a:cubicBezTo>
                    <a:pt x="212452" y="337946"/>
                    <a:pt x="211888" y="337879"/>
                    <a:pt x="211228" y="337784"/>
                  </a:cubicBezTo>
                  <a:cubicBezTo>
                    <a:pt x="210247" y="337017"/>
                    <a:pt x="208794" y="336936"/>
                    <a:pt x="207624" y="336599"/>
                  </a:cubicBezTo>
                  <a:cubicBezTo>
                    <a:pt x="204732" y="336195"/>
                    <a:pt x="201705" y="335603"/>
                    <a:pt x="198814" y="335764"/>
                  </a:cubicBezTo>
                  <a:cubicBezTo>
                    <a:pt x="198235" y="335953"/>
                    <a:pt x="197845" y="336424"/>
                    <a:pt x="197684" y="336976"/>
                  </a:cubicBezTo>
                  <a:cubicBezTo>
                    <a:pt x="196877" y="336707"/>
                    <a:pt x="196137" y="336936"/>
                    <a:pt x="195922" y="338269"/>
                  </a:cubicBezTo>
                  <a:cubicBezTo>
                    <a:pt x="197280" y="346484"/>
                    <a:pt x="202203" y="353770"/>
                    <a:pt x="205270" y="361473"/>
                  </a:cubicBezTo>
                  <a:cubicBezTo>
                    <a:pt x="210959" y="374025"/>
                    <a:pt x="218263" y="385660"/>
                    <a:pt x="225728" y="397188"/>
                  </a:cubicBezTo>
                  <a:cubicBezTo>
                    <a:pt x="227531" y="401188"/>
                    <a:pt x="229346" y="405201"/>
                    <a:pt x="231229" y="409012"/>
                  </a:cubicBezTo>
                  <a:cubicBezTo>
                    <a:pt x="241896" y="430883"/>
                    <a:pt x="252979" y="452377"/>
                    <a:pt x="263349" y="474544"/>
                  </a:cubicBezTo>
                  <a:cubicBezTo>
                    <a:pt x="270397" y="493034"/>
                    <a:pt x="279302" y="510744"/>
                    <a:pt x="285866" y="529423"/>
                  </a:cubicBezTo>
                  <a:cubicBezTo>
                    <a:pt x="293492" y="546539"/>
                    <a:pt x="300849" y="563737"/>
                    <a:pt x="306902" y="581500"/>
                  </a:cubicBezTo>
                  <a:cubicBezTo>
                    <a:pt x="311274" y="592745"/>
                    <a:pt x="315336" y="604098"/>
                    <a:pt x="318887" y="615613"/>
                  </a:cubicBezTo>
                  <a:cubicBezTo>
                    <a:pt x="320824" y="622090"/>
                    <a:pt x="323567" y="628555"/>
                    <a:pt x="323998" y="635356"/>
                  </a:cubicBezTo>
                  <a:cubicBezTo>
                    <a:pt x="312040" y="641483"/>
                    <a:pt x="299989" y="647382"/>
                    <a:pt x="287870" y="653213"/>
                  </a:cubicBezTo>
                  <a:cubicBezTo>
                    <a:pt x="277997" y="657051"/>
                    <a:pt x="268313" y="666088"/>
                    <a:pt x="257202" y="665940"/>
                  </a:cubicBezTo>
                  <a:cubicBezTo>
                    <a:pt x="244909" y="633187"/>
                    <a:pt x="232817" y="600300"/>
                    <a:pt x="216824" y="569124"/>
                  </a:cubicBezTo>
                  <a:cubicBezTo>
                    <a:pt x="205956" y="546028"/>
                    <a:pt x="197065" y="522029"/>
                    <a:pt x="185578" y="499216"/>
                  </a:cubicBezTo>
                  <a:cubicBezTo>
                    <a:pt x="164730" y="463164"/>
                    <a:pt x="153660" y="421173"/>
                    <a:pt x="126598" y="388960"/>
                  </a:cubicBezTo>
                  <a:cubicBezTo>
                    <a:pt x="126208" y="386980"/>
                    <a:pt x="124163" y="385350"/>
                    <a:pt x="121998" y="385997"/>
                  </a:cubicBezTo>
                  <a:cubicBezTo>
                    <a:pt x="121056" y="386253"/>
                    <a:pt x="120303" y="386872"/>
                    <a:pt x="119792" y="387694"/>
                  </a:cubicBezTo>
                  <a:cubicBezTo>
                    <a:pt x="117962" y="390616"/>
                    <a:pt x="116106" y="393525"/>
                    <a:pt x="114358" y="396488"/>
                  </a:cubicBezTo>
                  <a:cubicBezTo>
                    <a:pt x="105951" y="411046"/>
                    <a:pt x="98580" y="426156"/>
                    <a:pt x="89474" y="440310"/>
                  </a:cubicBezTo>
                  <a:cubicBezTo>
                    <a:pt x="80637" y="454154"/>
                    <a:pt x="71693" y="467985"/>
                    <a:pt x="63044" y="482005"/>
                  </a:cubicBezTo>
                  <a:cubicBezTo>
                    <a:pt x="58229" y="488927"/>
                    <a:pt x="52041" y="495701"/>
                    <a:pt x="47051" y="502623"/>
                  </a:cubicBezTo>
                  <a:cubicBezTo>
                    <a:pt x="41173" y="510191"/>
                    <a:pt x="36533" y="518622"/>
                    <a:pt x="31018" y="526433"/>
                  </a:cubicBezTo>
                  <a:cubicBezTo>
                    <a:pt x="26620" y="452956"/>
                    <a:pt x="22356" y="379344"/>
                    <a:pt x="15308" y="306042"/>
                  </a:cubicBezTo>
                  <a:cubicBezTo>
                    <a:pt x="13869" y="279741"/>
                    <a:pt x="12147" y="252995"/>
                    <a:pt x="9981" y="226680"/>
                  </a:cubicBezTo>
                  <a:cubicBezTo>
                    <a:pt x="9363" y="213361"/>
                    <a:pt x="8663" y="200042"/>
                    <a:pt x="8004" y="186723"/>
                  </a:cubicBezTo>
                  <a:cubicBezTo>
                    <a:pt x="8206" y="181619"/>
                    <a:pt x="8421" y="176528"/>
                    <a:pt x="8488" y="171424"/>
                  </a:cubicBezTo>
                  <a:cubicBezTo>
                    <a:pt x="8408" y="140180"/>
                    <a:pt x="8919" y="108936"/>
                    <a:pt x="9430" y="77679"/>
                  </a:cubicBezTo>
                  <a:cubicBezTo>
                    <a:pt x="9390" y="63875"/>
                    <a:pt x="9470" y="50085"/>
                    <a:pt x="10600" y="36308"/>
                  </a:cubicBezTo>
                  <a:cubicBezTo>
                    <a:pt x="11300" y="29130"/>
                    <a:pt x="11004" y="21857"/>
                    <a:pt x="11246" y="14652"/>
                  </a:cubicBezTo>
                  <a:cubicBezTo>
                    <a:pt x="11152" y="14423"/>
                    <a:pt x="11057" y="14194"/>
                    <a:pt x="10963" y="13979"/>
                  </a:cubicBezTo>
                  <a:lnTo>
                    <a:pt x="10963" y="13979"/>
                  </a:lnTo>
                  <a:cubicBezTo>
                    <a:pt x="10950" y="13952"/>
                    <a:pt x="10950" y="13939"/>
                    <a:pt x="10936" y="13912"/>
                  </a:cubicBezTo>
                  <a:cubicBezTo>
                    <a:pt x="10371" y="12538"/>
                    <a:pt x="9793" y="11164"/>
                    <a:pt x="9174" y="9804"/>
                  </a:cubicBezTo>
                  <a:cubicBezTo>
                    <a:pt x="9363" y="10154"/>
                    <a:pt x="9564" y="10518"/>
                    <a:pt x="9753" y="10868"/>
                  </a:cubicBezTo>
                  <a:cubicBezTo>
                    <a:pt x="9739" y="10868"/>
                    <a:pt x="9739" y="10855"/>
                    <a:pt x="9726" y="10828"/>
                  </a:cubicBezTo>
                  <a:cubicBezTo>
                    <a:pt x="9739" y="10841"/>
                    <a:pt x="9739" y="10855"/>
                    <a:pt x="9753" y="10868"/>
                  </a:cubicBezTo>
                  <a:cubicBezTo>
                    <a:pt x="8731" y="9010"/>
                    <a:pt x="7964" y="7313"/>
                    <a:pt x="7856" y="5158"/>
                  </a:cubicBezTo>
                  <a:cubicBezTo>
                    <a:pt x="7856" y="5118"/>
                    <a:pt x="7856" y="5077"/>
                    <a:pt x="7856" y="5037"/>
                  </a:cubicBezTo>
                  <a:cubicBezTo>
                    <a:pt x="7843" y="4660"/>
                    <a:pt x="7856" y="4283"/>
                    <a:pt x="7883" y="3905"/>
                  </a:cubicBezTo>
                  <a:cubicBezTo>
                    <a:pt x="7897" y="3771"/>
                    <a:pt x="7923" y="3623"/>
                    <a:pt x="7937" y="3475"/>
                  </a:cubicBezTo>
                  <a:cubicBezTo>
                    <a:pt x="7964" y="3259"/>
                    <a:pt x="8004" y="3044"/>
                    <a:pt x="8045" y="2828"/>
                  </a:cubicBezTo>
                  <a:cubicBezTo>
                    <a:pt x="8273" y="3394"/>
                    <a:pt x="8636" y="4027"/>
                    <a:pt x="9174" y="4687"/>
                  </a:cubicBezTo>
                  <a:cubicBezTo>
                    <a:pt x="18254" y="16928"/>
                    <a:pt x="30601" y="26180"/>
                    <a:pt x="41240" y="36954"/>
                  </a:cubicBezTo>
                  <a:cubicBezTo>
                    <a:pt x="84740" y="80157"/>
                    <a:pt x="129368" y="122363"/>
                    <a:pt x="175423" y="162872"/>
                  </a:cubicBezTo>
                  <a:cubicBezTo>
                    <a:pt x="212641" y="195598"/>
                    <a:pt x="248998" y="229293"/>
                    <a:pt x="284991" y="263351"/>
                  </a:cubicBezTo>
                  <a:cubicBezTo>
                    <a:pt x="318510" y="295295"/>
                    <a:pt x="351087" y="328223"/>
                    <a:pt x="384888" y="359871"/>
                  </a:cubicBezTo>
                  <a:cubicBezTo>
                    <a:pt x="374666" y="359440"/>
                    <a:pt x="364619" y="357271"/>
                    <a:pt x="354504" y="355723"/>
                  </a:cubicBezTo>
                  <a:cubicBezTo>
                    <a:pt x="345774" y="354591"/>
                    <a:pt x="336991" y="353878"/>
                    <a:pt x="328235" y="352962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12"/>
            <p:cNvSpPr/>
            <p:nvPr/>
          </p:nvSpPr>
          <p:spPr>
            <a:xfrm>
              <a:off x="7245279" y="5657267"/>
              <a:ext cx="915" cy="915"/>
            </a:xfrm>
            <a:custGeom>
              <a:rect b="b" l="l" r="r" t="t"/>
              <a:pathLst>
                <a:path extrusionOk="0" h="915" w="915">
                  <a:moveTo>
                    <a:pt x="431" y="0"/>
                  </a:moveTo>
                  <a:cubicBezTo>
                    <a:pt x="176" y="0"/>
                    <a:pt x="-13" y="256"/>
                    <a:pt x="1" y="485"/>
                  </a:cubicBezTo>
                  <a:cubicBezTo>
                    <a:pt x="14" y="741"/>
                    <a:pt x="243" y="916"/>
                    <a:pt x="485" y="916"/>
                  </a:cubicBezTo>
                  <a:cubicBezTo>
                    <a:pt x="727" y="916"/>
                    <a:pt x="929" y="660"/>
                    <a:pt x="915" y="431"/>
                  </a:cubicBezTo>
                  <a:cubicBezTo>
                    <a:pt x="902" y="162"/>
                    <a:pt x="687" y="0"/>
                    <a:pt x="431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5" name="Google Shape;645;p12"/>
          <p:cNvSpPr/>
          <p:nvPr/>
        </p:nvSpPr>
        <p:spPr>
          <a:xfrm>
            <a:off x="3521684" y="2662018"/>
            <a:ext cx="188518" cy="331549"/>
          </a:xfrm>
          <a:custGeom>
            <a:rect b="b" l="l" r="r" t="t"/>
            <a:pathLst>
              <a:path extrusionOk="0" h="663099" w="377037">
                <a:moveTo>
                  <a:pt x="202395" y="334148"/>
                </a:moveTo>
                <a:cubicBezTo>
                  <a:pt x="202651" y="334148"/>
                  <a:pt x="202839" y="333892"/>
                  <a:pt x="202826" y="333663"/>
                </a:cubicBezTo>
                <a:cubicBezTo>
                  <a:pt x="202812" y="333407"/>
                  <a:pt x="202584" y="333232"/>
                  <a:pt x="202341" y="333232"/>
                </a:cubicBezTo>
                <a:cubicBezTo>
                  <a:pt x="202086" y="333232"/>
                  <a:pt x="201898" y="333488"/>
                  <a:pt x="201911" y="333717"/>
                </a:cubicBezTo>
                <a:cubicBezTo>
                  <a:pt x="201924" y="333973"/>
                  <a:pt x="202140" y="334148"/>
                  <a:pt x="202395" y="334148"/>
                </a:cubicBezTo>
                <a:close/>
                <a:moveTo>
                  <a:pt x="377037" y="357069"/>
                </a:moveTo>
                <a:cubicBezTo>
                  <a:pt x="366815" y="356638"/>
                  <a:pt x="356767" y="354470"/>
                  <a:pt x="346652" y="352908"/>
                </a:cubicBezTo>
                <a:cubicBezTo>
                  <a:pt x="337923" y="351750"/>
                  <a:pt x="329140" y="351050"/>
                  <a:pt x="320383" y="350120"/>
                </a:cubicBezTo>
                <a:cubicBezTo>
                  <a:pt x="304633" y="347158"/>
                  <a:pt x="288559" y="345420"/>
                  <a:pt x="272634" y="343548"/>
                </a:cubicBezTo>
                <a:cubicBezTo>
                  <a:pt x="250279" y="340518"/>
                  <a:pt x="227588" y="336491"/>
                  <a:pt x="204964" y="335091"/>
                </a:cubicBezTo>
                <a:cubicBezTo>
                  <a:pt x="204601" y="335104"/>
                  <a:pt x="204050" y="335037"/>
                  <a:pt x="203391" y="334956"/>
                </a:cubicBezTo>
                <a:cubicBezTo>
                  <a:pt x="202409" y="334175"/>
                  <a:pt x="200943" y="334108"/>
                  <a:pt x="199772" y="333771"/>
                </a:cubicBezTo>
                <a:cubicBezTo>
                  <a:pt x="196880" y="333354"/>
                  <a:pt x="193854" y="332775"/>
                  <a:pt x="190962" y="332936"/>
                </a:cubicBezTo>
                <a:cubicBezTo>
                  <a:pt x="190384" y="333111"/>
                  <a:pt x="189980" y="333596"/>
                  <a:pt x="189819" y="334135"/>
                </a:cubicBezTo>
                <a:cubicBezTo>
                  <a:pt x="189025" y="333865"/>
                  <a:pt x="188286" y="334094"/>
                  <a:pt x="188070" y="335428"/>
                </a:cubicBezTo>
                <a:cubicBezTo>
                  <a:pt x="189429" y="343629"/>
                  <a:pt x="194352" y="350928"/>
                  <a:pt x="197419" y="358632"/>
                </a:cubicBezTo>
                <a:cubicBezTo>
                  <a:pt x="203095" y="371170"/>
                  <a:pt x="210398" y="382805"/>
                  <a:pt x="217863" y="394333"/>
                </a:cubicBezTo>
                <a:cubicBezTo>
                  <a:pt x="219666" y="398346"/>
                  <a:pt x="221482" y="402346"/>
                  <a:pt x="223378" y="406171"/>
                </a:cubicBezTo>
                <a:cubicBezTo>
                  <a:pt x="234044" y="428042"/>
                  <a:pt x="245128" y="449535"/>
                  <a:pt x="255498" y="471702"/>
                </a:cubicBezTo>
                <a:cubicBezTo>
                  <a:pt x="262546" y="490193"/>
                  <a:pt x="271450" y="507902"/>
                  <a:pt x="278014" y="526581"/>
                </a:cubicBezTo>
                <a:cubicBezTo>
                  <a:pt x="285641" y="543698"/>
                  <a:pt x="292998" y="560895"/>
                  <a:pt x="299051" y="578659"/>
                </a:cubicBezTo>
                <a:cubicBezTo>
                  <a:pt x="303422" y="589904"/>
                  <a:pt x="307484" y="601257"/>
                  <a:pt x="311035" y="612771"/>
                </a:cubicBezTo>
                <a:cubicBezTo>
                  <a:pt x="312972" y="619249"/>
                  <a:pt x="315716" y="625713"/>
                  <a:pt x="316146" y="632514"/>
                </a:cubicBezTo>
                <a:cubicBezTo>
                  <a:pt x="304189" y="638642"/>
                  <a:pt x="292137" y="644540"/>
                  <a:pt x="280018" y="650372"/>
                </a:cubicBezTo>
                <a:cubicBezTo>
                  <a:pt x="270146" y="654210"/>
                  <a:pt x="260461" y="663246"/>
                  <a:pt x="249351" y="663098"/>
                </a:cubicBezTo>
                <a:cubicBezTo>
                  <a:pt x="237057" y="630346"/>
                  <a:pt x="224965" y="597459"/>
                  <a:pt x="208973" y="566282"/>
                </a:cubicBezTo>
                <a:cubicBezTo>
                  <a:pt x="198104" y="543186"/>
                  <a:pt x="189214" y="519188"/>
                  <a:pt x="177727" y="496374"/>
                </a:cubicBezTo>
                <a:cubicBezTo>
                  <a:pt x="156865" y="460322"/>
                  <a:pt x="145822" y="418305"/>
                  <a:pt x="118760" y="386105"/>
                </a:cubicBezTo>
                <a:cubicBezTo>
                  <a:pt x="118356" y="384125"/>
                  <a:pt x="116312" y="382509"/>
                  <a:pt x="114160" y="383169"/>
                </a:cubicBezTo>
                <a:cubicBezTo>
                  <a:pt x="113218" y="383425"/>
                  <a:pt x="112465" y="384044"/>
                  <a:pt x="111954" y="384866"/>
                </a:cubicBezTo>
                <a:cubicBezTo>
                  <a:pt x="110124" y="387788"/>
                  <a:pt x="108268" y="390697"/>
                  <a:pt x="106520" y="393660"/>
                </a:cubicBezTo>
                <a:cubicBezTo>
                  <a:pt x="98113" y="408218"/>
                  <a:pt x="90742" y="423315"/>
                  <a:pt x="81636" y="437482"/>
                </a:cubicBezTo>
                <a:cubicBezTo>
                  <a:pt x="72799" y="451326"/>
                  <a:pt x="63855" y="465157"/>
                  <a:pt x="55206" y="479176"/>
                </a:cubicBezTo>
                <a:cubicBezTo>
                  <a:pt x="50377" y="486099"/>
                  <a:pt x="44203" y="492873"/>
                  <a:pt x="39213" y="499795"/>
                </a:cubicBezTo>
                <a:cubicBezTo>
                  <a:pt x="33335" y="507363"/>
                  <a:pt x="28695" y="515794"/>
                  <a:pt x="23180" y="523605"/>
                </a:cubicBezTo>
                <a:cubicBezTo>
                  <a:pt x="18782" y="450128"/>
                  <a:pt x="14518" y="376516"/>
                  <a:pt x="7470" y="303214"/>
                </a:cubicBezTo>
                <a:cubicBezTo>
                  <a:pt x="6017" y="276926"/>
                  <a:pt x="4309" y="250167"/>
                  <a:pt x="2143" y="223852"/>
                </a:cubicBezTo>
                <a:cubicBezTo>
                  <a:pt x="1525" y="210546"/>
                  <a:pt x="825" y="197227"/>
                  <a:pt x="166" y="183908"/>
                </a:cubicBezTo>
                <a:cubicBezTo>
                  <a:pt x="355" y="178804"/>
                  <a:pt x="583" y="173700"/>
                  <a:pt x="650" y="168596"/>
                </a:cubicBezTo>
                <a:cubicBezTo>
                  <a:pt x="556" y="137352"/>
                  <a:pt x="1067" y="106108"/>
                  <a:pt x="1579" y="74851"/>
                </a:cubicBezTo>
                <a:cubicBezTo>
                  <a:pt x="1538" y="61047"/>
                  <a:pt x="1619" y="47256"/>
                  <a:pt x="2749" y="33479"/>
                </a:cubicBezTo>
                <a:cubicBezTo>
                  <a:pt x="3448" y="26301"/>
                  <a:pt x="3152" y="19029"/>
                  <a:pt x="3394" y="11824"/>
                </a:cubicBezTo>
                <a:cubicBezTo>
                  <a:pt x="3300" y="11595"/>
                  <a:pt x="3206" y="11366"/>
                  <a:pt x="3112" y="11151"/>
                </a:cubicBezTo>
                <a:cubicBezTo>
                  <a:pt x="2534" y="9750"/>
                  <a:pt x="1942" y="8350"/>
                  <a:pt x="1310" y="6963"/>
                </a:cubicBezTo>
                <a:cubicBezTo>
                  <a:pt x="1444" y="7218"/>
                  <a:pt x="1579" y="7461"/>
                  <a:pt x="1713" y="7703"/>
                </a:cubicBezTo>
                <a:cubicBezTo>
                  <a:pt x="785" y="5966"/>
                  <a:pt x="99" y="4350"/>
                  <a:pt x="5" y="2330"/>
                </a:cubicBezTo>
                <a:cubicBezTo>
                  <a:pt x="-9" y="1805"/>
                  <a:pt x="5" y="1293"/>
                  <a:pt x="59" y="795"/>
                </a:cubicBezTo>
                <a:cubicBezTo>
                  <a:pt x="72" y="660"/>
                  <a:pt x="99" y="539"/>
                  <a:pt x="112" y="404"/>
                </a:cubicBezTo>
                <a:cubicBezTo>
                  <a:pt x="112" y="377"/>
                  <a:pt x="126" y="364"/>
                  <a:pt x="126" y="350"/>
                </a:cubicBezTo>
                <a:cubicBezTo>
                  <a:pt x="139" y="229"/>
                  <a:pt x="153" y="121"/>
                  <a:pt x="180" y="0"/>
                </a:cubicBezTo>
                <a:cubicBezTo>
                  <a:pt x="408" y="566"/>
                  <a:pt x="785" y="1212"/>
                  <a:pt x="1323" y="1858"/>
                </a:cubicBezTo>
                <a:cubicBezTo>
                  <a:pt x="10416" y="14100"/>
                  <a:pt x="22750" y="23352"/>
                  <a:pt x="33389" y="34126"/>
                </a:cubicBezTo>
                <a:cubicBezTo>
                  <a:pt x="76902" y="77342"/>
                  <a:pt x="121517" y="119548"/>
                  <a:pt x="167572" y="160044"/>
                </a:cubicBezTo>
                <a:cubicBezTo>
                  <a:pt x="204789" y="192783"/>
                  <a:pt x="241146" y="226464"/>
                  <a:pt x="277153" y="260523"/>
                </a:cubicBezTo>
                <a:cubicBezTo>
                  <a:pt x="310672" y="292481"/>
                  <a:pt x="343236" y="325435"/>
                  <a:pt x="377037" y="3570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" name="Google Shape;646;p12"/>
          <p:cNvSpPr/>
          <p:nvPr/>
        </p:nvSpPr>
        <p:spPr>
          <a:xfrm>
            <a:off x="6197207" y="2548901"/>
            <a:ext cx="2432400" cy="5601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" name="Google Shape;647;p12"/>
          <p:cNvSpPr/>
          <p:nvPr/>
        </p:nvSpPr>
        <p:spPr>
          <a:xfrm>
            <a:off x="6344222" y="2660604"/>
            <a:ext cx="197832" cy="336680"/>
          </a:xfrm>
          <a:custGeom>
            <a:rect b="b" l="l" r="r" t="t"/>
            <a:pathLst>
              <a:path extrusionOk="0" h="673360" w="395664">
                <a:moveTo>
                  <a:pt x="394438" y="358726"/>
                </a:moveTo>
                <a:cubicBezTo>
                  <a:pt x="390713" y="355399"/>
                  <a:pt x="387067" y="351979"/>
                  <a:pt x="383463" y="348504"/>
                </a:cubicBezTo>
                <a:cubicBezTo>
                  <a:pt x="344349" y="311294"/>
                  <a:pt x="306364" y="272899"/>
                  <a:pt x="266860" y="236107"/>
                </a:cubicBezTo>
                <a:cubicBezTo>
                  <a:pt x="224410" y="196311"/>
                  <a:pt x="180615" y="158065"/>
                  <a:pt x="137304" y="119225"/>
                </a:cubicBezTo>
                <a:cubicBezTo>
                  <a:pt x="95513" y="81167"/>
                  <a:pt x="55525" y="41183"/>
                  <a:pt x="13156" y="3798"/>
                </a:cubicBezTo>
                <a:cubicBezTo>
                  <a:pt x="13465" y="2963"/>
                  <a:pt x="12080" y="3138"/>
                  <a:pt x="11717" y="2491"/>
                </a:cubicBezTo>
                <a:cubicBezTo>
                  <a:pt x="10398" y="1226"/>
                  <a:pt x="9403" y="687"/>
                  <a:pt x="8731" y="633"/>
                </a:cubicBezTo>
                <a:cubicBezTo>
                  <a:pt x="8825" y="417"/>
                  <a:pt x="8905" y="202"/>
                  <a:pt x="9000" y="0"/>
                </a:cubicBezTo>
                <a:cubicBezTo>
                  <a:pt x="7143" y="0"/>
                  <a:pt x="5489" y="862"/>
                  <a:pt x="4265" y="3044"/>
                </a:cubicBezTo>
                <a:cubicBezTo>
                  <a:pt x="3081" y="8996"/>
                  <a:pt x="4050" y="15272"/>
                  <a:pt x="3364" y="21319"/>
                </a:cubicBezTo>
                <a:cubicBezTo>
                  <a:pt x="2503" y="35082"/>
                  <a:pt x="606" y="48926"/>
                  <a:pt x="674" y="62757"/>
                </a:cubicBezTo>
                <a:cubicBezTo>
                  <a:pt x="499" y="70353"/>
                  <a:pt x="1131" y="77908"/>
                  <a:pt x="1602" y="85476"/>
                </a:cubicBezTo>
                <a:cubicBezTo>
                  <a:pt x="-1613" y="124854"/>
                  <a:pt x="754" y="164340"/>
                  <a:pt x="2274" y="203732"/>
                </a:cubicBezTo>
                <a:cubicBezTo>
                  <a:pt x="2906" y="231663"/>
                  <a:pt x="6014" y="259378"/>
                  <a:pt x="7157" y="287309"/>
                </a:cubicBezTo>
                <a:cubicBezTo>
                  <a:pt x="7923" y="310904"/>
                  <a:pt x="11192" y="334310"/>
                  <a:pt x="12618" y="357864"/>
                </a:cubicBezTo>
                <a:cubicBezTo>
                  <a:pt x="15846" y="401538"/>
                  <a:pt x="18926" y="445037"/>
                  <a:pt x="21387" y="488886"/>
                </a:cubicBezTo>
                <a:cubicBezTo>
                  <a:pt x="21966" y="499229"/>
                  <a:pt x="22490" y="509532"/>
                  <a:pt x="23203" y="519861"/>
                </a:cubicBezTo>
                <a:cubicBezTo>
                  <a:pt x="23419" y="522999"/>
                  <a:pt x="23634" y="526648"/>
                  <a:pt x="23849" y="530298"/>
                </a:cubicBezTo>
                <a:cubicBezTo>
                  <a:pt x="23849" y="533153"/>
                  <a:pt x="24400" y="536762"/>
                  <a:pt x="27736" y="537341"/>
                </a:cubicBezTo>
                <a:cubicBezTo>
                  <a:pt x="35080" y="538486"/>
                  <a:pt x="43245" y="519888"/>
                  <a:pt x="47616" y="514420"/>
                </a:cubicBezTo>
                <a:cubicBezTo>
                  <a:pt x="54799" y="503539"/>
                  <a:pt x="63891" y="494098"/>
                  <a:pt x="71033" y="483203"/>
                </a:cubicBezTo>
                <a:cubicBezTo>
                  <a:pt x="80180" y="467675"/>
                  <a:pt x="90496" y="453023"/>
                  <a:pt x="99777" y="437482"/>
                </a:cubicBezTo>
                <a:cubicBezTo>
                  <a:pt x="108614" y="423261"/>
                  <a:pt x="115635" y="408002"/>
                  <a:pt x="124567" y="393848"/>
                </a:cubicBezTo>
                <a:cubicBezTo>
                  <a:pt x="125858" y="395976"/>
                  <a:pt x="127418" y="398010"/>
                  <a:pt x="128494" y="400151"/>
                </a:cubicBezTo>
                <a:cubicBezTo>
                  <a:pt x="142792" y="421591"/>
                  <a:pt x="152086" y="445643"/>
                  <a:pt x="162685" y="468995"/>
                </a:cubicBezTo>
                <a:cubicBezTo>
                  <a:pt x="170003" y="486381"/>
                  <a:pt x="180010" y="502448"/>
                  <a:pt x="187260" y="519861"/>
                </a:cubicBezTo>
                <a:cubicBezTo>
                  <a:pt x="197805" y="543348"/>
                  <a:pt x="207207" y="567319"/>
                  <a:pt x="218868" y="590281"/>
                </a:cubicBezTo>
                <a:cubicBezTo>
                  <a:pt x="228136" y="609849"/>
                  <a:pt x="235776" y="630103"/>
                  <a:pt x="243456" y="650345"/>
                </a:cubicBezTo>
                <a:cubicBezTo>
                  <a:pt x="245500" y="655907"/>
                  <a:pt x="247384" y="661522"/>
                  <a:pt x="249630" y="667004"/>
                </a:cubicBezTo>
                <a:cubicBezTo>
                  <a:pt x="250571" y="669926"/>
                  <a:pt x="252306" y="672606"/>
                  <a:pt x="255561" y="673131"/>
                </a:cubicBezTo>
                <a:cubicBezTo>
                  <a:pt x="256584" y="673293"/>
                  <a:pt x="257606" y="673360"/>
                  <a:pt x="258601" y="673360"/>
                </a:cubicBezTo>
                <a:cubicBezTo>
                  <a:pt x="267559" y="673360"/>
                  <a:pt x="275643" y="667583"/>
                  <a:pt x="283404" y="663610"/>
                </a:cubicBezTo>
                <a:cubicBezTo>
                  <a:pt x="287170" y="661724"/>
                  <a:pt x="291138" y="659785"/>
                  <a:pt x="295079" y="657792"/>
                </a:cubicBezTo>
                <a:cubicBezTo>
                  <a:pt x="304199" y="653536"/>
                  <a:pt x="313964" y="648971"/>
                  <a:pt x="322868" y="644028"/>
                </a:cubicBezTo>
                <a:cubicBezTo>
                  <a:pt x="326056" y="642345"/>
                  <a:pt x="330629" y="641349"/>
                  <a:pt x="331140" y="637147"/>
                </a:cubicBezTo>
                <a:cubicBezTo>
                  <a:pt x="331880" y="629066"/>
                  <a:pt x="328114" y="621282"/>
                  <a:pt x="325962" y="613633"/>
                </a:cubicBezTo>
                <a:cubicBezTo>
                  <a:pt x="320460" y="595479"/>
                  <a:pt x="313251" y="577918"/>
                  <a:pt x="306889" y="560060"/>
                </a:cubicBezTo>
                <a:cubicBezTo>
                  <a:pt x="302719" y="548304"/>
                  <a:pt x="296935" y="537247"/>
                  <a:pt x="292281" y="525692"/>
                </a:cubicBezTo>
                <a:cubicBezTo>
                  <a:pt x="289040" y="516790"/>
                  <a:pt x="285744" y="507929"/>
                  <a:pt x="281602" y="499404"/>
                </a:cubicBezTo>
                <a:cubicBezTo>
                  <a:pt x="276396" y="487971"/>
                  <a:pt x="272294" y="476066"/>
                  <a:pt x="266927" y="464713"/>
                </a:cubicBezTo>
                <a:cubicBezTo>
                  <a:pt x="259758" y="450680"/>
                  <a:pt x="253167" y="436310"/>
                  <a:pt x="245944" y="422278"/>
                </a:cubicBezTo>
                <a:cubicBezTo>
                  <a:pt x="244223" y="418857"/>
                  <a:pt x="242461" y="415315"/>
                  <a:pt x="240712" y="411733"/>
                </a:cubicBezTo>
                <a:cubicBezTo>
                  <a:pt x="235843" y="400057"/>
                  <a:pt x="228997" y="389175"/>
                  <a:pt x="222339" y="378442"/>
                </a:cubicBezTo>
                <a:cubicBezTo>
                  <a:pt x="214161" y="366173"/>
                  <a:pt x="208713" y="352275"/>
                  <a:pt x="200616" y="339979"/>
                </a:cubicBezTo>
                <a:cubicBezTo>
                  <a:pt x="201490" y="340249"/>
                  <a:pt x="202365" y="340316"/>
                  <a:pt x="203064" y="339885"/>
                </a:cubicBezTo>
                <a:cubicBezTo>
                  <a:pt x="204866" y="340357"/>
                  <a:pt x="206601" y="341057"/>
                  <a:pt x="208431" y="341394"/>
                </a:cubicBezTo>
                <a:cubicBezTo>
                  <a:pt x="208552" y="341447"/>
                  <a:pt x="208659" y="341488"/>
                  <a:pt x="208780" y="341515"/>
                </a:cubicBezTo>
                <a:cubicBezTo>
                  <a:pt x="210973" y="342431"/>
                  <a:pt x="213502" y="342767"/>
                  <a:pt x="215748" y="343346"/>
                </a:cubicBezTo>
                <a:cubicBezTo>
                  <a:pt x="246724" y="347831"/>
                  <a:pt x="277472" y="353689"/>
                  <a:pt x="308637" y="356989"/>
                </a:cubicBezTo>
                <a:cubicBezTo>
                  <a:pt x="323648" y="360019"/>
                  <a:pt x="338888" y="361325"/>
                  <a:pt x="354114" y="363062"/>
                </a:cubicBezTo>
                <a:cubicBezTo>
                  <a:pt x="364672" y="364719"/>
                  <a:pt x="375742" y="367331"/>
                  <a:pt x="386583" y="367210"/>
                </a:cubicBezTo>
                <a:cubicBezTo>
                  <a:pt x="387888" y="367251"/>
                  <a:pt x="389220" y="367345"/>
                  <a:pt x="390524" y="367156"/>
                </a:cubicBezTo>
                <a:cubicBezTo>
                  <a:pt x="391950" y="366914"/>
                  <a:pt x="392811" y="366012"/>
                  <a:pt x="393187" y="364921"/>
                </a:cubicBezTo>
                <a:cubicBezTo>
                  <a:pt x="393779" y="364719"/>
                  <a:pt x="394317" y="364395"/>
                  <a:pt x="394748" y="363911"/>
                </a:cubicBezTo>
                <a:cubicBezTo>
                  <a:pt x="396093" y="362416"/>
                  <a:pt x="395931" y="360059"/>
                  <a:pt x="394438" y="35872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48" name="Google Shape;648;p12"/>
          <p:cNvGrpSpPr/>
          <p:nvPr/>
        </p:nvGrpSpPr>
        <p:grpSpPr>
          <a:xfrm>
            <a:off x="6344222" y="2660603"/>
            <a:ext cx="197832" cy="336680"/>
            <a:chOff x="12688444" y="5321207"/>
            <a:chExt cx="395664" cy="673360"/>
          </a:xfrm>
        </p:grpSpPr>
        <p:sp>
          <p:nvSpPr>
            <p:cNvPr id="649" name="Google Shape;649;p12"/>
            <p:cNvSpPr/>
            <p:nvPr/>
          </p:nvSpPr>
          <p:spPr>
            <a:xfrm>
              <a:off x="12688444" y="5321207"/>
              <a:ext cx="395664" cy="673360"/>
            </a:xfrm>
            <a:custGeom>
              <a:rect b="b" l="l" r="r" t="t"/>
              <a:pathLst>
                <a:path extrusionOk="0" h="673360" w="395664">
                  <a:moveTo>
                    <a:pt x="394438" y="358726"/>
                  </a:moveTo>
                  <a:cubicBezTo>
                    <a:pt x="390713" y="355399"/>
                    <a:pt x="387067" y="351979"/>
                    <a:pt x="383463" y="348504"/>
                  </a:cubicBezTo>
                  <a:cubicBezTo>
                    <a:pt x="344349" y="311294"/>
                    <a:pt x="306364" y="272899"/>
                    <a:pt x="266860" y="236107"/>
                  </a:cubicBezTo>
                  <a:cubicBezTo>
                    <a:pt x="224410" y="196311"/>
                    <a:pt x="180615" y="158065"/>
                    <a:pt x="137304" y="119225"/>
                  </a:cubicBezTo>
                  <a:cubicBezTo>
                    <a:pt x="95513" y="81167"/>
                    <a:pt x="55525" y="41183"/>
                    <a:pt x="13156" y="3798"/>
                  </a:cubicBezTo>
                  <a:cubicBezTo>
                    <a:pt x="13465" y="2963"/>
                    <a:pt x="12080" y="3138"/>
                    <a:pt x="11717" y="2491"/>
                  </a:cubicBezTo>
                  <a:cubicBezTo>
                    <a:pt x="10398" y="1226"/>
                    <a:pt x="9403" y="687"/>
                    <a:pt x="8731" y="633"/>
                  </a:cubicBezTo>
                  <a:cubicBezTo>
                    <a:pt x="8825" y="417"/>
                    <a:pt x="8905" y="202"/>
                    <a:pt x="9000" y="0"/>
                  </a:cubicBezTo>
                  <a:cubicBezTo>
                    <a:pt x="7143" y="0"/>
                    <a:pt x="5489" y="862"/>
                    <a:pt x="4265" y="3044"/>
                  </a:cubicBezTo>
                  <a:cubicBezTo>
                    <a:pt x="3081" y="8996"/>
                    <a:pt x="4050" y="15272"/>
                    <a:pt x="3364" y="21319"/>
                  </a:cubicBezTo>
                  <a:cubicBezTo>
                    <a:pt x="2503" y="35082"/>
                    <a:pt x="606" y="48926"/>
                    <a:pt x="674" y="62757"/>
                  </a:cubicBezTo>
                  <a:cubicBezTo>
                    <a:pt x="499" y="70353"/>
                    <a:pt x="1131" y="77908"/>
                    <a:pt x="1602" y="85476"/>
                  </a:cubicBezTo>
                  <a:cubicBezTo>
                    <a:pt x="-1613" y="124854"/>
                    <a:pt x="754" y="164340"/>
                    <a:pt x="2274" y="203732"/>
                  </a:cubicBezTo>
                  <a:cubicBezTo>
                    <a:pt x="2906" y="231663"/>
                    <a:pt x="6014" y="259378"/>
                    <a:pt x="7157" y="287309"/>
                  </a:cubicBezTo>
                  <a:cubicBezTo>
                    <a:pt x="7923" y="310904"/>
                    <a:pt x="11192" y="334310"/>
                    <a:pt x="12618" y="357864"/>
                  </a:cubicBezTo>
                  <a:cubicBezTo>
                    <a:pt x="15846" y="401538"/>
                    <a:pt x="18926" y="445037"/>
                    <a:pt x="21387" y="488886"/>
                  </a:cubicBezTo>
                  <a:cubicBezTo>
                    <a:pt x="21966" y="499229"/>
                    <a:pt x="22490" y="509532"/>
                    <a:pt x="23203" y="519861"/>
                  </a:cubicBezTo>
                  <a:cubicBezTo>
                    <a:pt x="23419" y="522999"/>
                    <a:pt x="23634" y="526648"/>
                    <a:pt x="23849" y="530298"/>
                  </a:cubicBezTo>
                  <a:cubicBezTo>
                    <a:pt x="23849" y="533153"/>
                    <a:pt x="24400" y="536762"/>
                    <a:pt x="27736" y="537341"/>
                  </a:cubicBezTo>
                  <a:cubicBezTo>
                    <a:pt x="35080" y="538486"/>
                    <a:pt x="43245" y="519888"/>
                    <a:pt x="47616" y="514420"/>
                  </a:cubicBezTo>
                  <a:cubicBezTo>
                    <a:pt x="54799" y="503539"/>
                    <a:pt x="63891" y="494098"/>
                    <a:pt x="71033" y="483203"/>
                  </a:cubicBezTo>
                  <a:cubicBezTo>
                    <a:pt x="80180" y="467675"/>
                    <a:pt x="90496" y="453023"/>
                    <a:pt x="99777" y="437482"/>
                  </a:cubicBezTo>
                  <a:cubicBezTo>
                    <a:pt x="108614" y="423261"/>
                    <a:pt x="115635" y="408002"/>
                    <a:pt x="124567" y="393848"/>
                  </a:cubicBezTo>
                  <a:cubicBezTo>
                    <a:pt x="125858" y="395976"/>
                    <a:pt x="127418" y="398010"/>
                    <a:pt x="128494" y="400151"/>
                  </a:cubicBezTo>
                  <a:cubicBezTo>
                    <a:pt x="142792" y="421591"/>
                    <a:pt x="152086" y="445643"/>
                    <a:pt x="162685" y="468995"/>
                  </a:cubicBezTo>
                  <a:cubicBezTo>
                    <a:pt x="170003" y="486381"/>
                    <a:pt x="180010" y="502448"/>
                    <a:pt x="187260" y="519861"/>
                  </a:cubicBezTo>
                  <a:cubicBezTo>
                    <a:pt x="197805" y="543348"/>
                    <a:pt x="207207" y="567319"/>
                    <a:pt x="218868" y="590281"/>
                  </a:cubicBezTo>
                  <a:cubicBezTo>
                    <a:pt x="228136" y="609849"/>
                    <a:pt x="235776" y="630103"/>
                    <a:pt x="243456" y="650345"/>
                  </a:cubicBezTo>
                  <a:cubicBezTo>
                    <a:pt x="245500" y="655907"/>
                    <a:pt x="247384" y="661522"/>
                    <a:pt x="249630" y="667004"/>
                  </a:cubicBezTo>
                  <a:cubicBezTo>
                    <a:pt x="250571" y="669926"/>
                    <a:pt x="252306" y="672606"/>
                    <a:pt x="255561" y="673131"/>
                  </a:cubicBezTo>
                  <a:cubicBezTo>
                    <a:pt x="256584" y="673293"/>
                    <a:pt x="257606" y="673360"/>
                    <a:pt x="258601" y="673360"/>
                  </a:cubicBezTo>
                  <a:cubicBezTo>
                    <a:pt x="267559" y="673360"/>
                    <a:pt x="275643" y="667583"/>
                    <a:pt x="283404" y="663610"/>
                  </a:cubicBezTo>
                  <a:cubicBezTo>
                    <a:pt x="287170" y="661724"/>
                    <a:pt x="291138" y="659785"/>
                    <a:pt x="295079" y="657792"/>
                  </a:cubicBezTo>
                  <a:cubicBezTo>
                    <a:pt x="304199" y="653536"/>
                    <a:pt x="313964" y="648971"/>
                    <a:pt x="322868" y="644028"/>
                  </a:cubicBezTo>
                  <a:cubicBezTo>
                    <a:pt x="326056" y="642345"/>
                    <a:pt x="330629" y="641349"/>
                    <a:pt x="331140" y="637147"/>
                  </a:cubicBezTo>
                  <a:cubicBezTo>
                    <a:pt x="331880" y="629066"/>
                    <a:pt x="328114" y="621282"/>
                    <a:pt x="325962" y="613633"/>
                  </a:cubicBezTo>
                  <a:cubicBezTo>
                    <a:pt x="320460" y="595479"/>
                    <a:pt x="313251" y="577918"/>
                    <a:pt x="306889" y="560060"/>
                  </a:cubicBezTo>
                  <a:cubicBezTo>
                    <a:pt x="302719" y="548304"/>
                    <a:pt x="296935" y="537247"/>
                    <a:pt x="292281" y="525692"/>
                  </a:cubicBezTo>
                  <a:cubicBezTo>
                    <a:pt x="289040" y="516790"/>
                    <a:pt x="285744" y="507929"/>
                    <a:pt x="281602" y="499404"/>
                  </a:cubicBezTo>
                  <a:cubicBezTo>
                    <a:pt x="276396" y="487971"/>
                    <a:pt x="272294" y="476066"/>
                    <a:pt x="266927" y="464713"/>
                  </a:cubicBezTo>
                  <a:cubicBezTo>
                    <a:pt x="259758" y="450680"/>
                    <a:pt x="253167" y="436310"/>
                    <a:pt x="245944" y="422278"/>
                  </a:cubicBezTo>
                  <a:cubicBezTo>
                    <a:pt x="244223" y="418857"/>
                    <a:pt x="242461" y="415315"/>
                    <a:pt x="240712" y="411733"/>
                  </a:cubicBezTo>
                  <a:cubicBezTo>
                    <a:pt x="235843" y="400057"/>
                    <a:pt x="228997" y="389175"/>
                    <a:pt x="222339" y="378442"/>
                  </a:cubicBezTo>
                  <a:cubicBezTo>
                    <a:pt x="214161" y="366173"/>
                    <a:pt x="208713" y="352275"/>
                    <a:pt x="200616" y="339979"/>
                  </a:cubicBezTo>
                  <a:cubicBezTo>
                    <a:pt x="201490" y="340249"/>
                    <a:pt x="202365" y="340316"/>
                    <a:pt x="203064" y="339885"/>
                  </a:cubicBezTo>
                  <a:cubicBezTo>
                    <a:pt x="204866" y="340357"/>
                    <a:pt x="206601" y="341057"/>
                    <a:pt x="208431" y="341394"/>
                  </a:cubicBezTo>
                  <a:cubicBezTo>
                    <a:pt x="208552" y="341447"/>
                    <a:pt x="208659" y="341488"/>
                    <a:pt x="208780" y="341515"/>
                  </a:cubicBezTo>
                  <a:cubicBezTo>
                    <a:pt x="210973" y="342431"/>
                    <a:pt x="213502" y="342767"/>
                    <a:pt x="215748" y="343346"/>
                  </a:cubicBezTo>
                  <a:cubicBezTo>
                    <a:pt x="246724" y="347831"/>
                    <a:pt x="277472" y="353689"/>
                    <a:pt x="308637" y="356989"/>
                  </a:cubicBezTo>
                  <a:cubicBezTo>
                    <a:pt x="323648" y="360019"/>
                    <a:pt x="338888" y="361325"/>
                    <a:pt x="354114" y="363062"/>
                  </a:cubicBezTo>
                  <a:cubicBezTo>
                    <a:pt x="364672" y="364719"/>
                    <a:pt x="375742" y="367331"/>
                    <a:pt x="386583" y="367210"/>
                  </a:cubicBezTo>
                  <a:cubicBezTo>
                    <a:pt x="387888" y="367251"/>
                    <a:pt x="389220" y="367345"/>
                    <a:pt x="390524" y="367156"/>
                  </a:cubicBezTo>
                  <a:cubicBezTo>
                    <a:pt x="391950" y="366914"/>
                    <a:pt x="392811" y="366012"/>
                    <a:pt x="393187" y="364921"/>
                  </a:cubicBezTo>
                  <a:cubicBezTo>
                    <a:pt x="393779" y="364719"/>
                    <a:pt x="394317" y="364395"/>
                    <a:pt x="394748" y="363911"/>
                  </a:cubicBezTo>
                  <a:cubicBezTo>
                    <a:pt x="396093" y="362416"/>
                    <a:pt x="395931" y="360059"/>
                    <a:pt x="394438" y="358726"/>
                  </a:cubicBezTo>
                  <a:close/>
                  <a:moveTo>
                    <a:pt x="328235" y="352962"/>
                  </a:moveTo>
                  <a:cubicBezTo>
                    <a:pt x="312484" y="349999"/>
                    <a:pt x="296411" y="348262"/>
                    <a:pt x="280485" y="346390"/>
                  </a:cubicBezTo>
                  <a:cubicBezTo>
                    <a:pt x="258131" y="343360"/>
                    <a:pt x="235439" y="339347"/>
                    <a:pt x="212816" y="337932"/>
                  </a:cubicBezTo>
                  <a:cubicBezTo>
                    <a:pt x="212452" y="337946"/>
                    <a:pt x="211888" y="337879"/>
                    <a:pt x="211228" y="337784"/>
                  </a:cubicBezTo>
                  <a:cubicBezTo>
                    <a:pt x="210247" y="337017"/>
                    <a:pt x="208794" y="336936"/>
                    <a:pt x="207624" y="336599"/>
                  </a:cubicBezTo>
                  <a:cubicBezTo>
                    <a:pt x="204732" y="336195"/>
                    <a:pt x="201705" y="335603"/>
                    <a:pt x="198814" y="335764"/>
                  </a:cubicBezTo>
                  <a:cubicBezTo>
                    <a:pt x="198235" y="335953"/>
                    <a:pt x="197845" y="336424"/>
                    <a:pt x="197684" y="336976"/>
                  </a:cubicBezTo>
                  <a:cubicBezTo>
                    <a:pt x="196877" y="336707"/>
                    <a:pt x="196137" y="336936"/>
                    <a:pt x="195922" y="338269"/>
                  </a:cubicBezTo>
                  <a:cubicBezTo>
                    <a:pt x="197280" y="346484"/>
                    <a:pt x="202203" y="353770"/>
                    <a:pt x="205270" y="361473"/>
                  </a:cubicBezTo>
                  <a:cubicBezTo>
                    <a:pt x="210959" y="374025"/>
                    <a:pt x="218263" y="385660"/>
                    <a:pt x="225728" y="397188"/>
                  </a:cubicBezTo>
                  <a:cubicBezTo>
                    <a:pt x="227531" y="401188"/>
                    <a:pt x="229346" y="405201"/>
                    <a:pt x="231229" y="409012"/>
                  </a:cubicBezTo>
                  <a:cubicBezTo>
                    <a:pt x="241896" y="430883"/>
                    <a:pt x="252979" y="452377"/>
                    <a:pt x="263349" y="474544"/>
                  </a:cubicBezTo>
                  <a:cubicBezTo>
                    <a:pt x="270397" y="493034"/>
                    <a:pt x="279302" y="510744"/>
                    <a:pt x="285866" y="529423"/>
                  </a:cubicBezTo>
                  <a:cubicBezTo>
                    <a:pt x="293492" y="546539"/>
                    <a:pt x="300849" y="563737"/>
                    <a:pt x="306902" y="581500"/>
                  </a:cubicBezTo>
                  <a:cubicBezTo>
                    <a:pt x="311274" y="592745"/>
                    <a:pt x="315336" y="604098"/>
                    <a:pt x="318887" y="615613"/>
                  </a:cubicBezTo>
                  <a:cubicBezTo>
                    <a:pt x="320824" y="622090"/>
                    <a:pt x="323567" y="628555"/>
                    <a:pt x="323998" y="635356"/>
                  </a:cubicBezTo>
                  <a:cubicBezTo>
                    <a:pt x="312040" y="641483"/>
                    <a:pt x="299989" y="647382"/>
                    <a:pt x="287870" y="653213"/>
                  </a:cubicBezTo>
                  <a:cubicBezTo>
                    <a:pt x="277997" y="657051"/>
                    <a:pt x="268313" y="666088"/>
                    <a:pt x="257202" y="665940"/>
                  </a:cubicBezTo>
                  <a:cubicBezTo>
                    <a:pt x="244909" y="633187"/>
                    <a:pt x="232817" y="600300"/>
                    <a:pt x="216824" y="569124"/>
                  </a:cubicBezTo>
                  <a:cubicBezTo>
                    <a:pt x="205956" y="546028"/>
                    <a:pt x="197065" y="522029"/>
                    <a:pt x="185578" y="499216"/>
                  </a:cubicBezTo>
                  <a:cubicBezTo>
                    <a:pt x="164730" y="463164"/>
                    <a:pt x="153660" y="421173"/>
                    <a:pt x="126598" y="388960"/>
                  </a:cubicBezTo>
                  <a:cubicBezTo>
                    <a:pt x="126208" y="386980"/>
                    <a:pt x="124163" y="385350"/>
                    <a:pt x="121998" y="385997"/>
                  </a:cubicBezTo>
                  <a:cubicBezTo>
                    <a:pt x="121056" y="386253"/>
                    <a:pt x="120303" y="386872"/>
                    <a:pt x="119792" y="387694"/>
                  </a:cubicBezTo>
                  <a:cubicBezTo>
                    <a:pt x="117962" y="390616"/>
                    <a:pt x="116106" y="393525"/>
                    <a:pt x="114358" y="396488"/>
                  </a:cubicBezTo>
                  <a:cubicBezTo>
                    <a:pt x="105951" y="411046"/>
                    <a:pt x="98580" y="426156"/>
                    <a:pt x="89474" y="440310"/>
                  </a:cubicBezTo>
                  <a:cubicBezTo>
                    <a:pt x="80637" y="454154"/>
                    <a:pt x="71693" y="467985"/>
                    <a:pt x="63044" y="482005"/>
                  </a:cubicBezTo>
                  <a:cubicBezTo>
                    <a:pt x="58229" y="488927"/>
                    <a:pt x="52041" y="495701"/>
                    <a:pt x="47051" y="502623"/>
                  </a:cubicBezTo>
                  <a:cubicBezTo>
                    <a:pt x="41173" y="510191"/>
                    <a:pt x="36533" y="518622"/>
                    <a:pt x="31018" y="526433"/>
                  </a:cubicBezTo>
                  <a:cubicBezTo>
                    <a:pt x="26620" y="452956"/>
                    <a:pt x="22356" y="379344"/>
                    <a:pt x="15308" y="306042"/>
                  </a:cubicBezTo>
                  <a:cubicBezTo>
                    <a:pt x="13869" y="279741"/>
                    <a:pt x="12147" y="252995"/>
                    <a:pt x="9981" y="226680"/>
                  </a:cubicBezTo>
                  <a:cubicBezTo>
                    <a:pt x="9363" y="213361"/>
                    <a:pt x="8663" y="200042"/>
                    <a:pt x="8004" y="186723"/>
                  </a:cubicBezTo>
                  <a:cubicBezTo>
                    <a:pt x="8206" y="181619"/>
                    <a:pt x="8421" y="176528"/>
                    <a:pt x="8488" y="171424"/>
                  </a:cubicBezTo>
                  <a:cubicBezTo>
                    <a:pt x="8408" y="140180"/>
                    <a:pt x="8919" y="108936"/>
                    <a:pt x="9430" y="77679"/>
                  </a:cubicBezTo>
                  <a:cubicBezTo>
                    <a:pt x="9390" y="63875"/>
                    <a:pt x="9470" y="50085"/>
                    <a:pt x="10600" y="36308"/>
                  </a:cubicBezTo>
                  <a:cubicBezTo>
                    <a:pt x="11300" y="29130"/>
                    <a:pt x="11004" y="21857"/>
                    <a:pt x="11246" y="14652"/>
                  </a:cubicBezTo>
                  <a:cubicBezTo>
                    <a:pt x="11152" y="14423"/>
                    <a:pt x="11057" y="14194"/>
                    <a:pt x="10963" y="13979"/>
                  </a:cubicBezTo>
                  <a:lnTo>
                    <a:pt x="10963" y="13979"/>
                  </a:lnTo>
                  <a:cubicBezTo>
                    <a:pt x="10950" y="13952"/>
                    <a:pt x="10950" y="13939"/>
                    <a:pt x="10936" y="13912"/>
                  </a:cubicBezTo>
                  <a:cubicBezTo>
                    <a:pt x="10371" y="12538"/>
                    <a:pt x="9793" y="11164"/>
                    <a:pt x="9174" y="9804"/>
                  </a:cubicBezTo>
                  <a:cubicBezTo>
                    <a:pt x="9363" y="10154"/>
                    <a:pt x="9564" y="10518"/>
                    <a:pt x="9753" y="10868"/>
                  </a:cubicBezTo>
                  <a:cubicBezTo>
                    <a:pt x="9739" y="10868"/>
                    <a:pt x="9739" y="10855"/>
                    <a:pt x="9726" y="10828"/>
                  </a:cubicBezTo>
                  <a:cubicBezTo>
                    <a:pt x="9739" y="10841"/>
                    <a:pt x="9739" y="10855"/>
                    <a:pt x="9753" y="10868"/>
                  </a:cubicBezTo>
                  <a:cubicBezTo>
                    <a:pt x="8731" y="9010"/>
                    <a:pt x="7964" y="7313"/>
                    <a:pt x="7856" y="5158"/>
                  </a:cubicBezTo>
                  <a:cubicBezTo>
                    <a:pt x="7856" y="5118"/>
                    <a:pt x="7856" y="5077"/>
                    <a:pt x="7856" y="5037"/>
                  </a:cubicBezTo>
                  <a:cubicBezTo>
                    <a:pt x="7843" y="4660"/>
                    <a:pt x="7856" y="4283"/>
                    <a:pt x="7883" y="3905"/>
                  </a:cubicBezTo>
                  <a:cubicBezTo>
                    <a:pt x="7897" y="3771"/>
                    <a:pt x="7923" y="3623"/>
                    <a:pt x="7937" y="3475"/>
                  </a:cubicBezTo>
                  <a:cubicBezTo>
                    <a:pt x="7964" y="3259"/>
                    <a:pt x="8004" y="3044"/>
                    <a:pt x="8045" y="2828"/>
                  </a:cubicBezTo>
                  <a:cubicBezTo>
                    <a:pt x="8273" y="3394"/>
                    <a:pt x="8636" y="4027"/>
                    <a:pt x="9174" y="4687"/>
                  </a:cubicBezTo>
                  <a:cubicBezTo>
                    <a:pt x="18254" y="16928"/>
                    <a:pt x="30601" y="26180"/>
                    <a:pt x="41240" y="36954"/>
                  </a:cubicBezTo>
                  <a:cubicBezTo>
                    <a:pt x="84740" y="80157"/>
                    <a:pt x="129368" y="122363"/>
                    <a:pt x="175423" y="162872"/>
                  </a:cubicBezTo>
                  <a:cubicBezTo>
                    <a:pt x="212641" y="195598"/>
                    <a:pt x="248998" y="229293"/>
                    <a:pt x="284991" y="263351"/>
                  </a:cubicBezTo>
                  <a:cubicBezTo>
                    <a:pt x="318510" y="295295"/>
                    <a:pt x="351087" y="328223"/>
                    <a:pt x="384888" y="359871"/>
                  </a:cubicBezTo>
                  <a:cubicBezTo>
                    <a:pt x="374666" y="359440"/>
                    <a:pt x="364619" y="357271"/>
                    <a:pt x="354504" y="355723"/>
                  </a:cubicBezTo>
                  <a:cubicBezTo>
                    <a:pt x="345774" y="354591"/>
                    <a:pt x="336991" y="353878"/>
                    <a:pt x="328235" y="352962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12"/>
            <p:cNvSpPr/>
            <p:nvPr/>
          </p:nvSpPr>
          <p:spPr>
            <a:xfrm>
              <a:off x="12898206" y="5657267"/>
              <a:ext cx="915" cy="915"/>
            </a:xfrm>
            <a:custGeom>
              <a:rect b="b" l="l" r="r" t="t"/>
              <a:pathLst>
                <a:path extrusionOk="0" h="915" w="915">
                  <a:moveTo>
                    <a:pt x="431" y="0"/>
                  </a:moveTo>
                  <a:cubicBezTo>
                    <a:pt x="176" y="0"/>
                    <a:pt x="-13" y="256"/>
                    <a:pt x="1" y="485"/>
                  </a:cubicBezTo>
                  <a:cubicBezTo>
                    <a:pt x="14" y="741"/>
                    <a:pt x="243" y="916"/>
                    <a:pt x="485" y="916"/>
                  </a:cubicBezTo>
                  <a:cubicBezTo>
                    <a:pt x="727" y="916"/>
                    <a:pt x="929" y="660"/>
                    <a:pt x="915" y="431"/>
                  </a:cubicBezTo>
                  <a:cubicBezTo>
                    <a:pt x="902" y="162"/>
                    <a:pt x="687" y="0"/>
                    <a:pt x="431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51" name="Google Shape;651;p12"/>
          <p:cNvSpPr/>
          <p:nvPr/>
        </p:nvSpPr>
        <p:spPr>
          <a:xfrm>
            <a:off x="6348148" y="2662018"/>
            <a:ext cx="188518" cy="331549"/>
          </a:xfrm>
          <a:custGeom>
            <a:rect b="b" l="l" r="r" t="t"/>
            <a:pathLst>
              <a:path extrusionOk="0" h="663099" w="377037">
                <a:moveTo>
                  <a:pt x="202395" y="334148"/>
                </a:moveTo>
                <a:cubicBezTo>
                  <a:pt x="202651" y="334148"/>
                  <a:pt x="202839" y="333892"/>
                  <a:pt x="202826" y="333663"/>
                </a:cubicBezTo>
                <a:cubicBezTo>
                  <a:pt x="202812" y="333407"/>
                  <a:pt x="202584" y="333232"/>
                  <a:pt x="202341" y="333232"/>
                </a:cubicBezTo>
                <a:cubicBezTo>
                  <a:pt x="202086" y="333232"/>
                  <a:pt x="201898" y="333488"/>
                  <a:pt x="201911" y="333717"/>
                </a:cubicBezTo>
                <a:cubicBezTo>
                  <a:pt x="201924" y="333973"/>
                  <a:pt x="202140" y="334148"/>
                  <a:pt x="202395" y="334148"/>
                </a:cubicBezTo>
                <a:close/>
                <a:moveTo>
                  <a:pt x="377037" y="357069"/>
                </a:moveTo>
                <a:cubicBezTo>
                  <a:pt x="366815" y="356638"/>
                  <a:pt x="356767" y="354470"/>
                  <a:pt x="346652" y="352908"/>
                </a:cubicBezTo>
                <a:cubicBezTo>
                  <a:pt x="337923" y="351750"/>
                  <a:pt x="329140" y="351050"/>
                  <a:pt x="320383" y="350120"/>
                </a:cubicBezTo>
                <a:cubicBezTo>
                  <a:pt x="304633" y="347158"/>
                  <a:pt x="288559" y="345420"/>
                  <a:pt x="272634" y="343548"/>
                </a:cubicBezTo>
                <a:cubicBezTo>
                  <a:pt x="250279" y="340518"/>
                  <a:pt x="227588" y="336491"/>
                  <a:pt x="204964" y="335091"/>
                </a:cubicBezTo>
                <a:cubicBezTo>
                  <a:pt x="204601" y="335104"/>
                  <a:pt x="204050" y="335037"/>
                  <a:pt x="203391" y="334956"/>
                </a:cubicBezTo>
                <a:cubicBezTo>
                  <a:pt x="202409" y="334175"/>
                  <a:pt x="200943" y="334108"/>
                  <a:pt x="199772" y="333771"/>
                </a:cubicBezTo>
                <a:cubicBezTo>
                  <a:pt x="196880" y="333354"/>
                  <a:pt x="193854" y="332775"/>
                  <a:pt x="190962" y="332936"/>
                </a:cubicBezTo>
                <a:cubicBezTo>
                  <a:pt x="190384" y="333111"/>
                  <a:pt x="189980" y="333596"/>
                  <a:pt x="189819" y="334135"/>
                </a:cubicBezTo>
                <a:cubicBezTo>
                  <a:pt x="189025" y="333865"/>
                  <a:pt x="188286" y="334094"/>
                  <a:pt x="188070" y="335428"/>
                </a:cubicBezTo>
                <a:cubicBezTo>
                  <a:pt x="189429" y="343629"/>
                  <a:pt x="194352" y="350928"/>
                  <a:pt x="197419" y="358632"/>
                </a:cubicBezTo>
                <a:cubicBezTo>
                  <a:pt x="203095" y="371170"/>
                  <a:pt x="210398" y="382805"/>
                  <a:pt x="217863" y="394333"/>
                </a:cubicBezTo>
                <a:cubicBezTo>
                  <a:pt x="219666" y="398346"/>
                  <a:pt x="221482" y="402346"/>
                  <a:pt x="223378" y="406171"/>
                </a:cubicBezTo>
                <a:cubicBezTo>
                  <a:pt x="234044" y="428042"/>
                  <a:pt x="245128" y="449535"/>
                  <a:pt x="255498" y="471702"/>
                </a:cubicBezTo>
                <a:cubicBezTo>
                  <a:pt x="262546" y="490193"/>
                  <a:pt x="271450" y="507902"/>
                  <a:pt x="278014" y="526581"/>
                </a:cubicBezTo>
                <a:cubicBezTo>
                  <a:pt x="285641" y="543698"/>
                  <a:pt x="292998" y="560895"/>
                  <a:pt x="299051" y="578659"/>
                </a:cubicBezTo>
                <a:cubicBezTo>
                  <a:pt x="303422" y="589904"/>
                  <a:pt x="307484" y="601257"/>
                  <a:pt x="311035" y="612771"/>
                </a:cubicBezTo>
                <a:cubicBezTo>
                  <a:pt x="312972" y="619249"/>
                  <a:pt x="315716" y="625713"/>
                  <a:pt x="316146" y="632514"/>
                </a:cubicBezTo>
                <a:cubicBezTo>
                  <a:pt x="304189" y="638642"/>
                  <a:pt x="292137" y="644540"/>
                  <a:pt x="280018" y="650372"/>
                </a:cubicBezTo>
                <a:cubicBezTo>
                  <a:pt x="270146" y="654210"/>
                  <a:pt x="260461" y="663246"/>
                  <a:pt x="249351" y="663098"/>
                </a:cubicBezTo>
                <a:cubicBezTo>
                  <a:pt x="237057" y="630346"/>
                  <a:pt x="224965" y="597459"/>
                  <a:pt x="208973" y="566282"/>
                </a:cubicBezTo>
                <a:cubicBezTo>
                  <a:pt x="198104" y="543186"/>
                  <a:pt x="189214" y="519188"/>
                  <a:pt x="177727" y="496374"/>
                </a:cubicBezTo>
                <a:cubicBezTo>
                  <a:pt x="156865" y="460322"/>
                  <a:pt x="145822" y="418305"/>
                  <a:pt x="118760" y="386105"/>
                </a:cubicBezTo>
                <a:cubicBezTo>
                  <a:pt x="118356" y="384125"/>
                  <a:pt x="116312" y="382509"/>
                  <a:pt x="114160" y="383169"/>
                </a:cubicBezTo>
                <a:cubicBezTo>
                  <a:pt x="113218" y="383425"/>
                  <a:pt x="112465" y="384044"/>
                  <a:pt x="111954" y="384866"/>
                </a:cubicBezTo>
                <a:cubicBezTo>
                  <a:pt x="110124" y="387788"/>
                  <a:pt x="108268" y="390697"/>
                  <a:pt x="106520" y="393660"/>
                </a:cubicBezTo>
                <a:cubicBezTo>
                  <a:pt x="98113" y="408218"/>
                  <a:pt x="90742" y="423315"/>
                  <a:pt x="81636" y="437482"/>
                </a:cubicBezTo>
                <a:cubicBezTo>
                  <a:pt x="72799" y="451326"/>
                  <a:pt x="63855" y="465157"/>
                  <a:pt x="55206" y="479176"/>
                </a:cubicBezTo>
                <a:cubicBezTo>
                  <a:pt x="50377" y="486099"/>
                  <a:pt x="44203" y="492873"/>
                  <a:pt x="39213" y="499795"/>
                </a:cubicBezTo>
                <a:cubicBezTo>
                  <a:pt x="33335" y="507363"/>
                  <a:pt x="28695" y="515794"/>
                  <a:pt x="23180" y="523605"/>
                </a:cubicBezTo>
                <a:cubicBezTo>
                  <a:pt x="18782" y="450128"/>
                  <a:pt x="14518" y="376516"/>
                  <a:pt x="7470" y="303214"/>
                </a:cubicBezTo>
                <a:cubicBezTo>
                  <a:pt x="6017" y="276926"/>
                  <a:pt x="4309" y="250167"/>
                  <a:pt x="2143" y="223852"/>
                </a:cubicBezTo>
                <a:cubicBezTo>
                  <a:pt x="1525" y="210546"/>
                  <a:pt x="825" y="197227"/>
                  <a:pt x="166" y="183908"/>
                </a:cubicBezTo>
                <a:cubicBezTo>
                  <a:pt x="355" y="178804"/>
                  <a:pt x="583" y="173700"/>
                  <a:pt x="650" y="168596"/>
                </a:cubicBezTo>
                <a:cubicBezTo>
                  <a:pt x="556" y="137352"/>
                  <a:pt x="1067" y="106108"/>
                  <a:pt x="1579" y="74851"/>
                </a:cubicBezTo>
                <a:cubicBezTo>
                  <a:pt x="1538" y="61047"/>
                  <a:pt x="1619" y="47256"/>
                  <a:pt x="2749" y="33479"/>
                </a:cubicBezTo>
                <a:cubicBezTo>
                  <a:pt x="3448" y="26301"/>
                  <a:pt x="3152" y="19029"/>
                  <a:pt x="3394" y="11824"/>
                </a:cubicBezTo>
                <a:cubicBezTo>
                  <a:pt x="3300" y="11595"/>
                  <a:pt x="3206" y="11366"/>
                  <a:pt x="3112" y="11151"/>
                </a:cubicBezTo>
                <a:cubicBezTo>
                  <a:pt x="2534" y="9750"/>
                  <a:pt x="1942" y="8350"/>
                  <a:pt x="1310" y="6963"/>
                </a:cubicBezTo>
                <a:cubicBezTo>
                  <a:pt x="1444" y="7218"/>
                  <a:pt x="1579" y="7461"/>
                  <a:pt x="1713" y="7703"/>
                </a:cubicBezTo>
                <a:cubicBezTo>
                  <a:pt x="785" y="5966"/>
                  <a:pt x="99" y="4350"/>
                  <a:pt x="5" y="2330"/>
                </a:cubicBezTo>
                <a:cubicBezTo>
                  <a:pt x="-9" y="1805"/>
                  <a:pt x="5" y="1293"/>
                  <a:pt x="59" y="795"/>
                </a:cubicBezTo>
                <a:cubicBezTo>
                  <a:pt x="72" y="660"/>
                  <a:pt x="99" y="539"/>
                  <a:pt x="112" y="404"/>
                </a:cubicBezTo>
                <a:cubicBezTo>
                  <a:pt x="112" y="377"/>
                  <a:pt x="126" y="364"/>
                  <a:pt x="126" y="350"/>
                </a:cubicBezTo>
                <a:cubicBezTo>
                  <a:pt x="139" y="229"/>
                  <a:pt x="153" y="121"/>
                  <a:pt x="180" y="0"/>
                </a:cubicBezTo>
                <a:cubicBezTo>
                  <a:pt x="408" y="566"/>
                  <a:pt x="785" y="1212"/>
                  <a:pt x="1323" y="1858"/>
                </a:cubicBezTo>
                <a:cubicBezTo>
                  <a:pt x="10416" y="14100"/>
                  <a:pt x="22750" y="23352"/>
                  <a:pt x="33389" y="34126"/>
                </a:cubicBezTo>
                <a:cubicBezTo>
                  <a:pt x="76902" y="77342"/>
                  <a:pt x="121517" y="119548"/>
                  <a:pt x="167572" y="160044"/>
                </a:cubicBezTo>
                <a:cubicBezTo>
                  <a:pt x="204789" y="192783"/>
                  <a:pt x="241146" y="226464"/>
                  <a:pt x="277153" y="260523"/>
                </a:cubicBezTo>
                <a:cubicBezTo>
                  <a:pt x="310672" y="292481"/>
                  <a:pt x="343236" y="325435"/>
                  <a:pt x="377037" y="35706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2" name="Google Shape;652;p12"/>
          <p:cNvSpPr txBox="1"/>
          <p:nvPr/>
        </p:nvSpPr>
        <p:spPr>
          <a:xfrm>
            <a:off x="609113" y="514350"/>
            <a:ext cx="6798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chemeClr val="dk1"/>
                </a:solidFill>
                <a:latin typeface="Dosis ExtraBold"/>
                <a:ea typeface="Dosis ExtraBold"/>
                <a:cs typeface="Dosis ExtraBold"/>
                <a:sym typeface="Dosis ExtraBold"/>
              </a:rPr>
              <a:t>How to Use This Presentation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653" name="Google Shape;653;p12"/>
          <p:cNvSpPr txBox="1"/>
          <p:nvPr/>
        </p:nvSpPr>
        <p:spPr>
          <a:xfrm>
            <a:off x="514350" y="3408998"/>
            <a:ext cx="2432400" cy="13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20650" lvl="1" marL="254000" marR="0" rtl="0" algn="l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1" i="0" lang="en" sz="1100" u="none" cap="none" strike="noStrik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Click on the "Google Slides" button below this presentation preview. </a:t>
            </a:r>
            <a:endParaRPr sz="700">
              <a:solidFill>
                <a:schemeClr val="dk1"/>
              </a:solidFill>
            </a:endParaRPr>
          </a:p>
          <a:p>
            <a:pPr indent="-120650" lvl="1" marL="254000" marR="0" rtl="0" algn="l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1" i="0" lang="en" sz="1100" u="none" cap="none" strike="noStrik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Click on "Make a copy."</a:t>
            </a:r>
            <a:endParaRPr sz="700">
              <a:solidFill>
                <a:schemeClr val="dk1"/>
              </a:solidFill>
            </a:endParaRPr>
          </a:p>
          <a:p>
            <a:pPr indent="-120650" lvl="1" marL="254000" marR="0" rtl="0" algn="l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1" i="0" lang="en" sz="1100" u="none" cap="none" strike="noStrik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Start editing your presentation.</a:t>
            </a:r>
            <a:endParaRPr sz="700">
              <a:solidFill>
                <a:schemeClr val="dk1"/>
              </a:solidFill>
            </a:endParaRPr>
          </a:p>
          <a:p>
            <a:pPr indent="-120650" lvl="1" marL="254000" marR="0" rtl="0" algn="l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1" i="0" lang="en" sz="1100" u="none" cap="none" strike="noStrik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You need to sign in to your Google account.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654" name="Google Shape;654;p12"/>
          <p:cNvSpPr txBox="1"/>
          <p:nvPr/>
        </p:nvSpPr>
        <p:spPr>
          <a:xfrm>
            <a:off x="3343582" y="3408998"/>
            <a:ext cx="2444700" cy="11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20650" lvl="1" marL="254000" marR="0" rtl="0" algn="l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1" i="0" lang="en" sz="1100" u="none" cap="none" strike="noStrik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Click on the "PowerPoint" button below this presentation preview. </a:t>
            </a:r>
            <a:endParaRPr sz="700">
              <a:solidFill>
                <a:schemeClr val="dk1"/>
              </a:solidFill>
            </a:endParaRPr>
          </a:p>
          <a:p>
            <a:pPr indent="-120650" lvl="1" marL="254000" marR="0" rtl="0" algn="l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1" i="0" lang="en" sz="1100" u="none" cap="none" strike="noStrik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Start editing your presentation.</a:t>
            </a:r>
            <a:endParaRPr sz="700">
              <a:solidFill>
                <a:schemeClr val="dk1"/>
              </a:solidFill>
            </a:endParaRPr>
          </a:p>
          <a:p>
            <a:pPr indent="-120650" lvl="1" marL="254000" marR="0" rtl="0" algn="l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1" i="0" lang="en" sz="1100" u="none" cap="none" strike="noStrik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Download and install the fonts used in this presentation as listed on page 21. 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655" name="Google Shape;655;p12"/>
          <p:cNvSpPr txBox="1"/>
          <p:nvPr/>
        </p:nvSpPr>
        <p:spPr>
          <a:xfrm>
            <a:off x="6185011" y="3408998"/>
            <a:ext cx="2444700" cy="11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20650" lvl="1" marL="254000" marR="0" rtl="0" algn="l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1" i="0" lang="en" sz="1100" u="none" cap="none" strike="noStrik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Click on the "Canva" button under this presentation preview. </a:t>
            </a:r>
            <a:endParaRPr sz="700">
              <a:solidFill>
                <a:schemeClr val="dk1"/>
              </a:solidFill>
            </a:endParaRPr>
          </a:p>
          <a:p>
            <a:pPr indent="-120650" lvl="1" marL="254000" marR="0" rtl="0" algn="l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1" i="0" lang="en" sz="1100" u="none" cap="none" strike="noStrik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Start editing your presentation.</a:t>
            </a:r>
            <a:endParaRPr sz="700">
              <a:solidFill>
                <a:schemeClr val="dk1"/>
              </a:solidFill>
            </a:endParaRPr>
          </a:p>
          <a:p>
            <a:pPr indent="-120650" lvl="1" marL="254000" marR="0" rtl="0" algn="l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b="1" i="0" lang="en" sz="1100" u="none" cap="none" strike="noStrik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You need to sign in to your Canva account.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656" name="Google Shape;656;p12"/>
          <p:cNvSpPr txBox="1"/>
          <p:nvPr/>
        </p:nvSpPr>
        <p:spPr>
          <a:xfrm>
            <a:off x="1023559" y="2654954"/>
            <a:ext cx="1756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Dosis ExtraBold"/>
                <a:ea typeface="Dosis ExtraBold"/>
                <a:cs typeface="Dosis ExtraBold"/>
                <a:sym typeface="Dosis ExtraBold"/>
              </a:rPr>
              <a:t>Google Slides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657" name="Google Shape;657;p12"/>
          <p:cNvSpPr txBox="1"/>
          <p:nvPr/>
        </p:nvSpPr>
        <p:spPr>
          <a:xfrm>
            <a:off x="3833438" y="2654954"/>
            <a:ext cx="1861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Dosis ExtraBold"/>
                <a:ea typeface="Dosis ExtraBold"/>
                <a:cs typeface="Dosis ExtraBold"/>
                <a:sym typeface="Dosis ExtraBold"/>
              </a:rPr>
              <a:t>Powerpoint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658" name="Google Shape;658;p12"/>
          <p:cNvSpPr txBox="1"/>
          <p:nvPr/>
        </p:nvSpPr>
        <p:spPr>
          <a:xfrm>
            <a:off x="6644811" y="2654954"/>
            <a:ext cx="17967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Dosis ExtraBold"/>
                <a:ea typeface="Dosis ExtraBold"/>
                <a:cs typeface="Dosis ExtraBold"/>
                <a:sym typeface="Dosis ExtraBold"/>
              </a:rPr>
              <a:t>Canva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659" name="Google Shape;659;p12"/>
          <p:cNvSpPr/>
          <p:nvPr/>
        </p:nvSpPr>
        <p:spPr>
          <a:xfrm>
            <a:off x="7744045" y="285817"/>
            <a:ext cx="503826" cy="456822"/>
          </a:xfrm>
          <a:custGeom>
            <a:rect b="b" l="l" r="r" t="t"/>
            <a:pathLst>
              <a:path extrusionOk="0" h="913644" w="1007653">
                <a:moveTo>
                  <a:pt x="975190" y="432802"/>
                </a:moveTo>
                <a:cubicBezTo>
                  <a:pt x="940690" y="425070"/>
                  <a:pt x="905183" y="423600"/>
                  <a:pt x="870140" y="419794"/>
                </a:cubicBezTo>
                <a:cubicBezTo>
                  <a:pt x="803982" y="412726"/>
                  <a:pt x="737401" y="408961"/>
                  <a:pt x="670881" y="411881"/>
                </a:cubicBezTo>
                <a:cubicBezTo>
                  <a:pt x="695284" y="388040"/>
                  <a:pt x="720675" y="365167"/>
                  <a:pt x="746006" y="342273"/>
                </a:cubicBezTo>
                <a:cubicBezTo>
                  <a:pt x="758782" y="329768"/>
                  <a:pt x="772404" y="318170"/>
                  <a:pt x="785725" y="306230"/>
                </a:cubicBezTo>
                <a:cubicBezTo>
                  <a:pt x="798360" y="294370"/>
                  <a:pt x="810854" y="282369"/>
                  <a:pt x="824013" y="271074"/>
                </a:cubicBezTo>
                <a:cubicBezTo>
                  <a:pt x="835902" y="260140"/>
                  <a:pt x="847550" y="248945"/>
                  <a:pt x="860426" y="239159"/>
                </a:cubicBezTo>
                <a:cubicBezTo>
                  <a:pt x="877636" y="225064"/>
                  <a:pt x="892810" y="208070"/>
                  <a:pt x="904659" y="189243"/>
                </a:cubicBezTo>
                <a:cubicBezTo>
                  <a:pt x="912559" y="175329"/>
                  <a:pt x="922050" y="158879"/>
                  <a:pt x="916468" y="142509"/>
                </a:cubicBezTo>
                <a:cubicBezTo>
                  <a:pt x="912216" y="131072"/>
                  <a:pt x="901576" y="121527"/>
                  <a:pt x="889284" y="119876"/>
                </a:cubicBezTo>
                <a:cubicBezTo>
                  <a:pt x="867439" y="117400"/>
                  <a:pt x="846744" y="127649"/>
                  <a:pt x="828466" y="138502"/>
                </a:cubicBezTo>
                <a:cubicBezTo>
                  <a:pt x="802108" y="155274"/>
                  <a:pt x="778651" y="175974"/>
                  <a:pt x="754590" y="195767"/>
                </a:cubicBezTo>
                <a:cubicBezTo>
                  <a:pt x="725169" y="220715"/>
                  <a:pt x="697078" y="247213"/>
                  <a:pt x="668926" y="273590"/>
                </a:cubicBezTo>
                <a:cubicBezTo>
                  <a:pt x="653913" y="288370"/>
                  <a:pt x="640734" y="304901"/>
                  <a:pt x="625277" y="319278"/>
                </a:cubicBezTo>
                <a:cubicBezTo>
                  <a:pt x="617761" y="326668"/>
                  <a:pt x="610788" y="334601"/>
                  <a:pt x="603594" y="342293"/>
                </a:cubicBezTo>
                <a:cubicBezTo>
                  <a:pt x="594990" y="351635"/>
                  <a:pt x="584934" y="359327"/>
                  <a:pt x="575443" y="367683"/>
                </a:cubicBezTo>
                <a:cubicBezTo>
                  <a:pt x="581045" y="285470"/>
                  <a:pt x="600551" y="204687"/>
                  <a:pt x="608693" y="122756"/>
                </a:cubicBezTo>
                <a:cubicBezTo>
                  <a:pt x="612401" y="91364"/>
                  <a:pt x="615806" y="59772"/>
                  <a:pt x="613106" y="28159"/>
                </a:cubicBezTo>
                <a:cubicBezTo>
                  <a:pt x="612864" y="5306"/>
                  <a:pt x="588299" y="-4762"/>
                  <a:pt x="568793" y="2144"/>
                </a:cubicBezTo>
                <a:cubicBezTo>
                  <a:pt x="549910" y="7943"/>
                  <a:pt x="534757" y="22783"/>
                  <a:pt x="525769" y="40059"/>
                </a:cubicBezTo>
                <a:cubicBezTo>
                  <a:pt x="500700" y="90338"/>
                  <a:pt x="492660" y="146898"/>
                  <a:pt x="481133" y="201344"/>
                </a:cubicBezTo>
                <a:cubicBezTo>
                  <a:pt x="476579" y="221903"/>
                  <a:pt x="474080" y="242803"/>
                  <a:pt x="470896" y="263603"/>
                </a:cubicBezTo>
                <a:cubicBezTo>
                  <a:pt x="464568" y="301679"/>
                  <a:pt x="457959" y="339937"/>
                  <a:pt x="455661" y="378516"/>
                </a:cubicBezTo>
                <a:cubicBezTo>
                  <a:pt x="444437" y="360858"/>
                  <a:pt x="433918" y="342655"/>
                  <a:pt x="423177" y="324634"/>
                </a:cubicBezTo>
                <a:cubicBezTo>
                  <a:pt x="411771" y="304297"/>
                  <a:pt x="402240" y="282913"/>
                  <a:pt x="390068" y="262999"/>
                </a:cubicBezTo>
                <a:cubicBezTo>
                  <a:pt x="371166" y="232736"/>
                  <a:pt x="353251" y="201848"/>
                  <a:pt x="331588" y="173437"/>
                </a:cubicBezTo>
                <a:cubicBezTo>
                  <a:pt x="324656" y="162926"/>
                  <a:pt x="318893" y="151690"/>
                  <a:pt x="311235" y="141663"/>
                </a:cubicBezTo>
                <a:cubicBezTo>
                  <a:pt x="303537" y="131454"/>
                  <a:pt x="295255" y="121688"/>
                  <a:pt x="287073" y="111883"/>
                </a:cubicBezTo>
                <a:cubicBezTo>
                  <a:pt x="266942" y="88465"/>
                  <a:pt x="244090" y="65430"/>
                  <a:pt x="214628" y="54295"/>
                </a:cubicBezTo>
                <a:cubicBezTo>
                  <a:pt x="203363" y="49724"/>
                  <a:pt x="190829" y="47268"/>
                  <a:pt x="178819" y="50127"/>
                </a:cubicBezTo>
                <a:cubicBezTo>
                  <a:pt x="160884" y="54778"/>
                  <a:pt x="164713" y="78478"/>
                  <a:pt x="167272" y="92492"/>
                </a:cubicBezTo>
                <a:cubicBezTo>
                  <a:pt x="175232" y="134475"/>
                  <a:pt x="193126" y="173759"/>
                  <a:pt x="216643" y="209237"/>
                </a:cubicBezTo>
                <a:cubicBezTo>
                  <a:pt x="226094" y="224702"/>
                  <a:pt x="234135" y="241011"/>
                  <a:pt x="243828" y="256354"/>
                </a:cubicBezTo>
                <a:cubicBezTo>
                  <a:pt x="256926" y="276550"/>
                  <a:pt x="271617" y="295739"/>
                  <a:pt x="286207" y="314888"/>
                </a:cubicBezTo>
                <a:cubicBezTo>
                  <a:pt x="306922" y="340199"/>
                  <a:pt x="325845" y="366898"/>
                  <a:pt x="348596" y="390497"/>
                </a:cubicBezTo>
                <a:cubicBezTo>
                  <a:pt x="359055" y="402639"/>
                  <a:pt x="368748" y="415384"/>
                  <a:pt x="379327" y="427405"/>
                </a:cubicBezTo>
                <a:cubicBezTo>
                  <a:pt x="385353" y="434513"/>
                  <a:pt x="391720" y="441742"/>
                  <a:pt x="394743" y="450702"/>
                </a:cubicBezTo>
                <a:cubicBezTo>
                  <a:pt x="361815" y="445265"/>
                  <a:pt x="328545" y="447943"/>
                  <a:pt x="295355" y="448427"/>
                </a:cubicBezTo>
                <a:cubicBezTo>
                  <a:pt x="252836" y="449937"/>
                  <a:pt x="210255" y="449735"/>
                  <a:pt x="167796" y="452595"/>
                </a:cubicBezTo>
                <a:cubicBezTo>
                  <a:pt x="146778" y="453722"/>
                  <a:pt x="125699" y="453883"/>
                  <a:pt x="104641" y="454608"/>
                </a:cubicBezTo>
                <a:cubicBezTo>
                  <a:pt x="72459" y="455474"/>
                  <a:pt x="38080" y="455836"/>
                  <a:pt x="9384" y="472207"/>
                </a:cubicBezTo>
                <a:cubicBezTo>
                  <a:pt x="-18586" y="493550"/>
                  <a:pt x="22866" y="522827"/>
                  <a:pt x="43964" y="528586"/>
                </a:cubicBezTo>
                <a:cubicBezTo>
                  <a:pt x="64196" y="534747"/>
                  <a:pt x="85537" y="535956"/>
                  <a:pt x="106515" y="537405"/>
                </a:cubicBezTo>
                <a:cubicBezTo>
                  <a:pt x="138636" y="538795"/>
                  <a:pt x="170859" y="538130"/>
                  <a:pt x="202960" y="536801"/>
                </a:cubicBezTo>
                <a:cubicBezTo>
                  <a:pt x="235364" y="535251"/>
                  <a:pt x="267788" y="534023"/>
                  <a:pt x="300131" y="531606"/>
                </a:cubicBezTo>
                <a:cubicBezTo>
                  <a:pt x="328162" y="529230"/>
                  <a:pt x="356254" y="526673"/>
                  <a:pt x="384405" y="528022"/>
                </a:cubicBezTo>
                <a:cubicBezTo>
                  <a:pt x="372576" y="535935"/>
                  <a:pt x="362299" y="545741"/>
                  <a:pt x="351961" y="555406"/>
                </a:cubicBezTo>
                <a:cubicBezTo>
                  <a:pt x="305814" y="589959"/>
                  <a:pt x="259647" y="624672"/>
                  <a:pt x="217187" y="663796"/>
                </a:cubicBezTo>
                <a:cubicBezTo>
                  <a:pt x="183272" y="691905"/>
                  <a:pt x="151211" y="723256"/>
                  <a:pt x="128621" y="761412"/>
                </a:cubicBezTo>
                <a:cubicBezTo>
                  <a:pt x="116873" y="780199"/>
                  <a:pt x="105245" y="801623"/>
                  <a:pt x="110122" y="824497"/>
                </a:cubicBezTo>
                <a:cubicBezTo>
                  <a:pt x="112943" y="842478"/>
                  <a:pt x="130132" y="838189"/>
                  <a:pt x="142888" y="834544"/>
                </a:cubicBezTo>
                <a:cubicBezTo>
                  <a:pt x="162556" y="827940"/>
                  <a:pt x="181580" y="819080"/>
                  <a:pt x="199273" y="808227"/>
                </a:cubicBezTo>
                <a:cubicBezTo>
                  <a:pt x="249168" y="776655"/>
                  <a:pt x="295859" y="739988"/>
                  <a:pt x="337251" y="697865"/>
                </a:cubicBezTo>
                <a:cubicBezTo>
                  <a:pt x="361292" y="676541"/>
                  <a:pt x="382209" y="652077"/>
                  <a:pt x="405847" y="630330"/>
                </a:cubicBezTo>
                <a:cubicBezTo>
                  <a:pt x="432185" y="604033"/>
                  <a:pt x="461626" y="580596"/>
                  <a:pt x="489536" y="555849"/>
                </a:cubicBezTo>
                <a:cubicBezTo>
                  <a:pt x="489436" y="611705"/>
                  <a:pt x="489496" y="667581"/>
                  <a:pt x="491350" y="723417"/>
                </a:cubicBezTo>
                <a:cubicBezTo>
                  <a:pt x="491592" y="766446"/>
                  <a:pt x="499008" y="808992"/>
                  <a:pt x="509587" y="850592"/>
                </a:cubicBezTo>
                <a:cubicBezTo>
                  <a:pt x="514968" y="867345"/>
                  <a:pt x="524197" y="907596"/>
                  <a:pt x="541729" y="913354"/>
                </a:cubicBezTo>
                <a:cubicBezTo>
                  <a:pt x="565991" y="920301"/>
                  <a:pt x="586607" y="800314"/>
                  <a:pt x="591745" y="780158"/>
                </a:cubicBezTo>
                <a:cubicBezTo>
                  <a:pt x="600068" y="739444"/>
                  <a:pt x="606919" y="698429"/>
                  <a:pt x="609902" y="656949"/>
                </a:cubicBezTo>
                <a:cubicBezTo>
                  <a:pt x="612642" y="621008"/>
                  <a:pt x="614315" y="585187"/>
                  <a:pt x="617962" y="549245"/>
                </a:cubicBezTo>
                <a:cubicBezTo>
                  <a:pt x="630134" y="561709"/>
                  <a:pt x="643575" y="572803"/>
                  <a:pt x="656029" y="584965"/>
                </a:cubicBezTo>
                <a:cubicBezTo>
                  <a:pt x="667052" y="596120"/>
                  <a:pt x="677853" y="607497"/>
                  <a:pt x="689239" y="618310"/>
                </a:cubicBezTo>
                <a:cubicBezTo>
                  <a:pt x="702962" y="632284"/>
                  <a:pt x="715214" y="647627"/>
                  <a:pt x="729643" y="660936"/>
                </a:cubicBezTo>
                <a:cubicBezTo>
                  <a:pt x="739013" y="670199"/>
                  <a:pt x="746328" y="680125"/>
                  <a:pt x="755477" y="690133"/>
                </a:cubicBezTo>
                <a:cubicBezTo>
                  <a:pt x="766379" y="701670"/>
                  <a:pt x="778027" y="712463"/>
                  <a:pt x="789755" y="723135"/>
                </a:cubicBezTo>
                <a:cubicBezTo>
                  <a:pt x="810632" y="739646"/>
                  <a:pt x="844063" y="767272"/>
                  <a:pt x="872074" y="756821"/>
                </a:cubicBezTo>
                <a:cubicBezTo>
                  <a:pt x="893657" y="746552"/>
                  <a:pt x="885596" y="725128"/>
                  <a:pt x="876991" y="708557"/>
                </a:cubicBezTo>
                <a:cubicBezTo>
                  <a:pt x="868870" y="692630"/>
                  <a:pt x="860971" y="676199"/>
                  <a:pt x="851096" y="661037"/>
                </a:cubicBezTo>
                <a:cubicBezTo>
                  <a:pt x="843116" y="649318"/>
                  <a:pt x="834209" y="638264"/>
                  <a:pt x="826028" y="626666"/>
                </a:cubicBezTo>
                <a:cubicBezTo>
                  <a:pt x="807005" y="601094"/>
                  <a:pt x="783306" y="579448"/>
                  <a:pt x="759064" y="558930"/>
                </a:cubicBezTo>
                <a:cubicBezTo>
                  <a:pt x="751084" y="551701"/>
                  <a:pt x="743749" y="543828"/>
                  <a:pt x="735688" y="536701"/>
                </a:cubicBezTo>
                <a:cubicBezTo>
                  <a:pt x="727325" y="529069"/>
                  <a:pt x="717270" y="523572"/>
                  <a:pt x="708927" y="515941"/>
                </a:cubicBezTo>
                <a:cubicBezTo>
                  <a:pt x="742036" y="515719"/>
                  <a:pt x="774984" y="520471"/>
                  <a:pt x="808093" y="518740"/>
                </a:cubicBezTo>
                <a:cubicBezTo>
                  <a:pt x="833907" y="517713"/>
                  <a:pt x="859802" y="518840"/>
                  <a:pt x="885435" y="515095"/>
                </a:cubicBezTo>
                <a:cubicBezTo>
                  <a:pt x="901294" y="513565"/>
                  <a:pt x="917355" y="513464"/>
                  <a:pt x="932972" y="509920"/>
                </a:cubicBezTo>
                <a:cubicBezTo>
                  <a:pt x="947945" y="506679"/>
                  <a:pt x="962232" y="500960"/>
                  <a:pt x="976822" y="496349"/>
                </a:cubicBezTo>
                <a:cubicBezTo>
                  <a:pt x="984601" y="493772"/>
                  <a:pt x="992722" y="491053"/>
                  <a:pt x="998566" y="485033"/>
                </a:cubicBezTo>
                <a:cubicBezTo>
                  <a:pt x="1020471" y="465079"/>
                  <a:pt x="998848" y="437251"/>
                  <a:pt x="975190" y="43280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0" name="Google Shape;660;p12"/>
          <p:cNvSpPr/>
          <p:nvPr/>
        </p:nvSpPr>
        <p:spPr>
          <a:xfrm>
            <a:off x="7744045" y="285817"/>
            <a:ext cx="503826" cy="456822"/>
          </a:xfrm>
          <a:custGeom>
            <a:rect b="b" l="l" r="r" t="t"/>
            <a:pathLst>
              <a:path extrusionOk="0" h="913644" w="1007653">
                <a:moveTo>
                  <a:pt x="541729" y="913354"/>
                </a:moveTo>
                <a:cubicBezTo>
                  <a:pt x="524197" y="907596"/>
                  <a:pt x="514968" y="867345"/>
                  <a:pt x="509587" y="850592"/>
                </a:cubicBezTo>
                <a:cubicBezTo>
                  <a:pt x="499008" y="808992"/>
                  <a:pt x="491592" y="766446"/>
                  <a:pt x="491350" y="723417"/>
                </a:cubicBezTo>
                <a:cubicBezTo>
                  <a:pt x="489496" y="667581"/>
                  <a:pt x="489436" y="611705"/>
                  <a:pt x="489536" y="555849"/>
                </a:cubicBezTo>
                <a:cubicBezTo>
                  <a:pt x="461626" y="580596"/>
                  <a:pt x="432185" y="604033"/>
                  <a:pt x="405847" y="630330"/>
                </a:cubicBezTo>
                <a:cubicBezTo>
                  <a:pt x="382209" y="652077"/>
                  <a:pt x="361292" y="676541"/>
                  <a:pt x="337251" y="697865"/>
                </a:cubicBezTo>
                <a:cubicBezTo>
                  <a:pt x="295859" y="739988"/>
                  <a:pt x="249168" y="776655"/>
                  <a:pt x="199273" y="808227"/>
                </a:cubicBezTo>
                <a:cubicBezTo>
                  <a:pt x="181580" y="819080"/>
                  <a:pt x="162556" y="827940"/>
                  <a:pt x="142888" y="834544"/>
                </a:cubicBezTo>
                <a:cubicBezTo>
                  <a:pt x="130132" y="838189"/>
                  <a:pt x="112943" y="842478"/>
                  <a:pt x="110122" y="824497"/>
                </a:cubicBezTo>
                <a:cubicBezTo>
                  <a:pt x="105245" y="801623"/>
                  <a:pt x="116873" y="780199"/>
                  <a:pt x="128621" y="761412"/>
                </a:cubicBezTo>
                <a:cubicBezTo>
                  <a:pt x="151211" y="723256"/>
                  <a:pt x="183272" y="691905"/>
                  <a:pt x="217187" y="663796"/>
                </a:cubicBezTo>
                <a:cubicBezTo>
                  <a:pt x="259647" y="624672"/>
                  <a:pt x="305814" y="589959"/>
                  <a:pt x="351961" y="555406"/>
                </a:cubicBezTo>
                <a:cubicBezTo>
                  <a:pt x="362299" y="545741"/>
                  <a:pt x="372576" y="535935"/>
                  <a:pt x="384405" y="528022"/>
                </a:cubicBezTo>
                <a:cubicBezTo>
                  <a:pt x="356254" y="526673"/>
                  <a:pt x="328162" y="529230"/>
                  <a:pt x="300131" y="531606"/>
                </a:cubicBezTo>
                <a:cubicBezTo>
                  <a:pt x="267788" y="534023"/>
                  <a:pt x="235364" y="535251"/>
                  <a:pt x="202960" y="536801"/>
                </a:cubicBezTo>
                <a:cubicBezTo>
                  <a:pt x="170859" y="538130"/>
                  <a:pt x="138636" y="538795"/>
                  <a:pt x="106515" y="537405"/>
                </a:cubicBezTo>
                <a:cubicBezTo>
                  <a:pt x="85537" y="535956"/>
                  <a:pt x="64196" y="534747"/>
                  <a:pt x="43964" y="528586"/>
                </a:cubicBezTo>
                <a:cubicBezTo>
                  <a:pt x="22866" y="522827"/>
                  <a:pt x="-18586" y="493550"/>
                  <a:pt x="9384" y="472207"/>
                </a:cubicBezTo>
                <a:cubicBezTo>
                  <a:pt x="38080" y="455836"/>
                  <a:pt x="72459" y="455474"/>
                  <a:pt x="104641" y="454608"/>
                </a:cubicBezTo>
                <a:cubicBezTo>
                  <a:pt x="125699" y="453883"/>
                  <a:pt x="146778" y="453722"/>
                  <a:pt x="167796" y="452595"/>
                </a:cubicBezTo>
                <a:cubicBezTo>
                  <a:pt x="210255" y="449735"/>
                  <a:pt x="252836" y="449937"/>
                  <a:pt x="295355" y="448427"/>
                </a:cubicBezTo>
                <a:cubicBezTo>
                  <a:pt x="328545" y="447943"/>
                  <a:pt x="361815" y="445265"/>
                  <a:pt x="394743" y="450702"/>
                </a:cubicBezTo>
                <a:cubicBezTo>
                  <a:pt x="391720" y="441742"/>
                  <a:pt x="385353" y="434513"/>
                  <a:pt x="379327" y="427405"/>
                </a:cubicBezTo>
                <a:cubicBezTo>
                  <a:pt x="368748" y="415384"/>
                  <a:pt x="359055" y="402639"/>
                  <a:pt x="348596" y="390497"/>
                </a:cubicBezTo>
                <a:cubicBezTo>
                  <a:pt x="325845" y="366898"/>
                  <a:pt x="306922" y="340199"/>
                  <a:pt x="286207" y="314888"/>
                </a:cubicBezTo>
                <a:cubicBezTo>
                  <a:pt x="271617" y="295739"/>
                  <a:pt x="256926" y="276550"/>
                  <a:pt x="243828" y="256354"/>
                </a:cubicBezTo>
                <a:cubicBezTo>
                  <a:pt x="234135" y="241011"/>
                  <a:pt x="226094" y="224702"/>
                  <a:pt x="216643" y="209237"/>
                </a:cubicBezTo>
                <a:cubicBezTo>
                  <a:pt x="193126" y="173759"/>
                  <a:pt x="175232" y="134475"/>
                  <a:pt x="167272" y="92492"/>
                </a:cubicBezTo>
                <a:cubicBezTo>
                  <a:pt x="164713" y="78478"/>
                  <a:pt x="160884" y="54778"/>
                  <a:pt x="178819" y="50127"/>
                </a:cubicBezTo>
                <a:cubicBezTo>
                  <a:pt x="190829" y="47268"/>
                  <a:pt x="203363" y="49724"/>
                  <a:pt x="214628" y="54295"/>
                </a:cubicBezTo>
                <a:cubicBezTo>
                  <a:pt x="244090" y="65430"/>
                  <a:pt x="266942" y="88465"/>
                  <a:pt x="287073" y="111883"/>
                </a:cubicBezTo>
                <a:cubicBezTo>
                  <a:pt x="295255" y="121688"/>
                  <a:pt x="303537" y="131454"/>
                  <a:pt x="311235" y="141663"/>
                </a:cubicBezTo>
                <a:cubicBezTo>
                  <a:pt x="318893" y="151690"/>
                  <a:pt x="324656" y="162926"/>
                  <a:pt x="331588" y="173437"/>
                </a:cubicBezTo>
                <a:cubicBezTo>
                  <a:pt x="353251" y="201848"/>
                  <a:pt x="371166" y="232736"/>
                  <a:pt x="390068" y="262999"/>
                </a:cubicBezTo>
                <a:cubicBezTo>
                  <a:pt x="402240" y="282913"/>
                  <a:pt x="411771" y="304297"/>
                  <a:pt x="423177" y="324634"/>
                </a:cubicBezTo>
                <a:cubicBezTo>
                  <a:pt x="433918" y="342655"/>
                  <a:pt x="444437" y="360858"/>
                  <a:pt x="455661" y="378516"/>
                </a:cubicBezTo>
                <a:cubicBezTo>
                  <a:pt x="457959" y="339937"/>
                  <a:pt x="464568" y="301679"/>
                  <a:pt x="470896" y="263603"/>
                </a:cubicBezTo>
                <a:cubicBezTo>
                  <a:pt x="474080" y="242803"/>
                  <a:pt x="476579" y="221903"/>
                  <a:pt x="481133" y="201344"/>
                </a:cubicBezTo>
                <a:cubicBezTo>
                  <a:pt x="492660" y="146898"/>
                  <a:pt x="500700" y="90338"/>
                  <a:pt x="525769" y="40059"/>
                </a:cubicBezTo>
                <a:cubicBezTo>
                  <a:pt x="534757" y="22783"/>
                  <a:pt x="549910" y="7943"/>
                  <a:pt x="568793" y="2144"/>
                </a:cubicBezTo>
                <a:cubicBezTo>
                  <a:pt x="588299" y="-4762"/>
                  <a:pt x="612864" y="5306"/>
                  <a:pt x="613106" y="28159"/>
                </a:cubicBezTo>
                <a:cubicBezTo>
                  <a:pt x="615806" y="59772"/>
                  <a:pt x="612401" y="91364"/>
                  <a:pt x="608693" y="122756"/>
                </a:cubicBezTo>
                <a:cubicBezTo>
                  <a:pt x="600551" y="204687"/>
                  <a:pt x="581045" y="285470"/>
                  <a:pt x="575443" y="367683"/>
                </a:cubicBezTo>
                <a:cubicBezTo>
                  <a:pt x="584934" y="359327"/>
                  <a:pt x="594990" y="351635"/>
                  <a:pt x="603594" y="342293"/>
                </a:cubicBezTo>
                <a:cubicBezTo>
                  <a:pt x="610788" y="334601"/>
                  <a:pt x="617761" y="326668"/>
                  <a:pt x="625277" y="319278"/>
                </a:cubicBezTo>
                <a:cubicBezTo>
                  <a:pt x="640734" y="304901"/>
                  <a:pt x="653913" y="288370"/>
                  <a:pt x="668926" y="273590"/>
                </a:cubicBezTo>
                <a:cubicBezTo>
                  <a:pt x="697078" y="247213"/>
                  <a:pt x="725169" y="220715"/>
                  <a:pt x="754590" y="195767"/>
                </a:cubicBezTo>
                <a:cubicBezTo>
                  <a:pt x="778651" y="175974"/>
                  <a:pt x="802108" y="155274"/>
                  <a:pt x="828466" y="138502"/>
                </a:cubicBezTo>
                <a:cubicBezTo>
                  <a:pt x="846744" y="127649"/>
                  <a:pt x="867439" y="117400"/>
                  <a:pt x="889284" y="119876"/>
                </a:cubicBezTo>
                <a:cubicBezTo>
                  <a:pt x="901576" y="121527"/>
                  <a:pt x="912216" y="131072"/>
                  <a:pt x="916468" y="142509"/>
                </a:cubicBezTo>
                <a:cubicBezTo>
                  <a:pt x="922050" y="158879"/>
                  <a:pt x="912559" y="175329"/>
                  <a:pt x="904659" y="189243"/>
                </a:cubicBezTo>
                <a:cubicBezTo>
                  <a:pt x="892810" y="208070"/>
                  <a:pt x="877636" y="225064"/>
                  <a:pt x="860426" y="239159"/>
                </a:cubicBezTo>
                <a:cubicBezTo>
                  <a:pt x="847550" y="248945"/>
                  <a:pt x="835902" y="260140"/>
                  <a:pt x="824013" y="271074"/>
                </a:cubicBezTo>
                <a:cubicBezTo>
                  <a:pt x="810854" y="282369"/>
                  <a:pt x="798360" y="294370"/>
                  <a:pt x="785725" y="306230"/>
                </a:cubicBezTo>
                <a:cubicBezTo>
                  <a:pt x="772404" y="318170"/>
                  <a:pt x="758782" y="329768"/>
                  <a:pt x="746006" y="342273"/>
                </a:cubicBezTo>
                <a:cubicBezTo>
                  <a:pt x="720675" y="365167"/>
                  <a:pt x="695284" y="388040"/>
                  <a:pt x="670881" y="411881"/>
                </a:cubicBezTo>
                <a:cubicBezTo>
                  <a:pt x="737401" y="408961"/>
                  <a:pt x="803982" y="412726"/>
                  <a:pt x="870140" y="419794"/>
                </a:cubicBezTo>
                <a:cubicBezTo>
                  <a:pt x="905183" y="423600"/>
                  <a:pt x="940690" y="425070"/>
                  <a:pt x="975190" y="432802"/>
                </a:cubicBezTo>
                <a:cubicBezTo>
                  <a:pt x="998848" y="437251"/>
                  <a:pt x="1020471" y="465079"/>
                  <a:pt x="998566" y="485033"/>
                </a:cubicBezTo>
                <a:cubicBezTo>
                  <a:pt x="992722" y="491053"/>
                  <a:pt x="984601" y="493772"/>
                  <a:pt x="976822" y="496349"/>
                </a:cubicBezTo>
                <a:cubicBezTo>
                  <a:pt x="962232" y="500960"/>
                  <a:pt x="947945" y="506679"/>
                  <a:pt x="932972" y="509920"/>
                </a:cubicBezTo>
                <a:cubicBezTo>
                  <a:pt x="917355" y="513464"/>
                  <a:pt x="901294" y="513565"/>
                  <a:pt x="885435" y="515095"/>
                </a:cubicBezTo>
                <a:cubicBezTo>
                  <a:pt x="859802" y="518840"/>
                  <a:pt x="833907" y="517713"/>
                  <a:pt x="808093" y="518740"/>
                </a:cubicBezTo>
                <a:cubicBezTo>
                  <a:pt x="774984" y="520471"/>
                  <a:pt x="742036" y="515719"/>
                  <a:pt x="708927" y="515941"/>
                </a:cubicBezTo>
                <a:cubicBezTo>
                  <a:pt x="717270" y="523572"/>
                  <a:pt x="727325" y="529069"/>
                  <a:pt x="735688" y="536701"/>
                </a:cubicBezTo>
                <a:cubicBezTo>
                  <a:pt x="743749" y="543828"/>
                  <a:pt x="751084" y="551701"/>
                  <a:pt x="759064" y="558930"/>
                </a:cubicBezTo>
                <a:cubicBezTo>
                  <a:pt x="783306" y="579448"/>
                  <a:pt x="807005" y="601094"/>
                  <a:pt x="826028" y="626666"/>
                </a:cubicBezTo>
                <a:cubicBezTo>
                  <a:pt x="834209" y="638264"/>
                  <a:pt x="843116" y="649318"/>
                  <a:pt x="851096" y="661037"/>
                </a:cubicBezTo>
                <a:cubicBezTo>
                  <a:pt x="860971" y="676199"/>
                  <a:pt x="868870" y="692630"/>
                  <a:pt x="876991" y="708557"/>
                </a:cubicBezTo>
                <a:cubicBezTo>
                  <a:pt x="885596" y="725128"/>
                  <a:pt x="893657" y="746552"/>
                  <a:pt x="872074" y="756821"/>
                </a:cubicBezTo>
                <a:cubicBezTo>
                  <a:pt x="844063" y="767272"/>
                  <a:pt x="810632" y="739646"/>
                  <a:pt x="789755" y="723135"/>
                </a:cubicBezTo>
                <a:cubicBezTo>
                  <a:pt x="778027" y="712463"/>
                  <a:pt x="766379" y="701670"/>
                  <a:pt x="755477" y="690133"/>
                </a:cubicBezTo>
                <a:cubicBezTo>
                  <a:pt x="746328" y="680125"/>
                  <a:pt x="739013" y="670199"/>
                  <a:pt x="729643" y="660936"/>
                </a:cubicBezTo>
                <a:cubicBezTo>
                  <a:pt x="715214" y="647627"/>
                  <a:pt x="702962" y="632284"/>
                  <a:pt x="689239" y="618310"/>
                </a:cubicBezTo>
                <a:cubicBezTo>
                  <a:pt x="677853" y="607497"/>
                  <a:pt x="667052" y="596120"/>
                  <a:pt x="656029" y="584965"/>
                </a:cubicBezTo>
                <a:cubicBezTo>
                  <a:pt x="643575" y="572803"/>
                  <a:pt x="630134" y="561709"/>
                  <a:pt x="617962" y="549245"/>
                </a:cubicBezTo>
                <a:cubicBezTo>
                  <a:pt x="614315" y="585187"/>
                  <a:pt x="612642" y="621008"/>
                  <a:pt x="609902" y="656949"/>
                </a:cubicBezTo>
                <a:cubicBezTo>
                  <a:pt x="606919" y="698429"/>
                  <a:pt x="600068" y="739444"/>
                  <a:pt x="591745" y="780158"/>
                </a:cubicBezTo>
                <a:cubicBezTo>
                  <a:pt x="586607" y="800314"/>
                  <a:pt x="565991" y="920301"/>
                  <a:pt x="541729" y="913354"/>
                </a:cubicBezTo>
                <a:close/>
                <a:moveTo>
                  <a:pt x="543623" y="902924"/>
                </a:moveTo>
                <a:cubicBezTo>
                  <a:pt x="548722" y="896521"/>
                  <a:pt x="552510" y="889272"/>
                  <a:pt x="555150" y="881540"/>
                </a:cubicBezTo>
                <a:cubicBezTo>
                  <a:pt x="560752" y="865452"/>
                  <a:pt x="565468" y="849082"/>
                  <a:pt x="569296" y="832491"/>
                </a:cubicBezTo>
                <a:cubicBezTo>
                  <a:pt x="582838" y="775990"/>
                  <a:pt x="594506" y="718765"/>
                  <a:pt x="599121" y="660775"/>
                </a:cubicBezTo>
                <a:cubicBezTo>
                  <a:pt x="602546" y="620706"/>
                  <a:pt x="603635" y="580455"/>
                  <a:pt x="608612" y="540546"/>
                </a:cubicBezTo>
                <a:cubicBezTo>
                  <a:pt x="609378" y="535633"/>
                  <a:pt x="614678" y="531949"/>
                  <a:pt x="619031" y="535513"/>
                </a:cubicBezTo>
                <a:cubicBezTo>
                  <a:pt x="624250" y="540687"/>
                  <a:pt x="629288" y="546064"/>
                  <a:pt x="634688" y="551057"/>
                </a:cubicBezTo>
                <a:cubicBezTo>
                  <a:pt x="649036" y="564347"/>
                  <a:pt x="663747" y="577233"/>
                  <a:pt x="677027" y="591610"/>
                </a:cubicBezTo>
                <a:cubicBezTo>
                  <a:pt x="687022" y="601980"/>
                  <a:pt x="697823" y="611524"/>
                  <a:pt x="707375" y="622317"/>
                </a:cubicBezTo>
                <a:cubicBezTo>
                  <a:pt x="717471" y="634418"/>
                  <a:pt x="728695" y="645412"/>
                  <a:pt x="739859" y="656527"/>
                </a:cubicBezTo>
                <a:cubicBezTo>
                  <a:pt x="747437" y="664299"/>
                  <a:pt x="754127" y="672917"/>
                  <a:pt x="761260" y="681092"/>
                </a:cubicBezTo>
                <a:cubicBezTo>
                  <a:pt x="775367" y="695791"/>
                  <a:pt x="789936" y="710228"/>
                  <a:pt x="805916" y="722913"/>
                </a:cubicBezTo>
                <a:cubicBezTo>
                  <a:pt x="822421" y="734109"/>
                  <a:pt x="849746" y="756519"/>
                  <a:pt x="870160" y="745968"/>
                </a:cubicBezTo>
                <a:cubicBezTo>
                  <a:pt x="874251" y="743029"/>
                  <a:pt x="876870" y="738397"/>
                  <a:pt x="875218" y="733364"/>
                </a:cubicBezTo>
                <a:cubicBezTo>
                  <a:pt x="873928" y="726417"/>
                  <a:pt x="871046" y="719953"/>
                  <a:pt x="867923" y="713651"/>
                </a:cubicBezTo>
                <a:cubicBezTo>
                  <a:pt x="859661" y="697402"/>
                  <a:pt x="851721" y="680911"/>
                  <a:pt x="841686" y="665648"/>
                </a:cubicBezTo>
                <a:cubicBezTo>
                  <a:pt x="829453" y="649197"/>
                  <a:pt x="817947" y="632143"/>
                  <a:pt x="804566" y="616618"/>
                </a:cubicBezTo>
                <a:cubicBezTo>
                  <a:pt x="790037" y="600691"/>
                  <a:pt x="774460" y="585308"/>
                  <a:pt x="757895" y="571696"/>
                </a:cubicBezTo>
                <a:cubicBezTo>
                  <a:pt x="747638" y="563118"/>
                  <a:pt x="738570" y="553252"/>
                  <a:pt x="728635" y="544312"/>
                </a:cubicBezTo>
                <a:cubicBezTo>
                  <a:pt x="720877" y="537546"/>
                  <a:pt x="712091" y="532150"/>
                  <a:pt x="704151" y="525626"/>
                </a:cubicBezTo>
                <a:cubicBezTo>
                  <a:pt x="698609" y="521196"/>
                  <a:pt x="687687" y="510343"/>
                  <a:pt x="698911" y="505934"/>
                </a:cubicBezTo>
                <a:cubicBezTo>
                  <a:pt x="711164" y="504826"/>
                  <a:pt x="723597" y="506014"/>
                  <a:pt x="735910" y="506195"/>
                </a:cubicBezTo>
                <a:cubicBezTo>
                  <a:pt x="761885" y="507504"/>
                  <a:pt x="787800" y="509820"/>
                  <a:pt x="813816" y="508088"/>
                </a:cubicBezTo>
                <a:cubicBezTo>
                  <a:pt x="834874" y="507363"/>
                  <a:pt x="856033" y="508370"/>
                  <a:pt x="876971" y="505551"/>
                </a:cubicBezTo>
                <a:cubicBezTo>
                  <a:pt x="893757" y="503417"/>
                  <a:pt x="910765" y="503598"/>
                  <a:pt x="927431" y="500457"/>
                </a:cubicBezTo>
                <a:cubicBezTo>
                  <a:pt x="944459" y="496993"/>
                  <a:pt x="960620" y="490469"/>
                  <a:pt x="977145" y="485275"/>
                </a:cubicBezTo>
                <a:cubicBezTo>
                  <a:pt x="999211" y="478549"/>
                  <a:pt x="1004974" y="460568"/>
                  <a:pt x="983895" y="447078"/>
                </a:cubicBezTo>
                <a:cubicBezTo>
                  <a:pt x="969527" y="440211"/>
                  <a:pt x="953124" y="439406"/>
                  <a:pt x="937567" y="437050"/>
                </a:cubicBezTo>
                <a:cubicBezTo>
                  <a:pt x="927431" y="435842"/>
                  <a:pt x="917274" y="434614"/>
                  <a:pt x="907098" y="433627"/>
                </a:cubicBezTo>
                <a:cubicBezTo>
                  <a:pt x="870946" y="430446"/>
                  <a:pt x="834693" y="426700"/>
                  <a:pt x="798541" y="423781"/>
                </a:cubicBezTo>
                <a:cubicBezTo>
                  <a:pt x="762449" y="421969"/>
                  <a:pt x="726297" y="420499"/>
                  <a:pt x="690166" y="421626"/>
                </a:cubicBezTo>
                <a:cubicBezTo>
                  <a:pt x="681944" y="421224"/>
                  <a:pt x="661248" y="425593"/>
                  <a:pt x="656996" y="417478"/>
                </a:cubicBezTo>
                <a:cubicBezTo>
                  <a:pt x="654880" y="412686"/>
                  <a:pt x="659576" y="409042"/>
                  <a:pt x="662377" y="405760"/>
                </a:cubicBezTo>
                <a:cubicBezTo>
                  <a:pt x="668865" y="398813"/>
                  <a:pt x="675898" y="392430"/>
                  <a:pt x="682951" y="386087"/>
                </a:cubicBezTo>
                <a:cubicBezTo>
                  <a:pt x="690730" y="379161"/>
                  <a:pt x="698267" y="371952"/>
                  <a:pt x="705682" y="364643"/>
                </a:cubicBezTo>
                <a:cubicBezTo>
                  <a:pt x="720292" y="350870"/>
                  <a:pt x="735648" y="338366"/>
                  <a:pt x="749875" y="324251"/>
                </a:cubicBezTo>
                <a:cubicBezTo>
                  <a:pt x="764203" y="311022"/>
                  <a:pt x="779316" y="298699"/>
                  <a:pt x="793120" y="284907"/>
                </a:cubicBezTo>
                <a:cubicBezTo>
                  <a:pt x="807347" y="271819"/>
                  <a:pt x="821856" y="259073"/>
                  <a:pt x="835983" y="245884"/>
                </a:cubicBezTo>
                <a:cubicBezTo>
                  <a:pt x="853555" y="231366"/>
                  <a:pt x="871409" y="217171"/>
                  <a:pt x="885253" y="198827"/>
                </a:cubicBezTo>
                <a:cubicBezTo>
                  <a:pt x="895813" y="184531"/>
                  <a:pt x="907037" y="169248"/>
                  <a:pt x="907783" y="151086"/>
                </a:cubicBezTo>
                <a:cubicBezTo>
                  <a:pt x="902846" y="122997"/>
                  <a:pt x="872558" y="127910"/>
                  <a:pt x="852991" y="137233"/>
                </a:cubicBezTo>
                <a:cubicBezTo>
                  <a:pt x="829776" y="147663"/>
                  <a:pt x="809927" y="163812"/>
                  <a:pt x="790279" y="179638"/>
                </a:cubicBezTo>
                <a:cubicBezTo>
                  <a:pt x="768414" y="197539"/>
                  <a:pt x="746389" y="216406"/>
                  <a:pt x="725370" y="235132"/>
                </a:cubicBezTo>
                <a:cubicBezTo>
                  <a:pt x="717068" y="242380"/>
                  <a:pt x="709028" y="249972"/>
                  <a:pt x="701189" y="257724"/>
                </a:cubicBezTo>
                <a:cubicBezTo>
                  <a:pt x="686014" y="272201"/>
                  <a:pt x="669954" y="285752"/>
                  <a:pt x="656533" y="301961"/>
                </a:cubicBezTo>
                <a:cubicBezTo>
                  <a:pt x="645953" y="314184"/>
                  <a:pt x="633802" y="324875"/>
                  <a:pt x="622819" y="336715"/>
                </a:cubicBezTo>
                <a:cubicBezTo>
                  <a:pt x="611453" y="349743"/>
                  <a:pt x="599141" y="361824"/>
                  <a:pt x="585559" y="372536"/>
                </a:cubicBezTo>
                <a:cubicBezTo>
                  <a:pt x="580984" y="376201"/>
                  <a:pt x="577276" y="380993"/>
                  <a:pt x="572359" y="384134"/>
                </a:cubicBezTo>
                <a:cubicBezTo>
                  <a:pt x="569377" y="385846"/>
                  <a:pt x="565347" y="384114"/>
                  <a:pt x="564420" y="380832"/>
                </a:cubicBezTo>
                <a:cubicBezTo>
                  <a:pt x="563916" y="378093"/>
                  <a:pt x="564702" y="375033"/>
                  <a:pt x="564742" y="372335"/>
                </a:cubicBezTo>
                <a:cubicBezTo>
                  <a:pt x="565528" y="358039"/>
                  <a:pt x="566798" y="343803"/>
                  <a:pt x="568571" y="329607"/>
                </a:cubicBezTo>
                <a:cubicBezTo>
                  <a:pt x="573972" y="283537"/>
                  <a:pt x="581770" y="237749"/>
                  <a:pt x="588924" y="191921"/>
                </a:cubicBezTo>
                <a:cubicBezTo>
                  <a:pt x="592753" y="171363"/>
                  <a:pt x="595413" y="150663"/>
                  <a:pt x="597509" y="129863"/>
                </a:cubicBezTo>
                <a:cubicBezTo>
                  <a:pt x="599927" y="104896"/>
                  <a:pt x="603876" y="79988"/>
                  <a:pt x="603574" y="54819"/>
                </a:cubicBezTo>
                <a:cubicBezTo>
                  <a:pt x="603191" y="43502"/>
                  <a:pt x="604340" y="31341"/>
                  <a:pt x="600955" y="20468"/>
                </a:cubicBezTo>
                <a:cubicBezTo>
                  <a:pt x="589750" y="2124"/>
                  <a:pt x="563674" y="12252"/>
                  <a:pt x="551120" y="24072"/>
                </a:cubicBezTo>
                <a:cubicBezTo>
                  <a:pt x="526434" y="45878"/>
                  <a:pt x="515713" y="94969"/>
                  <a:pt x="507250" y="126440"/>
                </a:cubicBezTo>
                <a:cubicBezTo>
                  <a:pt x="499008" y="164577"/>
                  <a:pt x="490242" y="202673"/>
                  <a:pt x="484176" y="241213"/>
                </a:cubicBezTo>
                <a:cubicBezTo>
                  <a:pt x="481697" y="261791"/>
                  <a:pt x="476962" y="281987"/>
                  <a:pt x="474120" y="302505"/>
                </a:cubicBezTo>
                <a:cubicBezTo>
                  <a:pt x="471118" y="321996"/>
                  <a:pt x="467591" y="341427"/>
                  <a:pt x="465254" y="361039"/>
                </a:cubicBezTo>
                <a:cubicBezTo>
                  <a:pt x="464468" y="367240"/>
                  <a:pt x="463682" y="373442"/>
                  <a:pt x="463198" y="379664"/>
                </a:cubicBezTo>
                <a:cubicBezTo>
                  <a:pt x="462775" y="382241"/>
                  <a:pt x="463823" y="385745"/>
                  <a:pt x="460901" y="387074"/>
                </a:cubicBezTo>
                <a:cubicBezTo>
                  <a:pt x="460699" y="391161"/>
                  <a:pt x="455762" y="393316"/>
                  <a:pt x="452578" y="390839"/>
                </a:cubicBezTo>
                <a:cubicBezTo>
                  <a:pt x="443631" y="382181"/>
                  <a:pt x="438996" y="370039"/>
                  <a:pt x="432084" y="359790"/>
                </a:cubicBezTo>
                <a:cubicBezTo>
                  <a:pt x="420840" y="341407"/>
                  <a:pt x="409655" y="322963"/>
                  <a:pt x="400386" y="303471"/>
                </a:cubicBezTo>
                <a:cubicBezTo>
                  <a:pt x="382975" y="269281"/>
                  <a:pt x="361916" y="237004"/>
                  <a:pt x="341321" y="204707"/>
                </a:cubicBezTo>
                <a:cubicBezTo>
                  <a:pt x="329230" y="188438"/>
                  <a:pt x="317784" y="171806"/>
                  <a:pt x="307527" y="154308"/>
                </a:cubicBezTo>
                <a:cubicBezTo>
                  <a:pt x="288020" y="128071"/>
                  <a:pt x="267284" y="102097"/>
                  <a:pt x="241631" y="81579"/>
                </a:cubicBezTo>
                <a:cubicBezTo>
                  <a:pt x="225530" y="69437"/>
                  <a:pt x="198426" y="53510"/>
                  <a:pt x="178355" y="61524"/>
                </a:cubicBezTo>
                <a:cubicBezTo>
                  <a:pt x="172975" y="71249"/>
                  <a:pt x="176340" y="82807"/>
                  <a:pt x="177993" y="93116"/>
                </a:cubicBezTo>
                <a:cubicBezTo>
                  <a:pt x="183272" y="118145"/>
                  <a:pt x="191675" y="142428"/>
                  <a:pt x="202981" y="165362"/>
                </a:cubicBezTo>
                <a:cubicBezTo>
                  <a:pt x="211041" y="181591"/>
                  <a:pt x="221520" y="196431"/>
                  <a:pt x="230487" y="212157"/>
                </a:cubicBezTo>
                <a:cubicBezTo>
                  <a:pt x="244049" y="236964"/>
                  <a:pt x="258297" y="261348"/>
                  <a:pt x="275849" y="283598"/>
                </a:cubicBezTo>
                <a:cubicBezTo>
                  <a:pt x="288524" y="301639"/>
                  <a:pt x="302751" y="318452"/>
                  <a:pt x="316313" y="335809"/>
                </a:cubicBezTo>
                <a:cubicBezTo>
                  <a:pt x="323789" y="345635"/>
                  <a:pt x="331084" y="355663"/>
                  <a:pt x="339427" y="364824"/>
                </a:cubicBezTo>
                <a:cubicBezTo>
                  <a:pt x="353997" y="380228"/>
                  <a:pt x="367438" y="396598"/>
                  <a:pt x="380798" y="413049"/>
                </a:cubicBezTo>
                <a:cubicBezTo>
                  <a:pt x="388778" y="423056"/>
                  <a:pt x="410864" y="444420"/>
                  <a:pt x="404416" y="457850"/>
                </a:cubicBezTo>
                <a:cubicBezTo>
                  <a:pt x="398350" y="465280"/>
                  <a:pt x="374189" y="457226"/>
                  <a:pt x="364375" y="457729"/>
                </a:cubicBezTo>
                <a:cubicBezTo>
                  <a:pt x="311436" y="457528"/>
                  <a:pt x="258518" y="460468"/>
                  <a:pt x="205580" y="460971"/>
                </a:cubicBezTo>
                <a:cubicBezTo>
                  <a:pt x="173620" y="462582"/>
                  <a:pt x="141679" y="464314"/>
                  <a:pt x="109658" y="464837"/>
                </a:cubicBezTo>
                <a:cubicBezTo>
                  <a:pt x="81245" y="465622"/>
                  <a:pt x="53758" y="465602"/>
                  <a:pt x="27017" y="475287"/>
                </a:cubicBezTo>
                <a:cubicBezTo>
                  <a:pt x="20871" y="477905"/>
                  <a:pt x="12326" y="480039"/>
                  <a:pt x="10513" y="487288"/>
                </a:cubicBezTo>
                <a:cubicBezTo>
                  <a:pt x="11178" y="500799"/>
                  <a:pt x="31813" y="512860"/>
                  <a:pt x="43219" y="517370"/>
                </a:cubicBezTo>
                <a:cubicBezTo>
                  <a:pt x="81124" y="529089"/>
                  <a:pt x="121467" y="527478"/>
                  <a:pt x="160702" y="527619"/>
                </a:cubicBezTo>
                <a:cubicBezTo>
                  <a:pt x="203484" y="526975"/>
                  <a:pt x="246226" y="524398"/>
                  <a:pt x="288947" y="522022"/>
                </a:cubicBezTo>
                <a:cubicBezTo>
                  <a:pt x="319920" y="519686"/>
                  <a:pt x="350893" y="516182"/>
                  <a:pt x="382007" y="517511"/>
                </a:cubicBezTo>
                <a:cubicBezTo>
                  <a:pt x="388657" y="518377"/>
                  <a:pt x="402119" y="516182"/>
                  <a:pt x="402139" y="525807"/>
                </a:cubicBezTo>
                <a:cubicBezTo>
                  <a:pt x="401957" y="527076"/>
                  <a:pt x="401272" y="528425"/>
                  <a:pt x="400365" y="529331"/>
                </a:cubicBezTo>
                <a:cubicBezTo>
                  <a:pt x="395590" y="533197"/>
                  <a:pt x="390269" y="536419"/>
                  <a:pt x="385393" y="540164"/>
                </a:cubicBezTo>
                <a:cubicBezTo>
                  <a:pt x="373282" y="548601"/>
                  <a:pt x="363669" y="559937"/>
                  <a:pt x="351901" y="568796"/>
                </a:cubicBezTo>
                <a:cubicBezTo>
                  <a:pt x="326248" y="586959"/>
                  <a:pt x="301784" y="606732"/>
                  <a:pt x="276957" y="626001"/>
                </a:cubicBezTo>
                <a:cubicBezTo>
                  <a:pt x="259183" y="640600"/>
                  <a:pt x="241752" y="655580"/>
                  <a:pt x="224744" y="671024"/>
                </a:cubicBezTo>
                <a:cubicBezTo>
                  <a:pt x="199978" y="691643"/>
                  <a:pt x="176300" y="713752"/>
                  <a:pt x="156330" y="739102"/>
                </a:cubicBezTo>
                <a:cubicBezTo>
                  <a:pt x="149216" y="748465"/>
                  <a:pt x="142808" y="758352"/>
                  <a:pt x="136641" y="768339"/>
                </a:cubicBezTo>
                <a:cubicBezTo>
                  <a:pt x="126344" y="785394"/>
                  <a:pt x="114596" y="805529"/>
                  <a:pt x="121508" y="825946"/>
                </a:cubicBezTo>
                <a:cubicBezTo>
                  <a:pt x="123946" y="829229"/>
                  <a:pt x="129508" y="826490"/>
                  <a:pt x="132974" y="826410"/>
                </a:cubicBezTo>
                <a:cubicBezTo>
                  <a:pt x="142244" y="824416"/>
                  <a:pt x="150969" y="820671"/>
                  <a:pt x="159655" y="816986"/>
                </a:cubicBezTo>
                <a:cubicBezTo>
                  <a:pt x="180391" y="808489"/>
                  <a:pt x="199212" y="796408"/>
                  <a:pt x="217671" y="783863"/>
                </a:cubicBezTo>
                <a:cubicBezTo>
                  <a:pt x="243868" y="765419"/>
                  <a:pt x="269642" y="746371"/>
                  <a:pt x="293643" y="725128"/>
                </a:cubicBezTo>
                <a:cubicBezTo>
                  <a:pt x="305854" y="714758"/>
                  <a:pt x="316817" y="703080"/>
                  <a:pt x="328384" y="692005"/>
                </a:cubicBezTo>
                <a:cubicBezTo>
                  <a:pt x="336162" y="684837"/>
                  <a:pt x="344122" y="677850"/>
                  <a:pt x="351518" y="670279"/>
                </a:cubicBezTo>
                <a:cubicBezTo>
                  <a:pt x="382813" y="636713"/>
                  <a:pt x="416467" y="605503"/>
                  <a:pt x="450946" y="575260"/>
                </a:cubicBezTo>
                <a:cubicBezTo>
                  <a:pt x="461022" y="566380"/>
                  <a:pt x="471803" y="558326"/>
                  <a:pt x="481597" y="549124"/>
                </a:cubicBezTo>
                <a:cubicBezTo>
                  <a:pt x="486171" y="544875"/>
                  <a:pt x="494977" y="534747"/>
                  <a:pt x="499552" y="544251"/>
                </a:cubicBezTo>
                <a:cubicBezTo>
                  <a:pt x="500600" y="549023"/>
                  <a:pt x="499733" y="554077"/>
                  <a:pt x="499995" y="558950"/>
                </a:cubicBezTo>
                <a:cubicBezTo>
                  <a:pt x="499975" y="609329"/>
                  <a:pt x="499874" y="659728"/>
                  <a:pt x="501446" y="710087"/>
                </a:cubicBezTo>
                <a:cubicBezTo>
                  <a:pt x="501668" y="746431"/>
                  <a:pt x="504851" y="782635"/>
                  <a:pt x="512771" y="818154"/>
                </a:cubicBezTo>
                <a:cubicBezTo>
                  <a:pt x="516378" y="835048"/>
                  <a:pt x="520147" y="851982"/>
                  <a:pt x="525950" y="868291"/>
                </a:cubicBezTo>
                <a:cubicBezTo>
                  <a:pt x="530625" y="880232"/>
                  <a:pt x="533386" y="894326"/>
                  <a:pt x="543623" y="90292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1" name="Google Shape;661;p12"/>
          <p:cNvSpPr/>
          <p:nvPr/>
        </p:nvSpPr>
        <p:spPr>
          <a:xfrm>
            <a:off x="7749271" y="291018"/>
            <a:ext cx="493288" cy="446241"/>
          </a:xfrm>
          <a:custGeom>
            <a:rect b="b" l="l" r="r" t="t"/>
            <a:pathLst>
              <a:path extrusionOk="0" h="892482" w="986577">
                <a:moveTo>
                  <a:pt x="973443" y="436656"/>
                </a:moveTo>
                <a:cubicBezTo>
                  <a:pt x="994522" y="450147"/>
                  <a:pt x="988738" y="468128"/>
                  <a:pt x="966692" y="474853"/>
                </a:cubicBezTo>
                <a:cubicBezTo>
                  <a:pt x="950168" y="480048"/>
                  <a:pt x="934007" y="486572"/>
                  <a:pt x="916978" y="490035"/>
                </a:cubicBezTo>
                <a:cubicBezTo>
                  <a:pt x="900333" y="493177"/>
                  <a:pt x="883305" y="492995"/>
                  <a:pt x="866519" y="495130"/>
                </a:cubicBezTo>
                <a:cubicBezTo>
                  <a:pt x="845561" y="497969"/>
                  <a:pt x="824422" y="496942"/>
                  <a:pt x="803364" y="497667"/>
                </a:cubicBezTo>
                <a:cubicBezTo>
                  <a:pt x="777348" y="499398"/>
                  <a:pt x="751413" y="497083"/>
                  <a:pt x="725458" y="495774"/>
                </a:cubicBezTo>
                <a:cubicBezTo>
                  <a:pt x="713145" y="495593"/>
                  <a:pt x="700711" y="494385"/>
                  <a:pt x="688459" y="495512"/>
                </a:cubicBezTo>
                <a:cubicBezTo>
                  <a:pt x="677235" y="499922"/>
                  <a:pt x="688137" y="510775"/>
                  <a:pt x="693699" y="515205"/>
                </a:cubicBezTo>
                <a:cubicBezTo>
                  <a:pt x="701638" y="521729"/>
                  <a:pt x="710425" y="527125"/>
                  <a:pt x="718163" y="533890"/>
                </a:cubicBezTo>
                <a:cubicBezTo>
                  <a:pt x="728098" y="542831"/>
                  <a:pt x="737166" y="552697"/>
                  <a:pt x="747423" y="561275"/>
                </a:cubicBezTo>
                <a:cubicBezTo>
                  <a:pt x="763988" y="574866"/>
                  <a:pt x="779585" y="590270"/>
                  <a:pt x="794114" y="606177"/>
                </a:cubicBezTo>
                <a:cubicBezTo>
                  <a:pt x="807495" y="621721"/>
                  <a:pt x="819022" y="638756"/>
                  <a:pt x="831233" y="655207"/>
                </a:cubicBezTo>
                <a:cubicBezTo>
                  <a:pt x="841269" y="670469"/>
                  <a:pt x="849188" y="686960"/>
                  <a:pt x="857471" y="703210"/>
                </a:cubicBezTo>
                <a:cubicBezTo>
                  <a:pt x="860594" y="709512"/>
                  <a:pt x="863476" y="715955"/>
                  <a:pt x="864766" y="722922"/>
                </a:cubicBezTo>
                <a:cubicBezTo>
                  <a:pt x="866418" y="727956"/>
                  <a:pt x="863798" y="732587"/>
                  <a:pt x="859708" y="735527"/>
                </a:cubicBezTo>
                <a:cubicBezTo>
                  <a:pt x="839274" y="746078"/>
                  <a:pt x="811948" y="723667"/>
                  <a:pt x="795464" y="712472"/>
                </a:cubicBezTo>
                <a:cubicBezTo>
                  <a:pt x="779504" y="699786"/>
                  <a:pt x="764935" y="685329"/>
                  <a:pt x="750808" y="670650"/>
                </a:cubicBezTo>
                <a:cubicBezTo>
                  <a:pt x="743675" y="662475"/>
                  <a:pt x="737004" y="653857"/>
                  <a:pt x="729407" y="646085"/>
                </a:cubicBezTo>
                <a:cubicBezTo>
                  <a:pt x="718243" y="634970"/>
                  <a:pt x="707019" y="623976"/>
                  <a:pt x="696923" y="611875"/>
                </a:cubicBezTo>
                <a:cubicBezTo>
                  <a:pt x="687371" y="601082"/>
                  <a:pt x="676570" y="591538"/>
                  <a:pt x="666575" y="581168"/>
                </a:cubicBezTo>
                <a:cubicBezTo>
                  <a:pt x="653295" y="566772"/>
                  <a:pt x="638584" y="553905"/>
                  <a:pt x="624236" y="540616"/>
                </a:cubicBezTo>
                <a:cubicBezTo>
                  <a:pt x="618836" y="535622"/>
                  <a:pt x="613798" y="530246"/>
                  <a:pt x="608578" y="525071"/>
                </a:cubicBezTo>
                <a:cubicBezTo>
                  <a:pt x="604226" y="521527"/>
                  <a:pt x="598926" y="525192"/>
                  <a:pt x="598160" y="530105"/>
                </a:cubicBezTo>
                <a:cubicBezTo>
                  <a:pt x="593183" y="569993"/>
                  <a:pt x="592094" y="610264"/>
                  <a:pt x="588669" y="650334"/>
                </a:cubicBezTo>
                <a:cubicBezTo>
                  <a:pt x="584054" y="708324"/>
                  <a:pt x="572386" y="765549"/>
                  <a:pt x="558844" y="822049"/>
                </a:cubicBezTo>
                <a:cubicBezTo>
                  <a:pt x="555036" y="838641"/>
                  <a:pt x="550300" y="855011"/>
                  <a:pt x="544698" y="871099"/>
                </a:cubicBezTo>
                <a:cubicBezTo>
                  <a:pt x="542058" y="878831"/>
                  <a:pt x="538269" y="886080"/>
                  <a:pt x="533171" y="892483"/>
                </a:cubicBezTo>
                <a:cubicBezTo>
                  <a:pt x="522934" y="883865"/>
                  <a:pt x="520173" y="869770"/>
                  <a:pt x="515458" y="857810"/>
                </a:cubicBezTo>
                <a:cubicBezTo>
                  <a:pt x="509654" y="841520"/>
                  <a:pt x="505906" y="824566"/>
                  <a:pt x="502279" y="807672"/>
                </a:cubicBezTo>
                <a:cubicBezTo>
                  <a:pt x="494339" y="772153"/>
                  <a:pt x="491155" y="735950"/>
                  <a:pt x="490953" y="699605"/>
                </a:cubicBezTo>
                <a:cubicBezTo>
                  <a:pt x="489382" y="649246"/>
                  <a:pt x="489462" y="598847"/>
                  <a:pt x="489503" y="548468"/>
                </a:cubicBezTo>
                <a:cubicBezTo>
                  <a:pt x="489241" y="543596"/>
                  <a:pt x="490107" y="538542"/>
                  <a:pt x="489059" y="533770"/>
                </a:cubicBezTo>
                <a:cubicBezTo>
                  <a:pt x="484505" y="524266"/>
                  <a:pt x="475679" y="534414"/>
                  <a:pt x="471104" y="538642"/>
                </a:cubicBezTo>
                <a:cubicBezTo>
                  <a:pt x="461310" y="547844"/>
                  <a:pt x="450529" y="555898"/>
                  <a:pt x="440454" y="564778"/>
                </a:cubicBezTo>
                <a:cubicBezTo>
                  <a:pt x="405954" y="595022"/>
                  <a:pt x="372321" y="626232"/>
                  <a:pt x="341026" y="659797"/>
                </a:cubicBezTo>
                <a:cubicBezTo>
                  <a:pt x="333630" y="667368"/>
                  <a:pt x="325690" y="674355"/>
                  <a:pt x="317892" y="681524"/>
                </a:cubicBezTo>
                <a:cubicBezTo>
                  <a:pt x="306345" y="692578"/>
                  <a:pt x="295382" y="704277"/>
                  <a:pt x="283170" y="714646"/>
                </a:cubicBezTo>
                <a:cubicBezTo>
                  <a:pt x="259170" y="735889"/>
                  <a:pt x="233396" y="754958"/>
                  <a:pt x="207199" y="773382"/>
                </a:cubicBezTo>
                <a:cubicBezTo>
                  <a:pt x="188740" y="785926"/>
                  <a:pt x="169918" y="798027"/>
                  <a:pt x="149182" y="806525"/>
                </a:cubicBezTo>
                <a:cubicBezTo>
                  <a:pt x="140497" y="810209"/>
                  <a:pt x="131771" y="813934"/>
                  <a:pt x="122502" y="815948"/>
                </a:cubicBezTo>
                <a:cubicBezTo>
                  <a:pt x="119015" y="816029"/>
                  <a:pt x="113474" y="818787"/>
                  <a:pt x="111035" y="815485"/>
                </a:cubicBezTo>
                <a:cubicBezTo>
                  <a:pt x="104103" y="795068"/>
                  <a:pt x="115872" y="774932"/>
                  <a:pt x="126169" y="757877"/>
                </a:cubicBezTo>
                <a:cubicBezTo>
                  <a:pt x="132336" y="747890"/>
                  <a:pt x="138744" y="738004"/>
                  <a:pt x="145857" y="728641"/>
                </a:cubicBezTo>
                <a:cubicBezTo>
                  <a:pt x="165848" y="703290"/>
                  <a:pt x="189526" y="681181"/>
                  <a:pt x="214272" y="660563"/>
                </a:cubicBezTo>
                <a:cubicBezTo>
                  <a:pt x="231300" y="645119"/>
                  <a:pt x="248711" y="630138"/>
                  <a:pt x="266485" y="615540"/>
                </a:cubicBezTo>
                <a:cubicBezTo>
                  <a:pt x="291332" y="596270"/>
                  <a:pt x="315796" y="576497"/>
                  <a:pt x="341429" y="558335"/>
                </a:cubicBezTo>
                <a:cubicBezTo>
                  <a:pt x="353197" y="549475"/>
                  <a:pt x="362809" y="538139"/>
                  <a:pt x="374921" y="529702"/>
                </a:cubicBezTo>
                <a:cubicBezTo>
                  <a:pt x="379817" y="525957"/>
                  <a:pt x="385117" y="522735"/>
                  <a:pt x="389893" y="518869"/>
                </a:cubicBezTo>
                <a:cubicBezTo>
                  <a:pt x="390800" y="517963"/>
                  <a:pt x="391485" y="516614"/>
                  <a:pt x="391667" y="515346"/>
                </a:cubicBezTo>
                <a:cubicBezTo>
                  <a:pt x="391626" y="505721"/>
                  <a:pt x="378185" y="507916"/>
                  <a:pt x="371535" y="507050"/>
                </a:cubicBezTo>
                <a:cubicBezTo>
                  <a:pt x="340421" y="505721"/>
                  <a:pt x="309448" y="509224"/>
                  <a:pt x="278475" y="511560"/>
                </a:cubicBezTo>
                <a:cubicBezTo>
                  <a:pt x="235754" y="513936"/>
                  <a:pt x="193012" y="516514"/>
                  <a:pt x="150230" y="517158"/>
                </a:cubicBezTo>
                <a:cubicBezTo>
                  <a:pt x="110995" y="517017"/>
                  <a:pt x="70631" y="518628"/>
                  <a:pt x="32746" y="506909"/>
                </a:cubicBezTo>
                <a:cubicBezTo>
                  <a:pt x="21280" y="502439"/>
                  <a:pt x="645" y="490378"/>
                  <a:pt x="0" y="476867"/>
                </a:cubicBezTo>
                <a:cubicBezTo>
                  <a:pt x="1834" y="469618"/>
                  <a:pt x="10378" y="467484"/>
                  <a:pt x="16504" y="464866"/>
                </a:cubicBezTo>
                <a:cubicBezTo>
                  <a:pt x="43245" y="455181"/>
                  <a:pt x="70732" y="455201"/>
                  <a:pt x="99146" y="454416"/>
                </a:cubicBezTo>
                <a:cubicBezTo>
                  <a:pt x="131147" y="453892"/>
                  <a:pt x="163107" y="452161"/>
                  <a:pt x="195067" y="450550"/>
                </a:cubicBezTo>
                <a:cubicBezTo>
                  <a:pt x="248006" y="450066"/>
                  <a:pt x="300904" y="447107"/>
                  <a:pt x="353842" y="447308"/>
                </a:cubicBezTo>
                <a:cubicBezTo>
                  <a:pt x="363656" y="446805"/>
                  <a:pt x="387818" y="454859"/>
                  <a:pt x="393883" y="447449"/>
                </a:cubicBezTo>
                <a:cubicBezTo>
                  <a:pt x="400332" y="433998"/>
                  <a:pt x="378246" y="412655"/>
                  <a:pt x="370266" y="402647"/>
                </a:cubicBezTo>
                <a:cubicBezTo>
                  <a:pt x="356905" y="386217"/>
                  <a:pt x="343464" y="369847"/>
                  <a:pt x="328914" y="354423"/>
                </a:cubicBezTo>
                <a:cubicBezTo>
                  <a:pt x="320572" y="345261"/>
                  <a:pt x="313277" y="335234"/>
                  <a:pt x="305801" y="325408"/>
                </a:cubicBezTo>
                <a:cubicBezTo>
                  <a:pt x="292239" y="308051"/>
                  <a:pt x="278011" y="291238"/>
                  <a:pt x="265336" y="273197"/>
                </a:cubicBezTo>
                <a:cubicBezTo>
                  <a:pt x="247784" y="250947"/>
                  <a:pt x="233537" y="226563"/>
                  <a:pt x="219975" y="201756"/>
                </a:cubicBezTo>
                <a:cubicBezTo>
                  <a:pt x="211028" y="186030"/>
                  <a:pt x="200529" y="171190"/>
                  <a:pt x="192468" y="154961"/>
                </a:cubicBezTo>
                <a:cubicBezTo>
                  <a:pt x="181163" y="132027"/>
                  <a:pt x="172760" y="107743"/>
                  <a:pt x="167480" y="82715"/>
                </a:cubicBezTo>
                <a:cubicBezTo>
                  <a:pt x="165828" y="72406"/>
                  <a:pt x="162462" y="60848"/>
                  <a:pt x="167843" y="51123"/>
                </a:cubicBezTo>
                <a:cubicBezTo>
                  <a:pt x="187894" y="43109"/>
                  <a:pt x="214997" y="59036"/>
                  <a:pt x="231099" y="71177"/>
                </a:cubicBezTo>
                <a:cubicBezTo>
                  <a:pt x="256752" y="91695"/>
                  <a:pt x="277488" y="117670"/>
                  <a:pt x="296994" y="143907"/>
                </a:cubicBezTo>
                <a:cubicBezTo>
                  <a:pt x="307251" y="161384"/>
                  <a:pt x="318698" y="178036"/>
                  <a:pt x="330789" y="194306"/>
                </a:cubicBezTo>
                <a:cubicBezTo>
                  <a:pt x="351383" y="226583"/>
                  <a:pt x="372462" y="258860"/>
                  <a:pt x="389853" y="293050"/>
                </a:cubicBezTo>
                <a:cubicBezTo>
                  <a:pt x="399123" y="312541"/>
                  <a:pt x="410307" y="330985"/>
                  <a:pt x="421551" y="349369"/>
                </a:cubicBezTo>
                <a:cubicBezTo>
                  <a:pt x="428463" y="359598"/>
                  <a:pt x="433098" y="371740"/>
                  <a:pt x="442046" y="380418"/>
                </a:cubicBezTo>
                <a:cubicBezTo>
                  <a:pt x="445229" y="382874"/>
                  <a:pt x="450167" y="380740"/>
                  <a:pt x="450368" y="376653"/>
                </a:cubicBezTo>
                <a:cubicBezTo>
                  <a:pt x="453290" y="375324"/>
                  <a:pt x="452242" y="371840"/>
                  <a:pt x="452665" y="369263"/>
                </a:cubicBezTo>
                <a:cubicBezTo>
                  <a:pt x="453149" y="363041"/>
                  <a:pt x="453935" y="356839"/>
                  <a:pt x="454721" y="350638"/>
                </a:cubicBezTo>
                <a:cubicBezTo>
                  <a:pt x="457058" y="331026"/>
                  <a:pt x="460605" y="311595"/>
                  <a:pt x="463588" y="292104"/>
                </a:cubicBezTo>
                <a:cubicBezTo>
                  <a:pt x="466429" y="271586"/>
                  <a:pt x="471165" y="251370"/>
                  <a:pt x="473643" y="230811"/>
                </a:cubicBezTo>
                <a:cubicBezTo>
                  <a:pt x="479709" y="192272"/>
                  <a:pt x="488455" y="154156"/>
                  <a:pt x="496717" y="116039"/>
                </a:cubicBezTo>
                <a:cubicBezTo>
                  <a:pt x="505180" y="84588"/>
                  <a:pt x="515901" y="35477"/>
                  <a:pt x="540547" y="13671"/>
                </a:cubicBezTo>
                <a:cubicBezTo>
                  <a:pt x="553101" y="1831"/>
                  <a:pt x="579197" y="-8277"/>
                  <a:pt x="590381" y="10066"/>
                </a:cubicBezTo>
                <a:cubicBezTo>
                  <a:pt x="593787" y="20919"/>
                  <a:pt x="592618" y="33101"/>
                  <a:pt x="593021" y="44417"/>
                </a:cubicBezTo>
                <a:cubicBezTo>
                  <a:pt x="593324" y="69567"/>
                  <a:pt x="589374" y="94474"/>
                  <a:pt x="586956" y="119462"/>
                </a:cubicBezTo>
                <a:cubicBezTo>
                  <a:pt x="584860" y="140262"/>
                  <a:pt x="582200" y="160982"/>
                  <a:pt x="578371" y="181520"/>
                </a:cubicBezTo>
                <a:cubicBezTo>
                  <a:pt x="571217" y="227348"/>
                  <a:pt x="563419" y="273136"/>
                  <a:pt x="558018" y="319206"/>
                </a:cubicBezTo>
                <a:cubicBezTo>
                  <a:pt x="556245" y="333402"/>
                  <a:pt x="554975" y="347637"/>
                  <a:pt x="554189" y="361934"/>
                </a:cubicBezTo>
                <a:cubicBezTo>
                  <a:pt x="554149" y="364632"/>
                  <a:pt x="553363" y="367692"/>
                  <a:pt x="553867" y="370431"/>
                </a:cubicBezTo>
                <a:cubicBezTo>
                  <a:pt x="554774" y="373713"/>
                  <a:pt x="558804" y="375444"/>
                  <a:pt x="561806" y="373733"/>
                </a:cubicBezTo>
                <a:cubicBezTo>
                  <a:pt x="566723" y="370592"/>
                  <a:pt x="570452" y="365800"/>
                  <a:pt x="575006" y="362135"/>
                </a:cubicBezTo>
                <a:cubicBezTo>
                  <a:pt x="588588" y="351423"/>
                  <a:pt x="600921" y="339342"/>
                  <a:pt x="612266" y="326314"/>
                </a:cubicBezTo>
                <a:cubicBezTo>
                  <a:pt x="623249" y="314454"/>
                  <a:pt x="635380" y="303762"/>
                  <a:pt x="645980" y="291560"/>
                </a:cubicBezTo>
                <a:cubicBezTo>
                  <a:pt x="659421" y="275351"/>
                  <a:pt x="675461" y="261800"/>
                  <a:pt x="690636" y="247322"/>
                </a:cubicBezTo>
                <a:cubicBezTo>
                  <a:pt x="698475" y="239570"/>
                  <a:pt x="706515" y="231979"/>
                  <a:pt x="714818" y="224731"/>
                </a:cubicBezTo>
                <a:cubicBezTo>
                  <a:pt x="735816" y="206005"/>
                  <a:pt x="757861" y="187138"/>
                  <a:pt x="779726" y="169237"/>
                </a:cubicBezTo>
                <a:cubicBezTo>
                  <a:pt x="799374" y="153411"/>
                  <a:pt x="819223" y="137242"/>
                  <a:pt x="842438" y="126832"/>
                </a:cubicBezTo>
                <a:cubicBezTo>
                  <a:pt x="862005" y="117509"/>
                  <a:pt x="892293" y="112596"/>
                  <a:pt x="897230" y="140685"/>
                </a:cubicBezTo>
                <a:cubicBezTo>
                  <a:pt x="896484" y="158847"/>
                  <a:pt x="885260" y="174130"/>
                  <a:pt x="874700" y="188406"/>
                </a:cubicBezTo>
                <a:cubicBezTo>
                  <a:pt x="860876" y="206750"/>
                  <a:pt x="843002" y="220945"/>
                  <a:pt x="825430" y="235463"/>
                </a:cubicBezTo>
                <a:cubicBezTo>
                  <a:pt x="811303" y="248651"/>
                  <a:pt x="796794" y="261417"/>
                  <a:pt x="782567" y="274485"/>
                </a:cubicBezTo>
                <a:cubicBezTo>
                  <a:pt x="768763" y="288258"/>
                  <a:pt x="753630" y="300601"/>
                  <a:pt x="739322" y="313830"/>
                </a:cubicBezTo>
                <a:cubicBezTo>
                  <a:pt x="725115" y="327945"/>
                  <a:pt x="709760" y="340449"/>
                  <a:pt x="695129" y="354222"/>
                </a:cubicBezTo>
                <a:cubicBezTo>
                  <a:pt x="687714" y="361511"/>
                  <a:pt x="680177" y="368739"/>
                  <a:pt x="672398" y="375666"/>
                </a:cubicBezTo>
                <a:cubicBezTo>
                  <a:pt x="665345" y="382009"/>
                  <a:pt x="658313" y="388392"/>
                  <a:pt x="651824" y="395338"/>
                </a:cubicBezTo>
                <a:cubicBezTo>
                  <a:pt x="649023" y="398600"/>
                  <a:pt x="644347" y="402245"/>
                  <a:pt x="646443" y="407057"/>
                </a:cubicBezTo>
                <a:cubicBezTo>
                  <a:pt x="650695" y="415192"/>
                  <a:pt x="671391" y="410802"/>
                  <a:pt x="679613" y="411205"/>
                </a:cubicBezTo>
                <a:cubicBezTo>
                  <a:pt x="715745" y="410077"/>
                  <a:pt x="751897" y="411547"/>
                  <a:pt x="787988" y="413360"/>
                </a:cubicBezTo>
                <a:cubicBezTo>
                  <a:pt x="824140" y="416279"/>
                  <a:pt x="860393" y="420024"/>
                  <a:pt x="896545" y="423206"/>
                </a:cubicBezTo>
                <a:cubicBezTo>
                  <a:pt x="906721" y="424192"/>
                  <a:pt x="916878" y="425421"/>
                  <a:pt x="927014" y="426629"/>
                </a:cubicBezTo>
                <a:cubicBezTo>
                  <a:pt x="942652" y="428965"/>
                  <a:pt x="959075" y="429790"/>
                  <a:pt x="973443" y="43665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2" name="Google Shape;662;p12"/>
          <p:cNvSpPr/>
          <p:nvPr/>
        </p:nvSpPr>
        <p:spPr>
          <a:xfrm rot="883741">
            <a:off x="8308465" y="1023354"/>
            <a:ext cx="610113" cy="553192"/>
          </a:xfrm>
          <a:custGeom>
            <a:rect b="b" l="l" r="r" t="t"/>
            <a:pathLst>
              <a:path extrusionOk="0" h="1103121" w="1216627">
                <a:moveTo>
                  <a:pt x="1177432" y="522559"/>
                </a:moveTo>
                <a:cubicBezTo>
                  <a:pt x="1135777" y="513223"/>
                  <a:pt x="1092907" y="511448"/>
                  <a:pt x="1050595" y="506853"/>
                </a:cubicBezTo>
                <a:cubicBezTo>
                  <a:pt x="970717" y="498320"/>
                  <a:pt x="890328" y="493774"/>
                  <a:pt x="810012" y="497299"/>
                </a:cubicBezTo>
                <a:cubicBezTo>
                  <a:pt x="839477" y="468515"/>
                  <a:pt x="870134" y="440897"/>
                  <a:pt x="900718" y="413255"/>
                </a:cubicBezTo>
                <a:cubicBezTo>
                  <a:pt x="916143" y="398158"/>
                  <a:pt x="932591" y="384154"/>
                  <a:pt x="948674" y="369738"/>
                </a:cubicBezTo>
                <a:cubicBezTo>
                  <a:pt x="963929" y="355419"/>
                  <a:pt x="979014" y="340929"/>
                  <a:pt x="994902" y="327290"/>
                </a:cubicBezTo>
                <a:cubicBezTo>
                  <a:pt x="1009257" y="314089"/>
                  <a:pt x="1023320" y="300572"/>
                  <a:pt x="1038868" y="288757"/>
                </a:cubicBezTo>
                <a:cubicBezTo>
                  <a:pt x="1059646" y="271739"/>
                  <a:pt x="1077967" y="251220"/>
                  <a:pt x="1092274" y="228489"/>
                </a:cubicBezTo>
                <a:cubicBezTo>
                  <a:pt x="1101812" y="211690"/>
                  <a:pt x="1113271" y="191828"/>
                  <a:pt x="1106532" y="172063"/>
                </a:cubicBezTo>
                <a:cubicBezTo>
                  <a:pt x="1101398" y="158254"/>
                  <a:pt x="1088551" y="146730"/>
                  <a:pt x="1073709" y="144737"/>
                </a:cubicBezTo>
                <a:cubicBezTo>
                  <a:pt x="1047335" y="141747"/>
                  <a:pt x="1022347" y="154121"/>
                  <a:pt x="1000279" y="167225"/>
                </a:cubicBezTo>
                <a:cubicBezTo>
                  <a:pt x="968454" y="187476"/>
                  <a:pt x="940133" y="212468"/>
                  <a:pt x="911083" y="236366"/>
                </a:cubicBezTo>
                <a:cubicBezTo>
                  <a:pt x="875560" y="266488"/>
                  <a:pt x="841642" y="298481"/>
                  <a:pt x="807652" y="330329"/>
                </a:cubicBezTo>
                <a:cubicBezTo>
                  <a:pt x="789526" y="348174"/>
                  <a:pt x="773614" y="368133"/>
                  <a:pt x="754952" y="385492"/>
                </a:cubicBezTo>
                <a:cubicBezTo>
                  <a:pt x="745877" y="394414"/>
                  <a:pt x="737458" y="403992"/>
                  <a:pt x="728772" y="413279"/>
                </a:cubicBezTo>
                <a:cubicBezTo>
                  <a:pt x="718383" y="424560"/>
                  <a:pt x="706242" y="433847"/>
                  <a:pt x="694782" y="443936"/>
                </a:cubicBezTo>
                <a:cubicBezTo>
                  <a:pt x="701546" y="344673"/>
                  <a:pt x="725098" y="247136"/>
                  <a:pt x="734928" y="148213"/>
                </a:cubicBezTo>
                <a:cubicBezTo>
                  <a:pt x="739405" y="110312"/>
                  <a:pt x="743516" y="72168"/>
                  <a:pt x="740256" y="33999"/>
                </a:cubicBezTo>
                <a:cubicBezTo>
                  <a:pt x="739964" y="6406"/>
                  <a:pt x="710305" y="-5750"/>
                  <a:pt x="686753" y="2589"/>
                </a:cubicBezTo>
                <a:cubicBezTo>
                  <a:pt x="663955" y="9591"/>
                  <a:pt x="645658" y="27508"/>
                  <a:pt x="634807" y="48367"/>
                </a:cubicBezTo>
                <a:cubicBezTo>
                  <a:pt x="604539" y="109072"/>
                  <a:pt x="594831" y="177363"/>
                  <a:pt x="580914" y="243100"/>
                </a:cubicBezTo>
                <a:cubicBezTo>
                  <a:pt x="575415" y="267922"/>
                  <a:pt x="572398" y="293157"/>
                  <a:pt x="568554" y="318271"/>
                </a:cubicBezTo>
                <a:cubicBezTo>
                  <a:pt x="560914" y="364244"/>
                  <a:pt x="552933" y="410435"/>
                  <a:pt x="550160" y="457015"/>
                </a:cubicBezTo>
                <a:cubicBezTo>
                  <a:pt x="536607" y="435694"/>
                  <a:pt x="523907" y="413717"/>
                  <a:pt x="510938" y="391958"/>
                </a:cubicBezTo>
                <a:cubicBezTo>
                  <a:pt x="497167" y="367404"/>
                  <a:pt x="485659" y="341585"/>
                  <a:pt x="470963" y="317542"/>
                </a:cubicBezTo>
                <a:cubicBezTo>
                  <a:pt x="448141" y="281002"/>
                  <a:pt x="426511" y="243708"/>
                  <a:pt x="400355" y="209405"/>
                </a:cubicBezTo>
                <a:cubicBezTo>
                  <a:pt x="391985" y="196714"/>
                  <a:pt x="385027" y="183149"/>
                  <a:pt x="375781" y="171042"/>
                </a:cubicBezTo>
                <a:cubicBezTo>
                  <a:pt x="366487" y="158716"/>
                  <a:pt x="356487" y="146925"/>
                  <a:pt x="346608" y="135085"/>
                </a:cubicBezTo>
                <a:cubicBezTo>
                  <a:pt x="322302" y="106811"/>
                  <a:pt x="294711" y="78999"/>
                  <a:pt x="259139" y="65555"/>
                </a:cubicBezTo>
                <a:cubicBezTo>
                  <a:pt x="245538" y="60036"/>
                  <a:pt x="230405" y="57070"/>
                  <a:pt x="215903" y="60523"/>
                </a:cubicBezTo>
                <a:cubicBezTo>
                  <a:pt x="194249" y="66139"/>
                  <a:pt x="198872" y="94753"/>
                  <a:pt x="201962" y="111674"/>
                </a:cubicBezTo>
                <a:cubicBezTo>
                  <a:pt x="211573" y="162363"/>
                  <a:pt x="233178" y="209794"/>
                  <a:pt x="261572" y="252630"/>
                </a:cubicBezTo>
                <a:cubicBezTo>
                  <a:pt x="272983" y="271301"/>
                  <a:pt x="282691" y="290994"/>
                  <a:pt x="294395" y="309519"/>
                </a:cubicBezTo>
                <a:cubicBezTo>
                  <a:pt x="310210" y="333903"/>
                  <a:pt x="327947" y="357072"/>
                  <a:pt x="345562" y="380192"/>
                </a:cubicBezTo>
                <a:cubicBezTo>
                  <a:pt x="370574" y="410751"/>
                  <a:pt x="393421" y="442988"/>
                  <a:pt x="420890" y="471481"/>
                </a:cubicBezTo>
                <a:cubicBezTo>
                  <a:pt x="433518" y="486140"/>
                  <a:pt x="445221" y="501529"/>
                  <a:pt x="457995" y="516043"/>
                </a:cubicBezTo>
                <a:cubicBezTo>
                  <a:pt x="465270" y="524625"/>
                  <a:pt x="472958" y="533353"/>
                  <a:pt x="476608" y="544171"/>
                </a:cubicBezTo>
                <a:cubicBezTo>
                  <a:pt x="436851" y="537607"/>
                  <a:pt x="396681" y="540841"/>
                  <a:pt x="356608" y="541424"/>
                </a:cubicBezTo>
                <a:cubicBezTo>
                  <a:pt x="305270" y="543247"/>
                  <a:pt x="253859" y="543004"/>
                  <a:pt x="202595" y="546457"/>
                </a:cubicBezTo>
                <a:cubicBezTo>
                  <a:pt x="177218" y="547818"/>
                  <a:pt x="151768" y="548012"/>
                  <a:pt x="126342" y="548888"/>
                </a:cubicBezTo>
                <a:cubicBezTo>
                  <a:pt x="87486" y="549933"/>
                  <a:pt x="45977" y="550371"/>
                  <a:pt x="11330" y="570136"/>
                </a:cubicBezTo>
                <a:cubicBezTo>
                  <a:pt x="-22441" y="595906"/>
                  <a:pt x="27608" y="631254"/>
                  <a:pt x="53082" y="638207"/>
                </a:cubicBezTo>
                <a:cubicBezTo>
                  <a:pt x="77510" y="645647"/>
                  <a:pt x="103276" y="647105"/>
                  <a:pt x="128605" y="648856"/>
                </a:cubicBezTo>
                <a:cubicBezTo>
                  <a:pt x="167388" y="650533"/>
                  <a:pt x="206293" y="649731"/>
                  <a:pt x="245052" y="648126"/>
                </a:cubicBezTo>
                <a:cubicBezTo>
                  <a:pt x="284176" y="646254"/>
                  <a:pt x="323324" y="644771"/>
                  <a:pt x="362375" y="641854"/>
                </a:cubicBezTo>
                <a:cubicBezTo>
                  <a:pt x="396219" y="638985"/>
                  <a:pt x="430136" y="635898"/>
                  <a:pt x="464126" y="637527"/>
                </a:cubicBezTo>
                <a:cubicBezTo>
                  <a:pt x="449844" y="647081"/>
                  <a:pt x="437435" y="658921"/>
                  <a:pt x="424954" y="670590"/>
                </a:cubicBezTo>
                <a:cubicBezTo>
                  <a:pt x="369236" y="712308"/>
                  <a:pt x="313494" y="754221"/>
                  <a:pt x="262229" y="801458"/>
                </a:cubicBezTo>
                <a:cubicBezTo>
                  <a:pt x="221281" y="835396"/>
                  <a:pt x="182570" y="873249"/>
                  <a:pt x="155295" y="919319"/>
                </a:cubicBezTo>
                <a:cubicBezTo>
                  <a:pt x="141111" y="942001"/>
                  <a:pt x="127072" y="967868"/>
                  <a:pt x="132960" y="995486"/>
                </a:cubicBezTo>
                <a:cubicBezTo>
                  <a:pt x="136366" y="1017196"/>
                  <a:pt x="157120" y="1012018"/>
                  <a:pt x="172522" y="1007617"/>
                </a:cubicBezTo>
                <a:cubicBezTo>
                  <a:pt x="196269" y="999643"/>
                  <a:pt x="219237" y="988946"/>
                  <a:pt x="240599" y="975842"/>
                </a:cubicBezTo>
                <a:cubicBezTo>
                  <a:pt x="300842" y="937722"/>
                  <a:pt x="357217" y="893451"/>
                  <a:pt x="407192" y="842592"/>
                </a:cubicBezTo>
                <a:cubicBezTo>
                  <a:pt x="436219" y="816847"/>
                  <a:pt x="461474" y="787308"/>
                  <a:pt x="490014" y="761052"/>
                </a:cubicBezTo>
                <a:cubicBezTo>
                  <a:pt x="521814" y="729302"/>
                  <a:pt x="557362" y="701003"/>
                  <a:pt x="591060" y="671125"/>
                </a:cubicBezTo>
                <a:cubicBezTo>
                  <a:pt x="590938" y="738564"/>
                  <a:pt x="591011" y="806028"/>
                  <a:pt x="593250" y="873443"/>
                </a:cubicBezTo>
                <a:cubicBezTo>
                  <a:pt x="593541" y="925396"/>
                  <a:pt x="602495" y="976766"/>
                  <a:pt x="615269" y="1026993"/>
                </a:cubicBezTo>
                <a:cubicBezTo>
                  <a:pt x="621765" y="1047220"/>
                  <a:pt x="632909" y="1095819"/>
                  <a:pt x="654076" y="1102772"/>
                </a:cubicBezTo>
                <a:cubicBezTo>
                  <a:pt x="683371" y="1111159"/>
                  <a:pt x="708261" y="966288"/>
                  <a:pt x="714466" y="941952"/>
                </a:cubicBezTo>
                <a:cubicBezTo>
                  <a:pt x="724514" y="892795"/>
                  <a:pt x="732787" y="843273"/>
                  <a:pt x="736388" y="793192"/>
                </a:cubicBezTo>
                <a:cubicBezTo>
                  <a:pt x="739697" y="749796"/>
                  <a:pt x="741716" y="706546"/>
                  <a:pt x="746120" y="663151"/>
                </a:cubicBezTo>
                <a:cubicBezTo>
                  <a:pt x="760816" y="678199"/>
                  <a:pt x="777044" y="691595"/>
                  <a:pt x="792081" y="706279"/>
                </a:cubicBezTo>
                <a:cubicBezTo>
                  <a:pt x="805390" y="719747"/>
                  <a:pt x="818431" y="733483"/>
                  <a:pt x="832178" y="746538"/>
                </a:cubicBezTo>
                <a:cubicBezTo>
                  <a:pt x="848747" y="763410"/>
                  <a:pt x="863540" y="781936"/>
                  <a:pt x="880961" y="798005"/>
                </a:cubicBezTo>
                <a:cubicBezTo>
                  <a:pt x="892275" y="809189"/>
                  <a:pt x="901107" y="821174"/>
                  <a:pt x="912153" y="833257"/>
                </a:cubicBezTo>
                <a:cubicBezTo>
                  <a:pt x="925316" y="847187"/>
                  <a:pt x="939379" y="860218"/>
                  <a:pt x="953540" y="873103"/>
                </a:cubicBezTo>
                <a:cubicBezTo>
                  <a:pt x="978746" y="893038"/>
                  <a:pt x="1019111" y="926393"/>
                  <a:pt x="1052931" y="913776"/>
                </a:cubicBezTo>
                <a:cubicBezTo>
                  <a:pt x="1078989" y="901377"/>
                  <a:pt x="1069257" y="875510"/>
                  <a:pt x="1058868" y="855501"/>
                </a:cubicBezTo>
                <a:cubicBezTo>
                  <a:pt x="1049062" y="836271"/>
                  <a:pt x="1039525" y="816433"/>
                  <a:pt x="1027603" y="798127"/>
                </a:cubicBezTo>
                <a:cubicBezTo>
                  <a:pt x="1017968" y="783978"/>
                  <a:pt x="1007213" y="770631"/>
                  <a:pt x="997335" y="756628"/>
                </a:cubicBezTo>
                <a:cubicBezTo>
                  <a:pt x="974367" y="725752"/>
                  <a:pt x="945754" y="699618"/>
                  <a:pt x="916484" y="674844"/>
                </a:cubicBezTo>
                <a:cubicBezTo>
                  <a:pt x="906849" y="666117"/>
                  <a:pt x="897993" y="656611"/>
                  <a:pt x="888260" y="648005"/>
                </a:cubicBezTo>
                <a:cubicBezTo>
                  <a:pt x="878163" y="638791"/>
                  <a:pt x="866022" y="632154"/>
                  <a:pt x="855949" y="622940"/>
                </a:cubicBezTo>
                <a:cubicBezTo>
                  <a:pt x="895924" y="622672"/>
                  <a:pt x="935705" y="628410"/>
                  <a:pt x="975681" y="626319"/>
                </a:cubicBezTo>
                <a:cubicBezTo>
                  <a:pt x="1006848" y="625079"/>
                  <a:pt x="1038114" y="626441"/>
                  <a:pt x="1069062" y="621919"/>
                </a:cubicBezTo>
                <a:cubicBezTo>
                  <a:pt x="1088211" y="620071"/>
                  <a:pt x="1107602" y="619950"/>
                  <a:pt x="1126459" y="615671"/>
                </a:cubicBezTo>
                <a:cubicBezTo>
                  <a:pt x="1144536" y="611757"/>
                  <a:pt x="1161787" y="604852"/>
                  <a:pt x="1179402" y="599285"/>
                </a:cubicBezTo>
                <a:cubicBezTo>
                  <a:pt x="1188794" y="596173"/>
                  <a:pt x="1198599" y="592891"/>
                  <a:pt x="1205655" y="585622"/>
                </a:cubicBezTo>
                <a:cubicBezTo>
                  <a:pt x="1232103" y="561530"/>
                  <a:pt x="1205996" y="527931"/>
                  <a:pt x="1177432" y="52255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3" name="Google Shape;663;p12"/>
          <p:cNvSpPr/>
          <p:nvPr/>
        </p:nvSpPr>
        <p:spPr>
          <a:xfrm rot="883741">
            <a:off x="8308465" y="1023354"/>
            <a:ext cx="610113" cy="553192"/>
          </a:xfrm>
          <a:custGeom>
            <a:rect b="b" l="l" r="r" t="t"/>
            <a:pathLst>
              <a:path extrusionOk="0" h="1103121" w="1216627">
                <a:moveTo>
                  <a:pt x="654076" y="1102772"/>
                </a:moveTo>
                <a:cubicBezTo>
                  <a:pt x="632909" y="1095819"/>
                  <a:pt x="621765" y="1047220"/>
                  <a:pt x="615269" y="1026993"/>
                </a:cubicBezTo>
                <a:cubicBezTo>
                  <a:pt x="602495" y="976766"/>
                  <a:pt x="593541" y="925396"/>
                  <a:pt x="593250" y="873443"/>
                </a:cubicBezTo>
                <a:cubicBezTo>
                  <a:pt x="591011" y="806028"/>
                  <a:pt x="590938" y="738564"/>
                  <a:pt x="591060" y="671125"/>
                </a:cubicBezTo>
                <a:cubicBezTo>
                  <a:pt x="557362" y="701003"/>
                  <a:pt x="521814" y="729302"/>
                  <a:pt x="490014" y="761052"/>
                </a:cubicBezTo>
                <a:cubicBezTo>
                  <a:pt x="461474" y="787308"/>
                  <a:pt x="436219" y="816847"/>
                  <a:pt x="407192" y="842592"/>
                </a:cubicBezTo>
                <a:cubicBezTo>
                  <a:pt x="357217" y="893451"/>
                  <a:pt x="300842" y="937722"/>
                  <a:pt x="240599" y="975842"/>
                </a:cubicBezTo>
                <a:cubicBezTo>
                  <a:pt x="219237" y="988946"/>
                  <a:pt x="196269" y="999643"/>
                  <a:pt x="172522" y="1007617"/>
                </a:cubicBezTo>
                <a:cubicBezTo>
                  <a:pt x="157120" y="1012018"/>
                  <a:pt x="136366" y="1017196"/>
                  <a:pt x="132960" y="995486"/>
                </a:cubicBezTo>
                <a:cubicBezTo>
                  <a:pt x="127072" y="967868"/>
                  <a:pt x="141111" y="942001"/>
                  <a:pt x="155295" y="919319"/>
                </a:cubicBezTo>
                <a:cubicBezTo>
                  <a:pt x="182570" y="873249"/>
                  <a:pt x="221281" y="835396"/>
                  <a:pt x="262229" y="801458"/>
                </a:cubicBezTo>
                <a:cubicBezTo>
                  <a:pt x="313494" y="754221"/>
                  <a:pt x="369236" y="712308"/>
                  <a:pt x="424954" y="670590"/>
                </a:cubicBezTo>
                <a:cubicBezTo>
                  <a:pt x="437435" y="658921"/>
                  <a:pt x="449844" y="647081"/>
                  <a:pt x="464126" y="637527"/>
                </a:cubicBezTo>
                <a:cubicBezTo>
                  <a:pt x="430136" y="635898"/>
                  <a:pt x="396219" y="638985"/>
                  <a:pt x="362375" y="641854"/>
                </a:cubicBezTo>
                <a:cubicBezTo>
                  <a:pt x="323324" y="644771"/>
                  <a:pt x="284176" y="646254"/>
                  <a:pt x="245052" y="648126"/>
                </a:cubicBezTo>
                <a:cubicBezTo>
                  <a:pt x="206293" y="649731"/>
                  <a:pt x="167388" y="650533"/>
                  <a:pt x="128605" y="648856"/>
                </a:cubicBezTo>
                <a:cubicBezTo>
                  <a:pt x="103276" y="647105"/>
                  <a:pt x="77510" y="645647"/>
                  <a:pt x="53082" y="638207"/>
                </a:cubicBezTo>
                <a:cubicBezTo>
                  <a:pt x="27608" y="631254"/>
                  <a:pt x="-22441" y="595906"/>
                  <a:pt x="11330" y="570136"/>
                </a:cubicBezTo>
                <a:cubicBezTo>
                  <a:pt x="45977" y="550371"/>
                  <a:pt x="87486" y="549933"/>
                  <a:pt x="126342" y="548888"/>
                </a:cubicBezTo>
                <a:cubicBezTo>
                  <a:pt x="151768" y="548012"/>
                  <a:pt x="177218" y="547818"/>
                  <a:pt x="202595" y="546457"/>
                </a:cubicBezTo>
                <a:cubicBezTo>
                  <a:pt x="253859" y="543004"/>
                  <a:pt x="305270" y="543247"/>
                  <a:pt x="356608" y="541424"/>
                </a:cubicBezTo>
                <a:cubicBezTo>
                  <a:pt x="396681" y="540841"/>
                  <a:pt x="436851" y="537607"/>
                  <a:pt x="476608" y="544171"/>
                </a:cubicBezTo>
                <a:cubicBezTo>
                  <a:pt x="472958" y="533353"/>
                  <a:pt x="465270" y="524625"/>
                  <a:pt x="457995" y="516043"/>
                </a:cubicBezTo>
                <a:cubicBezTo>
                  <a:pt x="445221" y="501529"/>
                  <a:pt x="433518" y="486140"/>
                  <a:pt x="420890" y="471481"/>
                </a:cubicBezTo>
                <a:cubicBezTo>
                  <a:pt x="393421" y="442988"/>
                  <a:pt x="370574" y="410751"/>
                  <a:pt x="345562" y="380192"/>
                </a:cubicBezTo>
                <a:cubicBezTo>
                  <a:pt x="327947" y="357072"/>
                  <a:pt x="310210" y="333903"/>
                  <a:pt x="294395" y="309519"/>
                </a:cubicBezTo>
                <a:cubicBezTo>
                  <a:pt x="282691" y="290994"/>
                  <a:pt x="272983" y="271301"/>
                  <a:pt x="261572" y="252630"/>
                </a:cubicBezTo>
                <a:cubicBezTo>
                  <a:pt x="233178" y="209794"/>
                  <a:pt x="211573" y="162363"/>
                  <a:pt x="201962" y="111674"/>
                </a:cubicBezTo>
                <a:cubicBezTo>
                  <a:pt x="198872" y="94753"/>
                  <a:pt x="194249" y="66139"/>
                  <a:pt x="215903" y="60523"/>
                </a:cubicBezTo>
                <a:cubicBezTo>
                  <a:pt x="230405" y="57070"/>
                  <a:pt x="245538" y="60036"/>
                  <a:pt x="259139" y="65555"/>
                </a:cubicBezTo>
                <a:cubicBezTo>
                  <a:pt x="294711" y="78999"/>
                  <a:pt x="322302" y="106811"/>
                  <a:pt x="346608" y="135085"/>
                </a:cubicBezTo>
                <a:cubicBezTo>
                  <a:pt x="356487" y="146925"/>
                  <a:pt x="366487" y="158716"/>
                  <a:pt x="375781" y="171042"/>
                </a:cubicBezTo>
                <a:cubicBezTo>
                  <a:pt x="385027" y="183149"/>
                  <a:pt x="391985" y="196714"/>
                  <a:pt x="400355" y="209405"/>
                </a:cubicBezTo>
                <a:cubicBezTo>
                  <a:pt x="426511" y="243708"/>
                  <a:pt x="448141" y="281002"/>
                  <a:pt x="470963" y="317542"/>
                </a:cubicBezTo>
                <a:cubicBezTo>
                  <a:pt x="485659" y="341585"/>
                  <a:pt x="497167" y="367404"/>
                  <a:pt x="510938" y="391958"/>
                </a:cubicBezTo>
                <a:cubicBezTo>
                  <a:pt x="523907" y="413717"/>
                  <a:pt x="536607" y="435694"/>
                  <a:pt x="550160" y="457015"/>
                </a:cubicBezTo>
                <a:cubicBezTo>
                  <a:pt x="552933" y="410435"/>
                  <a:pt x="560914" y="364244"/>
                  <a:pt x="568554" y="318271"/>
                </a:cubicBezTo>
                <a:cubicBezTo>
                  <a:pt x="572398" y="293157"/>
                  <a:pt x="575415" y="267922"/>
                  <a:pt x="580914" y="243100"/>
                </a:cubicBezTo>
                <a:cubicBezTo>
                  <a:pt x="594831" y="177363"/>
                  <a:pt x="604539" y="109072"/>
                  <a:pt x="634807" y="48367"/>
                </a:cubicBezTo>
                <a:cubicBezTo>
                  <a:pt x="645658" y="27508"/>
                  <a:pt x="663955" y="9591"/>
                  <a:pt x="686753" y="2589"/>
                </a:cubicBezTo>
                <a:cubicBezTo>
                  <a:pt x="710305" y="-5750"/>
                  <a:pt x="739964" y="6406"/>
                  <a:pt x="740256" y="33999"/>
                </a:cubicBezTo>
                <a:cubicBezTo>
                  <a:pt x="743516" y="72168"/>
                  <a:pt x="739405" y="110312"/>
                  <a:pt x="734928" y="148213"/>
                </a:cubicBezTo>
                <a:cubicBezTo>
                  <a:pt x="725098" y="247136"/>
                  <a:pt x="701546" y="344673"/>
                  <a:pt x="694782" y="443936"/>
                </a:cubicBezTo>
                <a:cubicBezTo>
                  <a:pt x="706242" y="433847"/>
                  <a:pt x="718383" y="424560"/>
                  <a:pt x="728772" y="413279"/>
                </a:cubicBezTo>
                <a:cubicBezTo>
                  <a:pt x="737458" y="403992"/>
                  <a:pt x="745877" y="394414"/>
                  <a:pt x="754952" y="385492"/>
                </a:cubicBezTo>
                <a:cubicBezTo>
                  <a:pt x="773614" y="368133"/>
                  <a:pt x="789526" y="348174"/>
                  <a:pt x="807652" y="330329"/>
                </a:cubicBezTo>
                <a:cubicBezTo>
                  <a:pt x="841642" y="298481"/>
                  <a:pt x="875560" y="266488"/>
                  <a:pt x="911083" y="236366"/>
                </a:cubicBezTo>
                <a:cubicBezTo>
                  <a:pt x="940133" y="212468"/>
                  <a:pt x="968454" y="187476"/>
                  <a:pt x="1000279" y="167225"/>
                </a:cubicBezTo>
                <a:cubicBezTo>
                  <a:pt x="1022347" y="154121"/>
                  <a:pt x="1047335" y="141747"/>
                  <a:pt x="1073709" y="144737"/>
                </a:cubicBezTo>
                <a:cubicBezTo>
                  <a:pt x="1088551" y="146730"/>
                  <a:pt x="1101398" y="158254"/>
                  <a:pt x="1106532" y="172063"/>
                </a:cubicBezTo>
                <a:cubicBezTo>
                  <a:pt x="1113271" y="191828"/>
                  <a:pt x="1101812" y="211690"/>
                  <a:pt x="1092274" y="228489"/>
                </a:cubicBezTo>
                <a:cubicBezTo>
                  <a:pt x="1077967" y="251220"/>
                  <a:pt x="1059646" y="271739"/>
                  <a:pt x="1038868" y="288757"/>
                </a:cubicBezTo>
                <a:cubicBezTo>
                  <a:pt x="1023320" y="300572"/>
                  <a:pt x="1009257" y="314089"/>
                  <a:pt x="994902" y="327290"/>
                </a:cubicBezTo>
                <a:cubicBezTo>
                  <a:pt x="979014" y="340929"/>
                  <a:pt x="963929" y="355419"/>
                  <a:pt x="948674" y="369738"/>
                </a:cubicBezTo>
                <a:cubicBezTo>
                  <a:pt x="932591" y="384154"/>
                  <a:pt x="916143" y="398158"/>
                  <a:pt x="900718" y="413255"/>
                </a:cubicBezTo>
                <a:cubicBezTo>
                  <a:pt x="870134" y="440897"/>
                  <a:pt x="839477" y="468515"/>
                  <a:pt x="810012" y="497299"/>
                </a:cubicBezTo>
                <a:cubicBezTo>
                  <a:pt x="890328" y="493774"/>
                  <a:pt x="970717" y="498320"/>
                  <a:pt x="1050595" y="506853"/>
                </a:cubicBezTo>
                <a:cubicBezTo>
                  <a:pt x="1092907" y="511448"/>
                  <a:pt x="1135777" y="513223"/>
                  <a:pt x="1177432" y="522559"/>
                </a:cubicBezTo>
                <a:cubicBezTo>
                  <a:pt x="1205996" y="527931"/>
                  <a:pt x="1232103" y="561530"/>
                  <a:pt x="1205655" y="585622"/>
                </a:cubicBezTo>
                <a:cubicBezTo>
                  <a:pt x="1198599" y="592891"/>
                  <a:pt x="1188794" y="596173"/>
                  <a:pt x="1179402" y="599285"/>
                </a:cubicBezTo>
                <a:cubicBezTo>
                  <a:pt x="1161787" y="604852"/>
                  <a:pt x="1144536" y="611757"/>
                  <a:pt x="1126459" y="615671"/>
                </a:cubicBezTo>
                <a:cubicBezTo>
                  <a:pt x="1107602" y="619950"/>
                  <a:pt x="1088211" y="620071"/>
                  <a:pt x="1069062" y="621919"/>
                </a:cubicBezTo>
                <a:cubicBezTo>
                  <a:pt x="1038114" y="626441"/>
                  <a:pt x="1006848" y="625079"/>
                  <a:pt x="975681" y="626319"/>
                </a:cubicBezTo>
                <a:cubicBezTo>
                  <a:pt x="935705" y="628410"/>
                  <a:pt x="895924" y="622672"/>
                  <a:pt x="855949" y="622940"/>
                </a:cubicBezTo>
                <a:cubicBezTo>
                  <a:pt x="866022" y="632154"/>
                  <a:pt x="878163" y="638791"/>
                  <a:pt x="888260" y="648005"/>
                </a:cubicBezTo>
                <a:cubicBezTo>
                  <a:pt x="897993" y="656611"/>
                  <a:pt x="906849" y="666117"/>
                  <a:pt x="916484" y="674844"/>
                </a:cubicBezTo>
                <a:cubicBezTo>
                  <a:pt x="945754" y="699618"/>
                  <a:pt x="974367" y="725752"/>
                  <a:pt x="997335" y="756628"/>
                </a:cubicBezTo>
                <a:cubicBezTo>
                  <a:pt x="1007213" y="770631"/>
                  <a:pt x="1017968" y="783978"/>
                  <a:pt x="1027603" y="798127"/>
                </a:cubicBezTo>
                <a:cubicBezTo>
                  <a:pt x="1039525" y="816433"/>
                  <a:pt x="1049062" y="836271"/>
                  <a:pt x="1058868" y="855501"/>
                </a:cubicBezTo>
                <a:cubicBezTo>
                  <a:pt x="1069257" y="875510"/>
                  <a:pt x="1078989" y="901377"/>
                  <a:pt x="1052931" y="913776"/>
                </a:cubicBezTo>
                <a:cubicBezTo>
                  <a:pt x="1019111" y="926393"/>
                  <a:pt x="978746" y="893038"/>
                  <a:pt x="953540" y="873103"/>
                </a:cubicBezTo>
                <a:cubicBezTo>
                  <a:pt x="939379" y="860218"/>
                  <a:pt x="925316" y="847187"/>
                  <a:pt x="912153" y="833257"/>
                </a:cubicBezTo>
                <a:cubicBezTo>
                  <a:pt x="901107" y="821174"/>
                  <a:pt x="892275" y="809189"/>
                  <a:pt x="880961" y="798005"/>
                </a:cubicBezTo>
                <a:cubicBezTo>
                  <a:pt x="863540" y="781936"/>
                  <a:pt x="848747" y="763410"/>
                  <a:pt x="832178" y="746538"/>
                </a:cubicBezTo>
                <a:cubicBezTo>
                  <a:pt x="818431" y="733483"/>
                  <a:pt x="805390" y="719747"/>
                  <a:pt x="792081" y="706279"/>
                </a:cubicBezTo>
                <a:cubicBezTo>
                  <a:pt x="777044" y="691595"/>
                  <a:pt x="760816" y="678199"/>
                  <a:pt x="746120" y="663151"/>
                </a:cubicBezTo>
                <a:cubicBezTo>
                  <a:pt x="741716" y="706546"/>
                  <a:pt x="739697" y="749796"/>
                  <a:pt x="736388" y="793192"/>
                </a:cubicBezTo>
                <a:cubicBezTo>
                  <a:pt x="732787" y="843273"/>
                  <a:pt x="724514" y="892795"/>
                  <a:pt x="714466" y="941952"/>
                </a:cubicBezTo>
                <a:cubicBezTo>
                  <a:pt x="708261" y="966288"/>
                  <a:pt x="683371" y="1111159"/>
                  <a:pt x="654076" y="1102772"/>
                </a:cubicBezTo>
                <a:close/>
                <a:moveTo>
                  <a:pt x="656364" y="1090178"/>
                </a:moveTo>
                <a:cubicBezTo>
                  <a:pt x="662519" y="1082447"/>
                  <a:pt x="667093" y="1073695"/>
                  <a:pt x="670281" y="1064360"/>
                </a:cubicBezTo>
                <a:cubicBezTo>
                  <a:pt x="677045" y="1044935"/>
                  <a:pt x="682738" y="1025170"/>
                  <a:pt x="687361" y="1005137"/>
                </a:cubicBezTo>
                <a:cubicBezTo>
                  <a:pt x="703711" y="936920"/>
                  <a:pt x="717799" y="867827"/>
                  <a:pt x="723371" y="797811"/>
                </a:cubicBezTo>
                <a:cubicBezTo>
                  <a:pt x="727507" y="749431"/>
                  <a:pt x="728821" y="700833"/>
                  <a:pt x="734830" y="652648"/>
                </a:cubicBezTo>
                <a:cubicBezTo>
                  <a:pt x="735755" y="646716"/>
                  <a:pt x="742154" y="642267"/>
                  <a:pt x="747409" y="646570"/>
                </a:cubicBezTo>
                <a:cubicBezTo>
                  <a:pt x="753711" y="652818"/>
                  <a:pt x="759794" y="659310"/>
                  <a:pt x="766314" y="665339"/>
                </a:cubicBezTo>
                <a:cubicBezTo>
                  <a:pt x="783638" y="681384"/>
                  <a:pt x="801399" y="696943"/>
                  <a:pt x="817433" y="714302"/>
                </a:cubicBezTo>
                <a:cubicBezTo>
                  <a:pt x="829501" y="726822"/>
                  <a:pt x="842543" y="738345"/>
                  <a:pt x="854076" y="751376"/>
                </a:cubicBezTo>
                <a:cubicBezTo>
                  <a:pt x="866265" y="765987"/>
                  <a:pt x="879817" y="779261"/>
                  <a:pt x="893297" y="792681"/>
                </a:cubicBezTo>
                <a:cubicBezTo>
                  <a:pt x="902445" y="802065"/>
                  <a:pt x="910523" y="812471"/>
                  <a:pt x="919136" y="822341"/>
                </a:cubicBezTo>
                <a:cubicBezTo>
                  <a:pt x="936168" y="840088"/>
                  <a:pt x="953759" y="857519"/>
                  <a:pt x="973053" y="872835"/>
                </a:cubicBezTo>
                <a:cubicBezTo>
                  <a:pt x="992980" y="886353"/>
                  <a:pt x="1025972" y="913411"/>
                  <a:pt x="1050620" y="900672"/>
                </a:cubicBezTo>
                <a:cubicBezTo>
                  <a:pt x="1055559" y="897122"/>
                  <a:pt x="1058722" y="891531"/>
                  <a:pt x="1056727" y="885453"/>
                </a:cubicBezTo>
                <a:cubicBezTo>
                  <a:pt x="1055169" y="877066"/>
                  <a:pt x="1051690" y="869262"/>
                  <a:pt x="1047919" y="861652"/>
                </a:cubicBezTo>
                <a:cubicBezTo>
                  <a:pt x="1037943" y="842033"/>
                  <a:pt x="1028357" y="822122"/>
                  <a:pt x="1016240" y="803694"/>
                </a:cubicBezTo>
                <a:cubicBezTo>
                  <a:pt x="1001471" y="783832"/>
                  <a:pt x="987579" y="763240"/>
                  <a:pt x="971423" y="744496"/>
                </a:cubicBezTo>
                <a:cubicBezTo>
                  <a:pt x="953880" y="725266"/>
                  <a:pt x="935073" y="706692"/>
                  <a:pt x="915073" y="690258"/>
                </a:cubicBezTo>
                <a:cubicBezTo>
                  <a:pt x="902688" y="679901"/>
                  <a:pt x="891740" y="667989"/>
                  <a:pt x="879744" y="657194"/>
                </a:cubicBezTo>
                <a:cubicBezTo>
                  <a:pt x="870377" y="649026"/>
                  <a:pt x="859769" y="642510"/>
                  <a:pt x="850183" y="634634"/>
                </a:cubicBezTo>
                <a:cubicBezTo>
                  <a:pt x="843492" y="629285"/>
                  <a:pt x="830304" y="616181"/>
                  <a:pt x="843857" y="610857"/>
                </a:cubicBezTo>
                <a:cubicBezTo>
                  <a:pt x="858650" y="609520"/>
                  <a:pt x="873662" y="610954"/>
                  <a:pt x="888528" y="611173"/>
                </a:cubicBezTo>
                <a:cubicBezTo>
                  <a:pt x="919890" y="612753"/>
                  <a:pt x="951180" y="615549"/>
                  <a:pt x="982591" y="613458"/>
                </a:cubicBezTo>
                <a:cubicBezTo>
                  <a:pt x="1008016" y="612583"/>
                  <a:pt x="1033564" y="613799"/>
                  <a:pt x="1058843" y="610395"/>
                </a:cubicBezTo>
                <a:cubicBezTo>
                  <a:pt x="1079111" y="607818"/>
                  <a:pt x="1099646" y="608037"/>
                  <a:pt x="1119768" y="604244"/>
                </a:cubicBezTo>
                <a:cubicBezTo>
                  <a:pt x="1140327" y="600063"/>
                  <a:pt x="1159840" y="592186"/>
                  <a:pt x="1179792" y="585914"/>
                </a:cubicBezTo>
                <a:cubicBezTo>
                  <a:pt x="1206434" y="577794"/>
                  <a:pt x="1213393" y="556084"/>
                  <a:pt x="1187943" y="539795"/>
                </a:cubicBezTo>
                <a:cubicBezTo>
                  <a:pt x="1170595" y="531505"/>
                  <a:pt x="1150789" y="530533"/>
                  <a:pt x="1132006" y="527688"/>
                </a:cubicBezTo>
                <a:cubicBezTo>
                  <a:pt x="1119768" y="526230"/>
                  <a:pt x="1107505" y="524747"/>
                  <a:pt x="1095218" y="523555"/>
                </a:cubicBezTo>
                <a:cubicBezTo>
                  <a:pt x="1051568" y="519714"/>
                  <a:pt x="1007797" y="515192"/>
                  <a:pt x="964148" y="511667"/>
                </a:cubicBezTo>
                <a:cubicBezTo>
                  <a:pt x="920572" y="509479"/>
                  <a:pt x="876922" y="507704"/>
                  <a:pt x="833297" y="509066"/>
                </a:cubicBezTo>
                <a:cubicBezTo>
                  <a:pt x="823370" y="508580"/>
                  <a:pt x="798382" y="513855"/>
                  <a:pt x="793249" y="504058"/>
                </a:cubicBezTo>
                <a:cubicBezTo>
                  <a:pt x="790694" y="498272"/>
                  <a:pt x="796363" y="493871"/>
                  <a:pt x="799745" y="489909"/>
                </a:cubicBezTo>
                <a:cubicBezTo>
                  <a:pt x="807579" y="481521"/>
                  <a:pt x="816071" y="473814"/>
                  <a:pt x="824587" y="466156"/>
                </a:cubicBezTo>
                <a:cubicBezTo>
                  <a:pt x="833978" y="457793"/>
                  <a:pt x="843078" y="449090"/>
                  <a:pt x="852032" y="440265"/>
                </a:cubicBezTo>
                <a:cubicBezTo>
                  <a:pt x="869672" y="423636"/>
                  <a:pt x="888212" y="408539"/>
                  <a:pt x="905389" y="391496"/>
                </a:cubicBezTo>
                <a:cubicBezTo>
                  <a:pt x="922688" y="375524"/>
                  <a:pt x="940936" y="360645"/>
                  <a:pt x="957603" y="343992"/>
                </a:cubicBezTo>
                <a:cubicBezTo>
                  <a:pt x="974780" y="328190"/>
                  <a:pt x="992299" y="312801"/>
                  <a:pt x="1009355" y="296877"/>
                </a:cubicBezTo>
                <a:cubicBezTo>
                  <a:pt x="1030571" y="279349"/>
                  <a:pt x="1052128" y="262209"/>
                  <a:pt x="1068843" y="240061"/>
                </a:cubicBezTo>
                <a:cubicBezTo>
                  <a:pt x="1081593" y="222800"/>
                  <a:pt x="1095145" y="204348"/>
                  <a:pt x="1096045" y="182419"/>
                </a:cubicBezTo>
                <a:cubicBezTo>
                  <a:pt x="1090084" y="148505"/>
                  <a:pt x="1053515" y="154437"/>
                  <a:pt x="1029890" y="165693"/>
                </a:cubicBezTo>
                <a:cubicBezTo>
                  <a:pt x="1001861" y="178287"/>
                  <a:pt x="977895" y="197784"/>
                  <a:pt x="954172" y="216893"/>
                </a:cubicBezTo>
                <a:cubicBezTo>
                  <a:pt x="927773" y="238506"/>
                  <a:pt x="901180" y="261285"/>
                  <a:pt x="875803" y="283895"/>
                </a:cubicBezTo>
                <a:cubicBezTo>
                  <a:pt x="865779" y="292647"/>
                  <a:pt x="856071" y="301812"/>
                  <a:pt x="846606" y="311172"/>
                </a:cubicBezTo>
                <a:cubicBezTo>
                  <a:pt x="828285" y="328652"/>
                  <a:pt x="808893" y="345013"/>
                  <a:pt x="792689" y="364584"/>
                </a:cubicBezTo>
                <a:cubicBezTo>
                  <a:pt x="779915" y="379341"/>
                  <a:pt x="765244" y="392250"/>
                  <a:pt x="751984" y="406545"/>
                </a:cubicBezTo>
                <a:cubicBezTo>
                  <a:pt x="738261" y="422275"/>
                  <a:pt x="723395" y="436861"/>
                  <a:pt x="706996" y="449795"/>
                </a:cubicBezTo>
                <a:cubicBezTo>
                  <a:pt x="701473" y="454220"/>
                  <a:pt x="696996" y="460006"/>
                  <a:pt x="691059" y="463798"/>
                </a:cubicBezTo>
                <a:cubicBezTo>
                  <a:pt x="687458" y="465865"/>
                  <a:pt x="682592" y="463774"/>
                  <a:pt x="681473" y="459811"/>
                </a:cubicBezTo>
                <a:cubicBezTo>
                  <a:pt x="680865" y="456505"/>
                  <a:pt x="681814" y="452809"/>
                  <a:pt x="681862" y="449552"/>
                </a:cubicBezTo>
                <a:cubicBezTo>
                  <a:pt x="682811" y="432291"/>
                  <a:pt x="684344" y="415103"/>
                  <a:pt x="686485" y="397963"/>
                </a:cubicBezTo>
                <a:cubicBezTo>
                  <a:pt x="693006" y="342339"/>
                  <a:pt x="702422" y="287055"/>
                  <a:pt x="711059" y="231723"/>
                </a:cubicBezTo>
                <a:cubicBezTo>
                  <a:pt x="715682" y="206901"/>
                  <a:pt x="718894" y="181909"/>
                  <a:pt x="721424" y="156795"/>
                </a:cubicBezTo>
                <a:cubicBezTo>
                  <a:pt x="724344" y="126649"/>
                  <a:pt x="729113" y="96576"/>
                  <a:pt x="728748" y="66187"/>
                </a:cubicBezTo>
                <a:cubicBezTo>
                  <a:pt x="728285" y="52524"/>
                  <a:pt x="729672" y="37840"/>
                  <a:pt x="725585" y="24712"/>
                </a:cubicBezTo>
                <a:cubicBezTo>
                  <a:pt x="712057" y="2565"/>
                  <a:pt x="680573" y="14793"/>
                  <a:pt x="665415" y="29064"/>
                </a:cubicBezTo>
                <a:cubicBezTo>
                  <a:pt x="635609" y="55393"/>
                  <a:pt x="622665" y="114664"/>
                  <a:pt x="612447" y="152662"/>
                </a:cubicBezTo>
                <a:cubicBezTo>
                  <a:pt x="602495" y="198708"/>
                  <a:pt x="591911" y="244705"/>
                  <a:pt x="584588" y="291237"/>
                </a:cubicBezTo>
                <a:cubicBezTo>
                  <a:pt x="581595" y="316083"/>
                  <a:pt x="575877" y="340467"/>
                  <a:pt x="572447" y="365240"/>
                </a:cubicBezTo>
                <a:cubicBezTo>
                  <a:pt x="568821" y="388774"/>
                  <a:pt x="564564" y="412234"/>
                  <a:pt x="561741" y="435913"/>
                </a:cubicBezTo>
                <a:cubicBezTo>
                  <a:pt x="560792" y="443401"/>
                  <a:pt x="559843" y="450889"/>
                  <a:pt x="559259" y="458401"/>
                </a:cubicBezTo>
                <a:cubicBezTo>
                  <a:pt x="558749" y="461513"/>
                  <a:pt x="560014" y="465743"/>
                  <a:pt x="556486" y="467348"/>
                </a:cubicBezTo>
                <a:cubicBezTo>
                  <a:pt x="556242" y="472283"/>
                  <a:pt x="550281" y="474884"/>
                  <a:pt x="546437" y="471894"/>
                </a:cubicBezTo>
                <a:cubicBezTo>
                  <a:pt x="535634" y="461440"/>
                  <a:pt x="530038" y="446780"/>
                  <a:pt x="521693" y="434406"/>
                </a:cubicBezTo>
                <a:cubicBezTo>
                  <a:pt x="508116" y="412210"/>
                  <a:pt x="494613" y="389941"/>
                  <a:pt x="483420" y="366407"/>
                </a:cubicBezTo>
                <a:cubicBezTo>
                  <a:pt x="462399" y="325127"/>
                  <a:pt x="436973" y="286156"/>
                  <a:pt x="412107" y="247160"/>
                </a:cubicBezTo>
                <a:cubicBezTo>
                  <a:pt x="397508" y="227517"/>
                  <a:pt x="383689" y="207436"/>
                  <a:pt x="371304" y="186309"/>
                </a:cubicBezTo>
                <a:cubicBezTo>
                  <a:pt x="347752" y="154632"/>
                  <a:pt x="322716" y="123270"/>
                  <a:pt x="291742" y="98497"/>
                </a:cubicBezTo>
                <a:cubicBezTo>
                  <a:pt x="272302" y="83837"/>
                  <a:pt x="239577" y="64607"/>
                  <a:pt x="215344" y="74283"/>
                </a:cubicBezTo>
                <a:cubicBezTo>
                  <a:pt x="208848" y="86025"/>
                  <a:pt x="212911" y="99980"/>
                  <a:pt x="214906" y="112427"/>
                </a:cubicBezTo>
                <a:cubicBezTo>
                  <a:pt x="221281" y="142646"/>
                  <a:pt x="231426" y="171966"/>
                  <a:pt x="245076" y="199656"/>
                </a:cubicBezTo>
                <a:cubicBezTo>
                  <a:pt x="254808" y="219251"/>
                  <a:pt x="267460" y="237168"/>
                  <a:pt x="278288" y="256156"/>
                </a:cubicBezTo>
                <a:cubicBezTo>
                  <a:pt x="294662" y="286107"/>
                  <a:pt x="311864" y="315548"/>
                  <a:pt x="333056" y="342412"/>
                </a:cubicBezTo>
                <a:cubicBezTo>
                  <a:pt x="348360" y="364195"/>
                  <a:pt x="365538" y="384495"/>
                  <a:pt x="381912" y="405451"/>
                </a:cubicBezTo>
                <a:cubicBezTo>
                  <a:pt x="390939" y="417315"/>
                  <a:pt x="399747" y="429422"/>
                  <a:pt x="409820" y="440484"/>
                </a:cubicBezTo>
                <a:cubicBezTo>
                  <a:pt x="427411" y="459082"/>
                  <a:pt x="443640" y="478847"/>
                  <a:pt x="459771" y="498709"/>
                </a:cubicBezTo>
                <a:cubicBezTo>
                  <a:pt x="469406" y="510792"/>
                  <a:pt x="496072" y="536586"/>
                  <a:pt x="488287" y="552802"/>
                </a:cubicBezTo>
                <a:cubicBezTo>
                  <a:pt x="480963" y="561773"/>
                  <a:pt x="451790" y="552048"/>
                  <a:pt x="439941" y="552656"/>
                </a:cubicBezTo>
                <a:cubicBezTo>
                  <a:pt x="376024" y="552413"/>
                  <a:pt x="312132" y="555962"/>
                  <a:pt x="248215" y="556570"/>
                </a:cubicBezTo>
                <a:cubicBezTo>
                  <a:pt x="209626" y="558515"/>
                  <a:pt x="171062" y="560606"/>
                  <a:pt x="132400" y="561238"/>
                </a:cubicBezTo>
                <a:cubicBezTo>
                  <a:pt x="98094" y="562186"/>
                  <a:pt x="64907" y="562162"/>
                  <a:pt x="32620" y="573855"/>
                </a:cubicBezTo>
                <a:cubicBezTo>
                  <a:pt x="25199" y="577016"/>
                  <a:pt x="14883" y="579593"/>
                  <a:pt x="12693" y="588345"/>
                </a:cubicBezTo>
                <a:cubicBezTo>
                  <a:pt x="13496" y="604658"/>
                  <a:pt x="38410" y="619220"/>
                  <a:pt x="52182" y="624666"/>
                </a:cubicBezTo>
                <a:cubicBezTo>
                  <a:pt x="97948" y="638815"/>
                  <a:pt x="146658" y="636870"/>
                  <a:pt x="194030" y="637040"/>
                </a:cubicBezTo>
                <a:cubicBezTo>
                  <a:pt x="245684" y="636262"/>
                  <a:pt x="297290" y="633151"/>
                  <a:pt x="348871" y="630282"/>
                </a:cubicBezTo>
                <a:cubicBezTo>
                  <a:pt x="386268" y="627462"/>
                  <a:pt x="423664" y="623232"/>
                  <a:pt x="461231" y="624836"/>
                </a:cubicBezTo>
                <a:cubicBezTo>
                  <a:pt x="469260" y="625882"/>
                  <a:pt x="485513" y="623232"/>
                  <a:pt x="485537" y="634852"/>
                </a:cubicBezTo>
                <a:cubicBezTo>
                  <a:pt x="485318" y="636384"/>
                  <a:pt x="484491" y="638013"/>
                  <a:pt x="483396" y="639107"/>
                </a:cubicBezTo>
                <a:cubicBezTo>
                  <a:pt x="477630" y="643775"/>
                  <a:pt x="471206" y="647664"/>
                  <a:pt x="465318" y="652186"/>
                </a:cubicBezTo>
                <a:cubicBezTo>
                  <a:pt x="450695" y="662373"/>
                  <a:pt x="439090" y="676060"/>
                  <a:pt x="424881" y="686757"/>
                </a:cubicBezTo>
                <a:cubicBezTo>
                  <a:pt x="393907" y="708686"/>
                  <a:pt x="364370" y="732559"/>
                  <a:pt x="334394" y="755825"/>
                </a:cubicBezTo>
                <a:cubicBezTo>
                  <a:pt x="312935" y="773451"/>
                  <a:pt x="291888" y="791539"/>
                  <a:pt x="271353" y="810185"/>
                </a:cubicBezTo>
                <a:cubicBezTo>
                  <a:pt x="241451" y="835080"/>
                  <a:pt x="212862" y="861774"/>
                  <a:pt x="188750" y="892382"/>
                </a:cubicBezTo>
                <a:cubicBezTo>
                  <a:pt x="180162" y="903686"/>
                  <a:pt x="172424" y="915623"/>
                  <a:pt x="164979" y="927682"/>
                </a:cubicBezTo>
                <a:cubicBezTo>
                  <a:pt x="152546" y="948273"/>
                  <a:pt x="138361" y="972585"/>
                  <a:pt x="146707" y="997236"/>
                </a:cubicBezTo>
                <a:cubicBezTo>
                  <a:pt x="149651" y="1001199"/>
                  <a:pt x="156366" y="997893"/>
                  <a:pt x="160551" y="997795"/>
                </a:cubicBezTo>
                <a:cubicBezTo>
                  <a:pt x="171743" y="995389"/>
                  <a:pt x="182278" y="990867"/>
                  <a:pt x="192765" y="986418"/>
                </a:cubicBezTo>
                <a:cubicBezTo>
                  <a:pt x="217801" y="976158"/>
                  <a:pt x="240526" y="961572"/>
                  <a:pt x="262813" y="946426"/>
                </a:cubicBezTo>
                <a:cubicBezTo>
                  <a:pt x="294443" y="924157"/>
                  <a:pt x="325562" y="901158"/>
                  <a:pt x="354540" y="875510"/>
                </a:cubicBezTo>
                <a:cubicBezTo>
                  <a:pt x="369285" y="862989"/>
                  <a:pt x="382521" y="848889"/>
                  <a:pt x="396487" y="835518"/>
                </a:cubicBezTo>
                <a:cubicBezTo>
                  <a:pt x="405878" y="826863"/>
                  <a:pt x="415489" y="818427"/>
                  <a:pt x="424418" y="809286"/>
                </a:cubicBezTo>
                <a:cubicBezTo>
                  <a:pt x="462204" y="768759"/>
                  <a:pt x="502836" y="731076"/>
                  <a:pt x="544466" y="694561"/>
                </a:cubicBezTo>
                <a:cubicBezTo>
                  <a:pt x="556632" y="683840"/>
                  <a:pt x="569649" y="674115"/>
                  <a:pt x="581473" y="663005"/>
                </a:cubicBezTo>
                <a:cubicBezTo>
                  <a:pt x="586997" y="657875"/>
                  <a:pt x="597629" y="645647"/>
                  <a:pt x="603152" y="657121"/>
                </a:cubicBezTo>
                <a:cubicBezTo>
                  <a:pt x="604417" y="662883"/>
                  <a:pt x="603371" y="668985"/>
                  <a:pt x="603687" y="674869"/>
                </a:cubicBezTo>
                <a:cubicBezTo>
                  <a:pt x="603663" y="735696"/>
                  <a:pt x="603541" y="796547"/>
                  <a:pt x="605439" y="857349"/>
                </a:cubicBezTo>
                <a:cubicBezTo>
                  <a:pt x="605707" y="901231"/>
                  <a:pt x="609551" y="944943"/>
                  <a:pt x="619113" y="987828"/>
                </a:cubicBezTo>
                <a:cubicBezTo>
                  <a:pt x="623468" y="1008225"/>
                  <a:pt x="628018" y="1028671"/>
                  <a:pt x="635026" y="1048363"/>
                </a:cubicBezTo>
                <a:cubicBezTo>
                  <a:pt x="640670" y="1062779"/>
                  <a:pt x="644004" y="1079797"/>
                  <a:pt x="656364" y="109017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p12"/>
          <p:cNvSpPr/>
          <p:nvPr/>
        </p:nvSpPr>
        <p:spPr>
          <a:xfrm rot="883741">
            <a:off x="8314800" y="1029625"/>
            <a:ext cx="597352" cy="540379"/>
          </a:xfrm>
          <a:custGeom>
            <a:rect b="b" l="l" r="r" t="t"/>
            <a:pathLst>
              <a:path extrusionOk="0" h="1077571" w="1191180">
                <a:moveTo>
                  <a:pt x="1175323" y="527213"/>
                </a:moveTo>
                <a:cubicBezTo>
                  <a:pt x="1200773" y="543501"/>
                  <a:pt x="1193790" y="565211"/>
                  <a:pt x="1167172" y="573331"/>
                </a:cubicBezTo>
                <a:cubicBezTo>
                  <a:pt x="1147221" y="579604"/>
                  <a:pt x="1127707" y="587480"/>
                  <a:pt x="1107148" y="591662"/>
                </a:cubicBezTo>
                <a:cubicBezTo>
                  <a:pt x="1087051" y="595454"/>
                  <a:pt x="1066491" y="595236"/>
                  <a:pt x="1046224" y="597813"/>
                </a:cubicBezTo>
                <a:cubicBezTo>
                  <a:pt x="1020920" y="601241"/>
                  <a:pt x="995397" y="600001"/>
                  <a:pt x="969971" y="600876"/>
                </a:cubicBezTo>
                <a:cubicBezTo>
                  <a:pt x="938560" y="602967"/>
                  <a:pt x="907246" y="600171"/>
                  <a:pt x="875908" y="598591"/>
                </a:cubicBezTo>
                <a:cubicBezTo>
                  <a:pt x="861042" y="598372"/>
                  <a:pt x="846030" y="596913"/>
                  <a:pt x="831237" y="598275"/>
                </a:cubicBezTo>
                <a:cubicBezTo>
                  <a:pt x="817685" y="603599"/>
                  <a:pt x="830847" y="616703"/>
                  <a:pt x="837563" y="622051"/>
                </a:cubicBezTo>
                <a:cubicBezTo>
                  <a:pt x="847149" y="629928"/>
                  <a:pt x="857757" y="636443"/>
                  <a:pt x="867100" y="644612"/>
                </a:cubicBezTo>
                <a:cubicBezTo>
                  <a:pt x="879095" y="655406"/>
                  <a:pt x="890044" y="667319"/>
                  <a:pt x="902429" y="677675"/>
                </a:cubicBezTo>
                <a:cubicBezTo>
                  <a:pt x="922429" y="694085"/>
                  <a:pt x="941261" y="712683"/>
                  <a:pt x="958803" y="731889"/>
                </a:cubicBezTo>
                <a:cubicBezTo>
                  <a:pt x="974959" y="750658"/>
                  <a:pt x="988876" y="771225"/>
                  <a:pt x="1003620" y="791087"/>
                </a:cubicBezTo>
                <a:cubicBezTo>
                  <a:pt x="1015737" y="809515"/>
                  <a:pt x="1025299" y="829426"/>
                  <a:pt x="1035299" y="849045"/>
                </a:cubicBezTo>
                <a:cubicBezTo>
                  <a:pt x="1039070" y="856655"/>
                  <a:pt x="1042550" y="864434"/>
                  <a:pt x="1044107" y="872846"/>
                </a:cubicBezTo>
                <a:cubicBezTo>
                  <a:pt x="1046102" y="878924"/>
                  <a:pt x="1042939" y="884516"/>
                  <a:pt x="1038000" y="888065"/>
                </a:cubicBezTo>
                <a:cubicBezTo>
                  <a:pt x="1013328" y="900804"/>
                  <a:pt x="980336" y="873746"/>
                  <a:pt x="960433" y="860229"/>
                </a:cubicBezTo>
                <a:cubicBezTo>
                  <a:pt x="941163" y="844912"/>
                  <a:pt x="923572" y="827457"/>
                  <a:pt x="906516" y="809734"/>
                </a:cubicBezTo>
                <a:cubicBezTo>
                  <a:pt x="897903" y="799864"/>
                  <a:pt x="889850" y="789458"/>
                  <a:pt x="880677" y="780074"/>
                </a:cubicBezTo>
                <a:cubicBezTo>
                  <a:pt x="867198" y="766654"/>
                  <a:pt x="853645" y="753381"/>
                  <a:pt x="841456" y="738769"/>
                </a:cubicBezTo>
                <a:cubicBezTo>
                  <a:pt x="829923" y="725739"/>
                  <a:pt x="816882" y="714215"/>
                  <a:pt x="804814" y="701695"/>
                </a:cubicBezTo>
                <a:cubicBezTo>
                  <a:pt x="788780" y="684312"/>
                  <a:pt x="771018" y="668777"/>
                  <a:pt x="753695" y="652732"/>
                </a:cubicBezTo>
                <a:cubicBezTo>
                  <a:pt x="747174" y="646703"/>
                  <a:pt x="741091" y="640212"/>
                  <a:pt x="734790" y="633964"/>
                </a:cubicBezTo>
                <a:cubicBezTo>
                  <a:pt x="729534" y="629685"/>
                  <a:pt x="723135" y="634109"/>
                  <a:pt x="722211" y="640041"/>
                </a:cubicBezTo>
                <a:cubicBezTo>
                  <a:pt x="716201" y="688202"/>
                  <a:pt x="714887" y="736825"/>
                  <a:pt x="710751" y="785204"/>
                </a:cubicBezTo>
                <a:cubicBezTo>
                  <a:pt x="705179" y="855220"/>
                  <a:pt x="691091" y="924313"/>
                  <a:pt x="674741" y="992531"/>
                </a:cubicBezTo>
                <a:cubicBezTo>
                  <a:pt x="670143" y="1012563"/>
                  <a:pt x="664425" y="1032328"/>
                  <a:pt x="657661" y="1051753"/>
                </a:cubicBezTo>
                <a:cubicBezTo>
                  <a:pt x="654474" y="1061088"/>
                  <a:pt x="649899" y="1069840"/>
                  <a:pt x="643744" y="1077571"/>
                </a:cubicBezTo>
                <a:cubicBezTo>
                  <a:pt x="631384" y="1067166"/>
                  <a:pt x="628050" y="1050148"/>
                  <a:pt x="622357" y="1035707"/>
                </a:cubicBezTo>
                <a:cubicBezTo>
                  <a:pt x="615350" y="1016040"/>
                  <a:pt x="610824" y="995569"/>
                  <a:pt x="606445" y="975172"/>
                </a:cubicBezTo>
                <a:cubicBezTo>
                  <a:pt x="596858" y="932287"/>
                  <a:pt x="593014" y="888576"/>
                  <a:pt x="592771" y="844694"/>
                </a:cubicBezTo>
                <a:cubicBezTo>
                  <a:pt x="590873" y="783891"/>
                  <a:pt x="590970" y="723040"/>
                  <a:pt x="591019" y="662213"/>
                </a:cubicBezTo>
                <a:cubicBezTo>
                  <a:pt x="590703" y="656330"/>
                  <a:pt x="591749" y="650228"/>
                  <a:pt x="590484" y="644466"/>
                </a:cubicBezTo>
                <a:cubicBezTo>
                  <a:pt x="584985" y="632991"/>
                  <a:pt x="574328" y="645244"/>
                  <a:pt x="568805" y="650349"/>
                </a:cubicBezTo>
                <a:cubicBezTo>
                  <a:pt x="556980" y="661460"/>
                  <a:pt x="543963" y="671184"/>
                  <a:pt x="531798" y="681905"/>
                </a:cubicBezTo>
                <a:cubicBezTo>
                  <a:pt x="490144" y="718421"/>
                  <a:pt x="449535" y="756103"/>
                  <a:pt x="411750" y="796630"/>
                </a:cubicBezTo>
                <a:cubicBezTo>
                  <a:pt x="402820" y="805771"/>
                  <a:pt x="393234" y="814207"/>
                  <a:pt x="383818" y="822862"/>
                </a:cubicBezTo>
                <a:cubicBezTo>
                  <a:pt x="369877" y="836209"/>
                  <a:pt x="356641" y="850334"/>
                  <a:pt x="341896" y="862854"/>
                </a:cubicBezTo>
                <a:cubicBezTo>
                  <a:pt x="312918" y="888503"/>
                  <a:pt x="281799" y="911525"/>
                  <a:pt x="250169" y="933770"/>
                </a:cubicBezTo>
                <a:cubicBezTo>
                  <a:pt x="227882" y="948916"/>
                  <a:pt x="205157" y="963527"/>
                  <a:pt x="180121" y="973787"/>
                </a:cubicBezTo>
                <a:cubicBezTo>
                  <a:pt x="169634" y="978235"/>
                  <a:pt x="159099" y="982733"/>
                  <a:pt x="147907" y="985164"/>
                </a:cubicBezTo>
                <a:cubicBezTo>
                  <a:pt x="143698" y="985261"/>
                  <a:pt x="137007" y="988592"/>
                  <a:pt x="134063" y="984605"/>
                </a:cubicBezTo>
                <a:cubicBezTo>
                  <a:pt x="125693" y="959953"/>
                  <a:pt x="139902" y="935642"/>
                  <a:pt x="152335" y="915051"/>
                </a:cubicBezTo>
                <a:cubicBezTo>
                  <a:pt x="159780" y="902992"/>
                  <a:pt x="167517" y="891055"/>
                  <a:pt x="176106" y="879751"/>
                </a:cubicBezTo>
                <a:cubicBezTo>
                  <a:pt x="200242" y="849143"/>
                  <a:pt x="228831" y="822449"/>
                  <a:pt x="258709" y="797554"/>
                </a:cubicBezTo>
                <a:cubicBezTo>
                  <a:pt x="279269" y="778907"/>
                  <a:pt x="300290" y="760820"/>
                  <a:pt x="321750" y="743194"/>
                </a:cubicBezTo>
                <a:cubicBezTo>
                  <a:pt x="351750" y="719928"/>
                  <a:pt x="381288" y="696055"/>
                  <a:pt x="412236" y="674126"/>
                </a:cubicBezTo>
                <a:cubicBezTo>
                  <a:pt x="426446" y="663429"/>
                  <a:pt x="438051" y="649742"/>
                  <a:pt x="452674" y="639555"/>
                </a:cubicBezTo>
                <a:cubicBezTo>
                  <a:pt x="458587" y="635033"/>
                  <a:pt x="464986" y="631143"/>
                  <a:pt x="470752" y="626476"/>
                </a:cubicBezTo>
                <a:cubicBezTo>
                  <a:pt x="471847" y="625382"/>
                  <a:pt x="472674" y="623753"/>
                  <a:pt x="472893" y="622221"/>
                </a:cubicBezTo>
                <a:cubicBezTo>
                  <a:pt x="472844" y="610600"/>
                  <a:pt x="456616" y="613250"/>
                  <a:pt x="448587" y="612205"/>
                </a:cubicBezTo>
                <a:cubicBezTo>
                  <a:pt x="411020" y="610600"/>
                  <a:pt x="373623" y="614831"/>
                  <a:pt x="336227" y="617651"/>
                </a:cubicBezTo>
                <a:cubicBezTo>
                  <a:pt x="284646" y="620519"/>
                  <a:pt x="233040" y="623631"/>
                  <a:pt x="181386" y="624409"/>
                </a:cubicBezTo>
                <a:cubicBezTo>
                  <a:pt x="134014" y="624239"/>
                  <a:pt x="85279" y="626184"/>
                  <a:pt x="39538" y="612035"/>
                </a:cubicBezTo>
                <a:cubicBezTo>
                  <a:pt x="25693" y="606638"/>
                  <a:pt x="779" y="592075"/>
                  <a:pt x="0" y="575762"/>
                </a:cubicBezTo>
                <a:cubicBezTo>
                  <a:pt x="2214" y="567010"/>
                  <a:pt x="12530" y="564433"/>
                  <a:pt x="19927" y="561273"/>
                </a:cubicBezTo>
                <a:cubicBezTo>
                  <a:pt x="52214" y="549579"/>
                  <a:pt x="85401" y="549603"/>
                  <a:pt x="119707" y="548655"/>
                </a:cubicBezTo>
                <a:cubicBezTo>
                  <a:pt x="158345" y="548023"/>
                  <a:pt x="196933" y="545932"/>
                  <a:pt x="235522" y="543987"/>
                </a:cubicBezTo>
                <a:cubicBezTo>
                  <a:pt x="299439" y="543404"/>
                  <a:pt x="363307" y="539830"/>
                  <a:pt x="427224" y="540073"/>
                </a:cubicBezTo>
                <a:cubicBezTo>
                  <a:pt x="439073" y="539466"/>
                  <a:pt x="468246" y="549190"/>
                  <a:pt x="475569" y="540244"/>
                </a:cubicBezTo>
                <a:cubicBezTo>
                  <a:pt x="483355" y="524004"/>
                  <a:pt x="456689" y="498234"/>
                  <a:pt x="447054" y="486151"/>
                </a:cubicBezTo>
                <a:cubicBezTo>
                  <a:pt x="430922" y="466313"/>
                  <a:pt x="414694" y="446548"/>
                  <a:pt x="397127" y="427925"/>
                </a:cubicBezTo>
                <a:cubicBezTo>
                  <a:pt x="387054" y="416864"/>
                  <a:pt x="378246" y="404757"/>
                  <a:pt x="369220" y="392893"/>
                </a:cubicBezTo>
                <a:cubicBezTo>
                  <a:pt x="352845" y="371937"/>
                  <a:pt x="335667" y="351637"/>
                  <a:pt x="320363" y="329854"/>
                </a:cubicBezTo>
                <a:cubicBezTo>
                  <a:pt x="299171" y="302990"/>
                  <a:pt x="281969" y="273549"/>
                  <a:pt x="265595" y="243597"/>
                </a:cubicBezTo>
                <a:cubicBezTo>
                  <a:pt x="254792" y="224610"/>
                  <a:pt x="242116" y="206693"/>
                  <a:pt x="232383" y="187098"/>
                </a:cubicBezTo>
                <a:cubicBezTo>
                  <a:pt x="218734" y="159407"/>
                  <a:pt x="208588" y="130088"/>
                  <a:pt x="202213" y="99869"/>
                </a:cubicBezTo>
                <a:cubicBezTo>
                  <a:pt x="200218" y="87422"/>
                  <a:pt x="196155" y="73467"/>
                  <a:pt x="202651" y="61725"/>
                </a:cubicBezTo>
                <a:cubicBezTo>
                  <a:pt x="226860" y="52049"/>
                  <a:pt x="259585" y="71279"/>
                  <a:pt x="279025" y="85939"/>
                </a:cubicBezTo>
                <a:cubicBezTo>
                  <a:pt x="309998" y="110712"/>
                  <a:pt x="335035" y="142073"/>
                  <a:pt x="358587" y="173751"/>
                </a:cubicBezTo>
                <a:cubicBezTo>
                  <a:pt x="370971" y="194853"/>
                  <a:pt x="384791" y="214959"/>
                  <a:pt x="399390" y="234602"/>
                </a:cubicBezTo>
                <a:cubicBezTo>
                  <a:pt x="424256" y="273573"/>
                  <a:pt x="449706" y="312544"/>
                  <a:pt x="470703" y="353825"/>
                </a:cubicBezTo>
                <a:cubicBezTo>
                  <a:pt x="481895" y="377358"/>
                  <a:pt x="495399" y="399627"/>
                  <a:pt x="508976" y="421823"/>
                </a:cubicBezTo>
                <a:cubicBezTo>
                  <a:pt x="517321" y="434173"/>
                  <a:pt x="522917" y="448833"/>
                  <a:pt x="533720" y="459311"/>
                </a:cubicBezTo>
                <a:cubicBezTo>
                  <a:pt x="537564" y="462277"/>
                  <a:pt x="543525" y="459700"/>
                  <a:pt x="543769" y="454765"/>
                </a:cubicBezTo>
                <a:cubicBezTo>
                  <a:pt x="547297" y="453161"/>
                  <a:pt x="546031" y="448955"/>
                  <a:pt x="546542" y="445843"/>
                </a:cubicBezTo>
                <a:cubicBezTo>
                  <a:pt x="547126" y="438331"/>
                  <a:pt x="548075" y="430843"/>
                  <a:pt x="549024" y="423355"/>
                </a:cubicBezTo>
                <a:cubicBezTo>
                  <a:pt x="551846" y="399676"/>
                  <a:pt x="556129" y="376215"/>
                  <a:pt x="559730" y="352682"/>
                </a:cubicBezTo>
                <a:cubicBezTo>
                  <a:pt x="563160" y="327909"/>
                  <a:pt x="568878" y="303500"/>
                  <a:pt x="571871" y="278679"/>
                </a:cubicBezTo>
                <a:cubicBezTo>
                  <a:pt x="579194" y="232147"/>
                  <a:pt x="589754" y="186125"/>
                  <a:pt x="599729" y="140104"/>
                </a:cubicBezTo>
                <a:cubicBezTo>
                  <a:pt x="609948" y="102130"/>
                  <a:pt x="622892" y="42835"/>
                  <a:pt x="652649" y="16506"/>
                </a:cubicBezTo>
                <a:cubicBezTo>
                  <a:pt x="667807" y="2211"/>
                  <a:pt x="699315" y="-9994"/>
                  <a:pt x="712819" y="12154"/>
                </a:cubicBezTo>
                <a:cubicBezTo>
                  <a:pt x="716931" y="25258"/>
                  <a:pt x="715520" y="39966"/>
                  <a:pt x="716006" y="53629"/>
                </a:cubicBezTo>
                <a:cubicBezTo>
                  <a:pt x="716371" y="83994"/>
                  <a:pt x="711602" y="114067"/>
                  <a:pt x="708683" y="144237"/>
                </a:cubicBezTo>
                <a:cubicBezTo>
                  <a:pt x="706152" y="169351"/>
                  <a:pt x="702941" y="194367"/>
                  <a:pt x="698318" y="219164"/>
                </a:cubicBezTo>
                <a:cubicBezTo>
                  <a:pt x="689680" y="274497"/>
                  <a:pt x="680264" y="329781"/>
                  <a:pt x="673744" y="385405"/>
                </a:cubicBezTo>
                <a:cubicBezTo>
                  <a:pt x="671603" y="402544"/>
                  <a:pt x="670070" y="419733"/>
                  <a:pt x="669121" y="436994"/>
                </a:cubicBezTo>
                <a:cubicBezTo>
                  <a:pt x="669072" y="440251"/>
                  <a:pt x="668123" y="443947"/>
                  <a:pt x="668731" y="447253"/>
                </a:cubicBezTo>
                <a:cubicBezTo>
                  <a:pt x="669826" y="451216"/>
                  <a:pt x="674693" y="453306"/>
                  <a:pt x="678318" y="451240"/>
                </a:cubicBezTo>
                <a:cubicBezTo>
                  <a:pt x="684255" y="447447"/>
                  <a:pt x="688756" y="441661"/>
                  <a:pt x="694255" y="437237"/>
                </a:cubicBezTo>
                <a:cubicBezTo>
                  <a:pt x="710653" y="424303"/>
                  <a:pt x="725544" y="409716"/>
                  <a:pt x="739242" y="393987"/>
                </a:cubicBezTo>
                <a:cubicBezTo>
                  <a:pt x="752502" y="379668"/>
                  <a:pt x="767150" y="366758"/>
                  <a:pt x="779948" y="352026"/>
                </a:cubicBezTo>
                <a:cubicBezTo>
                  <a:pt x="796176" y="332455"/>
                  <a:pt x="815543" y="316094"/>
                  <a:pt x="833865" y="298614"/>
                </a:cubicBezTo>
                <a:cubicBezTo>
                  <a:pt x="843329" y="289254"/>
                  <a:pt x="853037" y="280089"/>
                  <a:pt x="863061" y="271336"/>
                </a:cubicBezTo>
                <a:cubicBezTo>
                  <a:pt x="888414" y="248727"/>
                  <a:pt x="915032" y="225947"/>
                  <a:pt x="941431" y="204335"/>
                </a:cubicBezTo>
                <a:cubicBezTo>
                  <a:pt x="965153" y="185226"/>
                  <a:pt x="989119" y="165704"/>
                  <a:pt x="1017148" y="153135"/>
                </a:cubicBezTo>
                <a:cubicBezTo>
                  <a:pt x="1040773" y="141879"/>
                  <a:pt x="1077343" y="135947"/>
                  <a:pt x="1083304" y="169861"/>
                </a:cubicBezTo>
                <a:cubicBezTo>
                  <a:pt x="1082403" y="191790"/>
                  <a:pt x="1068851" y="210242"/>
                  <a:pt x="1056102" y="227479"/>
                </a:cubicBezTo>
                <a:cubicBezTo>
                  <a:pt x="1039411" y="249627"/>
                  <a:pt x="1017830" y="266766"/>
                  <a:pt x="996613" y="284294"/>
                </a:cubicBezTo>
                <a:cubicBezTo>
                  <a:pt x="979557" y="300218"/>
                  <a:pt x="962039" y="315632"/>
                  <a:pt x="944862" y="331410"/>
                </a:cubicBezTo>
                <a:cubicBezTo>
                  <a:pt x="928195" y="348039"/>
                  <a:pt x="909923" y="362941"/>
                  <a:pt x="892648" y="378914"/>
                </a:cubicBezTo>
                <a:cubicBezTo>
                  <a:pt x="875494" y="395956"/>
                  <a:pt x="856954" y="411053"/>
                  <a:pt x="839290" y="427682"/>
                </a:cubicBezTo>
                <a:cubicBezTo>
                  <a:pt x="830337" y="436483"/>
                  <a:pt x="821237" y="445211"/>
                  <a:pt x="811845" y="453574"/>
                </a:cubicBezTo>
                <a:cubicBezTo>
                  <a:pt x="803329" y="461232"/>
                  <a:pt x="794838" y="468939"/>
                  <a:pt x="787003" y="477326"/>
                </a:cubicBezTo>
                <a:cubicBezTo>
                  <a:pt x="783621" y="481264"/>
                  <a:pt x="777977" y="485665"/>
                  <a:pt x="780507" y="491475"/>
                </a:cubicBezTo>
                <a:cubicBezTo>
                  <a:pt x="785641" y="501297"/>
                  <a:pt x="810629" y="495997"/>
                  <a:pt x="820556" y="496483"/>
                </a:cubicBezTo>
                <a:cubicBezTo>
                  <a:pt x="864181" y="495122"/>
                  <a:pt x="907830" y="496897"/>
                  <a:pt x="951407" y="499085"/>
                </a:cubicBezTo>
                <a:cubicBezTo>
                  <a:pt x="995056" y="502610"/>
                  <a:pt x="1038827" y="507132"/>
                  <a:pt x="1082476" y="510973"/>
                </a:cubicBezTo>
                <a:cubicBezTo>
                  <a:pt x="1094763" y="512164"/>
                  <a:pt x="1107026" y="513647"/>
                  <a:pt x="1119265" y="515106"/>
                </a:cubicBezTo>
                <a:cubicBezTo>
                  <a:pt x="1138145" y="517926"/>
                  <a:pt x="1157975" y="518923"/>
                  <a:pt x="1175323" y="5272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1" name="Shape 1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2" name="Google Shape;1752;p30"/>
          <p:cNvSpPr/>
          <p:nvPr/>
        </p:nvSpPr>
        <p:spPr>
          <a:xfrm>
            <a:off x="0" y="0"/>
            <a:ext cx="9144000" cy="188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3" name="Google Shape;1753;p30"/>
          <p:cNvSpPr txBox="1"/>
          <p:nvPr/>
        </p:nvSpPr>
        <p:spPr>
          <a:xfrm>
            <a:off x="2042927" y="722275"/>
            <a:ext cx="5058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chemeClr val="lt1"/>
                </a:solidFill>
                <a:latin typeface="Dosis ExtraBold"/>
                <a:ea typeface="Dosis ExtraBold"/>
                <a:cs typeface="Dosis ExtraBold"/>
                <a:sym typeface="Dosis ExtraBold"/>
              </a:rPr>
              <a:t>Credits</a:t>
            </a:r>
            <a:endParaRPr sz="4200">
              <a:solidFill>
                <a:schemeClr val="lt1"/>
              </a:solidFill>
              <a:latin typeface="Dosis ExtraBold"/>
              <a:ea typeface="Dosis ExtraBold"/>
              <a:cs typeface="Dosis ExtraBold"/>
              <a:sym typeface="Dosis ExtraBold"/>
            </a:endParaRPr>
          </a:p>
        </p:txBody>
      </p:sp>
      <p:grpSp>
        <p:nvGrpSpPr>
          <p:cNvPr id="1754" name="Google Shape;1754;p30"/>
          <p:cNvGrpSpPr/>
          <p:nvPr/>
        </p:nvGrpSpPr>
        <p:grpSpPr>
          <a:xfrm>
            <a:off x="1739061" y="2543175"/>
            <a:ext cx="5665838" cy="1990179"/>
            <a:chOff x="0" y="-76200"/>
            <a:chExt cx="15108900" cy="5307144"/>
          </a:xfrm>
        </p:grpSpPr>
        <p:sp>
          <p:nvSpPr>
            <p:cNvPr id="1755" name="Google Shape;1755;p30"/>
            <p:cNvSpPr txBox="1"/>
            <p:nvPr/>
          </p:nvSpPr>
          <p:spPr>
            <a:xfrm>
              <a:off x="0" y="-76200"/>
              <a:ext cx="151089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Special thanks to all the people who made and released these awesome resources for free:</a:t>
              </a:r>
              <a:endParaRPr sz="1800">
                <a:solidFill>
                  <a:schemeClr val="dk1"/>
                </a:solidFill>
                <a:latin typeface="Dosis ExtraBold"/>
                <a:ea typeface="Dosis ExtraBold"/>
                <a:cs typeface="Dosis ExtraBold"/>
                <a:sym typeface="Dosis ExtraBold"/>
              </a:endParaRPr>
            </a:p>
          </p:txBody>
        </p:sp>
        <p:sp>
          <p:nvSpPr>
            <p:cNvPr id="1756" name="Google Shape;1756;p30"/>
            <p:cNvSpPr txBox="1"/>
            <p:nvPr/>
          </p:nvSpPr>
          <p:spPr>
            <a:xfrm>
              <a:off x="0" y="2359193"/>
              <a:ext cx="15108900" cy="123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191919"/>
                  </a:solidFill>
                  <a:latin typeface="Dosis"/>
                  <a:ea typeface="Dosis"/>
                  <a:cs typeface="Dosis"/>
                  <a:sym typeface="Dosis"/>
                </a:rPr>
                <a:t>Presentation template by </a:t>
              </a:r>
              <a:r>
                <a:rPr lang="en" u="sng">
                  <a:solidFill>
                    <a:schemeClr val="hlink"/>
                  </a:solidFill>
                  <a:latin typeface="Dosis"/>
                  <a:ea typeface="Dosis"/>
                  <a:cs typeface="Dosis"/>
                  <a:sym typeface="Dosis"/>
                  <a:hlinkClick r:id="rId3"/>
                </a:rPr>
                <a:t>SlidesCarnival</a:t>
              </a:r>
              <a:endParaRPr>
                <a:latin typeface="Dosis"/>
                <a:ea typeface="Dosis"/>
                <a:cs typeface="Dosis"/>
                <a:sym typeface="Dosis"/>
              </a:endParaRPr>
            </a:p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191919"/>
                  </a:solidFill>
                  <a:latin typeface="Dosis"/>
                  <a:ea typeface="Dosis"/>
                  <a:cs typeface="Dosis"/>
                  <a:sym typeface="Dosis"/>
                </a:rPr>
                <a:t>Photographs by </a:t>
              </a:r>
              <a:r>
                <a:rPr lang="en" u="sng">
                  <a:solidFill>
                    <a:schemeClr val="hlink"/>
                  </a:solidFill>
                  <a:latin typeface="Dosis"/>
                  <a:ea typeface="Dosis"/>
                  <a:cs typeface="Dosis"/>
                  <a:sym typeface="Dosis"/>
                  <a:hlinkClick r:id="rId4"/>
                </a:rPr>
                <a:t>Pexels</a:t>
              </a:r>
              <a:endParaRPr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1757" name="Google Shape;1757;p30"/>
            <p:cNvSpPr txBox="1"/>
            <p:nvPr/>
          </p:nvSpPr>
          <p:spPr>
            <a:xfrm>
              <a:off x="0" y="4492044"/>
              <a:ext cx="151089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Happy designing! </a:t>
              </a:r>
              <a:endParaRPr sz="1800">
                <a:solidFill>
                  <a:schemeClr val="dk1"/>
                </a:solidFill>
                <a:latin typeface="Dosis ExtraBold"/>
                <a:ea typeface="Dosis ExtraBold"/>
                <a:cs typeface="Dosis ExtraBold"/>
                <a:sym typeface="Dosis ExtraBold"/>
              </a:endParaRPr>
            </a:p>
          </p:txBody>
        </p:sp>
      </p:grpSp>
      <p:sp>
        <p:nvSpPr>
          <p:cNvPr id="1758" name="Google Shape;1758;p30"/>
          <p:cNvSpPr/>
          <p:nvPr/>
        </p:nvSpPr>
        <p:spPr>
          <a:xfrm rot="567739">
            <a:off x="591661" y="1100452"/>
            <a:ext cx="790183" cy="992424"/>
          </a:xfrm>
          <a:custGeom>
            <a:rect b="b" l="l" r="r" t="t"/>
            <a:pathLst>
              <a:path extrusionOk="0" h="1979216" w="1574609">
                <a:moveTo>
                  <a:pt x="1574457" y="839155"/>
                </a:moveTo>
                <a:cubicBezTo>
                  <a:pt x="1574021" y="773206"/>
                  <a:pt x="1574497" y="690829"/>
                  <a:pt x="1514682" y="648869"/>
                </a:cubicBezTo>
                <a:cubicBezTo>
                  <a:pt x="1466988" y="622901"/>
                  <a:pt x="1404441" y="619536"/>
                  <a:pt x="1357381" y="648631"/>
                </a:cubicBezTo>
                <a:cubicBezTo>
                  <a:pt x="1349696" y="652788"/>
                  <a:pt x="1343358" y="658330"/>
                  <a:pt x="1338169" y="664901"/>
                </a:cubicBezTo>
                <a:cubicBezTo>
                  <a:pt x="1329573" y="628759"/>
                  <a:pt x="1310678" y="598635"/>
                  <a:pt x="1270234" y="586957"/>
                </a:cubicBezTo>
                <a:cubicBezTo>
                  <a:pt x="1240525" y="576309"/>
                  <a:pt x="1208755" y="580980"/>
                  <a:pt x="1178214" y="584662"/>
                </a:cubicBezTo>
                <a:cubicBezTo>
                  <a:pt x="1157458" y="587314"/>
                  <a:pt x="1135948" y="591549"/>
                  <a:pt x="1119945" y="605998"/>
                </a:cubicBezTo>
                <a:cubicBezTo>
                  <a:pt x="1108061" y="615221"/>
                  <a:pt x="1098316" y="627532"/>
                  <a:pt x="1097088" y="642970"/>
                </a:cubicBezTo>
                <a:cubicBezTo>
                  <a:pt x="1096058" y="648908"/>
                  <a:pt x="1094949" y="654806"/>
                  <a:pt x="1093880" y="660744"/>
                </a:cubicBezTo>
                <a:cubicBezTo>
                  <a:pt x="1088017" y="640714"/>
                  <a:pt x="1077797" y="622584"/>
                  <a:pt x="1060051" y="608254"/>
                </a:cubicBezTo>
                <a:cubicBezTo>
                  <a:pt x="1016873" y="574607"/>
                  <a:pt x="956662" y="572826"/>
                  <a:pt x="904968" y="583553"/>
                </a:cubicBezTo>
                <a:cubicBezTo>
                  <a:pt x="874189" y="591589"/>
                  <a:pt x="841905" y="610946"/>
                  <a:pt x="826338" y="639606"/>
                </a:cubicBezTo>
                <a:cubicBezTo>
                  <a:pt x="828794" y="555566"/>
                  <a:pt x="832794" y="471567"/>
                  <a:pt x="838499" y="387607"/>
                </a:cubicBezTo>
                <a:cubicBezTo>
                  <a:pt x="841786" y="326883"/>
                  <a:pt x="843609" y="268297"/>
                  <a:pt x="848917" y="207257"/>
                </a:cubicBezTo>
                <a:cubicBezTo>
                  <a:pt x="854106" y="138339"/>
                  <a:pt x="859810" y="41751"/>
                  <a:pt x="784626" y="8618"/>
                </a:cubicBezTo>
                <a:cubicBezTo>
                  <a:pt x="712848" y="-14302"/>
                  <a:pt x="611916" y="7589"/>
                  <a:pt x="584306" y="85176"/>
                </a:cubicBezTo>
                <a:cubicBezTo>
                  <a:pt x="541842" y="200052"/>
                  <a:pt x="545486" y="327714"/>
                  <a:pt x="544258" y="448607"/>
                </a:cubicBezTo>
                <a:cubicBezTo>
                  <a:pt x="545169" y="582326"/>
                  <a:pt x="539029" y="715966"/>
                  <a:pt x="540019" y="849724"/>
                </a:cubicBezTo>
                <a:cubicBezTo>
                  <a:pt x="540495" y="895088"/>
                  <a:pt x="540772" y="940453"/>
                  <a:pt x="540851" y="985818"/>
                </a:cubicBezTo>
                <a:cubicBezTo>
                  <a:pt x="540931" y="989103"/>
                  <a:pt x="541049" y="992389"/>
                  <a:pt x="541168" y="995674"/>
                </a:cubicBezTo>
                <a:cubicBezTo>
                  <a:pt x="539584" y="1006244"/>
                  <a:pt x="538910" y="1016931"/>
                  <a:pt x="538039" y="1027580"/>
                </a:cubicBezTo>
                <a:cubicBezTo>
                  <a:pt x="535583" y="1055804"/>
                  <a:pt x="532691" y="1084028"/>
                  <a:pt x="531582" y="1112332"/>
                </a:cubicBezTo>
                <a:cubicBezTo>
                  <a:pt x="530037" y="1134024"/>
                  <a:pt x="529284" y="1154807"/>
                  <a:pt x="520570" y="1175470"/>
                </a:cubicBezTo>
                <a:cubicBezTo>
                  <a:pt x="510231" y="1193877"/>
                  <a:pt x="487018" y="1202982"/>
                  <a:pt x="467133" y="1195104"/>
                </a:cubicBezTo>
                <a:cubicBezTo>
                  <a:pt x="436275" y="1180933"/>
                  <a:pt x="414805" y="1151798"/>
                  <a:pt x="388264" y="1131214"/>
                </a:cubicBezTo>
                <a:cubicBezTo>
                  <a:pt x="341086" y="1090679"/>
                  <a:pt x="305356" y="1038782"/>
                  <a:pt x="258455" y="998010"/>
                </a:cubicBezTo>
                <a:cubicBezTo>
                  <a:pt x="229221" y="971092"/>
                  <a:pt x="202007" y="939780"/>
                  <a:pt x="165445" y="922640"/>
                </a:cubicBezTo>
                <a:cubicBezTo>
                  <a:pt x="136052" y="908349"/>
                  <a:pt x="103214" y="919196"/>
                  <a:pt x="79130" y="938751"/>
                </a:cubicBezTo>
                <a:cubicBezTo>
                  <a:pt x="55877" y="957712"/>
                  <a:pt x="33021" y="978098"/>
                  <a:pt x="16898" y="1003670"/>
                </a:cubicBezTo>
                <a:cubicBezTo>
                  <a:pt x="-16" y="1029836"/>
                  <a:pt x="-4136" y="1064592"/>
                  <a:pt x="4104" y="1094400"/>
                </a:cubicBezTo>
                <a:cubicBezTo>
                  <a:pt x="13690" y="1123613"/>
                  <a:pt x="35318" y="1146613"/>
                  <a:pt x="52985" y="1171116"/>
                </a:cubicBezTo>
                <a:cubicBezTo>
                  <a:pt x="95489" y="1228554"/>
                  <a:pt x="147817" y="1277719"/>
                  <a:pt x="197729" y="1328586"/>
                </a:cubicBezTo>
                <a:cubicBezTo>
                  <a:pt x="234489" y="1361520"/>
                  <a:pt x="269665" y="1396672"/>
                  <a:pt x="296601" y="1438355"/>
                </a:cubicBezTo>
                <a:cubicBezTo>
                  <a:pt x="318547" y="1471330"/>
                  <a:pt x="348375" y="1497772"/>
                  <a:pt x="372578" y="1528886"/>
                </a:cubicBezTo>
                <a:cubicBezTo>
                  <a:pt x="416270" y="1585335"/>
                  <a:pt x="439800" y="1654253"/>
                  <a:pt x="481631" y="1712047"/>
                </a:cubicBezTo>
                <a:cubicBezTo>
                  <a:pt x="518866" y="1761885"/>
                  <a:pt x="557766" y="1811881"/>
                  <a:pt x="608390" y="1848853"/>
                </a:cubicBezTo>
                <a:cubicBezTo>
                  <a:pt x="624869" y="1860966"/>
                  <a:pt x="642536" y="1871575"/>
                  <a:pt x="660679" y="1881076"/>
                </a:cubicBezTo>
                <a:cubicBezTo>
                  <a:pt x="668601" y="1885034"/>
                  <a:pt x="676444" y="1889468"/>
                  <a:pt x="684367" y="1893664"/>
                </a:cubicBezTo>
                <a:cubicBezTo>
                  <a:pt x="687377" y="1896276"/>
                  <a:pt x="690982" y="1898335"/>
                  <a:pt x="694349" y="1900314"/>
                </a:cubicBezTo>
                <a:cubicBezTo>
                  <a:pt x="722118" y="1914921"/>
                  <a:pt x="752421" y="1923630"/>
                  <a:pt x="782051" y="1933526"/>
                </a:cubicBezTo>
                <a:cubicBezTo>
                  <a:pt x="871654" y="1963808"/>
                  <a:pt x="966090" y="1976515"/>
                  <a:pt x="1060566" y="1978930"/>
                </a:cubicBezTo>
                <a:cubicBezTo>
                  <a:pt x="1123747" y="1980553"/>
                  <a:pt x="1190336" y="1975961"/>
                  <a:pt x="1248090" y="1947460"/>
                </a:cubicBezTo>
                <a:cubicBezTo>
                  <a:pt x="1265995" y="1938039"/>
                  <a:pt x="1284772" y="1930557"/>
                  <a:pt x="1302478" y="1920779"/>
                </a:cubicBezTo>
                <a:cubicBezTo>
                  <a:pt x="1322799" y="1907004"/>
                  <a:pt x="1342130" y="1891486"/>
                  <a:pt x="1360352" y="1875059"/>
                </a:cubicBezTo>
                <a:cubicBezTo>
                  <a:pt x="1362887" y="1872842"/>
                  <a:pt x="1364155" y="1870308"/>
                  <a:pt x="1364511" y="1867775"/>
                </a:cubicBezTo>
                <a:cubicBezTo>
                  <a:pt x="1408283" y="1829179"/>
                  <a:pt x="1443776" y="1782271"/>
                  <a:pt x="1476099" y="1733898"/>
                </a:cubicBezTo>
                <a:cubicBezTo>
                  <a:pt x="1511671" y="1682477"/>
                  <a:pt x="1541024" y="1624009"/>
                  <a:pt x="1552155" y="1562257"/>
                </a:cubicBezTo>
                <a:cubicBezTo>
                  <a:pt x="1555601" y="1560594"/>
                  <a:pt x="1558335" y="1557427"/>
                  <a:pt x="1558929" y="1552717"/>
                </a:cubicBezTo>
                <a:cubicBezTo>
                  <a:pt x="1563761" y="1504264"/>
                  <a:pt x="1565227" y="1455654"/>
                  <a:pt x="1564276" y="1406964"/>
                </a:cubicBezTo>
                <a:cubicBezTo>
                  <a:pt x="1564514" y="1351109"/>
                  <a:pt x="1569070" y="1295413"/>
                  <a:pt x="1568238" y="1239558"/>
                </a:cubicBezTo>
                <a:cubicBezTo>
                  <a:pt x="1571605" y="1144277"/>
                  <a:pt x="1571248" y="1048956"/>
                  <a:pt x="1572952" y="953635"/>
                </a:cubicBezTo>
                <a:cubicBezTo>
                  <a:pt x="1574259" y="915475"/>
                  <a:pt x="1574932" y="877354"/>
                  <a:pt x="1574457" y="83915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9" name="Google Shape;1759;p30"/>
          <p:cNvSpPr/>
          <p:nvPr/>
        </p:nvSpPr>
        <p:spPr>
          <a:xfrm rot="567739">
            <a:off x="591661" y="1100452"/>
            <a:ext cx="790183" cy="992424"/>
          </a:xfrm>
          <a:custGeom>
            <a:rect b="b" l="l" r="r" t="t"/>
            <a:pathLst>
              <a:path extrusionOk="0" h="1979216" w="1574609">
                <a:moveTo>
                  <a:pt x="1574457" y="839155"/>
                </a:moveTo>
                <a:cubicBezTo>
                  <a:pt x="1574021" y="773206"/>
                  <a:pt x="1574497" y="690829"/>
                  <a:pt x="1514682" y="648869"/>
                </a:cubicBezTo>
                <a:cubicBezTo>
                  <a:pt x="1466988" y="622901"/>
                  <a:pt x="1404441" y="619536"/>
                  <a:pt x="1357381" y="648631"/>
                </a:cubicBezTo>
                <a:cubicBezTo>
                  <a:pt x="1349696" y="652788"/>
                  <a:pt x="1343358" y="658330"/>
                  <a:pt x="1338169" y="664901"/>
                </a:cubicBezTo>
                <a:cubicBezTo>
                  <a:pt x="1329573" y="628759"/>
                  <a:pt x="1310678" y="598635"/>
                  <a:pt x="1270234" y="586957"/>
                </a:cubicBezTo>
                <a:cubicBezTo>
                  <a:pt x="1240525" y="576309"/>
                  <a:pt x="1208755" y="580980"/>
                  <a:pt x="1178214" y="584662"/>
                </a:cubicBezTo>
                <a:cubicBezTo>
                  <a:pt x="1157458" y="587314"/>
                  <a:pt x="1135948" y="591549"/>
                  <a:pt x="1119945" y="605998"/>
                </a:cubicBezTo>
                <a:cubicBezTo>
                  <a:pt x="1108061" y="615221"/>
                  <a:pt x="1098316" y="627532"/>
                  <a:pt x="1097088" y="642970"/>
                </a:cubicBezTo>
                <a:cubicBezTo>
                  <a:pt x="1096058" y="648908"/>
                  <a:pt x="1094949" y="654806"/>
                  <a:pt x="1093880" y="660744"/>
                </a:cubicBezTo>
                <a:cubicBezTo>
                  <a:pt x="1088017" y="640714"/>
                  <a:pt x="1077797" y="622584"/>
                  <a:pt x="1060051" y="608254"/>
                </a:cubicBezTo>
                <a:cubicBezTo>
                  <a:pt x="1016873" y="574607"/>
                  <a:pt x="956662" y="572826"/>
                  <a:pt x="904968" y="583553"/>
                </a:cubicBezTo>
                <a:cubicBezTo>
                  <a:pt x="874189" y="591589"/>
                  <a:pt x="841905" y="610946"/>
                  <a:pt x="826338" y="639606"/>
                </a:cubicBezTo>
                <a:cubicBezTo>
                  <a:pt x="828794" y="555566"/>
                  <a:pt x="832794" y="471567"/>
                  <a:pt x="838499" y="387607"/>
                </a:cubicBezTo>
                <a:cubicBezTo>
                  <a:pt x="841786" y="326883"/>
                  <a:pt x="843609" y="268297"/>
                  <a:pt x="848917" y="207257"/>
                </a:cubicBezTo>
                <a:cubicBezTo>
                  <a:pt x="854106" y="138339"/>
                  <a:pt x="859810" y="41751"/>
                  <a:pt x="784626" y="8618"/>
                </a:cubicBezTo>
                <a:cubicBezTo>
                  <a:pt x="712848" y="-14302"/>
                  <a:pt x="611916" y="7589"/>
                  <a:pt x="584306" y="85176"/>
                </a:cubicBezTo>
                <a:cubicBezTo>
                  <a:pt x="541842" y="200052"/>
                  <a:pt x="545486" y="327714"/>
                  <a:pt x="544258" y="448607"/>
                </a:cubicBezTo>
                <a:cubicBezTo>
                  <a:pt x="545169" y="582326"/>
                  <a:pt x="539029" y="715966"/>
                  <a:pt x="540019" y="849724"/>
                </a:cubicBezTo>
                <a:cubicBezTo>
                  <a:pt x="540495" y="895088"/>
                  <a:pt x="540772" y="940453"/>
                  <a:pt x="540851" y="985818"/>
                </a:cubicBezTo>
                <a:cubicBezTo>
                  <a:pt x="540931" y="989103"/>
                  <a:pt x="541049" y="992389"/>
                  <a:pt x="541168" y="995674"/>
                </a:cubicBezTo>
                <a:cubicBezTo>
                  <a:pt x="539584" y="1006244"/>
                  <a:pt x="538910" y="1016931"/>
                  <a:pt x="538039" y="1027580"/>
                </a:cubicBezTo>
                <a:cubicBezTo>
                  <a:pt x="535583" y="1055804"/>
                  <a:pt x="532691" y="1084028"/>
                  <a:pt x="531582" y="1112332"/>
                </a:cubicBezTo>
                <a:cubicBezTo>
                  <a:pt x="530037" y="1134024"/>
                  <a:pt x="529284" y="1154807"/>
                  <a:pt x="520570" y="1175470"/>
                </a:cubicBezTo>
                <a:cubicBezTo>
                  <a:pt x="510231" y="1193877"/>
                  <a:pt x="487018" y="1202982"/>
                  <a:pt x="467133" y="1195104"/>
                </a:cubicBezTo>
                <a:cubicBezTo>
                  <a:pt x="436275" y="1180933"/>
                  <a:pt x="414805" y="1151798"/>
                  <a:pt x="388264" y="1131214"/>
                </a:cubicBezTo>
                <a:cubicBezTo>
                  <a:pt x="341086" y="1090679"/>
                  <a:pt x="305356" y="1038782"/>
                  <a:pt x="258455" y="998010"/>
                </a:cubicBezTo>
                <a:cubicBezTo>
                  <a:pt x="229221" y="971092"/>
                  <a:pt x="202007" y="939780"/>
                  <a:pt x="165445" y="922640"/>
                </a:cubicBezTo>
                <a:cubicBezTo>
                  <a:pt x="136052" y="908349"/>
                  <a:pt x="103214" y="919196"/>
                  <a:pt x="79130" y="938751"/>
                </a:cubicBezTo>
                <a:cubicBezTo>
                  <a:pt x="55877" y="957712"/>
                  <a:pt x="33021" y="978098"/>
                  <a:pt x="16898" y="1003670"/>
                </a:cubicBezTo>
                <a:cubicBezTo>
                  <a:pt x="-16" y="1029836"/>
                  <a:pt x="-4136" y="1064592"/>
                  <a:pt x="4104" y="1094400"/>
                </a:cubicBezTo>
                <a:cubicBezTo>
                  <a:pt x="13690" y="1123613"/>
                  <a:pt x="35318" y="1146613"/>
                  <a:pt x="52985" y="1171116"/>
                </a:cubicBezTo>
                <a:cubicBezTo>
                  <a:pt x="95489" y="1228554"/>
                  <a:pt x="147817" y="1277719"/>
                  <a:pt x="197729" y="1328586"/>
                </a:cubicBezTo>
                <a:cubicBezTo>
                  <a:pt x="234489" y="1361520"/>
                  <a:pt x="269665" y="1396672"/>
                  <a:pt x="296601" y="1438355"/>
                </a:cubicBezTo>
                <a:cubicBezTo>
                  <a:pt x="318547" y="1471330"/>
                  <a:pt x="348375" y="1497772"/>
                  <a:pt x="372578" y="1528886"/>
                </a:cubicBezTo>
                <a:cubicBezTo>
                  <a:pt x="416270" y="1585335"/>
                  <a:pt x="439800" y="1654253"/>
                  <a:pt x="481631" y="1712047"/>
                </a:cubicBezTo>
                <a:cubicBezTo>
                  <a:pt x="518866" y="1761885"/>
                  <a:pt x="557766" y="1811881"/>
                  <a:pt x="608390" y="1848853"/>
                </a:cubicBezTo>
                <a:cubicBezTo>
                  <a:pt x="624869" y="1860966"/>
                  <a:pt x="642536" y="1871575"/>
                  <a:pt x="660679" y="1881076"/>
                </a:cubicBezTo>
                <a:cubicBezTo>
                  <a:pt x="668601" y="1885034"/>
                  <a:pt x="676444" y="1889468"/>
                  <a:pt x="684367" y="1893664"/>
                </a:cubicBezTo>
                <a:cubicBezTo>
                  <a:pt x="687377" y="1896276"/>
                  <a:pt x="690982" y="1898335"/>
                  <a:pt x="694349" y="1900314"/>
                </a:cubicBezTo>
                <a:cubicBezTo>
                  <a:pt x="722118" y="1914921"/>
                  <a:pt x="752421" y="1923630"/>
                  <a:pt x="782051" y="1933526"/>
                </a:cubicBezTo>
                <a:cubicBezTo>
                  <a:pt x="871654" y="1963808"/>
                  <a:pt x="966090" y="1976515"/>
                  <a:pt x="1060566" y="1978930"/>
                </a:cubicBezTo>
                <a:cubicBezTo>
                  <a:pt x="1123747" y="1980553"/>
                  <a:pt x="1190336" y="1975961"/>
                  <a:pt x="1248090" y="1947460"/>
                </a:cubicBezTo>
                <a:cubicBezTo>
                  <a:pt x="1265995" y="1938039"/>
                  <a:pt x="1284772" y="1930557"/>
                  <a:pt x="1302478" y="1920779"/>
                </a:cubicBezTo>
                <a:cubicBezTo>
                  <a:pt x="1322799" y="1907004"/>
                  <a:pt x="1342130" y="1891486"/>
                  <a:pt x="1360352" y="1875059"/>
                </a:cubicBezTo>
                <a:cubicBezTo>
                  <a:pt x="1362887" y="1872842"/>
                  <a:pt x="1364155" y="1870308"/>
                  <a:pt x="1364511" y="1867775"/>
                </a:cubicBezTo>
                <a:cubicBezTo>
                  <a:pt x="1408283" y="1829179"/>
                  <a:pt x="1443776" y="1782271"/>
                  <a:pt x="1476099" y="1733898"/>
                </a:cubicBezTo>
                <a:cubicBezTo>
                  <a:pt x="1511671" y="1682477"/>
                  <a:pt x="1541024" y="1624009"/>
                  <a:pt x="1552155" y="1562257"/>
                </a:cubicBezTo>
                <a:cubicBezTo>
                  <a:pt x="1555601" y="1560594"/>
                  <a:pt x="1558335" y="1557427"/>
                  <a:pt x="1558929" y="1552717"/>
                </a:cubicBezTo>
                <a:cubicBezTo>
                  <a:pt x="1563761" y="1504264"/>
                  <a:pt x="1565227" y="1455654"/>
                  <a:pt x="1564276" y="1406964"/>
                </a:cubicBezTo>
                <a:cubicBezTo>
                  <a:pt x="1564514" y="1351109"/>
                  <a:pt x="1569070" y="1295413"/>
                  <a:pt x="1568238" y="1239558"/>
                </a:cubicBezTo>
                <a:cubicBezTo>
                  <a:pt x="1571605" y="1144277"/>
                  <a:pt x="1571248" y="1048956"/>
                  <a:pt x="1572952" y="953635"/>
                </a:cubicBezTo>
                <a:cubicBezTo>
                  <a:pt x="1574259" y="915475"/>
                  <a:pt x="1574932" y="877354"/>
                  <a:pt x="1574457" y="839155"/>
                </a:cubicBezTo>
                <a:close/>
                <a:moveTo>
                  <a:pt x="1446192" y="1733027"/>
                </a:moveTo>
                <a:cubicBezTo>
                  <a:pt x="1417750" y="1774829"/>
                  <a:pt x="1385625" y="1814335"/>
                  <a:pt x="1347716" y="1847943"/>
                </a:cubicBezTo>
                <a:cubicBezTo>
                  <a:pt x="1336387" y="1857879"/>
                  <a:pt x="1323156" y="1868923"/>
                  <a:pt x="1309965" y="1877671"/>
                </a:cubicBezTo>
                <a:cubicBezTo>
                  <a:pt x="1293407" y="1888597"/>
                  <a:pt x="1276691" y="1899245"/>
                  <a:pt x="1259895" y="1909775"/>
                </a:cubicBezTo>
                <a:cubicBezTo>
                  <a:pt x="1257756" y="1911121"/>
                  <a:pt x="1256092" y="1913021"/>
                  <a:pt x="1254983" y="1915158"/>
                </a:cubicBezTo>
                <a:cubicBezTo>
                  <a:pt x="1234741" y="1925134"/>
                  <a:pt x="1214301" y="1934713"/>
                  <a:pt x="1192475" y="1940612"/>
                </a:cubicBezTo>
                <a:cubicBezTo>
                  <a:pt x="1151674" y="1951220"/>
                  <a:pt x="1106833" y="1954031"/>
                  <a:pt x="1064408" y="1952804"/>
                </a:cubicBezTo>
                <a:cubicBezTo>
                  <a:pt x="1020240" y="1951537"/>
                  <a:pt x="974448" y="1948885"/>
                  <a:pt x="930479" y="1942393"/>
                </a:cubicBezTo>
                <a:cubicBezTo>
                  <a:pt x="864167" y="1931784"/>
                  <a:pt x="798807" y="1915633"/>
                  <a:pt x="734952" y="1894851"/>
                </a:cubicBezTo>
                <a:cubicBezTo>
                  <a:pt x="735110" y="1889428"/>
                  <a:pt x="732219" y="1883965"/>
                  <a:pt x="725762" y="1882342"/>
                </a:cubicBezTo>
                <a:cubicBezTo>
                  <a:pt x="691893" y="1870942"/>
                  <a:pt x="660798" y="1851703"/>
                  <a:pt x="630771" y="1832544"/>
                </a:cubicBezTo>
                <a:cubicBezTo>
                  <a:pt x="578008" y="1795888"/>
                  <a:pt x="537009" y="1742923"/>
                  <a:pt x="499298" y="1691304"/>
                </a:cubicBezTo>
                <a:cubicBezTo>
                  <a:pt x="463132" y="1639527"/>
                  <a:pt x="439919" y="1577774"/>
                  <a:pt x="403317" y="1526036"/>
                </a:cubicBezTo>
                <a:cubicBezTo>
                  <a:pt x="385531" y="1500741"/>
                  <a:pt x="363824" y="1478653"/>
                  <a:pt x="343304" y="1455654"/>
                </a:cubicBezTo>
                <a:cubicBezTo>
                  <a:pt x="320329" y="1429765"/>
                  <a:pt x="302424" y="1396949"/>
                  <a:pt x="278459" y="1371417"/>
                </a:cubicBezTo>
                <a:cubicBezTo>
                  <a:pt x="211356" y="1300163"/>
                  <a:pt x="135141" y="1236946"/>
                  <a:pt x="76238" y="1158211"/>
                </a:cubicBezTo>
                <a:cubicBezTo>
                  <a:pt x="44786" y="1116449"/>
                  <a:pt x="9729" y="1081891"/>
                  <a:pt x="34566" y="1025917"/>
                </a:cubicBezTo>
                <a:cubicBezTo>
                  <a:pt x="46885" y="1002206"/>
                  <a:pt x="66770" y="983838"/>
                  <a:pt x="86656" y="966500"/>
                </a:cubicBezTo>
                <a:cubicBezTo>
                  <a:pt x="111374" y="944134"/>
                  <a:pt x="139340" y="932536"/>
                  <a:pt x="168852" y="954070"/>
                </a:cubicBezTo>
                <a:cubicBezTo>
                  <a:pt x="204344" y="979009"/>
                  <a:pt x="234568" y="1011983"/>
                  <a:pt x="266813" y="1041474"/>
                </a:cubicBezTo>
                <a:cubicBezTo>
                  <a:pt x="300285" y="1077378"/>
                  <a:pt x="330787" y="1115142"/>
                  <a:pt x="368181" y="1148156"/>
                </a:cubicBezTo>
                <a:cubicBezTo>
                  <a:pt x="398762" y="1172185"/>
                  <a:pt x="423203" y="1205872"/>
                  <a:pt x="460359" y="1220162"/>
                </a:cubicBezTo>
                <a:cubicBezTo>
                  <a:pt x="489791" y="1230810"/>
                  <a:pt x="524135" y="1218143"/>
                  <a:pt x="540416" y="1191581"/>
                </a:cubicBezTo>
                <a:cubicBezTo>
                  <a:pt x="555033" y="1165336"/>
                  <a:pt x="553646" y="1133866"/>
                  <a:pt x="554557" y="1104771"/>
                </a:cubicBezTo>
                <a:cubicBezTo>
                  <a:pt x="554557" y="1087235"/>
                  <a:pt x="554834" y="1069698"/>
                  <a:pt x="554636" y="1052202"/>
                </a:cubicBezTo>
                <a:cubicBezTo>
                  <a:pt x="555033" y="1051727"/>
                  <a:pt x="555310" y="1051094"/>
                  <a:pt x="555349" y="1050421"/>
                </a:cubicBezTo>
                <a:cubicBezTo>
                  <a:pt x="555508" y="1048718"/>
                  <a:pt x="555349" y="1047095"/>
                  <a:pt x="555508" y="1045354"/>
                </a:cubicBezTo>
                <a:cubicBezTo>
                  <a:pt x="559192" y="969825"/>
                  <a:pt x="561450" y="894020"/>
                  <a:pt x="561529" y="818412"/>
                </a:cubicBezTo>
                <a:cubicBezTo>
                  <a:pt x="565094" y="683981"/>
                  <a:pt x="569887" y="549629"/>
                  <a:pt x="570006" y="415118"/>
                </a:cubicBezTo>
                <a:cubicBezTo>
                  <a:pt x="570125" y="325062"/>
                  <a:pt x="573611" y="234531"/>
                  <a:pt x="592664" y="146177"/>
                </a:cubicBezTo>
                <a:cubicBezTo>
                  <a:pt x="599121" y="117992"/>
                  <a:pt x="607875" y="88303"/>
                  <a:pt x="625582" y="64988"/>
                </a:cubicBezTo>
                <a:cubicBezTo>
                  <a:pt x="656361" y="33478"/>
                  <a:pt x="702074" y="23661"/>
                  <a:pt x="744776" y="26946"/>
                </a:cubicBezTo>
                <a:cubicBezTo>
                  <a:pt x="837350" y="30509"/>
                  <a:pt x="827922" y="145622"/>
                  <a:pt x="822376" y="212442"/>
                </a:cubicBezTo>
                <a:cubicBezTo>
                  <a:pt x="817623" y="267941"/>
                  <a:pt x="815682" y="323597"/>
                  <a:pt x="812869" y="379175"/>
                </a:cubicBezTo>
                <a:cubicBezTo>
                  <a:pt x="806848" y="479642"/>
                  <a:pt x="801065" y="580188"/>
                  <a:pt x="798332" y="680774"/>
                </a:cubicBezTo>
                <a:cubicBezTo>
                  <a:pt x="797777" y="746961"/>
                  <a:pt x="798688" y="813068"/>
                  <a:pt x="796985" y="879215"/>
                </a:cubicBezTo>
                <a:cubicBezTo>
                  <a:pt x="796510" y="919948"/>
                  <a:pt x="795638" y="960641"/>
                  <a:pt x="795836" y="1001374"/>
                </a:cubicBezTo>
                <a:cubicBezTo>
                  <a:pt x="796589" y="1019029"/>
                  <a:pt x="821386" y="1017921"/>
                  <a:pt x="821980" y="1001374"/>
                </a:cubicBezTo>
                <a:cubicBezTo>
                  <a:pt x="822099" y="952526"/>
                  <a:pt x="822812" y="903758"/>
                  <a:pt x="823604" y="854909"/>
                </a:cubicBezTo>
                <a:cubicBezTo>
                  <a:pt x="823565" y="848417"/>
                  <a:pt x="823644" y="841925"/>
                  <a:pt x="823644" y="835394"/>
                </a:cubicBezTo>
                <a:cubicBezTo>
                  <a:pt x="824912" y="810257"/>
                  <a:pt x="826456" y="785121"/>
                  <a:pt x="829031" y="760024"/>
                </a:cubicBezTo>
                <a:cubicBezTo>
                  <a:pt x="830378" y="736629"/>
                  <a:pt x="835488" y="713788"/>
                  <a:pt x="839330" y="690710"/>
                </a:cubicBezTo>
                <a:cubicBezTo>
                  <a:pt x="842222" y="670007"/>
                  <a:pt x="845629" y="647760"/>
                  <a:pt x="863494" y="634301"/>
                </a:cubicBezTo>
                <a:cubicBezTo>
                  <a:pt x="888965" y="611025"/>
                  <a:pt x="923388" y="603069"/>
                  <a:pt x="957177" y="604058"/>
                </a:cubicBezTo>
                <a:cubicBezTo>
                  <a:pt x="1003128" y="602673"/>
                  <a:pt x="1058189" y="620090"/>
                  <a:pt x="1069558" y="670165"/>
                </a:cubicBezTo>
                <a:cubicBezTo>
                  <a:pt x="1077797" y="703655"/>
                  <a:pt x="1074747" y="738806"/>
                  <a:pt x="1075658" y="773008"/>
                </a:cubicBezTo>
                <a:cubicBezTo>
                  <a:pt x="1075698" y="804122"/>
                  <a:pt x="1075975" y="835196"/>
                  <a:pt x="1075024" y="866270"/>
                </a:cubicBezTo>
                <a:cubicBezTo>
                  <a:pt x="1074311" y="897859"/>
                  <a:pt x="1072687" y="929527"/>
                  <a:pt x="1072529" y="961116"/>
                </a:cubicBezTo>
                <a:cubicBezTo>
                  <a:pt x="1072330" y="972438"/>
                  <a:pt x="1086987" y="978494"/>
                  <a:pt x="1094830" y="970340"/>
                </a:cubicBezTo>
                <a:cubicBezTo>
                  <a:pt x="1097326" y="967846"/>
                  <a:pt x="1098514" y="964600"/>
                  <a:pt x="1098633" y="961116"/>
                </a:cubicBezTo>
                <a:cubicBezTo>
                  <a:pt x="1099108" y="946509"/>
                  <a:pt x="1099148" y="931903"/>
                  <a:pt x="1099703" y="917335"/>
                </a:cubicBezTo>
                <a:cubicBezTo>
                  <a:pt x="1099861" y="913139"/>
                  <a:pt x="1099980" y="908983"/>
                  <a:pt x="1100138" y="904787"/>
                </a:cubicBezTo>
                <a:cubicBezTo>
                  <a:pt x="1100297" y="901659"/>
                  <a:pt x="1100416" y="898493"/>
                  <a:pt x="1100534" y="895365"/>
                </a:cubicBezTo>
                <a:cubicBezTo>
                  <a:pt x="1103703" y="809624"/>
                  <a:pt x="1105684" y="723328"/>
                  <a:pt x="1124579" y="639289"/>
                </a:cubicBezTo>
                <a:cubicBezTo>
                  <a:pt x="1133413" y="625711"/>
                  <a:pt x="1148307" y="616132"/>
                  <a:pt x="1164310" y="613519"/>
                </a:cubicBezTo>
                <a:cubicBezTo>
                  <a:pt x="1192039" y="609363"/>
                  <a:pt x="1220956" y="603465"/>
                  <a:pt x="1248883" y="608333"/>
                </a:cubicBezTo>
                <a:cubicBezTo>
                  <a:pt x="1293803" y="615340"/>
                  <a:pt x="1311787" y="647008"/>
                  <a:pt x="1315590" y="689602"/>
                </a:cubicBezTo>
                <a:cubicBezTo>
                  <a:pt x="1316659" y="699063"/>
                  <a:pt x="1317412" y="708603"/>
                  <a:pt x="1317967" y="718182"/>
                </a:cubicBezTo>
                <a:cubicBezTo>
                  <a:pt x="1313213" y="748940"/>
                  <a:pt x="1314956" y="782785"/>
                  <a:pt x="1314798" y="807724"/>
                </a:cubicBezTo>
                <a:cubicBezTo>
                  <a:pt x="1315709" y="839471"/>
                  <a:pt x="1315352" y="871258"/>
                  <a:pt x="1315432" y="903045"/>
                </a:cubicBezTo>
                <a:cubicBezTo>
                  <a:pt x="1315352" y="906647"/>
                  <a:pt x="1315313" y="910249"/>
                  <a:pt x="1315234" y="913812"/>
                </a:cubicBezTo>
                <a:cubicBezTo>
                  <a:pt x="1315075" y="928340"/>
                  <a:pt x="1315035" y="942907"/>
                  <a:pt x="1315035" y="957475"/>
                </a:cubicBezTo>
                <a:cubicBezTo>
                  <a:pt x="1315471" y="964362"/>
                  <a:pt x="1313530" y="972556"/>
                  <a:pt x="1317214" y="978653"/>
                </a:cubicBezTo>
                <a:cubicBezTo>
                  <a:pt x="1317254" y="979009"/>
                  <a:pt x="1317254" y="979365"/>
                  <a:pt x="1317254" y="979721"/>
                </a:cubicBezTo>
                <a:cubicBezTo>
                  <a:pt x="1317610" y="981780"/>
                  <a:pt x="1319314" y="982730"/>
                  <a:pt x="1320938" y="982611"/>
                </a:cubicBezTo>
                <a:cubicBezTo>
                  <a:pt x="1328979" y="988113"/>
                  <a:pt x="1341338" y="982017"/>
                  <a:pt x="1341140" y="971725"/>
                </a:cubicBezTo>
                <a:cubicBezTo>
                  <a:pt x="1341457" y="953754"/>
                  <a:pt x="1341140" y="935703"/>
                  <a:pt x="1341378" y="917771"/>
                </a:cubicBezTo>
                <a:cubicBezTo>
                  <a:pt x="1342170" y="877948"/>
                  <a:pt x="1342328" y="838244"/>
                  <a:pt x="1344071" y="798461"/>
                </a:cubicBezTo>
                <a:cubicBezTo>
                  <a:pt x="1344111" y="773285"/>
                  <a:pt x="1345893" y="743161"/>
                  <a:pt x="1344507" y="713472"/>
                </a:cubicBezTo>
                <a:cubicBezTo>
                  <a:pt x="1347636" y="697558"/>
                  <a:pt x="1353499" y="682872"/>
                  <a:pt x="1367046" y="673293"/>
                </a:cubicBezTo>
                <a:cubicBezTo>
                  <a:pt x="1401668" y="649740"/>
                  <a:pt x="1446113" y="650254"/>
                  <a:pt x="1484537" y="663594"/>
                </a:cubicBezTo>
                <a:cubicBezTo>
                  <a:pt x="1510839" y="671511"/>
                  <a:pt x="1527279" y="695975"/>
                  <a:pt x="1535518" y="720993"/>
                </a:cubicBezTo>
                <a:cubicBezTo>
                  <a:pt x="1552512" y="771820"/>
                  <a:pt x="1547243" y="826487"/>
                  <a:pt x="1548352" y="879215"/>
                </a:cubicBezTo>
                <a:cubicBezTo>
                  <a:pt x="1547798" y="936217"/>
                  <a:pt x="1545698" y="993180"/>
                  <a:pt x="1545500" y="1050183"/>
                </a:cubicBezTo>
                <a:cubicBezTo>
                  <a:pt x="1544866" y="1163515"/>
                  <a:pt x="1542371" y="1276887"/>
                  <a:pt x="1538212" y="1390101"/>
                </a:cubicBezTo>
                <a:cubicBezTo>
                  <a:pt x="1539162" y="1443897"/>
                  <a:pt x="1537974" y="1497456"/>
                  <a:pt x="1533418" y="1551054"/>
                </a:cubicBezTo>
                <a:cubicBezTo>
                  <a:pt x="1533418" y="1551925"/>
                  <a:pt x="1533537" y="1552677"/>
                  <a:pt x="1533656" y="1553469"/>
                </a:cubicBezTo>
                <a:cubicBezTo>
                  <a:pt x="1518841" y="1618863"/>
                  <a:pt x="1486399" y="1679508"/>
                  <a:pt x="1446192" y="173302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0" name="Google Shape;1760;p30"/>
          <p:cNvSpPr/>
          <p:nvPr/>
        </p:nvSpPr>
        <p:spPr>
          <a:xfrm>
            <a:off x="7404916" y="-95004"/>
            <a:ext cx="671690" cy="609024"/>
          </a:xfrm>
          <a:custGeom>
            <a:rect b="b" l="l" r="r" t="t"/>
            <a:pathLst>
              <a:path extrusionOk="0" h="1218048" w="1343379">
                <a:moveTo>
                  <a:pt x="1300100" y="577001"/>
                </a:moveTo>
                <a:cubicBezTo>
                  <a:pt x="1254106" y="566693"/>
                  <a:pt x="1206769" y="564733"/>
                  <a:pt x="1160050" y="559659"/>
                </a:cubicBezTo>
                <a:cubicBezTo>
                  <a:pt x="1071850" y="550237"/>
                  <a:pt x="983086" y="545217"/>
                  <a:pt x="894402" y="549110"/>
                </a:cubicBezTo>
                <a:cubicBezTo>
                  <a:pt x="926937" y="517326"/>
                  <a:pt x="960787" y="486831"/>
                  <a:pt x="994557" y="456310"/>
                </a:cubicBezTo>
                <a:cubicBezTo>
                  <a:pt x="1011590" y="439639"/>
                  <a:pt x="1029751" y="424177"/>
                  <a:pt x="1047510" y="408259"/>
                </a:cubicBezTo>
                <a:cubicBezTo>
                  <a:pt x="1064354" y="392447"/>
                  <a:pt x="1081011" y="376448"/>
                  <a:pt x="1098554" y="361389"/>
                </a:cubicBezTo>
                <a:cubicBezTo>
                  <a:pt x="1114405" y="346812"/>
                  <a:pt x="1129933" y="331887"/>
                  <a:pt x="1147100" y="318841"/>
                </a:cubicBezTo>
                <a:cubicBezTo>
                  <a:pt x="1170044" y="300050"/>
                  <a:pt x="1190274" y="277393"/>
                  <a:pt x="1206071" y="252294"/>
                </a:cubicBezTo>
                <a:cubicBezTo>
                  <a:pt x="1216602" y="233745"/>
                  <a:pt x="1229256" y="211813"/>
                  <a:pt x="1221814" y="189989"/>
                </a:cubicBezTo>
                <a:cubicBezTo>
                  <a:pt x="1216145" y="174742"/>
                  <a:pt x="1201960" y="162017"/>
                  <a:pt x="1185572" y="159816"/>
                </a:cubicBezTo>
                <a:cubicBezTo>
                  <a:pt x="1156450" y="156514"/>
                  <a:pt x="1128859" y="170178"/>
                  <a:pt x="1104492" y="184647"/>
                </a:cubicBezTo>
                <a:cubicBezTo>
                  <a:pt x="1069351" y="207008"/>
                  <a:pt x="1038080" y="234604"/>
                  <a:pt x="1006002" y="260992"/>
                </a:cubicBezTo>
                <a:cubicBezTo>
                  <a:pt x="966778" y="294252"/>
                  <a:pt x="929328" y="329578"/>
                  <a:pt x="891796" y="364744"/>
                </a:cubicBezTo>
                <a:cubicBezTo>
                  <a:pt x="871781" y="384448"/>
                  <a:pt x="854211" y="406487"/>
                  <a:pt x="833605" y="425654"/>
                </a:cubicBezTo>
                <a:cubicBezTo>
                  <a:pt x="823584" y="435505"/>
                  <a:pt x="814289" y="446082"/>
                  <a:pt x="804698" y="456336"/>
                </a:cubicBezTo>
                <a:cubicBezTo>
                  <a:pt x="793226" y="468792"/>
                  <a:pt x="779820" y="479047"/>
                  <a:pt x="767167" y="490187"/>
                </a:cubicBezTo>
                <a:cubicBezTo>
                  <a:pt x="774635" y="380582"/>
                  <a:pt x="800641" y="272884"/>
                  <a:pt x="811495" y="163655"/>
                </a:cubicBezTo>
                <a:cubicBezTo>
                  <a:pt x="816438" y="121805"/>
                  <a:pt x="820978" y="79687"/>
                  <a:pt x="817378" y="37541"/>
                </a:cubicBezTo>
                <a:cubicBezTo>
                  <a:pt x="817056" y="7073"/>
                  <a:pt x="784307" y="-6349"/>
                  <a:pt x="758301" y="2859"/>
                </a:cubicBezTo>
                <a:cubicBezTo>
                  <a:pt x="733128" y="10590"/>
                  <a:pt x="712925" y="30374"/>
                  <a:pt x="700943" y="53406"/>
                </a:cubicBezTo>
                <a:cubicBezTo>
                  <a:pt x="667522" y="120436"/>
                  <a:pt x="656802" y="195841"/>
                  <a:pt x="641435" y="268428"/>
                </a:cubicBezTo>
                <a:cubicBezTo>
                  <a:pt x="635364" y="295835"/>
                  <a:pt x="632032" y="323700"/>
                  <a:pt x="627788" y="351430"/>
                </a:cubicBezTo>
                <a:cubicBezTo>
                  <a:pt x="619352" y="402192"/>
                  <a:pt x="610540" y="453196"/>
                  <a:pt x="607477" y="504629"/>
                </a:cubicBezTo>
                <a:cubicBezTo>
                  <a:pt x="592513" y="481087"/>
                  <a:pt x="578489" y="456820"/>
                  <a:pt x="564170" y="432794"/>
                </a:cubicBezTo>
                <a:cubicBezTo>
                  <a:pt x="548964" y="405682"/>
                  <a:pt x="536256" y="377173"/>
                  <a:pt x="520029" y="350624"/>
                </a:cubicBezTo>
                <a:cubicBezTo>
                  <a:pt x="494830" y="310278"/>
                  <a:pt x="470946" y="269099"/>
                  <a:pt x="442065" y="231222"/>
                </a:cubicBezTo>
                <a:cubicBezTo>
                  <a:pt x="432824" y="217209"/>
                  <a:pt x="425140" y="202230"/>
                  <a:pt x="414931" y="188862"/>
                </a:cubicBezTo>
                <a:cubicBezTo>
                  <a:pt x="404668" y="175252"/>
                  <a:pt x="393627" y="162232"/>
                  <a:pt x="382719" y="149159"/>
                </a:cubicBezTo>
                <a:cubicBezTo>
                  <a:pt x="355880" y="117939"/>
                  <a:pt x="325415" y="87230"/>
                  <a:pt x="286137" y="72385"/>
                </a:cubicBezTo>
                <a:cubicBezTo>
                  <a:pt x="271119" y="66291"/>
                  <a:pt x="254409" y="63016"/>
                  <a:pt x="238397" y="66828"/>
                </a:cubicBezTo>
                <a:cubicBezTo>
                  <a:pt x="214487" y="73029"/>
                  <a:pt x="219591" y="104625"/>
                  <a:pt x="223003" y="123308"/>
                </a:cubicBezTo>
                <a:cubicBezTo>
                  <a:pt x="233615" y="179278"/>
                  <a:pt x="257472" y="231651"/>
                  <a:pt x="288824" y="278950"/>
                </a:cubicBezTo>
                <a:cubicBezTo>
                  <a:pt x="301424" y="299567"/>
                  <a:pt x="312143" y="321310"/>
                  <a:pt x="325066" y="341766"/>
                </a:cubicBezTo>
                <a:cubicBezTo>
                  <a:pt x="342528" y="368690"/>
                  <a:pt x="362113" y="394273"/>
                  <a:pt x="381564" y="419802"/>
                </a:cubicBezTo>
                <a:cubicBezTo>
                  <a:pt x="409182" y="453545"/>
                  <a:pt x="434409" y="489140"/>
                  <a:pt x="464740" y="520601"/>
                </a:cubicBezTo>
                <a:cubicBezTo>
                  <a:pt x="478683" y="536788"/>
                  <a:pt x="491606" y="553781"/>
                  <a:pt x="505710" y="569806"/>
                </a:cubicBezTo>
                <a:cubicBezTo>
                  <a:pt x="513743" y="579282"/>
                  <a:pt x="522232" y="588919"/>
                  <a:pt x="526262" y="600865"/>
                </a:cubicBezTo>
                <a:cubicBezTo>
                  <a:pt x="482364" y="593617"/>
                  <a:pt x="438009" y="597187"/>
                  <a:pt x="393761" y="597832"/>
                </a:cubicBezTo>
                <a:cubicBezTo>
                  <a:pt x="337074" y="599845"/>
                  <a:pt x="280307" y="599577"/>
                  <a:pt x="223701" y="603388"/>
                </a:cubicBezTo>
                <a:cubicBezTo>
                  <a:pt x="195681" y="604892"/>
                  <a:pt x="167579" y="605106"/>
                  <a:pt x="139505" y="606073"/>
                </a:cubicBezTo>
                <a:cubicBezTo>
                  <a:pt x="96600" y="607227"/>
                  <a:pt x="50767" y="607710"/>
                  <a:pt x="12511" y="629535"/>
                </a:cubicBezTo>
                <a:cubicBezTo>
                  <a:pt x="-24779" y="657989"/>
                  <a:pt x="30484" y="697021"/>
                  <a:pt x="58612" y="704698"/>
                </a:cubicBezTo>
                <a:cubicBezTo>
                  <a:pt x="85585" y="712912"/>
                  <a:pt x="114036" y="714523"/>
                  <a:pt x="142003" y="716456"/>
                </a:cubicBezTo>
                <a:cubicBezTo>
                  <a:pt x="184827" y="718308"/>
                  <a:pt x="227785" y="717422"/>
                  <a:pt x="270582" y="715651"/>
                </a:cubicBezTo>
                <a:cubicBezTo>
                  <a:pt x="313782" y="713584"/>
                  <a:pt x="357009" y="711946"/>
                  <a:pt x="400128" y="708725"/>
                </a:cubicBezTo>
                <a:cubicBezTo>
                  <a:pt x="437498" y="705557"/>
                  <a:pt x="474949" y="702148"/>
                  <a:pt x="512480" y="703947"/>
                </a:cubicBezTo>
                <a:cubicBezTo>
                  <a:pt x="496710" y="714496"/>
                  <a:pt x="483009" y="727569"/>
                  <a:pt x="469227" y="740455"/>
                </a:cubicBezTo>
                <a:cubicBezTo>
                  <a:pt x="407704" y="786519"/>
                  <a:pt x="346155" y="832798"/>
                  <a:pt x="289549" y="884956"/>
                </a:cubicBezTo>
                <a:cubicBezTo>
                  <a:pt x="244334" y="922431"/>
                  <a:pt x="201591" y="964227"/>
                  <a:pt x="171475" y="1015097"/>
                </a:cubicBezTo>
                <a:cubicBezTo>
                  <a:pt x="155812" y="1040142"/>
                  <a:pt x="140311" y="1068704"/>
                  <a:pt x="146812" y="1099199"/>
                </a:cubicBezTo>
                <a:cubicBezTo>
                  <a:pt x="150573" y="1123171"/>
                  <a:pt x="173490" y="1117453"/>
                  <a:pt x="190496" y="1112595"/>
                </a:cubicBezTo>
                <a:cubicBezTo>
                  <a:pt x="216716" y="1103790"/>
                  <a:pt x="242078" y="1091978"/>
                  <a:pt x="265666" y="1077509"/>
                </a:cubicBezTo>
                <a:cubicBezTo>
                  <a:pt x="332185" y="1035418"/>
                  <a:pt x="394433" y="986535"/>
                  <a:pt x="449615" y="930377"/>
                </a:cubicBezTo>
                <a:cubicBezTo>
                  <a:pt x="481665" y="901949"/>
                  <a:pt x="509552" y="869333"/>
                  <a:pt x="541065" y="840341"/>
                </a:cubicBezTo>
                <a:cubicBezTo>
                  <a:pt x="576179" y="805283"/>
                  <a:pt x="615429" y="774037"/>
                  <a:pt x="652638" y="741045"/>
                </a:cubicBezTo>
                <a:cubicBezTo>
                  <a:pt x="652504" y="815511"/>
                  <a:pt x="652585" y="890003"/>
                  <a:pt x="655056" y="964442"/>
                </a:cubicBezTo>
                <a:cubicBezTo>
                  <a:pt x="655379" y="1021808"/>
                  <a:pt x="665265" y="1078529"/>
                  <a:pt x="679370" y="1133989"/>
                </a:cubicBezTo>
                <a:cubicBezTo>
                  <a:pt x="686543" y="1156324"/>
                  <a:pt x="698847" y="1209985"/>
                  <a:pt x="722220" y="1217662"/>
                </a:cubicBezTo>
                <a:cubicBezTo>
                  <a:pt x="754567" y="1226924"/>
                  <a:pt x="782050" y="1066960"/>
                  <a:pt x="788901" y="1040089"/>
                </a:cubicBezTo>
                <a:cubicBezTo>
                  <a:pt x="799996" y="985810"/>
                  <a:pt x="809131" y="931128"/>
                  <a:pt x="813107" y="875829"/>
                </a:cubicBezTo>
                <a:cubicBezTo>
                  <a:pt x="816760" y="827913"/>
                  <a:pt x="818990" y="780157"/>
                  <a:pt x="823853" y="732240"/>
                </a:cubicBezTo>
                <a:cubicBezTo>
                  <a:pt x="840080" y="748857"/>
                  <a:pt x="857999" y="763648"/>
                  <a:pt x="874602" y="779862"/>
                </a:cubicBezTo>
                <a:cubicBezTo>
                  <a:pt x="889298" y="794733"/>
                  <a:pt x="903698" y="809900"/>
                  <a:pt x="918877" y="824316"/>
                </a:cubicBezTo>
                <a:cubicBezTo>
                  <a:pt x="937172" y="842945"/>
                  <a:pt x="953507" y="863401"/>
                  <a:pt x="972742" y="881145"/>
                </a:cubicBezTo>
                <a:cubicBezTo>
                  <a:pt x="985235" y="893493"/>
                  <a:pt x="994987" y="906727"/>
                  <a:pt x="1007184" y="920069"/>
                </a:cubicBezTo>
                <a:cubicBezTo>
                  <a:pt x="1021718" y="935450"/>
                  <a:pt x="1037247" y="949839"/>
                  <a:pt x="1052883" y="964066"/>
                </a:cubicBezTo>
                <a:cubicBezTo>
                  <a:pt x="1080715" y="986078"/>
                  <a:pt x="1125286" y="1022908"/>
                  <a:pt x="1162629" y="1008976"/>
                </a:cubicBezTo>
                <a:cubicBezTo>
                  <a:pt x="1191402" y="995286"/>
                  <a:pt x="1180656" y="966724"/>
                  <a:pt x="1169184" y="944631"/>
                </a:cubicBezTo>
                <a:cubicBezTo>
                  <a:pt x="1158357" y="923397"/>
                  <a:pt x="1147826" y="901492"/>
                  <a:pt x="1134662" y="881279"/>
                </a:cubicBezTo>
                <a:cubicBezTo>
                  <a:pt x="1124023" y="865656"/>
                  <a:pt x="1112148" y="850918"/>
                  <a:pt x="1101241" y="835456"/>
                </a:cubicBezTo>
                <a:cubicBezTo>
                  <a:pt x="1075880" y="801364"/>
                  <a:pt x="1044286" y="772506"/>
                  <a:pt x="1011966" y="745152"/>
                </a:cubicBezTo>
                <a:cubicBezTo>
                  <a:pt x="1001327" y="735515"/>
                  <a:pt x="991548" y="725019"/>
                  <a:pt x="980802" y="715516"/>
                </a:cubicBezTo>
                <a:cubicBezTo>
                  <a:pt x="969653" y="705342"/>
                  <a:pt x="956247" y="698014"/>
                  <a:pt x="945125" y="687840"/>
                </a:cubicBezTo>
                <a:cubicBezTo>
                  <a:pt x="989265" y="687545"/>
                  <a:pt x="1033190" y="693880"/>
                  <a:pt x="1077330" y="691571"/>
                </a:cubicBezTo>
                <a:cubicBezTo>
                  <a:pt x="1111745" y="690202"/>
                  <a:pt x="1146268" y="691706"/>
                  <a:pt x="1180441" y="686713"/>
                </a:cubicBezTo>
                <a:cubicBezTo>
                  <a:pt x="1201584" y="684672"/>
                  <a:pt x="1222996" y="684538"/>
                  <a:pt x="1243817" y="679814"/>
                </a:cubicBezTo>
                <a:cubicBezTo>
                  <a:pt x="1263778" y="675492"/>
                  <a:pt x="1282826" y="667868"/>
                  <a:pt x="1302276" y="661721"/>
                </a:cubicBezTo>
                <a:cubicBezTo>
                  <a:pt x="1312646" y="658285"/>
                  <a:pt x="1323473" y="654661"/>
                  <a:pt x="1331264" y="646634"/>
                </a:cubicBezTo>
                <a:cubicBezTo>
                  <a:pt x="1360467" y="620032"/>
                  <a:pt x="1331641" y="582933"/>
                  <a:pt x="1300100" y="5770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1" name="Google Shape;1761;p30"/>
          <p:cNvSpPr/>
          <p:nvPr/>
        </p:nvSpPr>
        <p:spPr>
          <a:xfrm>
            <a:off x="7404916" y="-95004"/>
            <a:ext cx="671690" cy="609024"/>
          </a:xfrm>
          <a:custGeom>
            <a:rect b="b" l="l" r="r" t="t"/>
            <a:pathLst>
              <a:path extrusionOk="0" h="1218048" w="1343379">
                <a:moveTo>
                  <a:pt x="722220" y="1217662"/>
                </a:moveTo>
                <a:cubicBezTo>
                  <a:pt x="698847" y="1209985"/>
                  <a:pt x="686543" y="1156324"/>
                  <a:pt x="679370" y="1133989"/>
                </a:cubicBezTo>
                <a:cubicBezTo>
                  <a:pt x="665265" y="1078529"/>
                  <a:pt x="655379" y="1021808"/>
                  <a:pt x="655056" y="964442"/>
                </a:cubicBezTo>
                <a:cubicBezTo>
                  <a:pt x="652585" y="890003"/>
                  <a:pt x="652504" y="815511"/>
                  <a:pt x="652638" y="741045"/>
                </a:cubicBezTo>
                <a:cubicBezTo>
                  <a:pt x="615429" y="774037"/>
                  <a:pt x="576179" y="805283"/>
                  <a:pt x="541065" y="840341"/>
                </a:cubicBezTo>
                <a:cubicBezTo>
                  <a:pt x="509552" y="869333"/>
                  <a:pt x="481665" y="901949"/>
                  <a:pt x="449615" y="930377"/>
                </a:cubicBezTo>
                <a:cubicBezTo>
                  <a:pt x="394433" y="986535"/>
                  <a:pt x="332185" y="1035418"/>
                  <a:pt x="265666" y="1077509"/>
                </a:cubicBezTo>
                <a:cubicBezTo>
                  <a:pt x="242078" y="1091978"/>
                  <a:pt x="216716" y="1103790"/>
                  <a:pt x="190496" y="1112595"/>
                </a:cubicBezTo>
                <a:cubicBezTo>
                  <a:pt x="173490" y="1117453"/>
                  <a:pt x="150573" y="1123171"/>
                  <a:pt x="146812" y="1099199"/>
                </a:cubicBezTo>
                <a:cubicBezTo>
                  <a:pt x="140311" y="1068704"/>
                  <a:pt x="155812" y="1040142"/>
                  <a:pt x="171475" y="1015097"/>
                </a:cubicBezTo>
                <a:cubicBezTo>
                  <a:pt x="201591" y="964227"/>
                  <a:pt x="244334" y="922431"/>
                  <a:pt x="289549" y="884956"/>
                </a:cubicBezTo>
                <a:cubicBezTo>
                  <a:pt x="346155" y="832798"/>
                  <a:pt x="407704" y="786519"/>
                  <a:pt x="469227" y="740455"/>
                </a:cubicBezTo>
                <a:cubicBezTo>
                  <a:pt x="483009" y="727569"/>
                  <a:pt x="496710" y="714496"/>
                  <a:pt x="512480" y="703947"/>
                </a:cubicBezTo>
                <a:cubicBezTo>
                  <a:pt x="474949" y="702148"/>
                  <a:pt x="437498" y="705557"/>
                  <a:pt x="400128" y="708725"/>
                </a:cubicBezTo>
                <a:cubicBezTo>
                  <a:pt x="357009" y="711946"/>
                  <a:pt x="313782" y="713584"/>
                  <a:pt x="270582" y="715651"/>
                </a:cubicBezTo>
                <a:cubicBezTo>
                  <a:pt x="227785" y="717422"/>
                  <a:pt x="184827" y="718308"/>
                  <a:pt x="142003" y="716456"/>
                </a:cubicBezTo>
                <a:cubicBezTo>
                  <a:pt x="114036" y="714523"/>
                  <a:pt x="85585" y="712912"/>
                  <a:pt x="58612" y="704698"/>
                </a:cubicBezTo>
                <a:cubicBezTo>
                  <a:pt x="30484" y="697021"/>
                  <a:pt x="-24779" y="657989"/>
                  <a:pt x="12511" y="629535"/>
                </a:cubicBezTo>
                <a:cubicBezTo>
                  <a:pt x="50767" y="607710"/>
                  <a:pt x="96600" y="607227"/>
                  <a:pt x="139505" y="606073"/>
                </a:cubicBezTo>
                <a:cubicBezTo>
                  <a:pt x="167579" y="605106"/>
                  <a:pt x="195681" y="604892"/>
                  <a:pt x="223701" y="603388"/>
                </a:cubicBezTo>
                <a:cubicBezTo>
                  <a:pt x="280307" y="599577"/>
                  <a:pt x="337074" y="599845"/>
                  <a:pt x="393761" y="597832"/>
                </a:cubicBezTo>
                <a:cubicBezTo>
                  <a:pt x="438009" y="597187"/>
                  <a:pt x="482364" y="593617"/>
                  <a:pt x="526262" y="600865"/>
                </a:cubicBezTo>
                <a:cubicBezTo>
                  <a:pt x="522232" y="588919"/>
                  <a:pt x="513743" y="579282"/>
                  <a:pt x="505710" y="569806"/>
                </a:cubicBezTo>
                <a:cubicBezTo>
                  <a:pt x="491606" y="553781"/>
                  <a:pt x="478683" y="536788"/>
                  <a:pt x="464740" y="520601"/>
                </a:cubicBezTo>
                <a:cubicBezTo>
                  <a:pt x="434409" y="489140"/>
                  <a:pt x="409182" y="453545"/>
                  <a:pt x="381564" y="419802"/>
                </a:cubicBezTo>
                <a:cubicBezTo>
                  <a:pt x="362113" y="394273"/>
                  <a:pt x="342528" y="368690"/>
                  <a:pt x="325066" y="341766"/>
                </a:cubicBezTo>
                <a:cubicBezTo>
                  <a:pt x="312143" y="321310"/>
                  <a:pt x="301424" y="299567"/>
                  <a:pt x="288824" y="278950"/>
                </a:cubicBezTo>
                <a:cubicBezTo>
                  <a:pt x="257472" y="231651"/>
                  <a:pt x="233615" y="179278"/>
                  <a:pt x="223003" y="123308"/>
                </a:cubicBezTo>
                <a:cubicBezTo>
                  <a:pt x="219591" y="104625"/>
                  <a:pt x="214487" y="73029"/>
                  <a:pt x="238397" y="66828"/>
                </a:cubicBezTo>
                <a:cubicBezTo>
                  <a:pt x="254409" y="63016"/>
                  <a:pt x="271119" y="66291"/>
                  <a:pt x="286137" y="72385"/>
                </a:cubicBezTo>
                <a:cubicBezTo>
                  <a:pt x="325415" y="87230"/>
                  <a:pt x="355880" y="117939"/>
                  <a:pt x="382719" y="149159"/>
                </a:cubicBezTo>
                <a:cubicBezTo>
                  <a:pt x="393627" y="162232"/>
                  <a:pt x="404668" y="175252"/>
                  <a:pt x="414931" y="188862"/>
                </a:cubicBezTo>
                <a:cubicBezTo>
                  <a:pt x="425140" y="202230"/>
                  <a:pt x="432824" y="217209"/>
                  <a:pt x="442065" y="231222"/>
                </a:cubicBezTo>
                <a:cubicBezTo>
                  <a:pt x="470946" y="269099"/>
                  <a:pt x="494830" y="310278"/>
                  <a:pt x="520029" y="350624"/>
                </a:cubicBezTo>
                <a:cubicBezTo>
                  <a:pt x="536256" y="377173"/>
                  <a:pt x="548964" y="405682"/>
                  <a:pt x="564170" y="432794"/>
                </a:cubicBezTo>
                <a:cubicBezTo>
                  <a:pt x="578489" y="456820"/>
                  <a:pt x="592513" y="481087"/>
                  <a:pt x="607477" y="504629"/>
                </a:cubicBezTo>
                <a:cubicBezTo>
                  <a:pt x="610540" y="453196"/>
                  <a:pt x="619352" y="402192"/>
                  <a:pt x="627788" y="351430"/>
                </a:cubicBezTo>
                <a:cubicBezTo>
                  <a:pt x="632032" y="323700"/>
                  <a:pt x="635364" y="295835"/>
                  <a:pt x="641435" y="268428"/>
                </a:cubicBezTo>
                <a:cubicBezTo>
                  <a:pt x="656802" y="195841"/>
                  <a:pt x="667522" y="120436"/>
                  <a:pt x="700943" y="53406"/>
                </a:cubicBezTo>
                <a:cubicBezTo>
                  <a:pt x="712925" y="30374"/>
                  <a:pt x="733128" y="10590"/>
                  <a:pt x="758301" y="2859"/>
                </a:cubicBezTo>
                <a:cubicBezTo>
                  <a:pt x="784307" y="-6349"/>
                  <a:pt x="817056" y="7073"/>
                  <a:pt x="817378" y="37541"/>
                </a:cubicBezTo>
                <a:cubicBezTo>
                  <a:pt x="820978" y="79687"/>
                  <a:pt x="816438" y="121805"/>
                  <a:pt x="811495" y="163655"/>
                </a:cubicBezTo>
                <a:cubicBezTo>
                  <a:pt x="800641" y="272884"/>
                  <a:pt x="774635" y="380582"/>
                  <a:pt x="767167" y="490187"/>
                </a:cubicBezTo>
                <a:cubicBezTo>
                  <a:pt x="779820" y="479047"/>
                  <a:pt x="793226" y="468792"/>
                  <a:pt x="804698" y="456336"/>
                </a:cubicBezTo>
                <a:cubicBezTo>
                  <a:pt x="814289" y="446082"/>
                  <a:pt x="823584" y="435505"/>
                  <a:pt x="833605" y="425654"/>
                </a:cubicBezTo>
                <a:cubicBezTo>
                  <a:pt x="854211" y="406487"/>
                  <a:pt x="871781" y="384448"/>
                  <a:pt x="891796" y="364744"/>
                </a:cubicBezTo>
                <a:cubicBezTo>
                  <a:pt x="929328" y="329578"/>
                  <a:pt x="966778" y="294252"/>
                  <a:pt x="1006002" y="260992"/>
                </a:cubicBezTo>
                <a:cubicBezTo>
                  <a:pt x="1038080" y="234604"/>
                  <a:pt x="1069351" y="207008"/>
                  <a:pt x="1104492" y="184647"/>
                </a:cubicBezTo>
                <a:cubicBezTo>
                  <a:pt x="1128859" y="170178"/>
                  <a:pt x="1156450" y="156514"/>
                  <a:pt x="1185572" y="159816"/>
                </a:cubicBezTo>
                <a:cubicBezTo>
                  <a:pt x="1201960" y="162017"/>
                  <a:pt x="1216145" y="174742"/>
                  <a:pt x="1221814" y="189989"/>
                </a:cubicBezTo>
                <a:cubicBezTo>
                  <a:pt x="1229256" y="211813"/>
                  <a:pt x="1216602" y="233745"/>
                  <a:pt x="1206071" y="252294"/>
                </a:cubicBezTo>
                <a:cubicBezTo>
                  <a:pt x="1190274" y="277393"/>
                  <a:pt x="1170044" y="300050"/>
                  <a:pt x="1147100" y="318841"/>
                </a:cubicBezTo>
                <a:cubicBezTo>
                  <a:pt x="1129933" y="331887"/>
                  <a:pt x="1114405" y="346812"/>
                  <a:pt x="1098554" y="361389"/>
                </a:cubicBezTo>
                <a:cubicBezTo>
                  <a:pt x="1081011" y="376448"/>
                  <a:pt x="1064354" y="392447"/>
                  <a:pt x="1047510" y="408259"/>
                </a:cubicBezTo>
                <a:cubicBezTo>
                  <a:pt x="1029751" y="424177"/>
                  <a:pt x="1011590" y="439639"/>
                  <a:pt x="994557" y="456310"/>
                </a:cubicBezTo>
                <a:cubicBezTo>
                  <a:pt x="960787" y="486831"/>
                  <a:pt x="926937" y="517326"/>
                  <a:pt x="894402" y="549110"/>
                </a:cubicBezTo>
                <a:cubicBezTo>
                  <a:pt x="983086" y="545217"/>
                  <a:pt x="1071850" y="550237"/>
                  <a:pt x="1160050" y="559659"/>
                </a:cubicBezTo>
                <a:cubicBezTo>
                  <a:pt x="1206769" y="564733"/>
                  <a:pt x="1254106" y="566693"/>
                  <a:pt x="1300100" y="577001"/>
                </a:cubicBezTo>
                <a:cubicBezTo>
                  <a:pt x="1331641" y="582933"/>
                  <a:pt x="1360467" y="620032"/>
                  <a:pt x="1331264" y="646634"/>
                </a:cubicBezTo>
                <a:cubicBezTo>
                  <a:pt x="1323473" y="654661"/>
                  <a:pt x="1312646" y="658285"/>
                  <a:pt x="1302276" y="661721"/>
                </a:cubicBezTo>
                <a:cubicBezTo>
                  <a:pt x="1282826" y="667868"/>
                  <a:pt x="1263778" y="675492"/>
                  <a:pt x="1243817" y="679814"/>
                </a:cubicBezTo>
                <a:cubicBezTo>
                  <a:pt x="1222996" y="684538"/>
                  <a:pt x="1201584" y="684672"/>
                  <a:pt x="1180441" y="686713"/>
                </a:cubicBezTo>
                <a:cubicBezTo>
                  <a:pt x="1146268" y="691706"/>
                  <a:pt x="1111745" y="690202"/>
                  <a:pt x="1077330" y="691571"/>
                </a:cubicBezTo>
                <a:cubicBezTo>
                  <a:pt x="1033190" y="693880"/>
                  <a:pt x="989265" y="687545"/>
                  <a:pt x="945125" y="687840"/>
                </a:cubicBezTo>
                <a:cubicBezTo>
                  <a:pt x="956247" y="698014"/>
                  <a:pt x="969653" y="705342"/>
                  <a:pt x="980802" y="715516"/>
                </a:cubicBezTo>
                <a:cubicBezTo>
                  <a:pt x="991548" y="725019"/>
                  <a:pt x="1001327" y="735515"/>
                  <a:pt x="1011966" y="745152"/>
                </a:cubicBezTo>
                <a:cubicBezTo>
                  <a:pt x="1044286" y="772506"/>
                  <a:pt x="1075880" y="801364"/>
                  <a:pt x="1101241" y="835456"/>
                </a:cubicBezTo>
                <a:cubicBezTo>
                  <a:pt x="1112148" y="850918"/>
                  <a:pt x="1124023" y="865656"/>
                  <a:pt x="1134662" y="881279"/>
                </a:cubicBezTo>
                <a:cubicBezTo>
                  <a:pt x="1147826" y="901492"/>
                  <a:pt x="1158357" y="923397"/>
                  <a:pt x="1169184" y="944631"/>
                </a:cubicBezTo>
                <a:cubicBezTo>
                  <a:pt x="1180656" y="966724"/>
                  <a:pt x="1191402" y="995286"/>
                  <a:pt x="1162629" y="1008976"/>
                </a:cubicBezTo>
                <a:cubicBezTo>
                  <a:pt x="1125286" y="1022908"/>
                  <a:pt x="1080715" y="986078"/>
                  <a:pt x="1052883" y="964066"/>
                </a:cubicBezTo>
                <a:cubicBezTo>
                  <a:pt x="1037247" y="949839"/>
                  <a:pt x="1021718" y="935450"/>
                  <a:pt x="1007184" y="920069"/>
                </a:cubicBezTo>
                <a:cubicBezTo>
                  <a:pt x="994987" y="906727"/>
                  <a:pt x="985235" y="893493"/>
                  <a:pt x="972742" y="881145"/>
                </a:cubicBezTo>
                <a:cubicBezTo>
                  <a:pt x="953507" y="863401"/>
                  <a:pt x="937172" y="842945"/>
                  <a:pt x="918877" y="824316"/>
                </a:cubicBezTo>
                <a:cubicBezTo>
                  <a:pt x="903698" y="809900"/>
                  <a:pt x="889298" y="794733"/>
                  <a:pt x="874602" y="779862"/>
                </a:cubicBezTo>
                <a:cubicBezTo>
                  <a:pt x="857999" y="763648"/>
                  <a:pt x="840080" y="748857"/>
                  <a:pt x="823853" y="732240"/>
                </a:cubicBezTo>
                <a:cubicBezTo>
                  <a:pt x="818990" y="780157"/>
                  <a:pt x="816760" y="827913"/>
                  <a:pt x="813107" y="875829"/>
                </a:cubicBezTo>
                <a:cubicBezTo>
                  <a:pt x="809131" y="931128"/>
                  <a:pt x="799996" y="985810"/>
                  <a:pt x="788901" y="1040089"/>
                </a:cubicBezTo>
                <a:cubicBezTo>
                  <a:pt x="782050" y="1066960"/>
                  <a:pt x="754567" y="1226924"/>
                  <a:pt x="722220" y="1217662"/>
                </a:cubicBezTo>
                <a:close/>
                <a:moveTo>
                  <a:pt x="724746" y="1203757"/>
                </a:moveTo>
                <a:cubicBezTo>
                  <a:pt x="731543" y="1195221"/>
                  <a:pt x="736593" y="1185557"/>
                  <a:pt x="740113" y="1175249"/>
                </a:cubicBezTo>
                <a:cubicBezTo>
                  <a:pt x="747581" y="1153800"/>
                  <a:pt x="753868" y="1131976"/>
                  <a:pt x="758972" y="1109857"/>
                </a:cubicBezTo>
                <a:cubicBezTo>
                  <a:pt x="777026" y="1034532"/>
                  <a:pt x="792581" y="958241"/>
                  <a:pt x="798734" y="880930"/>
                </a:cubicBezTo>
                <a:cubicBezTo>
                  <a:pt x="803301" y="827510"/>
                  <a:pt x="804752" y="773849"/>
                  <a:pt x="811387" y="720644"/>
                </a:cubicBezTo>
                <a:cubicBezTo>
                  <a:pt x="812408" y="714094"/>
                  <a:pt x="819474" y="709181"/>
                  <a:pt x="825277" y="713933"/>
                </a:cubicBezTo>
                <a:cubicBezTo>
                  <a:pt x="832235" y="720831"/>
                  <a:pt x="838952" y="727999"/>
                  <a:pt x="846152" y="734656"/>
                </a:cubicBezTo>
                <a:cubicBezTo>
                  <a:pt x="865280" y="752373"/>
                  <a:pt x="884892" y="769554"/>
                  <a:pt x="902596" y="788720"/>
                </a:cubicBezTo>
                <a:cubicBezTo>
                  <a:pt x="915922" y="802545"/>
                  <a:pt x="930322" y="815269"/>
                  <a:pt x="943056" y="829658"/>
                </a:cubicBezTo>
                <a:cubicBezTo>
                  <a:pt x="956516" y="845791"/>
                  <a:pt x="971480" y="860448"/>
                  <a:pt x="986363" y="875266"/>
                </a:cubicBezTo>
                <a:cubicBezTo>
                  <a:pt x="996465" y="885628"/>
                  <a:pt x="1005384" y="897117"/>
                  <a:pt x="1014895" y="908016"/>
                </a:cubicBezTo>
                <a:cubicBezTo>
                  <a:pt x="1033701" y="927612"/>
                  <a:pt x="1053124" y="946859"/>
                  <a:pt x="1074429" y="963771"/>
                </a:cubicBezTo>
                <a:cubicBezTo>
                  <a:pt x="1096432" y="978696"/>
                  <a:pt x="1132862" y="1008574"/>
                  <a:pt x="1160077" y="994507"/>
                </a:cubicBezTo>
                <a:cubicBezTo>
                  <a:pt x="1165530" y="990588"/>
                  <a:pt x="1169023" y="984414"/>
                  <a:pt x="1166820" y="977703"/>
                </a:cubicBezTo>
                <a:cubicBezTo>
                  <a:pt x="1165100" y="968442"/>
                  <a:pt x="1161259" y="959825"/>
                  <a:pt x="1157094" y="951422"/>
                </a:cubicBezTo>
                <a:cubicBezTo>
                  <a:pt x="1146080" y="929759"/>
                  <a:pt x="1135495" y="907774"/>
                  <a:pt x="1122115" y="887426"/>
                </a:cubicBezTo>
                <a:cubicBezTo>
                  <a:pt x="1105808" y="865494"/>
                  <a:pt x="1090468" y="842758"/>
                  <a:pt x="1072629" y="822061"/>
                </a:cubicBezTo>
                <a:cubicBezTo>
                  <a:pt x="1053259" y="800827"/>
                  <a:pt x="1032492" y="780318"/>
                  <a:pt x="1010408" y="762171"/>
                </a:cubicBezTo>
                <a:cubicBezTo>
                  <a:pt x="996733" y="750736"/>
                  <a:pt x="984644" y="737582"/>
                  <a:pt x="971399" y="725663"/>
                </a:cubicBezTo>
                <a:cubicBezTo>
                  <a:pt x="961056" y="716644"/>
                  <a:pt x="949342" y="709450"/>
                  <a:pt x="938757" y="700752"/>
                </a:cubicBezTo>
                <a:cubicBezTo>
                  <a:pt x="931369" y="694846"/>
                  <a:pt x="916808" y="680377"/>
                  <a:pt x="931772" y="674499"/>
                </a:cubicBezTo>
                <a:cubicBezTo>
                  <a:pt x="948107" y="673022"/>
                  <a:pt x="964683" y="674606"/>
                  <a:pt x="981098" y="674847"/>
                </a:cubicBezTo>
                <a:cubicBezTo>
                  <a:pt x="1015727" y="676592"/>
                  <a:pt x="1050277" y="679679"/>
                  <a:pt x="1084960" y="677371"/>
                </a:cubicBezTo>
                <a:cubicBezTo>
                  <a:pt x="1113035" y="676404"/>
                  <a:pt x="1141244" y="677747"/>
                  <a:pt x="1169157" y="673989"/>
                </a:cubicBezTo>
                <a:cubicBezTo>
                  <a:pt x="1191536" y="671143"/>
                  <a:pt x="1214211" y="671385"/>
                  <a:pt x="1236429" y="667197"/>
                </a:cubicBezTo>
                <a:cubicBezTo>
                  <a:pt x="1259130" y="662580"/>
                  <a:pt x="1280676" y="653882"/>
                  <a:pt x="1302706" y="646956"/>
                </a:cubicBezTo>
                <a:cubicBezTo>
                  <a:pt x="1332124" y="637991"/>
                  <a:pt x="1339808" y="614019"/>
                  <a:pt x="1311706" y="596033"/>
                </a:cubicBezTo>
                <a:cubicBezTo>
                  <a:pt x="1292551" y="586879"/>
                  <a:pt x="1270682" y="585806"/>
                  <a:pt x="1249942" y="582665"/>
                </a:cubicBezTo>
                <a:cubicBezTo>
                  <a:pt x="1236429" y="581054"/>
                  <a:pt x="1222888" y="579417"/>
                  <a:pt x="1209321" y="578101"/>
                </a:cubicBezTo>
                <a:cubicBezTo>
                  <a:pt x="1161124" y="573860"/>
                  <a:pt x="1112793" y="568867"/>
                  <a:pt x="1064596" y="564975"/>
                </a:cubicBezTo>
                <a:cubicBezTo>
                  <a:pt x="1016480" y="562559"/>
                  <a:pt x="968283" y="560599"/>
                  <a:pt x="920113" y="562102"/>
                </a:cubicBezTo>
                <a:cubicBezTo>
                  <a:pt x="909151" y="561565"/>
                  <a:pt x="881560" y="567390"/>
                  <a:pt x="875892" y="556572"/>
                </a:cubicBezTo>
                <a:cubicBezTo>
                  <a:pt x="873071" y="550183"/>
                  <a:pt x="879331" y="545325"/>
                  <a:pt x="883065" y="540949"/>
                </a:cubicBezTo>
                <a:cubicBezTo>
                  <a:pt x="891716" y="531688"/>
                  <a:pt x="901092" y="523178"/>
                  <a:pt x="910495" y="514722"/>
                </a:cubicBezTo>
                <a:cubicBezTo>
                  <a:pt x="920865" y="505488"/>
                  <a:pt x="930913" y="495878"/>
                  <a:pt x="940799" y="486133"/>
                </a:cubicBezTo>
                <a:cubicBezTo>
                  <a:pt x="960277" y="467772"/>
                  <a:pt x="980748" y="451102"/>
                  <a:pt x="999716" y="432284"/>
                </a:cubicBezTo>
                <a:cubicBezTo>
                  <a:pt x="1018817" y="414647"/>
                  <a:pt x="1038966" y="398219"/>
                  <a:pt x="1057369" y="379831"/>
                </a:cubicBezTo>
                <a:cubicBezTo>
                  <a:pt x="1076336" y="362382"/>
                  <a:pt x="1095680" y="345390"/>
                  <a:pt x="1114512" y="327807"/>
                </a:cubicBezTo>
                <a:cubicBezTo>
                  <a:pt x="1137939" y="308452"/>
                  <a:pt x="1161742" y="289527"/>
                  <a:pt x="1180199" y="265072"/>
                </a:cubicBezTo>
                <a:cubicBezTo>
                  <a:pt x="1194276" y="246013"/>
                  <a:pt x="1209241" y="225638"/>
                  <a:pt x="1210235" y="201425"/>
                </a:cubicBezTo>
                <a:cubicBezTo>
                  <a:pt x="1203653" y="163977"/>
                  <a:pt x="1163274" y="170527"/>
                  <a:pt x="1137187" y="182956"/>
                </a:cubicBezTo>
                <a:cubicBezTo>
                  <a:pt x="1106238" y="196861"/>
                  <a:pt x="1079775" y="218390"/>
                  <a:pt x="1053581" y="239490"/>
                </a:cubicBezTo>
                <a:cubicBezTo>
                  <a:pt x="1024432" y="263354"/>
                  <a:pt x="995068" y="288507"/>
                  <a:pt x="967047" y="313472"/>
                </a:cubicBezTo>
                <a:cubicBezTo>
                  <a:pt x="955978" y="323136"/>
                  <a:pt x="945259" y="333256"/>
                  <a:pt x="934808" y="343591"/>
                </a:cubicBezTo>
                <a:cubicBezTo>
                  <a:pt x="914578" y="362892"/>
                  <a:pt x="893166" y="380958"/>
                  <a:pt x="875274" y="402568"/>
                </a:cubicBezTo>
                <a:cubicBezTo>
                  <a:pt x="861169" y="418862"/>
                  <a:pt x="844969" y="433116"/>
                  <a:pt x="830328" y="448901"/>
                </a:cubicBezTo>
                <a:cubicBezTo>
                  <a:pt x="815175" y="466269"/>
                  <a:pt x="798760" y="482375"/>
                  <a:pt x="780653" y="496656"/>
                </a:cubicBezTo>
                <a:cubicBezTo>
                  <a:pt x="774555" y="501542"/>
                  <a:pt x="769611" y="507931"/>
                  <a:pt x="763056" y="512118"/>
                </a:cubicBezTo>
                <a:cubicBezTo>
                  <a:pt x="759080" y="514400"/>
                  <a:pt x="753707" y="512092"/>
                  <a:pt x="752471" y="507716"/>
                </a:cubicBezTo>
                <a:cubicBezTo>
                  <a:pt x="751799" y="504065"/>
                  <a:pt x="752847" y="499985"/>
                  <a:pt x="752901" y="496388"/>
                </a:cubicBezTo>
                <a:cubicBezTo>
                  <a:pt x="753949" y="477328"/>
                  <a:pt x="755641" y="458350"/>
                  <a:pt x="758005" y="439425"/>
                </a:cubicBezTo>
                <a:cubicBezTo>
                  <a:pt x="765205" y="378005"/>
                  <a:pt x="775602" y="316962"/>
                  <a:pt x="785140" y="255864"/>
                </a:cubicBezTo>
                <a:cubicBezTo>
                  <a:pt x="790244" y="228457"/>
                  <a:pt x="793790" y="200861"/>
                  <a:pt x="796584" y="173131"/>
                </a:cubicBezTo>
                <a:cubicBezTo>
                  <a:pt x="799808" y="139844"/>
                  <a:pt x="805074" y="106638"/>
                  <a:pt x="804671" y="73083"/>
                </a:cubicBezTo>
                <a:cubicBezTo>
                  <a:pt x="804161" y="57996"/>
                  <a:pt x="805692" y="41783"/>
                  <a:pt x="801178" y="27287"/>
                </a:cubicBezTo>
                <a:cubicBezTo>
                  <a:pt x="786241" y="2832"/>
                  <a:pt x="751477" y="16334"/>
                  <a:pt x="734740" y="32092"/>
                </a:cubicBezTo>
                <a:cubicBezTo>
                  <a:pt x="701829" y="61164"/>
                  <a:pt x="687537" y="126610"/>
                  <a:pt x="676253" y="168567"/>
                </a:cubicBezTo>
                <a:cubicBezTo>
                  <a:pt x="665265" y="219410"/>
                  <a:pt x="653579" y="270199"/>
                  <a:pt x="645492" y="321579"/>
                </a:cubicBezTo>
                <a:cubicBezTo>
                  <a:pt x="642188" y="349014"/>
                  <a:pt x="635874" y="375938"/>
                  <a:pt x="632086" y="403292"/>
                </a:cubicBezTo>
                <a:cubicBezTo>
                  <a:pt x="628083" y="429277"/>
                  <a:pt x="623382" y="455182"/>
                  <a:pt x="620265" y="481328"/>
                </a:cubicBezTo>
                <a:cubicBezTo>
                  <a:pt x="619217" y="489596"/>
                  <a:pt x="618170" y="497864"/>
                  <a:pt x="617525" y="506159"/>
                </a:cubicBezTo>
                <a:cubicBezTo>
                  <a:pt x="616961" y="509595"/>
                  <a:pt x="618358" y="514266"/>
                  <a:pt x="614462" y="516038"/>
                </a:cubicBezTo>
                <a:cubicBezTo>
                  <a:pt x="614194" y="521487"/>
                  <a:pt x="607611" y="524359"/>
                  <a:pt x="603367" y="521058"/>
                </a:cubicBezTo>
                <a:cubicBezTo>
                  <a:pt x="591438" y="509515"/>
                  <a:pt x="585259" y="493328"/>
                  <a:pt x="576044" y="479664"/>
                </a:cubicBezTo>
                <a:cubicBezTo>
                  <a:pt x="561053" y="455155"/>
                  <a:pt x="546143" y="430566"/>
                  <a:pt x="533785" y="404581"/>
                </a:cubicBezTo>
                <a:cubicBezTo>
                  <a:pt x="510573" y="359000"/>
                  <a:pt x="482498" y="315968"/>
                  <a:pt x="455042" y="272910"/>
                </a:cubicBezTo>
                <a:cubicBezTo>
                  <a:pt x="438922" y="251220"/>
                  <a:pt x="423662" y="229047"/>
                  <a:pt x="409988" y="205720"/>
                </a:cubicBezTo>
                <a:cubicBezTo>
                  <a:pt x="383982" y="170742"/>
                  <a:pt x="356337" y="136113"/>
                  <a:pt x="322137" y="108759"/>
                </a:cubicBezTo>
                <a:cubicBezTo>
                  <a:pt x="300672" y="92572"/>
                  <a:pt x="264537" y="71338"/>
                  <a:pt x="237779" y="82022"/>
                </a:cubicBezTo>
                <a:cubicBezTo>
                  <a:pt x="230606" y="94988"/>
                  <a:pt x="235092" y="110396"/>
                  <a:pt x="237295" y="124140"/>
                </a:cubicBezTo>
                <a:cubicBezTo>
                  <a:pt x="244334" y="157508"/>
                  <a:pt x="255537" y="189882"/>
                  <a:pt x="270609" y="220457"/>
                </a:cubicBezTo>
                <a:cubicBezTo>
                  <a:pt x="281355" y="242093"/>
                  <a:pt x="295325" y="261878"/>
                  <a:pt x="307280" y="282843"/>
                </a:cubicBezTo>
                <a:cubicBezTo>
                  <a:pt x="325361" y="315915"/>
                  <a:pt x="344355" y="348423"/>
                  <a:pt x="367755" y="378086"/>
                </a:cubicBezTo>
                <a:cubicBezTo>
                  <a:pt x="384654" y="402138"/>
                  <a:pt x="403621" y="424553"/>
                  <a:pt x="421701" y="447693"/>
                </a:cubicBezTo>
                <a:cubicBezTo>
                  <a:pt x="431668" y="460793"/>
                  <a:pt x="441394" y="474161"/>
                  <a:pt x="452516" y="486375"/>
                </a:cubicBezTo>
                <a:cubicBezTo>
                  <a:pt x="471940" y="506911"/>
                  <a:pt x="489859" y="528735"/>
                  <a:pt x="507671" y="550667"/>
                </a:cubicBezTo>
                <a:cubicBezTo>
                  <a:pt x="518310" y="564008"/>
                  <a:pt x="547755" y="592490"/>
                  <a:pt x="539158" y="610395"/>
                </a:cubicBezTo>
                <a:cubicBezTo>
                  <a:pt x="531071" y="620300"/>
                  <a:pt x="498859" y="609563"/>
                  <a:pt x="485776" y="610234"/>
                </a:cubicBezTo>
                <a:cubicBezTo>
                  <a:pt x="415200" y="609965"/>
                  <a:pt x="344651" y="613885"/>
                  <a:pt x="274075" y="614556"/>
                </a:cubicBezTo>
                <a:cubicBezTo>
                  <a:pt x="231466" y="616703"/>
                  <a:pt x="188884" y="619012"/>
                  <a:pt x="146194" y="619710"/>
                </a:cubicBezTo>
                <a:cubicBezTo>
                  <a:pt x="108314" y="620757"/>
                  <a:pt x="71669" y="620730"/>
                  <a:pt x="36018" y="633642"/>
                </a:cubicBezTo>
                <a:cubicBezTo>
                  <a:pt x="27824" y="637132"/>
                  <a:pt x="16433" y="639977"/>
                  <a:pt x="14015" y="649641"/>
                </a:cubicBezTo>
                <a:cubicBezTo>
                  <a:pt x="14902" y="667653"/>
                  <a:pt x="42412" y="683733"/>
                  <a:pt x="57618" y="689746"/>
                </a:cubicBezTo>
                <a:cubicBezTo>
                  <a:pt x="108152" y="705369"/>
                  <a:pt x="161937" y="703222"/>
                  <a:pt x="214245" y="703410"/>
                </a:cubicBezTo>
                <a:cubicBezTo>
                  <a:pt x="271281" y="702551"/>
                  <a:pt x="328263" y="699115"/>
                  <a:pt x="385218" y="695947"/>
                </a:cubicBezTo>
                <a:cubicBezTo>
                  <a:pt x="426510" y="692833"/>
                  <a:pt x="467803" y="688162"/>
                  <a:pt x="509283" y="689934"/>
                </a:cubicBezTo>
                <a:cubicBezTo>
                  <a:pt x="518149" y="691088"/>
                  <a:pt x="536095" y="688162"/>
                  <a:pt x="536122" y="700994"/>
                </a:cubicBezTo>
                <a:cubicBezTo>
                  <a:pt x="535880" y="702685"/>
                  <a:pt x="534967" y="704483"/>
                  <a:pt x="533758" y="705691"/>
                </a:cubicBezTo>
                <a:cubicBezTo>
                  <a:pt x="527391" y="710845"/>
                  <a:pt x="520298" y="715141"/>
                  <a:pt x="513797" y="720134"/>
                </a:cubicBezTo>
                <a:cubicBezTo>
                  <a:pt x="497650" y="731381"/>
                  <a:pt x="484835" y="746494"/>
                  <a:pt x="469146" y="758306"/>
                </a:cubicBezTo>
                <a:cubicBezTo>
                  <a:pt x="434946" y="782519"/>
                  <a:pt x="402331" y="808880"/>
                  <a:pt x="369233" y="834570"/>
                </a:cubicBezTo>
                <a:cubicBezTo>
                  <a:pt x="345537" y="854032"/>
                  <a:pt x="322298" y="874004"/>
                  <a:pt x="299624" y="894593"/>
                </a:cubicBezTo>
                <a:cubicBezTo>
                  <a:pt x="266606" y="922082"/>
                  <a:pt x="235039" y="951557"/>
                  <a:pt x="208415" y="985353"/>
                </a:cubicBezTo>
                <a:cubicBezTo>
                  <a:pt x="198931" y="997836"/>
                  <a:pt x="190388" y="1011016"/>
                  <a:pt x="182167" y="1024331"/>
                </a:cubicBezTo>
                <a:cubicBezTo>
                  <a:pt x="168439" y="1047068"/>
                  <a:pt x="152776" y="1073912"/>
                  <a:pt x="161991" y="1101132"/>
                </a:cubicBezTo>
                <a:cubicBezTo>
                  <a:pt x="165242" y="1105508"/>
                  <a:pt x="172657" y="1101857"/>
                  <a:pt x="177278" y="1101750"/>
                </a:cubicBezTo>
                <a:cubicBezTo>
                  <a:pt x="189636" y="1099092"/>
                  <a:pt x="201269" y="1094099"/>
                  <a:pt x="212848" y="1089187"/>
                </a:cubicBezTo>
                <a:cubicBezTo>
                  <a:pt x="240492" y="1077858"/>
                  <a:pt x="265585" y="1061752"/>
                  <a:pt x="290194" y="1045028"/>
                </a:cubicBezTo>
                <a:cubicBezTo>
                  <a:pt x="325119" y="1020439"/>
                  <a:pt x="359480" y="995044"/>
                  <a:pt x="391477" y="966724"/>
                </a:cubicBezTo>
                <a:cubicBezTo>
                  <a:pt x="407758" y="952899"/>
                  <a:pt x="422373" y="937329"/>
                  <a:pt x="437794" y="922565"/>
                </a:cubicBezTo>
                <a:cubicBezTo>
                  <a:pt x="448164" y="913009"/>
                  <a:pt x="458776" y="903694"/>
                  <a:pt x="468636" y="893600"/>
                </a:cubicBezTo>
                <a:cubicBezTo>
                  <a:pt x="510358" y="848851"/>
                  <a:pt x="555223" y="807243"/>
                  <a:pt x="601191" y="766923"/>
                </a:cubicBezTo>
                <a:cubicBezTo>
                  <a:pt x="614623" y="755085"/>
                  <a:pt x="628997" y="744347"/>
                  <a:pt x="642053" y="732079"/>
                </a:cubicBezTo>
                <a:cubicBezTo>
                  <a:pt x="648152" y="726415"/>
                  <a:pt x="659892" y="712912"/>
                  <a:pt x="665991" y="725583"/>
                </a:cubicBezTo>
                <a:cubicBezTo>
                  <a:pt x="667388" y="731945"/>
                  <a:pt x="666232" y="738683"/>
                  <a:pt x="666582" y="745179"/>
                </a:cubicBezTo>
                <a:cubicBezTo>
                  <a:pt x="666555" y="812343"/>
                  <a:pt x="666420" y="879534"/>
                  <a:pt x="668516" y="946671"/>
                </a:cubicBezTo>
                <a:cubicBezTo>
                  <a:pt x="668811" y="995125"/>
                  <a:pt x="673056" y="1043390"/>
                  <a:pt x="683614" y="1090743"/>
                </a:cubicBezTo>
                <a:cubicBezTo>
                  <a:pt x="688423" y="1113266"/>
                  <a:pt x="693447" y="1135842"/>
                  <a:pt x="701185" y="1157585"/>
                </a:cubicBezTo>
                <a:cubicBezTo>
                  <a:pt x="707417" y="1173504"/>
                  <a:pt x="711098" y="1192295"/>
                  <a:pt x="724746" y="120375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2" name="Google Shape;1762;p30"/>
          <p:cNvSpPr/>
          <p:nvPr/>
        </p:nvSpPr>
        <p:spPr>
          <a:xfrm>
            <a:off x="8172114" y="747920"/>
            <a:ext cx="671690" cy="609024"/>
          </a:xfrm>
          <a:custGeom>
            <a:rect b="b" l="l" r="r" t="t"/>
            <a:pathLst>
              <a:path extrusionOk="0" h="1218048" w="1343379">
                <a:moveTo>
                  <a:pt x="1300100" y="577001"/>
                </a:moveTo>
                <a:cubicBezTo>
                  <a:pt x="1254106" y="566693"/>
                  <a:pt x="1206769" y="564733"/>
                  <a:pt x="1160050" y="559659"/>
                </a:cubicBezTo>
                <a:cubicBezTo>
                  <a:pt x="1071850" y="550237"/>
                  <a:pt x="983086" y="545217"/>
                  <a:pt x="894402" y="549110"/>
                </a:cubicBezTo>
                <a:cubicBezTo>
                  <a:pt x="926937" y="517326"/>
                  <a:pt x="960787" y="486831"/>
                  <a:pt x="994557" y="456310"/>
                </a:cubicBezTo>
                <a:cubicBezTo>
                  <a:pt x="1011590" y="439639"/>
                  <a:pt x="1029751" y="424177"/>
                  <a:pt x="1047510" y="408259"/>
                </a:cubicBezTo>
                <a:cubicBezTo>
                  <a:pt x="1064354" y="392447"/>
                  <a:pt x="1081011" y="376448"/>
                  <a:pt x="1098554" y="361389"/>
                </a:cubicBezTo>
                <a:cubicBezTo>
                  <a:pt x="1114405" y="346812"/>
                  <a:pt x="1129933" y="331887"/>
                  <a:pt x="1147100" y="318841"/>
                </a:cubicBezTo>
                <a:cubicBezTo>
                  <a:pt x="1170044" y="300050"/>
                  <a:pt x="1190274" y="277393"/>
                  <a:pt x="1206071" y="252294"/>
                </a:cubicBezTo>
                <a:cubicBezTo>
                  <a:pt x="1216602" y="233745"/>
                  <a:pt x="1229256" y="211813"/>
                  <a:pt x="1221814" y="189989"/>
                </a:cubicBezTo>
                <a:cubicBezTo>
                  <a:pt x="1216145" y="174742"/>
                  <a:pt x="1201960" y="162017"/>
                  <a:pt x="1185572" y="159816"/>
                </a:cubicBezTo>
                <a:cubicBezTo>
                  <a:pt x="1156450" y="156514"/>
                  <a:pt x="1128859" y="170178"/>
                  <a:pt x="1104492" y="184647"/>
                </a:cubicBezTo>
                <a:cubicBezTo>
                  <a:pt x="1069351" y="207008"/>
                  <a:pt x="1038080" y="234604"/>
                  <a:pt x="1006002" y="260992"/>
                </a:cubicBezTo>
                <a:cubicBezTo>
                  <a:pt x="966778" y="294252"/>
                  <a:pt x="929328" y="329578"/>
                  <a:pt x="891796" y="364744"/>
                </a:cubicBezTo>
                <a:cubicBezTo>
                  <a:pt x="871781" y="384448"/>
                  <a:pt x="854211" y="406487"/>
                  <a:pt x="833605" y="425654"/>
                </a:cubicBezTo>
                <a:cubicBezTo>
                  <a:pt x="823584" y="435505"/>
                  <a:pt x="814289" y="446082"/>
                  <a:pt x="804698" y="456336"/>
                </a:cubicBezTo>
                <a:cubicBezTo>
                  <a:pt x="793226" y="468792"/>
                  <a:pt x="779820" y="479047"/>
                  <a:pt x="767167" y="490187"/>
                </a:cubicBezTo>
                <a:cubicBezTo>
                  <a:pt x="774635" y="380582"/>
                  <a:pt x="800641" y="272884"/>
                  <a:pt x="811495" y="163655"/>
                </a:cubicBezTo>
                <a:cubicBezTo>
                  <a:pt x="816438" y="121805"/>
                  <a:pt x="820978" y="79687"/>
                  <a:pt x="817378" y="37541"/>
                </a:cubicBezTo>
                <a:cubicBezTo>
                  <a:pt x="817056" y="7073"/>
                  <a:pt x="784307" y="-6349"/>
                  <a:pt x="758301" y="2859"/>
                </a:cubicBezTo>
                <a:cubicBezTo>
                  <a:pt x="733128" y="10590"/>
                  <a:pt x="712925" y="30374"/>
                  <a:pt x="700943" y="53406"/>
                </a:cubicBezTo>
                <a:cubicBezTo>
                  <a:pt x="667522" y="120436"/>
                  <a:pt x="656802" y="195841"/>
                  <a:pt x="641435" y="268428"/>
                </a:cubicBezTo>
                <a:cubicBezTo>
                  <a:pt x="635364" y="295835"/>
                  <a:pt x="632032" y="323700"/>
                  <a:pt x="627788" y="351430"/>
                </a:cubicBezTo>
                <a:cubicBezTo>
                  <a:pt x="619352" y="402192"/>
                  <a:pt x="610540" y="453196"/>
                  <a:pt x="607477" y="504629"/>
                </a:cubicBezTo>
                <a:cubicBezTo>
                  <a:pt x="592513" y="481087"/>
                  <a:pt x="578489" y="456820"/>
                  <a:pt x="564170" y="432794"/>
                </a:cubicBezTo>
                <a:cubicBezTo>
                  <a:pt x="548964" y="405682"/>
                  <a:pt x="536256" y="377173"/>
                  <a:pt x="520029" y="350624"/>
                </a:cubicBezTo>
                <a:cubicBezTo>
                  <a:pt x="494830" y="310278"/>
                  <a:pt x="470946" y="269099"/>
                  <a:pt x="442065" y="231222"/>
                </a:cubicBezTo>
                <a:cubicBezTo>
                  <a:pt x="432824" y="217209"/>
                  <a:pt x="425140" y="202230"/>
                  <a:pt x="414931" y="188862"/>
                </a:cubicBezTo>
                <a:cubicBezTo>
                  <a:pt x="404668" y="175252"/>
                  <a:pt x="393627" y="162232"/>
                  <a:pt x="382719" y="149159"/>
                </a:cubicBezTo>
                <a:cubicBezTo>
                  <a:pt x="355880" y="117939"/>
                  <a:pt x="325415" y="87230"/>
                  <a:pt x="286137" y="72385"/>
                </a:cubicBezTo>
                <a:cubicBezTo>
                  <a:pt x="271119" y="66291"/>
                  <a:pt x="254409" y="63016"/>
                  <a:pt x="238397" y="66828"/>
                </a:cubicBezTo>
                <a:cubicBezTo>
                  <a:pt x="214487" y="73029"/>
                  <a:pt x="219591" y="104625"/>
                  <a:pt x="223003" y="123308"/>
                </a:cubicBezTo>
                <a:cubicBezTo>
                  <a:pt x="233615" y="179278"/>
                  <a:pt x="257472" y="231651"/>
                  <a:pt x="288824" y="278950"/>
                </a:cubicBezTo>
                <a:cubicBezTo>
                  <a:pt x="301424" y="299567"/>
                  <a:pt x="312143" y="321310"/>
                  <a:pt x="325066" y="341766"/>
                </a:cubicBezTo>
                <a:cubicBezTo>
                  <a:pt x="342528" y="368690"/>
                  <a:pt x="362113" y="394273"/>
                  <a:pt x="381564" y="419802"/>
                </a:cubicBezTo>
                <a:cubicBezTo>
                  <a:pt x="409182" y="453545"/>
                  <a:pt x="434409" y="489140"/>
                  <a:pt x="464740" y="520601"/>
                </a:cubicBezTo>
                <a:cubicBezTo>
                  <a:pt x="478683" y="536788"/>
                  <a:pt x="491606" y="553781"/>
                  <a:pt x="505710" y="569806"/>
                </a:cubicBezTo>
                <a:cubicBezTo>
                  <a:pt x="513743" y="579282"/>
                  <a:pt x="522232" y="588919"/>
                  <a:pt x="526262" y="600865"/>
                </a:cubicBezTo>
                <a:cubicBezTo>
                  <a:pt x="482364" y="593617"/>
                  <a:pt x="438009" y="597187"/>
                  <a:pt x="393761" y="597832"/>
                </a:cubicBezTo>
                <a:cubicBezTo>
                  <a:pt x="337074" y="599845"/>
                  <a:pt x="280307" y="599577"/>
                  <a:pt x="223701" y="603388"/>
                </a:cubicBezTo>
                <a:cubicBezTo>
                  <a:pt x="195681" y="604892"/>
                  <a:pt x="167579" y="605106"/>
                  <a:pt x="139505" y="606073"/>
                </a:cubicBezTo>
                <a:cubicBezTo>
                  <a:pt x="96600" y="607227"/>
                  <a:pt x="50767" y="607710"/>
                  <a:pt x="12511" y="629535"/>
                </a:cubicBezTo>
                <a:cubicBezTo>
                  <a:pt x="-24779" y="657989"/>
                  <a:pt x="30484" y="697021"/>
                  <a:pt x="58612" y="704698"/>
                </a:cubicBezTo>
                <a:cubicBezTo>
                  <a:pt x="85585" y="712912"/>
                  <a:pt x="114036" y="714523"/>
                  <a:pt x="142003" y="716456"/>
                </a:cubicBezTo>
                <a:cubicBezTo>
                  <a:pt x="184827" y="718308"/>
                  <a:pt x="227785" y="717422"/>
                  <a:pt x="270582" y="715651"/>
                </a:cubicBezTo>
                <a:cubicBezTo>
                  <a:pt x="313782" y="713584"/>
                  <a:pt x="357009" y="711946"/>
                  <a:pt x="400128" y="708725"/>
                </a:cubicBezTo>
                <a:cubicBezTo>
                  <a:pt x="437498" y="705557"/>
                  <a:pt x="474949" y="702148"/>
                  <a:pt x="512480" y="703947"/>
                </a:cubicBezTo>
                <a:cubicBezTo>
                  <a:pt x="496710" y="714496"/>
                  <a:pt x="483009" y="727569"/>
                  <a:pt x="469227" y="740455"/>
                </a:cubicBezTo>
                <a:cubicBezTo>
                  <a:pt x="407704" y="786519"/>
                  <a:pt x="346155" y="832798"/>
                  <a:pt x="289549" y="884956"/>
                </a:cubicBezTo>
                <a:cubicBezTo>
                  <a:pt x="244334" y="922431"/>
                  <a:pt x="201591" y="964227"/>
                  <a:pt x="171475" y="1015097"/>
                </a:cubicBezTo>
                <a:cubicBezTo>
                  <a:pt x="155812" y="1040142"/>
                  <a:pt x="140311" y="1068704"/>
                  <a:pt x="146812" y="1099199"/>
                </a:cubicBezTo>
                <a:cubicBezTo>
                  <a:pt x="150573" y="1123171"/>
                  <a:pt x="173490" y="1117453"/>
                  <a:pt x="190496" y="1112595"/>
                </a:cubicBezTo>
                <a:cubicBezTo>
                  <a:pt x="216716" y="1103790"/>
                  <a:pt x="242078" y="1091978"/>
                  <a:pt x="265666" y="1077509"/>
                </a:cubicBezTo>
                <a:cubicBezTo>
                  <a:pt x="332185" y="1035418"/>
                  <a:pt x="394433" y="986535"/>
                  <a:pt x="449615" y="930377"/>
                </a:cubicBezTo>
                <a:cubicBezTo>
                  <a:pt x="481665" y="901949"/>
                  <a:pt x="509552" y="869333"/>
                  <a:pt x="541065" y="840341"/>
                </a:cubicBezTo>
                <a:cubicBezTo>
                  <a:pt x="576179" y="805283"/>
                  <a:pt x="615429" y="774037"/>
                  <a:pt x="652638" y="741045"/>
                </a:cubicBezTo>
                <a:cubicBezTo>
                  <a:pt x="652504" y="815511"/>
                  <a:pt x="652585" y="890003"/>
                  <a:pt x="655056" y="964442"/>
                </a:cubicBezTo>
                <a:cubicBezTo>
                  <a:pt x="655379" y="1021808"/>
                  <a:pt x="665265" y="1078529"/>
                  <a:pt x="679370" y="1133989"/>
                </a:cubicBezTo>
                <a:cubicBezTo>
                  <a:pt x="686543" y="1156324"/>
                  <a:pt x="698847" y="1209985"/>
                  <a:pt x="722220" y="1217662"/>
                </a:cubicBezTo>
                <a:cubicBezTo>
                  <a:pt x="754567" y="1226924"/>
                  <a:pt x="782050" y="1066960"/>
                  <a:pt x="788901" y="1040089"/>
                </a:cubicBezTo>
                <a:cubicBezTo>
                  <a:pt x="799996" y="985810"/>
                  <a:pt x="809131" y="931128"/>
                  <a:pt x="813107" y="875829"/>
                </a:cubicBezTo>
                <a:cubicBezTo>
                  <a:pt x="816760" y="827913"/>
                  <a:pt x="818990" y="780157"/>
                  <a:pt x="823853" y="732240"/>
                </a:cubicBezTo>
                <a:cubicBezTo>
                  <a:pt x="840080" y="748857"/>
                  <a:pt x="857999" y="763648"/>
                  <a:pt x="874602" y="779862"/>
                </a:cubicBezTo>
                <a:cubicBezTo>
                  <a:pt x="889298" y="794733"/>
                  <a:pt x="903698" y="809900"/>
                  <a:pt x="918877" y="824316"/>
                </a:cubicBezTo>
                <a:cubicBezTo>
                  <a:pt x="937172" y="842945"/>
                  <a:pt x="953507" y="863401"/>
                  <a:pt x="972742" y="881145"/>
                </a:cubicBezTo>
                <a:cubicBezTo>
                  <a:pt x="985235" y="893493"/>
                  <a:pt x="994987" y="906727"/>
                  <a:pt x="1007184" y="920069"/>
                </a:cubicBezTo>
                <a:cubicBezTo>
                  <a:pt x="1021718" y="935450"/>
                  <a:pt x="1037247" y="949839"/>
                  <a:pt x="1052883" y="964066"/>
                </a:cubicBezTo>
                <a:cubicBezTo>
                  <a:pt x="1080715" y="986078"/>
                  <a:pt x="1125286" y="1022908"/>
                  <a:pt x="1162629" y="1008976"/>
                </a:cubicBezTo>
                <a:cubicBezTo>
                  <a:pt x="1191402" y="995286"/>
                  <a:pt x="1180656" y="966724"/>
                  <a:pt x="1169184" y="944631"/>
                </a:cubicBezTo>
                <a:cubicBezTo>
                  <a:pt x="1158357" y="923397"/>
                  <a:pt x="1147826" y="901492"/>
                  <a:pt x="1134662" y="881279"/>
                </a:cubicBezTo>
                <a:cubicBezTo>
                  <a:pt x="1124023" y="865656"/>
                  <a:pt x="1112148" y="850918"/>
                  <a:pt x="1101241" y="835456"/>
                </a:cubicBezTo>
                <a:cubicBezTo>
                  <a:pt x="1075880" y="801364"/>
                  <a:pt x="1044286" y="772506"/>
                  <a:pt x="1011966" y="745152"/>
                </a:cubicBezTo>
                <a:cubicBezTo>
                  <a:pt x="1001327" y="735515"/>
                  <a:pt x="991548" y="725019"/>
                  <a:pt x="980802" y="715516"/>
                </a:cubicBezTo>
                <a:cubicBezTo>
                  <a:pt x="969653" y="705342"/>
                  <a:pt x="956247" y="698014"/>
                  <a:pt x="945125" y="687840"/>
                </a:cubicBezTo>
                <a:cubicBezTo>
                  <a:pt x="989265" y="687545"/>
                  <a:pt x="1033190" y="693880"/>
                  <a:pt x="1077330" y="691571"/>
                </a:cubicBezTo>
                <a:cubicBezTo>
                  <a:pt x="1111745" y="690202"/>
                  <a:pt x="1146268" y="691706"/>
                  <a:pt x="1180441" y="686713"/>
                </a:cubicBezTo>
                <a:cubicBezTo>
                  <a:pt x="1201584" y="684672"/>
                  <a:pt x="1222996" y="684538"/>
                  <a:pt x="1243817" y="679814"/>
                </a:cubicBezTo>
                <a:cubicBezTo>
                  <a:pt x="1263778" y="675492"/>
                  <a:pt x="1282826" y="667868"/>
                  <a:pt x="1302276" y="661721"/>
                </a:cubicBezTo>
                <a:cubicBezTo>
                  <a:pt x="1312646" y="658285"/>
                  <a:pt x="1323473" y="654661"/>
                  <a:pt x="1331264" y="646634"/>
                </a:cubicBezTo>
                <a:cubicBezTo>
                  <a:pt x="1360467" y="620032"/>
                  <a:pt x="1331641" y="582933"/>
                  <a:pt x="1300100" y="5770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3" name="Google Shape;1763;p30"/>
          <p:cNvSpPr/>
          <p:nvPr/>
        </p:nvSpPr>
        <p:spPr>
          <a:xfrm>
            <a:off x="8172114" y="747920"/>
            <a:ext cx="671690" cy="609024"/>
          </a:xfrm>
          <a:custGeom>
            <a:rect b="b" l="l" r="r" t="t"/>
            <a:pathLst>
              <a:path extrusionOk="0" h="1218048" w="1343379">
                <a:moveTo>
                  <a:pt x="722220" y="1217662"/>
                </a:moveTo>
                <a:cubicBezTo>
                  <a:pt x="698847" y="1209985"/>
                  <a:pt x="686543" y="1156324"/>
                  <a:pt x="679370" y="1133989"/>
                </a:cubicBezTo>
                <a:cubicBezTo>
                  <a:pt x="665265" y="1078529"/>
                  <a:pt x="655379" y="1021808"/>
                  <a:pt x="655056" y="964442"/>
                </a:cubicBezTo>
                <a:cubicBezTo>
                  <a:pt x="652585" y="890003"/>
                  <a:pt x="652504" y="815511"/>
                  <a:pt x="652638" y="741045"/>
                </a:cubicBezTo>
                <a:cubicBezTo>
                  <a:pt x="615429" y="774037"/>
                  <a:pt x="576179" y="805283"/>
                  <a:pt x="541065" y="840341"/>
                </a:cubicBezTo>
                <a:cubicBezTo>
                  <a:pt x="509552" y="869333"/>
                  <a:pt x="481665" y="901949"/>
                  <a:pt x="449615" y="930377"/>
                </a:cubicBezTo>
                <a:cubicBezTo>
                  <a:pt x="394433" y="986535"/>
                  <a:pt x="332185" y="1035418"/>
                  <a:pt x="265666" y="1077509"/>
                </a:cubicBezTo>
                <a:cubicBezTo>
                  <a:pt x="242078" y="1091978"/>
                  <a:pt x="216716" y="1103790"/>
                  <a:pt x="190496" y="1112595"/>
                </a:cubicBezTo>
                <a:cubicBezTo>
                  <a:pt x="173490" y="1117453"/>
                  <a:pt x="150573" y="1123171"/>
                  <a:pt x="146812" y="1099199"/>
                </a:cubicBezTo>
                <a:cubicBezTo>
                  <a:pt x="140311" y="1068704"/>
                  <a:pt x="155812" y="1040142"/>
                  <a:pt x="171475" y="1015097"/>
                </a:cubicBezTo>
                <a:cubicBezTo>
                  <a:pt x="201591" y="964227"/>
                  <a:pt x="244334" y="922431"/>
                  <a:pt x="289549" y="884956"/>
                </a:cubicBezTo>
                <a:cubicBezTo>
                  <a:pt x="346155" y="832798"/>
                  <a:pt x="407704" y="786519"/>
                  <a:pt x="469227" y="740455"/>
                </a:cubicBezTo>
                <a:cubicBezTo>
                  <a:pt x="483009" y="727569"/>
                  <a:pt x="496710" y="714496"/>
                  <a:pt x="512480" y="703947"/>
                </a:cubicBezTo>
                <a:cubicBezTo>
                  <a:pt x="474949" y="702148"/>
                  <a:pt x="437498" y="705557"/>
                  <a:pt x="400128" y="708725"/>
                </a:cubicBezTo>
                <a:cubicBezTo>
                  <a:pt x="357009" y="711946"/>
                  <a:pt x="313782" y="713584"/>
                  <a:pt x="270582" y="715651"/>
                </a:cubicBezTo>
                <a:cubicBezTo>
                  <a:pt x="227785" y="717422"/>
                  <a:pt x="184827" y="718308"/>
                  <a:pt x="142003" y="716456"/>
                </a:cubicBezTo>
                <a:cubicBezTo>
                  <a:pt x="114036" y="714523"/>
                  <a:pt x="85585" y="712912"/>
                  <a:pt x="58612" y="704698"/>
                </a:cubicBezTo>
                <a:cubicBezTo>
                  <a:pt x="30484" y="697021"/>
                  <a:pt x="-24779" y="657989"/>
                  <a:pt x="12511" y="629535"/>
                </a:cubicBezTo>
                <a:cubicBezTo>
                  <a:pt x="50767" y="607710"/>
                  <a:pt x="96600" y="607227"/>
                  <a:pt x="139505" y="606073"/>
                </a:cubicBezTo>
                <a:cubicBezTo>
                  <a:pt x="167579" y="605106"/>
                  <a:pt x="195681" y="604892"/>
                  <a:pt x="223701" y="603388"/>
                </a:cubicBezTo>
                <a:cubicBezTo>
                  <a:pt x="280307" y="599577"/>
                  <a:pt x="337074" y="599845"/>
                  <a:pt x="393761" y="597832"/>
                </a:cubicBezTo>
                <a:cubicBezTo>
                  <a:pt x="438009" y="597187"/>
                  <a:pt x="482364" y="593617"/>
                  <a:pt x="526262" y="600865"/>
                </a:cubicBezTo>
                <a:cubicBezTo>
                  <a:pt x="522232" y="588919"/>
                  <a:pt x="513743" y="579282"/>
                  <a:pt x="505710" y="569806"/>
                </a:cubicBezTo>
                <a:cubicBezTo>
                  <a:pt x="491606" y="553781"/>
                  <a:pt x="478683" y="536788"/>
                  <a:pt x="464740" y="520601"/>
                </a:cubicBezTo>
                <a:cubicBezTo>
                  <a:pt x="434409" y="489140"/>
                  <a:pt x="409182" y="453545"/>
                  <a:pt x="381564" y="419802"/>
                </a:cubicBezTo>
                <a:cubicBezTo>
                  <a:pt x="362113" y="394273"/>
                  <a:pt x="342528" y="368690"/>
                  <a:pt x="325066" y="341766"/>
                </a:cubicBezTo>
                <a:cubicBezTo>
                  <a:pt x="312143" y="321310"/>
                  <a:pt x="301424" y="299567"/>
                  <a:pt x="288824" y="278950"/>
                </a:cubicBezTo>
                <a:cubicBezTo>
                  <a:pt x="257472" y="231651"/>
                  <a:pt x="233615" y="179278"/>
                  <a:pt x="223003" y="123308"/>
                </a:cubicBezTo>
                <a:cubicBezTo>
                  <a:pt x="219591" y="104625"/>
                  <a:pt x="214487" y="73029"/>
                  <a:pt x="238397" y="66828"/>
                </a:cubicBezTo>
                <a:cubicBezTo>
                  <a:pt x="254409" y="63016"/>
                  <a:pt x="271119" y="66291"/>
                  <a:pt x="286137" y="72385"/>
                </a:cubicBezTo>
                <a:cubicBezTo>
                  <a:pt x="325415" y="87230"/>
                  <a:pt x="355880" y="117939"/>
                  <a:pt x="382719" y="149159"/>
                </a:cubicBezTo>
                <a:cubicBezTo>
                  <a:pt x="393627" y="162232"/>
                  <a:pt x="404668" y="175252"/>
                  <a:pt x="414931" y="188862"/>
                </a:cubicBezTo>
                <a:cubicBezTo>
                  <a:pt x="425140" y="202230"/>
                  <a:pt x="432824" y="217209"/>
                  <a:pt x="442065" y="231222"/>
                </a:cubicBezTo>
                <a:cubicBezTo>
                  <a:pt x="470946" y="269099"/>
                  <a:pt x="494830" y="310278"/>
                  <a:pt x="520029" y="350624"/>
                </a:cubicBezTo>
                <a:cubicBezTo>
                  <a:pt x="536256" y="377173"/>
                  <a:pt x="548964" y="405682"/>
                  <a:pt x="564170" y="432794"/>
                </a:cubicBezTo>
                <a:cubicBezTo>
                  <a:pt x="578489" y="456820"/>
                  <a:pt x="592513" y="481087"/>
                  <a:pt x="607477" y="504629"/>
                </a:cubicBezTo>
                <a:cubicBezTo>
                  <a:pt x="610540" y="453196"/>
                  <a:pt x="619352" y="402192"/>
                  <a:pt x="627788" y="351430"/>
                </a:cubicBezTo>
                <a:cubicBezTo>
                  <a:pt x="632032" y="323700"/>
                  <a:pt x="635364" y="295835"/>
                  <a:pt x="641435" y="268428"/>
                </a:cubicBezTo>
                <a:cubicBezTo>
                  <a:pt x="656802" y="195841"/>
                  <a:pt x="667522" y="120436"/>
                  <a:pt x="700943" y="53406"/>
                </a:cubicBezTo>
                <a:cubicBezTo>
                  <a:pt x="712925" y="30374"/>
                  <a:pt x="733128" y="10590"/>
                  <a:pt x="758301" y="2859"/>
                </a:cubicBezTo>
                <a:cubicBezTo>
                  <a:pt x="784307" y="-6349"/>
                  <a:pt x="817056" y="7073"/>
                  <a:pt x="817378" y="37541"/>
                </a:cubicBezTo>
                <a:cubicBezTo>
                  <a:pt x="820978" y="79687"/>
                  <a:pt x="816438" y="121805"/>
                  <a:pt x="811495" y="163655"/>
                </a:cubicBezTo>
                <a:cubicBezTo>
                  <a:pt x="800641" y="272884"/>
                  <a:pt x="774635" y="380582"/>
                  <a:pt x="767167" y="490187"/>
                </a:cubicBezTo>
                <a:cubicBezTo>
                  <a:pt x="779820" y="479047"/>
                  <a:pt x="793226" y="468792"/>
                  <a:pt x="804698" y="456336"/>
                </a:cubicBezTo>
                <a:cubicBezTo>
                  <a:pt x="814289" y="446082"/>
                  <a:pt x="823584" y="435505"/>
                  <a:pt x="833605" y="425654"/>
                </a:cubicBezTo>
                <a:cubicBezTo>
                  <a:pt x="854211" y="406487"/>
                  <a:pt x="871781" y="384448"/>
                  <a:pt x="891796" y="364744"/>
                </a:cubicBezTo>
                <a:cubicBezTo>
                  <a:pt x="929328" y="329578"/>
                  <a:pt x="966778" y="294252"/>
                  <a:pt x="1006002" y="260992"/>
                </a:cubicBezTo>
                <a:cubicBezTo>
                  <a:pt x="1038080" y="234604"/>
                  <a:pt x="1069351" y="207008"/>
                  <a:pt x="1104492" y="184647"/>
                </a:cubicBezTo>
                <a:cubicBezTo>
                  <a:pt x="1128859" y="170178"/>
                  <a:pt x="1156450" y="156514"/>
                  <a:pt x="1185572" y="159816"/>
                </a:cubicBezTo>
                <a:cubicBezTo>
                  <a:pt x="1201960" y="162017"/>
                  <a:pt x="1216145" y="174742"/>
                  <a:pt x="1221814" y="189989"/>
                </a:cubicBezTo>
                <a:cubicBezTo>
                  <a:pt x="1229256" y="211813"/>
                  <a:pt x="1216602" y="233745"/>
                  <a:pt x="1206071" y="252294"/>
                </a:cubicBezTo>
                <a:cubicBezTo>
                  <a:pt x="1190274" y="277393"/>
                  <a:pt x="1170044" y="300050"/>
                  <a:pt x="1147100" y="318841"/>
                </a:cubicBezTo>
                <a:cubicBezTo>
                  <a:pt x="1129933" y="331887"/>
                  <a:pt x="1114405" y="346812"/>
                  <a:pt x="1098554" y="361389"/>
                </a:cubicBezTo>
                <a:cubicBezTo>
                  <a:pt x="1081011" y="376448"/>
                  <a:pt x="1064354" y="392447"/>
                  <a:pt x="1047510" y="408259"/>
                </a:cubicBezTo>
                <a:cubicBezTo>
                  <a:pt x="1029751" y="424177"/>
                  <a:pt x="1011590" y="439639"/>
                  <a:pt x="994557" y="456310"/>
                </a:cubicBezTo>
                <a:cubicBezTo>
                  <a:pt x="960787" y="486831"/>
                  <a:pt x="926937" y="517326"/>
                  <a:pt x="894402" y="549110"/>
                </a:cubicBezTo>
                <a:cubicBezTo>
                  <a:pt x="983086" y="545217"/>
                  <a:pt x="1071850" y="550237"/>
                  <a:pt x="1160050" y="559659"/>
                </a:cubicBezTo>
                <a:cubicBezTo>
                  <a:pt x="1206769" y="564733"/>
                  <a:pt x="1254106" y="566693"/>
                  <a:pt x="1300100" y="577001"/>
                </a:cubicBezTo>
                <a:cubicBezTo>
                  <a:pt x="1331641" y="582933"/>
                  <a:pt x="1360467" y="620032"/>
                  <a:pt x="1331264" y="646634"/>
                </a:cubicBezTo>
                <a:cubicBezTo>
                  <a:pt x="1323473" y="654661"/>
                  <a:pt x="1312646" y="658285"/>
                  <a:pt x="1302276" y="661721"/>
                </a:cubicBezTo>
                <a:cubicBezTo>
                  <a:pt x="1282826" y="667868"/>
                  <a:pt x="1263778" y="675492"/>
                  <a:pt x="1243817" y="679814"/>
                </a:cubicBezTo>
                <a:cubicBezTo>
                  <a:pt x="1222996" y="684538"/>
                  <a:pt x="1201584" y="684672"/>
                  <a:pt x="1180441" y="686713"/>
                </a:cubicBezTo>
                <a:cubicBezTo>
                  <a:pt x="1146268" y="691706"/>
                  <a:pt x="1111745" y="690202"/>
                  <a:pt x="1077330" y="691571"/>
                </a:cubicBezTo>
                <a:cubicBezTo>
                  <a:pt x="1033190" y="693880"/>
                  <a:pt x="989265" y="687545"/>
                  <a:pt x="945125" y="687840"/>
                </a:cubicBezTo>
                <a:cubicBezTo>
                  <a:pt x="956247" y="698014"/>
                  <a:pt x="969653" y="705342"/>
                  <a:pt x="980802" y="715516"/>
                </a:cubicBezTo>
                <a:cubicBezTo>
                  <a:pt x="991548" y="725019"/>
                  <a:pt x="1001327" y="735515"/>
                  <a:pt x="1011966" y="745152"/>
                </a:cubicBezTo>
                <a:cubicBezTo>
                  <a:pt x="1044286" y="772506"/>
                  <a:pt x="1075880" y="801364"/>
                  <a:pt x="1101241" y="835456"/>
                </a:cubicBezTo>
                <a:cubicBezTo>
                  <a:pt x="1112148" y="850918"/>
                  <a:pt x="1124023" y="865656"/>
                  <a:pt x="1134662" y="881279"/>
                </a:cubicBezTo>
                <a:cubicBezTo>
                  <a:pt x="1147826" y="901492"/>
                  <a:pt x="1158357" y="923397"/>
                  <a:pt x="1169184" y="944631"/>
                </a:cubicBezTo>
                <a:cubicBezTo>
                  <a:pt x="1180656" y="966724"/>
                  <a:pt x="1191402" y="995286"/>
                  <a:pt x="1162629" y="1008976"/>
                </a:cubicBezTo>
                <a:cubicBezTo>
                  <a:pt x="1125286" y="1022908"/>
                  <a:pt x="1080715" y="986078"/>
                  <a:pt x="1052883" y="964066"/>
                </a:cubicBezTo>
                <a:cubicBezTo>
                  <a:pt x="1037247" y="949839"/>
                  <a:pt x="1021718" y="935450"/>
                  <a:pt x="1007184" y="920069"/>
                </a:cubicBezTo>
                <a:cubicBezTo>
                  <a:pt x="994987" y="906727"/>
                  <a:pt x="985235" y="893493"/>
                  <a:pt x="972742" y="881145"/>
                </a:cubicBezTo>
                <a:cubicBezTo>
                  <a:pt x="953507" y="863401"/>
                  <a:pt x="937172" y="842945"/>
                  <a:pt x="918877" y="824316"/>
                </a:cubicBezTo>
                <a:cubicBezTo>
                  <a:pt x="903698" y="809900"/>
                  <a:pt x="889298" y="794733"/>
                  <a:pt x="874602" y="779862"/>
                </a:cubicBezTo>
                <a:cubicBezTo>
                  <a:pt x="857999" y="763648"/>
                  <a:pt x="840080" y="748857"/>
                  <a:pt x="823853" y="732240"/>
                </a:cubicBezTo>
                <a:cubicBezTo>
                  <a:pt x="818990" y="780157"/>
                  <a:pt x="816760" y="827913"/>
                  <a:pt x="813107" y="875829"/>
                </a:cubicBezTo>
                <a:cubicBezTo>
                  <a:pt x="809131" y="931128"/>
                  <a:pt x="799996" y="985810"/>
                  <a:pt x="788901" y="1040089"/>
                </a:cubicBezTo>
                <a:cubicBezTo>
                  <a:pt x="782050" y="1066960"/>
                  <a:pt x="754567" y="1226924"/>
                  <a:pt x="722220" y="1217662"/>
                </a:cubicBezTo>
                <a:close/>
                <a:moveTo>
                  <a:pt x="724746" y="1203757"/>
                </a:moveTo>
                <a:cubicBezTo>
                  <a:pt x="731543" y="1195221"/>
                  <a:pt x="736593" y="1185557"/>
                  <a:pt x="740113" y="1175249"/>
                </a:cubicBezTo>
                <a:cubicBezTo>
                  <a:pt x="747581" y="1153800"/>
                  <a:pt x="753868" y="1131976"/>
                  <a:pt x="758972" y="1109857"/>
                </a:cubicBezTo>
                <a:cubicBezTo>
                  <a:pt x="777026" y="1034532"/>
                  <a:pt x="792581" y="958241"/>
                  <a:pt x="798734" y="880930"/>
                </a:cubicBezTo>
                <a:cubicBezTo>
                  <a:pt x="803301" y="827510"/>
                  <a:pt x="804752" y="773849"/>
                  <a:pt x="811387" y="720644"/>
                </a:cubicBezTo>
                <a:cubicBezTo>
                  <a:pt x="812408" y="714094"/>
                  <a:pt x="819474" y="709181"/>
                  <a:pt x="825277" y="713933"/>
                </a:cubicBezTo>
                <a:cubicBezTo>
                  <a:pt x="832235" y="720831"/>
                  <a:pt x="838952" y="727999"/>
                  <a:pt x="846152" y="734656"/>
                </a:cubicBezTo>
                <a:cubicBezTo>
                  <a:pt x="865280" y="752373"/>
                  <a:pt x="884892" y="769554"/>
                  <a:pt x="902596" y="788720"/>
                </a:cubicBezTo>
                <a:cubicBezTo>
                  <a:pt x="915922" y="802545"/>
                  <a:pt x="930322" y="815269"/>
                  <a:pt x="943056" y="829658"/>
                </a:cubicBezTo>
                <a:cubicBezTo>
                  <a:pt x="956516" y="845791"/>
                  <a:pt x="971480" y="860448"/>
                  <a:pt x="986363" y="875266"/>
                </a:cubicBezTo>
                <a:cubicBezTo>
                  <a:pt x="996465" y="885628"/>
                  <a:pt x="1005384" y="897117"/>
                  <a:pt x="1014895" y="908016"/>
                </a:cubicBezTo>
                <a:cubicBezTo>
                  <a:pt x="1033701" y="927612"/>
                  <a:pt x="1053124" y="946859"/>
                  <a:pt x="1074429" y="963771"/>
                </a:cubicBezTo>
                <a:cubicBezTo>
                  <a:pt x="1096432" y="978696"/>
                  <a:pt x="1132862" y="1008574"/>
                  <a:pt x="1160077" y="994507"/>
                </a:cubicBezTo>
                <a:cubicBezTo>
                  <a:pt x="1165530" y="990588"/>
                  <a:pt x="1169023" y="984414"/>
                  <a:pt x="1166820" y="977703"/>
                </a:cubicBezTo>
                <a:cubicBezTo>
                  <a:pt x="1165100" y="968442"/>
                  <a:pt x="1161259" y="959825"/>
                  <a:pt x="1157094" y="951422"/>
                </a:cubicBezTo>
                <a:cubicBezTo>
                  <a:pt x="1146080" y="929759"/>
                  <a:pt x="1135495" y="907774"/>
                  <a:pt x="1122115" y="887426"/>
                </a:cubicBezTo>
                <a:cubicBezTo>
                  <a:pt x="1105808" y="865494"/>
                  <a:pt x="1090468" y="842758"/>
                  <a:pt x="1072629" y="822061"/>
                </a:cubicBezTo>
                <a:cubicBezTo>
                  <a:pt x="1053259" y="800827"/>
                  <a:pt x="1032492" y="780318"/>
                  <a:pt x="1010408" y="762171"/>
                </a:cubicBezTo>
                <a:cubicBezTo>
                  <a:pt x="996733" y="750736"/>
                  <a:pt x="984644" y="737582"/>
                  <a:pt x="971399" y="725663"/>
                </a:cubicBezTo>
                <a:cubicBezTo>
                  <a:pt x="961056" y="716644"/>
                  <a:pt x="949342" y="709450"/>
                  <a:pt x="938757" y="700752"/>
                </a:cubicBezTo>
                <a:cubicBezTo>
                  <a:pt x="931369" y="694846"/>
                  <a:pt x="916808" y="680377"/>
                  <a:pt x="931772" y="674499"/>
                </a:cubicBezTo>
                <a:cubicBezTo>
                  <a:pt x="948107" y="673022"/>
                  <a:pt x="964683" y="674606"/>
                  <a:pt x="981098" y="674847"/>
                </a:cubicBezTo>
                <a:cubicBezTo>
                  <a:pt x="1015727" y="676592"/>
                  <a:pt x="1050277" y="679679"/>
                  <a:pt x="1084960" y="677371"/>
                </a:cubicBezTo>
                <a:cubicBezTo>
                  <a:pt x="1113035" y="676404"/>
                  <a:pt x="1141244" y="677747"/>
                  <a:pt x="1169157" y="673989"/>
                </a:cubicBezTo>
                <a:cubicBezTo>
                  <a:pt x="1191536" y="671143"/>
                  <a:pt x="1214211" y="671385"/>
                  <a:pt x="1236429" y="667197"/>
                </a:cubicBezTo>
                <a:cubicBezTo>
                  <a:pt x="1259130" y="662580"/>
                  <a:pt x="1280676" y="653882"/>
                  <a:pt x="1302706" y="646956"/>
                </a:cubicBezTo>
                <a:cubicBezTo>
                  <a:pt x="1332124" y="637991"/>
                  <a:pt x="1339808" y="614019"/>
                  <a:pt x="1311706" y="596033"/>
                </a:cubicBezTo>
                <a:cubicBezTo>
                  <a:pt x="1292551" y="586879"/>
                  <a:pt x="1270682" y="585806"/>
                  <a:pt x="1249942" y="582665"/>
                </a:cubicBezTo>
                <a:cubicBezTo>
                  <a:pt x="1236429" y="581054"/>
                  <a:pt x="1222888" y="579417"/>
                  <a:pt x="1209321" y="578101"/>
                </a:cubicBezTo>
                <a:cubicBezTo>
                  <a:pt x="1161124" y="573860"/>
                  <a:pt x="1112793" y="568867"/>
                  <a:pt x="1064596" y="564975"/>
                </a:cubicBezTo>
                <a:cubicBezTo>
                  <a:pt x="1016480" y="562559"/>
                  <a:pt x="968283" y="560599"/>
                  <a:pt x="920113" y="562102"/>
                </a:cubicBezTo>
                <a:cubicBezTo>
                  <a:pt x="909151" y="561565"/>
                  <a:pt x="881560" y="567390"/>
                  <a:pt x="875892" y="556572"/>
                </a:cubicBezTo>
                <a:cubicBezTo>
                  <a:pt x="873071" y="550183"/>
                  <a:pt x="879331" y="545325"/>
                  <a:pt x="883065" y="540949"/>
                </a:cubicBezTo>
                <a:cubicBezTo>
                  <a:pt x="891716" y="531688"/>
                  <a:pt x="901092" y="523178"/>
                  <a:pt x="910495" y="514722"/>
                </a:cubicBezTo>
                <a:cubicBezTo>
                  <a:pt x="920865" y="505488"/>
                  <a:pt x="930913" y="495878"/>
                  <a:pt x="940799" y="486133"/>
                </a:cubicBezTo>
                <a:cubicBezTo>
                  <a:pt x="960277" y="467772"/>
                  <a:pt x="980748" y="451102"/>
                  <a:pt x="999716" y="432284"/>
                </a:cubicBezTo>
                <a:cubicBezTo>
                  <a:pt x="1018817" y="414647"/>
                  <a:pt x="1038966" y="398219"/>
                  <a:pt x="1057369" y="379831"/>
                </a:cubicBezTo>
                <a:cubicBezTo>
                  <a:pt x="1076336" y="362382"/>
                  <a:pt x="1095680" y="345390"/>
                  <a:pt x="1114512" y="327807"/>
                </a:cubicBezTo>
                <a:cubicBezTo>
                  <a:pt x="1137939" y="308452"/>
                  <a:pt x="1161742" y="289527"/>
                  <a:pt x="1180199" y="265072"/>
                </a:cubicBezTo>
                <a:cubicBezTo>
                  <a:pt x="1194276" y="246013"/>
                  <a:pt x="1209241" y="225638"/>
                  <a:pt x="1210235" y="201425"/>
                </a:cubicBezTo>
                <a:cubicBezTo>
                  <a:pt x="1203653" y="163977"/>
                  <a:pt x="1163274" y="170527"/>
                  <a:pt x="1137187" y="182956"/>
                </a:cubicBezTo>
                <a:cubicBezTo>
                  <a:pt x="1106238" y="196861"/>
                  <a:pt x="1079775" y="218390"/>
                  <a:pt x="1053581" y="239490"/>
                </a:cubicBezTo>
                <a:cubicBezTo>
                  <a:pt x="1024432" y="263354"/>
                  <a:pt x="995068" y="288507"/>
                  <a:pt x="967047" y="313472"/>
                </a:cubicBezTo>
                <a:cubicBezTo>
                  <a:pt x="955978" y="323136"/>
                  <a:pt x="945259" y="333256"/>
                  <a:pt x="934808" y="343591"/>
                </a:cubicBezTo>
                <a:cubicBezTo>
                  <a:pt x="914578" y="362892"/>
                  <a:pt x="893166" y="380958"/>
                  <a:pt x="875274" y="402568"/>
                </a:cubicBezTo>
                <a:cubicBezTo>
                  <a:pt x="861169" y="418862"/>
                  <a:pt x="844969" y="433116"/>
                  <a:pt x="830328" y="448901"/>
                </a:cubicBezTo>
                <a:cubicBezTo>
                  <a:pt x="815175" y="466269"/>
                  <a:pt x="798760" y="482375"/>
                  <a:pt x="780653" y="496656"/>
                </a:cubicBezTo>
                <a:cubicBezTo>
                  <a:pt x="774555" y="501542"/>
                  <a:pt x="769611" y="507931"/>
                  <a:pt x="763056" y="512118"/>
                </a:cubicBezTo>
                <a:cubicBezTo>
                  <a:pt x="759080" y="514400"/>
                  <a:pt x="753707" y="512092"/>
                  <a:pt x="752471" y="507716"/>
                </a:cubicBezTo>
                <a:cubicBezTo>
                  <a:pt x="751799" y="504065"/>
                  <a:pt x="752847" y="499985"/>
                  <a:pt x="752901" y="496388"/>
                </a:cubicBezTo>
                <a:cubicBezTo>
                  <a:pt x="753949" y="477328"/>
                  <a:pt x="755641" y="458350"/>
                  <a:pt x="758005" y="439425"/>
                </a:cubicBezTo>
                <a:cubicBezTo>
                  <a:pt x="765205" y="378005"/>
                  <a:pt x="775602" y="316962"/>
                  <a:pt x="785140" y="255864"/>
                </a:cubicBezTo>
                <a:cubicBezTo>
                  <a:pt x="790244" y="228457"/>
                  <a:pt x="793790" y="200861"/>
                  <a:pt x="796584" y="173131"/>
                </a:cubicBezTo>
                <a:cubicBezTo>
                  <a:pt x="799808" y="139844"/>
                  <a:pt x="805074" y="106638"/>
                  <a:pt x="804671" y="73083"/>
                </a:cubicBezTo>
                <a:cubicBezTo>
                  <a:pt x="804161" y="57996"/>
                  <a:pt x="805692" y="41783"/>
                  <a:pt x="801178" y="27287"/>
                </a:cubicBezTo>
                <a:cubicBezTo>
                  <a:pt x="786241" y="2832"/>
                  <a:pt x="751477" y="16334"/>
                  <a:pt x="734740" y="32092"/>
                </a:cubicBezTo>
                <a:cubicBezTo>
                  <a:pt x="701829" y="61164"/>
                  <a:pt x="687537" y="126610"/>
                  <a:pt x="676253" y="168567"/>
                </a:cubicBezTo>
                <a:cubicBezTo>
                  <a:pt x="665265" y="219410"/>
                  <a:pt x="653579" y="270199"/>
                  <a:pt x="645492" y="321579"/>
                </a:cubicBezTo>
                <a:cubicBezTo>
                  <a:pt x="642188" y="349014"/>
                  <a:pt x="635874" y="375938"/>
                  <a:pt x="632086" y="403292"/>
                </a:cubicBezTo>
                <a:cubicBezTo>
                  <a:pt x="628083" y="429277"/>
                  <a:pt x="623382" y="455182"/>
                  <a:pt x="620265" y="481328"/>
                </a:cubicBezTo>
                <a:cubicBezTo>
                  <a:pt x="619217" y="489596"/>
                  <a:pt x="618170" y="497864"/>
                  <a:pt x="617525" y="506159"/>
                </a:cubicBezTo>
                <a:cubicBezTo>
                  <a:pt x="616961" y="509595"/>
                  <a:pt x="618358" y="514266"/>
                  <a:pt x="614462" y="516038"/>
                </a:cubicBezTo>
                <a:cubicBezTo>
                  <a:pt x="614194" y="521487"/>
                  <a:pt x="607611" y="524359"/>
                  <a:pt x="603367" y="521058"/>
                </a:cubicBezTo>
                <a:cubicBezTo>
                  <a:pt x="591438" y="509515"/>
                  <a:pt x="585259" y="493328"/>
                  <a:pt x="576044" y="479664"/>
                </a:cubicBezTo>
                <a:cubicBezTo>
                  <a:pt x="561053" y="455155"/>
                  <a:pt x="546143" y="430566"/>
                  <a:pt x="533785" y="404581"/>
                </a:cubicBezTo>
                <a:cubicBezTo>
                  <a:pt x="510573" y="359000"/>
                  <a:pt x="482498" y="315968"/>
                  <a:pt x="455042" y="272910"/>
                </a:cubicBezTo>
                <a:cubicBezTo>
                  <a:pt x="438922" y="251220"/>
                  <a:pt x="423662" y="229047"/>
                  <a:pt x="409988" y="205720"/>
                </a:cubicBezTo>
                <a:cubicBezTo>
                  <a:pt x="383982" y="170742"/>
                  <a:pt x="356337" y="136113"/>
                  <a:pt x="322137" y="108759"/>
                </a:cubicBezTo>
                <a:cubicBezTo>
                  <a:pt x="300672" y="92572"/>
                  <a:pt x="264537" y="71338"/>
                  <a:pt x="237779" y="82022"/>
                </a:cubicBezTo>
                <a:cubicBezTo>
                  <a:pt x="230606" y="94988"/>
                  <a:pt x="235092" y="110396"/>
                  <a:pt x="237295" y="124140"/>
                </a:cubicBezTo>
                <a:cubicBezTo>
                  <a:pt x="244334" y="157508"/>
                  <a:pt x="255537" y="189882"/>
                  <a:pt x="270609" y="220457"/>
                </a:cubicBezTo>
                <a:cubicBezTo>
                  <a:pt x="281355" y="242093"/>
                  <a:pt x="295325" y="261878"/>
                  <a:pt x="307280" y="282843"/>
                </a:cubicBezTo>
                <a:cubicBezTo>
                  <a:pt x="325361" y="315915"/>
                  <a:pt x="344355" y="348423"/>
                  <a:pt x="367755" y="378086"/>
                </a:cubicBezTo>
                <a:cubicBezTo>
                  <a:pt x="384654" y="402138"/>
                  <a:pt x="403621" y="424553"/>
                  <a:pt x="421701" y="447693"/>
                </a:cubicBezTo>
                <a:cubicBezTo>
                  <a:pt x="431668" y="460793"/>
                  <a:pt x="441394" y="474161"/>
                  <a:pt x="452516" y="486375"/>
                </a:cubicBezTo>
                <a:cubicBezTo>
                  <a:pt x="471940" y="506911"/>
                  <a:pt x="489859" y="528735"/>
                  <a:pt x="507671" y="550667"/>
                </a:cubicBezTo>
                <a:cubicBezTo>
                  <a:pt x="518310" y="564008"/>
                  <a:pt x="547755" y="592490"/>
                  <a:pt x="539158" y="610395"/>
                </a:cubicBezTo>
                <a:cubicBezTo>
                  <a:pt x="531071" y="620300"/>
                  <a:pt x="498859" y="609563"/>
                  <a:pt x="485776" y="610234"/>
                </a:cubicBezTo>
                <a:cubicBezTo>
                  <a:pt x="415200" y="609965"/>
                  <a:pt x="344651" y="613885"/>
                  <a:pt x="274075" y="614556"/>
                </a:cubicBezTo>
                <a:cubicBezTo>
                  <a:pt x="231466" y="616703"/>
                  <a:pt x="188884" y="619012"/>
                  <a:pt x="146194" y="619710"/>
                </a:cubicBezTo>
                <a:cubicBezTo>
                  <a:pt x="108314" y="620757"/>
                  <a:pt x="71669" y="620730"/>
                  <a:pt x="36018" y="633642"/>
                </a:cubicBezTo>
                <a:cubicBezTo>
                  <a:pt x="27824" y="637132"/>
                  <a:pt x="16433" y="639977"/>
                  <a:pt x="14015" y="649641"/>
                </a:cubicBezTo>
                <a:cubicBezTo>
                  <a:pt x="14902" y="667653"/>
                  <a:pt x="42412" y="683733"/>
                  <a:pt x="57618" y="689746"/>
                </a:cubicBezTo>
                <a:cubicBezTo>
                  <a:pt x="108152" y="705369"/>
                  <a:pt x="161937" y="703222"/>
                  <a:pt x="214245" y="703410"/>
                </a:cubicBezTo>
                <a:cubicBezTo>
                  <a:pt x="271281" y="702551"/>
                  <a:pt x="328263" y="699115"/>
                  <a:pt x="385218" y="695947"/>
                </a:cubicBezTo>
                <a:cubicBezTo>
                  <a:pt x="426510" y="692833"/>
                  <a:pt x="467803" y="688162"/>
                  <a:pt x="509283" y="689934"/>
                </a:cubicBezTo>
                <a:cubicBezTo>
                  <a:pt x="518149" y="691088"/>
                  <a:pt x="536095" y="688162"/>
                  <a:pt x="536122" y="700994"/>
                </a:cubicBezTo>
                <a:cubicBezTo>
                  <a:pt x="535880" y="702685"/>
                  <a:pt x="534967" y="704483"/>
                  <a:pt x="533758" y="705691"/>
                </a:cubicBezTo>
                <a:cubicBezTo>
                  <a:pt x="527391" y="710845"/>
                  <a:pt x="520298" y="715141"/>
                  <a:pt x="513797" y="720134"/>
                </a:cubicBezTo>
                <a:cubicBezTo>
                  <a:pt x="497650" y="731381"/>
                  <a:pt x="484835" y="746494"/>
                  <a:pt x="469146" y="758306"/>
                </a:cubicBezTo>
                <a:cubicBezTo>
                  <a:pt x="434946" y="782519"/>
                  <a:pt x="402331" y="808880"/>
                  <a:pt x="369233" y="834570"/>
                </a:cubicBezTo>
                <a:cubicBezTo>
                  <a:pt x="345537" y="854032"/>
                  <a:pt x="322298" y="874004"/>
                  <a:pt x="299624" y="894593"/>
                </a:cubicBezTo>
                <a:cubicBezTo>
                  <a:pt x="266606" y="922082"/>
                  <a:pt x="235039" y="951557"/>
                  <a:pt x="208415" y="985353"/>
                </a:cubicBezTo>
                <a:cubicBezTo>
                  <a:pt x="198931" y="997836"/>
                  <a:pt x="190388" y="1011016"/>
                  <a:pt x="182167" y="1024331"/>
                </a:cubicBezTo>
                <a:cubicBezTo>
                  <a:pt x="168439" y="1047068"/>
                  <a:pt x="152776" y="1073912"/>
                  <a:pt x="161991" y="1101132"/>
                </a:cubicBezTo>
                <a:cubicBezTo>
                  <a:pt x="165242" y="1105508"/>
                  <a:pt x="172657" y="1101857"/>
                  <a:pt x="177278" y="1101750"/>
                </a:cubicBezTo>
                <a:cubicBezTo>
                  <a:pt x="189636" y="1099092"/>
                  <a:pt x="201269" y="1094099"/>
                  <a:pt x="212848" y="1089187"/>
                </a:cubicBezTo>
                <a:cubicBezTo>
                  <a:pt x="240492" y="1077858"/>
                  <a:pt x="265585" y="1061752"/>
                  <a:pt x="290194" y="1045028"/>
                </a:cubicBezTo>
                <a:cubicBezTo>
                  <a:pt x="325119" y="1020439"/>
                  <a:pt x="359480" y="995044"/>
                  <a:pt x="391477" y="966724"/>
                </a:cubicBezTo>
                <a:cubicBezTo>
                  <a:pt x="407758" y="952899"/>
                  <a:pt x="422373" y="937329"/>
                  <a:pt x="437794" y="922565"/>
                </a:cubicBezTo>
                <a:cubicBezTo>
                  <a:pt x="448164" y="913009"/>
                  <a:pt x="458776" y="903694"/>
                  <a:pt x="468636" y="893600"/>
                </a:cubicBezTo>
                <a:cubicBezTo>
                  <a:pt x="510358" y="848851"/>
                  <a:pt x="555223" y="807243"/>
                  <a:pt x="601191" y="766923"/>
                </a:cubicBezTo>
                <a:cubicBezTo>
                  <a:pt x="614623" y="755085"/>
                  <a:pt x="628997" y="744347"/>
                  <a:pt x="642053" y="732079"/>
                </a:cubicBezTo>
                <a:cubicBezTo>
                  <a:pt x="648152" y="726415"/>
                  <a:pt x="659892" y="712912"/>
                  <a:pt x="665991" y="725583"/>
                </a:cubicBezTo>
                <a:cubicBezTo>
                  <a:pt x="667388" y="731945"/>
                  <a:pt x="666232" y="738683"/>
                  <a:pt x="666582" y="745179"/>
                </a:cubicBezTo>
                <a:cubicBezTo>
                  <a:pt x="666555" y="812343"/>
                  <a:pt x="666420" y="879534"/>
                  <a:pt x="668516" y="946671"/>
                </a:cubicBezTo>
                <a:cubicBezTo>
                  <a:pt x="668811" y="995125"/>
                  <a:pt x="673056" y="1043390"/>
                  <a:pt x="683614" y="1090743"/>
                </a:cubicBezTo>
                <a:cubicBezTo>
                  <a:pt x="688423" y="1113266"/>
                  <a:pt x="693447" y="1135842"/>
                  <a:pt x="701185" y="1157585"/>
                </a:cubicBezTo>
                <a:cubicBezTo>
                  <a:pt x="707417" y="1173504"/>
                  <a:pt x="711098" y="1192295"/>
                  <a:pt x="724746" y="120375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4" name="Google Shape;1764;p30"/>
          <p:cNvSpPr/>
          <p:nvPr/>
        </p:nvSpPr>
        <p:spPr>
          <a:xfrm rot="567739">
            <a:off x="604676" y="1113651"/>
            <a:ext cx="763861" cy="966085"/>
          </a:xfrm>
          <a:custGeom>
            <a:rect b="b" l="l" r="r" t="t"/>
            <a:pathLst>
              <a:path extrusionOk="0" h="1926686" w="1522158">
                <a:moveTo>
                  <a:pt x="1509325" y="694410"/>
                </a:moveTo>
                <a:cubicBezTo>
                  <a:pt x="1526318" y="745237"/>
                  <a:pt x="1521050" y="799904"/>
                  <a:pt x="1522159" y="852631"/>
                </a:cubicBezTo>
                <a:cubicBezTo>
                  <a:pt x="1521604" y="909634"/>
                  <a:pt x="1519505" y="966637"/>
                  <a:pt x="1519307" y="1023600"/>
                </a:cubicBezTo>
                <a:cubicBezTo>
                  <a:pt x="1518673" y="1136932"/>
                  <a:pt x="1516138" y="1250304"/>
                  <a:pt x="1512018" y="1363557"/>
                </a:cubicBezTo>
                <a:cubicBezTo>
                  <a:pt x="1512969" y="1417353"/>
                  <a:pt x="1511780" y="1470872"/>
                  <a:pt x="1507185" y="1524510"/>
                </a:cubicBezTo>
                <a:cubicBezTo>
                  <a:pt x="1507185" y="1525421"/>
                  <a:pt x="1507265" y="1526252"/>
                  <a:pt x="1507423" y="1527044"/>
                </a:cubicBezTo>
                <a:cubicBezTo>
                  <a:pt x="1492687" y="1592439"/>
                  <a:pt x="1460205" y="1653083"/>
                  <a:pt x="1420038" y="1706602"/>
                </a:cubicBezTo>
                <a:cubicBezTo>
                  <a:pt x="1391597" y="1748404"/>
                  <a:pt x="1359471" y="1787870"/>
                  <a:pt x="1321562" y="1821518"/>
                </a:cubicBezTo>
                <a:cubicBezTo>
                  <a:pt x="1310233" y="1831414"/>
                  <a:pt x="1297002" y="1842458"/>
                  <a:pt x="1283811" y="1851246"/>
                </a:cubicBezTo>
                <a:cubicBezTo>
                  <a:pt x="1267253" y="1862172"/>
                  <a:pt x="1250537" y="1872820"/>
                  <a:pt x="1233741" y="1883389"/>
                </a:cubicBezTo>
                <a:cubicBezTo>
                  <a:pt x="1231602" y="1884735"/>
                  <a:pt x="1229899" y="1886635"/>
                  <a:pt x="1228790" y="1888773"/>
                </a:cubicBezTo>
                <a:cubicBezTo>
                  <a:pt x="1208548" y="1898748"/>
                  <a:pt x="1188108" y="1908288"/>
                  <a:pt x="1166321" y="1914226"/>
                </a:cubicBezTo>
                <a:cubicBezTo>
                  <a:pt x="1125520" y="1924835"/>
                  <a:pt x="1080719" y="1927646"/>
                  <a:pt x="1038254" y="1926419"/>
                </a:cubicBezTo>
                <a:cubicBezTo>
                  <a:pt x="994047" y="1925152"/>
                  <a:pt x="948334" y="1922460"/>
                  <a:pt x="904325" y="1916008"/>
                </a:cubicBezTo>
                <a:cubicBezTo>
                  <a:pt x="838014" y="1905399"/>
                  <a:pt x="772653" y="1889248"/>
                  <a:pt x="708759" y="1868505"/>
                </a:cubicBezTo>
                <a:cubicBezTo>
                  <a:pt x="708957" y="1863082"/>
                  <a:pt x="706065" y="1857620"/>
                  <a:pt x="699608" y="1855957"/>
                </a:cubicBezTo>
                <a:cubicBezTo>
                  <a:pt x="665700" y="1844556"/>
                  <a:pt x="634644" y="1825318"/>
                  <a:pt x="604618" y="1806159"/>
                </a:cubicBezTo>
                <a:cubicBezTo>
                  <a:pt x="551894" y="1769503"/>
                  <a:pt x="510855" y="1716578"/>
                  <a:pt x="473144" y="1664919"/>
                </a:cubicBezTo>
                <a:cubicBezTo>
                  <a:pt x="436978" y="1613142"/>
                  <a:pt x="413765" y="1551389"/>
                  <a:pt x="377163" y="1499651"/>
                </a:cubicBezTo>
                <a:cubicBezTo>
                  <a:pt x="359377" y="1474396"/>
                  <a:pt x="337670" y="1452268"/>
                  <a:pt x="317151" y="1429269"/>
                </a:cubicBezTo>
                <a:cubicBezTo>
                  <a:pt x="294175" y="1403380"/>
                  <a:pt x="276271" y="1370564"/>
                  <a:pt x="252305" y="1345031"/>
                </a:cubicBezTo>
                <a:cubicBezTo>
                  <a:pt x="185202" y="1273778"/>
                  <a:pt x="108948" y="1210561"/>
                  <a:pt x="50084" y="1131826"/>
                </a:cubicBezTo>
                <a:cubicBezTo>
                  <a:pt x="18632" y="1090063"/>
                  <a:pt x="-16425" y="1055505"/>
                  <a:pt x="8412" y="999532"/>
                </a:cubicBezTo>
                <a:cubicBezTo>
                  <a:pt x="20731" y="975820"/>
                  <a:pt x="40577" y="957493"/>
                  <a:pt x="60502" y="940115"/>
                </a:cubicBezTo>
                <a:cubicBezTo>
                  <a:pt x="85181" y="917749"/>
                  <a:pt x="113187" y="906151"/>
                  <a:pt x="142698" y="927724"/>
                </a:cubicBezTo>
                <a:cubicBezTo>
                  <a:pt x="178190" y="952663"/>
                  <a:pt x="208415" y="985638"/>
                  <a:pt x="240659" y="1015129"/>
                </a:cubicBezTo>
                <a:cubicBezTo>
                  <a:pt x="274132" y="1051032"/>
                  <a:pt x="304633" y="1088797"/>
                  <a:pt x="342027" y="1121811"/>
                </a:cubicBezTo>
                <a:cubicBezTo>
                  <a:pt x="372608" y="1145839"/>
                  <a:pt x="397049" y="1179526"/>
                  <a:pt x="434205" y="1193816"/>
                </a:cubicBezTo>
                <a:cubicBezTo>
                  <a:pt x="463637" y="1204504"/>
                  <a:pt x="497981" y="1191797"/>
                  <a:pt x="514262" y="1165235"/>
                </a:cubicBezTo>
                <a:cubicBezTo>
                  <a:pt x="528879" y="1138990"/>
                  <a:pt x="527492" y="1107520"/>
                  <a:pt x="528403" y="1078425"/>
                </a:cubicBezTo>
                <a:cubicBezTo>
                  <a:pt x="528403" y="1060889"/>
                  <a:pt x="528720" y="1043353"/>
                  <a:pt x="528522" y="1025817"/>
                </a:cubicBezTo>
                <a:cubicBezTo>
                  <a:pt x="528918" y="1025341"/>
                  <a:pt x="529196" y="1024748"/>
                  <a:pt x="529196" y="1024075"/>
                </a:cubicBezTo>
                <a:cubicBezTo>
                  <a:pt x="529354" y="1022373"/>
                  <a:pt x="529235" y="1020750"/>
                  <a:pt x="529354" y="1019008"/>
                </a:cubicBezTo>
                <a:cubicBezTo>
                  <a:pt x="533038" y="943479"/>
                  <a:pt x="535256" y="867674"/>
                  <a:pt x="535375" y="792066"/>
                </a:cubicBezTo>
                <a:cubicBezTo>
                  <a:pt x="538980" y="657635"/>
                  <a:pt x="543733" y="523283"/>
                  <a:pt x="543852" y="388773"/>
                </a:cubicBezTo>
                <a:cubicBezTo>
                  <a:pt x="543971" y="298677"/>
                  <a:pt x="547457" y="208185"/>
                  <a:pt x="566511" y="119831"/>
                </a:cubicBezTo>
                <a:cubicBezTo>
                  <a:pt x="572967" y="91646"/>
                  <a:pt x="581682" y="61957"/>
                  <a:pt x="599428" y="38642"/>
                </a:cubicBezTo>
                <a:cubicBezTo>
                  <a:pt x="630207" y="7172"/>
                  <a:pt x="675920" y="-2685"/>
                  <a:pt x="718622" y="600"/>
                </a:cubicBezTo>
                <a:cubicBezTo>
                  <a:pt x="811157" y="4163"/>
                  <a:pt x="801768" y="119277"/>
                  <a:pt x="796223" y="186096"/>
                </a:cubicBezTo>
                <a:cubicBezTo>
                  <a:pt x="791469" y="241595"/>
                  <a:pt x="789528" y="297252"/>
                  <a:pt x="786716" y="352829"/>
                </a:cubicBezTo>
                <a:cubicBezTo>
                  <a:pt x="780695" y="453296"/>
                  <a:pt x="774951" y="553843"/>
                  <a:pt x="772178" y="654429"/>
                </a:cubicBezTo>
                <a:cubicBezTo>
                  <a:pt x="771623" y="720615"/>
                  <a:pt x="772534" y="786722"/>
                  <a:pt x="770831" y="852869"/>
                </a:cubicBezTo>
                <a:cubicBezTo>
                  <a:pt x="770356" y="893562"/>
                  <a:pt x="769484" y="934296"/>
                  <a:pt x="769682" y="975029"/>
                </a:cubicBezTo>
                <a:cubicBezTo>
                  <a:pt x="770435" y="992684"/>
                  <a:pt x="795232" y="991575"/>
                  <a:pt x="795826" y="975029"/>
                </a:cubicBezTo>
                <a:cubicBezTo>
                  <a:pt x="795945" y="926181"/>
                  <a:pt x="796658" y="877412"/>
                  <a:pt x="797451" y="828564"/>
                </a:cubicBezTo>
                <a:cubicBezTo>
                  <a:pt x="797411" y="822428"/>
                  <a:pt x="797411" y="816292"/>
                  <a:pt x="797411" y="810117"/>
                </a:cubicBezTo>
                <a:cubicBezTo>
                  <a:pt x="798679" y="784624"/>
                  <a:pt x="800263" y="759092"/>
                  <a:pt x="802877" y="733638"/>
                </a:cubicBezTo>
                <a:cubicBezTo>
                  <a:pt x="804224" y="710283"/>
                  <a:pt x="809334" y="687403"/>
                  <a:pt x="813177" y="664325"/>
                </a:cubicBezTo>
                <a:cubicBezTo>
                  <a:pt x="816029" y="643622"/>
                  <a:pt x="819475" y="621414"/>
                  <a:pt x="837301" y="607916"/>
                </a:cubicBezTo>
                <a:cubicBezTo>
                  <a:pt x="862771" y="584640"/>
                  <a:pt x="897234" y="576683"/>
                  <a:pt x="930984" y="577673"/>
                </a:cubicBezTo>
                <a:cubicBezTo>
                  <a:pt x="976934" y="576248"/>
                  <a:pt x="1031995" y="593705"/>
                  <a:pt x="1043364" y="643780"/>
                </a:cubicBezTo>
                <a:cubicBezTo>
                  <a:pt x="1051604" y="677269"/>
                  <a:pt x="1048553" y="712421"/>
                  <a:pt x="1049465" y="746583"/>
                </a:cubicBezTo>
                <a:cubicBezTo>
                  <a:pt x="1049504" y="777697"/>
                  <a:pt x="1049781" y="808771"/>
                  <a:pt x="1048831" y="839845"/>
                </a:cubicBezTo>
                <a:cubicBezTo>
                  <a:pt x="1048118" y="871474"/>
                  <a:pt x="1046494" y="903103"/>
                  <a:pt x="1046335" y="934692"/>
                </a:cubicBezTo>
                <a:cubicBezTo>
                  <a:pt x="1046137" y="946013"/>
                  <a:pt x="1060794" y="952109"/>
                  <a:pt x="1068637" y="943915"/>
                </a:cubicBezTo>
                <a:cubicBezTo>
                  <a:pt x="1071133" y="941421"/>
                  <a:pt x="1072321" y="938135"/>
                  <a:pt x="1072440" y="934692"/>
                </a:cubicBezTo>
                <a:cubicBezTo>
                  <a:pt x="1072915" y="920085"/>
                  <a:pt x="1072955" y="905517"/>
                  <a:pt x="1073509" y="890910"/>
                </a:cubicBezTo>
                <a:cubicBezTo>
                  <a:pt x="1073747" y="885091"/>
                  <a:pt x="1073945" y="879272"/>
                  <a:pt x="1074143" y="873493"/>
                </a:cubicBezTo>
                <a:cubicBezTo>
                  <a:pt x="1074143" y="873453"/>
                  <a:pt x="1074143" y="873453"/>
                  <a:pt x="1074143" y="873414"/>
                </a:cubicBezTo>
                <a:cubicBezTo>
                  <a:pt x="1074222" y="871909"/>
                  <a:pt x="1074262" y="870445"/>
                  <a:pt x="1074341" y="868941"/>
                </a:cubicBezTo>
                <a:cubicBezTo>
                  <a:pt x="1077510" y="783199"/>
                  <a:pt x="1079491" y="696903"/>
                  <a:pt x="1098386" y="612864"/>
                </a:cubicBezTo>
                <a:cubicBezTo>
                  <a:pt x="1107180" y="599286"/>
                  <a:pt x="1122114" y="589707"/>
                  <a:pt x="1138077" y="587094"/>
                </a:cubicBezTo>
                <a:cubicBezTo>
                  <a:pt x="1165806" y="582938"/>
                  <a:pt x="1194723" y="577079"/>
                  <a:pt x="1222650" y="581909"/>
                </a:cubicBezTo>
                <a:cubicBezTo>
                  <a:pt x="1267570" y="588915"/>
                  <a:pt x="1285554" y="620583"/>
                  <a:pt x="1289397" y="663177"/>
                </a:cubicBezTo>
                <a:cubicBezTo>
                  <a:pt x="1290466" y="672559"/>
                  <a:pt x="1291258" y="682059"/>
                  <a:pt x="1291813" y="691599"/>
                </a:cubicBezTo>
                <a:cubicBezTo>
                  <a:pt x="1286980" y="722396"/>
                  <a:pt x="1288763" y="756321"/>
                  <a:pt x="1288604" y="781259"/>
                </a:cubicBezTo>
                <a:cubicBezTo>
                  <a:pt x="1289515" y="813323"/>
                  <a:pt x="1289159" y="845387"/>
                  <a:pt x="1289238" y="877451"/>
                </a:cubicBezTo>
                <a:cubicBezTo>
                  <a:pt x="1289238" y="877610"/>
                  <a:pt x="1289238" y="877728"/>
                  <a:pt x="1289238" y="877887"/>
                </a:cubicBezTo>
                <a:cubicBezTo>
                  <a:pt x="1289199" y="881054"/>
                  <a:pt x="1289119" y="884220"/>
                  <a:pt x="1289040" y="887387"/>
                </a:cubicBezTo>
                <a:cubicBezTo>
                  <a:pt x="1288842" y="901915"/>
                  <a:pt x="1288842" y="916482"/>
                  <a:pt x="1288842" y="931050"/>
                </a:cubicBezTo>
                <a:cubicBezTo>
                  <a:pt x="1289278" y="937977"/>
                  <a:pt x="1287297" y="946171"/>
                  <a:pt x="1291021" y="952267"/>
                </a:cubicBezTo>
                <a:cubicBezTo>
                  <a:pt x="1291060" y="952584"/>
                  <a:pt x="1291060" y="952940"/>
                  <a:pt x="1291060" y="953257"/>
                </a:cubicBezTo>
                <a:cubicBezTo>
                  <a:pt x="1291377" y="955315"/>
                  <a:pt x="1293081" y="956265"/>
                  <a:pt x="1294705" y="956186"/>
                </a:cubicBezTo>
                <a:cubicBezTo>
                  <a:pt x="1294705" y="956186"/>
                  <a:pt x="1294705" y="956186"/>
                  <a:pt x="1294744" y="956186"/>
                </a:cubicBezTo>
                <a:cubicBezTo>
                  <a:pt x="1302746" y="961689"/>
                  <a:pt x="1315145" y="955553"/>
                  <a:pt x="1314986" y="945300"/>
                </a:cubicBezTo>
                <a:cubicBezTo>
                  <a:pt x="1315303" y="927329"/>
                  <a:pt x="1314947" y="909278"/>
                  <a:pt x="1315224" y="891346"/>
                </a:cubicBezTo>
                <a:cubicBezTo>
                  <a:pt x="1315977" y="851523"/>
                  <a:pt x="1316175" y="811819"/>
                  <a:pt x="1317918" y="772036"/>
                </a:cubicBezTo>
                <a:cubicBezTo>
                  <a:pt x="1317957" y="746860"/>
                  <a:pt x="1319779" y="716656"/>
                  <a:pt x="1318353" y="686928"/>
                </a:cubicBezTo>
                <a:cubicBezTo>
                  <a:pt x="1321483" y="671015"/>
                  <a:pt x="1327385" y="656408"/>
                  <a:pt x="1340853" y="646828"/>
                </a:cubicBezTo>
                <a:cubicBezTo>
                  <a:pt x="1375514" y="623275"/>
                  <a:pt x="1419919" y="623790"/>
                  <a:pt x="1458383" y="637130"/>
                </a:cubicBezTo>
                <a:cubicBezTo>
                  <a:pt x="1484646" y="644968"/>
                  <a:pt x="1501046" y="669431"/>
                  <a:pt x="1509325" y="69441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5" name="Google Shape;1765;p30"/>
          <p:cNvSpPr/>
          <p:nvPr/>
        </p:nvSpPr>
        <p:spPr>
          <a:xfrm>
            <a:off x="7411884" y="-88071"/>
            <a:ext cx="657640" cy="594918"/>
          </a:xfrm>
          <a:custGeom>
            <a:rect b="b" l="l" r="r" t="t"/>
            <a:pathLst>
              <a:path extrusionOk="0" h="1189836" w="1315281">
                <a:moveTo>
                  <a:pt x="1297772" y="582140"/>
                </a:moveTo>
                <a:cubicBezTo>
                  <a:pt x="1325873" y="600125"/>
                  <a:pt x="1318163" y="624097"/>
                  <a:pt x="1288772" y="633063"/>
                </a:cubicBezTo>
                <a:cubicBezTo>
                  <a:pt x="1266742" y="639989"/>
                  <a:pt x="1245196" y="648686"/>
                  <a:pt x="1222494" y="653303"/>
                </a:cubicBezTo>
                <a:cubicBezTo>
                  <a:pt x="1200303" y="657491"/>
                  <a:pt x="1177602" y="657250"/>
                  <a:pt x="1155223" y="660095"/>
                </a:cubicBezTo>
                <a:cubicBezTo>
                  <a:pt x="1127282" y="663880"/>
                  <a:pt x="1099100" y="662511"/>
                  <a:pt x="1071026" y="663477"/>
                </a:cubicBezTo>
                <a:cubicBezTo>
                  <a:pt x="1036342" y="665786"/>
                  <a:pt x="1001766" y="662699"/>
                  <a:pt x="967163" y="660954"/>
                </a:cubicBezTo>
                <a:cubicBezTo>
                  <a:pt x="950748" y="660712"/>
                  <a:pt x="934172" y="659102"/>
                  <a:pt x="917838" y="660605"/>
                </a:cubicBezTo>
                <a:cubicBezTo>
                  <a:pt x="902874" y="666484"/>
                  <a:pt x="917408" y="680953"/>
                  <a:pt x="924823" y="686859"/>
                </a:cubicBezTo>
                <a:cubicBezTo>
                  <a:pt x="935408" y="695556"/>
                  <a:pt x="947121" y="702750"/>
                  <a:pt x="957438" y="711770"/>
                </a:cubicBezTo>
                <a:cubicBezTo>
                  <a:pt x="970682" y="723689"/>
                  <a:pt x="982772" y="736842"/>
                  <a:pt x="996447" y="748278"/>
                </a:cubicBezTo>
                <a:cubicBezTo>
                  <a:pt x="1018530" y="766398"/>
                  <a:pt x="1039324" y="786934"/>
                  <a:pt x="1058694" y="808140"/>
                </a:cubicBezTo>
                <a:cubicBezTo>
                  <a:pt x="1076533" y="828864"/>
                  <a:pt x="1091900" y="851574"/>
                  <a:pt x="1108181" y="873506"/>
                </a:cubicBezTo>
                <a:cubicBezTo>
                  <a:pt x="1121560" y="893854"/>
                  <a:pt x="1132118" y="915839"/>
                  <a:pt x="1143160" y="937502"/>
                </a:cubicBezTo>
                <a:cubicBezTo>
                  <a:pt x="1147324" y="945904"/>
                  <a:pt x="1151166" y="954494"/>
                  <a:pt x="1152885" y="963783"/>
                </a:cubicBezTo>
                <a:cubicBezTo>
                  <a:pt x="1155088" y="970494"/>
                  <a:pt x="1151596" y="976668"/>
                  <a:pt x="1146142" y="980587"/>
                </a:cubicBezTo>
                <a:cubicBezTo>
                  <a:pt x="1118900" y="994653"/>
                  <a:pt x="1082470" y="964776"/>
                  <a:pt x="1060494" y="949850"/>
                </a:cubicBezTo>
                <a:cubicBezTo>
                  <a:pt x="1039217" y="932939"/>
                  <a:pt x="1019793" y="913665"/>
                  <a:pt x="1000960" y="894095"/>
                </a:cubicBezTo>
                <a:cubicBezTo>
                  <a:pt x="991450" y="883197"/>
                  <a:pt x="982557" y="871707"/>
                  <a:pt x="972429" y="861345"/>
                </a:cubicBezTo>
                <a:cubicBezTo>
                  <a:pt x="957545" y="846527"/>
                  <a:pt x="942581" y="831871"/>
                  <a:pt x="929121" y="815737"/>
                </a:cubicBezTo>
                <a:cubicBezTo>
                  <a:pt x="916387" y="801349"/>
                  <a:pt x="901987" y="788625"/>
                  <a:pt x="888662" y="774800"/>
                </a:cubicBezTo>
                <a:cubicBezTo>
                  <a:pt x="870957" y="755606"/>
                  <a:pt x="851345" y="738453"/>
                  <a:pt x="832217" y="720736"/>
                </a:cubicBezTo>
                <a:cubicBezTo>
                  <a:pt x="825017" y="714079"/>
                  <a:pt x="818301" y="706911"/>
                  <a:pt x="811342" y="700012"/>
                </a:cubicBezTo>
                <a:cubicBezTo>
                  <a:pt x="805539" y="695288"/>
                  <a:pt x="798474" y="700173"/>
                  <a:pt x="797453" y="706723"/>
                </a:cubicBezTo>
                <a:cubicBezTo>
                  <a:pt x="790817" y="759901"/>
                  <a:pt x="789366" y="813590"/>
                  <a:pt x="784799" y="867010"/>
                </a:cubicBezTo>
                <a:cubicBezTo>
                  <a:pt x="778647" y="944321"/>
                  <a:pt x="763092" y="1020612"/>
                  <a:pt x="745038" y="1095936"/>
                </a:cubicBezTo>
                <a:cubicBezTo>
                  <a:pt x="739960" y="1118056"/>
                  <a:pt x="733647" y="1139880"/>
                  <a:pt x="726178" y="1161328"/>
                </a:cubicBezTo>
                <a:cubicBezTo>
                  <a:pt x="722659" y="1171637"/>
                  <a:pt x="717608" y="1181301"/>
                  <a:pt x="710811" y="1189837"/>
                </a:cubicBezTo>
                <a:cubicBezTo>
                  <a:pt x="697163" y="1178348"/>
                  <a:pt x="693483" y="1159557"/>
                  <a:pt x="687196" y="1143611"/>
                </a:cubicBezTo>
                <a:cubicBezTo>
                  <a:pt x="679459" y="1121894"/>
                  <a:pt x="674462" y="1099292"/>
                  <a:pt x="669626" y="1076770"/>
                </a:cubicBezTo>
                <a:cubicBezTo>
                  <a:pt x="659041" y="1029416"/>
                  <a:pt x="654796" y="981151"/>
                  <a:pt x="654528" y="932697"/>
                </a:cubicBezTo>
                <a:cubicBezTo>
                  <a:pt x="652432" y="865560"/>
                  <a:pt x="652540" y="798369"/>
                  <a:pt x="652593" y="731205"/>
                </a:cubicBezTo>
                <a:cubicBezTo>
                  <a:pt x="652244" y="724709"/>
                  <a:pt x="653399" y="717971"/>
                  <a:pt x="652002" y="711609"/>
                </a:cubicBezTo>
                <a:cubicBezTo>
                  <a:pt x="645931" y="698939"/>
                  <a:pt x="634163" y="712468"/>
                  <a:pt x="628065" y="718105"/>
                </a:cubicBezTo>
                <a:cubicBezTo>
                  <a:pt x="615008" y="730373"/>
                  <a:pt x="600635" y="741111"/>
                  <a:pt x="587202" y="752949"/>
                </a:cubicBezTo>
                <a:cubicBezTo>
                  <a:pt x="541208" y="793269"/>
                  <a:pt x="496370" y="834877"/>
                  <a:pt x="454647" y="879626"/>
                </a:cubicBezTo>
                <a:cubicBezTo>
                  <a:pt x="444788" y="889720"/>
                  <a:pt x="434202" y="899035"/>
                  <a:pt x="423805" y="908591"/>
                </a:cubicBezTo>
                <a:cubicBezTo>
                  <a:pt x="408411" y="923328"/>
                  <a:pt x="393797" y="938925"/>
                  <a:pt x="377516" y="952750"/>
                </a:cubicBezTo>
                <a:cubicBezTo>
                  <a:pt x="345519" y="981070"/>
                  <a:pt x="311158" y="1006492"/>
                  <a:pt x="276233" y="1031054"/>
                </a:cubicBezTo>
                <a:cubicBezTo>
                  <a:pt x="251624" y="1047778"/>
                  <a:pt x="226531" y="1063911"/>
                  <a:pt x="198886" y="1075239"/>
                </a:cubicBezTo>
                <a:cubicBezTo>
                  <a:pt x="187307" y="1080152"/>
                  <a:pt x="175674" y="1085118"/>
                  <a:pt x="163316" y="1087802"/>
                </a:cubicBezTo>
                <a:cubicBezTo>
                  <a:pt x="158668" y="1087910"/>
                  <a:pt x="151280" y="1091587"/>
                  <a:pt x="148030" y="1087185"/>
                </a:cubicBezTo>
                <a:cubicBezTo>
                  <a:pt x="138788" y="1059965"/>
                  <a:pt x="154477" y="1033121"/>
                  <a:pt x="168206" y="1010384"/>
                </a:cubicBezTo>
                <a:cubicBezTo>
                  <a:pt x="176427" y="997069"/>
                  <a:pt x="184970" y="983889"/>
                  <a:pt x="194454" y="971406"/>
                </a:cubicBezTo>
                <a:cubicBezTo>
                  <a:pt x="221104" y="937610"/>
                  <a:pt x="252671" y="908135"/>
                  <a:pt x="285662" y="880646"/>
                </a:cubicBezTo>
                <a:cubicBezTo>
                  <a:pt x="308364" y="860057"/>
                  <a:pt x="331576" y="840085"/>
                  <a:pt x="355271" y="820623"/>
                </a:cubicBezTo>
                <a:cubicBezTo>
                  <a:pt x="388397" y="794933"/>
                  <a:pt x="421011" y="768572"/>
                  <a:pt x="455185" y="744359"/>
                </a:cubicBezTo>
                <a:cubicBezTo>
                  <a:pt x="470874" y="732547"/>
                  <a:pt x="483689" y="717434"/>
                  <a:pt x="499835" y="706186"/>
                </a:cubicBezTo>
                <a:cubicBezTo>
                  <a:pt x="506364" y="701193"/>
                  <a:pt x="513429" y="696898"/>
                  <a:pt x="519796" y="691744"/>
                </a:cubicBezTo>
                <a:cubicBezTo>
                  <a:pt x="521005" y="690536"/>
                  <a:pt x="521919" y="688738"/>
                  <a:pt x="522161" y="687047"/>
                </a:cubicBezTo>
                <a:cubicBezTo>
                  <a:pt x="522107" y="674215"/>
                  <a:pt x="504187" y="677141"/>
                  <a:pt x="495322" y="675987"/>
                </a:cubicBezTo>
                <a:cubicBezTo>
                  <a:pt x="453841" y="674215"/>
                  <a:pt x="412549" y="678886"/>
                  <a:pt x="371256" y="682000"/>
                </a:cubicBezTo>
                <a:cubicBezTo>
                  <a:pt x="314301" y="685167"/>
                  <a:pt x="257319" y="688604"/>
                  <a:pt x="200283" y="689463"/>
                </a:cubicBezTo>
                <a:cubicBezTo>
                  <a:pt x="147976" y="689275"/>
                  <a:pt x="94164" y="691422"/>
                  <a:pt x="43657" y="675799"/>
                </a:cubicBezTo>
                <a:cubicBezTo>
                  <a:pt x="28370" y="669839"/>
                  <a:pt x="860" y="653760"/>
                  <a:pt x="0" y="635747"/>
                </a:cubicBezTo>
                <a:cubicBezTo>
                  <a:pt x="2445" y="626084"/>
                  <a:pt x="13836" y="623238"/>
                  <a:pt x="22003" y="619748"/>
                </a:cubicBezTo>
                <a:cubicBezTo>
                  <a:pt x="57654" y="606836"/>
                  <a:pt x="94298" y="606863"/>
                  <a:pt x="132179" y="605816"/>
                </a:cubicBezTo>
                <a:cubicBezTo>
                  <a:pt x="174842" y="605118"/>
                  <a:pt x="217450" y="602810"/>
                  <a:pt x="260059" y="600662"/>
                </a:cubicBezTo>
                <a:cubicBezTo>
                  <a:pt x="330635" y="600018"/>
                  <a:pt x="401158" y="596072"/>
                  <a:pt x="471734" y="596340"/>
                </a:cubicBezTo>
                <a:cubicBezTo>
                  <a:pt x="484817" y="595669"/>
                  <a:pt x="517029" y="606407"/>
                  <a:pt x="525116" y="596528"/>
                </a:cubicBezTo>
                <a:cubicBezTo>
                  <a:pt x="533713" y="578596"/>
                  <a:pt x="504268" y="550142"/>
                  <a:pt x="493629" y="536800"/>
                </a:cubicBezTo>
                <a:cubicBezTo>
                  <a:pt x="475817" y="514895"/>
                  <a:pt x="457898" y="493071"/>
                  <a:pt x="438501" y="472508"/>
                </a:cubicBezTo>
                <a:cubicBezTo>
                  <a:pt x="427379" y="460294"/>
                  <a:pt x="417653" y="446926"/>
                  <a:pt x="407686" y="433826"/>
                </a:cubicBezTo>
                <a:cubicBezTo>
                  <a:pt x="389606" y="410686"/>
                  <a:pt x="370638" y="388271"/>
                  <a:pt x="353740" y="364219"/>
                </a:cubicBezTo>
                <a:cubicBezTo>
                  <a:pt x="330340" y="334556"/>
                  <a:pt x="311346" y="302048"/>
                  <a:pt x="293265" y="268976"/>
                </a:cubicBezTo>
                <a:cubicBezTo>
                  <a:pt x="281337" y="248011"/>
                  <a:pt x="267340" y="228227"/>
                  <a:pt x="256594" y="206590"/>
                </a:cubicBezTo>
                <a:cubicBezTo>
                  <a:pt x="241522" y="176015"/>
                  <a:pt x="230319" y="143641"/>
                  <a:pt x="223280" y="110274"/>
                </a:cubicBezTo>
                <a:cubicBezTo>
                  <a:pt x="221077" y="96530"/>
                  <a:pt x="216591" y="81121"/>
                  <a:pt x="223764" y="68155"/>
                </a:cubicBezTo>
                <a:cubicBezTo>
                  <a:pt x="250495" y="57471"/>
                  <a:pt x="286630" y="78705"/>
                  <a:pt x="308095" y="94892"/>
                </a:cubicBezTo>
                <a:cubicBezTo>
                  <a:pt x="342295" y="122246"/>
                  <a:pt x="369940" y="156875"/>
                  <a:pt x="395946" y="191853"/>
                </a:cubicBezTo>
                <a:cubicBezTo>
                  <a:pt x="409620" y="215154"/>
                  <a:pt x="424880" y="237354"/>
                  <a:pt x="441000" y="259044"/>
                </a:cubicBezTo>
                <a:cubicBezTo>
                  <a:pt x="468456" y="302075"/>
                  <a:pt x="496558" y="345106"/>
                  <a:pt x="519743" y="390687"/>
                </a:cubicBezTo>
                <a:cubicBezTo>
                  <a:pt x="532101" y="416673"/>
                  <a:pt x="547011" y="441262"/>
                  <a:pt x="562002" y="465770"/>
                </a:cubicBezTo>
                <a:cubicBezTo>
                  <a:pt x="571217" y="479407"/>
                  <a:pt x="577396" y="495594"/>
                  <a:pt x="589325" y="507164"/>
                </a:cubicBezTo>
                <a:cubicBezTo>
                  <a:pt x="593569" y="510439"/>
                  <a:pt x="600152" y="507594"/>
                  <a:pt x="600420" y="502144"/>
                </a:cubicBezTo>
                <a:cubicBezTo>
                  <a:pt x="604316" y="500373"/>
                  <a:pt x="602919" y="495728"/>
                  <a:pt x="603483" y="492292"/>
                </a:cubicBezTo>
                <a:cubicBezTo>
                  <a:pt x="604128" y="483998"/>
                  <a:pt x="605175" y="475730"/>
                  <a:pt x="606223" y="467462"/>
                </a:cubicBezTo>
                <a:cubicBezTo>
                  <a:pt x="609340" y="441315"/>
                  <a:pt x="614068" y="415411"/>
                  <a:pt x="618044" y="389426"/>
                </a:cubicBezTo>
                <a:cubicBezTo>
                  <a:pt x="621832" y="362072"/>
                  <a:pt x="628146" y="335120"/>
                  <a:pt x="631450" y="307712"/>
                </a:cubicBezTo>
                <a:cubicBezTo>
                  <a:pt x="639537" y="256333"/>
                  <a:pt x="651196" y="205517"/>
                  <a:pt x="662211" y="154701"/>
                </a:cubicBezTo>
                <a:cubicBezTo>
                  <a:pt x="673495" y="112770"/>
                  <a:pt x="687787" y="47297"/>
                  <a:pt x="720644" y="18225"/>
                </a:cubicBezTo>
                <a:cubicBezTo>
                  <a:pt x="737381" y="2441"/>
                  <a:pt x="772172" y="-11035"/>
                  <a:pt x="787083" y="13420"/>
                </a:cubicBezTo>
                <a:cubicBezTo>
                  <a:pt x="791623" y="27889"/>
                  <a:pt x="790065" y="44130"/>
                  <a:pt x="790602" y="59216"/>
                </a:cubicBezTo>
                <a:cubicBezTo>
                  <a:pt x="791005" y="92745"/>
                  <a:pt x="785739" y="125951"/>
                  <a:pt x="782516" y="159264"/>
                </a:cubicBezTo>
                <a:cubicBezTo>
                  <a:pt x="779721" y="186994"/>
                  <a:pt x="776175" y="214617"/>
                  <a:pt x="771071" y="241998"/>
                </a:cubicBezTo>
                <a:cubicBezTo>
                  <a:pt x="761533" y="303095"/>
                  <a:pt x="751136" y="364139"/>
                  <a:pt x="743936" y="425558"/>
                </a:cubicBezTo>
                <a:cubicBezTo>
                  <a:pt x="741572" y="444483"/>
                  <a:pt x="739880" y="463462"/>
                  <a:pt x="738832" y="482521"/>
                </a:cubicBezTo>
                <a:cubicBezTo>
                  <a:pt x="738778" y="486118"/>
                  <a:pt x="737730" y="490199"/>
                  <a:pt x="738402" y="493849"/>
                </a:cubicBezTo>
                <a:cubicBezTo>
                  <a:pt x="739611" y="498225"/>
                  <a:pt x="744984" y="500534"/>
                  <a:pt x="748987" y="498252"/>
                </a:cubicBezTo>
                <a:cubicBezTo>
                  <a:pt x="755542" y="494064"/>
                  <a:pt x="760513" y="487675"/>
                  <a:pt x="766584" y="482790"/>
                </a:cubicBezTo>
                <a:cubicBezTo>
                  <a:pt x="784692" y="468509"/>
                  <a:pt x="801133" y="452402"/>
                  <a:pt x="816259" y="435034"/>
                </a:cubicBezTo>
                <a:cubicBezTo>
                  <a:pt x="830901" y="419223"/>
                  <a:pt x="847074" y="404969"/>
                  <a:pt x="861205" y="388701"/>
                </a:cubicBezTo>
                <a:cubicBezTo>
                  <a:pt x="879124" y="367091"/>
                  <a:pt x="900509" y="349025"/>
                  <a:pt x="920739" y="329724"/>
                </a:cubicBezTo>
                <a:cubicBezTo>
                  <a:pt x="931190" y="319389"/>
                  <a:pt x="941909" y="309269"/>
                  <a:pt x="952978" y="299605"/>
                </a:cubicBezTo>
                <a:cubicBezTo>
                  <a:pt x="980972" y="274640"/>
                  <a:pt x="1010363" y="249487"/>
                  <a:pt x="1039512" y="225623"/>
                </a:cubicBezTo>
                <a:cubicBezTo>
                  <a:pt x="1065706" y="204523"/>
                  <a:pt x="1092169" y="182968"/>
                  <a:pt x="1123118" y="169089"/>
                </a:cubicBezTo>
                <a:cubicBezTo>
                  <a:pt x="1149205" y="156660"/>
                  <a:pt x="1189584" y="150110"/>
                  <a:pt x="1196166" y="187558"/>
                </a:cubicBezTo>
                <a:cubicBezTo>
                  <a:pt x="1195172" y="211771"/>
                  <a:pt x="1180208" y="232146"/>
                  <a:pt x="1166130" y="251179"/>
                </a:cubicBezTo>
                <a:cubicBezTo>
                  <a:pt x="1147700" y="275634"/>
                  <a:pt x="1123870" y="294559"/>
                  <a:pt x="1100444" y="313913"/>
                </a:cubicBezTo>
                <a:cubicBezTo>
                  <a:pt x="1081611" y="331496"/>
                  <a:pt x="1062267" y="348515"/>
                  <a:pt x="1043300" y="365937"/>
                </a:cubicBezTo>
                <a:cubicBezTo>
                  <a:pt x="1024897" y="384299"/>
                  <a:pt x="1004721" y="400754"/>
                  <a:pt x="985647" y="418391"/>
                </a:cubicBezTo>
                <a:cubicBezTo>
                  <a:pt x="966706" y="437208"/>
                  <a:pt x="946235" y="453879"/>
                  <a:pt x="926730" y="472240"/>
                </a:cubicBezTo>
                <a:cubicBezTo>
                  <a:pt x="916844" y="481957"/>
                  <a:pt x="906796" y="491595"/>
                  <a:pt x="896426" y="500829"/>
                </a:cubicBezTo>
                <a:cubicBezTo>
                  <a:pt x="887023" y="509285"/>
                  <a:pt x="877647" y="517794"/>
                  <a:pt x="868996" y="527056"/>
                </a:cubicBezTo>
                <a:cubicBezTo>
                  <a:pt x="865262" y="531404"/>
                  <a:pt x="859029" y="536263"/>
                  <a:pt x="861823" y="542679"/>
                </a:cubicBezTo>
                <a:cubicBezTo>
                  <a:pt x="867492" y="553524"/>
                  <a:pt x="895083" y="547672"/>
                  <a:pt x="906044" y="548209"/>
                </a:cubicBezTo>
                <a:cubicBezTo>
                  <a:pt x="954214" y="546705"/>
                  <a:pt x="1002411" y="548665"/>
                  <a:pt x="1050527" y="551081"/>
                </a:cubicBezTo>
                <a:cubicBezTo>
                  <a:pt x="1098724" y="554973"/>
                  <a:pt x="1147055" y="559966"/>
                  <a:pt x="1195252" y="564208"/>
                </a:cubicBezTo>
                <a:cubicBezTo>
                  <a:pt x="1208820" y="565523"/>
                  <a:pt x="1222360" y="567161"/>
                  <a:pt x="1235873" y="568771"/>
                </a:cubicBezTo>
                <a:cubicBezTo>
                  <a:pt x="1256721" y="571885"/>
                  <a:pt x="1278616" y="572986"/>
                  <a:pt x="1297772" y="58214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6" name="Google Shape;1766;p30"/>
          <p:cNvSpPr/>
          <p:nvPr/>
        </p:nvSpPr>
        <p:spPr>
          <a:xfrm>
            <a:off x="8179081" y="754854"/>
            <a:ext cx="657640" cy="594918"/>
          </a:xfrm>
          <a:custGeom>
            <a:rect b="b" l="l" r="r" t="t"/>
            <a:pathLst>
              <a:path extrusionOk="0" h="1189836" w="1315281">
                <a:moveTo>
                  <a:pt x="1297772" y="582140"/>
                </a:moveTo>
                <a:cubicBezTo>
                  <a:pt x="1325873" y="600125"/>
                  <a:pt x="1318163" y="624097"/>
                  <a:pt x="1288772" y="633063"/>
                </a:cubicBezTo>
                <a:cubicBezTo>
                  <a:pt x="1266742" y="639989"/>
                  <a:pt x="1245196" y="648686"/>
                  <a:pt x="1222494" y="653303"/>
                </a:cubicBezTo>
                <a:cubicBezTo>
                  <a:pt x="1200303" y="657491"/>
                  <a:pt x="1177602" y="657250"/>
                  <a:pt x="1155223" y="660095"/>
                </a:cubicBezTo>
                <a:cubicBezTo>
                  <a:pt x="1127282" y="663880"/>
                  <a:pt x="1099100" y="662511"/>
                  <a:pt x="1071026" y="663477"/>
                </a:cubicBezTo>
                <a:cubicBezTo>
                  <a:pt x="1036342" y="665786"/>
                  <a:pt x="1001766" y="662699"/>
                  <a:pt x="967163" y="660954"/>
                </a:cubicBezTo>
                <a:cubicBezTo>
                  <a:pt x="950748" y="660712"/>
                  <a:pt x="934172" y="659102"/>
                  <a:pt x="917838" y="660605"/>
                </a:cubicBezTo>
                <a:cubicBezTo>
                  <a:pt x="902874" y="666484"/>
                  <a:pt x="917408" y="680953"/>
                  <a:pt x="924823" y="686859"/>
                </a:cubicBezTo>
                <a:cubicBezTo>
                  <a:pt x="935408" y="695556"/>
                  <a:pt x="947121" y="702750"/>
                  <a:pt x="957438" y="711770"/>
                </a:cubicBezTo>
                <a:cubicBezTo>
                  <a:pt x="970682" y="723689"/>
                  <a:pt x="982772" y="736842"/>
                  <a:pt x="996447" y="748278"/>
                </a:cubicBezTo>
                <a:cubicBezTo>
                  <a:pt x="1018530" y="766398"/>
                  <a:pt x="1039324" y="786934"/>
                  <a:pt x="1058694" y="808140"/>
                </a:cubicBezTo>
                <a:cubicBezTo>
                  <a:pt x="1076533" y="828864"/>
                  <a:pt x="1091900" y="851574"/>
                  <a:pt x="1108181" y="873506"/>
                </a:cubicBezTo>
                <a:cubicBezTo>
                  <a:pt x="1121560" y="893854"/>
                  <a:pt x="1132118" y="915839"/>
                  <a:pt x="1143160" y="937502"/>
                </a:cubicBezTo>
                <a:cubicBezTo>
                  <a:pt x="1147324" y="945904"/>
                  <a:pt x="1151166" y="954494"/>
                  <a:pt x="1152885" y="963783"/>
                </a:cubicBezTo>
                <a:cubicBezTo>
                  <a:pt x="1155088" y="970494"/>
                  <a:pt x="1151596" y="976668"/>
                  <a:pt x="1146142" y="980587"/>
                </a:cubicBezTo>
                <a:cubicBezTo>
                  <a:pt x="1118900" y="994653"/>
                  <a:pt x="1082470" y="964776"/>
                  <a:pt x="1060494" y="949850"/>
                </a:cubicBezTo>
                <a:cubicBezTo>
                  <a:pt x="1039217" y="932939"/>
                  <a:pt x="1019793" y="913665"/>
                  <a:pt x="1000960" y="894095"/>
                </a:cubicBezTo>
                <a:cubicBezTo>
                  <a:pt x="991450" y="883197"/>
                  <a:pt x="982557" y="871707"/>
                  <a:pt x="972429" y="861345"/>
                </a:cubicBezTo>
                <a:cubicBezTo>
                  <a:pt x="957545" y="846527"/>
                  <a:pt x="942581" y="831871"/>
                  <a:pt x="929121" y="815737"/>
                </a:cubicBezTo>
                <a:cubicBezTo>
                  <a:pt x="916387" y="801349"/>
                  <a:pt x="901987" y="788625"/>
                  <a:pt x="888662" y="774800"/>
                </a:cubicBezTo>
                <a:cubicBezTo>
                  <a:pt x="870957" y="755606"/>
                  <a:pt x="851345" y="738453"/>
                  <a:pt x="832217" y="720736"/>
                </a:cubicBezTo>
                <a:cubicBezTo>
                  <a:pt x="825017" y="714079"/>
                  <a:pt x="818301" y="706911"/>
                  <a:pt x="811342" y="700012"/>
                </a:cubicBezTo>
                <a:cubicBezTo>
                  <a:pt x="805539" y="695288"/>
                  <a:pt x="798474" y="700173"/>
                  <a:pt x="797453" y="706723"/>
                </a:cubicBezTo>
                <a:cubicBezTo>
                  <a:pt x="790817" y="759901"/>
                  <a:pt x="789366" y="813590"/>
                  <a:pt x="784799" y="867010"/>
                </a:cubicBezTo>
                <a:cubicBezTo>
                  <a:pt x="778647" y="944321"/>
                  <a:pt x="763092" y="1020612"/>
                  <a:pt x="745038" y="1095936"/>
                </a:cubicBezTo>
                <a:cubicBezTo>
                  <a:pt x="739960" y="1118056"/>
                  <a:pt x="733647" y="1139880"/>
                  <a:pt x="726178" y="1161328"/>
                </a:cubicBezTo>
                <a:cubicBezTo>
                  <a:pt x="722659" y="1171637"/>
                  <a:pt x="717608" y="1181301"/>
                  <a:pt x="710811" y="1189837"/>
                </a:cubicBezTo>
                <a:cubicBezTo>
                  <a:pt x="697163" y="1178348"/>
                  <a:pt x="693483" y="1159557"/>
                  <a:pt x="687196" y="1143611"/>
                </a:cubicBezTo>
                <a:cubicBezTo>
                  <a:pt x="679459" y="1121894"/>
                  <a:pt x="674462" y="1099292"/>
                  <a:pt x="669626" y="1076770"/>
                </a:cubicBezTo>
                <a:cubicBezTo>
                  <a:pt x="659041" y="1029416"/>
                  <a:pt x="654796" y="981151"/>
                  <a:pt x="654528" y="932697"/>
                </a:cubicBezTo>
                <a:cubicBezTo>
                  <a:pt x="652432" y="865560"/>
                  <a:pt x="652540" y="798369"/>
                  <a:pt x="652593" y="731205"/>
                </a:cubicBezTo>
                <a:cubicBezTo>
                  <a:pt x="652244" y="724709"/>
                  <a:pt x="653399" y="717971"/>
                  <a:pt x="652002" y="711609"/>
                </a:cubicBezTo>
                <a:cubicBezTo>
                  <a:pt x="645931" y="698939"/>
                  <a:pt x="634163" y="712468"/>
                  <a:pt x="628065" y="718105"/>
                </a:cubicBezTo>
                <a:cubicBezTo>
                  <a:pt x="615008" y="730373"/>
                  <a:pt x="600635" y="741111"/>
                  <a:pt x="587202" y="752949"/>
                </a:cubicBezTo>
                <a:cubicBezTo>
                  <a:pt x="541208" y="793269"/>
                  <a:pt x="496370" y="834877"/>
                  <a:pt x="454647" y="879626"/>
                </a:cubicBezTo>
                <a:cubicBezTo>
                  <a:pt x="444788" y="889720"/>
                  <a:pt x="434202" y="899035"/>
                  <a:pt x="423805" y="908591"/>
                </a:cubicBezTo>
                <a:cubicBezTo>
                  <a:pt x="408411" y="923328"/>
                  <a:pt x="393797" y="938925"/>
                  <a:pt x="377516" y="952750"/>
                </a:cubicBezTo>
                <a:cubicBezTo>
                  <a:pt x="345519" y="981070"/>
                  <a:pt x="311158" y="1006492"/>
                  <a:pt x="276233" y="1031054"/>
                </a:cubicBezTo>
                <a:cubicBezTo>
                  <a:pt x="251624" y="1047778"/>
                  <a:pt x="226531" y="1063911"/>
                  <a:pt x="198886" y="1075239"/>
                </a:cubicBezTo>
                <a:cubicBezTo>
                  <a:pt x="187307" y="1080152"/>
                  <a:pt x="175674" y="1085118"/>
                  <a:pt x="163316" y="1087802"/>
                </a:cubicBezTo>
                <a:cubicBezTo>
                  <a:pt x="158668" y="1087910"/>
                  <a:pt x="151280" y="1091587"/>
                  <a:pt x="148030" y="1087185"/>
                </a:cubicBezTo>
                <a:cubicBezTo>
                  <a:pt x="138788" y="1059965"/>
                  <a:pt x="154477" y="1033121"/>
                  <a:pt x="168206" y="1010384"/>
                </a:cubicBezTo>
                <a:cubicBezTo>
                  <a:pt x="176427" y="997069"/>
                  <a:pt x="184970" y="983889"/>
                  <a:pt x="194454" y="971406"/>
                </a:cubicBezTo>
                <a:cubicBezTo>
                  <a:pt x="221104" y="937610"/>
                  <a:pt x="252671" y="908135"/>
                  <a:pt x="285662" y="880646"/>
                </a:cubicBezTo>
                <a:cubicBezTo>
                  <a:pt x="308364" y="860057"/>
                  <a:pt x="331576" y="840085"/>
                  <a:pt x="355271" y="820623"/>
                </a:cubicBezTo>
                <a:cubicBezTo>
                  <a:pt x="388397" y="794933"/>
                  <a:pt x="421011" y="768572"/>
                  <a:pt x="455185" y="744359"/>
                </a:cubicBezTo>
                <a:cubicBezTo>
                  <a:pt x="470874" y="732547"/>
                  <a:pt x="483689" y="717434"/>
                  <a:pt x="499835" y="706186"/>
                </a:cubicBezTo>
                <a:cubicBezTo>
                  <a:pt x="506364" y="701193"/>
                  <a:pt x="513429" y="696898"/>
                  <a:pt x="519796" y="691744"/>
                </a:cubicBezTo>
                <a:cubicBezTo>
                  <a:pt x="521005" y="690536"/>
                  <a:pt x="521919" y="688738"/>
                  <a:pt x="522161" y="687047"/>
                </a:cubicBezTo>
                <a:cubicBezTo>
                  <a:pt x="522107" y="674215"/>
                  <a:pt x="504187" y="677141"/>
                  <a:pt x="495322" y="675987"/>
                </a:cubicBezTo>
                <a:cubicBezTo>
                  <a:pt x="453841" y="674215"/>
                  <a:pt x="412549" y="678886"/>
                  <a:pt x="371256" y="682000"/>
                </a:cubicBezTo>
                <a:cubicBezTo>
                  <a:pt x="314301" y="685167"/>
                  <a:pt x="257319" y="688604"/>
                  <a:pt x="200283" y="689463"/>
                </a:cubicBezTo>
                <a:cubicBezTo>
                  <a:pt x="147976" y="689275"/>
                  <a:pt x="94164" y="691422"/>
                  <a:pt x="43657" y="675799"/>
                </a:cubicBezTo>
                <a:cubicBezTo>
                  <a:pt x="28370" y="669839"/>
                  <a:pt x="860" y="653760"/>
                  <a:pt x="0" y="635747"/>
                </a:cubicBezTo>
                <a:cubicBezTo>
                  <a:pt x="2445" y="626084"/>
                  <a:pt x="13836" y="623238"/>
                  <a:pt x="22003" y="619748"/>
                </a:cubicBezTo>
                <a:cubicBezTo>
                  <a:pt x="57654" y="606836"/>
                  <a:pt x="94298" y="606863"/>
                  <a:pt x="132179" y="605816"/>
                </a:cubicBezTo>
                <a:cubicBezTo>
                  <a:pt x="174842" y="605118"/>
                  <a:pt x="217450" y="602810"/>
                  <a:pt x="260059" y="600662"/>
                </a:cubicBezTo>
                <a:cubicBezTo>
                  <a:pt x="330635" y="600018"/>
                  <a:pt x="401158" y="596072"/>
                  <a:pt x="471734" y="596340"/>
                </a:cubicBezTo>
                <a:cubicBezTo>
                  <a:pt x="484817" y="595669"/>
                  <a:pt x="517029" y="606407"/>
                  <a:pt x="525116" y="596528"/>
                </a:cubicBezTo>
                <a:cubicBezTo>
                  <a:pt x="533713" y="578596"/>
                  <a:pt x="504268" y="550142"/>
                  <a:pt x="493629" y="536800"/>
                </a:cubicBezTo>
                <a:cubicBezTo>
                  <a:pt x="475817" y="514895"/>
                  <a:pt x="457898" y="493071"/>
                  <a:pt x="438501" y="472508"/>
                </a:cubicBezTo>
                <a:cubicBezTo>
                  <a:pt x="427379" y="460294"/>
                  <a:pt x="417653" y="446926"/>
                  <a:pt x="407686" y="433826"/>
                </a:cubicBezTo>
                <a:cubicBezTo>
                  <a:pt x="389606" y="410686"/>
                  <a:pt x="370638" y="388271"/>
                  <a:pt x="353740" y="364219"/>
                </a:cubicBezTo>
                <a:cubicBezTo>
                  <a:pt x="330340" y="334556"/>
                  <a:pt x="311346" y="302048"/>
                  <a:pt x="293265" y="268976"/>
                </a:cubicBezTo>
                <a:cubicBezTo>
                  <a:pt x="281337" y="248011"/>
                  <a:pt x="267340" y="228227"/>
                  <a:pt x="256594" y="206590"/>
                </a:cubicBezTo>
                <a:cubicBezTo>
                  <a:pt x="241522" y="176015"/>
                  <a:pt x="230319" y="143641"/>
                  <a:pt x="223280" y="110274"/>
                </a:cubicBezTo>
                <a:cubicBezTo>
                  <a:pt x="221077" y="96530"/>
                  <a:pt x="216591" y="81121"/>
                  <a:pt x="223764" y="68155"/>
                </a:cubicBezTo>
                <a:cubicBezTo>
                  <a:pt x="250495" y="57471"/>
                  <a:pt x="286630" y="78705"/>
                  <a:pt x="308095" y="94892"/>
                </a:cubicBezTo>
                <a:cubicBezTo>
                  <a:pt x="342295" y="122246"/>
                  <a:pt x="369940" y="156875"/>
                  <a:pt x="395946" y="191853"/>
                </a:cubicBezTo>
                <a:cubicBezTo>
                  <a:pt x="409620" y="215154"/>
                  <a:pt x="424880" y="237354"/>
                  <a:pt x="441000" y="259044"/>
                </a:cubicBezTo>
                <a:cubicBezTo>
                  <a:pt x="468456" y="302075"/>
                  <a:pt x="496558" y="345106"/>
                  <a:pt x="519743" y="390687"/>
                </a:cubicBezTo>
                <a:cubicBezTo>
                  <a:pt x="532101" y="416673"/>
                  <a:pt x="547011" y="441262"/>
                  <a:pt x="562002" y="465770"/>
                </a:cubicBezTo>
                <a:cubicBezTo>
                  <a:pt x="571217" y="479407"/>
                  <a:pt x="577396" y="495594"/>
                  <a:pt x="589325" y="507164"/>
                </a:cubicBezTo>
                <a:cubicBezTo>
                  <a:pt x="593569" y="510439"/>
                  <a:pt x="600152" y="507594"/>
                  <a:pt x="600420" y="502144"/>
                </a:cubicBezTo>
                <a:cubicBezTo>
                  <a:pt x="604316" y="500373"/>
                  <a:pt x="602919" y="495728"/>
                  <a:pt x="603483" y="492292"/>
                </a:cubicBezTo>
                <a:cubicBezTo>
                  <a:pt x="604128" y="483998"/>
                  <a:pt x="605175" y="475730"/>
                  <a:pt x="606223" y="467462"/>
                </a:cubicBezTo>
                <a:cubicBezTo>
                  <a:pt x="609340" y="441315"/>
                  <a:pt x="614068" y="415411"/>
                  <a:pt x="618044" y="389426"/>
                </a:cubicBezTo>
                <a:cubicBezTo>
                  <a:pt x="621832" y="362072"/>
                  <a:pt x="628146" y="335120"/>
                  <a:pt x="631450" y="307712"/>
                </a:cubicBezTo>
                <a:cubicBezTo>
                  <a:pt x="639537" y="256333"/>
                  <a:pt x="651196" y="205517"/>
                  <a:pt x="662211" y="154701"/>
                </a:cubicBezTo>
                <a:cubicBezTo>
                  <a:pt x="673495" y="112770"/>
                  <a:pt x="687787" y="47297"/>
                  <a:pt x="720644" y="18225"/>
                </a:cubicBezTo>
                <a:cubicBezTo>
                  <a:pt x="737381" y="2441"/>
                  <a:pt x="772172" y="-11035"/>
                  <a:pt x="787083" y="13420"/>
                </a:cubicBezTo>
                <a:cubicBezTo>
                  <a:pt x="791623" y="27889"/>
                  <a:pt x="790065" y="44130"/>
                  <a:pt x="790602" y="59216"/>
                </a:cubicBezTo>
                <a:cubicBezTo>
                  <a:pt x="791005" y="92745"/>
                  <a:pt x="785739" y="125951"/>
                  <a:pt x="782516" y="159264"/>
                </a:cubicBezTo>
                <a:cubicBezTo>
                  <a:pt x="779721" y="186994"/>
                  <a:pt x="776175" y="214617"/>
                  <a:pt x="771071" y="241998"/>
                </a:cubicBezTo>
                <a:cubicBezTo>
                  <a:pt x="761533" y="303095"/>
                  <a:pt x="751136" y="364139"/>
                  <a:pt x="743936" y="425558"/>
                </a:cubicBezTo>
                <a:cubicBezTo>
                  <a:pt x="741572" y="444483"/>
                  <a:pt x="739880" y="463462"/>
                  <a:pt x="738832" y="482521"/>
                </a:cubicBezTo>
                <a:cubicBezTo>
                  <a:pt x="738778" y="486118"/>
                  <a:pt x="737730" y="490199"/>
                  <a:pt x="738402" y="493849"/>
                </a:cubicBezTo>
                <a:cubicBezTo>
                  <a:pt x="739611" y="498225"/>
                  <a:pt x="744984" y="500534"/>
                  <a:pt x="748987" y="498252"/>
                </a:cubicBezTo>
                <a:cubicBezTo>
                  <a:pt x="755542" y="494064"/>
                  <a:pt x="760513" y="487675"/>
                  <a:pt x="766584" y="482790"/>
                </a:cubicBezTo>
                <a:cubicBezTo>
                  <a:pt x="784692" y="468509"/>
                  <a:pt x="801133" y="452402"/>
                  <a:pt x="816259" y="435034"/>
                </a:cubicBezTo>
                <a:cubicBezTo>
                  <a:pt x="830901" y="419223"/>
                  <a:pt x="847074" y="404969"/>
                  <a:pt x="861205" y="388701"/>
                </a:cubicBezTo>
                <a:cubicBezTo>
                  <a:pt x="879124" y="367091"/>
                  <a:pt x="900509" y="349025"/>
                  <a:pt x="920739" y="329724"/>
                </a:cubicBezTo>
                <a:cubicBezTo>
                  <a:pt x="931190" y="319389"/>
                  <a:pt x="941909" y="309269"/>
                  <a:pt x="952978" y="299605"/>
                </a:cubicBezTo>
                <a:cubicBezTo>
                  <a:pt x="980972" y="274640"/>
                  <a:pt x="1010363" y="249487"/>
                  <a:pt x="1039512" y="225623"/>
                </a:cubicBezTo>
                <a:cubicBezTo>
                  <a:pt x="1065706" y="204523"/>
                  <a:pt x="1092169" y="182968"/>
                  <a:pt x="1123118" y="169089"/>
                </a:cubicBezTo>
                <a:cubicBezTo>
                  <a:pt x="1149205" y="156660"/>
                  <a:pt x="1189584" y="150110"/>
                  <a:pt x="1196166" y="187558"/>
                </a:cubicBezTo>
                <a:cubicBezTo>
                  <a:pt x="1195172" y="211771"/>
                  <a:pt x="1180208" y="232146"/>
                  <a:pt x="1166130" y="251179"/>
                </a:cubicBezTo>
                <a:cubicBezTo>
                  <a:pt x="1147700" y="275634"/>
                  <a:pt x="1123870" y="294559"/>
                  <a:pt x="1100444" y="313913"/>
                </a:cubicBezTo>
                <a:cubicBezTo>
                  <a:pt x="1081611" y="331496"/>
                  <a:pt x="1062267" y="348515"/>
                  <a:pt x="1043300" y="365937"/>
                </a:cubicBezTo>
                <a:cubicBezTo>
                  <a:pt x="1024897" y="384299"/>
                  <a:pt x="1004721" y="400754"/>
                  <a:pt x="985647" y="418391"/>
                </a:cubicBezTo>
                <a:cubicBezTo>
                  <a:pt x="966706" y="437208"/>
                  <a:pt x="946235" y="453879"/>
                  <a:pt x="926730" y="472240"/>
                </a:cubicBezTo>
                <a:cubicBezTo>
                  <a:pt x="916844" y="481957"/>
                  <a:pt x="906796" y="491595"/>
                  <a:pt x="896426" y="500829"/>
                </a:cubicBezTo>
                <a:cubicBezTo>
                  <a:pt x="887023" y="509285"/>
                  <a:pt x="877647" y="517794"/>
                  <a:pt x="868996" y="527056"/>
                </a:cubicBezTo>
                <a:cubicBezTo>
                  <a:pt x="865262" y="531404"/>
                  <a:pt x="859029" y="536263"/>
                  <a:pt x="861823" y="542679"/>
                </a:cubicBezTo>
                <a:cubicBezTo>
                  <a:pt x="867492" y="553524"/>
                  <a:pt x="895083" y="547672"/>
                  <a:pt x="906044" y="548209"/>
                </a:cubicBezTo>
                <a:cubicBezTo>
                  <a:pt x="954214" y="546705"/>
                  <a:pt x="1002411" y="548665"/>
                  <a:pt x="1050527" y="551081"/>
                </a:cubicBezTo>
                <a:cubicBezTo>
                  <a:pt x="1098724" y="554973"/>
                  <a:pt x="1147055" y="559966"/>
                  <a:pt x="1195252" y="564208"/>
                </a:cubicBezTo>
                <a:cubicBezTo>
                  <a:pt x="1208820" y="565523"/>
                  <a:pt x="1222360" y="567161"/>
                  <a:pt x="1235873" y="568771"/>
                </a:cubicBezTo>
                <a:cubicBezTo>
                  <a:pt x="1256721" y="571885"/>
                  <a:pt x="1278616" y="572986"/>
                  <a:pt x="1297772" y="58214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0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" name="Google Shape;1771;p31"/>
          <p:cNvSpPr/>
          <p:nvPr/>
        </p:nvSpPr>
        <p:spPr>
          <a:xfrm>
            <a:off x="0" y="0"/>
            <a:ext cx="9144000" cy="188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2" name="Google Shape;1772;p31"/>
          <p:cNvSpPr txBox="1"/>
          <p:nvPr/>
        </p:nvSpPr>
        <p:spPr>
          <a:xfrm>
            <a:off x="1481434" y="625227"/>
            <a:ext cx="6181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rgbClr val="FFFFFF"/>
                </a:solidFill>
                <a:latin typeface="Dosis ExtraBold"/>
                <a:ea typeface="Dosis ExtraBold"/>
                <a:cs typeface="Dosis ExtraBold"/>
                <a:sym typeface="Dosis ExtraBold"/>
              </a:rPr>
              <a:t>Fonts In this Presentation</a:t>
            </a:r>
            <a:endParaRPr sz="700"/>
          </a:p>
        </p:txBody>
      </p:sp>
      <p:grpSp>
        <p:nvGrpSpPr>
          <p:cNvPr id="1773" name="Google Shape;1773;p31"/>
          <p:cNvGrpSpPr/>
          <p:nvPr/>
        </p:nvGrpSpPr>
        <p:grpSpPr>
          <a:xfrm>
            <a:off x="1586557" y="2409348"/>
            <a:ext cx="5970938" cy="1937262"/>
            <a:chOff x="0" y="-76200"/>
            <a:chExt cx="15922500" cy="5166033"/>
          </a:xfrm>
        </p:grpSpPr>
        <p:sp>
          <p:nvSpPr>
            <p:cNvPr id="1774" name="Google Shape;1774;p31"/>
            <p:cNvSpPr txBox="1"/>
            <p:nvPr/>
          </p:nvSpPr>
          <p:spPr>
            <a:xfrm>
              <a:off x="0" y="-76200"/>
              <a:ext cx="159225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This presentation template uses the following free fonts:</a:t>
              </a:r>
              <a:endParaRPr sz="1800">
                <a:solidFill>
                  <a:schemeClr val="dk1"/>
                </a:solidFill>
                <a:latin typeface="Dosis ExtraBold"/>
                <a:ea typeface="Dosis ExtraBold"/>
                <a:cs typeface="Dosis ExtraBold"/>
                <a:sym typeface="Dosis ExtraBold"/>
              </a:endParaRPr>
            </a:p>
          </p:txBody>
        </p:sp>
        <p:sp>
          <p:nvSpPr>
            <p:cNvPr id="1775" name="Google Shape;1775;p31"/>
            <p:cNvSpPr txBox="1"/>
            <p:nvPr/>
          </p:nvSpPr>
          <p:spPr>
            <a:xfrm>
              <a:off x="0" y="1512526"/>
              <a:ext cx="15922500" cy="189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Titles: Dosis Bold</a:t>
              </a:r>
              <a:endParaRPr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Headers: Dosis Bold</a:t>
              </a:r>
              <a:endParaRPr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Body Copy: Dosis Regular</a:t>
              </a:r>
              <a:endParaRPr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1776" name="Google Shape;1776;p31"/>
            <p:cNvSpPr txBox="1"/>
            <p:nvPr/>
          </p:nvSpPr>
          <p:spPr>
            <a:xfrm>
              <a:off x="0" y="4350933"/>
              <a:ext cx="159225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You can find these fonts online too. Happy designing! </a:t>
              </a:r>
              <a:endParaRPr sz="1800">
                <a:solidFill>
                  <a:schemeClr val="dk1"/>
                </a:solidFill>
                <a:latin typeface="Dosis ExtraBold"/>
                <a:ea typeface="Dosis ExtraBold"/>
                <a:cs typeface="Dosis ExtraBold"/>
                <a:sym typeface="Dosis ExtraBold"/>
              </a:endParaRPr>
            </a:p>
          </p:txBody>
        </p:sp>
      </p:grpSp>
      <p:sp>
        <p:nvSpPr>
          <p:cNvPr id="1777" name="Google Shape;1777;p31"/>
          <p:cNvSpPr/>
          <p:nvPr/>
        </p:nvSpPr>
        <p:spPr>
          <a:xfrm rot="-817112">
            <a:off x="7817612" y="1207848"/>
            <a:ext cx="785778" cy="988866"/>
          </a:xfrm>
          <a:custGeom>
            <a:rect b="b" l="l" r="r" t="t"/>
            <a:pathLst>
              <a:path extrusionOk="0" h="1979216" w="1574609">
                <a:moveTo>
                  <a:pt x="1574457" y="839155"/>
                </a:moveTo>
                <a:cubicBezTo>
                  <a:pt x="1574021" y="773206"/>
                  <a:pt x="1574497" y="690829"/>
                  <a:pt x="1514682" y="648869"/>
                </a:cubicBezTo>
                <a:cubicBezTo>
                  <a:pt x="1466988" y="622901"/>
                  <a:pt x="1404441" y="619536"/>
                  <a:pt x="1357381" y="648631"/>
                </a:cubicBezTo>
                <a:cubicBezTo>
                  <a:pt x="1349696" y="652788"/>
                  <a:pt x="1343358" y="658330"/>
                  <a:pt x="1338169" y="664901"/>
                </a:cubicBezTo>
                <a:cubicBezTo>
                  <a:pt x="1329573" y="628759"/>
                  <a:pt x="1310678" y="598635"/>
                  <a:pt x="1270234" y="586957"/>
                </a:cubicBezTo>
                <a:cubicBezTo>
                  <a:pt x="1240525" y="576309"/>
                  <a:pt x="1208755" y="580980"/>
                  <a:pt x="1178214" y="584662"/>
                </a:cubicBezTo>
                <a:cubicBezTo>
                  <a:pt x="1157458" y="587314"/>
                  <a:pt x="1135948" y="591549"/>
                  <a:pt x="1119945" y="605998"/>
                </a:cubicBezTo>
                <a:cubicBezTo>
                  <a:pt x="1108061" y="615221"/>
                  <a:pt x="1098316" y="627532"/>
                  <a:pt x="1097088" y="642970"/>
                </a:cubicBezTo>
                <a:cubicBezTo>
                  <a:pt x="1096058" y="648908"/>
                  <a:pt x="1094949" y="654806"/>
                  <a:pt x="1093880" y="660744"/>
                </a:cubicBezTo>
                <a:cubicBezTo>
                  <a:pt x="1088017" y="640714"/>
                  <a:pt x="1077797" y="622584"/>
                  <a:pt x="1060051" y="608254"/>
                </a:cubicBezTo>
                <a:cubicBezTo>
                  <a:pt x="1016873" y="574607"/>
                  <a:pt x="956662" y="572826"/>
                  <a:pt x="904968" y="583553"/>
                </a:cubicBezTo>
                <a:cubicBezTo>
                  <a:pt x="874189" y="591589"/>
                  <a:pt x="841905" y="610946"/>
                  <a:pt x="826338" y="639606"/>
                </a:cubicBezTo>
                <a:cubicBezTo>
                  <a:pt x="828794" y="555566"/>
                  <a:pt x="832794" y="471567"/>
                  <a:pt x="838499" y="387607"/>
                </a:cubicBezTo>
                <a:cubicBezTo>
                  <a:pt x="841786" y="326883"/>
                  <a:pt x="843609" y="268297"/>
                  <a:pt x="848917" y="207257"/>
                </a:cubicBezTo>
                <a:cubicBezTo>
                  <a:pt x="854106" y="138339"/>
                  <a:pt x="859810" y="41751"/>
                  <a:pt x="784626" y="8618"/>
                </a:cubicBezTo>
                <a:cubicBezTo>
                  <a:pt x="712848" y="-14302"/>
                  <a:pt x="611916" y="7589"/>
                  <a:pt x="584306" y="85176"/>
                </a:cubicBezTo>
                <a:cubicBezTo>
                  <a:pt x="541842" y="200052"/>
                  <a:pt x="545486" y="327714"/>
                  <a:pt x="544258" y="448607"/>
                </a:cubicBezTo>
                <a:cubicBezTo>
                  <a:pt x="545169" y="582326"/>
                  <a:pt x="539029" y="715966"/>
                  <a:pt x="540019" y="849724"/>
                </a:cubicBezTo>
                <a:cubicBezTo>
                  <a:pt x="540495" y="895088"/>
                  <a:pt x="540772" y="940453"/>
                  <a:pt x="540851" y="985818"/>
                </a:cubicBezTo>
                <a:cubicBezTo>
                  <a:pt x="540931" y="989103"/>
                  <a:pt x="541049" y="992389"/>
                  <a:pt x="541168" y="995674"/>
                </a:cubicBezTo>
                <a:cubicBezTo>
                  <a:pt x="539584" y="1006244"/>
                  <a:pt x="538910" y="1016931"/>
                  <a:pt x="538039" y="1027580"/>
                </a:cubicBezTo>
                <a:cubicBezTo>
                  <a:pt x="535583" y="1055804"/>
                  <a:pt x="532691" y="1084028"/>
                  <a:pt x="531582" y="1112332"/>
                </a:cubicBezTo>
                <a:cubicBezTo>
                  <a:pt x="530037" y="1134024"/>
                  <a:pt x="529284" y="1154807"/>
                  <a:pt x="520570" y="1175470"/>
                </a:cubicBezTo>
                <a:cubicBezTo>
                  <a:pt x="510231" y="1193877"/>
                  <a:pt x="487018" y="1202982"/>
                  <a:pt x="467133" y="1195104"/>
                </a:cubicBezTo>
                <a:cubicBezTo>
                  <a:pt x="436275" y="1180933"/>
                  <a:pt x="414805" y="1151798"/>
                  <a:pt x="388264" y="1131214"/>
                </a:cubicBezTo>
                <a:cubicBezTo>
                  <a:pt x="341086" y="1090679"/>
                  <a:pt x="305356" y="1038782"/>
                  <a:pt x="258455" y="998010"/>
                </a:cubicBezTo>
                <a:cubicBezTo>
                  <a:pt x="229221" y="971092"/>
                  <a:pt x="202007" y="939780"/>
                  <a:pt x="165445" y="922640"/>
                </a:cubicBezTo>
                <a:cubicBezTo>
                  <a:pt x="136052" y="908349"/>
                  <a:pt x="103214" y="919196"/>
                  <a:pt x="79130" y="938751"/>
                </a:cubicBezTo>
                <a:cubicBezTo>
                  <a:pt x="55877" y="957712"/>
                  <a:pt x="33021" y="978098"/>
                  <a:pt x="16898" y="1003670"/>
                </a:cubicBezTo>
                <a:cubicBezTo>
                  <a:pt x="-16" y="1029836"/>
                  <a:pt x="-4136" y="1064592"/>
                  <a:pt x="4104" y="1094400"/>
                </a:cubicBezTo>
                <a:cubicBezTo>
                  <a:pt x="13690" y="1123613"/>
                  <a:pt x="35318" y="1146613"/>
                  <a:pt x="52985" y="1171116"/>
                </a:cubicBezTo>
                <a:cubicBezTo>
                  <a:pt x="95489" y="1228554"/>
                  <a:pt x="147817" y="1277719"/>
                  <a:pt x="197729" y="1328586"/>
                </a:cubicBezTo>
                <a:cubicBezTo>
                  <a:pt x="234489" y="1361520"/>
                  <a:pt x="269665" y="1396672"/>
                  <a:pt x="296601" y="1438355"/>
                </a:cubicBezTo>
                <a:cubicBezTo>
                  <a:pt x="318547" y="1471330"/>
                  <a:pt x="348375" y="1497772"/>
                  <a:pt x="372578" y="1528886"/>
                </a:cubicBezTo>
                <a:cubicBezTo>
                  <a:pt x="416270" y="1585335"/>
                  <a:pt x="439800" y="1654253"/>
                  <a:pt x="481631" y="1712047"/>
                </a:cubicBezTo>
                <a:cubicBezTo>
                  <a:pt x="518866" y="1761885"/>
                  <a:pt x="557766" y="1811881"/>
                  <a:pt x="608390" y="1848853"/>
                </a:cubicBezTo>
                <a:cubicBezTo>
                  <a:pt x="624869" y="1860966"/>
                  <a:pt x="642536" y="1871575"/>
                  <a:pt x="660679" y="1881076"/>
                </a:cubicBezTo>
                <a:cubicBezTo>
                  <a:pt x="668601" y="1885034"/>
                  <a:pt x="676444" y="1889468"/>
                  <a:pt x="684367" y="1893664"/>
                </a:cubicBezTo>
                <a:cubicBezTo>
                  <a:pt x="687377" y="1896276"/>
                  <a:pt x="690982" y="1898335"/>
                  <a:pt x="694349" y="1900314"/>
                </a:cubicBezTo>
                <a:cubicBezTo>
                  <a:pt x="722118" y="1914921"/>
                  <a:pt x="752421" y="1923630"/>
                  <a:pt x="782051" y="1933526"/>
                </a:cubicBezTo>
                <a:cubicBezTo>
                  <a:pt x="871654" y="1963808"/>
                  <a:pt x="966090" y="1976515"/>
                  <a:pt x="1060566" y="1978930"/>
                </a:cubicBezTo>
                <a:cubicBezTo>
                  <a:pt x="1123747" y="1980553"/>
                  <a:pt x="1190336" y="1975961"/>
                  <a:pt x="1248090" y="1947460"/>
                </a:cubicBezTo>
                <a:cubicBezTo>
                  <a:pt x="1265995" y="1938039"/>
                  <a:pt x="1284772" y="1930557"/>
                  <a:pt x="1302478" y="1920779"/>
                </a:cubicBezTo>
                <a:cubicBezTo>
                  <a:pt x="1322799" y="1907004"/>
                  <a:pt x="1342130" y="1891486"/>
                  <a:pt x="1360352" y="1875059"/>
                </a:cubicBezTo>
                <a:cubicBezTo>
                  <a:pt x="1362887" y="1872842"/>
                  <a:pt x="1364155" y="1870308"/>
                  <a:pt x="1364511" y="1867775"/>
                </a:cubicBezTo>
                <a:cubicBezTo>
                  <a:pt x="1408283" y="1829179"/>
                  <a:pt x="1443776" y="1782271"/>
                  <a:pt x="1476099" y="1733898"/>
                </a:cubicBezTo>
                <a:cubicBezTo>
                  <a:pt x="1511671" y="1682477"/>
                  <a:pt x="1541024" y="1624009"/>
                  <a:pt x="1552155" y="1562257"/>
                </a:cubicBezTo>
                <a:cubicBezTo>
                  <a:pt x="1555601" y="1560594"/>
                  <a:pt x="1558335" y="1557427"/>
                  <a:pt x="1558929" y="1552717"/>
                </a:cubicBezTo>
                <a:cubicBezTo>
                  <a:pt x="1563761" y="1504264"/>
                  <a:pt x="1565227" y="1455654"/>
                  <a:pt x="1564276" y="1406964"/>
                </a:cubicBezTo>
                <a:cubicBezTo>
                  <a:pt x="1564514" y="1351109"/>
                  <a:pt x="1569070" y="1295413"/>
                  <a:pt x="1568238" y="1239558"/>
                </a:cubicBezTo>
                <a:cubicBezTo>
                  <a:pt x="1571605" y="1144277"/>
                  <a:pt x="1571248" y="1048956"/>
                  <a:pt x="1572952" y="953635"/>
                </a:cubicBezTo>
                <a:cubicBezTo>
                  <a:pt x="1574259" y="915475"/>
                  <a:pt x="1574932" y="877354"/>
                  <a:pt x="1574457" y="83915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8" name="Google Shape;1778;p31"/>
          <p:cNvSpPr/>
          <p:nvPr/>
        </p:nvSpPr>
        <p:spPr>
          <a:xfrm rot="-817112">
            <a:off x="7817612" y="1207848"/>
            <a:ext cx="785778" cy="988866"/>
          </a:xfrm>
          <a:custGeom>
            <a:rect b="b" l="l" r="r" t="t"/>
            <a:pathLst>
              <a:path extrusionOk="0" h="1979216" w="1574609">
                <a:moveTo>
                  <a:pt x="1574457" y="839155"/>
                </a:moveTo>
                <a:cubicBezTo>
                  <a:pt x="1574021" y="773206"/>
                  <a:pt x="1574497" y="690829"/>
                  <a:pt x="1514682" y="648869"/>
                </a:cubicBezTo>
                <a:cubicBezTo>
                  <a:pt x="1466988" y="622901"/>
                  <a:pt x="1404441" y="619536"/>
                  <a:pt x="1357381" y="648631"/>
                </a:cubicBezTo>
                <a:cubicBezTo>
                  <a:pt x="1349696" y="652788"/>
                  <a:pt x="1343358" y="658330"/>
                  <a:pt x="1338169" y="664901"/>
                </a:cubicBezTo>
                <a:cubicBezTo>
                  <a:pt x="1329573" y="628759"/>
                  <a:pt x="1310678" y="598635"/>
                  <a:pt x="1270234" y="586957"/>
                </a:cubicBezTo>
                <a:cubicBezTo>
                  <a:pt x="1240525" y="576309"/>
                  <a:pt x="1208755" y="580980"/>
                  <a:pt x="1178214" y="584662"/>
                </a:cubicBezTo>
                <a:cubicBezTo>
                  <a:pt x="1157458" y="587314"/>
                  <a:pt x="1135948" y="591549"/>
                  <a:pt x="1119945" y="605998"/>
                </a:cubicBezTo>
                <a:cubicBezTo>
                  <a:pt x="1108061" y="615221"/>
                  <a:pt x="1098316" y="627532"/>
                  <a:pt x="1097088" y="642970"/>
                </a:cubicBezTo>
                <a:cubicBezTo>
                  <a:pt x="1096058" y="648908"/>
                  <a:pt x="1094949" y="654806"/>
                  <a:pt x="1093880" y="660744"/>
                </a:cubicBezTo>
                <a:cubicBezTo>
                  <a:pt x="1088017" y="640714"/>
                  <a:pt x="1077797" y="622584"/>
                  <a:pt x="1060051" y="608254"/>
                </a:cubicBezTo>
                <a:cubicBezTo>
                  <a:pt x="1016873" y="574607"/>
                  <a:pt x="956662" y="572826"/>
                  <a:pt x="904968" y="583553"/>
                </a:cubicBezTo>
                <a:cubicBezTo>
                  <a:pt x="874189" y="591589"/>
                  <a:pt x="841905" y="610946"/>
                  <a:pt x="826338" y="639606"/>
                </a:cubicBezTo>
                <a:cubicBezTo>
                  <a:pt x="828794" y="555566"/>
                  <a:pt x="832794" y="471567"/>
                  <a:pt x="838499" y="387607"/>
                </a:cubicBezTo>
                <a:cubicBezTo>
                  <a:pt x="841786" y="326883"/>
                  <a:pt x="843609" y="268297"/>
                  <a:pt x="848917" y="207257"/>
                </a:cubicBezTo>
                <a:cubicBezTo>
                  <a:pt x="854106" y="138339"/>
                  <a:pt x="859810" y="41751"/>
                  <a:pt x="784626" y="8618"/>
                </a:cubicBezTo>
                <a:cubicBezTo>
                  <a:pt x="712848" y="-14302"/>
                  <a:pt x="611916" y="7589"/>
                  <a:pt x="584306" y="85176"/>
                </a:cubicBezTo>
                <a:cubicBezTo>
                  <a:pt x="541842" y="200052"/>
                  <a:pt x="545486" y="327714"/>
                  <a:pt x="544258" y="448607"/>
                </a:cubicBezTo>
                <a:cubicBezTo>
                  <a:pt x="545169" y="582326"/>
                  <a:pt x="539029" y="715966"/>
                  <a:pt x="540019" y="849724"/>
                </a:cubicBezTo>
                <a:cubicBezTo>
                  <a:pt x="540495" y="895088"/>
                  <a:pt x="540772" y="940453"/>
                  <a:pt x="540851" y="985818"/>
                </a:cubicBezTo>
                <a:cubicBezTo>
                  <a:pt x="540931" y="989103"/>
                  <a:pt x="541049" y="992389"/>
                  <a:pt x="541168" y="995674"/>
                </a:cubicBezTo>
                <a:cubicBezTo>
                  <a:pt x="539584" y="1006244"/>
                  <a:pt x="538910" y="1016931"/>
                  <a:pt x="538039" y="1027580"/>
                </a:cubicBezTo>
                <a:cubicBezTo>
                  <a:pt x="535583" y="1055804"/>
                  <a:pt x="532691" y="1084028"/>
                  <a:pt x="531582" y="1112332"/>
                </a:cubicBezTo>
                <a:cubicBezTo>
                  <a:pt x="530037" y="1134024"/>
                  <a:pt x="529284" y="1154807"/>
                  <a:pt x="520570" y="1175470"/>
                </a:cubicBezTo>
                <a:cubicBezTo>
                  <a:pt x="510231" y="1193877"/>
                  <a:pt x="487018" y="1202982"/>
                  <a:pt x="467133" y="1195104"/>
                </a:cubicBezTo>
                <a:cubicBezTo>
                  <a:pt x="436275" y="1180933"/>
                  <a:pt x="414805" y="1151798"/>
                  <a:pt x="388264" y="1131214"/>
                </a:cubicBezTo>
                <a:cubicBezTo>
                  <a:pt x="341086" y="1090679"/>
                  <a:pt x="305356" y="1038782"/>
                  <a:pt x="258455" y="998010"/>
                </a:cubicBezTo>
                <a:cubicBezTo>
                  <a:pt x="229221" y="971092"/>
                  <a:pt x="202007" y="939780"/>
                  <a:pt x="165445" y="922640"/>
                </a:cubicBezTo>
                <a:cubicBezTo>
                  <a:pt x="136052" y="908349"/>
                  <a:pt x="103214" y="919196"/>
                  <a:pt x="79130" y="938751"/>
                </a:cubicBezTo>
                <a:cubicBezTo>
                  <a:pt x="55877" y="957712"/>
                  <a:pt x="33021" y="978098"/>
                  <a:pt x="16898" y="1003670"/>
                </a:cubicBezTo>
                <a:cubicBezTo>
                  <a:pt x="-16" y="1029836"/>
                  <a:pt x="-4136" y="1064592"/>
                  <a:pt x="4104" y="1094400"/>
                </a:cubicBezTo>
                <a:cubicBezTo>
                  <a:pt x="13690" y="1123613"/>
                  <a:pt x="35318" y="1146613"/>
                  <a:pt x="52985" y="1171116"/>
                </a:cubicBezTo>
                <a:cubicBezTo>
                  <a:pt x="95489" y="1228554"/>
                  <a:pt x="147817" y="1277719"/>
                  <a:pt x="197729" y="1328586"/>
                </a:cubicBezTo>
                <a:cubicBezTo>
                  <a:pt x="234489" y="1361520"/>
                  <a:pt x="269665" y="1396672"/>
                  <a:pt x="296601" y="1438355"/>
                </a:cubicBezTo>
                <a:cubicBezTo>
                  <a:pt x="318547" y="1471330"/>
                  <a:pt x="348375" y="1497772"/>
                  <a:pt x="372578" y="1528886"/>
                </a:cubicBezTo>
                <a:cubicBezTo>
                  <a:pt x="416270" y="1585335"/>
                  <a:pt x="439800" y="1654253"/>
                  <a:pt x="481631" y="1712047"/>
                </a:cubicBezTo>
                <a:cubicBezTo>
                  <a:pt x="518866" y="1761885"/>
                  <a:pt x="557766" y="1811881"/>
                  <a:pt x="608390" y="1848853"/>
                </a:cubicBezTo>
                <a:cubicBezTo>
                  <a:pt x="624869" y="1860966"/>
                  <a:pt x="642536" y="1871575"/>
                  <a:pt x="660679" y="1881076"/>
                </a:cubicBezTo>
                <a:cubicBezTo>
                  <a:pt x="668601" y="1885034"/>
                  <a:pt x="676444" y="1889468"/>
                  <a:pt x="684367" y="1893664"/>
                </a:cubicBezTo>
                <a:cubicBezTo>
                  <a:pt x="687377" y="1896276"/>
                  <a:pt x="690982" y="1898335"/>
                  <a:pt x="694349" y="1900314"/>
                </a:cubicBezTo>
                <a:cubicBezTo>
                  <a:pt x="722118" y="1914921"/>
                  <a:pt x="752421" y="1923630"/>
                  <a:pt x="782051" y="1933526"/>
                </a:cubicBezTo>
                <a:cubicBezTo>
                  <a:pt x="871654" y="1963808"/>
                  <a:pt x="966090" y="1976515"/>
                  <a:pt x="1060566" y="1978930"/>
                </a:cubicBezTo>
                <a:cubicBezTo>
                  <a:pt x="1123747" y="1980553"/>
                  <a:pt x="1190336" y="1975961"/>
                  <a:pt x="1248090" y="1947460"/>
                </a:cubicBezTo>
                <a:cubicBezTo>
                  <a:pt x="1265995" y="1938039"/>
                  <a:pt x="1284772" y="1930557"/>
                  <a:pt x="1302478" y="1920779"/>
                </a:cubicBezTo>
                <a:cubicBezTo>
                  <a:pt x="1322799" y="1907004"/>
                  <a:pt x="1342130" y="1891486"/>
                  <a:pt x="1360352" y="1875059"/>
                </a:cubicBezTo>
                <a:cubicBezTo>
                  <a:pt x="1362887" y="1872842"/>
                  <a:pt x="1364155" y="1870308"/>
                  <a:pt x="1364511" y="1867775"/>
                </a:cubicBezTo>
                <a:cubicBezTo>
                  <a:pt x="1408283" y="1829179"/>
                  <a:pt x="1443776" y="1782271"/>
                  <a:pt x="1476099" y="1733898"/>
                </a:cubicBezTo>
                <a:cubicBezTo>
                  <a:pt x="1511671" y="1682477"/>
                  <a:pt x="1541024" y="1624009"/>
                  <a:pt x="1552155" y="1562257"/>
                </a:cubicBezTo>
                <a:cubicBezTo>
                  <a:pt x="1555601" y="1560594"/>
                  <a:pt x="1558335" y="1557427"/>
                  <a:pt x="1558929" y="1552717"/>
                </a:cubicBezTo>
                <a:cubicBezTo>
                  <a:pt x="1563761" y="1504264"/>
                  <a:pt x="1565227" y="1455654"/>
                  <a:pt x="1564276" y="1406964"/>
                </a:cubicBezTo>
                <a:cubicBezTo>
                  <a:pt x="1564514" y="1351109"/>
                  <a:pt x="1569070" y="1295413"/>
                  <a:pt x="1568238" y="1239558"/>
                </a:cubicBezTo>
                <a:cubicBezTo>
                  <a:pt x="1571605" y="1144277"/>
                  <a:pt x="1571248" y="1048956"/>
                  <a:pt x="1572952" y="953635"/>
                </a:cubicBezTo>
                <a:cubicBezTo>
                  <a:pt x="1574259" y="915475"/>
                  <a:pt x="1574932" y="877354"/>
                  <a:pt x="1574457" y="839155"/>
                </a:cubicBezTo>
                <a:close/>
                <a:moveTo>
                  <a:pt x="1446192" y="1733027"/>
                </a:moveTo>
                <a:cubicBezTo>
                  <a:pt x="1417750" y="1774829"/>
                  <a:pt x="1385625" y="1814335"/>
                  <a:pt x="1347716" y="1847943"/>
                </a:cubicBezTo>
                <a:cubicBezTo>
                  <a:pt x="1336387" y="1857879"/>
                  <a:pt x="1323156" y="1868923"/>
                  <a:pt x="1309965" y="1877671"/>
                </a:cubicBezTo>
                <a:cubicBezTo>
                  <a:pt x="1293407" y="1888597"/>
                  <a:pt x="1276691" y="1899245"/>
                  <a:pt x="1259895" y="1909775"/>
                </a:cubicBezTo>
                <a:cubicBezTo>
                  <a:pt x="1257756" y="1911121"/>
                  <a:pt x="1256092" y="1913021"/>
                  <a:pt x="1254983" y="1915158"/>
                </a:cubicBezTo>
                <a:cubicBezTo>
                  <a:pt x="1234741" y="1925134"/>
                  <a:pt x="1214301" y="1934713"/>
                  <a:pt x="1192475" y="1940612"/>
                </a:cubicBezTo>
                <a:cubicBezTo>
                  <a:pt x="1151674" y="1951220"/>
                  <a:pt x="1106833" y="1954031"/>
                  <a:pt x="1064408" y="1952804"/>
                </a:cubicBezTo>
                <a:cubicBezTo>
                  <a:pt x="1020240" y="1951537"/>
                  <a:pt x="974448" y="1948885"/>
                  <a:pt x="930479" y="1942393"/>
                </a:cubicBezTo>
                <a:cubicBezTo>
                  <a:pt x="864167" y="1931784"/>
                  <a:pt x="798807" y="1915633"/>
                  <a:pt x="734952" y="1894851"/>
                </a:cubicBezTo>
                <a:cubicBezTo>
                  <a:pt x="735110" y="1889428"/>
                  <a:pt x="732219" y="1883965"/>
                  <a:pt x="725762" y="1882342"/>
                </a:cubicBezTo>
                <a:cubicBezTo>
                  <a:pt x="691893" y="1870942"/>
                  <a:pt x="660798" y="1851703"/>
                  <a:pt x="630771" y="1832544"/>
                </a:cubicBezTo>
                <a:cubicBezTo>
                  <a:pt x="578008" y="1795888"/>
                  <a:pt x="537009" y="1742923"/>
                  <a:pt x="499298" y="1691304"/>
                </a:cubicBezTo>
                <a:cubicBezTo>
                  <a:pt x="463132" y="1639527"/>
                  <a:pt x="439919" y="1577774"/>
                  <a:pt x="403317" y="1526036"/>
                </a:cubicBezTo>
                <a:cubicBezTo>
                  <a:pt x="385531" y="1500741"/>
                  <a:pt x="363824" y="1478653"/>
                  <a:pt x="343304" y="1455654"/>
                </a:cubicBezTo>
                <a:cubicBezTo>
                  <a:pt x="320329" y="1429765"/>
                  <a:pt x="302424" y="1396949"/>
                  <a:pt x="278459" y="1371417"/>
                </a:cubicBezTo>
                <a:cubicBezTo>
                  <a:pt x="211356" y="1300163"/>
                  <a:pt x="135141" y="1236946"/>
                  <a:pt x="76238" y="1158211"/>
                </a:cubicBezTo>
                <a:cubicBezTo>
                  <a:pt x="44786" y="1116449"/>
                  <a:pt x="9729" y="1081891"/>
                  <a:pt x="34566" y="1025917"/>
                </a:cubicBezTo>
                <a:cubicBezTo>
                  <a:pt x="46885" y="1002206"/>
                  <a:pt x="66770" y="983838"/>
                  <a:pt x="86656" y="966500"/>
                </a:cubicBezTo>
                <a:cubicBezTo>
                  <a:pt x="111374" y="944134"/>
                  <a:pt x="139340" y="932536"/>
                  <a:pt x="168852" y="954070"/>
                </a:cubicBezTo>
                <a:cubicBezTo>
                  <a:pt x="204344" y="979009"/>
                  <a:pt x="234568" y="1011983"/>
                  <a:pt x="266813" y="1041474"/>
                </a:cubicBezTo>
                <a:cubicBezTo>
                  <a:pt x="300285" y="1077378"/>
                  <a:pt x="330787" y="1115142"/>
                  <a:pt x="368181" y="1148156"/>
                </a:cubicBezTo>
                <a:cubicBezTo>
                  <a:pt x="398762" y="1172185"/>
                  <a:pt x="423203" y="1205872"/>
                  <a:pt x="460359" y="1220162"/>
                </a:cubicBezTo>
                <a:cubicBezTo>
                  <a:pt x="489791" y="1230810"/>
                  <a:pt x="524135" y="1218143"/>
                  <a:pt x="540416" y="1191581"/>
                </a:cubicBezTo>
                <a:cubicBezTo>
                  <a:pt x="555033" y="1165336"/>
                  <a:pt x="553646" y="1133866"/>
                  <a:pt x="554557" y="1104771"/>
                </a:cubicBezTo>
                <a:cubicBezTo>
                  <a:pt x="554557" y="1087235"/>
                  <a:pt x="554834" y="1069698"/>
                  <a:pt x="554636" y="1052202"/>
                </a:cubicBezTo>
                <a:cubicBezTo>
                  <a:pt x="555033" y="1051727"/>
                  <a:pt x="555310" y="1051094"/>
                  <a:pt x="555349" y="1050421"/>
                </a:cubicBezTo>
                <a:cubicBezTo>
                  <a:pt x="555508" y="1048718"/>
                  <a:pt x="555349" y="1047095"/>
                  <a:pt x="555508" y="1045354"/>
                </a:cubicBezTo>
                <a:cubicBezTo>
                  <a:pt x="559192" y="969825"/>
                  <a:pt x="561450" y="894020"/>
                  <a:pt x="561529" y="818412"/>
                </a:cubicBezTo>
                <a:cubicBezTo>
                  <a:pt x="565094" y="683981"/>
                  <a:pt x="569887" y="549629"/>
                  <a:pt x="570006" y="415118"/>
                </a:cubicBezTo>
                <a:cubicBezTo>
                  <a:pt x="570125" y="325062"/>
                  <a:pt x="573611" y="234531"/>
                  <a:pt x="592664" y="146177"/>
                </a:cubicBezTo>
                <a:cubicBezTo>
                  <a:pt x="599121" y="117992"/>
                  <a:pt x="607875" y="88303"/>
                  <a:pt x="625582" y="64988"/>
                </a:cubicBezTo>
                <a:cubicBezTo>
                  <a:pt x="656361" y="33478"/>
                  <a:pt x="702074" y="23661"/>
                  <a:pt x="744776" y="26946"/>
                </a:cubicBezTo>
                <a:cubicBezTo>
                  <a:pt x="837350" y="30509"/>
                  <a:pt x="827922" y="145622"/>
                  <a:pt x="822376" y="212442"/>
                </a:cubicBezTo>
                <a:cubicBezTo>
                  <a:pt x="817623" y="267941"/>
                  <a:pt x="815682" y="323597"/>
                  <a:pt x="812869" y="379175"/>
                </a:cubicBezTo>
                <a:cubicBezTo>
                  <a:pt x="806848" y="479642"/>
                  <a:pt x="801065" y="580188"/>
                  <a:pt x="798332" y="680774"/>
                </a:cubicBezTo>
                <a:cubicBezTo>
                  <a:pt x="797777" y="746961"/>
                  <a:pt x="798688" y="813068"/>
                  <a:pt x="796985" y="879215"/>
                </a:cubicBezTo>
                <a:cubicBezTo>
                  <a:pt x="796510" y="919948"/>
                  <a:pt x="795638" y="960641"/>
                  <a:pt x="795836" y="1001374"/>
                </a:cubicBezTo>
                <a:cubicBezTo>
                  <a:pt x="796589" y="1019029"/>
                  <a:pt x="821386" y="1017921"/>
                  <a:pt x="821980" y="1001374"/>
                </a:cubicBezTo>
                <a:cubicBezTo>
                  <a:pt x="822099" y="952526"/>
                  <a:pt x="822812" y="903758"/>
                  <a:pt x="823604" y="854909"/>
                </a:cubicBezTo>
                <a:cubicBezTo>
                  <a:pt x="823565" y="848417"/>
                  <a:pt x="823644" y="841925"/>
                  <a:pt x="823644" y="835394"/>
                </a:cubicBezTo>
                <a:cubicBezTo>
                  <a:pt x="824912" y="810257"/>
                  <a:pt x="826456" y="785121"/>
                  <a:pt x="829031" y="760024"/>
                </a:cubicBezTo>
                <a:cubicBezTo>
                  <a:pt x="830378" y="736629"/>
                  <a:pt x="835488" y="713788"/>
                  <a:pt x="839330" y="690710"/>
                </a:cubicBezTo>
                <a:cubicBezTo>
                  <a:pt x="842222" y="670007"/>
                  <a:pt x="845629" y="647760"/>
                  <a:pt x="863494" y="634301"/>
                </a:cubicBezTo>
                <a:cubicBezTo>
                  <a:pt x="888965" y="611025"/>
                  <a:pt x="923388" y="603069"/>
                  <a:pt x="957177" y="604058"/>
                </a:cubicBezTo>
                <a:cubicBezTo>
                  <a:pt x="1003128" y="602673"/>
                  <a:pt x="1058189" y="620090"/>
                  <a:pt x="1069558" y="670165"/>
                </a:cubicBezTo>
                <a:cubicBezTo>
                  <a:pt x="1077797" y="703655"/>
                  <a:pt x="1074747" y="738806"/>
                  <a:pt x="1075658" y="773008"/>
                </a:cubicBezTo>
                <a:cubicBezTo>
                  <a:pt x="1075698" y="804122"/>
                  <a:pt x="1075975" y="835196"/>
                  <a:pt x="1075024" y="866270"/>
                </a:cubicBezTo>
                <a:cubicBezTo>
                  <a:pt x="1074311" y="897859"/>
                  <a:pt x="1072687" y="929527"/>
                  <a:pt x="1072529" y="961116"/>
                </a:cubicBezTo>
                <a:cubicBezTo>
                  <a:pt x="1072330" y="972438"/>
                  <a:pt x="1086987" y="978494"/>
                  <a:pt x="1094830" y="970340"/>
                </a:cubicBezTo>
                <a:cubicBezTo>
                  <a:pt x="1097326" y="967846"/>
                  <a:pt x="1098514" y="964600"/>
                  <a:pt x="1098633" y="961116"/>
                </a:cubicBezTo>
                <a:cubicBezTo>
                  <a:pt x="1099108" y="946509"/>
                  <a:pt x="1099148" y="931903"/>
                  <a:pt x="1099703" y="917335"/>
                </a:cubicBezTo>
                <a:cubicBezTo>
                  <a:pt x="1099861" y="913139"/>
                  <a:pt x="1099980" y="908983"/>
                  <a:pt x="1100138" y="904787"/>
                </a:cubicBezTo>
                <a:cubicBezTo>
                  <a:pt x="1100297" y="901659"/>
                  <a:pt x="1100416" y="898493"/>
                  <a:pt x="1100534" y="895365"/>
                </a:cubicBezTo>
                <a:cubicBezTo>
                  <a:pt x="1103703" y="809624"/>
                  <a:pt x="1105684" y="723328"/>
                  <a:pt x="1124579" y="639289"/>
                </a:cubicBezTo>
                <a:cubicBezTo>
                  <a:pt x="1133413" y="625711"/>
                  <a:pt x="1148307" y="616132"/>
                  <a:pt x="1164310" y="613519"/>
                </a:cubicBezTo>
                <a:cubicBezTo>
                  <a:pt x="1192039" y="609363"/>
                  <a:pt x="1220956" y="603465"/>
                  <a:pt x="1248883" y="608333"/>
                </a:cubicBezTo>
                <a:cubicBezTo>
                  <a:pt x="1293803" y="615340"/>
                  <a:pt x="1311787" y="647008"/>
                  <a:pt x="1315590" y="689602"/>
                </a:cubicBezTo>
                <a:cubicBezTo>
                  <a:pt x="1316659" y="699063"/>
                  <a:pt x="1317412" y="708603"/>
                  <a:pt x="1317967" y="718182"/>
                </a:cubicBezTo>
                <a:cubicBezTo>
                  <a:pt x="1313213" y="748940"/>
                  <a:pt x="1314956" y="782785"/>
                  <a:pt x="1314798" y="807724"/>
                </a:cubicBezTo>
                <a:cubicBezTo>
                  <a:pt x="1315709" y="839471"/>
                  <a:pt x="1315352" y="871258"/>
                  <a:pt x="1315432" y="903045"/>
                </a:cubicBezTo>
                <a:cubicBezTo>
                  <a:pt x="1315352" y="906647"/>
                  <a:pt x="1315313" y="910249"/>
                  <a:pt x="1315234" y="913812"/>
                </a:cubicBezTo>
                <a:cubicBezTo>
                  <a:pt x="1315075" y="928340"/>
                  <a:pt x="1315035" y="942907"/>
                  <a:pt x="1315035" y="957475"/>
                </a:cubicBezTo>
                <a:cubicBezTo>
                  <a:pt x="1315471" y="964362"/>
                  <a:pt x="1313530" y="972556"/>
                  <a:pt x="1317214" y="978653"/>
                </a:cubicBezTo>
                <a:cubicBezTo>
                  <a:pt x="1317254" y="979009"/>
                  <a:pt x="1317254" y="979365"/>
                  <a:pt x="1317254" y="979721"/>
                </a:cubicBezTo>
                <a:cubicBezTo>
                  <a:pt x="1317610" y="981780"/>
                  <a:pt x="1319314" y="982730"/>
                  <a:pt x="1320938" y="982611"/>
                </a:cubicBezTo>
                <a:cubicBezTo>
                  <a:pt x="1328979" y="988113"/>
                  <a:pt x="1341338" y="982017"/>
                  <a:pt x="1341140" y="971725"/>
                </a:cubicBezTo>
                <a:cubicBezTo>
                  <a:pt x="1341457" y="953754"/>
                  <a:pt x="1341140" y="935703"/>
                  <a:pt x="1341378" y="917771"/>
                </a:cubicBezTo>
                <a:cubicBezTo>
                  <a:pt x="1342170" y="877948"/>
                  <a:pt x="1342328" y="838244"/>
                  <a:pt x="1344071" y="798461"/>
                </a:cubicBezTo>
                <a:cubicBezTo>
                  <a:pt x="1344111" y="773285"/>
                  <a:pt x="1345893" y="743161"/>
                  <a:pt x="1344507" y="713472"/>
                </a:cubicBezTo>
                <a:cubicBezTo>
                  <a:pt x="1347636" y="697558"/>
                  <a:pt x="1353499" y="682872"/>
                  <a:pt x="1367046" y="673293"/>
                </a:cubicBezTo>
                <a:cubicBezTo>
                  <a:pt x="1401668" y="649740"/>
                  <a:pt x="1446113" y="650254"/>
                  <a:pt x="1484537" y="663594"/>
                </a:cubicBezTo>
                <a:cubicBezTo>
                  <a:pt x="1510839" y="671511"/>
                  <a:pt x="1527279" y="695975"/>
                  <a:pt x="1535518" y="720993"/>
                </a:cubicBezTo>
                <a:cubicBezTo>
                  <a:pt x="1552512" y="771820"/>
                  <a:pt x="1547243" y="826487"/>
                  <a:pt x="1548352" y="879215"/>
                </a:cubicBezTo>
                <a:cubicBezTo>
                  <a:pt x="1547798" y="936217"/>
                  <a:pt x="1545698" y="993180"/>
                  <a:pt x="1545500" y="1050183"/>
                </a:cubicBezTo>
                <a:cubicBezTo>
                  <a:pt x="1544866" y="1163515"/>
                  <a:pt x="1542371" y="1276887"/>
                  <a:pt x="1538212" y="1390101"/>
                </a:cubicBezTo>
                <a:cubicBezTo>
                  <a:pt x="1539162" y="1443897"/>
                  <a:pt x="1537974" y="1497456"/>
                  <a:pt x="1533418" y="1551054"/>
                </a:cubicBezTo>
                <a:cubicBezTo>
                  <a:pt x="1533418" y="1551925"/>
                  <a:pt x="1533537" y="1552677"/>
                  <a:pt x="1533656" y="1553469"/>
                </a:cubicBezTo>
                <a:cubicBezTo>
                  <a:pt x="1518841" y="1618863"/>
                  <a:pt x="1486399" y="1679508"/>
                  <a:pt x="1446192" y="173302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9" name="Google Shape;1779;p31"/>
          <p:cNvSpPr/>
          <p:nvPr/>
        </p:nvSpPr>
        <p:spPr>
          <a:xfrm>
            <a:off x="708592" y="7"/>
            <a:ext cx="671690" cy="609024"/>
          </a:xfrm>
          <a:custGeom>
            <a:rect b="b" l="l" r="r" t="t"/>
            <a:pathLst>
              <a:path extrusionOk="0" h="1218048" w="1343379">
                <a:moveTo>
                  <a:pt x="1300100" y="577001"/>
                </a:moveTo>
                <a:cubicBezTo>
                  <a:pt x="1254106" y="566693"/>
                  <a:pt x="1206769" y="564733"/>
                  <a:pt x="1160050" y="559659"/>
                </a:cubicBezTo>
                <a:cubicBezTo>
                  <a:pt x="1071850" y="550237"/>
                  <a:pt x="983086" y="545217"/>
                  <a:pt x="894402" y="549110"/>
                </a:cubicBezTo>
                <a:cubicBezTo>
                  <a:pt x="926937" y="517326"/>
                  <a:pt x="960787" y="486831"/>
                  <a:pt x="994557" y="456310"/>
                </a:cubicBezTo>
                <a:cubicBezTo>
                  <a:pt x="1011590" y="439639"/>
                  <a:pt x="1029751" y="424177"/>
                  <a:pt x="1047510" y="408259"/>
                </a:cubicBezTo>
                <a:cubicBezTo>
                  <a:pt x="1064354" y="392447"/>
                  <a:pt x="1081011" y="376448"/>
                  <a:pt x="1098554" y="361389"/>
                </a:cubicBezTo>
                <a:cubicBezTo>
                  <a:pt x="1114405" y="346812"/>
                  <a:pt x="1129933" y="331887"/>
                  <a:pt x="1147100" y="318841"/>
                </a:cubicBezTo>
                <a:cubicBezTo>
                  <a:pt x="1170044" y="300050"/>
                  <a:pt x="1190274" y="277393"/>
                  <a:pt x="1206071" y="252294"/>
                </a:cubicBezTo>
                <a:cubicBezTo>
                  <a:pt x="1216602" y="233745"/>
                  <a:pt x="1229256" y="211813"/>
                  <a:pt x="1221814" y="189989"/>
                </a:cubicBezTo>
                <a:cubicBezTo>
                  <a:pt x="1216145" y="174742"/>
                  <a:pt x="1201960" y="162017"/>
                  <a:pt x="1185572" y="159816"/>
                </a:cubicBezTo>
                <a:cubicBezTo>
                  <a:pt x="1156450" y="156514"/>
                  <a:pt x="1128859" y="170178"/>
                  <a:pt x="1104492" y="184647"/>
                </a:cubicBezTo>
                <a:cubicBezTo>
                  <a:pt x="1069351" y="207008"/>
                  <a:pt x="1038080" y="234604"/>
                  <a:pt x="1006002" y="260992"/>
                </a:cubicBezTo>
                <a:cubicBezTo>
                  <a:pt x="966778" y="294252"/>
                  <a:pt x="929328" y="329578"/>
                  <a:pt x="891796" y="364744"/>
                </a:cubicBezTo>
                <a:cubicBezTo>
                  <a:pt x="871781" y="384448"/>
                  <a:pt x="854211" y="406487"/>
                  <a:pt x="833605" y="425654"/>
                </a:cubicBezTo>
                <a:cubicBezTo>
                  <a:pt x="823584" y="435505"/>
                  <a:pt x="814289" y="446082"/>
                  <a:pt x="804698" y="456336"/>
                </a:cubicBezTo>
                <a:cubicBezTo>
                  <a:pt x="793226" y="468792"/>
                  <a:pt x="779820" y="479047"/>
                  <a:pt x="767167" y="490187"/>
                </a:cubicBezTo>
                <a:cubicBezTo>
                  <a:pt x="774635" y="380582"/>
                  <a:pt x="800641" y="272884"/>
                  <a:pt x="811495" y="163655"/>
                </a:cubicBezTo>
                <a:cubicBezTo>
                  <a:pt x="816438" y="121805"/>
                  <a:pt x="820978" y="79687"/>
                  <a:pt x="817378" y="37541"/>
                </a:cubicBezTo>
                <a:cubicBezTo>
                  <a:pt x="817056" y="7073"/>
                  <a:pt x="784307" y="-6349"/>
                  <a:pt x="758301" y="2859"/>
                </a:cubicBezTo>
                <a:cubicBezTo>
                  <a:pt x="733128" y="10590"/>
                  <a:pt x="712925" y="30374"/>
                  <a:pt x="700943" y="53406"/>
                </a:cubicBezTo>
                <a:cubicBezTo>
                  <a:pt x="667522" y="120436"/>
                  <a:pt x="656802" y="195841"/>
                  <a:pt x="641435" y="268428"/>
                </a:cubicBezTo>
                <a:cubicBezTo>
                  <a:pt x="635364" y="295835"/>
                  <a:pt x="632032" y="323700"/>
                  <a:pt x="627788" y="351430"/>
                </a:cubicBezTo>
                <a:cubicBezTo>
                  <a:pt x="619352" y="402192"/>
                  <a:pt x="610540" y="453196"/>
                  <a:pt x="607477" y="504629"/>
                </a:cubicBezTo>
                <a:cubicBezTo>
                  <a:pt x="592513" y="481087"/>
                  <a:pt x="578489" y="456820"/>
                  <a:pt x="564170" y="432794"/>
                </a:cubicBezTo>
                <a:cubicBezTo>
                  <a:pt x="548964" y="405682"/>
                  <a:pt x="536256" y="377173"/>
                  <a:pt x="520029" y="350624"/>
                </a:cubicBezTo>
                <a:cubicBezTo>
                  <a:pt x="494830" y="310278"/>
                  <a:pt x="470946" y="269099"/>
                  <a:pt x="442065" y="231222"/>
                </a:cubicBezTo>
                <a:cubicBezTo>
                  <a:pt x="432824" y="217209"/>
                  <a:pt x="425140" y="202230"/>
                  <a:pt x="414931" y="188862"/>
                </a:cubicBezTo>
                <a:cubicBezTo>
                  <a:pt x="404668" y="175252"/>
                  <a:pt x="393627" y="162232"/>
                  <a:pt x="382719" y="149159"/>
                </a:cubicBezTo>
                <a:cubicBezTo>
                  <a:pt x="355880" y="117939"/>
                  <a:pt x="325415" y="87230"/>
                  <a:pt x="286137" y="72385"/>
                </a:cubicBezTo>
                <a:cubicBezTo>
                  <a:pt x="271119" y="66291"/>
                  <a:pt x="254409" y="63016"/>
                  <a:pt x="238397" y="66828"/>
                </a:cubicBezTo>
                <a:cubicBezTo>
                  <a:pt x="214487" y="73029"/>
                  <a:pt x="219591" y="104625"/>
                  <a:pt x="223003" y="123308"/>
                </a:cubicBezTo>
                <a:cubicBezTo>
                  <a:pt x="233615" y="179278"/>
                  <a:pt x="257472" y="231651"/>
                  <a:pt x="288824" y="278950"/>
                </a:cubicBezTo>
                <a:cubicBezTo>
                  <a:pt x="301424" y="299567"/>
                  <a:pt x="312143" y="321310"/>
                  <a:pt x="325066" y="341766"/>
                </a:cubicBezTo>
                <a:cubicBezTo>
                  <a:pt x="342528" y="368690"/>
                  <a:pt x="362113" y="394273"/>
                  <a:pt x="381564" y="419802"/>
                </a:cubicBezTo>
                <a:cubicBezTo>
                  <a:pt x="409182" y="453545"/>
                  <a:pt x="434409" y="489140"/>
                  <a:pt x="464740" y="520601"/>
                </a:cubicBezTo>
                <a:cubicBezTo>
                  <a:pt x="478683" y="536788"/>
                  <a:pt x="491606" y="553781"/>
                  <a:pt x="505710" y="569806"/>
                </a:cubicBezTo>
                <a:cubicBezTo>
                  <a:pt x="513743" y="579282"/>
                  <a:pt x="522232" y="588919"/>
                  <a:pt x="526262" y="600865"/>
                </a:cubicBezTo>
                <a:cubicBezTo>
                  <a:pt x="482364" y="593617"/>
                  <a:pt x="438009" y="597187"/>
                  <a:pt x="393761" y="597832"/>
                </a:cubicBezTo>
                <a:cubicBezTo>
                  <a:pt x="337074" y="599845"/>
                  <a:pt x="280307" y="599577"/>
                  <a:pt x="223701" y="603388"/>
                </a:cubicBezTo>
                <a:cubicBezTo>
                  <a:pt x="195681" y="604892"/>
                  <a:pt x="167579" y="605106"/>
                  <a:pt x="139505" y="606073"/>
                </a:cubicBezTo>
                <a:cubicBezTo>
                  <a:pt x="96600" y="607227"/>
                  <a:pt x="50767" y="607710"/>
                  <a:pt x="12511" y="629535"/>
                </a:cubicBezTo>
                <a:cubicBezTo>
                  <a:pt x="-24779" y="657989"/>
                  <a:pt x="30484" y="697021"/>
                  <a:pt x="58612" y="704698"/>
                </a:cubicBezTo>
                <a:cubicBezTo>
                  <a:pt x="85585" y="712912"/>
                  <a:pt x="114036" y="714523"/>
                  <a:pt x="142003" y="716456"/>
                </a:cubicBezTo>
                <a:cubicBezTo>
                  <a:pt x="184827" y="718308"/>
                  <a:pt x="227785" y="717422"/>
                  <a:pt x="270582" y="715651"/>
                </a:cubicBezTo>
                <a:cubicBezTo>
                  <a:pt x="313782" y="713584"/>
                  <a:pt x="357009" y="711946"/>
                  <a:pt x="400128" y="708725"/>
                </a:cubicBezTo>
                <a:cubicBezTo>
                  <a:pt x="437498" y="705557"/>
                  <a:pt x="474949" y="702148"/>
                  <a:pt x="512480" y="703947"/>
                </a:cubicBezTo>
                <a:cubicBezTo>
                  <a:pt x="496710" y="714496"/>
                  <a:pt x="483009" y="727569"/>
                  <a:pt x="469227" y="740455"/>
                </a:cubicBezTo>
                <a:cubicBezTo>
                  <a:pt x="407704" y="786519"/>
                  <a:pt x="346155" y="832798"/>
                  <a:pt x="289549" y="884956"/>
                </a:cubicBezTo>
                <a:cubicBezTo>
                  <a:pt x="244334" y="922431"/>
                  <a:pt x="201591" y="964227"/>
                  <a:pt x="171475" y="1015097"/>
                </a:cubicBezTo>
                <a:cubicBezTo>
                  <a:pt x="155812" y="1040142"/>
                  <a:pt x="140311" y="1068704"/>
                  <a:pt x="146812" y="1099199"/>
                </a:cubicBezTo>
                <a:cubicBezTo>
                  <a:pt x="150573" y="1123171"/>
                  <a:pt x="173490" y="1117453"/>
                  <a:pt x="190496" y="1112595"/>
                </a:cubicBezTo>
                <a:cubicBezTo>
                  <a:pt x="216716" y="1103790"/>
                  <a:pt x="242078" y="1091978"/>
                  <a:pt x="265666" y="1077509"/>
                </a:cubicBezTo>
                <a:cubicBezTo>
                  <a:pt x="332185" y="1035418"/>
                  <a:pt x="394433" y="986535"/>
                  <a:pt x="449615" y="930377"/>
                </a:cubicBezTo>
                <a:cubicBezTo>
                  <a:pt x="481665" y="901949"/>
                  <a:pt x="509552" y="869333"/>
                  <a:pt x="541065" y="840341"/>
                </a:cubicBezTo>
                <a:cubicBezTo>
                  <a:pt x="576179" y="805283"/>
                  <a:pt x="615429" y="774037"/>
                  <a:pt x="652638" y="741045"/>
                </a:cubicBezTo>
                <a:cubicBezTo>
                  <a:pt x="652504" y="815511"/>
                  <a:pt x="652585" y="890003"/>
                  <a:pt x="655056" y="964442"/>
                </a:cubicBezTo>
                <a:cubicBezTo>
                  <a:pt x="655379" y="1021808"/>
                  <a:pt x="665265" y="1078529"/>
                  <a:pt x="679370" y="1133989"/>
                </a:cubicBezTo>
                <a:cubicBezTo>
                  <a:pt x="686543" y="1156324"/>
                  <a:pt x="698847" y="1209985"/>
                  <a:pt x="722220" y="1217662"/>
                </a:cubicBezTo>
                <a:cubicBezTo>
                  <a:pt x="754567" y="1226924"/>
                  <a:pt x="782050" y="1066960"/>
                  <a:pt x="788901" y="1040089"/>
                </a:cubicBezTo>
                <a:cubicBezTo>
                  <a:pt x="799996" y="985810"/>
                  <a:pt x="809131" y="931128"/>
                  <a:pt x="813107" y="875829"/>
                </a:cubicBezTo>
                <a:cubicBezTo>
                  <a:pt x="816760" y="827913"/>
                  <a:pt x="818990" y="780157"/>
                  <a:pt x="823853" y="732240"/>
                </a:cubicBezTo>
                <a:cubicBezTo>
                  <a:pt x="840080" y="748857"/>
                  <a:pt x="857999" y="763648"/>
                  <a:pt x="874602" y="779862"/>
                </a:cubicBezTo>
                <a:cubicBezTo>
                  <a:pt x="889298" y="794733"/>
                  <a:pt x="903698" y="809900"/>
                  <a:pt x="918877" y="824316"/>
                </a:cubicBezTo>
                <a:cubicBezTo>
                  <a:pt x="937172" y="842945"/>
                  <a:pt x="953507" y="863401"/>
                  <a:pt x="972742" y="881145"/>
                </a:cubicBezTo>
                <a:cubicBezTo>
                  <a:pt x="985235" y="893493"/>
                  <a:pt x="994987" y="906727"/>
                  <a:pt x="1007184" y="920069"/>
                </a:cubicBezTo>
                <a:cubicBezTo>
                  <a:pt x="1021718" y="935450"/>
                  <a:pt x="1037247" y="949839"/>
                  <a:pt x="1052883" y="964066"/>
                </a:cubicBezTo>
                <a:cubicBezTo>
                  <a:pt x="1080715" y="986078"/>
                  <a:pt x="1125286" y="1022908"/>
                  <a:pt x="1162629" y="1008976"/>
                </a:cubicBezTo>
                <a:cubicBezTo>
                  <a:pt x="1191402" y="995286"/>
                  <a:pt x="1180656" y="966724"/>
                  <a:pt x="1169184" y="944631"/>
                </a:cubicBezTo>
                <a:cubicBezTo>
                  <a:pt x="1158357" y="923397"/>
                  <a:pt x="1147826" y="901492"/>
                  <a:pt x="1134662" y="881279"/>
                </a:cubicBezTo>
                <a:cubicBezTo>
                  <a:pt x="1124023" y="865656"/>
                  <a:pt x="1112148" y="850918"/>
                  <a:pt x="1101241" y="835456"/>
                </a:cubicBezTo>
                <a:cubicBezTo>
                  <a:pt x="1075880" y="801364"/>
                  <a:pt x="1044286" y="772506"/>
                  <a:pt x="1011966" y="745152"/>
                </a:cubicBezTo>
                <a:cubicBezTo>
                  <a:pt x="1001327" y="735515"/>
                  <a:pt x="991548" y="725019"/>
                  <a:pt x="980802" y="715516"/>
                </a:cubicBezTo>
                <a:cubicBezTo>
                  <a:pt x="969653" y="705342"/>
                  <a:pt x="956247" y="698014"/>
                  <a:pt x="945125" y="687840"/>
                </a:cubicBezTo>
                <a:cubicBezTo>
                  <a:pt x="989265" y="687545"/>
                  <a:pt x="1033190" y="693880"/>
                  <a:pt x="1077330" y="691571"/>
                </a:cubicBezTo>
                <a:cubicBezTo>
                  <a:pt x="1111745" y="690202"/>
                  <a:pt x="1146268" y="691706"/>
                  <a:pt x="1180441" y="686713"/>
                </a:cubicBezTo>
                <a:cubicBezTo>
                  <a:pt x="1201584" y="684672"/>
                  <a:pt x="1222996" y="684538"/>
                  <a:pt x="1243817" y="679814"/>
                </a:cubicBezTo>
                <a:cubicBezTo>
                  <a:pt x="1263778" y="675492"/>
                  <a:pt x="1282826" y="667868"/>
                  <a:pt x="1302276" y="661721"/>
                </a:cubicBezTo>
                <a:cubicBezTo>
                  <a:pt x="1312646" y="658285"/>
                  <a:pt x="1323473" y="654661"/>
                  <a:pt x="1331264" y="646634"/>
                </a:cubicBezTo>
                <a:cubicBezTo>
                  <a:pt x="1360467" y="620032"/>
                  <a:pt x="1331641" y="582933"/>
                  <a:pt x="1300100" y="5770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0" name="Google Shape;1780;p31"/>
          <p:cNvSpPr/>
          <p:nvPr/>
        </p:nvSpPr>
        <p:spPr>
          <a:xfrm>
            <a:off x="708592" y="7"/>
            <a:ext cx="671690" cy="609024"/>
          </a:xfrm>
          <a:custGeom>
            <a:rect b="b" l="l" r="r" t="t"/>
            <a:pathLst>
              <a:path extrusionOk="0" h="1218048" w="1343379">
                <a:moveTo>
                  <a:pt x="722220" y="1217662"/>
                </a:moveTo>
                <a:cubicBezTo>
                  <a:pt x="698847" y="1209985"/>
                  <a:pt x="686543" y="1156324"/>
                  <a:pt x="679370" y="1133989"/>
                </a:cubicBezTo>
                <a:cubicBezTo>
                  <a:pt x="665265" y="1078529"/>
                  <a:pt x="655379" y="1021808"/>
                  <a:pt x="655056" y="964442"/>
                </a:cubicBezTo>
                <a:cubicBezTo>
                  <a:pt x="652585" y="890003"/>
                  <a:pt x="652504" y="815511"/>
                  <a:pt x="652638" y="741045"/>
                </a:cubicBezTo>
                <a:cubicBezTo>
                  <a:pt x="615429" y="774037"/>
                  <a:pt x="576179" y="805283"/>
                  <a:pt x="541065" y="840341"/>
                </a:cubicBezTo>
                <a:cubicBezTo>
                  <a:pt x="509552" y="869333"/>
                  <a:pt x="481665" y="901949"/>
                  <a:pt x="449615" y="930377"/>
                </a:cubicBezTo>
                <a:cubicBezTo>
                  <a:pt x="394433" y="986535"/>
                  <a:pt x="332185" y="1035418"/>
                  <a:pt x="265666" y="1077509"/>
                </a:cubicBezTo>
                <a:cubicBezTo>
                  <a:pt x="242078" y="1091978"/>
                  <a:pt x="216716" y="1103790"/>
                  <a:pt x="190496" y="1112595"/>
                </a:cubicBezTo>
                <a:cubicBezTo>
                  <a:pt x="173490" y="1117453"/>
                  <a:pt x="150573" y="1123171"/>
                  <a:pt x="146812" y="1099199"/>
                </a:cubicBezTo>
                <a:cubicBezTo>
                  <a:pt x="140311" y="1068704"/>
                  <a:pt x="155812" y="1040142"/>
                  <a:pt x="171475" y="1015097"/>
                </a:cubicBezTo>
                <a:cubicBezTo>
                  <a:pt x="201591" y="964227"/>
                  <a:pt x="244334" y="922431"/>
                  <a:pt x="289549" y="884956"/>
                </a:cubicBezTo>
                <a:cubicBezTo>
                  <a:pt x="346155" y="832798"/>
                  <a:pt x="407704" y="786519"/>
                  <a:pt x="469227" y="740455"/>
                </a:cubicBezTo>
                <a:cubicBezTo>
                  <a:pt x="483009" y="727569"/>
                  <a:pt x="496710" y="714496"/>
                  <a:pt x="512480" y="703947"/>
                </a:cubicBezTo>
                <a:cubicBezTo>
                  <a:pt x="474949" y="702148"/>
                  <a:pt x="437498" y="705557"/>
                  <a:pt x="400128" y="708725"/>
                </a:cubicBezTo>
                <a:cubicBezTo>
                  <a:pt x="357009" y="711946"/>
                  <a:pt x="313782" y="713584"/>
                  <a:pt x="270582" y="715651"/>
                </a:cubicBezTo>
                <a:cubicBezTo>
                  <a:pt x="227785" y="717422"/>
                  <a:pt x="184827" y="718308"/>
                  <a:pt x="142003" y="716456"/>
                </a:cubicBezTo>
                <a:cubicBezTo>
                  <a:pt x="114036" y="714523"/>
                  <a:pt x="85585" y="712912"/>
                  <a:pt x="58612" y="704698"/>
                </a:cubicBezTo>
                <a:cubicBezTo>
                  <a:pt x="30484" y="697021"/>
                  <a:pt x="-24779" y="657989"/>
                  <a:pt x="12511" y="629535"/>
                </a:cubicBezTo>
                <a:cubicBezTo>
                  <a:pt x="50767" y="607710"/>
                  <a:pt x="96600" y="607227"/>
                  <a:pt x="139505" y="606073"/>
                </a:cubicBezTo>
                <a:cubicBezTo>
                  <a:pt x="167579" y="605106"/>
                  <a:pt x="195681" y="604892"/>
                  <a:pt x="223701" y="603388"/>
                </a:cubicBezTo>
                <a:cubicBezTo>
                  <a:pt x="280307" y="599577"/>
                  <a:pt x="337074" y="599845"/>
                  <a:pt x="393761" y="597832"/>
                </a:cubicBezTo>
                <a:cubicBezTo>
                  <a:pt x="438009" y="597187"/>
                  <a:pt x="482364" y="593617"/>
                  <a:pt x="526262" y="600865"/>
                </a:cubicBezTo>
                <a:cubicBezTo>
                  <a:pt x="522232" y="588919"/>
                  <a:pt x="513743" y="579282"/>
                  <a:pt x="505710" y="569806"/>
                </a:cubicBezTo>
                <a:cubicBezTo>
                  <a:pt x="491606" y="553781"/>
                  <a:pt x="478683" y="536788"/>
                  <a:pt x="464740" y="520601"/>
                </a:cubicBezTo>
                <a:cubicBezTo>
                  <a:pt x="434409" y="489140"/>
                  <a:pt x="409182" y="453545"/>
                  <a:pt x="381564" y="419802"/>
                </a:cubicBezTo>
                <a:cubicBezTo>
                  <a:pt x="362113" y="394273"/>
                  <a:pt x="342528" y="368690"/>
                  <a:pt x="325066" y="341766"/>
                </a:cubicBezTo>
                <a:cubicBezTo>
                  <a:pt x="312143" y="321310"/>
                  <a:pt x="301424" y="299567"/>
                  <a:pt x="288824" y="278950"/>
                </a:cubicBezTo>
                <a:cubicBezTo>
                  <a:pt x="257472" y="231651"/>
                  <a:pt x="233615" y="179278"/>
                  <a:pt x="223003" y="123308"/>
                </a:cubicBezTo>
                <a:cubicBezTo>
                  <a:pt x="219591" y="104625"/>
                  <a:pt x="214487" y="73029"/>
                  <a:pt x="238397" y="66828"/>
                </a:cubicBezTo>
                <a:cubicBezTo>
                  <a:pt x="254409" y="63016"/>
                  <a:pt x="271119" y="66291"/>
                  <a:pt x="286137" y="72385"/>
                </a:cubicBezTo>
                <a:cubicBezTo>
                  <a:pt x="325415" y="87230"/>
                  <a:pt x="355880" y="117939"/>
                  <a:pt x="382719" y="149159"/>
                </a:cubicBezTo>
                <a:cubicBezTo>
                  <a:pt x="393627" y="162232"/>
                  <a:pt x="404668" y="175252"/>
                  <a:pt x="414931" y="188862"/>
                </a:cubicBezTo>
                <a:cubicBezTo>
                  <a:pt x="425140" y="202230"/>
                  <a:pt x="432824" y="217209"/>
                  <a:pt x="442065" y="231222"/>
                </a:cubicBezTo>
                <a:cubicBezTo>
                  <a:pt x="470946" y="269099"/>
                  <a:pt x="494830" y="310278"/>
                  <a:pt x="520029" y="350624"/>
                </a:cubicBezTo>
                <a:cubicBezTo>
                  <a:pt x="536256" y="377173"/>
                  <a:pt x="548964" y="405682"/>
                  <a:pt x="564170" y="432794"/>
                </a:cubicBezTo>
                <a:cubicBezTo>
                  <a:pt x="578489" y="456820"/>
                  <a:pt x="592513" y="481087"/>
                  <a:pt x="607477" y="504629"/>
                </a:cubicBezTo>
                <a:cubicBezTo>
                  <a:pt x="610540" y="453196"/>
                  <a:pt x="619352" y="402192"/>
                  <a:pt x="627788" y="351430"/>
                </a:cubicBezTo>
                <a:cubicBezTo>
                  <a:pt x="632032" y="323700"/>
                  <a:pt x="635364" y="295835"/>
                  <a:pt x="641435" y="268428"/>
                </a:cubicBezTo>
                <a:cubicBezTo>
                  <a:pt x="656802" y="195841"/>
                  <a:pt x="667522" y="120436"/>
                  <a:pt x="700943" y="53406"/>
                </a:cubicBezTo>
                <a:cubicBezTo>
                  <a:pt x="712925" y="30374"/>
                  <a:pt x="733128" y="10590"/>
                  <a:pt x="758301" y="2859"/>
                </a:cubicBezTo>
                <a:cubicBezTo>
                  <a:pt x="784307" y="-6349"/>
                  <a:pt x="817056" y="7073"/>
                  <a:pt x="817378" y="37541"/>
                </a:cubicBezTo>
                <a:cubicBezTo>
                  <a:pt x="820978" y="79687"/>
                  <a:pt x="816438" y="121805"/>
                  <a:pt x="811495" y="163655"/>
                </a:cubicBezTo>
                <a:cubicBezTo>
                  <a:pt x="800641" y="272884"/>
                  <a:pt x="774635" y="380582"/>
                  <a:pt x="767167" y="490187"/>
                </a:cubicBezTo>
                <a:cubicBezTo>
                  <a:pt x="779820" y="479047"/>
                  <a:pt x="793226" y="468792"/>
                  <a:pt x="804698" y="456336"/>
                </a:cubicBezTo>
                <a:cubicBezTo>
                  <a:pt x="814289" y="446082"/>
                  <a:pt x="823584" y="435505"/>
                  <a:pt x="833605" y="425654"/>
                </a:cubicBezTo>
                <a:cubicBezTo>
                  <a:pt x="854211" y="406487"/>
                  <a:pt x="871781" y="384448"/>
                  <a:pt x="891796" y="364744"/>
                </a:cubicBezTo>
                <a:cubicBezTo>
                  <a:pt x="929328" y="329578"/>
                  <a:pt x="966778" y="294252"/>
                  <a:pt x="1006002" y="260992"/>
                </a:cubicBezTo>
                <a:cubicBezTo>
                  <a:pt x="1038080" y="234604"/>
                  <a:pt x="1069351" y="207008"/>
                  <a:pt x="1104492" y="184647"/>
                </a:cubicBezTo>
                <a:cubicBezTo>
                  <a:pt x="1128859" y="170178"/>
                  <a:pt x="1156450" y="156514"/>
                  <a:pt x="1185572" y="159816"/>
                </a:cubicBezTo>
                <a:cubicBezTo>
                  <a:pt x="1201960" y="162017"/>
                  <a:pt x="1216145" y="174742"/>
                  <a:pt x="1221814" y="189989"/>
                </a:cubicBezTo>
                <a:cubicBezTo>
                  <a:pt x="1229256" y="211813"/>
                  <a:pt x="1216602" y="233745"/>
                  <a:pt x="1206071" y="252294"/>
                </a:cubicBezTo>
                <a:cubicBezTo>
                  <a:pt x="1190274" y="277393"/>
                  <a:pt x="1170044" y="300050"/>
                  <a:pt x="1147100" y="318841"/>
                </a:cubicBezTo>
                <a:cubicBezTo>
                  <a:pt x="1129933" y="331887"/>
                  <a:pt x="1114405" y="346812"/>
                  <a:pt x="1098554" y="361389"/>
                </a:cubicBezTo>
                <a:cubicBezTo>
                  <a:pt x="1081011" y="376448"/>
                  <a:pt x="1064354" y="392447"/>
                  <a:pt x="1047510" y="408259"/>
                </a:cubicBezTo>
                <a:cubicBezTo>
                  <a:pt x="1029751" y="424177"/>
                  <a:pt x="1011590" y="439639"/>
                  <a:pt x="994557" y="456310"/>
                </a:cubicBezTo>
                <a:cubicBezTo>
                  <a:pt x="960787" y="486831"/>
                  <a:pt x="926937" y="517326"/>
                  <a:pt x="894402" y="549110"/>
                </a:cubicBezTo>
                <a:cubicBezTo>
                  <a:pt x="983086" y="545217"/>
                  <a:pt x="1071850" y="550237"/>
                  <a:pt x="1160050" y="559659"/>
                </a:cubicBezTo>
                <a:cubicBezTo>
                  <a:pt x="1206769" y="564733"/>
                  <a:pt x="1254106" y="566693"/>
                  <a:pt x="1300100" y="577001"/>
                </a:cubicBezTo>
                <a:cubicBezTo>
                  <a:pt x="1331641" y="582933"/>
                  <a:pt x="1360467" y="620032"/>
                  <a:pt x="1331264" y="646634"/>
                </a:cubicBezTo>
                <a:cubicBezTo>
                  <a:pt x="1323473" y="654661"/>
                  <a:pt x="1312646" y="658285"/>
                  <a:pt x="1302276" y="661721"/>
                </a:cubicBezTo>
                <a:cubicBezTo>
                  <a:pt x="1282826" y="667868"/>
                  <a:pt x="1263778" y="675492"/>
                  <a:pt x="1243817" y="679814"/>
                </a:cubicBezTo>
                <a:cubicBezTo>
                  <a:pt x="1222996" y="684538"/>
                  <a:pt x="1201584" y="684672"/>
                  <a:pt x="1180441" y="686713"/>
                </a:cubicBezTo>
                <a:cubicBezTo>
                  <a:pt x="1146268" y="691706"/>
                  <a:pt x="1111745" y="690202"/>
                  <a:pt x="1077330" y="691571"/>
                </a:cubicBezTo>
                <a:cubicBezTo>
                  <a:pt x="1033190" y="693880"/>
                  <a:pt x="989265" y="687545"/>
                  <a:pt x="945125" y="687840"/>
                </a:cubicBezTo>
                <a:cubicBezTo>
                  <a:pt x="956247" y="698014"/>
                  <a:pt x="969653" y="705342"/>
                  <a:pt x="980802" y="715516"/>
                </a:cubicBezTo>
                <a:cubicBezTo>
                  <a:pt x="991548" y="725019"/>
                  <a:pt x="1001327" y="735515"/>
                  <a:pt x="1011966" y="745152"/>
                </a:cubicBezTo>
                <a:cubicBezTo>
                  <a:pt x="1044286" y="772506"/>
                  <a:pt x="1075880" y="801364"/>
                  <a:pt x="1101241" y="835456"/>
                </a:cubicBezTo>
                <a:cubicBezTo>
                  <a:pt x="1112148" y="850918"/>
                  <a:pt x="1124023" y="865656"/>
                  <a:pt x="1134662" y="881279"/>
                </a:cubicBezTo>
                <a:cubicBezTo>
                  <a:pt x="1147826" y="901492"/>
                  <a:pt x="1158357" y="923397"/>
                  <a:pt x="1169184" y="944631"/>
                </a:cubicBezTo>
                <a:cubicBezTo>
                  <a:pt x="1180656" y="966724"/>
                  <a:pt x="1191402" y="995286"/>
                  <a:pt x="1162629" y="1008976"/>
                </a:cubicBezTo>
                <a:cubicBezTo>
                  <a:pt x="1125286" y="1022908"/>
                  <a:pt x="1080715" y="986078"/>
                  <a:pt x="1052883" y="964066"/>
                </a:cubicBezTo>
                <a:cubicBezTo>
                  <a:pt x="1037247" y="949839"/>
                  <a:pt x="1021718" y="935450"/>
                  <a:pt x="1007184" y="920069"/>
                </a:cubicBezTo>
                <a:cubicBezTo>
                  <a:pt x="994987" y="906727"/>
                  <a:pt x="985235" y="893493"/>
                  <a:pt x="972742" y="881145"/>
                </a:cubicBezTo>
                <a:cubicBezTo>
                  <a:pt x="953507" y="863401"/>
                  <a:pt x="937172" y="842945"/>
                  <a:pt x="918877" y="824316"/>
                </a:cubicBezTo>
                <a:cubicBezTo>
                  <a:pt x="903698" y="809900"/>
                  <a:pt x="889298" y="794733"/>
                  <a:pt x="874602" y="779862"/>
                </a:cubicBezTo>
                <a:cubicBezTo>
                  <a:pt x="857999" y="763648"/>
                  <a:pt x="840080" y="748857"/>
                  <a:pt x="823853" y="732240"/>
                </a:cubicBezTo>
                <a:cubicBezTo>
                  <a:pt x="818990" y="780157"/>
                  <a:pt x="816760" y="827913"/>
                  <a:pt x="813107" y="875829"/>
                </a:cubicBezTo>
                <a:cubicBezTo>
                  <a:pt x="809131" y="931128"/>
                  <a:pt x="799996" y="985810"/>
                  <a:pt x="788901" y="1040089"/>
                </a:cubicBezTo>
                <a:cubicBezTo>
                  <a:pt x="782050" y="1066960"/>
                  <a:pt x="754567" y="1226924"/>
                  <a:pt x="722220" y="1217662"/>
                </a:cubicBezTo>
                <a:close/>
                <a:moveTo>
                  <a:pt x="724746" y="1203757"/>
                </a:moveTo>
                <a:cubicBezTo>
                  <a:pt x="731543" y="1195221"/>
                  <a:pt x="736593" y="1185557"/>
                  <a:pt x="740113" y="1175249"/>
                </a:cubicBezTo>
                <a:cubicBezTo>
                  <a:pt x="747581" y="1153800"/>
                  <a:pt x="753868" y="1131976"/>
                  <a:pt x="758972" y="1109857"/>
                </a:cubicBezTo>
                <a:cubicBezTo>
                  <a:pt x="777026" y="1034532"/>
                  <a:pt x="792581" y="958241"/>
                  <a:pt x="798734" y="880930"/>
                </a:cubicBezTo>
                <a:cubicBezTo>
                  <a:pt x="803301" y="827510"/>
                  <a:pt x="804752" y="773849"/>
                  <a:pt x="811387" y="720644"/>
                </a:cubicBezTo>
                <a:cubicBezTo>
                  <a:pt x="812408" y="714094"/>
                  <a:pt x="819474" y="709181"/>
                  <a:pt x="825277" y="713933"/>
                </a:cubicBezTo>
                <a:cubicBezTo>
                  <a:pt x="832235" y="720831"/>
                  <a:pt x="838952" y="727999"/>
                  <a:pt x="846152" y="734656"/>
                </a:cubicBezTo>
                <a:cubicBezTo>
                  <a:pt x="865280" y="752373"/>
                  <a:pt x="884892" y="769554"/>
                  <a:pt x="902596" y="788720"/>
                </a:cubicBezTo>
                <a:cubicBezTo>
                  <a:pt x="915922" y="802545"/>
                  <a:pt x="930322" y="815269"/>
                  <a:pt x="943056" y="829658"/>
                </a:cubicBezTo>
                <a:cubicBezTo>
                  <a:pt x="956516" y="845791"/>
                  <a:pt x="971480" y="860448"/>
                  <a:pt x="986363" y="875266"/>
                </a:cubicBezTo>
                <a:cubicBezTo>
                  <a:pt x="996465" y="885628"/>
                  <a:pt x="1005384" y="897117"/>
                  <a:pt x="1014895" y="908016"/>
                </a:cubicBezTo>
                <a:cubicBezTo>
                  <a:pt x="1033701" y="927612"/>
                  <a:pt x="1053124" y="946859"/>
                  <a:pt x="1074429" y="963771"/>
                </a:cubicBezTo>
                <a:cubicBezTo>
                  <a:pt x="1096432" y="978696"/>
                  <a:pt x="1132862" y="1008574"/>
                  <a:pt x="1160077" y="994507"/>
                </a:cubicBezTo>
                <a:cubicBezTo>
                  <a:pt x="1165530" y="990588"/>
                  <a:pt x="1169023" y="984414"/>
                  <a:pt x="1166820" y="977703"/>
                </a:cubicBezTo>
                <a:cubicBezTo>
                  <a:pt x="1165100" y="968442"/>
                  <a:pt x="1161259" y="959825"/>
                  <a:pt x="1157094" y="951422"/>
                </a:cubicBezTo>
                <a:cubicBezTo>
                  <a:pt x="1146080" y="929759"/>
                  <a:pt x="1135495" y="907774"/>
                  <a:pt x="1122115" y="887426"/>
                </a:cubicBezTo>
                <a:cubicBezTo>
                  <a:pt x="1105808" y="865494"/>
                  <a:pt x="1090468" y="842758"/>
                  <a:pt x="1072629" y="822061"/>
                </a:cubicBezTo>
                <a:cubicBezTo>
                  <a:pt x="1053259" y="800827"/>
                  <a:pt x="1032492" y="780318"/>
                  <a:pt x="1010408" y="762171"/>
                </a:cubicBezTo>
                <a:cubicBezTo>
                  <a:pt x="996733" y="750736"/>
                  <a:pt x="984644" y="737582"/>
                  <a:pt x="971399" y="725663"/>
                </a:cubicBezTo>
                <a:cubicBezTo>
                  <a:pt x="961056" y="716644"/>
                  <a:pt x="949342" y="709450"/>
                  <a:pt x="938757" y="700752"/>
                </a:cubicBezTo>
                <a:cubicBezTo>
                  <a:pt x="931369" y="694846"/>
                  <a:pt x="916808" y="680377"/>
                  <a:pt x="931772" y="674499"/>
                </a:cubicBezTo>
                <a:cubicBezTo>
                  <a:pt x="948107" y="673022"/>
                  <a:pt x="964683" y="674606"/>
                  <a:pt x="981098" y="674847"/>
                </a:cubicBezTo>
                <a:cubicBezTo>
                  <a:pt x="1015727" y="676592"/>
                  <a:pt x="1050277" y="679679"/>
                  <a:pt x="1084960" y="677371"/>
                </a:cubicBezTo>
                <a:cubicBezTo>
                  <a:pt x="1113035" y="676404"/>
                  <a:pt x="1141244" y="677747"/>
                  <a:pt x="1169157" y="673989"/>
                </a:cubicBezTo>
                <a:cubicBezTo>
                  <a:pt x="1191536" y="671143"/>
                  <a:pt x="1214211" y="671385"/>
                  <a:pt x="1236429" y="667197"/>
                </a:cubicBezTo>
                <a:cubicBezTo>
                  <a:pt x="1259130" y="662580"/>
                  <a:pt x="1280676" y="653882"/>
                  <a:pt x="1302706" y="646956"/>
                </a:cubicBezTo>
                <a:cubicBezTo>
                  <a:pt x="1332124" y="637991"/>
                  <a:pt x="1339808" y="614019"/>
                  <a:pt x="1311706" y="596033"/>
                </a:cubicBezTo>
                <a:cubicBezTo>
                  <a:pt x="1292551" y="586879"/>
                  <a:pt x="1270682" y="585806"/>
                  <a:pt x="1249942" y="582665"/>
                </a:cubicBezTo>
                <a:cubicBezTo>
                  <a:pt x="1236429" y="581054"/>
                  <a:pt x="1222888" y="579417"/>
                  <a:pt x="1209321" y="578101"/>
                </a:cubicBezTo>
                <a:cubicBezTo>
                  <a:pt x="1161124" y="573860"/>
                  <a:pt x="1112793" y="568867"/>
                  <a:pt x="1064596" y="564975"/>
                </a:cubicBezTo>
                <a:cubicBezTo>
                  <a:pt x="1016480" y="562559"/>
                  <a:pt x="968283" y="560599"/>
                  <a:pt x="920113" y="562102"/>
                </a:cubicBezTo>
                <a:cubicBezTo>
                  <a:pt x="909151" y="561565"/>
                  <a:pt x="881560" y="567390"/>
                  <a:pt x="875892" y="556572"/>
                </a:cubicBezTo>
                <a:cubicBezTo>
                  <a:pt x="873071" y="550183"/>
                  <a:pt x="879331" y="545325"/>
                  <a:pt x="883065" y="540949"/>
                </a:cubicBezTo>
                <a:cubicBezTo>
                  <a:pt x="891716" y="531688"/>
                  <a:pt x="901092" y="523178"/>
                  <a:pt x="910495" y="514722"/>
                </a:cubicBezTo>
                <a:cubicBezTo>
                  <a:pt x="920865" y="505488"/>
                  <a:pt x="930913" y="495878"/>
                  <a:pt x="940799" y="486133"/>
                </a:cubicBezTo>
                <a:cubicBezTo>
                  <a:pt x="960277" y="467772"/>
                  <a:pt x="980748" y="451102"/>
                  <a:pt x="999716" y="432284"/>
                </a:cubicBezTo>
                <a:cubicBezTo>
                  <a:pt x="1018817" y="414647"/>
                  <a:pt x="1038966" y="398219"/>
                  <a:pt x="1057369" y="379831"/>
                </a:cubicBezTo>
                <a:cubicBezTo>
                  <a:pt x="1076336" y="362382"/>
                  <a:pt x="1095680" y="345390"/>
                  <a:pt x="1114512" y="327807"/>
                </a:cubicBezTo>
                <a:cubicBezTo>
                  <a:pt x="1137939" y="308452"/>
                  <a:pt x="1161742" y="289527"/>
                  <a:pt x="1180199" y="265072"/>
                </a:cubicBezTo>
                <a:cubicBezTo>
                  <a:pt x="1194276" y="246013"/>
                  <a:pt x="1209241" y="225638"/>
                  <a:pt x="1210235" y="201425"/>
                </a:cubicBezTo>
                <a:cubicBezTo>
                  <a:pt x="1203653" y="163977"/>
                  <a:pt x="1163274" y="170527"/>
                  <a:pt x="1137187" y="182956"/>
                </a:cubicBezTo>
                <a:cubicBezTo>
                  <a:pt x="1106238" y="196861"/>
                  <a:pt x="1079775" y="218390"/>
                  <a:pt x="1053581" y="239490"/>
                </a:cubicBezTo>
                <a:cubicBezTo>
                  <a:pt x="1024432" y="263354"/>
                  <a:pt x="995068" y="288507"/>
                  <a:pt x="967047" y="313472"/>
                </a:cubicBezTo>
                <a:cubicBezTo>
                  <a:pt x="955978" y="323136"/>
                  <a:pt x="945259" y="333256"/>
                  <a:pt x="934808" y="343591"/>
                </a:cubicBezTo>
                <a:cubicBezTo>
                  <a:pt x="914578" y="362892"/>
                  <a:pt x="893166" y="380958"/>
                  <a:pt x="875274" y="402568"/>
                </a:cubicBezTo>
                <a:cubicBezTo>
                  <a:pt x="861169" y="418862"/>
                  <a:pt x="844969" y="433116"/>
                  <a:pt x="830328" y="448901"/>
                </a:cubicBezTo>
                <a:cubicBezTo>
                  <a:pt x="815175" y="466269"/>
                  <a:pt x="798760" y="482375"/>
                  <a:pt x="780653" y="496656"/>
                </a:cubicBezTo>
                <a:cubicBezTo>
                  <a:pt x="774555" y="501542"/>
                  <a:pt x="769611" y="507931"/>
                  <a:pt x="763056" y="512118"/>
                </a:cubicBezTo>
                <a:cubicBezTo>
                  <a:pt x="759080" y="514400"/>
                  <a:pt x="753707" y="512092"/>
                  <a:pt x="752471" y="507716"/>
                </a:cubicBezTo>
                <a:cubicBezTo>
                  <a:pt x="751799" y="504065"/>
                  <a:pt x="752847" y="499985"/>
                  <a:pt x="752901" y="496388"/>
                </a:cubicBezTo>
                <a:cubicBezTo>
                  <a:pt x="753949" y="477328"/>
                  <a:pt x="755641" y="458350"/>
                  <a:pt x="758005" y="439425"/>
                </a:cubicBezTo>
                <a:cubicBezTo>
                  <a:pt x="765205" y="378005"/>
                  <a:pt x="775602" y="316962"/>
                  <a:pt x="785140" y="255864"/>
                </a:cubicBezTo>
                <a:cubicBezTo>
                  <a:pt x="790244" y="228457"/>
                  <a:pt x="793790" y="200861"/>
                  <a:pt x="796584" y="173131"/>
                </a:cubicBezTo>
                <a:cubicBezTo>
                  <a:pt x="799808" y="139844"/>
                  <a:pt x="805074" y="106638"/>
                  <a:pt x="804671" y="73083"/>
                </a:cubicBezTo>
                <a:cubicBezTo>
                  <a:pt x="804161" y="57996"/>
                  <a:pt x="805692" y="41783"/>
                  <a:pt x="801178" y="27287"/>
                </a:cubicBezTo>
                <a:cubicBezTo>
                  <a:pt x="786241" y="2832"/>
                  <a:pt x="751477" y="16334"/>
                  <a:pt x="734740" y="32092"/>
                </a:cubicBezTo>
                <a:cubicBezTo>
                  <a:pt x="701829" y="61164"/>
                  <a:pt x="687537" y="126610"/>
                  <a:pt x="676253" y="168567"/>
                </a:cubicBezTo>
                <a:cubicBezTo>
                  <a:pt x="665265" y="219410"/>
                  <a:pt x="653579" y="270199"/>
                  <a:pt x="645492" y="321579"/>
                </a:cubicBezTo>
                <a:cubicBezTo>
                  <a:pt x="642188" y="349014"/>
                  <a:pt x="635874" y="375938"/>
                  <a:pt x="632086" y="403292"/>
                </a:cubicBezTo>
                <a:cubicBezTo>
                  <a:pt x="628083" y="429277"/>
                  <a:pt x="623382" y="455182"/>
                  <a:pt x="620265" y="481328"/>
                </a:cubicBezTo>
                <a:cubicBezTo>
                  <a:pt x="619217" y="489596"/>
                  <a:pt x="618170" y="497864"/>
                  <a:pt x="617525" y="506159"/>
                </a:cubicBezTo>
                <a:cubicBezTo>
                  <a:pt x="616961" y="509595"/>
                  <a:pt x="618358" y="514266"/>
                  <a:pt x="614462" y="516038"/>
                </a:cubicBezTo>
                <a:cubicBezTo>
                  <a:pt x="614194" y="521487"/>
                  <a:pt x="607611" y="524359"/>
                  <a:pt x="603367" y="521058"/>
                </a:cubicBezTo>
                <a:cubicBezTo>
                  <a:pt x="591438" y="509515"/>
                  <a:pt x="585259" y="493328"/>
                  <a:pt x="576044" y="479664"/>
                </a:cubicBezTo>
                <a:cubicBezTo>
                  <a:pt x="561053" y="455155"/>
                  <a:pt x="546143" y="430566"/>
                  <a:pt x="533785" y="404581"/>
                </a:cubicBezTo>
                <a:cubicBezTo>
                  <a:pt x="510573" y="359000"/>
                  <a:pt x="482498" y="315968"/>
                  <a:pt x="455042" y="272910"/>
                </a:cubicBezTo>
                <a:cubicBezTo>
                  <a:pt x="438922" y="251220"/>
                  <a:pt x="423662" y="229047"/>
                  <a:pt x="409988" y="205720"/>
                </a:cubicBezTo>
                <a:cubicBezTo>
                  <a:pt x="383982" y="170742"/>
                  <a:pt x="356337" y="136113"/>
                  <a:pt x="322137" y="108759"/>
                </a:cubicBezTo>
                <a:cubicBezTo>
                  <a:pt x="300672" y="92572"/>
                  <a:pt x="264537" y="71338"/>
                  <a:pt x="237779" y="82022"/>
                </a:cubicBezTo>
                <a:cubicBezTo>
                  <a:pt x="230606" y="94988"/>
                  <a:pt x="235092" y="110396"/>
                  <a:pt x="237295" y="124140"/>
                </a:cubicBezTo>
                <a:cubicBezTo>
                  <a:pt x="244334" y="157508"/>
                  <a:pt x="255537" y="189882"/>
                  <a:pt x="270609" y="220457"/>
                </a:cubicBezTo>
                <a:cubicBezTo>
                  <a:pt x="281355" y="242093"/>
                  <a:pt x="295325" y="261878"/>
                  <a:pt x="307280" y="282843"/>
                </a:cubicBezTo>
                <a:cubicBezTo>
                  <a:pt x="325361" y="315915"/>
                  <a:pt x="344355" y="348423"/>
                  <a:pt x="367755" y="378086"/>
                </a:cubicBezTo>
                <a:cubicBezTo>
                  <a:pt x="384654" y="402138"/>
                  <a:pt x="403621" y="424553"/>
                  <a:pt x="421701" y="447693"/>
                </a:cubicBezTo>
                <a:cubicBezTo>
                  <a:pt x="431668" y="460793"/>
                  <a:pt x="441394" y="474161"/>
                  <a:pt x="452516" y="486375"/>
                </a:cubicBezTo>
                <a:cubicBezTo>
                  <a:pt x="471940" y="506911"/>
                  <a:pt x="489859" y="528735"/>
                  <a:pt x="507671" y="550667"/>
                </a:cubicBezTo>
                <a:cubicBezTo>
                  <a:pt x="518310" y="564008"/>
                  <a:pt x="547755" y="592490"/>
                  <a:pt x="539158" y="610395"/>
                </a:cubicBezTo>
                <a:cubicBezTo>
                  <a:pt x="531071" y="620300"/>
                  <a:pt x="498859" y="609563"/>
                  <a:pt x="485776" y="610234"/>
                </a:cubicBezTo>
                <a:cubicBezTo>
                  <a:pt x="415200" y="609965"/>
                  <a:pt x="344651" y="613885"/>
                  <a:pt x="274075" y="614556"/>
                </a:cubicBezTo>
                <a:cubicBezTo>
                  <a:pt x="231466" y="616703"/>
                  <a:pt x="188884" y="619012"/>
                  <a:pt x="146194" y="619710"/>
                </a:cubicBezTo>
                <a:cubicBezTo>
                  <a:pt x="108314" y="620757"/>
                  <a:pt x="71669" y="620730"/>
                  <a:pt x="36018" y="633642"/>
                </a:cubicBezTo>
                <a:cubicBezTo>
                  <a:pt x="27824" y="637132"/>
                  <a:pt x="16433" y="639977"/>
                  <a:pt x="14015" y="649641"/>
                </a:cubicBezTo>
                <a:cubicBezTo>
                  <a:pt x="14902" y="667653"/>
                  <a:pt x="42412" y="683733"/>
                  <a:pt x="57618" y="689746"/>
                </a:cubicBezTo>
                <a:cubicBezTo>
                  <a:pt x="108152" y="705369"/>
                  <a:pt x="161937" y="703222"/>
                  <a:pt x="214245" y="703410"/>
                </a:cubicBezTo>
                <a:cubicBezTo>
                  <a:pt x="271281" y="702551"/>
                  <a:pt x="328263" y="699115"/>
                  <a:pt x="385218" y="695947"/>
                </a:cubicBezTo>
                <a:cubicBezTo>
                  <a:pt x="426510" y="692833"/>
                  <a:pt x="467803" y="688162"/>
                  <a:pt x="509283" y="689934"/>
                </a:cubicBezTo>
                <a:cubicBezTo>
                  <a:pt x="518149" y="691088"/>
                  <a:pt x="536095" y="688162"/>
                  <a:pt x="536122" y="700994"/>
                </a:cubicBezTo>
                <a:cubicBezTo>
                  <a:pt x="535880" y="702685"/>
                  <a:pt x="534967" y="704483"/>
                  <a:pt x="533758" y="705691"/>
                </a:cubicBezTo>
                <a:cubicBezTo>
                  <a:pt x="527391" y="710845"/>
                  <a:pt x="520298" y="715141"/>
                  <a:pt x="513797" y="720134"/>
                </a:cubicBezTo>
                <a:cubicBezTo>
                  <a:pt x="497650" y="731381"/>
                  <a:pt x="484835" y="746494"/>
                  <a:pt x="469146" y="758306"/>
                </a:cubicBezTo>
                <a:cubicBezTo>
                  <a:pt x="434946" y="782519"/>
                  <a:pt x="402331" y="808880"/>
                  <a:pt x="369233" y="834570"/>
                </a:cubicBezTo>
                <a:cubicBezTo>
                  <a:pt x="345537" y="854032"/>
                  <a:pt x="322298" y="874004"/>
                  <a:pt x="299624" y="894593"/>
                </a:cubicBezTo>
                <a:cubicBezTo>
                  <a:pt x="266606" y="922082"/>
                  <a:pt x="235039" y="951557"/>
                  <a:pt x="208415" y="985353"/>
                </a:cubicBezTo>
                <a:cubicBezTo>
                  <a:pt x="198931" y="997836"/>
                  <a:pt x="190388" y="1011016"/>
                  <a:pt x="182167" y="1024331"/>
                </a:cubicBezTo>
                <a:cubicBezTo>
                  <a:pt x="168439" y="1047068"/>
                  <a:pt x="152776" y="1073912"/>
                  <a:pt x="161991" y="1101132"/>
                </a:cubicBezTo>
                <a:cubicBezTo>
                  <a:pt x="165242" y="1105508"/>
                  <a:pt x="172657" y="1101857"/>
                  <a:pt x="177278" y="1101750"/>
                </a:cubicBezTo>
                <a:cubicBezTo>
                  <a:pt x="189636" y="1099092"/>
                  <a:pt x="201269" y="1094099"/>
                  <a:pt x="212848" y="1089187"/>
                </a:cubicBezTo>
                <a:cubicBezTo>
                  <a:pt x="240492" y="1077858"/>
                  <a:pt x="265585" y="1061752"/>
                  <a:pt x="290194" y="1045028"/>
                </a:cubicBezTo>
                <a:cubicBezTo>
                  <a:pt x="325119" y="1020439"/>
                  <a:pt x="359480" y="995044"/>
                  <a:pt x="391477" y="966724"/>
                </a:cubicBezTo>
                <a:cubicBezTo>
                  <a:pt x="407758" y="952899"/>
                  <a:pt x="422373" y="937329"/>
                  <a:pt x="437794" y="922565"/>
                </a:cubicBezTo>
                <a:cubicBezTo>
                  <a:pt x="448164" y="913009"/>
                  <a:pt x="458776" y="903694"/>
                  <a:pt x="468636" y="893600"/>
                </a:cubicBezTo>
                <a:cubicBezTo>
                  <a:pt x="510358" y="848851"/>
                  <a:pt x="555223" y="807243"/>
                  <a:pt x="601191" y="766923"/>
                </a:cubicBezTo>
                <a:cubicBezTo>
                  <a:pt x="614623" y="755085"/>
                  <a:pt x="628997" y="744347"/>
                  <a:pt x="642053" y="732079"/>
                </a:cubicBezTo>
                <a:cubicBezTo>
                  <a:pt x="648152" y="726415"/>
                  <a:pt x="659892" y="712912"/>
                  <a:pt x="665991" y="725583"/>
                </a:cubicBezTo>
                <a:cubicBezTo>
                  <a:pt x="667388" y="731945"/>
                  <a:pt x="666232" y="738683"/>
                  <a:pt x="666582" y="745179"/>
                </a:cubicBezTo>
                <a:cubicBezTo>
                  <a:pt x="666555" y="812343"/>
                  <a:pt x="666420" y="879534"/>
                  <a:pt x="668516" y="946671"/>
                </a:cubicBezTo>
                <a:cubicBezTo>
                  <a:pt x="668811" y="995125"/>
                  <a:pt x="673056" y="1043390"/>
                  <a:pt x="683614" y="1090743"/>
                </a:cubicBezTo>
                <a:cubicBezTo>
                  <a:pt x="688423" y="1113266"/>
                  <a:pt x="693447" y="1135842"/>
                  <a:pt x="701185" y="1157585"/>
                </a:cubicBezTo>
                <a:cubicBezTo>
                  <a:pt x="707417" y="1173504"/>
                  <a:pt x="711098" y="1192295"/>
                  <a:pt x="724746" y="120375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1" name="Google Shape;1781;p31"/>
          <p:cNvSpPr/>
          <p:nvPr/>
        </p:nvSpPr>
        <p:spPr>
          <a:xfrm>
            <a:off x="36950" y="1397146"/>
            <a:ext cx="671690" cy="609024"/>
          </a:xfrm>
          <a:custGeom>
            <a:rect b="b" l="l" r="r" t="t"/>
            <a:pathLst>
              <a:path extrusionOk="0" h="1218048" w="1343379">
                <a:moveTo>
                  <a:pt x="1300100" y="577001"/>
                </a:moveTo>
                <a:cubicBezTo>
                  <a:pt x="1254106" y="566693"/>
                  <a:pt x="1206769" y="564733"/>
                  <a:pt x="1160050" y="559659"/>
                </a:cubicBezTo>
                <a:cubicBezTo>
                  <a:pt x="1071850" y="550237"/>
                  <a:pt x="983086" y="545217"/>
                  <a:pt x="894402" y="549110"/>
                </a:cubicBezTo>
                <a:cubicBezTo>
                  <a:pt x="926937" y="517326"/>
                  <a:pt x="960787" y="486831"/>
                  <a:pt x="994557" y="456310"/>
                </a:cubicBezTo>
                <a:cubicBezTo>
                  <a:pt x="1011590" y="439639"/>
                  <a:pt x="1029751" y="424177"/>
                  <a:pt x="1047510" y="408259"/>
                </a:cubicBezTo>
                <a:cubicBezTo>
                  <a:pt x="1064354" y="392447"/>
                  <a:pt x="1081011" y="376448"/>
                  <a:pt x="1098554" y="361389"/>
                </a:cubicBezTo>
                <a:cubicBezTo>
                  <a:pt x="1114405" y="346812"/>
                  <a:pt x="1129933" y="331887"/>
                  <a:pt x="1147100" y="318841"/>
                </a:cubicBezTo>
                <a:cubicBezTo>
                  <a:pt x="1170044" y="300050"/>
                  <a:pt x="1190274" y="277393"/>
                  <a:pt x="1206071" y="252294"/>
                </a:cubicBezTo>
                <a:cubicBezTo>
                  <a:pt x="1216602" y="233745"/>
                  <a:pt x="1229256" y="211813"/>
                  <a:pt x="1221814" y="189989"/>
                </a:cubicBezTo>
                <a:cubicBezTo>
                  <a:pt x="1216145" y="174742"/>
                  <a:pt x="1201960" y="162017"/>
                  <a:pt x="1185572" y="159816"/>
                </a:cubicBezTo>
                <a:cubicBezTo>
                  <a:pt x="1156450" y="156514"/>
                  <a:pt x="1128859" y="170178"/>
                  <a:pt x="1104492" y="184647"/>
                </a:cubicBezTo>
                <a:cubicBezTo>
                  <a:pt x="1069351" y="207008"/>
                  <a:pt x="1038080" y="234604"/>
                  <a:pt x="1006002" y="260992"/>
                </a:cubicBezTo>
                <a:cubicBezTo>
                  <a:pt x="966778" y="294252"/>
                  <a:pt x="929328" y="329578"/>
                  <a:pt x="891796" y="364744"/>
                </a:cubicBezTo>
                <a:cubicBezTo>
                  <a:pt x="871781" y="384448"/>
                  <a:pt x="854211" y="406487"/>
                  <a:pt x="833605" y="425654"/>
                </a:cubicBezTo>
                <a:cubicBezTo>
                  <a:pt x="823584" y="435505"/>
                  <a:pt x="814289" y="446082"/>
                  <a:pt x="804698" y="456336"/>
                </a:cubicBezTo>
                <a:cubicBezTo>
                  <a:pt x="793226" y="468792"/>
                  <a:pt x="779820" y="479047"/>
                  <a:pt x="767167" y="490187"/>
                </a:cubicBezTo>
                <a:cubicBezTo>
                  <a:pt x="774635" y="380582"/>
                  <a:pt x="800641" y="272884"/>
                  <a:pt x="811495" y="163655"/>
                </a:cubicBezTo>
                <a:cubicBezTo>
                  <a:pt x="816438" y="121805"/>
                  <a:pt x="820978" y="79687"/>
                  <a:pt x="817378" y="37541"/>
                </a:cubicBezTo>
                <a:cubicBezTo>
                  <a:pt x="817056" y="7073"/>
                  <a:pt x="784307" y="-6349"/>
                  <a:pt x="758301" y="2859"/>
                </a:cubicBezTo>
                <a:cubicBezTo>
                  <a:pt x="733128" y="10590"/>
                  <a:pt x="712925" y="30374"/>
                  <a:pt x="700943" y="53406"/>
                </a:cubicBezTo>
                <a:cubicBezTo>
                  <a:pt x="667522" y="120436"/>
                  <a:pt x="656802" y="195841"/>
                  <a:pt x="641435" y="268428"/>
                </a:cubicBezTo>
                <a:cubicBezTo>
                  <a:pt x="635364" y="295835"/>
                  <a:pt x="632032" y="323700"/>
                  <a:pt x="627788" y="351430"/>
                </a:cubicBezTo>
                <a:cubicBezTo>
                  <a:pt x="619352" y="402192"/>
                  <a:pt x="610540" y="453196"/>
                  <a:pt x="607477" y="504629"/>
                </a:cubicBezTo>
                <a:cubicBezTo>
                  <a:pt x="592513" y="481087"/>
                  <a:pt x="578489" y="456820"/>
                  <a:pt x="564170" y="432794"/>
                </a:cubicBezTo>
                <a:cubicBezTo>
                  <a:pt x="548964" y="405682"/>
                  <a:pt x="536256" y="377173"/>
                  <a:pt x="520029" y="350624"/>
                </a:cubicBezTo>
                <a:cubicBezTo>
                  <a:pt x="494830" y="310278"/>
                  <a:pt x="470946" y="269099"/>
                  <a:pt x="442065" y="231222"/>
                </a:cubicBezTo>
                <a:cubicBezTo>
                  <a:pt x="432824" y="217209"/>
                  <a:pt x="425140" y="202230"/>
                  <a:pt x="414931" y="188862"/>
                </a:cubicBezTo>
                <a:cubicBezTo>
                  <a:pt x="404668" y="175252"/>
                  <a:pt x="393627" y="162232"/>
                  <a:pt x="382719" y="149159"/>
                </a:cubicBezTo>
                <a:cubicBezTo>
                  <a:pt x="355880" y="117939"/>
                  <a:pt x="325415" y="87230"/>
                  <a:pt x="286137" y="72385"/>
                </a:cubicBezTo>
                <a:cubicBezTo>
                  <a:pt x="271119" y="66291"/>
                  <a:pt x="254409" y="63016"/>
                  <a:pt x="238397" y="66828"/>
                </a:cubicBezTo>
                <a:cubicBezTo>
                  <a:pt x="214487" y="73029"/>
                  <a:pt x="219591" y="104625"/>
                  <a:pt x="223003" y="123308"/>
                </a:cubicBezTo>
                <a:cubicBezTo>
                  <a:pt x="233615" y="179278"/>
                  <a:pt x="257472" y="231651"/>
                  <a:pt x="288824" y="278950"/>
                </a:cubicBezTo>
                <a:cubicBezTo>
                  <a:pt x="301424" y="299567"/>
                  <a:pt x="312143" y="321310"/>
                  <a:pt x="325066" y="341766"/>
                </a:cubicBezTo>
                <a:cubicBezTo>
                  <a:pt x="342528" y="368690"/>
                  <a:pt x="362113" y="394273"/>
                  <a:pt x="381564" y="419802"/>
                </a:cubicBezTo>
                <a:cubicBezTo>
                  <a:pt x="409182" y="453545"/>
                  <a:pt x="434409" y="489140"/>
                  <a:pt x="464740" y="520601"/>
                </a:cubicBezTo>
                <a:cubicBezTo>
                  <a:pt x="478683" y="536788"/>
                  <a:pt x="491606" y="553781"/>
                  <a:pt x="505710" y="569806"/>
                </a:cubicBezTo>
                <a:cubicBezTo>
                  <a:pt x="513743" y="579282"/>
                  <a:pt x="522232" y="588919"/>
                  <a:pt x="526262" y="600865"/>
                </a:cubicBezTo>
                <a:cubicBezTo>
                  <a:pt x="482364" y="593617"/>
                  <a:pt x="438009" y="597187"/>
                  <a:pt x="393761" y="597832"/>
                </a:cubicBezTo>
                <a:cubicBezTo>
                  <a:pt x="337074" y="599845"/>
                  <a:pt x="280307" y="599577"/>
                  <a:pt x="223701" y="603388"/>
                </a:cubicBezTo>
                <a:cubicBezTo>
                  <a:pt x="195681" y="604892"/>
                  <a:pt x="167579" y="605106"/>
                  <a:pt x="139505" y="606073"/>
                </a:cubicBezTo>
                <a:cubicBezTo>
                  <a:pt x="96600" y="607227"/>
                  <a:pt x="50767" y="607710"/>
                  <a:pt x="12511" y="629535"/>
                </a:cubicBezTo>
                <a:cubicBezTo>
                  <a:pt x="-24779" y="657989"/>
                  <a:pt x="30484" y="697021"/>
                  <a:pt x="58612" y="704698"/>
                </a:cubicBezTo>
                <a:cubicBezTo>
                  <a:pt x="85585" y="712912"/>
                  <a:pt x="114036" y="714523"/>
                  <a:pt x="142003" y="716456"/>
                </a:cubicBezTo>
                <a:cubicBezTo>
                  <a:pt x="184827" y="718308"/>
                  <a:pt x="227785" y="717422"/>
                  <a:pt x="270582" y="715651"/>
                </a:cubicBezTo>
                <a:cubicBezTo>
                  <a:pt x="313782" y="713584"/>
                  <a:pt x="357009" y="711946"/>
                  <a:pt x="400128" y="708725"/>
                </a:cubicBezTo>
                <a:cubicBezTo>
                  <a:pt x="437498" y="705557"/>
                  <a:pt x="474949" y="702148"/>
                  <a:pt x="512480" y="703947"/>
                </a:cubicBezTo>
                <a:cubicBezTo>
                  <a:pt x="496710" y="714496"/>
                  <a:pt x="483009" y="727569"/>
                  <a:pt x="469227" y="740455"/>
                </a:cubicBezTo>
                <a:cubicBezTo>
                  <a:pt x="407704" y="786519"/>
                  <a:pt x="346155" y="832798"/>
                  <a:pt x="289549" y="884956"/>
                </a:cubicBezTo>
                <a:cubicBezTo>
                  <a:pt x="244334" y="922431"/>
                  <a:pt x="201591" y="964227"/>
                  <a:pt x="171475" y="1015097"/>
                </a:cubicBezTo>
                <a:cubicBezTo>
                  <a:pt x="155812" y="1040142"/>
                  <a:pt x="140311" y="1068704"/>
                  <a:pt x="146812" y="1099199"/>
                </a:cubicBezTo>
                <a:cubicBezTo>
                  <a:pt x="150573" y="1123171"/>
                  <a:pt x="173490" y="1117453"/>
                  <a:pt x="190496" y="1112595"/>
                </a:cubicBezTo>
                <a:cubicBezTo>
                  <a:pt x="216716" y="1103790"/>
                  <a:pt x="242078" y="1091978"/>
                  <a:pt x="265666" y="1077509"/>
                </a:cubicBezTo>
                <a:cubicBezTo>
                  <a:pt x="332185" y="1035418"/>
                  <a:pt x="394433" y="986535"/>
                  <a:pt x="449615" y="930377"/>
                </a:cubicBezTo>
                <a:cubicBezTo>
                  <a:pt x="481665" y="901949"/>
                  <a:pt x="509552" y="869333"/>
                  <a:pt x="541065" y="840341"/>
                </a:cubicBezTo>
                <a:cubicBezTo>
                  <a:pt x="576179" y="805283"/>
                  <a:pt x="615429" y="774037"/>
                  <a:pt x="652638" y="741045"/>
                </a:cubicBezTo>
                <a:cubicBezTo>
                  <a:pt x="652504" y="815511"/>
                  <a:pt x="652585" y="890003"/>
                  <a:pt x="655056" y="964442"/>
                </a:cubicBezTo>
                <a:cubicBezTo>
                  <a:pt x="655379" y="1021808"/>
                  <a:pt x="665265" y="1078529"/>
                  <a:pt x="679370" y="1133989"/>
                </a:cubicBezTo>
                <a:cubicBezTo>
                  <a:pt x="686543" y="1156324"/>
                  <a:pt x="698847" y="1209985"/>
                  <a:pt x="722220" y="1217662"/>
                </a:cubicBezTo>
                <a:cubicBezTo>
                  <a:pt x="754567" y="1226924"/>
                  <a:pt x="782050" y="1066960"/>
                  <a:pt x="788901" y="1040089"/>
                </a:cubicBezTo>
                <a:cubicBezTo>
                  <a:pt x="799996" y="985810"/>
                  <a:pt x="809131" y="931128"/>
                  <a:pt x="813107" y="875829"/>
                </a:cubicBezTo>
                <a:cubicBezTo>
                  <a:pt x="816760" y="827913"/>
                  <a:pt x="818990" y="780157"/>
                  <a:pt x="823853" y="732240"/>
                </a:cubicBezTo>
                <a:cubicBezTo>
                  <a:pt x="840080" y="748857"/>
                  <a:pt x="857999" y="763648"/>
                  <a:pt x="874602" y="779862"/>
                </a:cubicBezTo>
                <a:cubicBezTo>
                  <a:pt x="889298" y="794733"/>
                  <a:pt x="903698" y="809900"/>
                  <a:pt x="918877" y="824316"/>
                </a:cubicBezTo>
                <a:cubicBezTo>
                  <a:pt x="937172" y="842945"/>
                  <a:pt x="953507" y="863401"/>
                  <a:pt x="972742" y="881145"/>
                </a:cubicBezTo>
                <a:cubicBezTo>
                  <a:pt x="985235" y="893493"/>
                  <a:pt x="994987" y="906727"/>
                  <a:pt x="1007184" y="920069"/>
                </a:cubicBezTo>
                <a:cubicBezTo>
                  <a:pt x="1021718" y="935450"/>
                  <a:pt x="1037247" y="949839"/>
                  <a:pt x="1052883" y="964066"/>
                </a:cubicBezTo>
                <a:cubicBezTo>
                  <a:pt x="1080715" y="986078"/>
                  <a:pt x="1125286" y="1022908"/>
                  <a:pt x="1162629" y="1008976"/>
                </a:cubicBezTo>
                <a:cubicBezTo>
                  <a:pt x="1191402" y="995286"/>
                  <a:pt x="1180656" y="966724"/>
                  <a:pt x="1169184" y="944631"/>
                </a:cubicBezTo>
                <a:cubicBezTo>
                  <a:pt x="1158357" y="923397"/>
                  <a:pt x="1147826" y="901492"/>
                  <a:pt x="1134662" y="881279"/>
                </a:cubicBezTo>
                <a:cubicBezTo>
                  <a:pt x="1124023" y="865656"/>
                  <a:pt x="1112148" y="850918"/>
                  <a:pt x="1101241" y="835456"/>
                </a:cubicBezTo>
                <a:cubicBezTo>
                  <a:pt x="1075880" y="801364"/>
                  <a:pt x="1044286" y="772506"/>
                  <a:pt x="1011966" y="745152"/>
                </a:cubicBezTo>
                <a:cubicBezTo>
                  <a:pt x="1001327" y="735515"/>
                  <a:pt x="991548" y="725019"/>
                  <a:pt x="980802" y="715516"/>
                </a:cubicBezTo>
                <a:cubicBezTo>
                  <a:pt x="969653" y="705342"/>
                  <a:pt x="956247" y="698014"/>
                  <a:pt x="945125" y="687840"/>
                </a:cubicBezTo>
                <a:cubicBezTo>
                  <a:pt x="989265" y="687545"/>
                  <a:pt x="1033190" y="693880"/>
                  <a:pt x="1077330" y="691571"/>
                </a:cubicBezTo>
                <a:cubicBezTo>
                  <a:pt x="1111745" y="690202"/>
                  <a:pt x="1146268" y="691706"/>
                  <a:pt x="1180441" y="686713"/>
                </a:cubicBezTo>
                <a:cubicBezTo>
                  <a:pt x="1201584" y="684672"/>
                  <a:pt x="1222996" y="684538"/>
                  <a:pt x="1243817" y="679814"/>
                </a:cubicBezTo>
                <a:cubicBezTo>
                  <a:pt x="1263778" y="675492"/>
                  <a:pt x="1282826" y="667868"/>
                  <a:pt x="1302276" y="661721"/>
                </a:cubicBezTo>
                <a:cubicBezTo>
                  <a:pt x="1312646" y="658285"/>
                  <a:pt x="1323473" y="654661"/>
                  <a:pt x="1331264" y="646634"/>
                </a:cubicBezTo>
                <a:cubicBezTo>
                  <a:pt x="1360467" y="620032"/>
                  <a:pt x="1331641" y="582933"/>
                  <a:pt x="1300100" y="5770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2" name="Google Shape;1782;p31"/>
          <p:cNvSpPr/>
          <p:nvPr/>
        </p:nvSpPr>
        <p:spPr>
          <a:xfrm>
            <a:off x="36950" y="1397146"/>
            <a:ext cx="671690" cy="609024"/>
          </a:xfrm>
          <a:custGeom>
            <a:rect b="b" l="l" r="r" t="t"/>
            <a:pathLst>
              <a:path extrusionOk="0" h="1218048" w="1343379">
                <a:moveTo>
                  <a:pt x="722220" y="1217662"/>
                </a:moveTo>
                <a:cubicBezTo>
                  <a:pt x="698847" y="1209985"/>
                  <a:pt x="686543" y="1156324"/>
                  <a:pt x="679370" y="1133989"/>
                </a:cubicBezTo>
                <a:cubicBezTo>
                  <a:pt x="665265" y="1078529"/>
                  <a:pt x="655379" y="1021808"/>
                  <a:pt x="655056" y="964442"/>
                </a:cubicBezTo>
                <a:cubicBezTo>
                  <a:pt x="652585" y="890003"/>
                  <a:pt x="652504" y="815511"/>
                  <a:pt x="652638" y="741045"/>
                </a:cubicBezTo>
                <a:cubicBezTo>
                  <a:pt x="615429" y="774037"/>
                  <a:pt x="576179" y="805283"/>
                  <a:pt x="541065" y="840341"/>
                </a:cubicBezTo>
                <a:cubicBezTo>
                  <a:pt x="509552" y="869333"/>
                  <a:pt x="481665" y="901949"/>
                  <a:pt x="449615" y="930377"/>
                </a:cubicBezTo>
                <a:cubicBezTo>
                  <a:pt x="394433" y="986535"/>
                  <a:pt x="332185" y="1035418"/>
                  <a:pt x="265666" y="1077509"/>
                </a:cubicBezTo>
                <a:cubicBezTo>
                  <a:pt x="242078" y="1091978"/>
                  <a:pt x="216716" y="1103790"/>
                  <a:pt x="190496" y="1112595"/>
                </a:cubicBezTo>
                <a:cubicBezTo>
                  <a:pt x="173490" y="1117453"/>
                  <a:pt x="150573" y="1123171"/>
                  <a:pt x="146812" y="1099199"/>
                </a:cubicBezTo>
                <a:cubicBezTo>
                  <a:pt x="140311" y="1068704"/>
                  <a:pt x="155812" y="1040142"/>
                  <a:pt x="171475" y="1015097"/>
                </a:cubicBezTo>
                <a:cubicBezTo>
                  <a:pt x="201591" y="964227"/>
                  <a:pt x="244334" y="922431"/>
                  <a:pt x="289549" y="884956"/>
                </a:cubicBezTo>
                <a:cubicBezTo>
                  <a:pt x="346155" y="832798"/>
                  <a:pt x="407704" y="786519"/>
                  <a:pt x="469227" y="740455"/>
                </a:cubicBezTo>
                <a:cubicBezTo>
                  <a:pt x="483009" y="727569"/>
                  <a:pt x="496710" y="714496"/>
                  <a:pt x="512480" y="703947"/>
                </a:cubicBezTo>
                <a:cubicBezTo>
                  <a:pt x="474949" y="702148"/>
                  <a:pt x="437498" y="705557"/>
                  <a:pt x="400128" y="708725"/>
                </a:cubicBezTo>
                <a:cubicBezTo>
                  <a:pt x="357009" y="711946"/>
                  <a:pt x="313782" y="713584"/>
                  <a:pt x="270582" y="715651"/>
                </a:cubicBezTo>
                <a:cubicBezTo>
                  <a:pt x="227785" y="717422"/>
                  <a:pt x="184827" y="718308"/>
                  <a:pt x="142003" y="716456"/>
                </a:cubicBezTo>
                <a:cubicBezTo>
                  <a:pt x="114036" y="714523"/>
                  <a:pt x="85585" y="712912"/>
                  <a:pt x="58612" y="704698"/>
                </a:cubicBezTo>
                <a:cubicBezTo>
                  <a:pt x="30484" y="697021"/>
                  <a:pt x="-24779" y="657989"/>
                  <a:pt x="12511" y="629535"/>
                </a:cubicBezTo>
                <a:cubicBezTo>
                  <a:pt x="50767" y="607710"/>
                  <a:pt x="96600" y="607227"/>
                  <a:pt x="139505" y="606073"/>
                </a:cubicBezTo>
                <a:cubicBezTo>
                  <a:pt x="167579" y="605106"/>
                  <a:pt x="195681" y="604892"/>
                  <a:pt x="223701" y="603388"/>
                </a:cubicBezTo>
                <a:cubicBezTo>
                  <a:pt x="280307" y="599577"/>
                  <a:pt x="337074" y="599845"/>
                  <a:pt x="393761" y="597832"/>
                </a:cubicBezTo>
                <a:cubicBezTo>
                  <a:pt x="438009" y="597187"/>
                  <a:pt x="482364" y="593617"/>
                  <a:pt x="526262" y="600865"/>
                </a:cubicBezTo>
                <a:cubicBezTo>
                  <a:pt x="522232" y="588919"/>
                  <a:pt x="513743" y="579282"/>
                  <a:pt x="505710" y="569806"/>
                </a:cubicBezTo>
                <a:cubicBezTo>
                  <a:pt x="491606" y="553781"/>
                  <a:pt x="478683" y="536788"/>
                  <a:pt x="464740" y="520601"/>
                </a:cubicBezTo>
                <a:cubicBezTo>
                  <a:pt x="434409" y="489140"/>
                  <a:pt x="409182" y="453545"/>
                  <a:pt x="381564" y="419802"/>
                </a:cubicBezTo>
                <a:cubicBezTo>
                  <a:pt x="362113" y="394273"/>
                  <a:pt x="342528" y="368690"/>
                  <a:pt x="325066" y="341766"/>
                </a:cubicBezTo>
                <a:cubicBezTo>
                  <a:pt x="312143" y="321310"/>
                  <a:pt x="301424" y="299567"/>
                  <a:pt x="288824" y="278950"/>
                </a:cubicBezTo>
                <a:cubicBezTo>
                  <a:pt x="257472" y="231651"/>
                  <a:pt x="233615" y="179278"/>
                  <a:pt x="223003" y="123308"/>
                </a:cubicBezTo>
                <a:cubicBezTo>
                  <a:pt x="219591" y="104625"/>
                  <a:pt x="214487" y="73029"/>
                  <a:pt x="238397" y="66828"/>
                </a:cubicBezTo>
                <a:cubicBezTo>
                  <a:pt x="254409" y="63016"/>
                  <a:pt x="271119" y="66291"/>
                  <a:pt x="286137" y="72385"/>
                </a:cubicBezTo>
                <a:cubicBezTo>
                  <a:pt x="325415" y="87230"/>
                  <a:pt x="355880" y="117939"/>
                  <a:pt x="382719" y="149159"/>
                </a:cubicBezTo>
                <a:cubicBezTo>
                  <a:pt x="393627" y="162232"/>
                  <a:pt x="404668" y="175252"/>
                  <a:pt x="414931" y="188862"/>
                </a:cubicBezTo>
                <a:cubicBezTo>
                  <a:pt x="425140" y="202230"/>
                  <a:pt x="432824" y="217209"/>
                  <a:pt x="442065" y="231222"/>
                </a:cubicBezTo>
                <a:cubicBezTo>
                  <a:pt x="470946" y="269099"/>
                  <a:pt x="494830" y="310278"/>
                  <a:pt x="520029" y="350624"/>
                </a:cubicBezTo>
                <a:cubicBezTo>
                  <a:pt x="536256" y="377173"/>
                  <a:pt x="548964" y="405682"/>
                  <a:pt x="564170" y="432794"/>
                </a:cubicBezTo>
                <a:cubicBezTo>
                  <a:pt x="578489" y="456820"/>
                  <a:pt x="592513" y="481087"/>
                  <a:pt x="607477" y="504629"/>
                </a:cubicBezTo>
                <a:cubicBezTo>
                  <a:pt x="610540" y="453196"/>
                  <a:pt x="619352" y="402192"/>
                  <a:pt x="627788" y="351430"/>
                </a:cubicBezTo>
                <a:cubicBezTo>
                  <a:pt x="632032" y="323700"/>
                  <a:pt x="635364" y="295835"/>
                  <a:pt x="641435" y="268428"/>
                </a:cubicBezTo>
                <a:cubicBezTo>
                  <a:pt x="656802" y="195841"/>
                  <a:pt x="667522" y="120436"/>
                  <a:pt x="700943" y="53406"/>
                </a:cubicBezTo>
                <a:cubicBezTo>
                  <a:pt x="712925" y="30374"/>
                  <a:pt x="733128" y="10590"/>
                  <a:pt x="758301" y="2859"/>
                </a:cubicBezTo>
                <a:cubicBezTo>
                  <a:pt x="784307" y="-6349"/>
                  <a:pt x="817056" y="7073"/>
                  <a:pt x="817378" y="37541"/>
                </a:cubicBezTo>
                <a:cubicBezTo>
                  <a:pt x="820978" y="79687"/>
                  <a:pt x="816438" y="121805"/>
                  <a:pt x="811495" y="163655"/>
                </a:cubicBezTo>
                <a:cubicBezTo>
                  <a:pt x="800641" y="272884"/>
                  <a:pt x="774635" y="380582"/>
                  <a:pt x="767167" y="490187"/>
                </a:cubicBezTo>
                <a:cubicBezTo>
                  <a:pt x="779820" y="479047"/>
                  <a:pt x="793226" y="468792"/>
                  <a:pt x="804698" y="456336"/>
                </a:cubicBezTo>
                <a:cubicBezTo>
                  <a:pt x="814289" y="446082"/>
                  <a:pt x="823584" y="435505"/>
                  <a:pt x="833605" y="425654"/>
                </a:cubicBezTo>
                <a:cubicBezTo>
                  <a:pt x="854211" y="406487"/>
                  <a:pt x="871781" y="384448"/>
                  <a:pt x="891796" y="364744"/>
                </a:cubicBezTo>
                <a:cubicBezTo>
                  <a:pt x="929328" y="329578"/>
                  <a:pt x="966778" y="294252"/>
                  <a:pt x="1006002" y="260992"/>
                </a:cubicBezTo>
                <a:cubicBezTo>
                  <a:pt x="1038080" y="234604"/>
                  <a:pt x="1069351" y="207008"/>
                  <a:pt x="1104492" y="184647"/>
                </a:cubicBezTo>
                <a:cubicBezTo>
                  <a:pt x="1128859" y="170178"/>
                  <a:pt x="1156450" y="156514"/>
                  <a:pt x="1185572" y="159816"/>
                </a:cubicBezTo>
                <a:cubicBezTo>
                  <a:pt x="1201960" y="162017"/>
                  <a:pt x="1216145" y="174742"/>
                  <a:pt x="1221814" y="189989"/>
                </a:cubicBezTo>
                <a:cubicBezTo>
                  <a:pt x="1229256" y="211813"/>
                  <a:pt x="1216602" y="233745"/>
                  <a:pt x="1206071" y="252294"/>
                </a:cubicBezTo>
                <a:cubicBezTo>
                  <a:pt x="1190274" y="277393"/>
                  <a:pt x="1170044" y="300050"/>
                  <a:pt x="1147100" y="318841"/>
                </a:cubicBezTo>
                <a:cubicBezTo>
                  <a:pt x="1129933" y="331887"/>
                  <a:pt x="1114405" y="346812"/>
                  <a:pt x="1098554" y="361389"/>
                </a:cubicBezTo>
                <a:cubicBezTo>
                  <a:pt x="1081011" y="376448"/>
                  <a:pt x="1064354" y="392447"/>
                  <a:pt x="1047510" y="408259"/>
                </a:cubicBezTo>
                <a:cubicBezTo>
                  <a:pt x="1029751" y="424177"/>
                  <a:pt x="1011590" y="439639"/>
                  <a:pt x="994557" y="456310"/>
                </a:cubicBezTo>
                <a:cubicBezTo>
                  <a:pt x="960787" y="486831"/>
                  <a:pt x="926937" y="517326"/>
                  <a:pt x="894402" y="549110"/>
                </a:cubicBezTo>
                <a:cubicBezTo>
                  <a:pt x="983086" y="545217"/>
                  <a:pt x="1071850" y="550237"/>
                  <a:pt x="1160050" y="559659"/>
                </a:cubicBezTo>
                <a:cubicBezTo>
                  <a:pt x="1206769" y="564733"/>
                  <a:pt x="1254106" y="566693"/>
                  <a:pt x="1300100" y="577001"/>
                </a:cubicBezTo>
                <a:cubicBezTo>
                  <a:pt x="1331641" y="582933"/>
                  <a:pt x="1360467" y="620032"/>
                  <a:pt x="1331264" y="646634"/>
                </a:cubicBezTo>
                <a:cubicBezTo>
                  <a:pt x="1323473" y="654661"/>
                  <a:pt x="1312646" y="658285"/>
                  <a:pt x="1302276" y="661721"/>
                </a:cubicBezTo>
                <a:cubicBezTo>
                  <a:pt x="1282826" y="667868"/>
                  <a:pt x="1263778" y="675492"/>
                  <a:pt x="1243817" y="679814"/>
                </a:cubicBezTo>
                <a:cubicBezTo>
                  <a:pt x="1222996" y="684538"/>
                  <a:pt x="1201584" y="684672"/>
                  <a:pt x="1180441" y="686713"/>
                </a:cubicBezTo>
                <a:cubicBezTo>
                  <a:pt x="1146268" y="691706"/>
                  <a:pt x="1111745" y="690202"/>
                  <a:pt x="1077330" y="691571"/>
                </a:cubicBezTo>
                <a:cubicBezTo>
                  <a:pt x="1033190" y="693880"/>
                  <a:pt x="989265" y="687545"/>
                  <a:pt x="945125" y="687840"/>
                </a:cubicBezTo>
                <a:cubicBezTo>
                  <a:pt x="956247" y="698014"/>
                  <a:pt x="969653" y="705342"/>
                  <a:pt x="980802" y="715516"/>
                </a:cubicBezTo>
                <a:cubicBezTo>
                  <a:pt x="991548" y="725019"/>
                  <a:pt x="1001327" y="735515"/>
                  <a:pt x="1011966" y="745152"/>
                </a:cubicBezTo>
                <a:cubicBezTo>
                  <a:pt x="1044286" y="772506"/>
                  <a:pt x="1075880" y="801364"/>
                  <a:pt x="1101241" y="835456"/>
                </a:cubicBezTo>
                <a:cubicBezTo>
                  <a:pt x="1112148" y="850918"/>
                  <a:pt x="1124023" y="865656"/>
                  <a:pt x="1134662" y="881279"/>
                </a:cubicBezTo>
                <a:cubicBezTo>
                  <a:pt x="1147826" y="901492"/>
                  <a:pt x="1158357" y="923397"/>
                  <a:pt x="1169184" y="944631"/>
                </a:cubicBezTo>
                <a:cubicBezTo>
                  <a:pt x="1180656" y="966724"/>
                  <a:pt x="1191402" y="995286"/>
                  <a:pt x="1162629" y="1008976"/>
                </a:cubicBezTo>
                <a:cubicBezTo>
                  <a:pt x="1125286" y="1022908"/>
                  <a:pt x="1080715" y="986078"/>
                  <a:pt x="1052883" y="964066"/>
                </a:cubicBezTo>
                <a:cubicBezTo>
                  <a:pt x="1037247" y="949839"/>
                  <a:pt x="1021718" y="935450"/>
                  <a:pt x="1007184" y="920069"/>
                </a:cubicBezTo>
                <a:cubicBezTo>
                  <a:pt x="994987" y="906727"/>
                  <a:pt x="985235" y="893493"/>
                  <a:pt x="972742" y="881145"/>
                </a:cubicBezTo>
                <a:cubicBezTo>
                  <a:pt x="953507" y="863401"/>
                  <a:pt x="937172" y="842945"/>
                  <a:pt x="918877" y="824316"/>
                </a:cubicBezTo>
                <a:cubicBezTo>
                  <a:pt x="903698" y="809900"/>
                  <a:pt x="889298" y="794733"/>
                  <a:pt x="874602" y="779862"/>
                </a:cubicBezTo>
                <a:cubicBezTo>
                  <a:pt x="857999" y="763648"/>
                  <a:pt x="840080" y="748857"/>
                  <a:pt x="823853" y="732240"/>
                </a:cubicBezTo>
                <a:cubicBezTo>
                  <a:pt x="818990" y="780157"/>
                  <a:pt x="816760" y="827913"/>
                  <a:pt x="813107" y="875829"/>
                </a:cubicBezTo>
                <a:cubicBezTo>
                  <a:pt x="809131" y="931128"/>
                  <a:pt x="799996" y="985810"/>
                  <a:pt x="788901" y="1040089"/>
                </a:cubicBezTo>
                <a:cubicBezTo>
                  <a:pt x="782050" y="1066960"/>
                  <a:pt x="754567" y="1226924"/>
                  <a:pt x="722220" y="1217662"/>
                </a:cubicBezTo>
                <a:close/>
                <a:moveTo>
                  <a:pt x="724746" y="1203757"/>
                </a:moveTo>
                <a:cubicBezTo>
                  <a:pt x="731543" y="1195221"/>
                  <a:pt x="736593" y="1185557"/>
                  <a:pt x="740113" y="1175249"/>
                </a:cubicBezTo>
                <a:cubicBezTo>
                  <a:pt x="747581" y="1153800"/>
                  <a:pt x="753868" y="1131976"/>
                  <a:pt x="758972" y="1109857"/>
                </a:cubicBezTo>
                <a:cubicBezTo>
                  <a:pt x="777026" y="1034532"/>
                  <a:pt x="792581" y="958241"/>
                  <a:pt x="798734" y="880930"/>
                </a:cubicBezTo>
                <a:cubicBezTo>
                  <a:pt x="803301" y="827510"/>
                  <a:pt x="804752" y="773849"/>
                  <a:pt x="811387" y="720644"/>
                </a:cubicBezTo>
                <a:cubicBezTo>
                  <a:pt x="812408" y="714094"/>
                  <a:pt x="819474" y="709181"/>
                  <a:pt x="825277" y="713933"/>
                </a:cubicBezTo>
                <a:cubicBezTo>
                  <a:pt x="832235" y="720831"/>
                  <a:pt x="838952" y="727999"/>
                  <a:pt x="846152" y="734656"/>
                </a:cubicBezTo>
                <a:cubicBezTo>
                  <a:pt x="865280" y="752373"/>
                  <a:pt x="884892" y="769554"/>
                  <a:pt x="902596" y="788720"/>
                </a:cubicBezTo>
                <a:cubicBezTo>
                  <a:pt x="915922" y="802545"/>
                  <a:pt x="930322" y="815269"/>
                  <a:pt x="943056" y="829658"/>
                </a:cubicBezTo>
                <a:cubicBezTo>
                  <a:pt x="956516" y="845791"/>
                  <a:pt x="971480" y="860448"/>
                  <a:pt x="986363" y="875266"/>
                </a:cubicBezTo>
                <a:cubicBezTo>
                  <a:pt x="996465" y="885628"/>
                  <a:pt x="1005384" y="897117"/>
                  <a:pt x="1014895" y="908016"/>
                </a:cubicBezTo>
                <a:cubicBezTo>
                  <a:pt x="1033701" y="927612"/>
                  <a:pt x="1053124" y="946859"/>
                  <a:pt x="1074429" y="963771"/>
                </a:cubicBezTo>
                <a:cubicBezTo>
                  <a:pt x="1096432" y="978696"/>
                  <a:pt x="1132862" y="1008574"/>
                  <a:pt x="1160077" y="994507"/>
                </a:cubicBezTo>
                <a:cubicBezTo>
                  <a:pt x="1165530" y="990588"/>
                  <a:pt x="1169023" y="984414"/>
                  <a:pt x="1166820" y="977703"/>
                </a:cubicBezTo>
                <a:cubicBezTo>
                  <a:pt x="1165100" y="968442"/>
                  <a:pt x="1161259" y="959825"/>
                  <a:pt x="1157094" y="951422"/>
                </a:cubicBezTo>
                <a:cubicBezTo>
                  <a:pt x="1146080" y="929759"/>
                  <a:pt x="1135495" y="907774"/>
                  <a:pt x="1122115" y="887426"/>
                </a:cubicBezTo>
                <a:cubicBezTo>
                  <a:pt x="1105808" y="865494"/>
                  <a:pt x="1090468" y="842758"/>
                  <a:pt x="1072629" y="822061"/>
                </a:cubicBezTo>
                <a:cubicBezTo>
                  <a:pt x="1053259" y="800827"/>
                  <a:pt x="1032492" y="780318"/>
                  <a:pt x="1010408" y="762171"/>
                </a:cubicBezTo>
                <a:cubicBezTo>
                  <a:pt x="996733" y="750736"/>
                  <a:pt x="984644" y="737582"/>
                  <a:pt x="971399" y="725663"/>
                </a:cubicBezTo>
                <a:cubicBezTo>
                  <a:pt x="961056" y="716644"/>
                  <a:pt x="949342" y="709450"/>
                  <a:pt x="938757" y="700752"/>
                </a:cubicBezTo>
                <a:cubicBezTo>
                  <a:pt x="931369" y="694846"/>
                  <a:pt x="916808" y="680377"/>
                  <a:pt x="931772" y="674499"/>
                </a:cubicBezTo>
                <a:cubicBezTo>
                  <a:pt x="948107" y="673022"/>
                  <a:pt x="964683" y="674606"/>
                  <a:pt x="981098" y="674847"/>
                </a:cubicBezTo>
                <a:cubicBezTo>
                  <a:pt x="1015727" y="676592"/>
                  <a:pt x="1050277" y="679679"/>
                  <a:pt x="1084960" y="677371"/>
                </a:cubicBezTo>
                <a:cubicBezTo>
                  <a:pt x="1113035" y="676404"/>
                  <a:pt x="1141244" y="677747"/>
                  <a:pt x="1169157" y="673989"/>
                </a:cubicBezTo>
                <a:cubicBezTo>
                  <a:pt x="1191536" y="671143"/>
                  <a:pt x="1214211" y="671385"/>
                  <a:pt x="1236429" y="667197"/>
                </a:cubicBezTo>
                <a:cubicBezTo>
                  <a:pt x="1259130" y="662580"/>
                  <a:pt x="1280676" y="653882"/>
                  <a:pt x="1302706" y="646956"/>
                </a:cubicBezTo>
                <a:cubicBezTo>
                  <a:pt x="1332124" y="637991"/>
                  <a:pt x="1339808" y="614019"/>
                  <a:pt x="1311706" y="596033"/>
                </a:cubicBezTo>
                <a:cubicBezTo>
                  <a:pt x="1292551" y="586879"/>
                  <a:pt x="1270682" y="585806"/>
                  <a:pt x="1249942" y="582665"/>
                </a:cubicBezTo>
                <a:cubicBezTo>
                  <a:pt x="1236429" y="581054"/>
                  <a:pt x="1222888" y="579417"/>
                  <a:pt x="1209321" y="578101"/>
                </a:cubicBezTo>
                <a:cubicBezTo>
                  <a:pt x="1161124" y="573860"/>
                  <a:pt x="1112793" y="568867"/>
                  <a:pt x="1064596" y="564975"/>
                </a:cubicBezTo>
                <a:cubicBezTo>
                  <a:pt x="1016480" y="562559"/>
                  <a:pt x="968283" y="560599"/>
                  <a:pt x="920113" y="562102"/>
                </a:cubicBezTo>
                <a:cubicBezTo>
                  <a:pt x="909151" y="561565"/>
                  <a:pt x="881560" y="567390"/>
                  <a:pt x="875892" y="556572"/>
                </a:cubicBezTo>
                <a:cubicBezTo>
                  <a:pt x="873071" y="550183"/>
                  <a:pt x="879331" y="545325"/>
                  <a:pt x="883065" y="540949"/>
                </a:cubicBezTo>
                <a:cubicBezTo>
                  <a:pt x="891716" y="531688"/>
                  <a:pt x="901092" y="523178"/>
                  <a:pt x="910495" y="514722"/>
                </a:cubicBezTo>
                <a:cubicBezTo>
                  <a:pt x="920865" y="505488"/>
                  <a:pt x="930913" y="495878"/>
                  <a:pt x="940799" y="486133"/>
                </a:cubicBezTo>
                <a:cubicBezTo>
                  <a:pt x="960277" y="467772"/>
                  <a:pt x="980748" y="451102"/>
                  <a:pt x="999716" y="432284"/>
                </a:cubicBezTo>
                <a:cubicBezTo>
                  <a:pt x="1018817" y="414647"/>
                  <a:pt x="1038966" y="398219"/>
                  <a:pt x="1057369" y="379831"/>
                </a:cubicBezTo>
                <a:cubicBezTo>
                  <a:pt x="1076336" y="362382"/>
                  <a:pt x="1095680" y="345390"/>
                  <a:pt x="1114512" y="327807"/>
                </a:cubicBezTo>
                <a:cubicBezTo>
                  <a:pt x="1137939" y="308452"/>
                  <a:pt x="1161742" y="289527"/>
                  <a:pt x="1180199" y="265072"/>
                </a:cubicBezTo>
                <a:cubicBezTo>
                  <a:pt x="1194276" y="246013"/>
                  <a:pt x="1209241" y="225638"/>
                  <a:pt x="1210235" y="201425"/>
                </a:cubicBezTo>
                <a:cubicBezTo>
                  <a:pt x="1203653" y="163977"/>
                  <a:pt x="1163274" y="170527"/>
                  <a:pt x="1137187" y="182956"/>
                </a:cubicBezTo>
                <a:cubicBezTo>
                  <a:pt x="1106238" y="196861"/>
                  <a:pt x="1079775" y="218390"/>
                  <a:pt x="1053581" y="239490"/>
                </a:cubicBezTo>
                <a:cubicBezTo>
                  <a:pt x="1024432" y="263354"/>
                  <a:pt x="995068" y="288507"/>
                  <a:pt x="967047" y="313472"/>
                </a:cubicBezTo>
                <a:cubicBezTo>
                  <a:pt x="955978" y="323136"/>
                  <a:pt x="945259" y="333256"/>
                  <a:pt x="934808" y="343591"/>
                </a:cubicBezTo>
                <a:cubicBezTo>
                  <a:pt x="914578" y="362892"/>
                  <a:pt x="893166" y="380958"/>
                  <a:pt x="875274" y="402568"/>
                </a:cubicBezTo>
                <a:cubicBezTo>
                  <a:pt x="861169" y="418862"/>
                  <a:pt x="844969" y="433116"/>
                  <a:pt x="830328" y="448901"/>
                </a:cubicBezTo>
                <a:cubicBezTo>
                  <a:pt x="815175" y="466269"/>
                  <a:pt x="798760" y="482375"/>
                  <a:pt x="780653" y="496656"/>
                </a:cubicBezTo>
                <a:cubicBezTo>
                  <a:pt x="774555" y="501542"/>
                  <a:pt x="769611" y="507931"/>
                  <a:pt x="763056" y="512118"/>
                </a:cubicBezTo>
                <a:cubicBezTo>
                  <a:pt x="759080" y="514400"/>
                  <a:pt x="753707" y="512092"/>
                  <a:pt x="752471" y="507716"/>
                </a:cubicBezTo>
                <a:cubicBezTo>
                  <a:pt x="751799" y="504065"/>
                  <a:pt x="752847" y="499985"/>
                  <a:pt x="752901" y="496388"/>
                </a:cubicBezTo>
                <a:cubicBezTo>
                  <a:pt x="753949" y="477328"/>
                  <a:pt x="755641" y="458350"/>
                  <a:pt x="758005" y="439425"/>
                </a:cubicBezTo>
                <a:cubicBezTo>
                  <a:pt x="765205" y="378005"/>
                  <a:pt x="775602" y="316962"/>
                  <a:pt x="785140" y="255864"/>
                </a:cubicBezTo>
                <a:cubicBezTo>
                  <a:pt x="790244" y="228457"/>
                  <a:pt x="793790" y="200861"/>
                  <a:pt x="796584" y="173131"/>
                </a:cubicBezTo>
                <a:cubicBezTo>
                  <a:pt x="799808" y="139844"/>
                  <a:pt x="805074" y="106638"/>
                  <a:pt x="804671" y="73083"/>
                </a:cubicBezTo>
                <a:cubicBezTo>
                  <a:pt x="804161" y="57996"/>
                  <a:pt x="805692" y="41783"/>
                  <a:pt x="801178" y="27287"/>
                </a:cubicBezTo>
                <a:cubicBezTo>
                  <a:pt x="786241" y="2832"/>
                  <a:pt x="751477" y="16334"/>
                  <a:pt x="734740" y="32092"/>
                </a:cubicBezTo>
                <a:cubicBezTo>
                  <a:pt x="701829" y="61164"/>
                  <a:pt x="687537" y="126610"/>
                  <a:pt x="676253" y="168567"/>
                </a:cubicBezTo>
                <a:cubicBezTo>
                  <a:pt x="665265" y="219410"/>
                  <a:pt x="653579" y="270199"/>
                  <a:pt x="645492" y="321579"/>
                </a:cubicBezTo>
                <a:cubicBezTo>
                  <a:pt x="642188" y="349014"/>
                  <a:pt x="635874" y="375938"/>
                  <a:pt x="632086" y="403292"/>
                </a:cubicBezTo>
                <a:cubicBezTo>
                  <a:pt x="628083" y="429277"/>
                  <a:pt x="623382" y="455182"/>
                  <a:pt x="620265" y="481328"/>
                </a:cubicBezTo>
                <a:cubicBezTo>
                  <a:pt x="619217" y="489596"/>
                  <a:pt x="618170" y="497864"/>
                  <a:pt x="617525" y="506159"/>
                </a:cubicBezTo>
                <a:cubicBezTo>
                  <a:pt x="616961" y="509595"/>
                  <a:pt x="618358" y="514266"/>
                  <a:pt x="614462" y="516038"/>
                </a:cubicBezTo>
                <a:cubicBezTo>
                  <a:pt x="614194" y="521487"/>
                  <a:pt x="607611" y="524359"/>
                  <a:pt x="603367" y="521058"/>
                </a:cubicBezTo>
                <a:cubicBezTo>
                  <a:pt x="591438" y="509515"/>
                  <a:pt x="585259" y="493328"/>
                  <a:pt x="576044" y="479664"/>
                </a:cubicBezTo>
                <a:cubicBezTo>
                  <a:pt x="561053" y="455155"/>
                  <a:pt x="546143" y="430566"/>
                  <a:pt x="533785" y="404581"/>
                </a:cubicBezTo>
                <a:cubicBezTo>
                  <a:pt x="510573" y="359000"/>
                  <a:pt x="482498" y="315968"/>
                  <a:pt x="455042" y="272910"/>
                </a:cubicBezTo>
                <a:cubicBezTo>
                  <a:pt x="438922" y="251220"/>
                  <a:pt x="423662" y="229047"/>
                  <a:pt x="409988" y="205720"/>
                </a:cubicBezTo>
                <a:cubicBezTo>
                  <a:pt x="383982" y="170742"/>
                  <a:pt x="356337" y="136113"/>
                  <a:pt x="322137" y="108759"/>
                </a:cubicBezTo>
                <a:cubicBezTo>
                  <a:pt x="300672" y="92572"/>
                  <a:pt x="264537" y="71338"/>
                  <a:pt x="237779" y="82022"/>
                </a:cubicBezTo>
                <a:cubicBezTo>
                  <a:pt x="230606" y="94988"/>
                  <a:pt x="235092" y="110396"/>
                  <a:pt x="237295" y="124140"/>
                </a:cubicBezTo>
                <a:cubicBezTo>
                  <a:pt x="244334" y="157508"/>
                  <a:pt x="255537" y="189882"/>
                  <a:pt x="270609" y="220457"/>
                </a:cubicBezTo>
                <a:cubicBezTo>
                  <a:pt x="281355" y="242093"/>
                  <a:pt x="295325" y="261878"/>
                  <a:pt x="307280" y="282843"/>
                </a:cubicBezTo>
                <a:cubicBezTo>
                  <a:pt x="325361" y="315915"/>
                  <a:pt x="344355" y="348423"/>
                  <a:pt x="367755" y="378086"/>
                </a:cubicBezTo>
                <a:cubicBezTo>
                  <a:pt x="384654" y="402138"/>
                  <a:pt x="403621" y="424553"/>
                  <a:pt x="421701" y="447693"/>
                </a:cubicBezTo>
                <a:cubicBezTo>
                  <a:pt x="431668" y="460793"/>
                  <a:pt x="441394" y="474161"/>
                  <a:pt x="452516" y="486375"/>
                </a:cubicBezTo>
                <a:cubicBezTo>
                  <a:pt x="471940" y="506911"/>
                  <a:pt x="489859" y="528735"/>
                  <a:pt x="507671" y="550667"/>
                </a:cubicBezTo>
                <a:cubicBezTo>
                  <a:pt x="518310" y="564008"/>
                  <a:pt x="547755" y="592490"/>
                  <a:pt x="539158" y="610395"/>
                </a:cubicBezTo>
                <a:cubicBezTo>
                  <a:pt x="531071" y="620300"/>
                  <a:pt x="498859" y="609563"/>
                  <a:pt x="485776" y="610234"/>
                </a:cubicBezTo>
                <a:cubicBezTo>
                  <a:pt x="415200" y="609965"/>
                  <a:pt x="344651" y="613885"/>
                  <a:pt x="274075" y="614556"/>
                </a:cubicBezTo>
                <a:cubicBezTo>
                  <a:pt x="231466" y="616703"/>
                  <a:pt x="188884" y="619012"/>
                  <a:pt x="146194" y="619710"/>
                </a:cubicBezTo>
                <a:cubicBezTo>
                  <a:pt x="108314" y="620757"/>
                  <a:pt x="71669" y="620730"/>
                  <a:pt x="36018" y="633642"/>
                </a:cubicBezTo>
                <a:cubicBezTo>
                  <a:pt x="27824" y="637132"/>
                  <a:pt x="16433" y="639977"/>
                  <a:pt x="14015" y="649641"/>
                </a:cubicBezTo>
                <a:cubicBezTo>
                  <a:pt x="14902" y="667653"/>
                  <a:pt x="42412" y="683733"/>
                  <a:pt x="57618" y="689746"/>
                </a:cubicBezTo>
                <a:cubicBezTo>
                  <a:pt x="108152" y="705369"/>
                  <a:pt x="161937" y="703222"/>
                  <a:pt x="214245" y="703410"/>
                </a:cubicBezTo>
                <a:cubicBezTo>
                  <a:pt x="271281" y="702551"/>
                  <a:pt x="328263" y="699115"/>
                  <a:pt x="385218" y="695947"/>
                </a:cubicBezTo>
                <a:cubicBezTo>
                  <a:pt x="426510" y="692833"/>
                  <a:pt x="467803" y="688162"/>
                  <a:pt x="509283" y="689934"/>
                </a:cubicBezTo>
                <a:cubicBezTo>
                  <a:pt x="518149" y="691088"/>
                  <a:pt x="536095" y="688162"/>
                  <a:pt x="536122" y="700994"/>
                </a:cubicBezTo>
                <a:cubicBezTo>
                  <a:pt x="535880" y="702685"/>
                  <a:pt x="534967" y="704483"/>
                  <a:pt x="533758" y="705691"/>
                </a:cubicBezTo>
                <a:cubicBezTo>
                  <a:pt x="527391" y="710845"/>
                  <a:pt x="520298" y="715141"/>
                  <a:pt x="513797" y="720134"/>
                </a:cubicBezTo>
                <a:cubicBezTo>
                  <a:pt x="497650" y="731381"/>
                  <a:pt x="484835" y="746494"/>
                  <a:pt x="469146" y="758306"/>
                </a:cubicBezTo>
                <a:cubicBezTo>
                  <a:pt x="434946" y="782519"/>
                  <a:pt x="402331" y="808880"/>
                  <a:pt x="369233" y="834570"/>
                </a:cubicBezTo>
                <a:cubicBezTo>
                  <a:pt x="345537" y="854032"/>
                  <a:pt x="322298" y="874004"/>
                  <a:pt x="299624" y="894593"/>
                </a:cubicBezTo>
                <a:cubicBezTo>
                  <a:pt x="266606" y="922082"/>
                  <a:pt x="235039" y="951557"/>
                  <a:pt x="208415" y="985353"/>
                </a:cubicBezTo>
                <a:cubicBezTo>
                  <a:pt x="198931" y="997836"/>
                  <a:pt x="190388" y="1011016"/>
                  <a:pt x="182167" y="1024331"/>
                </a:cubicBezTo>
                <a:cubicBezTo>
                  <a:pt x="168439" y="1047068"/>
                  <a:pt x="152776" y="1073912"/>
                  <a:pt x="161991" y="1101132"/>
                </a:cubicBezTo>
                <a:cubicBezTo>
                  <a:pt x="165242" y="1105508"/>
                  <a:pt x="172657" y="1101857"/>
                  <a:pt x="177278" y="1101750"/>
                </a:cubicBezTo>
                <a:cubicBezTo>
                  <a:pt x="189636" y="1099092"/>
                  <a:pt x="201269" y="1094099"/>
                  <a:pt x="212848" y="1089187"/>
                </a:cubicBezTo>
                <a:cubicBezTo>
                  <a:pt x="240492" y="1077858"/>
                  <a:pt x="265585" y="1061752"/>
                  <a:pt x="290194" y="1045028"/>
                </a:cubicBezTo>
                <a:cubicBezTo>
                  <a:pt x="325119" y="1020439"/>
                  <a:pt x="359480" y="995044"/>
                  <a:pt x="391477" y="966724"/>
                </a:cubicBezTo>
                <a:cubicBezTo>
                  <a:pt x="407758" y="952899"/>
                  <a:pt x="422373" y="937329"/>
                  <a:pt x="437794" y="922565"/>
                </a:cubicBezTo>
                <a:cubicBezTo>
                  <a:pt x="448164" y="913009"/>
                  <a:pt x="458776" y="903694"/>
                  <a:pt x="468636" y="893600"/>
                </a:cubicBezTo>
                <a:cubicBezTo>
                  <a:pt x="510358" y="848851"/>
                  <a:pt x="555223" y="807243"/>
                  <a:pt x="601191" y="766923"/>
                </a:cubicBezTo>
                <a:cubicBezTo>
                  <a:pt x="614623" y="755085"/>
                  <a:pt x="628997" y="744347"/>
                  <a:pt x="642053" y="732079"/>
                </a:cubicBezTo>
                <a:cubicBezTo>
                  <a:pt x="648152" y="726415"/>
                  <a:pt x="659892" y="712912"/>
                  <a:pt x="665991" y="725583"/>
                </a:cubicBezTo>
                <a:cubicBezTo>
                  <a:pt x="667388" y="731945"/>
                  <a:pt x="666232" y="738683"/>
                  <a:pt x="666582" y="745179"/>
                </a:cubicBezTo>
                <a:cubicBezTo>
                  <a:pt x="666555" y="812343"/>
                  <a:pt x="666420" y="879534"/>
                  <a:pt x="668516" y="946671"/>
                </a:cubicBezTo>
                <a:cubicBezTo>
                  <a:pt x="668811" y="995125"/>
                  <a:pt x="673056" y="1043390"/>
                  <a:pt x="683614" y="1090743"/>
                </a:cubicBezTo>
                <a:cubicBezTo>
                  <a:pt x="688423" y="1113266"/>
                  <a:pt x="693447" y="1135842"/>
                  <a:pt x="701185" y="1157585"/>
                </a:cubicBezTo>
                <a:cubicBezTo>
                  <a:pt x="707417" y="1173504"/>
                  <a:pt x="711098" y="1192295"/>
                  <a:pt x="724746" y="120375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3" name="Google Shape;1783;p31"/>
          <p:cNvSpPr/>
          <p:nvPr/>
        </p:nvSpPr>
        <p:spPr>
          <a:xfrm>
            <a:off x="715559" y="6940"/>
            <a:ext cx="657640" cy="594918"/>
          </a:xfrm>
          <a:custGeom>
            <a:rect b="b" l="l" r="r" t="t"/>
            <a:pathLst>
              <a:path extrusionOk="0" h="1189836" w="1315281">
                <a:moveTo>
                  <a:pt x="1297772" y="582140"/>
                </a:moveTo>
                <a:cubicBezTo>
                  <a:pt x="1325873" y="600125"/>
                  <a:pt x="1318163" y="624097"/>
                  <a:pt x="1288772" y="633063"/>
                </a:cubicBezTo>
                <a:cubicBezTo>
                  <a:pt x="1266742" y="639989"/>
                  <a:pt x="1245196" y="648686"/>
                  <a:pt x="1222494" y="653303"/>
                </a:cubicBezTo>
                <a:cubicBezTo>
                  <a:pt x="1200303" y="657491"/>
                  <a:pt x="1177602" y="657250"/>
                  <a:pt x="1155223" y="660095"/>
                </a:cubicBezTo>
                <a:cubicBezTo>
                  <a:pt x="1127282" y="663880"/>
                  <a:pt x="1099100" y="662511"/>
                  <a:pt x="1071026" y="663477"/>
                </a:cubicBezTo>
                <a:cubicBezTo>
                  <a:pt x="1036342" y="665786"/>
                  <a:pt x="1001766" y="662699"/>
                  <a:pt x="967163" y="660954"/>
                </a:cubicBezTo>
                <a:cubicBezTo>
                  <a:pt x="950748" y="660712"/>
                  <a:pt x="934172" y="659102"/>
                  <a:pt x="917838" y="660605"/>
                </a:cubicBezTo>
                <a:cubicBezTo>
                  <a:pt x="902874" y="666484"/>
                  <a:pt x="917408" y="680953"/>
                  <a:pt x="924823" y="686859"/>
                </a:cubicBezTo>
                <a:cubicBezTo>
                  <a:pt x="935408" y="695556"/>
                  <a:pt x="947121" y="702750"/>
                  <a:pt x="957438" y="711770"/>
                </a:cubicBezTo>
                <a:cubicBezTo>
                  <a:pt x="970682" y="723689"/>
                  <a:pt x="982772" y="736842"/>
                  <a:pt x="996447" y="748278"/>
                </a:cubicBezTo>
                <a:cubicBezTo>
                  <a:pt x="1018530" y="766398"/>
                  <a:pt x="1039324" y="786934"/>
                  <a:pt x="1058694" y="808140"/>
                </a:cubicBezTo>
                <a:cubicBezTo>
                  <a:pt x="1076533" y="828864"/>
                  <a:pt x="1091900" y="851574"/>
                  <a:pt x="1108181" y="873506"/>
                </a:cubicBezTo>
                <a:cubicBezTo>
                  <a:pt x="1121560" y="893854"/>
                  <a:pt x="1132118" y="915839"/>
                  <a:pt x="1143160" y="937502"/>
                </a:cubicBezTo>
                <a:cubicBezTo>
                  <a:pt x="1147324" y="945904"/>
                  <a:pt x="1151166" y="954494"/>
                  <a:pt x="1152885" y="963783"/>
                </a:cubicBezTo>
                <a:cubicBezTo>
                  <a:pt x="1155088" y="970494"/>
                  <a:pt x="1151596" y="976668"/>
                  <a:pt x="1146142" y="980587"/>
                </a:cubicBezTo>
                <a:cubicBezTo>
                  <a:pt x="1118900" y="994653"/>
                  <a:pt x="1082470" y="964776"/>
                  <a:pt x="1060494" y="949850"/>
                </a:cubicBezTo>
                <a:cubicBezTo>
                  <a:pt x="1039217" y="932939"/>
                  <a:pt x="1019793" y="913665"/>
                  <a:pt x="1000960" y="894095"/>
                </a:cubicBezTo>
                <a:cubicBezTo>
                  <a:pt x="991450" y="883197"/>
                  <a:pt x="982557" y="871707"/>
                  <a:pt x="972429" y="861345"/>
                </a:cubicBezTo>
                <a:cubicBezTo>
                  <a:pt x="957545" y="846527"/>
                  <a:pt x="942581" y="831871"/>
                  <a:pt x="929121" y="815737"/>
                </a:cubicBezTo>
                <a:cubicBezTo>
                  <a:pt x="916387" y="801349"/>
                  <a:pt x="901987" y="788625"/>
                  <a:pt x="888662" y="774800"/>
                </a:cubicBezTo>
                <a:cubicBezTo>
                  <a:pt x="870957" y="755606"/>
                  <a:pt x="851345" y="738453"/>
                  <a:pt x="832217" y="720736"/>
                </a:cubicBezTo>
                <a:cubicBezTo>
                  <a:pt x="825017" y="714079"/>
                  <a:pt x="818301" y="706911"/>
                  <a:pt x="811342" y="700012"/>
                </a:cubicBezTo>
                <a:cubicBezTo>
                  <a:pt x="805539" y="695288"/>
                  <a:pt x="798474" y="700173"/>
                  <a:pt x="797453" y="706723"/>
                </a:cubicBezTo>
                <a:cubicBezTo>
                  <a:pt x="790817" y="759901"/>
                  <a:pt x="789366" y="813590"/>
                  <a:pt x="784799" y="867010"/>
                </a:cubicBezTo>
                <a:cubicBezTo>
                  <a:pt x="778647" y="944321"/>
                  <a:pt x="763092" y="1020612"/>
                  <a:pt x="745038" y="1095936"/>
                </a:cubicBezTo>
                <a:cubicBezTo>
                  <a:pt x="739960" y="1118056"/>
                  <a:pt x="733647" y="1139880"/>
                  <a:pt x="726178" y="1161328"/>
                </a:cubicBezTo>
                <a:cubicBezTo>
                  <a:pt x="722659" y="1171637"/>
                  <a:pt x="717608" y="1181301"/>
                  <a:pt x="710811" y="1189837"/>
                </a:cubicBezTo>
                <a:cubicBezTo>
                  <a:pt x="697163" y="1178348"/>
                  <a:pt x="693483" y="1159557"/>
                  <a:pt x="687196" y="1143611"/>
                </a:cubicBezTo>
                <a:cubicBezTo>
                  <a:pt x="679459" y="1121894"/>
                  <a:pt x="674462" y="1099292"/>
                  <a:pt x="669626" y="1076770"/>
                </a:cubicBezTo>
                <a:cubicBezTo>
                  <a:pt x="659041" y="1029416"/>
                  <a:pt x="654796" y="981151"/>
                  <a:pt x="654528" y="932697"/>
                </a:cubicBezTo>
                <a:cubicBezTo>
                  <a:pt x="652432" y="865560"/>
                  <a:pt x="652540" y="798369"/>
                  <a:pt x="652593" y="731205"/>
                </a:cubicBezTo>
                <a:cubicBezTo>
                  <a:pt x="652244" y="724709"/>
                  <a:pt x="653399" y="717971"/>
                  <a:pt x="652002" y="711609"/>
                </a:cubicBezTo>
                <a:cubicBezTo>
                  <a:pt x="645931" y="698939"/>
                  <a:pt x="634163" y="712468"/>
                  <a:pt x="628065" y="718105"/>
                </a:cubicBezTo>
                <a:cubicBezTo>
                  <a:pt x="615008" y="730373"/>
                  <a:pt x="600635" y="741111"/>
                  <a:pt x="587202" y="752949"/>
                </a:cubicBezTo>
                <a:cubicBezTo>
                  <a:pt x="541208" y="793269"/>
                  <a:pt x="496370" y="834877"/>
                  <a:pt x="454647" y="879626"/>
                </a:cubicBezTo>
                <a:cubicBezTo>
                  <a:pt x="444788" y="889720"/>
                  <a:pt x="434202" y="899035"/>
                  <a:pt x="423805" y="908591"/>
                </a:cubicBezTo>
                <a:cubicBezTo>
                  <a:pt x="408411" y="923328"/>
                  <a:pt x="393797" y="938925"/>
                  <a:pt x="377516" y="952750"/>
                </a:cubicBezTo>
                <a:cubicBezTo>
                  <a:pt x="345519" y="981070"/>
                  <a:pt x="311158" y="1006492"/>
                  <a:pt x="276233" y="1031054"/>
                </a:cubicBezTo>
                <a:cubicBezTo>
                  <a:pt x="251624" y="1047778"/>
                  <a:pt x="226531" y="1063911"/>
                  <a:pt x="198886" y="1075239"/>
                </a:cubicBezTo>
                <a:cubicBezTo>
                  <a:pt x="187307" y="1080152"/>
                  <a:pt x="175674" y="1085118"/>
                  <a:pt x="163316" y="1087802"/>
                </a:cubicBezTo>
                <a:cubicBezTo>
                  <a:pt x="158668" y="1087910"/>
                  <a:pt x="151280" y="1091587"/>
                  <a:pt x="148030" y="1087185"/>
                </a:cubicBezTo>
                <a:cubicBezTo>
                  <a:pt x="138788" y="1059965"/>
                  <a:pt x="154477" y="1033121"/>
                  <a:pt x="168206" y="1010384"/>
                </a:cubicBezTo>
                <a:cubicBezTo>
                  <a:pt x="176427" y="997069"/>
                  <a:pt x="184970" y="983889"/>
                  <a:pt x="194454" y="971406"/>
                </a:cubicBezTo>
                <a:cubicBezTo>
                  <a:pt x="221104" y="937610"/>
                  <a:pt x="252671" y="908135"/>
                  <a:pt x="285662" y="880646"/>
                </a:cubicBezTo>
                <a:cubicBezTo>
                  <a:pt x="308364" y="860057"/>
                  <a:pt x="331576" y="840085"/>
                  <a:pt x="355271" y="820623"/>
                </a:cubicBezTo>
                <a:cubicBezTo>
                  <a:pt x="388397" y="794933"/>
                  <a:pt x="421011" y="768572"/>
                  <a:pt x="455185" y="744359"/>
                </a:cubicBezTo>
                <a:cubicBezTo>
                  <a:pt x="470874" y="732547"/>
                  <a:pt x="483689" y="717434"/>
                  <a:pt x="499835" y="706186"/>
                </a:cubicBezTo>
                <a:cubicBezTo>
                  <a:pt x="506364" y="701193"/>
                  <a:pt x="513429" y="696898"/>
                  <a:pt x="519796" y="691744"/>
                </a:cubicBezTo>
                <a:cubicBezTo>
                  <a:pt x="521005" y="690536"/>
                  <a:pt x="521919" y="688738"/>
                  <a:pt x="522161" y="687047"/>
                </a:cubicBezTo>
                <a:cubicBezTo>
                  <a:pt x="522107" y="674215"/>
                  <a:pt x="504187" y="677141"/>
                  <a:pt x="495322" y="675987"/>
                </a:cubicBezTo>
                <a:cubicBezTo>
                  <a:pt x="453841" y="674215"/>
                  <a:pt x="412549" y="678886"/>
                  <a:pt x="371256" y="682000"/>
                </a:cubicBezTo>
                <a:cubicBezTo>
                  <a:pt x="314301" y="685167"/>
                  <a:pt x="257319" y="688604"/>
                  <a:pt x="200283" y="689463"/>
                </a:cubicBezTo>
                <a:cubicBezTo>
                  <a:pt x="147976" y="689275"/>
                  <a:pt x="94164" y="691422"/>
                  <a:pt x="43657" y="675799"/>
                </a:cubicBezTo>
                <a:cubicBezTo>
                  <a:pt x="28370" y="669839"/>
                  <a:pt x="860" y="653760"/>
                  <a:pt x="0" y="635747"/>
                </a:cubicBezTo>
                <a:cubicBezTo>
                  <a:pt x="2445" y="626084"/>
                  <a:pt x="13836" y="623238"/>
                  <a:pt x="22003" y="619748"/>
                </a:cubicBezTo>
                <a:cubicBezTo>
                  <a:pt x="57654" y="606836"/>
                  <a:pt x="94298" y="606863"/>
                  <a:pt x="132179" y="605816"/>
                </a:cubicBezTo>
                <a:cubicBezTo>
                  <a:pt x="174842" y="605118"/>
                  <a:pt x="217450" y="602810"/>
                  <a:pt x="260059" y="600662"/>
                </a:cubicBezTo>
                <a:cubicBezTo>
                  <a:pt x="330635" y="600018"/>
                  <a:pt x="401158" y="596072"/>
                  <a:pt x="471734" y="596340"/>
                </a:cubicBezTo>
                <a:cubicBezTo>
                  <a:pt x="484817" y="595669"/>
                  <a:pt x="517029" y="606407"/>
                  <a:pt x="525116" y="596528"/>
                </a:cubicBezTo>
                <a:cubicBezTo>
                  <a:pt x="533713" y="578596"/>
                  <a:pt x="504268" y="550142"/>
                  <a:pt x="493629" y="536800"/>
                </a:cubicBezTo>
                <a:cubicBezTo>
                  <a:pt x="475817" y="514895"/>
                  <a:pt x="457898" y="493071"/>
                  <a:pt x="438501" y="472508"/>
                </a:cubicBezTo>
                <a:cubicBezTo>
                  <a:pt x="427379" y="460294"/>
                  <a:pt x="417653" y="446926"/>
                  <a:pt x="407686" y="433826"/>
                </a:cubicBezTo>
                <a:cubicBezTo>
                  <a:pt x="389606" y="410686"/>
                  <a:pt x="370638" y="388271"/>
                  <a:pt x="353740" y="364219"/>
                </a:cubicBezTo>
                <a:cubicBezTo>
                  <a:pt x="330340" y="334556"/>
                  <a:pt x="311346" y="302048"/>
                  <a:pt x="293265" y="268976"/>
                </a:cubicBezTo>
                <a:cubicBezTo>
                  <a:pt x="281337" y="248011"/>
                  <a:pt x="267340" y="228227"/>
                  <a:pt x="256594" y="206590"/>
                </a:cubicBezTo>
                <a:cubicBezTo>
                  <a:pt x="241522" y="176015"/>
                  <a:pt x="230319" y="143641"/>
                  <a:pt x="223280" y="110274"/>
                </a:cubicBezTo>
                <a:cubicBezTo>
                  <a:pt x="221077" y="96530"/>
                  <a:pt x="216591" y="81121"/>
                  <a:pt x="223764" y="68155"/>
                </a:cubicBezTo>
                <a:cubicBezTo>
                  <a:pt x="250495" y="57471"/>
                  <a:pt x="286630" y="78705"/>
                  <a:pt x="308095" y="94892"/>
                </a:cubicBezTo>
                <a:cubicBezTo>
                  <a:pt x="342295" y="122246"/>
                  <a:pt x="369940" y="156875"/>
                  <a:pt x="395946" y="191853"/>
                </a:cubicBezTo>
                <a:cubicBezTo>
                  <a:pt x="409620" y="215154"/>
                  <a:pt x="424880" y="237354"/>
                  <a:pt x="441000" y="259044"/>
                </a:cubicBezTo>
                <a:cubicBezTo>
                  <a:pt x="468456" y="302075"/>
                  <a:pt x="496558" y="345106"/>
                  <a:pt x="519743" y="390687"/>
                </a:cubicBezTo>
                <a:cubicBezTo>
                  <a:pt x="532101" y="416673"/>
                  <a:pt x="547011" y="441262"/>
                  <a:pt x="562002" y="465770"/>
                </a:cubicBezTo>
                <a:cubicBezTo>
                  <a:pt x="571217" y="479407"/>
                  <a:pt x="577396" y="495594"/>
                  <a:pt x="589325" y="507164"/>
                </a:cubicBezTo>
                <a:cubicBezTo>
                  <a:pt x="593569" y="510439"/>
                  <a:pt x="600152" y="507594"/>
                  <a:pt x="600420" y="502144"/>
                </a:cubicBezTo>
                <a:cubicBezTo>
                  <a:pt x="604316" y="500373"/>
                  <a:pt x="602919" y="495728"/>
                  <a:pt x="603483" y="492292"/>
                </a:cubicBezTo>
                <a:cubicBezTo>
                  <a:pt x="604128" y="483998"/>
                  <a:pt x="605175" y="475730"/>
                  <a:pt x="606223" y="467462"/>
                </a:cubicBezTo>
                <a:cubicBezTo>
                  <a:pt x="609340" y="441315"/>
                  <a:pt x="614068" y="415411"/>
                  <a:pt x="618044" y="389426"/>
                </a:cubicBezTo>
                <a:cubicBezTo>
                  <a:pt x="621832" y="362072"/>
                  <a:pt x="628146" y="335120"/>
                  <a:pt x="631450" y="307712"/>
                </a:cubicBezTo>
                <a:cubicBezTo>
                  <a:pt x="639537" y="256333"/>
                  <a:pt x="651196" y="205517"/>
                  <a:pt x="662211" y="154701"/>
                </a:cubicBezTo>
                <a:cubicBezTo>
                  <a:pt x="673495" y="112770"/>
                  <a:pt x="687787" y="47297"/>
                  <a:pt x="720644" y="18225"/>
                </a:cubicBezTo>
                <a:cubicBezTo>
                  <a:pt x="737381" y="2441"/>
                  <a:pt x="772172" y="-11035"/>
                  <a:pt x="787083" y="13420"/>
                </a:cubicBezTo>
                <a:cubicBezTo>
                  <a:pt x="791623" y="27889"/>
                  <a:pt x="790065" y="44130"/>
                  <a:pt x="790602" y="59216"/>
                </a:cubicBezTo>
                <a:cubicBezTo>
                  <a:pt x="791005" y="92745"/>
                  <a:pt x="785739" y="125951"/>
                  <a:pt x="782516" y="159264"/>
                </a:cubicBezTo>
                <a:cubicBezTo>
                  <a:pt x="779721" y="186994"/>
                  <a:pt x="776175" y="214617"/>
                  <a:pt x="771071" y="241998"/>
                </a:cubicBezTo>
                <a:cubicBezTo>
                  <a:pt x="761533" y="303095"/>
                  <a:pt x="751136" y="364139"/>
                  <a:pt x="743936" y="425558"/>
                </a:cubicBezTo>
                <a:cubicBezTo>
                  <a:pt x="741572" y="444483"/>
                  <a:pt x="739880" y="463462"/>
                  <a:pt x="738832" y="482521"/>
                </a:cubicBezTo>
                <a:cubicBezTo>
                  <a:pt x="738778" y="486118"/>
                  <a:pt x="737730" y="490199"/>
                  <a:pt x="738402" y="493849"/>
                </a:cubicBezTo>
                <a:cubicBezTo>
                  <a:pt x="739611" y="498225"/>
                  <a:pt x="744984" y="500534"/>
                  <a:pt x="748987" y="498252"/>
                </a:cubicBezTo>
                <a:cubicBezTo>
                  <a:pt x="755542" y="494064"/>
                  <a:pt x="760513" y="487675"/>
                  <a:pt x="766584" y="482790"/>
                </a:cubicBezTo>
                <a:cubicBezTo>
                  <a:pt x="784692" y="468509"/>
                  <a:pt x="801133" y="452402"/>
                  <a:pt x="816259" y="435034"/>
                </a:cubicBezTo>
                <a:cubicBezTo>
                  <a:pt x="830901" y="419223"/>
                  <a:pt x="847074" y="404969"/>
                  <a:pt x="861205" y="388701"/>
                </a:cubicBezTo>
                <a:cubicBezTo>
                  <a:pt x="879124" y="367091"/>
                  <a:pt x="900509" y="349025"/>
                  <a:pt x="920739" y="329724"/>
                </a:cubicBezTo>
                <a:cubicBezTo>
                  <a:pt x="931190" y="319389"/>
                  <a:pt x="941909" y="309269"/>
                  <a:pt x="952978" y="299605"/>
                </a:cubicBezTo>
                <a:cubicBezTo>
                  <a:pt x="980972" y="274640"/>
                  <a:pt x="1010363" y="249487"/>
                  <a:pt x="1039512" y="225623"/>
                </a:cubicBezTo>
                <a:cubicBezTo>
                  <a:pt x="1065706" y="204523"/>
                  <a:pt x="1092169" y="182968"/>
                  <a:pt x="1123118" y="169089"/>
                </a:cubicBezTo>
                <a:cubicBezTo>
                  <a:pt x="1149205" y="156660"/>
                  <a:pt x="1189584" y="150110"/>
                  <a:pt x="1196166" y="187558"/>
                </a:cubicBezTo>
                <a:cubicBezTo>
                  <a:pt x="1195172" y="211771"/>
                  <a:pt x="1180208" y="232146"/>
                  <a:pt x="1166130" y="251179"/>
                </a:cubicBezTo>
                <a:cubicBezTo>
                  <a:pt x="1147700" y="275634"/>
                  <a:pt x="1123870" y="294559"/>
                  <a:pt x="1100444" y="313913"/>
                </a:cubicBezTo>
                <a:cubicBezTo>
                  <a:pt x="1081611" y="331496"/>
                  <a:pt x="1062267" y="348515"/>
                  <a:pt x="1043300" y="365937"/>
                </a:cubicBezTo>
                <a:cubicBezTo>
                  <a:pt x="1024897" y="384299"/>
                  <a:pt x="1004721" y="400754"/>
                  <a:pt x="985647" y="418391"/>
                </a:cubicBezTo>
                <a:cubicBezTo>
                  <a:pt x="966706" y="437208"/>
                  <a:pt x="946235" y="453879"/>
                  <a:pt x="926730" y="472240"/>
                </a:cubicBezTo>
                <a:cubicBezTo>
                  <a:pt x="916844" y="481957"/>
                  <a:pt x="906796" y="491595"/>
                  <a:pt x="896426" y="500829"/>
                </a:cubicBezTo>
                <a:cubicBezTo>
                  <a:pt x="887023" y="509285"/>
                  <a:pt x="877647" y="517794"/>
                  <a:pt x="868996" y="527056"/>
                </a:cubicBezTo>
                <a:cubicBezTo>
                  <a:pt x="865262" y="531404"/>
                  <a:pt x="859029" y="536263"/>
                  <a:pt x="861823" y="542679"/>
                </a:cubicBezTo>
                <a:cubicBezTo>
                  <a:pt x="867492" y="553524"/>
                  <a:pt x="895083" y="547672"/>
                  <a:pt x="906044" y="548209"/>
                </a:cubicBezTo>
                <a:cubicBezTo>
                  <a:pt x="954214" y="546705"/>
                  <a:pt x="1002411" y="548665"/>
                  <a:pt x="1050527" y="551081"/>
                </a:cubicBezTo>
                <a:cubicBezTo>
                  <a:pt x="1098724" y="554973"/>
                  <a:pt x="1147055" y="559966"/>
                  <a:pt x="1195252" y="564208"/>
                </a:cubicBezTo>
                <a:cubicBezTo>
                  <a:pt x="1208820" y="565523"/>
                  <a:pt x="1222360" y="567161"/>
                  <a:pt x="1235873" y="568771"/>
                </a:cubicBezTo>
                <a:cubicBezTo>
                  <a:pt x="1256721" y="571885"/>
                  <a:pt x="1278616" y="572986"/>
                  <a:pt x="1297772" y="58214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4" name="Google Shape;1784;p31"/>
          <p:cNvSpPr/>
          <p:nvPr/>
        </p:nvSpPr>
        <p:spPr>
          <a:xfrm>
            <a:off x="43918" y="1404079"/>
            <a:ext cx="657641" cy="594918"/>
          </a:xfrm>
          <a:custGeom>
            <a:rect b="b" l="l" r="r" t="t"/>
            <a:pathLst>
              <a:path extrusionOk="0" h="1189836" w="1315281">
                <a:moveTo>
                  <a:pt x="1297772" y="582140"/>
                </a:moveTo>
                <a:cubicBezTo>
                  <a:pt x="1325873" y="600125"/>
                  <a:pt x="1318163" y="624097"/>
                  <a:pt x="1288772" y="633063"/>
                </a:cubicBezTo>
                <a:cubicBezTo>
                  <a:pt x="1266742" y="639989"/>
                  <a:pt x="1245196" y="648686"/>
                  <a:pt x="1222494" y="653303"/>
                </a:cubicBezTo>
                <a:cubicBezTo>
                  <a:pt x="1200303" y="657491"/>
                  <a:pt x="1177602" y="657250"/>
                  <a:pt x="1155223" y="660095"/>
                </a:cubicBezTo>
                <a:cubicBezTo>
                  <a:pt x="1127282" y="663880"/>
                  <a:pt x="1099100" y="662511"/>
                  <a:pt x="1071026" y="663477"/>
                </a:cubicBezTo>
                <a:cubicBezTo>
                  <a:pt x="1036342" y="665786"/>
                  <a:pt x="1001766" y="662699"/>
                  <a:pt x="967163" y="660954"/>
                </a:cubicBezTo>
                <a:cubicBezTo>
                  <a:pt x="950748" y="660712"/>
                  <a:pt x="934172" y="659102"/>
                  <a:pt x="917838" y="660605"/>
                </a:cubicBezTo>
                <a:cubicBezTo>
                  <a:pt x="902874" y="666484"/>
                  <a:pt x="917408" y="680953"/>
                  <a:pt x="924823" y="686859"/>
                </a:cubicBezTo>
                <a:cubicBezTo>
                  <a:pt x="935408" y="695556"/>
                  <a:pt x="947121" y="702750"/>
                  <a:pt x="957438" y="711770"/>
                </a:cubicBezTo>
                <a:cubicBezTo>
                  <a:pt x="970682" y="723689"/>
                  <a:pt x="982772" y="736842"/>
                  <a:pt x="996447" y="748278"/>
                </a:cubicBezTo>
                <a:cubicBezTo>
                  <a:pt x="1018530" y="766398"/>
                  <a:pt x="1039324" y="786934"/>
                  <a:pt x="1058694" y="808140"/>
                </a:cubicBezTo>
                <a:cubicBezTo>
                  <a:pt x="1076533" y="828864"/>
                  <a:pt x="1091900" y="851574"/>
                  <a:pt x="1108181" y="873506"/>
                </a:cubicBezTo>
                <a:cubicBezTo>
                  <a:pt x="1121560" y="893854"/>
                  <a:pt x="1132118" y="915839"/>
                  <a:pt x="1143160" y="937502"/>
                </a:cubicBezTo>
                <a:cubicBezTo>
                  <a:pt x="1147324" y="945904"/>
                  <a:pt x="1151166" y="954494"/>
                  <a:pt x="1152885" y="963783"/>
                </a:cubicBezTo>
                <a:cubicBezTo>
                  <a:pt x="1155088" y="970494"/>
                  <a:pt x="1151596" y="976668"/>
                  <a:pt x="1146142" y="980587"/>
                </a:cubicBezTo>
                <a:cubicBezTo>
                  <a:pt x="1118900" y="994653"/>
                  <a:pt x="1082470" y="964776"/>
                  <a:pt x="1060494" y="949850"/>
                </a:cubicBezTo>
                <a:cubicBezTo>
                  <a:pt x="1039217" y="932939"/>
                  <a:pt x="1019793" y="913665"/>
                  <a:pt x="1000960" y="894095"/>
                </a:cubicBezTo>
                <a:cubicBezTo>
                  <a:pt x="991450" y="883197"/>
                  <a:pt x="982557" y="871707"/>
                  <a:pt x="972429" y="861345"/>
                </a:cubicBezTo>
                <a:cubicBezTo>
                  <a:pt x="957545" y="846527"/>
                  <a:pt x="942581" y="831871"/>
                  <a:pt x="929121" y="815737"/>
                </a:cubicBezTo>
                <a:cubicBezTo>
                  <a:pt x="916387" y="801349"/>
                  <a:pt x="901987" y="788625"/>
                  <a:pt x="888662" y="774800"/>
                </a:cubicBezTo>
                <a:cubicBezTo>
                  <a:pt x="870957" y="755606"/>
                  <a:pt x="851345" y="738453"/>
                  <a:pt x="832217" y="720736"/>
                </a:cubicBezTo>
                <a:cubicBezTo>
                  <a:pt x="825017" y="714079"/>
                  <a:pt x="818301" y="706911"/>
                  <a:pt x="811342" y="700012"/>
                </a:cubicBezTo>
                <a:cubicBezTo>
                  <a:pt x="805539" y="695288"/>
                  <a:pt x="798474" y="700173"/>
                  <a:pt x="797453" y="706723"/>
                </a:cubicBezTo>
                <a:cubicBezTo>
                  <a:pt x="790817" y="759901"/>
                  <a:pt x="789366" y="813590"/>
                  <a:pt x="784799" y="867010"/>
                </a:cubicBezTo>
                <a:cubicBezTo>
                  <a:pt x="778647" y="944321"/>
                  <a:pt x="763092" y="1020612"/>
                  <a:pt x="745038" y="1095936"/>
                </a:cubicBezTo>
                <a:cubicBezTo>
                  <a:pt x="739960" y="1118056"/>
                  <a:pt x="733647" y="1139880"/>
                  <a:pt x="726178" y="1161328"/>
                </a:cubicBezTo>
                <a:cubicBezTo>
                  <a:pt x="722659" y="1171637"/>
                  <a:pt x="717608" y="1181301"/>
                  <a:pt x="710811" y="1189837"/>
                </a:cubicBezTo>
                <a:cubicBezTo>
                  <a:pt x="697163" y="1178348"/>
                  <a:pt x="693483" y="1159557"/>
                  <a:pt x="687196" y="1143611"/>
                </a:cubicBezTo>
                <a:cubicBezTo>
                  <a:pt x="679459" y="1121894"/>
                  <a:pt x="674462" y="1099292"/>
                  <a:pt x="669626" y="1076770"/>
                </a:cubicBezTo>
                <a:cubicBezTo>
                  <a:pt x="659041" y="1029416"/>
                  <a:pt x="654796" y="981151"/>
                  <a:pt x="654528" y="932697"/>
                </a:cubicBezTo>
                <a:cubicBezTo>
                  <a:pt x="652432" y="865560"/>
                  <a:pt x="652540" y="798369"/>
                  <a:pt x="652593" y="731205"/>
                </a:cubicBezTo>
                <a:cubicBezTo>
                  <a:pt x="652244" y="724709"/>
                  <a:pt x="653399" y="717971"/>
                  <a:pt x="652002" y="711609"/>
                </a:cubicBezTo>
                <a:cubicBezTo>
                  <a:pt x="645931" y="698939"/>
                  <a:pt x="634163" y="712468"/>
                  <a:pt x="628065" y="718105"/>
                </a:cubicBezTo>
                <a:cubicBezTo>
                  <a:pt x="615008" y="730373"/>
                  <a:pt x="600635" y="741111"/>
                  <a:pt x="587202" y="752949"/>
                </a:cubicBezTo>
                <a:cubicBezTo>
                  <a:pt x="541208" y="793269"/>
                  <a:pt x="496370" y="834877"/>
                  <a:pt x="454647" y="879626"/>
                </a:cubicBezTo>
                <a:cubicBezTo>
                  <a:pt x="444788" y="889720"/>
                  <a:pt x="434202" y="899035"/>
                  <a:pt x="423805" y="908591"/>
                </a:cubicBezTo>
                <a:cubicBezTo>
                  <a:pt x="408411" y="923328"/>
                  <a:pt x="393797" y="938925"/>
                  <a:pt x="377516" y="952750"/>
                </a:cubicBezTo>
                <a:cubicBezTo>
                  <a:pt x="345519" y="981070"/>
                  <a:pt x="311158" y="1006492"/>
                  <a:pt x="276233" y="1031054"/>
                </a:cubicBezTo>
                <a:cubicBezTo>
                  <a:pt x="251624" y="1047778"/>
                  <a:pt x="226531" y="1063911"/>
                  <a:pt x="198886" y="1075239"/>
                </a:cubicBezTo>
                <a:cubicBezTo>
                  <a:pt x="187307" y="1080152"/>
                  <a:pt x="175674" y="1085118"/>
                  <a:pt x="163316" y="1087802"/>
                </a:cubicBezTo>
                <a:cubicBezTo>
                  <a:pt x="158668" y="1087910"/>
                  <a:pt x="151280" y="1091587"/>
                  <a:pt x="148030" y="1087185"/>
                </a:cubicBezTo>
                <a:cubicBezTo>
                  <a:pt x="138788" y="1059965"/>
                  <a:pt x="154477" y="1033121"/>
                  <a:pt x="168206" y="1010384"/>
                </a:cubicBezTo>
                <a:cubicBezTo>
                  <a:pt x="176427" y="997069"/>
                  <a:pt x="184970" y="983889"/>
                  <a:pt x="194454" y="971406"/>
                </a:cubicBezTo>
                <a:cubicBezTo>
                  <a:pt x="221104" y="937610"/>
                  <a:pt x="252671" y="908135"/>
                  <a:pt x="285662" y="880646"/>
                </a:cubicBezTo>
                <a:cubicBezTo>
                  <a:pt x="308364" y="860057"/>
                  <a:pt x="331576" y="840085"/>
                  <a:pt x="355271" y="820623"/>
                </a:cubicBezTo>
                <a:cubicBezTo>
                  <a:pt x="388397" y="794933"/>
                  <a:pt x="421011" y="768572"/>
                  <a:pt x="455185" y="744359"/>
                </a:cubicBezTo>
                <a:cubicBezTo>
                  <a:pt x="470874" y="732547"/>
                  <a:pt x="483689" y="717434"/>
                  <a:pt x="499835" y="706186"/>
                </a:cubicBezTo>
                <a:cubicBezTo>
                  <a:pt x="506364" y="701193"/>
                  <a:pt x="513429" y="696898"/>
                  <a:pt x="519796" y="691744"/>
                </a:cubicBezTo>
                <a:cubicBezTo>
                  <a:pt x="521005" y="690536"/>
                  <a:pt x="521919" y="688738"/>
                  <a:pt x="522161" y="687047"/>
                </a:cubicBezTo>
                <a:cubicBezTo>
                  <a:pt x="522107" y="674215"/>
                  <a:pt x="504187" y="677141"/>
                  <a:pt x="495322" y="675987"/>
                </a:cubicBezTo>
                <a:cubicBezTo>
                  <a:pt x="453841" y="674215"/>
                  <a:pt x="412549" y="678886"/>
                  <a:pt x="371256" y="682000"/>
                </a:cubicBezTo>
                <a:cubicBezTo>
                  <a:pt x="314301" y="685167"/>
                  <a:pt x="257319" y="688604"/>
                  <a:pt x="200283" y="689463"/>
                </a:cubicBezTo>
                <a:cubicBezTo>
                  <a:pt x="147976" y="689275"/>
                  <a:pt x="94164" y="691422"/>
                  <a:pt x="43657" y="675799"/>
                </a:cubicBezTo>
                <a:cubicBezTo>
                  <a:pt x="28370" y="669839"/>
                  <a:pt x="860" y="653760"/>
                  <a:pt x="0" y="635747"/>
                </a:cubicBezTo>
                <a:cubicBezTo>
                  <a:pt x="2445" y="626084"/>
                  <a:pt x="13836" y="623238"/>
                  <a:pt x="22003" y="619748"/>
                </a:cubicBezTo>
                <a:cubicBezTo>
                  <a:pt x="57654" y="606836"/>
                  <a:pt x="94298" y="606863"/>
                  <a:pt x="132179" y="605816"/>
                </a:cubicBezTo>
                <a:cubicBezTo>
                  <a:pt x="174842" y="605118"/>
                  <a:pt x="217450" y="602810"/>
                  <a:pt x="260059" y="600662"/>
                </a:cubicBezTo>
                <a:cubicBezTo>
                  <a:pt x="330635" y="600018"/>
                  <a:pt x="401158" y="596072"/>
                  <a:pt x="471734" y="596340"/>
                </a:cubicBezTo>
                <a:cubicBezTo>
                  <a:pt x="484817" y="595669"/>
                  <a:pt x="517029" y="606407"/>
                  <a:pt x="525116" y="596528"/>
                </a:cubicBezTo>
                <a:cubicBezTo>
                  <a:pt x="533713" y="578596"/>
                  <a:pt x="504268" y="550142"/>
                  <a:pt x="493629" y="536800"/>
                </a:cubicBezTo>
                <a:cubicBezTo>
                  <a:pt x="475817" y="514895"/>
                  <a:pt x="457898" y="493071"/>
                  <a:pt x="438501" y="472508"/>
                </a:cubicBezTo>
                <a:cubicBezTo>
                  <a:pt x="427379" y="460294"/>
                  <a:pt x="417653" y="446926"/>
                  <a:pt x="407686" y="433826"/>
                </a:cubicBezTo>
                <a:cubicBezTo>
                  <a:pt x="389606" y="410686"/>
                  <a:pt x="370638" y="388271"/>
                  <a:pt x="353740" y="364219"/>
                </a:cubicBezTo>
                <a:cubicBezTo>
                  <a:pt x="330340" y="334556"/>
                  <a:pt x="311346" y="302048"/>
                  <a:pt x="293265" y="268976"/>
                </a:cubicBezTo>
                <a:cubicBezTo>
                  <a:pt x="281337" y="248011"/>
                  <a:pt x="267340" y="228227"/>
                  <a:pt x="256594" y="206590"/>
                </a:cubicBezTo>
                <a:cubicBezTo>
                  <a:pt x="241522" y="176015"/>
                  <a:pt x="230319" y="143641"/>
                  <a:pt x="223280" y="110274"/>
                </a:cubicBezTo>
                <a:cubicBezTo>
                  <a:pt x="221077" y="96530"/>
                  <a:pt x="216591" y="81121"/>
                  <a:pt x="223764" y="68155"/>
                </a:cubicBezTo>
                <a:cubicBezTo>
                  <a:pt x="250495" y="57471"/>
                  <a:pt x="286630" y="78705"/>
                  <a:pt x="308095" y="94892"/>
                </a:cubicBezTo>
                <a:cubicBezTo>
                  <a:pt x="342295" y="122246"/>
                  <a:pt x="369940" y="156875"/>
                  <a:pt x="395946" y="191853"/>
                </a:cubicBezTo>
                <a:cubicBezTo>
                  <a:pt x="409620" y="215154"/>
                  <a:pt x="424880" y="237354"/>
                  <a:pt x="441000" y="259044"/>
                </a:cubicBezTo>
                <a:cubicBezTo>
                  <a:pt x="468456" y="302075"/>
                  <a:pt x="496558" y="345106"/>
                  <a:pt x="519743" y="390687"/>
                </a:cubicBezTo>
                <a:cubicBezTo>
                  <a:pt x="532101" y="416673"/>
                  <a:pt x="547011" y="441262"/>
                  <a:pt x="562002" y="465770"/>
                </a:cubicBezTo>
                <a:cubicBezTo>
                  <a:pt x="571217" y="479407"/>
                  <a:pt x="577396" y="495594"/>
                  <a:pt x="589325" y="507164"/>
                </a:cubicBezTo>
                <a:cubicBezTo>
                  <a:pt x="593569" y="510439"/>
                  <a:pt x="600152" y="507594"/>
                  <a:pt x="600420" y="502144"/>
                </a:cubicBezTo>
                <a:cubicBezTo>
                  <a:pt x="604316" y="500373"/>
                  <a:pt x="602919" y="495728"/>
                  <a:pt x="603483" y="492292"/>
                </a:cubicBezTo>
                <a:cubicBezTo>
                  <a:pt x="604128" y="483998"/>
                  <a:pt x="605175" y="475730"/>
                  <a:pt x="606223" y="467462"/>
                </a:cubicBezTo>
                <a:cubicBezTo>
                  <a:pt x="609340" y="441315"/>
                  <a:pt x="614068" y="415411"/>
                  <a:pt x="618044" y="389426"/>
                </a:cubicBezTo>
                <a:cubicBezTo>
                  <a:pt x="621832" y="362072"/>
                  <a:pt x="628146" y="335120"/>
                  <a:pt x="631450" y="307712"/>
                </a:cubicBezTo>
                <a:cubicBezTo>
                  <a:pt x="639537" y="256333"/>
                  <a:pt x="651196" y="205517"/>
                  <a:pt x="662211" y="154701"/>
                </a:cubicBezTo>
                <a:cubicBezTo>
                  <a:pt x="673495" y="112770"/>
                  <a:pt x="687787" y="47297"/>
                  <a:pt x="720644" y="18225"/>
                </a:cubicBezTo>
                <a:cubicBezTo>
                  <a:pt x="737381" y="2441"/>
                  <a:pt x="772172" y="-11035"/>
                  <a:pt x="787083" y="13420"/>
                </a:cubicBezTo>
                <a:cubicBezTo>
                  <a:pt x="791623" y="27889"/>
                  <a:pt x="790065" y="44130"/>
                  <a:pt x="790602" y="59216"/>
                </a:cubicBezTo>
                <a:cubicBezTo>
                  <a:pt x="791005" y="92745"/>
                  <a:pt x="785739" y="125951"/>
                  <a:pt x="782516" y="159264"/>
                </a:cubicBezTo>
                <a:cubicBezTo>
                  <a:pt x="779721" y="186994"/>
                  <a:pt x="776175" y="214617"/>
                  <a:pt x="771071" y="241998"/>
                </a:cubicBezTo>
                <a:cubicBezTo>
                  <a:pt x="761533" y="303095"/>
                  <a:pt x="751136" y="364139"/>
                  <a:pt x="743936" y="425558"/>
                </a:cubicBezTo>
                <a:cubicBezTo>
                  <a:pt x="741572" y="444483"/>
                  <a:pt x="739880" y="463462"/>
                  <a:pt x="738832" y="482521"/>
                </a:cubicBezTo>
                <a:cubicBezTo>
                  <a:pt x="738778" y="486118"/>
                  <a:pt x="737730" y="490199"/>
                  <a:pt x="738402" y="493849"/>
                </a:cubicBezTo>
                <a:cubicBezTo>
                  <a:pt x="739611" y="498225"/>
                  <a:pt x="744984" y="500534"/>
                  <a:pt x="748987" y="498252"/>
                </a:cubicBezTo>
                <a:cubicBezTo>
                  <a:pt x="755542" y="494064"/>
                  <a:pt x="760513" y="487675"/>
                  <a:pt x="766584" y="482790"/>
                </a:cubicBezTo>
                <a:cubicBezTo>
                  <a:pt x="784692" y="468509"/>
                  <a:pt x="801133" y="452402"/>
                  <a:pt x="816259" y="435034"/>
                </a:cubicBezTo>
                <a:cubicBezTo>
                  <a:pt x="830901" y="419223"/>
                  <a:pt x="847074" y="404969"/>
                  <a:pt x="861205" y="388701"/>
                </a:cubicBezTo>
                <a:cubicBezTo>
                  <a:pt x="879124" y="367091"/>
                  <a:pt x="900509" y="349025"/>
                  <a:pt x="920739" y="329724"/>
                </a:cubicBezTo>
                <a:cubicBezTo>
                  <a:pt x="931190" y="319389"/>
                  <a:pt x="941909" y="309269"/>
                  <a:pt x="952978" y="299605"/>
                </a:cubicBezTo>
                <a:cubicBezTo>
                  <a:pt x="980972" y="274640"/>
                  <a:pt x="1010363" y="249487"/>
                  <a:pt x="1039512" y="225623"/>
                </a:cubicBezTo>
                <a:cubicBezTo>
                  <a:pt x="1065706" y="204523"/>
                  <a:pt x="1092169" y="182968"/>
                  <a:pt x="1123118" y="169089"/>
                </a:cubicBezTo>
                <a:cubicBezTo>
                  <a:pt x="1149205" y="156660"/>
                  <a:pt x="1189584" y="150110"/>
                  <a:pt x="1196166" y="187558"/>
                </a:cubicBezTo>
                <a:cubicBezTo>
                  <a:pt x="1195172" y="211771"/>
                  <a:pt x="1180208" y="232146"/>
                  <a:pt x="1166130" y="251179"/>
                </a:cubicBezTo>
                <a:cubicBezTo>
                  <a:pt x="1147700" y="275634"/>
                  <a:pt x="1123870" y="294559"/>
                  <a:pt x="1100444" y="313913"/>
                </a:cubicBezTo>
                <a:cubicBezTo>
                  <a:pt x="1081611" y="331496"/>
                  <a:pt x="1062267" y="348515"/>
                  <a:pt x="1043300" y="365937"/>
                </a:cubicBezTo>
                <a:cubicBezTo>
                  <a:pt x="1024897" y="384299"/>
                  <a:pt x="1004721" y="400754"/>
                  <a:pt x="985647" y="418391"/>
                </a:cubicBezTo>
                <a:cubicBezTo>
                  <a:pt x="966706" y="437208"/>
                  <a:pt x="946235" y="453879"/>
                  <a:pt x="926730" y="472240"/>
                </a:cubicBezTo>
                <a:cubicBezTo>
                  <a:pt x="916844" y="481957"/>
                  <a:pt x="906796" y="491595"/>
                  <a:pt x="896426" y="500829"/>
                </a:cubicBezTo>
                <a:cubicBezTo>
                  <a:pt x="887023" y="509285"/>
                  <a:pt x="877647" y="517794"/>
                  <a:pt x="868996" y="527056"/>
                </a:cubicBezTo>
                <a:cubicBezTo>
                  <a:pt x="865262" y="531404"/>
                  <a:pt x="859029" y="536263"/>
                  <a:pt x="861823" y="542679"/>
                </a:cubicBezTo>
                <a:cubicBezTo>
                  <a:pt x="867492" y="553524"/>
                  <a:pt x="895083" y="547672"/>
                  <a:pt x="906044" y="548209"/>
                </a:cubicBezTo>
                <a:cubicBezTo>
                  <a:pt x="954214" y="546705"/>
                  <a:pt x="1002411" y="548665"/>
                  <a:pt x="1050527" y="551081"/>
                </a:cubicBezTo>
                <a:cubicBezTo>
                  <a:pt x="1098724" y="554973"/>
                  <a:pt x="1147055" y="559966"/>
                  <a:pt x="1195252" y="564208"/>
                </a:cubicBezTo>
                <a:cubicBezTo>
                  <a:pt x="1208820" y="565523"/>
                  <a:pt x="1222360" y="567161"/>
                  <a:pt x="1235873" y="568771"/>
                </a:cubicBezTo>
                <a:cubicBezTo>
                  <a:pt x="1256721" y="571885"/>
                  <a:pt x="1278616" y="572986"/>
                  <a:pt x="1297772" y="58214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5" name="Google Shape;1785;p31"/>
          <p:cNvSpPr/>
          <p:nvPr/>
        </p:nvSpPr>
        <p:spPr>
          <a:xfrm rot="-817112">
            <a:off x="7830678" y="1221054"/>
            <a:ext cx="759603" cy="962620"/>
          </a:xfrm>
          <a:custGeom>
            <a:rect b="b" l="l" r="r" t="t"/>
            <a:pathLst>
              <a:path extrusionOk="0" h="1926686" w="1522158">
                <a:moveTo>
                  <a:pt x="1509325" y="694410"/>
                </a:moveTo>
                <a:cubicBezTo>
                  <a:pt x="1526318" y="745237"/>
                  <a:pt x="1521050" y="799904"/>
                  <a:pt x="1522159" y="852631"/>
                </a:cubicBezTo>
                <a:cubicBezTo>
                  <a:pt x="1521604" y="909634"/>
                  <a:pt x="1519505" y="966637"/>
                  <a:pt x="1519307" y="1023600"/>
                </a:cubicBezTo>
                <a:cubicBezTo>
                  <a:pt x="1518673" y="1136932"/>
                  <a:pt x="1516138" y="1250304"/>
                  <a:pt x="1512018" y="1363557"/>
                </a:cubicBezTo>
                <a:cubicBezTo>
                  <a:pt x="1512969" y="1417353"/>
                  <a:pt x="1511780" y="1470872"/>
                  <a:pt x="1507185" y="1524510"/>
                </a:cubicBezTo>
                <a:cubicBezTo>
                  <a:pt x="1507185" y="1525421"/>
                  <a:pt x="1507265" y="1526252"/>
                  <a:pt x="1507423" y="1527044"/>
                </a:cubicBezTo>
                <a:cubicBezTo>
                  <a:pt x="1492687" y="1592439"/>
                  <a:pt x="1460205" y="1653083"/>
                  <a:pt x="1420038" y="1706602"/>
                </a:cubicBezTo>
                <a:cubicBezTo>
                  <a:pt x="1391597" y="1748404"/>
                  <a:pt x="1359471" y="1787870"/>
                  <a:pt x="1321562" y="1821518"/>
                </a:cubicBezTo>
                <a:cubicBezTo>
                  <a:pt x="1310233" y="1831414"/>
                  <a:pt x="1297002" y="1842458"/>
                  <a:pt x="1283811" y="1851246"/>
                </a:cubicBezTo>
                <a:cubicBezTo>
                  <a:pt x="1267253" y="1862172"/>
                  <a:pt x="1250537" y="1872820"/>
                  <a:pt x="1233741" y="1883389"/>
                </a:cubicBezTo>
                <a:cubicBezTo>
                  <a:pt x="1231602" y="1884735"/>
                  <a:pt x="1229899" y="1886635"/>
                  <a:pt x="1228790" y="1888773"/>
                </a:cubicBezTo>
                <a:cubicBezTo>
                  <a:pt x="1208548" y="1898748"/>
                  <a:pt x="1188108" y="1908288"/>
                  <a:pt x="1166321" y="1914226"/>
                </a:cubicBezTo>
                <a:cubicBezTo>
                  <a:pt x="1125520" y="1924835"/>
                  <a:pt x="1080719" y="1927646"/>
                  <a:pt x="1038254" y="1926419"/>
                </a:cubicBezTo>
                <a:cubicBezTo>
                  <a:pt x="994047" y="1925152"/>
                  <a:pt x="948334" y="1922460"/>
                  <a:pt x="904325" y="1916008"/>
                </a:cubicBezTo>
                <a:cubicBezTo>
                  <a:pt x="838014" y="1905399"/>
                  <a:pt x="772653" y="1889248"/>
                  <a:pt x="708759" y="1868505"/>
                </a:cubicBezTo>
                <a:cubicBezTo>
                  <a:pt x="708957" y="1863082"/>
                  <a:pt x="706065" y="1857620"/>
                  <a:pt x="699608" y="1855957"/>
                </a:cubicBezTo>
                <a:cubicBezTo>
                  <a:pt x="665700" y="1844556"/>
                  <a:pt x="634644" y="1825318"/>
                  <a:pt x="604618" y="1806159"/>
                </a:cubicBezTo>
                <a:cubicBezTo>
                  <a:pt x="551894" y="1769503"/>
                  <a:pt x="510855" y="1716578"/>
                  <a:pt x="473144" y="1664919"/>
                </a:cubicBezTo>
                <a:cubicBezTo>
                  <a:pt x="436978" y="1613142"/>
                  <a:pt x="413765" y="1551389"/>
                  <a:pt x="377163" y="1499651"/>
                </a:cubicBezTo>
                <a:cubicBezTo>
                  <a:pt x="359377" y="1474396"/>
                  <a:pt x="337670" y="1452268"/>
                  <a:pt x="317151" y="1429269"/>
                </a:cubicBezTo>
                <a:cubicBezTo>
                  <a:pt x="294175" y="1403380"/>
                  <a:pt x="276271" y="1370564"/>
                  <a:pt x="252305" y="1345031"/>
                </a:cubicBezTo>
                <a:cubicBezTo>
                  <a:pt x="185202" y="1273778"/>
                  <a:pt x="108948" y="1210561"/>
                  <a:pt x="50084" y="1131826"/>
                </a:cubicBezTo>
                <a:cubicBezTo>
                  <a:pt x="18632" y="1090063"/>
                  <a:pt x="-16425" y="1055505"/>
                  <a:pt x="8412" y="999532"/>
                </a:cubicBezTo>
                <a:cubicBezTo>
                  <a:pt x="20731" y="975820"/>
                  <a:pt x="40577" y="957493"/>
                  <a:pt x="60502" y="940115"/>
                </a:cubicBezTo>
                <a:cubicBezTo>
                  <a:pt x="85181" y="917749"/>
                  <a:pt x="113187" y="906151"/>
                  <a:pt x="142698" y="927724"/>
                </a:cubicBezTo>
                <a:cubicBezTo>
                  <a:pt x="178190" y="952663"/>
                  <a:pt x="208415" y="985638"/>
                  <a:pt x="240659" y="1015129"/>
                </a:cubicBezTo>
                <a:cubicBezTo>
                  <a:pt x="274132" y="1051032"/>
                  <a:pt x="304633" y="1088797"/>
                  <a:pt x="342027" y="1121811"/>
                </a:cubicBezTo>
                <a:cubicBezTo>
                  <a:pt x="372608" y="1145839"/>
                  <a:pt x="397049" y="1179526"/>
                  <a:pt x="434205" y="1193816"/>
                </a:cubicBezTo>
                <a:cubicBezTo>
                  <a:pt x="463637" y="1204504"/>
                  <a:pt x="497981" y="1191797"/>
                  <a:pt x="514262" y="1165235"/>
                </a:cubicBezTo>
                <a:cubicBezTo>
                  <a:pt x="528879" y="1138990"/>
                  <a:pt x="527492" y="1107520"/>
                  <a:pt x="528403" y="1078425"/>
                </a:cubicBezTo>
                <a:cubicBezTo>
                  <a:pt x="528403" y="1060889"/>
                  <a:pt x="528720" y="1043353"/>
                  <a:pt x="528522" y="1025817"/>
                </a:cubicBezTo>
                <a:cubicBezTo>
                  <a:pt x="528918" y="1025341"/>
                  <a:pt x="529196" y="1024748"/>
                  <a:pt x="529196" y="1024075"/>
                </a:cubicBezTo>
                <a:cubicBezTo>
                  <a:pt x="529354" y="1022373"/>
                  <a:pt x="529235" y="1020750"/>
                  <a:pt x="529354" y="1019008"/>
                </a:cubicBezTo>
                <a:cubicBezTo>
                  <a:pt x="533038" y="943479"/>
                  <a:pt x="535256" y="867674"/>
                  <a:pt x="535375" y="792066"/>
                </a:cubicBezTo>
                <a:cubicBezTo>
                  <a:pt x="538980" y="657635"/>
                  <a:pt x="543733" y="523283"/>
                  <a:pt x="543852" y="388773"/>
                </a:cubicBezTo>
                <a:cubicBezTo>
                  <a:pt x="543971" y="298677"/>
                  <a:pt x="547457" y="208185"/>
                  <a:pt x="566511" y="119831"/>
                </a:cubicBezTo>
                <a:cubicBezTo>
                  <a:pt x="572967" y="91646"/>
                  <a:pt x="581682" y="61957"/>
                  <a:pt x="599428" y="38642"/>
                </a:cubicBezTo>
                <a:cubicBezTo>
                  <a:pt x="630207" y="7172"/>
                  <a:pt x="675920" y="-2685"/>
                  <a:pt x="718622" y="600"/>
                </a:cubicBezTo>
                <a:cubicBezTo>
                  <a:pt x="811157" y="4163"/>
                  <a:pt x="801768" y="119277"/>
                  <a:pt x="796223" y="186096"/>
                </a:cubicBezTo>
                <a:cubicBezTo>
                  <a:pt x="791469" y="241595"/>
                  <a:pt x="789528" y="297252"/>
                  <a:pt x="786716" y="352829"/>
                </a:cubicBezTo>
                <a:cubicBezTo>
                  <a:pt x="780695" y="453296"/>
                  <a:pt x="774951" y="553843"/>
                  <a:pt x="772178" y="654429"/>
                </a:cubicBezTo>
                <a:cubicBezTo>
                  <a:pt x="771623" y="720615"/>
                  <a:pt x="772534" y="786722"/>
                  <a:pt x="770831" y="852869"/>
                </a:cubicBezTo>
                <a:cubicBezTo>
                  <a:pt x="770356" y="893562"/>
                  <a:pt x="769484" y="934296"/>
                  <a:pt x="769682" y="975029"/>
                </a:cubicBezTo>
                <a:cubicBezTo>
                  <a:pt x="770435" y="992684"/>
                  <a:pt x="795232" y="991575"/>
                  <a:pt x="795826" y="975029"/>
                </a:cubicBezTo>
                <a:cubicBezTo>
                  <a:pt x="795945" y="926181"/>
                  <a:pt x="796658" y="877412"/>
                  <a:pt x="797451" y="828564"/>
                </a:cubicBezTo>
                <a:cubicBezTo>
                  <a:pt x="797411" y="822428"/>
                  <a:pt x="797411" y="816292"/>
                  <a:pt x="797411" y="810117"/>
                </a:cubicBezTo>
                <a:cubicBezTo>
                  <a:pt x="798679" y="784624"/>
                  <a:pt x="800263" y="759092"/>
                  <a:pt x="802877" y="733638"/>
                </a:cubicBezTo>
                <a:cubicBezTo>
                  <a:pt x="804224" y="710283"/>
                  <a:pt x="809334" y="687403"/>
                  <a:pt x="813177" y="664325"/>
                </a:cubicBezTo>
                <a:cubicBezTo>
                  <a:pt x="816029" y="643622"/>
                  <a:pt x="819475" y="621414"/>
                  <a:pt x="837301" y="607916"/>
                </a:cubicBezTo>
                <a:cubicBezTo>
                  <a:pt x="862771" y="584640"/>
                  <a:pt x="897234" y="576683"/>
                  <a:pt x="930984" y="577673"/>
                </a:cubicBezTo>
                <a:cubicBezTo>
                  <a:pt x="976934" y="576248"/>
                  <a:pt x="1031995" y="593705"/>
                  <a:pt x="1043364" y="643780"/>
                </a:cubicBezTo>
                <a:cubicBezTo>
                  <a:pt x="1051604" y="677269"/>
                  <a:pt x="1048553" y="712421"/>
                  <a:pt x="1049465" y="746583"/>
                </a:cubicBezTo>
                <a:cubicBezTo>
                  <a:pt x="1049504" y="777697"/>
                  <a:pt x="1049781" y="808771"/>
                  <a:pt x="1048831" y="839845"/>
                </a:cubicBezTo>
                <a:cubicBezTo>
                  <a:pt x="1048118" y="871474"/>
                  <a:pt x="1046494" y="903103"/>
                  <a:pt x="1046335" y="934692"/>
                </a:cubicBezTo>
                <a:cubicBezTo>
                  <a:pt x="1046137" y="946013"/>
                  <a:pt x="1060794" y="952109"/>
                  <a:pt x="1068637" y="943915"/>
                </a:cubicBezTo>
                <a:cubicBezTo>
                  <a:pt x="1071133" y="941421"/>
                  <a:pt x="1072321" y="938135"/>
                  <a:pt x="1072440" y="934692"/>
                </a:cubicBezTo>
                <a:cubicBezTo>
                  <a:pt x="1072915" y="920085"/>
                  <a:pt x="1072955" y="905517"/>
                  <a:pt x="1073509" y="890910"/>
                </a:cubicBezTo>
                <a:cubicBezTo>
                  <a:pt x="1073747" y="885091"/>
                  <a:pt x="1073945" y="879272"/>
                  <a:pt x="1074143" y="873493"/>
                </a:cubicBezTo>
                <a:cubicBezTo>
                  <a:pt x="1074143" y="873453"/>
                  <a:pt x="1074143" y="873453"/>
                  <a:pt x="1074143" y="873414"/>
                </a:cubicBezTo>
                <a:cubicBezTo>
                  <a:pt x="1074222" y="871909"/>
                  <a:pt x="1074262" y="870445"/>
                  <a:pt x="1074341" y="868941"/>
                </a:cubicBezTo>
                <a:cubicBezTo>
                  <a:pt x="1077510" y="783199"/>
                  <a:pt x="1079491" y="696903"/>
                  <a:pt x="1098386" y="612864"/>
                </a:cubicBezTo>
                <a:cubicBezTo>
                  <a:pt x="1107180" y="599286"/>
                  <a:pt x="1122114" y="589707"/>
                  <a:pt x="1138077" y="587094"/>
                </a:cubicBezTo>
                <a:cubicBezTo>
                  <a:pt x="1165806" y="582938"/>
                  <a:pt x="1194723" y="577079"/>
                  <a:pt x="1222650" y="581909"/>
                </a:cubicBezTo>
                <a:cubicBezTo>
                  <a:pt x="1267570" y="588915"/>
                  <a:pt x="1285554" y="620583"/>
                  <a:pt x="1289397" y="663177"/>
                </a:cubicBezTo>
                <a:cubicBezTo>
                  <a:pt x="1290466" y="672559"/>
                  <a:pt x="1291258" y="682059"/>
                  <a:pt x="1291813" y="691599"/>
                </a:cubicBezTo>
                <a:cubicBezTo>
                  <a:pt x="1286980" y="722396"/>
                  <a:pt x="1288763" y="756321"/>
                  <a:pt x="1288604" y="781259"/>
                </a:cubicBezTo>
                <a:cubicBezTo>
                  <a:pt x="1289515" y="813323"/>
                  <a:pt x="1289159" y="845387"/>
                  <a:pt x="1289238" y="877451"/>
                </a:cubicBezTo>
                <a:cubicBezTo>
                  <a:pt x="1289238" y="877610"/>
                  <a:pt x="1289238" y="877728"/>
                  <a:pt x="1289238" y="877887"/>
                </a:cubicBezTo>
                <a:cubicBezTo>
                  <a:pt x="1289199" y="881054"/>
                  <a:pt x="1289119" y="884220"/>
                  <a:pt x="1289040" y="887387"/>
                </a:cubicBezTo>
                <a:cubicBezTo>
                  <a:pt x="1288842" y="901915"/>
                  <a:pt x="1288842" y="916482"/>
                  <a:pt x="1288842" y="931050"/>
                </a:cubicBezTo>
                <a:cubicBezTo>
                  <a:pt x="1289278" y="937977"/>
                  <a:pt x="1287297" y="946171"/>
                  <a:pt x="1291021" y="952267"/>
                </a:cubicBezTo>
                <a:cubicBezTo>
                  <a:pt x="1291060" y="952584"/>
                  <a:pt x="1291060" y="952940"/>
                  <a:pt x="1291060" y="953257"/>
                </a:cubicBezTo>
                <a:cubicBezTo>
                  <a:pt x="1291377" y="955315"/>
                  <a:pt x="1293081" y="956265"/>
                  <a:pt x="1294705" y="956186"/>
                </a:cubicBezTo>
                <a:cubicBezTo>
                  <a:pt x="1294705" y="956186"/>
                  <a:pt x="1294705" y="956186"/>
                  <a:pt x="1294744" y="956186"/>
                </a:cubicBezTo>
                <a:cubicBezTo>
                  <a:pt x="1302746" y="961689"/>
                  <a:pt x="1315145" y="955553"/>
                  <a:pt x="1314986" y="945300"/>
                </a:cubicBezTo>
                <a:cubicBezTo>
                  <a:pt x="1315303" y="927329"/>
                  <a:pt x="1314947" y="909278"/>
                  <a:pt x="1315224" y="891346"/>
                </a:cubicBezTo>
                <a:cubicBezTo>
                  <a:pt x="1315977" y="851523"/>
                  <a:pt x="1316175" y="811819"/>
                  <a:pt x="1317918" y="772036"/>
                </a:cubicBezTo>
                <a:cubicBezTo>
                  <a:pt x="1317957" y="746860"/>
                  <a:pt x="1319779" y="716656"/>
                  <a:pt x="1318353" y="686928"/>
                </a:cubicBezTo>
                <a:cubicBezTo>
                  <a:pt x="1321483" y="671015"/>
                  <a:pt x="1327385" y="656408"/>
                  <a:pt x="1340853" y="646828"/>
                </a:cubicBezTo>
                <a:cubicBezTo>
                  <a:pt x="1375514" y="623275"/>
                  <a:pt x="1419919" y="623790"/>
                  <a:pt x="1458383" y="637130"/>
                </a:cubicBezTo>
                <a:cubicBezTo>
                  <a:pt x="1484646" y="644968"/>
                  <a:pt x="1501046" y="669431"/>
                  <a:pt x="1509325" y="69441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9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Google Shape;1790;p32"/>
          <p:cNvSpPr txBox="1"/>
          <p:nvPr/>
        </p:nvSpPr>
        <p:spPr>
          <a:xfrm>
            <a:off x="403223" y="1660007"/>
            <a:ext cx="33051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chemeClr val="dk1"/>
                </a:solidFill>
                <a:latin typeface="Dosis ExtraBold"/>
                <a:ea typeface="Dosis ExtraBold"/>
                <a:cs typeface="Dosis ExtraBold"/>
                <a:sym typeface="Dosis ExtraBold"/>
              </a:rPr>
              <a:t>Add a Social Media Timeline</a:t>
            </a:r>
            <a:endParaRPr sz="4200">
              <a:solidFill>
                <a:schemeClr val="dk1"/>
              </a:solidFill>
              <a:latin typeface="Dosis ExtraBold"/>
              <a:ea typeface="Dosis ExtraBold"/>
              <a:cs typeface="Dosis ExtraBold"/>
              <a:sym typeface="Dosis ExtraBold"/>
            </a:endParaRPr>
          </a:p>
        </p:txBody>
      </p:sp>
      <p:grpSp>
        <p:nvGrpSpPr>
          <p:cNvPr id="1791" name="Google Shape;1791;p32"/>
          <p:cNvGrpSpPr/>
          <p:nvPr/>
        </p:nvGrpSpPr>
        <p:grpSpPr>
          <a:xfrm>
            <a:off x="5657943" y="433388"/>
            <a:ext cx="2971688" cy="593885"/>
            <a:chOff x="0" y="-76200"/>
            <a:chExt cx="7924500" cy="1583694"/>
          </a:xfrm>
        </p:grpSpPr>
        <p:sp>
          <p:nvSpPr>
            <p:cNvPr id="1792" name="Google Shape;1792;p32"/>
            <p:cNvSpPr txBox="1"/>
            <p:nvPr/>
          </p:nvSpPr>
          <p:spPr>
            <a:xfrm>
              <a:off x="0" y="-76200"/>
              <a:ext cx="79245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Add a main point</a:t>
              </a:r>
              <a:endParaRPr sz="1800">
                <a:solidFill>
                  <a:schemeClr val="dk1"/>
                </a:solidFill>
                <a:latin typeface="Dosis ExtraBold"/>
                <a:ea typeface="Dosis ExtraBold"/>
                <a:cs typeface="Dosis ExtraBold"/>
                <a:sym typeface="Dosis ExtraBold"/>
              </a:endParaRPr>
            </a:p>
          </p:txBody>
        </p:sp>
        <p:sp>
          <p:nvSpPr>
            <p:cNvPr id="1793" name="Google Shape;1793;p32"/>
            <p:cNvSpPr txBox="1"/>
            <p:nvPr/>
          </p:nvSpPr>
          <p:spPr>
            <a:xfrm>
              <a:off x="0" y="932994"/>
              <a:ext cx="79245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Elaborate on what you want to discuss. </a:t>
              </a:r>
              <a:endParaRPr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cxnSp>
        <p:nvCxnSpPr>
          <p:cNvPr id="1794" name="Google Shape;1794;p32"/>
          <p:cNvCxnSpPr/>
          <p:nvPr/>
        </p:nvCxnSpPr>
        <p:spPr>
          <a:xfrm rot="10800000">
            <a:off x="5040878" y="656719"/>
            <a:ext cx="0" cy="4484400"/>
          </a:xfrm>
          <a:prstGeom prst="straightConnector1">
            <a:avLst/>
          </a:prstGeom>
          <a:noFill/>
          <a:ln cap="rnd" cmpd="sng" w="9525">
            <a:solidFill>
              <a:schemeClr val="dk1">
                <a:alpha val="6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95" name="Google Shape;1795;p32"/>
          <p:cNvSpPr/>
          <p:nvPr/>
        </p:nvSpPr>
        <p:spPr>
          <a:xfrm>
            <a:off x="4941726" y="514350"/>
            <a:ext cx="205454" cy="206375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6" name="Google Shape;1796;p32"/>
          <p:cNvSpPr/>
          <p:nvPr/>
        </p:nvSpPr>
        <p:spPr>
          <a:xfrm>
            <a:off x="4941726" y="1556065"/>
            <a:ext cx="205454" cy="206375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7" name="Google Shape;1797;p32"/>
          <p:cNvSpPr/>
          <p:nvPr/>
        </p:nvSpPr>
        <p:spPr>
          <a:xfrm>
            <a:off x="4941726" y="2597780"/>
            <a:ext cx="205454" cy="206375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8" name="Google Shape;1798;p32"/>
          <p:cNvSpPr/>
          <p:nvPr/>
        </p:nvSpPr>
        <p:spPr>
          <a:xfrm>
            <a:off x="4941726" y="3639495"/>
            <a:ext cx="205454" cy="206375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9" name="Google Shape;1799;p32"/>
          <p:cNvSpPr/>
          <p:nvPr/>
        </p:nvSpPr>
        <p:spPr>
          <a:xfrm>
            <a:off x="3465568" y="3383518"/>
            <a:ext cx="485718" cy="826618"/>
          </a:xfrm>
          <a:custGeom>
            <a:rect b="b" l="l" r="r" t="t"/>
            <a:pathLst>
              <a:path extrusionOk="0" h="1653237" w="971437">
                <a:moveTo>
                  <a:pt x="968427" y="880745"/>
                </a:moveTo>
                <a:cubicBezTo>
                  <a:pt x="959279" y="872578"/>
                  <a:pt x="950330" y="864180"/>
                  <a:pt x="941480" y="855649"/>
                </a:cubicBezTo>
                <a:cubicBezTo>
                  <a:pt x="845446" y="764291"/>
                  <a:pt x="752187" y="670024"/>
                  <a:pt x="655196" y="579691"/>
                </a:cubicBezTo>
                <a:cubicBezTo>
                  <a:pt x="550973" y="481985"/>
                  <a:pt x="443447" y="388081"/>
                  <a:pt x="337110" y="292722"/>
                </a:cubicBezTo>
                <a:cubicBezTo>
                  <a:pt x="234505" y="199281"/>
                  <a:pt x="136325" y="101112"/>
                  <a:pt x="32300" y="9324"/>
                </a:cubicBezTo>
                <a:cubicBezTo>
                  <a:pt x="33060" y="7274"/>
                  <a:pt x="29658" y="7704"/>
                  <a:pt x="28767" y="6117"/>
                </a:cubicBezTo>
                <a:cubicBezTo>
                  <a:pt x="25530" y="3009"/>
                  <a:pt x="23086" y="1686"/>
                  <a:pt x="21435" y="1554"/>
                </a:cubicBezTo>
                <a:cubicBezTo>
                  <a:pt x="21666" y="1025"/>
                  <a:pt x="21865" y="496"/>
                  <a:pt x="22096" y="0"/>
                </a:cubicBezTo>
                <a:cubicBezTo>
                  <a:pt x="17538" y="0"/>
                  <a:pt x="13476" y="2116"/>
                  <a:pt x="10471" y="7473"/>
                </a:cubicBezTo>
                <a:cubicBezTo>
                  <a:pt x="7565" y="22087"/>
                  <a:pt x="9943" y="37495"/>
                  <a:pt x="8259" y="52341"/>
                </a:cubicBezTo>
                <a:cubicBezTo>
                  <a:pt x="6145" y="86134"/>
                  <a:pt x="1489" y="120124"/>
                  <a:pt x="1654" y="154082"/>
                </a:cubicBezTo>
                <a:cubicBezTo>
                  <a:pt x="1225" y="172730"/>
                  <a:pt x="2777" y="191280"/>
                  <a:pt x="3933" y="209862"/>
                </a:cubicBezTo>
                <a:cubicBezTo>
                  <a:pt x="-3960" y="306543"/>
                  <a:pt x="1852" y="403489"/>
                  <a:pt x="5584" y="500203"/>
                </a:cubicBezTo>
                <a:cubicBezTo>
                  <a:pt x="7136" y="568780"/>
                  <a:pt x="14764" y="636827"/>
                  <a:pt x="17571" y="705403"/>
                </a:cubicBezTo>
                <a:cubicBezTo>
                  <a:pt x="19454" y="763333"/>
                  <a:pt x="27479" y="820799"/>
                  <a:pt x="30979" y="878629"/>
                </a:cubicBezTo>
                <a:cubicBezTo>
                  <a:pt x="38905" y="985858"/>
                  <a:pt x="46467" y="1092657"/>
                  <a:pt x="52511" y="1200316"/>
                </a:cubicBezTo>
                <a:cubicBezTo>
                  <a:pt x="53931" y="1225710"/>
                  <a:pt x="55219" y="1251005"/>
                  <a:pt x="56969" y="1276365"/>
                </a:cubicBezTo>
                <a:cubicBezTo>
                  <a:pt x="57497" y="1284069"/>
                  <a:pt x="58026" y="1293030"/>
                  <a:pt x="58554" y="1301990"/>
                </a:cubicBezTo>
                <a:cubicBezTo>
                  <a:pt x="58554" y="1309000"/>
                  <a:pt x="59908" y="1317861"/>
                  <a:pt x="68098" y="1319283"/>
                </a:cubicBezTo>
                <a:cubicBezTo>
                  <a:pt x="86129" y="1322094"/>
                  <a:pt x="106174" y="1276431"/>
                  <a:pt x="116907" y="1263007"/>
                </a:cubicBezTo>
                <a:cubicBezTo>
                  <a:pt x="134542" y="1236291"/>
                  <a:pt x="156866" y="1213112"/>
                  <a:pt x="174402" y="1186363"/>
                </a:cubicBezTo>
                <a:cubicBezTo>
                  <a:pt x="196858" y="1148239"/>
                  <a:pt x="222187" y="1112265"/>
                  <a:pt x="244974" y="1074108"/>
                </a:cubicBezTo>
                <a:cubicBezTo>
                  <a:pt x="266670" y="1039192"/>
                  <a:pt x="283909" y="1001729"/>
                  <a:pt x="305837" y="966978"/>
                </a:cubicBezTo>
                <a:cubicBezTo>
                  <a:pt x="309007" y="972203"/>
                  <a:pt x="312838" y="977195"/>
                  <a:pt x="315480" y="982453"/>
                </a:cubicBezTo>
                <a:cubicBezTo>
                  <a:pt x="350584" y="1035092"/>
                  <a:pt x="373403" y="1094145"/>
                  <a:pt x="399426" y="1151480"/>
                </a:cubicBezTo>
                <a:cubicBezTo>
                  <a:pt x="417391" y="1194166"/>
                  <a:pt x="441961" y="1233612"/>
                  <a:pt x="459761" y="1276365"/>
                </a:cubicBezTo>
                <a:cubicBezTo>
                  <a:pt x="485651" y="1334030"/>
                  <a:pt x="508735" y="1392885"/>
                  <a:pt x="537367" y="1449261"/>
                </a:cubicBezTo>
                <a:cubicBezTo>
                  <a:pt x="560120" y="1497304"/>
                  <a:pt x="578878" y="1547033"/>
                  <a:pt x="597734" y="1596729"/>
                </a:cubicBezTo>
                <a:cubicBezTo>
                  <a:pt x="602754" y="1610385"/>
                  <a:pt x="607377" y="1624173"/>
                  <a:pt x="612892" y="1637631"/>
                </a:cubicBezTo>
                <a:cubicBezTo>
                  <a:pt x="615204" y="1644806"/>
                  <a:pt x="619464" y="1651385"/>
                  <a:pt x="627456" y="1652675"/>
                </a:cubicBezTo>
                <a:cubicBezTo>
                  <a:pt x="629966" y="1653072"/>
                  <a:pt x="632475" y="1653237"/>
                  <a:pt x="634919" y="1653237"/>
                </a:cubicBezTo>
                <a:cubicBezTo>
                  <a:pt x="656913" y="1653237"/>
                  <a:pt x="676760" y="1639052"/>
                  <a:pt x="695815" y="1629298"/>
                </a:cubicBezTo>
                <a:cubicBezTo>
                  <a:pt x="705062" y="1624669"/>
                  <a:pt x="714804" y="1619908"/>
                  <a:pt x="724480" y="1615014"/>
                </a:cubicBezTo>
                <a:cubicBezTo>
                  <a:pt x="746870" y="1604566"/>
                  <a:pt x="770845" y="1593357"/>
                  <a:pt x="792707" y="1581222"/>
                </a:cubicBezTo>
                <a:cubicBezTo>
                  <a:pt x="800534" y="1577089"/>
                  <a:pt x="811762" y="1574642"/>
                  <a:pt x="813017" y="1564326"/>
                </a:cubicBezTo>
                <a:cubicBezTo>
                  <a:pt x="814833" y="1544487"/>
                  <a:pt x="805586" y="1525376"/>
                  <a:pt x="800303" y="1506595"/>
                </a:cubicBezTo>
                <a:cubicBezTo>
                  <a:pt x="786796" y="1462024"/>
                  <a:pt x="769095" y="1418907"/>
                  <a:pt x="753475" y="1375063"/>
                </a:cubicBezTo>
                <a:cubicBezTo>
                  <a:pt x="743237" y="1346198"/>
                  <a:pt x="729037" y="1319052"/>
                  <a:pt x="717611" y="1290682"/>
                </a:cubicBezTo>
                <a:cubicBezTo>
                  <a:pt x="709652" y="1268826"/>
                  <a:pt x="701561" y="1247070"/>
                  <a:pt x="691390" y="1226140"/>
                </a:cubicBezTo>
                <a:cubicBezTo>
                  <a:pt x="678610" y="1198068"/>
                  <a:pt x="668537" y="1168839"/>
                  <a:pt x="655361" y="1140965"/>
                </a:cubicBezTo>
                <a:cubicBezTo>
                  <a:pt x="637759" y="1106512"/>
                  <a:pt x="621578" y="1071232"/>
                  <a:pt x="603844" y="1036778"/>
                </a:cubicBezTo>
                <a:cubicBezTo>
                  <a:pt x="599617" y="1028380"/>
                  <a:pt x="595291" y="1019684"/>
                  <a:pt x="590997" y="1010888"/>
                </a:cubicBezTo>
                <a:cubicBezTo>
                  <a:pt x="579043" y="982221"/>
                  <a:pt x="562234" y="955505"/>
                  <a:pt x="545887" y="929152"/>
                </a:cubicBezTo>
                <a:cubicBezTo>
                  <a:pt x="525808" y="899030"/>
                  <a:pt x="512434" y="864907"/>
                  <a:pt x="492553" y="834719"/>
                </a:cubicBezTo>
                <a:cubicBezTo>
                  <a:pt x="494700" y="835381"/>
                  <a:pt x="496847" y="835546"/>
                  <a:pt x="498564" y="834488"/>
                </a:cubicBezTo>
                <a:cubicBezTo>
                  <a:pt x="502989" y="835645"/>
                  <a:pt x="507249" y="837365"/>
                  <a:pt x="511740" y="838191"/>
                </a:cubicBezTo>
                <a:cubicBezTo>
                  <a:pt x="512037" y="838323"/>
                  <a:pt x="512302" y="838423"/>
                  <a:pt x="512599" y="838489"/>
                </a:cubicBezTo>
                <a:cubicBezTo>
                  <a:pt x="517982" y="840737"/>
                  <a:pt x="524190" y="841564"/>
                  <a:pt x="529705" y="842986"/>
                </a:cubicBezTo>
                <a:cubicBezTo>
                  <a:pt x="605759" y="853996"/>
                  <a:pt x="681252" y="868379"/>
                  <a:pt x="757768" y="876480"/>
                </a:cubicBezTo>
                <a:cubicBezTo>
                  <a:pt x="794623" y="883920"/>
                  <a:pt x="832039" y="887127"/>
                  <a:pt x="869422" y="891392"/>
                </a:cubicBezTo>
                <a:cubicBezTo>
                  <a:pt x="895345" y="895459"/>
                  <a:pt x="922524" y="901874"/>
                  <a:pt x="949141" y="901576"/>
                </a:cubicBezTo>
                <a:cubicBezTo>
                  <a:pt x="952344" y="901676"/>
                  <a:pt x="955614" y="901907"/>
                  <a:pt x="958817" y="901444"/>
                </a:cubicBezTo>
                <a:cubicBezTo>
                  <a:pt x="962318" y="900849"/>
                  <a:pt x="964431" y="898634"/>
                  <a:pt x="965356" y="895955"/>
                </a:cubicBezTo>
                <a:cubicBezTo>
                  <a:pt x="966809" y="895459"/>
                  <a:pt x="968130" y="894666"/>
                  <a:pt x="969187" y="893475"/>
                </a:cubicBezTo>
                <a:cubicBezTo>
                  <a:pt x="972489" y="889805"/>
                  <a:pt x="972093" y="884019"/>
                  <a:pt x="968427" y="88074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00" name="Google Shape;1800;p32"/>
          <p:cNvGrpSpPr/>
          <p:nvPr/>
        </p:nvGrpSpPr>
        <p:grpSpPr>
          <a:xfrm>
            <a:off x="3465568" y="3383518"/>
            <a:ext cx="485718" cy="826618"/>
            <a:chOff x="6931136" y="6767036"/>
            <a:chExt cx="971437" cy="1653237"/>
          </a:xfrm>
        </p:grpSpPr>
        <p:sp>
          <p:nvSpPr>
            <p:cNvPr id="1801" name="Google Shape;1801;p32"/>
            <p:cNvSpPr/>
            <p:nvPr/>
          </p:nvSpPr>
          <p:spPr>
            <a:xfrm>
              <a:off x="6931136" y="6767036"/>
              <a:ext cx="971437" cy="1653237"/>
            </a:xfrm>
            <a:custGeom>
              <a:rect b="b" l="l" r="r" t="t"/>
              <a:pathLst>
                <a:path extrusionOk="0" h="1653237" w="971437">
                  <a:moveTo>
                    <a:pt x="968427" y="880745"/>
                  </a:moveTo>
                  <a:cubicBezTo>
                    <a:pt x="959279" y="872578"/>
                    <a:pt x="950330" y="864180"/>
                    <a:pt x="941480" y="855649"/>
                  </a:cubicBezTo>
                  <a:cubicBezTo>
                    <a:pt x="845446" y="764291"/>
                    <a:pt x="752187" y="670024"/>
                    <a:pt x="655196" y="579691"/>
                  </a:cubicBezTo>
                  <a:cubicBezTo>
                    <a:pt x="550973" y="481985"/>
                    <a:pt x="443447" y="388081"/>
                    <a:pt x="337110" y="292722"/>
                  </a:cubicBezTo>
                  <a:cubicBezTo>
                    <a:pt x="234505" y="199281"/>
                    <a:pt x="136325" y="101112"/>
                    <a:pt x="32300" y="9324"/>
                  </a:cubicBezTo>
                  <a:cubicBezTo>
                    <a:pt x="33060" y="7274"/>
                    <a:pt x="29658" y="7704"/>
                    <a:pt x="28767" y="6117"/>
                  </a:cubicBezTo>
                  <a:cubicBezTo>
                    <a:pt x="25530" y="3009"/>
                    <a:pt x="23086" y="1686"/>
                    <a:pt x="21435" y="1554"/>
                  </a:cubicBezTo>
                  <a:cubicBezTo>
                    <a:pt x="21666" y="1025"/>
                    <a:pt x="21865" y="496"/>
                    <a:pt x="22096" y="0"/>
                  </a:cubicBezTo>
                  <a:cubicBezTo>
                    <a:pt x="17538" y="0"/>
                    <a:pt x="13476" y="2116"/>
                    <a:pt x="10471" y="7473"/>
                  </a:cubicBezTo>
                  <a:cubicBezTo>
                    <a:pt x="7565" y="22087"/>
                    <a:pt x="9943" y="37495"/>
                    <a:pt x="8259" y="52341"/>
                  </a:cubicBezTo>
                  <a:cubicBezTo>
                    <a:pt x="6145" y="86134"/>
                    <a:pt x="1489" y="120124"/>
                    <a:pt x="1654" y="154082"/>
                  </a:cubicBezTo>
                  <a:cubicBezTo>
                    <a:pt x="1225" y="172730"/>
                    <a:pt x="2777" y="191280"/>
                    <a:pt x="3933" y="209862"/>
                  </a:cubicBezTo>
                  <a:cubicBezTo>
                    <a:pt x="-3960" y="306543"/>
                    <a:pt x="1852" y="403489"/>
                    <a:pt x="5584" y="500203"/>
                  </a:cubicBezTo>
                  <a:cubicBezTo>
                    <a:pt x="7136" y="568780"/>
                    <a:pt x="14764" y="636827"/>
                    <a:pt x="17571" y="705403"/>
                  </a:cubicBezTo>
                  <a:cubicBezTo>
                    <a:pt x="19454" y="763333"/>
                    <a:pt x="27479" y="820799"/>
                    <a:pt x="30979" y="878629"/>
                  </a:cubicBezTo>
                  <a:cubicBezTo>
                    <a:pt x="38905" y="985858"/>
                    <a:pt x="46467" y="1092657"/>
                    <a:pt x="52511" y="1200316"/>
                  </a:cubicBezTo>
                  <a:cubicBezTo>
                    <a:pt x="53931" y="1225710"/>
                    <a:pt x="55219" y="1251005"/>
                    <a:pt x="56969" y="1276365"/>
                  </a:cubicBezTo>
                  <a:cubicBezTo>
                    <a:pt x="57497" y="1284069"/>
                    <a:pt x="58026" y="1293030"/>
                    <a:pt x="58554" y="1301990"/>
                  </a:cubicBezTo>
                  <a:cubicBezTo>
                    <a:pt x="58554" y="1309000"/>
                    <a:pt x="59908" y="1317861"/>
                    <a:pt x="68098" y="1319283"/>
                  </a:cubicBezTo>
                  <a:cubicBezTo>
                    <a:pt x="86129" y="1322094"/>
                    <a:pt x="106174" y="1276431"/>
                    <a:pt x="116907" y="1263007"/>
                  </a:cubicBezTo>
                  <a:cubicBezTo>
                    <a:pt x="134542" y="1236291"/>
                    <a:pt x="156866" y="1213112"/>
                    <a:pt x="174402" y="1186363"/>
                  </a:cubicBezTo>
                  <a:cubicBezTo>
                    <a:pt x="196858" y="1148239"/>
                    <a:pt x="222187" y="1112265"/>
                    <a:pt x="244974" y="1074108"/>
                  </a:cubicBezTo>
                  <a:cubicBezTo>
                    <a:pt x="266670" y="1039192"/>
                    <a:pt x="283909" y="1001729"/>
                    <a:pt x="305837" y="966978"/>
                  </a:cubicBezTo>
                  <a:cubicBezTo>
                    <a:pt x="309007" y="972203"/>
                    <a:pt x="312838" y="977195"/>
                    <a:pt x="315480" y="982453"/>
                  </a:cubicBezTo>
                  <a:cubicBezTo>
                    <a:pt x="350584" y="1035092"/>
                    <a:pt x="373403" y="1094145"/>
                    <a:pt x="399426" y="1151480"/>
                  </a:cubicBezTo>
                  <a:cubicBezTo>
                    <a:pt x="417391" y="1194166"/>
                    <a:pt x="441961" y="1233612"/>
                    <a:pt x="459761" y="1276365"/>
                  </a:cubicBezTo>
                  <a:cubicBezTo>
                    <a:pt x="485651" y="1334030"/>
                    <a:pt x="508735" y="1392885"/>
                    <a:pt x="537367" y="1449261"/>
                  </a:cubicBezTo>
                  <a:cubicBezTo>
                    <a:pt x="560120" y="1497304"/>
                    <a:pt x="578878" y="1547033"/>
                    <a:pt x="597734" y="1596729"/>
                  </a:cubicBezTo>
                  <a:cubicBezTo>
                    <a:pt x="602754" y="1610385"/>
                    <a:pt x="607377" y="1624173"/>
                    <a:pt x="612892" y="1637631"/>
                  </a:cubicBezTo>
                  <a:cubicBezTo>
                    <a:pt x="615204" y="1644806"/>
                    <a:pt x="619464" y="1651385"/>
                    <a:pt x="627456" y="1652675"/>
                  </a:cubicBezTo>
                  <a:cubicBezTo>
                    <a:pt x="629966" y="1653072"/>
                    <a:pt x="632475" y="1653237"/>
                    <a:pt x="634919" y="1653237"/>
                  </a:cubicBezTo>
                  <a:cubicBezTo>
                    <a:pt x="656913" y="1653237"/>
                    <a:pt x="676760" y="1639052"/>
                    <a:pt x="695815" y="1629298"/>
                  </a:cubicBezTo>
                  <a:cubicBezTo>
                    <a:pt x="705062" y="1624669"/>
                    <a:pt x="714804" y="1619908"/>
                    <a:pt x="724480" y="1615014"/>
                  </a:cubicBezTo>
                  <a:cubicBezTo>
                    <a:pt x="746870" y="1604566"/>
                    <a:pt x="770845" y="1593357"/>
                    <a:pt x="792707" y="1581222"/>
                  </a:cubicBezTo>
                  <a:cubicBezTo>
                    <a:pt x="800534" y="1577089"/>
                    <a:pt x="811762" y="1574642"/>
                    <a:pt x="813017" y="1564326"/>
                  </a:cubicBezTo>
                  <a:cubicBezTo>
                    <a:pt x="814833" y="1544487"/>
                    <a:pt x="805586" y="1525376"/>
                    <a:pt x="800303" y="1506595"/>
                  </a:cubicBezTo>
                  <a:cubicBezTo>
                    <a:pt x="786796" y="1462024"/>
                    <a:pt x="769095" y="1418907"/>
                    <a:pt x="753475" y="1375063"/>
                  </a:cubicBezTo>
                  <a:cubicBezTo>
                    <a:pt x="743237" y="1346198"/>
                    <a:pt x="729037" y="1319052"/>
                    <a:pt x="717611" y="1290682"/>
                  </a:cubicBezTo>
                  <a:cubicBezTo>
                    <a:pt x="709652" y="1268826"/>
                    <a:pt x="701561" y="1247070"/>
                    <a:pt x="691390" y="1226140"/>
                  </a:cubicBezTo>
                  <a:cubicBezTo>
                    <a:pt x="678610" y="1198068"/>
                    <a:pt x="668537" y="1168839"/>
                    <a:pt x="655361" y="1140965"/>
                  </a:cubicBezTo>
                  <a:cubicBezTo>
                    <a:pt x="637759" y="1106512"/>
                    <a:pt x="621578" y="1071232"/>
                    <a:pt x="603844" y="1036778"/>
                  </a:cubicBezTo>
                  <a:cubicBezTo>
                    <a:pt x="599617" y="1028380"/>
                    <a:pt x="595291" y="1019684"/>
                    <a:pt x="590997" y="1010888"/>
                  </a:cubicBezTo>
                  <a:cubicBezTo>
                    <a:pt x="579043" y="982221"/>
                    <a:pt x="562234" y="955505"/>
                    <a:pt x="545887" y="929152"/>
                  </a:cubicBezTo>
                  <a:cubicBezTo>
                    <a:pt x="525808" y="899030"/>
                    <a:pt x="512434" y="864907"/>
                    <a:pt x="492553" y="834719"/>
                  </a:cubicBezTo>
                  <a:cubicBezTo>
                    <a:pt x="494700" y="835381"/>
                    <a:pt x="496847" y="835546"/>
                    <a:pt x="498564" y="834488"/>
                  </a:cubicBezTo>
                  <a:cubicBezTo>
                    <a:pt x="502989" y="835645"/>
                    <a:pt x="507249" y="837365"/>
                    <a:pt x="511740" y="838191"/>
                  </a:cubicBezTo>
                  <a:cubicBezTo>
                    <a:pt x="512037" y="838323"/>
                    <a:pt x="512302" y="838423"/>
                    <a:pt x="512599" y="838489"/>
                  </a:cubicBezTo>
                  <a:cubicBezTo>
                    <a:pt x="517982" y="840737"/>
                    <a:pt x="524190" y="841564"/>
                    <a:pt x="529705" y="842986"/>
                  </a:cubicBezTo>
                  <a:cubicBezTo>
                    <a:pt x="605759" y="853996"/>
                    <a:pt x="681252" y="868379"/>
                    <a:pt x="757768" y="876480"/>
                  </a:cubicBezTo>
                  <a:cubicBezTo>
                    <a:pt x="794623" y="883920"/>
                    <a:pt x="832039" y="887127"/>
                    <a:pt x="869422" y="891392"/>
                  </a:cubicBezTo>
                  <a:cubicBezTo>
                    <a:pt x="895345" y="895459"/>
                    <a:pt x="922524" y="901874"/>
                    <a:pt x="949141" y="901576"/>
                  </a:cubicBezTo>
                  <a:cubicBezTo>
                    <a:pt x="952344" y="901676"/>
                    <a:pt x="955614" y="901907"/>
                    <a:pt x="958817" y="901444"/>
                  </a:cubicBezTo>
                  <a:cubicBezTo>
                    <a:pt x="962318" y="900849"/>
                    <a:pt x="964431" y="898634"/>
                    <a:pt x="965356" y="895955"/>
                  </a:cubicBezTo>
                  <a:cubicBezTo>
                    <a:pt x="966809" y="895459"/>
                    <a:pt x="968130" y="894666"/>
                    <a:pt x="969187" y="893475"/>
                  </a:cubicBezTo>
                  <a:cubicBezTo>
                    <a:pt x="972489" y="889805"/>
                    <a:pt x="972093" y="884019"/>
                    <a:pt x="968427" y="880745"/>
                  </a:cubicBezTo>
                  <a:close/>
                  <a:moveTo>
                    <a:pt x="805884" y="866594"/>
                  </a:moveTo>
                  <a:cubicBezTo>
                    <a:pt x="767213" y="859320"/>
                    <a:pt x="727749" y="855054"/>
                    <a:pt x="688649" y="850458"/>
                  </a:cubicBezTo>
                  <a:cubicBezTo>
                    <a:pt x="633763" y="843019"/>
                    <a:pt x="578052" y="833165"/>
                    <a:pt x="522506" y="829694"/>
                  </a:cubicBezTo>
                  <a:cubicBezTo>
                    <a:pt x="521614" y="829727"/>
                    <a:pt x="520227" y="829561"/>
                    <a:pt x="518609" y="829330"/>
                  </a:cubicBezTo>
                  <a:cubicBezTo>
                    <a:pt x="516198" y="827445"/>
                    <a:pt x="512632" y="827247"/>
                    <a:pt x="509759" y="826420"/>
                  </a:cubicBezTo>
                  <a:cubicBezTo>
                    <a:pt x="502659" y="825428"/>
                    <a:pt x="495228" y="823973"/>
                    <a:pt x="488128" y="824370"/>
                  </a:cubicBezTo>
                  <a:cubicBezTo>
                    <a:pt x="486708" y="824833"/>
                    <a:pt x="485751" y="825990"/>
                    <a:pt x="485354" y="827346"/>
                  </a:cubicBezTo>
                  <a:cubicBezTo>
                    <a:pt x="483373" y="826685"/>
                    <a:pt x="481556" y="827247"/>
                    <a:pt x="481028" y="830520"/>
                  </a:cubicBezTo>
                  <a:cubicBezTo>
                    <a:pt x="484364" y="850690"/>
                    <a:pt x="496450" y="868578"/>
                    <a:pt x="503980" y="887491"/>
                  </a:cubicBezTo>
                  <a:cubicBezTo>
                    <a:pt x="517949" y="918307"/>
                    <a:pt x="535881" y="946875"/>
                    <a:pt x="554209" y="975178"/>
                  </a:cubicBezTo>
                  <a:cubicBezTo>
                    <a:pt x="558634" y="984999"/>
                    <a:pt x="563092" y="994852"/>
                    <a:pt x="567716" y="1004209"/>
                  </a:cubicBezTo>
                  <a:cubicBezTo>
                    <a:pt x="593904" y="1057906"/>
                    <a:pt x="621115" y="1110678"/>
                    <a:pt x="646577" y="1165102"/>
                  </a:cubicBezTo>
                  <a:cubicBezTo>
                    <a:pt x="663881" y="1210500"/>
                    <a:pt x="685743" y="1253980"/>
                    <a:pt x="701859" y="1299841"/>
                  </a:cubicBezTo>
                  <a:cubicBezTo>
                    <a:pt x="720583" y="1341866"/>
                    <a:pt x="738647" y="1384090"/>
                    <a:pt x="753508" y="1427702"/>
                  </a:cubicBezTo>
                  <a:cubicBezTo>
                    <a:pt x="764241" y="1455312"/>
                    <a:pt x="774214" y="1483185"/>
                    <a:pt x="782932" y="1511455"/>
                  </a:cubicBezTo>
                  <a:cubicBezTo>
                    <a:pt x="787687" y="1527360"/>
                    <a:pt x="794424" y="1543231"/>
                    <a:pt x="795481" y="1559928"/>
                  </a:cubicBezTo>
                  <a:cubicBezTo>
                    <a:pt x="766123" y="1574973"/>
                    <a:pt x="736534" y="1589455"/>
                    <a:pt x="706779" y="1603772"/>
                  </a:cubicBezTo>
                  <a:cubicBezTo>
                    <a:pt x="682540" y="1613196"/>
                    <a:pt x="658762" y="1635382"/>
                    <a:pt x="631485" y="1635018"/>
                  </a:cubicBezTo>
                  <a:cubicBezTo>
                    <a:pt x="601301" y="1554605"/>
                    <a:pt x="571613" y="1473861"/>
                    <a:pt x="532347" y="1397316"/>
                  </a:cubicBezTo>
                  <a:cubicBezTo>
                    <a:pt x="505664" y="1340610"/>
                    <a:pt x="483835" y="1281689"/>
                    <a:pt x="455633" y="1225677"/>
                  </a:cubicBezTo>
                  <a:cubicBezTo>
                    <a:pt x="404446" y="1137163"/>
                    <a:pt x="377267" y="1034067"/>
                    <a:pt x="310823" y="954976"/>
                  </a:cubicBezTo>
                  <a:cubicBezTo>
                    <a:pt x="309866" y="950115"/>
                    <a:pt x="304846" y="946115"/>
                    <a:pt x="299529" y="947702"/>
                  </a:cubicBezTo>
                  <a:cubicBezTo>
                    <a:pt x="297217" y="948330"/>
                    <a:pt x="295368" y="949851"/>
                    <a:pt x="294113" y="951868"/>
                  </a:cubicBezTo>
                  <a:cubicBezTo>
                    <a:pt x="289622" y="959043"/>
                    <a:pt x="285065" y="966185"/>
                    <a:pt x="280772" y="973459"/>
                  </a:cubicBezTo>
                  <a:cubicBezTo>
                    <a:pt x="260132" y="1009202"/>
                    <a:pt x="242035" y="1046301"/>
                    <a:pt x="219677" y="1081052"/>
                  </a:cubicBezTo>
                  <a:cubicBezTo>
                    <a:pt x="197981" y="1115042"/>
                    <a:pt x="176020" y="1149000"/>
                    <a:pt x="154786" y="1183420"/>
                  </a:cubicBezTo>
                  <a:cubicBezTo>
                    <a:pt x="142963" y="1200415"/>
                    <a:pt x="127772" y="1217047"/>
                    <a:pt x="115520" y="1234042"/>
                  </a:cubicBezTo>
                  <a:cubicBezTo>
                    <a:pt x="101089" y="1252625"/>
                    <a:pt x="89696" y="1273323"/>
                    <a:pt x="76156" y="1292501"/>
                  </a:cubicBezTo>
                  <a:cubicBezTo>
                    <a:pt x="65357" y="1112100"/>
                    <a:pt x="54888" y="931368"/>
                    <a:pt x="37584" y="751396"/>
                  </a:cubicBezTo>
                  <a:cubicBezTo>
                    <a:pt x="34050" y="686821"/>
                    <a:pt x="29823" y="621154"/>
                    <a:pt x="24506" y="556546"/>
                  </a:cubicBezTo>
                  <a:cubicBezTo>
                    <a:pt x="22987" y="523845"/>
                    <a:pt x="21270" y="491144"/>
                    <a:pt x="19652" y="458443"/>
                  </a:cubicBezTo>
                  <a:cubicBezTo>
                    <a:pt x="20147" y="445911"/>
                    <a:pt x="20676" y="433413"/>
                    <a:pt x="20841" y="420881"/>
                  </a:cubicBezTo>
                  <a:cubicBezTo>
                    <a:pt x="20643" y="344171"/>
                    <a:pt x="21898" y="267461"/>
                    <a:pt x="23152" y="190717"/>
                  </a:cubicBezTo>
                  <a:cubicBezTo>
                    <a:pt x="23053" y="156826"/>
                    <a:pt x="23252" y="122968"/>
                    <a:pt x="26026" y="89143"/>
                  </a:cubicBezTo>
                  <a:cubicBezTo>
                    <a:pt x="27743" y="71519"/>
                    <a:pt x="27016" y="53664"/>
                    <a:pt x="27611" y="35974"/>
                  </a:cubicBezTo>
                  <a:cubicBezTo>
                    <a:pt x="27380" y="35412"/>
                    <a:pt x="27148" y="34850"/>
                    <a:pt x="26917" y="34321"/>
                  </a:cubicBezTo>
                  <a:lnTo>
                    <a:pt x="26917" y="34321"/>
                  </a:lnTo>
                  <a:cubicBezTo>
                    <a:pt x="26884" y="34255"/>
                    <a:pt x="26884" y="34222"/>
                    <a:pt x="26851" y="34156"/>
                  </a:cubicBezTo>
                  <a:cubicBezTo>
                    <a:pt x="25464" y="30783"/>
                    <a:pt x="24044" y="27411"/>
                    <a:pt x="22525" y="24071"/>
                  </a:cubicBezTo>
                  <a:cubicBezTo>
                    <a:pt x="22987" y="24931"/>
                    <a:pt x="23483" y="25824"/>
                    <a:pt x="23945" y="26683"/>
                  </a:cubicBezTo>
                  <a:cubicBezTo>
                    <a:pt x="23912" y="26683"/>
                    <a:pt x="23912" y="26650"/>
                    <a:pt x="23879" y="26584"/>
                  </a:cubicBezTo>
                  <a:cubicBezTo>
                    <a:pt x="23912" y="26617"/>
                    <a:pt x="23912" y="26650"/>
                    <a:pt x="23945" y="26683"/>
                  </a:cubicBezTo>
                  <a:cubicBezTo>
                    <a:pt x="21435" y="22120"/>
                    <a:pt x="19553" y="17954"/>
                    <a:pt x="19289" y="12664"/>
                  </a:cubicBezTo>
                  <a:cubicBezTo>
                    <a:pt x="19289" y="12565"/>
                    <a:pt x="19289" y="12465"/>
                    <a:pt x="19289" y="12366"/>
                  </a:cubicBezTo>
                  <a:cubicBezTo>
                    <a:pt x="19256" y="11440"/>
                    <a:pt x="19289" y="10515"/>
                    <a:pt x="19355" y="9589"/>
                  </a:cubicBezTo>
                  <a:cubicBezTo>
                    <a:pt x="19388" y="9258"/>
                    <a:pt x="19454" y="8894"/>
                    <a:pt x="19487" y="8531"/>
                  </a:cubicBezTo>
                  <a:cubicBezTo>
                    <a:pt x="19553" y="8002"/>
                    <a:pt x="19652" y="7473"/>
                    <a:pt x="19751" y="6944"/>
                  </a:cubicBezTo>
                  <a:cubicBezTo>
                    <a:pt x="20312" y="8332"/>
                    <a:pt x="21204" y="9886"/>
                    <a:pt x="22525" y="11507"/>
                  </a:cubicBezTo>
                  <a:cubicBezTo>
                    <a:pt x="44816" y="41562"/>
                    <a:pt x="75132" y="64278"/>
                    <a:pt x="101254" y="90730"/>
                  </a:cubicBezTo>
                  <a:cubicBezTo>
                    <a:pt x="208053" y="196801"/>
                    <a:pt x="317626" y="300426"/>
                    <a:pt x="430700" y="399885"/>
                  </a:cubicBezTo>
                  <a:cubicBezTo>
                    <a:pt x="522077" y="480232"/>
                    <a:pt x="611340" y="562960"/>
                    <a:pt x="699712" y="646581"/>
                  </a:cubicBezTo>
                  <a:cubicBezTo>
                    <a:pt x="782007" y="725011"/>
                    <a:pt x="861991" y="805854"/>
                    <a:pt x="944980" y="883556"/>
                  </a:cubicBezTo>
                  <a:cubicBezTo>
                    <a:pt x="919882" y="882498"/>
                    <a:pt x="895213" y="877175"/>
                    <a:pt x="870379" y="873372"/>
                  </a:cubicBezTo>
                  <a:cubicBezTo>
                    <a:pt x="848947" y="870595"/>
                    <a:pt x="827382" y="868842"/>
                    <a:pt x="805884" y="86659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2" name="Google Shape;1802;p32"/>
            <p:cNvSpPr/>
            <p:nvPr/>
          </p:nvSpPr>
          <p:spPr>
            <a:xfrm>
              <a:off x="7446144" y="7592133"/>
              <a:ext cx="2248" cy="2248"/>
            </a:xfrm>
            <a:custGeom>
              <a:rect b="b" l="l" r="r" t="t"/>
              <a:pathLst>
                <a:path extrusionOk="0" h="2248" w="2248">
                  <a:moveTo>
                    <a:pt x="1058" y="0"/>
                  </a:moveTo>
                  <a:cubicBezTo>
                    <a:pt x="431" y="0"/>
                    <a:pt x="-31" y="628"/>
                    <a:pt x="2" y="1190"/>
                  </a:cubicBezTo>
                  <a:cubicBezTo>
                    <a:pt x="35" y="1819"/>
                    <a:pt x="596" y="2248"/>
                    <a:pt x="1191" y="2248"/>
                  </a:cubicBezTo>
                  <a:cubicBezTo>
                    <a:pt x="1785" y="2248"/>
                    <a:pt x="2280" y="1620"/>
                    <a:pt x="2247" y="1058"/>
                  </a:cubicBezTo>
                  <a:cubicBezTo>
                    <a:pt x="2214" y="397"/>
                    <a:pt x="1686" y="0"/>
                    <a:pt x="1058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03" name="Google Shape;1803;p32"/>
          <p:cNvSpPr/>
          <p:nvPr/>
        </p:nvSpPr>
        <p:spPr>
          <a:xfrm>
            <a:off x="3475206" y="3386989"/>
            <a:ext cx="462851" cy="814023"/>
          </a:xfrm>
          <a:custGeom>
            <a:rect b="b" l="l" r="r" t="t"/>
            <a:pathLst>
              <a:path extrusionOk="0" h="1628046" w="925703">
                <a:moveTo>
                  <a:pt x="496922" y="820402"/>
                </a:moveTo>
                <a:cubicBezTo>
                  <a:pt x="497549" y="820402"/>
                  <a:pt x="498012" y="819774"/>
                  <a:pt x="497978" y="819212"/>
                </a:cubicBezTo>
                <a:cubicBezTo>
                  <a:pt x="497945" y="818584"/>
                  <a:pt x="497384" y="818154"/>
                  <a:pt x="496790" y="818154"/>
                </a:cubicBezTo>
                <a:cubicBezTo>
                  <a:pt x="496162" y="818154"/>
                  <a:pt x="495700" y="818782"/>
                  <a:pt x="495733" y="819344"/>
                </a:cubicBezTo>
                <a:cubicBezTo>
                  <a:pt x="495766" y="819973"/>
                  <a:pt x="496294" y="820402"/>
                  <a:pt x="496922" y="820402"/>
                </a:cubicBezTo>
                <a:close/>
                <a:moveTo>
                  <a:pt x="925703" y="876679"/>
                </a:moveTo>
                <a:cubicBezTo>
                  <a:pt x="900605" y="875621"/>
                  <a:pt x="875936" y="870297"/>
                  <a:pt x="851102" y="866462"/>
                </a:cubicBezTo>
                <a:cubicBezTo>
                  <a:pt x="829670" y="863618"/>
                  <a:pt x="808105" y="861899"/>
                  <a:pt x="786607" y="859617"/>
                </a:cubicBezTo>
                <a:cubicBezTo>
                  <a:pt x="747936" y="852343"/>
                  <a:pt x="708472" y="848078"/>
                  <a:pt x="669372" y="843482"/>
                </a:cubicBezTo>
                <a:cubicBezTo>
                  <a:pt x="614487" y="836042"/>
                  <a:pt x="558775" y="826156"/>
                  <a:pt x="503229" y="822717"/>
                </a:cubicBezTo>
                <a:cubicBezTo>
                  <a:pt x="502338" y="822750"/>
                  <a:pt x="500984" y="822585"/>
                  <a:pt x="499365" y="822386"/>
                </a:cubicBezTo>
                <a:cubicBezTo>
                  <a:pt x="496955" y="820469"/>
                  <a:pt x="493355" y="820303"/>
                  <a:pt x="490482" y="819477"/>
                </a:cubicBezTo>
                <a:cubicBezTo>
                  <a:pt x="483382" y="818452"/>
                  <a:pt x="475952" y="817030"/>
                  <a:pt x="468851" y="817427"/>
                </a:cubicBezTo>
                <a:cubicBezTo>
                  <a:pt x="467431" y="817856"/>
                  <a:pt x="466441" y="819047"/>
                  <a:pt x="466044" y="820369"/>
                </a:cubicBezTo>
                <a:cubicBezTo>
                  <a:pt x="464096" y="819708"/>
                  <a:pt x="462280" y="820270"/>
                  <a:pt x="461751" y="823544"/>
                </a:cubicBezTo>
                <a:cubicBezTo>
                  <a:pt x="465087" y="843680"/>
                  <a:pt x="477173" y="861601"/>
                  <a:pt x="484703" y="880514"/>
                </a:cubicBezTo>
                <a:cubicBezTo>
                  <a:pt x="498639" y="911297"/>
                  <a:pt x="516571" y="939865"/>
                  <a:pt x="534899" y="968169"/>
                </a:cubicBezTo>
                <a:cubicBezTo>
                  <a:pt x="539324" y="978022"/>
                  <a:pt x="543783" y="987842"/>
                  <a:pt x="548439" y="997233"/>
                </a:cubicBezTo>
                <a:cubicBezTo>
                  <a:pt x="574627" y="1050930"/>
                  <a:pt x="601838" y="1103701"/>
                  <a:pt x="627300" y="1158126"/>
                </a:cubicBezTo>
                <a:cubicBezTo>
                  <a:pt x="644604" y="1203524"/>
                  <a:pt x="666466" y="1247004"/>
                  <a:pt x="682582" y="1292864"/>
                </a:cubicBezTo>
                <a:cubicBezTo>
                  <a:pt x="701306" y="1334890"/>
                  <a:pt x="719370" y="1377113"/>
                  <a:pt x="734231" y="1420726"/>
                </a:cubicBezTo>
                <a:cubicBezTo>
                  <a:pt x="744964" y="1448335"/>
                  <a:pt x="754937" y="1476208"/>
                  <a:pt x="763655" y="1504479"/>
                </a:cubicBezTo>
                <a:cubicBezTo>
                  <a:pt x="768411" y="1520383"/>
                  <a:pt x="775148" y="1536254"/>
                  <a:pt x="776204" y="1552952"/>
                </a:cubicBezTo>
                <a:cubicBezTo>
                  <a:pt x="746846" y="1567996"/>
                  <a:pt x="717257" y="1582479"/>
                  <a:pt x="687502" y="1596796"/>
                </a:cubicBezTo>
                <a:cubicBezTo>
                  <a:pt x="663263" y="1606219"/>
                  <a:pt x="639486" y="1628405"/>
                  <a:pt x="612208" y="1628042"/>
                </a:cubicBezTo>
                <a:cubicBezTo>
                  <a:pt x="582024" y="1547628"/>
                  <a:pt x="552336" y="1466884"/>
                  <a:pt x="513070" y="1390339"/>
                </a:cubicBezTo>
                <a:cubicBezTo>
                  <a:pt x="486387" y="1333633"/>
                  <a:pt x="464558" y="1274712"/>
                  <a:pt x="436356" y="1218700"/>
                </a:cubicBezTo>
                <a:cubicBezTo>
                  <a:pt x="385136" y="1130186"/>
                  <a:pt x="358023" y="1027024"/>
                  <a:pt x="291579" y="947966"/>
                </a:cubicBezTo>
                <a:cubicBezTo>
                  <a:pt x="290589" y="943106"/>
                  <a:pt x="285569" y="939138"/>
                  <a:pt x="280285" y="940758"/>
                </a:cubicBezTo>
                <a:cubicBezTo>
                  <a:pt x="277974" y="941386"/>
                  <a:pt x="276124" y="942907"/>
                  <a:pt x="274869" y="944924"/>
                </a:cubicBezTo>
                <a:cubicBezTo>
                  <a:pt x="270378" y="952099"/>
                  <a:pt x="265821" y="959241"/>
                  <a:pt x="261528" y="966515"/>
                </a:cubicBezTo>
                <a:cubicBezTo>
                  <a:pt x="240888" y="1002258"/>
                  <a:pt x="222791" y="1039324"/>
                  <a:pt x="200434" y="1074108"/>
                </a:cubicBezTo>
                <a:cubicBezTo>
                  <a:pt x="178737" y="1108099"/>
                  <a:pt x="156776" y="1142056"/>
                  <a:pt x="135542" y="1176477"/>
                </a:cubicBezTo>
                <a:cubicBezTo>
                  <a:pt x="123686" y="1193472"/>
                  <a:pt x="108528" y="1210103"/>
                  <a:pt x="96276" y="1227099"/>
                </a:cubicBezTo>
                <a:cubicBezTo>
                  <a:pt x="81845" y="1245681"/>
                  <a:pt x="70452" y="1266380"/>
                  <a:pt x="56912" y="1285557"/>
                </a:cubicBezTo>
                <a:cubicBezTo>
                  <a:pt x="46113" y="1105156"/>
                  <a:pt x="35645" y="924424"/>
                  <a:pt x="18340" y="744453"/>
                </a:cubicBezTo>
                <a:cubicBezTo>
                  <a:pt x="14774" y="679910"/>
                  <a:pt x="10580" y="614211"/>
                  <a:pt x="5263" y="549602"/>
                </a:cubicBezTo>
                <a:cubicBezTo>
                  <a:pt x="3744" y="516934"/>
                  <a:pt x="2026" y="484233"/>
                  <a:pt x="408" y="451532"/>
                </a:cubicBezTo>
                <a:cubicBezTo>
                  <a:pt x="871" y="439001"/>
                  <a:pt x="1432" y="426469"/>
                  <a:pt x="1597" y="413937"/>
                </a:cubicBezTo>
                <a:cubicBezTo>
                  <a:pt x="1366" y="337227"/>
                  <a:pt x="2621" y="260517"/>
                  <a:pt x="3876" y="183774"/>
                </a:cubicBezTo>
                <a:cubicBezTo>
                  <a:pt x="3777" y="149882"/>
                  <a:pt x="3975" y="116024"/>
                  <a:pt x="6749" y="82199"/>
                </a:cubicBezTo>
                <a:cubicBezTo>
                  <a:pt x="8466" y="64575"/>
                  <a:pt x="7739" y="46720"/>
                  <a:pt x="8334" y="29031"/>
                </a:cubicBezTo>
                <a:cubicBezTo>
                  <a:pt x="8103" y="28469"/>
                  <a:pt x="7872" y="27907"/>
                  <a:pt x="7640" y="27378"/>
                </a:cubicBezTo>
                <a:cubicBezTo>
                  <a:pt x="6220" y="23939"/>
                  <a:pt x="4767" y="20500"/>
                  <a:pt x="3215" y="17094"/>
                </a:cubicBezTo>
                <a:cubicBezTo>
                  <a:pt x="3545" y="17723"/>
                  <a:pt x="3876" y="18318"/>
                  <a:pt x="4206" y="18913"/>
                </a:cubicBezTo>
                <a:cubicBezTo>
                  <a:pt x="1927" y="14648"/>
                  <a:pt x="243" y="10680"/>
                  <a:pt x="12" y="5720"/>
                </a:cubicBezTo>
                <a:cubicBezTo>
                  <a:pt x="-21" y="4431"/>
                  <a:pt x="12" y="3174"/>
                  <a:pt x="144" y="1951"/>
                </a:cubicBezTo>
                <a:cubicBezTo>
                  <a:pt x="177" y="1620"/>
                  <a:pt x="243" y="1323"/>
                  <a:pt x="276" y="992"/>
                </a:cubicBezTo>
                <a:cubicBezTo>
                  <a:pt x="276" y="926"/>
                  <a:pt x="309" y="893"/>
                  <a:pt x="309" y="860"/>
                </a:cubicBezTo>
                <a:cubicBezTo>
                  <a:pt x="342" y="562"/>
                  <a:pt x="375" y="298"/>
                  <a:pt x="441" y="0"/>
                </a:cubicBezTo>
                <a:cubicBezTo>
                  <a:pt x="1003" y="1389"/>
                  <a:pt x="1927" y="2976"/>
                  <a:pt x="3248" y="4563"/>
                </a:cubicBezTo>
                <a:cubicBezTo>
                  <a:pt x="25572" y="34619"/>
                  <a:pt x="55855" y="57334"/>
                  <a:pt x="81977" y="83786"/>
                </a:cubicBezTo>
                <a:cubicBezTo>
                  <a:pt x="188809" y="189891"/>
                  <a:pt x="298349" y="293516"/>
                  <a:pt x="411423" y="392941"/>
                </a:cubicBezTo>
                <a:cubicBezTo>
                  <a:pt x="502800" y="473322"/>
                  <a:pt x="592063" y="556017"/>
                  <a:pt x="680468" y="639637"/>
                </a:cubicBezTo>
                <a:cubicBezTo>
                  <a:pt x="762764" y="718100"/>
                  <a:pt x="842714" y="799009"/>
                  <a:pt x="925703" y="87667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04" name="Google Shape;1804;p32"/>
          <p:cNvGrpSpPr/>
          <p:nvPr/>
        </p:nvGrpSpPr>
        <p:grpSpPr>
          <a:xfrm>
            <a:off x="5657943" y="1469438"/>
            <a:ext cx="2971688" cy="593885"/>
            <a:chOff x="0" y="-76200"/>
            <a:chExt cx="7924500" cy="1583694"/>
          </a:xfrm>
        </p:grpSpPr>
        <p:sp>
          <p:nvSpPr>
            <p:cNvPr id="1805" name="Google Shape;1805;p32"/>
            <p:cNvSpPr txBox="1"/>
            <p:nvPr/>
          </p:nvSpPr>
          <p:spPr>
            <a:xfrm>
              <a:off x="0" y="-76200"/>
              <a:ext cx="79245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Add a main point</a:t>
              </a:r>
              <a:endParaRPr sz="1800">
                <a:solidFill>
                  <a:schemeClr val="dk1"/>
                </a:solidFill>
                <a:latin typeface="Dosis ExtraBold"/>
                <a:ea typeface="Dosis ExtraBold"/>
                <a:cs typeface="Dosis ExtraBold"/>
                <a:sym typeface="Dosis ExtraBold"/>
              </a:endParaRPr>
            </a:p>
          </p:txBody>
        </p:sp>
        <p:sp>
          <p:nvSpPr>
            <p:cNvPr id="1806" name="Google Shape;1806;p32"/>
            <p:cNvSpPr txBox="1"/>
            <p:nvPr/>
          </p:nvSpPr>
          <p:spPr>
            <a:xfrm>
              <a:off x="0" y="932994"/>
              <a:ext cx="79245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Elaborate on what you want to discuss. </a:t>
              </a:r>
              <a:endParaRPr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1807" name="Google Shape;1807;p32"/>
          <p:cNvGrpSpPr/>
          <p:nvPr/>
        </p:nvGrpSpPr>
        <p:grpSpPr>
          <a:xfrm>
            <a:off x="5657943" y="2513975"/>
            <a:ext cx="2971688" cy="593885"/>
            <a:chOff x="0" y="-76200"/>
            <a:chExt cx="7924500" cy="1583694"/>
          </a:xfrm>
        </p:grpSpPr>
        <p:sp>
          <p:nvSpPr>
            <p:cNvPr id="1808" name="Google Shape;1808;p32"/>
            <p:cNvSpPr txBox="1"/>
            <p:nvPr/>
          </p:nvSpPr>
          <p:spPr>
            <a:xfrm>
              <a:off x="0" y="-76200"/>
              <a:ext cx="79245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Add a main point</a:t>
              </a:r>
              <a:endParaRPr sz="1800">
                <a:solidFill>
                  <a:schemeClr val="dk1"/>
                </a:solidFill>
                <a:latin typeface="Dosis ExtraBold"/>
                <a:ea typeface="Dosis ExtraBold"/>
                <a:cs typeface="Dosis ExtraBold"/>
                <a:sym typeface="Dosis ExtraBold"/>
              </a:endParaRPr>
            </a:p>
          </p:txBody>
        </p:sp>
        <p:sp>
          <p:nvSpPr>
            <p:cNvPr id="1809" name="Google Shape;1809;p32"/>
            <p:cNvSpPr txBox="1"/>
            <p:nvPr/>
          </p:nvSpPr>
          <p:spPr>
            <a:xfrm>
              <a:off x="0" y="932994"/>
              <a:ext cx="79245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Elaborate on what you want to discuss. </a:t>
              </a:r>
              <a:endParaRPr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1810" name="Google Shape;1810;p32"/>
          <p:cNvGrpSpPr/>
          <p:nvPr/>
        </p:nvGrpSpPr>
        <p:grpSpPr>
          <a:xfrm>
            <a:off x="5657943" y="3558500"/>
            <a:ext cx="2971688" cy="593885"/>
            <a:chOff x="0" y="-76200"/>
            <a:chExt cx="7924500" cy="1583694"/>
          </a:xfrm>
        </p:grpSpPr>
        <p:sp>
          <p:nvSpPr>
            <p:cNvPr id="1811" name="Google Shape;1811;p32"/>
            <p:cNvSpPr txBox="1"/>
            <p:nvPr/>
          </p:nvSpPr>
          <p:spPr>
            <a:xfrm>
              <a:off x="0" y="-76200"/>
              <a:ext cx="79245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Add a main point</a:t>
              </a:r>
              <a:endParaRPr sz="1800">
                <a:solidFill>
                  <a:schemeClr val="dk1"/>
                </a:solidFill>
                <a:latin typeface="Dosis ExtraBold"/>
                <a:ea typeface="Dosis ExtraBold"/>
                <a:cs typeface="Dosis ExtraBold"/>
                <a:sym typeface="Dosis ExtraBold"/>
              </a:endParaRPr>
            </a:p>
          </p:txBody>
        </p:sp>
        <p:sp>
          <p:nvSpPr>
            <p:cNvPr id="1812" name="Google Shape;1812;p32"/>
            <p:cNvSpPr txBox="1"/>
            <p:nvPr/>
          </p:nvSpPr>
          <p:spPr>
            <a:xfrm>
              <a:off x="0" y="932994"/>
              <a:ext cx="79245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Elaborate on what you want to discuss. </a:t>
              </a:r>
              <a:endParaRPr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6" name="Shape 1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7" name="Google Shape;1817;p33"/>
          <p:cNvGrpSpPr/>
          <p:nvPr/>
        </p:nvGrpSpPr>
        <p:grpSpPr>
          <a:xfrm>
            <a:off x="320253" y="2964252"/>
            <a:ext cx="1657350" cy="902114"/>
            <a:chOff x="0" y="-28575"/>
            <a:chExt cx="4419600" cy="2405637"/>
          </a:xfrm>
        </p:grpSpPr>
        <p:sp>
          <p:nvSpPr>
            <p:cNvPr id="1818" name="Google Shape;1818;p33"/>
            <p:cNvSpPr txBox="1"/>
            <p:nvPr/>
          </p:nvSpPr>
          <p:spPr>
            <a:xfrm>
              <a:off x="0" y="-28575"/>
              <a:ext cx="44196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STRENGTHS</a:t>
              </a:r>
              <a:endParaRPr b="1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1819" name="Google Shape;1819;p33"/>
            <p:cNvSpPr txBox="1"/>
            <p:nvPr/>
          </p:nvSpPr>
          <p:spPr>
            <a:xfrm>
              <a:off x="0" y="1022562"/>
              <a:ext cx="4419600" cy="135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What are you doing well? What sets you apart? What are your good qualities?</a:t>
              </a:r>
              <a:endParaRPr sz="11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1820" name="Google Shape;1820;p33"/>
          <p:cNvGrpSpPr/>
          <p:nvPr/>
        </p:nvGrpSpPr>
        <p:grpSpPr>
          <a:xfrm>
            <a:off x="2609850" y="2964252"/>
            <a:ext cx="1657350" cy="1071426"/>
            <a:chOff x="0" y="-28575"/>
            <a:chExt cx="4419600" cy="2857137"/>
          </a:xfrm>
        </p:grpSpPr>
        <p:sp>
          <p:nvSpPr>
            <p:cNvPr id="1821" name="Google Shape;1821;p33"/>
            <p:cNvSpPr txBox="1"/>
            <p:nvPr/>
          </p:nvSpPr>
          <p:spPr>
            <a:xfrm>
              <a:off x="0" y="-28575"/>
              <a:ext cx="44196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WEAKNESSES</a:t>
              </a:r>
              <a:endParaRPr b="1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1822" name="Google Shape;1822;p33"/>
            <p:cNvSpPr txBox="1"/>
            <p:nvPr/>
          </p:nvSpPr>
          <p:spPr>
            <a:xfrm>
              <a:off x="0" y="1022562"/>
              <a:ext cx="4419600" cy="180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Where do you need to improve? Are resources adequate? What do others do better than you?</a:t>
              </a:r>
              <a:endParaRPr sz="11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1823" name="Google Shape;1823;p33"/>
          <p:cNvGrpSpPr/>
          <p:nvPr/>
        </p:nvGrpSpPr>
        <p:grpSpPr>
          <a:xfrm>
            <a:off x="4900613" y="2964252"/>
            <a:ext cx="1657350" cy="902114"/>
            <a:chOff x="0" y="-28575"/>
            <a:chExt cx="4419600" cy="2405637"/>
          </a:xfrm>
        </p:grpSpPr>
        <p:sp>
          <p:nvSpPr>
            <p:cNvPr id="1824" name="Google Shape;1824;p33"/>
            <p:cNvSpPr txBox="1"/>
            <p:nvPr/>
          </p:nvSpPr>
          <p:spPr>
            <a:xfrm>
              <a:off x="0" y="-28575"/>
              <a:ext cx="44196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OPPORTUNITIES</a:t>
              </a:r>
              <a:endParaRPr b="1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1825" name="Google Shape;1825;p33"/>
            <p:cNvSpPr txBox="1"/>
            <p:nvPr/>
          </p:nvSpPr>
          <p:spPr>
            <a:xfrm>
              <a:off x="0" y="1022562"/>
              <a:ext cx="4419600" cy="135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What are your goals? Are demands shifting? How can it be improved?</a:t>
              </a:r>
              <a:endParaRPr sz="11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1826" name="Google Shape;1826;p33"/>
          <p:cNvGrpSpPr/>
          <p:nvPr/>
        </p:nvGrpSpPr>
        <p:grpSpPr>
          <a:xfrm>
            <a:off x="7188515" y="2964252"/>
            <a:ext cx="1657350" cy="902114"/>
            <a:chOff x="0" y="-28575"/>
            <a:chExt cx="4419600" cy="2405637"/>
          </a:xfrm>
        </p:grpSpPr>
        <p:sp>
          <p:nvSpPr>
            <p:cNvPr id="1827" name="Google Shape;1827;p33"/>
            <p:cNvSpPr txBox="1"/>
            <p:nvPr/>
          </p:nvSpPr>
          <p:spPr>
            <a:xfrm>
              <a:off x="0" y="-28575"/>
              <a:ext cx="44196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THREATS</a:t>
              </a:r>
              <a:endParaRPr b="1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1828" name="Google Shape;1828;p33"/>
            <p:cNvSpPr txBox="1"/>
            <p:nvPr/>
          </p:nvSpPr>
          <p:spPr>
            <a:xfrm>
              <a:off x="0" y="1022562"/>
              <a:ext cx="4419600" cy="135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What are the blockers you're facing? What are factors outside of your control?</a:t>
              </a:r>
              <a:endParaRPr sz="11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sp>
        <p:nvSpPr>
          <p:cNvPr id="1829" name="Google Shape;1829;p33"/>
          <p:cNvSpPr/>
          <p:nvPr/>
        </p:nvSpPr>
        <p:spPr>
          <a:xfrm>
            <a:off x="2809929" y="992089"/>
            <a:ext cx="1257300" cy="1257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0" name="Google Shape;1830;p33"/>
          <p:cNvSpPr txBox="1"/>
          <p:nvPr/>
        </p:nvSpPr>
        <p:spPr>
          <a:xfrm>
            <a:off x="3078171" y="1328691"/>
            <a:ext cx="7209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W</a:t>
            </a:r>
            <a:endParaRPr b="1" sz="4400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831" name="Google Shape;1831;p33"/>
          <p:cNvSpPr/>
          <p:nvPr/>
        </p:nvSpPr>
        <p:spPr>
          <a:xfrm>
            <a:off x="7388594" y="992089"/>
            <a:ext cx="1257300" cy="1257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2" name="Google Shape;1832;p33"/>
          <p:cNvSpPr txBox="1"/>
          <p:nvPr/>
        </p:nvSpPr>
        <p:spPr>
          <a:xfrm>
            <a:off x="7656836" y="1328691"/>
            <a:ext cx="7209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T</a:t>
            </a:r>
            <a:endParaRPr b="1" sz="4400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833" name="Google Shape;1833;p33"/>
          <p:cNvSpPr/>
          <p:nvPr/>
        </p:nvSpPr>
        <p:spPr>
          <a:xfrm>
            <a:off x="520332" y="992089"/>
            <a:ext cx="1257300" cy="1257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4" name="Google Shape;1834;p33"/>
          <p:cNvSpPr txBox="1"/>
          <p:nvPr/>
        </p:nvSpPr>
        <p:spPr>
          <a:xfrm>
            <a:off x="788575" y="1328691"/>
            <a:ext cx="7209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rPr>
              <a:t>S</a:t>
            </a:r>
            <a:endParaRPr b="1" sz="4400">
              <a:solidFill>
                <a:schemeClr val="lt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835" name="Google Shape;1835;p33"/>
          <p:cNvSpPr/>
          <p:nvPr/>
        </p:nvSpPr>
        <p:spPr>
          <a:xfrm>
            <a:off x="5100691" y="992089"/>
            <a:ext cx="1257300" cy="1257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6" name="Google Shape;1836;p33"/>
          <p:cNvSpPr txBox="1"/>
          <p:nvPr/>
        </p:nvSpPr>
        <p:spPr>
          <a:xfrm>
            <a:off x="5368934" y="1328691"/>
            <a:ext cx="7209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rPr>
              <a:t>O</a:t>
            </a:r>
            <a:endParaRPr b="1" sz="4400">
              <a:solidFill>
                <a:schemeClr val="lt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837" name="Google Shape;1837;p33"/>
          <p:cNvSpPr/>
          <p:nvPr/>
        </p:nvSpPr>
        <p:spPr>
          <a:xfrm>
            <a:off x="6068179" y="1954597"/>
            <a:ext cx="346311" cy="589369"/>
          </a:xfrm>
          <a:custGeom>
            <a:rect b="b" l="l" r="r" t="t"/>
            <a:pathLst>
              <a:path extrusionOk="0" h="1178738" w="692623">
                <a:moveTo>
                  <a:pt x="690477" y="627961"/>
                </a:moveTo>
                <a:cubicBezTo>
                  <a:pt x="683955" y="622138"/>
                  <a:pt x="677574" y="616150"/>
                  <a:pt x="671264" y="610068"/>
                </a:cubicBezTo>
                <a:cubicBezTo>
                  <a:pt x="602793" y="544931"/>
                  <a:pt x="536300" y="477719"/>
                  <a:pt x="467147" y="413313"/>
                </a:cubicBezTo>
                <a:cubicBezTo>
                  <a:pt x="392837" y="343649"/>
                  <a:pt x="316172" y="276697"/>
                  <a:pt x="240356" y="208707"/>
                </a:cubicBezTo>
                <a:cubicBezTo>
                  <a:pt x="167199" y="142085"/>
                  <a:pt x="97198" y="72092"/>
                  <a:pt x="23030" y="6648"/>
                </a:cubicBezTo>
                <a:cubicBezTo>
                  <a:pt x="23571" y="5186"/>
                  <a:pt x="21146" y="5493"/>
                  <a:pt x="20510" y="4361"/>
                </a:cubicBezTo>
                <a:cubicBezTo>
                  <a:pt x="18203" y="2145"/>
                  <a:pt x="16460" y="1202"/>
                  <a:pt x="15283" y="1108"/>
                </a:cubicBezTo>
                <a:cubicBezTo>
                  <a:pt x="15448" y="731"/>
                  <a:pt x="15589" y="354"/>
                  <a:pt x="15754" y="0"/>
                </a:cubicBezTo>
                <a:cubicBezTo>
                  <a:pt x="12505" y="0"/>
                  <a:pt x="9609" y="1509"/>
                  <a:pt x="7466" y="5328"/>
                </a:cubicBezTo>
                <a:cubicBezTo>
                  <a:pt x="5394" y="15748"/>
                  <a:pt x="7089" y="26734"/>
                  <a:pt x="5888" y="37319"/>
                </a:cubicBezTo>
                <a:cubicBezTo>
                  <a:pt x="4381" y="61412"/>
                  <a:pt x="1062" y="85647"/>
                  <a:pt x="1179" y="109858"/>
                </a:cubicBezTo>
                <a:cubicBezTo>
                  <a:pt x="873" y="123155"/>
                  <a:pt x="1980" y="136380"/>
                  <a:pt x="2804" y="149629"/>
                </a:cubicBezTo>
                <a:cubicBezTo>
                  <a:pt x="-2823" y="218562"/>
                  <a:pt x="1321" y="287683"/>
                  <a:pt x="3981" y="356639"/>
                </a:cubicBezTo>
                <a:cubicBezTo>
                  <a:pt x="5088" y="405533"/>
                  <a:pt x="10527" y="454050"/>
                  <a:pt x="12528" y="502944"/>
                </a:cubicBezTo>
                <a:cubicBezTo>
                  <a:pt x="13870" y="544247"/>
                  <a:pt x="19592" y="585220"/>
                  <a:pt x="22088" y="626452"/>
                </a:cubicBezTo>
                <a:cubicBezTo>
                  <a:pt x="27739" y="702905"/>
                  <a:pt x="33131" y="779052"/>
                  <a:pt x="37440" y="855811"/>
                </a:cubicBezTo>
                <a:cubicBezTo>
                  <a:pt x="38452" y="873916"/>
                  <a:pt x="39370" y="891951"/>
                  <a:pt x="40618" y="910033"/>
                </a:cubicBezTo>
                <a:cubicBezTo>
                  <a:pt x="40995" y="915526"/>
                  <a:pt x="41372" y="921915"/>
                  <a:pt x="41748" y="928303"/>
                </a:cubicBezTo>
                <a:cubicBezTo>
                  <a:pt x="41748" y="933301"/>
                  <a:pt x="42714" y="939619"/>
                  <a:pt x="48553" y="940633"/>
                </a:cubicBezTo>
                <a:cubicBezTo>
                  <a:pt x="61409" y="942637"/>
                  <a:pt x="75701" y="910080"/>
                  <a:pt x="83353" y="900509"/>
                </a:cubicBezTo>
                <a:cubicBezTo>
                  <a:pt x="95927" y="881460"/>
                  <a:pt x="111844" y="864934"/>
                  <a:pt x="124346" y="845862"/>
                </a:cubicBezTo>
                <a:cubicBezTo>
                  <a:pt x="140357" y="818681"/>
                  <a:pt x="158417" y="793031"/>
                  <a:pt x="174663" y="765826"/>
                </a:cubicBezTo>
                <a:cubicBezTo>
                  <a:pt x="190133" y="740931"/>
                  <a:pt x="202424" y="714221"/>
                  <a:pt x="218058" y="689444"/>
                </a:cubicBezTo>
                <a:cubicBezTo>
                  <a:pt x="220318" y="693169"/>
                  <a:pt x="223050" y="696729"/>
                  <a:pt x="224933" y="700477"/>
                </a:cubicBezTo>
                <a:cubicBezTo>
                  <a:pt x="249962" y="738008"/>
                  <a:pt x="266232" y="780112"/>
                  <a:pt x="284786" y="820991"/>
                </a:cubicBezTo>
                <a:cubicBezTo>
                  <a:pt x="297595" y="851426"/>
                  <a:pt x="315113" y="879551"/>
                  <a:pt x="327804" y="910033"/>
                </a:cubicBezTo>
                <a:cubicBezTo>
                  <a:pt x="346264" y="951147"/>
                  <a:pt x="362722" y="993110"/>
                  <a:pt x="383136" y="1033305"/>
                </a:cubicBezTo>
                <a:cubicBezTo>
                  <a:pt x="399359" y="1067559"/>
                  <a:pt x="412733" y="1103016"/>
                  <a:pt x="426178" y="1138449"/>
                </a:cubicBezTo>
                <a:cubicBezTo>
                  <a:pt x="429756" y="1148185"/>
                  <a:pt x="433053" y="1158016"/>
                  <a:pt x="436985" y="1167611"/>
                </a:cubicBezTo>
                <a:cubicBezTo>
                  <a:pt x="438633" y="1172727"/>
                  <a:pt x="441671" y="1177418"/>
                  <a:pt x="447369" y="1178337"/>
                </a:cubicBezTo>
                <a:cubicBezTo>
                  <a:pt x="449158" y="1178620"/>
                  <a:pt x="450948" y="1178738"/>
                  <a:pt x="452690" y="1178738"/>
                </a:cubicBezTo>
                <a:cubicBezTo>
                  <a:pt x="468371" y="1178738"/>
                  <a:pt x="482522" y="1168624"/>
                  <a:pt x="496108" y="1161670"/>
                </a:cubicBezTo>
                <a:cubicBezTo>
                  <a:pt x="502701" y="1158369"/>
                  <a:pt x="509647" y="1154975"/>
                  <a:pt x="516546" y="1151486"/>
                </a:cubicBezTo>
                <a:cubicBezTo>
                  <a:pt x="532510" y="1144036"/>
                  <a:pt x="549604" y="1136044"/>
                  <a:pt x="565191" y="1127392"/>
                </a:cubicBezTo>
                <a:cubicBezTo>
                  <a:pt x="570771" y="1124445"/>
                  <a:pt x="578777" y="1122701"/>
                  <a:pt x="579671" y="1115345"/>
                </a:cubicBezTo>
                <a:cubicBezTo>
                  <a:pt x="580966" y="1101201"/>
                  <a:pt x="574374" y="1087574"/>
                  <a:pt x="570606" y="1074184"/>
                </a:cubicBezTo>
                <a:cubicBezTo>
                  <a:pt x="560976" y="1042405"/>
                  <a:pt x="548356" y="1011664"/>
                  <a:pt x="537219" y="980404"/>
                </a:cubicBezTo>
                <a:cubicBezTo>
                  <a:pt x="529920" y="959823"/>
                  <a:pt x="519795" y="940468"/>
                  <a:pt x="511648" y="920241"/>
                </a:cubicBezTo>
                <a:cubicBezTo>
                  <a:pt x="505974" y="904658"/>
                  <a:pt x="500205" y="889146"/>
                  <a:pt x="492953" y="874223"/>
                </a:cubicBezTo>
                <a:cubicBezTo>
                  <a:pt x="483841" y="854208"/>
                  <a:pt x="476659" y="833368"/>
                  <a:pt x="467265" y="813494"/>
                </a:cubicBezTo>
                <a:cubicBezTo>
                  <a:pt x="454715" y="788929"/>
                  <a:pt x="443178" y="763775"/>
                  <a:pt x="430534" y="739210"/>
                </a:cubicBezTo>
                <a:cubicBezTo>
                  <a:pt x="427520" y="733222"/>
                  <a:pt x="424435" y="727022"/>
                  <a:pt x="421374" y="720751"/>
                </a:cubicBezTo>
                <a:cubicBezTo>
                  <a:pt x="412851" y="700312"/>
                  <a:pt x="400866" y="681263"/>
                  <a:pt x="389211" y="662474"/>
                </a:cubicBezTo>
                <a:cubicBezTo>
                  <a:pt x="374895" y="640998"/>
                  <a:pt x="365359" y="616669"/>
                  <a:pt x="351185" y="595145"/>
                </a:cubicBezTo>
                <a:cubicBezTo>
                  <a:pt x="352715" y="595616"/>
                  <a:pt x="354246" y="595734"/>
                  <a:pt x="355470" y="594980"/>
                </a:cubicBezTo>
                <a:cubicBezTo>
                  <a:pt x="358625" y="595805"/>
                  <a:pt x="361663" y="597031"/>
                  <a:pt x="364865" y="597620"/>
                </a:cubicBezTo>
                <a:cubicBezTo>
                  <a:pt x="365077" y="597714"/>
                  <a:pt x="365265" y="597785"/>
                  <a:pt x="365477" y="597832"/>
                </a:cubicBezTo>
                <a:cubicBezTo>
                  <a:pt x="369315" y="599435"/>
                  <a:pt x="373741" y="600025"/>
                  <a:pt x="377674" y="601039"/>
                </a:cubicBezTo>
                <a:cubicBezTo>
                  <a:pt x="431899" y="608889"/>
                  <a:pt x="485724" y="619144"/>
                  <a:pt x="540280" y="624920"/>
                </a:cubicBezTo>
                <a:cubicBezTo>
                  <a:pt x="566557" y="630224"/>
                  <a:pt x="593234" y="632511"/>
                  <a:pt x="619887" y="635552"/>
                </a:cubicBezTo>
                <a:cubicBezTo>
                  <a:pt x="638371" y="638452"/>
                  <a:pt x="657749" y="643025"/>
                  <a:pt x="676726" y="642813"/>
                </a:cubicBezTo>
                <a:cubicBezTo>
                  <a:pt x="679010" y="642884"/>
                  <a:pt x="681341" y="643049"/>
                  <a:pt x="683625" y="642719"/>
                </a:cubicBezTo>
                <a:cubicBezTo>
                  <a:pt x="686121" y="642294"/>
                  <a:pt x="687628" y="640715"/>
                  <a:pt x="688287" y="638805"/>
                </a:cubicBezTo>
                <a:cubicBezTo>
                  <a:pt x="689323" y="638452"/>
                  <a:pt x="690265" y="637886"/>
                  <a:pt x="691019" y="637037"/>
                </a:cubicBezTo>
                <a:cubicBezTo>
                  <a:pt x="693373" y="634420"/>
                  <a:pt x="693091" y="630295"/>
                  <a:pt x="690477" y="62796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38" name="Google Shape;1838;p33"/>
          <p:cNvGrpSpPr/>
          <p:nvPr/>
        </p:nvGrpSpPr>
        <p:grpSpPr>
          <a:xfrm>
            <a:off x="6068179" y="1954597"/>
            <a:ext cx="346311" cy="589369"/>
            <a:chOff x="12136358" y="3909195"/>
            <a:chExt cx="692623" cy="1178738"/>
          </a:xfrm>
        </p:grpSpPr>
        <p:sp>
          <p:nvSpPr>
            <p:cNvPr id="1839" name="Google Shape;1839;p33"/>
            <p:cNvSpPr/>
            <p:nvPr/>
          </p:nvSpPr>
          <p:spPr>
            <a:xfrm>
              <a:off x="12136358" y="3909195"/>
              <a:ext cx="692623" cy="1178738"/>
            </a:xfrm>
            <a:custGeom>
              <a:rect b="b" l="l" r="r" t="t"/>
              <a:pathLst>
                <a:path extrusionOk="0" h="1178738" w="692623">
                  <a:moveTo>
                    <a:pt x="690477" y="627961"/>
                  </a:moveTo>
                  <a:cubicBezTo>
                    <a:pt x="683955" y="622138"/>
                    <a:pt x="677574" y="616150"/>
                    <a:pt x="671264" y="610068"/>
                  </a:cubicBezTo>
                  <a:cubicBezTo>
                    <a:pt x="602793" y="544931"/>
                    <a:pt x="536300" y="477719"/>
                    <a:pt x="467147" y="413313"/>
                  </a:cubicBezTo>
                  <a:cubicBezTo>
                    <a:pt x="392837" y="343649"/>
                    <a:pt x="316172" y="276697"/>
                    <a:pt x="240356" y="208707"/>
                  </a:cubicBezTo>
                  <a:cubicBezTo>
                    <a:pt x="167199" y="142085"/>
                    <a:pt x="97198" y="72092"/>
                    <a:pt x="23030" y="6648"/>
                  </a:cubicBezTo>
                  <a:cubicBezTo>
                    <a:pt x="23571" y="5186"/>
                    <a:pt x="21146" y="5493"/>
                    <a:pt x="20510" y="4361"/>
                  </a:cubicBezTo>
                  <a:cubicBezTo>
                    <a:pt x="18203" y="2145"/>
                    <a:pt x="16460" y="1202"/>
                    <a:pt x="15283" y="1108"/>
                  </a:cubicBezTo>
                  <a:cubicBezTo>
                    <a:pt x="15448" y="731"/>
                    <a:pt x="15589" y="354"/>
                    <a:pt x="15754" y="0"/>
                  </a:cubicBezTo>
                  <a:cubicBezTo>
                    <a:pt x="12505" y="0"/>
                    <a:pt x="9609" y="1509"/>
                    <a:pt x="7466" y="5328"/>
                  </a:cubicBezTo>
                  <a:cubicBezTo>
                    <a:pt x="5394" y="15748"/>
                    <a:pt x="7089" y="26734"/>
                    <a:pt x="5888" y="37319"/>
                  </a:cubicBezTo>
                  <a:cubicBezTo>
                    <a:pt x="4381" y="61412"/>
                    <a:pt x="1062" y="85647"/>
                    <a:pt x="1179" y="109858"/>
                  </a:cubicBezTo>
                  <a:cubicBezTo>
                    <a:pt x="873" y="123155"/>
                    <a:pt x="1980" y="136380"/>
                    <a:pt x="2804" y="149629"/>
                  </a:cubicBezTo>
                  <a:cubicBezTo>
                    <a:pt x="-2823" y="218562"/>
                    <a:pt x="1321" y="287683"/>
                    <a:pt x="3981" y="356639"/>
                  </a:cubicBezTo>
                  <a:cubicBezTo>
                    <a:pt x="5088" y="405533"/>
                    <a:pt x="10527" y="454050"/>
                    <a:pt x="12528" y="502944"/>
                  </a:cubicBezTo>
                  <a:cubicBezTo>
                    <a:pt x="13870" y="544247"/>
                    <a:pt x="19592" y="585220"/>
                    <a:pt x="22088" y="626452"/>
                  </a:cubicBezTo>
                  <a:cubicBezTo>
                    <a:pt x="27739" y="702905"/>
                    <a:pt x="33131" y="779052"/>
                    <a:pt x="37440" y="855811"/>
                  </a:cubicBezTo>
                  <a:cubicBezTo>
                    <a:pt x="38452" y="873916"/>
                    <a:pt x="39370" y="891951"/>
                    <a:pt x="40618" y="910033"/>
                  </a:cubicBezTo>
                  <a:cubicBezTo>
                    <a:pt x="40995" y="915526"/>
                    <a:pt x="41372" y="921915"/>
                    <a:pt x="41748" y="928303"/>
                  </a:cubicBezTo>
                  <a:cubicBezTo>
                    <a:pt x="41748" y="933301"/>
                    <a:pt x="42714" y="939619"/>
                    <a:pt x="48553" y="940633"/>
                  </a:cubicBezTo>
                  <a:cubicBezTo>
                    <a:pt x="61409" y="942637"/>
                    <a:pt x="75701" y="910080"/>
                    <a:pt x="83353" y="900509"/>
                  </a:cubicBezTo>
                  <a:cubicBezTo>
                    <a:pt x="95927" y="881460"/>
                    <a:pt x="111844" y="864934"/>
                    <a:pt x="124346" y="845862"/>
                  </a:cubicBezTo>
                  <a:cubicBezTo>
                    <a:pt x="140357" y="818681"/>
                    <a:pt x="158417" y="793031"/>
                    <a:pt x="174663" y="765826"/>
                  </a:cubicBezTo>
                  <a:cubicBezTo>
                    <a:pt x="190133" y="740931"/>
                    <a:pt x="202424" y="714221"/>
                    <a:pt x="218058" y="689444"/>
                  </a:cubicBezTo>
                  <a:cubicBezTo>
                    <a:pt x="220318" y="693169"/>
                    <a:pt x="223050" y="696729"/>
                    <a:pt x="224933" y="700477"/>
                  </a:cubicBezTo>
                  <a:cubicBezTo>
                    <a:pt x="249962" y="738008"/>
                    <a:pt x="266232" y="780112"/>
                    <a:pt x="284786" y="820991"/>
                  </a:cubicBezTo>
                  <a:cubicBezTo>
                    <a:pt x="297595" y="851426"/>
                    <a:pt x="315113" y="879551"/>
                    <a:pt x="327804" y="910033"/>
                  </a:cubicBezTo>
                  <a:cubicBezTo>
                    <a:pt x="346264" y="951147"/>
                    <a:pt x="362722" y="993110"/>
                    <a:pt x="383136" y="1033305"/>
                  </a:cubicBezTo>
                  <a:cubicBezTo>
                    <a:pt x="399359" y="1067559"/>
                    <a:pt x="412733" y="1103016"/>
                    <a:pt x="426178" y="1138449"/>
                  </a:cubicBezTo>
                  <a:cubicBezTo>
                    <a:pt x="429756" y="1148185"/>
                    <a:pt x="433053" y="1158016"/>
                    <a:pt x="436985" y="1167611"/>
                  </a:cubicBezTo>
                  <a:cubicBezTo>
                    <a:pt x="438633" y="1172727"/>
                    <a:pt x="441671" y="1177418"/>
                    <a:pt x="447369" y="1178337"/>
                  </a:cubicBezTo>
                  <a:cubicBezTo>
                    <a:pt x="449158" y="1178620"/>
                    <a:pt x="450948" y="1178738"/>
                    <a:pt x="452690" y="1178738"/>
                  </a:cubicBezTo>
                  <a:cubicBezTo>
                    <a:pt x="468371" y="1178738"/>
                    <a:pt x="482522" y="1168624"/>
                    <a:pt x="496108" y="1161670"/>
                  </a:cubicBezTo>
                  <a:cubicBezTo>
                    <a:pt x="502701" y="1158369"/>
                    <a:pt x="509647" y="1154975"/>
                    <a:pt x="516546" y="1151486"/>
                  </a:cubicBezTo>
                  <a:cubicBezTo>
                    <a:pt x="532510" y="1144036"/>
                    <a:pt x="549604" y="1136044"/>
                    <a:pt x="565191" y="1127392"/>
                  </a:cubicBezTo>
                  <a:cubicBezTo>
                    <a:pt x="570771" y="1124445"/>
                    <a:pt x="578777" y="1122701"/>
                    <a:pt x="579671" y="1115345"/>
                  </a:cubicBezTo>
                  <a:cubicBezTo>
                    <a:pt x="580966" y="1101201"/>
                    <a:pt x="574374" y="1087574"/>
                    <a:pt x="570606" y="1074184"/>
                  </a:cubicBezTo>
                  <a:cubicBezTo>
                    <a:pt x="560976" y="1042405"/>
                    <a:pt x="548356" y="1011664"/>
                    <a:pt x="537219" y="980404"/>
                  </a:cubicBezTo>
                  <a:cubicBezTo>
                    <a:pt x="529920" y="959823"/>
                    <a:pt x="519795" y="940468"/>
                    <a:pt x="511648" y="920241"/>
                  </a:cubicBezTo>
                  <a:cubicBezTo>
                    <a:pt x="505974" y="904658"/>
                    <a:pt x="500205" y="889146"/>
                    <a:pt x="492953" y="874223"/>
                  </a:cubicBezTo>
                  <a:cubicBezTo>
                    <a:pt x="483841" y="854208"/>
                    <a:pt x="476659" y="833368"/>
                    <a:pt x="467265" y="813494"/>
                  </a:cubicBezTo>
                  <a:cubicBezTo>
                    <a:pt x="454715" y="788929"/>
                    <a:pt x="443178" y="763775"/>
                    <a:pt x="430534" y="739210"/>
                  </a:cubicBezTo>
                  <a:cubicBezTo>
                    <a:pt x="427520" y="733222"/>
                    <a:pt x="424435" y="727022"/>
                    <a:pt x="421374" y="720751"/>
                  </a:cubicBezTo>
                  <a:cubicBezTo>
                    <a:pt x="412851" y="700312"/>
                    <a:pt x="400866" y="681263"/>
                    <a:pt x="389211" y="662474"/>
                  </a:cubicBezTo>
                  <a:cubicBezTo>
                    <a:pt x="374895" y="640998"/>
                    <a:pt x="365359" y="616669"/>
                    <a:pt x="351185" y="595145"/>
                  </a:cubicBezTo>
                  <a:cubicBezTo>
                    <a:pt x="352715" y="595616"/>
                    <a:pt x="354246" y="595734"/>
                    <a:pt x="355470" y="594980"/>
                  </a:cubicBezTo>
                  <a:cubicBezTo>
                    <a:pt x="358625" y="595805"/>
                    <a:pt x="361663" y="597031"/>
                    <a:pt x="364865" y="597620"/>
                  </a:cubicBezTo>
                  <a:cubicBezTo>
                    <a:pt x="365077" y="597714"/>
                    <a:pt x="365265" y="597785"/>
                    <a:pt x="365477" y="597832"/>
                  </a:cubicBezTo>
                  <a:cubicBezTo>
                    <a:pt x="369315" y="599435"/>
                    <a:pt x="373741" y="600025"/>
                    <a:pt x="377674" y="601039"/>
                  </a:cubicBezTo>
                  <a:cubicBezTo>
                    <a:pt x="431899" y="608889"/>
                    <a:pt x="485724" y="619144"/>
                    <a:pt x="540280" y="624920"/>
                  </a:cubicBezTo>
                  <a:cubicBezTo>
                    <a:pt x="566557" y="630224"/>
                    <a:pt x="593234" y="632511"/>
                    <a:pt x="619887" y="635552"/>
                  </a:cubicBezTo>
                  <a:cubicBezTo>
                    <a:pt x="638371" y="638452"/>
                    <a:pt x="657749" y="643025"/>
                    <a:pt x="676726" y="642813"/>
                  </a:cubicBezTo>
                  <a:cubicBezTo>
                    <a:pt x="679010" y="642884"/>
                    <a:pt x="681341" y="643049"/>
                    <a:pt x="683625" y="642719"/>
                  </a:cubicBezTo>
                  <a:cubicBezTo>
                    <a:pt x="686121" y="642294"/>
                    <a:pt x="687628" y="640715"/>
                    <a:pt x="688287" y="638805"/>
                  </a:cubicBezTo>
                  <a:cubicBezTo>
                    <a:pt x="689323" y="638452"/>
                    <a:pt x="690265" y="637886"/>
                    <a:pt x="691019" y="637037"/>
                  </a:cubicBezTo>
                  <a:cubicBezTo>
                    <a:pt x="693373" y="634420"/>
                    <a:pt x="693091" y="630295"/>
                    <a:pt x="690477" y="627961"/>
                  </a:cubicBezTo>
                  <a:close/>
                  <a:moveTo>
                    <a:pt x="574586" y="617871"/>
                  </a:moveTo>
                  <a:cubicBezTo>
                    <a:pt x="547014" y="612685"/>
                    <a:pt x="518877" y="609643"/>
                    <a:pt x="490999" y="606366"/>
                  </a:cubicBezTo>
                  <a:cubicBezTo>
                    <a:pt x="451866" y="601062"/>
                    <a:pt x="412144" y="594037"/>
                    <a:pt x="372541" y="591561"/>
                  </a:cubicBezTo>
                  <a:cubicBezTo>
                    <a:pt x="371905" y="591585"/>
                    <a:pt x="370916" y="591467"/>
                    <a:pt x="369762" y="591302"/>
                  </a:cubicBezTo>
                  <a:cubicBezTo>
                    <a:pt x="368043" y="589958"/>
                    <a:pt x="365501" y="589817"/>
                    <a:pt x="363452" y="589228"/>
                  </a:cubicBezTo>
                  <a:cubicBezTo>
                    <a:pt x="358390" y="588520"/>
                    <a:pt x="353092" y="587483"/>
                    <a:pt x="348030" y="587766"/>
                  </a:cubicBezTo>
                  <a:cubicBezTo>
                    <a:pt x="347017" y="588096"/>
                    <a:pt x="346334" y="588921"/>
                    <a:pt x="346052" y="589888"/>
                  </a:cubicBezTo>
                  <a:cubicBezTo>
                    <a:pt x="344639" y="589416"/>
                    <a:pt x="343344" y="589817"/>
                    <a:pt x="342967" y="592151"/>
                  </a:cubicBezTo>
                  <a:cubicBezTo>
                    <a:pt x="345345" y="606531"/>
                    <a:pt x="353963" y="619285"/>
                    <a:pt x="359332" y="632770"/>
                  </a:cubicBezTo>
                  <a:cubicBezTo>
                    <a:pt x="369291" y="654742"/>
                    <a:pt x="382077" y="675110"/>
                    <a:pt x="395144" y="695290"/>
                  </a:cubicBezTo>
                  <a:cubicBezTo>
                    <a:pt x="398300" y="702292"/>
                    <a:pt x="401478" y="709317"/>
                    <a:pt x="404775" y="715989"/>
                  </a:cubicBezTo>
                  <a:cubicBezTo>
                    <a:pt x="423446" y="754275"/>
                    <a:pt x="442848" y="791900"/>
                    <a:pt x="461002" y="830704"/>
                  </a:cubicBezTo>
                  <a:cubicBezTo>
                    <a:pt x="473339" y="863072"/>
                    <a:pt x="488927" y="894073"/>
                    <a:pt x="500417" y="926771"/>
                  </a:cubicBezTo>
                  <a:cubicBezTo>
                    <a:pt x="513767" y="956734"/>
                    <a:pt x="526647" y="986839"/>
                    <a:pt x="537242" y="1017935"/>
                  </a:cubicBezTo>
                  <a:cubicBezTo>
                    <a:pt x="544895" y="1037620"/>
                    <a:pt x="552005" y="1057493"/>
                    <a:pt x="558221" y="1077649"/>
                  </a:cubicBezTo>
                  <a:cubicBezTo>
                    <a:pt x="561612" y="1088989"/>
                    <a:pt x="566415" y="1100305"/>
                    <a:pt x="567169" y="1112210"/>
                  </a:cubicBezTo>
                  <a:cubicBezTo>
                    <a:pt x="546237" y="1122937"/>
                    <a:pt x="525140" y="1133262"/>
                    <a:pt x="503925" y="1143470"/>
                  </a:cubicBezTo>
                  <a:cubicBezTo>
                    <a:pt x="486643" y="1150189"/>
                    <a:pt x="469690" y="1166008"/>
                    <a:pt x="450241" y="1165748"/>
                  </a:cubicBezTo>
                  <a:cubicBezTo>
                    <a:pt x="428721" y="1108415"/>
                    <a:pt x="407553" y="1050845"/>
                    <a:pt x="379557" y="996269"/>
                  </a:cubicBezTo>
                  <a:cubicBezTo>
                    <a:pt x="360532" y="955839"/>
                    <a:pt x="344969" y="913828"/>
                    <a:pt x="324861" y="873893"/>
                  </a:cubicBezTo>
                  <a:cubicBezTo>
                    <a:pt x="288365" y="810783"/>
                    <a:pt x="268987" y="737277"/>
                    <a:pt x="221613" y="680886"/>
                  </a:cubicBezTo>
                  <a:cubicBezTo>
                    <a:pt x="220930" y="677421"/>
                    <a:pt x="217352" y="674568"/>
                    <a:pt x="213561" y="675700"/>
                  </a:cubicBezTo>
                  <a:cubicBezTo>
                    <a:pt x="211912" y="676148"/>
                    <a:pt x="210594" y="677232"/>
                    <a:pt x="209699" y="678670"/>
                  </a:cubicBezTo>
                  <a:cubicBezTo>
                    <a:pt x="206497" y="683786"/>
                    <a:pt x="203248" y="688878"/>
                    <a:pt x="200187" y="694065"/>
                  </a:cubicBezTo>
                  <a:cubicBezTo>
                    <a:pt x="185471" y="719549"/>
                    <a:pt x="172568" y="746000"/>
                    <a:pt x="156627" y="770777"/>
                  </a:cubicBezTo>
                  <a:cubicBezTo>
                    <a:pt x="141158" y="795012"/>
                    <a:pt x="125500" y="819223"/>
                    <a:pt x="110360" y="843764"/>
                  </a:cubicBezTo>
                  <a:cubicBezTo>
                    <a:pt x="101931" y="855882"/>
                    <a:pt x="91100" y="867740"/>
                    <a:pt x="82365" y="879857"/>
                  </a:cubicBezTo>
                  <a:cubicBezTo>
                    <a:pt x="72075" y="893106"/>
                    <a:pt x="63952" y="907864"/>
                    <a:pt x="54298" y="921537"/>
                  </a:cubicBezTo>
                  <a:cubicBezTo>
                    <a:pt x="46599" y="792914"/>
                    <a:pt x="39135" y="664054"/>
                    <a:pt x="26797" y="535736"/>
                  </a:cubicBezTo>
                  <a:cubicBezTo>
                    <a:pt x="24278" y="489695"/>
                    <a:pt x="21264" y="442875"/>
                    <a:pt x="17473" y="396810"/>
                  </a:cubicBezTo>
                  <a:cubicBezTo>
                    <a:pt x="16390" y="373495"/>
                    <a:pt x="15165" y="350179"/>
                    <a:pt x="14012" y="326864"/>
                  </a:cubicBezTo>
                  <a:cubicBezTo>
                    <a:pt x="14365" y="317929"/>
                    <a:pt x="14742" y="309018"/>
                    <a:pt x="14859" y="300083"/>
                  </a:cubicBezTo>
                  <a:cubicBezTo>
                    <a:pt x="14718" y="245390"/>
                    <a:pt x="15613" y="190696"/>
                    <a:pt x="16507" y="135979"/>
                  </a:cubicBezTo>
                  <a:cubicBezTo>
                    <a:pt x="16437" y="111815"/>
                    <a:pt x="16578" y="87675"/>
                    <a:pt x="18556" y="63558"/>
                  </a:cubicBezTo>
                  <a:cubicBezTo>
                    <a:pt x="19780" y="50992"/>
                    <a:pt x="19262" y="38262"/>
                    <a:pt x="19686" y="25649"/>
                  </a:cubicBezTo>
                  <a:cubicBezTo>
                    <a:pt x="19521" y="25249"/>
                    <a:pt x="19356" y="24848"/>
                    <a:pt x="19192" y="24471"/>
                  </a:cubicBezTo>
                  <a:lnTo>
                    <a:pt x="19192" y="24471"/>
                  </a:lnTo>
                  <a:cubicBezTo>
                    <a:pt x="19168" y="24423"/>
                    <a:pt x="19168" y="24400"/>
                    <a:pt x="19145" y="24353"/>
                  </a:cubicBezTo>
                  <a:cubicBezTo>
                    <a:pt x="18156" y="21948"/>
                    <a:pt x="17143" y="19543"/>
                    <a:pt x="16060" y="17162"/>
                  </a:cubicBezTo>
                  <a:cubicBezTo>
                    <a:pt x="16390" y="17775"/>
                    <a:pt x="16743" y="18412"/>
                    <a:pt x="17073" y="19025"/>
                  </a:cubicBezTo>
                  <a:cubicBezTo>
                    <a:pt x="17049" y="19025"/>
                    <a:pt x="17049" y="19001"/>
                    <a:pt x="17025" y="18954"/>
                  </a:cubicBezTo>
                  <a:cubicBezTo>
                    <a:pt x="17049" y="18978"/>
                    <a:pt x="17049" y="19001"/>
                    <a:pt x="17073" y="19025"/>
                  </a:cubicBezTo>
                  <a:cubicBezTo>
                    <a:pt x="15283" y="15772"/>
                    <a:pt x="13941" y="12801"/>
                    <a:pt x="13753" y="9029"/>
                  </a:cubicBezTo>
                  <a:cubicBezTo>
                    <a:pt x="13753" y="8958"/>
                    <a:pt x="13753" y="8888"/>
                    <a:pt x="13753" y="8817"/>
                  </a:cubicBezTo>
                  <a:cubicBezTo>
                    <a:pt x="13729" y="8157"/>
                    <a:pt x="13753" y="7497"/>
                    <a:pt x="13800" y="6837"/>
                  </a:cubicBezTo>
                  <a:cubicBezTo>
                    <a:pt x="13823" y="6601"/>
                    <a:pt x="13870" y="6342"/>
                    <a:pt x="13894" y="6082"/>
                  </a:cubicBezTo>
                  <a:cubicBezTo>
                    <a:pt x="13941" y="5705"/>
                    <a:pt x="14012" y="5328"/>
                    <a:pt x="14082" y="4951"/>
                  </a:cubicBezTo>
                  <a:cubicBezTo>
                    <a:pt x="14483" y="5941"/>
                    <a:pt x="15118" y="7049"/>
                    <a:pt x="16060" y="8204"/>
                  </a:cubicBezTo>
                  <a:cubicBezTo>
                    <a:pt x="31953" y="29633"/>
                    <a:pt x="53568" y="45829"/>
                    <a:pt x="72193" y="64689"/>
                  </a:cubicBezTo>
                  <a:cubicBezTo>
                    <a:pt x="148339" y="140317"/>
                    <a:pt x="226464" y="214200"/>
                    <a:pt x="307084" y="285113"/>
                  </a:cubicBezTo>
                  <a:cubicBezTo>
                    <a:pt x="372235" y="342400"/>
                    <a:pt x="435878" y="401384"/>
                    <a:pt x="498886" y="461004"/>
                  </a:cubicBezTo>
                  <a:cubicBezTo>
                    <a:pt x="557562" y="516924"/>
                    <a:pt x="614590" y="574564"/>
                    <a:pt x="673760" y="629965"/>
                  </a:cubicBezTo>
                  <a:cubicBezTo>
                    <a:pt x="655865" y="629210"/>
                    <a:pt x="638276" y="625415"/>
                    <a:pt x="620570" y="622704"/>
                  </a:cubicBezTo>
                  <a:cubicBezTo>
                    <a:pt x="605289" y="620723"/>
                    <a:pt x="589914" y="619474"/>
                    <a:pt x="574586" y="6178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0" name="Google Shape;1840;p33"/>
            <p:cNvSpPr/>
            <p:nvPr/>
          </p:nvSpPr>
          <p:spPr>
            <a:xfrm>
              <a:off x="12503553" y="4497479"/>
              <a:ext cx="1603" cy="1603"/>
            </a:xfrm>
            <a:custGeom>
              <a:rect b="b" l="l" r="r" t="t"/>
              <a:pathLst>
                <a:path extrusionOk="0" h="1603" w="1603">
                  <a:moveTo>
                    <a:pt x="755" y="0"/>
                  </a:moveTo>
                  <a:cubicBezTo>
                    <a:pt x="307" y="0"/>
                    <a:pt x="-22" y="448"/>
                    <a:pt x="1" y="849"/>
                  </a:cubicBezTo>
                  <a:cubicBezTo>
                    <a:pt x="25" y="1297"/>
                    <a:pt x="425" y="1603"/>
                    <a:pt x="849" y="1603"/>
                  </a:cubicBezTo>
                  <a:cubicBezTo>
                    <a:pt x="1273" y="1603"/>
                    <a:pt x="1626" y="1155"/>
                    <a:pt x="1602" y="754"/>
                  </a:cubicBezTo>
                  <a:cubicBezTo>
                    <a:pt x="1579" y="283"/>
                    <a:pt x="1202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841" name="Google Shape;1841;p33"/>
          <p:cNvCxnSpPr/>
          <p:nvPr/>
        </p:nvCxnSpPr>
        <p:spPr>
          <a:xfrm rot="-5400000">
            <a:off x="-285750" y="2569369"/>
            <a:ext cx="5143500" cy="0"/>
          </a:xfrm>
          <a:prstGeom prst="straightConnector1">
            <a:avLst/>
          </a:prstGeom>
          <a:noFill/>
          <a:ln cap="rnd" cmpd="sng" w="9525">
            <a:solidFill>
              <a:srgbClr val="191919">
                <a:alpha val="298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42" name="Google Shape;1842;p33"/>
          <p:cNvCxnSpPr/>
          <p:nvPr/>
        </p:nvCxnSpPr>
        <p:spPr>
          <a:xfrm rot="-5400000">
            <a:off x="1997869" y="2569369"/>
            <a:ext cx="5143500" cy="0"/>
          </a:xfrm>
          <a:prstGeom prst="straightConnector1">
            <a:avLst/>
          </a:prstGeom>
          <a:noFill/>
          <a:ln cap="rnd" cmpd="sng" w="9525">
            <a:solidFill>
              <a:srgbClr val="191919">
                <a:alpha val="298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43" name="Google Shape;1843;p33"/>
          <p:cNvCxnSpPr/>
          <p:nvPr/>
        </p:nvCxnSpPr>
        <p:spPr>
          <a:xfrm rot="-5400000">
            <a:off x="4281488" y="2569369"/>
            <a:ext cx="5143500" cy="0"/>
          </a:xfrm>
          <a:prstGeom prst="straightConnector1">
            <a:avLst/>
          </a:prstGeom>
          <a:noFill/>
          <a:ln cap="rnd" cmpd="sng" w="9525">
            <a:solidFill>
              <a:srgbClr val="191919">
                <a:alpha val="298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44" name="Google Shape;1844;p33"/>
          <p:cNvSpPr/>
          <p:nvPr/>
        </p:nvSpPr>
        <p:spPr>
          <a:xfrm rot="-550833">
            <a:off x="3552062" y="4611179"/>
            <a:ext cx="1035408" cy="580112"/>
          </a:xfrm>
          <a:custGeom>
            <a:rect b="b" l="l" r="r" t="t"/>
            <a:pathLst>
              <a:path extrusionOk="0" h="1155998" w="2064939">
                <a:moveTo>
                  <a:pt x="2044084" y="89668"/>
                </a:moveTo>
                <a:cubicBezTo>
                  <a:pt x="2025707" y="53698"/>
                  <a:pt x="1996633" y="42217"/>
                  <a:pt x="1957895" y="41556"/>
                </a:cubicBezTo>
                <a:cubicBezTo>
                  <a:pt x="1917795" y="38913"/>
                  <a:pt x="1874846" y="32595"/>
                  <a:pt x="1836108" y="44777"/>
                </a:cubicBezTo>
                <a:cubicBezTo>
                  <a:pt x="1736828" y="47255"/>
                  <a:pt x="1638085" y="36022"/>
                  <a:pt x="1539053" y="31314"/>
                </a:cubicBezTo>
                <a:cubicBezTo>
                  <a:pt x="1471572" y="28258"/>
                  <a:pt x="1404132" y="23468"/>
                  <a:pt x="1336610" y="19916"/>
                </a:cubicBezTo>
                <a:cubicBezTo>
                  <a:pt x="1251207" y="13102"/>
                  <a:pt x="1164522" y="3645"/>
                  <a:pt x="1078499" y="1250"/>
                </a:cubicBezTo>
                <a:cubicBezTo>
                  <a:pt x="910706" y="-3252"/>
                  <a:pt x="742665" y="5008"/>
                  <a:pt x="575284" y="16447"/>
                </a:cubicBezTo>
                <a:cubicBezTo>
                  <a:pt x="533739" y="19999"/>
                  <a:pt x="492400" y="26070"/>
                  <a:pt x="450813" y="29291"/>
                </a:cubicBezTo>
                <a:cubicBezTo>
                  <a:pt x="413438" y="31686"/>
                  <a:pt x="375527" y="35155"/>
                  <a:pt x="338482" y="41061"/>
                </a:cubicBezTo>
                <a:cubicBezTo>
                  <a:pt x="275008" y="56919"/>
                  <a:pt x="206949" y="53904"/>
                  <a:pt x="146034" y="79220"/>
                </a:cubicBezTo>
                <a:cubicBezTo>
                  <a:pt x="55716" y="120187"/>
                  <a:pt x="40353" y="216205"/>
                  <a:pt x="33622" y="305078"/>
                </a:cubicBezTo>
                <a:cubicBezTo>
                  <a:pt x="32176" y="331054"/>
                  <a:pt x="23504" y="355709"/>
                  <a:pt x="19374" y="381231"/>
                </a:cubicBezTo>
                <a:cubicBezTo>
                  <a:pt x="16772" y="397337"/>
                  <a:pt x="16235" y="413774"/>
                  <a:pt x="14955" y="430004"/>
                </a:cubicBezTo>
                <a:cubicBezTo>
                  <a:pt x="3020" y="572605"/>
                  <a:pt x="-3546" y="716570"/>
                  <a:pt x="1987" y="859791"/>
                </a:cubicBezTo>
                <a:cubicBezTo>
                  <a:pt x="4465" y="900180"/>
                  <a:pt x="1781" y="941437"/>
                  <a:pt x="9958" y="981206"/>
                </a:cubicBezTo>
                <a:cubicBezTo>
                  <a:pt x="25569" y="1048605"/>
                  <a:pt x="61415" y="1085731"/>
                  <a:pt x="125798" y="1108858"/>
                </a:cubicBezTo>
                <a:cubicBezTo>
                  <a:pt x="183037" y="1134421"/>
                  <a:pt x="246264" y="1143920"/>
                  <a:pt x="308500" y="1146935"/>
                </a:cubicBezTo>
                <a:cubicBezTo>
                  <a:pt x="375403" y="1154740"/>
                  <a:pt x="444783" y="1152014"/>
                  <a:pt x="512264" y="1149743"/>
                </a:cubicBezTo>
                <a:cubicBezTo>
                  <a:pt x="554264" y="1147637"/>
                  <a:pt x="596305" y="1150032"/>
                  <a:pt x="638305" y="1148628"/>
                </a:cubicBezTo>
                <a:cubicBezTo>
                  <a:pt x="723668" y="1147348"/>
                  <a:pt x="808948" y="1146811"/>
                  <a:pt x="894310" y="1147595"/>
                </a:cubicBezTo>
                <a:cubicBezTo>
                  <a:pt x="979136" y="1148669"/>
                  <a:pt x="1063838" y="1144663"/>
                  <a:pt x="1148623" y="1145944"/>
                </a:cubicBezTo>
                <a:cubicBezTo>
                  <a:pt x="1214038" y="1149000"/>
                  <a:pt x="1279537" y="1147389"/>
                  <a:pt x="1344994" y="1149289"/>
                </a:cubicBezTo>
                <a:cubicBezTo>
                  <a:pt x="1408056" y="1152304"/>
                  <a:pt x="1471118" y="1155566"/>
                  <a:pt x="1534262" y="1155855"/>
                </a:cubicBezTo>
                <a:cubicBezTo>
                  <a:pt x="1616610" y="1157548"/>
                  <a:pt x="1696604" y="1143796"/>
                  <a:pt x="1779365" y="1140492"/>
                </a:cubicBezTo>
                <a:cubicBezTo>
                  <a:pt x="1823719" y="1138014"/>
                  <a:pt x="1870220" y="1138593"/>
                  <a:pt x="1913996" y="1128475"/>
                </a:cubicBezTo>
                <a:cubicBezTo>
                  <a:pt x="1953972" y="1122239"/>
                  <a:pt x="1981435" y="1101425"/>
                  <a:pt x="2000639" y="1066280"/>
                </a:cubicBezTo>
                <a:cubicBezTo>
                  <a:pt x="2020420" y="1034233"/>
                  <a:pt x="2025087" y="995908"/>
                  <a:pt x="2028308" y="959071"/>
                </a:cubicBezTo>
                <a:cubicBezTo>
                  <a:pt x="2032314" y="917443"/>
                  <a:pt x="2032314" y="875484"/>
                  <a:pt x="2034462" y="833690"/>
                </a:cubicBezTo>
                <a:cubicBezTo>
                  <a:pt x="2039748" y="740770"/>
                  <a:pt x="2052426" y="648304"/>
                  <a:pt x="2054409" y="555136"/>
                </a:cubicBezTo>
                <a:cubicBezTo>
                  <a:pt x="2056473" y="506777"/>
                  <a:pt x="2061140" y="459780"/>
                  <a:pt x="2063288" y="411172"/>
                </a:cubicBezTo>
                <a:cubicBezTo>
                  <a:pt x="2063783" y="344806"/>
                  <a:pt x="2063907" y="278441"/>
                  <a:pt x="2064940" y="212075"/>
                </a:cubicBezTo>
                <a:cubicBezTo>
                  <a:pt x="2064485" y="170653"/>
                  <a:pt x="2066550" y="126258"/>
                  <a:pt x="2044084" y="8966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5" name="Google Shape;1845;p33"/>
          <p:cNvSpPr/>
          <p:nvPr/>
        </p:nvSpPr>
        <p:spPr>
          <a:xfrm rot="-550833">
            <a:off x="3644469" y="4752704"/>
            <a:ext cx="253845" cy="403305"/>
          </a:xfrm>
          <a:custGeom>
            <a:rect b="b" l="l" r="r" t="t"/>
            <a:pathLst>
              <a:path extrusionOk="0" h="803672" w="506250">
                <a:moveTo>
                  <a:pt x="38565" y="802696"/>
                </a:moveTo>
                <a:cubicBezTo>
                  <a:pt x="25556" y="801292"/>
                  <a:pt x="8293" y="798773"/>
                  <a:pt x="2677" y="785145"/>
                </a:cubicBezTo>
                <a:cubicBezTo>
                  <a:pt x="-2403" y="764537"/>
                  <a:pt x="1231" y="740378"/>
                  <a:pt x="1644" y="720431"/>
                </a:cubicBezTo>
                <a:cubicBezTo>
                  <a:pt x="4866" y="635316"/>
                  <a:pt x="12795" y="550532"/>
                  <a:pt x="19609" y="465664"/>
                </a:cubicBezTo>
                <a:cubicBezTo>
                  <a:pt x="25886" y="394797"/>
                  <a:pt x="29107" y="324550"/>
                  <a:pt x="36748" y="254219"/>
                </a:cubicBezTo>
                <a:cubicBezTo>
                  <a:pt x="41703" y="210733"/>
                  <a:pt x="46205" y="167122"/>
                  <a:pt x="50500" y="123594"/>
                </a:cubicBezTo>
                <a:cubicBezTo>
                  <a:pt x="51986" y="109760"/>
                  <a:pt x="54671" y="96131"/>
                  <a:pt x="56405" y="82338"/>
                </a:cubicBezTo>
                <a:cubicBezTo>
                  <a:pt x="56777" y="79282"/>
                  <a:pt x="57603" y="76143"/>
                  <a:pt x="56694" y="73087"/>
                </a:cubicBezTo>
                <a:cubicBezTo>
                  <a:pt x="55868" y="71518"/>
                  <a:pt x="55043" y="70155"/>
                  <a:pt x="54753" y="68338"/>
                </a:cubicBezTo>
                <a:cubicBezTo>
                  <a:pt x="53308" y="43518"/>
                  <a:pt x="75526" y="8084"/>
                  <a:pt x="100057" y="1435"/>
                </a:cubicBezTo>
                <a:cubicBezTo>
                  <a:pt x="135449" y="-6205"/>
                  <a:pt x="177986" y="17376"/>
                  <a:pt x="182488" y="55081"/>
                </a:cubicBezTo>
                <a:cubicBezTo>
                  <a:pt x="187815" y="91836"/>
                  <a:pt x="182281" y="129376"/>
                  <a:pt x="179308" y="166172"/>
                </a:cubicBezTo>
                <a:cubicBezTo>
                  <a:pt x="174889" y="207181"/>
                  <a:pt x="171296" y="248231"/>
                  <a:pt x="166175" y="289157"/>
                </a:cubicBezTo>
                <a:cubicBezTo>
                  <a:pt x="158576" y="362213"/>
                  <a:pt x="152505" y="435434"/>
                  <a:pt x="140446" y="507953"/>
                </a:cubicBezTo>
                <a:cubicBezTo>
                  <a:pt x="132435" y="566142"/>
                  <a:pt x="126777" y="624785"/>
                  <a:pt x="116205" y="682561"/>
                </a:cubicBezTo>
                <a:cubicBezTo>
                  <a:pt x="160517" y="681157"/>
                  <a:pt x="204747" y="685163"/>
                  <a:pt x="249060" y="684997"/>
                </a:cubicBezTo>
                <a:cubicBezTo>
                  <a:pt x="279496" y="686112"/>
                  <a:pt x="309685" y="681404"/>
                  <a:pt x="340080" y="681941"/>
                </a:cubicBezTo>
                <a:cubicBezTo>
                  <a:pt x="370723" y="682520"/>
                  <a:pt x="401408" y="685286"/>
                  <a:pt x="431968" y="686856"/>
                </a:cubicBezTo>
                <a:cubicBezTo>
                  <a:pt x="455219" y="689994"/>
                  <a:pt x="485408" y="684337"/>
                  <a:pt x="500936" y="706101"/>
                </a:cubicBezTo>
                <a:cubicBezTo>
                  <a:pt x="509071" y="718036"/>
                  <a:pt x="506222" y="733770"/>
                  <a:pt x="503166" y="746985"/>
                </a:cubicBezTo>
                <a:cubicBezTo>
                  <a:pt x="499944" y="761068"/>
                  <a:pt x="487514" y="770773"/>
                  <a:pt x="474505" y="775605"/>
                </a:cubicBezTo>
                <a:cubicBezTo>
                  <a:pt x="422139" y="794891"/>
                  <a:pt x="365809" y="794024"/>
                  <a:pt x="310800" y="793982"/>
                </a:cubicBezTo>
                <a:cubicBezTo>
                  <a:pt x="253603" y="797080"/>
                  <a:pt x="197727" y="803440"/>
                  <a:pt x="140488" y="801623"/>
                </a:cubicBezTo>
                <a:cubicBezTo>
                  <a:pt x="106417" y="801086"/>
                  <a:pt x="72470" y="805587"/>
                  <a:pt x="38565" y="802696"/>
                </a:cubicBezTo>
                <a:close/>
                <a:moveTo>
                  <a:pt x="92624" y="780850"/>
                </a:moveTo>
                <a:cubicBezTo>
                  <a:pt x="132104" y="778413"/>
                  <a:pt x="171709" y="780478"/>
                  <a:pt x="211190" y="779033"/>
                </a:cubicBezTo>
                <a:cubicBezTo>
                  <a:pt x="243732" y="776018"/>
                  <a:pt x="276316" y="773788"/>
                  <a:pt x="308942" y="771971"/>
                </a:cubicBezTo>
                <a:cubicBezTo>
                  <a:pt x="347060" y="771103"/>
                  <a:pt x="385549" y="773705"/>
                  <a:pt x="422924" y="766024"/>
                </a:cubicBezTo>
                <a:cubicBezTo>
                  <a:pt x="440228" y="761811"/>
                  <a:pt x="480204" y="758921"/>
                  <a:pt x="482641" y="737487"/>
                </a:cubicBezTo>
                <a:cubicBezTo>
                  <a:pt x="487183" y="717623"/>
                  <a:pt x="481195" y="711965"/>
                  <a:pt x="461620" y="710932"/>
                </a:cubicBezTo>
                <a:cubicBezTo>
                  <a:pt x="438534" y="709115"/>
                  <a:pt x="418175" y="708413"/>
                  <a:pt x="395667" y="706472"/>
                </a:cubicBezTo>
                <a:cubicBezTo>
                  <a:pt x="360812" y="704449"/>
                  <a:pt x="325833" y="702219"/>
                  <a:pt x="291018" y="706224"/>
                </a:cubicBezTo>
                <a:cubicBezTo>
                  <a:pt x="249762" y="708372"/>
                  <a:pt x="208464" y="706142"/>
                  <a:pt x="167249" y="704738"/>
                </a:cubicBezTo>
                <a:cubicBezTo>
                  <a:pt x="151597" y="704366"/>
                  <a:pt x="135862" y="704118"/>
                  <a:pt x="120211" y="704449"/>
                </a:cubicBezTo>
                <a:cubicBezTo>
                  <a:pt x="88700" y="707505"/>
                  <a:pt x="92128" y="682313"/>
                  <a:pt x="97827" y="660053"/>
                </a:cubicBezTo>
                <a:cubicBezTo>
                  <a:pt x="103898" y="627800"/>
                  <a:pt x="106252" y="595009"/>
                  <a:pt x="110919" y="562591"/>
                </a:cubicBezTo>
                <a:cubicBezTo>
                  <a:pt x="122028" y="481316"/>
                  <a:pt x="134541" y="400207"/>
                  <a:pt x="140818" y="318355"/>
                </a:cubicBezTo>
                <a:cubicBezTo>
                  <a:pt x="148417" y="243688"/>
                  <a:pt x="159154" y="169063"/>
                  <a:pt x="162376" y="94066"/>
                </a:cubicBezTo>
                <a:cubicBezTo>
                  <a:pt x="162500" y="73748"/>
                  <a:pt x="164688" y="49341"/>
                  <a:pt x="147963" y="34556"/>
                </a:cubicBezTo>
                <a:cubicBezTo>
                  <a:pt x="136152" y="25512"/>
                  <a:pt x="119674" y="19648"/>
                  <a:pt x="104848" y="22993"/>
                </a:cubicBezTo>
                <a:cubicBezTo>
                  <a:pt x="91137" y="28031"/>
                  <a:pt x="85273" y="42774"/>
                  <a:pt x="78376" y="54462"/>
                </a:cubicBezTo>
                <a:cubicBezTo>
                  <a:pt x="74040" y="60285"/>
                  <a:pt x="71107" y="66768"/>
                  <a:pt x="67927" y="73128"/>
                </a:cubicBezTo>
                <a:cubicBezTo>
                  <a:pt x="65945" y="151388"/>
                  <a:pt x="57107" y="228863"/>
                  <a:pt x="51078" y="306792"/>
                </a:cubicBezTo>
                <a:cubicBezTo>
                  <a:pt x="48972" y="353830"/>
                  <a:pt x="45338" y="402850"/>
                  <a:pt x="41745" y="449393"/>
                </a:cubicBezTo>
                <a:cubicBezTo>
                  <a:pt x="35302" y="558419"/>
                  <a:pt x="21302" y="667528"/>
                  <a:pt x="23037" y="776555"/>
                </a:cubicBezTo>
                <a:cubicBezTo>
                  <a:pt x="44966" y="784732"/>
                  <a:pt x="69621" y="780974"/>
                  <a:pt x="92624" y="78085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6" name="Google Shape;1846;p33"/>
          <p:cNvSpPr/>
          <p:nvPr/>
        </p:nvSpPr>
        <p:spPr>
          <a:xfrm rot="-550833">
            <a:off x="3645953" y="4790728"/>
            <a:ext cx="12670" cy="36553"/>
          </a:xfrm>
          <a:custGeom>
            <a:rect b="b" l="l" r="r" t="t"/>
            <a:pathLst>
              <a:path extrusionOk="0" h="72840" w="25269">
                <a:moveTo>
                  <a:pt x="340" y="69793"/>
                </a:moveTo>
                <a:cubicBezTo>
                  <a:pt x="340" y="68265"/>
                  <a:pt x="381" y="66737"/>
                  <a:pt x="423" y="65209"/>
                </a:cubicBezTo>
                <a:cubicBezTo>
                  <a:pt x="-816" y="50672"/>
                  <a:pt x="1042" y="35723"/>
                  <a:pt x="1249" y="21062"/>
                </a:cubicBezTo>
                <a:cubicBezTo>
                  <a:pt x="1290" y="19286"/>
                  <a:pt x="2983" y="17882"/>
                  <a:pt x="4759" y="18336"/>
                </a:cubicBezTo>
                <a:cubicBezTo>
                  <a:pt x="5131" y="18047"/>
                  <a:pt x="5585" y="17841"/>
                  <a:pt x="6039" y="17758"/>
                </a:cubicBezTo>
                <a:cubicBezTo>
                  <a:pt x="6122" y="17758"/>
                  <a:pt x="6163" y="17758"/>
                  <a:pt x="6246" y="17758"/>
                </a:cubicBezTo>
                <a:cubicBezTo>
                  <a:pt x="6452" y="15528"/>
                  <a:pt x="9178" y="14041"/>
                  <a:pt x="10417" y="16437"/>
                </a:cubicBezTo>
                <a:cubicBezTo>
                  <a:pt x="10995" y="19740"/>
                  <a:pt x="10293" y="23251"/>
                  <a:pt x="10334" y="26637"/>
                </a:cubicBezTo>
                <a:cubicBezTo>
                  <a:pt x="12151" y="18419"/>
                  <a:pt x="14175" y="10077"/>
                  <a:pt x="14423" y="1611"/>
                </a:cubicBezTo>
                <a:cubicBezTo>
                  <a:pt x="14381" y="743"/>
                  <a:pt x="15166" y="0"/>
                  <a:pt x="16033" y="0"/>
                </a:cubicBezTo>
                <a:cubicBezTo>
                  <a:pt x="16901" y="0"/>
                  <a:pt x="17685" y="743"/>
                  <a:pt x="17644" y="1611"/>
                </a:cubicBezTo>
                <a:cubicBezTo>
                  <a:pt x="17603" y="5823"/>
                  <a:pt x="16818" y="9953"/>
                  <a:pt x="16157" y="14124"/>
                </a:cubicBezTo>
                <a:cubicBezTo>
                  <a:pt x="16405" y="14289"/>
                  <a:pt x="16611" y="14496"/>
                  <a:pt x="16777" y="14743"/>
                </a:cubicBezTo>
                <a:cubicBezTo>
                  <a:pt x="17892" y="12389"/>
                  <a:pt x="17768" y="9457"/>
                  <a:pt x="20081" y="8177"/>
                </a:cubicBezTo>
                <a:cubicBezTo>
                  <a:pt x="20452" y="6814"/>
                  <a:pt x="21526" y="5493"/>
                  <a:pt x="23095" y="5740"/>
                </a:cubicBezTo>
                <a:cubicBezTo>
                  <a:pt x="24871" y="5947"/>
                  <a:pt x="25614" y="7847"/>
                  <a:pt x="25119" y="9416"/>
                </a:cubicBezTo>
                <a:cubicBezTo>
                  <a:pt x="23591" y="14785"/>
                  <a:pt x="21939" y="20112"/>
                  <a:pt x="20989" y="25605"/>
                </a:cubicBezTo>
                <a:cubicBezTo>
                  <a:pt x="18222" y="38118"/>
                  <a:pt x="15207" y="50590"/>
                  <a:pt x="12399" y="63103"/>
                </a:cubicBezTo>
                <a:cubicBezTo>
                  <a:pt x="12027" y="64425"/>
                  <a:pt x="10871" y="65333"/>
                  <a:pt x="9550" y="65375"/>
                </a:cubicBezTo>
                <a:cubicBezTo>
                  <a:pt x="9508" y="65911"/>
                  <a:pt x="9426" y="66448"/>
                  <a:pt x="9384" y="66944"/>
                </a:cubicBezTo>
                <a:cubicBezTo>
                  <a:pt x="9219" y="68307"/>
                  <a:pt x="7815" y="69009"/>
                  <a:pt x="6659" y="68637"/>
                </a:cubicBezTo>
                <a:cubicBezTo>
                  <a:pt x="7361" y="73262"/>
                  <a:pt x="794" y="74667"/>
                  <a:pt x="340" y="6979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7" name="Google Shape;1847;p33"/>
          <p:cNvSpPr/>
          <p:nvPr/>
        </p:nvSpPr>
        <p:spPr>
          <a:xfrm rot="-550833">
            <a:off x="3919264" y="4726163"/>
            <a:ext cx="84269" cy="379413"/>
          </a:xfrm>
          <a:custGeom>
            <a:rect b="b" l="l" r="r" t="t"/>
            <a:pathLst>
              <a:path extrusionOk="0" h="756061" w="168060">
                <a:moveTo>
                  <a:pt x="64133" y="755900"/>
                </a:moveTo>
                <a:cubicBezTo>
                  <a:pt x="-4256" y="753835"/>
                  <a:pt x="-292" y="690649"/>
                  <a:pt x="204" y="639068"/>
                </a:cubicBezTo>
                <a:cubicBezTo>
                  <a:pt x="1195" y="578360"/>
                  <a:pt x="2104" y="517694"/>
                  <a:pt x="2930" y="456944"/>
                </a:cubicBezTo>
                <a:cubicBezTo>
                  <a:pt x="4623" y="382402"/>
                  <a:pt x="8381" y="306455"/>
                  <a:pt x="13626" y="232284"/>
                </a:cubicBezTo>
                <a:cubicBezTo>
                  <a:pt x="14741" y="184172"/>
                  <a:pt x="22133" y="136845"/>
                  <a:pt x="30599" y="89559"/>
                </a:cubicBezTo>
                <a:cubicBezTo>
                  <a:pt x="36464" y="58379"/>
                  <a:pt x="45880" y="7582"/>
                  <a:pt x="84080" y="3700"/>
                </a:cubicBezTo>
                <a:cubicBezTo>
                  <a:pt x="96717" y="-4270"/>
                  <a:pt x="115095" y="1801"/>
                  <a:pt x="125750" y="10886"/>
                </a:cubicBezTo>
                <a:cubicBezTo>
                  <a:pt x="141938" y="24515"/>
                  <a:pt x="149207" y="45370"/>
                  <a:pt x="154534" y="65193"/>
                </a:cubicBezTo>
                <a:cubicBezTo>
                  <a:pt x="159077" y="86461"/>
                  <a:pt x="164115" y="107771"/>
                  <a:pt x="166634" y="129370"/>
                </a:cubicBezTo>
                <a:cubicBezTo>
                  <a:pt x="169649" y="159352"/>
                  <a:pt x="167543" y="189541"/>
                  <a:pt x="163496" y="219317"/>
                </a:cubicBezTo>
                <a:cubicBezTo>
                  <a:pt x="160398" y="257228"/>
                  <a:pt x="155567" y="294933"/>
                  <a:pt x="151767" y="332803"/>
                </a:cubicBezTo>
                <a:cubicBezTo>
                  <a:pt x="146275" y="384467"/>
                  <a:pt x="141278" y="436254"/>
                  <a:pt x="141236" y="488207"/>
                </a:cubicBezTo>
                <a:cubicBezTo>
                  <a:pt x="141360" y="539499"/>
                  <a:pt x="138676" y="590708"/>
                  <a:pt x="134876" y="641835"/>
                </a:cubicBezTo>
                <a:cubicBezTo>
                  <a:pt x="130994" y="671446"/>
                  <a:pt x="129673" y="702997"/>
                  <a:pt x="116168" y="730088"/>
                </a:cubicBezTo>
                <a:cubicBezTo>
                  <a:pt x="105844" y="747516"/>
                  <a:pt x="84080" y="757469"/>
                  <a:pt x="64133" y="755900"/>
                </a:cubicBezTo>
                <a:close/>
                <a:moveTo>
                  <a:pt x="71856" y="733970"/>
                </a:moveTo>
                <a:cubicBezTo>
                  <a:pt x="92711" y="731369"/>
                  <a:pt x="101590" y="715882"/>
                  <a:pt x="104605" y="697050"/>
                </a:cubicBezTo>
                <a:cubicBezTo>
                  <a:pt x="109850" y="671652"/>
                  <a:pt x="113030" y="645676"/>
                  <a:pt x="114517" y="619823"/>
                </a:cubicBezTo>
                <a:cubicBezTo>
                  <a:pt x="120629" y="544372"/>
                  <a:pt x="117118" y="468714"/>
                  <a:pt x="123767" y="393387"/>
                </a:cubicBezTo>
                <a:cubicBezTo>
                  <a:pt x="127814" y="339989"/>
                  <a:pt x="135579" y="286880"/>
                  <a:pt x="140080" y="233523"/>
                </a:cubicBezTo>
                <a:cubicBezTo>
                  <a:pt x="145779" y="187104"/>
                  <a:pt x="150404" y="139033"/>
                  <a:pt x="138015" y="93358"/>
                </a:cubicBezTo>
                <a:cubicBezTo>
                  <a:pt x="132275" y="68868"/>
                  <a:pt x="129301" y="36243"/>
                  <a:pt x="104605" y="23647"/>
                </a:cubicBezTo>
                <a:cubicBezTo>
                  <a:pt x="98617" y="20963"/>
                  <a:pt x="91596" y="23812"/>
                  <a:pt x="85815" y="20798"/>
                </a:cubicBezTo>
                <a:cubicBezTo>
                  <a:pt x="53272" y="35748"/>
                  <a:pt x="53520" y="91995"/>
                  <a:pt x="46953" y="123010"/>
                </a:cubicBezTo>
                <a:cubicBezTo>
                  <a:pt x="44475" y="138662"/>
                  <a:pt x="41502" y="154190"/>
                  <a:pt x="39602" y="169883"/>
                </a:cubicBezTo>
                <a:cubicBezTo>
                  <a:pt x="33160" y="255783"/>
                  <a:pt x="28906" y="340526"/>
                  <a:pt x="25726" y="426384"/>
                </a:cubicBezTo>
                <a:cubicBezTo>
                  <a:pt x="24487" y="487835"/>
                  <a:pt x="23537" y="549286"/>
                  <a:pt x="22918" y="610738"/>
                </a:cubicBezTo>
                <a:cubicBezTo>
                  <a:pt x="22711" y="641505"/>
                  <a:pt x="19862" y="672643"/>
                  <a:pt x="25602" y="703080"/>
                </a:cubicBezTo>
                <a:cubicBezTo>
                  <a:pt x="27915" y="727115"/>
                  <a:pt x="50381" y="735044"/>
                  <a:pt x="71856" y="73397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8" name="Google Shape;1848;p33"/>
          <p:cNvSpPr/>
          <p:nvPr/>
        </p:nvSpPr>
        <p:spPr>
          <a:xfrm rot="-550833">
            <a:off x="4043423" y="4682097"/>
            <a:ext cx="214394" cy="392548"/>
          </a:xfrm>
          <a:custGeom>
            <a:rect b="b" l="l" r="r" t="t"/>
            <a:pathLst>
              <a:path extrusionOk="0" h="782237" w="427571">
                <a:moveTo>
                  <a:pt x="60340" y="782208"/>
                </a:moveTo>
                <a:cubicBezTo>
                  <a:pt x="-7595" y="773990"/>
                  <a:pt x="86" y="688256"/>
                  <a:pt x="417" y="637170"/>
                </a:cubicBezTo>
                <a:cubicBezTo>
                  <a:pt x="1325" y="554864"/>
                  <a:pt x="12269" y="472309"/>
                  <a:pt x="15656" y="390498"/>
                </a:cubicBezTo>
                <a:cubicBezTo>
                  <a:pt x="20611" y="311661"/>
                  <a:pt x="24287" y="233277"/>
                  <a:pt x="35437" y="155183"/>
                </a:cubicBezTo>
                <a:cubicBezTo>
                  <a:pt x="40476" y="114628"/>
                  <a:pt x="42954" y="73372"/>
                  <a:pt x="56417" y="34511"/>
                </a:cubicBezTo>
                <a:cubicBezTo>
                  <a:pt x="69508" y="-12073"/>
                  <a:pt x="139219" y="-8728"/>
                  <a:pt x="161685" y="27986"/>
                </a:cubicBezTo>
                <a:cubicBezTo>
                  <a:pt x="167838" y="39012"/>
                  <a:pt x="169821" y="51649"/>
                  <a:pt x="169242" y="64121"/>
                </a:cubicBezTo>
                <a:cubicBezTo>
                  <a:pt x="169119" y="83077"/>
                  <a:pt x="169655" y="102156"/>
                  <a:pt x="167756" y="121030"/>
                </a:cubicBezTo>
                <a:cubicBezTo>
                  <a:pt x="164328" y="140563"/>
                  <a:pt x="165402" y="160469"/>
                  <a:pt x="162015" y="179962"/>
                </a:cubicBezTo>
                <a:cubicBezTo>
                  <a:pt x="158257" y="207425"/>
                  <a:pt x="150741" y="234227"/>
                  <a:pt x="144133" y="261112"/>
                </a:cubicBezTo>
                <a:cubicBezTo>
                  <a:pt x="174776" y="227867"/>
                  <a:pt x="212770" y="202634"/>
                  <a:pt x="244322" y="170298"/>
                </a:cubicBezTo>
                <a:cubicBezTo>
                  <a:pt x="267614" y="147584"/>
                  <a:pt x="289295" y="123425"/>
                  <a:pt x="313083" y="101248"/>
                </a:cubicBezTo>
                <a:cubicBezTo>
                  <a:pt x="329354" y="83655"/>
                  <a:pt x="345378" y="65608"/>
                  <a:pt x="365036" y="51649"/>
                </a:cubicBezTo>
                <a:cubicBezTo>
                  <a:pt x="395307" y="26540"/>
                  <a:pt x="437018" y="36534"/>
                  <a:pt x="425661" y="81590"/>
                </a:cubicBezTo>
                <a:cubicBezTo>
                  <a:pt x="410050" y="125036"/>
                  <a:pt x="383661" y="163855"/>
                  <a:pt x="357148" y="201354"/>
                </a:cubicBezTo>
                <a:cubicBezTo>
                  <a:pt x="343478" y="222168"/>
                  <a:pt x="332204" y="244510"/>
                  <a:pt x="317337" y="264540"/>
                </a:cubicBezTo>
                <a:cubicBezTo>
                  <a:pt x="305071" y="281100"/>
                  <a:pt x="292228" y="297454"/>
                  <a:pt x="282853" y="315873"/>
                </a:cubicBezTo>
                <a:cubicBezTo>
                  <a:pt x="304410" y="372864"/>
                  <a:pt x="330841" y="428286"/>
                  <a:pt x="346080" y="487466"/>
                </a:cubicBezTo>
                <a:cubicBezTo>
                  <a:pt x="354670" y="516870"/>
                  <a:pt x="360741" y="546893"/>
                  <a:pt x="368587" y="576504"/>
                </a:cubicBezTo>
                <a:cubicBezTo>
                  <a:pt x="379077" y="608840"/>
                  <a:pt x="386469" y="642126"/>
                  <a:pt x="391301" y="675660"/>
                </a:cubicBezTo>
                <a:cubicBezTo>
                  <a:pt x="394151" y="706592"/>
                  <a:pt x="396670" y="744338"/>
                  <a:pt x="374410" y="768910"/>
                </a:cubicBezTo>
                <a:cubicBezTo>
                  <a:pt x="357272" y="787123"/>
                  <a:pt x="323242" y="783902"/>
                  <a:pt x="311968" y="760816"/>
                </a:cubicBezTo>
                <a:cubicBezTo>
                  <a:pt x="293508" y="732238"/>
                  <a:pt x="281325" y="700273"/>
                  <a:pt x="271372" y="667937"/>
                </a:cubicBezTo>
                <a:cubicBezTo>
                  <a:pt x="267077" y="644397"/>
                  <a:pt x="258157" y="622220"/>
                  <a:pt x="253036" y="598846"/>
                </a:cubicBezTo>
                <a:cubicBezTo>
                  <a:pt x="237590" y="546645"/>
                  <a:pt x="222971" y="494486"/>
                  <a:pt x="209012" y="441914"/>
                </a:cubicBezTo>
                <a:cubicBezTo>
                  <a:pt x="204759" y="422256"/>
                  <a:pt x="200877" y="402392"/>
                  <a:pt x="192369" y="384056"/>
                </a:cubicBezTo>
                <a:cubicBezTo>
                  <a:pt x="169366" y="393059"/>
                  <a:pt x="146322" y="401979"/>
                  <a:pt x="123072" y="410321"/>
                </a:cubicBezTo>
                <a:cubicBezTo>
                  <a:pt x="121750" y="447489"/>
                  <a:pt x="117950" y="485277"/>
                  <a:pt x="116588" y="522073"/>
                </a:cubicBezTo>
                <a:cubicBezTo>
                  <a:pt x="116753" y="559117"/>
                  <a:pt x="115596" y="596161"/>
                  <a:pt x="114234" y="633164"/>
                </a:cubicBezTo>
                <a:cubicBezTo>
                  <a:pt x="109567" y="673760"/>
                  <a:pt x="119602" y="784314"/>
                  <a:pt x="60340" y="782208"/>
                </a:cubicBezTo>
                <a:close/>
                <a:moveTo>
                  <a:pt x="63644" y="760155"/>
                </a:moveTo>
                <a:cubicBezTo>
                  <a:pt x="94535" y="759577"/>
                  <a:pt x="90281" y="638863"/>
                  <a:pt x="92883" y="613507"/>
                </a:cubicBezTo>
                <a:cubicBezTo>
                  <a:pt x="94659" y="561719"/>
                  <a:pt x="94039" y="509890"/>
                  <a:pt x="98375" y="458227"/>
                </a:cubicBezTo>
                <a:cubicBezTo>
                  <a:pt x="99160" y="445631"/>
                  <a:pt x="100316" y="433283"/>
                  <a:pt x="100605" y="420687"/>
                </a:cubicBezTo>
                <a:cubicBezTo>
                  <a:pt x="101225" y="413542"/>
                  <a:pt x="100192" y="405778"/>
                  <a:pt x="103538" y="399212"/>
                </a:cubicBezTo>
                <a:cubicBezTo>
                  <a:pt x="108865" y="389837"/>
                  <a:pt x="122576" y="386988"/>
                  <a:pt x="131248" y="383932"/>
                </a:cubicBezTo>
                <a:cubicBezTo>
                  <a:pt x="145868" y="379059"/>
                  <a:pt x="159992" y="372947"/>
                  <a:pt x="174281" y="367289"/>
                </a:cubicBezTo>
                <a:cubicBezTo>
                  <a:pt x="184523" y="364109"/>
                  <a:pt x="197449" y="355023"/>
                  <a:pt x="206534" y="365100"/>
                </a:cubicBezTo>
                <a:cubicBezTo>
                  <a:pt x="221319" y="386410"/>
                  <a:pt x="224788" y="413501"/>
                  <a:pt x="230818" y="438238"/>
                </a:cubicBezTo>
                <a:cubicBezTo>
                  <a:pt x="237962" y="467064"/>
                  <a:pt x="247172" y="495395"/>
                  <a:pt x="254729" y="524097"/>
                </a:cubicBezTo>
                <a:cubicBezTo>
                  <a:pt x="258941" y="544498"/>
                  <a:pt x="265756" y="564032"/>
                  <a:pt x="272033" y="583813"/>
                </a:cubicBezTo>
                <a:cubicBezTo>
                  <a:pt x="275874" y="599300"/>
                  <a:pt x="279384" y="614911"/>
                  <a:pt x="284753" y="629984"/>
                </a:cubicBezTo>
                <a:cubicBezTo>
                  <a:pt x="294953" y="672604"/>
                  <a:pt x="307921" y="715223"/>
                  <a:pt x="332534" y="751978"/>
                </a:cubicBezTo>
                <a:cubicBezTo>
                  <a:pt x="336334" y="758751"/>
                  <a:pt x="345337" y="759784"/>
                  <a:pt x="352192" y="757554"/>
                </a:cubicBezTo>
                <a:cubicBezTo>
                  <a:pt x="373254" y="748138"/>
                  <a:pt x="370735" y="712332"/>
                  <a:pt x="371024" y="693583"/>
                </a:cubicBezTo>
                <a:cubicBezTo>
                  <a:pt x="367720" y="646091"/>
                  <a:pt x="352192" y="601035"/>
                  <a:pt x="340587" y="555235"/>
                </a:cubicBezTo>
                <a:cubicBezTo>
                  <a:pt x="327455" y="497749"/>
                  <a:pt x="311761" y="440510"/>
                  <a:pt x="286859" y="386864"/>
                </a:cubicBezTo>
                <a:cubicBezTo>
                  <a:pt x="281036" y="372492"/>
                  <a:pt x="275997" y="357790"/>
                  <a:pt x="270422" y="343336"/>
                </a:cubicBezTo>
                <a:cubicBezTo>
                  <a:pt x="267697" y="336233"/>
                  <a:pt x="264723" y="329212"/>
                  <a:pt x="261667" y="322233"/>
                </a:cubicBezTo>
                <a:cubicBezTo>
                  <a:pt x="258735" y="315543"/>
                  <a:pt x="261708" y="308357"/>
                  <a:pt x="265012" y="302410"/>
                </a:cubicBezTo>
                <a:cubicBezTo>
                  <a:pt x="276410" y="281513"/>
                  <a:pt x="291443" y="262970"/>
                  <a:pt x="305195" y="243643"/>
                </a:cubicBezTo>
                <a:cubicBezTo>
                  <a:pt x="324646" y="211596"/>
                  <a:pt x="344841" y="180251"/>
                  <a:pt x="365985" y="149319"/>
                </a:cubicBezTo>
                <a:cubicBezTo>
                  <a:pt x="374039" y="136599"/>
                  <a:pt x="434210" y="42398"/>
                  <a:pt x="388493" y="62924"/>
                </a:cubicBezTo>
                <a:cubicBezTo>
                  <a:pt x="366233" y="75313"/>
                  <a:pt x="349053" y="94723"/>
                  <a:pt x="331997" y="113307"/>
                </a:cubicBezTo>
                <a:cubicBezTo>
                  <a:pt x="302965" y="140976"/>
                  <a:pt x="276286" y="171000"/>
                  <a:pt x="246800" y="198215"/>
                </a:cubicBezTo>
                <a:cubicBezTo>
                  <a:pt x="223301" y="221796"/>
                  <a:pt x="195962" y="240876"/>
                  <a:pt x="171968" y="263879"/>
                </a:cubicBezTo>
                <a:cubicBezTo>
                  <a:pt x="160983" y="275401"/>
                  <a:pt x="149750" y="286717"/>
                  <a:pt x="138930" y="298404"/>
                </a:cubicBezTo>
                <a:cubicBezTo>
                  <a:pt x="134305" y="302905"/>
                  <a:pt x="131372" y="309885"/>
                  <a:pt x="124723" y="311743"/>
                </a:cubicBezTo>
                <a:cubicBezTo>
                  <a:pt x="118983" y="313519"/>
                  <a:pt x="112747" y="309720"/>
                  <a:pt x="111178" y="304062"/>
                </a:cubicBezTo>
                <a:cubicBezTo>
                  <a:pt x="109278" y="294894"/>
                  <a:pt x="115184" y="286262"/>
                  <a:pt x="116959" y="277466"/>
                </a:cubicBezTo>
                <a:cubicBezTo>
                  <a:pt x="123484" y="254339"/>
                  <a:pt x="129101" y="230964"/>
                  <a:pt x="134635" y="207631"/>
                </a:cubicBezTo>
                <a:cubicBezTo>
                  <a:pt x="140458" y="183926"/>
                  <a:pt x="142440" y="159850"/>
                  <a:pt x="143720" y="135608"/>
                </a:cubicBezTo>
                <a:cubicBezTo>
                  <a:pt x="146405" y="117850"/>
                  <a:pt x="147396" y="100505"/>
                  <a:pt x="147189" y="82623"/>
                </a:cubicBezTo>
                <a:cubicBezTo>
                  <a:pt x="146694" y="70646"/>
                  <a:pt x="148676" y="57968"/>
                  <a:pt x="145579" y="46322"/>
                </a:cubicBezTo>
                <a:cubicBezTo>
                  <a:pt x="142192" y="31083"/>
                  <a:pt x="126169" y="23732"/>
                  <a:pt x="112582" y="20180"/>
                </a:cubicBezTo>
                <a:cubicBezTo>
                  <a:pt x="89249" y="14894"/>
                  <a:pt x="70788" y="26953"/>
                  <a:pt x="64965" y="50039"/>
                </a:cubicBezTo>
                <a:cubicBezTo>
                  <a:pt x="51626" y="78782"/>
                  <a:pt x="56004" y="111407"/>
                  <a:pt x="52700" y="142174"/>
                </a:cubicBezTo>
                <a:cubicBezTo>
                  <a:pt x="49190" y="178516"/>
                  <a:pt x="45844" y="214817"/>
                  <a:pt x="44440" y="251324"/>
                </a:cubicBezTo>
                <a:cubicBezTo>
                  <a:pt x="37957" y="331236"/>
                  <a:pt x="37172" y="411477"/>
                  <a:pt x="30440" y="491389"/>
                </a:cubicBezTo>
                <a:cubicBezTo>
                  <a:pt x="26104" y="543135"/>
                  <a:pt x="22676" y="594675"/>
                  <a:pt x="22098" y="646545"/>
                </a:cubicBezTo>
                <a:cubicBezTo>
                  <a:pt x="23089" y="681524"/>
                  <a:pt x="14912" y="757264"/>
                  <a:pt x="63644" y="76015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9" name="Google Shape;1849;p33"/>
          <p:cNvSpPr/>
          <p:nvPr/>
        </p:nvSpPr>
        <p:spPr>
          <a:xfrm rot="-550833">
            <a:off x="4275451" y="4660042"/>
            <a:ext cx="207717" cy="366750"/>
          </a:xfrm>
          <a:custGeom>
            <a:rect b="b" l="l" r="r" t="t"/>
            <a:pathLst>
              <a:path extrusionOk="0" h="730829" w="414255">
                <a:moveTo>
                  <a:pt x="154963" y="730791"/>
                </a:moveTo>
                <a:cubicBezTo>
                  <a:pt x="120026" y="731411"/>
                  <a:pt x="85459" y="724472"/>
                  <a:pt x="52090" y="714644"/>
                </a:cubicBezTo>
                <a:cubicBezTo>
                  <a:pt x="24545" y="705765"/>
                  <a:pt x="7117" y="677765"/>
                  <a:pt x="3772" y="649971"/>
                </a:cubicBezTo>
                <a:cubicBezTo>
                  <a:pt x="-2216" y="612142"/>
                  <a:pt x="262" y="573405"/>
                  <a:pt x="2161" y="535287"/>
                </a:cubicBezTo>
                <a:cubicBezTo>
                  <a:pt x="4020" y="483995"/>
                  <a:pt x="9802" y="433405"/>
                  <a:pt x="11619" y="382155"/>
                </a:cubicBezTo>
                <a:cubicBezTo>
                  <a:pt x="13312" y="357045"/>
                  <a:pt x="18309" y="332267"/>
                  <a:pt x="20167" y="307158"/>
                </a:cubicBezTo>
                <a:cubicBezTo>
                  <a:pt x="22315" y="250621"/>
                  <a:pt x="25371" y="194001"/>
                  <a:pt x="32309" y="137795"/>
                </a:cubicBezTo>
                <a:cubicBezTo>
                  <a:pt x="32598" y="116403"/>
                  <a:pt x="32020" y="95011"/>
                  <a:pt x="33919" y="73660"/>
                </a:cubicBezTo>
                <a:cubicBezTo>
                  <a:pt x="35530" y="59453"/>
                  <a:pt x="31731" y="43677"/>
                  <a:pt x="40197" y="31123"/>
                </a:cubicBezTo>
                <a:cubicBezTo>
                  <a:pt x="49695" y="15677"/>
                  <a:pt x="68857" y="13447"/>
                  <a:pt x="85253" y="11630"/>
                </a:cubicBezTo>
                <a:cubicBezTo>
                  <a:pt x="106273" y="7583"/>
                  <a:pt x="127459" y="5229"/>
                  <a:pt x="148810" y="4444"/>
                </a:cubicBezTo>
                <a:cubicBezTo>
                  <a:pt x="180775" y="2338"/>
                  <a:pt x="212078" y="-1916"/>
                  <a:pt x="244084" y="975"/>
                </a:cubicBezTo>
                <a:cubicBezTo>
                  <a:pt x="284185" y="4486"/>
                  <a:pt x="393954" y="9028"/>
                  <a:pt x="411547" y="48427"/>
                </a:cubicBezTo>
                <a:cubicBezTo>
                  <a:pt x="418568" y="63955"/>
                  <a:pt x="411299" y="83282"/>
                  <a:pt x="397093" y="92037"/>
                </a:cubicBezTo>
                <a:cubicBezTo>
                  <a:pt x="370538" y="106739"/>
                  <a:pt x="338780" y="108928"/>
                  <a:pt x="309087" y="111984"/>
                </a:cubicBezTo>
                <a:cubicBezTo>
                  <a:pt x="263494" y="117435"/>
                  <a:pt x="217777" y="112190"/>
                  <a:pt x="172185" y="111654"/>
                </a:cubicBezTo>
                <a:cubicBezTo>
                  <a:pt x="172928" y="153406"/>
                  <a:pt x="170533" y="195117"/>
                  <a:pt x="170781" y="236869"/>
                </a:cubicBezTo>
                <a:cubicBezTo>
                  <a:pt x="171565" y="262391"/>
                  <a:pt x="169294" y="287706"/>
                  <a:pt x="164751" y="312815"/>
                </a:cubicBezTo>
                <a:cubicBezTo>
                  <a:pt x="231819" y="308231"/>
                  <a:pt x="302066" y="294231"/>
                  <a:pt x="367317" y="316408"/>
                </a:cubicBezTo>
                <a:cubicBezTo>
                  <a:pt x="393376" y="326031"/>
                  <a:pt x="391187" y="350396"/>
                  <a:pt x="373223" y="367370"/>
                </a:cubicBezTo>
                <a:cubicBezTo>
                  <a:pt x="360255" y="380626"/>
                  <a:pt x="342910" y="388721"/>
                  <a:pt x="325565" y="394585"/>
                </a:cubicBezTo>
                <a:cubicBezTo>
                  <a:pt x="308055" y="400573"/>
                  <a:pt x="289512" y="400656"/>
                  <a:pt x="271217" y="401193"/>
                </a:cubicBezTo>
                <a:cubicBezTo>
                  <a:pt x="227978" y="404868"/>
                  <a:pt x="184244" y="401978"/>
                  <a:pt x="141211" y="407429"/>
                </a:cubicBezTo>
                <a:cubicBezTo>
                  <a:pt x="141170" y="478792"/>
                  <a:pt x="141087" y="550361"/>
                  <a:pt x="131548" y="621104"/>
                </a:cubicBezTo>
                <a:cubicBezTo>
                  <a:pt x="180981" y="620980"/>
                  <a:pt x="230373" y="622260"/>
                  <a:pt x="279766" y="623086"/>
                </a:cubicBezTo>
                <a:cubicBezTo>
                  <a:pt x="312928" y="623251"/>
                  <a:pt x="348031" y="617965"/>
                  <a:pt x="378922" y="633080"/>
                </a:cubicBezTo>
                <a:cubicBezTo>
                  <a:pt x="405022" y="643611"/>
                  <a:pt x="397836" y="671033"/>
                  <a:pt x="382969" y="688296"/>
                </a:cubicBezTo>
                <a:cubicBezTo>
                  <a:pt x="355382" y="725381"/>
                  <a:pt x="306155" y="721416"/>
                  <a:pt x="264981" y="725629"/>
                </a:cubicBezTo>
                <a:cubicBezTo>
                  <a:pt x="228185" y="726537"/>
                  <a:pt x="191719" y="730213"/>
                  <a:pt x="154963" y="730791"/>
                </a:cubicBezTo>
                <a:close/>
                <a:moveTo>
                  <a:pt x="164627" y="708614"/>
                </a:moveTo>
                <a:cubicBezTo>
                  <a:pt x="203571" y="706425"/>
                  <a:pt x="242474" y="705104"/>
                  <a:pt x="281335" y="702130"/>
                </a:cubicBezTo>
                <a:cubicBezTo>
                  <a:pt x="299506" y="700396"/>
                  <a:pt x="318090" y="700313"/>
                  <a:pt x="335807" y="695523"/>
                </a:cubicBezTo>
                <a:cubicBezTo>
                  <a:pt x="353358" y="689204"/>
                  <a:pt x="370621" y="675369"/>
                  <a:pt x="374627" y="656414"/>
                </a:cubicBezTo>
                <a:cubicBezTo>
                  <a:pt x="351459" y="640597"/>
                  <a:pt x="321146" y="644892"/>
                  <a:pt x="294468" y="644892"/>
                </a:cubicBezTo>
                <a:cubicBezTo>
                  <a:pt x="249825" y="645263"/>
                  <a:pt x="205264" y="643364"/>
                  <a:pt x="160621" y="643157"/>
                </a:cubicBezTo>
                <a:cubicBezTo>
                  <a:pt x="150008" y="643074"/>
                  <a:pt x="139312" y="643074"/>
                  <a:pt x="128698" y="643074"/>
                </a:cubicBezTo>
                <a:cubicBezTo>
                  <a:pt x="125477" y="643157"/>
                  <a:pt x="122173" y="642579"/>
                  <a:pt x="119406" y="640886"/>
                </a:cubicBezTo>
                <a:cubicBezTo>
                  <a:pt x="107553" y="633122"/>
                  <a:pt x="108545" y="617015"/>
                  <a:pt x="110610" y="604709"/>
                </a:cubicBezTo>
                <a:cubicBezTo>
                  <a:pt x="119778" y="552426"/>
                  <a:pt x="117506" y="499399"/>
                  <a:pt x="119076" y="446621"/>
                </a:cubicBezTo>
                <a:cubicBezTo>
                  <a:pt x="119200" y="432662"/>
                  <a:pt x="119158" y="418662"/>
                  <a:pt x="119200" y="404662"/>
                </a:cubicBezTo>
                <a:cubicBezTo>
                  <a:pt x="118745" y="399252"/>
                  <a:pt x="120521" y="393759"/>
                  <a:pt x="125023" y="390414"/>
                </a:cubicBezTo>
                <a:cubicBezTo>
                  <a:pt x="137536" y="382733"/>
                  <a:pt x="153725" y="384054"/>
                  <a:pt x="167972" y="382939"/>
                </a:cubicBezTo>
                <a:cubicBezTo>
                  <a:pt x="190025" y="382939"/>
                  <a:pt x="211996" y="380750"/>
                  <a:pt x="234090" y="380957"/>
                </a:cubicBezTo>
                <a:cubicBezTo>
                  <a:pt x="268863" y="378644"/>
                  <a:pt x="306031" y="382733"/>
                  <a:pt x="337789" y="365883"/>
                </a:cubicBezTo>
                <a:cubicBezTo>
                  <a:pt x="348361" y="359854"/>
                  <a:pt x="361453" y="352627"/>
                  <a:pt x="364922" y="340279"/>
                </a:cubicBezTo>
                <a:cubicBezTo>
                  <a:pt x="348237" y="330202"/>
                  <a:pt x="327795" y="329665"/>
                  <a:pt x="309004" y="327104"/>
                </a:cubicBezTo>
                <a:cubicBezTo>
                  <a:pt x="277288" y="325453"/>
                  <a:pt x="245571" y="327435"/>
                  <a:pt x="214061" y="330532"/>
                </a:cubicBezTo>
                <a:cubicBezTo>
                  <a:pt x="196220" y="332308"/>
                  <a:pt x="178421" y="333795"/>
                  <a:pt x="160539" y="335240"/>
                </a:cubicBezTo>
                <a:cubicBezTo>
                  <a:pt x="144350" y="338090"/>
                  <a:pt x="139807" y="326939"/>
                  <a:pt x="142698" y="312774"/>
                </a:cubicBezTo>
                <a:cubicBezTo>
                  <a:pt x="149677" y="276845"/>
                  <a:pt x="149017" y="240420"/>
                  <a:pt x="148893" y="203996"/>
                </a:cubicBezTo>
                <a:cubicBezTo>
                  <a:pt x="150916" y="170049"/>
                  <a:pt x="149388" y="135937"/>
                  <a:pt x="150751" y="102072"/>
                </a:cubicBezTo>
                <a:cubicBezTo>
                  <a:pt x="156863" y="85553"/>
                  <a:pt x="179040" y="89848"/>
                  <a:pt x="193040" y="89683"/>
                </a:cubicBezTo>
                <a:cubicBezTo>
                  <a:pt x="212739" y="91418"/>
                  <a:pt x="232397" y="92615"/>
                  <a:pt x="252179" y="92409"/>
                </a:cubicBezTo>
                <a:cubicBezTo>
                  <a:pt x="281831" y="91996"/>
                  <a:pt x="372934" y="90633"/>
                  <a:pt x="390403" y="67960"/>
                </a:cubicBezTo>
                <a:cubicBezTo>
                  <a:pt x="410639" y="28769"/>
                  <a:pt x="225335" y="20303"/>
                  <a:pt x="201176" y="22450"/>
                </a:cubicBezTo>
                <a:cubicBezTo>
                  <a:pt x="162149" y="26208"/>
                  <a:pt x="123453" y="26415"/>
                  <a:pt x="85294" y="33931"/>
                </a:cubicBezTo>
                <a:cubicBezTo>
                  <a:pt x="72946" y="35955"/>
                  <a:pt x="56840" y="36037"/>
                  <a:pt x="50191" y="48344"/>
                </a:cubicBezTo>
                <a:cubicBezTo>
                  <a:pt x="57418" y="104881"/>
                  <a:pt x="45070" y="161707"/>
                  <a:pt x="44079" y="218326"/>
                </a:cubicBezTo>
                <a:cubicBezTo>
                  <a:pt x="40444" y="263464"/>
                  <a:pt x="43170" y="308273"/>
                  <a:pt x="35778" y="353040"/>
                </a:cubicBezTo>
                <a:cubicBezTo>
                  <a:pt x="30533" y="396774"/>
                  <a:pt x="31111" y="441582"/>
                  <a:pt x="26238" y="485317"/>
                </a:cubicBezTo>
                <a:cubicBezTo>
                  <a:pt x="26362" y="537228"/>
                  <a:pt x="11412" y="629322"/>
                  <a:pt x="34539" y="673387"/>
                </a:cubicBezTo>
                <a:cubicBezTo>
                  <a:pt x="43831" y="689906"/>
                  <a:pt x="60969" y="695729"/>
                  <a:pt x="78521" y="698992"/>
                </a:cubicBezTo>
                <a:cubicBezTo>
                  <a:pt x="106645" y="706178"/>
                  <a:pt x="135553" y="709977"/>
                  <a:pt x="164627" y="7086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0" name="Google Shape;1850;p33"/>
          <p:cNvSpPr/>
          <p:nvPr/>
        </p:nvSpPr>
        <p:spPr>
          <a:xfrm rot="-550833">
            <a:off x="3552062" y="4611179"/>
            <a:ext cx="1035408" cy="580112"/>
          </a:xfrm>
          <a:custGeom>
            <a:rect b="b" l="l" r="r" t="t"/>
            <a:pathLst>
              <a:path extrusionOk="0" h="1155998" w="2064939">
                <a:moveTo>
                  <a:pt x="1534262" y="1155855"/>
                </a:moveTo>
                <a:cubicBezTo>
                  <a:pt x="1471118" y="1155566"/>
                  <a:pt x="1408056" y="1152304"/>
                  <a:pt x="1344994" y="1149289"/>
                </a:cubicBezTo>
                <a:cubicBezTo>
                  <a:pt x="1279537" y="1147389"/>
                  <a:pt x="1214038" y="1149000"/>
                  <a:pt x="1148623" y="1145944"/>
                </a:cubicBezTo>
                <a:cubicBezTo>
                  <a:pt x="1063838" y="1144663"/>
                  <a:pt x="979136" y="1148669"/>
                  <a:pt x="894310" y="1147595"/>
                </a:cubicBezTo>
                <a:cubicBezTo>
                  <a:pt x="808948" y="1146811"/>
                  <a:pt x="723668" y="1147348"/>
                  <a:pt x="638305" y="1148628"/>
                </a:cubicBezTo>
                <a:cubicBezTo>
                  <a:pt x="596305" y="1150032"/>
                  <a:pt x="554264" y="1147637"/>
                  <a:pt x="512264" y="1149743"/>
                </a:cubicBezTo>
                <a:cubicBezTo>
                  <a:pt x="444783" y="1152014"/>
                  <a:pt x="375403" y="1154740"/>
                  <a:pt x="308500" y="1146935"/>
                </a:cubicBezTo>
                <a:cubicBezTo>
                  <a:pt x="246264" y="1143920"/>
                  <a:pt x="183037" y="1134421"/>
                  <a:pt x="125798" y="1108858"/>
                </a:cubicBezTo>
                <a:cubicBezTo>
                  <a:pt x="61415" y="1085731"/>
                  <a:pt x="25569" y="1048605"/>
                  <a:pt x="9958" y="981206"/>
                </a:cubicBezTo>
                <a:cubicBezTo>
                  <a:pt x="1781" y="941437"/>
                  <a:pt x="4465" y="900180"/>
                  <a:pt x="1987" y="859791"/>
                </a:cubicBezTo>
                <a:cubicBezTo>
                  <a:pt x="-3546" y="716570"/>
                  <a:pt x="3020" y="572605"/>
                  <a:pt x="14955" y="430004"/>
                </a:cubicBezTo>
                <a:cubicBezTo>
                  <a:pt x="16235" y="413774"/>
                  <a:pt x="16772" y="397337"/>
                  <a:pt x="19374" y="381231"/>
                </a:cubicBezTo>
                <a:cubicBezTo>
                  <a:pt x="23504" y="355709"/>
                  <a:pt x="32176" y="331054"/>
                  <a:pt x="33622" y="305078"/>
                </a:cubicBezTo>
                <a:cubicBezTo>
                  <a:pt x="40353" y="216205"/>
                  <a:pt x="55716" y="120187"/>
                  <a:pt x="146034" y="79220"/>
                </a:cubicBezTo>
                <a:cubicBezTo>
                  <a:pt x="206949" y="53904"/>
                  <a:pt x="275008" y="56919"/>
                  <a:pt x="338482" y="41061"/>
                </a:cubicBezTo>
                <a:cubicBezTo>
                  <a:pt x="375527" y="35155"/>
                  <a:pt x="413438" y="31686"/>
                  <a:pt x="450813" y="29291"/>
                </a:cubicBezTo>
                <a:cubicBezTo>
                  <a:pt x="492400" y="26070"/>
                  <a:pt x="533739" y="19999"/>
                  <a:pt x="575284" y="16447"/>
                </a:cubicBezTo>
                <a:cubicBezTo>
                  <a:pt x="742665" y="5008"/>
                  <a:pt x="910706" y="-3252"/>
                  <a:pt x="1078499" y="1250"/>
                </a:cubicBezTo>
                <a:cubicBezTo>
                  <a:pt x="1164522" y="3645"/>
                  <a:pt x="1251207" y="13102"/>
                  <a:pt x="1336610" y="19916"/>
                </a:cubicBezTo>
                <a:cubicBezTo>
                  <a:pt x="1404132" y="23468"/>
                  <a:pt x="1471572" y="28258"/>
                  <a:pt x="1539053" y="31314"/>
                </a:cubicBezTo>
                <a:cubicBezTo>
                  <a:pt x="1638085" y="36022"/>
                  <a:pt x="1736828" y="47255"/>
                  <a:pt x="1836108" y="44777"/>
                </a:cubicBezTo>
                <a:cubicBezTo>
                  <a:pt x="1874846" y="32595"/>
                  <a:pt x="1917795" y="38913"/>
                  <a:pt x="1957895" y="41556"/>
                </a:cubicBezTo>
                <a:cubicBezTo>
                  <a:pt x="1996633" y="42217"/>
                  <a:pt x="2025707" y="53698"/>
                  <a:pt x="2044084" y="89668"/>
                </a:cubicBezTo>
                <a:cubicBezTo>
                  <a:pt x="2066550" y="126258"/>
                  <a:pt x="2064485" y="170653"/>
                  <a:pt x="2064940" y="212075"/>
                </a:cubicBezTo>
                <a:cubicBezTo>
                  <a:pt x="2063907" y="278441"/>
                  <a:pt x="2063783" y="344806"/>
                  <a:pt x="2063288" y="411172"/>
                </a:cubicBezTo>
                <a:cubicBezTo>
                  <a:pt x="2061140" y="459780"/>
                  <a:pt x="2056473" y="506777"/>
                  <a:pt x="2054409" y="555136"/>
                </a:cubicBezTo>
                <a:cubicBezTo>
                  <a:pt x="2052426" y="648304"/>
                  <a:pt x="2039748" y="740770"/>
                  <a:pt x="2034462" y="833690"/>
                </a:cubicBezTo>
                <a:cubicBezTo>
                  <a:pt x="2032314" y="875484"/>
                  <a:pt x="2032314" y="917443"/>
                  <a:pt x="2028308" y="959071"/>
                </a:cubicBezTo>
                <a:cubicBezTo>
                  <a:pt x="2025087" y="995908"/>
                  <a:pt x="2020420" y="1034233"/>
                  <a:pt x="2000639" y="1066280"/>
                </a:cubicBezTo>
                <a:cubicBezTo>
                  <a:pt x="1981435" y="1101425"/>
                  <a:pt x="1953972" y="1122239"/>
                  <a:pt x="1913996" y="1128475"/>
                </a:cubicBezTo>
                <a:cubicBezTo>
                  <a:pt x="1870220" y="1138593"/>
                  <a:pt x="1823719" y="1138014"/>
                  <a:pt x="1779365" y="1140492"/>
                </a:cubicBezTo>
                <a:cubicBezTo>
                  <a:pt x="1696604" y="1143796"/>
                  <a:pt x="1616610" y="1157548"/>
                  <a:pt x="1534262" y="1155855"/>
                </a:cubicBezTo>
                <a:close/>
                <a:moveTo>
                  <a:pt x="1116410" y="1123395"/>
                </a:moveTo>
                <a:cubicBezTo>
                  <a:pt x="1181909" y="1124758"/>
                  <a:pt x="1247366" y="1126740"/>
                  <a:pt x="1312906" y="1126410"/>
                </a:cubicBezTo>
                <a:cubicBezTo>
                  <a:pt x="1380345" y="1127938"/>
                  <a:pt x="1447660" y="1133141"/>
                  <a:pt x="1515182" y="1133596"/>
                </a:cubicBezTo>
                <a:cubicBezTo>
                  <a:pt x="1597778" y="1137023"/>
                  <a:pt x="1680002" y="1123395"/>
                  <a:pt x="1762268" y="1119513"/>
                </a:cubicBezTo>
                <a:cubicBezTo>
                  <a:pt x="1822686" y="1114475"/>
                  <a:pt x="1885418" y="1119348"/>
                  <a:pt x="1942615" y="1096716"/>
                </a:cubicBezTo>
                <a:cubicBezTo>
                  <a:pt x="1975571" y="1077802"/>
                  <a:pt x="1992668" y="1039684"/>
                  <a:pt x="2000515" y="1003879"/>
                </a:cubicBezTo>
                <a:cubicBezTo>
                  <a:pt x="2011087" y="939826"/>
                  <a:pt x="2009683" y="874617"/>
                  <a:pt x="2013441" y="809985"/>
                </a:cubicBezTo>
                <a:cubicBezTo>
                  <a:pt x="2020462" y="725655"/>
                  <a:pt x="2029836" y="641449"/>
                  <a:pt x="2032232" y="556830"/>
                </a:cubicBezTo>
                <a:cubicBezTo>
                  <a:pt x="2034751" y="492735"/>
                  <a:pt x="2042721" y="429797"/>
                  <a:pt x="2041565" y="366323"/>
                </a:cubicBezTo>
                <a:cubicBezTo>
                  <a:pt x="2041152" y="318871"/>
                  <a:pt x="2042226" y="271420"/>
                  <a:pt x="2042845" y="223969"/>
                </a:cubicBezTo>
                <a:cubicBezTo>
                  <a:pt x="2042556" y="173462"/>
                  <a:pt x="2047181" y="116223"/>
                  <a:pt x="2008155" y="78311"/>
                </a:cubicBezTo>
                <a:cubicBezTo>
                  <a:pt x="1992503" y="62825"/>
                  <a:pt x="1969831" y="66459"/>
                  <a:pt x="1949760" y="65303"/>
                </a:cubicBezTo>
                <a:cubicBezTo>
                  <a:pt x="1929772" y="65055"/>
                  <a:pt x="1909825" y="63692"/>
                  <a:pt x="1889837" y="63527"/>
                </a:cubicBezTo>
                <a:cubicBezTo>
                  <a:pt x="1820085" y="64146"/>
                  <a:pt x="1750167" y="68606"/>
                  <a:pt x="1680622" y="60925"/>
                </a:cubicBezTo>
                <a:cubicBezTo>
                  <a:pt x="1572339" y="55680"/>
                  <a:pt x="1465212" y="48783"/>
                  <a:pt x="1357177" y="43126"/>
                </a:cubicBezTo>
                <a:cubicBezTo>
                  <a:pt x="1251124" y="35857"/>
                  <a:pt x="1145525" y="23303"/>
                  <a:pt x="1039390" y="22064"/>
                </a:cubicBezTo>
                <a:cubicBezTo>
                  <a:pt x="934782" y="20081"/>
                  <a:pt x="830257" y="25367"/>
                  <a:pt x="725774" y="29291"/>
                </a:cubicBezTo>
                <a:cubicBezTo>
                  <a:pt x="661308" y="32553"/>
                  <a:pt x="596801" y="35403"/>
                  <a:pt x="532706" y="42795"/>
                </a:cubicBezTo>
                <a:cubicBezTo>
                  <a:pt x="498429" y="46801"/>
                  <a:pt x="462417" y="51013"/>
                  <a:pt x="428305" y="52789"/>
                </a:cubicBezTo>
                <a:cubicBezTo>
                  <a:pt x="385562" y="55969"/>
                  <a:pt x="343108" y="62081"/>
                  <a:pt x="301645" y="70547"/>
                </a:cubicBezTo>
                <a:cubicBezTo>
                  <a:pt x="257580" y="78022"/>
                  <a:pt x="212317" y="80170"/>
                  <a:pt x="169492" y="93592"/>
                </a:cubicBezTo>
                <a:cubicBezTo>
                  <a:pt x="71492" y="126217"/>
                  <a:pt x="60176" y="228099"/>
                  <a:pt x="53321" y="317385"/>
                </a:cubicBezTo>
                <a:cubicBezTo>
                  <a:pt x="49108" y="349721"/>
                  <a:pt x="37586" y="382511"/>
                  <a:pt x="37173" y="415178"/>
                </a:cubicBezTo>
                <a:cubicBezTo>
                  <a:pt x="32507" y="482948"/>
                  <a:pt x="25114" y="549809"/>
                  <a:pt x="24784" y="617414"/>
                </a:cubicBezTo>
                <a:cubicBezTo>
                  <a:pt x="19209" y="705048"/>
                  <a:pt x="20035" y="792888"/>
                  <a:pt x="23297" y="880605"/>
                </a:cubicBezTo>
                <a:cubicBezTo>
                  <a:pt x="24990" y="910752"/>
                  <a:pt x="23215" y="942180"/>
                  <a:pt x="28377" y="971873"/>
                </a:cubicBezTo>
                <a:cubicBezTo>
                  <a:pt x="41303" y="1034728"/>
                  <a:pt x="74465" y="1068097"/>
                  <a:pt x="134182" y="1088953"/>
                </a:cubicBezTo>
                <a:cubicBezTo>
                  <a:pt x="192495" y="1115012"/>
                  <a:pt x="256919" y="1122528"/>
                  <a:pt x="320105" y="1125790"/>
                </a:cubicBezTo>
                <a:cubicBezTo>
                  <a:pt x="406046" y="1135702"/>
                  <a:pt x="492111" y="1125460"/>
                  <a:pt x="578217" y="1126947"/>
                </a:cubicBezTo>
                <a:cubicBezTo>
                  <a:pt x="651974" y="1127773"/>
                  <a:pt x="725732" y="1124180"/>
                  <a:pt x="799449" y="1125006"/>
                </a:cubicBezTo>
                <a:cubicBezTo>
                  <a:pt x="905130" y="1126657"/>
                  <a:pt x="1010812" y="1124758"/>
                  <a:pt x="1116410" y="112339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1" name="Google Shape;1851;p33"/>
          <p:cNvSpPr/>
          <p:nvPr/>
        </p:nvSpPr>
        <p:spPr>
          <a:xfrm rot="-550833">
            <a:off x="3655858" y="4763707"/>
            <a:ext cx="231275" cy="381259"/>
          </a:xfrm>
          <a:custGeom>
            <a:rect b="b" l="l" r="r" t="t"/>
            <a:pathLst>
              <a:path extrusionOk="0" h="759740" w="461237">
                <a:moveTo>
                  <a:pt x="438773" y="688849"/>
                </a:moveTo>
                <a:cubicBezTo>
                  <a:pt x="458389" y="689923"/>
                  <a:pt x="464336" y="695540"/>
                  <a:pt x="459793" y="715404"/>
                </a:cubicBezTo>
                <a:cubicBezTo>
                  <a:pt x="457398" y="736838"/>
                  <a:pt x="417380" y="739728"/>
                  <a:pt x="400076" y="743941"/>
                </a:cubicBezTo>
                <a:cubicBezTo>
                  <a:pt x="362702" y="751622"/>
                  <a:pt x="324171" y="749020"/>
                  <a:pt x="286094" y="749888"/>
                </a:cubicBezTo>
                <a:cubicBezTo>
                  <a:pt x="253469" y="751705"/>
                  <a:pt x="220885" y="753935"/>
                  <a:pt x="188342" y="756950"/>
                </a:cubicBezTo>
                <a:cubicBezTo>
                  <a:pt x="148862" y="758395"/>
                  <a:pt x="109257" y="756330"/>
                  <a:pt x="69776" y="758767"/>
                </a:cubicBezTo>
                <a:cubicBezTo>
                  <a:pt x="46773" y="758891"/>
                  <a:pt x="22118" y="762649"/>
                  <a:pt x="148" y="754513"/>
                </a:cubicBezTo>
                <a:cubicBezTo>
                  <a:pt x="-1587" y="645445"/>
                  <a:pt x="12372" y="536378"/>
                  <a:pt x="18856" y="427351"/>
                </a:cubicBezTo>
                <a:cubicBezTo>
                  <a:pt x="22408" y="380809"/>
                  <a:pt x="26083" y="331788"/>
                  <a:pt x="28189" y="284750"/>
                </a:cubicBezTo>
                <a:cubicBezTo>
                  <a:pt x="33434" y="217104"/>
                  <a:pt x="40785" y="149830"/>
                  <a:pt x="43924" y="82060"/>
                </a:cubicBezTo>
                <a:cubicBezTo>
                  <a:pt x="46691" y="69836"/>
                  <a:pt x="49664" y="57653"/>
                  <a:pt x="52348" y="45429"/>
                </a:cubicBezTo>
                <a:cubicBezTo>
                  <a:pt x="53092" y="40969"/>
                  <a:pt x="54331" y="36591"/>
                  <a:pt x="55611" y="32255"/>
                </a:cubicBezTo>
                <a:cubicBezTo>
                  <a:pt x="62466" y="20568"/>
                  <a:pt x="68372" y="5948"/>
                  <a:pt x="82000" y="951"/>
                </a:cubicBezTo>
                <a:cubicBezTo>
                  <a:pt x="96826" y="-2394"/>
                  <a:pt x="113304" y="3470"/>
                  <a:pt x="125115" y="12514"/>
                </a:cubicBezTo>
                <a:cubicBezTo>
                  <a:pt x="141841" y="27299"/>
                  <a:pt x="139652" y="51706"/>
                  <a:pt x="139528" y="72025"/>
                </a:cubicBezTo>
                <a:cubicBezTo>
                  <a:pt x="136266" y="146980"/>
                  <a:pt x="125528" y="221647"/>
                  <a:pt x="117971" y="296313"/>
                </a:cubicBezTo>
                <a:cubicBezTo>
                  <a:pt x="111693" y="378166"/>
                  <a:pt x="99180" y="459275"/>
                  <a:pt x="88071" y="540549"/>
                </a:cubicBezTo>
                <a:cubicBezTo>
                  <a:pt x="83404" y="573009"/>
                  <a:pt x="81050" y="605758"/>
                  <a:pt x="74980" y="638012"/>
                </a:cubicBezTo>
                <a:cubicBezTo>
                  <a:pt x="69281" y="660313"/>
                  <a:pt x="65894" y="685504"/>
                  <a:pt x="97363" y="682407"/>
                </a:cubicBezTo>
                <a:cubicBezTo>
                  <a:pt x="113056" y="682118"/>
                  <a:pt x="128750" y="682324"/>
                  <a:pt x="144401" y="682696"/>
                </a:cubicBezTo>
                <a:cubicBezTo>
                  <a:pt x="185658" y="684100"/>
                  <a:pt x="226915" y="686330"/>
                  <a:pt x="268171" y="684183"/>
                </a:cubicBezTo>
                <a:cubicBezTo>
                  <a:pt x="302985" y="680218"/>
                  <a:pt x="337964" y="682407"/>
                  <a:pt x="372820" y="684431"/>
                </a:cubicBezTo>
                <a:cubicBezTo>
                  <a:pt x="395327" y="686330"/>
                  <a:pt x="415687" y="686991"/>
                  <a:pt x="438773" y="68884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2" name="Google Shape;1852;p33"/>
          <p:cNvSpPr/>
          <p:nvPr/>
        </p:nvSpPr>
        <p:spPr>
          <a:xfrm rot="-550833">
            <a:off x="3930159" y="4736547"/>
            <a:ext cx="62098" cy="357958"/>
          </a:xfrm>
          <a:custGeom>
            <a:rect b="b" l="l" r="r" t="t"/>
            <a:pathLst>
              <a:path extrusionOk="0" h="713308" w="123843">
                <a:moveTo>
                  <a:pt x="115960" y="72602"/>
                </a:moveTo>
                <a:cubicBezTo>
                  <a:pt x="128391" y="118318"/>
                  <a:pt x="123765" y="166348"/>
                  <a:pt x="118066" y="212767"/>
                </a:cubicBezTo>
                <a:cubicBezTo>
                  <a:pt x="113606" y="266123"/>
                  <a:pt x="105801" y="319232"/>
                  <a:pt x="101753" y="372631"/>
                </a:cubicBezTo>
                <a:cubicBezTo>
                  <a:pt x="95104" y="447958"/>
                  <a:pt x="98574" y="523616"/>
                  <a:pt x="92503" y="599067"/>
                </a:cubicBezTo>
                <a:cubicBezTo>
                  <a:pt x="91057" y="624919"/>
                  <a:pt x="87836" y="650896"/>
                  <a:pt x="82591" y="676294"/>
                </a:cubicBezTo>
                <a:cubicBezTo>
                  <a:pt x="79618" y="695126"/>
                  <a:pt x="70697" y="710612"/>
                  <a:pt x="49883" y="713214"/>
                </a:cubicBezTo>
                <a:cubicBezTo>
                  <a:pt x="28450" y="714288"/>
                  <a:pt x="5942" y="706359"/>
                  <a:pt x="3588" y="682282"/>
                </a:cubicBezTo>
                <a:cubicBezTo>
                  <a:pt x="-2193" y="651845"/>
                  <a:pt x="698" y="620707"/>
                  <a:pt x="904" y="589940"/>
                </a:cubicBezTo>
                <a:cubicBezTo>
                  <a:pt x="1524" y="528489"/>
                  <a:pt x="2473" y="467037"/>
                  <a:pt x="3712" y="405586"/>
                </a:cubicBezTo>
                <a:cubicBezTo>
                  <a:pt x="6892" y="319728"/>
                  <a:pt x="11146" y="234985"/>
                  <a:pt x="17588" y="149085"/>
                </a:cubicBezTo>
                <a:cubicBezTo>
                  <a:pt x="19447" y="133392"/>
                  <a:pt x="22462" y="117864"/>
                  <a:pt x="24939" y="102212"/>
                </a:cubicBezTo>
                <a:cubicBezTo>
                  <a:pt x="31506" y="71198"/>
                  <a:pt x="31258" y="14991"/>
                  <a:pt x="63801" y="0"/>
                </a:cubicBezTo>
                <a:cubicBezTo>
                  <a:pt x="69582" y="3056"/>
                  <a:pt x="76562" y="165"/>
                  <a:pt x="82591" y="2850"/>
                </a:cubicBezTo>
                <a:cubicBezTo>
                  <a:pt x="107246" y="15487"/>
                  <a:pt x="110219" y="48112"/>
                  <a:pt x="115960" y="7260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3" name="Google Shape;1853;p33"/>
          <p:cNvSpPr/>
          <p:nvPr/>
        </p:nvSpPr>
        <p:spPr>
          <a:xfrm rot="-550833">
            <a:off x="4054386" y="4691553"/>
            <a:ext cx="192152" cy="371970"/>
          </a:xfrm>
          <a:custGeom>
            <a:rect b="b" l="l" r="r" t="t"/>
            <a:pathLst>
              <a:path extrusionOk="0" h="741231" w="383214">
                <a:moveTo>
                  <a:pt x="366232" y="44041"/>
                </a:moveTo>
                <a:cubicBezTo>
                  <a:pt x="411948" y="23516"/>
                  <a:pt x="351777" y="117716"/>
                  <a:pt x="343724" y="130436"/>
                </a:cubicBezTo>
                <a:cubicBezTo>
                  <a:pt x="322580" y="161368"/>
                  <a:pt x="302344" y="192755"/>
                  <a:pt x="282934" y="224760"/>
                </a:cubicBezTo>
                <a:cubicBezTo>
                  <a:pt x="269182" y="244088"/>
                  <a:pt x="254108" y="262631"/>
                  <a:pt x="242751" y="283527"/>
                </a:cubicBezTo>
                <a:cubicBezTo>
                  <a:pt x="239447" y="289474"/>
                  <a:pt x="236474" y="296660"/>
                  <a:pt x="239406" y="303350"/>
                </a:cubicBezTo>
                <a:cubicBezTo>
                  <a:pt x="242462" y="310330"/>
                  <a:pt x="245435" y="317350"/>
                  <a:pt x="248161" y="324453"/>
                </a:cubicBezTo>
                <a:cubicBezTo>
                  <a:pt x="253736" y="338949"/>
                  <a:pt x="258775" y="353610"/>
                  <a:pt x="264598" y="367981"/>
                </a:cubicBezTo>
                <a:cubicBezTo>
                  <a:pt x="289500" y="421627"/>
                  <a:pt x="305152" y="478825"/>
                  <a:pt x="318326" y="536353"/>
                </a:cubicBezTo>
                <a:cubicBezTo>
                  <a:pt x="329931" y="582111"/>
                  <a:pt x="345459" y="627167"/>
                  <a:pt x="348763" y="674701"/>
                </a:cubicBezTo>
                <a:cubicBezTo>
                  <a:pt x="348515" y="693450"/>
                  <a:pt x="351034" y="729255"/>
                  <a:pt x="329972" y="738630"/>
                </a:cubicBezTo>
                <a:cubicBezTo>
                  <a:pt x="323117" y="740860"/>
                  <a:pt x="314155" y="739869"/>
                  <a:pt x="310314" y="733096"/>
                </a:cubicBezTo>
                <a:cubicBezTo>
                  <a:pt x="285701" y="696299"/>
                  <a:pt x="272692" y="653721"/>
                  <a:pt x="262533" y="611061"/>
                </a:cubicBezTo>
                <a:cubicBezTo>
                  <a:pt x="257164" y="595987"/>
                  <a:pt x="253612" y="580376"/>
                  <a:pt x="249813" y="564931"/>
                </a:cubicBezTo>
                <a:cubicBezTo>
                  <a:pt x="243536" y="545149"/>
                  <a:pt x="236722" y="525574"/>
                  <a:pt x="232509" y="505173"/>
                </a:cubicBezTo>
                <a:cubicBezTo>
                  <a:pt x="224952" y="476471"/>
                  <a:pt x="215742" y="448182"/>
                  <a:pt x="208598" y="419356"/>
                </a:cubicBezTo>
                <a:cubicBezTo>
                  <a:pt x="202568" y="394577"/>
                  <a:pt x="199099" y="367486"/>
                  <a:pt x="184315" y="346176"/>
                </a:cubicBezTo>
                <a:cubicBezTo>
                  <a:pt x="175229" y="336099"/>
                  <a:pt x="162303" y="345185"/>
                  <a:pt x="152061" y="348365"/>
                </a:cubicBezTo>
                <a:cubicBezTo>
                  <a:pt x="137772" y="353981"/>
                  <a:pt x="123607" y="360135"/>
                  <a:pt x="109029" y="365008"/>
                </a:cubicBezTo>
                <a:cubicBezTo>
                  <a:pt x="100356" y="368105"/>
                  <a:pt x="86645" y="370955"/>
                  <a:pt x="81318" y="380329"/>
                </a:cubicBezTo>
                <a:cubicBezTo>
                  <a:pt x="77973" y="386855"/>
                  <a:pt x="79046" y="394660"/>
                  <a:pt x="78386" y="401804"/>
                </a:cubicBezTo>
                <a:cubicBezTo>
                  <a:pt x="78138" y="414359"/>
                  <a:pt x="76940" y="426748"/>
                  <a:pt x="76156" y="439303"/>
                </a:cubicBezTo>
                <a:cubicBezTo>
                  <a:pt x="71861" y="490966"/>
                  <a:pt x="72439" y="542754"/>
                  <a:pt x="70704" y="594583"/>
                </a:cubicBezTo>
                <a:cubicBezTo>
                  <a:pt x="68102" y="619940"/>
                  <a:pt x="72356" y="740695"/>
                  <a:pt x="41465" y="741231"/>
                </a:cubicBezTo>
                <a:cubicBezTo>
                  <a:pt x="-7266" y="738341"/>
                  <a:pt x="952" y="662600"/>
                  <a:pt x="2" y="627621"/>
                </a:cubicBezTo>
                <a:cubicBezTo>
                  <a:pt x="580" y="575751"/>
                  <a:pt x="3967" y="524170"/>
                  <a:pt x="8344" y="472465"/>
                </a:cubicBezTo>
                <a:cubicBezTo>
                  <a:pt x="15076" y="392595"/>
                  <a:pt x="15861" y="312312"/>
                  <a:pt x="22344" y="232400"/>
                </a:cubicBezTo>
                <a:cubicBezTo>
                  <a:pt x="23749" y="195893"/>
                  <a:pt x="27094" y="159592"/>
                  <a:pt x="30645" y="123250"/>
                </a:cubicBezTo>
                <a:cubicBezTo>
                  <a:pt x="33949" y="92525"/>
                  <a:pt x="29572" y="59858"/>
                  <a:pt x="42911" y="31115"/>
                </a:cubicBezTo>
                <a:cubicBezTo>
                  <a:pt x="48734" y="8029"/>
                  <a:pt x="67194" y="-4030"/>
                  <a:pt x="90527" y="1215"/>
                </a:cubicBezTo>
                <a:cubicBezTo>
                  <a:pt x="104073" y="4767"/>
                  <a:pt x="120138" y="12118"/>
                  <a:pt x="123524" y="27357"/>
                </a:cubicBezTo>
                <a:cubicBezTo>
                  <a:pt x="126663" y="39003"/>
                  <a:pt x="124639" y="51681"/>
                  <a:pt x="125135" y="63657"/>
                </a:cubicBezTo>
                <a:cubicBezTo>
                  <a:pt x="125300" y="81498"/>
                  <a:pt x="124309" y="98843"/>
                  <a:pt x="121624" y="116643"/>
                </a:cubicBezTo>
                <a:cubicBezTo>
                  <a:pt x="120344" y="140884"/>
                  <a:pt x="118362" y="164920"/>
                  <a:pt x="112539" y="188666"/>
                </a:cubicBezTo>
                <a:cubicBezTo>
                  <a:pt x="107005" y="211999"/>
                  <a:pt x="101388" y="235374"/>
                  <a:pt x="94863" y="258501"/>
                </a:cubicBezTo>
                <a:cubicBezTo>
                  <a:pt x="93088" y="267297"/>
                  <a:pt x="87223" y="275928"/>
                  <a:pt x="89082" y="285097"/>
                </a:cubicBezTo>
                <a:cubicBezTo>
                  <a:pt x="90651" y="290754"/>
                  <a:pt x="96887" y="294554"/>
                  <a:pt x="102627" y="292778"/>
                </a:cubicBezTo>
                <a:cubicBezTo>
                  <a:pt x="109235" y="290920"/>
                  <a:pt x="112209" y="283940"/>
                  <a:pt x="116834" y="279439"/>
                </a:cubicBezTo>
                <a:cubicBezTo>
                  <a:pt x="127654" y="267793"/>
                  <a:pt x="138846" y="256477"/>
                  <a:pt x="149872" y="244914"/>
                </a:cubicBezTo>
                <a:cubicBezTo>
                  <a:pt x="173866" y="221911"/>
                  <a:pt x="201205" y="202831"/>
                  <a:pt x="224704" y="179250"/>
                </a:cubicBezTo>
                <a:cubicBezTo>
                  <a:pt x="254232" y="152076"/>
                  <a:pt x="280910" y="122053"/>
                  <a:pt x="309943" y="94383"/>
                </a:cubicBezTo>
                <a:cubicBezTo>
                  <a:pt x="326792" y="75840"/>
                  <a:pt x="343972" y="56472"/>
                  <a:pt x="366232" y="4404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4" name="Google Shape;1854;p33"/>
          <p:cNvSpPr/>
          <p:nvPr/>
        </p:nvSpPr>
        <p:spPr>
          <a:xfrm rot="-550833">
            <a:off x="4286226" y="4671113"/>
            <a:ext cx="185712" cy="344644"/>
          </a:xfrm>
          <a:custGeom>
            <a:rect b="b" l="l" r="r" t="t"/>
            <a:pathLst>
              <a:path extrusionOk="0" h="686777" w="370369">
                <a:moveTo>
                  <a:pt x="179560" y="298"/>
                </a:moveTo>
                <a:cubicBezTo>
                  <a:pt x="203761" y="-1808"/>
                  <a:pt x="389064" y="6617"/>
                  <a:pt x="368828" y="45808"/>
                </a:cubicBezTo>
                <a:cubicBezTo>
                  <a:pt x="351359" y="68481"/>
                  <a:pt x="260215" y="69844"/>
                  <a:pt x="230604" y="70257"/>
                </a:cubicBezTo>
                <a:cubicBezTo>
                  <a:pt x="210781" y="70505"/>
                  <a:pt x="191165" y="69266"/>
                  <a:pt x="171466" y="67531"/>
                </a:cubicBezTo>
                <a:cubicBezTo>
                  <a:pt x="157425" y="67655"/>
                  <a:pt x="135289" y="63360"/>
                  <a:pt x="129177" y="79920"/>
                </a:cubicBezTo>
                <a:cubicBezTo>
                  <a:pt x="127814" y="113785"/>
                  <a:pt x="129301" y="147897"/>
                  <a:pt x="127318" y="181844"/>
                </a:cubicBezTo>
                <a:cubicBezTo>
                  <a:pt x="127442" y="218268"/>
                  <a:pt x="128103" y="254693"/>
                  <a:pt x="121124" y="290622"/>
                </a:cubicBezTo>
                <a:cubicBezTo>
                  <a:pt x="118233" y="304787"/>
                  <a:pt x="122776" y="315938"/>
                  <a:pt x="138964" y="313088"/>
                </a:cubicBezTo>
                <a:cubicBezTo>
                  <a:pt x="156805" y="311684"/>
                  <a:pt x="174646" y="310197"/>
                  <a:pt x="192486" y="308380"/>
                </a:cubicBezTo>
                <a:cubicBezTo>
                  <a:pt x="223997" y="305242"/>
                  <a:pt x="255713" y="303301"/>
                  <a:pt x="287430" y="304952"/>
                </a:cubicBezTo>
                <a:cubicBezTo>
                  <a:pt x="306262" y="307472"/>
                  <a:pt x="326663" y="308050"/>
                  <a:pt x="343347" y="318126"/>
                </a:cubicBezTo>
                <a:cubicBezTo>
                  <a:pt x="339878" y="330475"/>
                  <a:pt x="326746" y="337702"/>
                  <a:pt x="316215" y="343731"/>
                </a:cubicBezTo>
                <a:cubicBezTo>
                  <a:pt x="284457" y="360622"/>
                  <a:pt x="247247" y="356492"/>
                  <a:pt x="212516" y="358846"/>
                </a:cubicBezTo>
                <a:cubicBezTo>
                  <a:pt x="190463" y="358640"/>
                  <a:pt x="168451" y="360828"/>
                  <a:pt x="146398" y="360828"/>
                </a:cubicBezTo>
                <a:cubicBezTo>
                  <a:pt x="132191" y="361943"/>
                  <a:pt x="115961" y="360622"/>
                  <a:pt x="103448" y="368303"/>
                </a:cubicBezTo>
                <a:cubicBezTo>
                  <a:pt x="98947" y="371649"/>
                  <a:pt x="97171" y="377141"/>
                  <a:pt x="97625" y="382551"/>
                </a:cubicBezTo>
                <a:cubicBezTo>
                  <a:pt x="97584" y="396551"/>
                  <a:pt x="97667" y="410551"/>
                  <a:pt x="97501" y="424510"/>
                </a:cubicBezTo>
                <a:cubicBezTo>
                  <a:pt x="95891" y="477288"/>
                  <a:pt x="98162" y="530315"/>
                  <a:pt x="89035" y="582598"/>
                </a:cubicBezTo>
                <a:cubicBezTo>
                  <a:pt x="86929" y="594905"/>
                  <a:pt x="85979" y="611011"/>
                  <a:pt x="97832" y="618775"/>
                </a:cubicBezTo>
                <a:cubicBezTo>
                  <a:pt x="100599" y="620468"/>
                  <a:pt x="103902" y="621046"/>
                  <a:pt x="107124" y="620964"/>
                </a:cubicBezTo>
                <a:cubicBezTo>
                  <a:pt x="117737" y="620964"/>
                  <a:pt x="128392" y="620964"/>
                  <a:pt x="139047" y="621046"/>
                </a:cubicBezTo>
                <a:cubicBezTo>
                  <a:pt x="183649" y="621253"/>
                  <a:pt x="228250" y="623152"/>
                  <a:pt x="272893" y="622781"/>
                </a:cubicBezTo>
                <a:cubicBezTo>
                  <a:pt x="299530" y="622781"/>
                  <a:pt x="329843" y="618444"/>
                  <a:pt x="353053" y="634303"/>
                </a:cubicBezTo>
                <a:cubicBezTo>
                  <a:pt x="349047" y="653259"/>
                  <a:pt x="331784" y="667052"/>
                  <a:pt x="314232" y="673412"/>
                </a:cubicBezTo>
                <a:cubicBezTo>
                  <a:pt x="296516" y="678202"/>
                  <a:pt x="277932" y="678326"/>
                  <a:pt x="259761" y="680020"/>
                </a:cubicBezTo>
                <a:cubicBezTo>
                  <a:pt x="220899" y="682952"/>
                  <a:pt x="181997" y="684315"/>
                  <a:pt x="143053" y="686503"/>
                </a:cubicBezTo>
                <a:cubicBezTo>
                  <a:pt x="113979" y="687866"/>
                  <a:pt x="85029" y="684067"/>
                  <a:pt x="56905" y="676798"/>
                </a:cubicBezTo>
                <a:cubicBezTo>
                  <a:pt x="39354" y="673536"/>
                  <a:pt x="22215" y="667713"/>
                  <a:pt x="12923" y="651194"/>
                </a:cubicBezTo>
                <a:cubicBezTo>
                  <a:pt x="-10162" y="607129"/>
                  <a:pt x="4746" y="515035"/>
                  <a:pt x="4622" y="463123"/>
                </a:cubicBezTo>
                <a:cubicBezTo>
                  <a:pt x="9537" y="419389"/>
                  <a:pt x="8959" y="374581"/>
                  <a:pt x="14203" y="330846"/>
                </a:cubicBezTo>
                <a:cubicBezTo>
                  <a:pt x="21596" y="286079"/>
                  <a:pt x="18870" y="241271"/>
                  <a:pt x="22504" y="196133"/>
                </a:cubicBezTo>
                <a:cubicBezTo>
                  <a:pt x="23495" y="139513"/>
                  <a:pt x="35802" y="82687"/>
                  <a:pt x="28617" y="26192"/>
                </a:cubicBezTo>
                <a:cubicBezTo>
                  <a:pt x="35224" y="13885"/>
                  <a:pt x="51372" y="13803"/>
                  <a:pt x="63720" y="11779"/>
                </a:cubicBezTo>
                <a:cubicBezTo>
                  <a:pt x="101838" y="4263"/>
                  <a:pt x="140534" y="4056"/>
                  <a:pt x="179560" y="29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5" name="Google Shape;1855;p33"/>
          <p:cNvSpPr/>
          <p:nvPr/>
        </p:nvSpPr>
        <p:spPr>
          <a:xfrm rot="-310108">
            <a:off x="1804024" y="370954"/>
            <a:ext cx="732707" cy="588827"/>
          </a:xfrm>
          <a:custGeom>
            <a:rect b="b" l="l" r="r" t="t"/>
            <a:pathLst>
              <a:path extrusionOk="0" h="1178214" w="1466789">
                <a:moveTo>
                  <a:pt x="1455684" y="528178"/>
                </a:moveTo>
                <a:cubicBezTo>
                  <a:pt x="1454481" y="484371"/>
                  <a:pt x="1448849" y="440799"/>
                  <a:pt x="1444185" y="397285"/>
                </a:cubicBezTo>
                <a:cubicBezTo>
                  <a:pt x="1439256" y="346148"/>
                  <a:pt x="1434563" y="295568"/>
                  <a:pt x="1431571" y="244196"/>
                </a:cubicBezTo>
                <a:cubicBezTo>
                  <a:pt x="1426760" y="201797"/>
                  <a:pt x="1429634" y="157433"/>
                  <a:pt x="1416463" y="116177"/>
                </a:cubicBezTo>
                <a:cubicBezTo>
                  <a:pt x="1409775" y="98203"/>
                  <a:pt x="1401150" y="79994"/>
                  <a:pt x="1387949" y="65802"/>
                </a:cubicBezTo>
                <a:cubicBezTo>
                  <a:pt x="1374484" y="51405"/>
                  <a:pt x="1356795" y="41611"/>
                  <a:pt x="1337170" y="39031"/>
                </a:cubicBezTo>
                <a:cubicBezTo>
                  <a:pt x="1316225" y="36158"/>
                  <a:pt x="1295133" y="33841"/>
                  <a:pt x="1274100" y="31407"/>
                </a:cubicBezTo>
                <a:cubicBezTo>
                  <a:pt x="1224113" y="28739"/>
                  <a:pt x="1174126" y="32082"/>
                  <a:pt x="1124197" y="34076"/>
                </a:cubicBezTo>
                <a:cubicBezTo>
                  <a:pt x="1094862" y="34926"/>
                  <a:pt x="1065557" y="33049"/>
                  <a:pt x="1036221" y="32551"/>
                </a:cubicBezTo>
                <a:cubicBezTo>
                  <a:pt x="908056" y="30176"/>
                  <a:pt x="780331" y="25250"/>
                  <a:pt x="652489" y="15017"/>
                </a:cubicBezTo>
                <a:cubicBezTo>
                  <a:pt x="609484" y="12436"/>
                  <a:pt x="566361" y="11850"/>
                  <a:pt x="523297" y="10589"/>
                </a:cubicBezTo>
                <a:cubicBezTo>
                  <a:pt x="478737" y="8478"/>
                  <a:pt x="434177" y="6015"/>
                  <a:pt x="389529" y="5135"/>
                </a:cubicBezTo>
                <a:cubicBezTo>
                  <a:pt x="344588" y="5194"/>
                  <a:pt x="299852" y="297"/>
                  <a:pt x="254910" y="180"/>
                </a:cubicBezTo>
                <a:cubicBezTo>
                  <a:pt x="230122" y="-671"/>
                  <a:pt x="205363" y="1763"/>
                  <a:pt x="180605" y="1939"/>
                </a:cubicBezTo>
                <a:cubicBezTo>
                  <a:pt x="171745" y="2027"/>
                  <a:pt x="162886" y="2174"/>
                  <a:pt x="154027" y="1910"/>
                </a:cubicBezTo>
                <a:cubicBezTo>
                  <a:pt x="151915" y="2379"/>
                  <a:pt x="149773" y="2848"/>
                  <a:pt x="147661" y="3346"/>
                </a:cubicBezTo>
                <a:cubicBezTo>
                  <a:pt x="124398" y="1147"/>
                  <a:pt x="100813" y="5516"/>
                  <a:pt x="78166" y="10560"/>
                </a:cubicBezTo>
                <a:cubicBezTo>
                  <a:pt x="68632" y="12055"/>
                  <a:pt x="59539" y="15310"/>
                  <a:pt x="51266" y="19972"/>
                </a:cubicBezTo>
                <a:cubicBezTo>
                  <a:pt x="50591" y="20089"/>
                  <a:pt x="49887" y="20207"/>
                  <a:pt x="49213" y="20324"/>
                </a:cubicBezTo>
                <a:cubicBezTo>
                  <a:pt x="48861" y="20764"/>
                  <a:pt x="48421" y="21174"/>
                  <a:pt x="47922" y="21497"/>
                </a:cubicBezTo>
                <a:cubicBezTo>
                  <a:pt x="46543" y="22406"/>
                  <a:pt x="45135" y="23315"/>
                  <a:pt x="43786" y="24253"/>
                </a:cubicBezTo>
                <a:cubicBezTo>
                  <a:pt x="43551" y="24429"/>
                  <a:pt x="43346" y="24605"/>
                  <a:pt x="43111" y="24751"/>
                </a:cubicBezTo>
                <a:cubicBezTo>
                  <a:pt x="42319" y="25367"/>
                  <a:pt x="41527" y="25954"/>
                  <a:pt x="40793" y="26599"/>
                </a:cubicBezTo>
                <a:cubicBezTo>
                  <a:pt x="40353" y="26980"/>
                  <a:pt x="39884" y="27361"/>
                  <a:pt x="39444" y="27742"/>
                </a:cubicBezTo>
                <a:cubicBezTo>
                  <a:pt x="38652" y="28417"/>
                  <a:pt x="37831" y="28915"/>
                  <a:pt x="36863" y="29296"/>
                </a:cubicBezTo>
                <a:cubicBezTo>
                  <a:pt x="36863" y="29296"/>
                  <a:pt x="36833" y="29296"/>
                  <a:pt x="36833" y="29326"/>
                </a:cubicBezTo>
                <a:cubicBezTo>
                  <a:pt x="36393" y="30088"/>
                  <a:pt x="36041" y="30850"/>
                  <a:pt x="35630" y="31642"/>
                </a:cubicBezTo>
                <a:cubicBezTo>
                  <a:pt x="29822" y="37213"/>
                  <a:pt x="24835" y="43693"/>
                  <a:pt x="20992" y="50936"/>
                </a:cubicBezTo>
                <a:cubicBezTo>
                  <a:pt x="19203" y="54806"/>
                  <a:pt x="13776" y="65831"/>
                  <a:pt x="9493" y="77296"/>
                </a:cubicBezTo>
                <a:cubicBezTo>
                  <a:pt x="9170" y="79378"/>
                  <a:pt x="8877" y="81460"/>
                  <a:pt x="8583" y="83512"/>
                </a:cubicBezTo>
                <a:cubicBezTo>
                  <a:pt x="8701" y="84773"/>
                  <a:pt x="8495" y="86063"/>
                  <a:pt x="8378" y="87354"/>
                </a:cubicBezTo>
                <a:cubicBezTo>
                  <a:pt x="8261" y="88350"/>
                  <a:pt x="8143" y="89377"/>
                  <a:pt x="8026" y="90374"/>
                </a:cubicBezTo>
                <a:cubicBezTo>
                  <a:pt x="7791" y="92250"/>
                  <a:pt x="7527" y="94156"/>
                  <a:pt x="7293" y="96003"/>
                </a:cubicBezTo>
                <a:cubicBezTo>
                  <a:pt x="6970" y="97851"/>
                  <a:pt x="6735" y="99698"/>
                  <a:pt x="6530" y="101516"/>
                </a:cubicBezTo>
                <a:cubicBezTo>
                  <a:pt x="6413" y="102366"/>
                  <a:pt x="6325" y="103217"/>
                  <a:pt x="6207" y="104067"/>
                </a:cubicBezTo>
                <a:cubicBezTo>
                  <a:pt x="6061" y="105181"/>
                  <a:pt x="5973" y="106325"/>
                  <a:pt x="5591" y="107380"/>
                </a:cubicBezTo>
                <a:cubicBezTo>
                  <a:pt x="5679" y="107498"/>
                  <a:pt x="5797" y="107615"/>
                  <a:pt x="5914" y="107732"/>
                </a:cubicBezTo>
                <a:cubicBezTo>
                  <a:pt x="5093" y="113597"/>
                  <a:pt x="4477" y="119490"/>
                  <a:pt x="4007" y="125355"/>
                </a:cubicBezTo>
                <a:cubicBezTo>
                  <a:pt x="839" y="153328"/>
                  <a:pt x="487" y="181477"/>
                  <a:pt x="311" y="209596"/>
                </a:cubicBezTo>
                <a:cubicBezTo>
                  <a:pt x="-1302" y="284719"/>
                  <a:pt x="3714" y="359695"/>
                  <a:pt x="7263" y="434671"/>
                </a:cubicBezTo>
                <a:cubicBezTo>
                  <a:pt x="8730" y="529937"/>
                  <a:pt x="18352" y="625204"/>
                  <a:pt x="20347" y="720588"/>
                </a:cubicBezTo>
                <a:cubicBezTo>
                  <a:pt x="20523" y="741964"/>
                  <a:pt x="22136" y="763310"/>
                  <a:pt x="24571" y="784539"/>
                </a:cubicBezTo>
                <a:cubicBezTo>
                  <a:pt x="27446" y="811398"/>
                  <a:pt x="27769" y="839576"/>
                  <a:pt x="40383" y="864118"/>
                </a:cubicBezTo>
                <a:cubicBezTo>
                  <a:pt x="52322" y="890537"/>
                  <a:pt x="79516" y="903850"/>
                  <a:pt x="102544" y="919185"/>
                </a:cubicBezTo>
                <a:cubicBezTo>
                  <a:pt x="133316" y="935840"/>
                  <a:pt x="168342" y="941088"/>
                  <a:pt x="202635" y="945340"/>
                </a:cubicBezTo>
                <a:cubicBezTo>
                  <a:pt x="229506" y="949416"/>
                  <a:pt x="256553" y="951732"/>
                  <a:pt x="283717" y="953022"/>
                </a:cubicBezTo>
                <a:cubicBezTo>
                  <a:pt x="352655" y="958945"/>
                  <a:pt x="422414" y="958564"/>
                  <a:pt x="491557" y="965074"/>
                </a:cubicBezTo>
                <a:cubicBezTo>
                  <a:pt x="510243" y="966657"/>
                  <a:pt x="528930" y="968240"/>
                  <a:pt x="547616" y="969648"/>
                </a:cubicBezTo>
                <a:cubicBezTo>
                  <a:pt x="549523" y="969472"/>
                  <a:pt x="550432" y="972169"/>
                  <a:pt x="551811" y="973049"/>
                </a:cubicBezTo>
                <a:cubicBezTo>
                  <a:pt x="582026" y="1006388"/>
                  <a:pt x="610364" y="1042043"/>
                  <a:pt x="641342" y="1074943"/>
                </a:cubicBezTo>
                <a:cubicBezTo>
                  <a:pt x="660057" y="1098517"/>
                  <a:pt x="678392" y="1122503"/>
                  <a:pt x="699601" y="1144025"/>
                </a:cubicBezTo>
                <a:cubicBezTo>
                  <a:pt x="707668" y="1153261"/>
                  <a:pt x="714914" y="1163201"/>
                  <a:pt x="722365" y="1172907"/>
                </a:cubicBezTo>
                <a:cubicBezTo>
                  <a:pt x="724243" y="1175428"/>
                  <a:pt x="726736" y="1177774"/>
                  <a:pt x="729992" y="1178214"/>
                </a:cubicBezTo>
                <a:cubicBezTo>
                  <a:pt x="730139" y="1178214"/>
                  <a:pt x="730256" y="1178214"/>
                  <a:pt x="730374" y="1178214"/>
                </a:cubicBezTo>
                <a:cubicBezTo>
                  <a:pt x="743193" y="1178214"/>
                  <a:pt x="752287" y="1158246"/>
                  <a:pt x="758829" y="1148863"/>
                </a:cubicBezTo>
                <a:cubicBezTo>
                  <a:pt x="765634" y="1137779"/>
                  <a:pt x="773203" y="1127194"/>
                  <a:pt x="779657" y="1115876"/>
                </a:cubicBezTo>
                <a:cubicBezTo>
                  <a:pt x="803447" y="1074297"/>
                  <a:pt x="829585" y="1033951"/>
                  <a:pt x="851088" y="991111"/>
                </a:cubicBezTo>
                <a:cubicBezTo>
                  <a:pt x="866137" y="988355"/>
                  <a:pt x="881625" y="988560"/>
                  <a:pt x="897056" y="988736"/>
                </a:cubicBezTo>
                <a:cubicBezTo>
                  <a:pt x="904771" y="988824"/>
                  <a:pt x="912457" y="988912"/>
                  <a:pt x="920084" y="988648"/>
                </a:cubicBezTo>
                <a:cubicBezTo>
                  <a:pt x="933373" y="988766"/>
                  <a:pt x="946691" y="988590"/>
                  <a:pt x="959979" y="988414"/>
                </a:cubicBezTo>
                <a:cubicBezTo>
                  <a:pt x="977375" y="988179"/>
                  <a:pt x="994771" y="987945"/>
                  <a:pt x="1012196" y="988384"/>
                </a:cubicBezTo>
                <a:cubicBezTo>
                  <a:pt x="1068079" y="989235"/>
                  <a:pt x="1123904" y="997357"/>
                  <a:pt x="1179787" y="1000113"/>
                </a:cubicBezTo>
                <a:cubicBezTo>
                  <a:pt x="1222030" y="1001814"/>
                  <a:pt x="1264097" y="1005186"/>
                  <a:pt x="1306339" y="1007620"/>
                </a:cubicBezTo>
                <a:cubicBezTo>
                  <a:pt x="1347790" y="1012751"/>
                  <a:pt x="1392350" y="1004834"/>
                  <a:pt x="1423034" y="974222"/>
                </a:cubicBezTo>
                <a:cubicBezTo>
                  <a:pt x="1440459" y="952231"/>
                  <a:pt x="1451958" y="925694"/>
                  <a:pt x="1459938" y="898924"/>
                </a:cubicBezTo>
                <a:cubicBezTo>
                  <a:pt x="1467095" y="864764"/>
                  <a:pt x="1466509" y="829460"/>
                  <a:pt x="1466743" y="794684"/>
                </a:cubicBezTo>
                <a:cubicBezTo>
                  <a:pt x="1467477" y="705781"/>
                  <a:pt x="1459204" y="617023"/>
                  <a:pt x="1455684" y="52817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56" name="Google Shape;1856;p33"/>
          <p:cNvGrpSpPr/>
          <p:nvPr/>
        </p:nvGrpSpPr>
        <p:grpSpPr>
          <a:xfrm rot="-320879">
            <a:off x="1803277" y="370040"/>
            <a:ext cx="733360" cy="589079"/>
            <a:chOff x="3606863" y="739567"/>
            <a:chExt cx="1466789" cy="1178214"/>
          </a:xfrm>
        </p:grpSpPr>
        <p:sp>
          <p:nvSpPr>
            <p:cNvPr id="1857" name="Google Shape;1857;p33"/>
            <p:cNvSpPr/>
            <p:nvPr/>
          </p:nvSpPr>
          <p:spPr>
            <a:xfrm>
              <a:off x="3606863" y="739567"/>
              <a:ext cx="1466789" cy="1178214"/>
            </a:xfrm>
            <a:custGeom>
              <a:rect b="b" l="l" r="r" t="t"/>
              <a:pathLst>
                <a:path extrusionOk="0" h="1178214" w="1466789">
                  <a:moveTo>
                    <a:pt x="1455684" y="528178"/>
                  </a:moveTo>
                  <a:cubicBezTo>
                    <a:pt x="1454481" y="484371"/>
                    <a:pt x="1448849" y="440799"/>
                    <a:pt x="1444185" y="397285"/>
                  </a:cubicBezTo>
                  <a:cubicBezTo>
                    <a:pt x="1439256" y="346148"/>
                    <a:pt x="1434563" y="295568"/>
                    <a:pt x="1431571" y="244196"/>
                  </a:cubicBezTo>
                  <a:cubicBezTo>
                    <a:pt x="1426760" y="201797"/>
                    <a:pt x="1429634" y="157433"/>
                    <a:pt x="1416463" y="116177"/>
                  </a:cubicBezTo>
                  <a:cubicBezTo>
                    <a:pt x="1409775" y="98203"/>
                    <a:pt x="1401150" y="79994"/>
                    <a:pt x="1387949" y="65802"/>
                  </a:cubicBezTo>
                  <a:cubicBezTo>
                    <a:pt x="1374484" y="51405"/>
                    <a:pt x="1356795" y="41611"/>
                    <a:pt x="1337170" y="39031"/>
                  </a:cubicBezTo>
                  <a:cubicBezTo>
                    <a:pt x="1316225" y="36158"/>
                    <a:pt x="1295133" y="33841"/>
                    <a:pt x="1274100" y="31407"/>
                  </a:cubicBezTo>
                  <a:cubicBezTo>
                    <a:pt x="1224113" y="28739"/>
                    <a:pt x="1174126" y="32082"/>
                    <a:pt x="1124197" y="34076"/>
                  </a:cubicBezTo>
                  <a:cubicBezTo>
                    <a:pt x="1094862" y="34926"/>
                    <a:pt x="1065557" y="33049"/>
                    <a:pt x="1036221" y="32551"/>
                  </a:cubicBezTo>
                  <a:cubicBezTo>
                    <a:pt x="908056" y="30176"/>
                    <a:pt x="780331" y="25250"/>
                    <a:pt x="652489" y="15017"/>
                  </a:cubicBezTo>
                  <a:cubicBezTo>
                    <a:pt x="609484" y="12436"/>
                    <a:pt x="566361" y="11850"/>
                    <a:pt x="523297" y="10589"/>
                  </a:cubicBezTo>
                  <a:cubicBezTo>
                    <a:pt x="478737" y="8478"/>
                    <a:pt x="434177" y="6015"/>
                    <a:pt x="389529" y="5135"/>
                  </a:cubicBezTo>
                  <a:cubicBezTo>
                    <a:pt x="344588" y="5194"/>
                    <a:pt x="299852" y="297"/>
                    <a:pt x="254910" y="180"/>
                  </a:cubicBezTo>
                  <a:cubicBezTo>
                    <a:pt x="230122" y="-671"/>
                    <a:pt x="205363" y="1763"/>
                    <a:pt x="180605" y="1939"/>
                  </a:cubicBezTo>
                  <a:cubicBezTo>
                    <a:pt x="171745" y="2027"/>
                    <a:pt x="162886" y="2174"/>
                    <a:pt x="154027" y="1910"/>
                  </a:cubicBezTo>
                  <a:cubicBezTo>
                    <a:pt x="151915" y="2379"/>
                    <a:pt x="149773" y="2848"/>
                    <a:pt x="147661" y="3346"/>
                  </a:cubicBezTo>
                  <a:cubicBezTo>
                    <a:pt x="124398" y="1147"/>
                    <a:pt x="100813" y="5516"/>
                    <a:pt x="78166" y="10560"/>
                  </a:cubicBezTo>
                  <a:cubicBezTo>
                    <a:pt x="68632" y="12055"/>
                    <a:pt x="59539" y="15310"/>
                    <a:pt x="51266" y="19972"/>
                  </a:cubicBezTo>
                  <a:cubicBezTo>
                    <a:pt x="50591" y="20089"/>
                    <a:pt x="49887" y="20207"/>
                    <a:pt x="49213" y="20324"/>
                  </a:cubicBezTo>
                  <a:cubicBezTo>
                    <a:pt x="48861" y="20764"/>
                    <a:pt x="48421" y="21174"/>
                    <a:pt x="47922" y="21497"/>
                  </a:cubicBezTo>
                  <a:cubicBezTo>
                    <a:pt x="46543" y="22406"/>
                    <a:pt x="45135" y="23315"/>
                    <a:pt x="43786" y="24253"/>
                  </a:cubicBezTo>
                  <a:cubicBezTo>
                    <a:pt x="43551" y="24429"/>
                    <a:pt x="43346" y="24605"/>
                    <a:pt x="43111" y="24751"/>
                  </a:cubicBezTo>
                  <a:cubicBezTo>
                    <a:pt x="42319" y="25367"/>
                    <a:pt x="41527" y="25954"/>
                    <a:pt x="40793" y="26599"/>
                  </a:cubicBezTo>
                  <a:cubicBezTo>
                    <a:pt x="40353" y="26980"/>
                    <a:pt x="39884" y="27361"/>
                    <a:pt x="39444" y="27742"/>
                  </a:cubicBezTo>
                  <a:cubicBezTo>
                    <a:pt x="38652" y="28417"/>
                    <a:pt x="37831" y="28915"/>
                    <a:pt x="36863" y="29296"/>
                  </a:cubicBezTo>
                  <a:cubicBezTo>
                    <a:pt x="36863" y="29296"/>
                    <a:pt x="36833" y="29296"/>
                    <a:pt x="36833" y="29326"/>
                  </a:cubicBezTo>
                  <a:cubicBezTo>
                    <a:pt x="36393" y="30088"/>
                    <a:pt x="36041" y="30850"/>
                    <a:pt x="35630" y="31642"/>
                  </a:cubicBezTo>
                  <a:cubicBezTo>
                    <a:pt x="29822" y="37213"/>
                    <a:pt x="24835" y="43693"/>
                    <a:pt x="20992" y="50936"/>
                  </a:cubicBezTo>
                  <a:cubicBezTo>
                    <a:pt x="19203" y="54806"/>
                    <a:pt x="13776" y="65831"/>
                    <a:pt x="9493" y="77296"/>
                  </a:cubicBezTo>
                  <a:cubicBezTo>
                    <a:pt x="9170" y="79378"/>
                    <a:pt x="8877" y="81460"/>
                    <a:pt x="8583" y="83512"/>
                  </a:cubicBezTo>
                  <a:cubicBezTo>
                    <a:pt x="8701" y="84773"/>
                    <a:pt x="8495" y="86063"/>
                    <a:pt x="8378" y="87354"/>
                  </a:cubicBezTo>
                  <a:cubicBezTo>
                    <a:pt x="8261" y="88350"/>
                    <a:pt x="8143" y="89377"/>
                    <a:pt x="8026" y="90374"/>
                  </a:cubicBezTo>
                  <a:cubicBezTo>
                    <a:pt x="7791" y="92250"/>
                    <a:pt x="7527" y="94156"/>
                    <a:pt x="7293" y="96003"/>
                  </a:cubicBezTo>
                  <a:cubicBezTo>
                    <a:pt x="6970" y="97851"/>
                    <a:pt x="6735" y="99698"/>
                    <a:pt x="6530" y="101516"/>
                  </a:cubicBezTo>
                  <a:cubicBezTo>
                    <a:pt x="6413" y="102366"/>
                    <a:pt x="6325" y="103217"/>
                    <a:pt x="6207" y="104067"/>
                  </a:cubicBezTo>
                  <a:cubicBezTo>
                    <a:pt x="6061" y="105181"/>
                    <a:pt x="5973" y="106325"/>
                    <a:pt x="5591" y="107380"/>
                  </a:cubicBezTo>
                  <a:cubicBezTo>
                    <a:pt x="5679" y="107498"/>
                    <a:pt x="5797" y="107615"/>
                    <a:pt x="5914" y="107732"/>
                  </a:cubicBezTo>
                  <a:cubicBezTo>
                    <a:pt x="5093" y="113597"/>
                    <a:pt x="4477" y="119490"/>
                    <a:pt x="4007" y="125355"/>
                  </a:cubicBezTo>
                  <a:cubicBezTo>
                    <a:pt x="839" y="153328"/>
                    <a:pt x="487" y="181477"/>
                    <a:pt x="311" y="209596"/>
                  </a:cubicBezTo>
                  <a:cubicBezTo>
                    <a:pt x="-1302" y="284719"/>
                    <a:pt x="3714" y="359695"/>
                    <a:pt x="7263" y="434671"/>
                  </a:cubicBezTo>
                  <a:cubicBezTo>
                    <a:pt x="8730" y="529937"/>
                    <a:pt x="18352" y="625204"/>
                    <a:pt x="20347" y="720588"/>
                  </a:cubicBezTo>
                  <a:cubicBezTo>
                    <a:pt x="20523" y="741964"/>
                    <a:pt x="22136" y="763310"/>
                    <a:pt x="24571" y="784539"/>
                  </a:cubicBezTo>
                  <a:cubicBezTo>
                    <a:pt x="27446" y="811398"/>
                    <a:pt x="27769" y="839576"/>
                    <a:pt x="40383" y="864118"/>
                  </a:cubicBezTo>
                  <a:cubicBezTo>
                    <a:pt x="52322" y="890537"/>
                    <a:pt x="79516" y="903850"/>
                    <a:pt x="102544" y="919185"/>
                  </a:cubicBezTo>
                  <a:cubicBezTo>
                    <a:pt x="133316" y="935840"/>
                    <a:pt x="168342" y="941088"/>
                    <a:pt x="202635" y="945340"/>
                  </a:cubicBezTo>
                  <a:cubicBezTo>
                    <a:pt x="229506" y="949416"/>
                    <a:pt x="256553" y="951732"/>
                    <a:pt x="283717" y="953022"/>
                  </a:cubicBezTo>
                  <a:cubicBezTo>
                    <a:pt x="352655" y="958945"/>
                    <a:pt x="422414" y="958564"/>
                    <a:pt x="491557" y="965074"/>
                  </a:cubicBezTo>
                  <a:cubicBezTo>
                    <a:pt x="510243" y="966657"/>
                    <a:pt x="528930" y="968240"/>
                    <a:pt x="547616" y="969648"/>
                  </a:cubicBezTo>
                  <a:cubicBezTo>
                    <a:pt x="549523" y="969472"/>
                    <a:pt x="550432" y="972169"/>
                    <a:pt x="551811" y="973049"/>
                  </a:cubicBezTo>
                  <a:cubicBezTo>
                    <a:pt x="582026" y="1006388"/>
                    <a:pt x="610364" y="1042043"/>
                    <a:pt x="641342" y="1074943"/>
                  </a:cubicBezTo>
                  <a:cubicBezTo>
                    <a:pt x="660057" y="1098517"/>
                    <a:pt x="678392" y="1122503"/>
                    <a:pt x="699601" y="1144025"/>
                  </a:cubicBezTo>
                  <a:cubicBezTo>
                    <a:pt x="707668" y="1153261"/>
                    <a:pt x="714914" y="1163201"/>
                    <a:pt x="722365" y="1172907"/>
                  </a:cubicBezTo>
                  <a:cubicBezTo>
                    <a:pt x="724243" y="1175428"/>
                    <a:pt x="726736" y="1177774"/>
                    <a:pt x="729992" y="1178214"/>
                  </a:cubicBezTo>
                  <a:cubicBezTo>
                    <a:pt x="730139" y="1178214"/>
                    <a:pt x="730256" y="1178214"/>
                    <a:pt x="730374" y="1178214"/>
                  </a:cubicBezTo>
                  <a:cubicBezTo>
                    <a:pt x="743193" y="1178214"/>
                    <a:pt x="752287" y="1158246"/>
                    <a:pt x="758829" y="1148863"/>
                  </a:cubicBezTo>
                  <a:cubicBezTo>
                    <a:pt x="765634" y="1137779"/>
                    <a:pt x="773203" y="1127194"/>
                    <a:pt x="779657" y="1115876"/>
                  </a:cubicBezTo>
                  <a:cubicBezTo>
                    <a:pt x="803447" y="1074297"/>
                    <a:pt x="829585" y="1033951"/>
                    <a:pt x="851088" y="991111"/>
                  </a:cubicBezTo>
                  <a:cubicBezTo>
                    <a:pt x="866137" y="988355"/>
                    <a:pt x="881625" y="988560"/>
                    <a:pt x="897056" y="988736"/>
                  </a:cubicBezTo>
                  <a:cubicBezTo>
                    <a:pt x="904771" y="988824"/>
                    <a:pt x="912457" y="988912"/>
                    <a:pt x="920084" y="988648"/>
                  </a:cubicBezTo>
                  <a:cubicBezTo>
                    <a:pt x="933373" y="988766"/>
                    <a:pt x="946691" y="988590"/>
                    <a:pt x="959979" y="988414"/>
                  </a:cubicBezTo>
                  <a:cubicBezTo>
                    <a:pt x="977375" y="988179"/>
                    <a:pt x="994771" y="987945"/>
                    <a:pt x="1012196" y="988384"/>
                  </a:cubicBezTo>
                  <a:cubicBezTo>
                    <a:pt x="1068079" y="989235"/>
                    <a:pt x="1123904" y="997357"/>
                    <a:pt x="1179787" y="1000113"/>
                  </a:cubicBezTo>
                  <a:cubicBezTo>
                    <a:pt x="1222030" y="1001814"/>
                    <a:pt x="1264097" y="1005186"/>
                    <a:pt x="1306339" y="1007620"/>
                  </a:cubicBezTo>
                  <a:cubicBezTo>
                    <a:pt x="1347790" y="1012751"/>
                    <a:pt x="1392350" y="1004834"/>
                    <a:pt x="1423034" y="974222"/>
                  </a:cubicBezTo>
                  <a:cubicBezTo>
                    <a:pt x="1440459" y="952231"/>
                    <a:pt x="1451958" y="925694"/>
                    <a:pt x="1459938" y="898924"/>
                  </a:cubicBezTo>
                  <a:cubicBezTo>
                    <a:pt x="1467095" y="864764"/>
                    <a:pt x="1466509" y="829460"/>
                    <a:pt x="1466743" y="794684"/>
                  </a:cubicBezTo>
                  <a:cubicBezTo>
                    <a:pt x="1467477" y="705781"/>
                    <a:pt x="1459204" y="617023"/>
                    <a:pt x="1455684" y="528178"/>
                  </a:cubicBezTo>
                  <a:close/>
                  <a:moveTo>
                    <a:pt x="1451254" y="789436"/>
                  </a:moveTo>
                  <a:cubicBezTo>
                    <a:pt x="1450638" y="826176"/>
                    <a:pt x="1452604" y="862711"/>
                    <a:pt x="1443803" y="898982"/>
                  </a:cubicBezTo>
                  <a:cubicBezTo>
                    <a:pt x="1435648" y="922586"/>
                    <a:pt x="1426261" y="946835"/>
                    <a:pt x="1409511" y="965777"/>
                  </a:cubicBezTo>
                  <a:cubicBezTo>
                    <a:pt x="1368705" y="1001960"/>
                    <a:pt x="1324175" y="993047"/>
                    <a:pt x="1274393" y="990349"/>
                  </a:cubicBezTo>
                  <a:cubicBezTo>
                    <a:pt x="1237372" y="987065"/>
                    <a:pt x="1200205" y="985745"/>
                    <a:pt x="1163066" y="983957"/>
                  </a:cubicBezTo>
                  <a:cubicBezTo>
                    <a:pt x="1123728" y="980380"/>
                    <a:pt x="1084390" y="976656"/>
                    <a:pt x="1044963" y="974105"/>
                  </a:cubicBezTo>
                  <a:cubicBezTo>
                    <a:pt x="985208" y="971642"/>
                    <a:pt x="925335" y="973166"/>
                    <a:pt x="865550" y="973782"/>
                  </a:cubicBezTo>
                  <a:cubicBezTo>
                    <a:pt x="853053" y="974163"/>
                    <a:pt x="839324" y="974691"/>
                    <a:pt x="834953" y="988795"/>
                  </a:cubicBezTo>
                  <a:cubicBezTo>
                    <a:pt x="819376" y="1019378"/>
                    <a:pt x="800837" y="1048699"/>
                    <a:pt x="783734" y="1078490"/>
                  </a:cubicBezTo>
                  <a:cubicBezTo>
                    <a:pt x="766984" y="1105994"/>
                    <a:pt x="751583" y="1134583"/>
                    <a:pt x="732163" y="1160298"/>
                  </a:cubicBezTo>
                  <a:cubicBezTo>
                    <a:pt x="723157" y="1148130"/>
                    <a:pt x="713741" y="1136225"/>
                    <a:pt x="703297" y="1125288"/>
                  </a:cubicBezTo>
                  <a:cubicBezTo>
                    <a:pt x="685403" y="1107285"/>
                    <a:pt x="670765" y="1086613"/>
                    <a:pt x="654836" y="1066938"/>
                  </a:cubicBezTo>
                  <a:cubicBezTo>
                    <a:pt x="623330" y="1033247"/>
                    <a:pt x="594464" y="997240"/>
                    <a:pt x="563545" y="963021"/>
                  </a:cubicBezTo>
                  <a:cubicBezTo>
                    <a:pt x="558910" y="956277"/>
                    <a:pt x="551723" y="953814"/>
                    <a:pt x="543978" y="953814"/>
                  </a:cubicBezTo>
                  <a:cubicBezTo>
                    <a:pt x="543509" y="953814"/>
                    <a:pt x="543040" y="953843"/>
                    <a:pt x="542541" y="953843"/>
                  </a:cubicBezTo>
                  <a:cubicBezTo>
                    <a:pt x="527316" y="952465"/>
                    <a:pt x="509832" y="951146"/>
                    <a:pt x="494109" y="949797"/>
                  </a:cubicBezTo>
                  <a:cubicBezTo>
                    <a:pt x="452922" y="945809"/>
                    <a:pt x="411589" y="944284"/>
                    <a:pt x="370168" y="942906"/>
                  </a:cubicBezTo>
                  <a:cubicBezTo>
                    <a:pt x="308066" y="938801"/>
                    <a:pt x="244995" y="937247"/>
                    <a:pt x="183215" y="927014"/>
                  </a:cubicBezTo>
                  <a:cubicBezTo>
                    <a:pt x="149773" y="922938"/>
                    <a:pt x="116625" y="913115"/>
                    <a:pt x="89666" y="892238"/>
                  </a:cubicBezTo>
                  <a:cubicBezTo>
                    <a:pt x="75878" y="883647"/>
                    <a:pt x="61533" y="873384"/>
                    <a:pt x="54522" y="857902"/>
                  </a:cubicBezTo>
                  <a:cubicBezTo>
                    <a:pt x="43903" y="837289"/>
                    <a:pt x="42935" y="813714"/>
                    <a:pt x="40705" y="791107"/>
                  </a:cubicBezTo>
                  <a:cubicBezTo>
                    <a:pt x="34956" y="745394"/>
                    <a:pt x="35865" y="698919"/>
                    <a:pt x="33196" y="652767"/>
                  </a:cubicBezTo>
                  <a:cubicBezTo>
                    <a:pt x="30878" y="604855"/>
                    <a:pt x="28179" y="557412"/>
                    <a:pt x="25099" y="509441"/>
                  </a:cubicBezTo>
                  <a:cubicBezTo>
                    <a:pt x="22987" y="449302"/>
                    <a:pt x="20963" y="389163"/>
                    <a:pt x="17413" y="329083"/>
                  </a:cubicBezTo>
                  <a:cubicBezTo>
                    <a:pt x="15125" y="283927"/>
                    <a:pt x="15507" y="238713"/>
                    <a:pt x="15829" y="193499"/>
                  </a:cubicBezTo>
                  <a:cubicBezTo>
                    <a:pt x="16973" y="152536"/>
                    <a:pt x="16387" y="109961"/>
                    <a:pt x="29969" y="70845"/>
                  </a:cubicBezTo>
                  <a:cubicBezTo>
                    <a:pt x="37009" y="63163"/>
                    <a:pt x="39327" y="51933"/>
                    <a:pt x="45106" y="43107"/>
                  </a:cubicBezTo>
                  <a:cubicBezTo>
                    <a:pt x="51706" y="36715"/>
                    <a:pt x="59509" y="31613"/>
                    <a:pt x="68544" y="28505"/>
                  </a:cubicBezTo>
                  <a:cubicBezTo>
                    <a:pt x="89108" y="22406"/>
                    <a:pt x="110171" y="18183"/>
                    <a:pt x="131380" y="15222"/>
                  </a:cubicBezTo>
                  <a:cubicBezTo>
                    <a:pt x="165145" y="20441"/>
                    <a:pt x="199731" y="16072"/>
                    <a:pt x="233730" y="15574"/>
                  </a:cubicBezTo>
                  <a:cubicBezTo>
                    <a:pt x="282045" y="14577"/>
                    <a:pt x="330184" y="19855"/>
                    <a:pt x="378499" y="20382"/>
                  </a:cubicBezTo>
                  <a:cubicBezTo>
                    <a:pt x="459552" y="22318"/>
                    <a:pt x="540458" y="26921"/>
                    <a:pt x="621540" y="29062"/>
                  </a:cubicBezTo>
                  <a:cubicBezTo>
                    <a:pt x="695054" y="32082"/>
                    <a:pt x="768773" y="40351"/>
                    <a:pt x="842522" y="41758"/>
                  </a:cubicBezTo>
                  <a:cubicBezTo>
                    <a:pt x="921022" y="46948"/>
                    <a:pt x="999729" y="46098"/>
                    <a:pt x="1078317" y="49294"/>
                  </a:cubicBezTo>
                  <a:cubicBezTo>
                    <a:pt x="1107887" y="50379"/>
                    <a:pt x="1137486" y="49059"/>
                    <a:pt x="1167115" y="47740"/>
                  </a:cubicBezTo>
                  <a:cubicBezTo>
                    <a:pt x="1213464" y="45687"/>
                    <a:pt x="1259814" y="43635"/>
                    <a:pt x="1305870" y="50760"/>
                  </a:cubicBezTo>
                  <a:cubicBezTo>
                    <a:pt x="1324879" y="53076"/>
                    <a:pt x="1345325" y="53370"/>
                    <a:pt x="1361988" y="63896"/>
                  </a:cubicBezTo>
                  <a:cubicBezTo>
                    <a:pt x="1381730" y="76915"/>
                    <a:pt x="1393347" y="98203"/>
                    <a:pt x="1401443" y="119842"/>
                  </a:cubicBezTo>
                  <a:cubicBezTo>
                    <a:pt x="1409100" y="141218"/>
                    <a:pt x="1410009" y="164030"/>
                    <a:pt x="1412092" y="186432"/>
                  </a:cubicBezTo>
                  <a:cubicBezTo>
                    <a:pt x="1414996" y="232907"/>
                    <a:pt x="1418722" y="279030"/>
                    <a:pt x="1421773" y="325681"/>
                  </a:cubicBezTo>
                  <a:cubicBezTo>
                    <a:pt x="1427170" y="382742"/>
                    <a:pt x="1433741" y="439714"/>
                    <a:pt x="1438816" y="496804"/>
                  </a:cubicBezTo>
                  <a:cubicBezTo>
                    <a:pt x="1440371" y="527474"/>
                    <a:pt x="1441662" y="558174"/>
                    <a:pt x="1443569" y="588816"/>
                  </a:cubicBezTo>
                  <a:cubicBezTo>
                    <a:pt x="1445622" y="655669"/>
                    <a:pt x="1452428" y="722494"/>
                    <a:pt x="1451254" y="78943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8" name="Google Shape;1858;p33"/>
            <p:cNvSpPr/>
            <p:nvPr/>
          </p:nvSpPr>
          <p:spPr>
            <a:xfrm>
              <a:off x="3923468" y="964911"/>
              <a:ext cx="760927" cy="634991"/>
            </a:xfrm>
            <a:custGeom>
              <a:rect b="b" l="l" r="r" t="t"/>
              <a:pathLst>
                <a:path extrusionOk="0" h="634991" w="760927">
                  <a:moveTo>
                    <a:pt x="679457" y="15715"/>
                  </a:moveTo>
                  <a:cubicBezTo>
                    <a:pt x="658747" y="5775"/>
                    <a:pt x="635895" y="1933"/>
                    <a:pt x="613101" y="731"/>
                  </a:cubicBezTo>
                  <a:cubicBezTo>
                    <a:pt x="582006" y="-2025"/>
                    <a:pt x="550588" y="2989"/>
                    <a:pt x="522221" y="16154"/>
                  </a:cubicBezTo>
                  <a:cubicBezTo>
                    <a:pt x="470239" y="36562"/>
                    <a:pt x="432192" y="68318"/>
                    <a:pt x="404587" y="117051"/>
                  </a:cubicBezTo>
                  <a:cubicBezTo>
                    <a:pt x="377716" y="58143"/>
                    <a:pt x="313414" y="28294"/>
                    <a:pt x="253981" y="12167"/>
                  </a:cubicBezTo>
                  <a:cubicBezTo>
                    <a:pt x="238785" y="6889"/>
                    <a:pt x="222856" y="4279"/>
                    <a:pt x="206751" y="3634"/>
                  </a:cubicBezTo>
                  <a:cubicBezTo>
                    <a:pt x="182257" y="2432"/>
                    <a:pt x="157351" y="2402"/>
                    <a:pt x="133766" y="9968"/>
                  </a:cubicBezTo>
                  <a:cubicBezTo>
                    <a:pt x="88766" y="21843"/>
                    <a:pt x="68260" y="48379"/>
                    <a:pt x="43355" y="85119"/>
                  </a:cubicBezTo>
                  <a:cubicBezTo>
                    <a:pt x="26487" y="112301"/>
                    <a:pt x="8593" y="140420"/>
                    <a:pt x="2491" y="172235"/>
                  </a:cubicBezTo>
                  <a:cubicBezTo>
                    <a:pt x="-1675" y="212464"/>
                    <a:pt x="-1880" y="254336"/>
                    <a:pt x="11908" y="292806"/>
                  </a:cubicBezTo>
                  <a:cubicBezTo>
                    <a:pt x="17276" y="308376"/>
                    <a:pt x="26135" y="322685"/>
                    <a:pt x="37282" y="334824"/>
                  </a:cubicBezTo>
                  <a:cubicBezTo>
                    <a:pt x="58316" y="358106"/>
                    <a:pt x="81226" y="379775"/>
                    <a:pt x="107569" y="396987"/>
                  </a:cubicBezTo>
                  <a:cubicBezTo>
                    <a:pt x="120887" y="405988"/>
                    <a:pt x="133472" y="416016"/>
                    <a:pt x="146145" y="425869"/>
                  </a:cubicBezTo>
                  <a:cubicBezTo>
                    <a:pt x="167736" y="441732"/>
                    <a:pt x="190764" y="455073"/>
                    <a:pt x="211797" y="471816"/>
                  </a:cubicBezTo>
                  <a:cubicBezTo>
                    <a:pt x="236409" y="488500"/>
                    <a:pt x="260640" y="505712"/>
                    <a:pt x="283492" y="525123"/>
                  </a:cubicBezTo>
                  <a:cubicBezTo>
                    <a:pt x="301269" y="537702"/>
                    <a:pt x="318401" y="550956"/>
                    <a:pt x="334476" y="565587"/>
                  </a:cubicBezTo>
                  <a:cubicBezTo>
                    <a:pt x="349584" y="578254"/>
                    <a:pt x="364985" y="590569"/>
                    <a:pt x="379564" y="603852"/>
                  </a:cubicBezTo>
                  <a:cubicBezTo>
                    <a:pt x="390565" y="613587"/>
                    <a:pt x="401331" y="623644"/>
                    <a:pt x="413270" y="632236"/>
                  </a:cubicBezTo>
                  <a:cubicBezTo>
                    <a:pt x="415207" y="633584"/>
                    <a:pt x="417113" y="634552"/>
                    <a:pt x="419489" y="634875"/>
                  </a:cubicBezTo>
                  <a:cubicBezTo>
                    <a:pt x="420135" y="634963"/>
                    <a:pt x="420780" y="634992"/>
                    <a:pt x="421426" y="634992"/>
                  </a:cubicBezTo>
                  <a:cubicBezTo>
                    <a:pt x="426970" y="634992"/>
                    <a:pt x="431898" y="631854"/>
                    <a:pt x="436533" y="629010"/>
                  </a:cubicBezTo>
                  <a:cubicBezTo>
                    <a:pt x="446976" y="622472"/>
                    <a:pt x="457126" y="615552"/>
                    <a:pt x="467188" y="608485"/>
                  </a:cubicBezTo>
                  <a:cubicBezTo>
                    <a:pt x="486403" y="595202"/>
                    <a:pt x="505236" y="581128"/>
                    <a:pt x="520989" y="563769"/>
                  </a:cubicBezTo>
                  <a:cubicBezTo>
                    <a:pt x="537211" y="546000"/>
                    <a:pt x="555047" y="529932"/>
                    <a:pt x="572619" y="513541"/>
                  </a:cubicBezTo>
                  <a:cubicBezTo>
                    <a:pt x="590806" y="494658"/>
                    <a:pt x="606354" y="473517"/>
                    <a:pt x="624425" y="454428"/>
                  </a:cubicBezTo>
                  <a:cubicBezTo>
                    <a:pt x="652498" y="420796"/>
                    <a:pt x="677110" y="384407"/>
                    <a:pt x="701312" y="347931"/>
                  </a:cubicBezTo>
                  <a:cubicBezTo>
                    <a:pt x="718414" y="324620"/>
                    <a:pt x="728769" y="295533"/>
                    <a:pt x="739037" y="268498"/>
                  </a:cubicBezTo>
                  <a:cubicBezTo>
                    <a:pt x="747045" y="246390"/>
                    <a:pt x="755699" y="224164"/>
                    <a:pt x="758633" y="200647"/>
                  </a:cubicBezTo>
                  <a:cubicBezTo>
                    <a:pt x="769780" y="137957"/>
                    <a:pt x="739829" y="44333"/>
                    <a:pt x="679457" y="15715"/>
                  </a:cubicBezTo>
                  <a:close/>
                  <a:moveTo>
                    <a:pt x="722609" y="262253"/>
                  </a:moveTo>
                  <a:cubicBezTo>
                    <a:pt x="715921" y="280931"/>
                    <a:pt x="708059" y="299198"/>
                    <a:pt x="699816" y="317202"/>
                  </a:cubicBezTo>
                  <a:cubicBezTo>
                    <a:pt x="687143" y="338607"/>
                    <a:pt x="673179" y="359308"/>
                    <a:pt x="658424" y="379305"/>
                  </a:cubicBezTo>
                  <a:cubicBezTo>
                    <a:pt x="633225" y="419183"/>
                    <a:pt x="600428" y="454047"/>
                    <a:pt x="570243" y="490406"/>
                  </a:cubicBezTo>
                  <a:cubicBezTo>
                    <a:pt x="550148" y="512221"/>
                    <a:pt x="526709" y="530723"/>
                    <a:pt x="506937" y="552891"/>
                  </a:cubicBezTo>
                  <a:cubicBezTo>
                    <a:pt x="482443" y="578606"/>
                    <a:pt x="452257" y="598252"/>
                    <a:pt x="422188" y="616871"/>
                  </a:cubicBezTo>
                  <a:cubicBezTo>
                    <a:pt x="384815" y="586640"/>
                    <a:pt x="349936" y="553213"/>
                    <a:pt x="311800" y="523862"/>
                  </a:cubicBezTo>
                  <a:cubicBezTo>
                    <a:pt x="299040" y="514919"/>
                    <a:pt x="286690" y="505477"/>
                    <a:pt x="274867" y="495273"/>
                  </a:cubicBezTo>
                  <a:cubicBezTo>
                    <a:pt x="257736" y="480788"/>
                    <a:pt x="238463" y="469705"/>
                    <a:pt x="220480" y="456246"/>
                  </a:cubicBezTo>
                  <a:cubicBezTo>
                    <a:pt x="204375" y="443579"/>
                    <a:pt x="187214" y="432407"/>
                    <a:pt x="170024" y="421236"/>
                  </a:cubicBezTo>
                  <a:cubicBezTo>
                    <a:pt x="154388" y="410680"/>
                    <a:pt x="140190" y="398159"/>
                    <a:pt x="124672" y="387428"/>
                  </a:cubicBezTo>
                  <a:cubicBezTo>
                    <a:pt x="96833" y="369307"/>
                    <a:pt x="71927" y="347374"/>
                    <a:pt x="49926" y="322538"/>
                  </a:cubicBezTo>
                  <a:cubicBezTo>
                    <a:pt x="39835" y="311513"/>
                    <a:pt x="32266" y="298406"/>
                    <a:pt x="27426" y="284068"/>
                  </a:cubicBezTo>
                  <a:cubicBezTo>
                    <a:pt x="15633" y="247680"/>
                    <a:pt x="15692" y="208388"/>
                    <a:pt x="20561" y="170769"/>
                  </a:cubicBezTo>
                  <a:cubicBezTo>
                    <a:pt x="27925" y="142942"/>
                    <a:pt x="43296" y="118019"/>
                    <a:pt x="58521" y="93887"/>
                  </a:cubicBezTo>
                  <a:cubicBezTo>
                    <a:pt x="78880" y="64506"/>
                    <a:pt x="96657" y="38791"/>
                    <a:pt x="133003" y="28558"/>
                  </a:cubicBezTo>
                  <a:cubicBezTo>
                    <a:pt x="150252" y="22136"/>
                    <a:pt x="168410" y="20435"/>
                    <a:pt x="186627" y="20435"/>
                  </a:cubicBezTo>
                  <a:cubicBezTo>
                    <a:pt x="193785" y="20435"/>
                    <a:pt x="200943" y="20699"/>
                    <a:pt x="208042" y="21022"/>
                  </a:cubicBezTo>
                  <a:cubicBezTo>
                    <a:pt x="225144" y="21491"/>
                    <a:pt x="241572" y="26153"/>
                    <a:pt x="257794" y="31255"/>
                  </a:cubicBezTo>
                  <a:cubicBezTo>
                    <a:pt x="314030" y="46327"/>
                    <a:pt x="371145" y="77115"/>
                    <a:pt x="397547" y="131331"/>
                  </a:cubicBezTo>
                  <a:cubicBezTo>
                    <a:pt x="396579" y="142297"/>
                    <a:pt x="411745" y="145083"/>
                    <a:pt x="415089" y="134585"/>
                  </a:cubicBezTo>
                  <a:cubicBezTo>
                    <a:pt x="424476" y="115614"/>
                    <a:pt x="437501" y="98783"/>
                    <a:pt x="451230" y="82744"/>
                  </a:cubicBezTo>
                  <a:cubicBezTo>
                    <a:pt x="481064" y="50226"/>
                    <a:pt x="539910" y="21256"/>
                    <a:pt x="584353" y="17943"/>
                  </a:cubicBezTo>
                  <a:cubicBezTo>
                    <a:pt x="624630" y="16712"/>
                    <a:pt x="672886" y="20729"/>
                    <a:pt x="700930" y="53686"/>
                  </a:cubicBezTo>
                  <a:cubicBezTo>
                    <a:pt x="727449" y="86410"/>
                    <a:pt x="743261" y="128633"/>
                    <a:pt x="743349" y="170827"/>
                  </a:cubicBezTo>
                  <a:cubicBezTo>
                    <a:pt x="743378" y="202759"/>
                    <a:pt x="734108" y="232755"/>
                    <a:pt x="722609" y="262253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59" name="Google Shape;1859;p33"/>
          <p:cNvSpPr/>
          <p:nvPr/>
        </p:nvSpPr>
        <p:spPr>
          <a:xfrm rot="-310108">
            <a:off x="1968694" y="493723"/>
            <a:ext cx="362596" cy="299416"/>
          </a:xfrm>
          <a:custGeom>
            <a:rect b="b" l="l" r="r" t="t"/>
            <a:pathLst>
              <a:path extrusionOk="0" h="599116" w="725872">
                <a:moveTo>
                  <a:pt x="725872" y="153073"/>
                </a:moveTo>
                <a:cubicBezTo>
                  <a:pt x="725872" y="184975"/>
                  <a:pt x="716632" y="214971"/>
                  <a:pt x="705103" y="244469"/>
                </a:cubicBezTo>
                <a:cubicBezTo>
                  <a:pt x="698415" y="263147"/>
                  <a:pt x="690553" y="281414"/>
                  <a:pt x="682310" y="299418"/>
                </a:cubicBezTo>
                <a:cubicBezTo>
                  <a:pt x="669637" y="320823"/>
                  <a:pt x="655673" y="341524"/>
                  <a:pt x="640889" y="361522"/>
                </a:cubicBezTo>
                <a:cubicBezTo>
                  <a:pt x="615690" y="401399"/>
                  <a:pt x="582893" y="436263"/>
                  <a:pt x="552707" y="472622"/>
                </a:cubicBezTo>
                <a:cubicBezTo>
                  <a:pt x="532613" y="494438"/>
                  <a:pt x="509174" y="512940"/>
                  <a:pt x="489402" y="535136"/>
                </a:cubicBezTo>
                <a:cubicBezTo>
                  <a:pt x="464907" y="560822"/>
                  <a:pt x="434721" y="580497"/>
                  <a:pt x="404653" y="599116"/>
                </a:cubicBezTo>
                <a:cubicBezTo>
                  <a:pt x="367280" y="568886"/>
                  <a:pt x="332401" y="535459"/>
                  <a:pt x="294265" y="506108"/>
                </a:cubicBezTo>
                <a:cubicBezTo>
                  <a:pt x="281534" y="497164"/>
                  <a:pt x="269154" y="487723"/>
                  <a:pt x="257361" y="477519"/>
                </a:cubicBezTo>
                <a:cubicBezTo>
                  <a:pt x="240230" y="463034"/>
                  <a:pt x="220957" y="451950"/>
                  <a:pt x="202974" y="438491"/>
                </a:cubicBezTo>
                <a:cubicBezTo>
                  <a:pt x="186840" y="425824"/>
                  <a:pt x="169679" y="414653"/>
                  <a:pt x="152518" y="403481"/>
                </a:cubicBezTo>
                <a:cubicBezTo>
                  <a:pt x="136882" y="392925"/>
                  <a:pt x="122713" y="380405"/>
                  <a:pt x="107195" y="369673"/>
                </a:cubicBezTo>
                <a:cubicBezTo>
                  <a:pt x="79385" y="351552"/>
                  <a:pt x="54451" y="329649"/>
                  <a:pt x="32449" y="304784"/>
                </a:cubicBezTo>
                <a:cubicBezTo>
                  <a:pt x="22358" y="293759"/>
                  <a:pt x="14790" y="280652"/>
                  <a:pt x="9949" y="266284"/>
                </a:cubicBezTo>
                <a:cubicBezTo>
                  <a:pt x="-1843" y="229896"/>
                  <a:pt x="-1785" y="190605"/>
                  <a:pt x="3085" y="152985"/>
                </a:cubicBezTo>
                <a:cubicBezTo>
                  <a:pt x="10448" y="125158"/>
                  <a:pt x="25820" y="100235"/>
                  <a:pt x="41044" y="76103"/>
                </a:cubicBezTo>
                <a:cubicBezTo>
                  <a:pt x="61403" y="46752"/>
                  <a:pt x="79180" y="21007"/>
                  <a:pt x="115526" y="10744"/>
                </a:cubicBezTo>
                <a:cubicBezTo>
                  <a:pt x="132775" y="4323"/>
                  <a:pt x="150934" y="2622"/>
                  <a:pt x="169151" y="2622"/>
                </a:cubicBezTo>
                <a:cubicBezTo>
                  <a:pt x="176279" y="2622"/>
                  <a:pt x="183466" y="2886"/>
                  <a:pt x="190565" y="3238"/>
                </a:cubicBezTo>
                <a:cubicBezTo>
                  <a:pt x="207697" y="3707"/>
                  <a:pt x="224095" y="8340"/>
                  <a:pt x="240318" y="13471"/>
                </a:cubicBezTo>
                <a:cubicBezTo>
                  <a:pt x="296582" y="28543"/>
                  <a:pt x="353669" y="59331"/>
                  <a:pt x="380070" y="113576"/>
                </a:cubicBezTo>
                <a:cubicBezTo>
                  <a:pt x="379102" y="124543"/>
                  <a:pt x="394268" y="127328"/>
                  <a:pt x="397613" y="116831"/>
                </a:cubicBezTo>
                <a:cubicBezTo>
                  <a:pt x="407000" y="97860"/>
                  <a:pt x="420025" y="81029"/>
                  <a:pt x="433753" y="64990"/>
                </a:cubicBezTo>
                <a:cubicBezTo>
                  <a:pt x="463587" y="32472"/>
                  <a:pt x="522404" y="3502"/>
                  <a:pt x="566876" y="189"/>
                </a:cubicBezTo>
                <a:cubicBezTo>
                  <a:pt x="607153" y="-1043"/>
                  <a:pt x="655409" y="2974"/>
                  <a:pt x="683483" y="35961"/>
                </a:cubicBezTo>
                <a:cubicBezTo>
                  <a:pt x="709943" y="68655"/>
                  <a:pt x="725755" y="110879"/>
                  <a:pt x="725872" y="1530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0" name="Google Shape;1860;p33"/>
          <p:cNvSpPr/>
          <p:nvPr/>
        </p:nvSpPr>
        <p:spPr>
          <a:xfrm>
            <a:off x="8377910" y="-118453"/>
            <a:ext cx="946319" cy="1106005"/>
          </a:xfrm>
          <a:custGeom>
            <a:rect b="b" l="l" r="r" t="t"/>
            <a:pathLst>
              <a:path extrusionOk="0" h="4096316" w="3504884">
                <a:moveTo>
                  <a:pt x="3210688" y="2148648"/>
                </a:moveTo>
                <a:cubicBezTo>
                  <a:pt x="3213229" y="2144551"/>
                  <a:pt x="3218147" y="2137096"/>
                  <a:pt x="3217983" y="2131853"/>
                </a:cubicBezTo>
                <a:cubicBezTo>
                  <a:pt x="3273060" y="2057875"/>
                  <a:pt x="3315350" y="1974558"/>
                  <a:pt x="3350019" y="1889029"/>
                </a:cubicBezTo>
                <a:cubicBezTo>
                  <a:pt x="3413537" y="1757541"/>
                  <a:pt x="3455664" y="1616877"/>
                  <a:pt x="3480416" y="1473099"/>
                </a:cubicBezTo>
                <a:cubicBezTo>
                  <a:pt x="3511069" y="1273695"/>
                  <a:pt x="3519183" y="1066591"/>
                  <a:pt x="3467712" y="869890"/>
                </a:cubicBezTo>
                <a:cubicBezTo>
                  <a:pt x="3450583" y="782477"/>
                  <a:pt x="3420094" y="697112"/>
                  <a:pt x="3371984" y="621905"/>
                </a:cubicBezTo>
                <a:cubicBezTo>
                  <a:pt x="3329365" y="545716"/>
                  <a:pt x="3277075" y="474851"/>
                  <a:pt x="3211590" y="416603"/>
                </a:cubicBezTo>
                <a:cubicBezTo>
                  <a:pt x="3158645" y="364171"/>
                  <a:pt x="3103240" y="314607"/>
                  <a:pt x="3041279" y="272990"/>
                </a:cubicBezTo>
                <a:cubicBezTo>
                  <a:pt x="3006364" y="246692"/>
                  <a:pt x="2972433" y="218756"/>
                  <a:pt x="2933175" y="198930"/>
                </a:cubicBezTo>
                <a:cubicBezTo>
                  <a:pt x="2803761" y="127492"/>
                  <a:pt x="2659759" y="89561"/>
                  <a:pt x="2516822" y="55644"/>
                </a:cubicBezTo>
                <a:cubicBezTo>
                  <a:pt x="2426504" y="33443"/>
                  <a:pt x="2335529" y="10996"/>
                  <a:pt x="2242587" y="3786"/>
                </a:cubicBezTo>
                <a:cubicBezTo>
                  <a:pt x="2140794" y="1083"/>
                  <a:pt x="2032772" y="-3751"/>
                  <a:pt x="1931716" y="5015"/>
                </a:cubicBezTo>
                <a:cubicBezTo>
                  <a:pt x="1859346" y="13371"/>
                  <a:pt x="1786730" y="18123"/>
                  <a:pt x="1715344" y="33279"/>
                </a:cubicBezTo>
                <a:cubicBezTo>
                  <a:pt x="1695510" y="36802"/>
                  <a:pt x="1676086" y="41963"/>
                  <a:pt x="1656825" y="47861"/>
                </a:cubicBezTo>
                <a:cubicBezTo>
                  <a:pt x="1593225" y="59495"/>
                  <a:pt x="1530116" y="73995"/>
                  <a:pt x="1468975" y="95541"/>
                </a:cubicBezTo>
                <a:cubicBezTo>
                  <a:pt x="1395130" y="114138"/>
                  <a:pt x="1325219" y="142320"/>
                  <a:pt x="1254406" y="170175"/>
                </a:cubicBezTo>
                <a:cubicBezTo>
                  <a:pt x="1231130" y="179350"/>
                  <a:pt x="1210640" y="194015"/>
                  <a:pt x="1188511" y="205238"/>
                </a:cubicBezTo>
                <a:cubicBezTo>
                  <a:pt x="1165234" y="217199"/>
                  <a:pt x="1137942" y="223262"/>
                  <a:pt x="1117534" y="240302"/>
                </a:cubicBezTo>
                <a:cubicBezTo>
                  <a:pt x="1093192" y="259226"/>
                  <a:pt x="1067047" y="276021"/>
                  <a:pt x="1041312" y="292979"/>
                </a:cubicBezTo>
                <a:cubicBezTo>
                  <a:pt x="1037050" y="296666"/>
                  <a:pt x="1027543" y="299042"/>
                  <a:pt x="1026805" y="305104"/>
                </a:cubicBezTo>
                <a:cubicBezTo>
                  <a:pt x="885180" y="399890"/>
                  <a:pt x="781747" y="534001"/>
                  <a:pt x="693641" y="726850"/>
                </a:cubicBezTo>
                <a:cubicBezTo>
                  <a:pt x="584062" y="944523"/>
                  <a:pt x="506365" y="1179564"/>
                  <a:pt x="478171" y="1422060"/>
                </a:cubicBezTo>
                <a:cubicBezTo>
                  <a:pt x="468418" y="1518731"/>
                  <a:pt x="476450" y="1616385"/>
                  <a:pt x="480466" y="1713220"/>
                </a:cubicBezTo>
                <a:cubicBezTo>
                  <a:pt x="481613" y="1720265"/>
                  <a:pt x="481777" y="1727802"/>
                  <a:pt x="482924" y="1735011"/>
                </a:cubicBezTo>
                <a:cubicBezTo>
                  <a:pt x="483252" y="1780643"/>
                  <a:pt x="493497" y="1818574"/>
                  <a:pt x="512184" y="1849050"/>
                </a:cubicBezTo>
                <a:cubicBezTo>
                  <a:pt x="519314" y="1883540"/>
                  <a:pt x="535214" y="1916474"/>
                  <a:pt x="533247" y="1953176"/>
                </a:cubicBezTo>
                <a:cubicBezTo>
                  <a:pt x="533084" y="1960549"/>
                  <a:pt x="533657" y="1968250"/>
                  <a:pt x="531526" y="1975459"/>
                </a:cubicBezTo>
                <a:cubicBezTo>
                  <a:pt x="529149" y="1980211"/>
                  <a:pt x="526855" y="1985946"/>
                  <a:pt x="526773" y="1991189"/>
                </a:cubicBezTo>
                <a:cubicBezTo>
                  <a:pt x="475958" y="2007983"/>
                  <a:pt x="429077" y="2034691"/>
                  <a:pt x="382033" y="2059841"/>
                </a:cubicBezTo>
                <a:cubicBezTo>
                  <a:pt x="323432" y="2086958"/>
                  <a:pt x="279584" y="2137014"/>
                  <a:pt x="242374" y="2188463"/>
                </a:cubicBezTo>
                <a:cubicBezTo>
                  <a:pt x="218934" y="2219021"/>
                  <a:pt x="199510" y="2252364"/>
                  <a:pt x="185987" y="2288165"/>
                </a:cubicBezTo>
                <a:cubicBezTo>
                  <a:pt x="123780" y="2290377"/>
                  <a:pt x="88865" y="2309465"/>
                  <a:pt x="60999" y="2381149"/>
                </a:cubicBezTo>
                <a:cubicBezTo>
                  <a:pt x="30346" y="2467005"/>
                  <a:pt x="17315" y="2558187"/>
                  <a:pt x="7725" y="2648550"/>
                </a:cubicBezTo>
                <a:cubicBezTo>
                  <a:pt x="-8584" y="2779711"/>
                  <a:pt x="-61" y="2913903"/>
                  <a:pt x="42804" y="3039493"/>
                </a:cubicBezTo>
                <a:cubicBezTo>
                  <a:pt x="91734" y="3165574"/>
                  <a:pt x="97061" y="3223495"/>
                  <a:pt x="238686" y="3267161"/>
                </a:cubicBezTo>
                <a:cubicBezTo>
                  <a:pt x="240899" y="3267816"/>
                  <a:pt x="242948" y="3268062"/>
                  <a:pt x="244915" y="3268062"/>
                </a:cubicBezTo>
                <a:cubicBezTo>
                  <a:pt x="245243" y="3268062"/>
                  <a:pt x="245489" y="3267980"/>
                  <a:pt x="245817" y="3267980"/>
                </a:cubicBezTo>
                <a:cubicBezTo>
                  <a:pt x="267454" y="3305419"/>
                  <a:pt x="291140" y="3341793"/>
                  <a:pt x="322285" y="3371860"/>
                </a:cubicBezTo>
                <a:cubicBezTo>
                  <a:pt x="367690" y="3416508"/>
                  <a:pt x="426701" y="3442315"/>
                  <a:pt x="486039" y="3462960"/>
                </a:cubicBezTo>
                <a:cubicBezTo>
                  <a:pt x="546771" y="3486472"/>
                  <a:pt x="607175" y="3496385"/>
                  <a:pt x="670857" y="3511459"/>
                </a:cubicBezTo>
                <a:cubicBezTo>
                  <a:pt x="673070" y="3512032"/>
                  <a:pt x="675119" y="3512278"/>
                  <a:pt x="677086" y="3512278"/>
                </a:cubicBezTo>
                <a:cubicBezTo>
                  <a:pt x="678725" y="3512278"/>
                  <a:pt x="680282" y="3512032"/>
                  <a:pt x="681757" y="3511705"/>
                </a:cubicBezTo>
                <a:cubicBezTo>
                  <a:pt x="786009" y="3596414"/>
                  <a:pt x="900342" y="3626890"/>
                  <a:pt x="1059097" y="3638442"/>
                </a:cubicBezTo>
                <a:cubicBezTo>
                  <a:pt x="1071801" y="3639261"/>
                  <a:pt x="1084587" y="3639671"/>
                  <a:pt x="1097536" y="3639671"/>
                </a:cubicBezTo>
                <a:cubicBezTo>
                  <a:pt x="1262848" y="3639671"/>
                  <a:pt x="1443322" y="3572574"/>
                  <a:pt x="1564785" y="3464025"/>
                </a:cubicBezTo>
                <a:cubicBezTo>
                  <a:pt x="1599864" y="3428633"/>
                  <a:pt x="1628467" y="3386033"/>
                  <a:pt x="1650842" y="3341138"/>
                </a:cubicBezTo>
                <a:cubicBezTo>
                  <a:pt x="1648875" y="3457880"/>
                  <a:pt x="1674856" y="3529482"/>
                  <a:pt x="1736653" y="3672768"/>
                </a:cubicBezTo>
                <a:cubicBezTo>
                  <a:pt x="1766978" y="3763786"/>
                  <a:pt x="1861477" y="3786970"/>
                  <a:pt x="1939175" y="3823591"/>
                </a:cubicBezTo>
                <a:cubicBezTo>
                  <a:pt x="1967532" y="3837846"/>
                  <a:pt x="1994087" y="3855213"/>
                  <a:pt x="2021871" y="3870533"/>
                </a:cubicBezTo>
                <a:cubicBezTo>
                  <a:pt x="2070391" y="3896749"/>
                  <a:pt x="2124894" y="3908710"/>
                  <a:pt x="2175791" y="3928863"/>
                </a:cubicBezTo>
                <a:cubicBezTo>
                  <a:pt x="2177594" y="3929437"/>
                  <a:pt x="2179479" y="3929683"/>
                  <a:pt x="2181282" y="3929683"/>
                </a:cubicBezTo>
                <a:cubicBezTo>
                  <a:pt x="2183741" y="3929683"/>
                  <a:pt x="2186199" y="3929191"/>
                  <a:pt x="2188494" y="3928290"/>
                </a:cubicBezTo>
                <a:cubicBezTo>
                  <a:pt x="2220294" y="3955899"/>
                  <a:pt x="2256192" y="3978509"/>
                  <a:pt x="2293894" y="3997598"/>
                </a:cubicBezTo>
                <a:cubicBezTo>
                  <a:pt x="2394703" y="4050849"/>
                  <a:pt x="2502152" y="4100167"/>
                  <a:pt x="2618780" y="4095989"/>
                </a:cubicBezTo>
                <a:cubicBezTo>
                  <a:pt x="2623451" y="4096235"/>
                  <a:pt x="2628041" y="4096317"/>
                  <a:pt x="2632713" y="4096317"/>
                </a:cubicBezTo>
                <a:cubicBezTo>
                  <a:pt x="2722950" y="4096317"/>
                  <a:pt x="2807696" y="4061335"/>
                  <a:pt x="2890720" y="4029057"/>
                </a:cubicBezTo>
                <a:cubicBezTo>
                  <a:pt x="2955632" y="4001530"/>
                  <a:pt x="3023904" y="3973430"/>
                  <a:pt x="3082013" y="3932304"/>
                </a:cubicBezTo>
                <a:cubicBezTo>
                  <a:pt x="3083816" y="3931239"/>
                  <a:pt x="3085537" y="3930010"/>
                  <a:pt x="3087176" y="3928618"/>
                </a:cubicBezTo>
                <a:cubicBezTo>
                  <a:pt x="3116927" y="3906908"/>
                  <a:pt x="3143810" y="3881757"/>
                  <a:pt x="3165939" y="3851035"/>
                </a:cubicBezTo>
                <a:cubicBezTo>
                  <a:pt x="3197985" y="3803519"/>
                  <a:pt x="3234211" y="3758461"/>
                  <a:pt x="3259700" y="3706848"/>
                </a:cubicBezTo>
                <a:cubicBezTo>
                  <a:pt x="3262896" y="3700294"/>
                  <a:pt x="3265847" y="3693577"/>
                  <a:pt x="3268634" y="3686941"/>
                </a:cubicBezTo>
                <a:cubicBezTo>
                  <a:pt x="3385262" y="3503103"/>
                  <a:pt x="3417062" y="3267406"/>
                  <a:pt x="3396326" y="3054075"/>
                </a:cubicBezTo>
                <a:cubicBezTo>
                  <a:pt x="3379033" y="2940856"/>
                  <a:pt x="3346741" y="2829275"/>
                  <a:pt x="3298959" y="2725149"/>
                </a:cubicBezTo>
                <a:cubicBezTo>
                  <a:pt x="3264864" y="2654530"/>
                  <a:pt x="3216508" y="2592104"/>
                  <a:pt x="3178151" y="2523861"/>
                </a:cubicBezTo>
                <a:cubicBezTo>
                  <a:pt x="3158153" y="2486094"/>
                  <a:pt x="3136352" y="2449064"/>
                  <a:pt x="3118649" y="2410232"/>
                </a:cubicBezTo>
                <a:cubicBezTo>
                  <a:pt x="3097503" y="2344610"/>
                  <a:pt x="3135368" y="2281775"/>
                  <a:pt x="3169873" y="2228032"/>
                </a:cubicBezTo>
                <a:cubicBezTo>
                  <a:pt x="3185035" y="2201816"/>
                  <a:pt x="3196018" y="2175109"/>
                  <a:pt x="3210688" y="2148648"/>
                </a:cubicBezTo>
                <a:close/>
                <a:moveTo>
                  <a:pt x="896982" y="1741975"/>
                </a:moveTo>
                <a:cubicBezTo>
                  <a:pt x="897228" y="1703143"/>
                  <a:pt x="896736" y="1664065"/>
                  <a:pt x="901080" y="1625151"/>
                </a:cubicBezTo>
                <a:cubicBezTo>
                  <a:pt x="907719" y="1538966"/>
                  <a:pt x="924766" y="1454011"/>
                  <a:pt x="943617" y="1369711"/>
                </a:cubicBezTo>
                <a:cubicBezTo>
                  <a:pt x="968942" y="1270582"/>
                  <a:pt x="992464" y="1170471"/>
                  <a:pt x="1030739" y="1075275"/>
                </a:cubicBezTo>
                <a:cubicBezTo>
                  <a:pt x="1049262" y="1033247"/>
                  <a:pt x="1070080" y="992203"/>
                  <a:pt x="1090242" y="950913"/>
                </a:cubicBezTo>
                <a:cubicBezTo>
                  <a:pt x="1142204" y="839496"/>
                  <a:pt x="1200723" y="730947"/>
                  <a:pt x="1270470" y="629524"/>
                </a:cubicBezTo>
                <a:cubicBezTo>
                  <a:pt x="1301368" y="586514"/>
                  <a:pt x="1336693" y="546945"/>
                  <a:pt x="1368411" y="504590"/>
                </a:cubicBezTo>
                <a:cubicBezTo>
                  <a:pt x="1420291" y="436511"/>
                  <a:pt x="1488235" y="383506"/>
                  <a:pt x="1553557" y="329190"/>
                </a:cubicBezTo>
                <a:cubicBezTo>
                  <a:pt x="1580849" y="303629"/>
                  <a:pt x="1611338" y="281837"/>
                  <a:pt x="1642073" y="260701"/>
                </a:cubicBezTo>
                <a:cubicBezTo>
                  <a:pt x="1688789" y="225801"/>
                  <a:pt x="1734850" y="189754"/>
                  <a:pt x="1784354" y="158623"/>
                </a:cubicBezTo>
                <a:cubicBezTo>
                  <a:pt x="1841807" y="160917"/>
                  <a:pt x="1899178" y="166406"/>
                  <a:pt x="1956058" y="175008"/>
                </a:cubicBezTo>
                <a:cubicBezTo>
                  <a:pt x="2058179" y="187297"/>
                  <a:pt x="2160382" y="203600"/>
                  <a:pt x="2257750" y="237844"/>
                </a:cubicBezTo>
                <a:cubicBezTo>
                  <a:pt x="2329792" y="262503"/>
                  <a:pt x="2393474" y="297157"/>
                  <a:pt x="2461746" y="332303"/>
                </a:cubicBezTo>
                <a:cubicBezTo>
                  <a:pt x="2540181" y="374494"/>
                  <a:pt x="2620583" y="415210"/>
                  <a:pt x="2689674" y="471984"/>
                </a:cubicBezTo>
                <a:cubicBezTo>
                  <a:pt x="2778764" y="542357"/>
                  <a:pt x="2852937" y="631081"/>
                  <a:pt x="2913341" y="726850"/>
                </a:cubicBezTo>
                <a:cubicBezTo>
                  <a:pt x="3050376" y="975982"/>
                  <a:pt x="3053655" y="1272794"/>
                  <a:pt x="2975384" y="1541342"/>
                </a:cubicBezTo>
                <a:cubicBezTo>
                  <a:pt x="2937027" y="1692329"/>
                  <a:pt x="2863018" y="1831764"/>
                  <a:pt x="2807777" y="1977098"/>
                </a:cubicBezTo>
                <a:cubicBezTo>
                  <a:pt x="2793599" y="2015848"/>
                  <a:pt x="2773109" y="2053287"/>
                  <a:pt x="2764421" y="2093348"/>
                </a:cubicBezTo>
                <a:cubicBezTo>
                  <a:pt x="2757209" y="2110471"/>
                  <a:pt x="2750078" y="2127675"/>
                  <a:pt x="2741637" y="2144224"/>
                </a:cubicBezTo>
                <a:cubicBezTo>
                  <a:pt x="2713688" y="2198703"/>
                  <a:pt x="2678282" y="2248923"/>
                  <a:pt x="2638778" y="2295866"/>
                </a:cubicBezTo>
                <a:cubicBezTo>
                  <a:pt x="2624107" y="2313234"/>
                  <a:pt x="2610174" y="2331257"/>
                  <a:pt x="2596405" y="2349362"/>
                </a:cubicBezTo>
                <a:cubicBezTo>
                  <a:pt x="2593700" y="2352803"/>
                  <a:pt x="2592717" y="2357063"/>
                  <a:pt x="2593127" y="2361077"/>
                </a:cubicBezTo>
                <a:cubicBezTo>
                  <a:pt x="2574768" y="2371154"/>
                  <a:pt x="2555179" y="2379510"/>
                  <a:pt x="2536329" y="2388030"/>
                </a:cubicBezTo>
                <a:cubicBezTo>
                  <a:pt x="2533952" y="2389177"/>
                  <a:pt x="2531657" y="2390324"/>
                  <a:pt x="2529280" y="2391471"/>
                </a:cubicBezTo>
                <a:cubicBezTo>
                  <a:pt x="2429536" y="2367385"/>
                  <a:pt x="2327005" y="2345102"/>
                  <a:pt x="2223901" y="2351492"/>
                </a:cubicBezTo>
                <a:cubicBezTo>
                  <a:pt x="2153252" y="2356735"/>
                  <a:pt x="2085635" y="2389833"/>
                  <a:pt x="2032116" y="2435464"/>
                </a:cubicBezTo>
                <a:cubicBezTo>
                  <a:pt x="1969827" y="2492648"/>
                  <a:pt x="1912456" y="2555484"/>
                  <a:pt x="1861231" y="2622826"/>
                </a:cubicBezTo>
                <a:cubicBezTo>
                  <a:pt x="1822629" y="2676814"/>
                  <a:pt x="1795746" y="2738093"/>
                  <a:pt x="1766241" y="2797242"/>
                </a:cubicBezTo>
                <a:cubicBezTo>
                  <a:pt x="1752308" y="2825015"/>
                  <a:pt x="1739522" y="2853279"/>
                  <a:pt x="1728130" y="2882116"/>
                </a:cubicBezTo>
                <a:cubicBezTo>
                  <a:pt x="1727064" y="2814447"/>
                  <a:pt x="1720262" y="2746859"/>
                  <a:pt x="1707640" y="2680091"/>
                </a:cubicBezTo>
                <a:cubicBezTo>
                  <a:pt x="1697969" y="2615944"/>
                  <a:pt x="1685183" y="2551551"/>
                  <a:pt x="1664284" y="2490026"/>
                </a:cubicBezTo>
                <a:cubicBezTo>
                  <a:pt x="1641991" y="2428501"/>
                  <a:pt x="1611092" y="2369925"/>
                  <a:pt x="1577981" y="2313561"/>
                </a:cubicBezTo>
                <a:cubicBezTo>
                  <a:pt x="1565523" y="2292343"/>
                  <a:pt x="1550360" y="2273254"/>
                  <a:pt x="1534296" y="2254821"/>
                </a:cubicBezTo>
                <a:cubicBezTo>
                  <a:pt x="1535935" y="2243352"/>
                  <a:pt x="1522822" y="2230572"/>
                  <a:pt x="1516347" y="2221642"/>
                </a:cubicBezTo>
                <a:cubicBezTo>
                  <a:pt x="1474466" y="2180762"/>
                  <a:pt x="1425537" y="2141028"/>
                  <a:pt x="1368247" y="2125135"/>
                </a:cubicBezTo>
                <a:cubicBezTo>
                  <a:pt x="1299729" y="2087122"/>
                  <a:pt x="1210230" y="2059104"/>
                  <a:pt x="1127779" y="2044603"/>
                </a:cubicBezTo>
                <a:cubicBezTo>
                  <a:pt x="1126550" y="2044030"/>
                  <a:pt x="1125238" y="2043457"/>
                  <a:pt x="1123763" y="2043047"/>
                </a:cubicBezTo>
                <a:cubicBezTo>
                  <a:pt x="1097700" y="2036657"/>
                  <a:pt x="1075079" y="2021173"/>
                  <a:pt x="1049426" y="2013636"/>
                </a:cubicBezTo>
                <a:cubicBezTo>
                  <a:pt x="1019921" y="2002412"/>
                  <a:pt x="988694" y="1995940"/>
                  <a:pt x="959599" y="1983570"/>
                </a:cubicBezTo>
                <a:cubicBezTo>
                  <a:pt x="956976" y="1981931"/>
                  <a:pt x="953534" y="1980375"/>
                  <a:pt x="949928" y="1979310"/>
                </a:cubicBezTo>
                <a:cubicBezTo>
                  <a:pt x="949354" y="1976524"/>
                  <a:pt x="948125" y="1973739"/>
                  <a:pt x="945994" y="1971035"/>
                </a:cubicBezTo>
                <a:cubicBezTo>
                  <a:pt x="927471" y="1949981"/>
                  <a:pt x="919685" y="1922372"/>
                  <a:pt x="914521" y="1895337"/>
                </a:cubicBezTo>
                <a:cubicBezTo>
                  <a:pt x="910423" y="1874119"/>
                  <a:pt x="906407" y="1852901"/>
                  <a:pt x="902883" y="1831600"/>
                </a:cubicBezTo>
                <a:cubicBezTo>
                  <a:pt x="901326" y="1826685"/>
                  <a:pt x="900178" y="1813823"/>
                  <a:pt x="898048" y="1801206"/>
                </a:cubicBezTo>
                <a:cubicBezTo>
                  <a:pt x="900424" y="1782691"/>
                  <a:pt x="900097" y="1763193"/>
                  <a:pt x="896654" y="1743286"/>
                </a:cubicBezTo>
                <a:cubicBezTo>
                  <a:pt x="896736" y="1742876"/>
                  <a:pt x="896900" y="1742467"/>
                  <a:pt x="896982" y="174197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61" name="Google Shape;1861;p33"/>
          <p:cNvGrpSpPr/>
          <p:nvPr/>
        </p:nvGrpSpPr>
        <p:grpSpPr>
          <a:xfrm>
            <a:off x="8377583" y="-118444"/>
            <a:ext cx="950174" cy="1110511"/>
            <a:chOff x="15091580" y="-455361"/>
            <a:chExt cx="3504884" cy="4096316"/>
          </a:xfrm>
        </p:grpSpPr>
        <p:grpSp>
          <p:nvGrpSpPr>
            <p:cNvPr id="1862" name="Google Shape;1862;p33"/>
            <p:cNvGrpSpPr/>
            <p:nvPr/>
          </p:nvGrpSpPr>
          <p:grpSpPr>
            <a:xfrm>
              <a:off x="15091580" y="-455361"/>
              <a:ext cx="3504884" cy="4096316"/>
              <a:chOff x="15091580" y="-455361"/>
              <a:chExt cx="3504884" cy="4096316"/>
            </a:xfrm>
          </p:grpSpPr>
          <p:sp>
            <p:nvSpPr>
              <p:cNvPr id="1863" name="Google Shape;1863;p33"/>
              <p:cNvSpPr/>
              <p:nvPr/>
            </p:nvSpPr>
            <p:spPr>
              <a:xfrm>
                <a:off x="15091580" y="-455361"/>
                <a:ext cx="3504884" cy="4096316"/>
              </a:xfrm>
              <a:custGeom>
                <a:rect b="b" l="l" r="r" t="t"/>
                <a:pathLst>
                  <a:path extrusionOk="0" h="4096316" w="3504884">
                    <a:moveTo>
                      <a:pt x="3210688" y="2148648"/>
                    </a:moveTo>
                    <a:cubicBezTo>
                      <a:pt x="3213229" y="2144551"/>
                      <a:pt x="3218147" y="2137096"/>
                      <a:pt x="3217983" y="2131853"/>
                    </a:cubicBezTo>
                    <a:cubicBezTo>
                      <a:pt x="3273060" y="2057875"/>
                      <a:pt x="3315350" y="1974558"/>
                      <a:pt x="3350019" y="1889029"/>
                    </a:cubicBezTo>
                    <a:cubicBezTo>
                      <a:pt x="3413537" y="1757541"/>
                      <a:pt x="3455664" y="1616877"/>
                      <a:pt x="3480416" y="1473099"/>
                    </a:cubicBezTo>
                    <a:cubicBezTo>
                      <a:pt x="3511069" y="1273695"/>
                      <a:pt x="3519183" y="1066591"/>
                      <a:pt x="3467712" y="869890"/>
                    </a:cubicBezTo>
                    <a:cubicBezTo>
                      <a:pt x="3450583" y="782477"/>
                      <a:pt x="3420094" y="697112"/>
                      <a:pt x="3371984" y="621905"/>
                    </a:cubicBezTo>
                    <a:cubicBezTo>
                      <a:pt x="3329365" y="545716"/>
                      <a:pt x="3277075" y="474851"/>
                      <a:pt x="3211590" y="416603"/>
                    </a:cubicBezTo>
                    <a:cubicBezTo>
                      <a:pt x="3158645" y="364171"/>
                      <a:pt x="3103240" y="314607"/>
                      <a:pt x="3041279" y="272990"/>
                    </a:cubicBezTo>
                    <a:cubicBezTo>
                      <a:pt x="3006364" y="246692"/>
                      <a:pt x="2972433" y="218756"/>
                      <a:pt x="2933175" y="198930"/>
                    </a:cubicBezTo>
                    <a:cubicBezTo>
                      <a:pt x="2803761" y="127492"/>
                      <a:pt x="2659759" y="89561"/>
                      <a:pt x="2516822" y="55644"/>
                    </a:cubicBezTo>
                    <a:cubicBezTo>
                      <a:pt x="2426504" y="33443"/>
                      <a:pt x="2335529" y="10996"/>
                      <a:pt x="2242587" y="3786"/>
                    </a:cubicBezTo>
                    <a:cubicBezTo>
                      <a:pt x="2140794" y="1083"/>
                      <a:pt x="2032772" y="-3751"/>
                      <a:pt x="1931716" y="5015"/>
                    </a:cubicBezTo>
                    <a:cubicBezTo>
                      <a:pt x="1859346" y="13371"/>
                      <a:pt x="1786730" y="18123"/>
                      <a:pt x="1715344" y="33279"/>
                    </a:cubicBezTo>
                    <a:cubicBezTo>
                      <a:pt x="1695510" y="36802"/>
                      <a:pt x="1676086" y="41963"/>
                      <a:pt x="1656825" y="47861"/>
                    </a:cubicBezTo>
                    <a:cubicBezTo>
                      <a:pt x="1593225" y="59495"/>
                      <a:pt x="1530116" y="73995"/>
                      <a:pt x="1468975" y="95541"/>
                    </a:cubicBezTo>
                    <a:cubicBezTo>
                      <a:pt x="1395130" y="114138"/>
                      <a:pt x="1325219" y="142320"/>
                      <a:pt x="1254406" y="170175"/>
                    </a:cubicBezTo>
                    <a:cubicBezTo>
                      <a:pt x="1231130" y="179350"/>
                      <a:pt x="1210640" y="194015"/>
                      <a:pt x="1188511" y="205238"/>
                    </a:cubicBezTo>
                    <a:cubicBezTo>
                      <a:pt x="1165234" y="217199"/>
                      <a:pt x="1137942" y="223262"/>
                      <a:pt x="1117534" y="240302"/>
                    </a:cubicBezTo>
                    <a:cubicBezTo>
                      <a:pt x="1093192" y="259226"/>
                      <a:pt x="1067047" y="276021"/>
                      <a:pt x="1041312" y="292979"/>
                    </a:cubicBezTo>
                    <a:cubicBezTo>
                      <a:pt x="1037050" y="296666"/>
                      <a:pt x="1027543" y="299042"/>
                      <a:pt x="1026805" y="305104"/>
                    </a:cubicBezTo>
                    <a:cubicBezTo>
                      <a:pt x="885180" y="399890"/>
                      <a:pt x="781747" y="534001"/>
                      <a:pt x="693641" y="726850"/>
                    </a:cubicBezTo>
                    <a:cubicBezTo>
                      <a:pt x="584062" y="944523"/>
                      <a:pt x="506365" y="1179564"/>
                      <a:pt x="478171" y="1422060"/>
                    </a:cubicBezTo>
                    <a:cubicBezTo>
                      <a:pt x="468418" y="1518731"/>
                      <a:pt x="476450" y="1616385"/>
                      <a:pt x="480466" y="1713220"/>
                    </a:cubicBezTo>
                    <a:cubicBezTo>
                      <a:pt x="481613" y="1720265"/>
                      <a:pt x="481777" y="1727802"/>
                      <a:pt x="482924" y="1735011"/>
                    </a:cubicBezTo>
                    <a:cubicBezTo>
                      <a:pt x="483252" y="1780643"/>
                      <a:pt x="493497" y="1818574"/>
                      <a:pt x="512184" y="1849050"/>
                    </a:cubicBezTo>
                    <a:cubicBezTo>
                      <a:pt x="519314" y="1883540"/>
                      <a:pt x="535214" y="1916474"/>
                      <a:pt x="533247" y="1953176"/>
                    </a:cubicBezTo>
                    <a:cubicBezTo>
                      <a:pt x="533084" y="1960549"/>
                      <a:pt x="533657" y="1968250"/>
                      <a:pt x="531526" y="1975459"/>
                    </a:cubicBezTo>
                    <a:cubicBezTo>
                      <a:pt x="529149" y="1980211"/>
                      <a:pt x="526855" y="1985946"/>
                      <a:pt x="526773" y="1991189"/>
                    </a:cubicBezTo>
                    <a:cubicBezTo>
                      <a:pt x="475958" y="2007983"/>
                      <a:pt x="429077" y="2034691"/>
                      <a:pt x="382033" y="2059841"/>
                    </a:cubicBezTo>
                    <a:cubicBezTo>
                      <a:pt x="323432" y="2086958"/>
                      <a:pt x="279584" y="2137014"/>
                      <a:pt x="242374" y="2188463"/>
                    </a:cubicBezTo>
                    <a:cubicBezTo>
                      <a:pt x="218934" y="2219021"/>
                      <a:pt x="199510" y="2252364"/>
                      <a:pt x="185987" y="2288165"/>
                    </a:cubicBezTo>
                    <a:cubicBezTo>
                      <a:pt x="123780" y="2290377"/>
                      <a:pt x="88865" y="2309465"/>
                      <a:pt x="60999" y="2381149"/>
                    </a:cubicBezTo>
                    <a:cubicBezTo>
                      <a:pt x="30346" y="2467005"/>
                      <a:pt x="17315" y="2558187"/>
                      <a:pt x="7725" y="2648550"/>
                    </a:cubicBezTo>
                    <a:cubicBezTo>
                      <a:pt x="-8584" y="2779711"/>
                      <a:pt x="-61" y="2913903"/>
                      <a:pt x="42804" y="3039493"/>
                    </a:cubicBezTo>
                    <a:cubicBezTo>
                      <a:pt x="91734" y="3165574"/>
                      <a:pt x="97061" y="3223495"/>
                      <a:pt x="238686" y="3267161"/>
                    </a:cubicBezTo>
                    <a:cubicBezTo>
                      <a:pt x="240899" y="3267816"/>
                      <a:pt x="242948" y="3268062"/>
                      <a:pt x="244915" y="3268062"/>
                    </a:cubicBezTo>
                    <a:cubicBezTo>
                      <a:pt x="245243" y="3268062"/>
                      <a:pt x="245489" y="3267980"/>
                      <a:pt x="245817" y="3267980"/>
                    </a:cubicBezTo>
                    <a:cubicBezTo>
                      <a:pt x="267454" y="3305419"/>
                      <a:pt x="291140" y="3341793"/>
                      <a:pt x="322285" y="3371860"/>
                    </a:cubicBezTo>
                    <a:cubicBezTo>
                      <a:pt x="367690" y="3416508"/>
                      <a:pt x="426701" y="3442315"/>
                      <a:pt x="486039" y="3462960"/>
                    </a:cubicBezTo>
                    <a:cubicBezTo>
                      <a:pt x="546771" y="3486472"/>
                      <a:pt x="607175" y="3496385"/>
                      <a:pt x="670857" y="3511459"/>
                    </a:cubicBezTo>
                    <a:cubicBezTo>
                      <a:pt x="673070" y="3512032"/>
                      <a:pt x="675119" y="3512278"/>
                      <a:pt x="677086" y="3512278"/>
                    </a:cubicBezTo>
                    <a:cubicBezTo>
                      <a:pt x="678725" y="3512278"/>
                      <a:pt x="680282" y="3512032"/>
                      <a:pt x="681757" y="3511705"/>
                    </a:cubicBezTo>
                    <a:cubicBezTo>
                      <a:pt x="786009" y="3596414"/>
                      <a:pt x="900342" y="3626890"/>
                      <a:pt x="1059097" y="3638442"/>
                    </a:cubicBezTo>
                    <a:cubicBezTo>
                      <a:pt x="1071801" y="3639261"/>
                      <a:pt x="1084587" y="3639671"/>
                      <a:pt x="1097536" y="3639671"/>
                    </a:cubicBezTo>
                    <a:cubicBezTo>
                      <a:pt x="1262848" y="3639671"/>
                      <a:pt x="1443322" y="3572574"/>
                      <a:pt x="1564785" y="3464025"/>
                    </a:cubicBezTo>
                    <a:cubicBezTo>
                      <a:pt x="1599864" y="3428633"/>
                      <a:pt x="1628467" y="3386033"/>
                      <a:pt x="1650842" y="3341138"/>
                    </a:cubicBezTo>
                    <a:cubicBezTo>
                      <a:pt x="1648875" y="3457880"/>
                      <a:pt x="1674856" y="3529482"/>
                      <a:pt x="1736653" y="3672768"/>
                    </a:cubicBezTo>
                    <a:cubicBezTo>
                      <a:pt x="1766978" y="3763786"/>
                      <a:pt x="1861477" y="3786970"/>
                      <a:pt x="1939175" y="3823591"/>
                    </a:cubicBezTo>
                    <a:cubicBezTo>
                      <a:pt x="1967532" y="3837846"/>
                      <a:pt x="1994087" y="3855213"/>
                      <a:pt x="2021871" y="3870533"/>
                    </a:cubicBezTo>
                    <a:cubicBezTo>
                      <a:pt x="2070391" y="3896749"/>
                      <a:pt x="2124894" y="3908710"/>
                      <a:pt x="2175791" y="3928863"/>
                    </a:cubicBezTo>
                    <a:cubicBezTo>
                      <a:pt x="2177594" y="3929437"/>
                      <a:pt x="2179479" y="3929683"/>
                      <a:pt x="2181282" y="3929683"/>
                    </a:cubicBezTo>
                    <a:cubicBezTo>
                      <a:pt x="2183741" y="3929683"/>
                      <a:pt x="2186199" y="3929191"/>
                      <a:pt x="2188494" y="3928290"/>
                    </a:cubicBezTo>
                    <a:cubicBezTo>
                      <a:pt x="2220294" y="3955899"/>
                      <a:pt x="2256192" y="3978509"/>
                      <a:pt x="2293894" y="3997598"/>
                    </a:cubicBezTo>
                    <a:cubicBezTo>
                      <a:pt x="2394703" y="4050849"/>
                      <a:pt x="2502152" y="4100167"/>
                      <a:pt x="2618780" y="4095989"/>
                    </a:cubicBezTo>
                    <a:cubicBezTo>
                      <a:pt x="2623451" y="4096235"/>
                      <a:pt x="2628041" y="4096317"/>
                      <a:pt x="2632713" y="4096317"/>
                    </a:cubicBezTo>
                    <a:cubicBezTo>
                      <a:pt x="2722950" y="4096317"/>
                      <a:pt x="2807696" y="4061335"/>
                      <a:pt x="2890720" y="4029057"/>
                    </a:cubicBezTo>
                    <a:cubicBezTo>
                      <a:pt x="2955632" y="4001530"/>
                      <a:pt x="3023904" y="3973430"/>
                      <a:pt x="3082013" y="3932304"/>
                    </a:cubicBezTo>
                    <a:cubicBezTo>
                      <a:pt x="3083816" y="3931239"/>
                      <a:pt x="3085537" y="3930010"/>
                      <a:pt x="3087176" y="3928618"/>
                    </a:cubicBezTo>
                    <a:cubicBezTo>
                      <a:pt x="3116927" y="3906908"/>
                      <a:pt x="3143810" y="3881757"/>
                      <a:pt x="3165939" y="3851035"/>
                    </a:cubicBezTo>
                    <a:cubicBezTo>
                      <a:pt x="3197985" y="3803519"/>
                      <a:pt x="3234211" y="3758461"/>
                      <a:pt x="3259700" y="3706848"/>
                    </a:cubicBezTo>
                    <a:cubicBezTo>
                      <a:pt x="3262896" y="3700294"/>
                      <a:pt x="3265847" y="3693577"/>
                      <a:pt x="3268634" y="3686941"/>
                    </a:cubicBezTo>
                    <a:cubicBezTo>
                      <a:pt x="3385262" y="3503103"/>
                      <a:pt x="3417062" y="3267406"/>
                      <a:pt x="3396326" y="3054075"/>
                    </a:cubicBezTo>
                    <a:cubicBezTo>
                      <a:pt x="3379033" y="2940856"/>
                      <a:pt x="3346741" y="2829275"/>
                      <a:pt x="3298959" y="2725149"/>
                    </a:cubicBezTo>
                    <a:cubicBezTo>
                      <a:pt x="3264864" y="2654530"/>
                      <a:pt x="3216508" y="2592104"/>
                      <a:pt x="3178151" y="2523861"/>
                    </a:cubicBezTo>
                    <a:cubicBezTo>
                      <a:pt x="3158153" y="2486094"/>
                      <a:pt x="3136352" y="2449064"/>
                      <a:pt x="3118649" y="2410232"/>
                    </a:cubicBezTo>
                    <a:cubicBezTo>
                      <a:pt x="3097503" y="2344610"/>
                      <a:pt x="3135368" y="2281775"/>
                      <a:pt x="3169873" y="2228032"/>
                    </a:cubicBezTo>
                    <a:cubicBezTo>
                      <a:pt x="3185035" y="2201816"/>
                      <a:pt x="3196018" y="2175109"/>
                      <a:pt x="3210688" y="2148648"/>
                    </a:cubicBezTo>
                    <a:close/>
                    <a:moveTo>
                      <a:pt x="1777633" y="65639"/>
                    </a:moveTo>
                    <a:cubicBezTo>
                      <a:pt x="1841643" y="55480"/>
                      <a:pt x="1906309" y="51302"/>
                      <a:pt x="1970729" y="43847"/>
                    </a:cubicBezTo>
                    <a:cubicBezTo>
                      <a:pt x="1996628" y="42618"/>
                      <a:pt x="2025150" y="42946"/>
                      <a:pt x="2053344" y="43274"/>
                    </a:cubicBezTo>
                    <a:cubicBezTo>
                      <a:pt x="2069080" y="43438"/>
                      <a:pt x="2084652" y="43601"/>
                      <a:pt x="2099650" y="43520"/>
                    </a:cubicBezTo>
                    <a:cubicBezTo>
                      <a:pt x="2146777" y="43601"/>
                      <a:pt x="2193985" y="43356"/>
                      <a:pt x="2241194" y="46223"/>
                    </a:cubicBezTo>
                    <a:cubicBezTo>
                      <a:pt x="2359707" y="56545"/>
                      <a:pt x="2474450" y="89479"/>
                      <a:pt x="2589684" y="117088"/>
                    </a:cubicBezTo>
                    <a:cubicBezTo>
                      <a:pt x="2717622" y="150431"/>
                      <a:pt x="2843184" y="189754"/>
                      <a:pt x="2955714" y="261848"/>
                    </a:cubicBezTo>
                    <a:cubicBezTo>
                      <a:pt x="3007430" y="301417"/>
                      <a:pt x="3061605" y="337710"/>
                      <a:pt x="3111272" y="379819"/>
                    </a:cubicBezTo>
                    <a:cubicBezTo>
                      <a:pt x="3153153" y="420371"/>
                      <a:pt x="3200608" y="461497"/>
                      <a:pt x="3239948" y="505900"/>
                    </a:cubicBezTo>
                    <a:cubicBezTo>
                      <a:pt x="3326333" y="608879"/>
                      <a:pt x="3396244" y="732094"/>
                      <a:pt x="3423290" y="864975"/>
                    </a:cubicBezTo>
                    <a:cubicBezTo>
                      <a:pt x="3444436" y="956321"/>
                      <a:pt x="3462795" y="1046192"/>
                      <a:pt x="3462057" y="1140978"/>
                    </a:cubicBezTo>
                    <a:cubicBezTo>
                      <a:pt x="3461893" y="1262718"/>
                      <a:pt x="3456156" y="1385195"/>
                      <a:pt x="3431159" y="1504558"/>
                    </a:cubicBezTo>
                    <a:cubicBezTo>
                      <a:pt x="3406653" y="1640553"/>
                      <a:pt x="3360182" y="1771058"/>
                      <a:pt x="3300598" y="1895665"/>
                    </a:cubicBezTo>
                    <a:cubicBezTo>
                      <a:pt x="3260110" y="1994302"/>
                      <a:pt x="3207082" y="2090317"/>
                      <a:pt x="3132336" y="2167162"/>
                    </a:cubicBezTo>
                    <a:cubicBezTo>
                      <a:pt x="3106601" y="2200014"/>
                      <a:pt x="3069883" y="2219676"/>
                      <a:pt x="3033247" y="2237945"/>
                    </a:cubicBezTo>
                    <a:cubicBezTo>
                      <a:pt x="3016773" y="2246055"/>
                      <a:pt x="2999562" y="2253511"/>
                      <a:pt x="2980957" y="2254412"/>
                    </a:cubicBezTo>
                    <a:cubicBezTo>
                      <a:pt x="2938502" y="2253756"/>
                      <a:pt x="2894572" y="2251626"/>
                      <a:pt x="2857363" y="2228278"/>
                    </a:cubicBezTo>
                    <a:cubicBezTo>
                      <a:pt x="2821055" y="2200588"/>
                      <a:pt x="2796385" y="2151597"/>
                      <a:pt x="2804909" y="2105555"/>
                    </a:cubicBezTo>
                    <a:cubicBezTo>
                      <a:pt x="2817776" y="2060415"/>
                      <a:pt x="2838184" y="2017568"/>
                      <a:pt x="2855314" y="1973821"/>
                    </a:cubicBezTo>
                    <a:cubicBezTo>
                      <a:pt x="2873673" y="1924912"/>
                      <a:pt x="2892687" y="1876331"/>
                      <a:pt x="2915800" y="1829388"/>
                    </a:cubicBezTo>
                    <a:cubicBezTo>
                      <a:pt x="2979728" y="1688724"/>
                      <a:pt x="3026608" y="1540277"/>
                      <a:pt x="3053491" y="1388144"/>
                    </a:cubicBezTo>
                    <a:cubicBezTo>
                      <a:pt x="3091520" y="1168341"/>
                      <a:pt x="3065129" y="936741"/>
                      <a:pt x="2966204" y="735780"/>
                    </a:cubicBezTo>
                    <a:cubicBezTo>
                      <a:pt x="2896293" y="607896"/>
                      <a:pt x="2795729" y="495988"/>
                      <a:pt x="2678200" y="409967"/>
                    </a:cubicBezTo>
                    <a:cubicBezTo>
                      <a:pt x="2612551" y="364253"/>
                      <a:pt x="2541492" y="326814"/>
                      <a:pt x="2470761" y="289620"/>
                    </a:cubicBezTo>
                    <a:cubicBezTo>
                      <a:pt x="2397654" y="251771"/>
                      <a:pt x="2324383" y="213267"/>
                      <a:pt x="2245210" y="189591"/>
                    </a:cubicBezTo>
                    <a:cubicBezTo>
                      <a:pt x="2136778" y="154117"/>
                      <a:pt x="2023019" y="140846"/>
                      <a:pt x="1910243" y="127246"/>
                    </a:cubicBezTo>
                    <a:cubicBezTo>
                      <a:pt x="1849593" y="119300"/>
                      <a:pt x="1788534" y="115285"/>
                      <a:pt x="1727474" y="115285"/>
                    </a:cubicBezTo>
                    <a:cubicBezTo>
                      <a:pt x="1667808" y="115285"/>
                      <a:pt x="1608223" y="119136"/>
                      <a:pt x="1548967" y="127082"/>
                    </a:cubicBezTo>
                    <a:cubicBezTo>
                      <a:pt x="1624205" y="102669"/>
                      <a:pt x="1698624" y="75552"/>
                      <a:pt x="1777633" y="65639"/>
                    </a:cubicBezTo>
                    <a:close/>
                    <a:moveTo>
                      <a:pt x="2764421" y="2093348"/>
                    </a:moveTo>
                    <a:cubicBezTo>
                      <a:pt x="2757209" y="2110471"/>
                      <a:pt x="2750078" y="2127675"/>
                      <a:pt x="2741637" y="2144224"/>
                    </a:cubicBezTo>
                    <a:cubicBezTo>
                      <a:pt x="2713688" y="2198703"/>
                      <a:pt x="2678282" y="2248923"/>
                      <a:pt x="2638778" y="2295866"/>
                    </a:cubicBezTo>
                    <a:cubicBezTo>
                      <a:pt x="2624107" y="2313234"/>
                      <a:pt x="2610174" y="2331257"/>
                      <a:pt x="2596405" y="2349362"/>
                    </a:cubicBezTo>
                    <a:cubicBezTo>
                      <a:pt x="2593700" y="2352803"/>
                      <a:pt x="2592717" y="2357063"/>
                      <a:pt x="2593127" y="2361077"/>
                    </a:cubicBezTo>
                    <a:cubicBezTo>
                      <a:pt x="2574768" y="2371154"/>
                      <a:pt x="2555179" y="2379510"/>
                      <a:pt x="2536329" y="2388030"/>
                    </a:cubicBezTo>
                    <a:cubicBezTo>
                      <a:pt x="2533952" y="2389177"/>
                      <a:pt x="2531657" y="2390324"/>
                      <a:pt x="2529280" y="2391471"/>
                    </a:cubicBezTo>
                    <a:cubicBezTo>
                      <a:pt x="2429536" y="2367385"/>
                      <a:pt x="2327005" y="2345102"/>
                      <a:pt x="2223901" y="2351492"/>
                    </a:cubicBezTo>
                    <a:cubicBezTo>
                      <a:pt x="2153252" y="2356735"/>
                      <a:pt x="2085635" y="2389833"/>
                      <a:pt x="2032116" y="2435464"/>
                    </a:cubicBezTo>
                    <a:cubicBezTo>
                      <a:pt x="1969827" y="2492648"/>
                      <a:pt x="1912456" y="2555484"/>
                      <a:pt x="1861231" y="2622826"/>
                    </a:cubicBezTo>
                    <a:cubicBezTo>
                      <a:pt x="1822629" y="2676814"/>
                      <a:pt x="1795746" y="2738093"/>
                      <a:pt x="1766241" y="2797242"/>
                    </a:cubicBezTo>
                    <a:cubicBezTo>
                      <a:pt x="1752308" y="2825015"/>
                      <a:pt x="1739522" y="2853279"/>
                      <a:pt x="1728130" y="2882116"/>
                    </a:cubicBezTo>
                    <a:cubicBezTo>
                      <a:pt x="1727064" y="2814447"/>
                      <a:pt x="1720262" y="2746859"/>
                      <a:pt x="1707640" y="2680091"/>
                    </a:cubicBezTo>
                    <a:cubicBezTo>
                      <a:pt x="1697969" y="2615944"/>
                      <a:pt x="1685183" y="2551551"/>
                      <a:pt x="1664284" y="2490026"/>
                    </a:cubicBezTo>
                    <a:cubicBezTo>
                      <a:pt x="1641991" y="2428501"/>
                      <a:pt x="1611092" y="2369925"/>
                      <a:pt x="1577981" y="2313561"/>
                    </a:cubicBezTo>
                    <a:cubicBezTo>
                      <a:pt x="1565523" y="2292343"/>
                      <a:pt x="1550360" y="2273254"/>
                      <a:pt x="1534296" y="2254821"/>
                    </a:cubicBezTo>
                    <a:cubicBezTo>
                      <a:pt x="1535935" y="2243352"/>
                      <a:pt x="1522822" y="2230572"/>
                      <a:pt x="1516347" y="2221642"/>
                    </a:cubicBezTo>
                    <a:cubicBezTo>
                      <a:pt x="1474466" y="2180762"/>
                      <a:pt x="1425537" y="2141028"/>
                      <a:pt x="1368247" y="2125135"/>
                    </a:cubicBezTo>
                    <a:cubicBezTo>
                      <a:pt x="1299729" y="2087122"/>
                      <a:pt x="1210230" y="2059104"/>
                      <a:pt x="1127779" y="2044603"/>
                    </a:cubicBezTo>
                    <a:cubicBezTo>
                      <a:pt x="1126550" y="2044030"/>
                      <a:pt x="1125238" y="2043457"/>
                      <a:pt x="1123763" y="2043047"/>
                    </a:cubicBezTo>
                    <a:cubicBezTo>
                      <a:pt x="1097700" y="2036657"/>
                      <a:pt x="1075079" y="2021173"/>
                      <a:pt x="1049426" y="2013636"/>
                    </a:cubicBezTo>
                    <a:cubicBezTo>
                      <a:pt x="1019921" y="2002412"/>
                      <a:pt x="988694" y="1995940"/>
                      <a:pt x="959599" y="1983570"/>
                    </a:cubicBezTo>
                    <a:cubicBezTo>
                      <a:pt x="956976" y="1981931"/>
                      <a:pt x="953534" y="1980375"/>
                      <a:pt x="949928" y="1979310"/>
                    </a:cubicBezTo>
                    <a:cubicBezTo>
                      <a:pt x="949354" y="1976524"/>
                      <a:pt x="948125" y="1973739"/>
                      <a:pt x="945994" y="1971035"/>
                    </a:cubicBezTo>
                    <a:cubicBezTo>
                      <a:pt x="927471" y="1949981"/>
                      <a:pt x="919685" y="1922372"/>
                      <a:pt x="914521" y="1895337"/>
                    </a:cubicBezTo>
                    <a:cubicBezTo>
                      <a:pt x="910423" y="1874119"/>
                      <a:pt x="906407" y="1852901"/>
                      <a:pt x="902883" y="1831600"/>
                    </a:cubicBezTo>
                    <a:cubicBezTo>
                      <a:pt x="901326" y="1826685"/>
                      <a:pt x="900178" y="1813823"/>
                      <a:pt x="898048" y="1801206"/>
                    </a:cubicBezTo>
                    <a:cubicBezTo>
                      <a:pt x="900424" y="1782691"/>
                      <a:pt x="900097" y="1763193"/>
                      <a:pt x="896654" y="1743286"/>
                    </a:cubicBezTo>
                    <a:cubicBezTo>
                      <a:pt x="896736" y="1742876"/>
                      <a:pt x="896900" y="1742467"/>
                      <a:pt x="896982" y="1741975"/>
                    </a:cubicBezTo>
                    <a:cubicBezTo>
                      <a:pt x="897228" y="1703143"/>
                      <a:pt x="896736" y="1664065"/>
                      <a:pt x="901080" y="1625151"/>
                    </a:cubicBezTo>
                    <a:cubicBezTo>
                      <a:pt x="907719" y="1538966"/>
                      <a:pt x="924766" y="1454011"/>
                      <a:pt x="943617" y="1369711"/>
                    </a:cubicBezTo>
                    <a:cubicBezTo>
                      <a:pt x="968942" y="1270582"/>
                      <a:pt x="992464" y="1170471"/>
                      <a:pt x="1030739" y="1075275"/>
                    </a:cubicBezTo>
                    <a:cubicBezTo>
                      <a:pt x="1049262" y="1033247"/>
                      <a:pt x="1070080" y="992203"/>
                      <a:pt x="1090242" y="950913"/>
                    </a:cubicBezTo>
                    <a:cubicBezTo>
                      <a:pt x="1142204" y="839496"/>
                      <a:pt x="1200723" y="730947"/>
                      <a:pt x="1270470" y="629524"/>
                    </a:cubicBezTo>
                    <a:cubicBezTo>
                      <a:pt x="1301368" y="586514"/>
                      <a:pt x="1336693" y="546945"/>
                      <a:pt x="1368411" y="504590"/>
                    </a:cubicBezTo>
                    <a:cubicBezTo>
                      <a:pt x="1420291" y="436511"/>
                      <a:pt x="1488235" y="383506"/>
                      <a:pt x="1553557" y="329190"/>
                    </a:cubicBezTo>
                    <a:cubicBezTo>
                      <a:pt x="1580849" y="303629"/>
                      <a:pt x="1611338" y="281837"/>
                      <a:pt x="1642073" y="260701"/>
                    </a:cubicBezTo>
                    <a:cubicBezTo>
                      <a:pt x="1688789" y="225801"/>
                      <a:pt x="1734850" y="189754"/>
                      <a:pt x="1784354" y="158623"/>
                    </a:cubicBezTo>
                    <a:cubicBezTo>
                      <a:pt x="1841807" y="160917"/>
                      <a:pt x="1899178" y="166406"/>
                      <a:pt x="1956058" y="175008"/>
                    </a:cubicBezTo>
                    <a:cubicBezTo>
                      <a:pt x="2058179" y="187297"/>
                      <a:pt x="2160382" y="203600"/>
                      <a:pt x="2257750" y="237844"/>
                    </a:cubicBezTo>
                    <a:cubicBezTo>
                      <a:pt x="2329792" y="262503"/>
                      <a:pt x="2393474" y="297157"/>
                      <a:pt x="2461746" y="332303"/>
                    </a:cubicBezTo>
                    <a:cubicBezTo>
                      <a:pt x="2540181" y="374494"/>
                      <a:pt x="2620583" y="415210"/>
                      <a:pt x="2689674" y="471984"/>
                    </a:cubicBezTo>
                    <a:cubicBezTo>
                      <a:pt x="2778764" y="542357"/>
                      <a:pt x="2852937" y="631081"/>
                      <a:pt x="2913341" y="726850"/>
                    </a:cubicBezTo>
                    <a:cubicBezTo>
                      <a:pt x="3050376" y="975982"/>
                      <a:pt x="3053655" y="1272794"/>
                      <a:pt x="2975384" y="1541342"/>
                    </a:cubicBezTo>
                    <a:cubicBezTo>
                      <a:pt x="2937027" y="1692329"/>
                      <a:pt x="2863018" y="1831764"/>
                      <a:pt x="2807777" y="1977098"/>
                    </a:cubicBezTo>
                    <a:cubicBezTo>
                      <a:pt x="2793599" y="2015848"/>
                      <a:pt x="2773109" y="2053287"/>
                      <a:pt x="2764421" y="2093348"/>
                    </a:cubicBezTo>
                    <a:close/>
                    <a:moveTo>
                      <a:pt x="589799" y="1078224"/>
                    </a:moveTo>
                    <a:cubicBezTo>
                      <a:pt x="622173" y="969428"/>
                      <a:pt x="668890" y="865958"/>
                      <a:pt x="719131" y="764372"/>
                    </a:cubicBezTo>
                    <a:cubicBezTo>
                      <a:pt x="797402" y="593232"/>
                      <a:pt x="903375" y="424058"/>
                      <a:pt x="1069588" y="326486"/>
                    </a:cubicBezTo>
                    <a:cubicBezTo>
                      <a:pt x="1183101" y="258243"/>
                      <a:pt x="1310630" y="214823"/>
                      <a:pt x="1440289" y="188280"/>
                    </a:cubicBezTo>
                    <a:cubicBezTo>
                      <a:pt x="1545689" y="164931"/>
                      <a:pt x="1653219" y="155592"/>
                      <a:pt x="1760749" y="158132"/>
                    </a:cubicBezTo>
                    <a:cubicBezTo>
                      <a:pt x="1698624" y="188034"/>
                      <a:pt x="1642892" y="229488"/>
                      <a:pt x="1584455" y="265780"/>
                    </a:cubicBezTo>
                    <a:cubicBezTo>
                      <a:pt x="1515610" y="318785"/>
                      <a:pt x="1445043" y="370725"/>
                      <a:pt x="1384065" y="432906"/>
                    </a:cubicBezTo>
                    <a:cubicBezTo>
                      <a:pt x="1336529" y="484027"/>
                      <a:pt x="1295303" y="540636"/>
                      <a:pt x="1251373" y="594952"/>
                    </a:cubicBezTo>
                    <a:cubicBezTo>
                      <a:pt x="1211049" y="651234"/>
                      <a:pt x="1174987" y="710875"/>
                      <a:pt x="1139745" y="770434"/>
                    </a:cubicBezTo>
                    <a:cubicBezTo>
                      <a:pt x="1084423" y="876608"/>
                      <a:pt x="1025822" y="981635"/>
                      <a:pt x="980171" y="1092315"/>
                    </a:cubicBezTo>
                    <a:cubicBezTo>
                      <a:pt x="940256" y="1204961"/>
                      <a:pt x="910014" y="1321130"/>
                      <a:pt x="886409" y="1438200"/>
                    </a:cubicBezTo>
                    <a:cubicBezTo>
                      <a:pt x="872968" y="1504394"/>
                      <a:pt x="862559" y="1571245"/>
                      <a:pt x="857888" y="1638668"/>
                    </a:cubicBezTo>
                    <a:cubicBezTo>
                      <a:pt x="856003" y="1673650"/>
                      <a:pt x="850921" y="1709943"/>
                      <a:pt x="857560" y="1744515"/>
                    </a:cubicBezTo>
                    <a:cubicBezTo>
                      <a:pt x="859199" y="1750249"/>
                      <a:pt x="863051" y="1754100"/>
                      <a:pt x="867723" y="1756230"/>
                    </a:cubicBezTo>
                    <a:cubicBezTo>
                      <a:pt x="860510" y="1849787"/>
                      <a:pt x="800516" y="1916310"/>
                      <a:pt x="701428" y="1902137"/>
                    </a:cubicBezTo>
                    <a:cubicBezTo>
                      <a:pt x="520872" y="1888128"/>
                      <a:pt x="518741" y="1774827"/>
                      <a:pt x="500464" y="1629821"/>
                    </a:cubicBezTo>
                    <a:cubicBezTo>
                      <a:pt x="501529" y="1572064"/>
                      <a:pt x="502021" y="1514143"/>
                      <a:pt x="505463" y="1456551"/>
                    </a:cubicBezTo>
                    <a:cubicBezTo>
                      <a:pt x="519396" y="1328749"/>
                      <a:pt x="551688" y="1201520"/>
                      <a:pt x="589799" y="1078224"/>
                    </a:cubicBezTo>
                    <a:close/>
                    <a:moveTo>
                      <a:pt x="85751" y="3033594"/>
                    </a:moveTo>
                    <a:cubicBezTo>
                      <a:pt x="43460" y="2913247"/>
                      <a:pt x="33870" y="2784134"/>
                      <a:pt x="48787" y="2657889"/>
                    </a:cubicBezTo>
                    <a:cubicBezTo>
                      <a:pt x="57393" y="2570066"/>
                      <a:pt x="69768" y="2481998"/>
                      <a:pt x="96815" y="2397779"/>
                    </a:cubicBezTo>
                    <a:cubicBezTo>
                      <a:pt x="108125" y="2367467"/>
                      <a:pt x="124763" y="2332977"/>
                      <a:pt x="158530" y="2323556"/>
                    </a:cubicBezTo>
                    <a:cubicBezTo>
                      <a:pt x="161235" y="2322655"/>
                      <a:pt x="167956" y="2320852"/>
                      <a:pt x="176069" y="2318395"/>
                    </a:cubicBezTo>
                    <a:cubicBezTo>
                      <a:pt x="175906" y="2318968"/>
                      <a:pt x="175742" y="2319542"/>
                      <a:pt x="175578" y="2320115"/>
                    </a:cubicBezTo>
                    <a:cubicBezTo>
                      <a:pt x="158612" y="2382787"/>
                      <a:pt x="138778" y="2445132"/>
                      <a:pt x="126648" y="2509033"/>
                    </a:cubicBezTo>
                    <a:cubicBezTo>
                      <a:pt x="119026" y="2556631"/>
                      <a:pt x="116157" y="2604966"/>
                      <a:pt x="108617" y="2652564"/>
                    </a:cubicBezTo>
                    <a:cubicBezTo>
                      <a:pt x="98044" y="2733342"/>
                      <a:pt x="94520" y="2816577"/>
                      <a:pt x="105257" y="2897436"/>
                    </a:cubicBezTo>
                    <a:cubicBezTo>
                      <a:pt x="113617" y="2962156"/>
                      <a:pt x="133615" y="3024091"/>
                      <a:pt x="155580" y="3085206"/>
                    </a:cubicBezTo>
                    <a:cubicBezTo>
                      <a:pt x="171070" y="3129937"/>
                      <a:pt x="191150" y="3172866"/>
                      <a:pt x="215328" y="3213500"/>
                    </a:cubicBezTo>
                    <a:cubicBezTo>
                      <a:pt x="126648" y="3176634"/>
                      <a:pt x="126812" y="3133214"/>
                      <a:pt x="85751" y="3033594"/>
                    </a:cubicBezTo>
                    <a:close/>
                    <a:moveTo>
                      <a:pt x="244259" y="3177945"/>
                    </a:moveTo>
                    <a:cubicBezTo>
                      <a:pt x="202624" y="3103558"/>
                      <a:pt x="175168" y="3020978"/>
                      <a:pt x="155580" y="2937989"/>
                    </a:cubicBezTo>
                    <a:cubicBezTo>
                      <a:pt x="138860" y="2866305"/>
                      <a:pt x="140581" y="2788968"/>
                      <a:pt x="144187" y="2715400"/>
                    </a:cubicBezTo>
                    <a:cubicBezTo>
                      <a:pt x="148941" y="2659773"/>
                      <a:pt x="159022" y="2604802"/>
                      <a:pt x="163694" y="2549176"/>
                    </a:cubicBezTo>
                    <a:cubicBezTo>
                      <a:pt x="168939" y="2497072"/>
                      <a:pt x="184921" y="2447098"/>
                      <a:pt x="198035" y="2396632"/>
                    </a:cubicBezTo>
                    <a:cubicBezTo>
                      <a:pt x="209837" y="2352721"/>
                      <a:pt x="220573" y="2308236"/>
                      <a:pt x="240489" y="2267110"/>
                    </a:cubicBezTo>
                    <a:cubicBezTo>
                      <a:pt x="272044" y="2212139"/>
                      <a:pt x="311138" y="2161100"/>
                      <a:pt x="358019" y="2118253"/>
                    </a:cubicBezTo>
                    <a:cubicBezTo>
                      <a:pt x="409899" y="2082453"/>
                      <a:pt x="463746" y="2048618"/>
                      <a:pt x="518659" y="2017487"/>
                    </a:cubicBezTo>
                    <a:cubicBezTo>
                      <a:pt x="525297" y="2013226"/>
                      <a:pt x="533657" y="2009704"/>
                      <a:pt x="540542" y="2004952"/>
                    </a:cubicBezTo>
                    <a:cubicBezTo>
                      <a:pt x="549147" y="2004870"/>
                      <a:pt x="555950" y="1995367"/>
                      <a:pt x="559802" y="1987666"/>
                    </a:cubicBezTo>
                    <a:cubicBezTo>
                      <a:pt x="573407" y="1957682"/>
                      <a:pt x="564720" y="1924011"/>
                      <a:pt x="551196" y="1893043"/>
                    </a:cubicBezTo>
                    <a:cubicBezTo>
                      <a:pt x="592422" y="1926305"/>
                      <a:pt x="650367" y="1943673"/>
                      <a:pt x="720278" y="1946130"/>
                    </a:cubicBezTo>
                    <a:cubicBezTo>
                      <a:pt x="723147" y="1946212"/>
                      <a:pt x="726015" y="1946294"/>
                      <a:pt x="728884" y="1946294"/>
                    </a:cubicBezTo>
                    <a:cubicBezTo>
                      <a:pt x="795353" y="1946294"/>
                      <a:pt x="847315" y="1914426"/>
                      <a:pt x="875591" y="1866664"/>
                    </a:cubicBezTo>
                    <a:cubicBezTo>
                      <a:pt x="880098" y="1911640"/>
                      <a:pt x="886573" y="1958501"/>
                      <a:pt x="914767" y="1995121"/>
                    </a:cubicBezTo>
                    <a:cubicBezTo>
                      <a:pt x="919029" y="2000446"/>
                      <a:pt x="924274" y="2002658"/>
                      <a:pt x="929438" y="2002658"/>
                    </a:cubicBezTo>
                    <a:cubicBezTo>
                      <a:pt x="932061" y="2002658"/>
                      <a:pt x="934683" y="2002085"/>
                      <a:pt x="937060" y="2001020"/>
                    </a:cubicBezTo>
                    <a:cubicBezTo>
                      <a:pt x="938945" y="2002740"/>
                      <a:pt x="940994" y="2004297"/>
                      <a:pt x="942715" y="2005689"/>
                    </a:cubicBezTo>
                    <a:cubicBezTo>
                      <a:pt x="959107" y="2018224"/>
                      <a:pt x="978122" y="2026089"/>
                      <a:pt x="997218" y="2033871"/>
                    </a:cubicBezTo>
                    <a:cubicBezTo>
                      <a:pt x="992792" y="2034035"/>
                      <a:pt x="988448" y="2034281"/>
                      <a:pt x="984269" y="2034609"/>
                    </a:cubicBezTo>
                    <a:cubicBezTo>
                      <a:pt x="898457" y="2040343"/>
                      <a:pt x="820022" y="2080978"/>
                      <a:pt x="748062" y="2125381"/>
                    </a:cubicBezTo>
                    <a:cubicBezTo>
                      <a:pt x="658891" y="2185513"/>
                      <a:pt x="587013" y="2269895"/>
                      <a:pt x="525297" y="2357145"/>
                    </a:cubicBezTo>
                    <a:cubicBezTo>
                      <a:pt x="488252" y="2409986"/>
                      <a:pt x="468008" y="2471593"/>
                      <a:pt x="445469" y="2531398"/>
                    </a:cubicBezTo>
                    <a:cubicBezTo>
                      <a:pt x="414980" y="2610783"/>
                      <a:pt x="387770" y="2692379"/>
                      <a:pt x="380148" y="2777581"/>
                    </a:cubicBezTo>
                    <a:cubicBezTo>
                      <a:pt x="370067" y="2864257"/>
                      <a:pt x="379738" y="2951588"/>
                      <a:pt x="399490" y="3036216"/>
                    </a:cubicBezTo>
                    <a:cubicBezTo>
                      <a:pt x="428094" y="3175569"/>
                      <a:pt x="478007" y="3299685"/>
                      <a:pt x="576932" y="3404384"/>
                    </a:cubicBezTo>
                    <a:cubicBezTo>
                      <a:pt x="592258" y="3423390"/>
                      <a:pt x="607584" y="3440840"/>
                      <a:pt x="622911" y="3456979"/>
                    </a:cubicBezTo>
                    <a:cubicBezTo>
                      <a:pt x="577997" y="3446903"/>
                      <a:pt x="532920" y="3436006"/>
                      <a:pt x="489973" y="3419294"/>
                    </a:cubicBezTo>
                    <a:cubicBezTo>
                      <a:pt x="352118" y="3374154"/>
                      <a:pt x="308761" y="3299439"/>
                      <a:pt x="244259" y="3177945"/>
                    </a:cubicBezTo>
                    <a:close/>
                    <a:moveTo>
                      <a:pt x="1520773" y="3446493"/>
                    </a:moveTo>
                    <a:cubicBezTo>
                      <a:pt x="1415538" y="3530219"/>
                      <a:pt x="1283911" y="3581504"/>
                      <a:pt x="1150072" y="3595267"/>
                    </a:cubicBezTo>
                    <a:cubicBezTo>
                      <a:pt x="1001398" y="3600347"/>
                      <a:pt x="838053" y="3580193"/>
                      <a:pt x="717000" y="3486062"/>
                    </a:cubicBezTo>
                    <a:cubicBezTo>
                      <a:pt x="677250" y="3454521"/>
                      <a:pt x="644466" y="3415525"/>
                      <a:pt x="610535" y="3378004"/>
                    </a:cubicBezTo>
                    <a:cubicBezTo>
                      <a:pt x="562999" y="3323852"/>
                      <a:pt x="518823" y="3265522"/>
                      <a:pt x="492350" y="3197934"/>
                    </a:cubicBezTo>
                    <a:cubicBezTo>
                      <a:pt x="440388" y="3058909"/>
                      <a:pt x="404244" y="2907594"/>
                      <a:pt x="425389" y="2758820"/>
                    </a:cubicBezTo>
                    <a:cubicBezTo>
                      <a:pt x="435470" y="2678288"/>
                      <a:pt x="464074" y="2601935"/>
                      <a:pt x="492760" y="2526483"/>
                    </a:cubicBezTo>
                    <a:cubicBezTo>
                      <a:pt x="511036" y="2477901"/>
                      <a:pt x="527838" y="2429320"/>
                      <a:pt x="557261" y="2385655"/>
                    </a:cubicBezTo>
                    <a:cubicBezTo>
                      <a:pt x="613485" y="2304468"/>
                      <a:pt x="681512" y="2225165"/>
                      <a:pt x="761913" y="2166425"/>
                    </a:cubicBezTo>
                    <a:cubicBezTo>
                      <a:pt x="830103" y="2123742"/>
                      <a:pt x="903539" y="2082534"/>
                      <a:pt x="985088" y="2075407"/>
                    </a:cubicBezTo>
                    <a:cubicBezTo>
                      <a:pt x="997300" y="2074424"/>
                      <a:pt x="1009512" y="2074014"/>
                      <a:pt x="1021642" y="2074014"/>
                    </a:cubicBezTo>
                    <a:cubicBezTo>
                      <a:pt x="1048115" y="2074014"/>
                      <a:pt x="1074424" y="2076226"/>
                      <a:pt x="1100569" y="2079995"/>
                    </a:cubicBezTo>
                    <a:cubicBezTo>
                      <a:pt x="1104503" y="2081388"/>
                      <a:pt x="1108437" y="2082698"/>
                      <a:pt x="1112535" y="2083763"/>
                    </a:cubicBezTo>
                    <a:cubicBezTo>
                      <a:pt x="1114666" y="2084337"/>
                      <a:pt x="1116715" y="2084583"/>
                      <a:pt x="1118600" y="2084583"/>
                    </a:cubicBezTo>
                    <a:cubicBezTo>
                      <a:pt x="1120567" y="2084583"/>
                      <a:pt x="1122370" y="2084255"/>
                      <a:pt x="1124173" y="2083681"/>
                    </a:cubicBezTo>
                    <a:cubicBezTo>
                      <a:pt x="1148843" y="2088023"/>
                      <a:pt x="1173430" y="2093512"/>
                      <a:pt x="1197854" y="2099902"/>
                    </a:cubicBezTo>
                    <a:cubicBezTo>
                      <a:pt x="1283829" y="2120302"/>
                      <a:pt x="1372017" y="2148893"/>
                      <a:pt x="1439470" y="2208206"/>
                    </a:cubicBezTo>
                    <a:cubicBezTo>
                      <a:pt x="1442830" y="2219676"/>
                      <a:pt x="1452501" y="2227950"/>
                      <a:pt x="1460451" y="2236470"/>
                    </a:cubicBezTo>
                    <a:cubicBezTo>
                      <a:pt x="1483646" y="2263178"/>
                      <a:pt x="1510528" y="2289148"/>
                      <a:pt x="1532001" y="2320689"/>
                    </a:cubicBezTo>
                    <a:cubicBezTo>
                      <a:pt x="1567982" y="2378281"/>
                      <a:pt x="1599782" y="2439151"/>
                      <a:pt x="1623632" y="2502725"/>
                    </a:cubicBezTo>
                    <a:cubicBezTo>
                      <a:pt x="1653957" y="2590302"/>
                      <a:pt x="1664202" y="2681483"/>
                      <a:pt x="1678626" y="2773321"/>
                    </a:cubicBezTo>
                    <a:cubicBezTo>
                      <a:pt x="1695346" y="2898747"/>
                      <a:pt x="1682806" y="3029334"/>
                      <a:pt x="1658137" y="3153532"/>
                    </a:cubicBezTo>
                    <a:cubicBezTo>
                      <a:pt x="1648383" y="3197033"/>
                      <a:pt x="1643876" y="3241764"/>
                      <a:pt x="1629615" y="3284119"/>
                    </a:cubicBezTo>
                    <a:cubicBezTo>
                      <a:pt x="1605601" y="3344579"/>
                      <a:pt x="1569703" y="3403237"/>
                      <a:pt x="1520773" y="3446493"/>
                    </a:cubicBezTo>
                    <a:close/>
                    <a:moveTo>
                      <a:pt x="1965483" y="3789018"/>
                    </a:moveTo>
                    <a:cubicBezTo>
                      <a:pt x="1910981" y="3758625"/>
                      <a:pt x="1843692" y="3747647"/>
                      <a:pt x="1800746" y="3699639"/>
                    </a:cubicBezTo>
                    <a:cubicBezTo>
                      <a:pt x="1776322" y="3668426"/>
                      <a:pt x="1765749" y="3628938"/>
                      <a:pt x="1750259" y="3593056"/>
                    </a:cubicBezTo>
                    <a:cubicBezTo>
                      <a:pt x="1735506" y="3555207"/>
                      <a:pt x="1719114" y="3517849"/>
                      <a:pt x="1708132" y="3478771"/>
                    </a:cubicBezTo>
                    <a:cubicBezTo>
                      <a:pt x="1679528" y="3370877"/>
                      <a:pt x="1699936" y="3258149"/>
                      <a:pt x="1710918" y="3149190"/>
                    </a:cubicBezTo>
                    <a:cubicBezTo>
                      <a:pt x="1716901" y="3004429"/>
                      <a:pt x="1774109" y="2869418"/>
                      <a:pt x="1840578" y="2742763"/>
                    </a:cubicBezTo>
                    <a:cubicBezTo>
                      <a:pt x="1891310" y="2635114"/>
                      <a:pt x="1975564" y="2547291"/>
                      <a:pt x="2061212" y="2466350"/>
                    </a:cubicBezTo>
                    <a:cubicBezTo>
                      <a:pt x="2112026" y="2423586"/>
                      <a:pt x="2176364" y="2394093"/>
                      <a:pt x="2243325" y="2391799"/>
                    </a:cubicBezTo>
                    <a:cubicBezTo>
                      <a:pt x="2310777" y="2389669"/>
                      <a:pt x="2377820" y="2398025"/>
                      <a:pt x="2444616" y="2407610"/>
                    </a:cubicBezTo>
                    <a:cubicBezTo>
                      <a:pt x="2458304" y="2409003"/>
                      <a:pt x="2472155" y="2411215"/>
                      <a:pt x="2486088" y="2413099"/>
                    </a:cubicBezTo>
                    <a:cubicBezTo>
                      <a:pt x="2452075" y="2430877"/>
                      <a:pt x="2418717" y="2449965"/>
                      <a:pt x="2386016" y="2470119"/>
                    </a:cubicBezTo>
                    <a:cubicBezTo>
                      <a:pt x="2370034" y="2479376"/>
                      <a:pt x="2354871" y="2489862"/>
                      <a:pt x="2340201" y="2501004"/>
                    </a:cubicBezTo>
                    <a:cubicBezTo>
                      <a:pt x="2320858" y="2491419"/>
                      <a:pt x="2300369" y="2483472"/>
                      <a:pt x="2280944" y="2474379"/>
                    </a:cubicBezTo>
                    <a:cubicBezTo>
                      <a:pt x="2263241" y="2468480"/>
                      <a:pt x="2235375" y="2445705"/>
                      <a:pt x="2222917" y="2470446"/>
                    </a:cubicBezTo>
                    <a:cubicBezTo>
                      <a:pt x="2213819" y="2496744"/>
                      <a:pt x="2249554" y="2500758"/>
                      <a:pt x="2266765" y="2508050"/>
                    </a:cubicBezTo>
                    <a:cubicBezTo>
                      <a:pt x="2281764" y="2513129"/>
                      <a:pt x="2296434" y="2518945"/>
                      <a:pt x="2311269" y="2524352"/>
                    </a:cubicBezTo>
                    <a:cubicBezTo>
                      <a:pt x="2290615" y="2542048"/>
                      <a:pt x="2270863" y="2560809"/>
                      <a:pt x="2251193" y="2579488"/>
                    </a:cubicBezTo>
                    <a:cubicBezTo>
                      <a:pt x="2230375" y="2598412"/>
                      <a:pt x="2210459" y="2618402"/>
                      <a:pt x="2191527" y="2639211"/>
                    </a:cubicBezTo>
                    <a:cubicBezTo>
                      <a:pt x="2173742" y="2633803"/>
                      <a:pt x="2155383" y="2630035"/>
                      <a:pt x="2137434" y="2625447"/>
                    </a:cubicBezTo>
                    <a:cubicBezTo>
                      <a:pt x="2120304" y="2622088"/>
                      <a:pt x="2089651" y="2608980"/>
                      <a:pt x="2087357" y="2636589"/>
                    </a:cubicBezTo>
                    <a:cubicBezTo>
                      <a:pt x="2087520" y="2656005"/>
                      <a:pt x="2109322" y="2654694"/>
                      <a:pt x="2123337" y="2655268"/>
                    </a:cubicBezTo>
                    <a:cubicBezTo>
                      <a:pt x="2138335" y="2656251"/>
                      <a:pt x="2155465" y="2659036"/>
                      <a:pt x="2172266" y="2661002"/>
                    </a:cubicBezTo>
                    <a:cubicBezTo>
                      <a:pt x="2140630" y="2697868"/>
                      <a:pt x="2111863" y="2737192"/>
                      <a:pt x="2086619" y="2778728"/>
                    </a:cubicBezTo>
                    <a:cubicBezTo>
                      <a:pt x="2051704" y="2836730"/>
                      <a:pt x="2028838" y="2900877"/>
                      <a:pt x="2009495" y="2965433"/>
                    </a:cubicBezTo>
                    <a:cubicBezTo>
                      <a:pt x="2004906" y="2979278"/>
                      <a:pt x="2000644" y="2993206"/>
                      <a:pt x="1996792" y="3007215"/>
                    </a:cubicBezTo>
                    <a:cubicBezTo>
                      <a:pt x="1996300" y="3007215"/>
                      <a:pt x="1995890" y="3007215"/>
                      <a:pt x="1995398" y="3007215"/>
                    </a:cubicBezTo>
                    <a:cubicBezTo>
                      <a:pt x="1961631" y="3008607"/>
                      <a:pt x="1928110" y="3005248"/>
                      <a:pt x="1895326" y="2997630"/>
                    </a:cubicBezTo>
                    <a:cubicBezTo>
                      <a:pt x="1885245" y="2995663"/>
                      <a:pt x="1875328" y="3004020"/>
                      <a:pt x="1874017" y="3013850"/>
                    </a:cubicBezTo>
                    <a:cubicBezTo>
                      <a:pt x="1872378" y="3042606"/>
                      <a:pt x="1910079" y="3035724"/>
                      <a:pt x="1929012" y="3038837"/>
                    </a:cubicBezTo>
                    <a:cubicBezTo>
                      <a:pt x="1934995" y="3039329"/>
                      <a:pt x="1941060" y="3039575"/>
                      <a:pt x="1947043" y="3039575"/>
                    </a:cubicBezTo>
                    <a:cubicBezTo>
                      <a:pt x="1961140" y="3039575"/>
                      <a:pt x="1975236" y="3038264"/>
                      <a:pt x="1989252" y="3036625"/>
                    </a:cubicBezTo>
                    <a:cubicBezTo>
                      <a:pt x="1968106" y="3123547"/>
                      <a:pt x="1959254" y="3212927"/>
                      <a:pt x="1958189" y="3302634"/>
                    </a:cubicBezTo>
                    <a:cubicBezTo>
                      <a:pt x="1944666" y="3301814"/>
                      <a:pt x="1931142" y="3301978"/>
                      <a:pt x="1917619" y="3302388"/>
                    </a:cubicBezTo>
                    <a:cubicBezTo>
                      <a:pt x="1897539" y="3302961"/>
                      <a:pt x="1877377" y="3303453"/>
                      <a:pt x="1857543" y="3300176"/>
                    </a:cubicBezTo>
                    <a:cubicBezTo>
                      <a:pt x="1833447" y="3297964"/>
                      <a:pt x="1832136" y="3333683"/>
                      <a:pt x="1856150" y="3333765"/>
                    </a:cubicBezTo>
                    <a:cubicBezTo>
                      <a:pt x="1859592" y="3333929"/>
                      <a:pt x="1863116" y="3334093"/>
                      <a:pt x="1866559" y="3334011"/>
                    </a:cubicBezTo>
                    <a:cubicBezTo>
                      <a:pt x="1896965" y="3334011"/>
                      <a:pt x="1927044" y="3327129"/>
                      <a:pt x="1957369" y="3323852"/>
                    </a:cubicBezTo>
                    <a:cubicBezTo>
                      <a:pt x="1953435" y="3416754"/>
                      <a:pt x="1963844" y="3509657"/>
                      <a:pt x="1987940" y="3599364"/>
                    </a:cubicBezTo>
                    <a:cubicBezTo>
                      <a:pt x="1973515" y="3598954"/>
                      <a:pt x="1959091" y="3598544"/>
                      <a:pt x="1944748" y="3597561"/>
                    </a:cubicBezTo>
                    <a:cubicBezTo>
                      <a:pt x="1940158" y="3597889"/>
                      <a:pt x="1934093" y="3597070"/>
                      <a:pt x="1927618" y="3596250"/>
                    </a:cubicBezTo>
                    <a:cubicBezTo>
                      <a:pt x="1909505" y="3594121"/>
                      <a:pt x="1888196" y="3591908"/>
                      <a:pt x="1886721" y="3613127"/>
                    </a:cubicBezTo>
                    <a:cubicBezTo>
                      <a:pt x="1886721" y="3622303"/>
                      <a:pt x="1894507" y="3631232"/>
                      <a:pt x="1903932" y="3631232"/>
                    </a:cubicBezTo>
                    <a:cubicBezTo>
                      <a:pt x="1904178" y="3631232"/>
                      <a:pt x="1904506" y="3631232"/>
                      <a:pt x="1904752" y="3631232"/>
                    </a:cubicBezTo>
                    <a:cubicBezTo>
                      <a:pt x="1927290" y="3630085"/>
                      <a:pt x="1949747" y="3628037"/>
                      <a:pt x="1972204" y="3626317"/>
                    </a:cubicBezTo>
                    <a:cubicBezTo>
                      <a:pt x="1976138" y="3625416"/>
                      <a:pt x="1985072" y="3625088"/>
                      <a:pt x="1995071" y="3624432"/>
                    </a:cubicBezTo>
                    <a:cubicBezTo>
                      <a:pt x="2003021" y="3651058"/>
                      <a:pt x="2012118" y="3677356"/>
                      <a:pt x="2022527" y="3703244"/>
                    </a:cubicBezTo>
                    <a:cubicBezTo>
                      <a:pt x="2048836" y="3763868"/>
                      <a:pt x="2087684" y="3818102"/>
                      <a:pt x="2130877" y="3867994"/>
                    </a:cubicBezTo>
                    <a:cubicBezTo>
                      <a:pt x="2124566" y="3865946"/>
                      <a:pt x="2118255" y="3863897"/>
                      <a:pt x="2112108" y="3861686"/>
                    </a:cubicBezTo>
                    <a:cubicBezTo>
                      <a:pt x="2058835" y="3846447"/>
                      <a:pt x="2013347" y="3815234"/>
                      <a:pt x="1965483" y="3789018"/>
                    </a:cubicBezTo>
                    <a:close/>
                    <a:moveTo>
                      <a:pt x="3096683" y="2456110"/>
                    </a:moveTo>
                    <a:cubicBezTo>
                      <a:pt x="3127254" y="2516324"/>
                      <a:pt x="3158645" y="2576047"/>
                      <a:pt x="3196264" y="2632329"/>
                    </a:cubicBezTo>
                    <a:cubicBezTo>
                      <a:pt x="3282403" y="2757100"/>
                      <a:pt x="3328792" y="2905137"/>
                      <a:pt x="3353461" y="3053584"/>
                    </a:cubicBezTo>
                    <a:cubicBezTo>
                      <a:pt x="3369525" y="3202686"/>
                      <a:pt x="3356576" y="3357687"/>
                      <a:pt x="3308958" y="3500727"/>
                    </a:cubicBezTo>
                    <a:cubicBezTo>
                      <a:pt x="3308794" y="3500563"/>
                      <a:pt x="3308712" y="3500317"/>
                      <a:pt x="3308466" y="3500153"/>
                    </a:cubicBezTo>
                    <a:lnTo>
                      <a:pt x="3308466" y="3500153"/>
                    </a:lnTo>
                    <a:cubicBezTo>
                      <a:pt x="3307318" y="3505888"/>
                      <a:pt x="3305843" y="3511459"/>
                      <a:pt x="3304204" y="3516948"/>
                    </a:cubicBezTo>
                    <a:cubicBezTo>
                      <a:pt x="3300926" y="3527844"/>
                      <a:pt x="3297237" y="3538658"/>
                      <a:pt x="3292730" y="3549144"/>
                    </a:cubicBezTo>
                    <a:cubicBezTo>
                      <a:pt x="3290107" y="3555043"/>
                      <a:pt x="3287648" y="3560941"/>
                      <a:pt x="3284862" y="3566758"/>
                    </a:cubicBezTo>
                    <a:cubicBezTo>
                      <a:pt x="3282403" y="3572083"/>
                      <a:pt x="3279616" y="3577244"/>
                      <a:pt x="3276912" y="3582487"/>
                    </a:cubicBezTo>
                    <a:cubicBezTo>
                      <a:pt x="3271502" y="3592974"/>
                      <a:pt x="3265601" y="3603132"/>
                      <a:pt x="3259864" y="3613291"/>
                    </a:cubicBezTo>
                    <a:cubicBezTo>
                      <a:pt x="3255848" y="3620336"/>
                      <a:pt x="3251996" y="3627546"/>
                      <a:pt x="3248144" y="3634673"/>
                    </a:cubicBezTo>
                    <a:cubicBezTo>
                      <a:pt x="3248062" y="3634837"/>
                      <a:pt x="3247980" y="3635001"/>
                      <a:pt x="3247898" y="3635165"/>
                    </a:cubicBezTo>
                    <a:cubicBezTo>
                      <a:pt x="3244866" y="3641391"/>
                      <a:pt x="3241915" y="3647781"/>
                      <a:pt x="3238964" y="3654089"/>
                    </a:cubicBezTo>
                    <a:cubicBezTo>
                      <a:pt x="3238801" y="3654335"/>
                      <a:pt x="3238637" y="3654581"/>
                      <a:pt x="3238555" y="3654827"/>
                    </a:cubicBezTo>
                    <a:cubicBezTo>
                      <a:pt x="3236752" y="3658677"/>
                      <a:pt x="3234949" y="3662445"/>
                      <a:pt x="3233227" y="3666296"/>
                    </a:cubicBezTo>
                    <a:cubicBezTo>
                      <a:pt x="3232900" y="3667033"/>
                      <a:pt x="3232490" y="3667853"/>
                      <a:pt x="3232162" y="3668590"/>
                    </a:cubicBezTo>
                    <a:cubicBezTo>
                      <a:pt x="3229621" y="3674079"/>
                      <a:pt x="3226916" y="3679486"/>
                      <a:pt x="3224130" y="3684893"/>
                    </a:cubicBezTo>
                    <a:cubicBezTo>
                      <a:pt x="3223064" y="3686941"/>
                      <a:pt x="3221917" y="3689071"/>
                      <a:pt x="3220687" y="3691119"/>
                    </a:cubicBezTo>
                    <a:cubicBezTo>
                      <a:pt x="3220032" y="3692184"/>
                      <a:pt x="3219376" y="3693249"/>
                      <a:pt x="3218639" y="3694232"/>
                    </a:cubicBezTo>
                    <a:cubicBezTo>
                      <a:pt x="3217163" y="3696362"/>
                      <a:pt x="3215606" y="3698410"/>
                      <a:pt x="3213475" y="3699885"/>
                    </a:cubicBezTo>
                    <a:cubicBezTo>
                      <a:pt x="3211508" y="3701278"/>
                      <a:pt x="3209131" y="3701851"/>
                      <a:pt x="3206918" y="3701523"/>
                    </a:cubicBezTo>
                    <a:cubicBezTo>
                      <a:pt x="3169217" y="3754037"/>
                      <a:pt x="3127090" y="3803765"/>
                      <a:pt x="3089963" y="3856688"/>
                    </a:cubicBezTo>
                    <a:cubicBezTo>
                      <a:pt x="3079554" y="3870615"/>
                      <a:pt x="3069145" y="3884542"/>
                      <a:pt x="3057917" y="3897896"/>
                    </a:cubicBezTo>
                    <a:cubicBezTo>
                      <a:pt x="3055704" y="3899453"/>
                      <a:pt x="3053573" y="3901091"/>
                      <a:pt x="3051278" y="3902648"/>
                    </a:cubicBezTo>
                    <a:cubicBezTo>
                      <a:pt x="2979318" y="3946887"/>
                      <a:pt x="2902194" y="3980230"/>
                      <a:pt x="2822284" y="4009313"/>
                    </a:cubicBezTo>
                    <a:cubicBezTo>
                      <a:pt x="2770240" y="4030449"/>
                      <a:pt x="2715819" y="4047490"/>
                      <a:pt x="2659104" y="4052405"/>
                    </a:cubicBezTo>
                    <a:cubicBezTo>
                      <a:pt x="2538460" y="4063137"/>
                      <a:pt x="2433634" y="4024059"/>
                      <a:pt x="2329054" y="3967532"/>
                    </a:cubicBezTo>
                    <a:cubicBezTo>
                      <a:pt x="2251521" y="3932960"/>
                      <a:pt x="2187101" y="3876186"/>
                      <a:pt x="2136532" y="3808516"/>
                    </a:cubicBezTo>
                    <a:cubicBezTo>
                      <a:pt x="2089651" y="3751333"/>
                      <a:pt x="2056130" y="3684893"/>
                      <a:pt x="2035886" y="3614110"/>
                    </a:cubicBezTo>
                    <a:cubicBezTo>
                      <a:pt x="2037771" y="3611898"/>
                      <a:pt x="2038345" y="3609113"/>
                      <a:pt x="2036952" y="3605754"/>
                    </a:cubicBezTo>
                    <a:cubicBezTo>
                      <a:pt x="2035804" y="3604361"/>
                      <a:pt x="2034329" y="3603378"/>
                      <a:pt x="2032772" y="3602641"/>
                    </a:cubicBezTo>
                    <a:cubicBezTo>
                      <a:pt x="2030641" y="3594448"/>
                      <a:pt x="2028510" y="3586338"/>
                      <a:pt x="2026707" y="3578063"/>
                    </a:cubicBezTo>
                    <a:cubicBezTo>
                      <a:pt x="2003185" y="3491469"/>
                      <a:pt x="1995235" y="3402581"/>
                      <a:pt x="2000152" y="3313038"/>
                    </a:cubicBezTo>
                    <a:cubicBezTo>
                      <a:pt x="2001791" y="3257575"/>
                      <a:pt x="2003676" y="3201867"/>
                      <a:pt x="2010315" y="3146732"/>
                    </a:cubicBezTo>
                    <a:cubicBezTo>
                      <a:pt x="2015970" y="3106998"/>
                      <a:pt x="2024494" y="3067757"/>
                      <a:pt x="2034821" y="3029006"/>
                    </a:cubicBezTo>
                    <a:cubicBezTo>
                      <a:pt x="2035558" y="3028433"/>
                      <a:pt x="2036378" y="3027941"/>
                      <a:pt x="2037034" y="3027122"/>
                    </a:cubicBezTo>
                    <a:cubicBezTo>
                      <a:pt x="2039656" y="3024091"/>
                      <a:pt x="2039902" y="3019585"/>
                      <a:pt x="2038345" y="3015898"/>
                    </a:cubicBezTo>
                    <a:cubicBezTo>
                      <a:pt x="2049410" y="2976001"/>
                      <a:pt x="2062277" y="2936596"/>
                      <a:pt x="2075964" y="2897682"/>
                    </a:cubicBezTo>
                    <a:cubicBezTo>
                      <a:pt x="2117354" y="2784954"/>
                      <a:pt x="2193658" y="2688119"/>
                      <a:pt x="2280534" y="2606523"/>
                    </a:cubicBezTo>
                    <a:cubicBezTo>
                      <a:pt x="2355199" y="2527711"/>
                      <a:pt x="2447731" y="2471020"/>
                      <a:pt x="2542312" y="2419244"/>
                    </a:cubicBezTo>
                    <a:cubicBezTo>
                      <a:pt x="2566326" y="2406955"/>
                      <a:pt x="2591651" y="2393192"/>
                      <a:pt x="2613124" y="2375742"/>
                    </a:cubicBezTo>
                    <a:cubicBezTo>
                      <a:pt x="2619435" y="2374185"/>
                      <a:pt x="2624189" y="2368614"/>
                      <a:pt x="2628369" y="2361978"/>
                    </a:cubicBezTo>
                    <a:cubicBezTo>
                      <a:pt x="2640663" y="2349608"/>
                      <a:pt x="2650744" y="2335353"/>
                      <a:pt x="2657546" y="2318804"/>
                    </a:cubicBezTo>
                    <a:cubicBezTo>
                      <a:pt x="2692625" y="2270633"/>
                      <a:pt x="2727457" y="2221724"/>
                      <a:pt x="2753111" y="2167736"/>
                    </a:cubicBezTo>
                    <a:cubicBezTo>
                      <a:pt x="2756389" y="2160936"/>
                      <a:pt x="2759421" y="2154055"/>
                      <a:pt x="2762290" y="2147173"/>
                    </a:cubicBezTo>
                    <a:cubicBezTo>
                      <a:pt x="2768765" y="2189773"/>
                      <a:pt x="2793434" y="2230162"/>
                      <a:pt x="2825399" y="2257935"/>
                    </a:cubicBezTo>
                    <a:cubicBezTo>
                      <a:pt x="2866050" y="2288738"/>
                      <a:pt x="2918586" y="2295210"/>
                      <a:pt x="2968090" y="2297176"/>
                    </a:cubicBezTo>
                    <a:cubicBezTo>
                      <a:pt x="2970466" y="2297340"/>
                      <a:pt x="2972843" y="2297422"/>
                      <a:pt x="2975220" y="2297422"/>
                    </a:cubicBezTo>
                    <a:cubicBezTo>
                      <a:pt x="3009397" y="2297422"/>
                      <a:pt x="3041033" y="2282676"/>
                      <a:pt x="3070702" y="2266537"/>
                    </a:cubicBezTo>
                    <a:cubicBezTo>
                      <a:pt x="3095700" y="2253101"/>
                      <a:pt x="3121435" y="2239584"/>
                      <a:pt x="3141761" y="2219430"/>
                    </a:cubicBezTo>
                    <a:cubicBezTo>
                      <a:pt x="3143482" y="2217710"/>
                      <a:pt x="3145121" y="2215989"/>
                      <a:pt x="3146842" y="2214269"/>
                    </a:cubicBezTo>
                    <a:cubicBezTo>
                      <a:pt x="3142089" y="2221232"/>
                      <a:pt x="3137171" y="2228196"/>
                      <a:pt x="3131762" y="2235241"/>
                    </a:cubicBezTo>
                    <a:cubicBezTo>
                      <a:pt x="3085455" y="2296931"/>
                      <a:pt x="3052507" y="2384672"/>
                      <a:pt x="3096683" y="245611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4" name="Google Shape;1864;p33"/>
              <p:cNvSpPr/>
              <p:nvPr/>
            </p:nvSpPr>
            <p:spPr>
              <a:xfrm>
                <a:off x="15756661" y="1832746"/>
                <a:ext cx="870007" cy="1159285"/>
              </a:xfrm>
              <a:custGeom>
                <a:rect b="b" l="l" r="r" t="t"/>
                <a:pathLst>
                  <a:path extrusionOk="0" h="1159285" w="870007">
                    <a:moveTo>
                      <a:pt x="850774" y="440809"/>
                    </a:moveTo>
                    <a:cubicBezTo>
                      <a:pt x="842251" y="441628"/>
                      <a:pt x="776601" y="444578"/>
                      <a:pt x="745621" y="454491"/>
                    </a:cubicBezTo>
                    <a:cubicBezTo>
                      <a:pt x="739966" y="369781"/>
                      <a:pt x="718328" y="286791"/>
                      <a:pt x="674808" y="220924"/>
                    </a:cubicBezTo>
                    <a:cubicBezTo>
                      <a:pt x="692511" y="212732"/>
                      <a:pt x="708657" y="201262"/>
                      <a:pt x="720951" y="185943"/>
                    </a:cubicBezTo>
                    <a:cubicBezTo>
                      <a:pt x="735048" y="168984"/>
                      <a:pt x="745539" y="149404"/>
                      <a:pt x="755292" y="129742"/>
                    </a:cubicBezTo>
                    <a:cubicBezTo>
                      <a:pt x="759390" y="121468"/>
                      <a:pt x="754390" y="111064"/>
                      <a:pt x="746359" y="107705"/>
                    </a:cubicBezTo>
                    <a:cubicBezTo>
                      <a:pt x="738163" y="104264"/>
                      <a:pt x="727508" y="108114"/>
                      <a:pt x="724311" y="116634"/>
                    </a:cubicBezTo>
                    <a:cubicBezTo>
                      <a:pt x="717919" y="133511"/>
                      <a:pt x="710460" y="149896"/>
                      <a:pt x="700379" y="164970"/>
                    </a:cubicBezTo>
                    <a:cubicBezTo>
                      <a:pt x="690708" y="180372"/>
                      <a:pt x="676119" y="191431"/>
                      <a:pt x="661613" y="202245"/>
                    </a:cubicBezTo>
                    <a:cubicBezTo>
                      <a:pt x="649893" y="187008"/>
                      <a:pt x="636861" y="172753"/>
                      <a:pt x="622354" y="159972"/>
                    </a:cubicBezTo>
                    <a:cubicBezTo>
                      <a:pt x="584735" y="126056"/>
                      <a:pt x="538428" y="100905"/>
                      <a:pt x="488679" y="89763"/>
                    </a:cubicBezTo>
                    <a:cubicBezTo>
                      <a:pt x="485319" y="89272"/>
                      <a:pt x="481876" y="88616"/>
                      <a:pt x="478434" y="87961"/>
                    </a:cubicBezTo>
                    <a:cubicBezTo>
                      <a:pt x="480975" y="87224"/>
                      <a:pt x="483434" y="86486"/>
                      <a:pt x="485974" y="85831"/>
                    </a:cubicBezTo>
                    <a:cubicBezTo>
                      <a:pt x="508185" y="79441"/>
                      <a:pt x="530806" y="74280"/>
                      <a:pt x="553099" y="68135"/>
                    </a:cubicBezTo>
                    <a:cubicBezTo>
                      <a:pt x="559738" y="66169"/>
                      <a:pt x="576047" y="62892"/>
                      <a:pt x="569327" y="53143"/>
                    </a:cubicBezTo>
                    <a:cubicBezTo>
                      <a:pt x="554984" y="43067"/>
                      <a:pt x="534494" y="48637"/>
                      <a:pt x="518020" y="50030"/>
                    </a:cubicBezTo>
                    <a:cubicBezTo>
                      <a:pt x="445486" y="57895"/>
                      <a:pt x="380165" y="90009"/>
                      <a:pt x="321810" y="132200"/>
                    </a:cubicBezTo>
                    <a:cubicBezTo>
                      <a:pt x="322220" y="121058"/>
                      <a:pt x="321318" y="109753"/>
                      <a:pt x="319843" y="99349"/>
                    </a:cubicBezTo>
                    <a:cubicBezTo>
                      <a:pt x="315253" y="77720"/>
                      <a:pt x="283043" y="-20425"/>
                      <a:pt x="252063" y="3825"/>
                    </a:cubicBezTo>
                    <a:cubicBezTo>
                      <a:pt x="243949" y="10133"/>
                      <a:pt x="242883" y="21520"/>
                      <a:pt x="248703" y="29631"/>
                    </a:cubicBezTo>
                    <a:cubicBezTo>
                      <a:pt x="275667" y="64776"/>
                      <a:pt x="298370" y="112129"/>
                      <a:pt x="289682" y="156696"/>
                    </a:cubicBezTo>
                    <a:cubicBezTo>
                      <a:pt x="230508" y="203147"/>
                      <a:pt x="194118" y="271390"/>
                      <a:pt x="161334" y="338486"/>
                    </a:cubicBezTo>
                    <a:cubicBezTo>
                      <a:pt x="124534" y="310058"/>
                      <a:pt x="52001" y="257135"/>
                      <a:pt x="41592" y="284334"/>
                    </a:cubicBezTo>
                    <a:cubicBezTo>
                      <a:pt x="38641" y="291297"/>
                      <a:pt x="41920" y="300391"/>
                      <a:pt x="49214" y="303094"/>
                    </a:cubicBezTo>
                    <a:cubicBezTo>
                      <a:pt x="86669" y="314728"/>
                      <a:pt x="119207" y="336356"/>
                      <a:pt x="152974" y="355526"/>
                    </a:cubicBezTo>
                    <a:cubicBezTo>
                      <a:pt x="151909" y="357738"/>
                      <a:pt x="150843" y="360032"/>
                      <a:pt x="149696" y="362244"/>
                    </a:cubicBezTo>
                    <a:cubicBezTo>
                      <a:pt x="122731" y="432453"/>
                      <a:pt x="112159" y="508479"/>
                      <a:pt x="107815" y="583276"/>
                    </a:cubicBezTo>
                    <a:cubicBezTo>
                      <a:pt x="102897" y="645128"/>
                      <a:pt x="106340" y="707227"/>
                      <a:pt x="117568" y="768097"/>
                    </a:cubicBezTo>
                    <a:cubicBezTo>
                      <a:pt x="108716" y="785055"/>
                      <a:pt x="96177" y="799802"/>
                      <a:pt x="79211" y="809878"/>
                    </a:cubicBezTo>
                    <a:cubicBezTo>
                      <a:pt x="55935" y="824870"/>
                      <a:pt x="31347" y="837569"/>
                      <a:pt x="8071" y="852561"/>
                    </a:cubicBezTo>
                    <a:cubicBezTo>
                      <a:pt x="612" y="857312"/>
                      <a:pt x="-2420" y="866980"/>
                      <a:pt x="2170" y="874844"/>
                    </a:cubicBezTo>
                    <a:cubicBezTo>
                      <a:pt x="5448" y="880415"/>
                      <a:pt x="10283" y="882627"/>
                      <a:pt x="15447" y="882627"/>
                    </a:cubicBezTo>
                    <a:cubicBezTo>
                      <a:pt x="21430" y="882627"/>
                      <a:pt x="27823" y="879596"/>
                      <a:pt x="32658" y="875336"/>
                    </a:cubicBezTo>
                    <a:cubicBezTo>
                      <a:pt x="52738" y="862228"/>
                      <a:pt x="73064" y="849530"/>
                      <a:pt x="92652" y="835603"/>
                    </a:cubicBezTo>
                    <a:cubicBezTo>
                      <a:pt x="106012" y="827246"/>
                      <a:pt x="116748" y="816350"/>
                      <a:pt x="125108" y="803898"/>
                    </a:cubicBezTo>
                    <a:cubicBezTo>
                      <a:pt x="126338" y="809141"/>
                      <a:pt x="127485" y="814384"/>
                      <a:pt x="128796" y="819545"/>
                    </a:cubicBezTo>
                    <a:cubicBezTo>
                      <a:pt x="160596" y="917773"/>
                      <a:pt x="239441" y="999205"/>
                      <a:pt x="334268" y="1043690"/>
                    </a:cubicBezTo>
                    <a:cubicBezTo>
                      <a:pt x="341398" y="1064008"/>
                      <a:pt x="348037" y="1084407"/>
                      <a:pt x="342956" y="1106199"/>
                    </a:cubicBezTo>
                    <a:cubicBezTo>
                      <a:pt x="342382" y="1123321"/>
                      <a:pt x="316483" y="1143556"/>
                      <a:pt x="335497" y="1157319"/>
                    </a:cubicBezTo>
                    <a:cubicBezTo>
                      <a:pt x="338366" y="1158630"/>
                      <a:pt x="340907" y="1159286"/>
                      <a:pt x="343201" y="1159286"/>
                    </a:cubicBezTo>
                    <a:cubicBezTo>
                      <a:pt x="358200" y="1159286"/>
                      <a:pt x="363281" y="1134626"/>
                      <a:pt x="367215" y="1122010"/>
                    </a:cubicBezTo>
                    <a:cubicBezTo>
                      <a:pt x="373035" y="1099563"/>
                      <a:pt x="369264" y="1076214"/>
                      <a:pt x="360659" y="1054996"/>
                    </a:cubicBezTo>
                    <a:cubicBezTo>
                      <a:pt x="403114" y="1071381"/>
                      <a:pt x="447945" y="1080393"/>
                      <a:pt x="492777" y="1080393"/>
                    </a:cubicBezTo>
                    <a:cubicBezTo>
                      <a:pt x="493924" y="1080393"/>
                      <a:pt x="495154" y="1080393"/>
                      <a:pt x="496301" y="1080393"/>
                    </a:cubicBezTo>
                    <a:cubicBezTo>
                      <a:pt x="507939" y="1080556"/>
                      <a:pt x="517611" y="1070644"/>
                      <a:pt x="517611" y="1059092"/>
                    </a:cubicBezTo>
                    <a:cubicBezTo>
                      <a:pt x="517611" y="1047295"/>
                      <a:pt x="507939" y="1038038"/>
                      <a:pt x="496301" y="1037792"/>
                    </a:cubicBezTo>
                    <a:cubicBezTo>
                      <a:pt x="474090" y="1037382"/>
                      <a:pt x="451961" y="1035580"/>
                      <a:pt x="430160" y="1031566"/>
                    </a:cubicBezTo>
                    <a:cubicBezTo>
                      <a:pt x="417375" y="1029190"/>
                      <a:pt x="404753" y="1025913"/>
                      <a:pt x="392459" y="1021817"/>
                    </a:cubicBezTo>
                    <a:cubicBezTo>
                      <a:pt x="492367" y="1014689"/>
                      <a:pt x="574900" y="948412"/>
                      <a:pt x="635222" y="865751"/>
                    </a:cubicBezTo>
                    <a:cubicBezTo>
                      <a:pt x="666530" y="870584"/>
                      <a:pt x="698494" y="878285"/>
                      <a:pt x="720295" y="901552"/>
                    </a:cubicBezTo>
                    <a:cubicBezTo>
                      <a:pt x="723410" y="905730"/>
                      <a:pt x="727836" y="907532"/>
                      <a:pt x="732262" y="907532"/>
                    </a:cubicBezTo>
                    <a:cubicBezTo>
                      <a:pt x="741195" y="907532"/>
                      <a:pt x="750210" y="900077"/>
                      <a:pt x="748489" y="889673"/>
                    </a:cubicBezTo>
                    <a:cubicBezTo>
                      <a:pt x="735130" y="861573"/>
                      <a:pt x="686446" y="849939"/>
                      <a:pt x="647844" y="847727"/>
                    </a:cubicBezTo>
                    <a:cubicBezTo>
                      <a:pt x="677595" y="803570"/>
                      <a:pt x="701281" y="755726"/>
                      <a:pt x="718083" y="710422"/>
                    </a:cubicBezTo>
                    <a:cubicBezTo>
                      <a:pt x="738408" y="641032"/>
                      <a:pt x="749965" y="557469"/>
                      <a:pt x="746768" y="474398"/>
                    </a:cubicBezTo>
                    <a:cubicBezTo>
                      <a:pt x="781847" y="473415"/>
                      <a:pt x="816679" y="471449"/>
                      <a:pt x="853069" y="474234"/>
                    </a:cubicBezTo>
                    <a:cubicBezTo>
                      <a:pt x="858151" y="474562"/>
                      <a:pt x="863396" y="471613"/>
                      <a:pt x="866429" y="467680"/>
                    </a:cubicBezTo>
                    <a:cubicBezTo>
                      <a:pt x="875854" y="456457"/>
                      <a:pt x="865281" y="438515"/>
                      <a:pt x="850774" y="440809"/>
                    </a:cubicBezTo>
                    <a:close/>
                    <a:moveTo>
                      <a:pt x="702428" y="565826"/>
                    </a:moveTo>
                    <a:cubicBezTo>
                      <a:pt x="696363" y="646194"/>
                      <a:pt x="676283" y="727544"/>
                      <a:pt x="629895" y="794886"/>
                    </a:cubicBezTo>
                    <a:cubicBezTo>
                      <a:pt x="598094" y="849694"/>
                      <a:pt x="558098" y="899258"/>
                      <a:pt x="505972" y="936206"/>
                    </a:cubicBezTo>
                    <a:cubicBezTo>
                      <a:pt x="456141" y="970450"/>
                      <a:pt x="396065" y="989047"/>
                      <a:pt x="335661" y="975529"/>
                    </a:cubicBezTo>
                    <a:cubicBezTo>
                      <a:pt x="314844" y="970778"/>
                      <a:pt x="294846" y="963159"/>
                      <a:pt x="275011" y="955458"/>
                    </a:cubicBezTo>
                    <a:cubicBezTo>
                      <a:pt x="273536" y="954311"/>
                      <a:pt x="272061" y="953082"/>
                      <a:pt x="270668" y="951935"/>
                    </a:cubicBezTo>
                    <a:cubicBezTo>
                      <a:pt x="228623" y="915643"/>
                      <a:pt x="193216" y="873288"/>
                      <a:pt x="173792" y="820447"/>
                    </a:cubicBezTo>
                    <a:cubicBezTo>
                      <a:pt x="155023" y="756300"/>
                      <a:pt x="145762" y="688467"/>
                      <a:pt x="148467" y="621616"/>
                    </a:cubicBezTo>
                    <a:cubicBezTo>
                      <a:pt x="150843" y="509626"/>
                      <a:pt x="166907" y="393948"/>
                      <a:pt x="228541" y="297851"/>
                    </a:cubicBezTo>
                    <a:cubicBezTo>
                      <a:pt x="249686" y="259265"/>
                      <a:pt x="272143" y="220351"/>
                      <a:pt x="306976" y="191841"/>
                    </a:cubicBezTo>
                    <a:cubicBezTo>
                      <a:pt x="345824" y="160054"/>
                      <a:pt x="386476" y="128104"/>
                      <a:pt x="431799" y="106148"/>
                    </a:cubicBezTo>
                    <a:cubicBezTo>
                      <a:pt x="436963" y="107869"/>
                      <a:pt x="442946" y="108934"/>
                      <a:pt x="446552" y="109999"/>
                    </a:cubicBezTo>
                    <a:cubicBezTo>
                      <a:pt x="522610" y="126302"/>
                      <a:pt x="591866" y="169804"/>
                      <a:pt x="636697" y="233786"/>
                    </a:cubicBezTo>
                    <a:cubicBezTo>
                      <a:pt x="701937" y="331686"/>
                      <a:pt x="708411" y="450640"/>
                      <a:pt x="702428" y="56582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5" name="Google Shape;1865;p33"/>
              <p:cNvSpPr/>
              <p:nvPr/>
            </p:nvSpPr>
            <p:spPr>
              <a:xfrm>
                <a:off x="17326555" y="2206894"/>
                <a:ext cx="1077787" cy="1207457"/>
              </a:xfrm>
              <a:custGeom>
                <a:rect b="b" l="l" r="r" t="t"/>
                <a:pathLst>
                  <a:path extrusionOk="0" h="1207457" w="1077787">
                    <a:moveTo>
                      <a:pt x="614521" y="7840"/>
                    </a:moveTo>
                    <a:cubicBezTo>
                      <a:pt x="554691" y="2842"/>
                      <a:pt x="492729" y="-6497"/>
                      <a:pt x="433473" y="6938"/>
                    </a:cubicBezTo>
                    <a:cubicBezTo>
                      <a:pt x="341269" y="25208"/>
                      <a:pt x="261523" y="81981"/>
                      <a:pt x="207839" y="158335"/>
                    </a:cubicBezTo>
                    <a:cubicBezTo>
                      <a:pt x="158910" y="219860"/>
                      <a:pt x="104735" y="279583"/>
                      <a:pt x="75721" y="353806"/>
                    </a:cubicBezTo>
                    <a:cubicBezTo>
                      <a:pt x="33758" y="454000"/>
                      <a:pt x="13023" y="562631"/>
                      <a:pt x="1548" y="670280"/>
                    </a:cubicBezTo>
                    <a:cubicBezTo>
                      <a:pt x="-3697" y="777519"/>
                      <a:pt x="2040" y="893769"/>
                      <a:pt x="55969" y="989130"/>
                    </a:cubicBezTo>
                    <a:cubicBezTo>
                      <a:pt x="78672" y="1030010"/>
                      <a:pt x="118340" y="1056717"/>
                      <a:pt x="155959" y="1082605"/>
                    </a:cubicBezTo>
                    <a:cubicBezTo>
                      <a:pt x="192103" y="1109804"/>
                      <a:pt x="229723" y="1135365"/>
                      <a:pt x="272505" y="1150848"/>
                    </a:cubicBezTo>
                    <a:cubicBezTo>
                      <a:pt x="330286" y="1170756"/>
                      <a:pt x="390936" y="1187960"/>
                      <a:pt x="452487" y="1187796"/>
                    </a:cubicBezTo>
                    <a:cubicBezTo>
                      <a:pt x="483878" y="1198774"/>
                      <a:pt x="512318" y="1205000"/>
                      <a:pt x="546659" y="1206966"/>
                    </a:cubicBezTo>
                    <a:cubicBezTo>
                      <a:pt x="553461" y="1207294"/>
                      <a:pt x="560182" y="1207458"/>
                      <a:pt x="567066" y="1207458"/>
                    </a:cubicBezTo>
                    <a:cubicBezTo>
                      <a:pt x="634929" y="1207458"/>
                      <a:pt x="705168" y="1192302"/>
                      <a:pt x="763031" y="1156911"/>
                    </a:cubicBezTo>
                    <a:cubicBezTo>
                      <a:pt x="816058" y="1122584"/>
                      <a:pt x="855317" y="1072283"/>
                      <a:pt x="899083" y="1027552"/>
                    </a:cubicBezTo>
                    <a:cubicBezTo>
                      <a:pt x="977764" y="949478"/>
                      <a:pt x="1017432" y="841502"/>
                      <a:pt x="1042102" y="735574"/>
                    </a:cubicBezTo>
                    <a:cubicBezTo>
                      <a:pt x="1072181" y="618176"/>
                      <a:pt x="1087835" y="494962"/>
                      <a:pt x="1070705" y="374369"/>
                    </a:cubicBezTo>
                    <a:cubicBezTo>
                      <a:pt x="1053658" y="300637"/>
                      <a:pt x="1038331" y="221253"/>
                      <a:pt x="988008" y="162103"/>
                    </a:cubicBezTo>
                    <a:cubicBezTo>
                      <a:pt x="934407" y="105985"/>
                      <a:pt x="867365" y="58633"/>
                      <a:pt x="791471" y="38643"/>
                    </a:cubicBezTo>
                    <a:cubicBezTo>
                      <a:pt x="733280" y="24634"/>
                      <a:pt x="673695" y="16442"/>
                      <a:pt x="614521" y="7840"/>
                    </a:cubicBezTo>
                    <a:close/>
                    <a:moveTo>
                      <a:pt x="197185" y="1059748"/>
                    </a:moveTo>
                    <a:cubicBezTo>
                      <a:pt x="162434" y="1034024"/>
                      <a:pt x="122356" y="1012478"/>
                      <a:pt x="97604" y="976022"/>
                    </a:cubicBezTo>
                    <a:cubicBezTo>
                      <a:pt x="64247" y="926048"/>
                      <a:pt x="52855" y="865833"/>
                      <a:pt x="45397" y="807257"/>
                    </a:cubicBezTo>
                    <a:cubicBezTo>
                      <a:pt x="31955" y="718861"/>
                      <a:pt x="42036" y="630465"/>
                      <a:pt x="60395" y="541331"/>
                    </a:cubicBezTo>
                    <a:cubicBezTo>
                      <a:pt x="98342" y="351676"/>
                      <a:pt x="151616" y="289987"/>
                      <a:pt x="272505" y="146456"/>
                    </a:cubicBezTo>
                    <a:cubicBezTo>
                      <a:pt x="342416" y="68054"/>
                      <a:pt x="424867" y="42985"/>
                      <a:pt x="516498" y="42985"/>
                    </a:cubicBezTo>
                    <a:cubicBezTo>
                      <a:pt x="549281" y="42985"/>
                      <a:pt x="583212" y="46180"/>
                      <a:pt x="618209" y="51260"/>
                    </a:cubicBezTo>
                    <a:cubicBezTo>
                      <a:pt x="535266" y="54537"/>
                      <a:pt x="460683" y="94761"/>
                      <a:pt x="397903" y="146620"/>
                    </a:cubicBezTo>
                    <a:cubicBezTo>
                      <a:pt x="253245" y="244765"/>
                      <a:pt x="178498" y="429668"/>
                      <a:pt x="151042" y="596958"/>
                    </a:cubicBezTo>
                    <a:cubicBezTo>
                      <a:pt x="138584" y="691908"/>
                      <a:pt x="145714" y="787841"/>
                      <a:pt x="173826" y="879515"/>
                    </a:cubicBezTo>
                    <a:cubicBezTo>
                      <a:pt x="182514" y="910564"/>
                      <a:pt x="191284" y="940548"/>
                      <a:pt x="205381" y="970041"/>
                    </a:cubicBezTo>
                    <a:cubicBezTo>
                      <a:pt x="233083" y="1025258"/>
                      <a:pt x="263654" y="1081950"/>
                      <a:pt x="313977" y="1119799"/>
                    </a:cubicBezTo>
                    <a:cubicBezTo>
                      <a:pt x="271604" y="1107510"/>
                      <a:pt x="231854" y="1087029"/>
                      <a:pt x="197185" y="1059748"/>
                    </a:cubicBezTo>
                    <a:close/>
                    <a:moveTo>
                      <a:pt x="970961" y="209947"/>
                    </a:moveTo>
                    <a:cubicBezTo>
                      <a:pt x="993172" y="244355"/>
                      <a:pt x="1004728" y="286301"/>
                      <a:pt x="1015629" y="325706"/>
                    </a:cubicBezTo>
                    <a:cubicBezTo>
                      <a:pt x="1030381" y="376254"/>
                      <a:pt x="1036610" y="428357"/>
                      <a:pt x="1034316" y="480953"/>
                    </a:cubicBezTo>
                    <a:cubicBezTo>
                      <a:pt x="1035955" y="566973"/>
                      <a:pt x="1019563" y="651847"/>
                      <a:pt x="998417" y="735000"/>
                    </a:cubicBezTo>
                    <a:cubicBezTo>
                      <a:pt x="981534" y="807257"/>
                      <a:pt x="955799" y="878286"/>
                      <a:pt x="915065" y="942187"/>
                    </a:cubicBezTo>
                    <a:cubicBezTo>
                      <a:pt x="890969" y="976759"/>
                      <a:pt x="860562" y="1005924"/>
                      <a:pt x="831876" y="1036564"/>
                    </a:cubicBezTo>
                    <a:cubicBezTo>
                      <a:pt x="798191" y="1073020"/>
                      <a:pt x="765899" y="1108657"/>
                      <a:pt x="720904" y="1132333"/>
                    </a:cubicBezTo>
                    <a:cubicBezTo>
                      <a:pt x="673695" y="1153060"/>
                      <a:pt x="621487" y="1164775"/>
                      <a:pt x="569853" y="1165267"/>
                    </a:cubicBezTo>
                    <a:cubicBezTo>
                      <a:pt x="562477" y="1165349"/>
                      <a:pt x="555182" y="1164857"/>
                      <a:pt x="547806" y="1164448"/>
                    </a:cubicBezTo>
                    <a:cubicBezTo>
                      <a:pt x="546085" y="1158795"/>
                      <a:pt x="540758" y="1154863"/>
                      <a:pt x="534692" y="1154781"/>
                    </a:cubicBezTo>
                    <a:cubicBezTo>
                      <a:pt x="517317" y="1154371"/>
                      <a:pt x="499696" y="1154043"/>
                      <a:pt x="482485" y="1150521"/>
                    </a:cubicBezTo>
                    <a:cubicBezTo>
                      <a:pt x="422572" y="1136511"/>
                      <a:pt x="361103" y="1109067"/>
                      <a:pt x="316517" y="1065483"/>
                    </a:cubicBezTo>
                    <a:cubicBezTo>
                      <a:pt x="242016" y="983395"/>
                      <a:pt x="210462" y="873125"/>
                      <a:pt x="192021" y="766049"/>
                    </a:cubicBezTo>
                    <a:cubicBezTo>
                      <a:pt x="175875" y="645785"/>
                      <a:pt x="200709" y="524291"/>
                      <a:pt x="246524" y="413037"/>
                    </a:cubicBezTo>
                    <a:cubicBezTo>
                      <a:pt x="274718" y="343402"/>
                      <a:pt x="314796" y="277453"/>
                      <a:pt x="367004" y="223301"/>
                    </a:cubicBezTo>
                    <a:cubicBezTo>
                      <a:pt x="407492" y="188974"/>
                      <a:pt x="449455" y="155467"/>
                      <a:pt x="494369" y="127204"/>
                    </a:cubicBezTo>
                    <a:cubicBezTo>
                      <a:pt x="560346" y="88290"/>
                      <a:pt x="636732" y="81735"/>
                      <a:pt x="712216" y="81735"/>
                    </a:cubicBezTo>
                    <a:cubicBezTo>
                      <a:pt x="712954" y="81735"/>
                      <a:pt x="713691" y="81735"/>
                      <a:pt x="714347" y="81735"/>
                    </a:cubicBezTo>
                    <a:cubicBezTo>
                      <a:pt x="758277" y="81981"/>
                      <a:pt x="804420" y="81572"/>
                      <a:pt x="843596" y="104101"/>
                    </a:cubicBezTo>
                    <a:cubicBezTo>
                      <a:pt x="891461" y="131873"/>
                      <a:pt x="938423" y="163824"/>
                      <a:pt x="970961" y="20994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66" name="Google Shape;1866;p33"/>
            <p:cNvSpPr/>
            <p:nvPr/>
          </p:nvSpPr>
          <p:spPr>
            <a:xfrm>
              <a:off x="15592044" y="-297614"/>
              <a:ext cx="1259875" cy="1746294"/>
            </a:xfrm>
            <a:custGeom>
              <a:rect b="b" l="l" r="r" t="t"/>
              <a:pathLst>
                <a:path extrusionOk="0" h="1746294" w="1259875">
                  <a:moveTo>
                    <a:pt x="939825" y="30532"/>
                  </a:moveTo>
                  <a:cubicBezTo>
                    <a:pt x="1045061" y="7184"/>
                    <a:pt x="1152509" y="-2074"/>
                    <a:pt x="1259876" y="384"/>
                  </a:cubicBezTo>
                  <a:cubicBezTo>
                    <a:pt x="1197833" y="30204"/>
                    <a:pt x="1142264" y="71740"/>
                    <a:pt x="1083992" y="108033"/>
                  </a:cubicBezTo>
                  <a:cubicBezTo>
                    <a:pt x="1015146" y="161038"/>
                    <a:pt x="944579" y="212978"/>
                    <a:pt x="883601" y="275158"/>
                  </a:cubicBezTo>
                  <a:cubicBezTo>
                    <a:pt x="836065" y="326279"/>
                    <a:pt x="794840" y="382889"/>
                    <a:pt x="750910" y="437205"/>
                  </a:cubicBezTo>
                  <a:cubicBezTo>
                    <a:pt x="710586" y="493487"/>
                    <a:pt x="674524" y="553128"/>
                    <a:pt x="639281" y="612687"/>
                  </a:cubicBezTo>
                  <a:cubicBezTo>
                    <a:pt x="583959" y="718860"/>
                    <a:pt x="525358" y="823887"/>
                    <a:pt x="479707" y="934567"/>
                  </a:cubicBezTo>
                  <a:cubicBezTo>
                    <a:pt x="439793" y="1047213"/>
                    <a:pt x="409550" y="1163382"/>
                    <a:pt x="385946" y="1280452"/>
                  </a:cubicBezTo>
                  <a:cubicBezTo>
                    <a:pt x="372504" y="1346647"/>
                    <a:pt x="362095" y="1413497"/>
                    <a:pt x="357424" y="1480921"/>
                  </a:cubicBezTo>
                  <a:cubicBezTo>
                    <a:pt x="355539" y="1515902"/>
                    <a:pt x="350457" y="1552195"/>
                    <a:pt x="357096" y="1586767"/>
                  </a:cubicBezTo>
                  <a:cubicBezTo>
                    <a:pt x="358735" y="1592584"/>
                    <a:pt x="362587" y="1596434"/>
                    <a:pt x="367259" y="1598482"/>
                  </a:cubicBezTo>
                  <a:cubicBezTo>
                    <a:pt x="360046" y="1692040"/>
                    <a:pt x="299970" y="1758562"/>
                    <a:pt x="200964" y="1744389"/>
                  </a:cubicBezTo>
                  <a:cubicBezTo>
                    <a:pt x="20490" y="1730380"/>
                    <a:pt x="18277" y="1617079"/>
                    <a:pt x="0" y="1472237"/>
                  </a:cubicBezTo>
                  <a:cubicBezTo>
                    <a:pt x="1065" y="1414398"/>
                    <a:pt x="1557" y="1356478"/>
                    <a:pt x="4999" y="1298885"/>
                  </a:cubicBezTo>
                  <a:cubicBezTo>
                    <a:pt x="18851" y="1171083"/>
                    <a:pt x="51061" y="1043854"/>
                    <a:pt x="89172" y="920558"/>
                  </a:cubicBezTo>
                  <a:cubicBezTo>
                    <a:pt x="121545" y="811763"/>
                    <a:pt x="168262" y="708292"/>
                    <a:pt x="218503" y="606706"/>
                  </a:cubicBezTo>
                  <a:cubicBezTo>
                    <a:pt x="296774" y="435566"/>
                    <a:pt x="402747" y="266392"/>
                    <a:pt x="568960" y="168820"/>
                  </a:cubicBezTo>
                  <a:cubicBezTo>
                    <a:pt x="682638" y="100577"/>
                    <a:pt x="810166" y="57158"/>
                    <a:pt x="939825" y="305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7" name="Google Shape;1867;p33"/>
            <p:cNvSpPr/>
            <p:nvPr/>
          </p:nvSpPr>
          <p:spPr>
            <a:xfrm>
              <a:off x="16640466" y="-412388"/>
              <a:ext cx="1913111" cy="2211356"/>
            </a:xfrm>
            <a:custGeom>
              <a:rect b="b" l="l" r="r" t="t"/>
              <a:pathLst>
                <a:path extrusionOk="0" h="2211356" w="1913111">
                  <a:moveTo>
                    <a:pt x="1874324" y="821920"/>
                  </a:moveTo>
                  <a:cubicBezTo>
                    <a:pt x="1895469" y="913266"/>
                    <a:pt x="1913828" y="1003137"/>
                    <a:pt x="1913090" y="1097923"/>
                  </a:cubicBezTo>
                  <a:cubicBezTo>
                    <a:pt x="1912926" y="1219663"/>
                    <a:pt x="1907189" y="1342140"/>
                    <a:pt x="1882192" y="1461503"/>
                  </a:cubicBezTo>
                  <a:cubicBezTo>
                    <a:pt x="1857686" y="1597498"/>
                    <a:pt x="1811215" y="1728003"/>
                    <a:pt x="1751631" y="1852610"/>
                  </a:cubicBezTo>
                  <a:cubicBezTo>
                    <a:pt x="1711143" y="1951247"/>
                    <a:pt x="1658115" y="2047262"/>
                    <a:pt x="1583369" y="2124108"/>
                  </a:cubicBezTo>
                  <a:cubicBezTo>
                    <a:pt x="1557633" y="2156959"/>
                    <a:pt x="1520916" y="2176621"/>
                    <a:pt x="1484280" y="2194890"/>
                  </a:cubicBezTo>
                  <a:cubicBezTo>
                    <a:pt x="1467806" y="2203001"/>
                    <a:pt x="1450595" y="2210456"/>
                    <a:pt x="1431990" y="2211357"/>
                  </a:cubicBezTo>
                  <a:cubicBezTo>
                    <a:pt x="1389535" y="2210701"/>
                    <a:pt x="1345605" y="2208571"/>
                    <a:pt x="1308396" y="2185223"/>
                  </a:cubicBezTo>
                  <a:cubicBezTo>
                    <a:pt x="1272088" y="2157533"/>
                    <a:pt x="1247418" y="2108542"/>
                    <a:pt x="1255942" y="2062500"/>
                  </a:cubicBezTo>
                  <a:cubicBezTo>
                    <a:pt x="1268810" y="2017360"/>
                    <a:pt x="1289217" y="1974514"/>
                    <a:pt x="1306347" y="1930766"/>
                  </a:cubicBezTo>
                  <a:cubicBezTo>
                    <a:pt x="1324705" y="1881857"/>
                    <a:pt x="1343720" y="1833276"/>
                    <a:pt x="1366833" y="1786333"/>
                  </a:cubicBezTo>
                  <a:cubicBezTo>
                    <a:pt x="1430761" y="1645669"/>
                    <a:pt x="1477641" y="1497222"/>
                    <a:pt x="1504524" y="1345089"/>
                  </a:cubicBezTo>
                  <a:cubicBezTo>
                    <a:pt x="1542553" y="1125286"/>
                    <a:pt x="1516162" y="893686"/>
                    <a:pt x="1417237" y="692725"/>
                  </a:cubicBezTo>
                  <a:cubicBezTo>
                    <a:pt x="1347326" y="564841"/>
                    <a:pt x="1246763" y="452933"/>
                    <a:pt x="1129233" y="366912"/>
                  </a:cubicBezTo>
                  <a:cubicBezTo>
                    <a:pt x="1063584" y="321198"/>
                    <a:pt x="992525" y="283759"/>
                    <a:pt x="921795" y="246565"/>
                  </a:cubicBezTo>
                  <a:cubicBezTo>
                    <a:pt x="848687" y="208716"/>
                    <a:pt x="775415" y="170212"/>
                    <a:pt x="696243" y="146536"/>
                  </a:cubicBezTo>
                  <a:cubicBezTo>
                    <a:pt x="587811" y="111062"/>
                    <a:pt x="474052" y="97791"/>
                    <a:pt x="361276" y="84191"/>
                  </a:cubicBezTo>
                  <a:cubicBezTo>
                    <a:pt x="300626" y="76245"/>
                    <a:pt x="239567" y="72230"/>
                    <a:pt x="178507" y="72230"/>
                  </a:cubicBezTo>
                  <a:cubicBezTo>
                    <a:pt x="118841" y="72230"/>
                    <a:pt x="59257" y="76081"/>
                    <a:pt x="0" y="84027"/>
                  </a:cubicBezTo>
                  <a:cubicBezTo>
                    <a:pt x="75239" y="59778"/>
                    <a:pt x="149657" y="32579"/>
                    <a:pt x="228584" y="22666"/>
                  </a:cubicBezTo>
                  <a:cubicBezTo>
                    <a:pt x="292594" y="12507"/>
                    <a:pt x="357260" y="8329"/>
                    <a:pt x="421680" y="874"/>
                  </a:cubicBezTo>
                  <a:cubicBezTo>
                    <a:pt x="447579" y="-355"/>
                    <a:pt x="476101" y="-27"/>
                    <a:pt x="504295" y="301"/>
                  </a:cubicBezTo>
                  <a:cubicBezTo>
                    <a:pt x="520031" y="465"/>
                    <a:pt x="535603" y="628"/>
                    <a:pt x="550602" y="546"/>
                  </a:cubicBezTo>
                  <a:cubicBezTo>
                    <a:pt x="597728" y="628"/>
                    <a:pt x="644937" y="383"/>
                    <a:pt x="692145" y="3250"/>
                  </a:cubicBezTo>
                  <a:cubicBezTo>
                    <a:pt x="810658" y="13572"/>
                    <a:pt x="925401" y="46506"/>
                    <a:pt x="1040635" y="74115"/>
                  </a:cubicBezTo>
                  <a:cubicBezTo>
                    <a:pt x="1168573" y="107458"/>
                    <a:pt x="1294135" y="146781"/>
                    <a:pt x="1406665" y="218875"/>
                  </a:cubicBezTo>
                  <a:cubicBezTo>
                    <a:pt x="1458381" y="258444"/>
                    <a:pt x="1512556" y="294737"/>
                    <a:pt x="1562223" y="336846"/>
                  </a:cubicBezTo>
                  <a:cubicBezTo>
                    <a:pt x="1604104" y="377398"/>
                    <a:pt x="1651559" y="418524"/>
                    <a:pt x="1690899" y="462927"/>
                  </a:cubicBezTo>
                  <a:cubicBezTo>
                    <a:pt x="1777366" y="565824"/>
                    <a:pt x="1847277" y="689039"/>
                    <a:pt x="1874324" y="8219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8" name="Google Shape;1868;p33"/>
            <p:cNvSpPr/>
            <p:nvPr/>
          </p:nvSpPr>
          <p:spPr>
            <a:xfrm>
              <a:off x="17513639" y="2288629"/>
              <a:ext cx="847693" cy="1083540"/>
            </a:xfrm>
            <a:custGeom>
              <a:rect b="b" l="l" r="r" t="t"/>
              <a:pathLst>
                <a:path extrusionOk="0" h="1083540" w="847693">
                  <a:moveTo>
                    <a:pt x="828544" y="243971"/>
                  </a:moveTo>
                  <a:cubicBezTo>
                    <a:pt x="843296" y="294518"/>
                    <a:pt x="849525" y="346622"/>
                    <a:pt x="847230" y="399217"/>
                  </a:cubicBezTo>
                  <a:cubicBezTo>
                    <a:pt x="848870" y="485238"/>
                    <a:pt x="832478" y="570111"/>
                    <a:pt x="811332" y="653265"/>
                  </a:cubicBezTo>
                  <a:cubicBezTo>
                    <a:pt x="794449" y="725522"/>
                    <a:pt x="768713" y="796550"/>
                    <a:pt x="727980" y="860451"/>
                  </a:cubicBezTo>
                  <a:cubicBezTo>
                    <a:pt x="703884" y="895023"/>
                    <a:pt x="673477" y="924188"/>
                    <a:pt x="644791" y="954828"/>
                  </a:cubicBezTo>
                  <a:cubicBezTo>
                    <a:pt x="611106" y="991285"/>
                    <a:pt x="578814" y="1026922"/>
                    <a:pt x="533819" y="1050598"/>
                  </a:cubicBezTo>
                  <a:cubicBezTo>
                    <a:pt x="486610" y="1071325"/>
                    <a:pt x="434402" y="1083040"/>
                    <a:pt x="382768" y="1083531"/>
                  </a:cubicBezTo>
                  <a:cubicBezTo>
                    <a:pt x="375392" y="1083613"/>
                    <a:pt x="368097" y="1083122"/>
                    <a:pt x="360721" y="1082712"/>
                  </a:cubicBezTo>
                  <a:cubicBezTo>
                    <a:pt x="359000" y="1077059"/>
                    <a:pt x="353673" y="1073127"/>
                    <a:pt x="347607" y="1073045"/>
                  </a:cubicBezTo>
                  <a:cubicBezTo>
                    <a:pt x="330232" y="1072636"/>
                    <a:pt x="312611" y="1072308"/>
                    <a:pt x="295399" y="1068785"/>
                  </a:cubicBezTo>
                  <a:cubicBezTo>
                    <a:pt x="235487" y="1054776"/>
                    <a:pt x="174018" y="1027331"/>
                    <a:pt x="129432" y="983748"/>
                  </a:cubicBezTo>
                  <a:cubicBezTo>
                    <a:pt x="54931" y="901659"/>
                    <a:pt x="23377" y="791389"/>
                    <a:pt x="4936" y="684314"/>
                  </a:cubicBezTo>
                  <a:cubicBezTo>
                    <a:pt x="-11210" y="564049"/>
                    <a:pt x="13624" y="442555"/>
                    <a:pt x="59439" y="331302"/>
                  </a:cubicBezTo>
                  <a:cubicBezTo>
                    <a:pt x="87633" y="261666"/>
                    <a:pt x="127711" y="195717"/>
                    <a:pt x="179919" y="141565"/>
                  </a:cubicBezTo>
                  <a:cubicBezTo>
                    <a:pt x="220407" y="107239"/>
                    <a:pt x="262370" y="73732"/>
                    <a:pt x="307284" y="45468"/>
                  </a:cubicBezTo>
                  <a:cubicBezTo>
                    <a:pt x="373261" y="6554"/>
                    <a:pt x="449647" y="0"/>
                    <a:pt x="525131" y="0"/>
                  </a:cubicBezTo>
                  <a:cubicBezTo>
                    <a:pt x="525869" y="0"/>
                    <a:pt x="526606" y="0"/>
                    <a:pt x="527262" y="0"/>
                  </a:cubicBezTo>
                  <a:cubicBezTo>
                    <a:pt x="571192" y="246"/>
                    <a:pt x="617335" y="-164"/>
                    <a:pt x="656511" y="22365"/>
                  </a:cubicBezTo>
                  <a:cubicBezTo>
                    <a:pt x="704294" y="50220"/>
                    <a:pt x="751256" y="82170"/>
                    <a:pt x="783794" y="128294"/>
                  </a:cubicBezTo>
                  <a:cubicBezTo>
                    <a:pt x="806087" y="162620"/>
                    <a:pt x="817561" y="204565"/>
                    <a:pt x="828544" y="2439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9" name="Google Shape;1869;p33"/>
            <p:cNvSpPr/>
            <p:nvPr/>
          </p:nvSpPr>
          <p:spPr>
            <a:xfrm>
              <a:off x="17365691" y="2249961"/>
              <a:ext cx="578989" cy="1076895"/>
            </a:xfrm>
            <a:custGeom>
              <a:rect b="b" l="l" r="r" t="t"/>
              <a:pathLst>
                <a:path extrusionOk="0" h="1076895" w="578989">
                  <a:moveTo>
                    <a:pt x="477279" y="0"/>
                  </a:moveTo>
                  <a:cubicBezTo>
                    <a:pt x="510062" y="0"/>
                    <a:pt x="543993" y="3195"/>
                    <a:pt x="578990" y="8356"/>
                  </a:cubicBezTo>
                  <a:cubicBezTo>
                    <a:pt x="496047" y="11633"/>
                    <a:pt x="421464" y="51858"/>
                    <a:pt x="358684" y="103716"/>
                  </a:cubicBezTo>
                  <a:cubicBezTo>
                    <a:pt x="214026" y="201862"/>
                    <a:pt x="139279" y="386765"/>
                    <a:pt x="111823" y="554054"/>
                  </a:cubicBezTo>
                  <a:cubicBezTo>
                    <a:pt x="99365" y="649005"/>
                    <a:pt x="106495" y="744938"/>
                    <a:pt x="134607" y="836611"/>
                  </a:cubicBezTo>
                  <a:cubicBezTo>
                    <a:pt x="143295" y="867661"/>
                    <a:pt x="152064" y="897645"/>
                    <a:pt x="166161" y="927138"/>
                  </a:cubicBezTo>
                  <a:cubicBezTo>
                    <a:pt x="193864" y="982355"/>
                    <a:pt x="224435" y="1039047"/>
                    <a:pt x="274757" y="1076896"/>
                  </a:cubicBezTo>
                  <a:cubicBezTo>
                    <a:pt x="232385" y="1064525"/>
                    <a:pt x="192634" y="1044044"/>
                    <a:pt x="157966" y="1016763"/>
                  </a:cubicBezTo>
                  <a:cubicBezTo>
                    <a:pt x="123215" y="991039"/>
                    <a:pt x="83137" y="969493"/>
                    <a:pt x="58385" y="933036"/>
                  </a:cubicBezTo>
                  <a:cubicBezTo>
                    <a:pt x="25028" y="883063"/>
                    <a:pt x="13636" y="822848"/>
                    <a:pt x="6177" y="764272"/>
                  </a:cubicBezTo>
                  <a:cubicBezTo>
                    <a:pt x="-7264" y="675876"/>
                    <a:pt x="2817" y="587480"/>
                    <a:pt x="21176" y="498346"/>
                  </a:cubicBezTo>
                  <a:cubicBezTo>
                    <a:pt x="59123" y="308691"/>
                    <a:pt x="112396" y="247002"/>
                    <a:pt x="233286" y="103470"/>
                  </a:cubicBezTo>
                  <a:cubicBezTo>
                    <a:pt x="303279" y="24987"/>
                    <a:pt x="385648" y="0"/>
                    <a:pt x="4772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0" name="Google Shape;1870;p33"/>
            <p:cNvSpPr/>
            <p:nvPr/>
          </p:nvSpPr>
          <p:spPr>
            <a:xfrm>
              <a:off x="15133691" y="1863114"/>
              <a:ext cx="173217" cy="895187"/>
            </a:xfrm>
            <a:custGeom>
              <a:rect b="b" l="l" r="r" t="t"/>
              <a:pathLst>
                <a:path extrusionOk="0" h="895187" w="173217">
                  <a:moveTo>
                    <a:pt x="133959" y="0"/>
                  </a:moveTo>
                  <a:cubicBezTo>
                    <a:pt x="133795" y="574"/>
                    <a:pt x="133631" y="1147"/>
                    <a:pt x="133467" y="1721"/>
                  </a:cubicBezTo>
                  <a:cubicBezTo>
                    <a:pt x="116502" y="64393"/>
                    <a:pt x="96668" y="126737"/>
                    <a:pt x="84538" y="190638"/>
                  </a:cubicBezTo>
                  <a:cubicBezTo>
                    <a:pt x="76916" y="238236"/>
                    <a:pt x="74047" y="286571"/>
                    <a:pt x="66507" y="334169"/>
                  </a:cubicBezTo>
                  <a:cubicBezTo>
                    <a:pt x="55934" y="414947"/>
                    <a:pt x="52410" y="498182"/>
                    <a:pt x="63147" y="579041"/>
                  </a:cubicBezTo>
                  <a:cubicBezTo>
                    <a:pt x="71506" y="643762"/>
                    <a:pt x="91504" y="705696"/>
                    <a:pt x="113469" y="766812"/>
                  </a:cubicBezTo>
                  <a:cubicBezTo>
                    <a:pt x="129042" y="811625"/>
                    <a:pt x="149040" y="854553"/>
                    <a:pt x="173218" y="895187"/>
                  </a:cubicBezTo>
                  <a:cubicBezTo>
                    <a:pt x="84374" y="858157"/>
                    <a:pt x="84620" y="814738"/>
                    <a:pt x="43558" y="715118"/>
                  </a:cubicBezTo>
                  <a:cubicBezTo>
                    <a:pt x="1267" y="594771"/>
                    <a:pt x="-8322" y="465658"/>
                    <a:pt x="6595" y="339413"/>
                  </a:cubicBezTo>
                  <a:cubicBezTo>
                    <a:pt x="15200" y="251590"/>
                    <a:pt x="27576" y="163521"/>
                    <a:pt x="54623" y="79303"/>
                  </a:cubicBezTo>
                  <a:cubicBezTo>
                    <a:pt x="65933" y="48991"/>
                    <a:pt x="82571" y="14501"/>
                    <a:pt x="116338" y="5080"/>
                  </a:cubicBezTo>
                  <a:cubicBezTo>
                    <a:pt x="119125" y="4178"/>
                    <a:pt x="125845" y="2376"/>
                    <a:pt x="1339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1" name="Google Shape;1871;p33"/>
            <p:cNvSpPr/>
            <p:nvPr/>
          </p:nvSpPr>
          <p:spPr>
            <a:xfrm>
              <a:off x="16785455" y="1936274"/>
              <a:ext cx="791966" cy="1476520"/>
            </a:xfrm>
            <a:custGeom>
              <a:rect b="b" l="l" r="r" t="t"/>
              <a:pathLst>
                <a:path extrusionOk="0" h="1476520" w="791966">
                  <a:moveTo>
                    <a:pt x="750741" y="16056"/>
                  </a:moveTo>
                  <a:cubicBezTo>
                    <a:pt x="764346" y="17448"/>
                    <a:pt x="778115" y="19661"/>
                    <a:pt x="791967" y="21545"/>
                  </a:cubicBezTo>
                  <a:cubicBezTo>
                    <a:pt x="758036" y="39322"/>
                    <a:pt x="724760" y="58493"/>
                    <a:pt x="692222" y="78564"/>
                  </a:cubicBezTo>
                  <a:cubicBezTo>
                    <a:pt x="676158" y="87822"/>
                    <a:pt x="660996" y="98226"/>
                    <a:pt x="646325" y="109368"/>
                  </a:cubicBezTo>
                  <a:cubicBezTo>
                    <a:pt x="626983" y="99865"/>
                    <a:pt x="606493" y="91918"/>
                    <a:pt x="587151" y="82824"/>
                  </a:cubicBezTo>
                  <a:cubicBezTo>
                    <a:pt x="569448" y="76926"/>
                    <a:pt x="541581" y="54151"/>
                    <a:pt x="529124" y="78892"/>
                  </a:cubicBezTo>
                  <a:cubicBezTo>
                    <a:pt x="520026" y="105190"/>
                    <a:pt x="555760" y="109204"/>
                    <a:pt x="572972" y="116495"/>
                  </a:cubicBezTo>
                  <a:cubicBezTo>
                    <a:pt x="587888" y="121574"/>
                    <a:pt x="602641" y="127391"/>
                    <a:pt x="617476" y="132880"/>
                  </a:cubicBezTo>
                  <a:cubicBezTo>
                    <a:pt x="596822" y="150494"/>
                    <a:pt x="577152" y="169336"/>
                    <a:pt x="557482" y="187933"/>
                  </a:cubicBezTo>
                  <a:cubicBezTo>
                    <a:pt x="536664" y="206858"/>
                    <a:pt x="516666" y="226765"/>
                    <a:pt x="497651" y="247574"/>
                  </a:cubicBezTo>
                  <a:cubicBezTo>
                    <a:pt x="479948" y="242167"/>
                    <a:pt x="461507" y="238480"/>
                    <a:pt x="443640" y="233893"/>
                  </a:cubicBezTo>
                  <a:cubicBezTo>
                    <a:pt x="426511" y="230534"/>
                    <a:pt x="395858" y="217426"/>
                    <a:pt x="393563" y="245034"/>
                  </a:cubicBezTo>
                  <a:cubicBezTo>
                    <a:pt x="393727" y="264451"/>
                    <a:pt x="415528" y="263140"/>
                    <a:pt x="429543" y="263713"/>
                  </a:cubicBezTo>
                  <a:cubicBezTo>
                    <a:pt x="444460" y="264696"/>
                    <a:pt x="461507" y="267482"/>
                    <a:pt x="478227" y="269448"/>
                  </a:cubicBezTo>
                  <a:cubicBezTo>
                    <a:pt x="446673" y="306314"/>
                    <a:pt x="417987" y="345638"/>
                    <a:pt x="392744" y="387173"/>
                  </a:cubicBezTo>
                  <a:cubicBezTo>
                    <a:pt x="357829" y="445176"/>
                    <a:pt x="334962" y="509322"/>
                    <a:pt x="315620" y="573879"/>
                  </a:cubicBezTo>
                  <a:cubicBezTo>
                    <a:pt x="311030" y="587724"/>
                    <a:pt x="306769" y="601651"/>
                    <a:pt x="302916" y="615660"/>
                  </a:cubicBezTo>
                  <a:cubicBezTo>
                    <a:pt x="302425" y="615742"/>
                    <a:pt x="302015" y="615660"/>
                    <a:pt x="301523" y="615660"/>
                  </a:cubicBezTo>
                  <a:cubicBezTo>
                    <a:pt x="267756" y="617053"/>
                    <a:pt x="234235" y="613694"/>
                    <a:pt x="201451" y="606075"/>
                  </a:cubicBezTo>
                  <a:cubicBezTo>
                    <a:pt x="191370" y="604109"/>
                    <a:pt x="181453" y="612465"/>
                    <a:pt x="180142" y="622296"/>
                  </a:cubicBezTo>
                  <a:cubicBezTo>
                    <a:pt x="178502" y="651052"/>
                    <a:pt x="216204" y="644170"/>
                    <a:pt x="235136" y="647283"/>
                  </a:cubicBezTo>
                  <a:cubicBezTo>
                    <a:pt x="241201" y="647856"/>
                    <a:pt x="247184" y="648020"/>
                    <a:pt x="253167" y="648020"/>
                  </a:cubicBezTo>
                  <a:cubicBezTo>
                    <a:pt x="267182" y="648020"/>
                    <a:pt x="281197" y="646791"/>
                    <a:pt x="295294" y="645153"/>
                  </a:cubicBezTo>
                  <a:cubicBezTo>
                    <a:pt x="274149" y="731993"/>
                    <a:pt x="265379" y="821372"/>
                    <a:pt x="264314" y="910997"/>
                  </a:cubicBezTo>
                  <a:cubicBezTo>
                    <a:pt x="250872" y="910096"/>
                    <a:pt x="237267" y="910506"/>
                    <a:pt x="223744" y="910834"/>
                  </a:cubicBezTo>
                  <a:cubicBezTo>
                    <a:pt x="203664" y="911407"/>
                    <a:pt x="183502" y="911899"/>
                    <a:pt x="163668" y="908621"/>
                  </a:cubicBezTo>
                  <a:cubicBezTo>
                    <a:pt x="139572" y="906410"/>
                    <a:pt x="138260" y="942129"/>
                    <a:pt x="162275" y="942210"/>
                  </a:cubicBezTo>
                  <a:cubicBezTo>
                    <a:pt x="165717" y="942456"/>
                    <a:pt x="169159" y="942538"/>
                    <a:pt x="172683" y="942538"/>
                  </a:cubicBezTo>
                  <a:cubicBezTo>
                    <a:pt x="203008" y="942538"/>
                    <a:pt x="233087" y="935575"/>
                    <a:pt x="263412" y="932380"/>
                  </a:cubicBezTo>
                  <a:cubicBezTo>
                    <a:pt x="259478" y="1025364"/>
                    <a:pt x="269887" y="1118184"/>
                    <a:pt x="293983" y="1207973"/>
                  </a:cubicBezTo>
                  <a:cubicBezTo>
                    <a:pt x="279558" y="1207564"/>
                    <a:pt x="265215" y="1207154"/>
                    <a:pt x="250872" y="1206171"/>
                  </a:cubicBezTo>
                  <a:cubicBezTo>
                    <a:pt x="246283" y="1206498"/>
                    <a:pt x="240218" y="1205679"/>
                    <a:pt x="233743" y="1204860"/>
                  </a:cubicBezTo>
                  <a:cubicBezTo>
                    <a:pt x="215630" y="1202730"/>
                    <a:pt x="194321" y="1200518"/>
                    <a:pt x="192845" y="1221736"/>
                  </a:cubicBezTo>
                  <a:cubicBezTo>
                    <a:pt x="192845" y="1230912"/>
                    <a:pt x="200713" y="1239842"/>
                    <a:pt x="210139" y="1239842"/>
                  </a:cubicBezTo>
                  <a:cubicBezTo>
                    <a:pt x="210385" y="1239842"/>
                    <a:pt x="210712" y="1239842"/>
                    <a:pt x="210958" y="1239760"/>
                  </a:cubicBezTo>
                  <a:cubicBezTo>
                    <a:pt x="233497" y="1238613"/>
                    <a:pt x="255954" y="1236565"/>
                    <a:pt x="278411" y="1234844"/>
                  </a:cubicBezTo>
                  <a:cubicBezTo>
                    <a:pt x="282345" y="1233943"/>
                    <a:pt x="291196" y="1233615"/>
                    <a:pt x="301195" y="1232960"/>
                  </a:cubicBezTo>
                  <a:cubicBezTo>
                    <a:pt x="309145" y="1259586"/>
                    <a:pt x="318325" y="1285883"/>
                    <a:pt x="328652" y="1311771"/>
                  </a:cubicBezTo>
                  <a:cubicBezTo>
                    <a:pt x="354960" y="1372395"/>
                    <a:pt x="393727" y="1426629"/>
                    <a:pt x="437002" y="1476521"/>
                  </a:cubicBezTo>
                  <a:cubicBezTo>
                    <a:pt x="430691" y="1474555"/>
                    <a:pt x="424462" y="1472507"/>
                    <a:pt x="418315" y="1470213"/>
                  </a:cubicBezTo>
                  <a:cubicBezTo>
                    <a:pt x="365205" y="1455057"/>
                    <a:pt x="319800" y="1423844"/>
                    <a:pt x="271936" y="1397628"/>
                  </a:cubicBezTo>
                  <a:cubicBezTo>
                    <a:pt x="217433" y="1367234"/>
                    <a:pt x="150145" y="1356256"/>
                    <a:pt x="107198" y="1308249"/>
                  </a:cubicBezTo>
                  <a:cubicBezTo>
                    <a:pt x="82774" y="1277035"/>
                    <a:pt x="72201" y="1237548"/>
                    <a:pt x="56711" y="1201665"/>
                  </a:cubicBezTo>
                  <a:cubicBezTo>
                    <a:pt x="41958" y="1163816"/>
                    <a:pt x="25567" y="1126458"/>
                    <a:pt x="14584" y="1087380"/>
                  </a:cubicBezTo>
                  <a:cubicBezTo>
                    <a:pt x="-14019" y="979486"/>
                    <a:pt x="6388" y="866758"/>
                    <a:pt x="17371" y="757799"/>
                  </a:cubicBezTo>
                  <a:cubicBezTo>
                    <a:pt x="23354" y="613039"/>
                    <a:pt x="80561" y="478027"/>
                    <a:pt x="147030" y="351372"/>
                  </a:cubicBezTo>
                  <a:cubicBezTo>
                    <a:pt x="197763" y="243724"/>
                    <a:pt x="282017" y="155901"/>
                    <a:pt x="367664" y="74959"/>
                  </a:cubicBezTo>
                  <a:cubicBezTo>
                    <a:pt x="418479" y="32195"/>
                    <a:pt x="482817" y="2702"/>
                    <a:pt x="549777" y="408"/>
                  </a:cubicBezTo>
                  <a:cubicBezTo>
                    <a:pt x="616902" y="-1968"/>
                    <a:pt x="683944" y="6389"/>
                    <a:pt x="750741" y="160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2" name="Google Shape;1872;p33"/>
            <p:cNvSpPr/>
            <p:nvPr/>
          </p:nvSpPr>
          <p:spPr>
            <a:xfrm>
              <a:off x="15510744" y="1618652"/>
              <a:ext cx="1267007" cy="1521976"/>
            </a:xfrm>
            <a:custGeom>
              <a:rect b="b" l="l" r="r" t="t"/>
              <a:pathLst>
                <a:path extrusionOk="0" h="1521976" w="1267007">
                  <a:moveTo>
                    <a:pt x="1112347" y="681938"/>
                  </a:moveTo>
                  <a:cubicBezTo>
                    <a:pt x="1121690" y="670551"/>
                    <a:pt x="1111118" y="652609"/>
                    <a:pt x="1096693" y="654903"/>
                  </a:cubicBezTo>
                  <a:cubicBezTo>
                    <a:pt x="1088169" y="655723"/>
                    <a:pt x="1022520" y="658672"/>
                    <a:pt x="991621" y="668585"/>
                  </a:cubicBezTo>
                  <a:cubicBezTo>
                    <a:pt x="985966" y="583957"/>
                    <a:pt x="964493" y="500886"/>
                    <a:pt x="920890" y="435100"/>
                  </a:cubicBezTo>
                  <a:cubicBezTo>
                    <a:pt x="938594" y="426908"/>
                    <a:pt x="954658" y="415439"/>
                    <a:pt x="966870" y="400037"/>
                  </a:cubicBezTo>
                  <a:cubicBezTo>
                    <a:pt x="980967" y="383078"/>
                    <a:pt x="991457" y="363498"/>
                    <a:pt x="1001210" y="343836"/>
                  </a:cubicBezTo>
                  <a:cubicBezTo>
                    <a:pt x="1005308" y="335562"/>
                    <a:pt x="1000309" y="325158"/>
                    <a:pt x="992277" y="321799"/>
                  </a:cubicBezTo>
                  <a:cubicBezTo>
                    <a:pt x="984081" y="318358"/>
                    <a:pt x="973426" y="322209"/>
                    <a:pt x="970230" y="330729"/>
                  </a:cubicBezTo>
                  <a:cubicBezTo>
                    <a:pt x="963837" y="347605"/>
                    <a:pt x="956379" y="363990"/>
                    <a:pt x="946298" y="379064"/>
                  </a:cubicBezTo>
                  <a:cubicBezTo>
                    <a:pt x="936627" y="394466"/>
                    <a:pt x="922038" y="405525"/>
                    <a:pt x="907613" y="416340"/>
                  </a:cubicBezTo>
                  <a:cubicBezTo>
                    <a:pt x="895893" y="401102"/>
                    <a:pt x="882779" y="386929"/>
                    <a:pt x="868273" y="374149"/>
                  </a:cubicBezTo>
                  <a:cubicBezTo>
                    <a:pt x="830653" y="340232"/>
                    <a:pt x="784346" y="315081"/>
                    <a:pt x="734597" y="303939"/>
                  </a:cubicBezTo>
                  <a:cubicBezTo>
                    <a:pt x="731237" y="303448"/>
                    <a:pt x="727795" y="302793"/>
                    <a:pt x="724189" y="302137"/>
                  </a:cubicBezTo>
                  <a:cubicBezTo>
                    <a:pt x="726729" y="301400"/>
                    <a:pt x="729270" y="300662"/>
                    <a:pt x="731893" y="300007"/>
                  </a:cubicBezTo>
                  <a:cubicBezTo>
                    <a:pt x="754104" y="293617"/>
                    <a:pt x="776724" y="288456"/>
                    <a:pt x="799017" y="282311"/>
                  </a:cubicBezTo>
                  <a:cubicBezTo>
                    <a:pt x="805656" y="280345"/>
                    <a:pt x="821966" y="277068"/>
                    <a:pt x="815245" y="267319"/>
                  </a:cubicBezTo>
                  <a:cubicBezTo>
                    <a:pt x="800902" y="257242"/>
                    <a:pt x="780412" y="262813"/>
                    <a:pt x="763939" y="264206"/>
                  </a:cubicBezTo>
                  <a:cubicBezTo>
                    <a:pt x="691487" y="272071"/>
                    <a:pt x="626083" y="304103"/>
                    <a:pt x="567810" y="346376"/>
                  </a:cubicBezTo>
                  <a:cubicBezTo>
                    <a:pt x="568220" y="335235"/>
                    <a:pt x="567237" y="324011"/>
                    <a:pt x="565761" y="313525"/>
                  </a:cubicBezTo>
                  <a:cubicBezTo>
                    <a:pt x="561172" y="291896"/>
                    <a:pt x="528962" y="193751"/>
                    <a:pt x="497981" y="218001"/>
                  </a:cubicBezTo>
                  <a:cubicBezTo>
                    <a:pt x="489867" y="224309"/>
                    <a:pt x="488802" y="235696"/>
                    <a:pt x="494621" y="243807"/>
                  </a:cubicBezTo>
                  <a:cubicBezTo>
                    <a:pt x="521586" y="278953"/>
                    <a:pt x="544370" y="326141"/>
                    <a:pt x="535683" y="370708"/>
                  </a:cubicBezTo>
                  <a:cubicBezTo>
                    <a:pt x="476426" y="417159"/>
                    <a:pt x="440036" y="485566"/>
                    <a:pt x="407171" y="552662"/>
                  </a:cubicBezTo>
                  <a:cubicBezTo>
                    <a:pt x="370371" y="524234"/>
                    <a:pt x="297837" y="471311"/>
                    <a:pt x="287428" y="498510"/>
                  </a:cubicBezTo>
                  <a:cubicBezTo>
                    <a:pt x="284478" y="505473"/>
                    <a:pt x="287756" y="514567"/>
                    <a:pt x="295050" y="517270"/>
                  </a:cubicBezTo>
                  <a:cubicBezTo>
                    <a:pt x="332506" y="528904"/>
                    <a:pt x="365044" y="550532"/>
                    <a:pt x="398811" y="569702"/>
                  </a:cubicBezTo>
                  <a:cubicBezTo>
                    <a:pt x="397745" y="571914"/>
                    <a:pt x="396680" y="574126"/>
                    <a:pt x="395532" y="576420"/>
                  </a:cubicBezTo>
                  <a:cubicBezTo>
                    <a:pt x="368568" y="646629"/>
                    <a:pt x="357995" y="722655"/>
                    <a:pt x="353651" y="797452"/>
                  </a:cubicBezTo>
                  <a:cubicBezTo>
                    <a:pt x="348734" y="859386"/>
                    <a:pt x="352094" y="921567"/>
                    <a:pt x="363322" y="982519"/>
                  </a:cubicBezTo>
                  <a:cubicBezTo>
                    <a:pt x="354553" y="999395"/>
                    <a:pt x="341931" y="1013978"/>
                    <a:pt x="325048" y="1024136"/>
                  </a:cubicBezTo>
                  <a:cubicBezTo>
                    <a:pt x="301771" y="1039128"/>
                    <a:pt x="277183" y="1051827"/>
                    <a:pt x="253907" y="1066819"/>
                  </a:cubicBezTo>
                  <a:cubicBezTo>
                    <a:pt x="246449" y="1071571"/>
                    <a:pt x="243416" y="1081238"/>
                    <a:pt x="248006" y="1089102"/>
                  </a:cubicBezTo>
                  <a:cubicBezTo>
                    <a:pt x="251284" y="1094755"/>
                    <a:pt x="256120" y="1096967"/>
                    <a:pt x="261283" y="1096967"/>
                  </a:cubicBezTo>
                  <a:cubicBezTo>
                    <a:pt x="267266" y="1096967"/>
                    <a:pt x="273659" y="1093936"/>
                    <a:pt x="278495" y="1089676"/>
                  </a:cubicBezTo>
                  <a:cubicBezTo>
                    <a:pt x="298575" y="1076568"/>
                    <a:pt x="318901" y="1063870"/>
                    <a:pt x="338489" y="1049942"/>
                  </a:cubicBezTo>
                  <a:cubicBezTo>
                    <a:pt x="351766" y="1041586"/>
                    <a:pt x="362503" y="1030772"/>
                    <a:pt x="370863" y="1018401"/>
                  </a:cubicBezTo>
                  <a:cubicBezTo>
                    <a:pt x="372092" y="1023645"/>
                    <a:pt x="373321" y="1028806"/>
                    <a:pt x="374715" y="1033967"/>
                  </a:cubicBezTo>
                  <a:cubicBezTo>
                    <a:pt x="406515" y="1132195"/>
                    <a:pt x="485442" y="1213627"/>
                    <a:pt x="580186" y="1258112"/>
                  </a:cubicBezTo>
                  <a:cubicBezTo>
                    <a:pt x="587317" y="1278348"/>
                    <a:pt x="593873" y="1298747"/>
                    <a:pt x="588792" y="1320539"/>
                  </a:cubicBezTo>
                  <a:cubicBezTo>
                    <a:pt x="588218" y="1337661"/>
                    <a:pt x="562319" y="1357896"/>
                    <a:pt x="581334" y="1371659"/>
                  </a:cubicBezTo>
                  <a:cubicBezTo>
                    <a:pt x="584202" y="1372970"/>
                    <a:pt x="586743" y="1373626"/>
                    <a:pt x="589038" y="1373626"/>
                  </a:cubicBezTo>
                  <a:cubicBezTo>
                    <a:pt x="604036" y="1373626"/>
                    <a:pt x="609118" y="1348884"/>
                    <a:pt x="613052" y="1336350"/>
                  </a:cubicBezTo>
                  <a:cubicBezTo>
                    <a:pt x="618871" y="1313903"/>
                    <a:pt x="615101" y="1290636"/>
                    <a:pt x="606495" y="1269336"/>
                  </a:cubicBezTo>
                  <a:cubicBezTo>
                    <a:pt x="648950" y="1285721"/>
                    <a:pt x="693782" y="1294732"/>
                    <a:pt x="738613" y="1294732"/>
                  </a:cubicBezTo>
                  <a:cubicBezTo>
                    <a:pt x="739761" y="1294732"/>
                    <a:pt x="740908" y="1294732"/>
                    <a:pt x="742138" y="1294732"/>
                  </a:cubicBezTo>
                  <a:cubicBezTo>
                    <a:pt x="753776" y="1294896"/>
                    <a:pt x="763447" y="1284983"/>
                    <a:pt x="763447" y="1273432"/>
                  </a:cubicBezTo>
                  <a:cubicBezTo>
                    <a:pt x="763447" y="1261635"/>
                    <a:pt x="753776" y="1252377"/>
                    <a:pt x="742138" y="1252132"/>
                  </a:cubicBezTo>
                  <a:cubicBezTo>
                    <a:pt x="719927" y="1251722"/>
                    <a:pt x="697798" y="1249920"/>
                    <a:pt x="675997" y="1245906"/>
                  </a:cubicBezTo>
                  <a:cubicBezTo>
                    <a:pt x="663129" y="1243612"/>
                    <a:pt x="650507" y="1240253"/>
                    <a:pt x="638213" y="1236157"/>
                  </a:cubicBezTo>
                  <a:cubicBezTo>
                    <a:pt x="738204" y="1229111"/>
                    <a:pt x="820818" y="1162834"/>
                    <a:pt x="881140" y="1080091"/>
                  </a:cubicBezTo>
                  <a:cubicBezTo>
                    <a:pt x="912449" y="1084924"/>
                    <a:pt x="944413" y="1092625"/>
                    <a:pt x="966214" y="1115892"/>
                  </a:cubicBezTo>
                  <a:cubicBezTo>
                    <a:pt x="969328" y="1120070"/>
                    <a:pt x="973672" y="1121872"/>
                    <a:pt x="978180" y="1121872"/>
                  </a:cubicBezTo>
                  <a:cubicBezTo>
                    <a:pt x="987113" y="1121872"/>
                    <a:pt x="996047" y="1114499"/>
                    <a:pt x="994408" y="1104095"/>
                  </a:cubicBezTo>
                  <a:cubicBezTo>
                    <a:pt x="981048" y="1076076"/>
                    <a:pt x="932365" y="1064361"/>
                    <a:pt x="893762" y="1062149"/>
                  </a:cubicBezTo>
                  <a:cubicBezTo>
                    <a:pt x="923513" y="1017992"/>
                    <a:pt x="947117" y="970230"/>
                    <a:pt x="964001" y="924844"/>
                  </a:cubicBezTo>
                  <a:cubicBezTo>
                    <a:pt x="984327" y="855454"/>
                    <a:pt x="995883" y="771891"/>
                    <a:pt x="992687" y="688820"/>
                  </a:cubicBezTo>
                  <a:cubicBezTo>
                    <a:pt x="1027765" y="687837"/>
                    <a:pt x="1062598" y="685789"/>
                    <a:pt x="1098988" y="688656"/>
                  </a:cubicBezTo>
                  <a:cubicBezTo>
                    <a:pt x="1104069" y="688820"/>
                    <a:pt x="1109315" y="685871"/>
                    <a:pt x="1112347" y="681938"/>
                  </a:cubicBezTo>
                  <a:close/>
                  <a:moveTo>
                    <a:pt x="1259382" y="699306"/>
                  </a:moveTo>
                  <a:cubicBezTo>
                    <a:pt x="1276101" y="824732"/>
                    <a:pt x="1263562" y="955320"/>
                    <a:pt x="1238892" y="1079517"/>
                  </a:cubicBezTo>
                  <a:cubicBezTo>
                    <a:pt x="1229139" y="1123019"/>
                    <a:pt x="1224631" y="1167750"/>
                    <a:pt x="1210370" y="1210105"/>
                  </a:cubicBezTo>
                  <a:cubicBezTo>
                    <a:pt x="1186356" y="1270483"/>
                    <a:pt x="1150540" y="1329222"/>
                    <a:pt x="1101528" y="1372479"/>
                  </a:cubicBezTo>
                  <a:cubicBezTo>
                    <a:pt x="996293" y="1456205"/>
                    <a:pt x="864666" y="1507490"/>
                    <a:pt x="730827" y="1521253"/>
                  </a:cubicBezTo>
                  <a:cubicBezTo>
                    <a:pt x="582153" y="1526332"/>
                    <a:pt x="418809" y="1506179"/>
                    <a:pt x="297755" y="1412048"/>
                  </a:cubicBezTo>
                  <a:cubicBezTo>
                    <a:pt x="258005" y="1380507"/>
                    <a:pt x="225221" y="1341511"/>
                    <a:pt x="191290" y="1303990"/>
                  </a:cubicBezTo>
                  <a:cubicBezTo>
                    <a:pt x="143754" y="1249838"/>
                    <a:pt x="99578" y="1191508"/>
                    <a:pt x="73105" y="1123920"/>
                  </a:cubicBezTo>
                  <a:cubicBezTo>
                    <a:pt x="21143" y="984894"/>
                    <a:pt x="-15001" y="833580"/>
                    <a:pt x="6144" y="684806"/>
                  </a:cubicBezTo>
                  <a:cubicBezTo>
                    <a:pt x="16225" y="604274"/>
                    <a:pt x="44829" y="527920"/>
                    <a:pt x="73515" y="452468"/>
                  </a:cubicBezTo>
                  <a:cubicBezTo>
                    <a:pt x="91792" y="403887"/>
                    <a:pt x="108593" y="355306"/>
                    <a:pt x="138017" y="311640"/>
                  </a:cubicBezTo>
                  <a:cubicBezTo>
                    <a:pt x="194241" y="230453"/>
                    <a:pt x="262267" y="151151"/>
                    <a:pt x="342669" y="92411"/>
                  </a:cubicBezTo>
                  <a:cubicBezTo>
                    <a:pt x="410859" y="49728"/>
                    <a:pt x="484294" y="8520"/>
                    <a:pt x="565843" y="1393"/>
                  </a:cubicBezTo>
                  <a:cubicBezTo>
                    <a:pt x="578055" y="410"/>
                    <a:pt x="590185" y="0"/>
                    <a:pt x="602397" y="0"/>
                  </a:cubicBezTo>
                  <a:cubicBezTo>
                    <a:pt x="628706" y="0"/>
                    <a:pt x="654933" y="2130"/>
                    <a:pt x="680914" y="5817"/>
                  </a:cubicBezTo>
                  <a:cubicBezTo>
                    <a:pt x="684930" y="7291"/>
                    <a:pt x="689110" y="8602"/>
                    <a:pt x="693290" y="9749"/>
                  </a:cubicBezTo>
                  <a:cubicBezTo>
                    <a:pt x="695421" y="10323"/>
                    <a:pt x="697388" y="10568"/>
                    <a:pt x="699355" y="10568"/>
                  </a:cubicBezTo>
                  <a:cubicBezTo>
                    <a:pt x="701404" y="10568"/>
                    <a:pt x="703371" y="10241"/>
                    <a:pt x="705174" y="9667"/>
                  </a:cubicBezTo>
                  <a:cubicBezTo>
                    <a:pt x="729762" y="14009"/>
                    <a:pt x="754268" y="19580"/>
                    <a:pt x="778609" y="25888"/>
                  </a:cubicBezTo>
                  <a:cubicBezTo>
                    <a:pt x="864585" y="46287"/>
                    <a:pt x="952773" y="74879"/>
                    <a:pt x="1020225" y="134192"/>
                  </a:cubicBezTo>
                  <a:cubicBezTo>
                    <a:pt x="1023585" y="145661"/>
                    <a:pt x="1033256" y="153936"/>
                    <a:pt x="1041206" y="162374"/>
                  </a:cubicBezTo>
                  <a:cubicBezTo>
                    <a:pt x="1064401" y="189082"/>
                    <a:pt x="1091283" y="215051"/>
                    <a:pt x="1112757" y="246592"/>
                  </a:cubicBezTo>
                  <a:cubicBezTo>
                    <a:pt x="1148737" y="304185"/>
                    <a:pt x="1180537" y="365055"/>
                    <a:pt x="1204387" y="428628"/>
                  </a:cubicBezTo>
                  <a:cubicBezTo>
                    <a:pt x="1234794" y="516287"/>
                    <a:pt x="1245039" y="607551"/>
                    <a:pt x="1259382" y="69930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3" name="Google Shape;1873;p33"/>
            <p:cNvSpPr/>
            <p:nvPr/>
          </p:nvSpPr>
          <p:spPr>
            <a:xfrm>
              <a:off x="15904666" y="1938976"/>
              <a:ext cx="556180" cy="873815"/>
            </a:xfrm>
            <a:custGeom>
              <a:rect b="b" l="l" r="r" t="t"/>
              <a:pathLst>
                <a:path extrusionOk="0" h="873815" w="556180">
                  <a:moveTo>
                    <a:pt x="488693" y="127556"/>
                  </a:moveTo>
                  <a:cubicBezTo>
                    <a:pt x="554014" y="225456"/>
                    <a:pt x="560407" y="344492"/>
                    <a:pt x="554424" y="459678"/>
                  </a:cubicBezTo>
                  <a:cubicBezTo>
                    <a:pt x="548359" y="540045"/>
                    <a:pt x="528279" y="621396"/>
                    <a:pt x="481890" y="688738"/>
                  </a:cubicBezTo>
                  <a:cubicBezTo>
                    <a:pt x="450090" y="743545"/>
                    <a:pt x="410094" y="793110"/>
                    <a:pt x="357968" y="830058"/>
                  </a:cubicBezTo>
                  <a:cubicBezTo>
                    <a:pt x="308137" y="864302"/>
                    <a:pt x="248061" y="882899"/>
                    <a:pt x="187657" y="869381"/>
                  </a:cubicBezTo>
                  <a:cubicBezTo>
                    <a:pt x="166839" y="864630"/>
                    <a:pt x="146841" y="857011"/>
                    <a:pt x="127007" y="849310"/>
                  </a:cubicBezTo>
                  <a:cubicBezTo>
                    <a:pt x="125532" y="848163"/>
                    <a:pt x="124056" y="847016"/>
                    <a:pt x="122663" y="845787"/>
                  </a:cubicBezTo>
                  <a:cubicBezTo>
                    <a:pt x="80618" y="809494"/>
                    <a:pt x="45212" y="767140"/>
                    <a:pt x="25787" y="714298"/>
                  </a:cubicBezTo>
                  <a:cubicBezTo>
                    <a:pt x="7019" y="650152"/>
                    <a:pt x="-2243" y="582318"/>
                    <a:pt x="462" y="515468"/>
                  </a:cubicBezTo>
                  <a:cubicBezTo>
                    <a:pt x="2839" y="403477"/>
                    <a:pt x="18903" y="287800"/>
                    <a:pt x="80536" y="191703"/>
                  </a:cubicBezTo>
                  <a:cubicBezTo>
                    <a:pt x="101682" y="153117"/>
                    <a:pt x="124138" y="114203"/>
                    <a:pt x="158971" y="85693"/>
                  </a:cubicBezTo>
                  <a:cubicBezTo>
                    <a:pt x="197820" y="53906"/>
                    <a:pt x="238389" y="21956"/>
                    <a:pt x="283795" y="0"/>
                  </a:cubicBezTo>
                  <a:cubicBezTo>
                    <a:pt x="288958" y="1802"/>
                    <a:pt x="294941" y="2867"/>
                    <a:pt x="298629" y="3850"/>
                  </a:cubicBezTo>
                  <a:cubicBezTo>
                    <a:pt x="374688" y="20072"/>
                    <a:pt x="443861" y="63573"/>
                    <a:pt x="488693" y="1275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4" name="Google Shape;1874;p33"/>
            <p:cNvSpPr/>
            <p:nvPr/>
          </p:nvSpPr>
          <p:spPr>
            <a:xfrm>
              <a:off x="15233459" y="1411383"/>
              <a:ext cx="855421" cy="1590315"/>
            </a:xfrm>
            <a:custGeom>
              <a:rect b="b" l="l" r="r" t="t"/>
              <a:pathLst>
                <a:path extrusionOk="0" h="1590315" w="855421">
                  <a:moveTo>
                    <a:pt x="855421" y="167207"/>
                  </a:moveTo>
                  <a:cubicBezTo>
                    <a:pt x="850995" y="167371"/>
                    <a:pt x="846733" y="167617"/>
                    <a:pt x="842554" y="167945"/>
                  </a:cubicBezTo>
                  <a:cubicBezTo>
                    <a:pt x="756742" y="173680"/>
                    <a:pt x="678307" y="214314"/>
                    <a:pt x="606347" y="258717"/>
                  </a:cubicBezTo>
                  <a:cubicBezTo>
                    <a:pt x="517176" y="318849"/>
                    <a:pt x="445298" y="403232"/>
                    <a:pt x="383582" y="490481"/>
                  </a:cubicBezTo>
                  <a:cubicBezTo>
                    <a:pt x="346537" y="543322"/>
                    <a:pt x="326293" y="604929"/>
                    <a:pt x="303754" y="664734"/>
                  </a:cubicBezTo>
                  <a:cubicBezTo>
                    <a:pt x="273265" y="744119"/>
                    <a:pt x="246055" y="825716"/>
                    <a:pt x="238433" y="910917"/>
                  </a:cubicBezTo>
                  <a:cubicBezTo>
                    <a:pt x="228352" y="997593"/>
                    <a:pt x="238023" y="1084924"/>
                    <a:pt x="257775" y="1169552"/>
                  </a:cubicBezTo>
                  <a:cubicBezTo>
                    <a:pt x="286379" y="1308905"/>
                    <a:pt x="336292" y="1433020"/>
                    <a:pt x="435217" y="1537720"/>
                  </a:cubicBezTo>
                  <a:cubicBezTo>
                    <a:pt x="450543" y="1556726"/>
                    <a:pt x="465787" y="1574176"/>
                    <a:pt x="481114" y="1590315"/>
                  </a:cubicBezTo>
                  <a:cubicBezTo>
                    <a:pt x="436200" y="1580239"/>
                    <a:pt x="391205" y="1569261"/>
                    <a:pt x="348258" y="1552630"/>
                  </a:cubicBezTo>
                  <a:cubicBezTo>
                    <a:pt x="210321" y="1507490"/>
                    <a:pt x="166964" y="1432693"/>
                    <a:pt x="102462" y="1311281"/>
                  </a:cubicBezTo>
                  <a:cubicBezTo>
                    <a:pt x="60827" y="1236894"/>
                    <a:pt x="33371" y="1154314"/>
                    <a:pt x="13783" y="1071325"/>
                  </a:cubicBezTo>
                  <a:cubicBezTo>
                    <a:pt x="-2937" y="999641"/>
                    <a:pt x="-1216" y="922304"/>
                    <a:pt x="2390" y="848736"/>
                  </a:cubicBezTo>
                  <a:cubicBezTo>
                    <a:pt x="7144" y="793110"/>
                    <a:pt x="17225" y="738138"/>
                    <a:pt x="21897" y="682512"/>
                  </a:cubicBezTo>
                  <a:cubicBezTo>
                    <a:pt x="27142" y="630408"/>
                    <a:pt x="43124" y="580434"/>
                    <a:pt x="56238" y="529969"/>
                  </a:cubicBezTo>
                  <a:cubicBezTo>
                    <a:pt x="68040" y="486057"/>
                    <a:pt x="78776" y="441572"/>
                    <a:pt x="98692" y="400446"/>
                  </a:cubicBezTo>
                  <a:cubicBezTo>
                    <a:pt x="130247" y="345475"/>
                    <a:pt x="169341" y="294436"/>
                    <a:pt x="216222" y="251590"/>
                  </a:cubicBezTo>
                  <a:cubicBezTo>
                    <a:pt x="268102" y="215789"/>
                    <a:pt x="321949" y="181954"/>
                    <a:pt x="376862" y="150823"/>
                  </a:cubicBezTo>
                  <a:cubicBezTo>
                    <a:pt x="383500" y="146563"/>
                    <a:pt x="391860" y="143040"/>
                    <a:pt x="398827" y="138370"/>
                  </a:cubicBezTo>
                  <a:cubicBezTo>
                    <a:pt x="407432" y="138206"/>
                    <a:pt x="414235" y="128785"/>
                    <a:pt x="418005" y="121084"/>
                  </a:cubicBezTo>
                  <a:cubicBezTo>
                    <a:pt x="431610" y="91182"/>
                    <a:pt x="423005" y="57593"/>
                    <a:pt x="409481" y="26625"/>
                  </a:cubicBezTo>
                  <a:cubicBezTo>
                    <a:pt x="450707" y="59805"/>
                    <a:pt x="508652" y="77009"/>
                    <a:pt x="578481" y="79467"/>
                  </a:cubicBezTo>
                  <a:cubicBezTo>
                    <a:pt x="581350" y="79630"/>
                    <a:pt x="584218" y="79630"/>
                    <a:pt x="587087" y="79630"/>
                  </a:cubicBezTo>
                  <a:cubicBezTo>
                    <a:pt x="653556" y="79630"/>
                    <a:pt x="705600" y="47844"/>
                    <a:pt x="733876" y="0"/>
                  </a:cubicBezTo>
                  <a:cubicBezTo>
                    <a:pt x="738383" y="44976"/>
                    <a:pt x="744858" y="91837"/>
                    <a:pt x="773052" y="128457"/>
                  </a:cubicBezTo>
                  <a:cubicBezTo>
                    <a:pt x="777232" y="133782"/>
                    <a:pt x="782559" y="135994"/>
                    <a:pt x="787723" y="135994"/>
                  </a:cubicBezTo>
                  <a:cubicBezTo>
                    <a:pt x="790346" y="135994"/>
                    <a:pt x="792968" y="135421"/>
                    <a:pt x="795345" y="134438"/>
                  </a:cubicBezTo>
                  <a:cubicBezTo>
                    <a:pt x="797230" y="136158"/>
                    <a:pt x="799279" y="137797"/>
                    <a:pt x="801082" y="139108"/>
                  </a:cubicBezTo>
                  <a:cubicBezTo>
                    <a:pt x="817392" y="151560"/>
                    <a:pt x="836407" y="159507"/>
                    <a:pt x="855421" y="1672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5" name="Google Shape;1875;p33"/>
            <p:cNvSpPr/>
            <p:nvPr/>
          </p:nvSpPr>
          <p:spPr>
            <a:xfrm>
              <a:off x="17090259" y="1691810"/>
              <a:ext cx="1361352" cy="1906927"/>
            </a:xfrm>
            <a:custGeom>
              <a:rect b="b" l="l" r="r" t="t"/>
              <a:pathLst>
                <a:path extrusionOk="0" h="1906927" w="1361352">
                  <a:moveTo>
                    <a:pt x="1278397" y="1250575"/>
                  </a:moveTo>
                  <a:cubicBezTo>
                    <a:pt x="1308476" y="1133178"/>
                    <a:pt x="1324130" y="1009964"/>
                    <a:pt x="1307000" y="889371"/>
                  </a:cubicBezTo>
                  <a:cubicBezTo>
                    <a:pt x="1289953" y="815639"/>
                    <a:pt x="1274626" y="736254"/>
                    <a:pt x="1224303" y="677105"/>
                  </a:cubicBezTo>
                  <a:cubicBezTo>
                    <a:pt x="1170702" y="620987"/>
                    <a:pt x="1103660" y="573634"/>
                    <a:pt x="1027766" y="553645"/>
                  </a:cubicBezTo>
                  <a:cubicBezTo>
                    <a:pt x="969575" y="539800"/>
                    <a:pt x="910072" y="531607"/>
                    <a:pt x="850898" y="523005"/>
                  </a:cubicBezTo>
                  <a:cubicBezTo>
                    <a:pt x="791068" y="518008"/>
                    <a:pt x="729106" y="508668"/>
                    <a:pt x="669850" y="522104"/>
                  </a:cubicBezTo>
                  <a:cubicBezTo>
                    <a:pt x="577646" y="540373"/>
                    <a:pt x="497900" y="597147"/>
                    <a:pt x="444216" y="673500"/>
                  </a:cubicBezTo>
                  <a:cubicBezTo>
                    <a:pt x="395287" y="735025"/>
                    <a:pt x="341112" y="794748"/>
                    <a:pt x="312098" y="868972"/>
                  </a:cubicBezTo>
                  <a:cubicBezTo>
                    <a:pt x="270135" y="969165"/>
                    <a:pt x="249400" y="1077797"/>
                    <a:pt x="237925" y="1185445"/>
                  </a:cubicBezTo>
                  <a:cubicBezTo>
                    <a:pt x="232680" y="1292684"/>
                    <a:pt x="238417" y="1408935"/>
                    <a:pt x="292346" y="1504295"/>
                  </a:cubicBezTo>
                  <a:cubicBezTo>
                    <a:pt x="315049" y="1545175"/>
                    <a:pt x="354717" y="1571883"/>
                    <a:pt x="392336" y="1597771"/>
                  </a:cubicBezTo>
                  <a:cubicBezTo>
                    <a:pt x="428480" y="1624969"/>
                    <a:pt x="466100" y="1650530"/>
                    <a:pt x="508882" y="1666014"/>
                  </a:cubicBezTo>
                  <a:cubicBezTo>
                    <a:pt x="566663" y="1685921"/>
                    <a:pt x="627313" y="1703125"/>
                    <a:pt x="688864" y="1702962"/>
                  </a:cubicBezTo>
                  <a:cubicBezTo>
                    <a:pt x="720255" y="1713939"/>
                    <a:pt x="748695" y="1720165"/>
                    <a:pt x="783035" y="1722132"/>
                  </a:cubicBezTo>
                  <a:cubicBezTo>
                    <a:pt x="789756" y="1722459"/>
                    <a:pt x="796641" y="1722623"/>
                    <a:pt x="803361" y="1722623"/>
                  </a:cubicBezTo>
                  <a:cubicBezTo>
                    <a:pt x="871306" y="1722623"/>
                    <a:pt x="941544" y="1707467"/>
                    <a:pt x="999408" y="1672076"/>
                  </a:cubicBezTo>
                  <a:cubicBezTo>
                    <a:pt x="1052435" y="1637750"/>
                    <a:pt x="1091694" y="1587448"/>
                    <a:pt x="1135460" y="1542718"/>
                  </a:cubicBezTo>
                  <a:cubicBezTo>
                    <a:pt x="1214059" y="1464480"/>
                    <a:pt x="1253727" y="1356585"/>
                    <a:pt x="1278397" y="1250575"/>
                  </a:cubicBezTo>
                  <a:close/>
                  <a:moveTo>
                    <a:pt x="1354782" y="906411"/>
                  </a:moveTo>
                  <a:cubicBezTo>
                    <a:pt x="1370846" y="1055595"/>
                    <a:pt x="1357979" y="1210514"/>
                    <a:pt x="1310361" y="1353554"/>
                  </a:cubicBezTo>
                  <a:cubicBezTo>
                    <a:pt x="1310197" y="1353308"/>
                    <a:pt x="1310033" y="1353144"/>
                    <a:pt x="1309787" y="1352981"/>
                  </a:cubicBezTo>
                  <a:cubicBezTo>
                    <a:pt x="1309213" y="1355848"/>
                    <a:pt x="1308557" y="1358634"/>
                    <a:pt x="1307820" y="1361419"/>
                  </a:cubicBezTo>
                  <a:cubicBezTo>
                    <a:pt x="1307410" y="1362812"/>
                    <a:pt x="1307082" y="1364286"/>
                    <a:pt x="1306673" y="1365597"/>
                  </a:cubicBezTo>
                  <a:cubicBezTo>
                    <a:pt x="1306263" y="1366990"/>
                    <a:pt x="1305853" y="1368383"/>
                    <a:pt x="1305443" y="1369775"/>
                  </a:cubicBezTo>
                  <a:cubicBezTo>
                    <a:pt x="1302165" y="1380671"/>
                    <a:pt x="1298477" y="1391485"/>
                    <a:pt x="1293969" y="1401971"/>
                  </a:cubicBezTo>
                  <a:cubicBezTo>
                    <a:pt x="1291346" y="1407870"/>
                    <a:pt x="1288887" y="1413768"/>
                    <a:pt x="1286101" y="1419585"/>
                  </a:cubicBezTo>
                  <a:cubicBezTo>
                    <a:pt x="1284461" y="1423190"/>
                    <a:pt x="1282658" y="1426713"/>
                    <a:pt x="1280855" y="1430153"/>
                  </a:cubicBezTo>
                  <a:cubicBezTo>
                    <a:pt x="1279954" y="1431874"/>
                    <a:pt x="1279052" y="1433594"/>
                    <a:pt x="1278151" y="1435233"/>
                  </a:cubicBezTo>
                  <a:cubicBezTo>
                    <a:pt x="1272741" y="1445719"/>
                    <a:pt x="1266840" y="1455878"/>
                    <a:pt x="1261103" y="1466036"/>
                  </a:cubicBezTo>
                  <a:cubicBezTo>
                    <a:pt x="1257087" y="1473082"/>
                    <a:pt x="1253153" y="1480291"/>
                    <a:pt x="1249383" y="1487419"/>
                  </a:cubicBezTo>
                  <a:cubicBezTo>
                    <a:pt x="1249301" y="1487582"/>
                    <a:pt x="1249219" y="1487746"/>
                    <a:pt x="1249137" y="1487910"/>
                  </a:cubicBezTo>
                  <a:cubicBezTo>
                    <a:pt x="1245941" y="1494464"/>
                    <a:pt x="1242826" y="1501018"/>
                    <a:pt x="1239712" y="1507572"/>
                  </a:cubicBezTo>
                  <a:cubicBezTo>
                    <a:pt x="1237581" y="1512160"/>
                    <a:pt x="1235450" y="1516747"/>
                    <a:pt x="1233319" y="1521335"/>
                  </a:cubicBezTo>
                  <a:cubicBezTo>
                    <a:pt x="1230778" y="1526824"/>
                    <a:pt x="1228074" y="1532231"/>
                    <a:pt x="1225287" y="1537638"/>
                  </a:cubicBezTo>
                  <a:cubicBezTo>
                    <a:pt x="1224222" y="1539686"/>
                    <a:pt x="1223074" y="1541816"/>
                    <a:pt x="1221845" y="1543864"/>
                  </a:cubicBezTo>
                  <a:cubicBezTo>
                    <a:pt x="1221189" y="1544929"/>
                    <a:pt x="1220451" y="1545994"/>
                    <a:pt x="1219796" y="1547141"/>
                  </a:cubicBezTo>
                  <a:cubicBezTo>
                    <a:pt x="1218402" y="1549189"/>
                    <a:pt x="1216763" y="1551237"/>
                    <a:pt x="1214714" y="1552630"/>
                  </a:cubicBezTo>
                  <a:cubicBezTo>
                    <a:pt x="1212747" y="1554023"/>
                    <a:pt x="1210452" y="1554596"/>
                    <a:pt x="1208157" y="1554269"/>
                  </a:cubicBezTo>
                  <a:cubicBezTo>
                    <a:pt x="1170456" y="1606782"/>
                    <a:pt x="1128329" y="1656510"/>
                    <a:pt x="1091202" y="1709433"/>
                  </a:cubicBezTo>
                  <a:cubicBezTo>
                    <a:pt x="1080711" y="1723443"/>
                    <a:pt x="1070302" y="1737452"/>
                    <a:pt x="1059074" y="1750887"/>
                  </a:cubicBezTo>
                  <a:cubicBezTo>
                    <a:pt x="1056943" y="1752444"/>
                    <a:pt x="1054812" y="1753918"/>
                    <a:pt x="1052599" y="1755393"/>
                  </a:cubicBezTo>
                  <a:cubicBezTo>
                    <a:pt x="980639" y="1799632"/>
                    <a:pt x="903515" y="1832975"/>
                    <a:pt x="823605" y="1862058"/>
                  </a:cubicBezTo>
                  <a:cubicBezTo>
                    <a:pt x="771561" y="1883195"/>
                    <a:pt x="717140" y="1900235"/>
                    <a:pt x="660425" y="1905151"/>
                  </a:cubicBezTo>
                  <a:cubicBezTo>
                    <a:pt x="539781" y="1915883"/>
                    <a:pt x="434955" y="1876805"/>
                    <a:pt x="330375" y="1820277"/>
                  </a:cubicBezTo>
                  <a:cubicBezTo>
                    <a:pt x="252842" y="1785705"/>
                    <a:pt x="188422" y="1728931"/>
                    <a:pt x="137853" y="1661262"/>
                  </a:cubicBezTo>
                  <a:cubicBezTo>
                    <a:pt x="90973" y="1604079"/>
                    <a:pt x="57369" y="1537802"/>
                    <a:pt x="37125" y="1467101"/>
                  </a:cubicBezTo>
                  <a:cubicBezTo>
                    <a:pt x="39092" y="1464807"/>
                    <a:pt x="39584" y="1462022"/>
                    <a:pt x="38191" y="1458499"/>
                  </a:cubicBezTo>
                  <a:cubicBezTo>
                    <a:pt x="36961" y="1457024"/>
                    <a:pt x="35486" y="1456041"/>
                    <a:pt x="33847" y="1455222"/>
                  </a:cubicBezTo>
                  <a:cubicBezTo>
                    <a:pt x="31716" y="1447112"/>
                    <a:pt x="29749" y="1438919"/>
                    <a:pt x="27946" y="1430727"/>
                  </a:cubicBezTo>
                  <a:cubicBezTo>
                    <a:pt x="4424" y="1344133"/>
                    <a:pt x="-3526" y="1255245"/>
                    <a:pt x="1391" y="1165702"/>
                  </a:cubicBezTo>
                  <a:cubicBezTo>
                    <a:pt x="3030" y="1110239"/>
                    <a:pt x="4915" y="1054530"/>
                    <a:pt x="11554" y="999395"/>
                  </a:cubicBezTo>
                  <a:cubicBezTo>
                    <a:pt x="17127" y="959826"/>
                    <a:pt x="25569" y="920666"/>
                    <a:pt x="35896" y="881998"/>
                  </a:cubicBezTo>
                  <a:cubicBezTo>
                    <a:pt x="36798" y="881424"/>
                    <a:pt x="37535" y="880687"/>
                    <a:pt x="38273" y="879868"/>
                  </a:cubicBezTo>
                  <a:cubicBezTo>
                    <a:pt x="40896" y="876836"/>
                    <a:pt x="41223" y="872248"/>
                    <a:pt x="39584" y="868562"/>
                  </a:cubicBezTo>
                  <a:cubicBezTo>
                    <a:pt x="50649" y="828665"/>
                    <a:pt x="63516" y="789341"/>
                    <a:pt x="77203" y="750427"/>
                  </a:cubicBezTo>
                  <a:cubicBezTo>
                    <a:pt x="118593" y="637699"/>
                    <a:pt x="194897" y="540865"/>
                    <a:pt x="281773" y="459268"/>
                  </a:cubicBezTo>
                  <a:cubicBezTo>
                    <a:pt x="356438" y="380457"/>
                    <a:pt x="448970" y="323765"/>
                    <a:pt x="543551" y="271989"/>
                  </a:cubicBezTo>
                  <a:cubicBezTo>
                    <a:pt x="567483" y="259700"/>
                    <a:pt x="592890" y="246019"/>
                    <a:pt x="614364" y="228569"/>
                  </a:cubicBezTo>
                  <a:cubicBezTo>
                    <a:pt x="620674" y="227094"/>
                    <a:pt x="625428" y="221442"/>
                    <a:pt x="629608" y="214806"/>
                  </a:cubicBezTo>
                  <a:cubicBezTo>
                    <a:pt x="641984" y="202353"/>
                    <a:pt x="652229" y="188016"/>
                    <a:pt x="658949" y="171304"/>
                  </a:cubicBezTo>
                  <a:cubicBezTo>
                    <a:pt x="693946" y="123214"/>
                    <a:pt x="728779" y="74387"/>
                    <a:pt x="754350" y="20481"/>
                  </a:cubicBezTo>
                  <a:cubicBezTo>
                    <a:pt x="757628" y="13681"/>
                    <a:pt x="760661" y="6882"/>
                    <a:pt x="763529" y="0"/>
                  </a:cubicBezTo>
                  <a:cubicBezTo>
                    <a:pt x="769922" y="42601"/>
                    <a:pt x="794674" y="82908"/>
                    <a:pt x="826638" y="110680"/>
                  </a:cubicBezTo>
                  <a:cubicBezTo>
                    <a:pt x="867289" y="141484"/>
                    <a:pt x="919825" y="147956"/>
                    <a:pt x="969329" y="149922"/>
                  </a:cubicBezTo>
                  <a:cubicBezTo>
                    <a:pt x="971706" y="150085"/>
                    <a:pt x="974082" y="150167"/>
                    <a:pt x="976459" y="150167"/>
                  </a:cubicBezTo>
                  <a:cubicBezTo>
                    <a:pt x="1010636" y="150167"/>
                    <a:pt x="1042272" y="135421"/>
                    <a:pt x="1071941" y="119282"/>
                  </a:cubicBezTo>
                  <a:cubicBezTo>
                    <a:pt x="1096939" y="105846"/>
                    <a:pt x="1122674" y="92329"/>
                    <a:pt x="1143000" y="72176"/>
                  </a:cubicBezTo>
                  <a:cubicBezTo>
                    <a:pt x="1144721" y="70537"/>
                    <a:pt x="1146442" y="68817"/>
                    <a:pt x="1148082" y="67178"/>
                  </a:cubicBezTo>
                  <a:cubicBezTo>
                    <a:pt x="1143328" y="74060"/>
                    <a:pt x="1138410" y="80941"/>
                    <a:pt x="1133083" y="87987"/>
                  </a:cubicBezTo>
                  <a:cubicBezTo>
                    <a:pt x="1086694" y="149758"/>
                    <a:pt x="1053746" y="237499"/>
                    <a:pt x="1097923" y="309019"/>
                  </a:cubicBezTo>
                  <a:cubicBezTo>
                    <a:pt x="1128493" y="369233"/>
                    <a:pt x="1159884" y="428956"/>
                    <a:pt x="1197503" y="485238"/>
                  </a:cubicBezTo>
                  <a:cubicBezTo>
                    <a:pt x="1283642" y="610009"/>
                    <a:pt x="1330113" y="757964"/>
                    <a:pt x="1354782" y="906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76" name="Google Shape;1876;p33"/>
          <p:cNvSpPr/>
          <p:nvPr/>
        </p:nvSpPr>
        <p:spPr>
          <a:xfrm rot="-310108">
            <a:off x="1811722" y="378540"/>
            <a:ext cx="717232" cy="572266"/>
          </a:xfrm>
          <a:custGeom>
            <a:rect b="b" l="l" r="r" t="t"/>
            <a:pathLst>
              <a:path extrusionOk="0" h="1145076" w="1435810">
                <a:moveTo>
                  <a:pt x="1059711" y="410682"/>
                </a:moveTo>
                <a:cubicBezTo>
                  <a:pt x="1070829" y="348080"/>
                  <a:pt x="1040878" y="254455"/>
                  <a:pt x="980535" y="225837"/>
                </a:cubicBezTo>
                <a:cubicBezTo>
                  <a:pt x="959795" y="215897"/>
                  <a:pt x="936973" y="212056"/>
                  <a:pt x="914150" y="210853"/>
                </a:cubicBezTo>
                <a:cubicBezTo>
                  <a:pt x="883055" y="208068"/>
                  <a:pt x="851637" y="213111"/>
                  <a:pt x="823270" y="226277"/>
                </a:cubicBezTo>
                <a:cubicBezTo>
                  <a:pt x="771317" y="246685"/>
                  <a:pt x="733240" y="278440"/>
                  <a:pt x="705636" y="327173"/>
                </a:cubicBezTo>
                <a:cubicBezTo>
                  <a:pt x="678765" y="268266"/>
                  <a:pt x="614462" y="238387"/>
                  <a:pt x="555030" y="222289"/>
                </a:cubicBezTo>
                <a:cubicBezTo>
                  <a:pt x="539834" y="217011"/>
                  <a:pt x="523905" y="214372"/>
                  <a:pt x="507800" y="213756"/>
                </a:cubicBezTo>
                <a:cubicBezTo>
                  <a:pt x="483305" y="212554"/>
                  <a:pt x="458429" y="212525"/>
                  <a:pt x="434814" y="220090"/>
                </a:cubicBezTo>
                <a:cubicBezTo>
                  <a:pt x="389814" y="231965"/>
                  <a:pt x="369338" y="258501"/>
                  <a:pt x="344404" y="295242"/>
                </a:cubicBezTo>
                <a:cubicBezTo>
                  <a:pt x="327536" y="322394"/>
                  <a:pt x="309641" y="350543"/>
                  <a:pt x="303540" y="382328"/>
                </a:cubicBezTo>
                <a:cubicBezTo>
                  <a:pt x="299374" y="422528"/>
                  <a:pt x="299169" y="464429"/>
                  <a:pt x="312956" y="502899"/>
                </a:cubicBezTo>
                <a:cubicBezTo>
                  <a:pt x="318325" y="518498"/>
                  <a:pt x="327184" y="532778"/>
                  <a:pt x="338331" y="544917"/>
                </a:cubicBezTo>
                <a:cubicBezTo>
                  <a:pt x="359364" y="568199"/>
                  <a:pt x="382275" y="589868"/>
                  <a:pt x="408618" y="607079"/>
                </a:cubicBezTo>
                <a:cubicBezTo>
                  <a:pt x="421936" y="616081"/>
                  <a:pt x="434521" y="626080"/>
                  <a:pt x="447194" y="635932"/>
                </a:cubicBezTo>
                <a:cubicBezTo>
                  <a:pt x="468784" y="651795"/>
                  <a:pt x="491812" y="665137"/>
                  <a:pt x="512846" y="681879"/>
                </a:cubicBezTo>
                <a:cubicBezTo>
                  <a:pt x="537458" y="698564"/>
                  <a:pt x="561689" y="715746"/>
                  <a:pt x="584541" y="735187"/>
                </a:cubicBezTo>
                <a:cubicBezTo>
                  <a:pt x="602318" y="747766"/>
                  <a:pt x="619420" y="761019"/>
                  <a:pt x="635525" y="775651"/>
                </a:cubicBezTo>
                <a:cubicBezTo>
                  <a:pt x="650633" y="788318"/>
                  <a:pt x="666034" y="800633"/>
                  <a:pt x="680613" y="813916"/>
                </a:cubicBezTo>
                <a:cubicBezTo>
                  <a:pt x="691614" y="823651"/>
                  <a:pt x="702380" y="833708"/>
                  <a:pt x="714319" y="842299"/>
                </a:cubicBezTo>
                <a:cubicBezTo>
                  <a:pt x="716226" y="843648"/>
                  <a:pt x="718162" y="844616"/>
                  <a:pt x="720538" y="844967"/>
                </a:cubicBezTo>
                <a:cubicBezTo>
                  <a:pt x="721184" y="845056"/>
                  <a:pt x="721829" y="845085"/>
                  <a:pt x="722474" y="845085"/>
                </a:cubicBezTo>
                <a:cubicBezTo>
                  <a:pt x="728019" y="845085"/>
                  <a:pt x="732976" y="841947"/>
                  <a:pt x="737582" y="839103"/>
                </a:cubicBezTo>
                <a:cubicBezTo>
                  <a:pt x="748025" y="832564"/>
                  <a:pt x="758146" y="825615"/>
                  <a:pt x="768237" y="818549"/>
                </a:cubicBezTo>
                <a:cubicBezTo>
                  <a:pt x="787452" y="805266"/>
                  <a:pt x="806285" y="791191"/>
                  <a:pt x="822067" y="773833"/>
                </a:cubicBezTo>
                <a:cubicBezTo>
                  <a:pt x="838289" y="756064"/>
                  <a:pt x="856125" y="739995"/>
                  <a:pt x="873697" y="723604"/>
                </a:cubicBezTo>
                <a:cubicBezTo>
                  <a:pt x="891914" y="704721"/>
                  <a:pt x="907432" y="683580"/>
                  <a:pt x="925503" y="664492"/>
                </a:cubicBezTo>
                <a:cubicBezTo>
                  <a:pt x="953576" y="630859"/>
                  <a:pt x="978188" y="594471"/>
                  <a:pt x="1002390" y="557995"/>
                </a:cubicBezTo>
                <a:cubicBezTo>
                  <a:pt x="1019492" y="534684"/>
                  <a:pt x="1029847" y="505597"/>
                  <a:pt x="1040115" y="478562"/>
                </a:cubicBezTo>
                <a:cubicBezTo>
                  <a:pt x="1048123" y="456424"/>
                  <a:pt x="1056748" y="434198"/>
                  <a:pt x="1059711" y="410682"/>
                </a:cubicBezTo>
                <a:close/>
                <a:moveTo>
                  <a:pt x="1427954" y="573565"/>
                </a:moveTo>
                <a:cubicBezTo>
                  <a:pt x="1430066" y="640448"/>
                  <a:pt x="1436872" y="707272"/>
                  <a:pt x="1435669" y="774214"/>
                </a:cubicBezTo>
                <a:cubicBezTo>
                  <a:pt x="1435053" y="810954"/>
                  <a:pt x="1437019" y="847489"/>
                  <a:pt x="1428218" y="883760"/>
                </a:cubicBezTo>
                <a:cubicBezTo>
                  <a:pt x="1420063" y="907364"/>
                  <a:pt x="1410676" y="931614"/>
                  <a:pt x="1393925" y="950555"/>
                </a:cubicBezTo>
                <a:cubicBezTo>
                  <a:pt x="1353120" y="986739"/>
                  <a:pt x="1308590" y="977825"/>
                  <a:pt x="1258808" y="975127"/>
                </a:cubicBezTo>
                <a:cubicBezTo>
                  <a:pt x="1221787" y="971843"/>
                  <a:pt x="1184620" y="970524"/>
                  <a:pt x="1147481" y="968735"/>
                </a:cubicBezTo>
                <a:cubicBezTo>
                  <a:pt x="1108143" y="965158"/>
                  <a:pt x="1068805" y="961434"/>
                  <a:pt x="1029378" y="958883"/>
                </a:cubicBezTo>
                <a:cubicBezTo>
                  <a:pt x="969623" y="956420"/>
                  <a:pt x="909750" y="957945"/>
                  <a:pt x="849965" y="958560"/>
                </a:cubicBezTo>
                <a:cubicBezTo>
                  <a:pt x="837468" y="958942"/>
                  <a:pt x="823739" y="959469"/>
                  <a:pt x="819368" y="973573"/>
                </a:cubicBezTo>
                <a:cubicBezTo>
                  <a:pt x="803791" y="1004156"/>
                  <a:pt x="785251" y="1033478"/>
                  <a:pt x="768149" y="1063269"/>
                </a:cubicBezTo>
                <a:cubicBezTo>
                  <a:pt x="751399" y="1090773"/>
                  <a:pt x="735998" y="1119361"/>
                  <a:pt x="716578" y="1145077"/>
                </a:cubicBezTo>
                <a:cubicBezTo>
                  <a:pt x="707572" y="1132908"/>
                  <a:pt x="698156" y="1121003"/>
                  <a:pt x="687712" y="1110066"/>
                </a:cubicBezTo>
                <a:cubicBezTo>
                  <a:pt x="669818" y="1092063"/>
                  <a:pt x="655180" y="1071391"/>
                  <a:pt x="639251" y="1051716"/>
                </a:cubicBezTo>
                <a:cubicBezTo>
                  <a:pt x="607745" y="1018025"/>
                  <a:pt x="578879" y="982018"/>
                  <a:pt x="547960" y="947799"/>
                </a:cubicBezTo>
                <a:cubicBezTo>
                  <a:pt x="543325" y="941055"/>
                  <a:pt x="536138" y="938592"/>
                  <a:pt x="528393" y="938592"/>
                </a:cubicBezTo>
                <a:cubicBezTo>
                  <a:pt x="527924" y="938592"/>
                  <a:pt x="527455" y="938621"/>
                  <a:pt x="526956" y="938621"/>
                </a:cubicBezTo>
                <a:cubicBezTo>
                  <a:pt x="511731" y="937243"/>
                  <a:pt x="494247" y="935924"/>
                  <a:pt x="478524" y="934575"/>
                </a:cubicBezTo>
                <a:cubicBezTo>
                  <a:pt x="437337" y="930587"/>
                  <a:pt x="396004" y="929063"/>
                  <a:pt x="354583" y="927684"/>
                </a:cubicBezTo>
                <a:cubicBezTo>
                  <a:pt x="292480" y="923579"/>
                  <a:pt x="229410" y="922025"/>
                  <a:pt x="167630" y="911792"/>
                </a:cubicBezTo>
                <a:cubicBezTo>
                  <a:pt x="134188" y="907716"/>
                  <a:pt x="101040" y="897893"/>
                  <a:pt x="74081" y="877016"/>
                </a:cubicBezTo>
                <a:cubicBezTo>
                  <a:pt x="60293" y="868425"/>
                  <a:pt x="45948" y="858162"/>
                  <a:pt x="38937" y="842680"/>
                </a:cubicBezTo>
                <a:cubicBezTo>
                  <a:pt x="28318" y="822067"/>
                  <a:pt x="27350" y="798492"/>
                  <a:pt x="25120" y="775885"/>
                </a:cubicBezTo>
                <a:cubicBezTo>
                  <a:pt x="19371" y="730173"/>
                  <a:pt x="20280" y="683697"/>
                  <a:pt x="17611" y="637545"/>
                </a:cubicBezTo>
                <a:cubicBezTo>
                  <a:pt x="15293" y="589633"/>
                  <a:pt x="12594" y="542190"/>
                  <a:pt x="9514" y="494220"/>
                </a:cubicBezTo>
                <a:cubicBezTo>
                  <a:pt x="7402" y="434081"/>
                  <a:pt x="5378" y="373941"/>
                  <a:pt x="1828" y="313861"/>
                </a:cubicBezTo>
                <a:cubicBezTo>
                  <a:pt x="-460" y="268705"/>
                  <a:pt x="-79" y="223491"/>
                  <a:pt x="244" y="178277"/>
                </a:cubicBezTo>
                <a:cubicBezTo>
                  <a:pt x="1388" y="137314"/>
                  <a:pt x="801" y="94739"/>
                  <a:pt x="14384" y="55624"/>
                </a:cubicBezTo>
                <a:cubicBezTo>
                  <a:pt x="21395" y="47971"/>
                  <a:pt x="23683" y="36711"/>
                  <a:pt x="29462" y="27885"/>
                </a:cubicBezTo>
                <a:cubicBezTo>
                  <a:pt x="36062" y="21464"/>
                  <a:pt x="43895" y="16391"/>
                  <a:pt x="52959" y="13283"/>
                </a:cubicBezTo>
                <a:cubicBezTo>
                  <a:pt x="73494" y="7184"/>
                  <a:pt x="94586" y="2962"/>
                  <a:pt x="115795" y="0"/>
                </a:cubicBezTo>
                <a:cubicBezTo>
                  <a:pt x="149560" y="5219"/>
                  <a:pt x="184146" y="850"/>
                  <a:pt x="218145" y="352"/>
                </a:cubicBezTo>
                <a:cubicBezTo>
                  <a:pt x="266460" y="-645"/>
                  <a:pt x="314599" y="4633"/>
                  <a:pt x="362914" y="5161"/>
                </a:cubicBezTo>
                <a:cubicBezTo>
                  <a:pt x="443967" y="7096"/>
                  <a:pt x="524873" y="11699"/>
                  <a:pt x="605955" y="13840"/>
                </a:cubicBezTo>
                <a:cubicBezTo>
                  <a:pt x="679469" y="16860"/>
                  <a:pt x="753188" y="25129"/>
                  <a:pt x="826937" y="26536"/>
                </a:cubicBezTo>
                <a:cubicBezTo>
                  <a:pt x="905437" y="31726"/>
                  <a:pt x="984143" y="30876"/>
                  <a:pt x="1062732" y="34072"/>
                </a:cubicBezTo>
                <a:cubicBezTo>
                  <a:pt x="1092302" y="35157"/>
                  <a:pt x="1121901" y="33837"/>
                  <a:pt x="1151530" y="32518"/>
                </a:cubicBezTo>
                <a:cubicBezTo>
                  <a:pt x="1197879" y="30465"/>
                  <a:pt x="1244228" y="28413"/>
                  <a:pt x="1290285" y="35538"/>
                </a:cubicBezTo>
                <a:cubicBezTo>
                  <a:pt x="1309294" y="37854"/>
                  <a:pt x="1329740" y="38148"/>
                  <a:pt x="1346403" y="48674"/>
                </a:cubicBezTo>
                <a:cubicBezTo>
                  <a:pt x="1366145" y="61693"/>
                  <a:pt x="1377762" y="82981"/>
                  <a:pt x="1385858" y="104620"/>
                </a:cubicBezTo>
                <a:cubicBezTo>
                  <a:pt x="1393515" y="125996"/>
                  <a:pt x="1394424" y="148808"/>
                  <a:pt x="1396507" y="171210"/>
                </a:cubicBezTo>
                <a:cubicBezTo>
                  <a:pt x="1399411" y="217685"/>
                  <a:pt x="1403137" y="263809"/>
                  <a:pt x="1406188" y="310460"/>
                </a:cubicBezTo>
                <a:cubicBezTo>
                  <a:pt x="1411585" y="367520"/>
                  <a:pt x="1418156" y="424492"/>
                  <a:pt x="1423231" y="481582"/>
                </a:cubicBezTo>
                <a:cubicBezTo>
                  <a:pt x="1424757" y="512194"/>
                  <a:pt x="1426047" y="542923"/>
                  <a:pt x="1427954" y="57356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7" name="Google Shape;1877;p33"/>
          <p:cNvSpPr/>
          <p:nvPr/>
        </p:nvSpPr>
        <p:spPr>
          <a:xfrm rot="-3200633">
            <a:off x="-385488" y="3942401"/>
            <a:ext cx="646559" cy="625172"/>
          </a:xfrm>
          <a:custGeom>
            <a:rect b="b" l="l" r="r" t="t"/>
            <a:pathLst>
              <a:path extrusionOk="0" h="4665432" w="4825030">
                <a:moveTo>
                  <a:pt x="4763831" y="1680916"/>
                </a:moveTo>
                <a:cubicBezTo>
                  <a:pt x="4720596" y="1523054"/>
                  <a:pt x="4641268" y="1378694"/>
                  <a:pt x="4563581" y="1235683"/>
                </a:cubicBezTo>
                <a:cubicBezTo>
                  <a:pt x="4519574" y="1153136"/>
                  <a:pt x="4465434" y="1076954"/>
                  <a:pt x="4410136" y="1001736"/>
                </a:cubicBezTo>
                <a:cubicBezTo>
                  <a:pt x="4362269" y="922564"/>
                  <a:pt x="4308612" y="844742"/>
                  <a:pt x="4245787" y="776178"/>
                </a:cubicBezTo>
                <a:cubicBezTo>
                  <a:pt x="4247524" y="759591"/>
                  <a:pt x="4234302" y="741173"/>
                  <a:pt x="4216063" y="742233"/>
                </a:cubicBezTo>
                <a:cubicBezTo>
                  <a:pt x="4143394" y="657179"/>
                  <a:pt x="4058469" y="583986"/>
                  <a:pt x="3966402" y="520244"/>
                </a:cubicBezTo>
                <a:cubicBezTo>
                  <a:pt x="3745597" y="343288"/>
                  <a:pt x="3483873" y="226604"/>
                  <a:pt x="3221859" y="123613"/>
                </a:cubicBezTo>
                <a:cubicBezTo>
                  <a:pt x="3182002" y="107605"/>
                  <a:pt x="3141084" y="94876"/>
                  <a:pt x="3100455" y="81086"/>
                </a:cubicBezTo>
                <a:cubicBezTo>
                  <a:pt x="3037629" y="59292"/>
                  <a:pt x="2976638" y="30073"/>
                  <a:pt x="2911400" y="16283"/>
                </a:cubicBezTo>
                <a:cubicBezTo>
                  <a:pt x="2835546" y="9629"/>
                  <a:pt x="2759210" y="8857"/>
                  <a:pt x="2683067" y="9340"/>
                </a:cubicBezTo>
                <a:cubicBezTo>
                  <a:pt x="2564943" y="11461"/>
                  <a:pt x="2447206" y="-2715"/>
                  <a:pt x="2328986" y="468"/>
                </a:cubicBezTo>
                <a:cubicBezTo>
                  <a:pt x="2251782" y="1336"/>
                  <a:pt x="2175735" y="19465"/>
                  <a:pt x="2101233" y="37402"/>
                </a:cubicBezTo>
                <a:cubicBezTo>
                  <a:pt x="2093995" y="39138"/>
                  <a:pt x="2088204" y="44152"/>
                  <a:pt x="2084730" y="50613"/>
                </a:cubicBezTo>
                <a:cubicBezTo>
                  <a:pt x="2045356" y="60449"/>
                  <a:pt x="2006560" y="73179"/>
                  <a:pt x="1968537" y="86004"/>
                </a:cubicBezTo>
                <a:cubicBezTo>
                  <a:pt x="1966221" y="86872"/>
                  <a:pt x="1963808" y="87644"/>
                  <a:pt x="1961589" y="88415"/>
                </a:cubicBezTo>
                <a:cubicBezTo>
                  <a:pt x="1921732" y="95262"/>
                  <a:pt x="1881875" y="102494"/>
                  <a:pt x="1842211" y="109727"/>
                </a:cubicBezTo>
                <a:cubicBezTo>
                  <a:pt x="1830437" y="111945"/>
                  <a:pt x="1818663" y="113970"/>
                  <a:pt x="1806986" y="116284"/>
                </a:cubicBezTo>
                <a:cubicBezTo>
                  <a:pt x="1794151" y="118888"/>
                  <a:pt x="1781219" y="121106"/>
                  <a:pt x="1768384" y="123999"/>
                </a:cubicBezTo>
                <a:cubicBezTo>
                  <a:pt x="1754969" y="127085"/>
                  <a:pt x="1741555" y="130074"/>
                  <a:pt x="1728141" y="133160"/>
                </a:cubicBezTo>
                <a:cubicBezTo>
                  <a:pt x="1717235" y="135571"/>
                  <a:pt x="1706620" y="138753"/>
                  <a:pt x="1695811" y="141453"/>
                </a:cubicBezTo>
                <a:cubicBezTo>
                  <a:pt x="1647076" y="154183"/>
                  <a:pt x="1598919" y="168744"/>
                  <a:pt x="1550570" y="183113"/>
                </a:cubicBezTo>
                <a:cubicBezTo>
                  <a:pt x="1506756" y="196131"/>
                  <a:pt x="1463135" y="209825"/>
                  <a:pt x="1419901" y="224579"/>
                </a:cubicBezTo>
                <a:cubicBezTo>
                  <a:pt x="1394037" y="233451"/>
                  <a:pt x="1368270" y="242323"/>
                  <a:pt x="1342600" y="251387"/>
                </a:cubicBezTo>
                <a:cubicBezTo>
                  <a:pt x="1320307" y="259199"/>
                  <a:pt x="1298303" y="267685"/>
                  <a:pt x="1276493" y="276653"/>
                </a:cubicBezTo>
                <a:cubicBezTo>
                  <a:pt x="1254972" y="285332"/>
                  <a:pt x="1233934" y="294879"/>
                  <a:pt x="1212992" y="304812"/>
                </a:cubicBezTo>
                <a:cubicBezTo>
                  <a:pt x="1190989" y="315226"/>
                  <a:pt x="1169179" y="325545"/>
                  <a:pt x="1147465" y="336345"/>
                </a:cubicBezTo>
                <a:cubicBezTo>
                  <a:pt x="1147175" y="336538"/>
                  <a:pt x="1146210" y="336924"/>
                  <a:pt x="1145342" y="337406"/>
                </a:cubicBezTo>
                <a:cubicBezTo>
                  <a:pt x="1145149" y="337502"/>
                  <a:pt x="1144956" y="337599"/>
                  <a:pt x="1144762" y="337695"/>
                </a:cubicBezTo>
                <a:cubicBezTo>
                  <a:pt x="1118416" y="350907"/>
                  <a:pt x="1091684" y="364118"/>
                  <a:pt x="1065531" y="378679"/>
                </a:cubicBezTo>
                <a:cubicBezTo>
                  <a:pt x="1058293" y="382730"/>
                  <a:pt x="1050766" y="386491"/>
                  <a:pt x="1043624" y="390830"/>
                </a:cubicBezTo>
                <a:cubicBezTo>
                  <a:pt x="1036386" y="395266"/>
                  <a:pt x="1029052" y="399702"/>
                  <a:pt x="1021814" y="404138"/>
                </a:cubicBezTo>
                <a:cubicBezTo>
                  <a:pt x="1007628" y="412720"/>
                  <a:pt x="993827" y="422074"/>
                  <a:pt x="980027" y="431236"/>
                </a:cubicBezTo>
                <a:cubicBezTo>
                  <a:pt x="953681" y="448594"/>
                  <a:pt x="928300" y="467302"/>
                  <a:pt x="902822" y="485817"/>
                </a:cubicBezTo>
                <a:cubicBezTo>
                  <a:pt x="877827" y="503946"/>
                  <a:pt x="853797" y="523233"/>
                  <a:pt x="829960" y="542713"/>
                </a:cubicBezTo>
                <a:cubicBezTo>
                  <a:pt x="791551" y="574054"/>
                  <a:pt x="755554" y="608287"/>
                  <a:pt x="719944" y="642714"/>
                </a:cubicBezTo>
                <a:cubicBezTo>
                  <a:pt x="684912" y="676562"/>
                  <a:pt x="651135" y="711760"/>
                  <a:pt x="617937" y="747344"/>
                </a:cubicBezTo>
                <a:cubicBezTo>
                  <a:pt x="585704" y="781868"/>
                  <a:pt x="555304" y="818030"/>
                  <a:pt x="526739" y="855639"/>
                </a:cubicBezTo>
                <a:cubicBezTo>
                  <a:pt x="510140" y="877529"/>
                  <a:pt x="493734" y="899613"/>
                  <a:pt x="477424" y="921696"/>
                </a:cubicBezTo>
                <a:cubicBezTo>
                  <a:pt x="463527" y="940597"/>
                  <a:pt x="449437" y="959498"/>
                  <a:pt x="435927" y="978688"/>
                </a:cubicBezTo>
                <a:cubicBezTo>
                  <a:pt x="422030" y="998360"/>
                  <a:pt x="407940" y="1017936"/>
                  <a:pt x="394622" y="1037995"/>
                </a:cubicBezTo>
                <a:cubicBezTo>
                  <a:pt x="389218" y="1046191"/>
                  <a:pt x="383717" y="1054388"/>
                  <a:pt x="378313" y="1062682"/>
                </a:cubicBezTo>
                <a:cubicBezTo>
                  <a:pt x="376382" y="1065575"/>
                  <a:pt x="374356" y="1068468"/>
                  <a:pt x="372522" y="1071457"/>
                </a:cubicBezTo>
                <a:cubicBezTo>
                  <a:pt x="365188" y="1083800"/>
                  <a:pt x="357853" y="1096048"/>
                  <a:pt x="350519" y="1108295"/>
                </a:cubicBezTo>
                <a:cubicBezTo>
                  <a:pt x="344922" y="1117649"/>
                  <a:pt x="339807" y="1127099"/>
                  <a:pt x="334499" y="1136742"/>
                </a:cubicBezTo>
                <a:cubicBezTo>
                  <a:pt x="329191" y="1146482"/>
                  <a:pt x="323690" y="1156125"/>
                  <a:pt x="318575" y="1165962"/>
                </a:cubicBezTo>
                <a:cubicBezTo>
                  <a:pt x="306609" y="1189106"/>
                  <a:pt x="294546" y="1212250"/>
                  <a:pt x="282772" y="1235394"/>
                </a:cubicBezTo>
                <a:cubicBezTo>
                  <a:pt x="260189" y="1279560"/>
                  <a:pt x="237028" y="1323437"/>
                  <a:pt x="215507" y="1368086"/>
                </a:cubicBezTo>
                <a:cubicBezTo>
                  <a:pt x="204892" y="1390073"/>
                  <a:pt x="194083" y="1412060"/>
                  <a:pt x="183950" y="1434239"/>
                </a:cubicBezTo>
                <a:cubicBezTo>
                  <a:pt x="178642" y="1445908"/>
                  <a:pt x="172948" y="1457480"/>
                  <a:pt x="167930" y="1469245"/>
                </a:cubicBezTo>
                <a:cubicBezTo>
                  <a:pt x="162429" y="1482456"/>
                  <a:pt x="156735" y="1495667"/>
                  <a:pt x="151234" y="1508879"/>
                </a:cubicBezTo>
                <a:cubicBezTo>
                  <a:pt x="147084" y="1518715"/>
                  <a:pt x="143417" y="1528648"/>
                  <a:pt x="139654" y="1538677"/>
                </a:cubicBezTo>
                <a:cubicBezTo>
                  <a:pt x="135600" y="1549574"/>
                  <a:pt x="131161" y="1560374"/>
                  <a:pt x="127590" y="1571464"/>
                </a:cubicBezTo>
                <a:cubicBezTo>
                  <a:pt x="122958" y="1585929"/>
                  <a:pt x="118326" y="1600491"/>
                  <a:pt x="113693" y="1615052"/>
                </a:cubicBezTo>
                <a:cubicBezTo>
                  <a:pt x="110605" y="1624792"/>
                  <a:pt x="108096" y="1634821"/>
                  <a:pt x="105394" y="1644657"/>
                </a:cubicBezTo>
                <a:cubicBezTo>
                  <a:pt x="92848" y="1691042"/>
                  <a:pt x="82136" y="1737908"/>
                  <a:pt x="72389" y="1784968"/>
                </a:cubicBezTo>
                <a:cubicBezTo>
                  <a:pt x="62835" y="1831641"/>
                  <a:pt x="53474" y="1878412"/>
                  <a:pt x="45367" y="1925375"/>
                </a:cubicBezTo>
                <a:cubicBezTo>
                  <a:pt x="40928" y="1951219"/>
                  <a:pt x="36489" y="1977063"/>
                  <a:pt x="32435" y="2003004"/>
                </a:cubicBezTo>
                <a:cubicBezTo>
                  <a:pt x="28672" y="2027112"/>
                  <a:pt x="25005" y="2051220"/>
                  <a:pt x="22206" y="2075329"/>
                </a:cubicBezTo>
                <a:cubicBezTo>
                  <a:pt x="19311" y="2099533"/>
                  <a:pt x="16512" y="2123642"/>
                  <a:pt x="14099" y="2147847"/>
                </a:cubicBezTo>
                <a:cubicBezTo>
                  <a:pt x="11687" y="2171955"/>
                  <a:pt x="9853" y="2196160"/>
                  <a:pt x="8019" y="2220365"/>
                </a:cubicBezTo>
                <a:cubicBezTo>
                  <a:pt x="6186" y="2244666"/>
                  <a:pt x="5221" y="2269063"/>
                  <a:pt x="4159" y="2293461"/>
                </a:cubicBezTo>
                <a:cubicBezTo>
                  <a:pt x="3098" y="2320077"/>
                  <a:pt x="2229" y="2346692"/>
                  <a:pt x="1361" y="2373308"/>
                </a:cubicBezTo>
                <a:cubicBezTo>
                  <a:pt x="-184" y="2423453"/>
                  <a:pt x="-87" y="2473791"/>
                  <a:pt x="106" y="2523937"/>
                </a:cubicBezTo>
                <a:cubicBezTo>
                  <a:pt x="202" y="2546502"/>
                  <a:pt x="1071" y="2569261"/>
                  <a:pt x="2422" y="2591729"/>
                </a:cubicBezTo>
                <a:cubicBezTo>
                  <a:pt x="3194" y="2604459"/>
                  <a:pt x="3677" y="2617284"/>
                  <a:pt x="4835" y="2629917"/>
                </a:cubicBezTo>
                <a:cubicBezTo>
                  <a:pt x="6089" y="2643996"/>
                  <a:pt x="7344" y="2658076"/>
                  <a:pt x="8599" y="2672058"/>
                </a:cubicBezTo>
                <a:cubicBezTo>
                  <a:pt x="10529" y="2694527"/>
                  <a:pt x="13424" y="2716900"/>
                  <a:pt x="16319" y="2739272"/>
                </a:cubicBezTo>
                <a:cubicBezTo>
                  <a:pt x="19504" y="2763381"/>
                  <a:pt x="22592" y="2787489"/>
                  <a:pt x="26645" y="2811501"/>
                </a:cubicBezTo>
                <a:cubicBezTo>
                  <a:pt x="31084" y="2837924"/>
                  <a:pt x="35524" y="2864443"/>
                  <a:pt x="40445" y="2890769"/>
                </a:cubicBezTo>
                <a:cubicBezTo>
                  <a:pt x="44402" y="2912178"/>
                  <a:pt x="48552" y="2933586"/>
                  <a:pt x="53377" y="2954898"/>
                </a:cubicBezTo>
                <a:cubicBezTo>
                  <a:pt x="56369" y="2968205"/>
                  <a:pt x="59071" y="2981513"/>
                  <a:pt x="62352" y="2994725"/>
                </a:cubicBezTo>
                <a:cubicBezTo>
                  <a:pt x="65730" y="3008129"/>
                  <a:pt x="69011" y="3021533"/>
                  <a:pt x="72389" y="3034937"/>
                </a:cubicBezTo>
                <a:cubicBezTo>
                  <a:pt x="75477" y="3047088"/>
                  <a:pt x="79241" y="3059046"/>
                  <a:pt x="82619" y="3071196"/>
                </a:cubicBezTo>
                <a:cubicBezTo>
                  <a:pt x="85707" y="3081900"/>
                  <a:pt x="89277" y="3092412"/>
                  <a:pt x="92752" y="3102923"/>
                </a:cubicBezTo>
                <a:cubicBezTo>
                  <a:pt x="96515" y="3114205"/>
                  <a:pt x="100376" y="3125392"/>
                  <a:pt x="104718" y="3136578"/>
                </a:cubicBezTo>
                <a:cubicBezTo>
                  <a:pt x="108579" y="3146511"/>
                  <a:pt x="112149" y="3156636"/>
                  <a:pt x="116492" y="3166472"/>
                </a:cubicBezTo>
                <a:cubicBezTo>
                  <a:pt x="122282" y="3179202"/>
                  <a:pt x="127590" y="3192317"/>
                  <a:pt x="133960" y="3204757"/>
                </a:cubicBezTo>
                <a:cubicBezTo>
                  <a:pt x="140040" y="3216618"/>
                  <a:pt x="146119" y="3228479"/>
                  <a:pt x="152199" y="3240244"/>
                </a:cubicBezTo>
                <a:cubicBezTo>
                  <a:pt x="158183" y="3252009"/>
                  <a:pt x="165131" y="3263195"/>
                  <a:pt x="171597" y="3274671"/>
                </a:cubicBezTo>
                <a:cubicBezTo>
                  <a:pt x="177291" y="3284700"/>
                  <a:pt x="183371" y="3294536"/>
                  <a:pt x="189258" y="3304469"/>
                </a:cubicBezTo>
                <a:cubicBezTo>
                  <a:pt x="201417" y="3324720"/>
                  <a:pt x="214060" y="3344681"/>
                  <a:pt x="226509" y="3364740"/>
                </a:cubicBezTo>
                <a:cubicBezTo>
                  <a:pt x="252758" y="3406977"/>
                  <a:pt x="278912" y="3449215"/>
                  <a:pt x="305837" y="3490971"/>
                </a:cubicBezTo>
                <a:cubicBezTo>
                  <a:pt x="313461" y="3502736"/>
                  <a:pt x="321760" y="3514115"/>
                  <a:pt x="329770" y="3525687"/>
                </a:cubicBezTo>
                <a:cubicBezTo>
                  <a:pt x="336429" y="3535234"/>
                  <a:pt x="343957" y="3544395"/>
                  <a:pt x="351098" y="3553652"/>
                </a:cubicBezTo>
                <a:cubicBezTo>
                  <a:pt x="365381" y="3572264"/>
                  <a:pt x="381015" y="3590008"/>
                  <a:pt x="396552" y="3607655"/>
                </a:cubicBezTo>
                <a:cubicBezTo>
                  <a:pt x="429750" y="3645361"/>
                  <a:pt x="463720" y="3682295"/>
                  <a:pt x="497015" y="3719904"/>
                </a:cubicBezTo>
                <a:cubicBezTo>
                  <a:pt x="516799" y="3742855"/>
                  <a:pt x="538995" y="3768699"/>
                  <a:pt x="562156" y="3793675"/>
                </a:cubicBezTo>
                <a:cubicBezTo>
                  <a:pt x="574606" y="3807176"/>
                  <a:pt x="587344" y="3820484"/>
                  <a:pt x="600180" y="3833599"/>
                </a:cubicBezTo>
                <a:cubicBezTo>
                  <a:pt x="612243" y="3845942"/>
                  <a:pt x="624789" y="3857996"/>
                  <a:pt x="637141" y="3870050"/>
                </a:cubicBezTo>
                <a:cubicBezTo>
                  <a:pt x="660689" y="3893002"/>
                  <a:pt x="685008" y="3915181"/>
                  <a:pt x="709231" y="3937361"/>
                </a:cubicBezTo>
                <a:cubicBezTo>
                  <a:pt x="722549" y="3949511"/>
                  <a:pt x="735963" y="3961662"/>
                  <a:pt x="749474" y="3973813"/>
                </a:cubicBezTo>
                <a:cubicBezTo>
                  <a:pt x="754879" y="3978731"/>
                  <a:pt x="760380" y="3983456"/>
                  <a:pt x="765977" y="3988278"/>
                </a:cubicBezTo>
                <a:cubicBezTo>
                  <a:pt x="772636" y="3993967"/>
                  <a:pt x="779102" y="3999850"/>
                  <a:pt x="785954" y="4005346"/>
                </a:cubicBezTo>
                <a:cubicBezTo>
                  <a:pt x="805737" y="4021451"/>
                  <a:pt x="825521" y="4037266"/>
                  <a:pt x="845691" y="4052985"/>
                </a:cubicBezTo>
                <a:cubicBezTo>
                  <a:pt x="864123" y="4067353"/>
                  <a:pt x="882845" y="4081336"/>
                  <a:pt x="901471" y="4095415"/>
                </a:cubicBezTo>
                <a:cubicBezTo>
                  <a:pt x="938626" y="4123381"/>
                  <a:pt x="975781" y="4151925"/>
                  <a:pt x="1014769" y="4177384"/>
                </a:cubicBezTo>
                <a:cubicBezTo>
                  <a:pt x="1035035" y="4190595"/>
                  <a:pt x="1055398" y="4203517"/>
                  <a:pt x="1076340" y="4215572"/>
                </a:cubicBezTo>
                <a:cubicBezTo>
                  <a:pt x="1097571" y="4227915"/>
                  <a:pt x="1118995" y="4239873"/>
                  <a:pt x="1140516" y="4251734"/>
                </a:cubicBezTo>
                <a:cubicBezTo>
                  <a:pt x="1182882" y="4275071"/>
                  <a:pt x="1225152" y="4298601"/>
                  <a:pt x="1268869" y="4319430"/>
                </a:cubicBezTo>
                <a:cubicBezTo>
                  <a:pt x="1312876" y="4340453"/>
                  <a:pt x="1357462" y="4360125"/>
                  <a:pt x="1402047" y="4379798"/>
                </a:cubicBezTo>
                <a:cubicBezTo>
                  <a:pt x="1446536" y="4399470"/>
                  <a:pt x="1491122" y="4418564"/>
                  <a:pt x="1536190" y="4436597"/>
                </a:cubicBezTo>
                <a:cubicBezTo>
                  <a:pt x="1558773" y="4445565"/>
                  <a:pt x="1581259" y="4454823"/>
                  <a:pt x="1603841" y="4463405"/>
                </a:cubicBezTo>
                <a:cubicBezTo>
                  <a:pt x="1626713" y="4471988"/>
                  <a:pt x="1649488" y="4480763"/>
                  <a:pt x="1672650" y="4488092"/>
                </a:cubicBezTo>
                <a:cubicBezTo>
                  <a:pt x="1719262" y="4502846"/>
                  <a:pt x="1766261" y="4516347"/>
                  <a:pt x="1812873" y="4531294"/>
                </a:cubicBezTo>
                <a:cubicBezTo>
                  <a:pt x="1858424" y="4545952"/>
                  <a:pt x="1903781" y="4561574"/>
                  <a:pt x="1949911" y="4574207"/>
                </a:cubicBezTo>
                <a:cubicBezTo>
                  <a:pt x="1996813" y="4587033"/>
                  <a:pt x="2043811" y="4599087"/>
                  <a:pt x="2091389" y="4609405"/>
                </a:cubicBezTo>
                <a:cubicBezTo>
                  <a:pt x="2140510" y="4620013"/>
                  <a:pt x="2189921" y="4629174"/>
                  <a:pt x="2239429" y="4637660"/>
                </a:cubicBezTo>
                <a:cubicBezTo>
                  <a:pt x="2286331" y="4645664"/>
                  <a:pt x="2333522" y="4652993"/>
                  <a:pt x="2381003" y="4656754"/>
                </a:cubicBezTo>
                <a:cubicBezTo>
                  <a:pt x="2480211" y="4664469"/>
                  <a:pt x="2579805" y="4665240"/>
                  <a:pt x="2679303" y="4665433"/>
                </a:cubicBezTo>
                <a:cubicBezTo>
                  <a:pt x="2681233" y="4665433"/>
                  <a:pt x="2683260" y="4665433"/>
                  <a:pt x="2685286" y="4665433"/>
                </a:cubicBezTo>
                <a:cubicBezTo>
                  <a:pt x="2706421" y="4665433"/>
                  <a:pt x="2727749" y="4665144"/>
                  <a:pt x="2748884" y="4663601"/>
                </a:cubicBezTo>
                <a:cubicBezTo>
                  <a:pt x="2774458" y="4661769"/>
                  <a:pt x="2799839" y="4659454"/>
                  <a:pt x="2825316" y="4656658"/>
                </a:cubicBezTo>
                <a:cubicBezTo>
                  <a:pt x="2874245" y="4651161"/>
                  <a:pt x="2922980" y="4644218"/>
                  <a:pt x="2971619" y="4637178"/>
                </a:cubicBezTo>
                <a:cubicBezTo>
                  <a:pt x="2980787" y="4635828"/>
                  <a:pt x="2988508" y="4630331"/>
                  <a:pt x="2993044" y="4622810"/>
                </a:cubicBezTo>
                <a:cubicBezTo>
                  <a:pt x="2999510" y="4625992"/>
                  <a:pt x="3007133" y="4626956"/>
                  <a:pt x="3014371" y="4625317"/>
                </a:cubicBezTo>
                <a:cubicBezTo>
                  <a:pt x="3055386" y="4616349"/>
                  <a:pt x="3096305" y="4607284"/>
                  <a:pt x="3137223" y="4598123"/>
                </a:cubicBezTo>
                <a:cubicBezTo>
                  <a:pt x="3326664" y="4554535"/>
                  <a:pt x="3511666" y="4491757"/>
                  <a:pt x="3682289" y="4397734"/>
                </a:cubicBezTo>
                <a:cubicBezTo>
                  <a:pt x="3866808" y="4311137"/>
                  <a:pt x="4045344" y="4208918"/>
                  <a:pt x="4199657" y="4074779"/>
                </a:cubicBezTo>
                <a:cubicBezTo>
                  <a:pt x="4294522" y="4002550"/>
                  <a:pt x="4369507" y="3909202"/>
                  <a:pt x="4422393" y="3802644"/>
                </a:cubicBezTo>
                <a:cubicBezTo>
                  <a:pt x="4490815" y="3676991"/>
                  <a:pt x="4560589" y="3551531"/>
                  <a:pt x="4610483" y="3417199"/>
                </a:cubicBezTo>
                <a:cubicBezTo>
                  <a:pt x="4701681" y="3193570"/>
                  <a:pt x="4774929" y="2961744"/>
                  <a:pt x="4808127" y="2722011"/>
                </a:cubicBezTo>
                <a:cubicBezTo>
                  <a:pt x="4827621" y="2582568"/>
                  <a:pt x="4824436" y="2441679"/>
                  <a:pt x="4824533" y="2301272"/>
                </a:cubicBezTo>
                <a:cubicBezTo>
                  <a:pt x="4828393" y="2093651"/>
                  <a:pt x="4809960" y="1883908"/>
                  <a:pt x="4763831" y="16809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78" name="Google Shape;1878;p33"/>
          <p:cNvGrpSpPr/>
          <p:nvPr/>
        </p:nvGrpSpPr>
        <p:grpSpPr>
          <a:xfrm rot="-3252516">
            <a:off x="-386860" y="3936165"/>
            <a:ext cx="645993" cy="624625"/>
            <a:chOff x="2335236" y="2504721"/>
            <a:chExt cx="4825030" cy="4665432"/>
          </a:xfrm>
        </p:grpSpPr>
        <p:sp>
          <p:nvSpPr>
            <p:cNvPr id="1879" name="Google Shape;1879;p33"/>
            <p:cNvSpPr/>
            <p:nvPr/>
          </p:nvSpPr>
          <p:spPr>
            <a:xfrm>
              <a:off x="4639323" y="2563723"/>
              <a:ext cx="97085" cy="6846"/>
            </a:xfrm>
            <a:custGeom>
              <a:rect b="b" l="l" r="r" t="t"/>
              <a:pathLst>
                <a:path extrusionOk="0" h="6846" w="97085">
                  <a:moveTo>
                    <a:pt x="97085" y="289"/>
                  </a:moveTo>
                  <a:cubicBezTo>
                    <a:pt x="95637" y="675"/>
                    <a:pt x="94286" y="1061"/>
                    <a:pt x="92839" y="1447"/>
                  </a:cubicBezTo>
                  <a:cubicBezTo>
                    <a:pt x="87531" y="2893"/>
                    <a:pt x="82223" y="4436"/>
                    <a:pt x="77012" y="5979"/>
                  </a:cubicBezTo>
                  <a:cubicBezTo>
                    <a:pt x="73345" y="-3279"/>
                    <a:pt x="26346" y="5304"/>
                    <a:pt x="8203" y="6847"/>
                  </a:cubicBezTo>
                  <a:cubicBezTo>
                    <a:pt x="8107" y="6750"/>
                    <a:pt x="8010" y="6750"/>
                    <a:pt x="8010" y="6654"/>
                  </a:cubicBezTo>
                  <a:cubicBezTo>
                    <a:pt x="5597" y="4725"/>
                    <a:pt x="2895" y="3279"/>
                    <a:pt x="0" y="1929"/>
                  </a:cubicBezTo>
                  <a:cubicBezTo>
                    <a:pt x="1930" y="1832"/>
                    <a:pt x="3764" y="1736"/>
                    <a:pt x="5597" y="1639"/>
                  </a:cubicBezTo>
                  <a:cubicBezTo>
                    <a:pt x="29917" y="4532"/>
                    <a:pt x="55298" y="1447"/>
                    <a:pt x="80100" y="0"/>
                  </a:cubicBezTo>
                  <a:cubicBezTo>
                    <a:pt x="85697" y="96"/>
                    <a:pt x="91391" y="193"/>
                    <a:pt x="97085" y="289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0" name="Google Shape;1880;p33"/>
            <p:cNvSpPr/>
            <p:nvPr/>
          </p:nvSpPr>
          <p:spPr>
            <a:xfrm>
              <a:off x="2335236" y="2504721"/>
              <a:ext cx="4825030" cy="4665432"/>
            </a:xfrm>
            <a:custGeom>
              <a:rect b="b" l="l" r="r" t="t"/>
              <a:pathLst>
                <a:path extrusionOk="0" h="4665432" w="4825030">
                  <a:moveTo>
                    <a:pt x="4763831" y="1680916"/>
                  </a:moveTo>
                  <a:cubicBezTo>
                    <a:pt x="4720596" y="1523054"/>
                    <a:pt x="4641268" y="1378694"/>
                    <a:pt x="4563581" y="1235683"/>
                  </a:cubicBezTo>
                  <a:cubicBezTo>
                    <a:pt x="4519574" y="1153136"/>
                    <a:pt x="4465434" y="1076954"/>
                    <a:pt x="4410136" y="1001736"/>
                  </a:cubicBezTo>
                  <a:cubicBezTo>
                    <a:pt x="4362269" y="922564"/>
                    <a:pt x="4308612" y="844742"/>
                    <a:pt x="4245787" y="776178"/>
                  </a:cubicBezTo>
                  <a:cubicBezTo>
                    <a:pt x="4247524" y="759591"/>
                    <a:pt x="4234302" y="741173"/>
                    <a:pt x="4216063" y="742233"/>
                  </a:cubicBezTo>
                  <a:cubicBezTo>
                    <a:pt x="4143394" y="657179"/>
                    <a:pt x="4058469" y="583986"/>
                    <a:pt x="3966402" y="520244"/>
                  </a:cubicBezTo>
                  <a:cubicBezTo>
                    <a:pt x="3745597" y="343288"/>
                    <a:pt x="3483873" y="226604"/>
                    <a:pt x="3221859" y="123613"/>
                  </a:cubicBezTo>
                  <a:cubicBezTo>
                    <a:pt x="3182002" y="107605"/>
                    <a:pt x="3141084" y="94876"/>
                    <a:pt x="3100455" y="81086"/>
                  </a:cubicBezTo>
                  <a:cubicBezTo>
                    <a:pt x="3037629" y="59292"/>
                    <a:pt x="2976638" y="30073"/>
                    <a:pt x="2911400" y="16283"/>
                  </a:cubicBezTo>
                  <a:cubicBezTo>
                    <a:pt x="2835546" y="9629"/>
                    <a:pt x="2759210" y="8857"/>
                    <a:pt x="2683067" y="9340"/>
                  </a:cubicBezTo>
                  <a:cubicBezTo>
                    <a:pt x="2564943" y="11461"/>
                    <a:pt x="2447206" y="-2715"/>
                    <a:pt x="2328986" y="468"/>
                  </a:cubicBezTo>
                  <a:cubicBezTo>
                    <a:pt x="2251782" y="1336"/>
                    <a:pt x="2175735" y="19465"/>
                    <a:pt x="2101233" y="37402"/>
                  </a:cubicBezTo>
                  <a:cubicBezTo>
                    <a:pt x="2093995" y="39138"/>
                    <a:pt x="2088204" y="44152"/>
                    <a:pt x="2084730" y="50613"/>
                  </a:cubicBezTo>
                  <a:cubicBezTo>
                    <a:pt x="2045356" y="60449"/>
                    <a:pt x="2006560" y="73179"/>
                    <a:pt x="1968537" y="86004"/>
                  </a:cubicBezTo>
                  <a:cubicBezTo>
                    <a:pt x="1966221" y="86872"/>
                    <a:pt x="1963808" y="87644"/>
                    <a:pt x="1961589" y="88415"/>
                  </a:cubicBezTo>
                  <a:cubicBezTo>
                    <a:pt x="1921732" y="95262"/>
                    <a:pt x="1881875" y="102494"/>
                    <a:pt x="1842211" y="109727"/>
                  </a:cubicBezTo>
                  <a:cubicBezTo>
                    <a:pt x="1830437" y="111945"/>
                    <a:pt x="1818663" y="113970"/>
                    <a:pt x="1806986" y="116284"/>
                  </a:cubicBezTo>
                  <a:cubicBezTo>
                    <a:pt x="1794151" y="118888"/>
                    <a:pt x="1781219" y="121106"/>
                    <a:pt x="1768384" y="123999"/>
                  </a:cubicBezTo>
                  <a:cubicBezTo>
                    <a:pt x="1754969" y="127085"/>
                    <a:pt x="1741555" y="130074"/>
                    <a:pt x="1728141" y="133160"/>
                  </a:cubicBezTo>
                  <a:cubicBezTo>
                    <a:pt x="1717235" y="135571"/>
                    <a:pt x="1706620" y="138753"/>
                    <a:pt x="1695811" y="141453"/>
                  </a:cubicBezTo>
                  <a:cubicBezTo>
                    <a:pt x="1647076" y="154183"/>
                    <a:pt x="1598919" y="168744"/>
                    <a:pt x="1550570" y="183113"/>
                  </a:cubicBezTo>
                  <a:cubicBezTo>
                    <a:pt x="1506756" y="196131"/>
                    <a:pt x="1463135" y="209825"/>
                    <a:pt x="1419901" y="224579"/>
                  </a:cubicBezTo>
                  <a:cubicBezTo>
                    <a:pt x="1394037" y="233451"/>
                    <a:pt x="1368270" y="242323"/>
                    <a:pt x="1342600" y="251387"/>
                  </a:cubicBezTo>
                  <a:cubicBezTo>
                    <a:pt x="1320307" y="259199"/>
                    <a:pt x="1298303" y="267685"/>
                    <a:pt x="1276493" y="276653"/>
                  </a:cubicBezTo>
                  <a:cubicBezTo>
                    <a:pt x="1254972" y="285332"/>
                    <a:pt x="1233934" y="294879"/>
                    <a:pt x="1212992" y="304812"/>
                  </a:cubicBezTo>
                  <a:cubicBezTo>
                    <a:pt x="1190989" y="315226"/>
                    <a:pt x="1169179" y="325545"/>
                    <a:pt x="1147465" y="336345"/>
                  </a:cubicBezTo>
                  <a:cubicBezTo>
                    <a:pt x="1147175" y="336538"/>
                    <a:pt x="1146210" y="336924"/>
                    <a:pt x="1145342" y="337406"/>
                  </a:cubicBezTo>
                  <a:cubicBezTo>
                    <a:pt x="1145149" y="337502"/>
                    <a:pt x="1144956" y="337599"/>
                    <a:pt x="1144762" y="337695"/>
                  </a:cubicBezTo>
                  <a:cubicBezTo>
                    <a:pt x="1118416" y="350907"/>
                    <a:pt x="1091684" y="364118"/>
                    <a:pt x="1065531" y="378679"/>
                  </a:cubicBezTo>
                  <a:cubicBezTo>
                    <a:pt x="1058293" y="382730"/>
                    <a:pt x="1050766" y="386491"/>
                    <a:pt x="1043624" y="390830"/>
                  </a:cubicBezTo>
                  <a:cubicBezTo>
                    <a:pt x="1036386" y="395266"/>
                    <a:pt x="1029052" y="399702"/>
                    <a:pt x="1021814" y="404138"/>
                  </a:cubicBezTo>
                  <a:cubicBezTo>
                    <a:pt x="1007628" y="412720"/>
                    <a:pt x="993827" y="422074"/>
                    <a:pt x="980027" y="431236"/>
                  </a:cubicBezTo>
                  <a:cubicBezTo>
                    <a:pt x="953681" y="448594"/>
                    <a:pt x="928300" y="467302"/>
                    <a:pt x="902822" y="485817"/>
                  </a:cubicBezTo>
                  <a:cubicBezTo>
                    <a:pt x="877827" y="503946"/>
                    <a:pt x="853797" y="523233"/>
                    <a:pt x="829960" y="542713"/>
                  </a:cubicBezTo>
                  <a:cubicBezTo>
                    <a:pt x="791551" y="574054"/>
                    <a:pt x="755554" y="608287"/>
                    <a:pt x="719944" y="642714"/>
                  </a:cubicBezTo>
                  <a:cubicBezTo>
                    <a:pt x="684912" y="676562"/>
                    <a:pt x="651135" y="711760"/>
                    <a:pt x="617937" y="747344"/>
                  </a:cubicBezTo>
                  <a:cubicBezTo>
                    <a:pt x="585704" y="781868"/>
                    <a:pt x="555304" y="818030"/>
                    <a:pt x="526739" y="855639"/>
                  </a:cubicBezTo>
                  <a:cubicBezTo>
                    <a:pt x="510140" y="877529"/>
                    <a:pt x="493734" y="899613"/>
                    <a:pt x="477424" y="921696"/>
                  </a:cubicBezTo>
                  <a:cubicBezTo>
                    <a:pt x="463527" y="940597"/>
                    <a:pt x="449437" y="959498"/>
                    <a:pt x="435927" y="978688"/>
                  </a:cubicBezTo>
                  <a:cubicBezTo>
                    <a:pt x="422030" y="998360"/>
                    <a:pt x="407940" y="1017936"/>
                    <a:pt x="394622" y="1037995"/>
                  </a:cubicBezTo>
                  <a:cubicBezTo>
                    <a:pt x="389218" y="1046191"/>
                    <a:pt x="383717" y="1054388"/>
                    <a:pt x="378313" y="1062682"/>
                  </a:cubicBezTo>
                  <a:cubicBezTo>
                    <a:pt x="376382" y="1065575"/>
                    <a:pt x="374356" y="1068468"/>
                    <a:pt x="372522" y="1071457"/>
                  </a:cubicBezTo>
                  <a:cubicBezTo>
                    <a:pt x="365188" y="1083800"/>
                    <a:pt x="357853" y="1096048"/>
                    <a:pt x="350519" y="1108295"/>
                  </a:cubicBezTo>
                  <a:cubicBezTo>
                    <a:pt x="344922" y="1117649"/>
                    <a:pt x="339807" y="1127099"/>
                    <a:pt x="334499" y="1136742"/>
                  </a:cubicBezTo>
                  <a:cubicBezTo>
                    <a:pt x="329191" y="1146482"/>
                    <a:pt x="323690" y="1156125"/>
                    <a:pt x="318575" y="1165962"/>
                  </a:cubicBezTo>
                  <a:cubicBezTo>
                    <a:pt x="306609" y="1189106"/>
                    <a:pt x="294546" y="1212250"/>
                    <a:pt x="282772" y="1235394"/>
                  </a:cubicBezTo>
                  <a:cubicBezTo>
                    <a:pt x="260189" y="1279560"/>
                    <a:pt x="237028" y="1323437"/>
                    <a:pt x="215507" y="1368086"/>
                  </a:cubicBezTo>
                  <a:cubicBezTo>
                    <a:pt x="204892" y="1390073"/>
                    <a:pt x="194083" y="1412060"/>
                    <a:pt x="183950" y="1434239"/>
                  </a:cubicBezTo>
                  <a:cubicBezTo>
                    <a:pt x="178642" y="1445908"/>
                    <a:pt x="172948" y="1457480"/>
                    <a:pt x="167930" y="1469245"/>
                  </a:cubicBezTo>
                  <a:cubicBezTo>
                    <a:pt x="162429" y="1482456"/>
                    <a:pt x="156735" y="1495667"/>
                    <a:pt x="151234" y="1508879"/>
                  </a:cubicBezTo>
                  <a:cubicBezTo>
                    <a:pt x="147084" y="1518715"/>
                    <a:pt x="143417" y="1528648"/>
                    <a:pt x="139654" y="1538677"/>
                  </a:cubicBezTo>
                  <a:cubicBezTo>
                    <a:pt x="135600" y="1549574"/>
                    <a:pt x="131161" y="1560374"/>
                    <a:pt x="127590" y="1571464"/>
                  </a:cubicBezTo>
                  <a:cubicBezTo>
                    <a:pt x="122958" y="1585929"/>
                    <a:pt x="118326" y="1600491"/>
                    <a:pt x="113693" y="1615052"/>
                  </a:cubicBezTo>
                  <a:cubicBezTo>
                    <a:pt x="110605" y="1624792"/>
                    <a:pt x="108096" y="1634821"/>
                    <a:pt x="105394" y="1644657"/>
                  </a:cubicBezTo>
                  <a:cubicBezTo>
                    <a:pt x="92848" y="1691042"/>
                    <a:pt x="82136" y="1737908"/>
                    <a:pt x="72389" y="1784968"/>
                  </a:cubicBezTo>
                  <a:cubicBezTo>
                    <a:pt x="62835" y="1831641"/>
                    <a:pt x="53474" y="1878412"/>
                    <a:pt x="45367" y="1925375"/>
                  </a:cubicBezTo>
                  <a:cubicBezTo>
                    <a:pt x="40928" y="1951219"/>
                    <a:pt x="36489" y="1977063"/>
                    <a:pt x="32435" y="2003004"/>
                  </a:cubicBezTo>
                  <a:cubicBezTo>
                    <a:pt x="28672" y="2027112"/>
                    <a:pt x="25005" y="2051220"/>
                    <a:pt x="22206" y="2075329"/>
                  </a:cubicBezTo>
                  <a:cubicBezTo>
                    <a:pt x="19311" y="2099533"/>
                    <a:pt x="16512" y="2123642"/>
                    <a:pt x="14099" y="2147847"/>
                  </a:cubicBezTo>
                  <a:cubicBezTo>
                    <a:pt x="11687" y="2171955"/>
                    <a:pt x="9853" y="2196160"/>
                    <a:pt x="8019" y="2220365"/>
                  </a:cubicBezTo>
                  <a:cubicBezTo>
                    <a:pt x="6186" y="2244666"/>
                    <a:pt x="5221" y="2269063"/>
                    <a:pt x="4159" y="2293461"/>
                  </a:cubicBezTo>
                  <a:cubicBezTo>
                    <a:pt x="3098" y="2320077"/>
                    <a:pt x="2229" y="2346692"/>
                    <a:pt x="1361" y="2373308"/>
                  </a:cubicBezTo>
                  <a:cubicBezTo>
                    <a:pt x="-184" y="2423453"/>
                    <a:pt x="-87" y="2473791"/>
                    <a:pt x="106" y="2523937"/>
                  </a:cubicBezTo>
                  <a:cubicBezTo>
                    <a:pt x="202" y="2546502"/>
                    <a:pt x="1071" y="2569261"/>
                    <a:pt x="2422" y="2591729"/>
                  </a:cubicBezTo>
                  <a:cubicBezTo>
                    <a:pt x="3194" y="2604459"/>
                    <a:pt x="3677" y="2617284"/>
                    <a:pt x="4835" y="2629917"/>
                  </a:cubicBezTo>
                  <a:cubicBezTo>
                    <a:pt x="6089" y="2643996"/>
                    <a:pt x="7344" y="2658076"/>
                    <a:pt x="8599" y="2672058"/>
                  </a:cubicBezTo>
                  <a:cubicBezTo>
                    <a:pt x="10529" y="2694527"/>
                    <a:pt x="13424" y="2716900"/>
                    <a:pt x="16319" y="2739272"/>
                  </a:cubicBezTo>
                  <a:cubicBezTo>
                    <a:pt x="19504" y="2763381"/>
                    <a:pt x="22592" y="2787489"/>
                    <a:pt x="26645" y="2811501"/>
                  </a:cubicBezTo>
                  <a:cubicBezTo>
                    <a:pt x="31084" y="2837924"/>
                    <a:pt x="35524" y="2864443"/>
                    <a:pt x="40445" y="2890769"/>
                  </a:cubicBezTo>
                  <a:cubicBezTo>
                    <a:pt x="44402" y="2912178"/>
                    <a:pt x="48552" y="2933586"/>
                    <a:pt x="53377" y="2954898"/>
                  </a:cubicBezTo>
                  <a:cubicBezTo>
                    <a:pt x="56369" y="2968205"/>
                    <a:pt x="59071" y="2981513"/>
                    <a:pt x="62352" y="2994725"/>
                  </a:cubicBezTo>
                  <a:cubicBezTo>
                    <a:pt x="65730" y="3008129"/>
                    <a:pt x="69011" y="3021533"/>
                    <a:pt x="72389" y="3034937"/>
                  </a:cubicBezTo>
                  <a:cubicBezTo>
                    <a:pt x="75477" y="3047088"/>
                    <a:pt x="79241" y="3059046"/>
                    <a:pt x="82619" y="3071196"/>
                  </a:cubicBezTo>
                  <a:cubicBezTo>
                    <a:pt x="85707" y="3081900"/>
                    <a:pt x="89277" y="3092412"/>
                    <a:pt x="92752" y="3102923"/>
                  </a:cubicBezTo>
                  <a:cubicBezTo>
                    <a:pt x="96515" y="3114205"/>
                    <a:pt x="100376" y="3125392"/>
                    <a:pt x="104718" y="3136578"/>
                  </a:cubicBezTo>
                  <a:cubicBezTo>
                    <a:pt x="108579" y="3146511"/>
                    <a:pt x="112149" y="3156636"/>
                    <a:pt x="116492" y="3166472"/>
                  </a:cubicBezTo>
                  <a:cubicBezTo>
                    <a:pt x="122282" y="3179202"/>
                    <a:pt x="127590" y="3192317"/>
                    <a:pt x="133960" y="3204757"/>
                  </a:cubicBezTo>
                  <a:cubicBezTo>
                    <a:pt x="140040" y="3216618"/>
                    <a:pt x="146119" y="3228479"/>
                    <a:pt x="152199" y="3240244"/>
                  </a:cubicBezTo>
                  <a:cubicBezTo>
                    <a:pt x="158183" y="3252009"/>
                    <a:pt x="165131" y="3263195"/>
                    <a:pt x="171597" y="3274671"/>
                  </a:cubicBezTo>
                  <a:cubicBezTo>
                    <a:pt x="177291" y="3284700"/>
                    <a:pt x="183371" y="3294536"/>
                    <a:pt x="189258" y="3304469"/>
                  </a:cubicBezTo>
                  <a:cubicBezTo>
                    <a:pt x="201417" y="3324720"/>
                    <a:pt x="214060" y="3344681"/>
                    <a:pt x="226509" y="3364740"/>
                  </a:cubicBezTo>
                  <a:cubicBezTo>
                    <a:pt x="252758" y="3406977"/>
                    <a:pt x="278912" y="3449215"/>
                    <a:pt x="305837" y="3490971"/>
                  </a:cubicBezTo>
                  <a:cubicBezTo>
                    <a:pt x="313461" y="3502736"/>
                    <a:pt x="321760" y="3514115"/>
                    <a:pt x="329770" y="3525687"/>
                  </a:cubicBezTo>
                  <a:cubicBezTo>
                    <a:pt x="336429" y="3535234"/>
                    <a:pt x="343957" y="3544395"/>
                    <a:pt x="351098" y="3553652"/>
                  </a:cubicBezTo>
                  <a:cubicBezTo>
                    <a:pt x="365381" y="3572264"/>
                    <a:pt x="381015" y="3590008"/>
                    <a:pt x="396552" y="3607655"/>
                  </a:cubicBezTo>
                  <a:cubicBezTo>
                    <a:pt x="429750" y="3645361"/>
                    <a:pt x="463720" y="3682295"/>
                    <a:pt x="497015" y="3719904"/>
                  </a:cubicBezTo>
                  <a:cubicBezTo>
                    <a:pt x="516799" y="3742855"/>
                    <a:pt x="538995" y="3768699"/>
                    <a:pt x="562156" y="3793675"/>
                  </a:cubicBezTo>
                  <a:cubicBezTo>
                    <a:pt x="574606" y="3807176"/>
                    <a:pt x="587344" y="3820484"/>
                    <a:pt x="600180" y="3833599"/>
                  </a:cubicBezTo>
                  <a:cubicBezTo>
                    <a:pt x="612243" y="3845942"/>
                    <a:pt x="624789" y="3857996"/>
                    <a:pt x="637141" y="3870050"/>
                  </a:cubicBezTo>
                  <a:cubicBezTo>
                    <a:pt x="660689" y="3893002"/>
                    <a:pt x="685008" y="3915181"/>
                    <a:pt x="709231" y="3937361"/>
                  </a:cubicBezTo>
                  <a:cubicBezTo>
                    <a:pt x="722549" y="3949511"/>
                    <a:pt x="735963" y="3961662"/>
                    <a:pt x="749474" y="3973813"/>
                  </a:cubicBezTo>
                  <a:cubicBezTo>
                    <a:pt x="754879" y="3978731"/>
                    <a:pt x="760380" y="3983456"/>
                    <a:pt x="765977" y="3988278"/>
                  </a:cubicBezTo>
                  <a:cubicBezTo>
                    <a:pt x="772636" y="3993967"/>
                    <a:pt x="779102" y="3999850"/>
                    <a:pt x="785954" y="4005346"/>
                  </a:cubicBezTo>
                  <a:cubicBezTo>
                    <a:pt x="805737" y="4021451"/>
                    <a:pt x="825521" y="4037266"/>
                    <a:pt x="845691" y="4052985"/>
                  </a:cubicBezTo>
                  <a:cubicBezTo>
                    <a:pt x="864123" y="4067353"/>
                    <a:pt x="882845" y="4081336"/>
                    <a:pt x="901471" y="4095415"/>
                  </a:cubicBezTo>
                  <a:cubicBezTo>
                    <a:pt x="938626" y="4123381"/>
                    <a:pt x="975781" y="4151925"/>
                    <a:pt x="1014769" y="4177384"/>
                  </a:cubicBezTo>
                  <a:cubicBezTo>
                    <a:pt x="1035035" y="4190595"/>
                    <a:pt x="1055398" y="4203517"/>
                    <a:pt x="1076340" y="4215572"/>
                  </a:cubicBezTo>
                  <a:cubicBezTo>
                    <a:pt x="1097571" y="4227915"/>
                    <a:pt x="1118995" y="4239873"/>
                    <a:pt x="1140516" y="4251734"/>
                  </a:cubicBezTo>
                  <a:cubicBezTo>
                    <a:pt x="1182882" y="4275071"/>
                    <a:pt x="1225152" y="4298601"/>
                    <a:pt x="1268869" y="4319430"/>
                  </a:cubicBezTo>
                  <a:cubicBezTo>
                    <a:pt x="1312876" y="4340453"/>
                    <a:pt x="1357462" y="4360125"/>
                    <a:pt x="1402047" y="4379798"/>
                  </a:cubicBezTo>
                  <a:cubicBezTo>
                    <a:pt x="1446536" y="4399470"/>
                    <a:pt x="1491122" y="4418564"/>
                    <a:pt x="1536190" y="4436597"/>
                  </a:cubicBezTo>
                  <a:cubicBezTo>
                    <a:pt x="1558773" y="4445565"/>
                    <a:pt x="1581259" y="4454823"/>
                    <a:pt x="1603841" y="4463405"/>
                  </a:cubicBezTo>
                  <a:cubicBezTo>
                    <a:pt x="1626713" y="4471988"/>
                    <a:pt x="1649488" y="4480763"/>
                    <a:pt x="1672650" y="4488092"/>
                  </a:cubicBezTo>
                  <a:cubicBezTo>
                    <a:pt x="1719262" y="4502846"/>
                    <a:pt x="1766261" y="4516347"/>
                    <a:pt x="1812873" y="4531294"/>
                  </a:cubicBezTo>
                  <a:cubicBezTo>
                    <a:pt x="1858424" y="4545952"/>
                    <a:pt x="1903781" y="4561574"/>
                    <a:pt x="1949911" y="4574207"/>
                  </a:cubicBezTo>
                  <a:cubicBezTo>
                    <a:pt x="1996813" y="4587033"/>
                    <a:pt x="2043811" y="4599087"/>
                    <a:pt x="2091389" y="4609405"/>
                  </a:cubicBezTo>
                  <a:cubicBezTo>
                    <a:pt x="2140510" y="4620013"/>
                    <a:pt x="2189921" y="4629174"/>
                    <a:pt x="2239429" y="4637660"/>
                  </a:cubicBezTo>
                  <a:cubicBezTo>
                    <a:pt x="2286331" y="4645664"/>
                    <a:pt x="2333522" y="4652993"/>
                    <a:pt x="2381003" y="4656754"/>
                  </a:cubicBezTo>
                  <a:cubicBezTo>
                    <a:pt x="2480211" y="4664469"/>
                    <a:pt x="2579805" y="4665240"/>
                    <a:pt x="2679303" y="4665433"/>
                  </a:cubicBezTo>
                  <a:cubicBezTo>
                    <a:pt x="2681233" y="4665433"/>
                    <a:pt x="2683260" y="4665433"/>
                    <a:pt x="2685286" y="4665433"/>
                  </a:cubicBezTo>
                  <a:cubicBezTo>
                    <a:pt x="2706421" y="4665433"/>
                    <a:pt x="2727749" y="4665144"/>
                    <a:pt x="2748884" y="4663601"/>
                  </a:cubicBezTo>
                  <a:cubicBezTo>
                    <a:pt x="2774458" y="4661769"/>
                    <a:pt x="2799839" y="4659454"/>
                    <a:pt x="2825316" y="4656658"/>
                  </a:cubicBezTo>
                  <a:cubicBezTo>
                    <a:pt x="2874245" y="4651161"/>
                    <a:pt x="2922980" y="4644218"/>
                    <a:pt x="2971619" y="4637178"/>
                  </a:cubicBezTo>
                  <a:cubicBezTo>
                    <a:pt x="2980787" y="4635828"/>
                    <a:pt x="2988508" y="4630331"/>
                    <a:pt x="2993044" y="4622810"/>
                  </a:cubicBezTo>
                  <a:cubicBezTo>
                    <a:pt x="2999510" y="4625992"/>
                    <a:pt x="3007133" y="4626956"/>
                    <a:pt x="3014371" y="4625317"/>
                  </a:cubicBezTo>
                  <a:cubicBezTo>
                    <a:pt x="3055386" y="4616349"/>
                    <a:pt x="3096305" y="4607284"/>
                    <a:pt x="3137223" y="4598123"/>
                  </a:cubicBezTo>
                  <a:cubicBezTo>
                    <a:pt x="3326664" y="4554535"/>
                    <a:pt x="3511666" y="4491757"/>
                    <a:pt x="3682289" y="4397734"/>
                  </a:cubicBezTo>
                  <a:cubicBezTo>
                    <a:pt x="3866808" y="4311137"/>
                    <a:pt x="4045344" y="4208918"/>
                    <a:pt x="4199657" y="4074779"/>
                  </a:cubicBezTo>
                  <a:cubicBezTo>
                    <a:pt x="4294522" y="4002550"/>
                    <a:pt x="4369507" y="3909202"/>
                    <a:pt x="4422393" y="3802644"/>
                  </a:cubicBezTo>
                  <a:cubicBezTo>
                    <a:pt x="4490815" y="3676991"/>
                    <a:pt x="4560589" y="3551531"/>
                    <a:pt x="4610483" y="3417199"/>
                  </a:cubicBezTo>
                  <a:cubicBezTo>
                    <a:pt x="4701681" y="3193570"/>
                    <a:pt x="4774929" y="2961744"/>
                    <a:pt x="4808127" y="2722011"/>
                  </a:cubicBezTo>
                  <a:cubicBezTo>
                    <a:pt x="4827621" y="2582568"/>
                    <a:pt x="4824436" y="2441679"/>
                    <a:pt x="4824533" y="2301272"/>
                  </a:cubicBezTo>
                  <a:cubicBezTo>
                    <a:pt x="4828393" y="2093651"/>
                    <a:pt x="4809960" y="1883908"/>
                    <a:pt x="4763831" y="1680916"/>
                  </a:cubicBezTo>
                  <a:close/>
                  <a:moveTo>
                    <a:pt x="2588587" y="67585"/>
                  </a:moveTo>
                  <a:cubicBezTo>
                    <a:pt x="2591000" y="67682"/>
                    <a:pt x="2593509" y="67778"/>
                    <a:pt x="2596018" y="67778"/>
                  </a:cubicBezTo>
                  <a:cubicBezTo>
                    <a:pt x="2605090" y="68068"/>
                    <a:pt x="2614258" y="68260"/>
                    <a:pt x="2623426" y="68260"/>
                  </a:cubicBezTo>
                  <a:cubicBezTo>
                    <a:pt x="2627865" y="68357"/>
                    <a:pt x="2632208" y="68453"/>
                    <a:pt x="2636647" y="68453"/>
                  </a:cubicBezTo>
                  <a:cubicBezTo>
                    <a:pt x="2641955" y="68550"/>
                    <a:pt x="2647263" y="68550"/>
                    <a:pt x="2652474" y="68550"/>
                  </a:cubicBezTo>
                  <a:cubicBezTo>
                    <a:pt x="2704588" y="68743"/>
                    <a:pt x="2757569" y="67875"/>
                    <a:pt x="2808235" y="69514"/>
                  </a:cubicBezTo>
                  <a:cubicBezTo>
                    <a:pt x="2859962" y="71443"/>
                    <a:pt x="2912365" y="71057"/>
                    <a:pt x="2960811" y="92176"/>
                  </a:cubicBezTo>
                  <a:cubicBezTo>
                    <a:pt x="3176501" y="170094"/>
                    <a:pt x="3393447" y="247627"/>
                    <a:pt x="3597363" y="353703"/>
                  </a:cubicBezTo>
                  <a:cubicBezTo>
                    <a:pt x="3673121" y="395459"/>
                    <a:pt x="3752159" y="443386"/>
                    <a:pt x="3827144" y="488228"/>
                  </a:cubicBezTo>
                  <a:cubicBezTo>
                    <a:pt x="3940828" y="576464"/>
                    <a:pt x="4063970" y="655154"/>
                    <a:pt x="4157773" y="765956"/>
                  </a:cubicBezTo>
                  <a:cubicBezTo>
                    <a:pt x="4158738" y="767017"/>
                    <a:pt x="4159703" y="768174"/>
                    <a:pt x="4160765" y="769331"/>
                  </a:cubicBezTo>
                  <a:cubicBezTo>
                    <a:pt x="4154106" y="773478"/>
                    <a:pt x="4147447" y="777432"/>
                    <a:pt x="4140788" y="781385"/>
                  </a:cubicBezTo>
                  <a:cubicBezTo>
                    <a:pt x="4139051" y="782543"/>
                    <a:pt x="4137217" y="783603"/>
                    <a:pt x="4135577" y="784471"/>
                  </a:cubicBezTo>
                  <a:cubicBezTo>
                    <a:pt x="4129304" y="788329"/>
                    <a:pt x="4122935" y="791993"/>
                    <a:pt x="4116469" y="795561"/>
                  </a:cubicBezTo>
                  <a:cubicBezTo>
                    <a:pt x="4109038" y="799901"/>
                    <a:pt x="4101510" y="804144"/>
                    <a:pt x="4094079" y="808290"/>
                  </a:cubicBezTo>
                  <a:cubicBezTo>
                    <a:pt x="4086552" y="812533"/>
                    <a:pt x="4079024" y="816584"/>
                    <a:pt x="4071497" y="820634"/>
                  </a:cubicBezTo>
                  <a:cubicBezTo>
                    <a:pt x="4064066" y="824684"/>
                    <a:pt x="4056635" y="828638"/>
                    <a:pt x="4049108" y="832495"/>
                  </a:cubicBezTo>
                  <a:cubicBezTo>
                    <a:pt x="4048625" y="832784"/>
                    <a:pt x="4048143" y="832977"/>
                    <a:pt x="4047757" y="833267"/>
                  </a:cubicBezTo>
                  <a:cubicBezTo>
                    <a:pt x="4040808" y="836931"/>
                    <a:pt x="4033860" y="840499"/>
                    <a:pt x="4026911" y="843971"/>
                  </a:cubicBezTo>
                  <a:cubicBezTo>
                    <a:pt x="4016296" y="849371"/>
                    <a:pt x="4005680" y="854675"/>
                    <a:pt x="3994871" y="859786"/>
                  </a:cubicBezTo>
                  <a:cubicBezTo>
                    <a:pt x="3990143" y="862197"/>
                    <a:pt x="3985414" y="864414"/>
                    <a:pt x="3980685" y="866632"/>
                  </a:cubicBezTo>
                  <a:cubicBezTo>
                    <a:pt x="3954049" y="879362"/>
                    <a:pt x="3927028" y="891512"/>
                    <a:pt x="3899813" y="902988"/>
                  </a:cubicBezTo>
                  <a:cubicBezTo>
                    <a:pt x="3894988" y="905109"/>
                    <a:pt x="3890259" y="907134"/>
                    <a:pt x="3885434" y="909063"/>
                  </a:cubicBezTo>
                  <a:cubicBezTo>
                    <a:pt x="3853683" y="922274"/>
                    <a:pt x="3821547" y="934811"/>
                    <a:pt x="3789121" y="946576"/>
                  </a:cubicBezTo>
                  <a:cubicBezTo>
                    <a:pt x="3780242" y="949854"/>
                    <a:pt x="3771364" y="953037"/>
                    <a:pt x="3762582" y="956412"/>
                  </a:cubicBezTo>
                  <a:cubicBezTo>
                    <a:pt x="3754765" y="959305"/>
                    <a:pt x="3746948" y="962198"/>
                    <a:pt x="3739131" y="965284"/>
                  </a:cubicBezTo>
                  <a:cubicBezTo>
                    <a:pt x="3730831" y="968370"/>
                    <a:pt x="3722532" y="971648"/>
                    <a:pt x="3714232" y="974831"/>
                  </a:cubicBezTo>
                  <a:cubicBezTo>
                    <a:pt x="3702169" y="979556"/>
                    <a:pt x="3690106" y="984185"/>
                    <a:pt x="3678043" y="988910"/>
                  </a:cubicBezTo>
                  <a:cubicBezTo>
                    <a:pt x="3665883" y="993635"/>
                    <a:pt x="3653627" y="998457"/>
                    <a:pt x="3641467" y="1003086"/>
                  </a:cubicBezTo>
                  <a:cubicBezTo>
                    <a:pt x="3624289" y="1009740"/>
                    <a:pt x="3606918" y="1016393"/>
                    <a:pt x="3589643" y="1022855"/>
                  </a:cubicBezTo>
                  <a:cubicBezTo>
                    <a:pt x="3563007" y="982642"/>
                    <a:pt x="3534924" y="943393"/>
                    <a:pt x="3505297" y="905206"/>
                  </a:cubicBezTo>
                  <a:cubicBezTo>
                    <a:pt x="3440348" y="805204"/>
                    <a:pt x="3360924" y="717161"/>
                    <a:pt x="3277350" y="632492"/>
                  </a:cubicBezTo>
                  <a:cubicBezTo>
                    <a:pt x="3200145" y="542520"/>
                    <a:pt x="3115992" y="456501"/>
                    <a:pt x="3022960" y="381476"/>
                  </a:cubicBezTo>
                  <a:cubicBezTo>
                    <a:pt x="2941317" y="303944"/>
                    <a:pt x="2853014" y="231233"/>
                    <a:pt x="2757183" y="171637"/>
                  </a:cubicBezTo>
                  <a:cubicBezTo>
                    <a:pt x="2756990" y="171541"/>
                    <a:pt x="2756894" y="171444"/>
                    <a:pt x="2756701" y="171251"/>
                  </a:cubicBezTo>
                  <a:cubicBezTo>
                    <a:pt x="2756508" y="171058"/>
                    <a:pt x="2756315" y="170866"/>
                    <a:pt x="2756025" y="170769"/>
                  </a:cubicBezTo>
                  <a:cubicBezTo>
                    <a:pt x="2751586" y="167683"/>
                    <a:pt x="2739523" y="160161"/>
                    <a:pt x="2722731" y="150325"/>
                  </a:cubicBezTo>
                  <a:cubicBezTo>
                    <a:pt x="2720897" y="149264"/>
                    <a:pt x="2718967" y="148107"/>
                    <a:pt x="2717037" y="146950"/>
                  </a:cubicBezTo>
                  <a:cubicBezTo>
                    <a:pt x="2712115" y="144057"/>
                    <a:pt x="2706904" y="140971"/>
                    <a:pt x="2701403" y="137789"/>
                  </a:cubicBezTo>
                  <a:cubicBezTo>
                    <a:pt x="2700341" y="137210"/>
                    <a:pt x="2699183" y="136535"/>
                    <a:pt x="2698025" y="135860"/>
                  </a:cubicBezTo>
                  <a:cubicBezTo>
                    <a:pt x="2696867" y="135185"/>
                    <a:pt x="2695709" y="134510"/>
                    <a:pt x="2694647" y="133932"/>
                  </a:cubicBezTo>
                  <a:cubicBezTo>
                    <a:pt x="2692428" y="132581"/>
                    <a:pt x="2690015" y="131231"/>
                    <a:pt x="2687699" y="129978"/>
                  </a:cubicBezTo>
                  <a:cubicBezTo>
                    <a:pt x="2685769" y="128917"/>
                    <a:pt x="2683742" y="127760"/>
                    <a:pt x="2681716" y="126603"/>
                  </a:cubicBezTo>
                  <a:cubicBezTo>
                    <a:pt x="2680172" y="125735"/>
                    <a:pt x="2678531" y="124770"/>
                    <a:pt x="2676987" y="123902"/>
                  </a:cubicBezTo>
                  <a:cubicBezTo>
                    <a:pt x="2663476" y="116381"/>
                    <a:pt x="2649193" y="108570"/>
                    <a:pt x="2634814" y="101048"/>
                  </a:cubicBezTo>
                  <a:cubicBezTo>
                    <a:pt x="2632208" y="99698"/>
                    <a:pt x="2629602" y="98348"/>
                    <a:pt x="2626997" y="96901"/>
                  </a:cubicBezTo>
                  <a:cubicBezTo>
                    <a:pt x="2625742" y="96226"/>
                    <a:pt x="2624391" y="95551"/>
                    <a:pt x="2623040" y="94876"/>
                  </a:cubicBezTo>
                  <a:cubicBezTo>
                    <a:pt x="2620820" y="93815"/>
                    <a:pt x="2618697" y="92658"/>
                    <a:pt x="2616478" y="91597"/>
                  </a:cubicBezTo>
                  <a:cubicBezTo>
                    <a:pt x="2614741" y="90633"/>
                    <a:pt x="2613003" y="89765"/>
                    <a:pt x="2611266" y="88897"/>
                  </a:cubicBezTo>
                  <a:cubicBezTo>
                    <a:pt x="2609626" y="88126"/>
                    <a:pt x="2607888" y="87258"/>
                    <a:pt x="2606248" y="86390"/>
                  </a:cubicBezTo>
                  <a:cubicBezTo>
                    <a:pt x="2604607" y="85522"/>
                    <a:pt x="2602870" y="84751"/>
                    <a:pt x="2601230" y="83883"/>
                  </a:cubicBezTo>
                  <a:cubicBezTo>
                    <a:pt x="2599589" y="83111"/>
                    <a:pt x="2597852" y="82243"/>
                    <a:pt x="2596211" y="81472"/>
                  </a:cubicBezTo>
                  <a:cubicBezTo>
                    <a:pt x="2592834" y="79832"/>
                    <a:pt x="2589552" y="78289"/>
                    <a:pt x="2586368" y="76747"/>
                  </a:cubicBezTo>
                  <a:cubicBezTo>
                    <a:pt x="2584727" y="75975"/>
                    <a:pt x="2583087" y="75204"/>
                    <a:pt x="2581446" y="74432"/>
                  </a:cubicBezTo>
                  <a:cubicBezTo>
                    <a:pt x="2578261" y="72986"/>
                    <a:pt x="2575076" y="71539"/>
                    <a:pt x="2571892" y="70189"/>
                  </a:cubicBezTo>
                  <a:cubicBezTo>
                    <a:pt x="2570348" y="69514"/>
                    <a:pt x="2568804" y="68839"/>
                    <a:pt x="2567260" y="68164"/>
                  </a:cubicBezTo>
                  <a:cubicBezTo>
                    <a:pt x="2565715" y="67489"/>
                    <a:pt x="2564268" y="66910"/>
                    <a:pt x="2562820" y="66235"/>
                  </a:cubicBezTo>
                  <a:cubicBezTo>
                    <a:pt x="2571120" y="67007"/>
                    <a:pt x="2579805" y="67393"/>
                    <a:pt x="2588587" y="67585"/>
                  </a:cubicBezTo>
                  <a:close/>
                  <a:moveTo>
                    <a:pt x="2543615" y="1297111"/>
                  </a:moveTo>
                  <a:cubicBezTo>
                    <a:pt x="2546607" y="1297304"/>
                    <a:pt x="2549599" y="1297304"/>
                    <a:pt x="2552591" y="1297304"/>
                  </a:cubicBezTo>
                  <a:cubicBezTo>
                    <a:pt x="2557898" y="1297497"/>
                    <a:pt x="2563206" y="1297497"/>
                    <a:pt x="2568611" y="1297497"/>
                  </a:cubicBezTo>
                  <a:cubicBezTo>
                    <a:pt x="2569865" y="1297497"/>
                    <a:pt x="2571023" y="1297497"/>
                    <a:pt x="2572278" y="1297497"/>
                  </a:cubicBezTo>
                  <a:cubicBezTo>
                    <a:pt x="2789513" y="1298558"/>
                    <a:pt x="3003370" y="1258538"/>
                    <a:pt x="3213367" y="1204342"/>
                  </a:cubicBezTo>
                  <a:cubicBezTo>
                    <a:pt x="3315663" y="1174351"/>
                    <a:pt x="3416222" y="1139539"/>
                    <a:pt x="3518904" y="1110705"/>
                  </a:cubicBezTo>
                  <a:cubicBezTo>
                    <a:pt x="3534828" y="1105209"/>
                    <a:pt x="3550655" y="1099616"/>
                    <a:pt x="3566482" y="1093926"/>
                  </a:cubicBezTo>
                  <a:cubicBezTo>
                    <a:pt x="3569859" y="1099037"/>
                    <a:pt x="3573044" y="1104244"/>
                    <a:pt x="3576325" y="1109452"/>
                  </a:cubicBezTo>
                  <a:cubicBezTo>
                    <a:pt x="3578062" y="1112152"/>
                    <a:pt x="3579703" y="1114948"/>
                    <a:pt x="3581343" y="1117649"/>
                  </a:cubicBezTo>
                  <a:cubicBezTo>
                    <a:pt x="3583563" y="1121217"/>
                    <a:pt x="3585686" y="1124785"/>
                    <a:pt x="3587809" y="1128353"/>
                  </a:cubicBezTo>
                  <a:cubicBezTo>
                    <a:pt x="3590898" y="1133560"/>
                    <a:pt x="3593889" y="1138768"/>
                    <a:pt x="3596881" y="1143975"/>
                  </a:cubicBezTo>
                  <a:cubicBezTo>
                    <a:pt x="3599873" y="1149182"/>
                    <a:pt x="3602864" y="1154390"/>
                    <a:pt x="3605760" y="1159790"/>
                  </a:cubicBezTo>
                  <a:cubicBezTo>
                    <a:pt x="3702941" y="1333081"/>
                    <a:pt x="3775610" y="1519583"/>
                    <a:pt x="3847217" y="1704735"/>
                  </a:cubicBezTo>
                  <a:cubicBezTo>
                    <a:pt x="3902033" y="1899048"/>
                    <a:pt x="3944302" y="2097026"/>
                    <a:pt x="3976342" y="2296547"/>
                  </a:cubicBezTo>
                  <a:cubicBezTo>
                    <a:pt x="3977307" y="2302622"/>
                    <a:pt x="3978272" y="2308794"/>
                    <a:pt x="3979237" y="2314869"/>
                  </a:cubicBezTo>
                  <a:cubicBezTo>
                    <a:pt x="3980010" y="2319594"/>
                    <a:pt x="3980685" y="2324223"/>
                    <a:pt x="3981360" y="2328948"/>
                  </a:cubicBezTo>
                  <a:cubicBezTo>
                    <a:pt x="3982133" y="2333963"/>
                    <a:pt x="3982808" y="2338881"/>
                    <a:pt x="3983484" y="2343896"/>
                  </a:cubicBezTo>
                  <a:cubicBezTo>
                    <a:pt x="3984352" y="2349971"/>
                    <a:pt x="3985124" y="2356046"/>
                    <a:pt x="3985896" y="2362122"/>
                  </a:cubicBezTo>
                  <a:cubicBezTo>
                    <a:pt x="3985993" y="2362507"/>
                    <a:pt x="3985993" y="2362797"/>
                    <a:pt x="3985993" y="2363182"/>
                  </a:cubicBezTo>
                  <a:cubicBezTo>
                    <a:pt x="3986958" y="2370415"/>
                    <a:pt x="3987827" y="2377551"/>
                    <a:pt x="3988598" y="2384783"/>
                  </a:cubicBezTo>
                  <a:cubicBezTo>
                    <a:pt x="3958971" y="2384108"/>
                    <a:pt x="3929247" y="2383530"/>
                    <a:pt x="3899620" y="2382855"/>
                  </a:cubicBezTo>
                  <a:cubicBezTo>
                    <a:pt x="3885530" y="2382565"/>
                    <a:pt x="3871537" y="2382276"/>
                    <a:pt x="3857544" y="2381890"/>
                  </a:cubicBezTo>
                  <a:cubicBezTo>
                    <a:pt x="3843453" y="2381601"/>
                    <a:pt x="3829557" y="2381215"/>
                    <a:pt x="3815467" y="2380926"/>
                  </a:cubicBezTo>
                  <a:cubicBezTo>
                    <a:pt x="3731217" y="2378997"/>
                    <a:pt x="3647064" y="2376683"/>
                    <a:pt x="3562911" y="2373597"/>
                  </a:cubicBezTo>
                  <a:cubicBezTo>
                    <a:pt x="3536951" y="2372633"/>
                    <a:pt x="3510991" y="2371668"/>
                    <a:pt x="3484934" y="2370511"/>
                  </a:cubicBezTo>
                  <a:cubicBezTo>
                    <a:pt x="3481846" y="2370415"/>
                    <a:pt x="3478854" y="2370318"/>
                    <a:pt x="3475670" y="2370126"/>
                  </a:cubicBezTo>
                  <a:cubicBezTo>
                    <a:pt x="3454824" y="2369161"/>
                    <a:pt x="3433882" y="2368293"/>
                    <a:pt x="3413037" y="2367233"/>
                  </a:cubicBezTo>
                  <a:cubicBezTo>
                    <a:pt x="3378971" y="2365593"/>
                    <a:pt x="3344808" y="2363857"/>
                    <a:pt x="3310741" y="2361832"/>
                  </a:cubicBezTo>
                  <a:cubicBezTo>
                    <a:pt x="3062528" y="2352864"/>
                    <a:pt x="2814894" y="2323066"/>
                    <a:pt x="2566777" y="2312073"/>
                  </a:cubicBezTo>
                  <a:cubicBezTo>
                    <a:pt x="2553170" y="2311976"/>
                    <a:pt x="2539562" y="2311976"/>
                    <a:pt x="2525955" y="2311880"/>
                  </a:cubicBezTo>
                  <a:cubicBezTo>
                    <a:pt x="2526824" y="2283335"/>
                    <a:pt x="2527596" y="2254791"/>
                    <a:pt x="2528368" y="2226247"/>
                  </a:cubicBezTo>
                  <a:cubicBezTo>
                    <a:pt x="2529043" y="2204164"/>
                    <a:pt x="2529622" y="2182080"/>
                    <a:pt x="2530201" y="2159997"/>
                  </a:cubicBezTo>
                  <a:cubicBezTo>
                    <a:pt x="2532132" y="2086515"/>
                    <a:pt x="2533869" y="2012936"/>
                    <a:pt x="2535509" y="1939358"/>
                  </a:cubicBezTo>
                  <a:cubicBezTo>
                    <a:pt x="2536185" y="1909560"/>
                    <a:pt x="2536764" y="1879858"/>
                    <a:pt x="2537343" y="1850060"/>
                  </a:cubicBezTo>
                  <a:cubicBezTo>
                    <a:pt x="2538018" y="1816116"/>
                    <a:pt x="2538597" y="1782075"/>
                    <a:pt x="2539176" y="1748034"/>
                  </a:cubicBezTo>
                  <a:cubicBezTo>
                    <a:pt x="2539562" y="1727493"/>
                    <a:pt x="2539852" y="1706953"/>
                    <a:pt x="2540238" y="1686413"/>
                  </a:cubicBezTo>
                  <a:cubicBezTo>
                    <a:pt x="2540624" y="1661147"/>
                    <a:pt x="2541010" y="1635978"/>
                    <a:pt x="2541299" y="1610713"/>
                  </a:cubicBezTo>
                  <a:cubicBezTo>
                    <a:pt x="2541589" y="1592679"/>
                    <a:pt x="2541782" y="1574550"/>
                    <a:pt x="2542072" y="1556517"/>
                  </a:cubicBezTo>
                  <a:cubicBezTo>
                    <a:pt x="2542457" y="1523730"/>
                    <a:pt x="2542844" y="1490942"/>
                    <a:pt x="2543133" y="1458058"/>
                  </a:cubicBezTo>
                  <a:cubicBezTo>
                    <a:pt x="2543615" y="1417364"/>
                    <a:pt x="2543905" y="1376669"/>
                    <a:pt x="2544195" y="1335974"/>
                  </a:cubicBezTo>
                  <a:cubicBezTo>
                    <a:pt x="2543905" y="1323148"/>
                    <a:pt x="2543809" y="1310130"/>
                    <a:pt x="2543615" y="1297111"/>
                  </a:cubicBezTo>
                  <a:close/>
                  <a:moveTo>
                    <a:pt x="2519972" y="86679"/>
                  </a:moveTo>
                  <a:cubicBezTo>
                    <a:pt x="2523349" y="88801"/>
                    <a:pt x="2526824" y="90826"/>
                    <a:pt x="2530201" y="92851"/>
                  </a:cubicBezTo>
                  <a:cubicBezTo>
                    <a:pt x="2554231" y="106930"/>
                    <a:pt x="2579130" y="119274"/>
                    <a:pt x="2603160" y="133353"/>
                  </a:cubicBezTo>
                  <a:cubicBezTo>
                    <a:pt x="2675250" y="175205"/>
                    <a:pt x="2741163" y="218118"/>
                    <a:pt x="2809007" y="269131"/>
                  </a:cubicBezTo>
                  <a:cubicBezTo>
                    <a:pt x="2873376" y="315901"/>
                    <a:pt x="2926647" y="366915"/>
                    <a:pt x="2985806" y="422074"/>
                  </a:cubicBezTo>
                  <a:cubicBezTo>
                    <a:pt x="3086365" y="503657"/>
                    <a:pt x="3171676" y="598933"/>
                    <a:pt x="3257759" y="695463"/>
                  </a:cubicBezTo>
                  <a:cubicBezTo>
                    <a:pt x="3326182" y="765088"/>
                    <a:pt x="3391130" y="838281"/>
                    <a:pt x="3444498" y="920249"/>
                  </a:cubicBezTo>
                  <a:cubicBezTo>
                    <a:pt x="3473643" y="961330"/>
                    <a:pt x="3503753" y="1001928"/>
                    <a:pt x="3532608" y="1043298"/>
                  </a:cubicBezTo>
                  <a:cubicBezTo>
                    <a:pt x="3525756" y="1045709"/>
                    <a:pt x="3518904" y="1048120"/>
                    <a:pt x="3511956" y="1050435"/>
                  </a:cubicBezTo>
                  <a:cubicBezTo>
                    <a:pt x="3491304" y="1057378"/>
                    <a:pt x="3470555" y="1064128"/>
                    <a:pt x="3449613" y="1070300"/>
                  </a:cubicBezTo>
                  <a:cubicBezTo>
                    <a:pt x="3335447" y="1098748"/>
                    <a:pt x="3226781" y="1145614"/>
                    <a:pt x="3111263" y="1169337"/>
                  </a:cubicBezTo>
                  <a:cubicBezTo>
                    <a:pt x="2940544" y="1207139"/>
                    <a:pt x="2765676" y="1237997"/>
                    <a:pt x="2590807" y="1237997"/>
                  </a:cubicBezTo>
                  <a:cubicBezTo>
                    <a:pt x="2582797" y="1237997"/>
                    <a:pt x="2574690" y="1237901"/>
                    <a:pt x="2566681" y="1237805"/>
                  </a:cubicBezTo>
                  <a:cubicBezTo>
                    <a:pt x="2558671" y="1237708"/>
                    <a:pt x="2550661" y="1237515"/>
                    <a:pt x="2542651" y="1237226"/>
                  </a:cubicBezTo>
                  <a:cubicBezTo>
                    <a:pt x="2542651" y="1236840"/>
                    <a:pt x="2542651" y="1236455"/>
                    <a:pt x="2542651" y="1236165"/>
                  </a:cubicBezTo>
                  <a:cubicBezTo>
                    <a:pt x="2542361" y="1220254"/>
                    <a:pt x="2542072" y="1204246"/>
                    <a:pt x="2541782" y="1188238"/>
                  </a:cubicBezTo>
                  <a:cubicBezTo>
                    <a:pt x="2541492" y="1171941"/>
                    <a:pt x="2541203" y="1155547"/>
                    <a:pt x="2540817" y="1139250"/>
                  </a:cubicBezTo>
                  <a:cubicBezTo>
                    <a:pt x="2538018" y="998553"/>
                    <a:pt x="2534448" y="857857"/>
                    <a:pt x="2532132" y="717064"/>
                  </a:cubicBezTo>
                  <a:cubicBezTo>
                    <a:pt x="2531938" y="702889"/>
                    <a:pt x="2531649" y="688616"/>
                    <a:pt x="2531456" y="674344"/>
                  </a:cubicBezTo>
                  <a:cubicBezTo>
                    <a:pt x="2531263" y="663640"/>
                    <a:pt x="2531166" y="652936"/>
                    <a:pt x="2531070" y="642328"/>
                  </a:cubicBezTo>
                  <a:cubicBezTo>
                    <a:pt x="2530877" y="628249"/>
                    <a:pt x="2530684" y="614363"/>
                    <a:pt x="2530587" y="600283"/>
                  </a:cubicBezTo>
                  <a:cubicBezTo>
                    <a:pt x="2530394" y="583986"/>
                    <a:pt x="2530201" y="567689"/>
                    <a:pt x="2530105" y="551295"/>
                  </a:cubicBezTo>
                  <a:cubicBezTo>
                    <a:pt x="2530008" y="534998"/>
                    <a:pt x="2529912" y="518701"/>
                    <a:pt x="2529815" y="502307"/>
                  </a:cubicBezTo>
                  <a:cubicBezTo>
                    <a:pt x="2529526" y="443290"/>
                    <a:pt x="2529719" y="384273"/>
                    <a:pt x="2530491" y="325159"/>
                  </a:cubicBezTo>
                  <a:cubicBezTo>
                    <a:pt x="2529333" y="251966"/>
                    <a:pt x="2526824" y="178677"/>
                    <a:pt x="2521516" y="105580"/>
                  </a:cubicBezTo>
                  <a:cubicBezTo>
                    <a:pt x="2520840" y="100566"/>
                    <a:pt x="2520454" y="95455"/>
                    <a:pt x="2520165" y="90247"/>
                  </a:cubicBezTo>
                  <a:cubicBezTo>
                    <a:pt x="2520068" y="89186"/>
                    <a:pt x="2520068" y="88029"/>
                    <a:pt x="2519972" y="86679"/>
                  </a:cubicBezTo>
                  <a:lnTo>
                    <a:pt x="2519972" y="86679"/>
                  </a:lnTo>
                  <a:close/>
                  <a:moveTo>
                    <a:pt x="2503759" y="2930500"/>
                  </a:moveTo>
                  <a:cubicBezTo>
                    <a:pt x="2505013" y="2899738"/>
                    <a:pt x="2506268" y="2869072"/>
                    <a:pt x="2507522" y="2838310"/>
                  </a:cubicBezTo>
                  <a:cubicBezTo>
                    <a:pt x="2508295" y="2818155"/>
                    <a:pt x="2509163" y="2798097"/>
                    <a:pt x="2509935" y="2777942"/>
                  </a:cubicBezTo>
                  <a:cubicBezTo>
                    <a:pt x="2511769" y="2732233"/>
                    <a:pt x="2513409" y="2686427"/>
                    <a:pt x="2515050" y="2640621"/>
                  </a:cubicBezTo>
                  <a:cubicBezTo>
                    <a:pt x="2516594" y="2597805"/>
                    <a:pt x="2518041" y="2554988"/>
                    <a:pt x="2519489" y="2512268"/>
                  </a:cubicBezTo>
                  <a:cubicBezTo>
                    <a:pt x="2519586" y="2509279"/>
                    <a:pt x="2519682" y="2506290"/>
                    <a:pt x="2519779" y="2503396"/>
                  </a:cubicBezTo>
                  <a:cubicBezTo>
                    <a:pt x="2521130" y="2463666"/>
                    <a:pt x="2522384" y="2423935"/>
                    <a:pt x="2523639" y="2384205"/>
                  </a:cubicBezTo>
                  <a:cubicBezTo>
                    <a:pt x="2523832" y="2380155"/>
                    <a:pt x="2523928" y="2376104"/>
                    <a:pt x="2524025" y="2372054"/>
                  </a:cubicBezTo>
                  <a:cubicBezTo>
                    <a:pt x="2536474" y="2372151"/>
                    <a:pt x="2548827" y="2372343"/>
                    <a:pt x="2561276" y="2372536"/>
                  </a:cubicBezTo>
                  <a:cubicBezTo>
                    <a:pt x="2583762" y="2372826"/>
                    <a:pt x="2606151" y="2373211"/>
                    <a:pt x="2628637" y="2373597"/>
                  </a:cubicBezTo>
                  <a:cubicBezTo>
                    <a:pt x="2941896" y="2398091"/>
                    <a:pt x="3259496" y="2422200"/>
                    <a:pt x="3574105" y="2433675"/>
                  </a:cubicBezTo>
                  <a:cubicBezTo>
                    <a:pt x="3585107" y="2434061"/>
                    <a:pt x="3596109" y="2434447"/>
                    <a:pt x="3607111" y="2434832"/>
                  </a:cubicBezTo>
                  <a:cubicBezTo>
                    <a:pt x="3618112" y="2435218"/>
                    <a:pt x="3629114" y="2435604"/>
                    <a:pt x="3640116" y="2435893"/>
                  </a:cubicBezTo>
                  <a:cubicBezTo>
                    <a:pt x="3695413" y="2437725"/>
                    <a:pt x="3750615" y="2439075"/>
                    <a:pt x="3805913" y="2440329"/>
                  </a:cubicBezTo>
                  <a:cubicBezTo>
                    <a:pt x="3824828" y="2440811"/>
                    <a:pt x="3843743" y="2441101"/>
                    <a:pt x="3862755" y="2441583"/>
                  </a:cubicBezTo>
                  <a:cubicBezTo>
                    <a:pt x="3906665" y="2442451"/>
                    <a:pt x="3950478" y="2443222"/>
                    <a:pt x="3994389" y="2444090"/>
                  </a:cubicBezTo>
                  <a:cubicBezTo>
                    <a:pt x="4001337" y="2529434"/>
                    <a:pt x="4002302" y="2615259"/>
                    <a:pt x="3997188" y="2700988"/>
                  </a:cubicBezTo>
                  <a:cubicBezTo>
                    <a:pt x="3987151" y="2845060"/>
                    <a:pt x="3952602" y="2979585"/>
                    <a:pt x="3922588" y="3122306"/>
                  </a:cubicBezTo>
                  <a:cubicBezTo>
                    <a:pt x="3880898" y="3323852"/>
                    <a:pt x="3795683" y="3510450"/>
                    <a:pt x="3693580" y="3688659"/>
                  </a:cubicBezTo>
                  <a:cubicBezTo>
                    <a:pt x="3690588" y="3694638"/>
                    <a:pt x="3687693" y="3700521"/>
                    <a:pt x="3684605" y="3706403"/>
                  </a:cubicBezTo>
                  <a:cubicBezTo>
                    <a:pt x="3682771" y="3709971"/>
                    <a:pt x="3680938" y="3713635"/>
                    <a:pt x="3679008" y="3717107"/>
                  </a:cubicBezTo>
                  <a:cubicBezTo>
                    <a:pt x="3676884" y="3721061"/>
                    <a:pt x="3674761" y="3724918"/>
                    <a:pt x="3672638" y="3728872"/>
                  </a:cubicBezTo>
                  <a:cubicBezTo>
                    <a:pt x="3670901" y="3732151"/>
                    <a:pt x="3669068" y="3735333"/>
                    <a:pt x="3667234" y="3738515"/>
                  </a:cubicBezTo>
                  <a:cubicBezTo>
                    <a:pt x="3650731" y="3730608"/>
                    <a:pt x="3634036" y="3722893"/>
                    <a:pt x="3617340" y="3715468"/>
                  </a:cubicBezTo>
                  <a:cubicBezTo>
                    <a:pt x="3611839" y="3712960"/>
                    <a:pt x="3606339" y="3710549"/>
                    <a:pt x="3600741" y="3708235"/>
                  </a:cubicBezTo>
                  <a:cubicBezTo>
                    <a:pt x="3600548" y="3708139"/>
                    <a:pt x="3600355" y="3708042"/>
                    <a:pt x="3600259" y="3708042"/>
                  </a:cubicBezTo>
                  <a:cubicBezTo>
                    <a:pt x="3594854" y="3705632"/>
                    <a:pt x="3589450" y="3703317"/>
                    <a:pt x="3584046" y="3701099"/>
                  </a:cubicBezTo>
                  <a:cubicBezTo>
                    <a:pt x="3578545" y="3698688"/>
                    <a:pt x="3572851" y="3696374"/>
                    <a:pt x="3567350" y="3694156"/>
                  </a:cubicBezTo>
                  <a:cubicBezTo>
                    <a:pt x="3556059" y="3689527"/>
                    <a:pt x="3544671" y="3684995"/>
                    <a:pt x="3533284" y="3680655"/>
                  </a:cubicBezTo>
                  <a:cubicBezTo>
                    <a:pt x="3405413" y="3638128"/>
                    <a:pt x="3274937" y="3602641"/>
                    <a:pt x="3144365" y="3570143"/>
                  </a:cubicBezTo>
                  <a:cubicBezTo>
                    <a:pt x="3001054" y="3541309"/>
                    <a:pt x="2858997" y="3506689"/>
                    <a:pt x="2714045" y="3486728"/>
                  </a:cubicBezTo>
                  <a:cubicBezTo>
                    <a:pt x="2646298" y="3473709"/>
                    <a:pt x="2577682" y="3464355"/>
                    <a:pt x="2508680" y="3464452"/>
                  </a:cubicBezTo>
                  <a:cubicBezTo>
                    <a:pt x="2498933" y="3464548"/>
                    <a:pt x="2489283" y="3464548"/>
                    <a:pt x="2479536" y="3464548"/>
                  </a:cubicBezTo>
                  <a:cubicBezTo>
                    <a:pt x="2480694" y="3440825"/>
                    <a:pt x="2481948" y="3417006"/>
                    <a:pt x="2483106" y="3393284"/>
                  </a:cubicBezTo>
                  <a:cubicBezTo>
                    <a:pt x="2484940" y="3356832"/>
                    <a:pt x="2486677" y="3320477"/>
                    <a:pt x="2488414" y="3284025"/>
                  </a:cubicBezTo>
                  <a:cubicBezTo>
                    <a:pt x="2492081" y="3206878"/>
                    <a:pt x="2495556" y="3129828"/>
                    <a:pt x="2499030" y="3052681"/>
                  </a:cubicBezTo>
                  <a:cubicBezTo>
                    <a:pt x="2500381" y="3011697"/>
                    <a:pt x="2502118" y="2971098"/>
                    <a:pt x="2503759" y="2930500"/>
                  </a:cubicBezTo>
                  <a:close/>
                  <a:moveTo>
                    <a:pt x="2477509" y="1930100"/>
                  </a:moveTo>
                  <a:cubicBezTo>
                    <a:pt x="2476834" y="1958837"/>
                    <a:pt x="2476158" y="1987671"/>
                    <a:pt x="2475386" y="2016408"/>
                  </a:cubicBezTo>
                  <a:cubicBezTo>
                    <a:pt x="2474710" y="2043795"/>
                    <a:pt x="2474035" y="2071182"/>
                    <a:pt x="2473263" y="2098665"/>
                  </a:cubicBezTo>
                  <a:cubicBezTo>
                    <a:pt x="2472008" y="2146786"/>
                    <a:pt x="2470657" y="2194906"/>
                    <a:pt x="2469306" y="2243026"/>
                  </a:cubicBezTo>
                  <a:cubicBezTo>
                    <a:pt x="2468631" y="2265977"/>
                    <a:pt x="2468051" y="2288929"/>
                    <a:pt x="2467376" y="2311783"/>
                  </a:cubicBezTo>
                  <a:cubicBezTo>
                    <a:pt x="2416035" y="2311590"/>
                    <a:pt x="2364694" y="2311398"/>
                    <a:pt x="2313353" y="2311108"/>
                  </a:cubicBezTo>
                  <a:cubicBezTo>
                    <a:pt x="2250431" y="2310819"/>
                    <a:pt x="2187605" y="2310433"/>
                    <a:pt x="2124683" y="2310047"/>
                  </a:cubicBezTo>
                  <a:cubicBezTo>
                    <a:pt x="2087432" y="2309855"/>
                    <a:pt x="2050277" y="2309565"/>
                    <a:pt x="2013026" y="2309276"/>
                  </a:cubicBezTo>
                  <a:cubicBezTo>
                    <a:pt x="1981758" y="2309083"/>
                    <a:pt x="1950490" y="2308794"/>
                    <a:pt x="1919222" y="2308505"/>
                  </a:cubicBezTo>
                  <a:cubicBezTo>
                    <a:pt x="1888630" y="2308312"/>
                    <a:pt x="1858038" y="2307926"/>
                    <a:pt x="1827349" y="2307540"/>
                  </a:cubicBezTo>
                  <a:cubicBezTo>
                    <a:pt x="1801775" y="2307251"/>
                    <a:pt x="1776104" y="2306962"/>
                    <a:pt x="1750434" y="2306576"/>
                  </a:cubicBezTo>
                  <a:cubicBezTo>
                    <a:pt x="1722929" y="2306190"/>
                    <a:pt x="1695425" y="2305804"/>
                    <a:pt x="1667921" y="2305419"/>
                  </a:cubicBezTo>
                  <a:cubicBezTo>
                    <a:pt x="1629801" y="2304936"/>
                    <a:pt x="1591778" y="2304262"/>
                    <a:pt x="1553754" y="2303586"/>
                  </a:cubicBezTo>
                  <a:cubicBezTo>
                    <a:pt x="1404363" y="2300694"/>
                    <a:pt x="1255165" y="2296740"/>
                    <a:pt x="1106064" y="2309662"/>
                  </a:cubicBezTo>
                  <a:cubicBezTo>
                    <a:pt x="1097185" y="2310047"/>
                    <a:pt x="1088210" y="2310433"/>
                    <a:pt x="1079332" y="2310819"/>
                  </a:cubicBezTo>
                  <a:cubicBezTo>
                    <a:pt x="1079525" y="2309180"/>
                    <a:pt x="1079718" y="2307444"/>
                    <a:pt x="1080007" y="2305804"/>
                  </a:cubicBezTo>
                  <a:cubicBezTo>
                    <a:pt x="1080972" y="2297415"/>
                    <a:pt x="1082034" y="2289025"/>
                    <a:pt x="1083095" y="2280635"/>
                  </a:cubicBezTo>
                  <a:cubicBezTo>
                    <a:pt x="1084350" y="2271378"/>
                    <a:pt x="1085604" y="2262120"/>
                    <a:pt x="1086955" y="2252766"/>
                  </a:cubicBezTo>
                  <a:cubicBezTo>
                    <a:pt x="1087534" y="2248523"/>
                    <a:pt x="1088114" y="2244376"/>
                    <a:pt x="1088789" y="2240230"/>
                  </a:cubicBezTo>
                  <a:cubicBezTo>
                    <a:pt x="1092939" y="2212264"/>
                    <a:pt x="1097475" y="2184298"/>
                    <a:pt x="1102203" y="2156526"/>
                  </a:cubicBezTo>
                  <a:cubicBezTo>
                    <a:pt x="1103265" y="2150161"/>
                    <a:pt x="1104423" y="2143796"/>
                    <a:pt x="1105581" y="2137335"/>
                  </a:cubicBezTo>
                  <a:cubicBezTo>
                    <a:pt x="1110889" y="2107152"/>
                    <a:pt x="1116390" y="2076968"/>
                    <a:pt x="1121891" y="2046784"/>
                  </a:cubicBezTo>
                  <a:cubicBezTo>
                    <a:pt x="1123531" y="2037623"/>
                    <a:pt x="1125268" y="2028558"/>
                    <a:pt x="1126909" y="2019397"/>
                  </a:cubicBezTo>
                  <a:cubicBezTo>
                    <a:pt x="1130287" y="2001171"/>
                    <a:pt x="1133568" y="1982945"/>
                    <a:pt x="1136946" y="1964719"/>
                  </a:cubicBezTo>
                  <a:cubicBezTo>
                    <a:pt x="1138876" y="1956040"/>
                    <a:pt x="1140902" y="1947361"/>
                    <a:pt x="1143025" y="1938682"/>
                  </a:cubicBezTo>
                  <a:cubicBezTo>
                    <a:pt x="1156826" y="1880726"/>
                    <a:pt x="1172074" y="1823155"/>
                    <a:pt x="1188962" y="1766067"/>
                  </a:cubicBezTo>
                  <a:cubicBezTo>
                    <a:pt x="1190506" y="1760666"/>
                    <a:pt x="1192147" y="1755170"/>
                    <a:pt x="1193788" y="1749769"/>
                  </a:cubicBezTo>
                  <a:cubicBezTo>
                    <a:pt x="1194560" y="1746973"/>
                    <a:pt x="1195428" y="1744273"/>
                    <a:pt x="1196297" y="1741476"/>
                  </a:cubicBezTo>
                  <a:cubicBezTo>
                    <a:pt x="1199578" y="1730579"/>
                    <a:pt x="1202859" y="1719779"/>
                    <a:pt x="1206333" y="1708978"/>
                  </a:cubicBezTo>
                  <a:cubicBezTo>
                    <a:pt x="1207877" y="1704157"/>
                    <a:pt x="1209325" y="1699431"/>
                    <a:pt x="1210869" y="1694610"/>
                  </a:cubicBezTo>
                  <a:cubicBezTo>
                    <a:pt x="1213668" y="1685738"/>
                    <a:pt x="1216563" y="1676866"/>
                    <a:pt x="1219458" y="1667994"/>
                  </a:cubicBezTo>
                  <a:cubicBezTo>
                    <a:pt x="1222643" y="1658254"/>
                    <a:pt x="1225827" y="1648514"/>
                    <a:pt x="1229205" y="1638871"/>
                  </a:cubicBezTo>
                  <a:cubicBezTo>
                    <a:pt x="1231425" y="1632314"/>
                    <a:pt x="1233644" y="1625853"/>
                    <a:pt x="1235864" y="1619295"/>
                  </a:cubicBezTo>
                  <a:cubicBezTo>
                    <a:pt x="1237794" y="1613413"/>
                    <a:pt x="1239917" y="1607530"/>
                    <a:pt x="1241944" y="1601648"/>
                  </a:cubicBezTo>
                  <a:cubicBezTo>
                    <a:pt x="1244357" y="1594705"/>
                    <a:pt x="1246769" y="1587761"/>
                    <a:pt x="1249375" y="1580722"/>
                  </a:cubicBezTo>
                  <a:cubicBezTo>
                    <a:pt x="1252753" y="1571078"/>
                    <a:pt x="1256323" y="1561435"/>
                    <a:pt x="1259798" y="1551792"/>
                  </a:cubicBezTo>
                  <a:cubicBezTo>
                    <a:pt x="1263368" y="1542148"/>
                    <a:pt x="1266939" y="1532601"/>
                    <a:pt x="1270510" y="1522958"/>
                  </a:cubicBezTo>
                  <a:cubicBezTo>
                    <a:pt x="1274080" y="1513411"/>
                    <a:pt x="1277748" y="1503768"/>
                    <a:pt x="1281511" y="1494221"/>
                  </a:cubicBezTo>
                  <a:cubicBezTo>
                    <a:pt x="1281511" y="1494221"/>
                    <a:pt x="1281511" y="1494221"/>
                    <a:pt x="1281511" y="1494124"/>
                  </a:cubicBezTo>
                  <a:cubicBezTo>
                    <a:pt x="1285179" y="1484578"/>
                    <a:pt x="1288942" y="1475031"/>
                    <a:pt x="1292803" y="1465580"/>
                  </a:cubicBezTo>
                  <a:cubicBezTo>
                    <a:pt x="1296566" y="1456033"/>
                    <a:pt x="1300426" y="1446487"/>
                    <a:pt x="1304287" y="1437036"/>
                  </a:cubicBezTo>
                  <a:cubicBezTo>
                    <a:pt x="1307954" y="1427875"/>
                    <a:pt x="1311814" y="1418714"/>
                    <a:pt x="1315578" y="1409552"/>
                  </a:cubicBezTo>
                  <a:cubicBezTo>
                    <a:pt x="1319728" y="1399813"/>
                    <a:pt x="1323781" y="1389977"/>
                    <a:pt x="1327931" y="1380237"/>
                  </a:cubicBezTo>
                  <a:cubicBezTo>
                    <a:pt x="1331598" y="1371654"/>
                    <a:pt x="1335362" y="1363072"/>
                    <a:pt x="1339125" y="1354489"/>
                  </a:cubicBezTo>
                  <a:cubicBezTo>
                    <a:pt x="1343661" y="1344267"/>
                    <a:pt x="1348100" y="1334045"/>
                    <a:pt x="1352733" y="1323823"/>
                  </a:cubicBezTo>
                  <a:cubicBezTo>
                    <a:pt x="1356979" y="1314469"/>
                    <a:pt x="1361129" y="1305115"/>
                    <a:pt x="1365472" y="1295857"/>
                  </a:cubicBezTo>
                  <a:cubicBezTo>
                    <a:pt x="1369718" y="1286503"/>
                    <a:pt x="1374061" y="1277246"/>
                    <a:pt x="1378403" y="1267892"/>
                  </a:cubicBezTo>
                  <a:cubicBezTo>
                    <a:pt x="1382843" y="1258634"/>
                    <a:pt x="1387185" y="1249280"/>
                    <a:pt x="1391625" y="1240023"/>
                  </a:cubicBezTo>
                  <a:cubicBezTo>
                    <a:pt x="1396064" y="1230765"/>
                    <a:pt x="1400503" y="1221507"/>
                    <a:pt x="1405039" y="1212346"/>
                  </a:cubicBezTo>
                  <a:cubicBezTo>
                    <a:pt x="1409575" y="1203185"/>
                    <a:pt x="1414110" y="1194024"/>
                    <a:pt x="1418646" y="1184766"/>
                  </a:cubicBezTo>
                  <a:cubicBezTo>
                    <a:pt x="1423182" y="1175605"/>
                    <a:pt x="1427911" y="1166444"/>
                    <a:pt x="1432543" y="1157283"/>
                  </a:cubicBezTo>
                  <a:cubicBezTo>
                    <a:pt x="1432543" y="1157283"/>
                    <a:pt x="1432543" y="1157283"/>
                    <a:pt x="1432543" y="1157186"/>
                  </a:cubicBezTo>
                  <a:cubicBezTo>
                    <a:pt x="1436982" y="1148604"/>
                    <a:pt x="1441422" y="1140021"/>
                    <a:pt x="1445861" y="1131342"/>
                  </a:cubicBezTo>
                  <a:cubicBezTo>
                    <a:pt x="1450879" y="1121699"/>
                    <a:pt x="1455994" y="1112152"/>
                    <a:pt x="1461109" y="1102605"/>
                  </a:cubicBezTo>
                  <a:cubicBezTo>
                    <a:pt x="1465934" y="1093540"/>
                    <a:pt x="1470759" y="1084475"/>
                    <a:pt x="1475681" y="1075507"/>
                  </a:cubicBezTo>
                  <a:cubicBezTo>
                    <a:pt x="1480603" y="1066539"/>
                    <a:pt x="1485525" y="1057474"/>
                    <a:pt x="1490447" y="1048506"/>
                  </a:cubicBezTo>
                  <a:cubicBezTo>
                    <a:pt x="1501352" y="1053231"/>
                    <a:pt x="1512354" y="1057763"/>
                    <a:pt x="1523355" y="1062103"/>
                  </a:cubicBezTo>
                  <a:cubicBezTo>
                    <a:pt x="1528953" y="1064321"/>
                    <a:pt x="1534550" y="1066539"/>
                    <a:pt x="1540244" y="1068757"/>
                  </a:cubicBezTo>
                  <a:cubicBezTo>
                    <a:pt x="1553079" y="1073771"/>
                    <a:pt x="1566011" y="1078497"/>
                    <a:pt x="1579039" y="1082933"/>
                  </a:cubicBezTo>
                  <a:cubicBezTo>
                    <a:pt x="1645435" y="1103666"/>
                    <a:pt x="1705269" y="1125942"/>
                    <a:pt x="1773209" y="1147543"/>
                  </a:cubicBezTo>
                  <a:cubicBezTo>
                    <a:pt x="1839895" y="1167794"/>
                    <a:pt x="1908993" y="1178112"/>
                    <a:pt x="1975775" y="1198267"/>
                  </a:cubicBezTo>
                  <a:cubicBezTo>
                    <a:pt x="2074307" y="1228451"/>
                    <a:pt x="2175832" y="1247255"/>
                    <a:pt x="2277645" y="1263359"/>
                  </a:cubicBezTo>
                  <a:cubicBezTo>
                    <a:pt x="2290674" y="1265577"/>
                    <a:pt x="2303798" y="1267795"/>
                    <a:pt x="2316923" y="1270013"/>
                  </a:cubicBezTo>
                  <a:cubicBezTo>
                    <a:pt x="2321942" y="1270881"/>
                    <a:pt x="2326960" y="1271749"/>
                    <a:pt x="2331978" y="1272521"/>
                  </a:cubicBezTo>
                  <a:cubicBezTo>
                    <a:pt x="2338058" y="1273581"/>
                    <a:pt x="2344138" y="1274546"/>
                    <a:pt x="2350121" y="1275510"/>
                  </a:cubicBezTo>
                  <a:cubicBezTo>
                    <a:pt x="2355333" y="1276378"/>
                    <a:pt x="2360544" y="1277246"/>
                    <a:pt x="2365659" y="1278017"/>
                  </a:cubicBezTo>
                  <a:cubicBezTo>
                    <a:pt x="2372607" y="1279078"/>
                    <a:pt x="2379556" y="1280235"/>
                    <a:pt x="2386504" y="1281296"/>
                  </a:cubicBezTo>
                  <a:cubicBezTo>
                    <a:pt x="2392584" y="1282260"/>
                    <a:pt x="2398664" y="1283128"/>
                    <a:pt x="2404744" y="1283996"/>
                  </a:cubicBezTo>
                  <a:cubicBezTo>
                    <a:pt x="2410244" y="1284768"/>
                    <a:pt x="2415842" y="1285636"/>
                    <a:pt x="2421439" y="1286311"/>
                  </a:cubicBezTo>
                  <a:cubicBezTo>
                    <a:pt x="2426457" y="1287082"/>
                    <a:pt x="2431476" y="1287661"/>
                    <a:pt x="2436494" y="1288239"/>
                  </a:cubicBezTo>
                  <a:cubicBezTo>
                    <a:pt x="2439293" y="1288625"/>
                    <a:pt x="2442188" y="1289011"/>
                    <a:pt x="2445083" y="1289300"/>
                  </a:cubicBezTo>
                  <a:cubicBezTo>
                    <a:pt x="2449908" y="1289879"/>
                    <a:pt x="2454637" y="1290361"/>
                    <a:pt x="2459462" y="1290939"/>
                  </a:cubicBezTo>
                  <a:cubicBezTo>
                    <a:pt x="2464577" y="1291518"/>
                    <a:pt x="2469789" y="1292000"/>
                    <a:pt x="2475000" y="1292579"/>
                  </a:cubicBezTo>
                  <a:lnTo>
                    <a:pt x="2475097" y="1292579"/>
                  </a:lnTo>
                  <a:cubicBezTo>
                    <a:pt x="2477895" y="1292868"/>
                    <a:pt x="2480597" y="1293061"/>
                    <a:pt x="2483396" y="1293350"/>
                  </a:cubicBezTo>
                  <a:cubicBezTo>
                    <a:pt x="2485037" y="1293543"/>
                    <a:pt x="2486677" y="1293736"/>
                    <a:pt x="2488318" y="1293832"/>
                  </a:cubicBezTo>
                  <a:cubicBezTo>
                    <a:pt x="2488028" y="1336263"/>
                    <a:pt x="2487546" y="1378694"/>
                    <a:pt x="2487063" y="1421028"/>
                  </a:cubicBezTo>
                  <a:cubicBezTo>
                    <a:pt x="2486870" y="1444751"/>
                    <a:pt x="2486484" y="1468473"/>
                    <a:pt x="2486098" y="1492196"/>
                  </a:cubicBezTo>
                  <a:cubicBezTo>
                    <a:pt x="2485905" y="1509843"/>
                    <a:pt x="2485616" y="1527490"/>
                    <a:pt x="2485326" y="1545138"/>
                  </a:cubicBezTo>
                  <a:cubicBezTo>
                    <a:pt x="2484940" y="1568571"/>
                    <a:pt x="2484554" y="1592004"/>
                    <a:pt x="2484168" y="1615438"/>
                  </a:cubicBezTo>
                  <a:cubicBezTo>
                    <a:pt x="2483492" y="1653143"/>
                    <a:pt x="2482817" y="1690849"/>
                    <a:pt x="2482045" y="1728554"/>
                  </a:cubicBezTo>
                  <a:cubicBezTo>
                    <a:pt x="2481273" y="1769635"/>
                    <a:pt x="2480308" y="1810715"/>
                    <a:pt x="2479343" y="1851892"/>
                  </a:cubicBezTo>
                  <a:cubicBezTo>
                    <a:pt x="2478764" y="1878026"/>
                    <a:pt x="2478184" y="1904063"/>
                    <a:pt x="2477509" y="1930100"/>
                  </a:cubicBezTo>
                  <a:close/>
                  <a:moveTo>
                    <a:pt x="2423466" y="96033"/>
                  </a:moveTo>
                  <a:cubicBezTo>
                    <a:pt x="2427326" y="94780"/>
                    <a:pt x="2431090" y="93526"/>
                    <a:pt x="2434950" y="92272"/>
                  </a:cubicBezTo>
                  <a:cubicBezTo>
                    <a:pt x="2437556" y="91404"/>
                    <a:pt x="2440258" y="90633"/>
                    <a:pt x="2442863" y="89765"/>
                  </a:cubicBezTo>
                  <a:cubicBezTo>
                    <a:pt x="2458401" y="84943"/>
                    <a:pt x="2474131" y="80507"/>
                    <a:pt x="2490055" y="76554"/>
                  </a:cubicBezTo>
                  <a:cubicBezTo>
                    <a:pt x="2489958" y="78579"/>
                    <a:pt x="2489862" y="80507"/>
                    <a:pt x="2489862" y="82533"/>
                  </a:cubicBezTo>
                  <a:cubicBezTo>
                    <a:pt x="2489765" y="83786"/>
                    <a:pt x="2489765" y="84943"/>
                    <a:pt x="2489669" y="86101"/>
                  </a:cubicBezTo>
                  <a:cubicBezTo>
                    <a:pt x="2489572" y="88415"/>
                    <a:pt x="2489476" y="90826"/>
                    <a:pt x="2489283" y="93044"/>
                  </a:cubicBezTo>
                  <a:cubicBezTo>
                    <a:pt x="2487739" y="158618"/>
                    <a:pt x="2488318" y="224290"/>
                    <a:pt x="2487353" y="289961"/>
                  </a:cubicBezTo>
                  <a:cubicBezTo>
                    <a:pt x="2482913" y="421496"/>
                    <a:pt x="2481273" y="553031"/>
                    <a:pt x="2481273" y="684566"/>
                  </a:cubicBezTo>
                  <a:cubicBezTo>
                    <a:pt x="2481273" y="708964"/>
                    <a:pt x="2481369" y="733362"/>
                    <a:pt x="2481466" y="757759"/>
                  </a:cubicBezTo>
                  <a:cubicBezTo>
                    <a:pt x="2481562" y="782446"/>
                    <a:pt x="2481659" y="807229"/>
                    <a:pt x="2481948" y="831820"/>
                  </a:cubicBezTo>
                  <a:cubicBezTo>
                    <a:pt x="2482527" y="905881"/>
                    <a:pt x="2483492" y="979942"/>
                    <a:pt x="2484651" y="1054003"/>
                  </a:cubicBezTo>
                  <a:cubicBezTo>
                    <a:pt x="2485230" y="1089972"/>
                    <a:pt x="2485809" y="1125845"/>
                    <a:pt x="2486388" y="1161815"/>
                  </a:cubicBezTo>
                  <a:cubicBezTo>
                    <a:pt x="2486774" y="1185923"/>
                    <a:pt x="2487160" y="1210128"/>
                    <a:pt x="2487642" y="1234333"/>
                  </a:cubicBezTo>
                  <a:cubicBezTo>
                    <a:pt x="2482141" y="1233947"/>
                    <a:pt x="2476447" y="1233465"/>
                    <a:pt x="2470850" y="1232983"/>
                  </a:cubicBezTo>
                  <a:cubicBezTo>
                    <a:pt x="2469210" y="1232886"/>
                    <a:pt x="2467569" y="1232790"/>
                    <a:pt x="2466025" y="1232597"/>
                  </a:cubicBezTo>
                  <a:cubicBezTo>
                    <a:pt x="2460428" y="1232115"/>
                    <a:pt x="2454830" y="1231536"/>
                    <a:pt x="2449136" y="1230958"/>
                  </a:cubicBezTo>
                  <a:cubicBezTo>
                    <a:pt x="2437459" y="1229704"/>
                    <a:pt x="2425685" y="1228354"/>
                    <a:pt x="2414008" y="1226715"/>
                  </a:cubicBezTo>
                  <a:cubicBezTo>
                    <a:pt x="2412078" y="1226425"/>
                    <a:pt x="2410051" y="1226233"/>
                    <a:pt x="2408121" y="1225943"/>
                  </a:cubicBezTo>
                  <a:cubicBezTo>
                    <a:pt x="2403875" y="1225365"/>
                    <a:pt x="2399629" y="1224690"/>
                    <a:pt x="2395383" y="1224111"/>
                  </a:cubicBezTo>
                  <a:cubicBezTo>
                    <a:pt x="2391426" y="1223436"/>
                    <a:pt x="2387469" y="1222857"/>
                    <a:pt x="2383512" y="1222182"/>
                  </a:cubicBezTo>
                  <a:cubicBezTo>
                    <a:pt x="2378880" y="1221411"/>
                    <a:pt x="2374248" y="1220639"/>
                    <a:pt x="2369712" y="1219868"/>
                  </a:cubicBezTo>
                  <a:cubicBezTo>
                    <a:pt x="2366527" y="1219289"/>
                    <a:pt x="2363439" y="1218807"/>
                    <a:pt x="2360254" y="1218132"/>
                  </a:cubicBezTo>
                  <a:cubicBezTo>
                    <a:pt x="2356877" y="1217554"/>
                    <a:pt x="2353402" y="1216879"/>
                    <a:pt x="2350025" y="1216204"/>
                  </a:cubicBezTo>
                  <a:cubicBezTo>
                    <a:pt x="2344621" y="1215239"/>
                    <a:pt x="2339313" y="1214082"/>
                    <a:pt x="2334005" y="1213021"/>
                  </a:cubicBezTo>
                  <a:cubicBezTo>
                    <a:pt x="2248211" y="1198942"/>
                    <a:pt x="2163286" y="1185923"/>
                    <a:pt x="2078554" y="1165576"/>
                  </a:cubicBezTo>
                  <a:cubicBezTo>
                    <a:pt x="2015825" y="1150339"/>
                    <a:pt x="1954737" y="1129317"/>
                    <a:pt x="1891429" y="1116877"/>
                  </a:cubicBezTo>
                  <a:cubicBezTo>
                    <a:pt x="1788167" y="1097108"/>
                    <a:pt x="1690696" y="1056799"/>
                    <a:pt x="1590523" y="1026326"/>
                  </a:cubicBezTo>
                  <a:cubicBezTo>
                    <a:pt x="1584443" y="1024205"/>
                    <a:pt x="1578460" y="1021987"/>
                    <a:pt x="1572477" y="1019769"/>
                  </a:cubicBezTo>
                  <a:cubicBezTo>
                    <a:pt x="1566783" y="1017647"/>
                    <a:pt x="1561089" y="1015526"/>
                    <a:pt x="1555395" y="1013308"/>
                  </a:cubicBezTo>
                  <a:cubicBezTo>
                    <a:pt x="1550763" y="1011475"/>
                    <a:pt x="1546131" y="1009740"/>
                    <a:pt x="1541595" y="1007907"/>
                  </a:cubicBezTo>
                  <a:cubicBezTo>
                    <a:pt x="1537928" y="1006461"/>
                    <a:pt x="1534357" y="1004918"/>
                    <a:pt x="1530786" y="1003471"/>
                  </a:cubicBezTo>
                  <a:cubicBezTo>
                    <a:pt x="1526733" y="1001832"/>
                    <a:pt x="1522776" y="1000193"/>
                    <a:pt x="1518723" y="998457"/>
                  </a:cubicBezTo>
                  <a:cubicBezTo>
                    <a:pt x="1530014" y="978784"/>
                    <a:pt x="1541402" y="959401"/>
                    <a:pt x="1552982" y="939922"/>
                  </a:cubicBezTo>
                  <a:cubicBezTo>
                    <a:pt x="1558773" y="930182"/>
                    <a:pt x="1564563" y="920539"/>
                    <a:pt x="1570450" y="910895"/>
                  </a:cubicBezTo>
                  <a:cubicBezTo>
                    <a:pt x="1583478" y="889487"/>
                    <a:pt x="1596796" y="868175"/>
                    <a:pt x="1610307" y="847056"/>
                  </a:cubicBezTo>
                  <a:cubicBezTo>
                    <a:pt x="1615036" y="839631"/>
                    <a:pt x="1619765" y="832206"/>
                    <a:pt x="1624590" y="824780"/>
                  </a:cubicBezTo>
                  <a:cubicBezTo>
                    <a:pt x="1630670" y="815330"/>
                    <a:pt x="1636943" y="805879"/>
                    <a:pt x="1643119" y="796429"/>
                  </a:cubicBezTo>
                  <a:cubicBezTo>
                    <a:pt x="1649295" y="786978"/>
                    <a:pt x="1655568" y="777624"/>
                    <a:pt x="1661938" y="768174"/>
                  </a:cubicBezTo>
                  <a:cubicBezTo>
                    <a:pt x="1757865" y="635482"/>
                    <a:pt x="1858038" y="504814"/>
                    <a:pt x="1979056" y="393723"/>
                  </a:cubicBezTo>
                  <a:cubicBezTo>
                    <a:pt x="2064560" y="315612"/>
                    <a:pt x="2144178" y="226315"/>
                    <a:pt x="2248887" y="173469"/>
                  </a:cubicBezTo>
                  <a:cubicBezTo>
                    <a:pt x="2260660" y="167105"/>
                    <a:pt x="2272434" y="160740"/>
                    <a:pt x="2284401" y="154761"/>
                  </a:cubicBezTo>
                  <a:cubicBezTo>
                    <a:pt x="2287971" y="152929"/>
                    <a:pt x="2291639" y="151097"/>
                    <a:pt x="2295209" y="149361"/>
                  </a:cubicBezTo>
                  <a:cubicBezTo>
                    <a:pt x="2301289" y="146371"/>
                    <a:pt x="2307369" y="143382"/>
                    <a:pt x="2313449" y="140585"/>
                  </a:cubicBezTo>
                  <a:cubicBezTo>
                    <a:pt x="2317116" y="138753"/>
                    <a:pt x="2320687" y="137017"/>
                    <a:pt x="2324451" y="135378"/>
                  </a:cubicBezTo>
                  <a:cubicBezTo>
                    <a:pt x="2326574" y="134414"/>
                    <a:pt x="2328697" y="133449"/>
                    <a:pt x="2330820" y="132485"/>
                  </a:cubicBezTo>
                  <a:cubicBezTo>
                    <a:pt x="2334680" y="130749"/>
                    <a:pt x="2338444" y="129110"/>
                    <a:pt x="2342304" y="127374"/>
                  </a:cubicBezTo>
                  <a:cubicBezTo>
                    <a:pt x="2342401" y="127278"/>
                    <a:pt x="2342497" y="127278"/>
                    <a:pt x="2342497" y="127278"/>
                  </a:cubicBezTo>
                  <a:cubicBezTo>
                    <a:pt x="2346647" y="125445"/>
                    <a:pt x="2350797" y="123613"/>
                    <a:pt x="2354947" y="121877"/>
                  </a:cubicBezTo>
                  <a:cubicBezTo>
                    <a:pt x="2358035" y="120527"/>
                    <a:pt x="2361123" y="119274"/>
                    <a:pt x="2364211" y="118020"/>
                  </a:cubicBezTo>
                  <a:cubicBezTo>
                    <a:pt x="2365659" y="117345"/>
                    <a:pt x="2367010" y="116766"/>
                    <a:pt x="2368457" y="116188"/>
                  </a:cubicBezTo>
                  <a:cubicBezTo>
                    <a:pt x="2372125" y="114645"/>
                    <a:pt x="2375792" y="113198"/>
                    <a:pt x="2379459" y="111752"/>
                  </a:cubicBezTo>
                  <a:cubicBezTo>
                    <a:pt x="2380714" y="111270"/>
                    <a:pt x="2381872" y="110788"/>
                    <a:pt x="2383126" y="110402"/>
                  </a:cubicBezTo>
                  <a:cubicBezTo>
                    <a:pt x="2387083" y="108859"/>
                    <a:pt x="2391040" y="107316"/>
                    <a:pt x="2394996" y="105869"/>
                  </a:cubicBezTo>
                  <a:cubicBezTo>
                    <a:pt x="2396541" y="105194"/>
                    <a:pt x="2398085" y="104616"/>
                    <a:pt x="2399725" y="104134"/>
                  </a:cubicBezTo>
                  <a:cubicBezTo>
                    <a:pt x="2403200" y="102880"/>
                    <a:pt x="2406674" y="101626"/>
                    <a:pt x="2410148" y="100373"/>
                  </a:cubicBezTo>
                  <a:cubicBezTo>
                    <a:pt x="2414684" y="98926"/>
                    <a:pt x="2419026" y="97480"/>
                    <a:pt x="2423466" y="96033"/>
                  </a:cubicBezTo>
                  <a:close/>
                  <a:moveTo>
                    <a:pt x="2399436" y="59774"/>
                  </a:moveTo>
                  <a:cubicBezTo>
                    <a:pt x="2399436" y="59581"/>
                    <a:pt x="2399339" y="59485"/>
                    <a:pt x="2399339" y="59292"/>
                  </a:cubicBezTo>
                  <a:cubicBezTo>
                    <a:pt x="2399918" y="59292"/>
                    <a:pt x="2400497" y="59292"/>
                    <a:pt x="2401076" y="59292"/>
                  </a:cubicBezTo>
                  <a:cubicBezTo>
                    <a:pt x="2400594" y="59485"/>
                    <a:pt x="2400015" y="59581"/>
                    <a:pt x="2399436" y="59774"/>
                  </a:cubicBezTo>
                  <a:close/>
                  <a:moveTo>
                    <a:pt x="862000" y="590351"/>
                  </a:moveTo>
                  <a:cubicBezTo>
                    <a:pt x="871844" y="582250"/>
                    <a:pt x="881784" y="574150"/>
                    <a:pt x="891628" y="565953"/>
                  </a:cubicBezTo>
                  <a:cubicBezTo>
                    <a:pt x="898383" y="560360"/>
                    <a:pt x="905428" y="555249"/>
                    <a:pt x="912376" y="549945"/>
                  </a:cubicBezTo>
                  <a:cubicBezTo>
                    <a:pt x="943451" y="526126"/>
                    <a:pt x="975202" y="503464"/>
                    <a:pt x="1007242" y="480899"/>
                  </a:cubicBezTo>
                  <a:cubicBezTo>
                    <a:pt x="1019305" y="472702"/>
                    <a:pt x="1031272" y="464312"/>
                    <a:pt x="1043817" y="456791"/>
                  </a:cubicBezTo>
                  <a:cubicBezTo>
                    <a:pt x="1052985" y="451101"/>
                    <a:pt x="1062250" y="445508"/>
                    <a:pt x="1071418" y="439818"/>
                  </a:cubicBezTo>
                  <a:cubicBezTo>
                    <a:pt x="1077498" y="436057"/>
                    <a:pt x="1083867" y="432779"/>
                    <a:pt x="1090140" y="429307"/>
                  </a:cubicBezTo>
                  <a:cubicBezTo>
                    <a:pt x="1116872" y="414263"/>
                    <a:pt x="1144280" y="400281"/>
                    <a:pt x="1171784" y="386394"/>
                  </a:cubicBezTo>
                  <a:cubicBezTo>
                    <a:pt x="1194753" y="375111"/>
                    <a:pt x="1217721" y="363829"/>
                    <a:pt x="1240882" y="352739"/>
                  </a:cubicBezTo>
                  <a:cubicBezTo>
                    <a:pt x="1262210" y="342421"/>
                    <a:pt x="1283924" y="333066"/>
                    <a:pt x="1305638" y="324002"/>
                  </a:cubicBezTo>
                  <a:cubicBezTo>
                    <a:pt x="1349259" y="305872"/>
                    <a:pt x="1394037" y="290636"/>
                    <a:pt x="1438623" y="275014"/>
                  </a:cubicBezTo>
                  <a:lnTo>
                    <a:pt x="1438816" y="274917"/>
                  </a:lnTo>
                  <a:cubicBezTo>
                    <a:pt x="1439781" y="274531"/>
                    <a:pt x="1440746" y="274242"/>
                    <a:pt x="1441808" y="273856"/>
                  </a:cubicBezTo>
                  <a:cubicBezTo>
                    <a:pt x="1471145" y="263924"/>
                    <a:pt x="1502124" y="253509"/>
                    <a:pt x="1533199" y="243673"/>
                  </a:cubicBezTo>
                  <a:cubicBezTo>
                    <a:pt x="1566976" y="232969"/>
                    <a:pt x="1600753" y="222650"/>
                    <a:pt x="1634626" y="212428"/>
                  </a:cubicBezTo>
                  <a:cubicBezTo>
                    <a:pt x="1667149" y="202592"/>
                    <a:pt x="1699768" y="193238"/>
                    <a:pt x="1732580" y="184270"/>
                  </a:cubicBezTo>
                  <a:cubicBezTo>
                    <a:pt x="1762883" y="175976"/>
                    <a:pt x="1793668" y="169515"/>
                    <a:pt x="1824357" y="162958"/>
                  </a:cubicBezTo>
                  <a:cubicBezTo>
                    <a:pt x="1896640" y="148493"/>
                    <a:pt x="1969116" y="133932"/>
                    <a:pt x="2041688" y="119659"/>
                  </a:cubicBezTo>
                  <a:cubicBezTo>
                    <a:pt x="2078071" y="112523"/>
                    <a:pt x="2114357" y="104905"/>
                    <a:pt x="2150837" y="97865"/>
                  </a:cubicBezTo>
                  <a:cubicBezTo>
                    <a:pt x="2168304" y="94490"/>
                    <a:pt x="2185965" y="90826"/>
                    <a:pt x="2203625" y="88415"/>
                  </a:cubicBezTo>
                  <a:cubicBezTo>
                    <a:pt x="2221093" y="86004"/>
                    <a:pt x="2238560" y="83979"/>
                    <a:pt x="2256221" y="82725"/>
                  </a:cubicBezTo>
                  <a:cubicBezTo>
                    <a:pt x="2265003" y="82533"/>
                    <a:pt x="2275908" y="82243"/>
                    <a:pt x="2286910" y="82243"/>
                  </a:cubicBezTo>
                  <a:cubicBezTo>
                    <a:pt x="2291832" y="82243"/>
                    <a:pt x="2296754" y="82436"/>
                    <a:pt x="2301675" y="82629"/>
                  </a:cubicBezTo>
                  <a:lnTo>
                    <a:pt x="2301772" y="82629"/>
                  </a:lnTo>
                  <a:cubicBezTo>
                    <a:pt x="2302158" y="82822"/>
                    <a:pt x="2302544" y="83015"/>
                    <a:pt x="2303026" y="83111"/>
                  </a:cubicBezTo>
                  <a:cubicBezTo>
                    <a:pt x="2305825" y="83304"/>
                    <a:pt x="2308720" y="83304"/>
                    <a:pt x="2311519" y="83208"/>
                  </a:cubicBezTo>
                  <a:lnTo>
                    <a:pt x="2311615" y="83208"/>
                  </a:lnTo>
                  <a:cubicBezTo>
                    <a:pt x="2311615" y="83208"/>
                    <a:pt x="2311712" y="83304"/>
                    <a:pt x="2311712" y="83208"/>
                  </a:cubicBezTo>
                  <a:cubicBezTo>
                    <a:pt x="2312001" y="83304"/>
                    <a:pt x="2312387" y="83400"/>
                    <a:pt x="2312677" y="83400"/>
                  </a:cubicBezTo>
                  <a:cubicBezTo>
                    <a:pt x="2313063" y="83400"/>
                    <a:pt x="2313449" y="83304"/>
                    <a:pt x="2313739" y="83208"/>
                  </a:cubicBezTo>
                  <a:cubicBezTo>
                    <a:pt x="2313835" y="83208"/>
                    <a:pt x="2313932" y="83208"/>
                    <a:pt x="2313932" y="83111"/>
                  </a:cubicBezTo>
                  <a:cubicBezTo>
                    <a:pt x="2314318" y="83111"/>
                    <a:pt x="2314607" y="83015"/>
                    <a:pt x="2314993" y="83015"/>
                  </a:cubicBezTo>
                  <a:cubicBezTo>
                    <a:pt x="2316151" y="82918"/>
                    <a:pt x="2317406" y="82822"/>
                    <a:pt x="2318564" y="82725"/>
                  </a:cubicBezTo>
                  <a:cubicBezTo>
                    <a:pt x="2323775" y="82243"/>
                    <a:pt x="2328986" y="81472"/>
                    <a:pt x="2334101" y="80990"/>
                  </a:cubicBezTo>
                  <a:cubicBezTo>
                    <a:pt x="2333908" y="81086"/>
                    <a:pt x="2333715" y="81086"/>
                    <a:pt x="2333619" y="81182"/>
                  </a:cubicBezTo>
                  <a:cubicBezTo>
                    <a:pt x="2327828" y="83304"/>
                    <a:pt x="2321942" y="85618"/>
                    <a:pt x="2316151" y="87933"/>
                  </a:cubicBezTo>
                  <a:cubicBezTo>
                    <a:pt x="2315476" y="88126"/>
                    <a:pt x="2314897" y="88415"/>
                    <a:pt x="2314318" y="88704"/>
                  </a:cubicBezTo>
                  <a:cubicBezTo>
                    <a:pt x="2308334" y="91115"/>
                    <a:pt x="2302447" y="93526"/>
                    <a:pt x="2296657" y="96033"/>
                  </a:cubicBezTo>
                  <a:cubicBezTo>
                    <a:pt x="2283339" y="101723"/>
                    <a:pt x="2270021" y="107605"/>
                    <a:pt x="2256897" y="113777"/>
                  </a:cubicBezTo>
                  <a:cubicBezTo>
                    <a:pt x="2251685" y="116188"/>
                    <a:pt x="2246474" y="118599"/>
                    <a:pt x="2241359" y="121106"/>
                  </a:cubicBezTo>
                  <a:cubicBezTo>
                    <a:pt x="2235279" y="123999"/>
                    <a:pt x="2229199" y="126892"/>
                    <a:pt x="2223119" y="129978"/>
                  </a:cubicBezTo>
                  <a:cubicBezTo>
                    <a:pt x="2217040" y="132967"/>
                    <a:pt x="2211056" y="135957"/>
                    <a:pt x="2204976" y="138946"/>
                  </a:cubicBezTo>
                  <a:cubicBezTo>
                    <a:pt x="2198993" y="141936"/>
                    <a:pt x="2192913" y="145021"/>
                    <a:pt x="2186930" y="148011"/>
                  </a:cubicBezTo>
                  <a:cubicBezTo>
                    <a:pt x="2108760" y="194395"/>
                    <a:pt x="2043425" y="258813"/>
                    <a:pt x="1976836" y="320048"/>
                  </a:cubicBezTo>
                  <a:cubicBezTo>
                    <a:pt x="1781315" y="494785"/>
                    <a:pt x="1620826" y="706842"/>
                    <a:pt x="1490736" y="933847"/>
                  </a:cubicBezTo>
                  <a:cubicBezTo>
                    <a:pt x="1482340" y="947733"/>
                    <a:pt x="1474137" y="961523"/>
                    <a:pt x="1465934" y="975506"/>
                  </a:cubicBezTo>
                  <a:cubicBezTo>
                    <a:pt x="1423472" y="956894"/>
                    <a:pt x="1381395" y="937607"/>
                    <a:pt x="1338450" y="919960"/>
                  </a:cubicBezTo>
                  <a:cubicBezTo>
                    <a:pt x="1143218" y="838763"/>
                    <a:pt x="996433" y="774153"/>
                    <a:pt x="853315" y="609541"/>
                  </a:cubicBezTo>
                  <a:cubicBezTo>
                    <a:pt x="851385" y="607130"/>
                    <a:pt x="849358" y="604816"/>
                    <a:pt x="847428" y="602598"/>
                  </a:cubicBezTo>
                  <a:cubicBezTo>
                    <a:pt x="852060" y="598644"/>
                    <a:pt x="857078" y="594497"/>
                    <a:pt x="862000" y="590351"/>
                  </a:cubicBezTo>
                  <a:close/>
                  <a:moveTo>
                    <a:pt x="66599" y="2224993"/>
                  </a:moveTo>
                  <a:cubicBezTo>
                    <a:pt x="69011" y="2193363"/>
                    <a:pt x="71327" y="2161636"/>
                    <a:pt x="74995" y="2130199"/>
                  </a:cubicBezTo>
                  <a:cubicBezTo>
                    <a:pt x="78951" y="2096351"/>
                    <a:pt x="82715" y="2062407"/>
                    <a:pt x="87926" y="2028751"/>
                  </a:cubicBezTo>
                  <a:cubicBezTo>
                    <a:pt x="93234" y="1995000"/>
                    <a:pt x="98445" y="1961344"/>
                    <a:pt x="104622" y="1927785"/>
                  </a:cubicBezTo>
                  <a:cubicBezTo>
                    <a:pt x="110798" y="1894034"/>
                    <a:pt x="117168" y="1860379"/>
                    <a:pt x="123730" y="1826723"/>
                  </a:cubicBezTo>
                  <a:cubicBezTo>
                    <a:pt x="131451" y="1789500"/>
                    <a:pt x="140040" y="1748516"/>
                    <a:pt x="149883" y="1707821"/>
                  </a:cubicBezTo>
                  <a:cubicBezTo>
                    <a:pt x="155287" y="1685545"/>
                    <a:pt x="161174" y="1663365"/>
                    <a:pt x="167158" y="1641185"/>
                  </a:cubicBezTo>
                  <a:cubicBezTo>
                    <a:pt x="171983" y="1623345"/>
                    <a:pt x="178159" y="1605698"/>
                    <a:pt x="183757" y="1588147"/>
                  </a:cubicBezTo>
                  <a:cubicBezTo>
                    <a:pt x="191188" y="1568089"/>
                    <a:pt x="198329" y="1548031"/>
                    <a:pt x="206629" y="1528358"/>
                  </a:cubicBezTo>
                  <a:cubicBezTo>
                    <a:pt x="211743" y="1516111"/>
                    <a:pt x="216569" y="1503768"/>
                    <a:pt x="222070" y="1491714"/>
                  </a:cubicBezTo>
                  <a:cubicBezTo>
                    <a:pt x="226798" y="1481492"/>
                    <a:pt x="231527" y="1471173"/>
                    <a:pt x="236159" y="1460952"/>
                  </a:cubicBezTo>
                  <a:cubicBezTo>
                    <a:pt x="254785" y="1420160"/>
                    <a:pt x="274858" y="1380044"/>
                    <a:pt x="294835" y="1339831"/>
                  </a:cubicBezTo>
                  <a:cubicBezTo>
                    <a:pt x="319734" y="1291325"/>
                    <a:pt x="344536" y="1242723"/>
                    <a:pt x="369627" y="1194313"/>
                  </a:cubicBezTo>
                  <a:cubicBezTo>
                    <a:pt x="376382" y="1181198"/>
                    <a:pt x="383717" y="1168373"/>
                    <a:pt x="390762" y="1155547"/>
                  </a:cubicBezTo>
                  <a:cubicBezTo>
                    <a:pt x="396649" y="1144650"/>
                    <a:pt x="403018" y="1134139"/>
                    <a:pt x="409291" y="1123627"/>
                  </a:cubicBezTo>
                  <a:cubicBezTo>
                    <a:pt x="415660" y="1113020"/>
                    <a:pt x="421837" y="1102509"/>
                    <a:pt x="428592" y="1092287"/>
                  </a:cubicBezTo>
                  <a:cubicBezTo>
                    <a:pt x="436120" y="1080811"/>
                    <a:pt x="443744" y="1069335"/>
                    <a:pt x="451271" y="1057860"/>
                  </a:cubicBezTo>
                  <a:cubicBezTo>
                    <a:pt x="467388" y="1035005"/>
                    <a:pt x="483504" y="1012247"/>
                    <a:pt x="499910" y="989585"/>
                  </a:cubicBezTo>
                  <a:cubicBezTo>
                    <a:pt x="516220" y="967116"/>
                    <a:pt x="532626" y="944743"/>
                    <a:pt x="549032" y="922371"/>
                  </a:cubicBezTo>
                  <a:cubicBezTo>
                    <a:pt x="564376" y="901445"/>
                    <a:pt x="580299" y="880905"/>
                    <a:pt x="596609" y="860654"/>
                  </a:cubicBezTo>
                  <a:cubicBezTo>
                    <a:pt x="604426" y="850914"/>
                    <a:pt x="612050" y="841174"/>
                    <a:pt x="620156" y="831724"/>
                  </a:cubicBezTo>
                  <a:cubicBezTo>
                    <a:pt x="628842" y="821791"/>
                    <a:pt x="637431" y="811762"/>
                    <a:pt x="646020" y="801829"/>
                  </a:cubicBezTo>
                  <a:cubicBezTo>
                    <a:pt x="674682" y="771067"/>
                    <a:pt x="703441" y="740498"/>
                    <a:pt x="733165" y="710700"/>
                  </a:cubicBezTo>
                  <a:cubicBezTo>
                    <a:pt x="749185" y="694595"/>
                    <a:pt x="765301" y="678877"/>
                    <a:pt x="781514" y="663062"/>
                  </a:cubicBezTo>
                  <a:cubicBezTo>
                    <a:pt x="794446" y="650622"/>
                    <a:pt x="807667" y="638375"/>
                    <a:pt x="820889" y="626128"/>
                  </a:cubicBezTo>
                  <a:cubicBezTo>
                    <a:pt x="823591" y="630081"/>
                    <a:pt x="826293" y="633939"/>
                    <a:pt x="828995" y="637892"/>
                  </a:cubicBezTo>
                  <a:cubicBezTo>
                    <a:pt x="829960" y="639243"/>
                    <a:pt x="830925" y="640593"/>
                    <a:pt x="831987" y="641943"/>
                  </a:cubicBezTo>
                  <a:cubicBezTo>
                    <a:pt x="834013" y="644739"/>
                    <a:pt x="836040" y="647439"/>
                    <a:pt x="838067" y="650140"/>
                  </a:cubicBezTo>
                  <a:cubicBezTo>
                    <a:pt x="838839" y="651297"/>
                    <a:pt x="839804" y="652454"/>
                    <a:pt x="840672" y="653611"/>
                  </a:cubicBezTo>
                  <a:cubicBezTo>
                    <a:pt x="843664" y="657565"/>
                    <a:pt x="846656" y="661422"/>
                    <a:pt x="849840" y="665183"/>
                  </a:cubicBezTo>
                  <a:cubicBezTo>
                    <a:pt x="852543" y="668558"/>
                    <a:pt x="855245" y="671837"/>
                    <a:pt x="857947" y="675116"/>
                  </a:cubicBezTo>
                  <a:cubicBezTo>
                    <a:pt x="866343" y="685145"/>
                    <a:pt x="875029" y="694885"/>
                    <a:pt x="884004" y="704432"/>
                  </a:cubicBezTo>
                  <a:cubicBezTo>
                    <a:pt x="886609" y="707228"/>
                    <a:pt x="889311" y="710121"/>
                    <a:pt x="892014" y="712821"/>
                  </a:cubicBezTo>
                  <a:cubicBezTo>
                    <a:pt x="926370" y="748309"/>
                    <a:pt x="964103" y="780807"/>
                    <a:pt x="1002513" y="810701"/>
                  </a:cubicBezTo>
                  <a:cubicBezTo>
                    <a:pt x="1090140" y="871454"/>
                    <a:pt x="1188480" y="914367"/>
                    <a:pt x="1285468" y="957762"/>
                  </a:cubicBezTo>
                  <a:cubicBezTo>
                    <a:pt x="1297724" y="962873"/>
                    <a:pt x="1309884" y="968080"/>
                    <a:pt x="1322140" y="973481"/>
                  </a:cubicBezTo>
                  <a:cubicBezTo>
                    <a:pt x="1328992" y="976470"/>
                    <a:pt x="1335748" y="979459"/>
                    <a:pt x="1342600" y="982449"/>
                  </a:cubicBezTo>
                  <a:cubicBezTo>
                    <a:pt x="1353987" y="987560"/>
                    <a:pt x="1365375" y="992767"/>
                    <a:pt x="1376763" y="997975"/>
                  </a:cubicBezTo>
                  <a:cubicBezTo>
                    <a:pt x="1384290" y="1001350"/>
                    <a:pt x="1391818" y="1004822"/>
                    <a:pt x="1399345" y="1008197"/>
                  </a:cubicBezTo>
                  <a:cubicBezTo>
                    <a:pt x="1409961" y="1013018"/>
                    <a:pt x="1420576" y="1017840"/>
                    <a:pt x="1431289" y="1022662"/>
                  </a:cubicBezTo>
                  <a:cubicBezTo>
                    <a:pt x="1433219" y="1023626"/>
                    <a:pt x="1435149" y="1024494"/>
                    <a:pt x="1437079" y="1025265"/>
                  </a:cubicBezTo>
                  <a:cubicBezTo>
                    <a:pt x="1433894" y="1030955"/>
                    <a:pt x="1430709" y="1036644"/>
                    <a:pt x="1427525" y="1042334"/>
                  </a:cubicBezTo>
                  <a:cubicBezTo>
                    <a:pt x="1424340" y="1048024"/>
                    <a:pt x="1421155" y="1053810"/>
                    <a:pt x="1418067" y="1059499"/>
                  </a:cubicBezTo>
                  <a:cubicBezTo>
                    <a:pt x="1391528" y="1107620"/>
                    <a:pt x="1366244" y="1156318"/>
                    <a:pt x="1342214" y="1205692"/>
                  </a:cubicBezTo>
                  <a:cubicBezTo>
                    <a:pt x="1340573" y="1209067"/>
                    <a:pt x="1338932" y="1212443"/>
                    <a:pt x="1337292" y="1215818"/>
                  </a:cubicBezTo>
                  <a:cubicBezTo>
                    <a:pt x="1331598" y="1227583"/>
                    <a:pt x="1326001" y="1239251"/>
                    <a:pt x="1320500" y="1251112"/>
                  </a:cubicBezTo>
                  <a:cubicBezTo>
                    <a:pt x="1317701" y="1256995"/>
                    <a:pt x="1314999" y="1262877"/>
                    <a:pt x="1312200" y="1268856"/>
                  </a:cubicBezTo>
                  <a:cubicBezTo>
                    <a:pt x="1310077" y="1273581"/>
                    <a:pt x="1307857" y="1278210"/>
                    <a:pt x="1305831" y="1282935"/>
                  </a:cubicBezTo>
                  <a:cubicBezTo>
                    <a:pt x="1290872" y="1315626"/>
                    <a:pt x="1276493" y="1348607"/>
                    <a:pt x="1262693" y="1381780"/>
                  </a:cubicBezTo>
                  <a:cubicBezTo>
                    <a:pt x="1260087" y="1388048"/>
                    <a:pt x="1257481" y="1394316"/>
                    <a:pt x="1254972" y="1400584"/>
                  </a:cubicBezTo>
                  <a:cubicBezTo>
                    <a:pt x="1247541" y="1418714"/>
                    <a:pt x="1240303" y="1436940"/>
                    <a:pt x="1233258" y="1455262"/>
                  </a:cubicBezTo>
                  <a:cubicBezTo>
                    <a:pt x="1229398" y="1465002"/>
                    <a:pt x="1225731" y="1474838"/>
                    <a:pt x="1222064" y="1484674"/>
                  </a:cubicBezTo>
                  <a:cubicBezTo>
                    <a:pt x="1214922" y="1503671"/>
                    <a:pt x="1208070" y="1522669"/>
                    <a:pt x="1201411" y="1541763"/>
                  </a:cubicBezTo>
                  <a:cubicBezTo>
                    <a:pt x="1199385" y="1547452"/>
                    <a:pt x="1197455" y="1553142"/>
                    <a:pt x="1195428" y="1558831"/>
                  </a:cubicBezTo>
                  <a:cubicBezTo>
                    <a:pt x="1191182" y="1571175"/>
                    <a:pt x="1187032" y="1583518"/>
                    <a:pt x="1182979" y="1595862"/>
                  </a:cubicBezTo>
                  <a:cubicBezTo>
                    <a:pt x="1153255" y="1687956"/>
                    <a:pt x="1120926" y="1779374"/>
                    <a:pt x="1097185" y="1873204"/>
                  </a:cubicBezTo>
                  <a:cubicBezTo>
                    <a:pt x="1064952" y="2012840"/>
                    <a:pt x="1040922" y="2154790"/>
                    <a:pt x="1021331" y="2296740"/>
                  </a:cubicBezTo>
                  <a:cubicBezTo>
                    <a:pt x="1020849" y="2302236"/>
                    <a:pt x="1020270" y="2307830"/>
                    <a:pt x="1019787" y="2313326"/>
                  </a:cubicBezTo>
                  <a:cubicBezTo>
                    <a:pt x="963814" y="2315544"/>
                    <a:pt x="907841" y="2317569"/>
                    <a:pt x="851867" y="2319112"/>
                  </a:cubicBezTo>
                  <a:cubicBezTo>
                    <a:pt x="849937" y="2319209"/>
                    <a:pt x="848007" y="2319209"/>
                    <a:pt x="846077" y="2319305"/>
                  </a:cubicBezTo>
                  <a:cubicBezTo>
                    <a:pt x="835944" y="2319594"/>
                    <a:pt x="825714" y="2319884"/>
                    <a:pt x="815581" y="2320077"/>
                  </a:cubicBezTo>
                  <a:cubicBezTo>
                    <a:pt x="778619" y="2321041"/>
                    <a:pt x="741657" y="2321909"/>
                    <a:pt x="704696" y="2322584"/>
                  </a:cubicBezTo>
                  <a:cubicBezTo>
                    <a:pt x="688290" y="2322777"/>
                    <a:pt x="671787" y="2323066"/>
                    <a:pt x="655381" y="2323259"/>
                  </a:cubicBezTo>
                  <a:cubicBezTo>
                    <a:pt x="651714" y="2323355"/>
                    <a:pt x="648047" y="2323355"/>
                    <a:pt x="644379" y="2323452"/>
                  </a:cubicBezTo>
                  <a:cubicBezTo>
                    <a:pt x="632509" y="2323548"/>
                    <a:pt x="620639" y="2323645"/>
                    <a:pt x="608865" y="2323741"/>
                  </a:cubicBezTo>
                  <a:cubicBezTo>
                    <a:pt x="605198" y="2323837"/>
                    <a:pt x="601434" y="2323837"/>
                    <a:pt x="597671" y="2323837"/>
                  </a:cubicBezTo>
                  <a:cubicBezTo>
                    <a:pt x="589661" y="2323934"/>
                    <a:pt x="581651" y="2323934"/>
                    <a:pt x="573641" y="2324030"/>
                  </a:cubicBezTo>
                  <a:cubicBezTo>
                    <a:pt x="557428" y="2324127"/>
                    <a:pt x="541311" y="2324127"/>
                    <a:pt x="525098" y="2324127"/>
                  </a:cubicBezTo>
                  <a:cubicBezTo>
                    <a:pt x="467098" y="2324127"/>
                    <a:pt x="409098" y="2323645"/>
                    <a:pt x="351098" y="2322487"/>
                  </a:cubicBezTo>
                  <a:cubicBezTo>
                    <a:pt x="278333" y="2323162"/>
                    <a:pt x="205664" y="2321330"/>
                    <a:pt x="132995" y="2318727"/>
                  </a:cubicBezTo>
                  <a:cubicBezTo>
                    <a:pt x="130582" y="2319209"/>
                    <a:pt x="125660" y="2319016"/>
                    <a:pt x="119387" y="2318630"/>
                  </a:cubicBezTo>
                  <a:cubicBezTo>
                    <a:pt x="117650" y="2318534"/>
                    <a:pt x="115817" y="2318437"/>
                    <a:pt x="113983" y="2318244"/>
                  </a:cubicBezTo>
                  <a:cubicBezTo>
                    <a:pt x="113886" y="2318244"/>
                    <a:pt x="113693" y="2318244"/>
                    <a:pt x="113597" y="2318244"/>
                  </a:cubicBezTo>
                  <a:cubicBezTo>
                    <a:pt x="110798" y="2318051"/>
                    <a:pt x="107807" y="2317859"/>
                    <a:pt x="104622" y="2317569"/>
                  </a:cubicBezTo>
                  <a:cubicBezTo>
                    <a:pt x="104525" y="2317569"/>
                    <a:pt x="104429" y="2317569"/>
                    <a:pt x="104236" y="2317569"/>
                  </a:cubicBezTo>
                  <a:cubicBezTo>
                    <a:pt x="102306" y="2317473"/>
                    <a:pt x="100279" y="2317376"/>
                    <a:pt x="98252" y="2317184"/>
                  </a:cubicBezTo>
                  <a:cubicBezTo>
                    <a:pt x="98059" y="2317184"/>
                    <a:pt x="97770" y="2317184"/>
                    <a:pt x="97480" y="2317184"/>
                  </a:cubicBezTo>
                  <a:cubicBezTo>
                    <a:pt x="84742" y="2316509"/>
                    <a:pt x="71424" y="2316219"/>
                    <a:pt x="62256" y="2318148"/>
                  </a:cubicBezTo>
                  <a:cubicBezTo>
                    <a:pt x="63414" y="2287000"/>
                    <a:pt x="64861" y="2255948"/>
                    <a:pt x="66599" y="2224993"/>
                  </a:cubicBezTo>
                  <a:close/>
                  <a:moveTo>
                    <a:pt x="817993" y="3946040"/>
                  </a:moveTo>
                  <a:cubicBezTo>
                    <a:pt x="816063" y="3947390"/>
                    <a:pt x="814133" y="3948837"/>
                    <a:pt x="812300" y="3950187"/>
                  </a:cubicBezTo>
                  <a:cubicBezTo>
                    <a:pt x="806220" y="3944979"/>
                    <a:pt x="800140" y="3939772"/>
                    <a:pt x="794157" y="3934564"/>
                  </a:cubicBezTo>
                  <a:cubicBezTo>
                    <a:pt x="755361" y="3899656"/>
                    <a:pt x="716469" y="3864843"/>
                    <a:pt x="679122" y="3828391"/>
                  </a:cubicBezTo>
                  <a:cubicBezTo>
                    <a:pt x="669085" y="3818652"/>
                    <a:pt x="658855" y="3809104"/>
                    <a:pt x="649108" y="3799076"/>
                  </a:cubicBezTo>
                  <a:cubicBezTo>
                    <a:pt x="639651" y="3789432"/>
                    <a:pt x="630000" y="3779982"/>
                    <a:pt x="620832" y="3770049"/>
                  </a:cubicBezTo>
                  <a:cubicBezTo>
                    <a:pt x="611471" y="3759924"/>
                    <a:pt x="601820" y="3749894"/>
                    <a:pt x="592652" y="3739480"/>
                  </a:cubicBezTo>
                  <a:cubicBezTo>
                    <a:pt x="583774" y="3729354"/>
                    <a:pt x="574895" y="3719325"/>
                    <a:pt x="565920" y="3709200"/>
                  </a:cubicBezTo>
                  <a:cubicBezTo>
                    <a:pt x="545075" y="3685091"/>
                    <a:pt x="521720" y="3658283"/>
                    <a:pt x="497787" y="3631860"/>
                  </a:cubicBezTo>
                  <a:cubicBezTo>
                    <a:pt x="474915" y="3606594"/>
                    <a:pt x="452140" y="3581329"/>
                    <a:pt x="429654" y="3555871"/>
                  </a:cubicBezTo>
                  <a:cubicBezTo>
                    <a:pt x="421837" y="3546517"/>
                    <a:pt x="414020" y="3537162"/>
                    <a:pt x="406106" y="3527808"/>
                  </a:cubicBezTo>
                  <a:cubicBezTo>
                    <a:pt x="400702" y="3521251"/>
                    <a:pt x="395587" y="3514501"/>
                    <a:pt x="390472" y="3507750"/>
                  </a:cubicBezTo>
                  <a:cubicBezTo>
                    <a:pt x="384682" y="3500228"/>
                    <a:pt x="378892" y="3492707"/>
                    <a:pt x="373391" y="3484799"/>
                  </a:cubicBezTo>
                  <a:cubicBezTo>
                    <a:pt x="367793" y="3476699"/>
                    <a:pt x="362196" y="3468598"/>
                    <a:pt x="356599" y="3460594"/>
                  </a:cubicBezTo>
                  <a:cubicBezTo>
                    <a:pt x="326778" y="3414306"/>
                    <a:pt x="297827" y="3367536"/>
                    <a:pt x="268778" y="3320766"/>
                  </a:cubicBezTo>
                  <a:cubicBezTo>
                    <a:pt x="261347" y="3308904"/>
                    <a:pt x="253820" y="3297043"/>
                    <a:pt x="246582" y="3285085"/>
                  </a:cubicBezTo>
                  <a:cubicBezTo>
                    <a:pt x="239441" y="3273128"/>
                    <a:pt x="231913" y="3261363"/>
                    <a:pt x="225061" y="3249212"/>
                  </a:cubicBezTo>
                  <a:cubicBezTo>
                    <a:pt x="221587" y="3243137"/>
                    <a:pt x="218113" y="3236965"/>
                    <a:pt x="214639" y="3230890"/>
                  </a:cubicBezTo>
                  <a:cubicBezTo>
                    <a:pt x="211164" y="3224815"/>
                    <a:pt x="207497" y="3218836"/>
                    <a:pt x="204216" y="3212568"/>
                  </a:cubicBezTo>
                  <a:cubicBezTo>
                    <a:pt x="198329" y="3201092"/>
                    <a:pt x="192442" y="3189616"/>
                    <a:pt x="186555" y="3178141"/>
                  </a:cubicBezTo>
                  <a:cubicBezTo>
                    <a:pt x="183371" y="3171005"/>
                    <a:pt x="180186" y="3164062"/>
                    <a:pt x="177001" y="3156925"/>
                  </a:cubicBezTo>
                  <a:cubicBezTo>
                    <a:pt x="174396" y="3151140"/>
                    <a:pt x="171404" y="3145354"/>
                    <a:pt x="169184" y="3139375"/>
                  </a:cubicBezTo>
                  <a:cubicBezTo>
                    <a:pt x="164166" y="3126453"/>
                    <a:pt x="159148" y="3113627"/>
                    <a:pt x="154226" y="3100705"/>
                  </a:cubicBezTo>
                  <a:cubicBezTo>
                    <a:pt x="151717" y="3093376"/>
                    <a:pt x="149304" y="3086047"/>
                    <a:pt x="146988" y="3078622"/>
                  </a:cubicBezTo>
                  <a:cubicBezTo>
                    <a:pt x="145154" y="3073125"/>
                    <a:pt x="143128" y="3067724"/>
                    <a:pt x="141584" y="3062131"/>
                  </a:cubicBezTo>
                  <a:cubicBezTo>
                    <a:pt x="137627" y="3048342"/>
                    <a:pt x="133284" y="3034648"/>
                    <a:pt x="129810" y="3020761"/>
                  </a:cubicBezTo>
                  <a:cubicBezTo>
                    <a:pt x="126239" y="3006490"/>
                    <a:pt x="122379" y="2992217"/>
                    <a:pt x="119098" y="2977945"/>
                  </a:cubicBezTo>
                  <a:cubicBezTo>
                    <a:pt x="115913" y="2963866"/>
                    <a:pt x="112728" y="2949883"/>
                    <a:pt x="109544" y="2935804"/>
                  </a:cubicBezTo>
                  <a:cubicBezTo>
                    <a:pt x="104139" y="2908706"/>
                    <a:pt x="98832" y="2881705"/>
                    <a:pt x="93813" y="2854510"/>
                  </a:cubicBezTo>
                  <a:cubicBezTo>
                    <a:pt x="89181" y="2829245"/>
                    <a:pt x="85321" y="2803883"/>
                    <a:pt x="81460" y="2778521"/>
                  </a:cubicBezTo>
                  <a:cubicBezTo>
                    <a:pt x="77697" y="2752966"/>
                    <a:pt x="74126" y="2727315"/>
                    <a:pt x="71231" y="2701663"/>
                  </a:cubicBezTo>
                  <a:cubicBezTo>
                    <a:pt x="69783" y="2688356"/>
                    <a:pt x="68143" y="2675048"/>
                    <a:pt x="66888" y="2661740"/>
                  </a:cubicBezTo>
                  <a:cubicBezTo>
                    <a:pt x="65633" y="2647854"/>
                    <a:pt x="64379" y="2633871"/>
                    <a:pt x="63221" y="2619888"/>
                  </a:cubicBezTo>
                  <a:cubicBezTo>
                    <a:pt x="61484" y="2591344"/>
                    <a:pt x="59361" y="2558749"/>
                    <a:pt x="59264" y="2526058"/>
                  </a:cubicBezTo>
                  <a:cubicBezTo>
                    <a:pt x="59071" y="2492403"/>
                    <a:pt x="58782" y="2458748"/>
                    <a:pt x="59457" y="2425093"/>
                  </a:cubicBezTo>
                  <a:cubicBezTo>
                    <a:pt x="59747" y="2408313"/>
                    <a:pt x="60036" y="2391630"/>
                    <a:pt x="60422" y="2374947"/>
                  </a:cubicBezTo>
                  <a:cubicBezTo>
                    <a:pt x="60519" y="2368583"/>
                    <a:pt x="60712" y="2362025"/>
                    <a:pt x="60905" y="2355661"/>
                  </a:cubicBezTo>
                  <a:cubicBezTo>
                    <a:pt x="61001" y="2350646"/>
                    <a:pt x="61194" y="2345631"/>
                    <a:pt x="61387" y="2340617"/>
                  </a:cubicBezTo>
                  <a:lnTo>
                    <a:pt x="61387" y="2340520"/>
                  </a:lnTo>
                  <a:cubicBezTo>
                    <a:pt x="64475" y="2341967"/>
                    <a:pt x="67564" y="2343317"/>
                    <a:pt x="70652" y="2344571"/>
                  </a:cubicBezTo>
                  <a:cubicBezTo>
                    <a:pt x="76925" y="2346981"/>
                    <a:pt x="83294" y="2349103"/>
                    <a:pt x="89856" y="2350935"/>
                  </a:cubicBezTo>
                  <a:cubicBezTo>
                    <a:pt x="91497" y="2351321"/>
                    <a:pt x="93138" y="2351803"/>
                    <a:pt x="94778" y="2352189"/>
                  </a:cubicBezTo>
                  <a:cubicBezTo>
                    <a:pt x="96419" y="2352575"/>
                    <a:pt x="98059" y="2352960"/>
                    <a:pt x="99700" y="2353346"/>
                  </a:cubicBezTo>
                  <a:cubicBezTo>
                    <a:pt x="102981" y="2354118"/>
                    <a:pt x="106262" y="2354696"/>
                    <a:pt x="109640" y="2355371"/>
                  </a:cubicBezTo>
                  <a:cubicBezTo>
                    <a:pt x="113018" y="2356046"/>
                    <a:pt x="116299" y="2356528"/>
                    <a:pt x="119677" y="2357011"/>
                  </a:cubicBezTo>
                  <a:cubicBezTo>
                    <a:pt x="121414" y="2357300"/>
                    <a:pt x="123248" y="2357493"/>
                    <a:pt x="124985" y="2357782"/>
                  </a:cubicBezTo>
                  <a:cubicBezTo>
                    <a:pt x="126625" y="2357975"/>
                    <a:pt x="128266" y="2358168"/>
                    <a:pt x="129906" y="2358457"/>
                  </a:cubicBezTo>
                  <a:cubicBezTo>
                    <a:pt x="134249" y="2358939"/>
                    <a:pt x="138592" y="2359421"/>
                    <a:pt x="143031" y="2359807"/>
                  </a:cubicBezTo>
                  <a:cubicBezTo>
                    <a:pt x="144768" y="2360000"/>
                    <a:pt x="146602" y="2360193"/>
                    <a:pt x="148243" y="2360289"/>
                  </a:cubicBezTo>
                  <a:cubicBezTo>
                    <a:pt x="148918" y="2360386"/>
                    <a:pt x="149594" y="2360386"/>
                    <a:pt x="150366" y="2360482"/>
                  </a:cubicBezTo>
                  <a:cubicBezTo>
                    <a:pt x="153164" y="2360675"/>
                    <a:pt x="156060" y="2360964"/>
                    <a:pt x="158858" y="2361157"/>
                  </a:cubicBezTo>
                  <a:cubicBezTo>
                    <a:pt x="173431" y="2362218"/>
                    <a:pt x="188003" y="2362989"/>
                    <a:pt x="202382" y="2364147"/>
                  </a:cubicBezTo>
                  <a:cubicBezTo>
                    <a:pt x="205471" y="2364339"/>
                    <a:pt x="208462" y="2364629"/>
                    <a:pt x="211550" y="2364918"/>
                  </a:cubicBezTo>
                  <a:cubicBezTo>
                    <a:pt x="215025" y="2365304"/>
                    <a:pt x="218499" y="2365593"/>
                    <a:pt x="221877" y="2365979"/>
                  </a:cubicBezTo>
                  <a:cubicBezTo>
                    <a:pt x="344922" y="2371958"/>
                    <a:pt x="468160" y="2374561"/>
                    <a:pt x="591398" y="2377069"/>
                  </a:cubicBezTo>
                  <a:cubicBezTo>
                    <a:pt x="715697" y="2378226"/>
                    <a:pt x="839804" y="2371572"/>
                    <a:pt x="964103" y="2371476"/>
                  </a:cubicBezTo>
                  <a:cubicBezTo>
                    <a:pt x="975202" y="2371379"/>
                    <a:pt x="986396" y="2371090"/>
                    <a:pt x="997495" y="2370801"/>
                  </a:cubicBezTo>
                  <a:cubicBezTo>
                    <a:pt x="1003478" y="2370608"/>
                    <a:pt x="1009365" y="2370415"/>
                    <a:pt x="1015252" y="2370222"/>
                  </a:cubicBezTo>
                  <a:cubicBezTo>
                    <a:pt x="1014480" y="2380058"/>
                    <a:pt x="1013900" y="2389894"/>
                    <a:pt x="1013225" y="2399731"/>
                  </a:cubicBezTo>
                  <a:cubicBezTo>
                    <a:pt x="1012935" y="2404841"/>
                    <a:pt x="1012549" y="2410049"/>
                    <a:pt x="1012356" y="2415160"/>
                  </a:cubicBezTo>
                  <a:cubicBezTo>
                    <a:pt x="1011970" y="2420174"/>
                    <a:pt x="1011681" y="2425189"/>
                    <a:pt x="1011584" y="2430107"/>
                  </a:cubicBezTo>
                  <a:cubicBezTo>
                    <a:pt x="1011198" y="2436182"/>
                    <a:pt x="1010909" y="2442161"/>
                    <a:pt x="1010619" y="2448140"/>
                  </a:cubicBezTo>
                  <a:cubicBezTo>
                    <a:pt x="1010426" y="2451033"/>
                    <a:pt x="1010330" y="2453926"/>
                    <a:pt x="1010233" y="2456819"/>
                  </a:cubicBezTo>
                  <a:cubicBezTo>
                    <a:pt x="1009558" y="2469548"/>
                    <a:pt x="1009172" y="2482277"/>
                    <a:pt x="1008786" y="2495007"/>
                  </a:cubicBezTo>
                  <a:cubicBezTo>
                    <a:pt x="1008593" y="2498864"/>
                    <a:pt x="1008496" y="2502721"/>
                    <a:pt x="1008400" y="2506482"/>
                  </a:cubicBezTo>
                  <a:cubicBezTo>
                    <a:pt x="1008303" y="2510532"/>
                    <a:pt x="1008207" y="2514486"/>
                    <a:pt x="1008110" y="2518537"/>
                  </a:cubicBezTo>
                  <a:cubicBezTo>
                    <a:pt x="1007917" y="2527987"/>
                    <a:pt x="1007724" y="2537437"/>
                    <a:pt x="1007628" y="2546984"/>
                  </a:cubicBezTo>
                  <a:cubicBezTo>
                    <a:pt x="1007628" y="2547756"/>
                    <a:pt x="1007531" y="2548527"/>
                    <a:pt x="1007628" y="2549202"/>
                  </a:cubicBezTo>
                  <a:cubicBezTo>
                    <a:pt x="1007435" y="2560774"/>
                    <a:pt x="1007435" y="2572443"/>
                    <a:pt x="1007435" y="2584015"/>
                  </a:cubicBezTo>
                  <a:cubicBezTo>
                    <a:pt x="1007338" y="2779196"/>
                    <a:pt x="1026832" y="2974763"/>
                    <a:pt x="1065724" y="3165508"/>
                  </a:cubicBezTo>
                  <a:cubicBezTo>
                    <a:pt x="1107318" y="3351817"/>
                    <a:pt x="1183268" y="3527905"/>
                    <a:pt x="1262982" y="3700617"/>
                  </a:cubicBezTo>
                  <a:cubicBezTo>
                    <a:pt x="1264526" y="3704185"/>
                    <a:pt x="1266070" y="3707560"/>
                    <a:pt x="1267711" y="3711032"/>
                  </a:cubicBezTo>
                  <a:cubicBezTo>
                    <a:pt x="1261342" y="3713539"/>
                    <a:pt x="1254876" y="3716046"/>
                    <a:pt x="1248506" y="3718650"/>
                  </a:cubicBezTo>
                  <a:cubicBezTo>
                    <a:pt x="1246769" y="3719325"/>
                    <a:pt x="1245129" y="3720000"/>
                    <a:pt x="1243392" y="3720771"/>
                  </a:cubicBezTo>
                  <a:cubicBezTo>
                    <a:pt x="1237601" y="3723182"/>
                    <a:pt x="1231811" y="3725593"/>
                    <a:pt x="1226021" y="3728100"/>
                  </a:cubicBezTo>
                  <a:cubicBezTo>
                    <a:pt x="1220809" y="3730319"/>
                    <a:pt x="1215598" y="3732536"/>
                    <a:pt x="1210483" y="3734851"/>
                  </a:cubicBezTo>
                  <a:cubicBezTo>
                    <a:pt x="1170530" y="3752498"/>
                    <a:pt x="1131348" y="3771881"/>
                    <a:pt x="1092553" y="3791939"/>
                  </a:cubicBezTo>
                  <a:cubicBezTo>
                    <a:pt x="1085508" y="3795604"/>
                    <a:pt x="1078463" y="3799172"/>
                    <a:pt x="1071418" y="3802933"/>
                  </a:cubicBezTo>
                  <a:cubicBezTo>
                    <a:pt x="1029148" y="3825016"/>
                    <a:pt x="987168" y="3847678"/>
                    <a:pt x="944802" y="3869665"/>
                  </a:cubicBezTo>
                  <a:cubicBezTo>
                    <a:pt x="944416" y="3869858"/>
                    <a:pt x="944127" y="3870147"/>
                    <a:pt x="943741" y="3870436"/>
                  </a:cubicBezTo>
                  <a:cubicBezTo>
                    <a:pt x="943065" y="3870918"/>
                    <a:pt x="942197" y="3871401"/>
                    <a:pt x="941328" y="3871979"/>
                  </a:cubicBezTo>
                  <a:cubicBezTo>
                    <a:pt x="935345" y="3875740"/>
                    <a:pt x="925405" y="3881237"/>
                    <a:pt x="913341" y="3888083"/>
                  </a:cubicBezTo>
                  <a:cubicBezTo>
                    <a:pt x="912376" y="3888566"/>
                    <a:pt x="911411" y="3889144"/>
                    <a:pt x="910350" y="3889723"/>
                  </a:cubicBezTo>
                  <a:cubicBezTo>
                    <a:pt x="897128" y="3897148"/>
                    <a:pt x="881591" y="3905924"/>
                    <a:pt x="866053" y="3915181"/>
                  </a:cubicBezTo>
                  <a:cubicBezTo>
                    <a:pt x="864895" y="3915856"/>
                    <a:pt x="863641" y="3916628"/>
                    <a:pt x="862483" y="3917303"/>
                  </a:cubicBezTo>
                  <a:cubicBezTo>
                    <a:pt x="848103" y="3925885"/>
                    <a:pt x="833917" y="3934950"/>
                    <a:pt x="821468" y="3943726"/>
                  </a:cubicBezTo>
                  <a:cubicBezTo>
                    <a:pt x="820117" y="3944594"/>
                    <a:pt x="819055" y="3945268"/>
                    <a:pt x="817993" y="3946040"/>
                  </a:cubicBezTo>
                  <a:close/>
                  <a:moveTo>
                    <a:pt x="2008780" y="4528980"/>
                  </a:moveTo>
                  <a:cubicBezTo>
                    <a:pt x="2008297" y="4528884"/>
                    <a:pt x="2007718" y="4528787"/>
                    <a:pt x="2007139" y="4528594"/>
                  </a:cubicBezTo>
                  <a:cubicBezTo>
                    <a:pt x="2001542" y="4527148"/>
                    <a:pt x="1995945" y="4525605"/>
                    <a:pt x="1990347" y="4524158"/>
                  </a:cubicBezTo>
                  <a:cubicBezTo>
                    <a:pt x="1980021" y="4521362"/>
                    <a:pt x="1969791" y="4518565"/>
                    <a:pt x="1959465" y="4515576"/>
                  </a:cubicBezTo>
                  <a:cubicBezTo>
                    <a:pt x="1951745" y="4513358"/>
                    <a:pt x="1944024" y="4511140"/>
                    <a:pt x="1936304" y="4508922"/>
                  </a:cubicBezTo>
                  <a:cubicBezTo>
                    <a:pt x="1934760" y="4508440"/>
                    <a:pt x="1933216" y="4507957"/>
                    <a:pt x="1931575" y="4507572"/>
                  </a:cubicBezTo>
                  <a:cubicBezTo>
                    <a:pt x="1923276" y="4505064"/>
                    <a:pt x="1914976" y="4502461"/>
                    <a:pt x="1906580" y="4499857"/>
                  </a:cubicBezTo>
                  <a:cubicBezTo>
                    <a:pt x="1869425" y="4488189"/>
                    <a:pt x="1832367" y="4475845"/>
                    <a:pt x="1795116" y="4464273"/>
                  </a:cubicBezTo>
                  <a:cubicBezTo>
                    <a:pt x="1758830" y="4452990"/>
                    <a:pt x="1722350" y="4442190"/>
                    <a:pt x="1686064" y="4430714"/>
                  </a:cubicBezTo>
                  <a:cubicBezTo>
                    <a:pt x="1670044" y="4425218"/>
                    <a:pt x="1654121" y="4419528"/>
                    <a:pt x="1638294" y="4413549"/>
                  </a:cubicBezTo>
                  <a:cubicBezTo>
                    <a:pt x="1621502" y="4407185"/>
                    <a:pt x="1604613" y="4400627"/>
                    <a:pt x="1587918" y="4393877"/>
                  </a:cubicBezTo>
                  <a:cubicBezTo>
                    <a:pt x="1553851" y="4380280"/>
                    <a:pt x="1519881" y="4366297"/>
                    <a:pt x="1486007" y="4352217"/>
                  </a:cubicBezTo>
                  <a:cubicBezTo>
                    <a:pt x="1452906" y="4338428"/>
                    <a:pt x="1420383" y="4323480"/>
                    <a:pt x="1387571" y="4308919"/>
                  </a:cubicBezTo>
                  <a:cubicBezTo>
                    <a:pt x="1369235" y="4300819"/>
                    <a:pt x="1350996" y="4292718"/>
                    <a:pt x="1332852" y="4284425"/>
                  </a:cubicBezTo>
                  <a:cubicBezTo>
                    <a:pt x="1317508" y="4277482"/>
                    <a:pt x="1302357" y="4270153"/>
                    <a:pt x="1287109" y="4262920"/>
                  </a:cubicBezTo>
                  <a:cubicBezTo>
                    <a:pt x="1268290" y="4253470"/>
                    <a:pt x="1246094" y="4242380"/>
                    <a:pt x="1224187" y="4230422"/>
                  </a:cubicBezTo>
                  <a:cubicBezTo>
                    <a:pt x="1203342" y="4219043"/>
                    <a:pt x="1182496" y="4207664"/>
                    <a:pt x="1161651" y="4196092"/>
                  </a:cubicBezTo>
                  <a:cubicBezTo>
                    <a:pt x="1140420" y="4184327"/>
                    <a:pt x="1118995" y="4172755"/>
                    <a:pt x="1098247" y="4160122"/>
                  </a:cubicBezTo>
                  <a:cubicBezTo>
                    <a:pt x="1087342" y="4153468"/>
                    <a:pt x="1076147" y="4147104"/>
                    <a:pt x="1065435" y="4140064"/>
                  </a:cubicBezTo>
                  <a:cubicBezTo>
                    <a:pt x="1055591" y="4133699"/>
                    <a:pt x="1045747" y="4127238"/>
                    <a:pt x="1036000" y="4120874"/>
                  </a:cubicBezTo>
                  <a:cubicBezTo>
                    <a:pt x="1016024" y="4106794"/>
                    <a:pt x="996240" y="4092619"/>
                    <a:pt x="976649" y="4077961"/>
                  </a:cubicBezTo>
                  <a:cubicBezTo>
                    <a:pt x="956190" y="4062724"/>
                    <a:pt x="935634" y="4047488"/>
                    <a:pt x="915368" y="4031962"/>
                  </a:cubicBezTo>
                  <a:cubicBezTo>
                    <a:pt x="894523" y="4016051"/>
                    <a:pt x="873388" y="4000332"/>
                    <a:pt x="852929" y="3983745"/>
                  </a:cubicBezTo>
                  <a:cubicBezTo>
                    <a:pt x="848875" y="3980467"/>
                    <a:pt x="844822" y="3977188"/>
                    <a:pt x="840672" y="3973909"/>
                  </a:cubicBezTo>
                  <a:cubicBezTo>
                    <a:pt x="845980" y="3971402"/>
                    <a:pt x="851192" y="3968702"/>
                    <a:pt x="856403" y="3966098"/>
                  </a:cubicBezTo>
                  <a:cubicBezTo>
                    <a:pt x="858237" y="3965230"/>
                    <a:pt x="859974" y="3964362"/>
                    <a:pt x="861711" y="3963398"/>
                  </a:cubicBezTo>
                  <a:cubicBezTo>
                    <a:pt x="863930" y="3962337"/>
                    <a:pt x="866150" y="3961180"/>
                    <a:pt x="868273" y="3960119"/>
                  </a:cubicBezTo>
                  <a:cubicBezTo>
                    <a:pt x="871361" y="3958576"/>
                    <a:pt x="874353" y="3957033"/>
                    <a:pt x="877441" y="3955491"/>
                  </a:cubicBezTo>
                  <a:cubicBezTo>
                    <a:pt x="933608" y="3924728"/>
                    <a:pt x="986493" y="3897823"/>
                    <a:pt x="1045844" y="3870243"/>
                  </a:cubicBezTo>
                  <a:cubicBezTo>
                    <a:pt x="1053082" y="3866386"/>
                    <a:pt x="1060416" y="3862529"/>
                    <a:pt x="1067654" y="3858864"/>
                  </a:cubicBezTo>
                  <a:cubicBezTo>
                    <a:pt x="1070356" y="3857418"/>
                    <a:pt x="1073059" y="3856067"/>
                    <a:pt x="1075761" y="3854621"/>
                  </a:cubicBezTo>
                  <a:cubicBezTo>
                    <a:pt x="1082420" y="3851246"/>
                    <a:pt x="1089079" y="3847967"/>
                    <a:pt x="1095738" y="3844592"/>
                  </a:cubicBezTo>
                  <a:cubicBezTo>
                    <a:pt x="1102396" y="3841217"/>
                    <a:pt x="1109248" y="3837938"/>
                    <a:pt x="1115907" y="3834756"/>
                  </a:cubicBezTo>
                  <a:cubicBezTo>
                    <a:pt x="1126330" y="3829645"/>
                    <a:pt x="1136946" y="3824727"/>
                    <a:pt x="1147561" y="3819809"/>
                  </a:cubicBezTo>
                  <a:cubicBezTo>
                    <a:pt x="1155571" y="3816048"/>
                    <a:pt x="1163678" y="3812383"/>
                    <a:pt x="1171688" y="3808815"/>
                  </a:cubicBezTo>
                  <a:cubicBezTo>
                    <a:pt x="1180180" y="3804958"/>
                    <a:pt x="1188673" y="3801293"/>
                    <a:pt x="1197262" y="3797533"/>
                  </a:cubicBezTo>
                  <a:cubicBezTo>
                    <a:pt x="1197455" y="3797436"/>
                    <a:pt x="1197744" y="3797340"/>
                    <a:pt x="1197937" y="3797243"/>
                  </a:cubicBezTo>
                  <a:cubicBezTo>
                    <a:pt x="1204886" y="3794254"/>
                    <a:pt x="1212027" y="3791264"/>
                    <a:pt x="1219072" y="3788275"/>
                  </a:cubicBezTo>
                  <a:cubicBezTo>
                    <a:pt x="1237601" y="3780464"/>
                    <a:pt x="1256227" y="3772942"/>
                    <a:pt x="1274852" y="3765613"/>
                  </a:cubicBezTo>
                  <a:cubicBezTo>
                    <a:pt x="1280353" y="3763395"/>
                    <a:pt x="1285951" y="3761274"/>
                    <a:pt x="1291452" y="3759152"/>
                  </a:cubicBezTo>
                  <a:cubicBezTo>
                    <a:pt x="1295022" y="3765902"/>
                    <a:pt x="1298689" y="3772653"/>
                    <a:pt x="1302453" y="3779210"/>
                  </a:cubicBezTo>
                  <a:cubicBezTo>
                    <a:pt x="1305734" y="3784996"/>
                    <a:pt x="1309016" y="3790782"/>
                    <a:pt x="1312490" y="3796568"/>
                  </a:cubicBezTo>
                  <a:cubicBezTo>
                    <a:pt x="1313358" y="3798111"/>
                    <a:pt x="1314323" y="3799654"/>
                    <a:pt x="1315192" y="3801101"/>
                  </a:cubicBezTo>
                  <a:cubicBezTo>
                    <a:pt x="1318666" y="3806983"/>
                    <a:pt x="1322140" y="3812865"/>
                    <a:pt x="1325808" y="3818555"/>
                  </a:cubicBezTo>
                  <a:cubicBezTo>
                    <a:pt x="1326001" y="3818941"/>
                    <a:pt x="1326194" y="3819230"/>
                    <a:pt x="1326483" y="3819616"/>
                  </a:cubicBezTo>
                  <a:cubicBezTo>
                    <a:pt x="1330343" y="3825788"/>
                    <a:pt x="1334204" y="3831959"/>
                    <a:pt x="1338064" y="3837938"/>
                  </a:cubicBezTo>
                  <a:cubicBezTo>
                    <a:pt x="1341441" y="3843145"/>
                    <a:pt x="1344916" y="3848449"/>
                    <a:pt x="1348293" y="3853657"/>
                  </a:cubicBezTo>
                  <a:cubicBezTo>
                    <a:pt x="1349355" y="3855200"/>
                    <a:pt x="1350417" y="3856743"/>
                    <a:pt x="1351382" y="3858382"/>
                  </a:cubicBezTo>
                  <a:cubicBezTo>
                    <a:pt x="1355338" y="3864361"/>
                    <a:pt x="1359392" y="3870243"/>
                    <a:pt x="1363445" y="3876029"/>
                  </a:cubicBezTo>
                  <a:cubicBezTo>
                    <a:pt x="1406872" y="3939000"/>
                    <a:pt x="1455029" y="3998982"/>
                    <a:pt x="1503282" y="4058192"/>
                  </a:cubicBezTo>
                  <a:cubicBezTo>
                    <a:pt x="1560703" y="4133313"/>
                    <a:pt x="1629126" y="4198406"/>
                    <a:pt x="1697066" y="4263788"/>
                  </a:cubicBezTo>
                  <a:cubicBezTo>
                    <a:pt x="1790097" y="4363790"/>
                    <a:pt x="1894324" y="4451737"/>
                    <a:pt x="2010034" y="4524544"/>
                  </a:cubicBezTo>
                  <a:cubicBezTo>
                    <a:pt x="2012544" y="4526280"/>
                    <a:pt x="2015149" y="4528016"/>
                    <a:pt x="2017755" y="4529655"/>
                  </a:cubicBezTo>
                  <a:cubicBezTo>
                    <a:pt x="2019009" y="4530523"/>
                    <a:pt x="2020168" y="4531294"/>
                    <a:pt x="2021422" y="4532066"/>
                  </a:cubicBezTo>
                  <a:cubicBezTo>
                    <a:pt x="2017176" y="4531294"/>
                    <a:pt x="2013026" y="4530137"/>
                    <a:pt x="2008780" y="4528980"/>
                  </a:cubicBezTo>
                  <a:close/>
                  <a:moveTo>
                    <a:pt x="2403393" y="3761852"/>
                  </a:moveTo>
                  <a:cubicBezTo>
                    <a:pt x="2389496" y="3971981"/>
                    <a:pt x="2388338" y="4182398"/>
                    <a:pt x="2389496" y="4392912"/>
                  </a:cubicBezTo>
                  <a:cubicBezTo>
                    <a:pt x="2390461" y="4433800"/>
                    <a:pt x="2388145" y="4474591"/>
                    <a:pt x="2386794" y="4515383"/>
                  </a:cubicBezTo>
                  <a:cubicBezTo>
                    <a:pt x="2387179" y="4524448"/>
                    <a:pt x="2385828" y="4533994"/>
                    <a:pt x="2386118" y="4543252"/>
                  </a:cubicBezTo>
                  <a:cubicBezTo>
                    <a:pt x="2386118" y="4544024"/>
                    <a:pt x="2386118" y="4544698"/>
                    <a:pt x="2386215" y="4545470"/>
                  </a:cubicBezTo>
                  <a:cubicBezTo>
                    <a:pt x="2386215" y="4546145"/>
                    <a:pt x="2386311" y="4546820"/>
                    <a:pt x="2386311" y="4547592"/>
                  </a:cubicBezTo>
                  <a:cubicBezTo>
                    <a:pt x="2386407" y="4548267"/>
                    <a:pt x="2386407" y="4548942"/>
                    <a:pt x="2386504" y="4549713"/>
                  </a:cubicBezTo>
                  <a:cubicBezTo>
                    <a:pt x="2386600" y="4551063"/>
                    <a:pt x="2386890" y="4552510"/>
                    <a:pt x="2387179" y="4553860"/>
                  </a:cubicBezTo>
                  <a:cubicBezTo>
                    <a:pt x="2387373" y="4554535"/>
                    <a:pt x="2387566" y="4555210"/>
                    <a:pt x="2387662" y="4555981"/>
                  </a:cubicBezTo>
                  <a:cubicBezTo>
                    <a:pt x="2387855" y="4556656"/>
                    <a:pt x="2388048" y="4557331"/>
                    <a:pt x="2388241" y="4557910"/>
                  </a:cubicBezTo>
                  <a:cubicBezTo>
                    <a:pt x="2388241" y="4558006"/>
                    <a:pt x="2388241" y="4558006"/>
                    <a:pt x="2388241" y="4558006"/>
                  </a:cubicBezTo>
                  <a:lnTo>
                    <a:pt x="2388241" y="4558103"/>
                  </a:lnTo>
                  <a:cubicBezTo>
                    <a:pt x="2388145" y="4558874"/>
                    <a:pt x="2388048" y="4559742"/>
                    <a:pt x="2388048" y="4560514"/>
                  </a:cubicBezTo>
                  <a:cubicBezTo>
                    <a:pt x="2387373" y="4571314"/>
                    <a:pt x="2384574" y="4585779"/>
                    <a:pt x="2385732" y="4598219"/>
                  </a:cubicBezTo>
                  <a:cubicBezTo>
                    <a:pt x="2383512" y="4598026"/>
                    <a:pt x="2381196" y="4597833"/>
                    <a:pt x="2378977" y="4597641"/>
                  </a:cubicBezTo>
                  <a:cubicBezTo>
                    <a:pt x="2378398" y="4596869"/>
                    <a:pt x="2377722" y="4596098"/>
                    <a:pt x="2377046" y="4595326"/>
                  </a:cubicBezTo>
                  <a:cubicBezTo>
                    <a:pt x="2376757" y="4594940"/>
                    <a:pt x="2376371" y="4594555"/>
                    <a:pt x="2375985" y="4594265"/>
                  </a:cubicBezTo>
                  <a:cubicBezTo>
                    <a:pt x="2372704" y="4590987"/>
                    <a:pt x="2368361" y="4588576"/>
                    <a:pt x="2362957" y="4587226"/>
                  </a:cubicBezTo>
                  <a:cubicBezTo>
                    <a:pt x="2274557" y="4560610"/>
                    <a:pt x="2181429" y="4545663"/>
                    <a:pt x="2097276" y="4506897"/>
                  </a:cubicBezTo>
                  <a:cubicBezTo>
                    <a:pt x="1955798" y="4431004"/>
                    <a:pt x="1834297" y="4323673"/>
                    <a:pt x="1724184" y="4207760"/>
                  </a:cubicBezTo>
                  <a:cubicBezTo>
                    <a:pt x="1600367" y="4093487"/>
                    <a:pt x="1494789" y="3960987"/>
                    <a:pt x="1398670" y="3823087"/>
                  </a:cubicBezTo>
                  <a:cubicBezTo>
                    <a:pt x="1390853" y="3811612"/>
                    <a:pt x="1383325" y="3799943"/>
                    <a:pt x="1376087" y="3788082"/>
                  </a:cubicBezTo>
                  <a:cubicBezTo>
                    <a:pt x="1374254" y="3785093"/>
                    <a:pt x="1372516" y="3782103"/>
                    <a:pt x="1370683" y="3779210"/>
                  </a:cubicBezTo>
                  <a:cubicBezTo>
                    <a:pt x="1363541" y="3767349"/>
                    <a:pt x="1356786" y="3755198"/>
                    <a:pt x="1350127" y="3743048"/>
                  </a:cubicBezTo>
                  <a:cubicBezTo>
                    <a:pt x="1349259" y="3741505"/>
                    <a:pt x="1348487" y="3739962"/>
                    <a:pt x="1347618" y="3738322"/>
                  </a:cubicBezTo>
                  <a:lnTo>
                    <a:pt x="1347714" y="3738322"/>
                  </a:lnTo>
                  <a:cubicBezTo>
                    <a:pt x="1353987" y="3736008"/>
                    <a:pt x="1360260" y="3733790"/>
                    <a:pt x="1366533" y="3731668"/>
                  </a:cubicBezTo>
                  <a:cubicBezTo>
                    <a:pt x="1370972" y="3730029"/>
                    <a:pt x="1375412" y="3728486"/>
                    <a:pt x="1379947" y="3726943"/>
                  </a:cubicBezTo>
                  <a:cubicBezTo>
                    <a:pt x="1406487" y="3717686"/>
                    <a:pt x="1433219" y="3708910"/>
                    <a:pt x="1460047" y="3700231"/>
                  </a:cubicBezTo>
                  <a:cubicBezTo>
                    <a:pt x="1559255" y="3665129"/>
                    <a:pt x="1659139" y="3632053"/>
                    <a:pt x="1762593" y="3611416"/>
                  </a:cubicBezTo>
                  <a:cubicBezTo>
                    <a:pt x="1891718" y="3580847"/>
                    <a:pt x="2018334" y="3544974"/>
                    <a:pt x="2151126" y="3530123"/>
                  </a:cubicBezTo>
                  <a:cubicBezTo>
                    <a:pt x="2239429" y="3525012"/>
                    <a:pt x="2327925" y="3522504"/>
                    <a:pt x="2416421" y="3522601"/>
                  </a:cubicBezTo>
                  <a:cubicBezTo>
                    <a:pt x="2412368" y="3602448"/>
                    <a:pt x="2407928" y="3682102"/>
                    <a:pt x="2403393" y="3761852"/>
                  </a:cubicBezTo>
                  <a:close/>
                  <a:moveTo>
                    <a:pt x="2432634" y="3201189"/>
                  </a:moveTo>
                  <a:cubicBezTo>
                    <a:pt x="2430704" y="3241883"/>
                    <a:pt x="2428677" y="3282578"/>
                    <a:pt x="2426651" y="3323273"/>
                  </a:cubicBezTo>
                  <a:cubicBezTo>
                    <a:pt x="2424334" y="3370236"/>
                    <a:pt x="2421922" y="3417199"/>
                    <a:pt x="2419509" y="3464162"/>
                  </a:cubicBezTo>
                  <a:cubicBezTo>
                    <a:pt x="2384960" y="3464162"/>
                    <a:pt x="2350411" y="3464162"/>
                    <a:pt x="2315862" y="3464644"/>
                  </a:cubicBezTo>
                  <a:cubicBezTo>
                    <a:pt x="2305728" y="3464741"/>
                    <a:pt x="2295595" y="3464934"/>
                    <a:pt x="2285366" y="3465127"/>
                  </a:cubicBezTo>
                  <a:cubicBezTo>
                    <a:pt x="2279672" y="3465223"/>
                    <a:pt x="2273882" y="3465319"/>
                    <a:pt x="2268188" y="3465512"/>
                  </a:cubicBezTo>
                  <a:cubicBezTo>
                    <a:pt x="2257765" y="3465802"/>
                    <a:pt x="2247343" y="3466187"/>
                    <a:pt x="2236823" y="3466573"/>
                  </a:cubicBezTo>
                  <a:cubicBezTo>
                    <a:pt x="2210091" y="3467634"/>
                    <a:pt x="2183456" y="3469081"/>
                    <a:pt x="2156820" y="3471298"/>
                  </a:cubicBezTo>
                  <a:cubicBezTo>
                    <a:pt x="2150740" y="3471781"/>
                    <a:pt x="2144564" y="3472263"/>
                    <a:pt x="2138484" y="3472841"/>
                  </a:cubicBezTo>
                  <a:cubicBezTo>
                    <a:pt x="2126324" y="3473902"/>
                    <a:pt x="2114068" y="3475252"/>
                    <a:pt x="2101908" y="3476602"/>
                  </a:cubicBezTo>
                  <a:cubicBezTo>
                    <a:pt x="1951359" y="3501579"/>
                    <a:pt x="1802354" y="3543045"/>
                    <a:pt x="1653542" y="3578050"/>
                  </a:cubicBezTo>
                  <a:cubicBezTo>
                    <a:pt x="1637908" y="3582582"/>
                    <a:pt x="1622370" y="3587115"/>
                    <a:pt x="1606929" y="3591840"/>
                  </a:cubicBezTo>
                  <a:cubicBezTo>
                    <a:pt x="1599209" y="3594251"/>
                    <a:pt x="1591585" y="3596565"/>
                    <a:pt x="1583864" y="3598976"/>
                  </a:cubicBezTo>
                  <a:cubicBezTo>
                    <a:pt x="1564467" y="3605051"/>
                    <a:pt x="1545165" y="3611320"/>
                    <a:pt x="1526057" y="3617781"/>
                  </a:cubicBezTo>
                  <a:cubicBezTo>
                    <a:pt x="1519977" y="3619806"/>
                    <a:pt x="1513994" y="3621831"/>
                    <a:pt x="1507914" y="3623856"/>
                  </a:cubicBezTo>
                  <a:cubicBezTo>
                    <a:pt x="1473655" y="3635428"/>
                    <a:pt x="1439685" y="3647579"/>
                    <a:pt x="1405618" y="3660018"/>
                  </a:cubicBezTo>
                  <a:cubicBezTo>
                    <a:pt x="1398766" y="3662526"/>
                    <a:pt x="1391914" y="3665033"/>
                    <a:pt x="1385062" y="3667540"/>
                  </a:cubicBezTo>
                  <a:cubicBezTo>
                    <a:pt x="1364506" y="3675062"/>
                    <a:pt x="1343951" y="3682680"/>
                    <a:pt x="1323202" y="3690395"/>
                  </a:cubicBezTo>
                  <a:cubicBezTo>
                    <a:pt x="1321079" y="3686152"/>
                    <a:pt x="1319052" y="3681909"/>
                    <a:pt x="1317122" y="3677666"/>
                  </a:cubicBezTo>
                  <a:cubicBezTo>
                    <a:pt x="1315674" y="3674676"/>
                    <a:pt x="1314323" y="3671687"/>
                    <a:pt x="1312876" y="3668697"/>
                  </a:cubicBezTo>
                  <a:cubicBezTo>
                    <a:pt x="1308436" y="3659247"/>
                    <a:pt x="1304094" y="3649797"/>
                    <a:pt x="1299847" y="3640346"/>
                  </a:cubicBezTo>
                  <a:cubicBezTo>
                    <a:pt x="1296952" y="3633981"/>
                    <a:pt x="1294154" y="3627713"/>
                    <a:pt x="1291258" y="3621349"/>
                  </a:cubicBezTo>
                  <a:cubicBezTo>
                    <a:pt x="1277169" y="3589622"/>
                    <a:pt x="1263561" y="3557799"/>
                    <a:pt x="1249568" y="3526073"/>
                  </a:cubicBezTo>
                  <a:cubicBezTo>
                    <a:pt x="1199674" y="3410545"/>
                    <a:pt x="1156150" y="3293186"/>
                    <a:pt x="1127198" y="3169944"/>
                  </a:cubicBezTo>
                  <a:cubicBezTo>
                    <a:pt x="1071129" y="2919506"/>
                    <a:pt x="1059934" y="2660486"/>
                    <a:pt x="1070646" y="2404745"/>
                  </a:cubicBezTo>
                  <a:cubicBezTo>
                    <a:pt x="1071032" y="2398477"/>
                    <a:pt x="1071515" y="2392305"/>
                    <a:pt x="1071997" y="2386037"/>
                  </a:cubicBezTo>
                  <a:cubicBezTo>
                    <a:pt x="1072480" y="2380251"/>
                    <a:pt x="1072962" y="2374465"/>
                    <a:pt x="1073445" y="2368583"/>
                  </a:cubicBezTo>
                  <a:cubicBezTo>
                    <a:pt x="1073445" y="2368293"/>
                    <a:pt x="1073541" y="2368100"/>
                    <a:pt x="1073541" y="2367811"/>
                  </a:cubicBezTo>
                  <a:cubicBezTo>
                    <a:pt x="1074603" y="2367715"/>
                    <a:pt x="1075664" y="2367715"/>
                    <a:pt x="1076726" y="2367618"/>
                  </a:cubicBezTo>
                  <a:cubicBezTo>
                    <a:pt x="1084253" y="2367233"/>
                    <a:pt x="1091781" y="2366847"/>
                    <a:pt x="1099308" y="2366365"/>
                  </a:cubicBezTo>
                  <a:cubicBezTo>
                    <a:pt x="1116776" y="2365400"/>
                    <a:pt x="1134436" y="2364436"/>
                    <a:pt x="1151904" y="2363472"/>
                  </a:cubicBezTo>
                  <a:cubicBezTo>
                    <a:pt x="1162327" y="2362797"/>
                    <a:pt x="1172749" y="2362218"/>
                    <a:pt x="1183268" y="2361736"/>
                  </a:cubicBezTo>
                  <a:cubicBezTo>
                    <a:pt x="1200446" y="2360771"/>
                    <a:pt x="1217721" y="2360000"/>
                    <a:pt x="1234899" y="2359325"/>
                  </a:cubicBezTo>
                  <a:cubicBezTo>
                    <a:pt x="1242330" y="2358939"/>
                    <a:pt x="1249664" y="2358746"/>
                    <a:pt x="1256999" y="2358554"/>
                  </a:cubicBezTo>
                  <a:cubicBezTo>
                    <a:pt x="1268966" y="2358168"/>
                    <a:pt x="1281029" y="2357782"/>
                    <a:pt x="1292996" y="2357589"/>
                  </a:cubicBezTo>
                  <a:cubicBezTo>
                    <a:pt x="1293864" y="2357589"/>
                    <a:pt x="1294733" y="2357493"/>
                    <a:pt x="1295601" y="2357493"/>
                  </a:cubicBezTo>
                  <a:cubicBezTo>
                    <a:pt x="1299172" y="2357396"/>
                    <a:pt x="1302646" y="2357396"/>
                    <a:pt x="1306217" y="2357396"/>
                  </a:cubicBezTo>
                  <a:cubicBezTo>
                    <a:pt x="1318763" y="2357203"/>
                    <a:pt x="1331405" y="2357203"/>
                    <a:pt x="1343951" y="2357396"/>
                  </a:cubicBezTo>
                  <a:cubicBezTo>
                    <a:pt x="1370683" y="2358168"/>
                    <a:pt x="1397512" y="2358843"/>
                    <a:pt x="1424244" y="2359518"/>
                  </a:cubicBezTo>
                  <a:cubicBezTo>
                    <a:pt x="1450686" y="2360193"/>
                    <a:pt x="1477225" y="2360771"/>
                    <a:pt x="1503764" y="2361350"/>
                  </a:cubicBezTo>
                  <a:cubicBezTo>
                    <a:pt x="1504729" y="2361350"/>
                    <a:pt x="1505598" y="2361446"/>
                    <a:pt x="1506467" y="2361446"/>
                  </a:cubicBezTo>
                  <a:cubicBezTo>
                    <a:pt x="1530014" y="2361929"/>
                    <a:pt x="1553658" y="2362411"/>
                    <a:pt x="1577205" y="2362797"/>
                  </a:cubicBezTo>
                  <a:cubicBezTo>
                    <a:pt x="1583864" y="2362893"/>
                    <a:pt x="1590523" y="2362989"/>
                    <a:pt x="1597279" y="2363086"/>
                  </a:cubicBezTo>
                  <a:cubicBezTo>
                    <a:pt x="1617545" y="2363472"/>
                    <a:pt x="1637811" y="2363761"/>
                    <a:pt x="1658174" y="2364050"/>
                  </a:cubicBezTo>
                  <a:cubicBezTo>
                    <a:pt x="1702374" y="2364725"/>
                    <a:pt x="1746573" y="2365304"/>
                    <a:pt x="1790870" y="2365690"/>
                  </a:cubicBezTo>
                  <a:cubicBezTo>
                    <a:pt x="1805538" y="2365882"/>
                    <a:pt x="1820207" y="2366075"/>
                    <a:pt x="1834876" y="2366172"/>
                  </a:cubicBezTo>
                  <a:cubicBezTo>
                    <a:pt x="1858617" y="2366365"/>
                    <a:pt x="1882357" y="2366654"/>
                    <a:pt x="1906098" y="2366847"/>
                  </a:cubicBezTo>
                  <a:cubicBezTo>
                    <a:pt x="1932830" y="2367040"/>
                    <a:pt x="1959658" y="2367329"/>
                    <a:pt x="1986390" y="2367522"/>
                  </a:cubicBezTo>
                  <a:cubicBezTo>
                    <a:pt x="2013123" y="2367715"/>
                    <a:pt x="2039951" y="2367907"/>
                    <a:pt x="2066683" y="2368100"/>
                  </a:cubicBezTo>
                  <a:cubicBezTo>
                    <a:pt x="2153056" y="2368679"/>
                    <a:pt x="2239429" y="2369258"/>
                    <a:pt x="2325705" y="2370029"/>
                  </a:cubicBezTo>
                  <a:cubicBezTo>
                    <a:pt x="2349060" y="2370222"/>
                    <a:pt x="2372511" y="2370415"/>
                    <a:pt x="2395865" y="2370704"/>
                  </a:cubicBezTo>
                  <a:cubicBezTo>
                    <a:pt x="2419220" y="2370897"/>
                    <a:pt x="2442574" y="2371186"/>
                    <a:pt x="2465928" y="2371476"/>
                  </a:cubicBezTo>
                  <a:cubicBezTo>
                    <a:pt x="2464577" y="2417667"/>
                    <a:pt x="2463226" y="2463762"/>
                    <a:pt x="2461875" y="2509954"/>
                  </a:cubicBezTo>
                  <a:cubicBezTo>
                    <a:pt x="2461103" y="2537341"/>
                    <a:pt x="2460235" y="2564728"/>
                    <a:pt x="2459462" y="2592211"/>
                  </a:cubicBezTo>
                  <a:cubicBezTo>
                    <a:pt x="2457532" y="2640911"/>
                    <a:pt x="2455506" y="2689609"/>
                    <a:pt x="2453479" y="2738308"/>
                  </a:cubicBezTo>
                  <a:cubicBezTo>
                    <a:pt x="2447978" y="2872736"/>
                    <a:pt x="2441995" y="3007164"/>
                    <a:pt x="2435722" y="3141593"/>
                  </a:cubicBezTo>
                  <a:cubicBezTo>
                    <a:pt x="2434564" y="3161265"/>
                    <a:pt x="2433599" y="3181227"/>
                    <a:pt x="2432634" y="3201189"/>
                  </a:cubicBezTo>
                  <a:close/>
                  <a:moveTo>
                    <a:pt x="2655562" y="4588287"/>
                  </a:moveTo>
                  <a:cubicBezTo>
                    <a:pt x="2632401" y="4593880"/>
                    <a:pt x="2608950" y="4598701"/>
                    <a:pt x="2585885" y="4604294"/>
                  </a:cubicBezTo>
                  <a:cubicBezTo>
                    <a:pt x="2584630" y="4604680"/>
                    <a:pt x="2583472" y="4605066"/>
                    <a:pt x="2582314" y="4605644"/>
                  </a:cubicBezTo>
                  <a:cubicBezTo>
                    <a:pt x="2582025" y="4605741"/>
                    <a:pt x="2581735" y="4605837"/>
                    <a:pt x="2581543" y="4606030"/>
                  </a:cubicBezTo>
                  <a:cubicBezTo>
                    <a:pt x="2579226" y="4606030"/>
                    <a:pt x="2576814" y="4606030"/>
                    <a:pt x="2574594" y="4605934"/>
                  </a:cubicBezTo>
                  <a:cubicBezTo>
                    <a:pt x="2534061" y="4605259"/>
                    <a:pt x="2493625" y="4604198"/>
                    <a:pt x="2453190" y="4602366"/>
                  </a:cubicBezTo>
                  <a:cubicBezTo>
                    <a:pt x="2451839" y="4602269"/>
                    <a:pt x="2450584" y="4602269"/>
                    <a:pt x="2449329" y="4602173"/>
                  </a:cubicBezTo>
                  <a:cubicBezTo>
                    <a:pt x="2449522" y="4601787"/>
                    <a:pt x="2449715" y="4601498"/>
                    <a:pt x="2449908" y="4601112"/>
                  </a:cubicBezTo>
                  <a:cubicBezTo>
                    <a:pt x="2450680" y="4599762"/>
                    <a:pt x="2451259" y="4598219"/>
                    <a:pt x="2451742" y="4596676"/>
                  </a:cubicBezTo>
                  <a:cubicBezTo>
                    <a:pt x="2452031" y="4595905"/>
                    <a:pt x="2452225" y="4595037"/>
                    <a:pt x="2452418" y="4594169"/>
                  </a:cubicBezTo>
                  <a:cubicBezTo>
                    <a:pt x="2452514" y="4593976"/>
                    <a:pt x="2452514" y="4593783"/>
                    <a:pt x="2452610" y="4593687"/>
                  </a:cubicBezTo>
                  <a:cubicBezTo>
                    <a:pt x="2452804" y="4592915"/>
                    <a:pt x="2452997" y="4592240"/>
                    <a:pt x="2453093" y="4591469"/>
                  </a:cubicBezTo>
                  <a:cubicBezTo>
                    <a:pt x="2453190" y="4590697"/>
                    <a:pt x="2453286" y="4590022"/>
                    <a:pt x="2453479" y="4589251"/>
                  </a:cubicBezTo>
                  <a:cubicBezTo>
                    <a:pt x="2453672" y="4588093"/>
                    <a:pt x="2453865" y="4586840"/>
                    <a:pt x="2453962" y="4585683"/>
                  </a:cubicBezTo>
                  <a:cubicBezTo>
                    <a:pt x="2454058" y="4584815"/>
                    <a:pt x="2454155" y="4584043"/>
                    <a:pt x="2454155" y="4583176"/>
                  </a:cubicBezTo>
                  <a:cubicBezTo>
                    <a:pt x="2454251" y="4581536"/>
                    <a:pt x="2454348" y="4579800"/>
                    <a:pt x="2454348" y="4578065"/>
                  </a:cubicBezTo>
                  <a:cubicBezTo>
                    <a:pt x="2454541" y="4569096"/>
                    <a:pt x="2453865" y="4560031"/>
                    <a:pt x="2453962" y="4553474"/>
                  </a:cubicBezTo>
                  <a:cubicBezTo>
                    <a:pt x="2453286" y="4546917"/>
                    <a:pt x="2454251" y="4538430"/>
                    <a:pt x="2454058" y="4530426"/>
                  </a:cubicBezTo>
                  <a:cubicBezTo>
                    <a:pt x="2454058" y="4529751"/>
                    <a:pt x="2454058" y="4529173"/>
                    <a:pt x="2453962" y="4528594"/>
                  </a:cubicBezTo>
                  <a:cubicBezTo>
                    <a:pt x="2453865" y="4526955"/>
                    <a:pt x="2453769" y="4525316"/>
                    <a:pt x="2453479" y="4523676"/>
                  </a:cubicBezTo>
                  <a:cubicBezTo>
                    <a:pt x="2453383" y="4523001"/>
                    <a:pt x="2453286" y="4522422"/>
                    <a:pt x="2453093" y="4521844"/>
                  </a:cubicBezTo>
                  <a:cubicBezTo>
                    <a:pt x="2452997" y="4521169"/>
                    <a:pt x="2452804" y="4520494"/>
                    <a:pt x="2452610" y="4519915"/>
                  </a:cubicBezTo>
                  <a:cubicBezTo>
                    <a:pt x="2452418" y="4519240"/>
                    <a:pt x="2452225" y="4518662"/>
                    <a:pt x="2451935" y="4517986"/>
                  </a:cubicBezTo>
                  <a:cubicBezTo>
                    <a:pt x="2451742" y="4517311"/>
                    <a:pt x="2451452" y="4516733"/>
                    <a:pt x="2451163" y="4516154"/>
                  </a:cubicBezTo>
                  <a:cubicBezTo>
                    <a:pt x="2451067" y="4516058"/>
                    <a:pt x="2450970" y="4515865"/>
                    <a:pt x="2450970" y="4515672"/>
                  </a:cubicBezTo>
                  <a:cubicBezTo>
                    <a:pt x="2450487" y="4514708"/>
                    <a:pt x="2449908" y="4513840"/>
                    <a:pt x="2449136" y="4512972"/>
                  </a:cubicBezTo>
                  <a:cubicBezTo>
                    <a:pt x="2448750" y="4512490"/>
                    <a:pt x="2448364" y="4512008"/>
                    <a:pt x="2447882" y="4511622"/>
                  </a:cubicBezTo>
                  <a:cubicBezTo>
                    <a:pt x="2447399" y="4511140"/>
                    <a:pt x="2446917" y="4510754"/>
                    <a:pt x="2446338" y="4510368"/>
                  </a:cubicBezTo>
                  <a:cubicBezTo>
                    <a:pt x="2446241" y="4510368"/>
                    <a:pt x="2446241" y="4510272"/>
                    <a:pt x="2446241" y="4510272"/>
                  </a:cubicBezTo>
                  <a:cubicBezTo>
                    <a:pt x="2447013" y="4489828"/>
                    <a:pt x="2447592" y="4469481"/>
                    <a:pt x="2448075" y="4449037"/>
                  </a:cubicBezTo>
                  <a:cubicBezTo>
                    <a:pt x="2448364" y="4438815"/>
                    <a:pt x="2448557" y="4428593"/>
                    <a:pt x="2448654" y="4418467"/>
                  </a:cubicBezTo>
                  <a:cubicBezTo>
                    <a:pt x="2448847" y="4408342"/>
                    <a:pt x="2448847" y="4398216"/>
                    <a:pt x="2448847" y="4388187"/>
                  </a:cubicBezTo>
                  <a:cubicBezTo>
                    <a:pt x="2448847" y="4378447"/>
                    <a:pt x="2448750" y="4368804"/>
                    <a:pt x="2448654" y="4359064"/>
                  </a:cubicBezTo>
                  <a:cubicBezTo>
                    <a:pt x="2444215" y="4083265"/>
                    <a:pt x="2458208" y="3807755"/>
                    <a:pt x="2475579" y="3532534"/>
                  </a:cubicBezTo>
                  <a:cubicBezTo>
                    <a:pt x="2475772" y="3529448"/>
                    <a:pt x="2475965" y="3526265"/>
                    <a:pt x="2476061" y="3523083"/>
                  </a:cubicBezTo>
                  <a:cubicBezTo>
                    <a:pt x="2489090" y="3523276"/>
                    <a:pt x="2502215" y="3523469"/>
                    <a:pt x="2515243" y="3523855"/>
                  </a:cubicBezTo>
                  <a:cubicBezTo>
                    <a:pt x="2530684" y="3524240"/>
                    <a:pt x="2546125" y="3524626"/>
                    <a:pt x="2561566" y="3525108"/>
                  </a:cubicBezTo>
                  <a:cubicBezTo>
                    <a:pt x="2727846" y="3542273"/>
                    <a:pt x="2889879" y="3575543"/>
                    <a:pt x="3053746" y="3611995"/>
                  </a:cubicBezTo>
                  <a:cubicBezTo>
                    <a:pt x="3140698" y="3626653"/>
                    <a:pt x="3225140" y="3651243"/>
                    <a:pt x="3309679" y="3675737"/>
                  </a:cubicBezTo>
                  <a:cubicBezTo>
                    <a:pt x="3316821" y="3677376"/>
                    <a:pt x="3323866" y="3679112"/>
                    <a:pt x="3330911" y="3680945"/>
                  </a:cubicBezTo>
                  <a:cubicBezTo>
                    <a:pt x="3352142" y="3686152"/>
                    <a:pt x="3373180" y="3691841"/>
                    <a:pt x="3393929" y="3697821"/>
                  </a:cubicBezTo>
                  <a:cubicBezTo>
                    <a:pt x="3400878" y="3699749"/>
                    <a:pt x="3407729" y="3701774"/>
                    <a:pt x="3414581" y="3703896"/>
                  </a:cubicBezTo>
                  <a:cubicBezTo>
                    <a:pt x="3420082" y="3705535"/>
                    <a:pt x="3425486" y="3707271"/>
                    <a:pt x="3430891" y="3708910"/>
                  </a:cubicBezTo>
                  <a:cubicBezTo>
                    <a:pt x="3434848" y="3710164"/>
                    <a:pt x="3438901" y="3711417"/>
                    <a:pt x="3442858" y="3712768"/>
                  </a:cubicBezTo>
                  <a:cubicBezTo>
                    <a:pt x="3447297" y="3714118"/>
                    <a:pt x="3451543" y="3715564"/>
                    <a:pt x="3455886" y="3717011"/>
                  </a:cubicBezTo>
                  <a:cubicBezTo>
                    <a:pt x="3462738" y="3719229"/>
                    <a:pt x="3469493" y="3721543"/>
                    <a:pt x="3476249" y="3723954"/>
                  </a:cubicBezTo>
                  <a:cubicBezTo>
                    <a:pt x="3482521" y="3726075"/>
                    <a:pt x="3488698" y="3728197"/>
                    <a:pt x="3494778" y="3730511"/>
                  </a:cubicBezTo>
                  <a:cubicBezTo>
                    <a:pt x="3499893" y="3732344"/>
                    <a:pt x="3505008" y="3734176"/>
                    <a:pt x="3510122" y="3736105"/>
                  </a:cubicBezTo>
                  <a:cubicBezTo>
                    <a:pt x="3513596" y="3737358"/>
                    <a:pt x="3517071" y="3738612"/>
                    <a:pt x="3520545" y="3739962"/>
                  </a:cubicBezTo>
                  <a:cubicBezTo>
                    <a:pt x="3530002" y="3743530"/>
                    <a:pt x="3539460" y="3747194"/>
                    <a:pt x="3548821" y="3750955"/>
                  </a:cubicBezTo>
                  <a:cubicBezTo>
                    <a:pt x="3552199" y="3752209"/>
                    <a:pt x="3555576" y="3753655"/>
                    <a:pt x="3558954" y="3755005"/>
                  </a:cubicBezTo>
                  <a:cubicBezTo>
                    <a:pt x="3565613" y="3757706"/>
                    <a:pt x="3572368" y="3760502"/>
                    <a:pt x="3579027" y="3763395"/>
                  </a:cubicBezTo>
                  <a:cubicBezTo>
                    <a:pt x="3584335" y="3765613"/>
                    <a:pt x="3589740" y="3767927"/>
                    <a:pt x="3595047" y="3770338"/>
                  </a:cubicBezTo>
                  <a:cubicBezTo>
                    <a:pt x="3608848" y="3776317"/>
                    <a:pt x="3622552" y="3782682"/>
                    <a:pt x="3636159" y="3789143"/>
                  </a:cubicBezTo>
                  <a:cubicBezTo>
                    <a:pt x="3635483" y="3790204"/>
                    <a:pt x="3634808" y="3791361"/>
                    <a:pt x="3634036" y="3792422"/>
                  </a:cubicBezTo>
                  <a:cubicBezTo>
                    <a:pt x="3631623" y="3796182"/>
                    <a:pt x="3629211" y="3799847"/>
                    <a:pt x="3626798" y="3803608"/>
                  </a:cubicBezTo>
                  <a:cubicBezTo>
                    <a:pt x="3612998" y="3824630"/>
                    <a:pt x="3598425" y="3845267"/>
                    <a:pt x="3583370" y="3865518"/>
                  </a:cubicBezTo>
                  <a:cubicBezTo>
                    <a:pt x="3580861" y="3869086"/>
                    <a:pt x="3578159" y="3872654"/>
                    <a:pt x="3575457" y="3876126"/>
                  </a:cubicBezTo>
                  <a:cubicBezTo>
                    <a:pt x="3570149" y="3883165"/>
                    <a:pt x="3564745" y="3890205"/>
                    <a:pt x="3559244" y="3897245"/>
                  </a:cubicBezTo>
                  <a:cubicBezTo>
                    <a:pt x="3556542" y="3900813"/>
                    <a:pt x="3553839" y="3904188"/>
                    <a:pt x="3551041" y="3907659"/>
                  </a:cubicBezTo>
                  <a:cubicBezTo>
                    <a:pt x="3548339" y="3911131"/>
                    <a:pt x="3545540" y="3914603"/>
                    <a:pt x="3542741" y="3917978"/>
                  </a:cubicBezTo>
                  <a:cubicBezTo>
                    <a:pt x="3539749" y="3921835"/>
                    <a:pt x="3536661" y="3925500"/>
                    <a:pt x="3533573" y="3929261"/>
                  </a:cubicBezTo>
                  <a:cubicBezTo>
                    <a:pt x="3528844" y="3935046"/>
                    <a:pt x="3524019" y="3940832"/>
                    <a:pt x="3519194" y="3946619"/>
                  </a:cubicBezTo>
                  <a:cubicBezTo>
                    <a:pt x="3484645" y="3987892"/>
                    <a:pt x="3448358" y="4027816"/>
                    <a:pt x="3411590" y="4067160"/>
                  </a:cubicBezTo>
                  <a:cubicBezTo>
                    <a:pt x="3408308" y="4070728"/>
                    <a:pt x="3404931" y="4074296"/>
                    <a:pt x="3401649" y="4077768"/>
                  </a:cubicBezTo>
                  <a:cubicBezTo>
                    <a:pt x="3395570" y="4084229"/>
                    <a:pt x="3389490" y="4090690"/>
                    <a:pt x="3383410" y="4097151"/>
                  </a:cubicBezTo>
                  <a:cubicBezTo>
                    <a:pt x="3377330" y="4103516"/>
                    <a:pt x="3371250" y="4110073"/>
                    <a:pt x="3365074" y="4116438"/>
                  </a:cubicBezTo>
                  <a:cubicBezTo>
                    <a:pt x="3262971" y="4207760"/>
                    <a:pt x="3179011" y="4318562"/>
                    <a:pt x="3066581" y="4398023"/>
                  </a:cubicBezTo>
                  <a:cubicBezTo>
                    <a:pt x="3030005" y="4423867"/>
                    <a:pt x="2995263" y="4452797"/>
                    <a:pt x="2955792" y="4474206"/>
                  </a:cubicBezTo>
                  <a:cubicBezTo>
                    <a:pt x="2860058" y="4518469"/>
                    <a:pt x="2756411" y="4555306"/>
                    <a:pt x="2655562" y="4588287"/>
                  </a:cubicBezTo>
                  <a:close/>
                  <a:moveTo>
                    <a:pt x="4054898" y="4115088"/>
                  </a:moveTo>
                  <a:cubicBezTo>
                    <a:pt x="4046791" y="4121067"/>
                    <a:pt x="4038588" y="4126949"/>
                    <a:pt x="4030289" y="4132735"/>
                  </a:cubicBezTo>
                  <a:cubicBezTo>
                    <a:pt x="4022279" y="4138425"/>
                    <a:pt x="4014366" y="4143921"/>
                    <a:pt x="4006259" y="4149321"/>
                  </a:cubicBezTo>
                  <a:cubicBezTo>
                    <a:pt x="4005680" y="4149707"/>
                    <a:pt x="4005005" y="4150093"/>
                    <a:pt x="4004426" y="4150575"/>
                  </a:cubicBezTo>
                  <a:cubicBezTo>
                    <a:pt x="3996319" y="4156072"/>
                    <a:pt x="3988212" y="4161472"/>
                    <a:pt x="3980106" y="4166872"/>
                  </a:cubicBezTo>
                  <a:cubicBezTo>
                    <a:pt x="3979913" y="4166969"/>
                    <a:pt x="3979720" y="4167065"/>
                    <a:pt x="3979623" y="4167258"/>
                  </a:cubicBezTo>
                  <a:cubicBezTo>
                    <a:pt x="3971806" y="4172369"/>
                    <a:pt x="3963796" y="4177577"/>
                    <a:pt x="3955883" y="4182591"/>
                  </a:cubicBezTo>
                  <a:cubicBezTo>
                    <a:pt x="3954628" y="4183362"/>
                    <a:pt x="3953470" y="4184134"/>
                    <a:pt x="3952312" y="4184809"/>
                  </a:cubicBezTo>
                  <a:cubicBezTo>
                    <a:pt x="3945171" y="4189342"/>
                    <a:pt x="3938126" y="4193777"/>
                    <a:pt x="3930888" y="4198213"/>
                  </a:cubicBezTo>
                  <a:cubicBezTo>
                    <a:pt x="3929923" y="4198888"/>
                    <a:pt x="3928958" y="4199467"/>
                    <a:pt x="3927993" y="4200046"/>
                  </a:cubicBezTo>
                  <a:cubicBezTo>
                    <a:pt x="3919693" y="4205157"/>
                    <a:pt x="3911297" y="4210268"/>
                    <a:pt x="3902805" y="4215282"/>
                  </a:cubicBezTo>
                  <a:cubicBezTo>
                    <a:pt x="3895953" y="4219429"/>
                    <a:pt x="3889101" y="4223383"/>
                    <a:pt x="3882152" y="4227433"/>
                  </a:cubicBezTo>
                  <a:cubicBezTo>
                    <a:pt x="3877327" y="4230229"/>
                    <a:pt x="3872598" y="4232929"/>
                    <a:pt x="3867773" y="4235726"/>
                  </a:cubicBezTo>
                  <a:cubicBezTo>
                    <a:pt x="3865843" y="4236883"/>
                    <a:pt x="3863816" y="4238040"/>
                    <a:pt x="3861790" y="4239101"/>
                  </a:cubicBezTo>
                  <a:cubicBezTo>
                    <a:pt x="3856675" y="4242091"/>
                    <a:pt x="3851464" y="4244984"/>
                    <a:pt x="3846252" y="4247876"/>
                  </a:cubicBezTo>
                  <a:cubicBezTo>
                    <a:pt x="3810545" y="4267838"/>
                    <a:pt x="3774259" y="4286932"/>
                    <a:pt x="3737394" y="4305254"/>
                  </a:cubicBezTo>
                  <a:cubicBezTo>
                    <a:pt x="3729770" y="4309112"/>
                    <a:pt x="3722146" y="4312873"/>
                    <a:pt x="3714425" y="4316537"/>
                  </a:cubicBezTo>
                  <a:cubicBezTo>
                    <a:pt x="3705257" y="4321069"/>
                    <a:pt x="3695992" y="4325506"/>
                    <a:pt x="3686728" y="4329845"/>
                  </a:cubicBezTo>
                  <a:cubicBezTo>
                    <a:pt x="3583177" y="4383173"/>
                    <a:pt x="3478372" y="4435054"/>
                    <a:pt x="3368066" y="4472952"/>
                  </a:cubicBezTo>
                  <a:cubicBezTo>
                    <a:pt x="3246661" y="4510851"/>
                    <a:pt x="3123423" y="4543252"/>
                    <a:pt x="2998737" y="4568517"/>
                  </a:cubicBezTo>
                  <a:cubicBezTo>
                    <a:pt x="2997773" y="4568711"/>
                    <a:pt x="2996807" y="4569000"/>
                    <a:pt x="2995939" y="4569289"/>
                  </a:cubicBezTo>
                  <a:cubicBezTo>
                    <a:pt x="2994395" y="4569771"/>
                    <a:pt x="2992947" y="4570446"/>
                    <a:pt x="2991596" y="4571218"/>
                  </a:cubicBezTo>
                  <a:cubicBezTo>
                    <a:pt x="2991017" y="4571603"/>
                    <a:pt x="2990535" y="4571893"/>
                    <a:pt x="2989955" y="4572279"/>
                  </a:cubicBezTo>
                  <a:cubicBezTo>
                    <a:pt x="2986288" y="4574786"/>
                    <a:pt x="2983297" y="4578065"/>
                    <a:pt x="2981173" y="4582018"/>
                  </a:cubicBezTo>
                  <a:cubicBezTo>
                    <a:pt x="2980208" y="4581536"/>
                    <a:pt x="2979147" y="4580957"/>
                    <a:pt x="2978085" y="4580572"/>
                  </a:cubicBezTo>
                  <a:cubicBezTo>
                    <a:pt x="2978085" y="4580572"/>
                    <a:pt x="2978085" y="4580572"/>
                    <a:pt x="2977989" y="4580572"/>
                  </a:cubicBezTo>
                  <a:cubicBezTo>
                    <a:pt x="2977024" y="4580186"/>
                    <a:pt x="2976059" y="4579897"/>
                    <a:pt x="2974997" y="4579608"/>
                  </a:cubicBezTo>
                  <a:cubicBezTo>
                    <a:pt x="2974611" y="4579511"/>
                    <a:pt x="2974321" y="4579415"/>
                    <a:pt x="2973936" y="4579415"/>
                  </a:cubicBezTo>
                  <a:cubicBezTo>
                    <a:pt x="2973163" y="4579222"/>
                    <a:pt x="2972488" y="4579029"/>
                    <a:pt x="2971716" y="4579029"/>
                  </a:cubicBezTo>
                  <a:cubicBezTo>
                    <a:pt x="2971523" y="4578932"/>
                    <a:pt x="2971233" y="4578932"/>
                    <a:pt x="2971040" y="4578932"/>
                  </a:cubicBezTo>
                  <a:cubicBezTo>
                    <a:pt x="2969979" y="4578739"/>
                    <a:pt x="2968821" y="4578739"/>
                    <a:pt x="2967662" y="4578739"/>
                  </a:cubicBezTo>
                  <a:cubicBezTo>
                    <a:pt x="2966311" y="4578739"/>
                    <a:pt x="2964960" y="4578836"/>
                    <a:pt x="2963609" y="4579029"/>
                  </a:cubicBezTo>
                  <a:cubicBezTo>
                    <a:pt x="2925586" y="4584525"/>
                    <a:pt x="2887466" y="4590022"/>
                    <a:pt x="2849346" y="4594651"/>
                  </a:cubicBezTo>
                  <a:cubicBezTo>
                    <a:pt x="2842012" y="4595615"/>
                    <a:pt x="2834677" y="4596483"/>
                    <a:pt x="2827343" y="4597351"/>
                  </a:cubicBezTo>
                  <a:cubicBezTo>
                    <a:pt x="2822518" y="4597930"/>
                    <a:pt x="2817789" y="4598508"/>
                    <a:pt x="2812963" y="4598990"/>
                  </a:cubicBezTo>
                  <a:cubicBezTo>
                    <a:pt x="2809393" y="4599376"/>
                    <a:pt x="2806015" y="4599762"/>
                    <a:pt x="2802444" y="4600051"/>
                  </a:cubicBezTo>
                  <a:cubicBezTo>
                    <a:pt x="2850215" y="4581440"/>
                    <a:pt x="2899047" y="4564853"/>
                    <a:pt x="2945852" y="4544024"/>
                  </a:cubicBezTo>
                  <a:cubicBezTo>
                    <a:pt x="2948168" y="4543059"/>
                    <a:pt x="2950484" y="4541998"/>
                    <a:pt x="2952801" y="4540938"/>
                  </a:cubicBezTo>
                  <a:cubicBezTo>
                    <a:pt x="2969110" y="4533512"/>
                    <a:pt x="2985130" y="4525605"/>
                    <a:pt x="3000860" y="4516829"/>
                  </a:cubicBezTo>
                  <a:cubicBezTo>
                    <a:pt x="3102385" y="4449229"/>
                    <a:pt x="3200724" y="4375458"/>
                    <a:pt x="3280052" y="4282111"/>
                  </a:cubicBezTo>
                  <a:cubicBezTo>
                    <a:pt x="3400878" y="4166390"/>
                    <a:pt x="3513982" y="4050477"/>
                    <a:pt x="3618498" y="3918267"/>
                  </a:cubicBezTo>
                  <a:cubicBezTo>
                    <a:pt x="3623034" y="3912674"/>
                    <a:pt x="3627474" y="3907081"/>
                    <a:pt x="3631816" y="3901391"/>
                  </a:cubicBezTo>
                  <a:cubicBezTo>
                    <a:pt x="3634615" y="3897823"/>
                    <a:pt x="3637220" y="3894255"/>
                    <a:pt x="3639923" y="3890591"/>
                  </a:cubicBezTo>
                  <a:cubicBezTo>
                    <a:pt x="3644652" y="3884226"/>
                    <a:pt x="3649284" y="3877669"/>
                    <a:pt x="3653819" y="3871208"/>
                  </a:cubicBezTo>
                  <a:cubicBezTo>
                    <a:pt x="3655653" y="3868604"/>
                    <a:pt x="3657487" y="3865904"/>
                    <a:pt x="3659224" y="3863300"/>
                  </a:cubicBezTo>
                  <a:cubicBezTo>
                    <a:pt x="3669839" y="3847774"/>
                    <a:pt x="3679972" y="3831863"/>
                    <a:pt x="3689720" y="3815662"/>
                  </a:cubicBezTo>
                  <a:cubicBezTo>
                    <a:pt x="3690009" y="3815758"/>
                    <a:pt x="3690202" y="3815951"/>
                    <a:pt x="3690492" y="3816048"/>
                  </a:cubicBezTo>
                  <a:cubicBezTo>
                    <a:pt x="3695510" y="3818748"/>
                    <a:pt x="3700528" y="3821352"/>
                    <a:pt x="3705547" y="3824052"/>
                  </a:cubicBezTo>
                  <a:cubicBezTo>
                    <a:pt x="3710758" y="3826848"/>
                    <a:pt x="3716162" y="3829741"/>
                    <a:pt x="3721374" y="3832731"/>
                  </a:cubicBezTo>
                  <a:cubicBezTo>
                    <a:pt x="3797131" y="3870918"/>
                    <a:pt x="3870765" y="3913735"/>
                    <a:pt x="3941793" y="3960216"/>
                  </a:cubicBezTo>
                  <a:cubicBezTo>
                    <a:pt x="3980589" y="3986638"/>
                    <a:pt x="4020542" y="4015665"/>
                    <a:pt x="4059337" y="4046234"/>
                  </a:cubicBezTo>
                  <a:cubicBezTo>
                    <a:pt x="4060881" y="4047295"/>
                    <a:pt x="4062425" y="4048452"/>
                    <a:pt x="4064066" y="4049609"/>
                  </a:cubicBezTo>
                  <a:cubicBezTo>
                    <a:pt x="4068795" y="4053177"/>
                    <a:pt x="4073524" y="4056842"/>
                    <a:pt x="4078252" y="4060603"/>
                  </a:cubicBezTo>
                  <a:cubicBezTo>
                    <a:pt x="4079797" y="4061857"/>
                    <a:pt x="4081341" y="4063110"/>
                    <a:pt x="4082981" y="4064267"/>
                  </a:cubicBezTo>
                  <a:cubicBezTo>
                    <a:pt x="4084622" y="4065521"/>
                    <a:pt x="4086166" y="4066774"/>
                    <a:pt x="4087806" y="4067932"/>
                  </a:cubicBezTo>
                  <a:cubicBezTo>
                    <a:pt x="4089158" y="4068896"/>
                    <a:pt x="4090605" y="4069957"/>
                    <a:pt x="4091956" y="4070921"/>
                  </a:cubicBezTo>
                  <a:cubicBezTo>
                    <a:pt x="4093790" y="4072271"/>
                    <a:pt x="4095720" y="4073621"/>
                    <a:pt x="4097650" y="4074875"/>
                  </a:cubicBezTo>
                  <a:cubicBezTo>
                    <a:pt x="4099291" y="4075936"/>
                    <a:pt x="4100931" y="4076996"/>
                    <a:pt x="4102668" y="4078057"/>
                  </a:cubicBezTo>
                  <a:cubicBezTo>
                    <a:pt x="4102861" y="4078250"/>
                    <a:pt x="4103151" y="4078347"/>
                    <a:pt x="4103344" y="4078443"/>
                  </a:cubicBezTo>
                  <a:cubicBezTo>
                    <a:pt x="4087420" y="4091076"/>
                    <a:pt x="4071207" y="4103226"/>
                    <a:pt x="4054898" y="4115088"/>
                  </a:cubicBezTo>
                  <a:close/>
                  <a:moveTo>
                    <a:pt x="4765085" y="2498768"/>
                  </a:moveTo>
                  <a:cubicBezTo>
                    <a:pt x="4764989" y="2505421"/>
                    <a:pt x="4764795" y="2512268"/>
                    <a:pt x="4764603" y="2518922"/>
                  </a:cubicBezTo>
                  <a:cubicBezTo>
                    <a:pt x="4764506" y="2521140"/>
                    <a:pt x="4764506" y="2523358"/>
                    <a:pt x="4764410" y="2525480"/>
                  </a:cubicBezTo>
                  <a:cubicBezTo>
                    <a:pt x="4764120" y="2535798"/>
                    <a:pt x="4763734" y="2546020"/>
                    <a:pt x="4763348" y="2556242"/>
                  </a:cubicBezTo>
                  <a:cubicBezTo>
                    <a:pt x="4763251" y="2557688"/>
                    <a:pt x="4763251" y="2559135"/>
                    <a:pt x="4763155" y="2560581"/>
                  </a:cubicBezTo>
                  <a:cubicBezTo>
                    <a:pt x="4762962" y="2565403"/>
                    <a:pt x="4762769" y="2570321"/>
                    <a:pt x="4762479" y="2575143"/>
                  </a:cubicBezTo>
                  <a:cubicBezTo>
                    <a:pt x="4762286" y="2580640"/>
                    <a:pt x="4761997" y="2586136"/>
                    <a:pt x="4761707" y="2591633"/>
                  </a:cubicBezTo>
                  <a:cubicBezTo>
                    <a:pt x="4752539" y="2727604"/>
                    <a:pt x="4726869" y="2862418"/>
                    <a:pt x="4693767" y="2994532"/>
                  </a:cubicBezTo>
                  <a:cubicBezTo>
                    <a:pt x="4621195" y="3245548"/>
                    <a:pt x="4529418" y="3492417"/>
                    <a:pt x="4399714" y="3720675"/>
                  </a:cubicBezTo>
                  <a:cubicBezTo>
                    <a:pt x="4360436" y="3791747"/>
                    <a:pt x="4325018" y="3866482"/>
                    <a:pt x="4270975" y="3928103"/>
                  </a:cubicBezTo>
                  <a:cubicBezTo>
                    <a:pt x="4266246" y="3933021"/>
                    <a:pt x="4261517" y="3937843"/>
                    <a:pt x="4256595" y="3942761"/>
                  </a:cubicBezTo>
                  <a:cubicBezTo>
                    <a:pt x="4251770" y="3947583"/>
                    <a:pt x="4246945" y="3952501"/>
                    <a:pt x="4242119" y="3957226"/>
                  </a:cubicBezTo>
                  <a:cubicBezTo>
                    <a:pt x="4238259" y="3961084"/>
                    <a:pt x="4234496" y="3964748"/>
                    <a:pt x="4230636" y="3968413"/>
                  </a:cubicBezTo>
                  <a:cubicBezTo>
                    <a:pt x="4229188" y="3969762"/>
                    <a:pt x="4227837" y="3971209"/>
                    <a:pt x="4226389" y="3972559"/>
                  </a:cubicBezTo>
                  <a:cubicBezTo>
                    <a:pt x="4221853" y="3976899"/>
                    <a:pt x="4217318" y="3981238"/>
                    <a:pt x="4212685" y="3985481"/>
                  </a:cubicBezTo>
                  <a:cubicBezTo>
                    <a:pt x="4208342" y="3989628"/>
                    <a:pt x="4204000" y="3993582"/>
                    <a:pt x="4199561" y="3997535"/>
                  </a:cubicBezTo>
                  <a:cubicBezTo>
                    <a:pt x="4198499" y="3998596"/>
                    <a:pt x="4197437" y="3999464"/>
                    <a:pt x="4196376" y="4000525"/>
                  </a:cubicBezTo>
                  <a:cubicBezTo>
                    <a:pt x="4192129" y="4004479"/>
                    <a:pt x="4187690" y="4008336"/>
                    <a:pt x="4183347" y="4012193"/>
                  </a:cubicBezTo>
                  <a:cubicBezTo>
                    <a:pt x="4179294" y="4015761"/>
                    <a:pt x="4175241" y="4019329"/>
                    <a:pt x="4171188" y="4022897"/>
                  </a:cubicBezTo>
                  <a:cubicBezTo>
                    <a:pt x="4168099" y="4025598"/>
                    <a:pt x="4165108" y="4028201"/>
                    <a:pt x="4162020" y="4030805"/>
                  </a:cubicBezTo>
                  <a:cubicBezTo>
                    <a:pt x="4159028" y="4033409"/>
                    <a:pt x="4156036" y="4035916"/>
                    <a:pt x="4153141" y="4038327"/>
                  </a:cubicBezTo>
                  <a:cubicBezTo>
                    <a:pt x="4152755" y="4038712"/>
                    <a:pt x="4152272" y="4039098"/>
                    <a:pt x="4151887" y="4039387"/>
                  </a:cubicBezTo>
                  <a:cubicBezTo>
                    <a:pt x="4151597" y="4039195"/>
                    <a:pt x="4151404" y="4039002"/>
                    <a:pt x="4151211" y="4038905"/>
                  </a:cubicBezTo>
                  <a:cubicBezTo>
                    <a:pt x="4150342" y="4038230"/>
                    <a:pt x="4149377" y="4037652"/>
                    <a:pt x="4148509" y="4037073"/>
                  </a:cubicBezTo>
                  <a:cubicBezTo>
                    <a:pt x="4147737" y="4036591"/>
                    <a:pt x="4146965" y="4036012"/>
                    <a:pt x="4146289" y="4035530"/>
                  </a:cubicBezTo>
                  <a:cubicBezTo>
                    <a:pt x="4144359" y="4034276"/>
                    <a:pt x="4142332" y="4033023"/>
                    <a:pt x="4140306" y="4031769"/>
                  </a:cubicBezTo>
                  <a:cubicBezTo>
                    <a:pt x="4139051" y="4030998"/>
                    <a:pt x="4137796" y="4030226"/>
                    <a:pt x="4136638" y="4029551"/>
                  </a:cubicBezTo>
                  <a:cubicBezTo>
                    <a:pt x="4135384" y="4028780"/>
                    <a:pt x="4134129" y="4028008"/>
                    <a:pt x="4132971" y="4027237"/>
                  </a:cubicBezTo>
                  <a:cubicBezTo>
                    <a:pt x="4131813" y="4026562"/>
                    <a:pt x="4130655" y="4025790"/>
                    <a:pt x="4129594" y="4025019"/>
                  </a:cubicBezTo>
                  <a:cubicBezTo>
                    <a:pt x="4127856" y="4023958"/>
                    <a:pt x="4126216" y="4022801"/>
                    <a:pt x="4124768" y="4021644"/>
                  </a:cubicBezTo>
                  <a:cubicBezTo>
                    <a:pt x="4065900" y="3977188"/>
                    <a:pt x="4008093" y="3931093"/>
                    <a:pt x="3945364" y="3892134"/>
                  </a:cubicBezTo>
                  <a:cubicBezTo>
                    <a:pt x="3907244" y="3868893"/>
                    <a:pt x="3868642" y="3846039"/>
                    <a:pt x="3829653" y="3823859"/>
                  </a:cubicBezTo>
                  <a:cubicBezTo>
                    <a:pt x="3821643" y="3819326"/>
                    <a:pt x="3813537" y="3814890"/>
                    <a:pt x="3805527" y="3810358"/>
                  </a:cubicBezTo>
                  <a:cubicBezTo>
                    <a:pt x="3797806" y="3806115"/>
                    <a:pt x="3790086" y="3801776"/>
                    <a:pt x="3782365" y="3797629"/>
                  </a:cubicBezTo>
                  <a:cubicBezTo>
                    <a:pt x="3778119" y="3795218"/>
                    <a:pt x="3773873" y="3793000"/>
                    <a:pt x="3769627" y="3790686"/>
                  </a:cubicBezTo>
                  <a:cubicBezTo>
                    <a:pt x="3753124" y="3781814"/>
                    <a:pt x="3736428" y="3773038"/>
                    <a:pt x="3719733" y="3764552"/>
                  </a:cubicBezTo>
                  <a:cubicBezTo>
                    <a:pt x="3737683" y="3732247"/>
                    <a:pt x="3754958" y="3699556"/>
                    <a:pt x="3772522" y="3666962"/>
                  </a:cubicBezTo>
                  <a:cubicBezTo>
                    <a:pt x="3877231" y="3486631"/>
                    <a:pt x="3951540" y="3289039"/>
                    <a:pt x="3991493" y="3084408"/>
                  </a:cubicBezTo>
                  <a:cubicBezTo>
                    <a:pt x="4026332" y="2922785"/>
                    <a:pt x="4063487" y="2760006"/>
                    <a:pt x="4059337" y="2593562"/>
                  </a:cubicBezTo>
                  <a:cubicBezTo>
                    <a:pt x="4059530" y="2568103"/>
                    <a:pt x="4059048" y="2542838"/>
                    <a:pt x="4058083" y="2517572"/>
                  </a:cubicBezTo>
                  <a:cubicBezTo>
                    <a:pt x="4057986" y="2515354"/>
                    <a:pt x="4057890" y="2513040"/>
                    <a:pt x="4057793" y="2510822"/>
                  </a:cubicBezTo>
                  <a:cubicBezTo>
                    <a:pt x="4057600" y="2506290"/>
                    <a:pt x="4057407" y="2501661"/>
                    <a:pt x="4057118" y="2497128"/>
                  </a:cubicBezTo>
                  <a:cubicBezTo>
                    <a:pt x="4056249" y="2479770"/>
                    <a:pt x="4055091" y="2462509"/>
                    <a:pt x="4053837" y="2445247"/>
                  </a:cubicBezTo>
                  <a:cubicBezTo>
                    <a:pt x="4059048" y="2445344"/>
                    <a:pt x="4064259" y="2445440"/>
                    <a:pt x="4069470" y="2445536"/>
                  </a:cubicBezTo>
                  <a:cubicBezTo>
                    <a:pt x="4122356" y="2446501"/>
                    <a:pt x="4175241" y="2447465"/>
                    <a:pt x="4228126" y="2448719"/>
                  </a:cubicBezTo>
                  <a:cubicBezTo>
                    <a:pt x="4266150" y="2449587"/>
                    <a:pt x="4304173" y="2450551"/>
                    <a:pt x="4342196" y="2451612"/>
                  </a:cubicBezTo>
                  <a:cubicBezTo>
                    <a:pt x="4366226" y="2452287"/>
                    <a:pt x="4390256" y="2453058"/>
                    <a:pt x="4414286" y="2453830"/>
                  </a:cubicBezTo>
                  <a:cubicBezTo>
                    <a:pt x="4432333" y="2454505"/>
                    <a:pt x="4450476" y="2455083"/>
                    <a:pt x="4468522" y="2455758"/>
                  </a:cubicBezTo>
                  <a:cubicBezTo>
                    <a:pt x="4478463" y="2456144"/>
                    <a:pt x="4488499" y="2456530"/>
                    <a:pt x="4498439" y="2457012"/>
                  </a:cubicBezTo>
                  <a:cubicBezTo>
                    <a:pt x="4542446" y="2458844"/>
                    <a:pt x="4586356" y="2460869"/>
                    <a:pt x="4630363" y="2463377"/>
                  </a:cubicBezTo>
                  <a:cubicBezTo>
                    <a:pt x="4674369" y="2463473"/>
                    <a:pt x="4718473" y="2461930"/>
                    <a:pt x="4762479" y="2460291"/>
                  </a:cubicBezTo>
                  <a:cubicBezTo>
                    <a:pt x="4763251" y="2460194"/>
                    <a:pt x="4764120" y="2460001"/>
                    <a:pt x="4764892" y="2459809"/>
                  </a:cubicBezTo>
                  <a:cubicBezTo>
                    <a:pt x="4765278" y="2459712"/>
                    <a:pt x="4765568" y="2459616"/>
                    <a:pt x="4765857" y="2459519"/>
                  </a:cubicBezTo>
                  <a:cubicBezTo>
                    <a:pt x="4765471" y="2472441"/>
                    <a:pt x="4765278" y="2485556"/>
                    <a:pt x="4765085" y="2498768"/>
                  </a:cubicBezTo>
                  <a:close/>
                  <a:moveTo>
                    <a:pt x="4765857" y="2404456"/>
                  </a:moveTo>
                  <a:cubicBezTo>
                    <a:pt x="4736905" y="2395005"/>
                    <a:pt x="4685661" y="2406963"/>
                    <a:pt x="4656709" y="2404167"/>
                  </a:cubicBezTo>
                  <a:cubicBezTo>
                    <a:pt x="4516775" y="2397416"/>
                    <a:pt x="4376552" y="2393269"/>
                    <a:pt x="4236329" y="2389991"/>
                  </a:cubicBezTo>
                  <a:cubicBezTo>
                    <a:pt x="4217221" y="2389509"/>
                    <a:pt x="4198113" y="2389123"/>
                    <a:pt x="4179005" y="2388737"/>
                  </a:cubicBezTo>
                  <a:cubicBezTo>
                    <a:pt x="4160765" y="2388351"/>
                    <a:pt x="4142429" y="2387966"/>
                    <a:pt x="4124189" y="2387484"/>
                  </a:cubicBezTo>
                  <a:cubicBezTo>
                    <a:pt x="4098808" y="2387001"/>
                    <a:pt x="4073427" y="2386423"/>
                    <a:pt x="4048046" y="2385941"/>
                  </a:cubicBezTo>
                  <a:cubicBezTo>
                    <a:pt x="4046791" y="2374947"/>
                    <a:pt x="4045537" y="2363954"/>
                    <a:pt x="4044186" y="2353057"/>
                  </a:cubicBezTo>
                  <a:cubicBezTo>
                    <a:pt x="4043607" y="2347946"/>
                    <a:pt x="4042931" y="2342931"/>
                    <a:pt x="4042256" y="2337917"/>
                  </a:cubicBezTo>
                  <a:cubicBezTo>
                    <a:pt x="4041773" y="2333384"/>
                    <a:pt x="4041098" y="2328948"/>
                    <a:pt x="4040519" y="2324512"/>
                  </a:cubicBezTo>
                  <a:cubicBezTo>
                    <a:pt x="4035886" y="2290279"/>
                    <a:pt x="4030675" y="2256141"/>
                    <a:pt x="4024692" y="2222100"/>
                  </a:cubicBezTo>
                  <a:cubicBezTo>
                    <a:pt x="4023148" y="2213325"/>
                    <a:pt x="4021604" y="2204549"/>
                    <a:pt x="4020059" y="2195774"/>
                  </a:cubicBezTo>
                  <a:cubicBezTo>
                    <a:pt x="4019094" y="2190759"/>
                    <a:pt x="4018226" y="2185745"/>
                    <a:pt x="4017261" y="2180730"/>
                  </a:cubicBezTo>
                  <a:cubicBezTo>
                    <a:pt x="4015330" y="2170412"/>
                    <a:pt x="4013401" y="2160190"/>
                    <a:pt x="4011470" y="2149872"/>
                  </a:cubicBezTo>
                  <a:cubicBezTo>
                    <a:pt x="4006163" y="2122581"/>
                    <a:pt x="4000565" y="2095387"/>
                    <a:pt x="3994775" y="2068289"/>
                  </a:cubicBezTo>
                  <a:cubicBezTo>
                    <a:pt x="3993424" y="2061924"/>
                    <a:pt x="3992073" y="2055367"/>
                    <a:pt x="3990625" y="2048906"/>
                  </a:cubicBezTo>
                  <a:cubicBezTo>
                    <a:pt x="3983580" y="2016311"/>
                    <a:pt x="3976246" y="1983717"/>
                    <a:pt x="3968718" y="1951219"/>
                  </a:cubicBezTo>
                  <a:cubicBezTo>
                    <a:pt x="3946425" y="1857003"/>
                    <a:pt x="3930212" y="1761245"/>
                    <a:pt x="3897304" y="1670019"/>
                  </a:cubicBezTo>
                  <a:cubicBezTo>
                    <a:pt x="3864492" y="1581686"/>
                    <a:pt x="3826662" y="1495282"/>
                    <a:pt x="3790858" y="1408106"/>
                  </a:cubicBezTo>
                  <a:cubicBezTo>
                    <a:pt x="3787866" y="1400873"/>
                    <a:pt x="3784971" y="1393641"/>
                    <a:pt x="3781883" y="1386408"/>
                  </a:cubicBezTo>
                  <a:cubicBezTo>
                    <a:pt x="3778698" y="1378790"/>
                    <a:pt x="3775514" y="1371172"/>
                    <a:pt x="3772232" y="1363554"/>
                  </a:cubicBezTo>
                  <a:cubicBezTo>
                    <a:pt x="3769337" y="1356803"/>
                    <a:pt x="3766442" y="1350053"/>
                    <a:pt x="3763354" y="1343303"/>
                  </a:cubicBezTo>
                  <a:cubicBezTo>
                    <a:pt x="3763064" y="1342628"/>
                    <a:pt x="3762775" y="1341953"/>
                    <a:pt x="3762485" y="1341278"/>
                  </a:cubicBezTo>
                  <a:cubicBezTo>
                    <a:pt x="3759590" y="1334720"/>
                    <a:pt x="3756695" y="1328259"/>
                    <a:pt x="3753800" y="1321895"/>
                  </a:cubicBezTo>
                  <a:cubicBezTo>
                    <a:pt x="3750422" y="1314373"/>
                    <a:pt x="3746948" y="1306851"/>
                    <a:pt x="3743473" y="1299426"/>
                  </a:cubicBezTo>
                  <a:cubicBezTo>
                    <a:pt x="3741061" y="1294315"/>
                    <a:pt x="3738648" y="1289107"/>
                    <a:pt x="3736236" y="1283996"/>
                  </a:cubicBezTo>
                  <a:cubicBezTo>
                    <a:pt x="3732086" y="1275414"/>
                    <a:pt x="3728032" y="1266831"/>
                    <a:pt x="3723786" y="1258248"/>
                  </a:cubicBezTo>
                  <a:cubicBezTo>
                    <a:pt x="3720312" y="1251305"/>
                    <a:pt x="3716838" y="1244169"/>
                    <a:pt x="3713364" y="1237322"/>
                  </a:cubicBezTo>
                  <a:cubicBezTo>
                    <a:pt x="3710951" y="1232501"/>
                    <a:pt x="3708538" y="1227583"/>
                    <a:pt x="3705933" y="1222857"/>
                  </a:cubicBezTo>
                  <a:cubicBezTo>
                    <a:pt x="3703906" y="1218711"/>
                    <a:pt x="3701783" y="1214661"/>
                    <a:pt x="3699660" y="1210610"/>
                  </a:cubicBezTo>
                  <a:cubicBezTo>
                    <a:pt x="3696861" y="1205210"/>
                    <a:pt x="3694063" y="1199906"/>
                    <a:pt x="3691264" y="1194602"/>
                  </a:cubicBezTo>
                  <a:cubicBezTo>
                    <a:pt x="3690106" y="1192384"/>
                    <a:pt x="3688948" y="1190167"/>
                    <a:pt x="3687693" y="1187949"/>
                  </a:cubicBezTo>
                  <a:cubicBezTo>
                    <a:pt x="3685473" y="1183705"/>
                    <a:pt x="3683157" y="1179366"/>
                    <a:pt x="3680745" y="1175026"/>
                  </a:cubicBezTo>
                  <a:cubicBezTo>
                    <a:pt x="3677077" y="1168180"/>
                    <a:pt x="3673217" y="1161333"/>
                    <a:pt x="3669453" y="1154486"/>
                  </a:cubicBezTo>
                  <a:cubicBezTo>
                    <a:pt x="3665593" y="1147639"/>
                    <a:pt x="3661830" y="1140889"/>
                    <a:pt x="3657873" y="1134139"/>
                  </a:cubicBezTo>
                  <a:cubicBezTo>
                    <a:pt x="3654302" y="1127871"/>
                    <a:pt x="3650731" y="1121602"/>
                    <a:pt x="3647064" y="1115431"/>
                  </a:cubicBezTo>
                  <a:cubicBezTo>
                    <a:pt x="3642335" y="1107330"/>
                    <a:pt x="3637510" y="1099326"/>
                    <a:pt x="3632588" y="1091322"/>
                  </a:cubicBezTo>
                  <a:cubicBezTo>
                    <a:pt x="3629017" y="1085440"/>
                    <a:pt x="3625447" y="1079557"/>
                    <a:pt x="3621876" y="1073771"/>
                  </a:cubicBezTo>
                  <a:cubicBezTo>
                    <a:pt x="3651503" y="1062682"/>
                    <a:pt x="3680938" y="1051302"/>
                    <a:pt x="3710275" y="1039538"/>
                  </a:cubicBezTo>
                  <a:cubicBezTo>
                    <a:pt x="3837953" y="989681"/>
                    <a:pt x="3968911" y="946286"/>
                    <a:pt x="4088482" y="878108"/>
                  </a:cubicBezTo>
                  <a:cubicBezTo>
                    <a:pt x="4094658" y="874829"/>
                    <a:pt x="4100835" y="871551"/>
                    <a:pt x="4107011" y="868272"/>
                  </a:cubicBezTo>
                  <a:cubicBezTo>
                    <a:pt x="4107108" y="868175"/>
                    <a:pt x="4107204" y="868175"/>
                    <a:pt x="4107301" y="868079"/>
                  </a:cubicBezTo>
                  <a:cubicBezTo>
                    <a:pt x="4112416" y="865282"/>
                    <a:pt x="4117627" y="862486"/>
                    <a:pt x="4122645" y="859593"/>
                  </a:cubicBezTo>
                  <a:cubicBezTo>
                    <a:pt x="4148798" y="844935"/>
                    <a:pt x="4174565" y="829602"/>
                    <a:pt x="4200525" y="814462"/>
                  </a:cubicBezTo>
                  <a:cubicBezTo>
                    <a:pt x="4216835" y="833074"/>
                    <a:pt x="4232952" y="851685"/>
                    <a:pt x="4248585" y="870876"/>
                  </a:cubicBezTo>
                  <a:cubicBezTo>
                    <a:pt x="4250612" y="873383"/>
                    <a:pt x="4252639" y="875794"/>
                    <a:pt x="4254569" y="878301"/>
                  </a:cubicBezTo>
                  <a:cubicBezTo>
                    <a:pt x="4272133" y="900191"/>
                    <a:pt x="4289118" y="922950"/>
                    <a:pt x="4305524" y="947540"/>
                  </a:cubicBezTo>
                  <a:cubicBezTo>
                    <a:pt x="4345670" y="1012729"/>
                    <a:pt x="4389001" y="1075604"/>
                    <a:pt x="4434745" y="1137128"/>
                  </a:cubicBezTo>
                  <a:cubicBezTo>
                    <a:pt x="4541867" y="1309937"/>
                    <a:pt x="4643970" y="1490267"/>
                    <a:pt x="4703611" y="1685641"/>
                  </a:cubicBezTo>
                  <a:cubicBezTo>
                    <a:pt x="4725421" y="1761149"/>
                    <a:pt x="4733914" y="1839356"/>
                    <a:pt x="4743854" y="1917178"/>
                  </a:cubicBezTo>
                  <a:cubicBezTo>
                    <a:pt x="4756496" y="2016311"/>
                    <a:pt x="4767884" y="2115831"/>
                    <a:pt x="4765568" y="2216025"/>
                  </a:cubicBezTo>
                  <a:cubicBezTo>
                    <a:pt x="4765278" y="2255370"/>
                    <a:pt x="4765471" y="2294907"/>
                    <a:pt x="4765664" y="2334349"/>
                  </a:cubicBezTo>
                  <a:cubicBezTo>
                    <a:pt x="4765761" y="2357300"/>
                    <a:pt x="4765857" y="2380347"/>
                    <a:pt x="4765857" y="2403395"/>
                  </a:cubicBezTo>
                  <a:cubicBezTo>
                    <a:pt x="4765857" y="2403684"/>
                    <a:pt x="4765857" y="2404070"/>
                    <a:pt x="4765857" y="240445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81" name="Google Shape;1881;p33"/>
          <p:cNvGrpSpPr/>
          <p:nvPr/>
        </p:nvGrpSpPr>
        <p:grpSpPr>
          <a:xfrm rot="-3252516">
            <a:off x="-378561" y="3944891"/>
            <a:ext cx="630169" cy="607753"/>
            <a:chOff x="2394269" y="2571342"/>
            <a:chExt cx="4706835" cy="4539408"/>
          </a:xfrm>
        </p:grpSpPr>
        <p:sp>
          <p:nvSpPr>
            <p:cNvPr id="1882" name="Google Shape;1882;p33"/>
            <p:cNvSpPr/>
            <p:nvPr/>
          </p:nvSpPr>
          <p:spPr>
            <a:xfrm>
              <a:off x="3182567" y="2585710"/>
              <a:ext cx="1486673" cy="894516"/>
            </a:xfrm>
            <a:custGeom>
              <a:rect b="b" l="l" r="r" t="t"/>
              <a:pathLst>
                <a:path extrusionOk="0" h="894516" w="1486673">
                  <a:moveTo>
                    <a:pt x="1466600" y="2122"/>
                  </a:moveTo>
                  <a:cubicBezTo>
                    <a:pt x="1473259" y="1736"/>
                    <a:pt x="1480015" y="675"/>
                    <a:pt x="1486673" y="0"/>
                  </a:cubicBezTo>
                  <a:cubicBezTo>
                    <a:pt x="1436201" y="18901"/>
                    <a:pt x="1387465" y="42720"/>
                    <a:pt x="1339502" y="67021"/>
                  </a:cubicBezTo>
                  <a:cubicBezTo>
                    <a:pt x="1261332" y="113406"/>
                    <a:pt x="1195998" y="177823"/>
                    <a:pt x="1129409" y="239058"/>
                  </a:cubicBezTo>
                  <a:cubicBezTo>
                    <a:pt x="933888" y="413796"/>
                    <a:pt x="773398" y="625853"/>
                    <a:pt x="643308" y="852857"/>
                  </a:cubicBezTo>
                  <a:cubicBezTo>
                    <a:pt x="634912" y="866743"/>
                    <a:pt x="626709" y="880533"/>
                    <a:pt x="618506" y="894516"/>
                  </a:cubicBezTo>
                  <a:cubicBezTo>
                    <a:pt x="576044" y="875905"/>
                    <a:pt x="533967" y="856618"/>
                    <a:pt x="491022" y="838971"/>
                  </a:cubicBezTo>
                  <a:cubicBezTo>
                    <a:pt x="295791" y="757774"/>
                    <a:pt x="149005" y="693163"/>
                    <a:pt x="5887" y="528551"/>
                  </a:cubicBezTo>
                  <a:cubicBezTo>
                    <a:pt x="3957" y="526141"/>
                    <a:pt x="1930" y="523826"/>
                    <a:pt x="0" y="521608"/>
                  </a:cubicBezTo>
                  <a:cubicBezTo>
                    <a:pt x="4729" y="517462"/>
                    <a:pt x="9747" y="513315"/>
                    <a:pt x="14669" y="509265"/>
                  </a:cubicBezTo>
                  <a:cubicBezTo>
                    <a:pt x="24513" y="501164"/>
                    <a:pt x="34453" y="493064"/>
                    <a:pt x="44296" y="484867"/>
                  </a:cubicBezTo>
                  <a:cubicBezTo>
                    <a:pt x="51052" y="479370"/>
                    <a:pt x="58097" y="474163"/>
                    <a:pt x="65045" y="468859"/>
                  </a:cubicBezTo>
                  <a:cubicBezTo>
                    <a:pt x="96120" y="445040"/>
                    <a:pt x="127870" y="422378"/>
                    <a:pt x="159910" y="399813"/>
                  </a:cubicBezTo>
                  <a:cubicBezTo>
                    <a:pt x="171974" y="391616"/>
                    <a:pt x="183940" y="383226"/>
                    <a:pt x="196486" y="375704"/>
                  </a:cubicBezTo>
                  <a:cubicBezTo>
                    <a:pt x="205654" y="370015"/>
                    <a:pt x="214919" y="364422"/>
                    <a:pt x="224087" y="358732"/>
                  </a:cubicBezTo>
                  <a:cubicBezTo>
                    <a:pt x="230167" y="354971"/>
                    <a:pt x="236536" y="351693"/>
                    <a:pt x="242809" y="348221"/>
                  </a:cubicBezTo>
                  <a:cubicBezTo>
                    <a:pt x="269541" y="333177"/>
                    <a:pt x="296949" y="319195"/>
                    <a:pt x="324453" y="305308"/>
                  </a:cubicBezTo>
                  <a:cubicBezTo>
                    <a:pt x="347421" y="294025"/>
                    <a:pt x="370390" y="282743"/>
                    <a:pt x="393551" y="271653"/>
                  </a:cubicBezTo>
                  <a:cubicBezTo>
                    <a:pt x="414879" y="261335"/>
                    <a:pt x="436593" y="251980"/>
                    <a:pt x="458307" y="242916"/>
                  </a:cubicBezTo>
                  <a:cubicBezTo>
                    <a:pt x="501927" y="224786"/>
                    <a:pt x="546706" y="209550"/>
                    <a:pt x="591292" y="193928"/>
                  </a:cubicBezTo>
                  <a:lnTo>
                    <a:pt x="591485" y="193831"/>
                  </a:lnTo>
                  <a:cubicBezTo>
                    <a:pt x="592450" y="193445"/>
                    <a:pt x="593415" y="193156"/>
                    <a:pt x="594476" y="192770"/>
                  </a:cubicBezTo>
                  <a:cubicBezTo>
                    <a:pt x="623814" y="182838"/>
                    <a:pt x="654793" y="172423"/>
                    <a:pt x="685868" y="162587"/>
                  </a:cubicBezTo>
                  <a:cubicBezTo>
                    <a:pt x="719645" y="151883"/>
                    <a:pt x="753422" y="141564"/>
                    <a:pt x="787295" y="131342"/>
                  </a:cubicBezTo>
                  <a:cubicBezTo>
                    <a:pt x="819818" y="121506"/>
                    <a:pt x="852437" y="112152"/>
                    <a:pt x="885249" y="103184"/>
                  </a:cubicBezTo>
                  <a:cubicBezTo>
                    <a:pt x="915551" y="94890"/>
                    <a:pt x="946337" y="88429"/>
                    <a:pt x="977026" y="81872"/>
                  </a:cubicBezTo>
                  <a:cubicBezTo>
                    <a:pt x="1049309" y="67407"/>
                    <a:pt x="1121785" y="52845"/>
                    <a:pt x="1194357" y="38573"/>
                  </a:cubicBezTo>
                  <a:cubicBezTo>
                    <a:pt x="1230740" y="31437"/>
                    <a:pt x="1267026" y="23819"/>
                    <a:pt x="1303505" y="16779"/>
                  </a:cubicBezTo>
                  <a:cubicBezTo>
                    <a:pt x="1320973" y="13404"/>
                    <a:pt x="1338633" y="9740"/>
                    <a:pt x="1356294" y="7329"/>
                  </a:cubicBezTo>
                  <a:cubicBezTo>
                    <a:pt x="1373762" y="4918"/>
                    <a:pt x="1391229" y="2893"/>
                    <a:pt x="1408890" y="1639"/>
                  </a:cubicBezTo>
                  <a:cubicBezTo>
                    <a:pt x="1417672" y="1446"/>
                    <a:pt x="1428577" y="1157"/>
                    <a:pt x="1439579" y="1157"/>
                  </a:cubicBezTo>
                  <a:cubicBezTo>
                    <a:pt x="1444597" y="1157"/>
                    <a:pt x="1449422" y="1350"/>
                    <a:pt x="1454441" y="1543"/>
                  </a:cubicBezTo>
                  <a:cubicBezTo>
                    <a:pt x="1454827" y="1736"/>
                    <a:pt x="1455213" y="1929"/>
                    <a:pt x="1455695" y="2025"/>
                  </a:cubicBezTo>
                  <a:cubicBezTo>
                    <a:pt x="1458494" y="2218"/>
                    <a:pt x="1461389" y="2314"/>
                    <a:pt x="1464284" y="2122"/>
                  </a:cubicBezTo>
                  <a:cubicBezTo>
                    <a:pt x="1464960" y="2411"/>
                    <a:pt x="1465828" y="2411"/>
                    <a:pt x="1466600" y="21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3" name="Google Shape;1883;p33"/>
            <p:cNvSpPr/>
            <p:nvPr/>
          </p:nvSpPr>
          <p:spPr>
            <a:xfrm>
              <a:off x="3853958" y="2581371"/>
              <a:ext cx="971331" cy="1157682"/>
            </a:xfrm>
            <a:custGeom>
              <a:rect b="b" l="l" r="r" t="t"/>
              <a:pathLst>
                <a:path extrusionOk="0" h="1157682" w="971331">
                  <a:moveTo>
                    <a:pt x="971332" y="0"/>
                  </a:moveTo>
                  <a:cubicBezTo>
                    <a:pt x="971139" y="5497"/>
                    <a:pt x="970946" y="10993"/>
                    <a:pt x="970560" y="16490"/>
                  </a:cubicBezTo>
                  <a:cubicBezTo>
                    <a:pt x="969016" y="82065"/>
                    <a:pt x="969595" y="147736"/>
                    <a:pt x="968630" y="213407"/>
                  </a:cubicBezTo>
                  <a:cubicBezTo>
                    <a:pt x="957918" y="528166"/>
                    <a:pt x="963515" y="842924"/>
                    <a:pt x="968919" y="1157683"/>
                  </a:cubicBezTo>
                  <a:cubicBezTo>
                    <a:pt x="917578" y="1153826"/>
                    <a:pt x="866333" y="1146979"/>
                    <a:pt x="815282" y="1136275"/>
                  </a:cubicBezTo>
                  <a:cubicBezTo>
                    <a:pt x="729488" y="1122195"/>
                    <a:pt x="644563" y="1109177"/>
                    <a:pt x="559831" y="1088829"/>
                  </a:cubicBezTo>
                  <a:cubicBezTo>
                    <a:pt x="497102" y="1073593"/>
                    <a:pt x="436014" y="1052570"/>
                    <a:pt x="372706" y="1040131"/>
                  </a:cubicBezTo>
                  <a:cubicBezTo>
                    <a:pt x="269444" y="1020362"/>
                    <a:pt x="171973" y="980053"/>
                    <a:pt x="71800" y="949580"/>
                  </a:cubicBezTo>
                  <a:cubicBezTo>
                    <a:pt x="47577" y="940997"/>
                    <a:pt x="23740" y="931643"/>
                    <a:pt x="0" y="921710"/>
                  </a:cubicBezTo>
                  <a:cubicBezTo>
                    <a:pt x="44972" y="843310"/>
                    <a:pt x="92742" y="766549"/>
                    <a:pt x="143215" y="691524"/>
                  </a:cubicBezTo>
                  <a:cubicBezTo>
                    <a:pt x="239142" y="558832"/>
                    <a:pt x="339315" y="428164"/>
                    <a:pt x="460333" y="317073"/>
                  </a:cubicBezTo>
                  <a:cubicBezTo>
                    <a:pt x="545837" y="238962"/>
                    <a:pt x="625455" y="149665"/>
                    <a:pt x="730164" y="96819"/>
                  </a:cubicBezTo>
                  <a:cubicBezTo>
                    <a:pt x="806596" y="54967"/>
                    <a:pt x="886503" y="20926"/>
                    <a:pt x="971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4" name="Google Shape;1884;p33"/>
            <p:cNvSpPr/>
            <p:nvPr/>
          </p:nvSpPr>
          <p:spPr>
            <a:xfrm>
              <a:off x="4855207" y="2591400"/>
              <a:ext cx="1012636" cy="1151432"/>
            </a:xfrm>
            <a:custGeom>
              <a:rect b="b" l="l" r="r" t="t"/>
              <a:pathLst>
                <a:path extrusionOk="0" h="1151432" w="1012636">
                  <a:moveTo>
                    <a:pt x="1012636" y="956716"/>
                  </a:moveTo>
                  <a:cubicBezTo>
                    <a:pt x="985229" y="966455"/>
                    <a:pt x="957532" y="975520"/>
                    <a:pt x="929641" y="983717"/>
                  </a:cubicBezTo>
                  <a:cubicBezTo>
                    <a:pt x="815475" y="1012165"/>
                    <a:pt x="706809" y="1059032"/>
                    <a:pt x="591292" y="1082754"/>
                  </a:cubicBezTo>
                  <a:cubicBezTo>
                    <a:pt x="404939" y="1124028"/>
                    <a:pt x="213471" y="1157008"/>
                    <a:pt x="22679" y="1150643"/>
                  </a:cubicBezTo>
                  <a:cubicBezTo>
                    <a:pt x="17757" y="846589"/>
                    <a:pt x="6659" y="542727"/>
                    <a:pt x="10423" y="238576"/>
                  </a:cubicBezTo>
                  <a:cubicBezTo>
                    <a:pt x="9264" y="165383"/>
                    <a:pt x="6755" y="92094"/>
                    <a:pt x="1448" y="18997"/>
                  </a:cubicBezTo>
                  <a:cubicBezTo>
                    <a:pt x="579" y="12826"/>
                    <a:pt x="193" y="6461"/>
                    <a:pt x="0" y="0"/>
                  </a:cubicBezTo>
                  <a:cubicBezTo>
                    <a:pt x="27118" y="16779"/>
                    <a:pt x="55684" y="30569"/>
                    <a:pt x="83188" y="46674"/>
                  </a:cubicBezTo>
                  <a:cubicBezTo>
                    <a:pt x="155278" y="88526"/>
                    <a:pt x="221191" y="131439"/>
                    <a:pt x="289035" y="182452"/>
                  </a:cubicBezTo>
                  <a:cubicBezTo>
                    <a:pt x="353405" y="229222"/>
                    <a:pt x="406676" y="280235"/>
                    <a:pt x="465834" y="335395"/>
                  </a:cubicBezTo>
                  <a:cubicBezTo>
                    <a:pt x="566393" y="416978"/>
                    <a:pt x="651704" y="512254"/>
                    <a:pt x="737787" y="608784"/>
                  </a:cubicBezTo>
                  <a:cubicBezTo>
                    <a:pt x="806210" y="678409"/>
                    <a:pt x="871159" y="751602"/>
                    <a:pt x="924526" y="833570"/>
                  </a:cubicBezTo>
                  <a:cubicBezTo>
                    <a:pt x="953671" y="874747"/>
                    <a:pt x="983878" y="915346"/>
                    <a:pt x="1012636" y="9567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5" name="Google Shape;1885;p33"/>
            <p:cNvSpPr/>
            <p:nvPr/>
          </p:nvSpPr>
          <p:spPr>
            <a:xfrm>
              <a:off x="4897766" y="2571342"/>
              <a:ext cx="1598137" cy="956233"/>
            </a:xfrm>
            <a:custGeom>
              <a:rect b="b" l="l" r="r" t="t"/>
              <a:pathLst>
                <a:path extrusionOk="0" h="956233" w="1598137">
                  <a:moveTo>
                    <a:pt x="1595146" y="699335"/>
                  </a:moveTo>
                  <a:cubicBezTo>
                    <a:pt x="1596111" y="700396"/>
                    <a:pt x="1597076" y="701553"/>
                    <a:pt x="1598138" y="702710"/>
                  </a:cubicBezTo>
                  <a:cubicBezTo>
                    <a:pt x="1480787" y="774264"/>
                    <a:pt x="1356101" y="832992"/>
                    <a:pt x="1226397" y="879955"/>
                  </a:cubicBezTo>
                  <a:cubicBezTo>
                    <a:pt x="1159518" y="904256"/>
                    <a:pt x="1093605" y="931161"/>
                    <a:pt x="1026919" y="956233"/>
                  </a:cubicBezTo>
                  <a:cubicBezTo>
                    <a:pt x="1000284" y="916021"/>
                    <a:pt x="972200" y="876772"/>
                    <a:pt x="942573" y="838585"/>
                  </a:cubicBezTo>
                  <a:cubicBezTo>
                    <a:pt x="877625" y="738583"/>
                    <a:pt x="798200" y="650540"/>
                    <a:pt x="714626" y="565871"/>
                  </a:cubicBezTo>
                  <a:cubicBezTo>
                    <a:pt x="637421" y="475899"/>
                    <a:pt x="553268" y="389880"/>
                    <a:pt x="460237" y="314855"/>
                  </a:cubicBezTo>
                  <a:cubicBezTo>
                    <a:pt x="378592" y="237323"/>
                    <a:pt x="290290" y="164612"/>
                    <a:pt x="194459" y="105016"/>
                  </a:cubicBezTo>
                  <a:cubicBezTo>
                    <a:pt x="184905" y="97976"/>
                    <a:pt x="73730" y="31052"/>
                    <a:pt x="0" y="0"/>
                  </a:cubicBezTo>
                  <a:cubicBezTo>
                    <a:pt x="79231" y="4050"/>
                    <a:pt x="165411" y="482"/>
                    <a:pt x="245704" y="2989"/>
                  </a:cubicBezTo>
                  <a:cubicBezTo>
                    <a:pt x="297431" y="4918"/>
                    <a:pt x="349834" y="4532"/>
                    <a:pt x="398280" y="25651"/>
                  </a:cubicBezTo>
                  <a:cubicBezTo>
                    <a:pt x="613971" y="103569"/>
                    <a:pt x="830916" y="181102"/>
                    <a:pt x="1034833" y="287179"/>
                  </a:cubicBezTo>
                  <a:cubicBezTo>
                    <a:pt x="1110590" y="328934"/>
                    <a:pt x="1189628" y="376862"/>
                    <a:pt x="1264613" y="421703"/>
                  </a:cubicBezTo>
                  <a:cubicBezTo>
                    <a:pt x="1378201" y="509843"/>
                    <a:pt x="1501342" y="588629"/>
                    <a:pt x="1595146" y="6993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6" name="Google Shape;1886;p33"/>
            <p:cNvSpPr/>
            <p:nvPr/>
          </p:nvSpPr>
          <p:spPr>
            <a:xfrm>
              <a:off x="5957208" y="3319182"/>
              <a:ext cx="1143896" cy="1590139"/>
            </a:xfrm>
            <a:custGeom>
              <a:rect b="b" l="l" r="r" t="t"/>
              <a:pathLst>
                <a:path extrusionOk="0" h="1590139" w="1143896">
                  <a:moveTo>
                    <a:pt x="1121881" y="1102619"/>
                  </a:moveTo>
                  <a:cubicBezTo>
                    <a:pt x="1134523" y="1201753"/>
                    <a:pt x="1145911" y="1301272"/>
                    <a:pt x="1143595" y="1401467"/>
                  </a:cubicBezTo>
                  <a:cubicBezTo>
                    <a:pt x="1143112" y="1464245"/>
                    <a:pt x="1143788" y="1527119"/>
                    <a:pt x="1143884" y="1589994"/>
                  </a:cubicBezTo>
                  <a:cubicBezTo>
                    <a:pt x="1114933" y="1580543"/>
                    <a:pt x="1063688" y="1592501"/>
                    <a:pt x="1034736" y="1589705"/>
                  </a:cubicBezTo>
                  <a:cubicBezTo>
                    <a:pt x="832170" y="1579868"/>
                    <a:pt x="629218" y="1575625"/>
                    <a:pt x="426170" y="1571479"/>
                  </a:cubicBezTo>
                  <a:cubicBezTo>
                    <a:pt x="410536" y="1425286"/>
                    <a:pt x="380040" y="1280635"/>
                    <a:pt x="346939" y="1136757"/>
                  </a:cubicBezTo>
                  <a:cubicBezTo>
                    <a:pt x="324646" y="1042541"/>
                    <a:pt x="308433" y="946783"/>
                    <a:pt x="275524" y="855557"/>
                  </a:cubicBezTo>
                  <a:cubicBezTo>
                    <a:pt x="242712" y="767224"/>
                    <a:pt x="204882" y="680820"/>
                    <a:pt x="169078" y="593644"/>
                  </a:cubicBezTo>
                  <a:cubicBezTo>
                    <a:pt x="121983" y="477635"/>
                    <a:pt x="65913" y="365483"/>
                    <a:pt x="0" y="259213"/>
                  </a:cubicBezTo>
                  <a:cubicBezTo>
                    <a:pt x="29627" y="248123"/>
                    <a:pt x="59062" y="236744"/>
                    <a:pt x="88399" y="224979"/>
                  </a:cubicBezTo>
                  <a:cubicBezTo>
                    <a:pt x="216077" y="175123"/>
                    <a:pt x="347035" y="131728"/>
                    <a:pt x="466606" y="63550"/>
                  </a:cubicBezTo>
                  <a:cubicBezTo>
                    <a:pt x="504726" y="43781"/>
                    <a:pt x="541494" y="21505"/>
                    <a:pt x="578649" y="0"/>
                  </a:cubicBezTo>
                  <a:cubicBezTo>
                    <a:pt x="615515" y="41949"/>
                    <a:pt x="651029" y="83897"/>
                    <a:pt x="683648" y="132982"/>
                  </a:cubicBezTo>
                  <a:cubicBezTo>
                    <a:pt x="723794" y="198171"/>
                    <a:pt x="767125" y="261045"/>
                    <a:pt x="812869" y="322570"/>
                  </a:cubicBezTo>
                  <a:cubicBezTo>
                    <a:pt x="919991" y="495378"/>
                    <a:pt x="1022094" y="675709"/>
                    <a:pt x="1081735" y="871083"/>
                  </a:cubicBezTo>
                  <a:cubicBezTo>
                    <a:pt x="1103545" y="946590"/>
                    <a:pt x="1112037" y="1024798"/>
                    <a:pt x="1121881" y="11026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7" name="Google Shape;1887;p33"/>
            <p:cNvSpPr/>
            <p:nvPr/>
          </p:nvSpPr>
          <p:spPr>
            <a:xfrm>
              <a:off x="4860998" y="3598743"/>
              <a:ext cx="1462643" cy="1290760"/>
            </a:xfrm>
            <a:custGeom>
              <a:rect b="b" l="l" r="r" t="t"/>
              <a:pathLst>
                <a:path extrusionOk="0" h="1290760" w="1462643">
                  <a:moveTo>
                    <a:pt x="1450484" y="1202524"/>
                  </a:moveTo>
                  <a:cubicBezTo>
                    <a:pt x="1455309" y="1231840"/>
                    <a:pt x="1459362" y="1261252"/>
                    <a:pt x="1462643" y="1290761"/>
                  </a:cubicBezTo>
                  <a:cubicBezTo>
                    <a:pt x="1236530" y="1286036"/>
                    <a:pt x="1010417" y="1281021"/>
                    <a:pt x="784786" y="1267906"/>
                  </a:cubicBezTo>
                  <a:cubicBezTo>
                    <a:pt x="536573" y="1258938"/>
                    <a:pt x="288939" y="1229140"/>
                    <a:pt x="40822" y="1218147"/>
                  </a:cubicBezTo>
                  <a:cubicBezTo>
                    <a:pt x="27214" y="1218050"/>
                    <a:pt x="13607" y="1218050"/>
                    <a:pt x="0" y="1217954"/>
                  </a:cubicBezTo>
                  <a:cubicBezTo>
                    <a:pt x="9554" y="892684"/>
                    <a:pt x="15923" y="567414"/>
                    <a:pt x="18239" y="242048"/>
                  </a:cubicBezTo>
                  <a:cubicBezTo>
                    <a:pt x="18143" y="229029"/>
                    <a:pt x="17950" y="216011"/>
                    <a:pt x="17757" y="203089"/>
                  </a:cubicBezTo>
                  <a:cubicBezTo>
                    <a:pt x="27311" y="203474"/>
                    <a:pt x="36865" y="203571"/>
                    <a:pt x="46419" y="203571"/>
                  </a:cubicBezTo>
                  <a:cubicBezTo>
                    <a:pt x="263654" y="204632"/>
                    <a:pt x="477511" y="164612"/>
                    <a:pt x="687508" y="110416"/>
                  </a:cubicBezTo>
                  <a:cubicBezTo>
                    <a:pt x="789708" y="80425"/>
                    <a:pt x="890363" y="45613"/>
                    <a:pt x="993046" y="16779"/>
                  </a:cubicBezTo>
                  <a:cubicBezTo>
                    <a:pt x="1008969" y="11283"/>
                    <a:pt x="1024796" y="5690"/>
                    <a:pt x="1040623" y="0"/>
                  </a:cubicBezTo>
                  <a:cubicBezTo>
                    <a:pt x="1054423" y="21408"/>
                    <a:pt x="1067645" y="43299"/>
                    <a:pt x="1079901" y="65768"/>
                  </a:cubicBezTo>
                  <a:cubicBezTo>
                    <a:pt x="1177083" y="239058"/>
                    <a:pt x="1249751" y="425561"/>
                    <a:pt x="1321359" y="610713"/>
                  </a:cubicBezTo>
                  <a:cubicBezTo>
                    <a:pt x="1376271" y="805026"/>
                    <a:pt x="1418444" y="1003004"/>
                    <a:pt x="1450484" y="12025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8" name="Google Shape;1888;p33"/>
            <p:cNvSpPr/>
            <p:nvPr/>
          </p:nvSpPr>
          <p:spPr>
            <a:xfrm>
              <a:off x="3414567" y="3553323"/>
              <a:ext cx="1408793" cy="1263180"/>
            </a:xfrm>
            <a:custGeom>
              <a:rect b="b" l="l" r="r" t="t"/>
              <a:pathLst>
                <a:path extrusionOk="0" h="1263180" w="1408793">
                  <a:moveTo>
                    <a:pt x="1408793" y="245326"/>
                  </a:moveTo>
                  <a:cubicBezTo>
                    <a:pt x="1406091" y="584676"/>
                    <a:pt x="1397792" y="923928"/>
                    <a:pt x="1388044" y="1263181"/>
                  </a:cubicBezTo>
                  <a:cubicBezTo>
                    <a:pt x="1083472" y="1261927"/>
                    <a:pt x="778996" y="1260481"/>
                    <a:pt x="474423" y="1255081"/>
                  </a:cubicBezTo>
                  <a:cubicBezTo>
                    <a:pt x="325032" y="1252188"/>
                    <a:pt x="175834" y="1248234"/>
                    <a:pt x="26732" y="1261156"/>
                  </a:cubicBezTo>
                  <a:cubicBezTo>
                    <a:pt x="17854" y="1261542"/>
                    <a:pt x="8879" y="1261927"/>
                    <a:pt x="0" y="1262313"/>
                  </a:cubicBezTo>
                  <a:cubicBezTo>
                    <a:pt x="13704" y="1146304"/>
                    <a:pt x="36865" y="1030969"/>
                    <a:pt x="57614" y="916310"/>
                  </a:cubicBezTo>
                  <a:cubicBezTo>
                    <a:pt x="130862" y="595862"/>
                    <a:pt x="251977" y="287564"/>
                    <a:pt x="411115" y="0"/>
                  </a:cubicBezTo>
                  <a:cubicBezTo>
                    <a:pt x="440260" y="12440"/>
                    <a:pt x="469694" y="24108"/>
                    <a:pt x="499708" y="34523"/>
                  </a:cubicBezTo>
                  <a:cubicBezTo>
                    <a:pt x="566104" y="55256"/>
                    <a:pt x="625937" y="77532"/>
                    <a:pt x="693877" y="99134"/>
                  </a:cubicBezTo>
                  <a:cubicBezTo>
                    <a:pt x="760563" y="119385"/>
                    <a:pt x="829661" y="129703"/>
                    <a:pt x="896443" y="149857"/>
                  </a:cubicBezTo>
                  <a:cubicBezTo>
                    <a:pt x="994976" y="180041"/>
                    <a:pt x="1096500" y="198846"/>
                    <a:pt x="1198314" y="214950"/>
                  </a:cubicBezTo>
                  <a:cubicBezTo>
                    <a:pt x="1268184" y="226618"/>
                    <a:pt x="1338247" y="239251"/>
                    <a:pt x="1408793" y="2453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9" name="Google Shape;1889;p33"/>
            <p:cNvSpPr/>
            <p:nvPr/>
          </p:nvSpPr>
          <p:spPr>
            <a:xfrm>
              <a:off x="2397395" y="3130752"/>
              <a:ext cx="1375112" cy="1698050"/>
            </a:xfrm>
            <a:custGeom>
              <a:rect b="b" l="l" r="r" t="t"/>
              <a:pathLst>
                <a:path extrusionOk="0" h="1698050" w="1375112">
                  <a:moveTo>
                    <a:pt x="1223502" y="331634"/>
                  </a:moveTo>
                  <a:cubicBezTo>
                    <a:pt x="1274554" y="352850"/>
                    <a:pt x="1324640" y="376476"/>
                    <a:pt x="1375113" y="399138"/>
                  </a:cubicBezTo>
                  <a:cubicBezTo>
                    <a:pt x="1272623" y="580818"/>
                    <a:pt x="1186154" y="771660"/>
                    <a:pt x="1120916" y="969734"/>
                  </a:cubicBezTo>
                  <a:cubicBezTo>
                    <a:pt x="1091192" y="1061828"/>
                    <a:pt x="1058863" y="1153247"/>
                    <a:pt x="1035122" y="1247077"/>
                  </a:cubicBezTo>
                  <a:cubicBezTo>
                    <a:pt x="1002889" y="1386712"/>
                    <a:pt x="978859" y="1528662"/>
                    <a:pt x="959269" y="1670612"/>
                  </a:cubicBezTo>
                  <a:cubicBezTo>
                    <a:pt x="958786" y="1676109"/>
                    <a:pt x="958207" y="1681702"/>
                    <a:pt x="957725" y="1687199"/>
                  </a:cubicBezTo>
                  <a:cubicBezTo>
                    <a:pt x="734892" y="1696070"/>
                    <a:pt x="511867" y="1700796"/>
                    <a:pt x="288939" y="1696360"/>
                  </a:cubicBezTo>
                  <a:cubicBezTo>
                    <a:pt x="216173" y="1697035"/>
                    <a:pt x="143504" y="1695203"/>
                    <a:pt x="70835" y="1692599"/>
                  </a:cubicBezTo>
                  <a:cubicBezTo>
                    <a:pt x="61957" y="1694238"/>
                    <a:pt x="20459" y="1687777"/>
                    <a:pt x="0" y="1692020"/>
                  </a:cubicBezTo>
                  <a:cubicBezTo>
                    <a:pt x="1351" y="1660872"/>
                    <a:pt x="2799" y="1629917"/>
                    <a:pt x="4536" y="1598866"/>
                  </a:cubicBezTo>
                  <a:cubicBezTo>
                    <a:pt x="6948" y="1567235"/>
                    <a:pt x="9265" y="1535509"/>
                    <a:pt x="12932" y="1504072"/>
                  </a:cubicBezTo>
                  <a:cubicBezTo>
                    <a:pt x="16889" y="1470223"/>
                    <a:pt x="20652" y="1436279"/>
                    <a:pt x="25864" y="1402624"/>
                  </a:cubicBezTo>
                  <a:cubicBezTo>
                    <a:pt x="31171" y="1368872"/>
                    <a:pt x="36383" y="1335217"/>
                    <a:pt x="42559" y="1301658"/>
                  </a:cubicBezTo>
                  <a:cubicBezTo>
                    <a:pt x="48735" y="1267906"/>
                    <a:pt x="55105" y="1234251"/>
                    <a:pt x="61667" y="1200596"/>
                  </a:cubicBezTo>
                  <a:cubicBezTo>
                    <a:pt x="69388" y="1163372"/>
                    <a:pt x="77977" y="1122388"/>
                    <a:pt x="87820" y="1081693"/>
                  </a:cubicBezTo>
                  <a:cubicBezTo>
                    <a:pt x="93225" y="1059417"/>
                    <a:pt x="99112" y="1037238"/>
                    <a:pt x="105095" y="1015058"/>
                  </a:cubicBezTo>
                  <a:cubicBezTo>
                    <a:pt x="109920" y="997218"/>
                    <a:pt x="116097" y="979570"/>
                    <a:pt x="121694" y="962019"/>
                  </a:cubicBezTo>
                  <a:cubicBezTo>
                    <a:pt x="129125" y="941961"/>
                    <a:pt x="136266" y="921903"/>
                    <a:pt x="144566" y="902231"/>
                  </a:cubicBezTo>
                  <a:cubicBezTo>
                    <a:pt x="149681" y="889984"/>
                    <a:pt x="154506" y="877640"/>
                    <a:pt x="160007" y="865586"/>
                  </a:cubicBezTo>
                  <a:cubicBezTo>
                    <a:pt x="164736" y="855364"/>
                    <a:pt x="169464" y="845046"/>
                    <a:pt x="174097" y="834824"/>
                  </a:cubicBezTo>
                  <a:cubicBezTo>
                    <a:pt x="192722" y="794033"/>
                    <a:pt x="212796" y="753916"/>
                    <a:pt x="232772" y="713703"/>
                  </a:cubicBezTo>
                  <a:cubicBezTo>
                    <a:pt x="257671" y="665198"/>
                    <a:pt x="282473" y="616595"/>
                    <a:pt x="307564" y="568186"/>
                  </a:cubicBezTo>
                  <a:cubicBezTo>
                    <a:pt x="314320" y="555071"/>
                    <a:pt x="321654" y="542245"/>
                    <a:pt x="328699" y="529419"/>
                  </a:cubicBezTo>
                  <a:cubicBezTo>
                    <a:pt x="334586" y="518522"/>
                    <a:pt x="340955" y="508011"/>
                    <a:pt x="347228" y="497500"/>
                  </a:cubicBezTo>
                  <a:cubicBezTo>
                    <a:pt x="353598" y="486892"/>
                    <a:pt x="359774" y="476381"/>
                    <a:pt x="366529" y="466159"/>
                  </a:cubicBezTo>
                  <a:cubicBezTo>
                    <a:pt x="374057" y="454683"/>
                    <a:pt x="381681" y="443208"/>
                    <a:pt x="389208" y="431732"/>
                  </a:cubicBezTo>
                  <a:cubicBezTo>
                    <a:pt x="405325" y="408878"/>
                    <a:pt x="421441" y="386119"/>
                    <a:pt x="437847" y="363457"/>
                  </a:cubicBezTo>
                  <a:cubicBezTo>
                    <a:pt x="454157" y="340988"/>
                    <a:pt x="470563" y="318616"/>
                    <a:pt x="486969" y="296243"/>
                  </a:cubicBezTo>
                  <a:cubicBezTo>
                    <a:pt x="502313" y="275317"/>
                    <a:pt x="518237" y="254777"/>
                    <a:pt x="534546" y="234526"/>
                  </a:cubicBezTo>
                  <a:cubicBezTo>
                    <a:pt x="542363" y="224786"/>
                    <a:pt x="549987" y="215046"/>
                    <a:pt x="558094" y="205596"/>
                  </a:cubicBezTo>
                  <a:cubicBezTo>
                    <a:pt x="566779" y="195663"/>
                    <a:pt x="575368" y="185634"/>
                    <a:pt x="583957" y="175702"/>
                  </a:cubicBezTo>
                  <a:cubicBezTo>
                    <a:pt x="612619" y="144939"/>
                    <a:pt x="641378" y="114370"/>
                    <a:pt x="671102" y="84572"/>
                  </a:cubicBezTo>
                  <a:cubicBezTo>
                    <a:pt x="687122" y="68468"/>
                    <a:pt x="703239" y="52749"/>
                    <a:pt x="719452" y="36934"/>
                  </a:cubicBezTo>
                  <a:cubicBezTo>
                    <a:pt x="732383" y="24494"/>
                    <a:pt x="745605" y="12247"/>
                    <a:pt x="758826" y="0"/>
                  </a:cubicBezTo>
                  <a:cubicBezTo>
                    <a:pt x="807175" y="71457"/>
                    <a:pt x="872992" y="131921"/>
                    <a:pt x="940450" y="184574"/>
                  </a:cubicBezTo>
                  <a:cubicBezTo>
                    <a:pt x="1028270" y="245326"/>
                    <a:pt x="1126513" y="288239"/>
                    <a:pt x="1223502" y="3316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0" name="Google Shape;1890;p33"/>
            <p:cNvSpPr/>
            <p:nvPr/>
          </p:nvSpPr>
          <p:spPr>
            <a:xfrm>
              <a:off x="2394269" y="4845241"/>
              <a:ext cx="1208484" cy="1609666"/>
            </a:xfrm>
            <a:custGeom>
              <a:rect b="b" l="l" r="r" t="t"/>
              <a:pathLst>
                <a:path extrusionOk="0" h="1609666" w="1208484">
                  <a:moveTo>
                    <a:pt x="1203755" y="1360290"/>
                  </a:moveTo>
                  <a:cubicBezTo>
                    <a:pt x="1205299" y="1363858"/>
                    <a:pt x="1206843" y="1367233"/>
                    <a:pt x="1208484" y="1370704"/>
                  </a:cubicBezTo>
                  <a:cubicBezTo>
                    <a:pt x="1096344" y="1414099"/>
                    <a:pt x="992118" y="1473984"/>
                    <a:pt x="885479" y="1529241"/>
                  </a:cubicBezTo>
                  <a:cubicBezTo>
                    <a:pt x="870424" y="1539848"/>
                    <a:pt x="796211" y="1577265"/>
                    <a:pt x="753266" y="1609666"/>
                  </a:cubicBezTo>
                  <a:cubicBezTo>
                    <a:pt x="747186" y="1604459"/>
                    <a:pt x="741106" y="1599251"/>
                    <a:pt x="735123" y="1594044"/>
                  </a:cubicBezTo>
                  <a:cubicBezTo>
                    <a:pt x="696327" y="1559135"/>
                    <a:pt x="657435" y="1524226"/>
                    <a:pt x="620088" y="1487871"/>
                  </a:cubicBezTo>
                  <a:cubicBezTo>
                    <a:pt x="610051" y="1478131"/>
                    <a:pt x="599821" y="1468584"/>
                    <a:pt x="590074" y="1458555"/>
                  </a:cubicBezTo>
                  <a:cubicBezTo>
                    <a:pt x="580617" y="1448912"/>
                    <a:pt x="570966" y="1439461"/>
                    <a:pt x="561798" y="1429529"/>
                  </a:cubicBezTo>
                  <a:cubicBezTo>
                    <a:pt x="552437" y="1419403"/>
                    <a:pt x="542786" y="1409374"/>
                    <a:pt x="533618" y="1398959"/>
                  </a:cubicBezTo>
                  <a:cubicBezTo>
                    <a:pt x="524740" y="1388834"/>
                    <a:pt x="515861" y="1378805"/>
                    <a:pt x="506886" y="1368679"/>
                  </a:cubicBezTo>
                  <a:cubicBezTo>
                    <a:pt x="486041" y="1344571"/>
                    <a:pt x="462686" y="1317762"/>
                    <a:pt x="438753" y="1291339"/>
                  </a:cubicBezTo>
                  <a:cubicBezTo>
                    <a:pt x="415881" y="1266074"/>
                    <a:pt x="393106" y="1240808"/>
                    <a:pt x="370620" y="1215350"/>
                  </a:cubicBezTo>
                  <a:cubicBezTo>
                    <a:pt x="362803" y="1205996"/>
                    <a:pt x="354986" y="1196642"/>
                    <a:pt x="347072" y="1187288"/>
                  </a:cubicBezTo>
                  <a:cubicBezTo>
                    <a:pt x="341668" y="1180731"/>
                    <a:pt x="336553" y="1173980"/>
                    <a:pt x="331438" y="1167230"/>
                  </a:cubicBezTo>
                  <a:cubicBezTo>
                    <a:pt x="325648" y="1159708"/>
                    <a:pt x="319858" y="1152186"/>
                    <a:pt x="314357" y="1144279"/>
                  </a:cubicBezTo>
                  <a:cubicBezTo>
                    <a:pt x="308760" y="1136178"/>
                    <a:pt x="303162" y="1128078"/>
                    <a:pt x="297565" y="1120074"/>
                  </a:cubicBezTo>
                  <a:cubicBezTo>
                    <a:pt x="267745" y="1073786"/>
                    <a:pt x="238793" y="1027016"/>
                    <a:pt x="209745" y="980246"/>
                  </a:cubicBezTo>
                  <a:cubicBezTo>
                    <a:pt x="202314" y="968384"/>
                    <a:pt x="194786" y="956523"/>
                    <a:pt x="187548" y="944565"/>
                  </a:cubicBezTo>
                  <a:cubicBezTo>
                    <a:pt x="180407" y="932607"/>
                    <a:pt x="172879" y="920843"/>
                    <a:pt x="166027" y="908692"/>
                  </a:cubicBezTo>
                  <a:cubicBezTo>
                    <a:pt x="162553" y="902616"/>
                    <a:pt x="159079" y="896445"/>
                    <a:pt x="155605" y="890370"/>
                  </a:cubicBezTo>
                  <a:cubicBezTo>
                    <a:pt x="152130" y="884294"/>
                    <a:pt x="148463" y="878315"/>
                    <a:pt x="145182" y="872047"/>
                  </a:cubicBezTo>
                  <a:cubicBezTo>
                    <a:pt x="139295" y="860572"/>
                    <a:pt x="133408" y="849096"/>
                    <a:pt x="127521" y="837620"/>
                  </a:cubicBezTo>
                  <a:cubicBezTo>
                    <a:pt x="124337" y="830484"/>
                    <a:pt x="121152" y="823541"/>
                    <a:pt x="117967" y="816405"/>
                  </a:cubicBezTo>
                  <a:cubicBezTo>
                    <a:pt x="115362" y="810619"/>
                    <a:pt x="112370" y="804833"/>
                    <a:pt x="110150" y="798854"/>
                  </a:cubicBezTo>
                  <a:cubicBezTo>
                    <a:pt x="105132" y="785932"/>
                    <a:pt x="100114" y="773106"/>
                    <a:pt x="95192" y="760184"/>
                  </a:cubicBezTo>
                  <a:cubicBezTo>
                    <a:pt x="92683" y="752855"/>
                    <a:pt x="90270" y="745527"/>
                    <a:pt x="87954" y="738101"/>
                  </a:cubicBezTo>
                  <a:cubicBezTo>
                    <a:pt x="86120" y="732605"/>
                    <a:pt x="84094" y="727204"/>
                    <a:pt x="82550" y="721611"/>
                  </a:cubicBezTo>
                  <a:cubicBezTo>
                    <a:pt x="78593" y="707821"/>
                    <a:pt x="74250" y="694128"/>
                    <a:pt x="70776" y="680241"/>
                  </a:cubicBezTo>
                  <a:cubicBezTo>
                    <a:pt x="67205" y="665969"/>
                    <a:pt x="63345" y="651697"/>
                    <a:pt x="60064" y="637425"/>
                  </a:cubicBezTo>
                  <a:cubicBezTo>
                    <a:pt x="56879" y="623345"/>
                    <a:pt x="53694" y="609363"/>
                    <a:pt x="50510" y="595283"/>
                  </a:cubicBezTo>
                  <a:cubicBezTo>
                    <a:pt x="45105" y="568186"/>
                    <a:pt x="39798" y="541184"/>
                    <a:pt x="34779" y="513990"/>
                  </a:cubicBezTo>
                  <a:cubicBezTo>
                    <a:pt x="30147" y="488725"/>
                    <a:pt x="26287" y="463362"/>
                    <a:pt x="22427" y="438000"/>
                  </a:cubicBezTo>
                  <a:cubicBezTo>
                    <a:pt x="18663" y="412446"/>
                    <a:pt x="15092" y="386794"/>
                    <a:pt x="12197" y="361143"/>
                  </a:cubicBezTo>
                  <a:cubicBezTo>
                    <a:pt x="10749" y="347835"/>
                    <a:pt x="9109" y="334528"/>
                    <a:pt x="7854" y="321220"/>
                  </a:cubicBezTo>
                  <a:cubicBezTo>
                    <a:pt x="6600" y="307333"/>
                    <a:pt x="5345" y="293350"/>
                    <a:pt x="4187" y="279368"/>
                  </a:cubicBezTo>
                  <a:cubicBezTo>
                    <a:pt x="2450" y="250823"/>
                    <a:pt x="327" y="218229"/>
                    <a:pt x="230" y="185538"/>
                  </a:cubicBezTo>
                  <a:cubicBezTo>
                    <a:pt x="37" y="151883"/>
                    <a:pt x="-252" y="118227"/>
                    <a:pt x="423" y="84572"/>
                  </a:cubicBezTo>
                  <a:cubicBezTo>
                    <a:pt x="906" y="56414"/>
                    <a:pt x="1388" y="28159"/>
                    <a:pt x="2353" y="0"/>
                  </a:cubicBezTo>
                  <a:cubicBezTo>
                    <a:pt x="51475" y="23048"/>
                    <a:pt x="109571" y="19190"/>
                    <a:pt x="162843" y="25458"/>
                  </a:cubicBezTo>
                  <a:cubicBezTo>
                    <a:pt x="285888" y="31437"/>
                    <a:pt x="409126" y="34041"/>
                    <a:pt x="532364" y="36548"/>
                  </a:cubicBezTo>
                  <a:cubicBezTo>
                    <a:pt x="656663" y="37705"/>
                    <a:pt x="780770" y="31052"/>
                    <a:pt x="905070" y="30955"/>
                  </a:cubicBezTo>
                  <a:cubicBezTo>
                    <a:pt x="922151" y="30762"/>
                    <a:pt x="939136" y="30280"/>
                    <a:pt x="956121" y="29702"/>
                  </a:cubicBezTo>
                  <a:cubicBezTo>
                    <a:pt x="936723" y="295183"/>
                    <a:pt x="953419" y="564521"/>
                    <a:pt x="1006594" y="825084"/>
                  </a:cubicBezTo>
                  <a:cubicBezTo>
                    <a:pt x="1048188" y="1011490"/>
                    <a:pt x="1124138" y="1187577"/>
                    <a:pt x="1203755" y="13602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1" name="Google Shape;1891;p33"/>
            <p:cNvSpPr/>
            <p:nvPr/>
          </p:nvSpPr>
          <p:spPr>
            <a:xfrm>
              <a:off x="3402430" y="4861989"/>
              <a:ext cx="1398444" cy="1333126"/>
            </a:xfrm>
            <a:custGeom>
              <a:rect b="b" l="l" r="r" t="t"/>
              <a:pathLst>
                <a:path extrusionOk="0" h="1333126" w="1398444">
                  <a:moveTo>
                    <a:pt x="1398444" y="14015"/>
                  </a:moveTo>
                  <a:cubicBezTo>
                    <a:pt x="1396321" y="87593"/>
                    <a:pt x="1394198" y="161076"/>
                    <a:pt x="1391979" y="234654"/>
                  </a:cubicBezTo>
                  <a:cubicBezTo>
                    <a:pt x="1380398" y="525401"/>
                    <a:pt x="1367370" y="816148"/>
                    <a:pt x="1352411" y="1106798"/>
                  </a:cubicBezTo>
                  <a:cubicBezTo>
                    <a:pt x="1246351" y="1106701"/>
                    <a:pt x="1140195" y="1106991"/>
                    <a:pt x="1034907" y="1119238"/>
                  </a:cubicBezTo>
                  <a:cubicBezTo>
                    <a:pt x="884357" y="1144214"/>
                    <a:pt x="735352" y="1185680"/>
                    <a:pt x="586540" y="1220685"/>
                  </a:cubicBezTo>
                  <a:cubicBezTo>
                    <a:pt x="473339" y="1252991"/>
                    <a:pt x="366796" y="1291853"/>
                    <a:pt x="256201" y="1333127"/>
                  </a:cubicBezTo>
                  <a:cubicBezTo>
                    <a:pt x="229951" y="1279221"/>
                    <a:pt x="206693" y="1223579"/>
                    <a:pt x="182567" y="1168708"/>
                  </a:cubicBezTo>
                  <a:cubicBezTo>
                    <a:pt x="132673" y="1053181"/>
                    <a:pt x="89149" y="935821"/>
                    <a:pt x="60197" y="812580"/>
                  </a:cubicBezTo>
                  <a:cubicBezTo>
                    <a:pt x="4127" y="562142"/>
                    <a:pt x="-7068" y="303122"/>
                    <a:pt x="3645" y="47381"/>
                  </a:cubicBezTo>
                  <a:cubicBezTo>
                    <a:pt x="4417" y="35037"/>
                    <a:pt x="5382" y="22693"/>
                    <a:pt x="6443" y="10447"/>
                  </a:cubicBezTo>
                  <a:cubicBezTo>
                    <a:pt x="96483" y="5914"/>
                    <a:pt x="186523" y="-1029"/>
                    <a:pt x="276756" y="128"/>
                  </a:cubicBezTo>
                  <a:cubicBezTo>
                    <a:pt x="650524" y="10832"/>
                    <a:pt x="1024484" y="9482"/>
                    <a:pt x="1398444" y="140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2" name="Google Shape;1892;p33"/>
            <p:cNvSpPr/>
            <p:nvPr/>
          </p:nvSpPr>
          <p:spPr>
            <a:xfrm>
              <a:off x="4814482" y="4876871"/>
              <a:ext cx="1521079" cy="1366268"/>
            </a:xfrm>
            <a:custGeom>
              <a:rect b="b" l="l" r="r" t="t"/>
              <a:pathLst>
                <a:path extrusionOk="0" h="1366268" w="1521079">
                  <a:moveTo>
                    <a:pt x="1515046" y="71843"/>
                  </a:moveTo>
                  <a:cubicBezTo>
                    <a:pt x="1521995" y="157186"/>
                    <a:pt x="1522960" y="243012"/>
                    <a:pt x="1517845" y="328742"/>
                  </a:cubicBezTo>
                  <a:cubicBezTo>
                    <a:pt x="1507808" y="472813"/>
                    <a:pt x="1473259" y="607337"/>
                    <a:pt x="1443246" y="750059"/>
                  </a:cubicBezTo>
                  <a:cubicBezTo>
                    <a:pt x="1401555" y="951605"/>
                    <a:pt x="1316340" y="1138203"/>
                    <a:pt x="1214237" y="1316412"/>
                  </a:cubicBezTo>
                  <a:cubicBezTo>
                    <a:pt x="1205938" y="1333288"/>
                    <a:pt x="1197156" y="1349875"/>
                    <a:pt x="1187795" y="1366268"/>
                  </a:cubicBezTo>
                  <a:cubicBezTo>
                    <a:pt x="1143884" y="1345246"/>
                    <a:pt x="1099202" y="1325766"/>
                    <a:pt x="1053748" y="1308312"/>
                  </a:cubicBezTo>
                  <a:cubicBezTo>
                    <a:pt x="925878" y="1265785"/>
                    <a:pt x="795401" y="1230297"/>
                    <a:pt x="664829" y="1197799"/>
                  </a:cubicBezTo>
                  <a:cubicBezTo>
                    <a:pt x="521518" y="1168966"/>
                    <a:pt x="379461" y="1134346"/>
                    <a:pt x="234509" y="1114384"/>
                  </a:cubicBezTo>
                  <a:cubicBezTo>
                    <a:pt x="166762" y="1101366"/>
                    <a:pt x="98146" y="1092012"/>
                    <a:pt x="29145" y="1092108"/>
                  </a:cubicBezTo>
                  <a:cubicBezTo>
                    <a:pt x="19398" y="1092205"/>
                    <a:pt x="9747" y="1092205"/>
                    <a:pt x="0" y="1092205"/>
                  </a:cubicBezTo>
                  <a:cubicBezTo>
                    <a:pt x="18336" y="728265"/>
                    <a:pt x="33680" y="364229"/>
                    <a:pt x="44779" y="0"/>
                  </a:cubicBezTo>
                  <a:cubicBezTo>
                    <a:pt x="79617" y="386"/>
                    <a:pt x="114456" y="964"/>
                    <a:pt x="149295" y="1543"/>
                  </a:cubicBezTo>
                  <a:cubicBezTo>
                    <a:pt x="462553" y="26037"/>
                    <a:pt x="780154" y="50145"/>
                    <a:pt x="1094763" y="61621"/>
                  </a:cubicBezTo>
                  <a:cubicBezTo>
                    <a:pt x="1234793" y="66732"/>
                    <a:pt x="1374920" y="69336"/>
                    <a:pt x="1515046" y="718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3" name="Google Shape;1893;p33"/>
            <p:cNvSpPr/>
            <p:nvPr/>
          </p:nvSpPr>
          <p:spPr>
            <a:xfrm>
              <a:off x="6054582" y="4949678"/>
              <a:ext cx="1046220" cy="1594333"/>
            </a:xfrm>
            <a:custGeom>
              <a:rect b="b" l="l" r="r" t="t"/>
              <a:pathLst>
                <a:path extrusionOk="0" h="1594333" w="1046220">
                  <a:moveTo>
                    <a:pt x="1042843" y="15044"/>
                  </a:moveTo>
                  <a:cubicBezTo>
                    <a:pt x="1044001" y="14851"/>
                    <a:pt x="1045159" y="14561"/>
                    <a:pt x="1046221" y="14272"/>
                  </a:cubicBezTo>
                  <a:cubicBezTo>
                    <a:pt x="1045834" y="58439"/>
                    <a:pt x="1044676" y="102605"/>
                    <a:pt x="1042360" y="146675"/>
                  </a:cubicBezTo>
                  <a:cubicBezTo>
                    <a:pt x="1033192" y="282646"/>
                    <a:pt x="1007522" y="417460"/>
                    <a:pt x="974420" y="549574"/>
                  </a:cubicBezTo>
                  <a:cubicBezTo>
                    <a:pt x="901847" y="800590"/>
                    <a:pt x="810071" y="1047459"/>
                    <a:pt x="680367" y="1275717"/>
                  </a:cubicBezTo>
                  <a:cubicBezTo>
                    <a:pt x="641089" y="1346789"/>
                    <a:pt x="605671" y="1421525"/>
                    <a:pt x="551628" y="1483145"/>
                  </a:cubicBezTo>
                  <a:cubicBezTo>
                    <a:pt x="513701" y="1522490"/>
                    <a:pt x="473844" y="1559424"/>
                    <a:pt x="432443" y="1594333"/>
                  </a:cubicBezTo>
                  <a:cubicBezTo>
                    <a:pt x="423564" y="1587872"/>
                    <a:pt x="412949" y="1582472"/>
                    <a:pt x="405132" y="1576589"/>
                  </a:cubicBezTo>
                  <a:cubicBezTo>
                    <a:pt x="346263" y="1532134"/>
                    <a:pt x="288456" y="1486039"/>
                    <a:pt x="225727" y="1447079"/>
                  </a:cubicBezTo>
                  <a:cubicBezTo>
                    <a:pt x="152093" y="1402238"/>
                    <a:pt x="77108" y="1358746"/>
                    <a:pt x="0" y="1319402"/>
                  </a:cubicBezTo>
                  <a:cubicBezTo>
                    <a:pt x="17950" y="1287097"/>
                    <a:pt x="35225" y="1254405"/>
                    <a:pt x="52789" y="1221811"/>
                  </a:cubicBezTo>
                  <a:cubicBezTo>
                    <a:pt x="157498" y="1041481"/>
                    <a:pt x="231807" y="843889"/>
                    <a:pt x="271761" y="639257"/>
                  </a:cubicBezTo>
                  <a:cubicBezTo>
                    <a:pt x="306599" y="477635"/>
                    <a:pt x="343754" y="314855"/>
                    <a:pt x="339604" y="148411"/>
                  </a:cubicBezTo>
                  <a:cubicBezTo>
                    <a:pt x="339894" y="98748"/>
                    <a:pt x="337964" y="49278"/>
                    <a:pt x="334103" y="0"/>
                  </a:cubicBezTo>
                  <a:cubicBezTo>
                    <a:pt x="526440" y="3472"/>
                    <a:pt x="718679" y="7425"/>
                    <a:pt x="910630" y="18130"/>
                  </a:cubicBezTo>
                  <a:cubicBezTo>
                    <a:pt x="954829" y="18226"/>
                    <a:pt x="998933" y="16779"/>
                    <a:pt x="1042843" y="15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4" name="Google Shape;1894;p33"/>
            <p:cNvSpPr/>
            <p:nvPr/>
          </p:nvSpPr>
          <p:spPr>
            <a:xfrm>
              <a:off x="5137873" y="6320479"/>
              <a:ext cx="1300706" cy="784389"/>
            </a:xfrm>
            <a:custGeom>
              <a:rect b="b" l="l" r="r" t="t"/>
              <a:pathLst>
                <a:path extrusionOk="0" h="784389" w="1300706">
                  <a:moveTo>
                    <a:pt x="1256796" y="230572"/>
                  </a:moveTo>
                  <a:cubicBezTo>
                    <a:pt x="1271176" y="240698"/>
                    <a:pt x="1285266" y="253716"/>
                    <a:pt x="1300707" y="262878"/>
                  </a:cubicBezTo>
                  <a:cubicBezTo>
                    <a:pt x="1173319" y="362397"/>
                    <a:pt x="1032420" y="443883"/>
                    <a:pt x="884187" y="514183"/>
                  </a:cubicBezTo>
                  <a:cubicBezTo>
                    <a:pt x="780636" y="567511"/>
                    <a:pt x="675831" y="619392"/>
                    <a:pt x="565524" y="657290"/>
                  </a:cubicBezTo>
                  <a:cubicBezTo>
                    <a:pt x="444120" y="695188"/>
                    <a:pt x="320882" y="727590"/>
                    <a:pt x="196196" y="752856"/>
                  </a:cubicBezTo>
                  <a:cubicBezTo>
                    <a:pt x="188476" y="754495"/>
                    <a:pt x="182299" y="759702"/>
                    <a:pt x="178632" y="766356"/>
                  </a:cubicBezTo>
                  <a:cubicBezTo>
                    <a:pt x="173325" y="763560"/>
                    <a:pt x="167341" y="762306"/>
                    <a:pt x="161165" y="763270"/>
                  </a:cubicBezTo>
                  <a:cubicBezTo>
                    <a:pt x="123141" y="768767"/>
                    <a:pt x="85022" y="774264"/>
                    <a:pt x="46902" y="778893"/>
                  </a:cubicBezTo>
                  <a:cubicBezTo>
                    <a:pt x="31268" y="780821"/>
                    <a:pt x="15634" y="782846"/>
                    <a:pt x="0" y="784389"/>
                  </a:cubicBezTo>
                  <a:cubicBezTo>
                    <a:pt x="66782" y="758352"/>
                    <a:pt x="135784" y="736269"/>
                    <a:pt x="198416" y="701167"/>
                  </a:cubicBezTo>
                  <a:cubicBezTo>
                    <a:pt x="299940" y="633568"/>
                    <a:pt x="398280" y="559796"/>
                    <a:pt x="477608" y="466448"/>
                  </a:cubicBezTo>
                  <a:cubicBezTo>
                    <a:pt x="598433" y="350728"/>
                    <a:pt x="711538" y="234815"/>
                    <a:pt x="816054" y="102605"/>
                  </a:cubicBezTo>
                  <a:cubicBezTo>
                    <a:pt x="842400" y="70107"/>
                    <a:pt x="865561" y="35584"/>
                    <a:pt x="887179" y="0"/>
                  </a:cubicBezTo>
                  <a:cubicBezTo>
                    <a:pt x="897794" y="5497"/>
                    <a:pt x="908410" y="11283"/>
                    <a:pt x="918929" y="17069"/>
                  </a:cubicBezTo>
                  <a:cubicBezTo>
                    <a:pt x="994686" y="55256"/>
                    <a:pt x="1068320" y="98073"/>
                    <a:pt x="1139349" y="144554"/>
                  </a:cubicBezTo>
                  <a:cubicBezTo>
                    <a:pt x="1178047" y="170977"/>
                    <a:pt x="1217904" y="200003"/>
                    <a:pt x="1256796" y="2305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5" name="Google Shape;1895;p33"/>
            <p:cNvSpPr/>
            <p:nvPr/>
          </p:nvSpPr>
          <p:spPr>
            <a:xfrm>
              <a:off x="4781573" y="6027900"/>
              <a:ext cx="1190110" cy="1082850"/>
            </a:xfrm>
            <a:custGeom>
              <a:rect b="b" l="l" r="r" t="t"/>
              <a:pathLst>
                <a:path extrusionOk="0" h="1082850" w="1190110">
                  <a:moveTo>
                    <a:pt x="1190111" y="265963"/>
                  </a:moveTo>
                  <a:cubicBezTo>
                    <a:pt x="1114064" y="385058"/>
                    <a:pt x="1016593" y="490557"/>
                    <a:pt x="918929" y="593258"/>
                  </a:cubicBezTo>
                  <a:cubicBezTo>
                    <a:pt x="816826" y="684677"/>
                    <a:pt x="732866" y="795383"/>
                    <a:pt x="620437" y="874844"/>
                  </a:cubicBezTo>
                  <a:cubicBezTo>
                    <a:pt x="583861" y="900688"/>
                    <a:pt x="549119" y="929618"/>
                    <a:pt x="509648" y="951026"/>
                  </a:cubicBezTo>
                  <a:cubicBezTo>
                    <a:pt x="413721" y="995289"/>
                    <a:pt x="310074" y="1032127"/>
                    <a:pt x="209225" y="1065107"/>
                  </a:cubicBezTo>
                  <a:cubicBezTo>
                    <a:pt x="186063" y="1070700"/>
                    <a:pt x="162613" y="1075522"/>
                    <a:pt x="139547" y="1081115"/>
                  </a:cubicBezTo>
                  <a:cubicBezTo>
                    <a:pt x="138003" y="1081597"/>
                    <a:pt x="136556" y="1082176"/>
                    <a:pt x="135108" y="1082851"/>
                  </a:cubicBezTo>
                  <a:cubicBezTo>
                    <a:pt x="132792" y="1082851"/>
                    <a:pt x="130380" y="1082851"/>
                    <a:pt x="128160" y="1082754"/>
                  </a:cubicBezTo>
                  <a:cubicBezTo>
                    <a:pt x="86276" y="1082079"/>
                    <a:pt x="44586" y="1080922"/>
                    <a:pt x="2895" y="1078993"/>
                  </a:cubicBezTo>
                  <a:cubicBezTo>
                    <a:pt x="10326" y="1066264"/>
                    <a:pt x="7431" y="1043216"/>
                    <a:pt x="7527" y="1030294"/>
                  </a:cubicBezTo>
                  <a:cubicBezTo>
                    <a:pt x="6080" y="1016986"/>
                    <a:pt x="11677" y="995482"/>
                    <a:pt x="0" y="987189"/>
                  </a:cubicBezTo>
                  <a:cubicBezTo>
                    <a:pt x="1834" y="936754"/>
                    <a:pt x="3185" y="886319"/>
                    <a:pt x="2413" y="835981"/>
                  </a:cubicBezTo>
                  <a:cubicBezTo>
                    <a:pt x="-2027" y="560182"/>
                    <a:pt x="11967" y="284671"/>
                    <a:pt x="29338" y="9451"/>
                  </a:cubicBezTo>
                  <a:cubicBezTo>
                    <a:pt x="29531" y="6365"/>
                    <a:pt x="29724" y="3182"/>
                    <a:pt x="29820" y="0"/>
                  </a:cubicBezTo>
                  <a:cubicBezTo>
                    <a:pt x="58290" y="386"/>
                    <a:pt x="86855" y="1061"/>
                    <a:pt x="115325" y="2025"/>
                  </a:cubicBezTo>
                  <a:cubicBezTo>
                    <a:pt x="281604" y="19190"/>
                    <a:pt x="443638" y="52460"/>
                    <a:pt x="607505" y="88912"/>
                  </a:cubicBezTo>
                  <a:cubicBezTo>
                    <a:pt x="694456" y="103569"/>
                    <a:pt x="778899" y="128160"/>
                    <a:pt x="863438" y="152654"/>
                  </a:cubicBezTo>
                  <a:cubicBezTo>
                    <a:pt x="977122" y="179655"/>
                    <a:pt x="1085499" y="216300"/>
                    <a:pt x="1190111" y="2659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6" name="Google Shape;1896;p33"/>
            <p:cNvSpPr/>
            <p:nvPr/>
          </p:nvSpPr>
          <p:spPr>
            <a:xfrm>
              <a:off x="3683143" y="6027319"/>
              <a:ext cx="1068609" cy="1075427"/>
            </a:xfrm>
            <a:custGeom>
              <a:rect b="b" l="l" r="r" t="t"/>
              <a:pathLst>
                <a:path extrusionOk="0" h="1075427" w="1068609">
                  <a:moveTo>
                    <a:pt x="803315" y="7524"/>
                  </a:moveTo>
                  <a:cubicBezTo>
                    <a:pt x="891618" y="2414"/>
                    <a:pt x="980114" y="-94"/>
                    <a:pt x="1068610" y="3"/>
                  </a:cubicBezTo>
                  <a:cubicBezTo>
                    <a:pt x="1064460" y="79753"/>
                    <a:pt x="1060021" y="159504"/>
                    <a:pt x="1055582" y="239254"/>
                  </a:cubicBezTo>
                  <a:cubicBezTo>
                    <a:pt x="1041685" y="449382"/>
                    <a:pt x="1040527" y="659800"/>
                    <a:pt x="1041685" y="870314"/>
                  </a:cubicBezTo>
                  <a:cubicBezTo>
                    <a:pt x="1042650" y="911202"/>
                    <a:pt x="1040334" y="951993"/>
                    <a:pt x="1038983" y="992785"/>
                  </a:cubicBezTo>
                  <a:cubicBezTo>
                    <a:pt x="1039465" y="1006864"/>
                    <a:pt x="1036184" y="1022100"/>
                    <a:pt x="1040430" y="1035312"/>
                  </a:cubicBezTo>
                  <a:cubicBezTo>
                    <a:pt x="1040334" y="1036180"/>
                    <a:pt x="1040237" y="1036951"/>
                    <a:pt x="1040237" y="1037723"/>
                  </a:cubicBezTo>
                  <a:cubicBezTo>
                    <a:pt x="1039562" y="1048523"/>
                    <a:pt x="1036763" y="1062988"/>
                    <a:pt x="1037921" y="1075428"/>
                  </a:cubicBezTo>
                  <a:cubicBezTo>
                    <a:pt x="1035701" y="1075235"/>
                    <a:pt x="1033385" y="1075042"/>
                    <a:pt x="1031166" y="1074849"/>
                  </a:cubicBezTo>
                  <a:cubicBezTo>
                    <a:pt x="1027691" y="1070028"/>
                    <a:pt x="1022384" y="1066170"/>
                    <a:pt x="1015242" y="1064435"/>
                  </a:cubicBezTo>
                  <a:cubicBezTo>
                    <a:pt x="926843" y="1037819"/>
                    <a:pt x="833715" y="1022872"/>
                    <a:pt x="749561" y="984105"/>
                  </a:cubicBezTo>
                  <a:cubicBezTo>
                    <a:pt x="608084" y="908212"/>
                    <a:pt x="486583" y="800882"/>
                    <a:pt x="376470" y="684969"/>
                  </a:cubicBezTo>
                  <a:cubicBezTo>
                    <a:pt x="252653" y="570695"/>
                    <a:pt x="147075" y="438196"/>
                    <a:pt x="50955" y="300296"/>
                  </a:cubicBezTo>
                  <a:cubicBezTo>
                    <a:pt x="32330" y="273006"/>
                    <a:pt x="15537" y="244654"/>
                    <a:pt x="0" y="215531"/>
                  </a:cubicBezTo>
                  <a:cubicBezTo>
                    <a:pt x="37155" y="202127"/>
                    <a:pt x="74599" y="189494"/>
                    <a:pt x="112429" y="177440"/>
                  </a:cubicBezTo>
                  <a:cubicBezTo>
                    <a:pt x="211638" y="142338"/>
                    <a:pt x="311521" y="109262"/>
                    <a:pt x="414975" y="88625"/>
                  </a:cubicBezTo>
                  <a:cubicBezTo>
                    <a:pt x="543907" y="58249"/>
                    <a:pt x="670523" y="22472"/>
                    <a:pt x="803315" y="75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7" name="Google Shape;1897;p33"/>
            <p:cNvSpPr/>
            <p:nvPr/>
          </p:nvSpPr>
          <p:spPr>
            <a:xfrm>
              <a:off x="3176101" y="6263872"/>
              <a:ext cx="1180653" cy="773106"/>
            </a:xfrm>
            <a:custGeom>
              <a:rect b="b" l="l" r="r" t="t"/>
              <a:pathLst>
                <a:path extrusionOk="0" h="773106" w="1180653">
                  <a:moveTo>
                    <a:pt x="1169169" y="765585"/>
                  </a:moveTo>
                  <a:cubicBezTo>
                    <a:pt x="1172933" y="768188"/>
                    <a:pt x="1176697" y="770696"/>
                    <a:pt x="1180653" y="773107"/>
                  </a:cubicBezTo>
                  <a:cubicBezTo>
                    <a:pt x="1142533" y="763367"/>
                    <a:pt x="1104027" y="752663"/>
                    <a:pt x="1065908" y="740608"/>
                  </a:cubicBezTo>
                  <a:cubicBezTo>
                    <a:pt x="1028753" y="728940"/>
                    <a:pt x="991695" y="716597"/>
                    <a:pt x="954443" y="705025"/>
                  </a:cubicBezTo>
                  <a:cubicBezTo>
                    <a:pt x="918157" y="693742"/>
                    <a:pt x="881678" y="682941"/>
                    <a:pt x="845392" y="671466"/>
                  </a:cubicBezTo>
                  <a:cubicBezTo>
                    <a:pt x="829372" y="665969"/>
                    <a:pt x="813448" y="660279"/>
                    <a:pt x="797621" y="654301"/>
                  </a:cubicBezTo>
                  <a:cubicBezTo>
                    <a:pt x="780829" y="647936"/>
                    <a:pt x="763941" y="641379"/>
                    <a:pt x="747245" y="634628"/>
                  </a:cubicBezTo>
                  <a:cubicBezTo>
                    <a:pt x="713179" y="621031"/>
                    <a:pt x="679209" y="607048"/>
                    <a:pt x="645335" y="592969"/>
                  </a:cubicBezTo>
                  <a:cubicBezTo>
                    <a:pt x="612233" y="579179"/>
                    <a:pt x="579711" y="564232"/>
                    <a:pt x="546899" y="549670"/>
                  </a:cubicBezTo>
                  <a:cubicBezTo>
                    <a:pt x="528563" y="541570"/>
                    <a:pt x="510323" y="533470"/>
                    <a:pt x="492180" y="525176"/>
                  </a:cubicBezTo>
                  <a:cubicBezTo>
                    <a:pt x="476836" y="518233"/>
                    <a:pt x="461684" y="510904"/>
                    <a:pt x="446436" y="503672"/>
                  </a:cubicBezTo>
                  <a:cubicBezTo>
                    <a:pt x="427618" y="494221"/>
                    <a:pt x="405421" y="483131"/>
                    <a:pt x="383514" y="471174"/>
                  </a:cubicBezTo>
                  <a:cubicBezTo>
                    <a:pt x="362669" y="459794"/>
                    <a:pt x="341824" y="448415"/>
                    <a:pt x="320979" y="436843"/>
                  </a:cubicBezTo>
                  <a:cubicBezTo>
                    <a:pt x="299747" y="425079"/>
                    <a:pt x="278323" y="413506"/>
                    <a:pt x="257574" y="400874"/>
                  </a:cubicBezTo>
                  <a:cubicBezTo>
                    <a:pt x="246669" y="394220"/>
                    <a:pt x="235474" y="387855"/>
                    <a:pt x="224762" y="380815"/>
                  </a:cubicBezTo>
                  <a:cubicBezTo>
                    <a:pt x="214919" y="374451"/>
                    <a:pt x="205075" y="367990"/>
                    <a:pt x="195328" y="361625"/>
                  </a:cubicBezTo>
                  <a:cubicBezTo>
                    <a:pt x="175351" y="347546"/>
                    <a:pt x="155568" y="333370"/>
                    <a:pt x="135977" y="318712"/>
                  </a:cubicBezTo>
                  <a:cubicBezTo>
                    <a:pt x="115518" y="303476"/>
                    <a:pt x="94962" y="288240"/>
                    <a:pt x="74696" y="272714"/>
                  </a:cubicBezTo>
                  <a:cubicBezTo>
                    <a:pt x="53850" y="256802"/>
                    <a:pt x="32715" y="241083"/>
                    <a:pt x="12256" y="224497"/>
                  </a:cubicBezTo>
                  <a:cubicBezTo>
                    <a:pt x="8203" y="221218"/>
                    <a:pt x="4150" y="217940"/>
                    <a:pt x="0" y="214661"/>
                  </a:cubicBezTo>
                  <a:cubicBezTo>
                    <a:pt x="12353" y="208682"/>
                    <a:pt x="24513" y="202317"/>
                    <a:pt x="36769" y="196242"/>
                  </a:cubicBezTo>
                  <a:cubicBezTo>
                    <a:pt x="92935" y="165480"/>
                    <a:pt x="145820" y="138575"/>
                    <a:pt x="205172" y="110995"/>
                  </a:cubicBezTo>
                  <a:cubicBezTo>
                    <a:pt x="284982" y="68661"/>
                    <a:pt x="366819" y="32209"/>
                    <a:pt x="450683" y="0"/>
                  </a:cubicBezTo>
                  <a:cubicBezTo>
                    <a:pt x="508393" y="107909"/>
                    <a:pt x="585308" y="204342"/>
                    <a:pt x="662513" y="299136"/>
                  </a:cubicBezTo>
                  <a:cubicBezTo>
                    <a:pt x="719934" y="374258"/>
                    <a:pt x="788357" y="439351"/>
                    <a:pt x="856297" y="504732"/>
                  </a:cubicBezTo>
                  <a:cubicBezTo>
                    <a:pt x="949232" y="604830"/>
                    <a:pt x="1053555" y="692777"/>
                    <a:pt x="1169169" y="76558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98" name="Google Shape;1898;p33"/>
          <p:cNvSpPr/>
          <p:nvPr/>
        </p:nvSpPr>
        <p:spPr>
          <a:xfrm rot="-550833">
            <a:off x="3562373" y="4622000"/>
            <a:ext cx="1013959" cy="558330"/>
          </a:xfrm>
          <a:custGeom>
            <a:rect b="b" l="l" r="r" t="t"/>
            <a:pathLst>
              <a:path extrusionOk="0" h="1112592" w="2022163">
                <a:moveTo>
                  <a:pt x="658344" y="912205"/>
                </a:moveTo>
                <a:cubicBezTo>
                  <a:pt x="661400" y="898989"/>
                  <a:pt x="664250" y="883255"/>
                  <a:pt x="656114" y="871320"/>
                </a:cubicBezTo>
                <a:cubicBezTo>
                  <a:pt x="640586" y="849556"/>
                  <a:pt x="610439" y="855214"/>
                  <a:pt x="587147" y="852075"/>
                </a:cubicBezTo>
                <a:cubicBezTo>
                  <a:pt x="556586" y="850464"/>
                  <a:pt x="525902" y="847739"/>
                  <a:pt x="495259" y="847161"/>
                </a:cubicBezTo>
                <a:cubicBezTo>
                  <a:pt x="464864" y="846624"/>
                  <a:pt x="434675" y="851332"/>
                  <a:pt x="404238" y="850217"/>
                </a:cubicBezTo>
                <a:cubicBezTo>
                  <a:pt x="359926" y="850382"/>
                  <a:pt x="315696" y="846376"/>
                  <a:pt x="271383" y="847780"/>
                </a:cubicBezTo>
                <a:cubicBezTo>
                  <a:pt x="281955" y="790004"/>
                  <a:pt x="287572" y="731403"/>
                  <a:pt x="295625" y="673173"/>
                </a:cubicBezTo>
                <a:cubicBezTo>
                  <a:pt x="307725" y="600654"/>
                  <a:pt x="313796" y="527433"/>
                  <a:pt x="321395" y="454377"/>
                </a:cubicBezTo>
                <a:cubicBezTo>
                  <a:pt x="326475" y="413450"/>
                  <a:pt x="330109" y="372400"/>
                  <a:pt x="334528" y="331392"/>
                </a:cubicBezTo>
                <a:cubicBezTo>
                  <a:pt x="337501" y="294595"/>
                  <a:pt x="343035" y="257055"/>
                  <a:pt x="337708" y="220300"/>
                </a:cubicBezTo>
                <a:cubicBezTo>
                  <a:pt x="333247" y="182637"/>
                  <a:pt x="290669" y="159056"/>
                  <a:pt x="255277" y="166696"/>
                </a:cubicBezTo>
                <a:cubicBezTo>
                  <a:pt x="230746" y="173303"/>
                  <a:pt x="208569" y="208737"/>
                  <a:pt x="209973" y="233598"/>
                </a:cubicBezTo>
                <a:cubicBezTo>
                  <a:pt x="210097" y="234259"/>
                  <a:pt x="210262" y="234837"/>
                  <a:pt x="210469" y="235374"/>
                </a:cubicBezTo>
                <a:cubicBezTo>
                  <a:pt x="210097" y="244460"/>
                  <a:pt x="209354" y="253669"/>
                  <a:pt x="209395" y="262755"/>
                </a:cubicBezTo>
                <a:cubicBezTo>
                  <a:pt x="208032" y="271427"/>
                  <a:pt x="206628" y="280141"/>
                  <a:pt x="205678" y="288896"/>
                </a:cubicBezTo>
                <a:cubicBezTo>
                  <a:pt x="201383" y="332424"/>
                  <a:pt x="196882" y="376035"/>
                  <a:pt x="191926" y="419521"/>
                </a:cubicBezTo>
                <a:cubicBezTo>
                  <a:pt x="184286" y="489851"/>
                  <a:pt x="181065" y="560099"/>
                  <a:pt x="174788" y="630966"/>
                </a:cubicBezTo>
                <a:cubicBezTo>
                  <a:pt x="167973" y="715833"/>
                  <a:pt x="160044" y="800618"/>
                  <a:pt x="156823" y="885733"/>
                </a:cubicBezTo>
                <a:cubicBezTo>
                  <a:pt x="156451" y="905680"/>
                  <a:pt x="152817" y="929839"/>
                  <a:pt x="157897" y="950447"/>
                </a:cubicBezTo>
                <a:cubicBezTo>
                  <a:pt x="163513" y="964075"/>
                  <a:pt x="180776" y="966594"/>
                  <a:pt x="193785" y="967998"/>
                </a:cubicBezTo>
                <a:cubicBezTo>
                  <a:pt x="227649" y="970889"/>
                  <a:pt x="261637" y="966387"/>
                  <a:pt x="295584" y="966924"/>
                </a:cubicBezTo>
                <a:cubicBezTo>
                  <a:pt x="352823" y="968741"/>
                  <a:pt x="408699" y="962382"/>
                  <a:pt x="465896" y="959284"/>
                </a:cubicBezTo>
                <a:cubicBezTo>
                  <a:pt x="520864" y="959326"/>
                  <a:pt x="577235" y="960151"/>
                  <a:pt x="629601" y="940907"/>
                </a:cubicBezTo>
                <a:cubicBezTo>
                  <a:pt x="642692" y="935992"/>
                  <a:pt x="655123" y="926246"/>
                  <a:pt x="658344" y="912205"/>
                </a:cubicBezTo>
                <a:close/>
                <a:moveTo>
                  <a:pt x="875901" y="394206"/>
                </a:moveTo>
                <a:cubicBezTo>
                  <a:pt x="879949" y="364430"/>
                  <a:pt x="882096" y="334241"/>
                  <a:pt x="879040" y="304259"/>
                </a:cubicBezTo>
                <a:cubicBezTo>
                  <a:pt x="876521" y="282619"/>
                  <a:pt x="871482" y="261309"/>
                  <a:pt x="866940" y="240082"/>
                </a:cubicBezTo>
                <a:cubicBezTo>
                  <a:pt x="861612" y="220259"/>
                  <a:pt x="854344" y="199404"/>
                  <a:pt x="838155" y="185775"/>
                </a:cubicBezTo>
                <a:cubicBezTo>
                  <a:pt x="827542" y="176731"/>
                  <a:pt x="809123" y="170619"/>
                  <a:pt x="796486" y="178590"/>
                </a:cubicBezTo>
                <a:cubicBezTo>
                  <a:pt x="758285" y="182513"/>
                  <a:pt x="748869" y="233268"/>
                  <a:pt x="743005" y="264448"/>
                </a:cubicBezTo>
                <a:cubicBezTo>
                  <a:pt x="734539" y="311734"/>
                  <a:pt x="727146" y="359061"/>
                  <a:pt x="726031" y="407173"/>
                </a:cubicBezTo>
                <a:cubicBezTo>
                  <a:pt x="720787" y="481344"/>
                  <a:pt x="717070" y="557291"/>
                  <a:pt x="715335" y="631833"/>
                </a:cubicBezTo>
                <a:cubicBezTo>
                  <a:pt x="714509" y="692583"/>
                  <a:pt x="713601" y="753249"/>
                  <a:pt x="712610" y="813957"/>
                </a:cubicBezTo>
                <a:cubicBezTo>
                  <a:pt x="712114" y="865538"/>
                  <a:pt x="708108" y="928724"/>
                  <a:pt x="776539" y="930789"/>
                </a:cubicBezTo>
                <a:cubicBezTo>
                  <a:pt x="796486" y="932399"/>
                  <a:pt x="818291" y="922447"/>
                  <a:pt x="828615" y="905019"/>
                </a:cubicBezTo>
                <a:cubicBezTo>
                  <a:pt x="842120" y="877969"/>
                  <a:pt x="843441" y="846376"/>
                  <a:pt x="847323" y="816765"/>
                </a:cubicBezTo>
                <a:cubicBezTo>
                  <a:pt x="851123" y="765680"/>
                  <a:pt x="853807" y="714429"/>
                  <a:pt x="853683" y="663137"/>
                </a:cubicBezTo>
                <a:cubicBezTo>
                  <a:pt x="853724" y="611185"/>
                  <a:pt x="858680" y="559397"/>
                  <a:pt x="864214" y="507733"/>
                </a:cubicBezTo>
                <a:cubicBezTo>
                  <a:pt x="867972" y="469863"/>
                  <a:pt x="872804" y="432158"/>
                  <a:pt x="875901" y="394206"/>
                </a:cubicBezTo>
                <a:close/>
                <a:moveTo>
                  <a:pt x="1393529" y="230129"/>
                </a:moveTo>
                <a:cubicBezTo>
                  <a:pt x="1404886" y="185073"/>
                  <a:pt x="1363175" y="175079"/>
                  <a:pt x="1332903" y="200188"/>
                </a:cubicBezTo>
                <a:cubicBezTo>
                  <a:pt x="1313204" y="214147"/>
                  <a:pt x="1297222" y="232194"/>
                  <a:pt x="1280951" y="249787"/>
                </a:cubicBezTo>
                <a:cubicBezTo>
                  <a:pt x="1257163" y="271964"/>
                  <a:pt x="1235482" y="296165"/>
                  <a:pt x="1212190" y="318837"/>
                </a:cubicBezTo>
                <a:cubicBezTo>
                  <a:pt x="1180638" y="351173"/>
                  <a:pt x="1142644" y="376406"/>
                  <a:pt x="1112001" y="409651"/>
                </a:cubicBezTo>
                <a:cubicBezTo>
                  <a:pt x="1118609" y="382766"/>
                  <a:pt x="1126125" y="356005"/>
                  <a:pt x="1129883" y="328542"/>
                </a:cubicBezTo>
                <a:cubicBezTo>
                  <a:pt x="1133228" y="309008"/>
                  <a:pt x="1132155" y="289144"/>
                  <a:pt x="1135624" y="269610"/>
                </a:cubicBezTo>
                <a:cubicBezTo>
                  <a:pt x="1137523" y="250737"/>
                  <a:pt x="1136945" y="231657"/>
                  <a:pt x="1137069" y="212702"/>
                </a:cubicBezTo>
                <a:cubicBezTo>
                  <a:pt x="1137647" y="200188"/>
                  <a:pt x="1135665" y="187592"/>
                  <a:pt x="1129511" y="176566"/>
                </a:cubicBezTo>
                <a:cubicBezTo>
                  <a:pt x="1107087" y="139852"/>
                  <a:pt x="1037376" y="136507"/>
                  <a:pt x="1024285" y="183091"/>
                </a:cubicBezTo>
                <a:cubicBezTo>
                  <a:pt x="1010821" y="221952"/>
                  <a:pt x="1008302" y="263209"/>
                  <a:pt x="1003305" y="303763"/>
                </a:cubicBezTo>
                <a:cubicBezTo>
                  <a:pt x="992155" y="381816"/>
                  <a:pt x="988479" y="460200"/>
                  <a:pt x="983524" y="539079"/>
                </a:cubicBezTo>
                <a:cubicBezTo>
                  <a:pt x="980137" y="620931"/>
                  <a:pt x="969193" y="703444"/>
                  <a:pt x="968326" y="785751"/>
                </a:cubicBezTo>
                <a:cubicBezTo>
                  <a:pt x="967996" y="836795"/>
                  <a:pt x="960314" y="922570"/>
                  <a:pt x="1028208" y="930789"/>
                </a:cubicBezTo>
                <a:cubicBezTo>
                  <a:pt x="1087470" y="932895"/>
                  <a:pt x="1077435" y="822299"/>
                  <a:pt x="1082102" y="781703"/>
                </a:cubicBezTo>
                <a:cubicBezTo>
                  <a:pt x="1083464" y="744659"/>
                  <a:pt x="1084580" y="707615"/>
                  <a:pt x="1084455" y="670612"/>
                </a:cubicBezTo>
                <a:cubicBezTo>
                  <a:pt x="1085860" y="633816"/>
                  <a:pt x="1089659" y="595987"/>
                  <a:pt x="1090981" y="558819"/>
                </a:cubicBezTo>
                <a:cubicBezTo>
                  <a:pt x="1114231" y="550518"/>
                  <a:pt x="1137275" y="541556"/>
                  <a:pt x="1160237" y="532553"/>
                </a:cubicBezTo>
                <a:cubicBezTo>
                  <a:pt x="1168786" y="550890"/>
                  <a:pt x="1172626" y="570795"/>
                  <a:pt x="1176880" y="590412"/>
                </a:cubicBezTo>
                <a:cubicBezTo>
                  <a:pt x="1190880" y="642984"/>
                  <a:pt x="1205458" y="695143"/>
                  <a:pt x="1220904" y="747344"/>
                </a:cubicBezTo>
                <a:cubicBezTo>
                  <a:pt x="1225983" y="770677"/>
                  <a:pt x="1234945" y="792895"/>
                  <a:pt x="1239240" y="816435"/>
                </a:cubicBezTo>
                <a:cubicBezTo>
                  <a:pt x="1249234" y="848771"/>
                  <a:pt x="1261376" y="880777"/>
                  <a:pt x="1279836" y="909314"/>
                </a:cubicBezTo>
                <a:cubicBezTo>
                  <a:pt x="1291110" y="932399"/>
                  <a:pt x="1325181" y="935621"/>
                  <a:pt x="1342319" y="917408"/>
                </a:cubicBezTo>
                <a:cubicBezTo>
                  <a:pt x="1364620" y="892836"/>
                  <a:pt x="1362101" y="855090"/>
                  <a:pt x="1359210" y="824158"/>
                </a:cubicBezTo>
                <a:cubicBezTo>
                  <a:pt x="1354378" y="790624"/>
                  <a:pt x="1346986" y="757296"/>
                  <a:pt x="1336496" y="725001"/>
                </a:cubicBezTo>
                <a:cubicBezTo>
                  <a:pt x="1328650" y="695391"/>
                  <a:pt x="1322538" y="665367"/>
                  <a:pt x="1313989" y="635963"/>
                </a:cubicBezTo>
                <a:cubicBezTo>
                  <a:pt x="1298750" y="576783"/>
                  <a:pt x="1272320" y="521403"/>
                  <a:pt x="1250762" y="464371"/>
                </a:cubicBezTo>
                <a:cubicBezTo>
                  <a:pt x="1260137" y="445952"/>
                  <a:pt x="1272980" y="429598"/>
                  <a:pt x="1285246" y="413037"/>
                </a:cubicBezTo>
                <a:cubicBezTo>
                  <a:pt x="1300113" y="392967"/>
                  <a:pt x="1311429" y="370666"/>
                  <a:pt x="1325057" y="349852"/>
                </a:cubicBezTo>
                <a:cubicBezTo>
                  <a:pt x="1351529" y="312395"/>
                  <a:pt x="1377918" y="273575"/>
                  <a:pt x="1393529" y="230129"/>
                </a:cubicBezTo>
                <a:close/>
                <a:moveTo>
                  <a:pt x="1834383" y="271262"/>
                </a:moveTo>
                <a:cubicBezTo>
                  <a:pt x="1848549" y="262465"/>
                  <a:pt x="1855817" y="243138"/>
                  <a:pt x="1848838" y="227651"/>
                </a:cubicBezTo>
                <a:cubicBezTo>
                  <a:pt x="1831203" y="188253"/>
                  <a:pt x="1721475" y="183669"/>
                  <a:pt x="1681375" y="180200"/>
                </a:cubicBezTo>
                <a:cubicBezTo>
                  <a:pt x="1649369" y="177351"/>
                  <a:pt x="1618065" y="181563"/>
                  <a:pt x="1586101" y="183669"/>
                </a:cubicBezTo>
                <a:cubicBezTo>
                  <a:pt x="1564708" y="184454"/>
                  <a:pt x="1543523" y="186808"/>
                  <a:pt x="1522543" y="190855"/>
                </a:cubicBezTo>
                <a:cubicBezTo>
                  <a:pt x="1506148" y="192672"/>
                  <a:pt x="1486945" y="194902"/>
                  <a:pt x="1477487" y="210348"/>
                </a:cubicBezTo>
                <a:cubicBezTo>
                  <a:pt x="1468980" y="222861"/>
                  <a:pt x="1472821" y="238678"/>
                  <a:pt x="1471169" y="252843"/>
                </a:cubicBezTo>
                <a:cubicBezTo>
                  <a:pt x="1469269" y="274194"/>
                  <a:pt x="1469847" y="295628"/>
                  <a:pt x="1469558" y="316979"/>
                </a:cubicBezTo>
                <a:cubicBezTo>
                  <a:pt x="1462620" y="373185"/>
                  <a:pt x="1459564" y="429763"/>
                  <a:pt x="1457417" y="486341"/>
                </a:cubicBezTo>
                <a:cubicBezTo>
                  <a:pt x="1455558" y="511450"/>
                  <a:pt x="1450602" y="536229"/>
                  <a:pt x="1448909" y="561338"/>
                </a:cubicBezTo>
                <a:cubicBezTo>
                  <a:pt x="1447092" y="612589"/>
                  <a:pt x="1441310" y="663179"/>
                  <a:pt x="1439452" y="714471"/>
                </a:cubicBezTo>
                <a:cubicBezTo>
                  <a:pt x="1437552" y="752588"/>
                  <a:pt x="1435074" y="791285"/>
                  <a:pt x="1441063" y="829155"/>
                </a:cubicBezTo>
                <a:cubicBezTo>
                  <a:pt x="1444408" y="856989"/>
                  <a:pt x="1461794" y="884948"/>
                  <a:pt x="1489340" y="893827"/>
                </a:cubicBezTo>
                <a:cubicBezTo>
                  <a:pt x="1522708" y="903656"/>
                  <a:pt x="1557275" y="910594"/>
                  <a:pt x="1592213" y="909975"/>
                </a:cubicBezTo>
                <a:cubicBezTo>
                  <a:pt x="1628968" y="909355"/>
                  <a:pt x="1665434" y="905721"/>
                  <a:pt x="1702272" y="904812"/>
                </a:cubicBezTo>
                <a:cubicBezTo>
                  <a:pt x="1743445" y="900600"/>
                  <a:pt x="1792631" y="904565"/>
                  <a:pt x="1820260" y="867479"/>
                </a:cubicBezTo>
                <a:cubicBezTo>
                  <a:pt x="1835127" y="850217"/>
                  <a:pt x="1842313" y="822795"/>
                  <a:pt x="1816212" y="812264"/>
                </a:cubicBezTo>
                <a:cubicBezTo>
                  <a:pt x="1785280" y="797149"/>
                  <a:pt x="1750218" y="802394"/>
                  <a:pt x="1717056" y="802270"/>
                </a:cubicBezTo>
                <a:cubicBezTo>
                  <a:pt x="1667623" y="801444"/>
                  <a:pt x="1618230" y="800122"/>
                  <a:pt x="1568797" y="800287"/>
                </a:cubicBezTo>
                <a:cubicBezTo>
                  <a:pt x="1578337" y="729544"/>
                  <a:pt x="1578461" y="658016"/>
                  <a:pt x="1578461" y="586612"/>
                </a:cubicBezTo>
                <a:cubicBezTo>
                  <a:pt x="1621493" y="581161"/>
                  <a:pt x="1665269" y="584011"/>
                  <a:pt x="1708466" y="580376"/>
                </a:cubicBezTo>
                <a:cubicBezTo>
                  <a:pt x="1726761" y="579840"/>
                  <a:pt x="1745304" y="579757"/>
                  <a:pt x="1762814" y="573810"/>
                </a:cubicBezTo>
                <a:cubicBezTo>
                  <a:pt x="1780159" y="567946"/>
                  <a:pt x="1797504" y="559810"/>
                  <a:pt x="1810472" y="546595"/>
                </a:cubicBezTo>
                <a:cubicBezTo>
                  <a:pt x="1828437" y="529621"/>
                  <a:pt x="1830625" y="505256"/>
                  <a:pt x="1804566" y="495633"/>
                </a:cubicBezTo>
                <a:cubicBezTo>
                  <a:pt x="1739316" y="473415"/>
                  <a:pt x="1669068" y="487456"/>
                  <a:pt x="1602000" y="491999"/>
                </a:cubicBezTo>
                <a:cubicBezTo>
                  <a:pt x="1606502" y="466931"/>
                  <a:pt x="1608814" y="441574"/>
                  <a:pt x="1608030" y="416093"/>
                </a:cubicBezTo>
                <a:cubicBezTo>
                  <a:pt x="1607782" y="374341"/>
                  <a:pt x="1610136" y="332631"/>
                  <a:pt x="1609393" y="290878"/>
                </a:cubicBezTo>
                <a:cubicBezTo>
                  <a:pt x="1654986" y="291374"/>
                  <a:pt x="1700702" y="296660"/>
                  <a:pt x="1746295" y="291209"/>
                </a:cubicBezTo>
                <a:cubicBezTo>
                  <a:pt x="1776071" y="288153"/>
                  <a:pt x="1807829" y="285923"/>
                  <a:pt x="1834383" y="271262"/>
                </a:cubicBezTo>
                <a:close/>
                <a:moveTo>
                  <a:pt x="1987433" y="56761"/>
                </a:moveTo>
                <a:cubicBezTo>
                  <a:pt x="2026460" y="94672"/>
                  <a:pt x="2021834" y="151911"/>
                  <a:pt x="2022123" y="202418"/>
                </a:cubicBezTo>
                <a:cubicBezTo>
                  <a:pt x="2021504" y="249870"/>
                  <a:pt x="2020430" y="297321"/>
                  <a:pt x="2020843" y="344772"/>
                </a:cubicBezTo>
                <a:cubicBezTo>
                  <a:pt x="2022000" y="408247"/>
                  <a:pt x="2014029" y="471185"/>
                  <a:pt x="2011510" y="535279"/>
                </a:cubicBezTo>
                <a:cubicBezTo>
                  <a:pt x="2009156" y="619898"/>
                  <a:pt x="1999781" y="704146"/>
                  <a:pt x="1992719" y="788435"/>
                </a:cubicBezTo>
                <a:cubicBezTo>
                  <a:pt x="1988961" y="853066"/>
                  <a:pt x="1990365" y="918275"/>
                  <a:pt x="1979793" y="982328"/>
                </a:cubicBezTo>
                <a:cubicBezTo>
                  <a:pt x="1971947" y="1018092"/>
                  <a:pt x="1954849" y="1056252"/>
                  <a:pt x="1921894" y="1075166"/>
                </a:cubicBezTo>
                <a:cubicBezTo>
                  <a:pt x="1864655" y="1097839"/>
                  <a:pt x="1801965" y="1092924"/>
                  <a:pt x="1741546" y="1097962"/>
                </a:cubicBezTo>
                <a:cubicBezTo>
                  <a:pt x="1659280" y="1101844"/>
                  <a:pt x="1577098" y="1115473"/>
                  <a:pt x="1494461" y="1112045"/>
                </a:cubicBezTo>
                <a:cubicBezTo>
                  <a:pt x="1426980" y="1111632"/>
                  <a:pt x="1359664" y="1106428"/>
                  <a:pt x="1292184" y="1104859"/>
                </a:cubicBezTo>
                <a:cubicBezTo>
                  <a:pt x="1226685" y="1105190"/>
                  <a:pt x="1161228" y="1103207"/>
                  <a:pt x="1095689" y="1101844"/>
                </a:cubicBezTo>
                <a:cubicBezTo>
                  <a:pt x="990049" y="1103207"/>
                  <a:pt x="884409" y="1105107"/>
                  <a:pt x="778769" y="1103414"/>
                </a:cubicBezTo>
                <a:cubicBezTo>
                  <a:pt x="705052" y="1102588"/>
                  <a:pt x="631294" y="1106222"/>
                  <a:pt x="557536" y="1105355"/>
                </a:cubicBezTo>
                <a:cubicBezTo>
                  <a:pt x="471430" y="1103909"/>
                  <a:pt x="385365" y="1114151"/>
                  <a:pt x="299424" y="1104198"/>
                </a:cubicBezTo>
                <a:cubicBezTo>
                  <a:pt x="236239" y="1100936"/>
                  <a:pt x="171814" y="1093378"/>
                  <a:pt x="113502" y="1067361"/>
                </a:cubicBezTo>
                <a:cubicBezTo>
                  <a:pt x="53744" y="1046547"/>
                  <a:pt x="20581" y="1013178"/>
                  <a:pt x="7655" y="950323"/>
                </a:cubicBezTo>
                <a:cubicBezTo>
                  <a:pt x="2493" y="920629"/>
                  <a:pt x="4269" y="889243"/>
                  <a:pt x="2575" y="859054"/>
                </a:cubicBezTo>
                <a:cubicBezTo>
                  <a:pt x="-687" y="771338"/>
                  <a:pt x="-1513" y="683497"/>
                  <a:pt x="4062" y="595822"/>
                </a:cubicBezTo>
                <a:cubicBezTo>
                  <a:pt x="4393" y="528217"/>
                  <a:pt x="11785" y="461356"/>
                  <a:pt x="16452" y="393586"/>
                </a:cubicBezTo>
                <a:cubicBezTo>
                  <a:pt x="16865" y="360920"/>
                  <a:pt x="28387" y="328129"/>
                  <a:pt x="32599" y="295710"/>
                </a:cubicBezTo>
                <a:cubicBezTo>
                  <a:pt x="39454" y="206466"/>
                  <a:pt x="50770" y="104584"/>
                  <a:pt x="148770" y="71958"/>
                </a:cubicBezTo>
                <a:cubicBezTo>
                  <a:pt x="191596" y="58537"/>
                  <a:pt x="236858" y="56389"/>
                  <a:pt x="280923" y="48914"/>
                </a:cubicBezTo>
                <a:cubicBezTo>
                  <a:pt x="322386" y="40448"/>
                  <a:pt x="364840" y="34336"/>
                  <a:pt x="407584" y="31156"/>
                </a:cubicBezTo>
                <a:cubicBezTo>
                  <a:pt x="441696" y="29380"/>
                  <a:pt x="477666" y="25168"/>
                  <a:pt x="511985" y="21162"/>
                </a:cubicBezTo>
                <a:cubicBezTo>
                  <a:pt x="576079" y="13770"/>
                  <a:pt x="640586" y="10920"/>
                  <a:pt x="705052" y="7658"/>
                </a:cubicBezTo>
                <a:cubicBezTo>
                  <a:pt x="809536" y="3734"/>
                  <a:pt x="914061" y="-1552"/>
                  <a:pt x="1018668" y="431"/>
                </a:cubicBezTo>
                <a:cubicBezTo>
                  <a:pt x="1124804" y="1711"/>
                  <a:pt x="1230402" y="14224"/>
                  <a:pt x="1336455" y="21492"/>
                </a:cubicBezTo>
                <a:cubicBezTo>
                  <a:pt x="1444490" y="27192"/>
                  <a:pt x="1551617" y="34047"/>
                  <a:pt x="1659900" y="39292"/>
                </a:cubicBezTo>
                <a:cubicBezTo>
                  <a:pt x="1729446" y="46973"/>
                  <a:pt x="1799363" y="42513"/>
                  <a:pt x="1869115" y="41894"/>
                </a:cubicBezTo>
                <a:cubicBezTo>
                  <a:pt x="1889103" y="42059"/>
                  <a:pt x="1909050" y="43380"/>
                  <a:pt x="1929038" y="43669"/>
                </a:cubicBezTo>
                <a:cubicBezTo>
                  <a:pt x="1949109" y="44867"/>
                  <a:pt x="1971781" y="41274"/>
                  <a:pt x="1987433" y="5676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9" name="Google Shape;1899;p33"/>
          <p:cNvSpPr/>
          <p:nvPr/>
        </p:nvSpPr>
        <p:spPr>
          <a:xfrm>
            <a:off x="6075051" y="1957072"/>
            <a:ext cx="330007" cy="580389"/>
          </a:xfrm>
          <a:custGeom>
            <a:rect b="b" l="l" r="r" t="t"/>
            <a:pathLst>
              <a:path extrusionOk="0" h="1160777" w="660015">
                <a:moveTo>
                  <a:pt x="354299" y="584937"/>
                </a:moveTo>
                <a:cubicBezTo>
                  <a:pt x="354747" y="584937"/>
                  <a:pt x="355076" y="584489"/>
                  <a:pt x="355053" y="584088"/>
                </a:cubicBezTo>
                <a:cubicBezTo>
                  <a:pt x="355029" y="583640"/>
                  <a:pt x="354629" y="583334"/>
                  <a:pt x="354205" y="583334"/>
                </a:cubicBezTo>
                <a:cubicBezTo>
                  <a:pt x="353758" y="583334"/>
                  <a:pt x="353428" y="583782"/>
                  <a:pt x="353452" y="584183"/>
                </a:cubicBezTo>
                <a:cubicBezTo>
                  <a:pt x="353475" y="584630"/>
                  <a:pt x="353852" y="584937"/>
                  <a:pt x="354299" y="584937"/>
                </a:cubicBezTo>
                <a:close/>
                <a:moveTo>
                  <a:pt x="660016" y="625061"/>
                </a:moveTo>
                <a:cubicBezTo>
                  <a:pt x="642121" y="624307"/>
                  <a:pt x="624532" y="620511"/>
                  <a:pt x="606826" y="617777"/>
                </a:cubicBezTo>
                <a:cubicBezTo>
                  <a:pt x="591545" y="615749"/>
                  <a:pt x="576170" y="614523"/>
                  <a:pt x="560841" y="612897"/>
                </a:cubicBezTo>
                <a:cubicBezTo>
                  <a:pt x="533270" y="607710"/>
                  <a:pt x="505133" y="604669"/>
                  <a:pt x="477255" y="601392"/>
                </a:cubicBezTo>
                <a:cubicBezTo>
                  <a:pt x="438122" y="596088"/>
                  <a:pt x="398400" y="589039"/>
                  <a:pt x="358797" y="586587"/>
                </a:cubicBezTo>
                <a:cubicBezTo>
                  <a:pt x="358161" y="586611"/>
                  <a:pt x="357195" y="586493"/>
                  <a:pt x="356042" y="586351"/>
                </a:cubicBezTo>
                <a:cubicBezTo>
                  <a:pt x="354323" y="584984"/>
                  <a:pt x="351756" y="584866"/>
                  <a:pt x="349708" y="584277"/>
                </a:cubicBezTo>
                <a:cubicBezTo>
                  <a:pt x="344646" y="583546"/>
                  <a:pt x="339348" y="582532"/>
                  <a:pt x="334286" y="582815"/>
                </a:cubicBezTo>
                <a:cubicBezTo>
                  <a:pt x="333273" y="583122"/>
                  <a:pt x="332567" y="583970"/>
                  <a:pt x="332284" y="584913"/>
                </a:cubicBezTo>
                <a:cubicBezTo>
                  <a:pt x="330895" y="584442"/>
                  <a:pt x="329600" y="584843"/>
                  <a:pt x="329223" y="587177"/>
                </a:cubicBezTo>
                <a:cubicBezTo>
                  <a:pt x="331601" y="601534"/>
                  <a:pt x="340219" y="614311"/>
                  <a:pt x="345587" y="627796"/>
                </a:cubicBezTo>
                <a:cubicBezTo>
                  <a:pt x="355524" y="649744"/>
                  <a:pt x="368309" y="670113"/>
                  <a:pt x="381377" y="690293"/>
                </a:cubicBezTo>
                <a:cubicBezTo>
                  <a:pt x="384532" y="697318"/>
                  <a:pt x="387711" y="704320"/>
                  <a:pt x="391030" y="711015"/>
                </a:cubicBezTo>
                <a:cubicBezTo>
                  <a:pt x="409702" y="749300"/>
                  <a:pt x="429104" y="786926"/>
                  <a:pt x="447257" y="825730"/>
                </a:cubicBezTo>
                <a:cubicBezTo>
                  <a:pt x="459595" y="858098"/>
                  <a:pt x="475183" y="889099"/>
                  <a:pt x="486673" y="921797"/>
                </a:cubicBezTo>
                <a:cubicBezTo>
                  <a:pt x="500023" y="951760"/>
                  <a:pt x="512903" y="981865"/>
                  <a:pt x="523498" y="1012960"/>
                </a:cubicBezTo>
                <a:cubicBezTo>
                  <a:pt x="531150" y="1032645"/>
                  <a:pt x="538261" y="1052519"/>
                  <a:pt x="544477" y="1072675"/>
                </a:cubicBezTo>
                <a:cubicBezTo>
                  <a:pt x="547868" y="1084015"/>
                  <a:pt x="552671" y="1095331"/>
                  <a:pt x="553425" y="1107236"/>
                </a:cubicBezTo>
                <a:cubicBezTo>
                  <a:pt x="532493" y="1117962"/>
                  <a:pt x="511396" y="1128288"/>
                  <a:pt x="490181" y="1138496"/>
                </a:cubicBezTo>
                <a:cubicBezTo>
                  <a:pt x="472899" y="1145215"/>
                  <a:pt x="455946" y="1161033"/>
                  <a:pt x="436497" y="1160774"/>
                </a:cubicBezTo>
                <a:cubicBezTo>
                  <a:pt x="414976" y="1103440"/>
                  <a:pt x="393809" y="1045871"/>
                  <a:pt x="365813" y="991295"/>
                </a:cubicBezTo>
                <a:cubicBezTo>
                  <a:pt x="346788" y="950864"/>
                  <a:pt x="331225" y="908854"/>
                  <a:pt x="311117" y="868919"/>
                </a:cubicBezTo>
                <a:cubicBezTo>
                  <a:pt x="274597" y="805809"/>
                  <a:pt x="255266" y="732256"/>
                  <a:pt x="207893" y="675888"/>
                </a:cubicBezTo>
                <a:cubicBezTo>
                  <a:pt x="207186" y="672423"/>
                  <a:pt x="203607" y="669594"/>
                  <a:pt x="199840" y="670749"/>
                </a:cubicBezTo>
                <a:cubicBezTo>
                  <a:pt x="198192" y="671197"/>
                  <a:pt x="196873" y="672281"/>
                  <a:pt x="195979" y="673720"/>
                </a:cubicBezTo>
                <a:cubicBezTo>
                  <a:pt x="192776" y="678835"/>
                  <a:pt x="189527" y="683927"/>
                  <a:pt x="186466" y="689114"/>
                </a:cubicBezTo>
                <a:cubicBezTo>
                  <a:pt x="171750" y="714598"/>
                  <a:pt x="158847" y="741025"/>
                  <a:pt x="142907" y="765826"/>
                </a:cubicBezTo>
                <a:cubicBezTo>
                  <a:pt x="127437" y="790061"/>
                  <a:pt x="111780" y="814272"/>
                  <a:pt x="96640" y="838814"/>
                </a:cubicBezTo>
                <a:cubicBezTo>
                  <a:pt x="88187" y="850931"/>
                  <a:pt x="77379" y="862789"/>
                  <a:pt x="68644" y="874907"/>
                </a:cubicBezTo>
                <a:cubicBezTo>
                  <a:pt x="58355" y="888156"/>
                  <a:pt x="50231" y="902913"/>
                  <a:pt x="40578" y="916587"/>
                </a:cubicBezTo>
                <a:cubicBezTo>
                  <a:pt x="32878" y="787963"/>
                  <a:pt x="25414" y="659103"/>
                  <a:pt x="13076" y="530786"/>
                </a:cubicBezTo>
                <a:cubicBezTo>
                  <a:pt x="10533" y="484768"/>
                  <a:pt x="7543" y="437925"/>
                  <a:pt x="3752" y="391860"/>
                </a:cubicBezTo>
                <a:cubicBezTo>
                  <a:pt x="2669" y="368568"/>
                  <a:pt x="1445" y="345252"/>
                  <a:pt x="291" y="321937"/>
                </a:cubicBezTo>
                <a:cubicBezTo>
                  <a:pt x="621" y="313002"/>
                  <a:pt x="1021" y="304067"/>
                  <a:pt x="1139" y="295132"/>
                </a:cubicBezTo>
                <a:cubicBezTo>
                  <a:pt x="974" y="240439"/>
                  <a:pt x="1869" y="185746"/>
                  <a:pt x="2763" y="131029"/>
                </a:cubicBezTo>
                <a:cubicBezTo>
                  <a:pt x="2693" y="106864"/>
                  <a:pt x="2834" y="82724"/>
                  <a:pt x="4812" y="58607"/>
                </a:cubicBezTo>
                <a:cubicBezTo>
                  <a:pt x="6036" y="46042"/>
                  <a:pt x="5518" y="33311"/>
                  <a:pt x="5942" y="20699"/>
                </a:cubicBezTo>
                <a:cubicBezTo>
                  <a:pt x="5777" y="20298"/>
                  <a:pt x="5612" y="19897"/>
                  <a:pt x="5448" y="19520"/>
                </a:cubicBezTo>
                <a:cubicBezTo>
                  <a:pt x="4435" y="17068"/>
                  <a:pt x="3399" y="14616"/>
                  <a:pt x="2292" y="12188"/>
                </a:cubicBezTo>
                <a:cubicBezTo>
                  <a:pt x="2528" y="12636"/>
                  <a:pt x="2763" y="13060"/>
                  <a:pt x="2999" y="13485"/>
                </a:cubicBezTo>
                <a:cubicBezTo>
                  <a:pt x="1374" y="10444"/>
                  <a:pt x="173" y="7615"/>
                  <a:pt x="8" y="4078"/>
                </a:cubicBezTo>
                <a:cubicBezTo>
                  <a:pt x="-15" y="3159"/>
                  <a:pt x="8" y="2263"/>
                  <a:pt x="103" y="1391"/>
                </a:cubicBezTo>
                <a:cubicBezTo>
                  <a:pt x="126" y="1155"/>
                  <a:pt x="173" y="943"/>
                  <a:pt x="197" y="707"/>
                </a:cubicBezTo>
                <a:cubicBezTo>
                  <a:pt x="197" y="660"/>
                  <a:pt x="220" y="637"/>
                  <a:pt x="220" y="613"/>
                </a:cubicBezTo>
                <a:cubicBezTo>
                  <a:pt x="244" y="401"/>
                  <a:pt x="267" y="212"/>
                  <a:pt x="315" y="0"/>
                </a:cubicBezTo>
                <a:cubicBezTo>
                  <a:pt x="715" y="990"/>
                  <a:pt x="1374" y="2122"/>
                  <a:pt x="2316" y="3253"/>
                </a:cubicBezTo>
                <a:cubicBezTo>
                  <a:pt x="18233" y="24683"/>
                  <a:pt x="39824" y="40879"/>
                  <a:pt x="58449" y="59738"/>
                </a:cubicBezTo>
                <a:cubicBezTo>
                  <a:pt x="134619" y="135390"/>
                  <a:pt x="212720" y="209273"/>
                  <a:pt x="293340" y="280162"/>
                </a:cubicBezTo>
                <a:cubicBezTo>
                  <a:pt x="358490" y="337473"/>
                  <a:pt x="422134" y="396433"/>
                  <a:pt x="485166" y="456054"/>
                </a:cubicBezTo>
                <a:cubicBezTo>
                  <a:pt x="543842" y="511997"/>
                  <a:pt x="600845" y="569684"/>
                  <a:pt x="660016" y="62506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3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34"/>
          <p:cNvGrpSpPr/>
          <p:nvPr/>
        </p:nvGrpSpPr>
        <p:grpSpPr>
          <a:xfrm>
            <a:off x="5660857" y="711412"/>
            <a:ext cx="2968794" cy="3899689"/>
            <a:chOff x="0" y="-47625"/>
            <a:chExt cx="7916783" cy="10399170"/>
          </a:xfrm>
        </p:grpSpPr>
        <p:sp>
          <p:nvSpPr>
            <p:cNvPr id="1905" name="Google Shape;1905;p34"/>
            <p:cNvSpPr txBox="1"/>
            <p:nvPr/>
          </p:nvSpPr>
          <p:spPr>
            <a:xfrm>
              <a:off x="911922" y="9858945"/>
              <a:ext cx="9084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Item 1</a:t>
              </a:r>
              <a:endParaRPr sz="12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1906" name="Google Shape;1906;p34"/>
            <p:cNvSpPr txBox="1"/>
            <p:nvPr/>
          </p:nvSpPr>
          <p:spPr>
            <a:xfrm>
              <a:off x="2339664" y="9858945"/>
              <a:ext cx="10044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Item 2</a:t>
              </a:r>
              <a:endParaRPr b="1" sz="12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1907" name="Google Shape;1907;p34"/>
            <p:cNvSpPr txBox="1"/>
            <p:nvPr/>
          </p:nvSpPr>
          <p:spPr>
            <a:xfrm>
              <a:off x="3812716" y="9858945"/>
              <a:ext cx="10095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Item 3</a:t>
              </a:r>
              <a:endParaRPr b="1" sz="12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1908" name="Google Shape;1908;p34"/>
            <p:cNvSpPr txBox="1"/>
            <p:nvPr/>
          </p:nvSpPr>
          <p:spPr>
            <a:xfrm>
              <a:off x="5295910" y="9858945"/>
              <a:ext cx="9945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Item 4</a:t>
              </a:r>
              <a:endParaRPr b="1" sz="12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1909" name="Google Shape;1909;p34"/>
            <p:cNvSpPr txBox="1"/>
            <p:nvPr/>
          </p:nvSpPr>
          <p:spPr>
            <a:xfrm>
              <a:off x="6766537" y="9858945"/>
              <a:ext cx="1004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Item 5</a:t>
              </a:r>
              <a:endParaRPr b="1" sz="12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grpSp>
          <p:nvGrpSpPr>
            <p:cNvPr id="1910" name="Google Shape;1910;p34"/>
            <p:cNvGrpSpPr/>
            <p:nvPr/>
          </p:nvGrpSpPr>
          <p:grpSpPr>
            <a:xfrm>
              <a:off x="718256" y="235232"/>
              <a:ext cx="7198527" cy="9474488"/>
              <a:chOff x="0" y="-6350"/>
              <a:chExt cx="7198527" cy="9474488"/>
            </a:xfrm>
          </p:grpSpPr>
          <p:sp>
            <p:nvSpPr>
              <p:cNvPr id="1911" name="Google Shape;1911;p34"/>
              <p:cNvSpPr/>
              <p:nvPr/>
            </p:nvSpPr>
            <p:spPr>
              <a:xfrm>
                <a:off x="0" y="-6350"/>
                <a:ext cx="7198527" cy="12700"/>
              </a:xfrm>
              <a:custGeom>
                <a:rect b="b" l="l" r="r" t="t"/>
                <a:pathLst>
                  <a:path extrusionOk="0" h="12700" w="7198527">
                    <a:moveTo>
                      <a:pt x="0" y="0"/>
                    </a:moveTo>
                    <a:lnTo>
                      <a:pt x="7198527" y="0"/>
                    </a:lnTo>
                    <a:lnTo>
                      <a:pt x="7198527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</p:sp>
          <p:sp>
            <p:nvSpPr>
              <p:cNvPr id="1912" name="Google Shape;1912;p34"/>
              <p:cNvSpPr/>
              <p:nvPr/>
            </p:nvSpPr>
            <p:spPr>
              <a:xfrm>
                <a:off x="0" y="3147579"/>
                <a:ext cx="7198527" cy="12700"/>
              </a:xfrm>
              <a:custGeom>
                <a:rect b="b" l="l" r="r" t="t"/>
                <a:pathLst>
                  <a:path extrusionOk="0" h="12700" w="7198527">
                    <a:moveTo>
                      <a:pt x="0" y="0"/>
                    </a:moveTo>
                    <a:lnTo>
                      <a:pt x="7198527" y="0"/>
                    </a:lnTo>
                    <a:lnTo>
                      <a:pt x="7198527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</p:sp>
          <p:sp>
            <p:nvSpPr>
              <p:cNvPr id="1913" name="Google Shape;1913;p34"/>
              <p:cNvSpPr/>
              <p:nvPr/>
            </p:nvSpPr>
            <p:spPr>
              <a:xfrm>
                <a:off x="0" y="6301509"/>
                <a:ext cx="7198527" cy="12700"/>
              </a:xfrm>
              <a:custGeom>
                <a:rect b="b" l="l" r="r" t="t"/>
                <a:pathLst>
                  <a:path extrusionOk="0" h="12700" w="7198527">
                    <a:moveTo>
                      <a:pt x="0" y="0"/>
                    </a:moveTo>
                    <a:lnTo>
                      <a:pt x="7198527" y="0"/>
                    </a:lnTo>
                    <a:lnTo>
                      <a:pt x="7198527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</p:sp>
          <p:sp>
            <p:nvSpPr>
              <p:cNvPr id="1914" name="Google Shape;1914;p34"/>
              <p:cNvSpPr/>
              <p:nvPr/>
            </p:nvSpPr>
            <p:spPr>
              <a:xfrm>
                <a:off x="0" y="9455438"/>
                <a:ext cx="7198527" cy="12700"/>
              </a:xfrm>
              <a:custGeom>
                <a:rect b="b" l="l" r="r" t="t"/>
                <a:pathLst>
                  <a:path extrusionOk="0" h="12700" w="7198527">
                    <a:moveTo>
                      <a:pt x="0" y="0"/>
                    </a:moveTo>
                    <a:lnTo>
                      <a:pt x="7198527" y="0"/>
                    </a:lnTo>
                    <a:lnTo>
                      <a:pt x="7198527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</p:sp>
        </p:grpSp>
        <p:sp>
          <p:nvSpPr>
            <p:cNvPr id="1915" name="Google Shape;1915;p34"/>
            <p:cNvSpPr txBox="1"/>
            <p:nvPr/>
          </p:nvSpPr>
          <p:spPr>
            <a:xfrm>
              <a:off x="0" y="-47625"/>
              <a:ext cx="5151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60 </a:t>
              </a:r>
              <a:endParaRPr sz="12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1916" name="Google Shape;1916;p34"/>
            <p:cNvSpPr txBox="1"/>
            <p:nvPr/>
          </p:nvSpPr>
          <p:spPr>
            <a:xfrm>
              <a:off x="26679" y="3106304"/>
              <a:ext cx="4884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40</a:t>
              </a:r>
              <a:endParaRPr b="1" sz="12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1917" name="Google Shape;1917;p34"/>
            <p:cNvSpPr txBox="1"/>
            <p:nvPr/>
          </p:nvSpPr>
          <p:spPr>
            <a:xfrm>
              <a:off x="16977" y="6260234"/>
              <a:ext cx="4980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20</a:t>
              </a:r>
              <a:endParaRPr b="1" sz="12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1918" name="Google Shape;1918;p34"/>
            <p:cNvSpPr txBox="1"/>
            <p:nvPr/>
          </p:nvSpPr>
          <p:spPr>
            <a:xfrm>
              <a:off x="213651" y="9414163"/>
              <a:ext cx="3015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0</a:t>
              </a:r>
              <a:endParaRPr b="1" sz="12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grpSp>
          <p:nvGrpSpPr>
            <p:cNvPr id="1919" name="Google Shape;1919;p34"/>
            <p:cNvGrpSpPr/>
            <p:nvPr/>
          </p:nvGrpSpPr>
          <p:grpSpPr>
            <a:xfrm>
              <a:off x="718256" y="1023714"/>
              <a:ext cx="7198526" cy="8679657"/>
              <a:chOff x="0" y="782132"/>
              <a:chExt cx="7198526" cy="8679657"/>
            </a:xfrm>
          </p:grpSpPr>
          <p:sp>
            <p:nvSpPr>
              <p:cNvPr id="1920" name="Google Shape;1920;p34"/>
              <p:cNvSpPr/>
              <p:nvPr/>
            </p:nvSpPr>
            <p:spPr>
              <a:xfrm>
                <a:off x="0" y="7878473"/>
                <a:ext cx="1295735" cy="1583315"/>
              </a:xfrm>
              <a:custGeom>
                <a:rect b="b" l="l" r="r" t="t"/>
                <a:pathLst>
                  <a:path extrusionOk="0" h="1583315" w="1295735">
                    <a:moveTo>
                      <a:pt x="0" y="1583315"/>
                    </a:moveTo>
                    <a:lnTo>
                      <a:pt x="0" y="103659"/>
                    </a:lnTo>
                    <a:cubicBezTo>
                      <a:pt x="0" y="46410"/>
                      <a:pt x="46410" y="0"/>
                      <a:pt x="103659" y="0"/>
                    </a:cubicBezTo>
                    <a:lnTo>
                      <a:pt x="1192076" y="0"/>
                    </a:lnTo>
                    <a:cubicBezTo>
                      <a:pt x="1249325" y="0"/>
                      <a:pt x="1295735" y="46410"/>
                      <a:pt x="1295735" y="103659"/>
                    </a:cubicBezTo>
                    <a:lnTo>
                      <a:pt x="1295735" y="1583315"/>
                    </a:lnTo>
                    <a:close/>
                  </a:path>
                </a:pathLst>
              </a:custGeom>
              <a:solidFill>
                <a:srgbClr val="E03E26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1" name="Google Shape;1921;p34"/>
              <p:cNvSpPr/>
              <p:nvPr/>
            </p:nvSpPr>
            <p:spPr>
              <a:xfrm>
                <a:off x="1475698" y="6616902"/>
                <a:ext cx="1295735" cy="2844887"/>
              </a:xfrm>
              <a:custGeom>
                <a:rect b="b" l="l" r="r" t="t"/>
                <a:pathLst>
                  <a:path extrusionOk="0" h="2844887" w="1295735">
                    <a:moveTo>
                      <a:pt x="0" y="2844886"/>
                    </a:moveTo>
                    <a:lnTo>
                      <a:pt x="0" y="103658"/>
                    </a:lnTo>
                    <a:cubicBezTo>
                      <a:pt x="0" y="46409"/>
                      <a:pt x="46410" y="0"/>
                      <a:pt x="103659" y="0"/>
                    </a:cubicBezTo>
                    <a:lnTo>
                      <a:pt x="1192076" y="0"/>
                    </a:lnTo>
                    <a:cubicBezTo>
                      <a:pt x="1249325" y="0"/>
                      <a:pt x="1295735" y="46409"/>
                      <a:pt x="1295735" y="103658"/>
                    </a:cubicBezTo>
                    <a:lnTo>
                      <a:pt x="1295735" y="2844886"/>
                    </a:lnTo>
                    <a:close/>
                  </a:path>
                </a:pathLst>
              </a:custGeom>
              <a:solidFill>
                <a:srgbClr val="E03E26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2" name="Google Shape;1922;p34"/>
              <p:cNvSpPr/>
              <p:nvPr/>
            </p:nvSpPr>
            <p:spPr>
              <a:xfrm>
                <a:off x="2951396" y="4251455"/>
                <a:ext cx="1295735" cy="5210334"/>
              </a:xfrm>
              <a:custGeom>
                <a:rect b="b" l="l" r="r" t="t"/>
                <a:pathLst>
                  <a:path extrusionOk="0" h="5210334" w="1295735">
                    <a:moveTo>
                      <a:pt x="0" y="5210333"/>
                    </a:moveTo>
                    <a:lnTo>
                      <a:pt x="0" y="103659"/>
                    </a:lnTo>
                    <a:cubicBezTo>
                      <a:pt x="0" y="46409"/>
                      <a:pt x="46410" y="0"/>
                      <a:pt x="103659" y="0"/>
                    </a:cubicBezTo>
                    <a:lnTo>
                      <a:pt x="1192076" y="0"/>
                    </a:lnTo>
                    <a:cubicBezTo>
                      <a:pt x="1249325" y="0"/>
                      <a:pt x="1295735" y="46409"/>
                      <a:pt x="1295735" y="103659"/>
                    </a:cubicBezTo>
                    <a:lnTo>
                      <a:pt x="1295735" y="5210333"/>
                    </a:lnTo>
                    <a:close/>
                  </a:path>
                </a:pathLst>
              </a:custGeom>
              <a:solidFill>
                <a:srgbClr val="E03E26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3" name="Google Shape;1923;p34"/>
              <p:cNvSpPr/>
              <p:nvPr/>
            </p:nvSpPr>
            <p:spPr>
              <a:xfrm>
                <a:off x="4427094" y="3462972"/>
                <a:ext cx="1295735" cy="5998816"/>
              </a:xfrm>
              <a:custGeom>
                <a:rect b="b" l="l" r="r" t="t"/>
                <a:pathLst>
                  <a:path extrusionOk="0" h="5998816" w="1295735">
                    <a:moveTo>
                      <a:pt x="0" y="5998816"/>
                    </a:moveTo>
                    <a:lnTo>
                      <a:pt x="0" y="103659"/>
                    </a:lnTo>
                    <a:cubicBezTo>
                      <a:pt x="0" y="46410"/>
                      <a:pt x="46409" y="0"/>
                      <a:pt x="103659" y="0"/>
                    </a:cubicBezTo>
                    <a:lnTo>
                      <a:pt x="1192076" y="0"/>
                    </a:lnTo>
                    <a:cubicBezTo>
                      <a:pt x="1249325" y="0"/>
                      <a:pt x="1295735" y="46410"/>
                      <a:pt x="1295735" y="103659"/>
                    </a:cubicBezTo>
                    <a:lnTo>
                      <a:pt x="1295735" y="5998816"/>
                    </a:lnTo>
                    <a:close/>
                  </a:path>
                </a:pathLst>
              </a:custGeom>
              <a:solidFill>
                <a:srgbClr val="E03E26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4" name="Google Shape;1924;p34"/>
              <p:cNvSpPr/>
              <p:nvPr/>
            </p:nvSpPr>
            <p:spPr>
              <a:xfrm>
                <a:off x="5902792" y="782132"/>
                <a:ext cx="1295734" cy="8679656"/>
              </a:xfrm>
              <a:custGeom>
                <a:rect b="b" l="l" r="r" t="t"/>
                <a:pathLst>
                  <a:path extrusionOk="0" h="8679656" w="1295734">
                    <a:moveTo>
                      <a:pt x="0" y="8679656"/>
                    </a:moveTo>
                    <a:lnTo>
                      <a:pt x="0" y="103659"/>
                    </a:lnTo>
                    <a:cubicBezTo>
                      <a:pt x="0" y="46410"/>
                      <a:pt x="46410" y="0"/>
                      <a:pt x="103659" y="0"/>
                    </a:cubicBezTo>
                    <a:lnTo>
                      <a:pt x="1192076" y="0"/>
                    </a:lnTo>
                    <a:cubicBezTo>
                      <a:pt x="1249325" y="0"/>
                      <a:pt x="1295735" y="46410"/>
                      <a:pt x="1295735" y="103659"/>
                    </a:cubicBezTo>
                    <a:lnTo>
                      <a:pt x="1295735" y="8679656"/>
                    </a:lnTo>
                    <a:close/>
                  </a:path>
                </a:pathLst>
              </a:custGeom>
              <a:solidFill>
                <a:srgbClr val="E03E26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5" name="Google Shape;1925;p34"/>
              <p:cNvSpPr/>
              <p:nvPr/>
            </p:nvSpPr>
            <p:spPr>
              <a:xfrm>
                <a:off x="0" y="8670130"/>
                <a:ext cx="1295735" cy="791658"/>
              </a:xfrm>
              <a:custGeom>
                <a:rect b="b" l="l" r="r" t="t"/>
                <a:pathLst>
                  <a:path extrusionOk="0" h="791658" w="1295735">
                    <a:moveTo>
                      <a:pt x="0" y="0"/>
                    </a:moveTo>
                    <a:lnTo>
                      <a:pt x="1295735" y="0"/>
                    </a:lnTo>
                    <a:lnTo>
                      <a:pt x="1295735" y="791658"/>
                    </a:lnTo>
                    <a:lnTo>
                      <a:pt x="0" y="791658"/>
                    </a:lnTo>
                    <a:close/>
                  </a:path>
                </a:pathLst>
              </a:custGeom>
              <a:solidFill>
                <a:srgbClr val="F2D925"/>
              </a:solidFill>
              <a:ln>
                <a:noFill/>
              </a:ln>
            </p:spPr>
          </p:sp>
          <p:sp>
            <p:nvSpPr>
              <p:cNvPr id="1926" name="Google Shape;1926;p34"/>
              <p:cNvSpPr/>
              <p:nvPr/>
            </p:nvSpPr>
            <p:spPr>
              <a:xfrm>
                <a:off x="1475698" y="8197394"/>
                <a:ext cx="1295735" cy="1264394"/>
              </a:xfrm>
              <a:custGeom>
                <a:rect b="b" l="l" r="r" t="t"/>
                <a:pathLst>
                  <a:path extrusionOk="0" h="1264394" w="1295735">
                    <a:moveTo>
                      <a:pt x="0" y="0"/>
                    </a:moveTo>
                    <a:lnTo>
                      <a:pt x="1295735" y="0"/>
                    </a:lnTo>
                    <a:lnTo>
                      <a:pt x="1295735" y="1264394"/>
                    </a:lnTo>
                    <a:lnTo>
                      <a:pt x="0" y="1264394"/>
                    </a:lnTo>
                    <a:close/>
                  </a:path>
                </a:pathLst>
              </a:custGeom>
              <a:solidFill>
                <a:srgbClr val="F2D925"/>
              </a:solidFill>
              <a:ln>
                <a:noFill/>
              </a:ln>
            </p:spPr>
          </p:sp>
          <p:sp>
            <p:nvSpPr>
              <p:cNvPr id="1927" name="Google Shape;1927;p34"/>
              <p:cNvSpPr/>
              <p:nvPr/>
            </p:nvSpPr>
            <p:spPr>
              <a:xfrm>
                <a:off x="2951396" y="7093455"/>
                <a:ext cx="1295735" cy="2368334"/>
              </a:xfrm>
              <a:custGeom>
                <a:rect b="b" l="l" r="r" t="t"/>
                <a:pathLst>
                  <a:path extrusionOk="0" h="2368334" w="1295735">
                    <a:moveTo>
                      <a:pt x="0" y="0"/>
                    </a:moveTo>
                    <a:lnTo>
                      <a:pt x="1295735" y="0"/>
                    </a:lnTo>
                    <a:lnTo>
                      <a:pt x="1295735" y="2368333"/>
                    </a:lnTo>
                    <a:lnTo>
                      <a:pt x="0" y="2368333"/>
                    </a:lnTo>
                    <a:close/>
                  </a:path>
                </a:pathLst>
              </a:custGeom>
              <a:solidFill>
                <a:srgbClr val="F2D925"/>
              </a:solidFill>
              <a:ln>
                <a:noFill/>
              </a:ln>
            </p:spPr>
          </p:sp>
          <p:sp>
            <p:nvSpPr>
              <p:cNvPr id="1928" name="Google Shape;1928;p34"/>
              <p:cNvSpPr/>
              <p:nvPr/>
            </p:nvSpPr>
            <p:spPr>
              <a:xfrm>
                <a:off x="4427094" y="6620244"/>
                <a:ext cx="1295735" cy="2841544"/>
              </a:xfrm>
              <a:custGeom>
                <a:rect b="b" l="l" r="r" t="t"/>
                <a:pathLst>
                  <a:path extrusionOk="0" h="2841544" w="1295735">
                    <a:moveTo>
                      <a:pt x="0" y="0"/>
                    </a:moveTo>
                    <a:lnTo>
                      <a:pt x="1295735" y="0"/>
                    </a:lnTo>
                    <a:lnTo>
                      <a:pt x="1295735" y="2841544"/>
                    </a:lnTo>
                    <a:lnTo>
                      <a:pt x="0" y="2841544"/>
                    </a:lnTo>
                    <a:close/>
                  </a:path>
                </a:pathLst>
              </a:custGeom>
              <a:solidFill>
                <a:srgbClr val="F2D925"/>
              </a:solidFill>
              <a:ln>
                <a:noFill/>
              </a:ln>
            </p:spPr>
          </p:sp>
          <p:sp>
            <p:nvSpPr>
              <p:cNvPr id="1929" name="Google Shape;1929;p34"/>
              <p:cNvSpPr/>
              <p:nvPr/>
            </p:nvSpPr>
            <p:spPr>
              <a:xfrm>
                <a:off x="5902792" y="5516490"/>
                <a:ext cx="1295734" cy="3945298"/>
              </a:xfrm>
              <a:custGeom>
                <a:rect b="b" l="l" r="r" t="t"/>
                <a:pathLst>
                  <a:path extrusionOk="0" h="3945298" w="1295734">
                    <a:moveTo>
                      <a:pt x="0" y="0"/>
                    </a:moveTo>
                    <a:lnTo>
                      <a:pt x="1295735" y="0"/>
                    </a:lnTo>
                    <a:lnTo>
                      <a:pt x="1295735" y="3945298"/>
                    </a:lnTo>
                    <a:lnTo>
                      <a:pt x="0" y="3945298"/>
                    </a:lnTo>
                    <a:close/>
                  </a:path>
                </a:pathLst>
              </a:custGeom>
              <a:solidFill>
                <a:srgbClr val="F2D925"/>
              </a:solidFill>
              <a:ln>
                <a:noFill/>
              </a:ln>
            </p:spPr>
          </p:sp>
        </p:grpSp>
      </p:grpSp>
      <p:sp>
        <p:nvSpPr>
          <p:cNvPr id="1930" name="Google Shape;1930;p34"/>
          <p:cNvSpPr/>
          <p:nvPr/>
        </p:nvSpPr>
        <p:spPr>
          <a:xfrm>
            <a:off x="0" y="-10631"/>
            <a:ext cx="5046300" cy="5154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31" name="Google Shape;1931;p34"/>
          <p:cNvGrpSpPr/>
          <p:nvPr/>
        </p:nvGrpSpPr>
        <p:grpSpPr>
          <a:xfrm>
            <a:off x="571264" y="1246556"/>
            <a:ext cx="3418538" cy="2586708"/>
            <a:chOff x="0" y="0"/>
            <a:chExt cx="9116100" cy="6897887"/>
          </a:xfrm>
        </p:grpSpPr>
        <p:sp>
          <p:nvSpPr>
            <p:cNvPr id="1932" name="Google Shape;1932;p34"/>
            <p:cNvSpPr txBox="1"/>
            <p:nvPr/>
          </p:nvSpPr>
          <p:spPr>
            <a:xfrm>
              <a:off x="0" y="0"/>
              <a:ext cx="9116100" cy="517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200">
                  <a:solidFill>
                    <a:schemeClr val="lt1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Write Your Topic or Idea on Social Media</a:t>
              </a:r>
              <a:endParaRPr b="1" sz="42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1933" name="Google Shape;1933;p34"/>
            <p:cNvSpPr txBox="1"/>
            <p:nvPr/>
          </p:nvSpPr>
          <p:spPr>
            <a:xfrm>
              <a:off x="0" y="5420087"/>
              <a:ext cx="69210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lt1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Elaborate on what you want to discuss. </a:t>
              </a:r>
              <a:endParaRPr sz="1800">
                <a:solidFill>
                  <a:schemeClr val="lt1"/>
                </a:solidFill>
                <a:latin typeface="Dosis ExtraBold"/>
                <a:ea typeface="Dosis ExtraBold"/>
                <a:cs typeface="Dosis ExtraBold"/>
                <a:sym typeface="Dosis ExtraBold"/>
              </a:endParaRPr>
            </a:p>
          </p:txBody>
        </p:sp>
      </p:grpSp>
      <p:grpSp>
        <p:nvGrpSpPr>
          <p:cNvPr id="1934" name="Google Shape;1934;p34"/>
          <p:cNvGrpSpPr/>
          <p:nvPr/>
        </p:nvGrpSpPr>
        <p:grpSpPr>
          <a:xfrm rot="1087484">
            <a:off x="336952" y="-50419"/>
            <a:ext cx="1269298" cy="1116590"/>
            <a:chOff x="389472" y="2908610"/>
            <a:chExt cx="1054934" cy="928016"/>
          </a:xfrm>
        </p:grpSpPr>
        <p:sp>
          <p:nvSpPr>
            <p:cNvPr id="1935" name="Google Shape;1935;p34"/>
            <p:cNvSpPr/>
            <p:nvPr/>
          </p:nvSpPr>
          <p:spPr>
            <a:xfrm rot="-465910">
              <a:off x="441407" y="2971958"/>
              <a:ext cx="951067" cy="804068"/>
            </a:xfrm>
            <a:custGeom>
              <a:rect b="b" l="l" r="r" t="t"/>
              <a:pathLst>
                <a:path extrusionOk="0" h="1608377" w="1903729">
                  <a:moveTo>
                    <a:pt x="1895024" y="766815"/>
                  </a:moveTo>
                  <a:cubicBezTo>
                    <a:pt x="1894186" y="686757"/>
                    <a:pt x="1896052" y="606623"/>
                    <a:pt x="1892930" y="526641"/>
                  </a:cubicBezTo>
                  <a:cubicBezTo>
                    <a:pt x="1891445" y="447610"/>
                    <a:pt x="1891711" y="368541"/>
                    <a:pt x="1891254" y="289510"/>
                  </a:cubicBezTo>
                  <a:cubicBezTo>
                    <a:pt x="1892016" y="247426"/>
                    <a:pt x="1891673" y="205152"/>
                    <a:pt x="1880136" y="164324"/>
                  </a:cubicBezTo>
                  <a:cubicBezTo>
                    <a:pt x="1862812" y="82591"/>
                    <a:pt x="1814114" y="62044"/>
                    <a:pt x="1739602" y="45112"/>
                  </a:cubicBezTo>
                  <a:cubicBezTo>
                    <a:pt x="1667944" y="32936"/>
                    <a:pt x="1595031" y="32137"/>
                    <a:pt x="1522536" y="30196"/>
                  </a:cubicBezTo>
                  <a:cubicBezTo>
                    <a:pt x="1447109" y="27494"/>
                    <a:pt x="1371606" y="28027"/>
                    <a:pt x="1296142" y="27761"/>
                  </a:cubicBezTo>
                  <a:cubicBezTo>
                    <a:pt x="1203239" y="23765"/>
                    <a:pt x="1110297" y="23803"/>
                    <a:pt x="1017318" y="23842"/>
                  </a:cubicBezTo>
                  <a:cubicBezTo>
                    <a:pt x="996605" y="23880"/>
                    <a:pt x="975931" y="23880"/>
                    <a:pt x="955218" y="23842"/>
                  </a:cubicBezTo>
                  <a:cubicBezTo>
                    <a:pt x="899514" y="23423"/>
                    <a:pt x="844039" y="18781"/>
                    <a:pt x="788335" y="17639"/>
                  </a:cubicBezTo>
                  <a:cubicBezTo>
                    <a:pt x="740665" y="15889"/>
                    <a:pt x="692995" y="16003"/>
                    <a:pt x="645325" y="16155"/>
                  </a:cubicBezTo>
                  <a:cubicBezTo>
                    <a:pt x="617607" y="16231"/>
                    <a:pt x="589850" y="16308"/>
                    <a:pt x="562131" y="16041"/>
                  </a:cubicBezTo>
                  <a:cubicBezTo>
                    <a:pt x="514804" y="15470"/>
                    <a:pt x="467896" y="9154"/>
                    <a:pt x="420797" y="5235"/>
                  </a:cubicBezTo>
                  <a:cubicBezTo>
                    <a:pt x="358582" y="3789"/>
                    <a:pt x="296254" y="3713"/>
                    <a:pt x="233963" y="2381"/>
                  </a:cubicBezTo>
                  <a:cubicBezTo>
                    <a:pt x="197753" y="2039"/>
                    <a:pt x="161620" y="-625"/>
                    <a:pt x="125373" y="136"/>
                  </a:cubicBezTo>
                  <a:cubicBezTo>
                    <a:pt x="122022" y="250"/>
                    <a:pt x="118634" y="212"/>
                    <a:pt x="115283" y="212"/>
                  </a:cubicBezTo>
                  <a:cubicBezTo>
                    <a:pt x="110752" y="174"/>
                    <a:pt x="106221" y="136"/>
                    <a:pt x="101690" y="479"/>
                  </a:cubicBezTo>
                  <a:cubicBezTo>
                    <a:pt x="93504" y="1886"/>
                    <a:pt x="85965" y="6338"/>
                    <a:pt x="79797" y="11703"/>
                  </a:cubicBezTo>
                  <a:cubicBezTo>
                    <a:pt x="51012" y="26733"/>
                    <a:pt x="31823" y="48270"/>
                    <a:pt x="26606" y="80841"/>
                  </a:cubicBezTo>
                  <a:cubicBezTo>
                    <a:pt x="19182" y="114516"/>
                    <a:pt x="15108" y="148799"/>
                    <a:pt x="11490" y="183083"/>
                  </a:cubicBezTo>
                  <a:cubicBezTo>
                    <a:pt x="3723" y="281367"/>
                    <a:pt x="2619" y="380184"/>
                    <a:pt x="1477" y="478735"/>
                  </a:cubicBezTo>
                  <a:cubicBezTo>
                    <a:pt x="258" y="599735"/>
                    <a:pt x="182" y="720698"/>
                    <a:pt x="144" y="841698"/>
                  </a:cubicBezTo>
                  <a:cubicBezTo>
                    <a:pt x="-655" y="920082"/>
                    <a:pt x="1705" y="998695"/>
                    <a:pt x="11452" y="1076546"/>
                  </a:cubicBezTo>
                  <a:cubicBezTo>
                    <a:pt x="15184" y="1109422"/>
                    <a:pt x="26759" y="1142868"/>
                    <a:pt x="51088" y="1166231"/>
                  </a:cubicBezTo>
                  <a:cubicBezTo>
                    <a:pt x="83490" y="1193247"/>
                    <a:pt x="122175" y="1213033"/>
                    <a:pt x="163867" y="1220681"/>
                  </a:cubicBezTo>
                  <a:cubicBezTo>
                    <a:pt x="238532" y="1240201"/>
                    <a:pt x="315596" y="1245794"/>
                    <a:pt x="392393" y="1249942"/>
                  </a:cubicBezTo>
                  <a:cubicBezTo>
                    <a:pt x="455788" y="1255003"/>
                    <a:pt x="520439" y="1261585"/>
                    <a:pt x="584215" y="1265010"/>
                  </a:cubicBezTo>
                  <a:cubicBezTo>
                    <a:pt x="624841" y="1267255"/>
                    <a:pt x="665581" y="1264896"/>
                    <a:pt x="706207" y="1267407"/>
                  </a:cubicBezTo>
                  <a:cubicBezTo>
                    <a:pt x="727453" y="1301500"/>
                    <a:pt x="747176" y="1336583"/>
                    <a:pt x="769755" y="1369915"/>
                  </a:cubicBezTo>
                  <a:cubicBezTo>
                    <a:pt x="796559" y="1415614"/>
                    <a:pt x="825953" y="1459600"/>
                    <a:pt x="855499" y="1503548"/>
                  </a:cubicBezTo>
                  <a:cubicBezTo>
                    <a:pt x="874080" y="1531515"/>
                    <a:pt x="890110" y="1561119"/>
                    <a:pt x="910289" y="1588020"/>
                  </a:cubicBezTo>
                  <a:cubicBezTo>
                    <a:pt x="916572" y="1595060"/>
                    <a:pt x="920417" y="1606475"/>
                    <a:pt x="930583" y="1608377"/>
                  </a:cubicBezTo>
                  <a:cubicBezTo>
                    <a:pt x="930850" y="1608377"/>
                    <a:pt x="931116" y="1608377"/>
                    <a:pt x="931383" y="1608377"/>
                  </a:cubicBezTo>
                  <a:cubicBezTo>
                    <a:pt x="952819" y="1608377"/>
                    <a:pt x="971248" y="1572077"/>
                    <a:pt x="983546" y="1556743"/>
                  </a:cubicBezTo>
                  <a:cubicBezTo>
                    <a:pt x="1008180" y="1519606"/>
                    <a:pt x="1031939" y="1481707"/>
                    <a:pt x="1051929" y="1441830"/>
                  </a:cubicBezTo>
                  <a:cubicBezTo>
                    <a:pt x="1070052" y="1401877"/>
                    <a:pt x="1094953" y="1365501"/>
                    <a:pt x="1113153" y="1325586"/>
                  </a:cubicBezTo>
                  <a:cubicBezTo>
                    <a:pt x="1181041" y="1312611"/>
                    <a:pt x="1251175" y="1314361"/>
                    <a:pt x="1320319" y="1312383"/>
                  </a:cubicBezTo>
                  <a:cubicBezTo>
                    <a:pt x="1357861" y="1309910"/>
                    <a:pt x="1395517" y="1310024"/>
                    <a:pt x="1433098" y="1311165"/>
                  </a:cubicBezTo>
                  <a:cubicBezTo>
                    <a:pt x="1480920" y="1311926"/>
                    <a:pt x="1527105" y="1310633"/>
                    <a:pt x="1575079" y="1314932"/>
                  </a:cubicBezTo>
                  <a:cubicBezTo>
                    <a:pt x="1642967" y="1317520"/>
                    <a:pt x="1711997" y="1327527"/>
                    <a:pt x="1778666" y="1309681"/>
                  </a:cubicBezTo>
                  <a:cubicBezTo>
                    <a:pt x="1811944" y="1305077"/>
                    <a:pt x="1840767" y="1283350"/>
                    <a:pt x="1856225" y="1253823"/>
                  </a:cubicBezTo>
                  <a:cubicBezTo>
                    <a:pt x="1886571" y="1207478"/>
                    <a:pt x="1902334" y="1153750"/>
                    <a:pt x="1903248" y="1098539"/>
                  </a:cubicBezTo>
                  <a:cubicBezTo>
                    <a:pt x="1905723" y="987888"/>
                    <a:pt x="1897993" y="877314"/>
                    <a:pt x="1895024" y="7668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36" name="Google Shape;1936;p34"/>
            <p:cNvGrpSpPr/>
            <p:nvPr/>
          </p:nvGrpSpPr>
          <p:grpSpPr>
            <a:xfrm rot="-476624">
              <a:off x="440475" y="2970525"/>
              <a:ext cx="951860" cy="804185"/>
              <a:chOff x="576232" y="5636268"/>
              <a:chExt cx="1903729" cy="1608377"/>
            </a:xfrm>
          </p:grpSpPr>
          <p:grpSp>
            <p:nvGrpSpPr>
              <p:cNvPr id="1937" name="Google Shape;1937;p34"/>
              <p:cNvGrpSpPr/>
              <p:nvPr/>
            </p:nvGrpSpPr>
            <p:grpSpPr>
              <a:xfrm>
                <a:off x="576232" y="5636268"/>
                <a:ext cx="1903729" cy="1608377"/>
                <a:chOff x="576232" y="5636268"/>
                <a:chExt cx="1903729" cy="1608377"/>
              </a:xfrm>
            </p:grpSpPr>
            <p:sp>
              <p:nvSpPr>
                <p:cNvPr id="1938" name="Google Shape;1938;p34"/>
                <p:cNvSpPr/>
                <p:nvPr/>
              </p:nvSpPr>
              <p:spPr>
                <a:xfrm>
                  <a:off x="576232" y="5636268"/>
                  <a:ext cx="1903729" cy="1608377"/>
                </a:xfrm>
                <a:custGeom>
                  <a:rect b="b" l="l" r="r" t="t"/>
                  <a:pathLst>
                    <a:path extrusionOk="0" h="1608377" w="1903729">
                      <a:moveTo>
                        <a:pt x="1895024" y="766815"/>
                      </a:moveTo>
                      <a:cubicBezTo>
                        <a:pt x="1894186" y="686757"/>
                        <a:pt x="1896052" y="606623"/>
                        <a:pt x="1892930" y="526641"/>
                      </a:cubicBezTo>
                      <a:cubicBezTo>
                        <a:pt x="1891445" y="447610"/>
                        <a:pt x="1891711" y="368541"/>
                        <a:pt x="1891254" y="289510"/>
                      </a:cubicBezTo>
                      <a:cubicBezTo>
                        <a:pt x="1892016" y="247426"/>
                        <a:pt x="1891673" y="205152"/>
                        <a:pt x="1880136" y="164324"/>
                      </a:cubicBezTo>
                      <a:cubicBezTo>
                        <a:pt x="1862812" y="82591"/>
                        <a:pt x="1814114" y="62044"/>
                        <a:pt x="1739602" y="45112"/>
                      </a:cubicBezTo>
                      <a:cubicBezTo>
                        <a:pt x="1667944" y="32936"/>
                        <a:pt x="1595031" y="32137"/>
                        <a:pt x="1522536" y="30196"/>
                      </a:cubicBezTo>
                      <a:cubicBezTo>
                        <a:pt x="1447109" y="27494"/>
                        <a:pt x="1371606" y="28027"/>
                        <a:pt x="1296142" y="27761"/>
                      </a:cubicBezTo>
                      <a:cubicBezTo>
                        <a:pt x="1203239" y="23765"/>
                        <a:pt x="1110297" y="23803"/>
                        <a:pt x="1017318" y="23842"/>
                      </a:cubicBezTo>
                      <a:cubicBezTo>
                        <a:pt x="996605" y="23880"/>
                        <a:pt x="975931" y="23880"/>
                        <a:pt x="955218" y="23842"/>
                      </a:cubicBezTo>
                      <a:cubicBezTo>
                        <a:pt x="899514" y="23423"/>
                        <a:pt x="844039" y="18781"/>
                        <a:pt x="788335" y="17639"/>
                      </a:cubicBezTo>
                      <a:cubicBezTo>
                        <a:pt x="740665" y="15889"/>
                        <a:pt x="692995" y="16003"/>
                        <a:pt x="645325" y="16155"/>
                      </a:cubicBezTo>
                      <a:cubicBezTo>
                        <a:pt x="617607" y="16231"/>
                        <a:pt x="589850" y="16308"/>
                        <a:pt x="562131" y="16041"/>
                      </a:cubicBezTo>
                      <a:cubicBezTo>
                        <a:pt x="514804" y="15470"/>
                        <a:pt x="467896" y="9154"/>
                        <a:pt x="420797" y="5235"/>
                      </a:cubicBezTo>
                      <a:cubicBezTo>
                        <a:pt x="358582" y="3789"/>
                        <a:pt x="296254" y="3713"/>
                        <a:pt x="233963" y="2381"/>
                      </a:cubicBezTo>
                      <a:cubicBezTo>
                        <a:pt x="197753" y="2039"/>
                        <a:pt x="161620" y="-625"/>
                        <a:pt x="125373" y="136"/>
                      </a:cubicBezTo>
                      <a:cubicBezTo>
                        <a:pt x="122022" y="250"/>
                        <a:pt x="118634" y="212"/>
                        <a:pt x="115283" y="212"/>
                      </a:cubicBezTo>
                      <a:cubicBezTo>
                        <a:pt x="110752" y="174"/>
                        <a:pt x="106221" y="136"/>
                        <a:pt x="101690" y="479"/>
                      </a:cubicBezTo>
                      <a:cubicBezTo>
                        <a:pt x="93504" y="1886"/>
                        <a:pt x="85965" y="6338"/>
                        <a:pt x="79797" y="11703"/>
                      </a:cubicBezTo>
                      <a:cubicBezTo>
                        <a:pt x="51012" y="26733"/>
                        <a:pt x="31823" y="48270"/>
                        <a:pt x="26606" y="80841"/>
                      </a:cubicBezTo>
                      <a:cubicBezTo>
                        <a:pt x="19182" y="114516"/>
                        <a:pt x="15108" y="148799"/>
                        <a:pt x="11490" y="183083"/>
                      </a:cubicBezTo>
                      <a:cubicBezTo>
                        <a:pt x="3723" y="281367"/>
                        <a:pt x="2619" y="380184"/>
                        <a:pt x="1477" y="478735"/>
                      </a:cubicBezTo>
                      <a:cubicBezTo>
                        <a:pt x="258" y="599735"/>
                        <a:pt x="182" y="720698"/>
                        <a:pt x="144" y="841698"/>
                      </a:cubicBezTo>
                      <a:cubicBezTo>
                        <a:pt x="-655" y="920082"/>
                        <a:pt x="1705" y="998695"/>
                        <a:pt x="11452" y="1076546"/>
                      </a:cubicBezTo>
                      <a:cubicBezTo>
                        <a:pt x="15184" y="1109422"/>
                        <a:pt x="26759" y="1142868"/>
                        <a:pt x="51088" y="1166231"/>
                      </a:cubicBezTo>
                      <a:cubicBezTo>
                        <a:pt x="83490" y="1193247"/>
                        <a:pt x="122175" y="1213033"/>
                        <a:pt x="163867" y="1220681"/>
                      </a:cubicBezTo>
                      <a:cubicBezTo>
                        <a:pt x="238532" y="1240201"/>
                        <a:pt x="315596" y="1245794"/>
                        <a:pt x="392393" y="1249942"/>
                      </a:cubicBezTo>
                      <a:cubicBezTo>
                        <a:pt x="455788" y="1255003"/>
                        <a:pt x="520439" y="1261585"/>
                        <a:pt x="584215" y="1265010"/>
                      </a:cubicBezTo>
                      <a:cubicBezTo>
                        <a:pt x="624841" y="1267255"/>
                        <a:pt x="665581" y="1264896"/>
                        <a:pt x="706207" y="1267407"/>
                      </a:cubicBezTo>
                      <a:cubicBezTo>
                        <a:pt x="727453" y="1301500"/>
                        <a:pt x="747176" y="1336583"/>
                        <a:pt x="769755" y="1369915"/>
                      </a:cubicBezTo>
                      <a:cubicBezTo>
                        <a:pt x="796559" y="1415614"/>
                        <a:pt x="825953" y="1459600"/>
                        <a:pt x="855499" y="1503548"/>
                      </a:cubicBezTo>
                      <a:cubicBezTo>
                        <a:pt x="874080" y="1531515"/>
                        <a:pt x="890110" y="1561119"/>
                        <a:pt x="910289" y="1588020"/>
                      </a:cubicBezTo>
                      <a:cubicBezTo>
                        <a:pt x="916572" y="1595060"/>
                        <a:pt x="920417" y="1606475"/>
                        <a:pt x="930583" y="1608377"/>
                      </a:cubicBezTo>
                      <a:cubicBezTo>
                        <a:pt x="930850" y="1608377"/>
                        <a:pt x="931116" y="1608377"/>
                        <a:pt x="931383" y="1608377"/>
                      </a:cubicBezTo>
                      <a:cubicBezTo>
                        <a:pt x="952819" y="1608377"/>
                        <a:pt x="971248" y="1572077"/>
                        <a:pt x="983546" y="1556743"/>
                      </a:cubicBezTo>
                      <a:cubicBezTo>
                        <a:pt x="1008180" y="1519606"/>
                        <a:pt x="1031939" y="1481707"/>
                        <a:pt x="1051929" y="1441830"/>
                      </a:cubicBezTo>
                      <a:cubicBezTo>
                        <a:pt x="1070052" y="1401877"/>
                        <a:pt x="1094953" y="1365501"/>
                        <a:pt x="1113153" y="1325586"/>
                      </a:cubicBezTo>
                      <a:cubicBezTo>
                        <a:pt x="1181041" y="1312611"/>
                        <a:pt x="1251175" y="1314361"/>
                        <a:pt x="1320319" y="1312383"/>
                      </a:cubicBezTo>
                      <a:cubicBezTo>
                        <a:pt x="1357861" y="1309910"/>
                        <a:pt x="1395517" y="1310024"/>
                        <a:pt x="1433098" y="1311165"/>
                      </a:cubicBezTo>
                      <a:cubicBezTo>
                        <a:pt x="1480920" y="1311926"/>
                        <a:pt x="1527105" y="1310633"/>
                        <a:pt x="1575079" y="1314932"/>
                      </a:cubicBezTo>
                      <a:cubicBezTo>
                        <a:pt x="1642967" y="1317520"/>
                        <a:pt x="1711997" y="1327527"/>
                        <a:pt x="1778666" y="1309681"/>
                      </a:cubicBezTo>
                      <a:cubicBezTo>
                        <a:pt x="1811944" y="1305077"/>
                        <a:pt x="1840767" y="1283350"/>
                        <a:pt x="1856225" y="1253823"/>
                      </a:cubicBezTo>
                      <a:cubicBezTo>
                        <a:pt x="1886571" y="1207478"/>
                        <a:pt x="1902334" y="1153750"/>
                        <a:pt x="1903248" y="1098539"/>
                      </a:cubicBezTo>
                      <a:cubicBezTo>
                        <a:pt x="1905723" y="987888"/>
                        <a:pt x="1897993" y="877314"/>
                        <a:pt x="1895024" y="766815"/>
                      </a:cubicBezTo>
                      <a:close/>
                      <a:moveTo>
                        <a:pt x="1881393" y="1099452"/>
                      </a:moveTo>
                      <a:cubicBezTo>
                        <a:pt x="1880251" y="1157746"/>
                        <a:pt x="1862584" y="1205765"/>
                        <a:pt x="1830487" y="1254204"/>
                      </a:cubicBezTo>
                      <a:cubicBezTo>
                        <a:pt x="1822681" y="1264858"/>
                        <a:pt x="1812287" y="1273762"/>
                        <a:pt x="1800826" y="1280306"/>
                      </a:cubicBezTo>
                      <a:cubicBezTo>
                        <a:pt x="1788870" y="1286090"/>
                        <a:pt x="1775582" y="1287840"/>
                        <a:pt x="1762751" y="1290770"/>
                      </a:cubicBezTo>
                      <a:cubicBezTo>
                        <a:pt x="1721782" y="1301082"/>
                        <a:pt x="1679329" y="1298152"/>
                        <a:pt x="1637522" y="1296858"/>
                      </a:cubicBezTo>
                      <a:cubicBezTo>
                        <a:pt x="1574318" y="1291912"/>
                        <a:pt x="1510847" y="1288944"/>
                        <a:pt x="1447109" y="1289629"/>
                      </a:cubicBezTo>
                      <a:cubicBezTo>
                        <a:pt x="1405836" y="1288563"/>
                        <a:pt x="1364448" y="1287536"/>
                        <a:pt x="1323251" y="1290428"/>
                      </a:cubicBezTo>
                      <a:cubicBezTo>
                        <a:pt x="1266481" y="1291874"/>
                        <a:pt x="1209978" y="1291759"/>
                        <a:pt x="1153322" y="1297581"/>
                      </a:cubicBezTo>
                      <a:cubicBezTo>
                        <a:pt x="1139349" y="1298799"/>
                        <a:pt x="1125451" y="1300968"/>
                        <a:pt x="1111706" y="1303707"/>
                      </a:cubicBezTo>
                      <a:cubicBezTo>
                        <a:pt x="1106604" y="1304697"/>
                        <a:pt x="1101083" y="1305458"/>
                        <a:pt x="1097238" y="1309339"/>
                      </a:cubicBezTo>
                      <a:cubicBezTo>
                        <a:pt x="1093887" y="1313030"/>
                        <a:pt x="1093164" y="1318090"/>
                        <a:pt x="1090689" y="1322390"/>
                      </a:cubicBezTo>
                      <a:cubicBezTo>
                        <a:pt x="1076335" y="1351803"/>
                        <a:pt x="1059087" y="1380265"/>
                        <a:pt x="1043476" y="1409107"/>
                      </a:cubicBezTo>
                      <a:cubicBezTo>
                        <a:pt x="1030340" y="1437150"/>
                        <a:pt x="1016100" y="1464623"/>
                        <a:pt x="999537" y="1490916"/>
                      </a:cubicBezTo>
                      <a:cubicBezTo>
                        <a:pt x="979319" y="1522840"/>
                        <a:pt x="960777" y="1556667"/>
                        <a:pt x="934619" y="1584215"/>
                      </a:cubicBezTo>
                      <a:cubicBezTo>
                        <a:pt x="934543" y="1584139"/>
                        <a:pt x="934505" y="1584025"/>
                        <a:pt x="934391" y="1583949"/>
                      </a:cubicBezTo>
                      <a:cubicBezTo>
                        <a:pt x="932145" y="1580867"/>
                        <a:pt x="929860" y="1577785"/>
                        <a:pt x="927575" y="1574703"/>
                      </a:cubicBezTo>
                      <a:cubicBezTo>
                        <a:pt x="893232" y="1525504"/>
                        <a:pt x="863609" y="1473032"/>
                        <a:pt x="828428" y="1424327"/>
                      </a:cubicBezTo>
                      <a:cubicBezTo>
                        <a:pt x="803908" y="1383727"/>
                        <a:pt x="778664" y="1343128"/>
                        <a:pt x="752925" y="1303213"/>
                      </a:cubicBezTo>
                      <a:cubicBezTo>
                        <a:pt x="742721" y="1286394"/>
                        <a:pt x="734002" y="1268625"/>
                        <a:pt x="722351" y="1252758"/>
                      </a:cubicBezTo>
                      <a:cubicBezTo>
                        <a:pt x="716449" y="1245680"/>
                        <a:pt x="707616" y="1245033"/>
                        <a:pt x="698707" y="1245033"/>
                      </a:cubicBezTo>
                      <a:cubicBezTo>
                        <a:pt x="697679" y="1245033"/>
                        <a:pt x="696650" y="1245033"/>
                        <a:pt x="695622" y="1245033"/>
                      </a:cubicBezTo>
                      <a:cubicBezTo>
                        <a:pt x="691853" y="1245072"/>
                        <a:pt x="688160" y="1245072"/>
                        <a:pt x="684695" y="1244691"/>
                      </a:cubicBezTo>
                      <a:cubicBezTo>
                        <a:pt x="666419" y="1244310"/>
                        <a:pt x="648181" y="1244463"/>
                        <a:pt x="629905" y="1244387"/>
                      </a:cubicBezTo>
                      <a:cubicBezTo>
                        <a:pt x="592401" y="1244425"/>
                        <a:pt x="555811" y="1241457"/>
                        <a:pt x="517926" y="1238831"/>
                      </a:cubicBezTo>
                      <a:cubicBezTo>
                        <a:pt x="480118" y="1235749"/>
                        <a:pt x="442385" y="1232287"/>
                        <a:pt x="404577" y="1229090"/>
                      </a:cubicBezTo>
                      <a:cubicBezTo>
                        <a:pt x="341753" y="1224600"/>
                        <a:pt x="278358" y="1222622"/>
                        <a:pt x="216372" y="1210065"/>
                      </a:cubicBezTo>
                      <a:cubicBezTo>
                        <a:pt x="177269" y="1200895"/>
                        <a:pt x="132721" y="1195910"/>
                        <a:pt x="98378" y="1172471"/>
                      </a:cubicBezTo>
                      <a:cubicBezTo>
                        <a:pt x="79531" y="1161817"/>
                        <a:pt x="60531" y="1149755"/>
                        <a:pt x="50289" y="1129969"/>
                      </a:cubicBezTo>
                      <a:cubicBezTo>
                        <a:pt x="28091" y="1090244"/>
                        <a:pt x="30642" y="1042339"/>
                        <a:pt x="25921" y="998314"/>
                      </a:cubicBezTo>
                      <a:cubicBezTo>
                        <a:pt x="20933" y="935112"/>
                        <a:pt x="21809" y="869932"/>
                        <a:pt x="21885" y="806350"/>
                      </a:cubicBezTo>
                      <a:cubicBezTo>
                        <a:pt x="22456" y="645891"/>
                        <a:pt x="21085" y="485318"/>
                        <a:pt x="25807" y="324935"/>
                      </a:cubicBezTo>
                      <a:cubicBezTo>
                        <a:pt x="27215" y="253971"/>
                        <a:pt x="29652" y="183007"/>
                        <a:pt x="40313" y="112765"/>
                      </a:cubicBezTo>
                      <a:cubicBezTo>
                        <a:pt x="45035" y="83733"/>
                        <a:pt x="47395" y="50211"/>
                        <a:pt x="73743" y="32060"/>
                      </a:cubicBezTo>
                      <a:cubicBezTo>
                        <a:pt x="79607" y="32517"/>
                        <a:pt x="83566" y="26429"/>
                        <a:pt x="89164" y="25211"/>
                      </a:cubicBezTo>
                      <a:cubicBezTo>
                        <a:pt x="97312" y="21711"/>
                        <a:pt x="105079" y="21939"/>
                        <a:pt x="114026" y="22129"/>
                      </a:cubicBezTo>
                      <a:cubicBezTo>
                        <a:pt x="154234" y="21064"/>
                        <a:pt x="194441" y="23765"/>
                        <a:pt x="234648" y="24298"/>
                      </a:cubicBezTo>
                      <a:cubicBezTo>
                        <a:pt x="296710" y="25744"/>
                        <a:pt x="358811" y="25592"/>
                        <a:pt x="420835" y="27114"/>
                      </a:cubicBezTo>
                      <a:cubicBezTo>
                        <a:pt x="454646" y="29587"/>
                        <a:pt x="488418" y="34800"/>
                        <a:pt x="522343" y="36246"/>
                      </a:cubicBezTo>
                      <a:cubicBezTo>
                        <a:pt x="567195" y="38605"/>
                        <a:pt x="612086" y="38339"/>
                        <a:pt x="656976" y="38110"/>
                      </a:cubicBezTo>
                      <a:cubicBezTo>
                        <a:pt x="686408" y="37958"/>
                        <a:pt x="715878" y="37806"/>
                        <a:pt x="745310" y="38377"/>
                      </a:cubicBezTo>
                      <a:cubicBezTo>
                        <a:pt x="820661" y="39290"/>
                        <a:pt x="895821" y="45606"/>
                        <a:pt x="971171" y="45835"/>
                      </a:cubicBezTo>
                      <a:cubicBezTo>
                        <a:pt x="1000108" y="45987"/>
                        <a:pt x="1029122" y="45911"/>
                        <a:pt x="1058059" y="45797"/>
                      </a:cubicBezTo>
                      <a:cubicBezTo>
                        <a:pt x="1114790" y="45606"/>
                        <a:pt x="1171522" y="45416"/>
                        <a:pt x="1228216" y="47357"/>
                      </a:cubicBezTo>
                      <a:cubicBezTo>
                        <a:pt x="1302843" y="51276"/>
                        <a:pt x="1377584" y="48803"/>
                        <a:pt x="1452249" y="50629"/>
                      </a:cubicBezTo>
                      <a:cubicBezTo>
                        <a:pt x="1516596" y="51542"/>
                        <a:pt x="1581019" y="52760"/>
                        <a:pt x="1645251" y="56489"/>
                      </a:cubicBezTo>
                      <a:cubicBezTo>
                        <a:pt x="1698062" y="60370"/>
                        <a:pt x="1752852" y="65240"/>
                        <a:pt x="1801778" y="87652"/>
                      </a:cubicBezTo>
                      <a:cubicBezTo>
                        <a:pt x="1835474" y="102111"/>
                        <a:pt x="1852189" y="136699"/>
                        <a:pt x="1859271" y="170869"/>
                      </a:cubicBezTo>
                      <a:cubicBezTo>
                        <a:pt x="1874730" y="226308"/>
                        <a:pt x="1868028" y="284525"/>
                        <a:pt x="1869666" y="341449"/>
                      </a:cubicBezTo>
                      <a:cubicBezTo>
                        <a:pt x="1870161" y="403737"/>
                        <a:pt x="1869742" y="465988"/>
                        <a:pt x="1871151" y="528239"/>
                      </a:cubicBezTo>
                      <a:cubicBezTo>
                        <a:pt x="1874349" y="608601"/>
                        <a:pt x="1872293" y="689116"/>
                        <a:pt x="1873245" y="769517"/>
                      </a:cubicBezTo>
                      <a:cubicBezTo>
                        <a:pt x="1876329" y="879445"/>
                        <a:pt x="1883944" y="989448"/>
                        <a:pt x="1881393" y="1099452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39" name="Google Shape;1939;p34"/>
                <p:cNvSpPr/>
                <p:nvPr/>
              </p:nvSpPr>
              <p:spPr>
                <a:xfrm>
                  <a:off x="887664" y="5800991"/>
                  <a:ext cx="1263323" cy="925596"/>
                </a:xfrm>
                <a:custGeom>
                  <a:rect b="b" l="l" r="r" t="t"/>
                  <a:pathLst>
                    <a:path extrusionOk="0" h="925596" w="1263323">
                      <a:moveTo>
                        <a:pt x="1144929" y="317360"/>
                      </a:moveTo>
                      <a:cubicBezTo>
                        <a:pt x="1091471" y="315343"/>
                        <a:pt x="1038014" y="313288"/>
                        <a:pt x="984481" y="312680"/>
                      </a:cubicBezTo>
                      <a:cubicBezTo>
                        <a:pt x="943321" y="309065"/>
                        <a:pt x="847867" y="316827"/>
                        <a:pt x="813676" y="291828"/>
                      </a:cubicBezTo>
                      <a:cubicBezTo>
                        <a:pt x="829706" y="231328"/>
                        <a:pt x="866143" y="178399"/>
                        <a:pt x="886323" y="119155"/>
                      </a:cubicBezTo>
                      <a:cubicBezTo>
                        <a:pt x="897251" y="87649"/>
                        <a:pt x="912823" y="-8657"/>
                        <a:pt x="856434" y="628"/>
                      </a:cubicBezTo>
                      <a:cubicBezTo>
                        <a:pt x="845240" y="1274"/>
                        <a:pt x="833780" y="970"/>
                        <a:pt x="822319" y="666"/>
                      </a:cubicBezTo>
                      <a:cubicBezTo>
                        <a:pt x="795514" y="-19"/>
                        <a:pt x="768481" y="-704"/>
                        <a:pt x="744113" y="10559"/>
                      </a:cubicBezTo>
                      <a:cubicBezTo>
                        <a:pt x="737412" y="14135"/>
                        <a:pt x="732272" y="20262"/>
                        <a:pt x="730444" y="27681"/>
                      </a:cubicBezTo>
                      <a:cubicBezTo>
                        <a:pt x="725152" y="41570"/>
                        <a:pt x="718984" y="55040"/>
                        <a:pt x="713463" y="68814"/>
                      </a:cubicBezTo>
                      <a:cubicBezTo>
                        <a:pt x="695491" y="115502"/>
                        <a:pt x="679500" y="163141"/>
                        <a:pt x="649725" y="204122"/>
                      </a:cubicBezTo>
                      <a:cubicBezTo>
                        <a:pt x="618123" y="247651"/>
                        <a:pt x="586520" y="293350"/>
                        <a:pt x="542772" y="325579"/>
                      </a:cubicBezTo>
                      <a:cubicBezTo>
                        <a:pt x="520232" y="341065"/>
                        <a:pt x="501613" y="360547"/>
                        <a:pt x="484365" y="381323"/>
                      </a:cubicBezTo>
                      <a:cubicBezTo>
                        <a:pt x="479225" y="385280"/>
                        <a:pt x="473895" y="388895"/>
                        <a:pt x="468145" y="391901"/>
                      </a:cubicBezTo>
                      <a:cubicBezTo>
                        <a:pt x="431860" y="407539"/>
                        <a:pt x="391196" y="412105"/>
                        <a:pt x="351940" y="415492"/>
                      </a:cubicBezTo>
                      <a:cubicBezTo>
                        <a:pt x="335530" y="416367"/>
                        <a:pt x="319082" y="416633"/>
                        <a:pt x="302671" y="416557"/>
                      </a:cubicBezTo>
                      <a:cubicBezTo>
                        <a:pt x="302633" y="416557"/>
                        <a:pt x="302633" y="416557"/>
                        <a:pt x="302595" y="416557"/>
                      </a:cubicBezTo>
                      <a:cubicBezTo>
                        <a:pt x="302709" y="410888"/>
                        <a:pt x="302824" y="405180"/>
                        <a:pt x="302862" y="399511"/>
                      </a:cubicBezTo>
                      <a:cubicBezTo>
                        <a:pt x="302938" y="399435"/>
                        <a:pt x="303052" y="399397"/>
                        <a:pt x="303128" y="399282"/>
                      </a:cubicBezTo>
                      <a:cubicBezTo>
                        <a:pt x="314094" y="388057"/>
                        <a:pt x="298026" y="374550"/>
                        <a:pt x="286908" y="371924"/>
                      </a:cubicBezTo>
                      <a:cubicBezTo>
                        <a:pt x="240228" y="362526"/>
                        <a:pt x="191949" y="370288"/>
                        <a:pt x="144774" y="371506"/>
                      </a:cubicBezTo>
                      <a:cubicBezTo>
                        <a:pt x="114923" y="372533"/>
                        <a:pt x="84654" y="375158"/>
                        <a:pt x="54955" y="378583"/>
                      </a:cubicBezTo>
                      <a:cubicBezTo>
                        <a:pt x="53204" y="378735"/>
                        <a:pt x="51681" y="379268"/>
                        <a:pt x="50310" y="379991"/>
                      </a:cubicBezTo>
                      <a:cubicBezTo>
                        <a:pt x="41515" y="382007"/>
                        <a:pt x="29026" y="393232"/>
                        <a:pt x="24990" y="402631"/>
                      </a:cubicBezTo>
                      <a:cubicBezTo>
                        <a:pt x="4125" y="425347"/>
                        <a:pt x="9760" y="472073"/>
                        <a:pt x="3744" y="500611"/>
                      </a:cubicBezTo>
                      <a:cubicBezTo>
                        <a:pt x="-4366" y="550191"/>
                        <a:pt x="3173" y="597145"/>
                        <a:pt x="3516" y="647371"/>
                      </a:cubicBezTo>
                      <a:cubicBezTo>
                        <a:pt x="3706" y="679524"/>
                        <a:pt x="3706" y="711601"/>
                        <a:pt x="2031" y="743715"/>
                      </a:cubicBezTo>
                      <a:cubicBezTo>
                        <a:pt x="3287" y="768410"/>
                        <a:pt x="-3109" y="795654"/>
                        <a:pt x="9341" y="818256"/>
                      </a:cubicBezTo>
                      <a:cubicBezTo>
                        <a:pt x="32110" y="856078"/>
                        <a:pt x="97028" y="855241"/>
                        <a:pt x="150257" y="854442"/>
                      </a:cubicBezTo>
                      <a:cubicBezTo>
                        <a:pt x="168152" y="854138"/>
                        <a:pt x="184753" y="853871"/>
                        <a:pt x="197965" y="855089"/>
                      </a:cubicBezTo>
                      <a:cubicBezTo>
                        <a:pt x="202572" y="855203"/>
                        <a:pt x="207103" y="855279"/>
                        <a:pt x="211558" y="855279"/>
                      </a:cubicBezTo>
                      <a:cubicBezTo>
                        <a:pt x="239200" y="855279"/>
                        <a:pt x="263454" y="852007"/>
                        <a:pt x="274991" y="832639"/>
                      </a:cubicBezTo>
                      <a:cubicBezTo>
                        <a:pt x="278646" y="830927"/>
                        <a:pt x="281540" y="827617"/>
                        <a:pt x="282301" y="822556"/>
                      </a:cubicBezTo>
                      <a:cubicBezTo>
                        <a:pt x="282986" y="813728"/>
                        <a:pt x="283634" y="804900"/>
                        <a:pt x="284281" y="796035"/>
                      </a:cubicBezTo>
                      <a:cubicBezTo>
                        <a:pt x="292543" y="796225"/>
                        <a:pt x="300806" y="796491"/>
                        <a:pt x="309068" y="796796"/>
                      </a:cubicBezTo>
                      <a:cubicBezTo>
                        <a:pt x="326658" y="797481"/>
                        <a:pt x="344211" y="798204"/>
                        <a:pt x="361802" y="797595"/>
                      </a:cubicBezTo>
                      <a:cubicBezTo>
                        <a:pt x="364010" y="797595"/>
                        <a:pt x="366257" y="797557"/>
                        <a:pt x="368465" y="797557"/>
                      </a:cubicBezTo>
                      <a:cubicBezTo>
                        <a:pt x="368960" y="797557"/>
                        <a:pt x="369493" y="797557"/>
                        <a:pt x="369988" y="797557"/>
                      </a:cubicBezTo>
                      <a:cubicBezTo>
                        <a:pt x="407682" y="814185"/>
                        <a:pt x="437495" y="845995"/>
                        <a:pt x="474390" y="865058"/>
                      </a:cubicBezTo>
                      <a:cubicBezTo>
                        <a:pt x="540907" y="904402"/>
                        <a:pt x="618047" y="917644"/>
                        <a:pt x="694387" y="920003"/>
                      </a:cubicBezTo>
                      <a:cubicBezTo>
                        <a:pt x="698499" y="920041"/>
                        <a:pt x="702649" y="920079"/>
                        <a:pt x="706761" y="920079"/>
                      </a:cubicBezTo>
                      <a:cubicBezTo>
                        <a:pt x="740839" y="920079"/>
                        <a:pt x="774916" y="918405"/>
                        <a:pt x="808802" y="914790"/>
                      </a:cubicBezTo>
                      <a:cubicBezTo>
                        <a:pt x="841661" y="911328"/>
                        <a:pt x="873911" y="906077"/>
                        <a:pt x="907150" y="906762"/>
                      </a:cubicBezTo>
                      <a:cubicBezTo>
                        <a:pt x="928168" y="914524"/>
                        <a:pt x="953640" y="914638"/>
                        <a:pt x="974619" y="918215"/>
                      </a:cubicBezTo>
                      <a:cubicBezTo>
                        <a:pt x="985966" y="920954"/>
                        <a:pt x="997350" y="923542"/>
                        <a:pt x="1009077" y="924265"/>
                      </a:cubicBezTo>
                      <a:cubicBezTo>
                        <a:pt x="1021185" y="924950"/>
                        <a:pt x="1034016" y="925597"/>
                        <a:pt x="1047000" y="925597"/>
                      </a:cubicBezTo>
                      <a:cubicBezTo>
                        <a:pt x="1089530" y="925597"/>
                        <a:pt x="1133735" y="918671"/>
                        <a:pt x="1159778" y="883094"/>
                      </a:cubicBezTo>
                      <a:cubicBezTo>
                        <a:pt x="1175655" y="860873"/>
                        <a:pt x="1183270" y="830965"/>
                        <a:pt x="1176759" y="804292"/>
                      </a:cubicBezTo>
                      <a:cubicBezTo>
                        <a:pt x="1175617" y="801400"/>
                        <a:pt x="1173675" y="799383"/>
                        <a:pt x="1171429" y="798089"/>
                      </a:cubicBezTo>
                      <a:cubicBezTo>
                        <a:pt x="1183575" y="789452"/>
                        <a:pt x="1193589" y="778113"/>
                        <a:pt x="1200442" y="763197"/>
                      </a:cubicBezTo>
                      <a:cubicBezTo>
                        <a:pt x="1206877" y="750336"/>
                        <a:pt x="1219175" y="696190"/>
                        <a:pt x="1207753" y="676937"/>
                      </a:cubicBezTo>
                      <a:cubicBezTo>
                        <a:pt x="1231093" y="661831"/>
                        <a:pt x="1243391" y="633940"/>
                        <a:pt x="1245485" y="606467"/>
                      </a:cubicBezTo>
                      <a:cubicBezTo>
                        <a:pt x="1246399" y="583294"/>
                        <a:pt x="1250206" y="554566"/>
                        <a:pt x="1231968" y="537406"/>
                      </a:cubicBezTo>
                      <a:cubicBezTo>
                        <a:pt x="1237832" y="530557"/>
                        <a:pt x="1243200" y="523289"/>
                        <a:pt x="1248036" y="515831"/>
                      </a:cubicBezTo>
                      <a:cubicBezTo>
                        <a:pt x="1260715" y="492430"/>
                        <a:pt x="1263951" y="464919"/>
                        <a:pt x="1263228" y="438627"/>
                      </a:cubicBezTo>
                      <a:cubicBezTo>
                        <a:pt x="1260753" y="358911"/>
                        <a:pt x="1225686" y="319529"/>
                        <a:pt x="1144929" y="317360"/>
                      </a:cubicBezTo>
                      <a:close/>
                      <a:moveTo>
                        <a:pt x="237753" y="826095"/>
                      </a:moveTo>
                      <a:cubicBezTo>
                        <a:pt x="221609" y="828378"/>
                        <a:pt x="205237" y="827959"/>
                        <a:pt x="188903" y="827502"/>
                      </a:cubicBezTo>
                      <a:cubicBezTo>
                        <a:pt x="182050" y="827312"/>
                        <a:pt x="175196" y="827122"/>
                        <a:pt x="168381" y="827160"/>
                      </a:cubicBezTo>
                      <a:cubicBezTo>
                        <a:pt x="160689" y="827046"/>
                        <a:pt x="152922" y="827084"/>
                        <a:pt x="145231" y="827122"/>
                      </a:cubicBezTo>
                      <a:cubicBezTo>
                        <a:pt x="123262" y="827236"/>
                        <a:pt x="101292" y="827350"/>
                        <a:pt x="79552" y="824268"/>
                      </a:cubicBezTo>
                      <a:cubicBezTo>
                        <a:pt x="65007" y="821681"/>
                        <a:pt x="49130" y="820806"/>
                        <a:pt x="37555" y="810570"/>
                      </a:cubicBezTo>
                      <a:cubicBezTo>
                        <a:pt x="32186" y="805357"/>
                        <a:pt x="29559" y="798013"/>
                        <a:pt x="29293" y="790632"/>
                      </a:cubicBezTo>
                      <a:cubicBezTo>
                        <a:pt x="28988" y="774955"/>
                        <a:pt x="29216" y="759240"/>
                        <a:pt x="29331" y="743525"/>
                      </a:cubicBezTo>
                      <a:cubicBezTo>
                        <a:pt x="31349" y="703153"/>
                        <a:pt x="31272" y="662668"/>
                        <a:pt x="30397" y="622220"/>
                      </a:cubicBezTo>
                      <a:cubicBezTo>
                        <a:pt x="26856" y="581430"/>
                        <a:pt x="23696" y="543151"/>
                        <a:pt x="28074" y="501144"/>
                      </a:cubicBezTo>
                      <a:cubicBezTo>
                        <a:pt x="31806" y="480672"/>
                        <a:pt x="25485" y="443193"/>
                        <a:pt x="33024" y="418574"/>
                      </a:cubicBezTo>
                      <a:cubicBezTo>
                        <a:pt x="33938" y="418079"/>
                        <a:pt x="34737" y="417356"/>
                        <a:pt x="35194" y="416367"/>
                      </a:cubicBezTo>
                      <a:cubicBezTo>
                        <a:pt x="36793" y="418802"/>
                        <a:pt x="40334" y="419297"/>
                        <a:pt x="42619" y="417547"/>
                      </a:cubicBezTo>
                      <a:cubicBezTo>
                        <a:pt x="47569" y="413551"/>
                        <a:pt x="52480" y="409480"/>
                        <a:pt x="57582" y="405675"/>
                      </a:cubicBezTo>
                      <a:cubicBezTo>
                        <a:pt x="58344" y="405751"/>
                        <a:pt x="59143" y="405789"/>
                        <a:pt x="59943" y="405789"/>
                      </a:cubicBezTo>
                      <a:cubicBezTo>
                        <a:pt x="64169" y="405789"/>
                        <a:pt x="68510" y="405028"/>
                        <a:pt x="72888" y="404305"/>
                      </a:cubicBezTo>
                      <a:cubicBezTo>
                        <a:pt x="77724" y="403468"/>
                        <a:pt x="82483" y="402631"/>
                        <a:pt x="87090" y="402859"/>
                      </a:cubicBezTo>
                      <a:cubicBezTo>
                        <a:pt x="122843" y="399244"/>
                        <a:pt x="158938" y="397913"/>
                        <a:pt x="194919" y="395820"/>
                      </a:cubicBezTo>
                      <a:cubicBezTo>
                        <a:pt x="214756" y="395211"/>
                        <a:pt x="234479" y="392243"/>
                        <a:pt x="254392" y="392319"/>
                      </a:cubicBezTo>
                      <a:cubicBezTo>
                        <a:pt x="257667" y="392471"/>
                        <a:pt x="261093" y="392357"/>
                        <a:pt x="264596" y="392319"/>
                      </a:cubicBezTo>
                      <a:cubicBezTo>
                        <a:pt x="274648" y="392129"/>
                        <a:pt x="284966" y="392015"/>
                        <a:pt x="293533" y="396771"/>
                      </a:cubicBezTo>
                      <a:cubicBezTo>
                        <a:pt x="286261" y="418232"/>
                        <a:pt x="286489" y="442584"/>
                        <a:pt x="283291" y="464843"/>
                      </a:cubicBezTo>
                      <a:cubicBezTo>
                        <a:pt x="273696" y="530328"/>
                        <a:pt x="265358" y="596194"/>
                        <a:pt x="263949" y="662439"/>
                      </a:cubicBezTo>
                      <a:cubicBezTo>
                        <a:pt x="263873" y="700452"/>
                        <a:pt x="261360" y="737665"/>
                        <a:pt x="258618" y="775259"/>
                      </a:cubicBezTo>
                      <a:cubicBezTo>
                        <a:pt x="256296" y="779026"/>
                        <a:pt x="255991" y="783973"/>
                        <a:pt x="257667" y="788082"/>
                      </a:cubicBezTo>
                      <a:cubicBezTo>
                        <a:pt x="257590" y="789071"/>
                        <a:pt x="257514" y="790099"/>
                        <a:pt x="257438" y="791088"/>
                      </a:cubicBezTo>
                      <a:cubicBezTo>
                        <a:pt x="256562" y="792534"/>
                        <a:pt x="255953" y="794170"/>
                        <a:pt x="255763" y="795921"/>
                      </a:cubicBezTo>
                      <a:cubicBezTo>
                        <a:pt x="254544" y="808515"/>
                        <a:pt x="254011" y="825372"/>
                        <a:pt x="237753" y="826095"/>
                      </a:cubicBezTo>
                      <a:close/>
                      <a:moveTo>
                        <a:pt x="992514" y="895042"/>
                      </a:moveTo>
                      <a:cubicBezTo>
                        <a:pt x="961026" y="884236"/>
                        <a:pt x="891501" y="898733"/>
                        <a:pt x="889103" y="851550"/>
                      </a:cubicBezTo>
                      <a:cubicBezTo>
                        <a:pt x="889027" y="840135"/>
                        <a:pt x="888722" y="825486"/>
                        <a:pt x="899688" y="818675"/>
                      </a:cubicBezTo>
                      <a:cubicBezTo>
                        <a:pt x="899840" y="818599"/>
                        <a:pt x="901287" y="817800"/>
                        <a:pt x="901629" y="818446"/>
                      </a:cubicBezTo>
                      <a:cubicBezTo>
                        <a:pt x="905475" y="821148"/>
                        <a:pt x="906655" y="816810"/>
                        <a:pt x="905361" y="813652"/>
                      </a:cubicBezTo>
                      <a:cubicBezTo>
                        <a:pt x="928701" y="820501"/>
                        <a:pt x="952764" y="823850"/>
                        <a:pt x="977094" y="824725"/>
                      </a:cubicBezTo>
                      <a:cubicBezTo>
                        <a:pt x="988707" y="824420"/>
                        <a:pt x="1001691" y="824649"/>
                        <a:pt x="1015359" y="824877"/>
                      </a:cubicBezTo>
                      <a:cubicBezTo>
                        <a:pt x="1024383" y="825029"/>
                        <a:pt x="1033750" y="825181"/>
                        <a:pt x="1043230" y="825181"/>
                      </a:cubicBezTo>
                      <a:cubicBezTo>
                        <a:pt x="1080544" y="825181"/>
                        <a:pt x="1120104" y="822898"/>
                        <a:pt x="1151363" y="809314"/>
                      </a:cubicBezTo>
                      <a:cubicBezTo>
                        <a:pt x="1151363" y="809352"/>
                        <a:pt x="1151363" y="809390"/>
                        <a:pt x="1151363" y="809428"/>
                      </a:cubicBezTo>
                      <a:cubicBezTo>
                        <a:pt x="1158902" y="905011"/>
                        <a:pt x="1062230" y="903870"/>
                        <a:pt x="992514" y="895042"/>
                      </a:cubicBezTo>
                      <a:close/>
                      <a:moveTo>
                        <a:pt x="1173333" y="756576"/>
                      </a:moveTo>
                      <a:cubicBezTo>
                        <a:pt x="1146528" y="801742"/>
                        <a:pt x="1071216" y="796834"/>
                        <a:pt x="1025183" y="797633"/>
                      </a:cubicBezTo>
                      <a:cubicBezTo>
                        <a:pt x="994114" y="798356"/>
                        <a:pt x="963311" y="798584"/>
                        <a:pt x="932508" y="792991"/>
                      </a:cubicBezTo>
                      <a:cubicBezTo>
                        <a:pt x="912024" y="786712"/>
                        <a:pt x="886742" y="785343"/>
                        <a:pt x="871398" y="769057"/>
                      </a:cubicBezTo>
                      <a:cubicBezTo>
                        <a:pt x="858947" y="747787"/>
                        <a:pt x="854302" y="716509"/>
                        <a:pt x="871474" y="696609"/>
                      </a:cubicBezTo>
                      <a:cubicBezTo>
                        <a:pt x="886514" y="707453"/>
                        <a:pt x="905856" y="713579"/>
                        <a:pt x="924741" y="713846"/>
                      </a:cubicBezTo>
                      <a:cubicBezTo>
                        <a:pt x="936582" y="714531"/>
                        <a:pt x="948462" y="714835"/>
                        <a:pt x="960341" y="714835"/>
                      </a:cubicBezTo>
                      <a:cubicBezTo>
                        <a:pt x="1002452" y="714835"/>
                        <a:pt x="1044677" y="710992"/>
                        <a:pt x="1086484" y="706616"/>
                      </a:cubicBezTo>
                      <a:cubicBezTo>
                        <a:pt x="1119190" y="703534"/>
                        <a:pt x="1153001" y="700414"/>
                        <a:pt x="1183841" y="688466"/>
                      </a:cubicBezTo>
                      <a:cubicBezTo>
                        <a:pt x="1183994" y="691852"/>
                        <a:pt x="1184374" y="695315"/>
                        <a:pt x="1184527" y="698359"/>
                      </a:cubicBezTo>
                      <a:cubicBezTo>
                        <a:pt x="1185250" y="718221"/>
                        <a:pt x="1181671" y="738502"/>
                        <a:pt x="1173333" y="756576"/>
                      </a:cubicBezTo>
                      <a:close/>
                      <a:moveTo>
                        <a:pt x="1216700" y="614496"/>
                      </a:moveTo>
                      <a:cubicBezTo>
                        <a:pt x="1205620" y="679144"/>
                        <a:pt x="1118124" y="673094"/>
                        <a:pt x="1067827" y="681427"/>
                      </a:cubicBezTo>
                      <a:cubicBezTo>
                        <a:pt x="1014941" y="685079"/>
                        <a:pt x="962397" y="692233"/>
                        <a:pt x="909206" y="684775"/>
                      </a:cubicBezTo>
                      <a:cubicBezTo>
                        <a:pt x="875510" y="678611"/>
                        <a:pt x="860965" y="652090"/>
                        <a:pt x="864811" y="619557"/>
                      </a:cubicBezTo>
                      <a:cubicBezTo>
                        <a:pt x="864925" y="600075"/>
                        <a:pt x="864659" y="566971"/>
                        <a:pt x="885105" y="562329"/>
                      </a:cubicBezTo>
                      <a:cubicBezTo>
                        <a:pt x="895575" y="571423"/>
                        <a:pt x="909739" y="575646"/>
                        <a:pt x="928168" y="577206"/>
                      </a:cubicBezTo>
                      <a:cubicBezTo>
                        <a:pt x="978922" y="585311"/>
                        <a:pt x="1030285" y="583827"/>
                        <a:pt x="1081534" y="584778"/>
                      </a:cubicBezTo>
                      <a:cubicBezTo>
                        <a:pt x="1084923" y="584778"/>
                        <a:pt x="1088311" y="584778"/>
                        <a:pt x="1091738" y="584778"/>
                      </a:cubicBezTo>
                      <a:cubicBezTo>
                        <a:pt x="1124064" y="584778"/>
                        <a:pt x="1157113" y="583941"/>
                        <a:pt x="1187649" y="572793"/>
                      </a:cubicBezTo>
                      <a:cubicBezTo>
                        <a:pt x="1196482" y="568531"/>
                        <a:pt x="1204668" y="563090"/>
                        <a:pt x="1212245" y="556849"/>
                      </a:cubicBezTo>
                      <a:cubicBezTo>
                        <a:pt x="1212855" y="557420"/>
                        <a:pt x="1213502" y="557991"/>
                        <a:pt x="1214225" y="558486"/>
                      </a:cubicBezTo>
                      <a:cubicBezTo>
                        <a:pt x="1222868" y="575152"/>
                        <a:pt x="1218452" y="596422"/>
                        <a:pt x="1216700" y="614496"/>
                      </a:cubicBezTo>
                      <a:close/>
                      <a:moveTo>
                        <a:pt x="1178663" y="546766"/>
                      </a:moveTo>
                      <a:cubicBezTo>
                        <a:pt x="1148279" y="558067"/>
                        <a:pt x="1116677" y="557268"/>
                        <a:pt x="1083514" y="557344"/>
                      </a:cubicBezTo>
                      <a:cubicBezTo>
                        <a:pt x="1024574" y="556012"/>
                        <a:pt x="964339" y="559209"/>
                        <a:pt x="906693" y="544902"/>
                      </a:cubicBezTo>
                      <a:cubicBezTo>
                        <a:pt x="885562" y="527817"/>
                        <a:pt x="883734" y="471046"/>
                        <a:pt x="895461" y="447797"/>
                      </a:cubicBezTo>
                      <a:cubicBezTo>
                        <a:pt x="904409" y="423825"/>
                        <a:pt x="929158" y="425842"/>
                        <a:pt x="951812" y="427820"/>
                      </a:cubicBezTo>
                      <a:cubicBezTo>
                        <a:pt x="958209" y="428391"/>
                        <a:pt x="964453" y="428962"/>
                        <a:pt x="970164" y="428962"/>
                      </a:cubicBezTo>
                      <a:cubicBezTo>
                        <a:pt x="995104" y="430294"/>
                        <a:pt x="1020081" y="430370"/>
                        <a:pt x="1045020" y="429913"/>
                      </a:cubicBezTo>
                      <a:cubicBezTo>
                        <a:pt x="1075823" y="429076"/>
                        <a:pt x="1106854" y="429609"/>
                        <a:pt x="1137504" y="427326"/>
                      </a:cubicBezTo>
                      <a:cubicBezTo>
                        <a:pt x="1149231" y="424586"/>
                        <a:pt x="1150297" y="406931"/>
                        <a:pt x="1139141" y="402707"/>
                      </a:cubicBezTo>
                      <a:cubicBezTo>
                        <a:pt x="1131031" y="400272"/>
                        <a:pt x="1122503" y="400614"/>
                        <a:pt x="1114012" y="400957"/>
                      </a:cubicBezTo>
                      <a:cubicBezTo>
                        <a:pt x="1109938" y="401109"/>
                        <a:pt x="1105902" y="401261"/>
                        <a:pt x="1101904" y="401147"/>
                      </a:cubicBezTo>
                      <a:cubicBezTo>
                        <a:pt x="1071025" y="402403"/>
                        <a:pt x="1040070" y="402821"/>
                        <a:pt x="1009153" y="402707"/>
                      </a:cubicBezTo>
                      <a:cubicBezTo>
                        <a:pt x="995979" y="403392"/>
                        <a:pt x="982577" y="402288"/>
                        <a:pt x="969213" y="401223"/>
                      </a:cubicBezTo>
                      <a:cubicBezTo>
                        <a:pt x="945987" y="399358"/>
                        <a:pt x="922761" y="397532"/>
                        <a:pt x="900639" y="404762"/>
                      </a:cubicBezTo>
                      <a:cubicBezTo>
                        <a:pt x="855787" y="425918"/>
                        <a:pt x="856663" y="487065"/>
                        <a:pt x="866524" y="528730"/>
                      </a:cubicBezTo>
                      <a:cubicBezTo>
                        <a:pt x="869266" y="539536"/>
                        <a:pt x="873073" y="548060"/>
                        <a:pt x="878099" y="554757"/>
                      </a:cubicBezTo>
                      <a:cubicBezTo>
                        <a:pt x="870789" y="556811"/>
                        <a:pt x="864011" y="561263"/>
                        <a:pt x="860508" y="566781"/>
                      </a:cubicBezTo>
                      <a:cubicBezTo>
                        <a:pt x="848058" y="587290"/>
                        <a:pt x="848515" y="612708"/>
                        <a:pt x="844745" y="635766"/>
                      </a:cubicBezTo>
                      <a:cubicBezTo>
                        <a:pt x="841280" y="657112"/>
                        <a:pt x="848667" y="674996"/>
                        <a:pt x="861727" y="688276"/>
                      </a:cubicBezTo>
                      <a:cubicBezTo>
                        <a:pt x="859290" y="690445"/>
                        <a:pt x="857082" y="693070"/>
                        <a:pt x="855140" y="696114"/>
                      </a:cubicBezTo>
                      <a:cubicBezTo>
                        <a:pt x="836711" y="722369"/>
                        <a:pt x="835265" y="761257"/>
                        <a:pt x="854112" y="787664"/>
                      </a:cubicBezTo>
                      <a:cubicBezTo>
                        <a:pt x="864506" y="800410"/>
                        <a:pt x="880840" y="805966"/>
                        <a:pt x="896070" y="810722"/>
                      </a:cubicBezTo>
                      <a:cubicBezTo>
                        <a:pt x="895728" y="810798"/>
                        <a:pt x="895423" y="810912"/>
                        <a:pt x="895119" y="810988"/>
                      </a:cubicBezTo>
                      <a:cubicBezTo>
                        <a:pt x="872692" y="821110"/>
                        <a:pt x="866524" y="863917"/>
                        <a:pt x="877299" y="884198"/>
                      </a:cubicBezTo>
                      <a:cubicBezTo>
                        <a:pt x="879812" y="888079"/>
                        <a:pt x="882706" y="891389"/>
                        <a:pt x="885866" y="894319"/>
                      </a:cubicBezTo>
                      <a:cubicBezTo>
                        <a:pt x="856434" y="892416"/>
                        <a:pt x="826774" y="893406"/>
                        <a:pt x="797190" y="894395"/>
                      </a:cubicBezTo>
                      <a:cubicBezTo>
                        <a:pt x="777809" y="895042"/>
                        <a:pt x="758467" y="895689"/>
                        <a:pt x="739201" y="895537"/>
                      </a:cubicBezTo>
                      <a:cubicBezTo>
                        <a:pt x="691912" y="895841"/>
                        <a:pt x="644509" y="892264"/>
                        <a:pt x="598057" y="883322"/>
                      </a:cubicBezTo>
                      <a:cubicBezTo>
                        <a:pt x="598133" y="883322"/>
                        <a:pt x="598210" y="883361"/>
                        <a:pt x="598248" y="883361"/>
                      </a:cubicBezTo>
                      <a:cubicBezTo>
                        <a:pt x="597981" y="883322"/>
                        <a:pt x="597715" y="883246"/>
                        <a:pt x="597448" y="883208"/>
                      </a:cubicBezTo>
                      <a:cubicBezTo>
                        <a:pt x="597296" y="883170"/>
                        <a:pt x="597143" y="883132"/>
                        <a:pt x="596991" y="883132"/>
                      </a:cubicBezTo>
                      <a:lnTo>
                        <a:pt x="597029" y="883132"/>
                      </a:lnTo>
                      <a:cubicBezTo>
                        <a:pt x="550540" y="874571"/>
                        <a:pt x="506982" y="853453"/>
                        <a:pt x="465937" y="828872"/>
                      </a:cubicBezTo>
                      <a:cubicBezTo>
                        <a:pt x="439208" y="808021"/>
                        <a:pt x="412061" y="786750"/>
                        <a:pt x="381106" y="772520"/>
                      </a:cubicBezTo>
                      <a:cubicBezTo>
                        <a:pt x="369150" y="768638"/>
                        <a:pt x="355101" y="759849"/>
                        <a:pt x="342574" y="764833"/>
                      </a:cubicBezTo>
                      <a:cubicBezTo>
                        <a:pt x="338233" y="767230"/>
                        <a:pt x="336177" y="771492"/>
                        <a:pt x="336063" y="775830"/>
                      </a:cubicBezTo>
                      <a:cubicBezTo>
                        <a:pt x="319424" y="773357"/>
                        <a:pt x="302747" y="771530"/>
                        <a:pt x="285994" y="770351"/>
                      </a:cubicBezTo>
                      <a:cubicBezTo>
                        <a:pt x="288583" y="731882"/>
                        <a:pt x="290411" y="693375"/>
                        <a:pt x="289916" y="654829"/>
                      </a:cubicBezTo>
                      <a:cubicBezTo>
                        <a:pt x="291477" y="584055"/>
                        <a:pt x="298826" y="513662"/>
                        <a:pt x="301719" y="442964"/>
                      </a:cubicBezTo>
                      <a:cubicBezTo>
                        <a:pt x="301910" y="442964"/>
                        <a:pt x="302100" y="443040"/>
                        <a:pt x="302290" y="443040"/>
                      </a:cubicBezTo>
                      <a:cubicBezTo>
                        <a:pt x="302405" y="443040"/>
                        <a:pt x="302481" y="443040"/>
                        <a:pt x="302595" y="443040"/>
                      </a:cubicBezTo>
                      <a:cubicBezTo>
                        <a:pt x="318015" y="442584"/>
                        <a:pt x="333474" y="441823"/>
                        <a:pt x="348856" y="440453"/>
                      </a:cubicBezTo>
                      <a:cubicBezTo>
                        <a:pt x="385027" y="435468"/>
                        <a:pt x="424435" y="430408"/>
                        <a:pt x="458017" y="414541"/>
                      </a:cubicBezTo>
                      <a:cubicBezTo>
                        <a:pt x="452192" y="422113"/>
                        <a:pt x="446404" y="429647"/>
                        <a:pt x="440465" y="437067"/>
                      </a:cubicBezTo>
                      <a:cubicBezTo>
                        <a:pt x="430603" y="451259"/>
                        <a:pt x="416211" y="466708"/>
                        <a:pt x="418000" y="485124"/>
                      </a:cubicBezTo>
                      <a:cubicBezTo>
                        <a:pt x="418686" y="487826"/>
                        <a:pt x="422455" y="488587"/>
                        <a:pt x="424131" y="486342"/>
                      </a:cubicBezTo>
                      <a:cubicBezTo>
                        <a:pt x="443549" y="457233"/>
                        <a:pt x="469249" y="432158"/>
                        <a:pt x="492285" y="405637"/>
                      </a:cubicBezTo>
                      <a:cubicBezTo>
                        <a:pt x="521450" y="368157"/>
                        <a:pt x="563790" y="345669"/>
                        <a:pt x="597524" y="313174"/>
                      </a:cubicBezTo>
                      <a:cubicBezTo>
                        <a:pt x="635828" y="269340"/>
                        <a:pt x="673826" y="223984"/>
                        <a:pt x="700631" y="171931"/>
                      </a:cubicBezTo>
                      <a:cubicBezTo>
                        <a:pt x="722258" y="127564"/>
                        <a:pt x="737298" y="80305"/>
                        <a:pt x="756754" y="34949"/>
                      </a:cubicBezTo>
                      <a:cubicBezTo>
                        <a:pt x="780170" y="25551"/>
                        <a:pt x="805947" y="26426"/>
                        <a:pt x="831419" y="27263"/>
                      </a:cubicBezTo>
                      <a:cubicBezTo>
                        <a:pt x="842765" y="27643"/>
                        <a:pt x="854112" y="28024"/>
                        <a:pt x="865153" y="27491"/>
                      </a:cubicBezTo>
                      <a:cubicBezTo>
                        <a:pt x="885181" y="101385"/>
                        <a:pt x="824527" y="180835"/>
                        <a:pt x="798370" y="247994"/>
                      </a:cubicBezTo>
                      <a:cubicBezTo>
                        <a:pt x="788851" y="274971"/>
                        <a:pt x="780817" y="303357"/>
                        <a:pt x="779865" y="332047"/>
                      </a:cubicBezTo>
                      <a:cubicBezTo>
                        <a:pt x="780437" y="369223"/>
                        <a:pt x="778228" y="405713"/>
                        <a:pt x="770004" y="442279"/>
                      </a:cubicBezTo>
                      <a:cubicBezTo>
                        <a:pt x="758848" y="510580"/>
                        <a:pt x="736841" y="539689"/>
                        <a:pt x="691760" y="590676"/>
                      </a:cubicBezTo>
                      <a:cubicBezTo>
                        <a:pt x="684944" y="598286"/>
                        <a:pt x="674588" y="605706"/>
                        <a:pt x="666021" y="611756"/>
                      </a:cubicBezTo>
                      <a:cubicBezTo>
                        <a:pt x="657949" y="615675"/>
                        <a:pt x="652010" y="624351"/>
                        <a:pt x="657073" y="633103"/>
                      </a:cubicBezTo>
                      <a:cubicBezTo>
                        <a:pt x="659548" y="637364"/>
                        <a:pt x="664346" y="639876"/>
                        <a:pt x="669105" y="639876"/>
                      </a:cubicBezTo>
                      <a:cubicBezTo>
                        <a:pt x="671428" y="639876"/>
                        <a:pt x="673750" y="639267"/>
                        <a:pt x="675806" y="637973"/>
                      </a:cubicBezTo>
                      <a:cubicBezTo>
                        <a:pt x="692902" y="627281"/>
                        <a:pt x="708665" y="614496"/>
                        <a:pt x="721078" y="598515"/>
                      </a:cubicBezTo>
                      <a:cubicBezTo>
                        <a:pt x="747882" y="566857"/>
                        <a:pt x="775715" y="534209"/>
                        <a:pt x="786262" y="493153"/>
                      </a:cubicBezTo>
                      <a:cubicBezTo>
                        <a:pt x="794562" y="460886"/>
                        <a:pt x="801568" y="428125"/>
                        <a:pt x="805338" y="394983"/>
                      </a:cubicBezTo>
                      <a:cubicBezTo>
                        <a:pt x="809221" y="366521"/>
                        <a:pt x="804576" y="337526"/>
                        <a:pt x="809564" y="309179"/>
                      </a:cubicBezTo>
                      <a:cubicBezTo>
                        <a:pt x="809678" y="308494"/>
                        <a:pt x="809869" y="307809"/>
                        <a:pt x="810021" y="307124"/>
                      </a:cubicBezTo>
                      <a:cubicBezTo>
                        <a:pt x="836864" y="330639"/>
                        <a:pt x="901020" y="332732"/>
                        <a:pt x="928586" y="334521"/>
                      </a:cubicBezTo>
                      <a:cubicBezTo>
                        <a:pt x="981930" y="338516"/>
                        <a:pt x="1035463" y="338858"/>
                        <a:pt x="1088806" y="342131"/>
                      </a:cubicBezTo>
                      <a:cubicBezTo>
                        <a:pt x="1126272" y="343995"/>
                        <a:pt x="1165108" y="341141"/>
                        <a:pt x="1200747" y="356514"/>
                      </a:cubicBezTo>
                      <a:cubicBezTo>
                        <a:pt x="1214758" y="364086"/>
                        <a:pt x="1222602" y="379839"/>
                        <a:pt x="1228732" y="393955"/>
                      </a:cubicBezTo>
                      <a:cubicBezTo>
                        <a:pt x="1245523" y="453961"/>
                        <a:pt x="1236690" y="514081"/>
                        <a:pt x="1178663" y="546766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940" name="Google Shape;1940;p34"/>
              <p:cNvSpPr/>
              <p:nvPr/>
            </p:nvSpPr>
            <p:spPr>
              <a:xfrm>
                <a:off x="913613" y="6193217"/>
                <a:ext cx="267584" cy="435637"/>
              </a:xfrm>
              <a:custGeom>
                <a:rect b="b" l="l" r="r" t="t"/>
                <a:pathLst>
                  <a:path extrusionOk="0" h="435637" w="267584">
                    <a:moveTo>
                      <a:pt x="267584" y="4469"/>
                    </a:moveTo>
                    <a:cubicBezTo>
                      <a:pt x="260312" y="25929"/>
                      <a:pt x="260578" y="50282"/>
                      <a:pt x="257342" y="72579"/>
                    </a:cubicBezTo>
                    <a:cubicBezTo>
                      <a:pt x="247747" y="138064"/>
                      <a:pt x="239409" y="203929"/>
                      <a:pt x="238000" y="270175"/>
                    </a:cubicBezTo>
                    <a:cubicBezTo>
                      <a:pt x="237924" y="308188"/>
                      <a:pt x="235411" y="345401"/>
                      <a:pt x="232631" y="382995"/>
                    </a:cubicBezTo>
                    <a:cubicBezTo>
                      <a:pt x="230271" y="386762"/>
                      <a:pt x="229928" y="391747"/>
                      <a:pt x="231679" y="395856"/>
                    </a:cubicBezTo>
                    <a:cubicBezTo>
                      <a:pt x="231603" y="396845"/>
                      <a:pt x="231527" y="397835"/>
                      <a:pt x="231451" y="398786"/>
                    </a:cubicBezTo>
                    <a:cubicBezTo>
                      <a:pt x="230537" y="400270"/>
                      <a:pt x="229966" y="401906"/>
                      <a:pt x="229737" y="403656"/>
                    </a:cubicBezTo>
                    <a:cubicBezTo>
                      <a:pt x="228519" y="416327"/>
                      <a:pt x="227986" y="433184"/>
                      <a:pt x="211728" y="433906"/>
                    </a:cubicBezTo>
                    <a:cubicBezTo>
                      <a:pt x="195584" y="436151"/>
                      <a:pt x="179212" y="435733"/>
                      <a:pt x="162916" y="435276"/>
                    </a:cubicBezTo>
                    <a:cubicBezTo>
                      <a:pt x="156062" y="435086"/>
                      <a:pt x="149209" y="434896"/>
                      <a:pt x="142393" y="434934"/>
                    </a:cubicBezTo>
                    <a:cubicBezTo>
                      <a:pt x="134664" y="434820"/>
                      <a:pt x="126935" y="434858"/>
                      <a:pt x="119244" y="434896"/>
                    </a:cubicBezTo>
                    <a:cubicBezTo>
                      <a:pt x="97275" y="435010"/>
                      <a:pt x="75305" y="435162"/>
                      <a:pt x="53564" y="432080"/>
                    </a:cubicBezTo>
                    <a:cubicBezTo>
                      <a:pt x="39020" y="429493"/>
                      <a:pt x="23142" y="428617"/>
                      <a:pt x="11568" y="418382"/>
                    </a:cubicBezTo>
                    <a:cubicBezTo>
                      <a:pt x="6199" y="413169"/>
                      <a:pt x="3572" y="405825"/>
                      <a:pt x="3343" y="398443"/>
                    </a:cubicBezTo>
                    <a:cubicBezTo>
                      <a:pt x="3039" y="382767"/>
                      <a:pt x="3267" y="367052"/>
                      <a:pt x="3381" y="351337"/>
                    </a:cubicBezTo>
                    <a:cubicBezTo>
                      <a:pt x="5438" y="310965"/>
                      <a:pt x="5323" y="270518"/>
                      <a:pt x="4448" y="230032"/>
                    </a:cubicBezTo>
                    <a:cubicBezTo>
                      <a:pt x="945" y="189280"/>
                      <a:pt x="-2254" y="150963"/>
                      <a:pt x="2125" y="108955"/>
                    </a:cubicBezTo>
                    <a:cubicBezTo>
                      <a:pt x="5894" y="88522"/>
                      <a:pt x="-464" y="51043"/>
                      <a:pt x="7037" y="26424"/>
                    </a:cubicBezTo>
                    <a:cubicBezTo>
                      <a:pt x="7989" y="25967"/>
                      <a:pt x="8750" y="25168"/>
                      <a:pt x="9245" y="24179"/>
                    </a:cubicBezTo>
                    <a:cubicBezTo>
                      <a:pt x="10882" y="26614"/>
                      <a:pt x="14385" y="27109"/>
                      <a:pt x="16670" y="25359"/>
                    </a:cubicBezTo>
                    <a:cubicBezTo>
                      <a:pt x="21619" y="21363"/>
                      <a:pt x="26531" y="17292"/>
                      <a:pt x="31633" y="13487"/>
                    </a:cubicBezTo>
                    <a:cubicBezTo>
                      <a:pt x="32433" y="13563"/>
                      <a:pt x="33194" y="13601"/>
                      <a:pt x="33994" y="13601"/>
                    </a:cubicBezTo>
                    <a:cubicBezTo>
                      <a:pt x="38182" y="13601"/>
                      <a:pt x="42561" y="12840"/>
                      <a:pt x="46939" y="12079"/>
                    </a:cubicBezTo>
                    <a:cubicBezTo>
                      <a:pt x="51775" y="11242"/>
                      <a:pt x="56534" y="10405"/>
                      <a:pt x="61141" y="10633"/>
                    </a:cubicBezTo>
                    <a:cubicBezTo>
                      <a:pt x="96932" y="7018"/>
                      <a:pt x="133027" y="5686"/>
                      <a:pt x="168970" y="3594"/>
                    </a:cubicBezTo>
                    <a:cubicBezTo>
                      <a:pt x="188807" y="2985"/>
                      <a:pt x="208530" y="17"/>
                      <a:pt x="228405" y="93"/>
                    </a:cubicBezTo>
                    <a:cubicBezTo>
                      <a:pt x="231717" y="207"/>
                      <a:pt x="235144" y="131"/>
                      <a:pt x="238609" y="93"/>
                    </a:cubicBezTo>
                    <a:cubicBezTo>
                      <a:pt x="248699" y="-135"/>
                      <a:pt x="259055" y="-326"/>
                      <a:pt x="267584" y="44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1" name="Google Shape;1941;p34"/>
              <p:cNvSpPr/>
              <p:nvPr/>
            </p:nvSpPr>
            <p:spPr>
              <a:xfrm>
                <a:off x="1751901" y="6357955"/>
                <a:ext cx="355162" cy="131076"/>
              </a:xfrm>
              <a:custGeom>
                <a:rect b="b" l="l" r="r" t="t"/>
                <a:pathLst>
                  <a:path extrusionOk="0" h="131076" w="355162">
                    <a:moveTo>
                      <a:pt x="350026" y="1560"/>
                    </a:moveTo>
                    <a:cubicBezTo>
                      <a:pt x="358631" y="18188"/>
                      <a:pt x="354215" y="39458"/>
                      <a:pt x="352463" y="57532"/>
                    </a:cubicBezTo>
                    <a:cubicBezTo>
                      <a:pt x="341383" y="122180"/>
                      <a:pt x="253887" y="116130"/>
                      <a:pt x="203590" y="124463"/>
                    </a:cubicBezTo>
                    <a:cubicBezTo>
                      <a:pt x="150742" y="128116"/>
                      <a:pt x="98160" y="135269"/>
                      <a:pt x="44969" y="127812"/>
                    </a:cubicBezTo>
                    <a:cubicBezTo>
                      <a:pt x="11311" y="121647"/>
                      <a:pt x="-3272" y="95126"/>
                      <a:pt x="612" y="62593"/>
                    </a:cubicBezTo>
                    <a:cubicBezTo>
                      <a:pt x="726" y="43111"/>
                      <a:pt x="460" y="10083"/>
                      <a:pt x="20868" y="5365"/>
                    </a:cubicBezTo>
                    <a:cubicBezTo>
                      <a:pt x="31338" y="14497"/>
                      <a:pt x="45540" y="18683"/>
                      <a:pt x="63931" y="20243"/>
                    </a:cubicBezTo>
                    <a:cubicBezTo>
                      <a:pt x="114685" y="28348"/>
                      <a:pt x="166086" y="26864"/>
                      <a:pt x="217297" y="27815"/>
                    </a:cubicBezTo>
                    <a:cubicBezTo>
                      <a:pt x="220685" y="27815"/>
                      <a:pt x="224112" y="27853"/>
                      <a:pt x="227501" y="27853"/>
                    </a:cubicBezTo>
                    <a:cubicBezTo>
                      <a:pt x="259827" y="27853"/>
                      <a:pt x="292838" y="27016"/>
                      <a:pt x="323412" y="15867"/>
                    </a:cubicBezTo>
                    <a:cubicBezTo>
                      <a:pt x="332245" y="11605"/>
                      <a:pt x="340431" y="6202"/>
                      <a:pt x="347970" y="0"/>
                    </a:cubicBezTo>
                    <a:cubicBezTo>
                      <a:pt x="348618" y="495"/>
                      <a:pt x="349303" y="1027"/>
                      <a:pt x="350026" y="15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2" name="Google Shape;1942;p34"/>
              <p:cNvSpPr/>
              <p:nvPr/>
            </p:nvSpPr>
            <p:spPr>
              <a:xfrm>
                <a:off x="1747890" y="6489533"/>
                <a:ext cx="324413" cy="109427"/>
              </a:xfrm>
              <a:custGeom>
                <a:rect b="b" l="l" r="r" t="t"/>
                <a:pathLst>
                  <a:path extrusionOk="0" h="109427" w="324413">
                    <a:moveTo>
                      <a:pt x="324339" y="9817"/>
                    </a:moveTo>
                    <a:cubicBezTo>
                      <a:pt x="324986" y="29679"/>
                      <a:pt x="321445" y="49922"/>
                      <a:pt x="313069" y="67996"/>
                    </a:cubicBezTo>
                    <a:cubicBezTo>
                      <a:pt x="286264" y="113162"/>
                      <a:pt x="210952" y="108292"/>
                      <a:pt x="164919" y="109053"/>
                    </a:cubicBezTo>
                    <a:cubicBezTo>
                      <a:pt x="133850" y="109776"/>
                      <a:pt x="103047" y="110004"/>
                      <a:pt x="72244" y="104449"/>
                    </a:cubicBezTo>
                    <a:cubicBezTo>
                      <a:pt x="51760" y="98170"/>
                      <a:pt x="26478" y="96800"/>
                      <a:pt x="11172" y="80515"/>
                    </a:cubicBezTo>
                    <a:cubicBezTo>
                      <a:pt x="-1278" y="59207"/>
                      <a:pt x="-6000" y="27929"/>
                      <a:pt x="11210" y="8067"/>
                    </a:cubicBezTo>
                    <a:cubicBezTo>
                      <a:pt x="26250" y="18911"/>
                      <a:pt x="45630" y="25075"/>
                      <a:pt x="64553" y="25342"/>
                    </a:cubicBezTo>
                    <a:cubicBezTo>
                      <a:pt x="76395" y="26027"/>
                      <a:pt x="88274" y="26331"/>
                      <a:pt x="100153" y="26331"/>
                    </a:cubicBezTo>
                    <a:cubicBezTo>
                      <a:pt x="142302" y="26331"/>
                      <a:pt x="184528" y="22488"/>
                      <a:pt x="226296" y="18112"/>
                    </a:cubicBezTo>
                    <a:cubicBezTo>
                      <a:pt x="259002" y="14992"/>
                      <a:pt x="292813" y="11948"/>
                      <a:pt x="323654" y="0"/>
                    </a:cubicBezTo>
                    <a:cubicBezTo>
                      <a:pt x="323806" y="3386"/>
                      <a:pt x="324187" y="6811"/>
                      <a:pt x="324339" y="981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3" name="Google Shape;1943;p34"/>
              <p:cNvSpPr/>
              <p:nvPr/>
            </p:nvSpPr>
            <p:spPr>
              <a:xfrm>
                <a:off x="1776749" y="6610267"/>
                <a:ext cx="262724" cy="89546"/>
              </a:xfrm>
              <a:custGeom>
                <a:rect b="b" l="l" r="r" t="t"/>
                <a:pathLst>
                  <a:path extrusionOk="0" h="89546" w="262724">
                    <a:moveTo>
                      <a:pt x="262317" y="152"/>
                    </a:moveTo>
                    <a:cubicBezTo>
                      <a:pt x="269780" y="95735"/>
                      <a:pt x="173145" y="94593"/>
                      <a:pt x="103430" y="85728"/>
                    </a:cubicBezTo>
                    <a:cubicBezTo>
                      <a:pt x="71942" y="74921"/>
                      <a:pt x="2417" y="89419"/>
                      <a:pt x="18" y="42236"/>
                    </a:cubicBezTo>
                    <a:cubicBezTo>
                      <a:pt x="-58" y="30821"/>
                      <a:pt x="-363" y="16172"/>
                      <a:pt x="10603" y="9360"/>
                    </a:cubicBezTo>
                    <a:cubicBezTo>
                      <a:pt x="10755" y="9284"/>
                      <a:pt x="12240" y="8447"/>
                      <a:pt x="12583" y="9094"/>
                    </a:cubicBezTo>
                    <a:cubicBezTo>
                      <a:pt x="16429" y="11796"/>
                      <a:pt x="17609" y="7458"/>
                      <a:pt x="16314" y="4338"/>
                    </a:cubicBezTo>
                    <a:cubicBezTo>
                      <a:pt x="39616" y="11225"/>
                      <a:pt x="63718" y="14535"/>
                      <a:pt x="88048" y="15410"/>
                    </a:cubicBezTo>
                    <a:cubicBezTo>
                      <a:pt x="99661" y="15106"/>
                      <a:pt x="112644" y="15334"/>
                      <a:pt x="126313" y="15563"/>
                    </a:cubicBezTo>
                    <a:cubicBezTo>
                      <a:pt x="135337" y="15715"/>
                      <a:pt x="144703" y="15867"/>
                      <a:pt x="154184" y="15867"/>
                    </a:cubicBezTo>
                    <a:cubicBezTo>
                      <a:pt x="191498" y="15867"/>
                      <a:pt x="231057" y="13584"/>
                      <a:pt x="262317" y="0"/>
                    </a:cubicBezTo>
                    <a:cubicBezTo>
                      <a:pt x="262317" y="76"/>
                      <a:pt x="262317" y="114"/>
                      <a:pt x="262317" y="1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44" name="Google Shape;1944;p34"/>
            <p:cNvSpPr/>
            <p:nvPr/>
          </p:nvSpPr>
          <p:spPr>
            <a:xfrm rot="-482944">
              <a:off x="451893" y="2980573"/>
              <a:ext cx="929912" cy="781030"/>
            </a:xfrm>
            <a:custGeom>
              <a:rect b="b" l="l" r="r" t="t"/>
              <a:pathLst>
                <a:path extrusionOk="0" h="1562294" w="1860103">
                  <a:moveTo>
                    <a:pt x="1537651" y="658634"/>
                  </a:moveTo>
                  <a:cubicBezTo>
                    <a:pt x="1550330" y="635233"/>
                    <a:pt x="1553567" y="607722"/>
                    <a:pt x="1552843" y="581429"/>
                  </a:cubicBezTo>
                  <a:cubicBezTo>
                    <a:pt x="1550406" y="501676"/>
                    <a:pt x="1515339" y="462331"/>
                    <a:pt x="1434582" y="460124"/>
                  </a:cubicBezTo>
                  <a:cubicBezTo>
                    <a:pt x="1381087" y="458108"/>
                    <a:pt x="1327668" y="456053"/>
                    <a:pt x="1274134" y="455444"/>
                  </a:cubicBezTo>
                  <a:cubicBezTo>
                    <a:pt x="1232975" y="451791"/>
                    <a:pt x="1137483" y="459630"/>
                    <a:pt x="1103291" y="434631"/>
                  </a:cubicBezTo>
                  <a:cubicBezTo>
                    <a:pt x="1119283" y="374130"/>
                    <a:pt x="1155835" y="321202"/>
                    <a:pt x="1175977" y="261958"/>
                  </a:cubicBezTo>
                  <a:cubicBezTo>
                    <a:pt x="1186904" y="230452"/>
                    <a:pt x="1202477" y="134146"/>
                    <a:pt x="1146126" y="143430"/>
                  </a:cubicBezTo>
                  <a:cubicBezTo>
                    <a:pt x="1134932" y="144077"/>
                    <a:pt x="1123471" y="143811"/>
                    <a:pt x="1111973" y="143506"/>
                  </a:cubicBezTo>
                  <a:cubicBezTo>
                    <a:pt x="1085168" y="142822"/>
                    <a:pt x="1058135" y="142137"/>
                    <a:pt x="1033766" y="153400"/>
                  </a:cubicBezTo>
                  <a:cubicBezTo>
                    <a:pt x="1027065" y="156976"/>
                    <a:pt x="1021925" y="163064"/>
                    <a:pt x="1020097" y="170522"/>
                  </a:cubicBezTo>
                  <a:cubicBezTo>
                    <a:pt x="1014843" y="184411"/>
                    <a:pt x="1008637" y="197881"/>
                    <a:pt x="1003116" y="211655"/>
                  </a:cubicBezTo>
                  <a:cubicBezTo>
                    <a:pt x="985145" y="258343"/>
                    <a:pt x="969153" y="305982"/>
                    <a:pt x="939378" y="346962"/>
                  </a:cubicBezTo>
                  <a:cubicBezTo>
                    <a:pt x="907776" y="390492"/>
                    <a:pt x="876174" y="436191"/>
                    <a:pt x="832426" y="468419"/>
                  </a:cubicBezTo>
                  <a:cubicBezTo>
                    <a:pt x="809847" y="483944"/>
                    <a:pt x="791152" y="503464"/>
                    <a:pt x="773866" y="524316"/>
                  </a:cubicBezTo>
                  <a:cubicBezTo>
                    <a:pt x="768802" y="528197"/>
                    <a:pt x="763472" y="531735"/>
                    <a:pt x="757799" y="534703"/>
                  </a:cubicBezTo>
                  <a:cubicBezTo>
                    <a:pt x="721475" y="550342"/>
                    <a:pt x="680849" y="554908"/>
                    <a:pt x="641556" y="558295"/>
                  </a:cubicBezTo>
                  <a:cubicBezTo>
                    <a:pt x="625145" y="559170"/>
                    <a:pt x="608697" y="559436"/>
                    <a:pt x="592287" y="559360"/>
                  </a:cubicBezTo>
                  <a:cubicBezTo>
                    <a:pt x="592248" y="559360"/>
                    <a:pt x="592248" y="559360"/>
                    <a:pt x="592248" y="559360"/>
                  </a:cubicBezTo>
                  <a:cubicBezTo>
                    <a:pt x="592363" y="553691"/>
                    <a:pt x="592477" y="548021"/>
                    <a:pt x="592515" y="542314"/>
                  </a:cubicBezTo>
                  <a:cubicBezTo>
                    <a:pt x="592591" y="542275"/>
                    <a:pt x="592667" y="542199"/>
                    <a:pt x="592782" y="542085"/>
                  </a:cubicBezTo>
                  <a:cubicBezTo>
                    <a:pt x="603747" y="530822"/>
                    <a:pt x="587680" y="517352"/>
                    <a:pt x="576562" y="514727"/>
                  </a:cubicBezTo>
                  <a:cubicBezTo>
                    <a:pt x="529920" y="505328"/>
                    <a:pt x="481602" y="513091"/>
                    <a:pt x="434428" y="514308"/>
                  </a:cubicBezTo>
                  <a:cubicBezTo>
                    <a:pt x="404577" y="515336"/>
                    <a:pt x="374307" y="517961"/>
                    <a:pt x="344609" y="521386"/>
                  </a:cubicBezTo>
                  <a:cubicBezTo>
                    <a:pt x="342819" y="521538"/>
                    <a:pt x="341182" y="522071"/>
                    <a:pt x="339773" y="522870"/>
                  </a:cubicBezTo>
                  <a:cubicBezTo>
                    <a:pt x="331016" y="524963"/>
                    <a:pt x="318641" y="536111"/>
                    <a:pt x="314605" y="545434"/>
                  </a:cubicBezTo>
                  <a:cubicBezTo>
                    <a:pt x="293702" y="568150"/>
                    <a:pt x="299414" y="614876"/>
                    <a:pt x="293360" y="643452"/>
                  </a:cubicBezTo>
                  <a:cubicBezTo>
                    <a:pt x="285250" y="693031"/>
                    <a:pt x="292788" y="739986"/>
                    <a:pt x="293131" y="790174"/>
                  </a:cubicBezTo>
                  <a:cubicBezTo>
                    <a:pt x="293283" y="822327"/>
                    <a:pt x="293283" y="854404"/>
                    <a:pt x="291608" y="886518"/>
                  </a:cubicBezTo>
                  <a:cubicBezTo>
                    <a:pt x="292865" y="911213"/>
                    <a:pt x="286468" y="938495"/>
                    <a:pt x="298919" y="961059"/>
                  </a:cubicBezTo>
                  <a:cubicBezTo>
                    <a:pt x="321687" y="998881"/>
                    <a:pt x="386643" y="998044"/>
                    <a:pt x="439834" y="997245"/>
                  </a:cubicBezTo>
                  <a:cubicBezTo>
                    <a:pt x="457729" y="996941"/>
                    <a:pt x="474330" y="996674"/>
                    <a:pt x="487542" y="997892"/>
                  </a:cubicBezTo>
                  <a:cubicBezTo>
                    <a:pt x="492149" y="998006"/>
                    <a:pt x="496680" y="998082"/>
                    <a:pt x="501135" y="998082"/>
                  </a:cubicBezTo>
                  <a:cubicBezTo>
                    <a:pt x="528777" y="998082"/>
                    <a:pt x="553069" y="994848"/>
                    <a:pt x="564568" y="975480"/>
                  </a:cubicBezTo>
                  <a:cubicBezTo>
                    <a:pt x="568223" y="973806"/>
                    <a:pt x="571117" y="970457"/>
                    <a:pt x="571916" y="965397"/>
                  </a:cubicBezTo>
                  <a:cubicBezTo>
                    <a:pt x="572602" y="956569"/>
                    <a:pt x="573249" y="947703"/>
                    <a:pt x="573934" y="938837"/>
                  </a:cubicBezTo>
                  <a:cubicBezTo>
                    <a:pt x="582197" y="939028"/>
                    <a:pt x="590421" y="939332"/>
                    <a:pt x="598683" y="939675"/>
                  </a:cubicBezTo>
                  <a:cubicBezTo>
                    <a:pt x="616274" y="940360"/>
                    <a:pt x="633826" y="941044"/>
                    <a:pt x="651417" y="940474"/>
                  </a:cubicBezTo>
                  <a:cubicBezTo>
                    <a:pt x="653625" y="940474"/>
                    <a:pt x="655872" y="940436"/>
                    <a:pt x="658080" y="940436"/>
                  </a:cubicBezTo>
                  <a:cubicBezTo>
                    <a:pt x="658651" y="940436"/>
                    <a:pt x="659184" y="940398"/>
                    <a:pt x="659717" y="940398"/>
                  </a:cubicBezTo>
                  <a:cubicBezTo>
                    <a:pt x="697412" y="957026"/>
                    <a:pt x="727148" y="988874"/>
                    <a:pt x="764005" y="1007937"/>
                  </a:cubicBezTo>
                  <a:cubicBezTo>
                    <a:pt x="830522" y="1047281"/>
                    <a:pt x="907662" y="1060523"/>
                    <a:pt x="984040" y="1062882"/>
                  </a:cubicBezTo>
                  <a:cubicBezTo>
                    <a:pt x="988153" y="1062920"/>
                    <a:pt x="992303" y="1062958"/>
                    <a:pt x="996415" y="1062958"/>
                  </a:cubicBezTo>
                  <a:cubicBezTo>
                    <a:pt x="1030492" y="1062958"/>
                    <a:pt x="1064569" y="1061284"/>
                    <a:pt x="1098456" y="1057669"/>
                  </a:cubicBezTo>
                  <a:cubicBezTo>
                    <a:pt x="1131200" y="1054207"/>
                    <a:pt x="1163336" y="1048918"/>
                    <a:pt x="1196461" y="1049526"/>
                  </a:cubicBezTo>
                  <a:cubicBezTo>
                    <a:pt x="1217555" y="1057403"/>
                    <a:pt x="1243217" y="1057479"/>
                    <a:pt x="1264273" y="1061094"/>
                  </a:cubicBezTo>
                  <a:cubicBezTo>
                    <a:pt x="1275619" y="1063833"/>
                    <a:pt x="1287003" y="1066421"/>
                    <a:pt x="1298730" y="1067144"/>
                  </a:cubicBezTo>
                  <a:cubicBezTo>
                    <a:pt x="1310838" y="1067791"/>
                    <a:pt x="1323670" y="1068437"/>
                    <a:pt x="1336653" y="1068437"/>
                  </a:cubicBezTo>
                  <a:cubicBezTo>
                    <a:pt x="1379183" y="1068437"/>
                    <a:pt x="1423388" y="1061550"/>
                    <a:pt x="1449431" y="1025973"/>
                  </a:cubicBezTo>
                  <a:cubicBezTo>
                    <a:pt x="1465309" y="1003752"/>
                    <a:pt x="1472924" y="973806"/>
                    <a:pt x="1466413" y="947133"/>
                  </a:cubicBezTo>
                  <a:cubicBezTo>
                    <a:pt x="1465271" y="944241"/>
                    <a:pt x="1463405" y="942186"/>
                    <a:pt x="1461121" y="940930"/>
                  </a:cubicBezTo>
                  <a:cubicBezTo>
                    <a:pt x="1473266" y="932293"/>
                    <a:pt x="1483242" y="920916"/>
                    <a:pt x="1490096" y="906076"/>
                  </a:cubicBezTo>
                  <a:cubicBezTo>
                    <a:pt x="1496492" y="893215"/>
                    <a:pt x="1508829" y="839107"/>
                    <a:pt x="1497444" y="819816"/>
                  </a:cubicBezTo>
                  <a:cubicBezTo>
                    <a:pt x="1520746" y="804710"/>
                    <a:pt x="1533044" y="776781"/>
                    <a:pt x="1535138" y="749346"/>
                  </a:cubicBezTo>
                  <a:cubicBezTo>
                    <a:pt x="1536052" y="726135"/>
                    <a:pt x="1539860" y="697445"/>
                    <a:pt x="1521622" y="680285"/>
                  </a:cubicBezTo>
                  <a:cubicBezTo>
                    <a:pt x="1527447" y="673359"/>
                    <a:pt x="1532816" y="666092"/>
                    <a:pt x="1537651" y="658634"/>
                  </a:cubicBezTo>
                  <a:close/>
                  <a:moveTo>
                    <a:pt x="1851427" y="747520"/>
                  </a:moveTo>
                  <a:cubicBezTo>
                    <a:pt x="1854550" y="857486"/>
                    <a:pt x="1862165" y="967490"/>
                    <a:pt x="1859576" y="1077531"/>
                  </a:cubicBezTo>
                  <a:cubicBezTo>
                    <a:pt x="1858433" y="1135825"/>
                    <a:pt x="1840767" y="1183844"/>
                    <a:pt x="1808669" y="1232283"/>
                  </a:cubicBezTo>
                  <a:cubicBezTo>
                    <a:pt x="1800864" y="1242937"/>
                    <a:pt x="1790469" y="1251841"/>
                    <a:pt x="1779009" y="1258385"/>
                  </a:cubicBezTo>
                  <a:cubicBezTo>
                    <a:pt x="1767053" y="1264169"/>
                    <a:pt x="1753765" y="1265919"/>
                    <a:pt x="1740934" y="1268849"/>
                  </a:cubicBezTo>
                  <a:cubicBezTo>
                    <a:pt x="1699965" y="1279161"/>
                    <a:pt x="1657511" y="1276231"/>
                    <a:pt x="1615705" y="1274937"/>
                  </a:cubicBezTo>
                  <a:cubicBezTo>
                    <a:pt x="1552501" y="1269991"/>
                    <a:pt x="1489029" y="1267023"/>
                    <a:pt x="1425292" y="1267708"/>
                  </a:cubicBezTo>
                  <a:cubicBezTo>
                    <a:pt x="1384019" y="1266642"/>
                    <a:pt x="1342631" y="1265615"/>
                    <a:pt x="1301434" y="1268507"/>
                  </a:cubicBezTo>
                  <a:cubicBezTo>
                    <a:pt x="1244664" y="1269953"/>
                    <a:pt x="1188161" y="1269839"/>
                    <a:pt x="1131505" y="1275660"/>
                  </a:cubicBezTo>
                  <a:cubicBezTo>
                    <a:pt x="1117531" y="1276878"/>
                    <a:pt x="1103634" y="1279047"/>
                    <a:pt x="1089889" y="1281786"/>
                  </a:cubicBezTo>
                  <a:cubicBezTo>
                    <a:pt x="1084787" y="1282776"/>
                    <a:pt x="1079266" y="1283537"/>
                    <a:pt x="1075421" y="1287418"/>
                  </a:cubicBezTo>
                  <a:cubicBezTo>
                    <a:pt x="1072070" y="1291109"/>
                    <a:pt x="1071346" y="1296170"/>
                    <a:pt x="1068872" y="1300469"/>
                  </a:cubicBezTo>
                  <a:cubicBezTo>
                    <a:pt x="1054517" y="1329882"/>
                    <a:pt x="1037269" y="1358344"/>
                    <a:pt x="1021659" y="1387186"/>
                  </a:cubicBezTo>
                  <a:cubicBezTo>
                    <a:pt x="1008523" y="1415229"/>
                    <a:pt x="994283" y="1442702"/>
                    <a:pt x="977720" y="1468995"/>
                  </a:cubicBezTo>
                  <a:cubicBezTo>
                    <a:pt x="957502" y="1500919"/>
                    <a:pt x="938960" y="1534746"/>
                    <a:pt x="912802" y="1562294"/>
                  </a:cubicBezTo>
                  <a:cubicBezTo>
                    <a:pt x="912726" y="1562218"/>
                    <a:pt x="912688" y="1562104"/>
                    <a:pt x="912574" y="1562028"/>
                  </a:cubicBezTo>
                  <a:cubicBezTo>
                    <a:pt x="910327" y="1558946"/>
                    <a:pt x="908043" y="1555864"/>
                    <a:pt x="905758" y="1552782"/>
                  </a:cubicBezTo>
                  <a:cubicBezTo>
                    <a:pt x="871415" y="1503583"/>
                    <a:pt x="841792" y="1451111"/>
                    <a:pt x="806611" y="1402406"/>
                  </a:cubicBezTo>
                  <a:cubicBezTo>
                    <a:pt x="782091" y="1361807"/>
                    <a:pt x="756847" y="1321207"/>
                    <a:pt x="731108" y="1281292"/>
                  </a:cubicBezTo>
                  <a:cubicBezTo>
                    <a:pt x="720904" y="1264473"/>
                    <a:pt x="712185" y="1246704"/>
                    <a:pt x="700534" y="1230837"/>
                  </a:cubicBezTo>
                  <a:cubicBezTo>
                    <a:pt x="694632" y="1223760"/>
                    <a:pt x="685837" y="1223113"/>
                    <a:pt x="676927" y="1223113"/>
                  </a:cubicBezTo>
                  <a:cubicBezTo>
                    <a:pt x="675899" y="1223113"/>
                    <a:pt x="674871" y="1223151"/>
                    <a:pt x="673843" y="1223151"/>
                  </a:cubicBezTo>
                  <a:cubicBezTo>
                    <a:pt x="670074" y="1223189"/>
                    <a:pt x="666381" y="1223189"/>
                    <a:pt x="662916" y="1222808"/>
                  </a:cubicBezTo>
                  <a:cubicBezTo>
                    <a:pt x="644640" y="1222428"/>
                    <a:pt x="626402" y="1222580"/>
                    <a:pt x="608126" y="1222504"/>
                  </a:cubicBezTo>
                  <a:cubicBezTo>
                    <a:pt x="570622" y="1222542"/>
                    <a:pt x="534032" y="1219574"/>
                    <a:pt x="496147" y="1216948"/>
                  </a:cubicBezTo>
                  <a:cubicBezTo>
                    <a:pt x="458339" y="1213866"/>
                    <a:pt x="420606" y="1210404"/>
                    <a:pt x="382798" y="1207208"/>
                  </a:cubicBezTo>
                  <a:cubicBezTo>
                    <a:pt x="319974" y="1202717"/>
                    <a:pt x="256579" y="1200739"/>
                    <a:pt x="194593" y="1188182"/>
                  </a:cubicBezTo>
                  <a:cubicBezTo>
                    <a:pt x="155490" y="1179012"/>
                    <a:pt x="110942" y="1174028"/>
                    <a:pt x="76598" y="1150588"/>
                  </a:cubicBezTo>
                  <a:cubicBezTo>
                    <a:pt x="57751" y="1139934"/>
                    <a:pt x="38752" y="1127872"/>
                    <a:pt x="28510" y="1108086"/>
                  </a:cubicBezTo>
                  <a:cubicBezTo>
                    <a:pt x="6312" y="1068361"/>
                    <a:pt x="8863" y="1020456"/>
                    <a:pt x="4142" y="976431"/>
                  </a:cubicBezTo>
                  <a:cubicBezTo>
                    <a:pt x="-846" y="913230"/>
                    <a:pt x="30" y="848049"/>
                    <a:pt x="106" y="784467"/>
                  </a:cubicBezTo>
                  <a:cubicBezTo>
                    <a:pt x="677" y="624008"/>
                    <a:pt x="-694" y="463435"/>
                    <a:pt x="4027" y="303052"/>
                  </a:cubicBezTo>
                  <a:cubicBezTo>
                    <a:pt x="5436" y="232088"/>
                    <a:pt x="7873" y="161124"/>
                    <a:pt x="18534" y="90883"/>
                  </a:cubicBezTo>
                  <a:cubicBezTo>
                    <a:pt x="23255" y="61850"/>
                    <a:pt x="25616" y="28328"/>
                    <a:pt x="51964" y="10178"/>
                  </a:cubicBezTo>
                  <a:cubicBezTo>
                    <a:pt x="57827" y="10634"/>
                    <a:pt x="61787" y="4546"/>
                    <a:pt x="67384" y="3329"/>
                  </a:cubicBezTo>
                  <a:cubicBezTo>
                    <a:pt x="75532" y="-172"/>
                    <a:pt x="83300" y="56"/>
                    <a:pt x="92247" y="246"/>
                  </a:cubicBezTo>
                  <a:cubicBezTo>
                    <a:pt x="132455" y="-819"/>
                    <a:pt x="172662" y="1883"/>
                    <a:pt x="212869" y="2415"/>
                  </a:cubicBezTo>
                  <a:cubicBezTo>
                    <a:pt x="274931" y="3861"/>
                    <a:pt x="337032" y="3709"/>
                    <a:pt x="399056" y="5231"/>
                  </a:cubicBezTo>
                  <a:cubicBezTo>
                    <a:pt x="432866" y="7704"/>
                    <a:pt x="466639" y="12917"/>
                    <a:pt x="500564" y="14363"/>
                  </a:cubicBezTo>
                  <a:cubicBezTo>
                    <a:pt x="545416" y="16722"/>
                    <a:pt x="590307" y="16456"/>
                    <a:pt x="635197" y="16228"/>
                  </a:cubicBezTo>
                  <a:cubicBezTo>
                    <a:pt x="664629" y="16075"/>
                    <a:pt x="694099" y="15923"/>
                    <a:pt x="723531" y="16494"/>
                  </a:cubicBezTo>
                  <a:cubicBezTo>
                    <a:pt x="798882" y="17407"/>
                    <a:pt x="874042" y="23724"/>
                    <a:pt x="949392" y="23952"/>
                  </a:cubicBezTo>
                  <a:cubicBezTo>
                    <a:pt x="978329" y="24104"/>
                    <a:pt x="1007342" y="24028"/>
                    <a:pt x="1036279" y="23914"/>
                  </a:cubicBezTo>
                  <a:cubicBezTo>
                    <a:pt x="1093011" y="23724"/>
                    <a:pt x="1149743" y="23533"/>
                    <a:pt x="1206437" y="25474"/>
                  </a:cubicBezTo>
                  <a:cubicBezTo>
                    <a:pt x="1281064" y="29393"/>
                    <a:pt x="1355805" y="26920"/>
                    <a:pt x="1430470" y="28746"/>
                  </a:cubicBezTo>
                  <a:cubicBezTo>
                    <a:pt x="1494817" y="29659"/>
                    <a:pt x="1559240" y="30877"/>
                    <a:pt x="1623472" y="34606"/>
                  </a:cubicBezTo>
                  <a:cubicBezTo>
                    <a:pt x="1676282" y="38487"/>
                    <a:pt x="1731072" y="43358"/>
                    <a:pt x="1779999" y="65769"/>
                  </a:cubicBezTo>
                  <a:cubicBezTo>
                    <a:pt x="1813695" y="80229"/>
                    <a:pt x="1830410" y="114816"/>
                    <a:pt x="1837492" y="148986"/>
                  </a:cubicBezTo>
                  <a:cubicBezTo>
                    <a:pt x="1852951" y="204425"/>
                    <a:pt x="1846249" y="262643"/>
                    <a:pt x="1847887" y="319566"/>
                  </a:cubicBezTo>
                  <a:cubicBezTo>
                    <a:pt x="1848382" y="381855"/>
                    <a:pt x="1847963" y="444105"/>
                    <a:pt x="1849372" y="506356"/>
                  </a:cubicBezTo>
                  <a:cubicBezTo>
                    <a:pt x="1852494" y="586566"/>
                    <a:pt x="1850438" y="667081"/>
                    <a:pt x="1851427" y="7475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5" name="Google Shape;1945;p34"/>
            <p:cNvSpPr/>
            <p:nvPr/>
          </p:nvSpPr>
          <p:spPr>
            <a:xfrm rot="-482944">
              <a:off x="726617" y="3058287"/>
              <a:ext cx="475083" cy="434345"/>
            </a:xfrm>
            <a:custGeom>
              <a:rect b="b" l="l" r="r" t="t"/>
              <a:pathLst>
                <a:path extrusionOk="0" h="868820" w="950308">
                  <a:moveTo>
                    <a:pt x="942814" y="367331"/>
                  </a:moveTo>
                  <a:cubicBezTo>
                    <a:pt x="959491" y="427223"/>
                    <a:pt x="950657" y="487342"/>
                    <a:pt x="892631" y="520028"/>
                  </a:cubicBezTo>
                  <a:cubicBezTo>
                    <a:pt x="862247" y="531367"/>
                    <a:pt x="830645" y="530530"/>
                    <a:pt x="797481" y="530644"/>
                  </a:cubicBezTo>
                  <a:cubicBezTo>
                    <a:pt x="738541" y="529312"/>
                    <a:pt x="678345" y="532508"/>
                    <a:pt x="620661" y="518201"/>
                  </a:cubicBezTo>
                  <a:cubicBezTo>
                    <a:pt x="599529" y="501078"/>
                    <a:pt x="597740" y="444345"/>
                    <a:pt x="609429" y="421096"/>
                  </a:cubicBezTo>
                  <a:cubicBezTo>
                    <a:pt x="618376" y="397125"/>
                    <a:pt x="643087" y="399141"/>
                    <a:pt x="665780" y="401120"/>
                  </a:cubicBezTo>
                  <a:cubicBezTo>
                    <a:pt x="672176" y="401691"/>
                    <a:pt x="678383" y="402261"/>
                    <a:pt x="684094" y="402261"/>
                  </a:cubicBezTo>
                  <a:cubicBezTo>
                    <a:pt x="708995" y="403593"/>
                    <a:pt x="733972" y="403707"/>
                    <a:pt x="758949" y="403213"/>
                  </a:cubicBezTo>
                  <a:cubicBezTo>
                    <a:pt x="789752" y="402376"/>
                    <a:pt x="820783" y="402908"/>
                    <a:pt x="851434" y="400625"/>
                  </a:cubicBezTo>
                  <a:cubicBezTo>
                    <a:pt x="863161" y="397886"/>
                    <a:pt x="864227" y="380230"/>
                    <a:pt x="853071" y="376007"/>
                  </a:cubicBezTo>
                  <a:cubicBezTo>
                    <a:pt x="844961" y="373571"/>
                    <a:pt x="836432" y="373914"/>
                    <a:pt x="827941" y="374256"/>
                  </a:cubicBezTo>
                  <a:cubicBezTo>
                    <a:pt x="823867" y="374408"/>
                    <a:pt x="819831" y="374561"/>
                    <a:pt x="815833" y="374446"/>
                  </a:cubicBezTo>
                  <a:cubicBezTo>
                    <a:pt x="784955" y="375702"/>
                    <a:pt x="754000" y="376121"/>
                    <a:pt x="723083" y="376007"/>
                  </a:cubicBezTo>
                  <a:cubicBezTo>
                    <a:pt x="709909" y="376653"/>
                    <a:pt x="696544" y="375588"/>
                    <a:pt x="683142" y="374523"/>
                  </a:cubicBezTo>
                  <a:cubicBezTo>
                    <a:pt x="659916" y="372658"/>
                    <a:pt x="636691" y="370832"/>
                    <a:pt x="614569" y="378061"/>
                  </a:cubicBezTo>
                  <a:cubicBezTo>
                    <a:pt x="569717" y="399217"/>
                    <a:pt x="570630" y="460326"/>
                    <a:pt x="580454" y="501992"/>
                  </a:cubicBezTo>
                  <a:cubicBezTo>
                    <a:pt x="583195" y="512760"/>
                    <a:pt x="587003" y="521283"/>
                    <a:pt x="592028" y="528018"/>
                  </a:cubicBezTo>
                  <a:cubicBezTo>
                    <a:pt x="584718" y="530073"/>
                    <a:pt x="577941" y="534525"/>
                    <a:pt x="574476" y="540042"/>
                  </a:cubicBezTo>
                  <a:cubicBezTo>
                    <a:pt x="562025" y="560551"/>
                    <a:pt x="562482" y="585931"/>
                    <a:pt x="558713" y="609028"/>
                  </a:cubicBezTo>
                  <a:cubicBezTo>
                    <a:pt x="555248" y="630336"/>
                    <a:pt x="562597" y="648296"/>
                    <a:pt x="575694" y="661537"/>
                  </a:cubicBezTo>
                  <a:cubicBezTo>
                    <a:pt x="573258" y="663706"/>
                    <a:pt x="571049" y="666332"/>
                    <a:pt x="569145" y="669376"/>
                  </a:cubicBezTo>
                  <a:cubicBezTo>
                    <a:pt x="550717" y="695631"/>
                    <a:pt x="549270" y="734518"/>
                    <a:pt x="568155" y="760925"/>
                  </a:cubicBezTo>
                  <a:cubicBezTo>
                    <a:pt x="578550" y="773672"/>
                    <a:pt x="594846" y="779227"/>
                    <a:pt x="610076" y="783984"/>
                  </a:cubicBezTo>
                  <a:cubicBezTo>
                    <a:pt x="609771" y="784060"/>
                    <a:pt x="609429" y="784136"/>
                    <a:pt x="609124" y="784250"/>
                  </a:cubicBezTo>
                  <a:cubicBezTo>
                    <a:pt x="586698" y="794371"/>
                    <a:pt x="580530" y="837178"/>
                    <a:pt x="591305" y="857459"/>
                  </a:cubicBezTo>
                  <a:cubicBezTo>
                    <a:pt x="593818" y="861302"/>
                    <a:pt x="596712" y="864651"/>
                    <a:pt x="599834" y="867581"/>
                  </a:cubicBezTo>
                  <a:cubicBezTo>
                    <a:pt x="570402" y="865678"/>
                    <a:pt x="540741" y="866667"/>
                    <a:pt x="511157" y="867657"/>
                  </a:cubicBezTo>
                  <a:cubicBezTo>
                    <a:pt x="491777" y="868304"/>
                    <a:pt x="472435" y="868950"/>
                    <a:pt x="453169" y="868798"/>
                  </a:cubicBezTo>
                  <a:cubicBezTo>
                    <a:pt x="405956" y="869065"/>
                    <a:pt x="358629" y="865526"/>
                    <a:pt x="312253" y="856584"/>
                  </a:cubicBezTo>
                  <a:cubicBezTo>
                    <a:pt x="311987" y="856546"/>
                    <a:pt x="311720" y="856470"/>
                    <a:pt x="311454" y="856432"/>
                  </a:cubicBezTo>
                  <a:cubicBezTo>
                    <a:pt x="311301" y="856394"/>
                    <a:pt x="311149" y="856356"/>
                    <a:pt x="310997" y="856356"/>
                  </a:cubicBezTo>
                  <a:cubicBezTo>
                    <a:pt x="264507" y="847756"/>
                    <a:pt x="220949" y="826714"/>
                    <a:pt x="179943" y="802096"/>
                  </a:cubicBezTo>
                  <a:cubicBezTo>
                    <a:pt x="153252" y="781244"/>
                    <a:pt x="126066" y="759974"/>
                    <a:pt x="95111" y="745743"/>
                  </a:cubicBezTo>
                  <a:cubicBezTo>
                    <a:pt x="83194" y="741862"/>
                    <a:pt x="69068" y="733072"/>
                    <a:pt x="56579" y="738057"/>
                  </a:cubicBezTo>
                  <a:cubicBezTo>
                    <a:pt x="52239" y="740454"/>
                    <a:pt x="50183" y="744678"/>
                    <a:pt x="50031" y="749015"/>
                  </a:cubicBezTo>
                  <a:cubicBezTo>
                    <a:pt x="33392" y="746542"/>
                    <a:pt x="16753" y="744754"/>
                    <a:pt x="0" y="743536"/>
                  </a:cubicBezTo>
                  <a:cubicBezTo>
                    <a:pt x="2589" y="705067"/>
                    <a:pt x="4379" y="666560"/>
                    <a:pt x="3884" y="628015"/>
                  </a:cubicBezTo>
                  <a:cubicBezTo>
                    <a:pt x="5445" y="557241"/>
                    <a:pt x="12831" y="486848"/>
                    <a:pt x="15687" y="416188"/>
                  </a:cubicBezTo>
                  <a:cubicBezTo>
                    <a:pt x="15877" y="416226"/>
                    <a:pt x="16068" y="416226"/>
                    <a:pt x="16258" y="416226"/>
                  </a:cubicBezTo>
                  <a:cubicBezTo>
                    <a:pt x="16372" y="416226"/>
                    <a:pt x="16486" y="416226"/>
                    <a:pt x="16563" y="416226"/>
                  </a:cubicBezTo>
                  <a:cubicBezTo>
                    <a:pt x="31983" y="415769"/>
                    <a:pt x="47441" y="415008"/>
                    <a:pt x="62824" y="413638"/>
                  </a:cubicBezTo>
                  <a:cubicBezTo>
                    <a:pt x="98957" y="408654"/>
                    <a:pt x="138365" y="403669"/>
                    <a:pt x="171947" y="387840"/>
                  </a:cubicBezTo>
                  <a:cubicBezTo>
                    <a:pt x="166159" y="395374"/>
                    <a:pt x="160334" y="402870"/>
                    <a:pt x="154470" y="410252"/>
                  </a:cubicBezTo>
                  <a:cubicBezTo>
                    <a:pt x="144571" y="424445"/>
                    <a:pt x="130217" y="439893"/>
                    <a:pt x="132006" y="458310"/>
                  </a:cubicBezTo>
                  <a:cubicBezTo>
                    <a:pt x="132691" y="461011"/>
                    <a:pt x="136461" y="461772"/>
                    <a:pt x="138136" y="459527"/>
                  </a:cubicBezTo>
                  <a:cubicBezTo>
                    <a:pt x="157593" y="430419"/>
                    <a:pt x="183293" y="405343"/>
                    <a:pt x="206290" y="378860"/>
                  </a:cubicBezTo>
                  <a:cubicBezTo>
                    <a:pt x="235456" y="341381"/>
                    <a:pt x="277795" y="318893"/>
                    <a:pt x="311530" y="286398"/>
                  </a:cubicBezTo>
                  <a:cubicBezTo>
                    <a:pt x="349833" y="242525"/>
                    <a:pt x="387832" y="197207"/>
                    <a:pt x="414637" y="145154"/>
                  </a:cubicBezTo>
                  <a:cubicBezTo>
                    <a:pt x="436264" y="100749"/>
                    <a:pt x="451303" y="53529"/>
                    <a:pt x="470760" y="8173"/>
                  </a:cubicBezTo>
                  <a:cubicBezTo>
                    <a:pt x="494176" y="-1226"/>
                    <a:pt x="519952" y="-351"/>
                    <a:pt x="545425" y="486"/>
                  </a:cubicBezTo>
                  <a:cubicBezTo>
                    <a:pt x="556771" y="867"/>
                    <a:pt x="568117" y="1247"/>
                    <a:pt x="579159" y="753"/>
                  </a:cubicBezTo>
                  <a:cubicBezTo>
                    <a:pt x="599187" y="74647"/>
                    <a:pt x="538495" y="154096"/>
                    <a:pt x="512376" y="221255"/>
                  </a:cubicBezTo>
                  <a:cubicBezTo>
                    <a:pt x="502857" y="248233"/>
                    <a:pt x="494823" y="276619"/>
                    <a:pt x="493871" y="305309"/>
                  </a:cubicBezTo>
                  <a:cubicBezTo>
                    <a:pt x="494480" y="342446"/>
                    <a:pt x="492234" y="378974"/>
                    <a:pt x="484010" y="415541"/>
                  </a:cubicBezTo>
                  <a:cubicBezTo>
                    <a:pt x="472854" y="483842"/>
                    <a:pt x="450808" y="512950"/>
                    <a:pt x="405727" y="563938"/>
                  </a:cubicBezTo>
                  <a:cubicBezTo>
                    <a:pt x="398912" y="571548"/>
                    <a:pt x="388556" y="578968"/>
                    <a:pt x="379989" y="585018"/>
                  </a:cubicBezTo>
                  <a:cubicBezTo>
                    <a:pt x="371917" y="588937"/>
                    <a:pt x="365977" y="597613"/>
                    <a:pt x="371041" y="606364"/>
                  </a:cubicBezTo>
                  <a:cubicBezTo>
                    <a:pt x="373516" y="610626"/>
                    <a:pt x="378313" y="613175"/>
                    <a:pt x="383073" y="613175"/>
                  </a:cubicBezTo>
                  <a:cubicBezTo>
                    <a:pt x="385395" y="613175"/>
                    <a:pt x="387718" y="612566"/>
                    <a:pt x="389774" y="611273"/>
                  </a:cubicBezTo>
                  <a:cubicBezTo>
                    <a:pt x="406870" y="600618"/>
                    <a:pt x="422633" y="587796"/>
                    <a:pt x="435045" y="571814"/>
                  </a:cubicBezTo>
                  <a:cubicBezTo>
                    <a:pt x="461850" y="540156"/>
                    <a:pt x="489683" y="507547"/>
                    <a:pt x="500230" y="466453"/>
                  </a:cubicBezTo>
                  <a:cubicBezTo>
                    <a:pt x="508530" y="434186"/>
                    <a:pt x="515536" y="401462"/>
                    <a:pt x="519267" y="368282"/>
                  </a:cubicBezTo>
                  <a:cubicBezTo>
                    <a:pt x="523151" y="339821"/>
                    <a:pt x="518506" y="310826"/>
                    <a:pt x="523493" y="282478"/>
                  </a:cubicBezTo>
                  <a:cubicBezTo>
                    <a:pt x="523608" y="281794"/>
                    <a:pt x="523760" y="281109"/>
                    <a:pt x="523912" y="280424"/>
                  </a:cubicBezTo>
                  <a:cubicBezTo>
                    <a:pt x="550755" y="303977"/>
                    <a:pt x="614912" y="306032"/>
                    <a:pt x="642516" y="307820"/>
                  </a:cubicBezTo>
                  <a:cubicBezTo>
                    <a:pt x="695859" y="311815"/>
                    <a:pt x="749393" y="312158"/>
                    <a:pt x="802736" y="315430"/>
                  </a:cubicBezTo>
                  <a:cubicBezTo>
                    <a:pt x="840201" y="317295"/>
                    <a:pt x="879000" y="314441"/>
                    <a:pt x="914676" y="329813"/>
                  </a:cubicBezTo>
                  <a:cubicBezTo>
                    <a:pt x="928878" y="337461"/>
                    <a:pt x="936684" y="353214"/>
                    <a:pt x="942814" y="3673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46" name="Google Shape;1946;p34"/>
          <p:cNvGrpSpPr/>
          <p:nvPr/>
        </p:nvGrpSpPr>
        <p:grpSpPr>
          <a:xfrm rot="-211454">
            <a:off x="3323692" y="4364942"/>
            <a:ext cx="2205641" cy="847328"/>
            <a:chOff x="5649470" y="6576946"/>
            <a:chExt cx="6988793" cy="2684843"/>
          </a:xfrm>
        </p:grpSpPr>
        <p:grpSp>
          <p:nvGrpSpPr>
            <p:cNvPr id="1947" name="Google Shape;1947;p34"/>
            <p:cNvGrpSpPr/>
            <p:nvPr/>
          </p:nvGrpSpPr>
          <p:grpSpPr>
            <a:xfrm>
              <a:off x="5649470" y="6576946"/>
              <a:ext cx="6988793" cy="2684843"/>
              <a:chOff x="5649470" y="6576946"/>
              <a:chExt cx="6988793" cy="2684843"/>
            </a:xfrm>
          </p:grpSpPr>
          <p:sp>
            <p:nvSpPr>
              <p:cNvPr id="1948" name="Google Shape;1948;p34"/>
              <p:cNvSpPr/>
              <p:nvPr/>
            </p:nvSpPr>
            <p:spPr>
              <a:xfrm>
                <a:off x="5649470" y="6576946"/>
                <a:ext cx="6988793" cy="2684843"/>
              </a:xfrm>
              <a:custGeom>
                <a:rect b="b" l="l" r="r" t="t"/>
                <a:pathLst>
                  <a:path extrusionOk="0" h="2684843" w="6988793">
                    <a:moveTo>
                      <a:pt x="6981394" y="2305182"/>
                    </a:moveTo>
                    <a:cubicBezTo>
                      <a:pt x="6977480" y="2267481"/>
                      <a:pt x="6990618" y="2213164"/>
                      <a:pt x="6960149" y="2185377"/>
                    </a:cubicBezTo>
                    <a:cubicBezTo>
                      <a:pt x="6952322" y="2179373"/>
                      <a:pt x="6943237" y="2177837"/>
                      <a:pt x="6933734" y="2177558"/>
                    </a:cubicBezTo>
                    <a:cubicBezTo>
                      <a:pt x="6887191" y="2175882"/>
                      <a:pt x="6840510" y="2174486"/>
                      <a:pt x="6794108" y="2170995"/>
                    </a:cubicBezTo>
                    <a:cubicBezTo>
                      <a:pt x="6784324" y="2170855"/>
                      <a:pt x="6774541" y="2170576"/>
                      <a:pt x="6764618" y="2170437"/>
                    </a:cubicBezTo>
                    <a:cubicBezTo>
                      <a:pt x="6765875" y="2167225"/>
                      <a:pt x="6766854" y="2163874"/>
                      <a:pt x="6767413" y="2160523"/>
                    </a:cubicBezTo>
                    <a:cubicBezTo>
                      <a:pt x="6776498" y="2135110"/>
                      <a:pt x="6786561" y="2109976"/>
                      <a:pt x="6798720" y="2085819"/>
                    </a:cubicBezTo>
                    <a:cubicBezTo>
                      <a:pt x="6809203" y="2064734"/>
                      <a:pt x="6823598" y="2041695"/>
                      <a:pt x="6834919" y="2020191"/>
                    </a:cubicBezTo>
                    <a:cubicBezTo>
                      <a:pt x="6837994" y="2016282"/>
                      <a:pt x="6838553" y="2010557"/>
                      <a:pt x="6836037" y="2006089"/>
                    </a:cubicBezTo>
                    <a:cubicBezTo>
                      <a:pt x="6835339" y="2005111"/>
                      <a:pt x="6834640" y="2004273"/>
                      <a:pt x="6833941" y="2003575"/>
                    </a:cubicBezTo>
                    <a:cubicBezTo>
                      <a:pt x="6848197" y="1978720"/>
                      <a:pt x="6846800" y="1941299"/>
                      <a:pt x="6838973" y="1905413"/>
                    </a:cubicBezTo>
                    <a:cubicBezTo>
                      <a:pt x="6827791" y="1849700"/>
                      <a:pt x="6821362" y="1789658"/>
                      <a:pt x="6791732" y="1739948"/>
                    </a:cubicBezTo>
                    <a:cubicBezTo>
                      <a:pt x="6771047" y="1714396"/>
                      <a:pt x="6734428" y="1712441"/>
                      <a:pt x="6704099" y="1708112"/>
                    </a:cubicBezTo>
                    <a:cubicBezTo>
                      <a:pt x="6697251" y="1707414"/>
                      <a:pt x="6690402" y="1706716"/>
                      <a:pt x="6683554" y="1706018"/>
                    </a:cubicBezTo>
                    <a:lnTo>
                      <a:pt x="6683554" y="1706018"/>
                    </a:lnTo>
                    <a:cubicBezTo>
                      <a:pt x="6691381" y="1690518"/>
                      <a:pt x="6697670" y="1673483"/>
                      <a:pt x="6703959" y="1664407"/>
                    </a:cubicBezTo>
                    <a:cubicBezTo>
                      <a:pt x="6707314" y="1656727"/>
                      <a:pt x="6720731" y="1632012"/>
                      <a:pt x="6725064" y="1613720"/>
                    </a:cubicBezTo>
                    <a:cubicBezTo>
                      <a:pt x="6731213" y="1613581"/>
                      <a:pt x="6737084" y="1613301"/>
                      <a:pt x="6742395" y="1612743"/>
                    </a:cubicBezTo>
                    <a:cubicBezTo>
                      <a:pt x="6741836" y="1611067"/>
                      <a:pt x="6741277" y="1609392"/>
                      <a:pt x="6740718" y="1607716"/>
                    </a:cubicBezTo>
                    <a:cubicBezTo>
                      <a:pt x="6761822" y="1598919"/>
                      <a:pt x="6765456" y="1565687"/>
                      <a:pt x="6755533" y="1544462"/>
                    </a:cubicBezTo>
                    <a:cubicBezTo>
                      <a:pt x="6743653" y="1514581"/>
                      <a:pt x="6731353" y="1484141"/>
                      <a:pt x="6718495" y="1453282"/>
                    </a:cubicBezTo>
                    <a:cubicBezTo>
                      <a:pt x="6694036" y="1403992"/>
                      <a:pt x="6680758" y="1325518"/>
                      <a:pt x="6624712" y="1299127"/>
                    </a:cubicBezTo>
                    <a:cubicBezTo>
                      <a:pt x="6621358" y="1290470"/>
                      <a:pt x="6618143" y="1281813"/>
                      <a:pt x="6614789" y="1273295"/>
                    </a:cubicBezTo>
                    <a:cubicBezTo>
                      <a:pt x="6586557" y="1272178"/>
                      <a:pt x="6558324" y="1271480"/>
                      <a:pt x="6530092" y="1270922"/>
                    </a:cubicBezTo>
                    <a:cubicBezTo>
                      <a:pt x="6538338" y="1267710"/>
                      <a:pt x="6544907" y="1259053"/>
                      <a:pt x="6547702" y="1249977"/>
                    </a:cubicBezTo>
                    <a:cubicBezTo>
                      <a:pt x="6550358" y="1241459"/>
                      <a:pt x="6575655" y="1202083"/>
                      <a:pt x="6585299" y="1175832"/>
                    </a:cubicBezTo>
                    <a:cubicBezTo>
                      <a:pt x="6596620" y="1171084"/>
                      <a:pt x="6605285" y="1159495"/>
                      <a:pt x="6607242" y="1146648"/>
                    </a:cubicBezTo>
                    <a:cubicBezTo>
                      <a:pt x="6611435" y="1122492"/>
                      <a:pt x="6600953" y="1098475"/>
                      <a:pt x="6592986" y="1076134"/>
                    </a:cubicBezTo>
                    <a:cubicBezTo>
                      <a:pt x="6576494" y="1029636"/>
                      <a:pt x="6564474" y="981183"/>
                      <a:pt x="6541552" y="937339"/>
                    </a:cubicBezTo>
                    <a:cubicBezTo>
                      <a:pt x="6532328" y="921560"/>
                      <a:pt x="6522125" y="904525"/>
                      <a:pt x="6506331" y="894611"/>
                    </a:cubicBezTo>
                    <a:cubicBezTo>
                      <a:pt x="6498924" y="889165"/>
                      <a:pt x="6487883" y="886093"/>
                      <a:pt x="6478239" y="886512"/>
                    </a:cubicBezTo>
                    <a:cubicBezTo>
                      <a:pt x="6476841" y="882044"/>
                      <a:pt x="6475443" y="877576"/>
                      <a:pt x="6474046" y="872968"/>
                    </a:cubicBezTo>
                    <a:cubicBezTo>
                      <a:pt x="6459510" y="872828"/>
                      <a:pt x="6444975" y="872828"/>
                      <a:pt x="6430439" y="872689"/>
                    </a:cubicBezTo>
                    <a:cubicBezTo>
                      <a:pt x="6440502" y="854955"/>
                      <a:pt x="6448608" y="833173"/>
                      <a:pt x="6455876" y="823119"/>
                    </a:cubicBezTo>
                    <a:cubicBezTo>
                      <a:pt x="6460069" y="809435"/>
                      <a:pt x="6499343" y="747717"/>
                      <a:pt x="6473626" y="745064"/>
                    </a:cubicBezTo>
                    <a:cubicBezTo>
                      <a:pt x="6474185" y="743528"/>
                      <a:pt x="6474745" y="741992"/>
                      <a:pt x="6475164" y="740596"/>
                    </a:cubicBezTo>
                    <a:cubicBezTo>
                      <a:pt x="6487044" y="706246"/>
                      <a:pt x="6473487" y="670640"/>
                      <a:pt x="6459790" y="638943"/>
                    </a:cubicBezTo>
                    <a:cubicBezTo>
                      <a:pt x="6430439" y="581135"/>
                      <a:pt x="6426525" y="497914"/>
                      <a:pt x="6363072" y="465240"/>
                    </a:cubicBezTo>
                    <a:cubicBezTo>
                      <a:pt x="6360556" y="464262"/>
                      <a:pt x="6358041" y="463564"/>
                      <a:pt x="6355525" y="463145"/>
                    </a:cubicBezTo>
                    <a:cubicBezTo>
                      <a:pt x="6355385" y="462308"/>
                      <a:pt x="6355106" y="461470"/>
                      <a:pt x="6354966" y="460632"/>
                    </a:cubicBezTo>
                    <a:cubicBezTo>
                      <a:pt x="6340710" y="460772"/>
                      <a:pt x="6327292" y="460632"/>
                      <a:pt x="6315552" y="459515"/>
                    </a:cubicBezTo>
                    <a:cubicBezTo>
                      <a:pt x="6295146" y="459655"/>
                      <a:pt x="6274880" y="460073"/>
                      <a:pt x="6254474" y="460492"/>
                    </a:cubicBezTo>
                    <a:cubicBezTo>
                      <a:pt x="6263280" y="451835"/>
                      <a:pt x="6270268" y="440665"/>
                      <a:pt x="6267193" y="428516"/>
                    </a:cubicBezTo>
                    <a:cubicBezTo>
                      <a:pt x="6276837" y="412738"/>
                      <a:pt x="6289136" y="398356"/>
                      <a:pt x="6296683" y="381460"/>
                    </a:cubicBezTo>
                    <a:cubicBezTo>
                      <a:pt x="6296683" y="380483"/>
                      <a:pt x="6296404" y="379924"/>
                      <a:pt x="6296404" y="379086"/>
                    </a:cubicBezTo>
                    <a:cubicBezTo>
                      <a:pt x="6308983" y="358421"/>
                      <a:pt x="6320304" y="337197"/>
                      <a:pt x="6325615" y="313738"/>
                    </a:cubicBezTo>
                    <a:cubicBezTo>
                      <a:pt x="6339312" y="305779"/>
                      <a:pt x="6349934" y="294190"/>
                      <a:pt x="6355525" y="276875"/>
                    </a:cubicBezTo>
                    <a:cubicBezTo>
                      <a:pt x="6375231" y="218509"/>
                      <a:pt x="6352170" y="156651"/>
                      <a:pt x="6327153" y="103591"/>
                    </a:cubicBezTo>
                    <a:cubicBezTo>
                      <a:pt x="6301156" y="66588"/>
                      <a:pt x="6248744" y="66030"/>
                      <a:pt x="6207793" y="65611"/>
                    </a:cubicBezTo>
                    <a:cubicBezTo>
                      <a:pt x="6113312" y="69660"/>
                      <a:pt x="6017992" y="62818"/>
                      <a:pt x="5924349" y="77340"/>
                    </a:cubicBezTo>
                    <a:cubicBezTo>
                      <a:pt x="5906319" y="81948"/>
                      <a:pt x="5882000" y="78736"/>
                      <a:pt x="5864250" y="85997"/>
                    </a:cubicBezTo>
                    <a:cubicBezTo>
                      <a:pt x="5860197" y="84461"/>
                      <a:pt x="5855864" y="84042"/>
                      <a:pt x="5851671" y="85020"/>
                    </a:cubicBezTo>
                    <a:cubicBezTo>
                      <a:pt x="5830846" y="85578"/>
                      <a:pt x="5789755" y="108618"/>
                      <a:pt x="5760684" y="136404"/>
                    </a:cubicBezTo>
                    <a:cubicBezTo>
                      <a:pt x="5751879" y="93398"/>
                      <a:pt x="5736505" y="54300"/>
                      <a:pt x="5721130" y="33774"/>
                    </a:cubicBezTo>
                    <a:cubicBezTo>
                      <a:pt x="5667321" y="-8534"/>
                      <a:pt x="5583881" y="-296"/>
                      <a:pt x="5515675" y="2636"/>
                    </a:cubicBezTo>
                    <a:cubicBezTo>
                      <a:pt x="5478498" y="5010"/>
                      <a:pt x="5438525" y="6267"/>
                      <a:pt x="5403863" y="19392"/>
                    </a:cubicBezTo>
                    <a:cubicBezTo>
                      <a:pt x="5384855" y="27630"/>
                      <a:pt x="5373674" y="39499"/>
                      <a:pt x="5367525" y="53323"/>
                    </a:cubicBezTo>
                    <a:cubicBezTo>
                      <a:pt x="5351591" y="64075"/>
                      <a:pt x="5336497" y="93537"/>
                      <a:pt x="5325734" y="102753"/>
                    </a:cubicBezTo>
                    <a:cubicBezTo>
                      <a:pt x="5323638" y="106244"/>
                      <a:pt x="5320424" y="110014"/>
                      <a:pt x="5316650" y="114063"/>
                    </a:cubicBezTo>
                    <a:cubicBezTo>
                      <a:pt x="5272624" y="56116"/>
                      <a:pt x="5164725" y="67984"/>
                      <a:pt x="5092886" y="70777"/>
                    </a:cubicBezTo>
                    <a:cubicBezTo>
                      <a:pt x="5046065" y="78178"/>
                      <a:pt x="4981912" y="74408"/>
                      <a:pt x="4953540" y="111969"/>
                    </a:cubicBezTo>
                    <a:cubicBezTo>
                      <a:pt x="4948508" y="120347"/>
                      <a:pt x="4944315" y="131378"/>
                      <a:pt x="4943197" y="142269"/>
                    </a:cubicBezTo>
                    <a:cubicBezTo>
                      <a:pt x="4919297" y="160421"/>
                      <a:pt x="4899311" y="183321"/>
                      <a:pt x="4879604" y="206640"/>
                    </a:cubicBezTo>
                    <a:cubicBezTo>
                      <a:pt x="4868283" y="156093"/>
                      <a:pt x="4846200" y="103730"/>
                      <a:pt x="4838373" y="77200"/>
                    </a:cubicBezTo>
                    <a:cubicBezTo>
                      <a:pt x="4828171" y="43130"/>
                      <a:pt x="4795186" y="27491"/>
                      <a:pt x="4754375" y="31261"/>
                    </a:cubicBezTo>
                    <a:cubicBezTo>
                      <a:pt x="4697210" y="33914"/>
                      <a:pt x="4640466" y="42850"/>
                      <a:pt x="4584559" y="53044"/>
                    </a:cubicBezTo>
                    <a:cubicBezTo>
                      <a:pt x="4539835" y="58070"/>
                      <a:pt x="4492874" y="77061"/>
                      <a:pt x="4481133" y="114482"/>
                    </a:cubicBezTo>
                    <a:cubicBezTo>
                      <a:pt x="4477499" y="112108"/>
                      <a:pt x="4470791" y="109316"/>
                      <a:pt x="4467157" y="107640"/>
                    </a:cubicBezTo>
                    <a:cubicBezTo>
                      <a:pt x="4462265" y="106523"/>
                      <a:pt x="4460448" y="114203"/>
                      <a:pt x="4465480" y="115320"/>
                    </a:cubicBezTo>
                    <a:cubicBezTo>
                      <a:pt x="4468694" y="116856"/>
                      <a:pt x="4471629" y="119090"/>
                      <a:pt x="4475124" y="120067"/>
                    </a:cubicBezTo>
                    <a:cubicBezTo>
                      <a:pt x="4456395" y="149390"/>
                      <a:pt x="4434032" y="176060"/>
                      <a:pt x="4412509" y="203428"/>
                    </a:cubicBezTo>
                    <a:cubicBezTo>
                      <a:pt x="4410552" y="192816"/>
                      <a:pt x="4408875" y="182483"/>
                      <a:pt x="4407617" y="172569"/>
                    </a:cubicBezTo>
                    <a:cubicBezTo>
                      <a:pt x="4400768" y="145900"/>
                      <a:pt x="4402725" y="113365"/>
                      <a:pt x="4375331" y="94235"/>
                    </a:cubicBezTo>
                    <a:cubicBezTo>
                      <a:pt x="4312157" y="62259"/>
                      <a:pt x="4228857" y="72732"/>
                      <a:pt x="4158275" y="77479"/>
                    </a:cubicBezTo>
                    <a:cubicBezTo>
                      <a:pt x="4118722" y="82087"/>
                      <a:pt x="4064633" y="87812"/>
                      <a:pt x="4057645" y="127608"/>
                    </a:cubicBezTo>
                    <a:cubicBezTo>
                      <a:pt x="4057505" y="128445"/>
                      <a:pt x="4057365" y="129283"/>
                      <a:pt x="4057225" y="130261"/>
                    </a:cubicBezTo>
                    <a:cubicBezTo>
                      <a:pt x="4026617" y="148971"/>
                      <a:pt x="3991815" y="188208"/>
                      <a:pt x="3981752" y="201753"/>
                    </a:cubicBezTo>
                    <a:cubicBezTo>
                      <a:pt x="3978817" y="206081"/>
                      <a:pt x="3974764" y="210829"/>
                      <a:pt x="3970571" y="215856"/>
                    </a:cubicBezTo>
                    <a:cubicBezTo>
                      <a:pt x="3966797" y="200496"/>
                      <a:pt x="3962465" y="185136"/>
                      <a:pt x="3958271" y="170196"/>
                    </a:cubicBezTo>
                    <a:cubicBezTo>
                      <a:pt x="3950864" y="131657"/>
                      <a:pt x="3926405" y="93258"/>
                      <a:pt x="3877348" y="83484"/>
                    </a:cubicBezTo>
                    <a:cubicBezTo>
                      <a:pt x="3797961" y="68543"/>
                      <a:pt x="3711167" y="81250"/>
                      <a:pt x="3633876" y="99541"/>
                    </a:cubicBezTo>
                    <a:cubicBezTo>
                      <a:pt x="3604246" y="105127"/>
                      <a:pt x="3590829" y="120626"/>
                      <a:pt x="3586496" y="139337"/>
                    </a:cubicBezTo>
                    <a:cubicBezTo>
                      <a:pt x="3562037" y="157349"/>
                      <a:pt x="3537858" y="189744"/>
                      <a:pt x="3526677" y="203289"/>
                    </a:cubicBezTo>
                    <a:cubicBezTo>
                      <a:pt x="3524301" y="206779"/>
                      <a:pt x="3521086" y="210550"/>
                      <a:pt x="3517732" y="214599"/>
                    </a:cubicBezTo>
                    <a:cubicBezTo>
                      <a:pt x="3513818" y="184717"/>
                      <a:pt x="3506830" y="155255"/>
                      <a:pt x="3488660" y="129842"/>
                    </a:cubicBezTo>
                    <a:cubicBezTo>
                      <a:pt x="3455117" y="97307"/>
                      <a:pt x="3396415" y="101357"/>
                      <a:pt x="3349873" y="104149"/>
                    </a:cubicBezTo>
                    <a:cubicBezTo>
                      <a:pt x="3307665" y="106942"/>
                      <a:pt x="3264896" y="104429"/>
                      <a:pt x="3223107" y="110712"/>
                    </a:cubicBezTo>
                    <a:cubicBezTo>
                      <a:pt x="3208711" y="112946"/>
                      <a:pt x="3198368" y="122441"/>
                      <a:pt x="3191240" y="135986"/>
                    </a:cubicBezTo>
                    <a:cubicBezTo>
                      <a:pt x="3145397" y="127328"/>
                      <a:pt x="3104865" y="182064"/>
                      <a:pt x="3074117" y="212225"/>
                    </a:cubicBezTo>
                    <a:cubicBezTo>
                      <a:pt x="3069644" y="195888"/>
                      <a:pt x="3064892" y="180528"/>
                      <a:pt x="3061678" y="168101"/>
                    </a:cubicBezTo>
                    <a:cubicBezTo>
                      <a:pt x="3055528" y="148413"/>
                      <a:pt x="3049378" y="127468"/>
                      <a:pt x="3032467" y="111969"/>
                    </a:cubicBezTo>
                    <a:cubicBezTo>
                      <a:pt x="2967895" y="56953"/>
                      <a:pt x="2833301" y="79853"/>
                      <a:pt x="2756850" y="106383"/>
                    </a:cubicBezTo>
                    <a:cubicBezTo>
                      <a:pt x="2748743" y="110293"/>
                      <a:pt x="2742734" y="115320"/>
                      <a:pt x="2738261" y="121185"/>
                    </a:cubicBezTo>
                    <a:cubicBezTo>
                      <a:pt x="2720231" y="130261"/>
                      <a:pt x="2697729" y="152043"/>
                      <a:pt x="2687806" y="157070"/>
                    </a:cubicBezTo>
                    <a:cubicBezTo>
                      <a:pt x="2677463" y="167543"/>
                      <a:pt x="2652864" y="181227"/>
                      <a:pt x="2634974" y="196586"/>
                    </a:cubicBezTo>
                    <a:cubicBezTo>
                      <a:pt x="2624352" y="176898"/>
                      <a:pt x="2613870" y="160002"/>
                      <a:pt x="2605764" y="148273"/>
                    </a:cubicBezTo>
                    <a:cubicBezTo>
                      <a:pt x="2565232" y="106802"/>
                      <a:pt x="2491575" y="119090"/>
                      <a:pt x="2435250" y="123419"/>
                    </a:cubicBezTo>
                    <a:cubicBezTo>
                      <a:pt x="2407017" y="128864"/>
                      <a:pt x="2374871" y="130819"/>
                      <a:pt x="2349993" y="143665"/>
                    </a:cubicBezTo>
                    <a:cubicBezTo>
                      <a:pt x="2349574" y="143526"/>
                      <a:pt x="2349155" y="143247"/>
                      <a:pt x="2348595" y="143107"/>
                    </a:cubicBezTo>
                    <a:cubicBezTo>
                      <a:pt x="2327771" y="136963"/>
                      <a:pt x="2309881" y="147854"/>
                      <a:pt x="2293807" y="160002"/>
                    </a:cubicBezTo>
                    <a:cubicBezTo>
                      <a:pt x="2292689" y="160282"/>
                      <a:pt x="2291571" y="160701"/>
                      <a:pt x="2290593" y="161259"/>
                    </a:cubicBezTo>
                    <a:cubicBezTo>
                      <a:pt x="2267112" y="174245"/>
                      <a:pt x="2248244" y="195050"/>
                      <a:pt x="2232171" y="216973"/>
                    </a:cubicBezTo>
                    <a:cubicBezTo>
                      <a:pt x="2221968" y="193235"/>
                      <a:pt x="2209948" y="174385"/>
                      <a:pt x="2197509" y="165448"/>
                    </a:cubicBezTo>
                    <a:cubicBezTo>
                      <a:pt x="2132519" y="120207"/>
                      <a:pt x="2011482" y="159723"/>
                      <a:pt x="1937127" y="174524"/>
                    </a:cubicBezTo>
                    <a:cubicBezTo>
                      <a:pt x="1905959" y="185974"/>
                      <a:pt x="1897713" y="212365"/>
                      <a:pt x="1899949" y="241408"/>
                    </a:cubicBezTo>
                    <a:cubicBezTo>
                      <a:pt x="1877866" y="266263"/>
                      <a:pt x="1859277" y="295446"/>
                      <a:pt x="1839011" y="320720"/>
                    </a:cubicBezTo>
                    <a:cubicBezTo>
                      <a:pt x="1836915" y="324490"/>
                      <a:pt x="1833980" y="328819"/>
                      <a:pt x="1830625" y="333287"/>
                    </a:cubicBezTo>
                    <a:cubicBezTo>
                      <a:pt x="1828110" y="315414"/>
                      <a:pt x="1823498" y="297680"/>
                      <a:pt x="1819584" y="280785"/>
                    </a:cubicBezTo>
                    <a:cubicBezTo>
                      <a:pt x="1809801" y="228702"/>
                      <a:pt x="1766194" y="177317"/>
                      <a:pt x="1699526" y="170196"/>
                    </a:cubicBezTo>
                    <a:cubicBezTo>
                      <a:pt x="1650328" y="164890"/>
                      <a:pt x="1479396" y="169218"/>
                      <a:pt x="1459130" y="210131"/>
                    </a:cubicBezTo>
                    <a:cubicBezTo>
                      <a:pt x="1456474" y="215716"/>
                      <a:pt x="1455076" y="221999"/>
                      <a:pt x="1455216" y="228004"/>
                    </a:cubicBezTo>
                    <a:cubicBezTo>
                      <a:pt x="1441100" y="240850"/>
                      <a:pt x="1427962" y="258304"/>
                      <a:pt x="1420135" y="266542"/>
                    </a:cubicBezTo>
                    <a:cubicBezTo>
                      <a:pt x="1410072" y="279109"/>
                      <a:pt x="1400149" y="291956"/>
                      <a:pt x="1390505" y="304941"/>
                    </a:cubicBezTo>
                    <a:cubicBezTo>
                      <a:pt x="1380442" y="284974"/>
                      <a:pt x="1369400" y="265286"/>
                      <a:pt x="1358638" y="245877"/>
                    </a:cubicBezTo>
                    <a:cubicBezTo>
                      <a:pt x="1342006" y="204685"/>
                      <a:pt x="1293228" y="193235"/>
                      <a:pt x="1245568" y="198262"/>
                    </a:cubicBezTo>
                    <a:cubicBezTo>
                      <a:pt x="1199306" y="200915"/>
                      <a:pt x="1154022" y="210829"/>
                      <a:pt x="1109437" y="220743"/>
                    </a:cubicBezTo>
                    <a:cubicBezTo>
                      <a:pt x="1064572" y="232891"/>
                      <a:pt x="1012580" y="237080"/>
                      <a:pt x="975402" y="263052"/>
                    </a:cubicBezTo>
                    <a:cubicBezTo>
                      <a:pt x="959189" y="276317"/>
                      <a:pt x="954717" y="295027"/>
                      <a:pt x="957093" y="313180"/>
                    </a:cubicBezTo>
                    <a:cubicBezTo>
                      <a:pt x="935010" y="332868"/>
                      <a:pt x="911809" y="361772"/>
                      <a:pt x="902864" y="371267"/>
                    </a:cubicBezTo>
                    <a:cubicBezTo>
                      <a:pt x="898671" y="376713"/>
                      <a:pt x="892382" y="383555"/>
                      <a:pt x="886511" y="390955"/>
                    </a:cubicBezTo>
                    <a:cubicBezTo>
                      <a:pt x="863590" y="346412"/>
                      <a:pt x="838852" y="300473"/>
                      <a:pt x="774979" y="299775"/>
                    </a:cubicBezTo>
                    <a:cubicBezTo>
                      <a:pt x="704956" y="295586"/>
                      <a:pt x="637310" y="315972"/>
                      <a:pt x="570362" y="330215"/>
                    </a:cubicBezTo>
                    <a:cubicBezTo>
                      <a:pt x="539754" y="340827"/>
                      <a:pt x="496986" y="338034"/>
                      <a:pt x="474903" y="360096"/>
                    </a:cubicBezTo>
                    <a:cubicBezTo>
                      <a:pt x="473785" y="359119"/>
                      <a:pt x="472527" y="358281"/>
                      <a:pt x="471269" y="357583"/>
                    </a:cubicBezTo>
                    <a:cubicBezTo>
                      <a:pt x="450444" y="328539"/>
                      <a:pt x="377067" y="397658"/>
                      <a:pt x="313194" y="470825"/>
                    </a:cubicBezTo>
                    <a:cubicBezTo>
                      <a:pt x="309561" y="466497"/>
                      <a:pt x="304529" y="463145"/>
                      <a:pt x="297820" y="461749"/>
                    </a:cubicBezTo>
                    <a:cubicBezTo>
                      <a:pt x="277974" y="455466"/>
                      <a:pt x="164065" y="452673"/>
                      <a:pt x="139746" y="477947"/>
                    </a:cubicBezTo>
                    <a:cubicBezTo>
                      <a:pt x="135553" y="471663"/>
                      <a:pt x="126748" y="468731"/>
                      <a:pt x="119620" y="472361"/>
                    </a:cubicBezTo>
                    <a:cubicBezTo>
                      <a:pt x="106901" y="478505"/>
                      <a:pt x="100612" y="492468"/>
                      <a:pt x="94741" y="504616"/>
                    </a:cubicBezTo>
                    <a:cubicBezTo>
                      <a:pt x="72099" y="553628"/>
                      <a:pt x="61617" y="605012"/>
                      <a:pt x="44286" y="656258"/>
                    </a:cubicBezTo>
                    <a:cubicBezTo>
                      <a:pt x="30869" y="693540"/>
                      <a:pt x="16892" y="730542"/>
                      <a:pt x="5292" y="768522"/>
                    </a:cubicBezTo>
                    <a:cubicBezTo>
                      <a:pt x="-2116" y="785558"/>
                      <a:pt x="-3234" y="809156"/>
                      <a:pt x="11721" y="820326"/>
                    </a:cubicBezTo>
                    <a:cubicBezTo>
                      <a:pt x="10323" y="844902"/>
                      <a:pt x="26676" y="893075"/>
                      <a:pt x="30310" y="904106"/>
                    </a:cubicBezTo>
                    <a:cubicBezTo>
                      <a:pt x="76013" y="1044856"/>
                      <a:pt x="127167" y="1183511"/>
                      <a:pt x="183353" y="1320072"/>
                    </a:cubicBezTo>
                    <a:lnTo>
                      <a:pt x="183353" y="1320072"/>
                    </a:lnTo>
                    <a:cubicBezTo>
                      <a:pt x="181955" y="1320631"/>
                      <a:pt x="180557" y="1321189"/>
                      <a:pt x="179160" y="1321608"/>
                    </a:cubicBezTo>
                    <a:cubicBezTo>
                      <a:pt x="195652" y="1367129"/>
                      <a:pt x="212843" y="1407762"/>
                      <a:pt x="217455" y="1417676"/>
                    </a:cubicBezTo>
                    <a:cubicBezTo>
                      <a:pt x="281887" y="1558426"/>
                      <a:pt x="332203" y="1704901"/>
                      <a:pt x="395796" y="1845930"/>
                    </a:cubicBezTo>
                    <a:cubicBezTo>
                      <a:pt x="496007" y="2056077"/>
                      <a:pt x="566589" y="2279350"/>
                      <a:pt x="670434" y="2487962"/>
                    </a:cubicBezTo>
                    <a:cubicBezTo>
                      <a:pt x="687346" y="2521055"/>
                      <a:pt x="706214" y="2553170"/>
                      <a:pt x="722986" y="2586263"/>
                    </a:cubicBezTo>
                    <a:cubicBezTo>
                      <a:pt x="740457" y="2613492"/>
                      <a:pt x="744230" y="2659012"/>
                      <a:pt x="779312" y="2669764"/>
                    </a:cubicBezTo>
                    <a:cubicBezTo>
                      <a:pt x="781967" y="2670183"/>
                      <a:pt x="784483" y="2670322"/>
                      <a:pt x="786999" y="2670322"/>
                    </a:cubicBezTo>
                    <a:cubicBezTo>
                      <a:pt x="800416" y="2670322"/>
                      <a:pt x="811458" y="2664877"/>
                      <a:pt x="820682" y="2655940"/>
                    </a:cubicBezTo>
                    <a:cubicBezTo>
                      <a:pt x="925785" y="2665296"/>
                      <a:pt x="1027535" y="2664877"/>
                      <a:pt x="1134175" y="2675908"/>
                    </a:cubicBezTo>
                    <a:cubicBezTo>
                      <a:pt x="1278134" y="2682191"/>
                      <a:pt x="1422371" y="2681074"/>
                      <a:pt x="1566469" y="2684704"/>
                    </a:cubicBezTo>
                    <a:cubicBezTo>
                      <a:pt x="1584359" y="2684844"/>
                      <a:pt x="1602389" y="2684844"/>
                      <a:pt x="1620419" y="2684844"/>
                    </a:cubicBezTo>
                    <a:cubicBezTo>
                      <a:pt x="1709030" y="2684844"/>
                      <a:pt x="1797781" y="2683308"/>
                      <a:pt x="1886532" y="2681772"/>
                    </a:cubicBezTo>
                    <a:cubicBezTo>
                      <a:pt x="2009106" y="2679678"/>
                      <a:pt x="2131680" y="2677583"/>
                      <a:pt x="2254254" y="2679678"/>
                    </a:cubicBezTo>
                    <a:cubicBezTo>
                      <a:pt x="2357680" y="2680934"/>
                      <a:pt x="2460967" y="2679259"/>
                      <a:pt x="2564253" y="2677444"/>
                    </a:cubicBezTo>
                    <a:cubicBezTo>
                      <a:pt x="2662648" y="2675768"/>
                      <a:pt x="2761182" y="2674232"/>
                      <a:pt x="2859717" y="2675209"/>
                    </a:cubicBezTo>
                    <a:cubicBezTo>
                      <a:pt x="3155460" y="2688754"/>
                      <a:pt x="3451343" y="2683308"/>
                      <a:pt x="3747506" y="2681493"/>
                    </a:cubicBezTo>
                    <a:cubicBezTo>
                      <a:pt x="3937307" y="2685263"/>
                      <a:pt x="4126409" y="2666971"/>
                      <a:pt x="4316071" y="2662503"/>
                    </a:cubicBezTo>
                    <a:cubicBezTo>
                      <a:pt x="4545006" y="2661525"/>
                      <a:pt x="4773662" y="2646585"/>
                      <a:pt x="5002458" y="2640162"/>
                    </a:cubicBezTo>
                    <a:cubicBezTo>
                      <a:pt x="5227340" y="2638346"/>
                      <a:pt x="5451663" y="2624383"/>
                      <a:pt x="5676545" y="2620194"/>
                    </a:cubicBezTo>
                    <a:cubicBezTo>
                      <a:pt x="5692618" y="2619915"/>
                      <a:pt x="5708831" y="2619636"/>
                      <a:pt x="5724904" y="2619217"/>
                    </a:cubicBezTo>
                    <a:cubicBezTo>
                      <a:pt x="5727839" y="2620194"/>
                      <a:pt x="5731054" y="2620613"/>
                      <a:pt x="5734548" y="2620753"/>
                    </a:cubicBezTo>
                    <a:cubicBezTo>
                      <a:pt x="5758867" y="2620194"/>
                      <a:pt x="5783186" y="2618658"/>
                      <a:pt x="5807505" y="2618518"/>
                    </a:cubicBezTo>
                    <a:cubicBezTo>
                      <a:pt x="5856703" y="2618658"/>
                      <a:pt x="5905481" y="2615446"/>
                      <a:pt x="5954259" y="2609023"/>
                    </a:cubicBezTo>
                    <a:cubicBezTo>
                      <a:pt x="6102410" y="2606370"/>
                      <a:pt x="6250561" y="2611676"/>
                      <a:pt x="6398712" y="2613911"/>
                    </a:cubicBezTo>
                    <a:cubicBezTo>
                      <a:pt x="6437706" y="2612933"/>
                      <a:pt x="6476701" y="2615167"/>
                      <a:pt x="6515696" y="2617541"/>
                    </a:cubicBezTo>
                    <a:cubicBezTo>
                      <a:pt x="6551895" y="2619636"/>
                      <a:pt x="6587954" y="2621730"/>
                      <a:pt x="6624293" y="2621311"/>
                    </a:cubicBezTo>
                    <a:cubicBezTo>
                      <a:pt x="6706615" y="2621311"/>
                      <a:pt x="6789076" y="2618100"/>
                      <a:pt x="6870559" y="2632063"/>
                    </a:cubicBezTo>
                    <a:cubicBezTo>
                      <a:pt x="6880483" y="2632482"/>
                      <a:pt x="6892363" y="2633180"/>
                      <a:pt x="6904662" y="2633180"/>
                    </a:cubicBezTo>
                    <a:cubicBezTo>
                      <a:pt x="6941420" y="2633180"/>
                      <a:pt x="6981533" y="2627036"/>
                      <a:pt x="6987263" y="2587520"/>
                    </a:cubicBezTo>
                    <a:cubicBezTo>
                      <a:pt x="6993134" y="2492849"/>
                      <a:pt x="6980136" y="2399295"/>
                      <a:pt x="6981394" y="2305182"/>
                    </a:cubicBezTo>
                    <a:close/>
                    <a:moveTo>
                      <a:pt x="6783625" y="2032060"/>
                    </a:moveTo>
                    <a:cubicBezTo>
                      <a:pt x="6783905" y="2032060"/>
                      <a:pt x="6784185" y="2032060"/>
                      <a:pt x="6784464" y="2032060"/>
                    </a:cubicBezTo>
                    <a:cubicBezTo>
                      <a:pt x="6785582" y="2032060"/>
                      <a:pt x="6786561" y="2031921"/>
                      <a:pt x="6787539" y="2031781"/>
                    </a:cubicBezTo>
                    <a:cubicBezTo>
                      <a:pt x="6785722" y="2034155"/>
                      <a:pt x="6783905" y="2036529"/>
                      <a:pt x="6782088" y="2038763"/>
                    </a:cubicBezTo>
                    <a:cubicBezTo>
                      <a:pt x="6780830" y="2040438"/>
                      <a:pt x="6779573" y="2042114"/>
                      <a:pt x="6778454" y="2043789"/>
                    </a:cubicBezTo>
                    <a:cubicBezTo>
                      <a:pt x="6778454" y="2043789"/>
                      <a:pt x="6778315" y="2043929"/>
                      <a:pt x="6778315" y="2044069"/>
                    </a:cubicBezTo>
                    <a:cubicBezTo>
                      <a:pt x="6776218" y="2047141"/>
                      <a:pt x="6773982" y="2050073"/>
                      <a:pt x="6771885" y="2053145"/>
                    </a:cubicBezTo>
                    <a:cubicBezTo>
                      <a:pt x="6771746" y="2053424"/>
                      <a:pt x="6771466" y="2053703"/>
                      <a:pt x="6771326" y="2054122"/>
                    </a:cubicBezTo>
                    <a:cubicBezTo>
                      <a:pt x="6769789" y="2056217"/>
                      <a:pt x="6768391" y="2058311"/>
                      <a:pt x="6766994" y="2060545"/>
                    </a:cubicBezTo>
                    <a:cubicBezTo>
                      <a:pt x="6765316" y="2063059"/>
                      <a:pt x="6763779" y="2065433"/>
                      <a:pt x="6762102" y="2067946"/>
                    </a:cubicBezTo>
                    <a:cubicBezTo>
                      <a:pt x="6760564" y="2070459"/>
                      <a:pt x="6758887" y="2072973"/>
                      <a:pt x="6757350" y="2075486"/>
                    </a:cubicBezTo>
                    <a:cubicBezTo>
                      <a:pt x="6754275" y="2080513"/>
                      <a:pt x="6751200" y="2085540"/>
                      <a:pt x="6748265" y="2090706"/>
                    </a:cubicBezTo>
                    <a:cubicBezTo>
                      <a:pt x="6746308" y="2094057"/>
                      <a:pt x="6744351" y="2097548"/>
                      <a:pt x="6742395" y="2101039"/>
                    </a:cubicBezTo>
                    <a:cubicBezTo>
                      <a:pt x="6741416" y="2102715"/>
                      <a:pt x="6740438" y="2104530"/>
                      <a:pt x="6739460" y="2106205"/>
                    </a:cubicBezTo>
                    <a:cubicBezTo>
                      <a:pt x="6737363" y="2110115"/>
                      <a:pt x="6735127" y="2114025"/>
                      <a:pt x="6733030" y="2117935"/>
                    </a:cubicBezTo>
                    <a:cubicBezTo>
                      <a:pt x="6726741" y="2129664"/>
                      <a:pt x="6720592" y="2141532"/>
                      <a:pt x="6714442" y="2153262"/>
                    </a:cubicBezTo>
                    <a:cubicBezTo>
                      <a:pt x="6713883" y="2154239"/>
                      <a:pt x="6713324" y="2155356"/>
                      <a:pt x="6712904" y="2156473"/>
                    </a:cubicBezTo>
                    <a:cubicBezTo>
                      <a:pt x="6712485" y="2157590"/>
                      <a:pt x="6712066" y="2158568"/>
                      <a:pt x="6711786" y="2159685"/>
                    </a:cubicBezTo>
                    <a:cubicBezTo>
                      <a:pt x="6711227" y="2161919"/>
                      <a:pt x="6710948" y="2164153"/>
                      <a:pt x="6710948" y="2166387"/>
                    </a:cubicBezTo>
                    <a:cubicBezTo>
                      <a:pt x="6710948" y="2167365"/>
                      <a:pt x="6710948" y="2168342"/>
                      <a:pt x="6711088" y="2169180"/>
                    </a:cubicBezTo>
                    <a:lnTo>
                      <a:pt x="6711088" y="2169320"/>
                    </a:lnTo>
                    <a:cubicBezTo>
                      <a:pt x="6676146" y="2168482"/>
                      <a:pt x="6641205" y="2167504"/>
                      <a:pt x="6606264" y="2166527"/>
                    </a:cubicBezTo>
                    <a:cubicBezTo>
                      <a:pt x="6603608" y="2166527"/>
                      <a:pt x="6600813" y="2166387"/>
                      <a:pt x="6598157" y="2166248"/>
                    </a:cubicBezTo>
                    <a:cubicBezTo>
                      <a:pt x="6590330" y="2165968"/>
                      <a:pt x="6582364" y="2165689"/>
                      <a:pt x="6574397" y="2165549"/>
                    </a:cubicBezTo>
                    <a:cubicBezTo>
                      <a:pt x="6525479" y="2164013"/>
                      <a:pt x="6476561" y="2162477"/>
                      <a:pt x="6427783" y="2160941"/>
                    </a:cubicBezTo>
                    <a:cubicBezTo>
                      <a:pt x="6411431" y="2160383"/>
                      <a:pt x="6395218" y="2159964"/>
                      <a:pt x="6379005" y="2159405"/>
                    </a:cubicBezTo>
                    <a:cubicBezTo>
                      <a:pt x="6377048" y="2159405"/>
                      <a:pt x="6375092" y="2159266"/>
                      <a:pt x="6373275" y="2159266"/>
                    </a:cubicBezTo>
                    <a:cubicBezTo>
                      <a:pt x="6360137" y="2158847"/>
                      <a:pt x="6346999" y="2158568"/>
                      <a:pt x="6333861" y="2158149"/>
                    </a:cubicBezTo>
                    <a:cubicBezTo>
                      <a:pt x="6316810" y="2157590"/>
                      <a:pt x="6299758" y="2157172"/>
                      <a:pt x="6282707" y="2156892"/>
                    </a:cubicBezTo>
                    <a:cubicBezTo>
                      <a:pt x="6278374" y="2156752"/>
                      <a:pt x="6274042" y="2156613"/>
                      <a:pt x="6269709" y="2156613"/>
                    </a:cubicBezTo>
                    <a:cubicBezTo>
                      <a:pt x="6266075" y="2156473"/>
                      <a:pt x="6262441" y="2156473"/>
                      <a:pt x="6258807" y="2156334"/>
                    </a:cubicBezTo>
                    <a:cubicBezTo>
                      <a:pt x="6241896" y="2155915"/>
                      <a:pt x="6224984" y="2155496"/>
                      <a:pt x="6208072" y="2155217"/>
                    </a:cubicBezTo>
                    <a:cubicBezTo>
                      <a:pt x="6203460" y="2154658"/>
                      <a:pt x="6198848" y="2154239"/>
                      <a:pt x="6194236" y="2153820"/>
                    </a:cubicBezTo>
                    <a:cubicBezTo>
                      <a:pt x="6190602" y="2153401"/>
                      <a:pt x="6186968" y="2153122"/>
                      <a:pt x="6183474" y="2152843"/>
                    </a:cubicBezTo>
                    <a:lnTo>
                      <a:pt x="6183474" y="2152843"/>
                    </a:lnTo>
                    <a:cubicBezTo>
                      <a:pt x="6185850" y="2147537"/>
                      <a:pt x="6187667" y="2141951"/>
                      <a:pt x="6188925" y="2136645"/>
                    </a:cubicBezTo>
                    <a:cubicBezTo>
                      <a:pt x="6204299" y="2092661"/>
                      <a:pt x="6225404" y="2050771"/>
                      <a:pt x="6238821" y="2006089"/>
                    </a:cubicBezTo>
                    <a:cubicBezTo>
                      <a:pt x="6239100" y="2005111"/>
                      <a:pt x="6239240" y="2004134"/>
                      <a:pt x="6239659" y="2003156"/>
                    </a:cubicBezTo>
                    <a:lnTo>
                      <a:pt x="6239659" y="2003156"/>
                    </a:lnTo>
                    <a:cubicBezTo>
                      <a:pt x="6240498" y="2001900"/>
                      <a:pt x="6241197" y="2000503"/>
                      <a:pt x="6241896" y="1999247"/>
                    </a:cubicBezTo>
                    <a:cubicBezTo>
                      <a:pt x="6242035" y="1998828"/>
                      <a:pt x="6242315" y="1998549"/>
                      <a:pt x="6242454" y="1998130"/>
                    </a:cubicBezTo>
                    <a:cubicBezTo>
                      <a:pt x="6243154" y="1996873"/>
                      <a:pt x="6243852" y="1995616"/>
                      <a:pt x="6244411" y="1994220"/>
                    </a:cubicBezTo>
                    <a:cubicBezTo>
                      <a:pt x="6244971" y="1993103"/>
                      <a:pt x="6245529" y="1992125"/>
                      <a:pt x="6245949" y="1991008"/>
                    </a:cubicBezTo>
                    <a:cubicBezTo>
                      <a:pt x="6246088" y="1990869"/>
                      <a:pt x="6246088" y="1990589"/>
                      <a:pt x="6246228" y="1990450"/>
                    </a:cubicBezTo>
                    <a:cubicBezTo>
                      <a:pt x="6246648" y="1989612"/>
                      <a:pt x="6246927" y="1988774"/>
                      <a:pt x="6247346" y="1987797"/>
                    </a:cubicBezTo>
                    <a:cubicBezTo>
                      <a:pt x="6248185" y="1985842"/>
                      <a:pt x="6248884" y="1983887"/>
                      <a:pt x="6249583" y="1981932"/>
                    </a:cubicBezTo>
                    <a:cubicBezTo>
                      <a:pt x="6249723" y="1981653"/>
                      <a:pt x="6249862" y="1981374"/>
                      <a:pt x="6249862" y="1981234"/>
                    </a:cubicBezTo>
                    <a:cubicBezTo>
                      <a:pt x="6250421" y="1979698"/>
                      <a:pt x="6250980" y="1978162"/>
                      <a:pt x="6251400" y="1976626"/>
                    </a:cubicBezTo>
                    <a:cubicBezTo>
                      <a:pt x="6251819" y="1975369"/>
                      <a:pt x="6252238" y="1973973"/>
                      <a:pt x="6252518" y="1972716"/>
                    </a:cubicBezTo>
                    <a:cubicBezTo>
                      <a:pt x="6252937" y="1971599"/>
                      <a:pt x="6253217" y="1970482"/>
                      <a:pt x="6253496" y="1969365"/>
                    </a:cubicBezTo>
                    <a:cubicBezTo>
                      <a:pt x="6254055" y="1967410"/>
                      <a:pt x="6254614" y="1965595"/>
                      <a:pt x="6255034" y="1963640"/>
                    </a:cubicBezTo>
                    <a:cubicBezTo>
                      <a:pt x="6255872" y="1960289"/>
                      <a:pt x="6256571" y="1956798"/>
                      <a:pt x="6257270" y="1953447"/>
                    </a:cubicBezTo>
                    <a:cubicBezTo>
                      <a:pt x="6257969" y="1949817"/>
                      <a:pt x="6258528" y="1946186"/>
                      <a:pt x="6259087" y="1942695"/>
                    </a:cubicBezTo>
                    <a:cubicBezTo>
                      <a:pt x="6259087" y="1942556"/>
                      <a:pt x="6259087" y="1942416"/>
                      <a:pt x="6259087" y="1942137"/>
                    </a:cubicBezTo>
                    <a:cubicBezTo>
                      <a:pt x="6259646" y="1938646"/>
                      <a:pt x="6260065" y="1935295"/>
                      <a:pt x="6260345" y="1931944"/>
                    </a:cubicBezTo>
                    <a:cubicBezTo>
                      <a:pt x="6260345" y="1931664"/>
                      <a:pt x="6260345" y="1931245"/>
                      <a:pt x="6260484" y="1930966"/>
                    </a:cubicBezTo>
                    <a:cubicBezTo>
                      <a:pt x="6260904" y="1927755"/>
                      <a:pt x="6261183" y="1924683"/>
                      <a:pt x="6261463" y="1921471"/>
                    </a:cubicBezTo>
                    <a:cubicBezTo>
                      <a:pt x="6262022" y="1921471"/>
                      <a:pt x="6262581" y="1921471"/>
                      <a:pt x="6263140" y="1921332"/>
                    </a:cubicBezTo>
                    <a:cubicBezTo>
                      <a:pt x="6263559" y="1921332"/>
                      <a:pt x="6264118" y="1921332"/>
                      <a:pt x="6264538" y="1921192"/>
                    </a:cubicBezTo>
                    <a:cubicBezTo>
                      <a:pt x="6264817" y="1921192"/>
                      <a:pt x="6265097" y="1921192"/>
                      <a:pt x="6265376" y="1921052"/>
                    </a:cubicBezTo>
                    <a:cubicBezTo>
                      <a:pt x="6265935" y="1920912"/>
                      <a:pt x="6266634" y="1920773"/>
                      <a:pt x="6267193" y="1920494"/>
                    </a:cubicBezTo>
                    <a:cubicBezTo>
                      <a:pt x="6272225" y="1918958"/>
                      <a:pt x="6276697" y="1915607"/>
                      <a:pt x="6280750" y="1910999"/>
                    </a:cubicBezTo>
                    <a:cubicBezTo>
                      <a:pt x="6281589" y="1910161"/>
                      <a:pt x="6282288" y="1909323"/>
                      <a:pt x="6282987" y="1908346"/>
                    </a:cubicBezTo>
                    <a:cubicBezTo>
                      <a:pt x="6289556" y="1900107"/>
                      <a:pt x="6295006" y="1889495"/>
                      <a:pt x="6300038" y="1880279"/>
                    </a:cubicBezTo>
                    <a:cubicBezTo>
                      <a:pt x="6300737" y="1879023"/>
                      <a:pt x="6301435" y="1877766"/>
                      <a:pt x="6302134" y="1876509"/>
                    </a:cubicBezTo>
                    <a:cubicBezTo>
                      <a:pt x="6302833" y="1875253"/>
                      <a:pt x="6303532" y="1874136"/>
                      <a:pt x="6304231" y="1873018"/>
                    </a:cubicBezTo>
                    <a:cubicBezTo>
                      <a:pt x="6304650" y="1872460"/>
                      <a:pt x="6304930" y="1871901"/>
                      <a:pt x="6305349" y="1871343"/>
                    </a:cubicBezTo>
                    <a:cubicBezTo>
                      <a:pt x="6307725" y="1867573"/>
                      <a:pt x="6310101" y="1863663"/>
                      <a:pt x="6312477" y="1859893"/>
                    </a:cubicBezTo>
                    <a:cubicBezTo>
                      <a:pt x="6314853" y="1856123"/>
                      <a:pt x="6317229" y="1852353"/>
                      <a:pt x="6319745" y="1848443"/>
                    </a:cubicBezTo>
                    <a:cubicBezTo>
                      <a:pt x="6325894" y="1838808"/>
                      <a:pt x="6332044" y="1829313"/>
                      <a:pt x="6338194" y="1819679"/>
                    </a:cubicBezTo>
                    <a:cubicBezTo>
                      <a:pt x="6341828" y="1814093"/>
                      <a:pt x="6345322" y="1808508"/>
                      <a:pt x="6348676" y="1802923"/>
                    </a:cubicBezTo>
                    <a:cubicBezTo>
                      <a:pt x="6348676" y="1802923"/>
                      <a:pt x="6348676" y="1802923"/>
                      <a:pt x="6348676" y="1802783"/>
                    </a:cubicBezTo>
                    <a:cubicBezTo>
                      <a:pt x="6348816" y="1805715"/>
                      <a:pt x="6349095" y="1808648"/>
                      <a:pt x="6349235" y="1811720"/>
                    </a:cubicBezTo>
                    <a:cubicBezTo>
                      <a:pt x="6349235" y="1812837"/>
                      <a:pt x="6349375" y="1813954"/>
                      <a:pt x="6349375" y="1815071"/>
                    </a:cubicBezTo>
                    <a:cubicBezTo>
                      <a:pt x="6349515" y="1818143"/>
                      <a:pt x="6349655" y="1821354"/>
                      <a:pt x="6349794" y="1824426"/>
                    </a:cubicBezTo>
                    <a:cubicBezTo>
                      <a:pt x="6350214" y="1834759"/>
                      <a:pt x="6350353" y="1845231"/>
                      <a:pt x="6350214" y="1855983"/>
                    </a:cubicBezTo>
                    <a:cubicBezTo>
                      <a:pt x="6350353" y="1859614"/>
                      <a:pt x="6350633" y="1863384"/>
                      <a:pt x="6350633" y="1867014"/>
                    </a:cubicBezTo>
                    <a:cubicBezTo>
                      <a:pt x="6350633" y="1867712"/>
                      <a:pt x="6350633" y="1868411"/>
                      <a:pt x="6350633" y="1869109"/>
                    </a:cubicBezTo>
                    <a:cubicBezTo>
                      <a:pt x="6350633" y="1872181"/>
                      <a:pt x="6350772" y="1875392"/>
                      <a:pt x="6350772" y="1878464"/>
                    </a:cubicBezTo>
                    <a:cubicBezTo>
                      <a:pt x="6350772" y="1886144"/>
                      <a:pt x="6350912" y="1893824"/>
                      <a:pt x="6351192" y="1901643"/>
                    </a:cubicBezTo>
                    <a:cubicBezTo>
                      <a:pt x="6351192" y="1903039"/>
                      <a:pt x="6351192" y="1904436"/>
                      <a:pt x="6351332" y="1905832"/>
                    </a:cubicBezTo>
                    <a:cubicBezTo>
                      <a:pt x="6351332" y="1907368"/>
                      <a:pt x="6351472" y="1908764"/>
                      <a:pt x="6351472" y="1910300"/>
                    </a:cubicBezTo>
                    <a:cubicBezTo>
                      <a:pt x="6351611" y="1912116"/>
                      <a:pt x="6351611" y="1913931"/>
                      <a:pt x="6351891" y="1915607"/>
                    </a:cubicBezTo>
                    <a:cubicBezTo>
                      <a:pt x="6351891" y="1917003"/>
                      <a:pt x="6352031" y="1918399"/>
                      <a:pt x="6352170" y="1919796"/>
                    </a:cubicBezTo>
                    <a:cubicBezTo>
                      <a:pt x="6352170" y="1919935"/>
                      <a:pt x="6352170" y="1919935"/>
                      <a:pt x="6352170" y="1920075"/>
                    </a:cubicBezTo>
                    <a:cubicBezTo>
                      <a:pt x="6352310" y="1921750"/>
                      <a:pt x="6352450" y="1923566"/>
                      <a:pt x="6352729" y="1925381"/>
                    </a:cubicBezTo>
                    <a:cubicBezTo>
                      <a:pt x="6352729" y="1925520"/>
                      <a:pt x="6352729" y="1925800"/>
                      <a:pt x="6352729" y="1925939"/>
                    </a:cubicBezTo>
                    <a:cubicBezTo>
                      <a:pt x="6352869" y="1926637"/>
                      <a:pt x="6352869" y="1927336"/>
                      <a:pt x="6353009" y="1928034"/>
                    </a:cubicBezTo>
                    <a:cubicBezTo>
                      <a:pt x="6353289" y="1930408"/>
                      <a:pt x="6353708" y="1932642"/>
                      <a:pt x="6354127" y="1935016"/>
                    </a:cubicBezTo>
                    <a:lnTo>
                      <a:pt x="6354127" y="1935155"/>
                    </a:lnTo>
                    <a:cubicBezTo>
                      <a:pt x="6354407" y="1936412"/>
                      <a:pt x="6354686" y="1937669"/>
                      <a:pt x="6354826" y="1938925"/>
                    </a:cubicBezTo>
                    <a:cubicBezTo>
                      <a:pt x="6355525" y="1941997"/>
                      <a:pt x="6356224" y="1945069"/>
                      <a:pt x="6357062" y="1948001"/>
                    </a:cubicBezTo>
                    <a:cubicBezTo>
                      <a:pt x="6357062" y="1948281"/>
                      <a:pt x="6357202" y="1948560"/>
                      <a:pt x="6357341" y="1948839"/>
                    </a:cubicBezTo>
                    <a:cubicBezTo>
                      <a:pt x="6357621" y="1949537"/>
                      <a:pt x="6357761" y="1950235"/>
                      <a:pt x="6358041" y="1950934"/>
                    </a:cubicBezTo>
                    <a:cubicBezTo>
                      <a:pt x="6358600" y="1952470"/>
                      <a:pt x="6359019" y="1953866"/>
                      <a:pt x="6359578" y="1955262"/>
                    </a:cubicBezTo>
                    <a:cubicBezTo>
                      <a:pt x="6359997" y="1956240"/>
                      <a:pt x="6360277" y="1957217"/>
                      <a:pt x="6360696" y="1958055"/>
                    </a:cubicBezTo>
                    <a:cubicBezTo>
                      <a:pt x="6361255" y="1959451"/>
                      <a:pt x="6361814" y="1960847"/>
                      <a:pt x="6362513" y="1962244"/>
                    </a:cubicBezTo>
                    <a:cubicBezTo>
                      <a:pt x="6360277" y="1962244"/>
                      <a:pt x="6358180" y="1962663"/>
                      <a:pt x="6356084" y="1963640"/>
                    </a:cubicBezTo>
                    <a:cubicBezTo>
                      <a:pt x="6336237" y="1980117"/>
                      <a:pt x="6329808" y="2011814"/>
                      <a:pt x="6314294" y="2032898"/>
                    </a:cubicBezTo>
                    <a:cubicBezTo>
                      <a:pt x="6302414" y="2053843"/>
                      <a:pt x="6289695" y="2074230"/>
                      <a:pt x="6276418" y="2094337"/>
                    </a:cubicBezTo>
                    <a:cubicBezTo>
                      <a:pt x="6264258" y="2108160"/>
                      <a:pt x="6255592" y="2126452"/>
                      <a:pt x="6272784" y="2140555"/>
                    </a:cubicBezTo>
                    <a:cubicBezTo>
                      <a:pt x="6278654" y="2144465"/>
                      <a:pt x="6283825" y="2146001"/>
                      <a:pt x="6288577" y="2146001"/>
                    </a:cubicBezTo>
                    <a:cubicBezTo>
                      <a:pt x="6309961" y="2146001"/>
                      <a:pt x="6320304" y="2111930"/>
                      <a:pt x="6329109" y="2093778"/>
                    </a:cubicBezTo>
                    <a:cubicBezTo>
                      <a:pt x="6339731" y="2069761"/>
                      <a:pt x="6352729" y="2046442"/>
                      <a:pt x="6363771" y="2022426"/>
                    </a:cubicBezTo>
                    <a:cubicBezTo>
                      <a:pt x="6364749" y="2020471"/>
                      <a:pt x="6365588" y="2018376"/>
                      <a:pt x="6366427" y="2016422"/>
                    </a:cubicBezTo>
                    <a:cubicBezTo>
                      <a:pt x="6367405" y="2014327"/>
                      <a:pt x="6368383" y="2012093"/>
                      <a:pt x="6369362" y="2009859"/>
                    </a:cubicBezTo>
                    <a:cubicBezTo>
                      <a:pt x="6370200" y="2008043"/>
                      <a:pt x="6370899" y="2006228"/>
                      <a:pt x="6371598" y="2004413"/>
                    </a:cubicBezTo>
                    <a:cubicBezTo>
                      <a:pt x="6372436" y="2002318"/>
                      <a:pt x="6373135" y="2000364"/>
                      <a:pt x="6373974" y="1998269"/>
                    </a:cubicBezTo>
                    <a:cubicBezTo>
                      <a:pt x="6374952" y="1995895"/>
                      <a:pt x="6375791" y="1993522"/>
                      <a:pt x="6376629" y="1991288"/>
                    </a:cubicBezTo>
                    <a:cubicBezTo>
                      <a:pt x="6377468" y="1989053"/>
                      <a:pt x="6378167" y="1986819"/>
                      <a:pt x="6378865" y="1984585"/>
                    </a:cubicBezTo>
                    <a:cubicBezTo>
                      <a:pt x="6379005" y="1984445"/>
                      <a:pt x="6379005" y="1984306"/>
                      <a:pt x="6379005" y="1984166"/>
                    </a:cubicBezTo>
                    <a:cubicBezTo>
                      <a:pt x="6380822" y="1985563"/>
                      <a:pt x="6382639" y="1986819"/>
                      <a:pt x="6384456" y="1988076"/>
                    </a:cubicBezTo>
                    <a:cubicBezTo>
                      <a:pt x="6386273" y="1989472"/>
                      <a:pt x="6388090" y="1990589"/>
                      <a:pt x="6390047" y="1991706"/>
                    </a:cubicBezTo>
                    <a:cubicBezTo>
                      <a:pt x="6391864" y="1992963"/>
                      <a:pt x="6393820" y="1994080"/>
                      <a:pt x="6395777" y="1995058"/>
                    </a:cubicBezTo>
                    <a:cubicBezTo>
                      <a:pt x="6397734" y="1996175"/>
                      <a:pt x="6399551" y="1997152"/>
                      <a:pt x="6401507" y="1998130"/>
                    </a:cubicBezTo>
                    <a:cubicBezTo>
                      <a:pt x="6403464" y="1999107"/>
                      <a:pt x="6405281" y="2000084"/>
                      <a:pt x="6407238" y="2000922"/>
                    </a:cubicBezTo>
                    <a:cubicBezTo>
                      <a:pt x="6409334" y="2001900"/>
                      <a:pt x="6411291" y="2002737"/>
                      <a:pt x="6413387" y="2003575"/>
                    </a:cubicBezTo>
                    <a:cubicBezTo>
                      <a:pt x="6414925" y="2004134"/>
                      <a:pt x="6416462" y="2004832"/>
                      <a:pt x="6418139" y="2005390"/>
                    </a:cubicBezTo>
                    <a:cubicBezTo>
                      <a:pt x="6418839" y="2005670"/>
                      <a:pt x="6419677" y="2005949"/>
                      <a:pt x="6420376" y="2006228"/>
                    </a:cubicBezTo>
                    <a:cubicBezTo>
                      <a:pt x="6421214" y="2006507"/>
                      <a:pt x="6422193" y="2006787"/>
                      <a:pt x="6423031" y="2007206"/>
                    </a:cubicBezTo>
                    <a:cubicBezTo>
                      <a:pt x="6423870" y="2007485"/>
                      <a:pt x="6424848" y="2007764"/>
                      <a:pt x="6425687" y="2008043"/>
                    </a:cubicBezTo>
                    <a:cubicBezTo>
                      <a:pt x="6429880" y="2009440"/>
                      <a:pt x="6434073" y="2010697"/>
                      <a:pt x="6438266" y="2011674"/>
                    </a:cubicBezTo>
                    <a:cubicBezTo>
                      <a:pt x="6440362" y="2012232"/>
                      <a:pt x="6442459" y="2012791"/>
                      <a:pt x="6444555" y="2013210"/>
                    </a:cubicBezTo>
                    <a:cubicBezTo>
                      <a:pt x="6446652" y="2013768"/>
                      <a:pt x="6448888" y="2014187"/>
                      <a:pt x="6450984" y="2014606"/>
                    </a:cubicBezTo>
                    <a:cubicBezTo>
                      <a:pt x="6452522" y="2015025"/>
                      <a:pt x="6454199" y="2015304"/>
                      <a:pt x="6455876" y="2015584"/>
                    </a:cubicBezTo>
                    <a:cubicBezTo>
                      <a:pt x="6457833" y="2016003"/>
                      <a:pt x="6459650" y="2016282"/>
                      <a:pt x="6461607" y="2016561"/>
                    </a:cubicBezTo>
                    <a:cubicBezTo>
                      <a:pt x="6462445" y="2016701"/>
                      <a:pt x="6463284" y="2016840"/>
                      <a:pt x="6464122" y="2016980"/>
                    </a:cubicBezTo>
                    <a:cubicBezTo>
                      <a:pt x="6467057" y="2017399"/>
                      <a:pt x="6469853" y="2017818"/>
                      <a:pt x="6472788" y="2018097"/>
                    </a:cubicBezTo>
                    <a:cubicBezTo>
                      <a:pt x="6476422" y="2018516"/>
                      <a:pt x="6480195" y="2018935"/>
                      <a:pt x="6483969" y="2019354"/>
                    </a:cubicBezTo>
                    <a:cubicBezTo>
                      <a:pt x="6486205" y="2019493"/>
                      <a:pt x="6488441" y="2019773"/>
                      <a:pt x="6490678" y="2019912"/>
                    </a:cubicBezTo>
                    <a:cubicBezTo>
                      <a:pt x="6495150" y="2020331"/>
                      <a:pt x="6499623" y="2020610"/>
                      <a:pt x="6504095" y="2020890"/>
                    </a:cubicBezTo>
                    <a:cubicBezTo>
                      <a:pt x="6504235" y="2020890"/>
                      <a:pt x="6504375" y="2020890"/>
                      <a:pt x="6504654" y="2020890"/>
                    </a:cubicBezTo>
                    <a:cubicBezTo>
                      <a:pt x="6505353" y="2020890"/>
                      <a:pt x="6506052" y="2020890"/>
                      <a:pt x="6506751" y="2021029"/>
                    </a:cubicBezTo>
                    <a:cubicBezTo>
                      <a:pt x="6510385" y="2021169"/>
                      <a:pt x="6514019" y="2021448"/>
                      <a:pt x="6517652" y="2021588"/>
                    </a:cubicBezTo>
                    <a:cubicBezTo>
                      <a:pt x="6519888" y="2021727"/>
                      <a:pt x="6522125" y="2021727"/>
                      <a:pt x="6524361" y="2021867"/>
                    </a:cubicBezTo>
                    <a:cubicBezTo>
                      <a:pt x="6528834" y="2022007"/>
                      <a:pt x="6533166" y="2022146"/>
                      <a:pt x="6537499" y="2022286"/>
                    </a:cubicBezTo>
                    <a:cubicBezTo>
                      <a:pt x="6538198" y="2022286"/>
                      <a:pt x="6538897" y="2022286"/>
                      <a:pt x="6539595" y="2022286"/>
                    </a:cubicBezTo>
                    <a:cubicBezTo>
                      <a:pt x="6542810" y="2022426"/>
                      <a:pt x="6546025" y="2022426"/>
                      <a:pt x="6549239" y="2022565"/>
                    </a:cubicBezTo>
                    <a:cubicBezTo>
                      <a:pt x="6554690" y="2022705"/>
                      <a:pt x="6560141" y="2022984"/>
                      <a:pt x="6565452" y="2023124"/>
                    </a:cubicBezTo>
                    <a:cubicBezTo>
                      <a:pt x="6569226" y="2023263"/>
                      <a:pt x="6572860" y="2023403"/>
                      <a:pt x="6576494" y="2023682"/>
                    </a:cubicBezTo>
                    <a:cubicBezTo>
                      <a:pt x="6578869" y="2023822"/>
                      <a:pt x="6581246" y="2023962"/>
                      <a:pt x="6583761" y="2024241"/>
                    </a:cubicBezTo>
                    <a:cubicBezTo>
                      <a:pt x="6642463" y="2030524"/>
                      <a:pt x="6701583" y="2032060"/>
                      <a:pt x="6760564" y="2031921"/>
                    </a:cubicBezTo>
                    <a:cubicBezTo>
                      <a:pt x="6766435" y="2032619"/>
                      <a:pt x="6771885" y="2033038"/>
                      <a:pt x="6777056" y="2033038"/>
                    </a:cubicBezTo>
                    <a:cubicBezTo>
                      <a:pt x="6778594" y="2033038"/>
                      <a:pt x="6780271" y="2033038"/>
                      <a:pt x="6781809" y="2032898"/>
                    </a:cubicBezTo>
                    <a:cubicBezTo>
                      <a:pt x="6782088" y="2032200"/>
                      <a:pt x="6782787" y="2032200"/>
                      <a:pt x="6783625" y="2032060"/>
                    </a:cubicBezTo>
                    <a:close/>
                    <a:moveTo>
                      <a:pt x="5888010" y="2145163"/>
                    </a:moveTo>
                    <a:cubicBezTo>
                      <a:pt x="5860197" y="2145303"/>
                      <a:pt x="5832383" y="2145303"/>
                      <a:pt x="5804430" y="2145163"/>
                    </a:cubicBezTo>
                    <a:cubicBezTo>
                      <a:pt x="5818547" y="2120727"/>
                      <a:pt x="5826374" y="2078837"/>
                      <a:pt x="5836297" y="2063617"/>
                    </a:cubicBezTo>
                    <a:cubicBezTo>
                      <a:pt x="5846919" y="2036110"/>
                      <a:pt x="5859638" y="2009300"/>
                      <a:pt x="5868582" y="1981234"/>
                    </a:cubicBezTo>
                    <a:lnTo>
                      <a:pt x="5868582" y="1981234"/>
                    </a:lnTo>
                    <a:cubicBezTo>
                      <a:pt x="5870959" y="1984306"/>
                      <a:pt x="5873474" y="1986959"/>
                      <a:pt x="5876270" y="1989612"/>
                    </a:cubicBezTo>
                    <a:cubicBezTo>
                      <a:pt x="5877668" y="1990869"/>
                      <a:pt x="5878925" y="1992125"/>
                      <a:pt x="5880463" y="1993242"/>
                    </a:cubicBezTo>
                    <a:cubicBezTo>
                      <a:pt x="5881860" y="1994359"/>
                      <a:pt x="5883258" y="1995477"/>
                      <a:pt x="5884795" y="1996594"/>
                    </a:cubicBezTo>
                    <a:cubicBezTo>
                      <a:pt x="5885914" y="1997431"/>
                      <a:pt x="5887032" y="1998130"/>
                      <a:pt x="5888150" y="1998967"/>
                    </a:cubicBezTo>
                    <a:cubicBezTo>
                      <a:pt x="5888569" y="1999247"/>
                      <a:pt x="5889128" y="1999526"/>
                      <a:pt x="5889547" y="1999945"/>
                    </a:cubicBezTo>
                    <a:cubicBezTo>
                      <a:pt x="5890945" y="2000782"/>
                      <a:pt x="5892343" y="2001620"/>
                      <a:pt x="5893740" y="2002458"/>
                    </a:cubicBezTo>
                    <a:cubicBezTo>
                      <a:pt x="5895278" y="2003296"/>
                      <a:pt x="5896955" y="2004134"/>
                      <a:pt x="5898492" y="2004972"/>
                    </a:cubicBezTo>
                    <a:cubicBezTo>
                      <a:pt x="5900030" y="2005809"/>
                      <a:pt x="5901707" y="2006507"/>
                      <a:pt x="5903384" y="2007206"/>
                    </a:cubicBezTo>
                    <a:cubicBezTo>
                      <a:pt x="5904922" y="2007764"/>
                      <a:pt x="5906459" y="2008462"/>
                      <a:pt x="5907996" y="2009021"/>
                    </a:cubicBezTo>
                    <a:cubicBezTo>
                      <a:pt x="5908276" y="2009161"/>
                      <a:pt x="5908556" y="2009300"/>
                      <a:pt x="5908835" y="2009300"/>
                    </a:cubicBezTo>
                    <a:cubicBezTo>
                      <a:pt x="5910373" y="2009859"/>
                      <a:pt x="5912050" y="2010417"/>
                      <a:pt x="5913727" y="2010836"/>
                    </a:cubicBezTo>
                    <a:cubicBezTo>
                      <a:pt x="5915264" y="2011395"/>
                      <a:pt x="5916942" y="2011814"/>
                      <a:pt x="5918479" y="2012232"/>
                    </a:cubicBezTo>
                    <a:cubicBezTo>
                      <a:pt x="5919737" y="2012651"/>
                      <a:pt x="5920994" y="2012931"/>
                      <a:pt x="5922113" y="2013210"/>
                    </a:cubicBezTo>
                    <a:cubicBezTo>
                      <a:pt x="5923650" y="2013629"/>
                      <a:pt x="5925048" y="2013908"/>
                      <a:pt x="5926585" y="2014327"/>
                    </a:cubicBezTo>
                    <a:cubicBezTo>
                      <a:pt x="5928402" y="2014746"/>
                      <a:pt x="5930359" y="2015165"/>
                      <a:pt x="5932316" y="2015444"/>
                    </a:cubicBezTo>
                    <a:cubicBezTo>
                      <a:pt x="5934272" y="2015863"/>
                      <a:pt x="5936089" y="2016142"/>
                      <a:pt x="5938046" y="2016422"/>
                    </a:cubicBezTo>
                    <a:cubicBezTo>
                      <a:pt x="5940003" y="2016701"/>
                      <a:pt x="5941959" y="2016980"/>
                      <a:pt x="5943916" y="2017259"/>
                    </a:cubicBezTo>
                    <a:cubicBezTo>
                      <a:pt x="5945733" y="2017539"/>
                      <a:pt x="5947550" y="2017678"/>
                      <a:pt x="5949367" y="2017818"/>
                    </a:cubicBezTo>
                    <a:cubicBezTo>
                      <a:pt x="5950345" y="2017957"/>
                      <a:pt x="5951464" y="2017957"/>
                      <a:pt x="5952442" y="2018097"/>
                    </a:cubicBezTo>
                    <a:cubicBezTo>
                      <a:pt x="5957473" y="2018516"/>
                      <a:pt x="5962645" y="2018935"/>
                      <a:pt x="5967676" y="2019214"/>
                    </a:cubicBezTo>
                    <a:cubicBezTo>
                      <a:pt x="5970332" y="2019354"/>
                      <a:pt x="5972987" y="2019493"/>
                      <a:pt x="5975643" y="2019633"/>
                    </a:cubicBezTo>
                    <a:cubicBezTo>
                      <a:pt x="5977600" y="2019773"/>
                      <a:pt x="5979556" y="2019773"/>
                      <a:pt x="5981373" y="2019912"/>
                    </a:cubicBezTo>
                    <a:cubicBezTo>
                      <a:pt x="5981932" y="2019912"/>
                      <a:pt x="5982491" y="2019912"/>
                      <a:pt x="5982911" y="2019912"/>
                    </a:cubicBezTo>
                    <a:cubicBezTo>
                      <a:pt x="5983050" y="2019912"/>
                      <a:pt x="5983330" y="2019912"/>
                      <a:pt x="5983470" y="2019912"/>
                    </a:cubicBezTo>
                    <a:cubicBezTo>
                      <a:pt x="5983609" y="2019912"/>
                      <a:pt x="5983749" y="2019912"/>
                      <a:pt x="5983889" y="2019912"/>
                    </a:cubicBezTo>
                    <a:cubicBezTo>
                      <a:pt x="5985986" y="2019912"/>
                      <a:pt x="5988082" y="2020052"/>
                      <a:pt x="5990038" y="2020052"/>
                    </a:cubicBezTo>
                    <a:cubicBezTo>
                      <a:pt x="5994791" y="2020191"/>
                      <a:pt x="5999682" y="2020331"/>
                      <a:pt x="6004434" y="2020471"/>
                    </a:cubicBezTo>
                    <a:cubicBezTo>
                      <a:pt x="6006391" y="2020471"/>
                      <a:pt x="6008208" y="2020610"/>
                      <a:pt x="6010025" y="2020750"/>
                    </a:cubicBezTo>
                    <a:cubicBezTo>
                      <a:pt x="6011982" y="2020750"/>
                      <a:pt x="6013799" y="2020890"/>
                      <a:pt x="6015616" y="2021029"/>
                    </a:cubicBezTo>
                    <a:cubicBezTo>
                      <a:pt x="6018131" y="2021169"/>
                      <a:pt x="6020647" y="2021309"/>
                      <a:pt x="6023163" y="2021588"/>
                    </a:cubicBezTo>
                    <a:cubicBezTo>
                      <a:pt x="6023303" y="2021588"/>
                      <a:pt x="6023303" y="2021588"/>
                      <a:pt x="6023443" y="2021588"/>
                    </a:cubicBezTo>
                    <a:cubicBezTo>
                      <a:pt x="6024421" y="2021588"/>
                      <a:pt x="6025539" y="2021727"/>
                      <a:pt x="6026517" y="2021867"/>
                    </a:cubicBezTo>
                    <a:cubicBezTo>
                      <a:pt x="6030151" y="2022146"/>
                      <a:pt x="6033646" y="2022565"/>
                      <a:pt x="6037000" y="2022984"/>
                    </a:cubicBezTo>
                    <a:cubicBezTo>
                      <a:pt x="6082284" y="2025079"/>
                      <a:pt x="6136513" y="2032060"/>
                      <a:pt x="6183753" y="2035551"/>
                    </a:cubicBezTo>
                    <a:cubicBezTo>
                      <a:pt x="6184732" y="2035551"/>
                      <a:pt x="6185710" y="2035551"/>
                      <a:pt x="6186688" y="2035412"/>
                    </a:cubicBezTo>
                    <a:cubicBezTo>
                      <a:pt x="6187387" y="2035412"/>
                      <a:pt x="6188226" y="2035412"/>
                      <a:pt x="6188925" y="2035272"/>
                    </a:cubicBezTo>
                    <a:cubicBezTo>
                      <a:pt x="6189484" y="2035272"/>
                      <a:pt x="6190182" y="2035132"/>
                      <a:pt x="6190742" y="2035132"/>
                    </a:cubicBezTo>
                    <a:cubicBezTo>
                      <a:pt x="6190742" y="2035132"/>
                      <a:pt x="6190881" y="2035132"/>
                      <a:pt x="6191021" y="2035132"/>
                    </a:cubicBezTo>
                    <a:cubicBezTo>
                      <a:pt x="6192279" y="2034993"/>
                      <a:pt x="6193537" y="2034853"/>
                      <a:pt x="6194655" y="2034574"/>
                    </a:cubicBezTo>
                    <a:lnTo>
                      <a:pt x="6194655" y="2034574"/>
                    </a:lnTo>
                    <a:cubicBezTo>
                      <a:pt x="6194795" y="2034574"/>
                      <a:pt x="6194934" y="2034574"/>
                      <a:pt x="6195074" y="2034574"/>
                    </a:cubicBezTo>
                    <a:cubicBezTo>
                      <a:pt x="6191161" y="2042253"/>
                      <a:pt x="6187247" y="2049794"/>
                      <a:pt x="6183194" y="2057334"/>
                    </a:cubicBezTo>
                    <a:cubicBezTo>
                      <a:pt x="6169358" y="2083166"/>
                      <a:pt x="6155381" y="2108858"/>
                      <a:pt x="6140147" y="2133992"/>
                    </a:cubicBezTo>
                    <a:cubicBezTo>
                      <a:pt x="6136233" y="2138740"/>
                      <a:pt x="6134696" y="2144604"/>
                      <a:pt x="6134975" y="2150329"/>
                    </a:cubicBezTo>
                    <a:cubicBezTo>
                      <a:pt x="6134975" y="2150329"/>
                      <a:pt x="6134975" y="2150329"/>
                      <a:pt x="6134835" y="2150329"/>
                    </a:cubicBezTo>
                    <a:cubicBezTo>
                      <a:pt x="6128267" y="2150050"/>
                      <a:pt x="6121698" y="2149771"/>
                      <a:pt x="6115129" y="2149771"/>
                    </a:cubicBezTo>
                    <a:cubicBezTo>
                      <a:pt x="6103248" y="2149631"/>
                      <a:pt x="6091368" y="2149631"/>
                      <a:pt x="6079489" y="2149771"/>
                    </a:cubicBezTo>
                    <a:cubicBezTo>
                      <a:pt x="6076693" y="2149771"/>
                      <a:pt x="6073898" y="2149771"/>
                      <a:pt x="6071103" y="2149911"/>
                    </a:cubicBezTo>
                    <a:cubicBezTo>
                      <a:pt x="6067469" y="2149911"/>
                      <a:pt x="6063695" y="2150050"/>
                      <a:pt x="6060061" y="2150190"/>
                    </a:cubicBezTo>
                    <a:cubicBezTo>
                      <a:pt x="6056846" y="2150190"/>
                      <a:pt x="6053632" y="2150329"/>
                      <a:pt x="6050417" y="2150469"/>
                    </a:cubicBezTo>
                    <a:cubicBezTo>
                      <a:pt x="6045246" y="2150609"/>
                      <a:pt x="6040215" y="2150888"/>
                      <a:pt x="6035183" y="2151028"/>
                    </a:cubicBezTo>
                    <a:cubicBezTo>
                      <a:pt x="6028195" y="2151307"/>
                      <a:pt x="6021206" y="2151726"/>
                      <a:pt x="6014218" y="2152145"/>
                    </a:cubicBezTo>
                    <a:cubicBezTo>
                      <a:pt x="6017992" y="2147537"/>
                      <a:pt x="6022464" y="2143487"/>
                      <a:pt x="6027496" y="2139997"/>
                    </a:cubicBezTo>
                    <a:cubicBezTo>
                      <a:pt x="5981234" y="2141951"/>
                      <a:pt x="5934692" y="2144325"/>
                      <a:pt x="5888010" y="2145163"/>
                    </a:cubicBezTo>
                    <a:close/>
                    <a:moveTo>
                      <a:pt x="884834" y="2087495"/>
                    </a:moveTo>
                    <a:cubicBezTo>
                      <a:pt x="896575" y="2078419"/>
                      <a:pt x="904541" y="2060685"/>
                      <a:pt x="913905" y="2048677"/>
                    </a:cubicBezTo>
                    <a:cubicBezTo>
                      <a:pt x="929280" y="2025777"/>
                      <a:pt x="944234" y="2002458"/>
                      <a:pt x="959609" y="1979419"/>
                    </a:cubicBezTo>
                    <a:cubicBezTo>
                      <a:pt x="975821" y="2038484"/>
                      <a:pt x="990077" y="2099922"/>
                      <a:pt x="1022223" y="2152564"/>
                    </a:cubicBezTo>
                    <a:lnTo>
                      <a:pt x="1022223" y="2152564"/>
                    </a:lnTo>
                    <a:cubicBezTo>
                      <a:pt x="1014816" y="2163595"/>
                      <a:pt x="1008806" y="2178675"/>
                      <a:pt x="1003076" y="2185377"/>
                    </a:cubicBezTo>
                    <a:cubicBezTo>
                      <a:pt x="994410" y="2202831"/>
                      <a:pt x="969951" y="2228245"/>
                      <a:pt x="972188" y="2248491"/>
                    </a:cubicBezTo>
                    <a:cubicBezTo>
                      <a:pt x="966457" y="2248491"/>
                      <a:pt x="960587" y="2248631"/>
                      <a:pt x="954857" y="2248771"/>
                    </a:cubicBezTo>
                    <a:cubicBezTo>
                      <a:pt x="928721" y="2196129"/>
                      <a:pt x="906218" y="2142091"/>
                      <a:pt x="884834" y="2087495"/>
                    </a:cubicBezTo>
                    <a:close/>
                    <a:moveTo>
                      <a:pt x="519628" y="790864"/>
                    </a:moveTo>
                    <a:cubicBezTo>
                      <a:pt x="527315" y="835267"/>
                      <a:pt x="539195" y="877296"/>
                      <a:pt x="557225" y="919885"/>
                    </a:cubicBezTo>
                    <a:cubicBezTo>
                      <a:pt x="565051" y="945437"/>
                      <a:pt x="577351" y="960937"/>
                      <a:pt x="592725" y="970432"/>
                    </a:cubicBezTo>
                    <a:cubicBezTo>
                      <a:pt x="590069" y="973364"/>
                      <a:pt x="587554" y="976296"/>
                      <a:pt x="585038" y="978670"/>
                    </a:cubicBezTo>
                    <a:cubicBezTo>
                      <a:pt x="559321" y="1009250"/>
                      <a:pt x="537657" y="1043041"/>
                      <a:pt x="513199" y="1074877"/>
                    </a:cubicBezTo>
                    <a:cubicBezTo>
                      <a:pt x="498104" y="1094984"/>
                      <a:pt x="482450" y="1114812"/>
                      <a:pt x="466936" y="1134640"/>
                    </a:cubicBezTo>
                    <a:cubicBezTo>
                      <a:pt x="464281" y="1137712"/>
                      <a:pt x="461346" y="1141063"/>
                      <a:pt x="458411" y="1144833"/>
                    </a:cubicBezTo>
                    <a:cubicBezTo>
                      <a:pt x="445832" y="1118722"/>
                      <a:pt x="433532" y="1092610"/>
                      <a:pt x="421792" y="1066080"/>
                    </a:cubicBezTo>
                    <a:cubicBezTo>
                      <a:pt x="412148" y="1042622"/>
                      <a:pt x="402644" y="1019163"/>
                      <a:pt x="393000" y="995705"/>
                    </a:cubicBezTo>
                    <a:cubicBezTo>
                      <a:pt x="404461" y="977972"/>
                      <a:pt x="411589" y="951860"/>
                      <a:pt x="422351" y="938595"/>
                    </a:cubicBezTo>
                    <a:cubicBezTo>
                      <a:pt x="452121" y="887769"/>
                      <a:pt x="482031" y="836244"/>
                      <a:pt x="519628" y="790864"/>
                    </a:cubicBezTo>
                    <a:close/>
                    <a:moveTo>
                      <a:pt x="1224184" y="636709"/>
                    </a:moveTo>
                    <a:cubicBezTo>
                      <a:pt x="1224883" y="637128"/>
                      <a:pt x="1225442" y="636988"/>
                      <a:pt x="1226001" y="637128"/>
                    </a:cubicBezTo>
                    <a:cubicBezTo>
                      <a:pt x="1230474" y="651091"/>
                      <a:pt x="1237741" y="666590"/>
                      <a:pt x="1238580" y="672036"/>
                    </a:cubicBezTo>
                    <a:cubicBezTo>
                      <a:pt x="1267092" y="738362"/>
                      <a:pt x="1278413" y="851185"/>
                      <a:pt x="1368562" y="855514"/>
                    </a:cubicBezTo>
                    <a:cubicBezTo>
                      <a:pt x="1377786" y="856212"/>
                      <a:pt x="1386871" y="856491"/>
                      <a:pt x="1396095" y="856491"/>
                    </a:cubicBezTo>
                    <a:cubicBezTo>
                      <a:pt x="1443755" y="856491"/>
                      <a:pt x="1491276" y="848532"/>
                      <a:pt x="1538097" y="840713"/>
                    </a:cubicBezTo>
                    <a:cubicBezTo>
                      <a:pt x="1542150" y="840015"/>
                      <a:pt x="1546343" y="839316"/>
                      <a:pt x="1550396" y="838479"/>
                    </a:cubicBezTo>
                    <a:cubicBezTo>
                      <a:pt x="1536979" y="858865"/>
                      <a:pt x="1525518" y="877017"/>
                      <a:pt x="1520487" y="881206"/>
                    </a:cubicBezTo>
                    <a:cubicBezTo>
                      <a:pt x="1512520" y="888886"/>
                      <a:pt x="1504414" y="899638"/>
                      <a:pt x="1503295" y="910110"/>
                    </a:cubicBezTo>
                    <a:cubicBezTo>
                      <a:pt x="1485685" y="931753"/>
                      <a:pt x="1470590" y="955631"/>
                      <a:pt x="1454098" y="977832"/>
                    </a:cubicBezTo>
                    <a:cubicBezTo>
                      <a:pt x="1448228" y="986489"/>
                      <a:pt x="1450883" y="998637"/>
                      <a:pt x="1460248" y="1003664"/>
                    </a:cubicBezTo>
                    <a:cubicBezTo>
                      <a:pt x="1462624" y="1004502"/>
                      <a:pt x="1464720" y="1004921"/>
                      <a:pt x="1466817" y="1005061"/>
                    </a:cubicBezTo>
                    <a:cubicBezTo>
                      <a:pt x="1456754" y="1017767"/>
                      <a:pt x="1447669" y="1030334"/>
                      <a:pt x="1440261" y="1038014"/>
                    </a:cubicBezTo>
                    <a:cubicBezTo>
                      <a:pt x="1432434" y="1048067"/>
                      <a:pt x="1424887" y="1058400"/>
                      <a:pt x="1417619" y="1068733"/>
                    </a:cubicBezTo>
                    <a:cubicBezTo>
                      <a:pt x="1402804" y="1035361"/>
                      <a:pt x="1388967" y="999056"/>
                      <a:pt x="1358918" y="977553"/>
                    </a:cubicBezTo>
                    <a:cubicBezTo>
                      <a:pt x="1279811" y="940829"/>
                      <a:pt x="1190920" y="966243"/>
                      <a:pt x="1107340" y="983836"/>
                    </a:cubicBezTo>
                    <a:cubicBezTo>
                      <a:pt x="1122435" y="976017"/>
                      <a:pt x="1130262" y="952140"/>
                      <a:pt x="1138927" y="936780"/>
                    </a:cubicBezTo>
                    <a:cubicBezTo>
                      <a:pt x="1153882" y="909691"/>
                      <a:pt x="1170794" y="883580"/>
                      <a:pt x="1188963" y="858446"/>
                    </a:cubicBezTo>
                    <a:cubicBezTo>
                      <a:pt x="1193715" y="851464"/>
                      <a:pt x="1194274" y="842388"/>
                      <a:pt x="1189522" y="835127"/>
                    </a:cubicBezTo>
                    <a:cubicBezTo>
                      <a:pt x="1184631" y="829542"/>
                      <a:pt x="1179459" y="826889"/>
                      <a:pt x="1174428" y="826051"/>
                    </a:cubicBezTo>
                    <a:cubicBezTo>
                      <a:pt x="1171633" y="802174"/>
                      <a:pt x="1163386" y="776900"/>
                      <a:pt x="1154162" y="754420"/>
                    </a:cubicBezTo>
                    <a:cubicBezTo>
                      <a:pt x="1156398" y="749951"/>
                      <a:pt x="1158215" y="745343"/>
                      <a:pt x="1159613" y="741015"/>
                    </a:cubicBezTo>
                    <a:cubicBezTo>
                      <a:pt x="1177642" y="704291"/>
                      <a:pt x="1196091" y="666870"/>
                      <a:pt x="1224184" y="636709"/>
                    </a:cubicBezTo>
                    <a:close/>
                    <a:moveTo>
                      <a:pt x="1425306" y="612273"/>
                    </a:moveTo>
                    <a:cubicBezTo>
                      <a:pt x="1432574" y="612553"/>
                      <a:pt x="1440541" y="612273"/>
                      <a:pt x="1448507" y="611994"/>
                    </a:cubicBezTo>
                    <a:cubicBezTo>
                      <a:pt x="1472267" y="611156"/>
                      <a:pt x="1497705" y="610318"/>
                      <a:pt x="1515595" y="624980"/>
                    </a:cubicBezTo>
                    <a:cubicBezTo>
                      <a:pt x="1525378" y="636988"/>
                      <a:pt x="1530270" y="651929"/>
                      <a:pt x="1535441" y="666311"/>
                    </a:cubicBezTo>
                    <a:cubicBezTo>
                      <a:pt x="1545085" y="700661"/>
                      <a:pt x="1561438" y="737524"/>
                      <a:pt x="1553331" y="773549"/>
                    </a:cubicBezTo>
                    <a:cubicBezTo>
                      <a:pt x="1504833" y="786256"/>
                      <a:pt x="1455216" y="793656"/>
                      <a:pt x="1404901" y="797985"/>
                    </a:cubicBezTo>
                    <a:cubicBezTo>
                      <a:pt x="1400149" y="797845"/>
                      <a:pt x="1395117" y="798125"/>
                      <a:pt x="1389946" y="798404"/>
                    </a:cubicBezTo>
                    <a:cubicBezTo>
                      <a:pt x="1374013" y="799102"/>
                      <a:pt x="1357380" y="799940"/>
                      <a:pt x="1344103" y="791003"/>
                    </a:cubicBezTo>
                    <a:cubicBezTo>
                      <a:pt x="1302033" y="750231"/>
                      <a:pt x="1284144" y="692283"/>
                      <a:pt x="1253675" y="643272"/>
                    </a:cubicBezTo>
                    <a:cubicBezTo>
                      <a:pt x="1310419" y="636988"/>
                      <a:pt x="1366884" y="614926"/>
                      <a:pt x="1425306" y="612273"/>
                    </a:cubicBezTo>
                    <a:close/>
                    <a:moveTo>
                      <a:pt x="1677303" y="605152"/>
                    </a:moveTo>
                    <a:cubicBezTo>
                      <a:pt x="1677862" y="600265"/>
                      <a:pt x="1681636" y="597472"/>
                      <a:pt x="1685689" y="595098"/>
                    </a:cubicBezTo>
                    <a:cubicBezTo>
                      <a:pt x="1692817" y="605711"/>
                      <a:pt x="1705955" y="612553"/>
                      <a:pt x="1719372" y="608503"/>
                    </a:cubicBezTo>
                    <a:cubicBezTo>
                      <a:pt x="1750959" y="599986"/>
                      <a:pt x="1777095" y="594261"/>
                      <a:pt x="1811757" y="589653"/>
                    </a:cubicBezTo>
                    <a:cubicBezTo>
                      <a:pt x="1852569" y="581833"/>
                      <a:pt x="1856482" y="623165"/>
                      <a:pt x="1868222" y="651789"/>
                    </a:cubicBezTo>
                    <a:cubicBezTo>
                      <a:pt x="1876608" y="680554"/>
                      <a:pt x="1884295" y="730403"/>
                      <a:pt x="1853268" y="747019"/>
                    </a:cubicBezTo>
                    <a:cubicBezTo>
                      <a:pt x="1826992" y="750091"/>
                      <a:pt x="1800576" y="751208"/>
                      <a:pt x="1773601" y="751068"/>
                    </a:cubicBezTo>
                    <a:cubicBezTo>
                      <a:pt x="1756829" y="750929"/>
                      <a:pt x="1741316" y="745762"/>
                      <a:pt x="1733489" y="729984"/>
                    </a:cubicBezTo>
                    <a:cubicBezTo>
                      <a:pt x="1712105" y="697868"/>
                      <a:pt x="1696730" y="663239"/>
                      <a:pt x="1681915" y="627493"/>
                    </a:cubicBezTo>
                    <a:cubicBezTo>
                      <a:pt x="1680518" y="624561"/>
                      <a:pt x="1679120" y="621349"/>
                      <a:pt x="1677722" y="618278"/>
                    </a:cubicBezTo>
                    <a:cubicBezTo>
                      <a:pt x="1678281" y="614089"/>
                      <a:pt x="1678002" y="609341"/>
                      <a:pt x="1677303" y="605152"/>
                    </a:cubicBezTo>
                    <a:close/>
                    <a:moveTo>
                      <a:pt x="1648372" y="605431"/>
                    </a:moveTo>
                    <a:cubicBezTo>
                      <a:pt x="1661090" y="652348"/>
                      <a:pt x="1672411" y="699963"/>
                      <a:pt x="1692677" y="744366"/>
                    </a:cubicBezTo>
                    <a:cubicBezTo>
                      <a:pt x="1702601" y="776900"/>
                      <a:pt x="1728178" y="800917"/>
                      <a:pt x="1762979" y="803710"/>
                    </a:cubicBezTo>
                    <a:cubicBezTo>
                      <a:pt x="1784643" y="804269"/>
                      <a:pt x="1808403" y="807480"/>
                      <a:pt x="1831464" y="807480"/>
                    </a:cubicBezTo>
                    <a:cubicBezTo>
                      <a:pt x="1848655" y="807480"/>
                      <a:pt x="1865427" y="805665"/>
                      <a:pt x="1880801" y="799661"/>
                    </a:cubicBezTo>
                    <a:cubicBezTo>
                      <a:pt x="1864728" y="834010"/>
                      <a:pt x="1850472" y="872968"/>
                      <a:pt x="1843204" y="882882"/>
                    </a:cubicBezTo>
                    <a:cubicBezTo>
                      <a:pt x="1828389" y="913741"/>
                      <a:pt x="1811617" y="943482"/>
                      <a:pt x="1793727" y="972666"/>
                    </a:cubicBezTo>
                    <a:cubicBezTo>
                      <a:pt x="1792050" y="975598"/>
                      <a:pt x="1791072" y="978810"/>
                      <a:pt x="1790932" y="982021"/>
                    </a:cubicBezTo>
                    <a:cubicBezTo>
                      <a:pt x="1790513" y="980485"/>
                      <a:pt x="1790094" y="978949"/>
                      <a:pt x="1789674" y="977553"/>
                    </a:cubicBezTo>
                    <a:cubicBezTo>
                      <a:pt x="1785062" y="963310"/>
                      <a:pt x="1777934" y="949207"/>
                      <a:pt x="1764237" y="941528"/>
                    </a:cubicBezTo>
                    <a:cubicBezTo>
                      <a:pt x="1734886" y="917790"/>
                      <a:pt x="1595121" y="928262"/>
                      <a:pt x="1531528" y="964009"/>
                    </a:cubicBezTo>
                    <a:cubicBezTo>
                      <a:pt x="1530410" y="963310"/>
                      <a:pt x="1529432" y="962612"/>
                      <a:pt x="1528174" y="962193"/>
                    </a:cubicBezTo>
                    <a:cubicBezTo>
                      <a:pt x="1517551" y="960378"/>
                      <a:pt x="1506790" y="965405"/>
                      <a:pt x="1496307" y="973922"/>
                    </a:cubicBezTo>
                    <a:cubicBezTo>
                      <a:pt x="1500081" y="964288"/>
                      <a:pt x="1503156" y="954513"/>
                      <a:pt x="1506650" y="948230"/>
                    </a:cubicBezTo>
                    <a:cubicBezTo>
                      <a:pt x="1509305" y="942365"/>
                      <a:pt x="1512240" y="936501"/>
                      <a:pt x="1515175" y="930636"/>
                    </a:cubicBezTo>
                    <a:cubicBezTo>
                      <a:pt x="1544107" y="945437"/>
                      <a:pt x="1557524" y="903129"/>
                      <a:pt x="1568845" y="883301"/>
                    </a:cubicBezTo>
                    <a:cubicBezTo>
                      <a:pt x="1579188" y="859703"/>
                      <a:pt x="1592885" y="836663"/>
                      <a:pt x="1602808" y="812646"/>
                    </a:cubicBezTo>
                    <a:cubicBezTo>
                      <a:pt x="1607001" y="807480"/>
                      <a:pt x="1610356" y="801616"/>
                      <a:pt x="1612452" y="794355"/>
                    </a:cubicBezTo>
                    <a:cubicBezTo>
                      <a:pt x="1626428" y="753442"/>
                      <a:pt x="1614129" y="709737"/>
                      <a:pt x="1602249" y="669383"/>
                    </a:cubicBezTo>
                    <a:cubicBezTo>
                      <a:pt x="1614688" y="645366"/>
                      <a:pt x="1629364" y="625259"/>
                      <a:pt x="1648372" y="605431"/>
                    </a:cubicBezTo>
                    <a:close/>
                    <a:moveTo>
                      <a:pt x="1966617" y="603476"/>
                    </a:moveTo>
                    <a:cubicBezTo>
                      <a:pt x="1969971" y="609760"/>
                      <a:pt x="1975283" y="614926"/>
                      <a:pt x="1981712" y="617719"/>
                    </a:cubicBezTo>
                    <a:cubicBezTo>
                      <a:pt x="2000580" y="731659"/>
                      <a:pt x="2018750" y="787513"/>
                      <a:pt x="2147194" y="787513"/>
                    </a:cubicBezTo>
                    <a:cubicBezTo>
                      <a:pt x="2147473" y="787513"/>
                      <a:pt x="2147753" y="787513"/>
                      <a:pt x="2148032" y="787513"/>
                    </a:cubicBezTo>
                    <a:cubicBezTo>
                      <a:pt x="2178781" y="786116"/>
                      <a:pt x="2209809" y="782207"/>
                      <a:pt x="2239858" y="775365"/>
                    </a:cubicBezTo>
                    <a:cubicBezTo>
                      <a:pt x="2237342" y="778855"/>
                      <a:pt x="2234966" y="782207"/>
                      <a:pt x="2232311" y="785558"/>
                    </a:cubicBezTo>
                    <a:cubicBezTo>
                      <a:pt x="2217915" y="805106"/>
                      <a:pt x="2203100" y="824376"/>
                      <a:pt x="2187865" y="843086"/>
                    </a:cubicBezTo>
                    <a:cubicBezTo>
                      <a:pt x="2174728" y="857469"/>
                      <a:pt x="2153623" y="878553"/>
                      <a:pt x="2169417" y="897404"/>
                    </a:cubicBezTo>
                    <a:cubicBezTo>
                      <a:pt x="2165922" y="894611"/>
                      <a:pt x="2162288" y="891958"/>
                      <a:pt x="2158375" y="889584"/>
                    </a:cubicBezTo>
                    <a:cubicBezTo>
                      <a:pt x="2111554" y="865428"/>
                      <a:pt x="2056346" y="874085"/>
                      <a:pt x="2006869" y="883301"/>
                    </a:cubicBezTo>
                    <a:cubicBezTo>
                      <a:pt x="1965778" y="894471"/>
                      <a:pt x="1894918" y="889026"/>
                      <a:pt x="1883597" y="940969"/>
                    </a:cubicBezTo>
                    <a:cubicBezTo>
                      <a:pt x="1883317" y="942365"/>
                      <a:pt x="1883177" y="943762"/>
                      <a:pt x="1882898" y="945158"/>
                    </a:cubicBezTo>
                    <a:cubicBezTo>
                      <a:pt x="1870179" y="950464"/>
                      <a:pt x="1856342" y="963450"/>
                      <a:pt x="1843204" y="978949"/>
                    </a:cubicBezTo>
                    <a:cubicBezTo>
                      <a:pt x="1844043" y="977134"/>
                      <a:pt x="1844742" y="975319"/>
                      <a:pt x="1845441" y="973643"/>
                    </a:cubicBezTo>
                    <a:cubicBezTo>
                      <a:pt x="1859976" y="943064"/>
                      <a:pt x="1873254" y="912065"/>
                      <a:pt x="1885553" y="880508"/>
                    </a:cubicBezTo>
                    <a:cubicBezTo>
                      <a:pt x="1901347" y="840573"/>
                      <a:pt x="1913926" y="799381"/>
                      <a:pt x="1931256" y="760284"/>
                    </a:cubicBezTo>
                    <a:cubicBezTo>
                      <a:pt x="1933493" y="756235"/>
                      <a:pt x="1935449" y="751208"/>
                      <a:pt x="1932514" y="746879"/>
                    </a:cubicBezTo>
                    <a:cubicBezTo>
                      <a:pt x="1931396" y="745762"/>
                      <a:pt x="1930278" y="744925"/>
                      <a:pt x="1929020" y="744226"/>
                    </a:cubicBezTo>
                    <a:cubicBezTo>
                      <a:pt x="1937965" y="719092"/>
                      <a:pt x="1938664" y="691166"/>
                      <a:pt x="1934192" y="663658"/>
                    </a:cubicBezTo>
                    <a:cubicBezTo>
                      <a:pt x="1937406" y="656816"/>
                      <a:pt x="1939922" y="649416"/>
                      <a:pt x="1942578" y="643691"/>
                    </a:cubicBezTo>
                    <a:cubicBezTo>
                      <a:pt x="1949426" y="629588"/>
                      <a:pt x="1957253" y="615904"/>
                      <a:pt x="1966617" y="603476"/>
                    </a:cubicBezTo>
                    <a:close/>
                    <a:moveTo>
                      <a:pt x="2024899" y="571919"/>
                    </a:moveTo>
                    <a:cubicBezTo>
                      <a:pt x="2081225" y="547763"/>
                      <a:pt x="2146914" y="544551"/>
                      <a:pt x="2207852" y="543574"/>
                    </a:cubicBezTo>
                    <a:cubicBezTo>
                      <a:pt x="2222527" y="596774"/>
                      <a:pt x="2247825" y="657095"/>
                      <a:pt x="2238181" y="713088"/>
                    </a:cubicBezTo>
                    <a:cubicBezTo>
                      <a:pt x="2229236" y="715741"/>
                      <a:pt x="2220011" y="717696"/>
                      <a:pt x="2210927" y="719651"/>
                    </a:cubicBezTo>
                    <a:cubicBezTo>
                      <a:pt x="2189962" y="723840"/>
                      <a:pt x="2168997" y="727191"/>
                      <a:pt x="2147753" y="728867"/>
                    </a:cubicBezTo>
                    <a:cubicBezTo>
                      <a:pt x="2043069" y="732497"/>
                      <a:pt x="2047681" y="692841"/>
                      <a:pt x="2019029" y="607386"/>
                    </a:cubicBezTo>
                    <a:cubicBezTo>
                      <a:pt x="2027555" y="597053"/>
                      <a:pt x="2023362" y="583788"/>
                      <a:pt x="2024899" y="571919"/>
                    </a:cubicBezTo>
                    <a:close/>
                    <a:moveTo>
                      <a:pt x="2760204" y="664077"/>
                    </a:moveTo>
                    <a:cubicBezTo>
                      <a:pt x="2761881" y="673014"/>
                      <a:pt x="2766633" y="680973"/>
                      <a:pt x="2774600" y="685581"/>
                    </a:cubicBezTo>
                    <a:cubicBezTo>
                      <a:pt x="2776137" y="756374"/>
                      <a:pt x="2822819" y="784022"/>
                      <a:pt x="2887670" y="792260"/>
                    </a:cubicBezTo>
                    <a:cubicBezTo>
                      <a:pt x="2904442" y="794075"/>
                      <a:pt x="2925546" y="795891"/>
                      <a:pt x="2947489" y="795891"/>
                    </a:cubicBezTo>
                    <a:cubicBezTo>
                      <a:pt x="2951543" y="795891"/>
                      <a:pt x="2955596" y="795751"/>
                      <a:pt x="2959649" y="795611"/>
                    </a:cubicBezTo>
                    <a:cubicBezTo>
                      <a:pt x="2952940" y="802593"/>
                      <a:pt x="2946232" y="809575"/>
                      <a:pt x="2938964" y="816137"/>
                    </a:cubicBezTo>
                    <a:cubicBezTo>
                      <a:pt x="2924149" y="827029"/>
                      <a:pt x="2911290" y="845321"/>
                      <a:pt x="2927503" y="861239"/>
                    </a:cubicBezTo>
                    <a:cubicBezTo>
                      <a:pt x="2954198" y="883021"/>
                      <a:pt x="2972088" y="843785"/>
                      <a:pt x="2986624" y="826610"/>
                    </a:cubicBezTo>
                    <a:cubicBezTo>
                      <a:pt x="2996687" y="813903"/>
                      <a:pt x="3006331" y="800778"/>
                      <a:pt x="3015555" y="787513"/>
                    </a:cubicBezTo>
                    <a:cubicBezTo>
                      <a:pt x="3035542" y="781229"/>
                      <a:pt x="3052593" y="771036"/>
                      <a:pt x="3062796" y="754699"/>
                    </a:cubicBezTo>
                    <a:cubicBezTo>
                      <a:pt x="3080127" y="720349"/>
                      <a:pt x="3079148" y="679995"/>
                      <a:pt x="3075375" y="642713"/>
                    </a:cubicBezTo>
                    <a:cubicBezTo>
                      <a:pt x="3073977" y="633218"/>
                      <a:pt x="3072719" y="623723"/>
                      <a:pt x="3071321" y="614089"/>
                    </a:cubicBezTo>
                    <a:cubicBezTo>
                      <a:pt x="3087394" y="602778"/>
                      <a:pt x="3098576" y="575550"/>
                      <a:pt x="3111993" y="563262"/>
                    </a:cubicBezTo>
                    <a:cubicBezTo>
                      <a:pt x="3115487" y="559213"/>
                      <a:pt x="3118981" y="555024"/>
                      <a:pt x="3122615" y="550974"/>
                    </a:cubicBezTo>
                    <a:cubicBezTo>
                      <a:pt x="3125411" y="568847"/>
                      <a:pt x="3131141" y="586441"/>
                      <a:pt x="3138269" y="602499"/>
                    </a:cubicBezTo>
                    <a:cubicBezTo>
                      <a:pt x="3141484" y="610598"/>
                      <a:pt x="3148192" y="616183"/>
                      <a:pt x="3156159" y="618557"/>
                    </a:cubicBezTo>
                    <a:cubicBezTo>
                      <a:pt x="3158535" y="711273"/>
                      <a:pt x="3168878" y="742272"/>
                      <a:pt x="3268530" y="751208"/>
                    </a:cubicBezTo>
                    <a:cubicBezTo>
                      <a:pt x="3289495" y="751906"/>
                      <a:pt x="3314792" y="754420"/>
                      <a:pt x="3339950" y="754420"/>
                    </a:cubicBezTo>
                    <a:cubicBezTo>
                      <a:pt x="3351411" y="754420"/>
                      <a:pt x="3362732" y="753861"/>
                      <a:pt x="3373634" y="752465"/>
                    </a:cubicBezTo>
                    <a:lnTo>
                      <a:pt x="3373634" y="752465"/>
                    </a:lnTo>
                    <a:cubicBezTo>
                      <a:pt x="3358399" y="769640"/>
                      <a:pt x="3343165" y="786814"/>
                      <a:pt x="3326533" y="802593"/>
                    </a:cubicBezTo>
                    <a:cubicBezTo>
                      <a:pt x="3315491" y="810133"/>
                      <a:pt x="3308223" y="823119"/>
                      <a:pt x="3310739" y="835127"/>
                    </a:cubicBezTo>
                    <a:cubicBezTo>
                      <a:pt x="3273003" y="834429"/>
                      <a:pt x="3235266" y="838618"/>
                      <a:pt x="3199207" y="849789"/>
                    </a:cubicBezTo>
                    <a:cubicBezTo>
                      <a:pt x="3178382" y="856352"/>
                      <a:pt x="3157417" y="864869"/>
                      <a:pt x="3140924" y="879670"/>
                    </a:cubicBezTo>
                    <a:cubicBezTo>
                      <a:pt x="3139806" y="880787"/>
                      <a:pt x="3138968" y="882044"/>
                      <a:pt x="3138129" y="883161"/>
                    </a:cubicBezTo>
                    <a:cubicBezTo>
                      <a:pt x="3119820" y="890562"/>
                      <a:pt x="3081385" y="923236"/>
                      <a:pt x="3054689" y="956748"/>
                    </a:cubicBezTo>
                    <a:cubicBezTo>
                      <a:pt x="3051056" y="941947"/>
                      <a:pt x="3047422" y="928123"/>
                      <a:pt x="3044487" y="915975"/>
                    </a:cubicBezTo>
                    <a:cubicBezTo>
                      <a:pt x="3019468" y="854536"/>
                      <a:pt x="2909893" y="868360"/>
                      <a:pt x="2855105" y="870175"/>
                    </a:cubicBezTo>
                    <a:cubicBezTo>
                      <a:pt x="2827571" y="876738"/>
                      <a:pt x="2768730" y="874364"/>
                      <a:pt x="2760623" y="907597"/>
                    </a:cubicBezTo>
                    <a:cubicBezTo>
                      <a:pt x="2759365" y="907178"/>
                      <a:pt x="2758108" y="906899"/>
                      <a:pt x="2756710" y="906759"/>
                    </a:cubicBezTo>
                    <a:cubicBezTo>
                      <a:pt x="2750141" y="904944"/>
                      <a:pt x="2736863" y="907597"/>
                      <a:pt x="2722887" y="912763"/>
                    </a:cubicBezTo>
                    <a:cubicBezTo>
                      <a:pt x="2703180" y="909831"/>
                      <a:pt x="2666841" y="922119"/>
                      <a:pt x="2641543" y="939712"/>
                    </a:cubicBezTo>
                    <a:cubicBezTo>
                      <a:pt x="2636931" y="927564"/>
                      <a:pt x="2632459" y="916114"/>
                      <a:pt x="2628825" y="905642"/>
                    </a:cubicBezTo>
                    <a:cubicBezTo>
                      <a:pt x="2613031" y="884697"/>
                      <a:pt x="2590389" y="874085"/>
                      <a:pt x="2564952" y="869058"/>
                    </a:cubicBezTo>
                    <a:cubicBezTo>
                      <a:pt x="2579068" y="868919"/>
                      <a:pt x="2590809" y="854257"/>
                      <a:pt x="2596679" y="840713"/>
                    </a:cubicBezTo>
                    <a:cubicBezTo>
                      <a:pt x="2615267" y="807480"/>
                      <a:pt x="2633157" y="773968"/>
                      <a:pt x="2649510" y="739618"/>
                    </a:cubicBezTo>
                    <a:cubicBezTo>
                      <a:pt x="2651607" y="737384"/>
                      <a:pt x="2653563" y="735150"/>
                      <a:pt x="2655380" y="732637"/>
                    </a:cubicBezTo>
                    <a:cubicBezTo>
                      <a:pt x="2657197" y="735011"/>
                      <a:pt x="2661949" y="735011"/>
                      <a:pt x="2662508" y="730822"/>
                    </a:cubicBezTo>
                    <a:cubicBezTo>
                      <a:pt x="2663067" y="727610"/>
                      <a:pt x="2662927" y="724259"/>
                      <a:pt x="2662089" y="721187"/>
                    </a:cubicBezTo>
                    <a:cubicBezTo>
                      <a:pt x="2671174" y="701918"/>
                      <a:pt x="2673829" y="676923"/>
                      <a:pt x="2672292" y="648997"/>
                    </a:cubicBezTo>
                    <a:cubicBezTo>
                      <a:pt x="2672012" y="645925"/>
                      <a:pt x="2671733" y="642853"/>
                      <a:pt x="2671453" y="639781"/>
                    </a:cubicBezTo>
                    <a:cubicBezTo>
                      <a:pt x="2674388" y="636290"/>
                      <a:pt x="2677044" y="632660"/>
                      <a:pt x="2679420" y="629309"/>
                    </a:cubicBezTo>
                    <a:cubicBezTo>
                      <a:pt x="2695213" y="610598"/>
                      <a:pt x="2711845" y="592585"/>
                      <a:pt x="2731692" y="577924"/>
                    </a:cubicBezTo>
                    <a:cubicBezTo>
                      <a:pt x="2739239" y="572199"/>
                      <a:pt x="2747206" y="567312"/>
                      <a:pt x="2755312" y="562704"/>
                    </a:cubicBezTo>
                    <a:cubicBezTo>
                      <a:pt x="2753915" y="596634"/>
                      <a:pt x="2753915" y="630705"/>
                      <a:pt x="2760204" y="664077"/>
                    </a:cubicBezTo>
                    <a:close/>
                    <a:moveTo>
                      <a:pt x="2820583" y="539525"/>
                    </a:moveTo>
                    <a:cubicBezTo>
                      <a:pt x="2833721" y="536034"/>
                      <a:pt x="2858459" y="533800"/>
                      <a:pt x="2885294" y="533800"/>
                    </a:cubicBezTo>
                    <a:cubicBezTo>
                      <a:pt x="2931137" y="533800"/>
                      <a:pt x="2983549" y="540642"/>
                      <a:pt x="2996827" y="560609"/>
                    </a:cubicBezTo>
                    <a:cubicBezTo>
                      <a:pt x="3008148" y="611854"/>
                      <a:pt x="3025059" y="672315"/>
                      <a:pt x="3008707" y="724957"/>
                    </a:cubicBezTo>
                    <a:cubicBezTo>
                      <a:pt x="2990397" y="732078"/>
                      <a:pt x="2970830" y="735290"/>
                      <a:pt x="2951403" y="737245"/>
                    </a:cubicBezTo>
                    <a:cubicBezTo>
                      <a:pt x="2911989" y="737943"/>
                      <a:pt x="2867404" y="739618"/>
                      <a:pt x="2833581" y="716300"/>
                    </a:cubicBezTo>
                    <a:cubicBezTo>
                      <a:pt x="2822959" y="703733"/>
                      <a:pt x="2821142" y="685860"/>
                      <a:pt x="2816809" y="670500"/>
                    </a:cubicBezTo>
                    <a:cubicBezTo>
                      <a:pt x="2821282" y="627493"/>
                      <a:pt x="2814014" y="582811"/>
                      <a:pt x="2820583" y="539525"/>
                    </a:cubicBezTo>
                    <a:close/>
                    <a:moveTo>
                      <a:pt x="3524301" y="620093"/>
                    </a:moveTo>
                    <a:cubicBezTo>
                      <a:pt x="3534643" y="647321"/>
                      <a:pt x="3526956" y="700242"/>
                      <a:pt x="3564972" y="703733"/>
                    </a:cubicBezTo>
                    <a:cubicBezTo>
                      <a:pt x="3576014" y="753302"/>
                      <a:pt x="3629264" y="769500"/>
                      <a:pt x="3674268" y="772851"/>
                    </a:cubicBezTo>
                    <a:cubicBezTo>
                      <a:pt x="3689084" y="773689"/>
                      <a:pt x="3706415" y="774666"/>
                      <a:pt x="3724444" y="774666"/>
                    </a:cubicBezTo>
                    <a:cubicBezTo>
                      <a:pt x="3740098" y="774666"/>
                      <a:pt x="3756171" y="773968"/>
                      <a:pt x="3771545" y="771734"/>
                    </a:cubicBezTo>
                    <a:cubicBezTo>
                      <a:pt x="3770427" y="772851"/>
                      <a:pt x="3769449" y="773829"/>
                      <a:pt x="3768470" y="774527"/>
                    </a:cubicBezTo>
                    <a:cubicBezTo>
                      <a:pt x="3754773" y="789328"/>
                      <a:pt x="3734647" y="806922"/>
                      <a:pt x="3756450" y="824934"/>
                    </a:cubicBezTo>
                    <a:cubicBezTo>
                      <a:pt x="3787618" y="843226"/>
                      <a:pt x="3798380" y="796589"/>
                      <a:pt x="3812496" y="778018"/>
                    </a:cubicBezTo>
                    <a:cubicBezTo>
                      <a:pt x="3817528" y="768941"/>
                      <a:pt x="3823538" y="760424"/>
                      <a:pt x="3828849" y="751627"/>
                    </a:cubicBezTo>
                    <a:cubicBezTo>
                      <a:pt x="3846040" y="739618"/>
                      <a:pt x="3857501" y="721606"/>
                      <a:pt x="3858899" y="694796"/>
                    </a:cubicBezTo>
                    <a:cubicBezTo>
                      <a:pt x="3861694" y="659330"/>
                      <a:pt x="3856243" y="624142"/>
                      <a:pt x="3848975" y="589513"/>
                    </a:cubicBezTo>
                    <a:cubicBezTo>
                      <a:pt x="3850792" y="588256"/>
                      <a:pt x="3852609" y="586721"/>
                      <a:pt x="3853867" y="584766"/>
                    </a:cubicBezTo>
                    <a:cubicBezTo>
                      <a:pt x="3870220" y="557816"/>
                      <a:pt x="3889787" y="533102"/>
                      <a:pt x="3909913" y="508805"/>
                    </a:cubicBezTo>
                    <a:cubicBezTo>
                      <a:pt x="3909354" y="513413"/>
                      <a:pt x="3908655" y="518021"/>
                      <a:pt x="3908655" y="523048"/>
                    </a:cubicBezTo>
                    <a:cubicBezTo>
                      <a:pt x="3904042" y="580856"/>
                      <a:pt x="3912428" y="644529"/>
                      <a:pt x="3943876" y="693819"/>
                    </a:cubicBezTo>
                    <a:cubicBezTo>
                      <a:pt x="3976581" y="728727"/>
                      <a:pt x="4028015" y="740177"/>
                      <a:pt x="4073718" y="746740"/>
                    </a:cubicBezTo>
                    <a:cubicBezTo>
                      <a:pt x="4080846" y="748415"/>
                      <a:pt x="4087554" y="749393"/>
                      <a:pt x="4093984" y="750091"/>
                    </a:cubicBezTo>
                    <a:cubicBezTo>
                      <a:pt x="4084899" y="765590"/>
                      <a:pt x="4075954" y="781089"/>
                      <a:pt x="4065192" y="795611"/>
                    </a:cubicBezTo>
                    <a:cubicBezTo>
                      <a:pt x="4054011" y="805386"/>
                      <a:pt x="4050936" y="822840"/>
                      <a:pt x="4062676" y="833452"/>
                    </a:cubicBezTo>
                    <a:cubicBezTo>
                      <a:pt x="4101950" y="859982"/>
                      <a:pt x="4114249" y="794075"/>
                      <a:pt x="4127807" y="769500"/>
                    </a:cubicBezTo>
                    <a:cubicBezTo>
                      <a:pt x="4130602" y="761820"/>
                      <a:pt x="4134516" y="754001"/>
                      <a:pt x="4138708" y="746181"/>
                    </a:cubicBezTo>
                    <a:cubicBezTo>
                      <a:pt x="4185390" y="730403"/>
                      <a:pt x="4201323" y="677342"/>
                      <a:pt x="4202721" y="621629"/>
                    </a:cubicBezTo>
                    <a:cubicBezTo>
                      <a:pt x="4210688" y="609201"/>
                      <a:pt x="4218095" y="596774"/>
                      <a:pt x="4225503" y="589513"/>
                    </a:cubicBezTo>
                    <a:cubicBezTo>
                      <a:pt x="4240318" y="571919"/>
                      <a:pt x="4257788" y="553209"/>
                      <a:pt x="4277635" y="538547"/>
                    </a:cubicBezTo>
                    <a:cubicBezTo>
                      <a:pt x="4268690" y="597472"/>
                      <a:pt x="4283086" y="657514"/>
                      <a:pt x="4306706" y="711273"/>
                    </a:cubicBezTo>
                    <a:cubicBezTo>
                      <a:pt x="4331585" y="760843"/>
                      <a:pt x="4387770" y="780671"/>
                      <a:pt x="4440322" y="781508"/>
                    </a:cubicBezTo>
                    <a:cubicBezTo>
                      <a:pt x="4450245" y="781927"/>
                      <a:pt x="4459609" y="782067"/>
                      <a:pt x="4468275" y="782067"/>
                    </a:cubicBezTo>
                    <a:cubicBezTo>
                      <a:pt x="4490218" y="782067"/>
                      <a:pt x="4508388" y="780671"/>
                      <a:pt x="4523762" y="777319"/>
                    </a:cubicBezTo>
                    <a:cubicBezTo>
                      <a:pt x="4497346" y="808876"/>
                      <a:pt x="4476661" y="847555"/>
                      <a:pt x="4449267" y="876738"/>
                    </a:cubicBezTo>
                    <a:cubicBezTo>
                      <a:pt x="4437806" y="893494"/>
                      <a:pt x="4409294" y="913741"/>
                      <a:pt x="4409154" y="934267"/>
                    </a:cubicBezTo>
                    <a:cubicBezTo>
                      <a:pt x="4407757" y="935244"/>
                      <a:pt x="4406499" y="936222"/>
                      <a:pt x="4405520" y="937059"/>
                    </a:cubicBezTo>
                    <a:cubicBezTo>
                      <a:pt x="4388609" y="951721"/>
                      <a:pt x="4372675" y="967220"/>
                      <a:pt x="4356882" y="982999"/>
                    </a:cubicBezTo>
                    <a:cubicBezTo>
                      <a:pt x="4356602" y="962333"/>
                      <a:pt x="4356044" y="941667"/>
                      <a:pt x="4354785" y="921141"/>
                    </a:cubicBezTo>
                    <a:cubicBezTo>
                      <a:pt x="4355904" y="842249"/>
                      <a:pt x="4267153" y="829402"/>
                      <a:pt x="4205376" y="829821"/>
                    </a:cubicBezTo>
                    <a:cubicBezTo>
                      <a:pt x="4150449" y="830799"/>
                      <a:pt x="4094682" y="837222"/>
                      <a:pt x="4041572" y="851604"/>
                    </a:cubicBezTo>
                    <a:cubicBezTo>
                      <a:pt x="4024800" y="857469"/>
                      <a:pt x="4010683" y="875761"/>
                      <a:pt x="4010404" y="893075"/>
                    </a:cubicBezTo>
                    <a:cubicBezTo>
                      <a:pt x="3986644" y="901034"/>
                      <a:pt x="3967077" y="926028"/>
                      <a:pt x="3948488" y="941109"/>
                    </a:cubicBezTo>
                    <a:cubicBezTo>
                      <a:pt x="3941081" y="950045"/>
                      <a:pt x="3926266" y="961355"/>
                      <a:pt x="3914944" y="973783"/>
                    </a:cubicBezTo>
                    <a:cubicBezTo>
                      <a:pt x="3912149" y="956468"/>
                      <a:pt x="3909074" y="939154"/>
                      <a:pt x="3905999" y="921979"/>
                    </a:cubicBezTo>
                    <a:cubicBezTo>
                      <a:pt x="3901807" y="897264"/>
                      <a:pt x="3890905" y="872130"/>
                      <a:pt x="3869101" y="857748"/>
                    </a:cubicBezTo>
                    <a:cubicBezTo>
                      <a:pt x="3797402" y="814741"/>
                      <a:pt x="3703899" y="830101"/>
                      <a:pt x="3625630" y="844762"/>
                    </a:cubicBezTo>
                    <a:cubicBezTo>
                      <a:pt x="3612912" y="847555"/>
                      <a:pt x="3599774" y="854536"/>
                      <a:pt x="3589012" y="864171"/>
                    </a:cubicBezTo>
                    <a:cubicBezTo>
                      <a:pt x="3588173" y="864171"/>
                      <a:pt x="3587474" y="863892"/>
                      <a:pt x="3586636" y="864031"/>
                    </a:cubicBezTo>
                    <a:cubicBezTo>
                      <a:pt x="3545964" y="871153"/>
                      <a:pt x="3511023" y="897822"/>
                      <a:pt x="3483210" y="927285"/>
                    </a:cubicBezTo>
                    <a:cubicBezTo>
                      <a:pt x="3479855" y="930916"/>
                      <a:pt x="3475662" y="934825"/>
                      <a:pt x="3471609" y="939014"/>
                    </a:cubicBezTo>
                    <a:cubicBezTo>
                      <a:pt x="3467975" y="927285"/>
                      <a:pt x="3464341" y="915835"/>
                      <a:pt x="3460568" y="904385"/>
                    </a:cubicBezTo>
                    <a:cubicBezTo>
                      <a:pt x="3451064" y="860820"/>
                      <a:pt x="3405919" y="844902"/>
                      <a:pt x="3366366" y="839316"/>
                    </a:cubicBezTo>
                    <a:cubicBezTo>
                      <a:pt x="3365527" y="839177"/>
                      <a:pt x="3364689" y="839177"/>
                      <a:pt x="3363710" y="839037"/>
                    </a:cubicBezTo>
                    <a:cubicBezTo>
                      <a:pt x="3379783" y="822002"/>
                      <a:pt x="3393620" y="795751"/>
                      <a:pt x="3405360" y="784022"/>
                    </a:cubicBezTo>
                    <a:cubicBezTo>
                      <a:pt x="3418778" y="765311"/>
                      <a:pt x="3433733" y="747578"/>
                      <a:pt x="3447290" y="729006"/>
                    </a:cubicBezTo>
                    <a:cubicBezTo>
                      <a:pt x="3451762" y="722444"/>
                      <a:pt x="3451483" y="713926"/>
                      <a:pt x="3447150" y="707643"/>
                    </a:cubicBezTo>
                    <a:cubicBezTo>
                      <a:pt x="3450365" y="700521"/>
                      <a:pt x="3452881" y="692562"/>
                      <a:pt x="3454138" y="683346"/>
                    </a:cubicBezTo>
                    <a:cubicBezTo>
                      <a:pt x="3459589" y="661703"/>
                      <a:pt x="3459589" y="637268"/>
                      <a:pt x="3457353" y="612832"/>
                    </a:cubicBezTo>
                    <a:cubicBezTo>
                      <a:pt x="3463503" y="607247"/>
                      <a:pt x="3468395" y="598729"/>
                      <a:pt x="3472028" y="591468"/>
                    </a:cubicBezTo>
                    <a:cubicBezTo>
                      <a:pt x="3486284" y="568568"/>
                      <a:pt x="3502357" y="546925"/>
                      <a:pt x="3518989" y="525841"/>
                    </a:cubicBezTo>
                    <a:cubicBezTo>
                      <a:pt x="3512840" y="556420"/>
                      <a:pt x="3517312" y="589932"/>
                      <a:pt x="3524301" y="620093"/>
                    </a:cubicBezTo>
                    <a:close/>
                    <a:moveTo>
                      <a:pt x="3794327" y="703035"/>
                    </a:moveTo>
                    <a:cubicBezTo>
                      <a:pt x="3772943" y="712390"/>
                      <a:pt x="3749323" y="715183"/>
                      <a:pt x="3726401" y="717836"/>
                    </a:cubicBezTo>
                    <a:cubicBezTo>
                      <a:pt x="3718015" y="717417"/>
                      <a:pt x="3708790" y="717557"/>
                      <a:pt x="3699287" y="717836"/>
                    </a:cubicBezTo>
                    <a:cubicBezTo>
                      <a:pt x="3664764" y="718674"/>
                      <a:pt x="3625910" y="719511"/>
                      <a:pt x="3607880" y="689351"/>
                    </a:cubicBezTo>
                    <a:cubicBezTo>
                      <a:pt x="3596140" y="667847"/>
                      <a:pt x="3589851" y="640479"/>
                      <a:pt x="3587055" y="615625"/>
                    </a:cubicBezTo>
                    <a:cubicBezTo>
                      <a:pt x="3582443" y="587419"/>
                      <a:pt x="3574616" y="558235"/>
                      <a:pt x="3583002" y="530030"/>
                    </a:cubicBezTo>
                    <a:cubicBezTo>
                      <a:pt x="3601032" y="504896"/>
                      <a:pt x="3642123" y="495680"/>
                      <a:pt x="3682515" y="495680"/>
                    </a:cubicBezTo>
                    <a:cubicBezTo>
                      <a:pt x="3711027" y="495680"/>
                      <a:pt x="3739120" y="500427"/>
                      <a:pt x="3758267" y="507409"/>
                    </a:cubicBezTo>
                    <a:cubicBezTo>
                      <a:pt x="3773362" y="518859"/>
                      <a:pt x="3772384" y="543714"/>
                      <a:pt x="3778673" y="560749"/>
                    </a:cubicBezTo>
                    <a:cubicBezTo>
                      <a:pt x="3787758" y="606828"/>
                      <a:pt x="3805648" y="656118"/>
                      <a:pt x="3794327" y="703035"/>
                    </a:cubicBezTo>
                    <a:close/>
                    <a:moveTo>
                      <a:pt x="3996288" y="488419"/>
                    </a:moveTo>
                    <a:cubicBezTo>
                      <a:pt x="4012361" y="483951"/>
                      <a:pt x="4028993" y="483113"/>
                      <a:pt x="4045625" y="483113"/>
                    </a:cubicBezTo>
                    <a:cubicBezTo>
                      <a:pt x="4054430" y="483113"/>
                      <a:pt x="4063095" y="483392"/>
                      <a:pt x="4071761" y="483532"/>
                    </a:cubicBezTo>
                    <a:cubicBezTo>
                      <a:pt x="4085877" y="485766"/>
                      <a:pt x="4104885" y="484230"/>
                      <a:pt x="4113970" y="497076"/>
                    </a:cubicBezTo>
                    <a:cubicBezTo>
                      <a:pt x="4131301" y="531147"/>
                      <a:pt x="4141923" y="573036"/>
                      <a:pt x="4140945" y="613530"/>
                    </a:cubicBezTo>
                    <a:cubicBezTo>
                      <a:pt x="4132139" y="625120"/>
                      <a:pt x="4127527" y="637407"/>
                      <a:pt x="4136612" y="650114"/>
                    </a:cubicBezTo>
                    <a:cubicBezTo>
                      <a:pt x="4133677" y="663239"/>
                      <a:pt x="4129484" y="675806"/>
                      <a:pt x="4123334" y="687675"/>
                    </a:cubicBezTo>
                    <a:cubicBezTo>
                      <a:pt x="4122496" y="687815"/>
                      <a:pt x="4121657" y="688094"/>
                      <a:pt x="4120818" y="688234"/>
                    </a:cubicBezTo>
                    <a:cubicBezTo>
                      <a:pt x="4117884" y="688653"/>
                      <a:pt x="4115088" y="689071"/>
                      <a:pt x="4112013" y="689351"/>
                    </a:cubicBezTo>
                    <a:cubicBezTo>
                      <a:pt x="4067149" y="688373"/>
                      <a:pt x="4004254" y="687117"/>
                      <a:pt x="3973366" y="648578"/>
                    </a:cubicBezTo>
                    <a:cubicBezTo>
                      <a:pt x="3986924" y="625957"/>
                      <a:pt x="3967496" y="598589"/>
                      <a:pt x="3969034" y="573874"/>
                    </a:cubicBezTo>
                    <a:cubicBezTo>
                      <a:pt x="3971409" y="545668"/>
                      <a:pt x="3962045" y="498891"/>
                      <a:pt x="3996288" y="488419"/>
                    </a:cubicBezTo>
                    <a:close/>
                    <a:moveTo>
                      <a:pt x="4682116" y="676225"/>
                    </a:moveTo>
                    <a:cubicBezTo>
                      <a:pt x="4688685" y="704710"/>
                      <a:pt x="4689383" y="738641"/>
                      <a:pt x="4709230" y="761680"/>
                    </a:cubicBezTo>
                    <a:cubicBezTo>
                      <a:pt x="4729496" y="781369"/>
                      <a:pt x="4757589" y="784860"/>
                      <a:pt x="4785123" y="784860"/>
                    </a:cubicBezTo>
                    <a:cubicBezTo>
                      <a:pt x="4793649" y="784860"/>
                      <a:pt x="4802174" y="784441"/>
                      <a:pt x="4810420" y="784161"/>
                    </a:cubicBezTo>
                    <a:cubicBezTo>
                      <a:pt x="4848017" y="782346"/>
                      <a:pt x="4885474" y="780252"/>
                      <a:pt x="4923071" y="779693"/>
                    </a:cubicBezTo>
                    <a:cubicBezTo>
                      <a:pt x="4928522" y="779274"/>
                      <a:pt x="4934112" y="779274"/>
                      <a:pt x="4939703" y="779414"/>
                    </a:cubicBezTo>
                    <a:cubicBezTo>
                      <a:pt x="4933134" y="788350"/>
                      <a:pt x="4927404" y="796170"/>
                      <a:pt x="4923490" y="799521"/>
                    </a:cubicBezTo>
                    <a:cubicBezTo>
                      <a:pt x="4912728" y="811390"/>
                      <a:pt x="4896935" y="824515"/>
                      <a:pt x="4900429" y="839316"/>
                    </a:cubicBezTo>
                    <a:cubicBezTo>
                      <a:pt x="4890366" y="840713"/>
                      <a:pt x="4880443" y="842249"/>
                      <a:pt x="4870659" y="844343"/>
                    </a:cubicBezTo>
                    <a:cubicBezTo>
                      <a:pt x="4839212" y="848951"/>
                      <a:pt x="4806926" y="862077"/>
                      <a:pt x="4793229" y="892796"/>
                    </a:cubicBezTo>
                    <a:cubicBezTo>
                      <a:pt x="4789735" y="898940"/>
                      <a:pt x="4788757" y="906201"/>
                      <a:pt x="4789735" y="913043"/>
                    </a:cubicBezTo>
                    <a:cubicBezTo>
                      <a:pt x="4785542" y="917650"/>
                      <a:pt x="4781349" y="922119"/>
                      <a:pt x="4776597" y="925191"/>
                    </a:cubicBezTo>
                    <a:cubicBezTo>
                      <a:pt x="4767233" y="931753"/>
                      <a:pt x="4756052" y="942086"/>
                      <a:pt x="4753536" y="953117"/>
                    </a:cubicBezTo>
                    <a:cubicBezTo>
                      <a:pt x="4749902" y="932591"/>
                      <a:pt x="4746408" y="913043"/>
                      <a:pt x="4744311" y="896007"/>
                    </a:cubicBezTo>
                    <a:cubicBezTo>
                      <a:pt x="4725163" y="834708"/>
                      <a:pt x="4599934" y="828984"/>
                      <a:pt x="4525718" y="852302"/>
                    </a:cubicBezTo>
                    <a:cubicBezTo>
                      <a:pt x="4544447" y="822560"/>
                      <a:pt x="4561778" y="791841"/>
                      <a:pt x="4580646" y="762099"/>
                    </a:cubicBezTo>
                    <a:cubicBezTo>
                      <a:pt x="4585538" y="753721"/>
                      <a:pt x="4601052" y="732078"/>
                      <a:pt x="4583581" y="730403"/>
                    </a:cubicBezTo>
                    <a:cubicBezTo>
                      <a:pt x="4586656" y="723281"/>
                      <a:pt x="4589311" y="715183"/>
                      <a:pt x="4591548" y="706107"/>
                    </a:cubicBezTo>
                    <a:cubicBezTo>
                      <a:pt x="4591688" y="705827"/>
                      <a:pt x="4591828" y="705548"/>
                      <a:pt x="4592107" y="705269"/>
                    </a:cubicBezTo>
                    <a:cubicBezTo>
                      <a:pt x="4596580" y="695913"/>
                      <a:pt x="4643401" y="624142"/>
                      <a:pt x="4670376" y="573595"/>
                    </a:cubicBezTo>
                    <a:cubicBezTo>
                      <a:pt x="4666043" y="610877"/>
                      <a:pt x="4671214" y="650393"/>
                      <a:pt x="4682116" y="676225"/>
                    </a:cubicBezTo>
                    <a:close/>
                    <a:moveTo>
                      <a:pt x="4733410" y="633777"/>
                    </a:moveTo>
                    <a:cubicBezTo>
                      <a:pt x="4731872" y="602499"/>
                      <a:pt x="4731173" y="568708"/>
                      <a:pt x="4744032" y="539525"/>
                    </a:cubicBezTo>
                    <a:cubicBezTo>
                      <a:pt x="4758288" y="527377"/>
                      <a:pt x="4779113" y="525841"/>
                      <a:pt x="4796584" y="521233"/>
                    </a:cubicBezTo>
                    <a:cubicBezTo>
                      <a:pt x="4823977" y="516066"/>
                      <a:pt x="4856962" y="508386"/>
                      <a:pt x="4888689" y="508386"/>
                    </a:cubicBezTo>
                    <a:cubicBezTo>
                      <a:pt x="4903783" y="508386"/>
                      <a:pt x="4918599" y="510062"/>
                      <a:pt x="4932435" y="514670"/>
                    </a:cubicBezTo>
                    <a:cubicBezTo>
                      <a:pt x="4951443" y="579739"/>
                      <a:pt x="4961646" y="651650"/>
                      <a:pt x="4947110" y="718534"/>
                    </a:cubicBezTo>
                    <a:cubicBezTo>
                      <a:pt x="4921673" y="720070"/>
                      <a:pt x="4896376" y="721047"/>
                      <a:pt x="4870939" y="722863"/>
                    </a:cubicBezTo>
                    <a:cubicBezTo>
                      <a:pt x="4844663" y="724817"/>
                      <a:pt x="4818387" y="727052"/>
                      <a:pt x="4792111" y="728867"/>
                    </a:cubicBezTo>
                    <a:lnTo>
                      <a:pt x="4795884" y="728588"/>
                    </a:lnTo>
                    <a:cubicBezTo>
                      <a:pt x="4742774" y="732358"/>
                      <a:pt x="4741516" y="726493"/>
                      <a:pt x="4727959" y="677203"/>
                    </a:cubicBezTo>
                    <a:cubicBezTo>
                      <a:pt x="4739280" y="665473"/>
                      <a:pt x="4734528" y="648299"/>
                      <a:pt x="4733410" y="633777"/>
                    </a:cubicBezTo>
                    <a:close/>
                    <a:moveTo>
                      <a:pt x="5017133" y="1242436"/>
                    </a:moveTo>
                    <a:cubicBezTo>
                      <a:pt x="5016015" y="1242297"/>
                      <a:pt x="5015176" y="1242018"/>
                      <a:pt x="5013779" y="1242018"/>
                    </a:cubicBezTo>
                    <a:cubicBezTo>
                      <a:pt x="5000361" y="1245927"/>
                      <a:pt x="4982890" y="1260868"/>
                      <a:pt x="4987642" y="1274412"/>
                    </a:cubicBezTo>
                    <a:cubicBezTo>
                      <a:pt x="4969752" y="1274273"/>
                      <a:pt x="4952002" y="1274133"/>
                      <a:pt x="4934672" y="1273016"/>
                    </a:cubicBezTo>
                    <a:cubicBezTo>
                      <a:pt x="4923770" y="1273156"/>
                      <a:pt x="4912728" y="1273016"/>
                      <a:pt x="4901827" y="1272876"/>
                    </a:cubicBezTo>
                    <a:cubicBezTo>
                      <a:pt x="4882399" y="1272597"/>
                      <a:pt x="4862972" y="1272318"/>
                      <a:pt x="4843684" y="1273993"/>
                    </a:cubicBezTo>
                    <a:cubicBezTo>
                      <a:pt x="4833062" y="1275250"/>
                      <a:pt x="4824816" y="1286560"/>
                      <a:pt x="4822859" y="1299546"/>
                    </a:cubicBezTo>
                    <a:cubicBezTo>
                      <a:pt x="4815591" y="1287817"/>
                      <a:pt x="4807625" y="1298988"/>
                      <a:pt x="4808184" y="1310577"/>
                    </a:cubicBezTo>
                    <a:cubicBezTo>
                      <a:pt x="4807904" y="1315883"/>
                      <a:pt x="4807765" y="1321050"/>
                      <a:pt x="4807625" y="1326356"/>
                    </a:cubicBezTo>
                    <a:cubicBezTo>
                      <a:pt x="4782048" y="1357354"/>
                      <a:pt x="4762621" y="1393519"/>
                      <a:pt x="4738441" y="1425914"/>
                    </a:cubicBezTo>
                    <a:cubicBezTo>
                      <a:pt x="4737183" y="1393659"/>
                      <a:pt x="4735925" y="1361543"/>
                      <a:pt x="4733689" y="1329428"/>
                    </a:cubicBezTo>
                    <a:cubicBezTo>
                      <a:pt x="4733130" y="1304015"/>
                      <a:pt x="4727260" y="1277345"/>
                      <a:pt x="4707413" y="1266174"/>
                    </a:cubicBezTo>
                    <a:cubicBezTo>
                      <a:pt x="4642702" y="1233640"/>
                      <a:pt x="4569605" y="1250954"/>
                      <a:pt x="4502238" y="1257936"/>
                    </a:cubicBezTo>
                    <a:cubicBezTo>
                      <a:pt x="4464501" y="1263242"/>
                      <a:pt x="4392103" y="1250256"/>
                      <a:pt x="4381900" y="1308483"/>
                    </a:cubicBezTo>
                    <a:cubicBezTo>
                      <a:pt x="4362752" y="1313230"/>
                      <a:pt x="4321941" y="1366570"/>
                      <a:pt x="4290913" y="1410275"/>
                    </a:cubicBezTo>
                    <a:cubicBezTo>
                      <a:pt x="4289655" y="1395614"/>
                      <a:pt x="4288397" y="1380952"/>
                      <a:pt x="4287139" y="1366291"/>
                    </a:cubicBezTo>
                    <a:cubicBezTo>
                      <a:pt x="4285322" y="1333477"/>
                      <a:pt x="4282946" y="1302758"/>
                      <a:pt x="4255552" y="1290331"/>
                    </a:cubicBezTo>
                    <a:cubicBezTo>
                      <a:pt x="4263799" y="1279998"/>
                      <a:pt x="4268970" y="1264359"/>
                      <a:pt x="4274420" y="1253607"/>
                    </a:cubicBezTo>
                    <a:cubicBezTo>
                      <a:pt x="4287838" y="1225122"/>
                      <a:pt x="4305309" y="1198731"/>
                      <a:pt x="4317608" y="1169827"/>
                    </a:cubicBezTo>
                    <a:cubicBezTo>
                      <a:pt x="4338293" y="1157959"/>
                      <a:pt x="4347937" y="1134361"/>
                      <a:pt x="4352410" y="1098754"/>
                    </a:cubicBezTo>
                    <a:cubicBezTo>
                      <a:pt x="4353947" y="1081998"/>
                      <a:pt x="4354925" y="1065242"/>
                      <a:pt x="4355764" y="1048486"/>
                    </a:cubicBezTo>
                    <a:cubicBezTo>
                      <a:pt x="4362612" y="1040108"/>
                      <a:pt x="4368203" y="1028938"/>
                      <a:pt x="4374073" y="1021537"/>
                    </a:cubicBezTo>
                    <a:cubicBezTo>
                      <a:pt x="4389867" y="999475"/>
                      <a:pt x="4406778" y="978251"/>
                      <a:pt x="4423131" y="956468"/>
                    </a:cubicBezTo>
                    <a:cubicBezTo>
                      <a:pt x="4434592" y="962752"/>
                      <a:pt x="4449826" y="959401"/>
                      <a:pt x="4457513" y="948509"/>
                    </a:cubicBezTo>
                    <a:cubicBezTo>
                      <a:pt x="4460169" y="945018"/>
                      <a:pt x="4462824" y="941528"/>
                      <a:pt x="4465480" y="938037"/>
                    </a:cubicBezTo>
                    <a:cubicBezTo>
                      <a:pt x="4459190" y="993192"/>
                      <a:pt x="4454997" y="1049045"/>
                      <a:pt x="4464641" y="1104060"/>
                    </a:cubicBezTo>
                    <a:cubicBezTo>
                      <a:pt x="4475683" y="1183372"/>
                      <a:pt x="4595042" y="1167873"/>
                      <a:pt x="4654303" y="1173737"/>
                    </a:cubicBezTo>
                    <a:cubicBezTo>
                      <a:pt x="4658495" y="1174016"/>
                      <a:pt x="4662549" y="1174156"/>
                      <a:pt x="4666462" y="1174156"/>
                    </a:cubicBezTo>
                    <a:cubicBezTo>
                      <a:pt x="4675826" y="1174156"/>
                      <a:pt x="4684352" y="1173458"/>
                      <a:pt x="4692039" y="1172062"/>
                    </a:cubicBezTo>
                    <a:cubicBezTo>
                      <a:pt x="4683374" y="1186164"/>
                      <a:pt x="4674289" y="1200128"/>
                      <a:pt x="4663527" y="1214091"/>
                    </a:cubicBezTo>
                    <a:cubicBezTo>
                      <a:pt x="4654861" y="1225960"/>
                      <a:pt x="4659194" y="1243274"/>
                      <a:pt x="4671913" y="1249977"/>
                    </a:cubicBezTo>
                    <a:cubicBezTo>
                      <a:pt x="4710209" y="1265616"/>
                      <a:pt x="4718455" y="1204317"/>
                      <a:pt x="4733549" y="1181138"/>
                    </a:cubicBezTo>
                    <a:cubicBezTo>
                      <a:pt x="4738581" y="1167174"/>
                      <a:pt x="4746547" y="1151815"/>
                      <a:pt x="4748644" y="1136595"/>
                    </a:cubicBezTo>
                    <a:cubicBezTo>
                      <a:pt x="4774640" y="1095822"/>
                      <a:pt x="4766115" y="1028100"/>
                      <a:pt x="4755772" y="967080"/>
                    </a:cubicBezTo>
                    <a:cubicBezTo>
                      <a:pt x="4756890" y="968896"/>
                      <a:pt x="4758008" y="970571"/>
                      <a:pt x="4759825" y="972386"/>
                    </a:cubicBezTo>
                    <a:cubicBezTo>
                      <a:pt x="4773382" y="983976"/>
                      <a:pt x="4785542" y="976994"/>
                      <a:pt x="4795605" y="966243"/>
                    </a:cubicBezTo>
                    <a:cubicBezTo>
                      <a:pt x="4796584" y="1003804"/>
                      <a:pt x="4800218" y="1041365"/>
                      <a:pt x="4801475" y="1078787"/>
                    </a:cubicBezTo>
                    <a:cubicBezTo>
                      <a:pt x="4795884" y="1149720"/>
                      <a:pt x="4855145" y="1187002"/>
                      <a:pt x="4919018" y="1192867"/>
                    </a:cubicBezTo>
                    <a:cubicBezTo>
                      <a:pt x="4925028" y="1193425"/>
                      <a:pt x="4930898" y="1193705"/>
                      <a:pt x="4936908" y="1193705"/>
                    </a:cubicBezTo>
                    <a:cubicBezTo>
                      <a:pt x="4969473" y="1193705"/>
                      <a:pt x="5001479" y="1186025"/>
                      <a:pt x="5033625" y="1182255"/>
                    </a:cubicBezTo>
                    <a:cubicBezTo>
                      <a:pt x="5040613" y="1181975"/>
                      <a:pt x="5047742" y="1181277"/>
                      <a:pt x="5054590" y="1179881"/>
                    </a:cubicBezTo>
                    <a:cubicBezTo>
                      <a:pt x="5049279" y="1185885"/>
                      <a:pt x="5043968" y="1191889"/>
                      <a:pt x="5038517" y="1197614"/>
                    </a:cubicBezTo>
                    <a:cubicBezTo>
                      <a:pt x="5027056" y="1209483"/>
                      <a:pt x="5010285" y="1227496"/>
                      <a:pt x="5017133" y="1242436"/>
                    </a:cubicBezTo>
                    <a:close/>
                    <a:moveTo>
                      <a:pt x="5606523" y="1434152"/>
                    </a:moveTo>
                    <a:cubicBezTo>
                      <a:pt x="5620360" y="1406505"/>
                      <a:pt x="5635873" y="1379137"/>
                      <a:pt x="5655580" y="1355120"/>
                    </a:cubicBezTo>
                    <a:cubicBezTo>
                      <a:pt x="5650409" y="1407482"/>
                      <a:pt x="5653205" y="1483024"/>
                      <a:pt x="5653484" y="1493776"/>
                    </a:cubicBezTo>
                    <a:cubicBezTo>
                      <a:pt x="5648732" y="1562056"/>
                      <a:pt x="5714421" y="1573087"/>
                      <a:pt x="5765436" y="1575740"/>
                    </a:cubicBezTo>
                    <a:cubicBezTo>
                      <a:pt x="5813795" y="1578393"/>
                      <a:pt x="5862713" y="1582722"/>
                      <a:pt x="5911770" y="1583280"/>
                    </a:cubicBezTo>
                    <a:cubicBezTo>
                      <a:pt x="5915404" y="1583699"/>
                      <a:pt x="5918479" y="1583699"/>
                      <a:pt x="5921833" y="1583839"/>
                    </a:cubicBezTo>
                    <a:cubicBezTo>
                      <a:pt x="5897235" y="1613999"/>
                      <a:pt x="5873195" y="1650025"/>
                      <a:pt x="5867325" y="1658961"/>
                    </a:cubicBezTo>
                    <a:cubicBezTo>
                      <a:pt x="5861035" y="1668875"/>
                      <a:pt x="5866067" y="1683257"/>
                      <a:pt x="5876829" y="1687586"/>
                    </a:cubicBezTo>
                    <a:cubicBezTo>
                      <a:pt x="5886612" y="1691635"/>
                      <a:pt x="5899331" y="1687167"/>
                      <a:pt x="5903105" y="1676974"/>
                    </a:cubicBezTo>
                    <a:cubicBezTo>
                      <a:pt x="5914565" y="1642903"/>
                      <a:pt x="5933154" y="1612045"/>
                      <a:pt x="5952861" y="1582024"/>
                    </a:cubicBezTo>
                    <a:cubicBezTo>
                      <a:pt x="6013519" y="1569038"/>
                      <a:pt x="6010305" y="1500618"/>
                      <a:pt x="5994791" y="1433873"/>
                    </a:cubicBezTo>
                    <a:cubicBezTo>
                      <a:pt x="5996049" y="1431639"/>
                      <a:pt x="5997167" y="1429684"/>
                      <a:pt x="5998564" y="1428009"/>
                    </a:cubicBezTo>
                    <a:cubicBezTo>
                      <a:pt x="6006531" y="1415442"/>
                      <a:pt x="6014637" y="1403014"/>
                      <a:pt x="6023303" y="1390866"/>
                    </a:cubicBezTo>
                    <a:cubicBezTo>
                      <a:pt x="6029732" y="1435130"/>
                      <a:pt x="6043569" y="1479254"/>
                      <a:pt x="6054890" y="1522540"/>
                    </a:cubicBezTo>
                    <a:cubicBezTo>
                      <a:pt x="6068866" y="1616653"/>
                      <a:pt x="6203740" y="1611905"/>
                      <a:pt x="6294028" y="1609252"/>
                    </a:cubicBezTo>
                    <a:cubicBezTo>
                      <a:pt x="6367405" y="1606878"/>
                      <a:pt x="6440781" y="1608554"/>
                      <a:pt x="6514158" y="1610229"/>
                    </a:cubicBezTo>
                    <a:cubicBezTo>
                      <a:pt x="6561818" y="1611347"/>
                      <a:pt x="6609618" y="1612324"/>
                      <a:pt x="6657417" y="1612324"/>
                    </a:cubicBezTo>
                    <a:cubicBezTo>
                      <a:pt x="6670695" y="1612883"/>
                      <a:pt x="6682715" y="1613301"/>
                      <a:pt x="6693896" y="1613581"/>
                    </a:cubicBezTo>
                    <a:cubicBezTo>
                      <a:pt x="6672652" y="1642485"/>
                      <a:pt x="6656299" y="1674879"/>
                      <a:pt x="6631561" y="1702108"/>
                    </a:cubicBezTo>
                    <a:cubicBezTo>
                      <a:pt x="6617585" y="1701270"/>
                      <a:pt x="6603608" y="1700572"/>
                      <a:pt x="6589771" y="1700013"/>
                    </a:cubicBezTo>
                    <a:cubicBezTo>
                      <a:pt x="6543229" y="1699874"/>
                      <a:pt x="6364330" y="1682001"/>
                      <a:pt x="6348117" y="1731012"/>
                    </a:cubicBezTo>
                    <a:cubicBezTo>
                      <a:pt x="6347418" y="1731431"/>
                      <a:pt x="6346720" y="1731989"/>
                      <a:pt x="6346021" y="1732548"/>
                    </a:cubicBezTo>
                    <a:cubicBezTo>
                      <a:pt x="6344343" y="1734363"/>
                      <a:pt x="6343505" y="1736597"/>
                      <a:pt x="6343505" y="1738831"/>
                    </a:cubicBezTo>
                    <a:lnTo>
                      <a:pt x="6343505" y="1738831"/>
                    </a:lnTo>
                    <a:cubicBezTo>
                      <a:pt x="6343645" y="1742322"/>
                      <a:pt x="6343924" y="1745673"/>
                      <a:pt x="6344064" y="1749164"/>
                    </a:cubicBezTo>
                    <a:cubicBezTo>
                      <a:pt x="6344204" y="1752515"/>
                      <a:pt x="6344483" y="1755867"/>
                      <a:pt x="6344763" y="1759218"/>
                    </a:cubicBezTo>
                    <a:cubicBezTo>
                      <a:pt x="6343924" y="1759916"/>
                      <a:pt x="6343086" y="1760754"/>
                      <a:pt x="6342107" y="1761591"/>
                    </a:cubicBezTo>
                    <a:cubicBezTo>
                      <a:pt x="6340151" y="1763267"/>
                      <a:pt x="6338194" y="1765222"/>
                      <a:pt x="6336237" y="1767316"/>
                    </a:cubicBezTo>
                    <a:cubicBezTo>
                      <a:pt x="6332603" y="1770947"/>
                      <a:pt x="6328830" y="1774996"/>
                      <a:pt x="6325196" y="1779325"/>
                    </a:cubicBezTo>
                    <a:cubicBezTo>
                      <a:pt x="6319046" y="1786167"/>
                      <a:pt x="6312757" y="1793707"/>
                      <a:pt x="6306747" y="1801387"/>
                    </a:cubicBezTo>
                    <a:cubicBezTo>
                      <a:pt x="6306048" y="1802225"/>
                      <a:pt x="6305349" y="1803063"/>
                      <a:pt x="6304650" y="1804040"/>
                    </a:cubicBezTo>
                    <a:cubicBezTo>
                      <a:pt x="6299898" y="1809904"/>
                      <a:pt x="6295146" y="1815909"/>
                      <a:pt x="6290674" y="1821633"/>
                    </a:cubicBezTo>
                    <a:cubicBezTo>
                      <a:pt x="6289416" y="1823169"/>
                      <a:pt x="6288158" y="1824845"/>
                      <a:pt x="6286900" y="1826381"/>
                    </a:cubicBezTo>
                    <a:cubicBezTo>
                      <a:pt x="6284245" y="1829732"/>
                      <a:pt x="6281729" y="1832944"/>
                      <a:pt x="6279353" y="1836016"/>
                    </a:cubicBezTo>
                    <a:cubicBezTo>
                      <a:pt x="6278374" y="1837133"/>
                      <a:pt x="6277536" y="1838390"/>
                      <a:pt x="6276697" y="1839507"/>
                    </a:cubicBezTo>
                    <a:cubicBezTo>
                      <a:pt x="6273343" y="1843696"/>
                      <a:pt x="6270268" y="1847466"/>
                      <a:pt x="6267612" y="1850817"/>
                    </a:cubicBezTo>
                    <a:cubicBezTo>
                      <a:pt x="6267193" y="1851375"/>
                      <a:pt x="6266774" y="1851934"/>
                      <a:pt x="6266355" y="1852353"/>
                    </a:cubicBezTo>
                    <a:cubicBezTo>
                      <a:pt x="6263978" y="1855146"/>
                      <a:pt x="6261882" y="1857380"/>
                      <a:pt x="6260205" y="1859055"/>
                    </a:cubicBezTo>
                    <a:cubicBezTo>
                      <a:pt x="6259506" y="1853051"/>
                      <a:pt x="6258528" y="1847047"/>
                      <a:pt x="6257270" y="1841182"/>
                    </a:cubicBezTo>
                    <a:cubicBezTo>
                      <a:pt x="6256711" y="1838250"/>
                      <a:pt x="6256152" y="1835318"/>
                      <a:pt x="6255453" y="1832246"/>
                    </a:cubicBezTo>
                    <a:cubicBezTo>
                      <a:pt x="6255034" y="1830151"/>
                      <a:pt x="6254614" y="1828057"/>
                      <a:pt x="6254195" y="1825962"/>
                    </a:cubicBezTo>
                    <a:cubicBezTo>
                      <a:pt x="6253357" y="1822192"/>
                      <a:pt x="6252518" y="1818282"/>
                      <a:pt x="6251540" y="1814512"/>
                    </a:cubicBezTo>
                    <a:cubicBezTo>
                      <a:pt x="6250980" y="1811999"/>
                      <a:pt x="6250421" y="1809486"/>
                      <a:pt x="6249862" y="1806972"/>
                    </a:cubicBezTo>
                    <a:cubicBezTo>
                      <a:pt x="6248325" y="1800689"/>
                      <a:pt x="6246788" y="1794405"/>
                      <a:pt x="6245390" y="1787982"/>
                    </a:cubicBezTo>
                    <a:cubicBezTo>
                      <a:pt x="6241616" y="1773740"/>
                      <a:pt x="6241057" y="1749862"/>
                      <a:pt x="6233929" y="1735201"/>
                    </a:cubicBezTo>
                    <a:cubicBezTo>
                      <a:pt x="6219952" y="1707693"/>
                      <a:pt x="6186409" y="1702108"/>
                      <a:pt x="6158456" y="1699036"/>
                    </a:cubicBezTo>
                    <a:cubicBezTo>
                      <a:pt x="6109957" y="1695545"/>
                      <a:pt x="6061179" y="1695824"/>
                      <a:pt x="6012401" y="1695964"/>
                    </a:cubicBezTo>
                    <a:cubicBezTo>
                      <a:pt x="5991856" y="1696104"/>
                      <a:pt x="5971171" y="1696104"/>
                      <a:pt x="5950625" y="1695964"/>
                    </a:cubicBezTo>
                    <a:cubicBezTo>
                      <a:pt x="5913587" y="1696383"/>
                      <a:pt x="5876549" y="1699595"/>
                      <a:pt x="5839791" y="1704621"/>
                    </a:cubicBezTo>
                    <a:cubicBezTo>
                      <a:pt x="5822879" y="1707274"/>
                      <a:pt x="5810580" y="1722774"/>
                      <a:pt x="5812956" y="1739948"/>
                    </a:cubicBezTo>
                    <a:cubicBezTo>
                      <a:pt x="5813096" y="1740926"/>
                      <a:pt x="5813236" y="1741903"/>
                      <a:pt x="5813515" y="1742881"/>
                    </a:cubicBezTo>
                    <a:lnTo>
                      <a:pt x="5813515" y="1743020"/>
                    </a:lnTo>
                    <a:cubicBezTo>
                      <a:pt x="5813795" y="1743858"/>
                      <a:pt x="5814074" y="1744696"/>
                      <a:pt x="5814214" y="1745673"/>
                    </a:cubicBezTo>
                    <a:cubicBezTo>
                      <a:pt x="5814354" y="1745813"/>
                      <a:pt x="5814354" y="1746092"/>
                      <a:pt x="5814493" y="1746232"/>
                    </a:cubicBezTo>
                    <a:cubicBezTo>
                      <a:pt x="5814773" y="1747070"/>
                      <a:pt x="5815053" y="1747768"/>
                      <a:pt x="5815472" y="1748606"/>
                    </a:cubicBezTo>
                    <a:cubicBezTo>
                      <a:pt x="5815891" y="1749443"/>
                      <a:pt x="5816310" y="1750142"/>
                      <a:pt x="5816730" y="1750979"/>
                    </a:cubicBezTo>
                    <a:cubicBezTo>
                      <a:pt x="5817010" y="1751538"/>
                      <a:pt x="5817289" y="1751957"/>
                      <a:pt x="5817568" y="1752376"/>
                    </a:cubicBezTo>
                    <a:cubicBezTo>
                      <a:pt x="5818127" y="1753213"/>
                      <a:pt x="5818687" y="1754051"/>
                      <a:pt x="5819385" y="1754889"/>
                    </a:cubicBezTo>
                    <a:cubicBezTo>
                      <a:pt x="5819665" y="1755448"/>
                      <a:pt x="5820084" y="1756006"/>
                      <a:pt x="5820504" y="1756425"/>
                    </a:cubicBezTo>
                    <a:cubicBezTo>
                      <a:pt x="5820504" y="1756565"/>
                      <a:pt x="5820643" y="1756565"/>
                      <a:pt x="5820643" y="1756704"/>
                    </a:cubicBezTo>
                    <a:cubicBezTo>
                      <a:pt x="5821342" y="1757542"/>
                      <a:pt x="5822181" y="1758380"/>
                      <a:pt x="5823019" y="1759078"/>
                    </a:cubicBezTo>
                    <a:cubicBezTo>
                      <a:pt x="5823019" y="1759078"/>
                      <a:pt x="5823159" y="1759218"/>
                      <a:pt x="5823299" y="1759357"/>
                    </a:cubicBezTo>
                    <a:cubicBezTo>
                      <a:pt x="5823578" y="1759497"/>
                      <a:pt x="5823858" y="1759776"/>
                      <a:pt x="5823998" y="1760055"/>
                    </a:cubicBezTo>
                    <a:cubicBezTo>
                      <a:pt x="5824417" y="1760335"/>
                      <a:pt x="5824696" y="1760614"/>
                      <a:pt x="5825116" y="1760893"/>
                    </a:cubicBezTo>
                    <a:lnTo>
                      <a:pt x="5825116" y="1760893"/>
                    </a:lnTo>
                    <a:lnTo>
                      <a:pt x="5825116" y="1760893"/>
                    </a:lnTo>
                    <a:lnTo>
                      <a:pt x="5825116" y="1760893"/>
                    </a:lnTo>
                    <a:cubicBezTo>
                      <a:pt x="5825256" y="1761033"/>
                      <a:pt x="5825395" y="1761033"/>
                      <a:pt x="5825535" y="1761173"/>
                    </a:cubicBezTo>
                    <a:cubicBezTo>
                      <a:pt x="5810860" y="1757961"/>
                      <a:pt x="5777176" y="1809486"/>
                      <a:pt x="5769769" y="1816746"/>
                    </a:cubicBezTo>
                    <a:cubicBezTo>
                      <a:pt x="5768790" y="1817864"/>
                      <a:pt x="5768092" y="1819120"/>
                      <a:pt x="5767533" y="1820377"/>
                    </a:cubicBezTo>
                    <a:lnTo>
                      <a:pt x="5767533" y="1820377"/>
                    </a:lnTo>
                    <a:lnTo>
                      <a:pt x="5767533" y="1820377"/>
                    </a:lnTo>
                    <a:cubicBezTo>
                      <a:pt x="5762361" y="1797617"/>
                      <a:pt x="5757469" y="1776672"/>
                      <a:pt x="5755233" y="1759218"/>
                    </a:cubicBezTo>
                    <a:cubicBezTo>
                      <a:pt x="5751040" y="1696662"/>
                      <a:pt x="5679341" y="1690239"/>
                      <a:pt x="5630004" y="1686329"/>
                    </a:cubicBezTo>
                    <a:cubicBezTo>
                      <a:pt x="5592826" y="1683676"/>
                      <a:pt x="5555648" y="1683537"/>
                      <a:pt x="5518611" y="1685212"/>
                    </a:cubicBezTo>
                    <a:cubicBezTo>
                      <a:pt x="5527695" y="1668596"/>
                      <a:pt x="5537060" y="1652119"/>
                      <a:pt x="5546424" y="1635503"/>
                    </a:cubicBezTo>
                    <a:cubicBezTo>
                      <a:pt x="5559282" y="1612883"/>
                      <a:pt x="5571721" y="1590262"/>
                      <a:pt x="5583601" y="1567223"/>
                    </a:cubicBezTo>
                    <a:cubicBezTo>
                      <a:pt x="5587235" y="1560660"/>
                      <a:pt x="5586956" y="1553120"/>
                      <a:pt x="5583881" y="1546836"/>
                    </a:cubicBezTo>
                    <a:cubicBezTo>
                      <a:pt x="5589891" y="1525193"/>
                      <a:pt x="5590031" y="1496987"/>
                      <a:pt x="5590170" y="1472412"/>
                    </a:cubicBezTo>
                    <a:cubicBezTo>
                      <a:pt x="5595062" y="1459286"/>
                      <a:pt x="5600653" y="1446719"/>
                      <a:pt x="5606523" y="1434152"/>
                    </a:cubicBezTo>
                    <a:close/>
                    <a:moveTo>
                      <a:pt x="5942938" y="1520306"/>
                    </a:moveTo>
                    <a:cubicBezTo>
                      <a:pt x="5893880" y="1524495"/>
                      <a:pt x="5844403" y="1519468"/>
                      <a:pt x="5795206" y="1518211"/>
                    </a:cubicBezTo>
                    <a:cubicBezTo>
                      <a:pt x="5786820" y="1517374"/>
                      <a:pt x="5777596" y="1517374"/>
                      <a:pt x="5768371" y="1517374"/>
                    </a:cubicBezTo>
                    <a:cubicBezTo>
                      <a:pt x="5744611" y="1517374"/>
                      <a:pt x="5719453" y="1517374"/>
                      <a:pt x="5702122" y="1503550"/>
                    </a:cubicBezTo>
                    <a:cubicBezTo>
                      <a:pt x="5688705" y="1449791"/>
                      <a:pt x="5690382" y="1393380"/>
                      <a:pt x="5685770" y="1338504"/>
                    </a:cubicBezTo>
                    <a:cubicBezTo>
                      <a:pt x="5702542" y="1359868"/>
                      <a:pt x="5731753" y="1345346"/>
                      <a:pt x="5753975" y="1344508"/>
                    </a:cubicBezTo>
                    <a:cubicBezTo>
                      <a:pt x="5806527" y="1338923"/>
                      <a:pt x="5860057" y="1335851"/>
                      <a:pt x="5912748" y="1339621"/>
                    </a:cubicBezTo>
                    <a:cubicBezTo>
                      <a:pt x="5920575" y="1399803"/>
                      <a:pt x="5947690" y="1459147"/>
                      <a:pt x="5942938" y="1520306"/>
                    </a:cubicBezTo>
                    <a:close/>
                    <a:moveTo>
                      <a:pt x="5859218" y="1765780"/>
                    </a:moveTo>
                    <a:cubicBezTo>
                      <a:pt x="5901148" y="1759916"/>
                      <a:pt x="5943217" y="1758938"/>
                      <a:pt x="5985426" y="1758938"/>
                    </a:cubicBezTo>
                    <a:cubicBezTo>
                      <a:pt x="6003037" y="1758938"/>
                      <a:pt x="6020647" y="1759078"/>
                      <a:pt x="6038258" y="1759078"/>
                    </a:cubicBezTo>
                    <a:cubicBezTo>
                      <a:pt x="6050976" y="1759357"/>
                      <a:pt x="6063974" y="1759357"/>
                      <a:pt x="6076833" y="1759218"/>
                    </a:cubicBezTo>
                    <a:cubicBezTo>
                      <a:pt x="6110656" y="1759078"/>
                      <a:pt x="6144619" y="1758799"/>
                      <a:pt x="6177604" y="1766199"/>
                    </a:cubicBezTo>
                    <a:cubicBezTo>
                      <a:pt x="6188785" y="1833642"/>
                      <a:pt x="6217157" y="1907089"/>
                      <a:pt x="6183334" y="1972577"/>
                    </a:cubicBezTo>
                    <a:cubicBezTo>
                      <a:pt x="6099894" y="1963082"/>
                      <a:pt x="6015756" y="1964199"/>
                      <a:pt x="5932316" y="1955123"/>
                    </a:cubicBezTo>
                    <a:cubicBezTo>
                      <a:pt x="5900729" y="1953447"/>
                      <a:pt x="5904223" y="1915467"/>
                      <a:pt x="5894719" y="1892707"/>
                    </a:cubicBezTo>
                    <a:cubicBezTo>
                      <a:pt x="5881860" y="1850677"/>
                      <a:pt x="5872916" y="1807531"/>
                      <a:pt x="5859218" y="1765780"/>
                    </a:cubicBezTo>
                    <a:close/>
                    <a:moveTo>
                      <a:pt x="5830986" y="1766898"/>
                    </a:moveTo>
                    <a:cubicBezTo>
                      <a:pt x="5830567" y="1765641"/>
                      <a:pt x="5830147" y="1764384"/>
                      <a:pt x="5829448" y="1763546"/>
                    </a:cubicBezTo>
                    <a:lnTo>
                      <a:pt x="5829448" y="1763546"/>
                    </a:lnTo>
                    <a:cubicBezTo>
                      <a:pt x="5829728" y="1763686"/>
                      <a:pt x="5830147" y="1763826"/>
                      <a:pt x="5830427" y="1764105"/>
                    </a:cubicBezTo>
                    <a:cubicBezTo>
                      <a:pt x="5830567" y="1764803"/>
                      <a:pt x="5830567" y="1765501"/>
                      <a:pt x="5830706" y="1766199"/>
                    </a:cubicBezTo>
                    <a:cubicBezTo>
                      <a:pt x="5830986" y="1766339"/>
                      <a:pt x="5830986" y="1766618"/>
                      <a:pt x="5830986" y="1766898"/>
                    </a:cubicBezTo>
                    <a:close/>
                    <a:moveTo>
                      <a:pt x="5559422" y="1746232"/>
                    </a:moveTo>
                    <a:cubicBezTo>
                      <a:pt x="5603868" y="1746232"/>
                      <a:pt x="5648033" y="1750421"/>
                      <a:pt x="5691081" y="1760893"/>
                    </a:cubicBezTo>
                    <a:cubicBezTo>
                      <a:pt x="5700864" y="1826660"/>
                      <a:pt x="5732871" y="1902341"/>
                      <a:pt x="5717496" y="1971599"/>
                    </a:cubicBezTo>
                    <a:cubicBezTo>
                      <a:pt x="5707713" y="1973415"/>
                      <a:pt x="5697790" y="1974252"/>
                      <a:pt x="5687866" y="1974811"/>
                    </a:cubicBezTo>
                    <a:cubicBezTo>
                      <a:pt x="5663128" y="1976068"/>
                      <a:pt x="5638250" y="1976068"/>
                      <a:pt x="5613511" y="1976068"/>
                    </a:cubicBezTo>
                    <a:cubicBezTo>
                      <a:pt x="5548800" y="1977324"/>
                      <a:pt x="5484648" y="1971879"/>
                      <a:pt x="5420216" y="1967131"/>
                    </a:cubicBezTo>
                    <a:cubicBezTo>
                      <a:pt x="5381920" y="1964338"/>
                      <a:pt x="5342646" y="1968248"/>
                      <a:pt x="5305189" y="1958334"/>
                    </a:cubicBezTo>
                    <a:lnTo>
                      <a:pt x="5305189" y="1958334"/>
                    </a:lnTo>
                    <a:cubicBezTo>
                      <a:pt x="5293309" y="1904855"/>
                      <a:pt x="5290793" y="1848164"/>
                      <a:pt x="5278354" y="1794405"/>
                    </a:cubicBezTo>
                    <a:cubicBezTo>
                      <a:pt x="5284085" y="1791194"/>
                      <a:pt x="5288837" y="1786167"/>
                      <a:pt x="5291632" y="1780163"/>
                    </a:cubicBezTo>
                    <a:cubicBezTo>
                      <a:pt x="5378007" y="1763267"/>
                      <a:pt x="5469413" y="1746232"/>
                      <a:pt x="5559422" y="1746232"/>
                    </a:cubicBezTo>
                    <a:close/>
                    <a:moveTo>
                      <a:pt x="5538457" y="1519049"/>
                    </a:moveTo>
                    <a:cubicBezTo>
                      <a:pt x="5489260" y="1520027"/>
                      <a:pt x="5440621" y="1510392"/>
                      <a:pt x="5391704" y="1506063"/>
                    </a:cubicBezTo>
                    <a:cubicBezTo>
                      <a:pt x="5352290" y="1499780"/>
                      <a:pt x="5311479" y="1505784"/>
                      <a:pt x="5272903" y="1494474"/>
                    </a:cubicBezTo>
                    <a:cubicBezTo>
                      <a:pt x="5259905" y="1443089"/>
                      <a:pt x="5257529" y="1388772"/>
                      <a:pt x="5249702" y="1335851"/>
                    </a:cubicBezTo>
                    <a:cubicBezTo>
                      <a:pt x="5250541" y="1333337"/>
                      <a:pt x="5251240" y="1331103"/>
                      <a:pt x="5251938" y="1329428"/>
                    </a:cubicBezTo>
                    <a:cubicBezTo>
                      <a:pt x="5261582" y="1335572"/>
                      <a:pt x="5272903" y="1334175"/>
                      <a:pt x="5284085" y="1332639"/>
                    </a:cubicBezTo>
                    <a:cubicBezTo>
                      <a:pt x="5291632" y="1331662"/>
                      <a:pt x="5299179" y="1330684"/>
                      <a:pt x="5306307" y="1332081"/>
                    </a:cubicBezTo>
                    <a:cubicBezTo>
                      <a:pt x="5383458" y="1332081"/>
                      <a:pt x="5456974" y="1330405"/>
                      <a:pt x="5534544" y="1341017"/>
                    </a:cubicBezTo>
                    <a:cubicBezTo>
                      <a:pt x="5540693" y="1399803"/>
                      <a:pt x="5544467" y="1459845"/>
                      <a:pt x="5538457" y="1519049"/>
                    </a:cubicBezTo>
                    <a:close/>
                    <a:moveTo>
                      <a:pt x="5226641" y="1391983"/>
                    </a:moveTo>
                    <a:cubicBezTo>
                      <a:pt x="5228318" y="1429824"/>
                      <a:pt x="5229716" y="1467664"/>
                      <a:pt x="5234048" y="1505225"/>
                    </a:cubicBezTo>
                    <a:cubicBezTo>
                      <a:pt x="5235306" y="1521981"/>
                      <a:pt x="5243832" y="1537481"/>
                      <a:pt x="5256132" y="1544183"/>
                    </a:cubicBezTo>
                    <a:cubicBezTo>
                      <a:pt x="5283386" y="1558984"/>
                      <a:pt x="5314134" y="1557588"/>
                      <a:pt x="5343066" y="1560101"/>
                    </a:cubicBezTo>
                    <a:cubicBezTo>
                      <a:pt x="5403724" y="1565268"/>
                      <a:pt x="5464522" y="1577974"/>
                      <a:pt x="5525459" y="1580627"/>
                    </a:cubicBezTo>
                    <a:cubicBezTo>
                      <a:pt x="5518750" y="1591658"/>
                      <a:pt x="5511902" y="1602689"/>
                      <a:pt x="5505193" y="1613720"/>
                    </a:cubicBezTo>
                    <a:cubicBezTo>
                      <a:pt x="5490518" y="1637877"/>
                      <a:pt x="5475143" y="1661475"/>
                      <a:pt x="5460049" y="1685492"/>
                    </a:cubicBezTo>
                    <a:cubicBezTo>
                      <a:pt x="5459210" y="1686748"/>
                      <a:pt x="5458651" y="1688005"/>
                      <a:pt x="5458232" y="1689401"/>
                    </a:cubicBezTo>
                    <a:cubicBezTo>
                      <a:pt x="5458232" y="1689401"/>
                      <a:pt x="5458232" y="1689401"/>
                      <a:pt x="5458092" y="1689401"/>
                    </a:cubicBezTo>
                    <a:cubicBezTo>
                      <a:pt x="5396036" y="1695405"/>
                      <a:pt x="5334540" y="1706157"/>
                      <a:pt x="5273742" y="1719702"/>
                    </a:cubicBezTo>
                    <a:cubicBezTo>
                      <a:pt x="5249563" y="1721098"/>
                      <a:pt x="5231533" y="1747768"/>
                      <a:pt x="5234048" y="1770249"/>
                    </a:cubicBezTo>
                    <a:lnTo>
                      <a:pt x="5234048" y="1770249"/>
                    </a:lnTo>
                    <a:cubicBezTo>
                      <a:pt x="5221610" y="1780302"/>
                      <a:pt x="5211267" y="1794266"/>
                      <a:pt x="5199666" y="1804179"/>
                    </a:cubicBezTo>
                    <a:cubicBezTo>
                      <a:pt x="5190302" y="1818143"/>
                      <a:pt x="5161650" y="1835876"/>
                      <a:pt x="5152146" y="1853889"/>
                    </a:cubicBezTo>
                    <a:lnTo>
                      <a:pt x="5152146" y="1853749"/>
                    </a:lnTo>
                    <a:cubicBezTo>
                      <a:pt x="5148372" y="1829453"/>
                      <a:pt x="5144459" y="1806274"/>
                      <a:pt x="5142502" y="1786446"/>
                    </a:cubicBezTo>
                    <a:cubicBezTo>
                      <a:pt x="5143900" y="1742322"/>
                      <a:pt x="5119581" y="1723192"/>
                      <a:pt x="5084500" y="1716350"/>
                    </a:cubicBezTo>
                    <a:cubicBezTo>
                      <a:pt x="5095821" y="1695545"/>
                      <a:pt x="5108400" y="1673483"/>
                      <a:pt x="5121118" y="1651421"/>
                    </a:cubicBezTo>
                    <a:cubicBezTo>
                      <a:pt x="5130203" y="1632710"/>
                      <a:pt x="5143201" y="1614418"/>
                      <a:pt x="5151866" y="1595149"/>
                    </a:cubicBezTo>
                    <a:cubicBezTo>
                      <a:pt x="5169058" y="1565687"/>
                      <a:pt x="5166961" y="1513045"/>
                      <a:pt x="5163747" y="1471155"/>
                    </a:cubicBezTo>
                    <a:cubicBezTo>
                      <a:pt x="5182475" y="1436386"/>
                      <a:pt x="5203440" y="1400082"/>
                      <a:pt x="5225523" y="1366430"/>
                    </a:cubicBezTo>
                    <a:cubicBezTo>
                      <a:pt x="5226082" y="1374948"/>
                      <a:pt x="5226501" y="1383466"/>
                      <a:pt x="5226641" y="1391983"/>
                    </a:cubicBezTo>
                    <a:close/>
                    <a:moveTo>
                      <a:pt x="4708531" y="1760614"/>
                    </a:moveTo>
                    <a:cubicBezTo>
                      <a:pt x="4719992" y="1777370"/>
                      <a:pt x="4739559" y="1775834"/>
                      <a:pt x="4758707" y="1774298"/>
                    </a:cubicBezTo>
                    <a:cubicBezTo>
                      <a:pt x="4767512" y="1773600"/>
                      <a:pt x="4776178" y="1772902"/>
                      <a:pt x="4784005" y="1774019"/>
                    </a:cubicBezTo>
                    <a:cubicBezTo>
                      <a:pt x="4821881" y="1775555"/>
                      <a:pt x="4859618" y="1774717"/>
                      <a:pt x="4897214" y="1774019"/>
                    </a:cubicBezTo>
                    <a:cubicBezTo>
                      <a:pt x="4957733" y="1772902"/>
                      <a:pt x="5017972" y="1771785"/>
                      <a:pt x="5078490" y="1779744"/>
                    </a:cubicBezTo>
                    <a:cubicBezTo>
                      <a:pt x="5083801" y="1834340"/>
                      <a:pt x="5095122" y="1888238"/>
                      <a:pt x="5099035" y="1942974"/>
                    </a:cubicBezTo>
                    <a:cubicBezTo>
                      <a:pt x="5099455" y="1955960"/>
                      <a:pt x="5098057" y="1969784"/>
                      <a:pt x="5091069" y="1981094"/>
                    </a:cubicBezTo>
                    <a:cubicBezTo>
                      <a:pt x="5023423" y="1983189"/>
                      <a:pt x="4955916" y="1978860"/>
                      <a:pt x="4888269" y="1976068"/>
                    </a:cubicBezTo>
                    <a:cubicBezTo>
                      <a:pt x="4849275" y="1974113"/>
                      <a:pt x="4807765" y="1976626"/>
                      <a:pt x="4771006" y="1961406"/>
                    </a:cubicBezTo>
                    <a:cubicBezTo>
                      <a:pt x="4750321" y="1894662"/>
                      <a:pt x="4736484" y="1825264"/>
                      <a:pt x="4708531" y="1760614"/>
                    </a:cubicBezTo>
                    <a:close/>
                    <a:moveTo>
                      <a:pt x="4704898" y="1752376"/>
                    </a:moveTo>
                    <a:cubicBezTo>
                      <a:pt x="4702941" y="1748466"/>
                      <a:pt x="4701264" y="1744417"/>
                      <a:pt x="4699027" y="1740646"/>
                    </a:cubicBezTo>
                    <a:cubicBezTo>
                      <a:pt x="4697210" y="1733246"/>
                      <a:pt x="4685889" y="1731291"/>
                      <a:pt x="4681976" y="1738552"/>
                    </a:cubicBezTo>
                    <a:cubicBezTo>
                      <a:pt x="4679879" y="1742462"/>
                      <a:pt x="4678901" y="1745953"/>
                      <a:pt x="4678482" y="1750281"/>
                    </a:cubicBezTo>
                    <a:cubicBezTo>
                      <a:pt x="4656539" y="1768573"/>
                      <a:pt x="4626769" y="1816467"/>
                      <a:pt x="4617544" y="1823728"/>
                    </a:cubicBezTo>
                    <a:cubicBezTo>
                      <a:pt x="4613631" y="1829453"/>
                      <a:pt x="4606782" y="1836295"/>
                      <a:pt x="4599514" y="1843696"/>
                    </a:cubicBezTo>
                    <a:cubicBezTo>
                      <a:pt x="4589591" y="1822751"/>
                      <a:pt x="4579808" y="1801527"/>
                      <a:pt x="4571282" y="1779883"/>
                    </a:cubicBezTo>
                    <a:cubicBezTo>
                      <a:pt x="4565412" y="1765082"/>
                      <a:pt x="4558703" y="1748885"/>
                      <a:pt x="4542071" y="1743579"/>
                    </a:cubicBezTo>
                    <a:cubicBezTo>
                      <a:pt x="4441021" y="1726823"/>
                      <a:pt x="4334939" y="1735480"/>
                      <a:pt x="4232631" y="1738273"/>
                    </a:cubicBezTo>
                    <a:cubicBezTo>
                      <a:pt x="4223965" y="1738831"/>
                      <a:pt x="4215160" y="1739390"/>
                      <a:pt x="4206495" y="1739809"/>
                    </a:cubicBezTo>
                    <a:lnTo>
                      <a:pt x="4206495" y="1739809"/>
                    </a:lnTo>
                    <a:cubicBezTo>
                      <a:pt x="4207613" y="1738412"/>
                      <a:pt x="4208591" y="1736737"/>
                      <a:pt x="4209430" y="1735061"/>
                    </a:cubicBezTo>
                    <a:cubicBezTo>
                      <a:pt x="4225503" y="1697500"/>
                      <a:pt x="4234168" y="1659380"/>
                      <a:pt x="4250241" y="1621400"/>
                    </a:cubicBezTo>
                    <a:cubicBezTo>
                      <a:pt x="4253735" y="1613162"/>
                      <a:pt x="4257369" y="1604923"/>
                      <a:pt x="4261282" y="1596825"/>
                    </a:cubicBezTo>
                    <a:cubicBezTo>
                      <a:pt x="4289096" y="1577835"/>
                      <a:pt x="4292870" y="1527427"/>
                      <a:pt x="4294267" y="1481628"/>
                    </a:cubicBezTo>
                    <a:cubicBezTo>
                      <a:pt x="4294267" y="1478556"/>
                      <a:pt x="4294127" y="1475623"/>
                      <a:pt x="4294127" y="1472691"/>
                    </a:cubicBezTo>
                    <a:cubicBezTo>
                      <a:pt x="4319145" y="1429544"/>
                      <a:pt x="4347238" y="1388911"/>
                      <a:pt x="4374353" y="1347022"/>
                    </a:cubicBezTo>
                    <a:cubicBezTo>
                      <a:pt x="4373235" y="1369782"/>
                      <a:pt x="4373934" y="1392681"/>
                      <a:pt x="4373934" y="1415442"/>
                    </a:cubicBezTo>
                    <a:cubicBezTo>
                      <a:pt x="4374213" y="1456075"/>
                      <a:pt x="4376030" y="1492798"/>
                      <a:pt x="4378686" y="1533990"/>
                    </a:cubicBezTo>
                    <a:cubicBezTo>
                      <a:pt x="4379664" y="1549070"/>
                      <a:pt x="4379244" y="1565826"/>
                      <a:pt x="4388609" y="1576997"/>
                    </a:cubicBezTo>
                    <a:cubicBezTo>
                      <a:pt x="4409853" y="1600874"/>
                      <a:pt x="4441719" y="1589843"/>
                      <a:pt x="4467716" y="1589424"/>
                    </a:cubicBezTo>
                    <a:cubicBezTo>
                      <a:pt x="4541233" y="1582303"/>
                      <a:pt x="4613351" y="1591100"/>
                      <a:pt x="4686868" y="1597802"/>
                    </a:cubicBezTo>
                    <a:cubicBezTo>
                      <a:pt x="4675127" y="1620283"/>
                      <a:pt x="4663247" y="1642903"/>
                      <a:pt x="4650808" y="1665245"/>
                    </a:cubicBezTo>
                    <a:cubicBezTo>
                      <a:pt x="4633477" y="1696662"/>
                      <a:pt x="4617125" y="1728778"/>
                      <a:pt x="4597697" y="1758938"/>
                    </a:cubicBezTo>
                    <a:cubicBezTo>
                      <a:pt x="4590290" y="1770388"/>
                      <a:pt x="4595322" y="1786446"/>
                      <a:pt x="4606643" y="1793148"/>
                    </a:cubicBezTo>
                    <a:cubicBezTo>
                      <a:pt x="4617964" y="1799711"/>
                      <a:pt x="4634596" y="1796220"/>
                      <a:pt x="4640885" y="1784212"/>
                    </a:cubicBezTo>
                    <a:cubicBezTo>
                      <a:pt x="4659334" y="1746092"/>
                      <a:pt x="4675127" y="1706855"/>
                      <a:pt x="4693996" y="1668875"/>
                    </a:cubicBezTo>
                    <a:cubicBezTo>
                      <a:pt x="4709230" y="1637039"/>
                      <a:pt x="4723207" y="1604504"/>
                      <a:pt x="4736065" y="1571691"/>
                    </a:cubicBezTo>
                    <a:cubicBezTo>
                      <a:pt x="4739978" y="1564151"/>
                      <a:pt x="4741516" y="1553678"/>
                      <a:pt x="4736624" y="1547255"/>
                    </a:cubicBezTo>
                    <a:cubicBezTo>
                      <a:pt x="4740118" y="1529242"/>
                      <a:pt x="4740817" y="1508577"/>
                      <a:pt x="4740538" y="1488888"/>
                    </a:cubicBezTo>
                    <a:cubicBezTo>
                      <a:pt x="4760524" y="1484001"/>
                      <a:pt x="4764996" y="1450210"/>
                      <a:pt x="4776737" y="1433454"/>
                    </a:cubicBezTo>
                    <a:cubicBezTo>
                      <a:pt x="4787080" y="1414604"/>
                      <a:pt x="4796584" y="1393799"/>
                      <a:pt x="4806647" y="1373272"/>
                    </a:cubicBezTo>
                    <a:cubicBezTo>
                      <a:pt x="4806647" y="1393380"/>
                      <a:pt x="4807066" y="1413487"/>
                      <a:pt x="4808184" y="1433594"/>
                    </a:cubicBezTo>
                    <a:cubicBezTo>
                      <a:pt x="4810281" y="1468642"/>
                      <a:pt x="4814473" y="1504807"/>
                      <a:pt x="4819924" y="1539296"/>
                    </a:cubicBezTo>
                    <a:cubicBezTo>
                      <a:pt x="4821881" y="1570434"/>
                      <a:pt x="4841169" y="1591658"/>
                      <a:pt x="4864649" y="1596545"/>
                    </a:cubicBezTo>
                    <a:cubicBezTo>
                      <a:pt x="4939983" y="1609950"/>
                      <a:pt x="5019229" y="1607158"/>
                      <a:pt x="5096240" y="1615396"/>
                    </a:cubicBezTo>
                    <a:cubicBezTo>
                      <a:pt x="5075835" y="1647651"/>
                      <a:pt x="5055289" y="1679906"/>
                      <a:pt x="5034464" y="1711882"/>
                    </a:cubicBezTo>
                    <a:cubicBezTo>
                      <a:pt x="4999522" y="1710207"/>
                      <a:pt x="4964581" y="1710765"/>
                      <a:pt x="4929640" y="1711324"/>
                    </a:cubicBezTo>
                    <a:cubicBezTo>
                      <a:pt x="4898892" y="1711742"/>
                      <a:pt x="4868143" y="1712301"/>
                      <a:pt x="4837395" y="1711324"/>
                    </a:cubicBezTo>
                    <a:cubicBezTo>
                      <a:pt x="4828031" y="1711324"/>
                      <a:pt x="4818666" y="1711324"/>
                      <a:pt x="4809442" y="1711184"/>
                    </a:cubicBezTo>
                    <a:cubicBezTo>
                      <a:pt x="4783306" y="1711044"/>
                      <a:pt x="4757170" y="1710765"/>
                      <a:pt x="4731034" y="1712441"/>
                    </a:cubicBezTo>
                    <a:cubicBezTo>
                      <a:pt x="4712305" y="1713977"/>
                      <a:pt x="4699167" y="1734782"/>
                      <a:pt x="4704898" y="1752376"/>
                    </a:cubicBezTo>
                    <a:close/>
                    <a:moveTo>
                      <a:pt x="2821561" y="1804319"/>
                    </a:moveTo>
                    <a:cubicBezTo>
                      <a:pt x="2948468" y="1780582"/>
                      <a:pt x="3078310" y="1772902"/>
                      <a:pt x="3207033" y="1765920"/>
                    </a:cubicBezTo>
                    <a:cubicBezTo>
                      <a:pt x="3234847" y="1763826"/>
                      <a:pt x="3262800" y="1762988"/>
                      <a:pt x="3290613" y="1762988"/>
                    </a:cubicBezTo>
                    <a:cubicBezTo>
                      <a:pt x="3369720" y="1762988"/>
                      <a:pt x="3448967" y="1769550"/>
                      <a:pt x="3527934" y="1769690"/>
                    </a:cubicBezTo>
                    <a:cubicBezTo>
                      <a:pt x="3716478" y="1771785"/>
                      <a:pt x="3904462" y="1780861"/>
                      <a:pt x="4092027" y="1800130"/>
                    </a:cubicBezTo>
                    <a:cubicBezTo>
                      <a:pt x="4158555" y="1804878"/>
                      <a:pt x="4225223" y="1802364"/>
                      <a:pt x="4291891" y="1799991"/>
                    </a:cubicBezTo>
                    <a:cubicBezTo>
                      <a:pt x="4365128" y="1797338"/>
                      <a:pt x="4438365" y="1794684"/>
                      <a:pt x="4511463" y="1801527"/>
                    </a:cubicBezTo>
                    <a:cubicBezTo>
                      <a:pt x="4526278" y="1839507"/>
                      <a:pt x="4545425" y="1875532"/>
                      <a:pt x="4561358" y="1913093"/>
                    </a:cubicBezTo>
                    <a:cubicBezTo>
                      <a:pt x="4570723" y="1944231"/>
                      <a:pt x="4578829" y="1975928"/>
                      <a:pt x="4589311" y="2006647"/>
                    </a:cubicBezTo>
                    <a:cubicBezTo>
                      <a:pt x="4477779" y="2005111"/>
                      <a:pt x="4366666" y="1985842"/>
                      <a:pt x="4254853" y="1991706"/>
                    </a:cubicBezTo>
                    <a:cubicBezTo>
                      <a:pt x="4157856" y="1996314"/>
                      <a:pt x="4060859" y="1995756"/>
                      <a:pt x="3963862" y="1996175"/>
                    </a:cubicBezTo>
                    <a:cubicBezTo>
                      <a:pt x="3884475" y="1998130"/>
                      <a:pt x="3806906" y="2006228"/>
                      <a:pt x="3726261" y="2007485"/>
                    </a:cubicBezTo>
                    <a:cubicBezTo>
                      <a:pt x="3674828" y="2009161"/>
                      <a:pt x="3623534" y="2005809"/>
                      <a:pt x="3572100" y="2002458"/>
                    </a:cubicBezTo>
                    <a:cubicBezTo>
                      <a:pt x="3525139" y="1999386"/>
                      <a:pt x="3478038" y="1996314"/>
                      <a:pt x="3430937" y="1997152"/>
                    </a:cubicBezTo>
                    <a:cubicBezTo>
                      <a:pt x="3306686" y="1996314"/>
                      <a:pt x="3184112" y="2013070"/>
                      <a:pt x="3057764" y="2017539"/>
                    </a:cubicBezTo>
                    <a:cubicBezTo>
                      <a:pt x="2996268" y="2015584"/>
                      <a:pt x="2921074" y="2023543"/>
                      <a:pt x="2868382" y="1987797"/>
                    </a:cubicBezTo>
                    <a:cubicBezTo>
                      <a:pt x="2850912" y="1927196"/>
                      <a:pt x="2834699" y="1866037"/>
                      <a:pt x="2821561" y="1804319"/>
                    </a:cubicBezTo>
                    <a:close/>
                    <a:moveTo>
                      <a:pt x="2808563" y="1742881"/>
                    </a:moveTo>
                    <a:cubicBezTo>
                      <a:pt x="2791511" y="1747489"/>
                      <a:pt x="2781448" y="1766479"/>
                      <a:pt x="2787039" y="1783095"/>
                    </a:cubicBezTo>
                    <a:cubicBezTo>
                      <a:pt x="2786620" y="1787284"/>
                      <a:pt x="2786480" y="1791473"/>
                      <a:pt x="2786340" y="1795662"/>
                    </a:cubicBezTo>
                    <a:lnTo>
                      <a:pt x="2786340" y="1795662"/>
                    </a:lnTo>
                    <a:cubicBezTo>
                      <a:pt x="2758527" y="1825823"/>
                      <a:pt x="2740917" y="1863803"/>
                      <a:pt x="2718554" y="1898013"/>
                    </a:cubicBezTo>
                    <a:cubicBezTo>
                      <a:pt x="2715619" y="1900945"/>
                      <a:pt x="2712963" y="1904436"/>
                      <a:pt x="2710867" y="1907927"/>
                    </a:cubicBezTo>
                    <a:lnTo>
                      <a:pt x="2710867" y="1907927"/>
                    </a:lnTo>
                    <a:cubicBezTo>
                      <a:pt x="2709330" y="1902341"/>
                      <a:pt x="2707652" y="1896896"/>
                      <a:pt x="2706115" y="1891450"/>
                    </a:cubicBezTo>
                    <a:cubicBezTo>
                      <a:pt x="2704577" y="1886004"/>
                      <a:pt x="2702900" y="1880698"/>
                      <a:pt x="2701363" y="1875392"/>
                    </a:cubicBezTo>
                    <a:cubicBezTo>
                      <a:pt x="2700105" y="1871064"/>
                      <a:pt x="2698707" y="1866875"/>
                      <a:pt x="2697450" y="1862686"/>
                    </a:cubicBezTo>
                    <a:cubicBezTo>
                      <a:pt x="2695632" y="1856961"/>
                      <a:pt x="2693816" y="1851236"/>
                      <a:pt x="2692138" y="1845790"/>
                    </a:cubicBezTo>
                    <a:cubicBezTo>
                      <a:pt x="2691300" y="1842998"/>
                      <a:pt x="2690461" y="1840344"/>
                      <a:pt x="2689623" y="1837691"/>
                    </a:cubicBezTo>
                    <a:cubicBezTo>
                      <a:pt x="2688924" y="1835318"/>
                      <a:pt x="2688225" y="1832944"/>
                      <a:pt x="2687526" y="1830710"/>
                    </a:cubicBezTo>
                    <a:cubicBezTo>
                      <a:pt x="2683473" y="1817026"/>
                      <a:pt x="2680119" y="1804598"/>
                      <a:pt x="2678162" y="1794266"/>
                    </a:cubicBezTo>
                    <a:cubicBezTo>
                      <a:pt x="2673550" y="1740646"/>
                      <a:pt x="2632459" y="1737156"/>
                      <a:pt x="2588013" y="1736178"/>
                    </a:cubicBezTo>
                    <a:cubicBezTo>
                      <a:pt x="2569005" y="1735620"/>
                      <a:pt x="2549997" y="1735759"/>
                      <a:pt x="2530989" y="1736597"/>
                    </a:cubicBezTo>
                    <a:lnTo>
                      <a:pt x="2530849" y="1736597"/>
                    </a:lnTo>
                    <a:cubicBezTo>
                      <a:pt x="2534344" y="1730593"/>
                      <a:pt x="2536440" y="1723053"/>
                      <a:pt x="2536580" y="1716071"/>
                    </a:cubicBezTo>
                    <a:cubicBezTo>
                      <a:pt x="2539654" y="1693311"/>
                      <a:pt x="2549997" y="1671528"/>
                      <a:pt x="2556566" y="1649327"/>
                    </a:cubicBezTo>
                    <a:cubicBezTo>
                      <a:pt x="2575015" y="1641507"/>
                      <a:pt x="2587454" y="1623913"/>
                      <a:pt x="2586196" y="1584537"/>
                    </a:cubicBezTo>
                    <a:cubicBezTo>
                      <a:pt x="2583541" y="1554516"/>
                      <a:pt x="2580745" y="1524216"/>
                      <a:pt x="2577251" y="1494055"/>
                    </a:cubicBezTo>
                    <a:cubicBezTo>
                      <a:pt x="2581584" y="1491681"/>
                      <a:pt x="2585078" y="1487911"/>
                      <a:pt x="2586755" y="1483303"/>
                    </a:cubicBezTo>
                    <a:cubicBezTo>
                      <a:pt x="2597238" y="1459845"/>
                      <a:pt x="2613171" y="1403433"/>
                      <a:pt x="2635813" y="1371178"/>
                    </a:cubicBezTo>
                    <a:cubicBezTo>
                      <a:pt x="2638748" y="1396870"/>
                      <a:pt x="2643780" y="1423820"/>
                      <a:pt x="2644059" y="1430941"/>
                    </a:cubicBezTo>
                    <a:cubicBezTo>
                      <a:pt x="2651327" y="1486934"/>
                      <a:pt x="2656778" y="1543345"/>
                      <a:pt x="2667959" y="1598361"/>
                    </a:cubicBezTo>
                    <a:cubicBezTo>
                      <a:pt x="2676764" y="1646813"/>
                      <a:pt x="2722887" y="1649885"/>
                      <a:pt x="2754753" y="1651282"/>
                    </a:cubicBezTo>
                    <a:cubicBezTo>
                      <a:pt x="2760064" y="1651421"/>
                      <a:pt x="2765096" y="1651421"/>
                      <a:pt x="2770267" y="1651421"/>
                    </a:cubicBezTo>
                    <a:cubicBezTo>
                      <a:pt x="2844203" y="1651421"/>
                      <a:pt x="2917160" y="1643322"/>
                      <a:pt x="2990817" y="1635922"/>
                    </a:cubicBezTo>
                    <a:cubicBezTo>
                      <a:pt x="2975862" y="1662871"/>
                      <a:pt x="2942178" y="1699315"/>
                      <a:pt x="2975862" y="1717607"/>
                    </a:cubicBezTo>
                    <a:cubicBezTo>
                      <a:pt x="2976980" y="1718166"/>
                      <a:pt x="2978238" y="1718445"/>
                      <a:pt x="2979496" y="1718724"/>
                    </a:cubicBezTo>
                    <a:cubicBezTo>
                      <a:pt x="2979496" y="1718724"/>
                      <a:pt x="2979496" y="1718724"/>
                      <a:pt x="2979356" y="1718724"/>
                    </a:cubicBezTo>
                    <a:lnTo>
                      <a:pt x="2979356" y="1718724"/>
                    </a:lnTo>
                    <a:cubicBezTo>
                      <a:pt x="2922332" y="1724309"/>
                      <a:pt x="2865168" y="1731989"/>
                      <a:pt x="2808563" y="1742881"/>
                    </a:cubicBezTo>
                    <a:close/>
                    <a:moveTo>
                      <a:pt x="2157816" y="1850956"/>
                    </a:moveTo>
                    <a:cubicBezTo>
                      <a:pt x="2231752" y="1837133"/>
                      <a:pt x="2305967" y="1824426"/>
                      <a:pt x="2380741" y="1815909"/>
                    </a:cubicBezTo>
                    <a:cubicBezTo>
                      <a:pt x="2458311" y="1805017"/>
                      <a:pt x="2536720" y="1793288"/>
                      <a:pt x="2615128" y="1801247"/>
                    </a:cubicBezTo>
                    <a:cubicBezTo>
                      <a:pt x="2630222" y="1875811"/>
                      <a:pt x="2668937" y="1949537"/>
                      <a:pt x="2663067" y="2026754"/>
                    </a:cubicBezTo>
                    <a:cubicBezTo>
                      <a:pt x="2569984" y="2039740"/>
                      <a:pt x="2470890" y="2041136"/>
                      <a:pt x="2375850" y="2041974"/>
                    </a:cubicBezTo>
                    <a:cubicBezTo>
                      <a:pt x="2363690" y="2041555"/>
                      <a:pt x="2351531" y="2041416"/>
                      <a:pt x="2339231" y="2041416"/>
                    </a:cubicBezTo>
                    <a:cubicBezTo>
                      <a:pt x="2336576" y="2041416"/>
                      <a:pt x="2333780" y="2041416"/>
                      <a:pt x="2331125" y="2041416"/>
                    </a:cubicBezTo>
                    <a:cubicBezTo>
                      <a:pt x="2294786" y="2041555"/>
                      <a:pt x="2258028" y="2041695"/>
                      <a:pt x="2222947" y="2033038"/>
                    </a:cubicBezTo>
                    <a:lnTo>
                      <a:pt x="2222947" y="2033038"/>
                    </a:lnTo>
                    <a:cubicBezTo>
                      <a:pt x="2197370" y="1974392"/>
                      <a:pt x="2181716" y="1910719"/>
                      <a:pt x="2157816" y="1850956"/>
                    </a:cubicBezTo>
                    <a:close/>
                    <a:moveTo>
                      <a:pt x="2125251" y="1838948"/>
                    </a:moveTo>
                    <a:cubicBezTo>
                      <a:pt x="2125251" y="1840763"/>
                      <a:pt x="2125251" y="1842578"/>
                      <a:pt x="2125251" y="1844394"/>
                    </a:cubicBezTo>
                    <a:lnTo>
                      <a:pt x="2125251" y="1844533"/>
                    </a:lnTo>
                    <a:cubicBezTo>
                      <a:pt x="2121477" y="1847466"/>
                      <a:pt x="2118262" y="1851236"/>
                      <a:pt x="2115188" y="1854866"/>
                    </a:cubicBezTo>
                    <a:cubicBezTo>
                      <a:pt x="2097018" y="1877347"/>
                      <a:pt x="2082343" y="1902202"/>
                      <a:pt x="2067807" y="1927056"/>
                    </a:cubicBezTo>
                    <a:cubicBezTo>
                      <a:pt x="2067108" y="1924264"/>
                      <a:pt x="2066549" y="1921471"/>
                      <a:pt x="2065850" y="1918679"/>
                    </a:cubicBezTo>
                    <a:cubicBezTo>
                      <a:pt x="2065152" y="1915467"/>
                      <a:pt x="2064453" y="1912255"/>
                      <a:pt x="2063754" y="1908904"/>
                    </a:cubicBezTo>
                    <a:cubicBezTo>
                      <a:pt x="2055368" y="1882653"/>
                      <a:pt x="2056067" y="1849421"/>
                      <a:pt x="2033425" y="1830710"/>
                    </a:cubicBezTo>
                    <a:cubicBezTo>
                      <a:pt x="2005332" y="1812837"/>
                      <a:pt x="1971649" y="1814233"/>
                      <a:pt x="1938804" y="1815769"/>
                    </a:cubicBezTo>
                    <a:cubicBezTo>
                      <a:pt x="1927483" y="1816328"/>
                      <a:pt x="1916162" y="1816746"/>
                      <a:pt x="1905260" y="1816467"/>
                    </a:cubicBezTo>
                    <a:cubicBezTo>
                      <a:pt x="1851031" y="1816886"/>
                      <a:pt x="1796663" y="1817305"/>
                      <a:pt x="1742573" y="1821633"/>
                    </a:cubicBezTo>
                    <a:cubicBezTo>
                      <a:pt x="1737961" y="1821913"/>
                      <a:pt x="1733349" y="1822192"/>
                      <a:pt x="1728597" y="1822471"/>
                    </a:cubicBezTo>
                    <a:cubicBezTo>
                      <a:pt x="1728178" y="1822471"/>
                      <a:pt x="1727619" y="1822471"/>
                      <a:pt x="1727199" y="1822471"/>
                    </a:cubicBezTo>
                    <a:cubicBezTo>
                      <a:pt x="1726640" y="1822471"/>
                      <a:pt x="1726221" y="1822471"/>
                      <a:pt x="1725662" y="1822471"/>
                    </a:cubicBezTo>
                    <a:cubicBezTo>
                      <a:pt x="1720910" y="1822611"/>
                      <a:pt x="1715878" y="1822890"/>
                      <a:pt x="1710986" y="1823030"/>
                    </a:cubicBezTo>
                    <a:cubicBezTo>
                      <a:pt x="1707492" y="1823169"/>
                      <a:pt x="1703858" y="1823309"/>
                      <a:pt x="1700364" y="1823309"/>
                    </a:cubicBezTo>
                    <a:lnTo>
                      <a:pt x="1700364" y="1823309"/>
                    </a:lnTo>
                    <a:cubicBezTo>
                      <a:pt x="1706514" y="1813116"/>
                      <a:pt x="1706654" y="1796779"/>
                      <a:pt x="1708471" y="1785608"/>
                    </a:cubicBezTo>
                    <a:cubicBezTo>
                      <a:pt x="1711685" y="1767735"/>
                      <a:pt x="1715459" y="1750002"/>
                      <a:pt x="1720351" y="1732408"/>
                    </a:cubicBezTo>
                    <a:cubicBezTo>
                      <a:pt x="1790094" y="1732269"/>
                      <a:pt x="1782686" y="1661195"/>
                      <a:pt x="1770387" y="1605342"/>
                    </a:cubicBezTo>
                    <a:cubicBezTo>
                      <a:pt x="1761582" y="1562615"/>
                      <a:pt x="1746347" y="1521842"/>
                      <a:pt x="1730973" y="1481209"/>
                    </a:cubicBezTo>
                    <a:cubicBezTo>
                      <a:pt x="1737682" y="1472970"/>
                      <a:pt x="1742154" y="1460962"/>
                      <a:pt x="1747046" y="1452584"/>
                    </a:cubicBezTo>
                    <a:cubicBezTo>
                      <a:pt x="1756829" y="1434990"/>
                      <a:pt x="1768151" y="1417955"/>
                      <a:pt x="1781847" y="1403014"/>
                    </a:cubicBezTo>
                    <a:cubicBezTo>
                      <a:pt x="1782966" y="1405248"/>
                      <a:pt x="1784084" y="1407482"/>
                      <a:pt x="1785621" y="1409158"/>
                    </a:cubicBezTo>
                    <a:cubicBezTo>
                      <a:pt x="1788696" y="1481069"/>
                      <a:pt x="1811198" y="1548232"/>
                      <a:pt x="1828250" y="1615954"/>
                    </a:cubicBezTo>
                    <a:cubicBezTo>
                      <a:pt x="1842086" y="1662173"/>
                      <a:pt x="1857041" y="1691635"/>
                      <a:pt x="1898691" y="1695824"/>
                    </a:cubicBezTo>
                    <a:cubicBezTo>
                      <a:pt x="1908056" y="1696802"/>
                      <a:pt x="1917280" y="1697081"/>
                      <a:pt x="1926504" y="1697081"/>
                    </a:cubicBezTo>
                    <a:cubicBezTo>
                      <a:pt x="1944115" y="1697081"/>
                      <a:pt x="1961306" y="1695685"/>
                      <a:pt x="1978777" y="1694428"/>
                    </a:cubicBezTo>
                    <a:cubicBezTo>
                      <a:pt x="2003515" y="1692473"/>
                      <a:pt x="2028673" y="1690658"/>
                      <a:pt x="2055228" y="1692613"/>
                    </a:cubicBezTo>
                    <a:cubicBezTo>
                      <a:pt x="2070882" y="1691915"/>
                      <a:pt x="2089471" y="1692752"/>
                      <a:pt x="2107081" y="1691356"/>
                    </a:cubicBezTo>
                    <a:cubicBezTo>
                      <a:pt x="2093524" y="1724449"/>
                      <a:pt x="2081225" y="1760614"/>
                      <a:pt x="2074376" y="1769690"/>
                    </a:cubicBezTo>
                    <a:cubicBezTo>
                      <a:pt x="2063474" y="1788959"/>
                      <a:pt x="2043767" y="1813395"/>
                      <a:pt x="2072000" y="1828057"/>
                    </a:cubicBezTo>
                    <a:cubicBezTo>
                      <a:pt x="2113650" y="1843835"/>
                      <a:pt x="2122455" y="1751538"/>
                      <a:pt x="2133077" y="1724728"/>
                    </a:cubicBezTo>
                    <a:cubicBezTo>
                      <a:pt x="2135593" y="1710626"/>
                      <a:pt x="2139926" y="1696523"/>
                      <a:pt x="2143839" y="1682280"/>
                    </a:cubicBezTo>
                    <a:cubicBezTo>
                      <a:pt x="2162848" y="1672506"/>
                      <a:pt x="2175426" y="1653097"/>
                      <a:pt x="2172631" y="1614279"/>
                    </a:cubicBezTo>
                    <a:cubicBezTo>
                      <a:pt x="2169417" y="1582582"/>
                      <a:pt x="2162428" y="1551863"/>
                      <a:pt x="2155021" y="1521283"/>
                    </a:cubicBezTo>
                    <a:cubicBezTo>
                      <a:pt x="2157117" y="1515977"/>
                      <a:pt x="2159074" y="1510671"/>
                      <a:pt x="2161031" y="1506343"/>
                    </a:cubicBezTo>
                    <a:cubicBezTo>
                      <a:pt x="2173330" y="1477578"/>
                      <a:pt x="2190241" y="1450210"/>
                      <a:pt x="2208271" y="1423401"/>
                    </a:cubicBezTo>
                    <a:cubicBezTo>
                      <a:pt x="2210647" y="1420189"/>
                      <a:pt x="2213023" y="1416698"/>
                      <a:pt x="2215399" y="1413347"/>
                    </a:cubicBezTo>
                    <a:cubicBezTo>
                      <a:pt x="2221689" y="1462638"/>
                      <a:pt x="2234827" y="1520446"/>
                      <a:pt x="2237342" y="1537620"/>
                    </a:cubicBezTo>
                    <a:cubicBezTo>
                      <a:pt x="2250480" y="1598221"/>
                      <a:pt x="2252437" y="1635782"/>
                      <a:pt x="2309741" y="1642066"/>
                    </a:cubicBezTo>
                    <a:cubicBezTo>
                      <a:pt x="2370539" y="1646953"/>
                      <a:pt x="2431476" y="1650583"/>
                      <a:pt x="2492414" y="1654633"/>
                    </a:cubicBezTo>
                    <a:cubicBezTo>
                      <a:pt x="2500380" y="1654633"/>
                      <a:pt x="2508347" y="1655052"/>
                      <a:pt x="2516314" y="1655052"/>
                    </a:cubicBezTo>
                    <a:cubicBezTo>
                      <a:pt x="2516593" y="1655052"/>
                      <a:pt x="2516873" y="1655052"/>
                      <a:pt x="2517152" y="1655052"/>
                    </a:cubicBezTo>
                    <a:cubicBezTo>
                      <a:pt x="2509605" y="1669573"/>
                      <a:pt x="2503735" y="1682978"/>
                      <a:pt x="2501359" y="1687865"/>
                    </a:cubicBezTo>
                    <a:cubicBezTo>
                      <a:pt x="2494930" y="1702806"/>
                      <a:pt x="2483050" y="1725287"/>
                      <a:pt x="2492274" y="1738831"/>
                    </a:cubicBezTo>
                    <a:lnTo>
                      <a:pt x="2492134" y="1738831"/>
                    </a:lnTo>
                    <a:cubicBezTo>
                      <a:pt x="2484168" y="1739390"/>
                      <a:pt x="2476201" y="1740228"/>
                      <a:pt x="2468095" y="1740926"/>
                    </a:cubicBezTo>
                    <a:cubicBezTo>
                      <a:pt x="2464042" y="1741345"/>
                      <a:pt x="2460128" y="1741764"/>
                      <a:pt x="2456075" y="1742182"/>
                    </a:cubicBezTo>
                    <a:cubicBezTo>
                      <a:pt x="2448248" y="1743020"/>
                      <a:pt x="2440282" y="1743858"/>
                      <a:pt x="2432455" y="1744836"/>
                    </a:cubicBezTo>
                    <a:cubicBezTo>
                      <a:pt x="2432315" y="1744836"/>
                      <a:pt x="2432315" y="1744836"/>
                      <a:pt x="2432175" y="1744836"/>
                    </a:cubicBezTo>
                    <a:cubicBezTo>
                      <a:pt x="2424208" y="1745813"/>
                      <a:pt x="2416242" y="1746930"/>
                      <a:pt x="2408275" y="1747907"/>
                    </a:cubicBezTo>
                    <a:cubicBezTo>
                      <a:pt x="2394299" y="1749723"/>
                      <a:pt x="2380462" y="1751678"/>
                      <a:pt x="2366625" y="1753632"/>
                    </a:cubicBezTo>
                    <a:cubicBezTo>
                      <a:pt x="2361174" y="1754470"/>
                      <a:pt x="2355584" y="1755168"/>
                      <a:pt x="2350133" y="1756006"/>
                    </a:cubicBezTo>
                    <a:cubicBezTo>
                      <a:pt x="2341607" y="1757263"/>
                      <a:pt x="2333081" y="1758380"/>
                      <a:pt x="2324556" y="1759637"/>
                    </a:cubicBezTo>
                    <a:cubicBezTo>
                      <a:pt x="2316589" y="1760754"/>
                      <a:pt x="2308623" y="1761731"/>
                      <a:pt x="2300656" y="1762848"/>
                    </a:cubicBezTo>
                    <a:cubicBezTo>
                      <a:pt x="2258028" y="1767596"/>
                      <a:pt x="2217216" y="1775974"/>
                      <a:pt x="2175007" y="1783933"/>
                    </a:cubicBezTo>
                    <a:cubicBezTo>
                      <a:pt x="2146914" y="1784212"/>
                      <a:pt x="2107780" y="1806832"/>
                      <a:pt x="2125251" y="1838948"/>
                    </a:cubicBezTo>
                    <a:close/>
                    <a:moveTo>
                      <a:pt x="1542290" y="1886982"/>
                    </a:moveTo>
                    <a:cubicBezTo>
                      <a:pt x="1615108" y="1889635"/>
                      <a:pt x="1688065" y="1886563"/>
                      <a:pt x="1761022" y="1883491"/>
                    </a:cubicBezTo>
                    <a:cubicBezTo>
                      <a:pt x="1837893" y="1880279"/>
                      <a:pt x="1914904" y="1876928"/>
                      <a:pt x="1991775" y="1880559"/>
                    </a:cubicBezTo>
                    <a:cubicBezTo>
                      <a:pt x="2005192" y="1945628"/>
                      <a:pt x="2031468" y="2010836"/>
                      <a:pt x="2029651" y="2077720"/>
                    </a:cubicBezTo>
                    <a:cubicBezTo>
                      <a:pt x="1922172" y="2077999"/>
                      <a:pt x="1814832" y="2088053"/>
                      <a:pt x="1707353" y="2081909"/>
                    </a:cubicBezTo>
                    <a:cubicBezTo>
                      <a:pt x="1677583" y="2080094"/>
                      <a:pt x="1646834" y="2082188"/>
                      <a:pt x="1617763" y="2074090"/>
                    </a:cubicBezTo>
                    <a:cubicBezTo>
                      <a:pt x="1593025" y="2011674"/>
                      <a:pt x="1567867" y="1949258"/>
                      <a:pt x="1542290" y="1886982"/>
                    </a:cubicBezTo>
                    <a:close/>
                    <a:moveTo>
                      <a:pt x="846259" y="1532175"/>
                    </a:moveTo>
                    <a:cubicBezTo>
                      <a:pt x="850732" y="1525333"/>
                      <a:pt x="848495" y="1516536"/>
                      <a:pt x="851570" y="1509135"/>
                    </a:cubicBezTo>
                    <a:cubicBezTo>
                      <a:pt x="996926" y="1479673"/>
                      <a:pt x="1146195" y="1481348"/>
                      <a:pt x="1293508" y="1467944"/>
                    </a:cubicBezTo>
                    <a:cubicBezTo>
                      <a:pt x="1371916" y="1458588"/>
                      <a:pt x="1449626" y="1443647"/>
                      <a:pt x="1527894" y="1432477"/>
                    </a:cubicBezTo>
                    <a:cubicBezTo>
                      <a:pt x="1551514" y="1427171"/>
                      <a:pt x="1575694" y="1423959"/>
                      <a:pt x="1599873" y="1423959"/>
                    </a:cubicBezTo>
                    <a:cubicBezTo>
                      <a:pt x="1615527" y="1423959"/>
                      <a:pt x="1631041" y="1425356"/>
                      <a:pt x="1646555" y="1428567"/>
                    </a:cubicBezTo>
                    <a:cubicBezTo>
                      <a:pt x="1673390" y="1507460"/>
                      <a:pt x="1713502" y="1584118"/>
                      <a:pt x="1718254" y="1669155"/>
                    </a:cubicBezTo>
                    <a:cubicBezTo>
                      <a:pt x="1584639" y="1673343"/>
                      <a:pt x="1450045" y="1670272"/>
                      <a:pt x="1317827" y="1692054"/>
                    </a:cubicBezTo>
                    <a:cubicBezTo>
                      <a:pt x="1205875" y="1697360"/>
                      <a:pt x="1094203" y="1712022"/>
                      <a:pt x="982810" y="1726404"/>
                    </a:cubicBezTo>
                    <a:cubicBezTo>
                      <a:pt x="958630" y="1726963"/>
                      <a:pt x="924947" y="1731989"/>
                      <a:pt x="916281" y="1701549"/>
                    </a:cubicBezTo>
                    <a:cubicBezTo>
                      <a:pt x="892521" y="1645277"/>
                      <a:pt x="867503" y="1589564"/>
                      <a:pt x="846259" y="1532175"/>
                    </a:cubicBezTo>
                    <a:close/>
                    <a:moveTo>
                      <a:pt x="1459968" y="1318676"/>
                    </a:moveTo>
                    <a:cubicBezTo>
                      <a:pt x="1464021" y="1305411"/>
                      <a:pt x="1492254" y="1252211"/>
                      <a:pt x="1472687" y="1246486"/>
                    </a:cubicBezTo>
                    <a:cubicBezTo>
                      <a:pt x="1480234" y="1202920"/>
                      <a:pt x="1459549" y="1162427"/>
                      <a:pt x="1440820" y="1122492"/>
                    </a:cubicBezTo>
                    <a:cubicBezTo>
                      <a:pt x="1441938" y="1120258"/>
                      <a:pt x="1443196" y="1118163"/>
                      <a:pt x="1444314" y="1116208"/>
                    </a:cubicBezTo>
                    <a:cubicBezTo>
                      <a:pt x="1462763" y="1083813"/>
                      <a:pt x="1483728" y="1052815"/>
                      <a:pt x="1506091" y="1022934"/>
                    </a:cubicBezTo>
                    <a:cubicBezTo>
                      <a:pt x="1506929" y="1024190"/>
                      <a:pt x="1507488" y="1025447"/>
                      <a:pt x="1508467" y="1026704"/>
                    </a:cubicBezTo>
                    <a:cubicBezTo>
                      <a:pt x="1524679" y="1098475"/>
                      <a:pt x="1553611" y="1167314"/>
                      <a:pt x="1576253" y="1237270"/>
                    </a:cubicBezTo>
                    <a:cubicBezTo>
                      <a:pt x="1603647" y="1274412"/>
                      <a:pt x="1658295" y="1269665"/>
                      <a:pt x="1699666" y="1273575"/>
                    </a:cubicBezTo>
                    <a:cubicBezTo>
                      <a:pt x="1709449" y="1274412"/>
                      <a:pt x="1718674" y="1274831"/>
                      <a:pt x="1727619" y="1274831"/>
                    </a:cubicBezTo>
                    <a:cubicBezTo>
                      <a:pt x="1745229" y="1274831"/>
                      <a:pt x="1760743" y="1272876"/>
                      <a:pt x="1774440" y="1269525"/>
                    </a:cubicBezTo>
                    <a:cubicBezTo>
                      <a:pt x="1761022" y="1294799"/>
                      <a:pt x="1749142" y="1321329"/>
                      <a:pt x="1733069" y="1344787"/>
                    </a:cubicBezTo>
                    <a:cubicBezTo>
                      <a:pt x="1725941" y="1356656"/>
                      <a:pt x="1732790" y="1373412"/>
                      <a:pt x="1745648" y="1377880"/>
                    </a:cubicBezTo>
                    <a:cubicBezTo>
                      <a:pt x="1780590" y="1390308"/>
                      <a:pt x="1790793" y="1320770"/>
                      <a:pt x="1803371" y="1297871"/>
                    </a:cubicBezTo>
                    <a:cubicBezTo>
                      <a:pt x="1805468" y="1291029"/>
                      <a:pt x="1814832" y="1267431"/>
                      <a:pt x="1818746" y="1247882"/>
                    </a:cubicBezTo>
                    <a:cubicBezTo>
                      <a:pt x="1852569" y="1218140"/>
                      <a:pt x="1855364" y="1165219"/>
                      <a:pt x="1826013" y="1095543"/>
                    </a:cubicBezTo>
                    <a:cubicBezTo>
                      <a:pt x="1825035" y="1092890"/>
                      <a:pt x="1824336" y="1090237"/>
                      <a:pt x="1823358" y="1087584"/>
                    </a:cubicBezTo>
                    <a:cubicBezTo>
                      <a:pt x="1833001" y="1077251"/>
                      <a:pt x="1836636" y="1057283"/>
                      <a:pt x="1842925" y="1045554"/>
                    </a:cubicBezTo>
                    <a:cubicBezTo>
                      <a:pt x="1853827" y="1023632"/>
                      <a:pt x="1865707" y="997520"/>
                      <a:pt x="1883037" y="977972"/>
                    </a:cubicBezTo>
                    <a:cubicBezTo>
                      <a:pt x="1885413" y="994588"/>
                      <a:pt x="1890166" y="1011204"/>
                      <a:pt x="1892681" y="1027262"/>
                    </a:cubicBezTo>
                    <a:cubicBezTo>
                      <a:pt x="1910571" y="1085210"/>
                      <a:pt x="1922032" y="1178485"/>
                      <a:pt x="1988421" y="1199848"/>
                    </a:cubicBezTo>
                    <a:cubicBezTo>
                      <a:pt x="2002816" y="1203339"/>
                      <a:pt x="2017352" y="1204736"/>
                      <a:pt x="2031888" y="1204736"/>
                    </a:cubicBezTo>
                    <a:cubicBezTo>
                      <a:pt x="2074376" y="1204736"/>
                      <a:pt x="2117144" y="1193146"/>
                      <a:pt x="2159214" y="1189376"/>
                    </a:cubicBezTo>
                    <a:cubicBezTo>
                      <a:pt x="2162149" y="1189236"/>
                      <a:pt x="2165084" y="1189097"/>
                      <a:pt x="2168159" y="1188957"/>
                    </a:cubicBezTo>
                    <a:cubicBezTo>
                      <a:pt x="2151247" y="1224424"/>
                      <a:pt x="2135593" y="1261008"/>
                      <a:pt x="2113790" y="1293961"/>
                    </a:cubicBezTo>
                    <a:cubicBezTo>
                      <a:pt x="2110156" y="1300943"/>
                      <a:pt x="2103867" y="1309041"/>
                      <a:pt x="2097996" y="1317419"/>
                    </a:cubicBezTo>
                    <a:cubicBezTo>
                      <a:pt x="2087933" y="1311415"/>
                      <a:pt x="2074376" y="1308902"/>
                      <a:pt x="2055648" y="1309739"/>
                    </a:cubicBezTo>
                    <a:cubicBezTo>
                      <a:pt x="1989399" y="1307785"/>
                      <a:pt x="1926225" y="1339062"/>
                      <a:pt x="1860535" y="1344089"/>
                    </a:cubicBezTo>
                    <a:cubicBezTo>
                      <a:pt x="1838033" y="1346882"/>
                      <a:pt x="1814972" y="1348837"/>
                      <a:pt x="1793448" y="1357634"/>
                    </a:cubicBezTo>
                    <a:cubicBezTo>
                      <a:pt x="1789115" y="1359588"/>
                      <a:pt x="1785342" y="1363917"/>
                      <a:pt x="1782826" y="1368804"/>
                    </a:cubicBezTo>
                    <a:cubicBezTo>
                      <a:pt x="1766613" y="1375786"/>
                      <a:pt x="1751938" y="1388353"/>
                      <a:pt x="1740197" y="1400780"/>
                    </a:cubicBezTo>
                    <a:cubicBezTo>
                      <a:pt x="1734467" y="1408600"/>
                      <a:pt x="1722867" y="1419770"/>
                      <a:pt x="1712664" y="1431639"/>
                    </a:cubicBezTo>
                    <a:cubicBezTo>
                      <a:pt x="1704837" y="1408041"/>
                      <a:pt x="1697569" y="1383326"/>
                      <a:pt x="1675207" y="1372016"/>
                    </a:cubicBezTo>
                    <a:cubicBezTo>
                      <a:pt x="1610635" y="1347859"/>
                      <a:pt x="1541591" y="1366849"/>
                      <a:pt x="1476181" y="1376763"/>
                    </a:cubicBezTo>
                    <a:cubicBezTo>
                      <a:pt x="1461645" y="1378439"/>
                      <a:pt x="1447249" y="1380533"/>
                      <a:pt x="1432714" y="1382907"/>
                    </a:cubicBezTo>
                    <a:cubicBezTo>
                      <a:pt x="1445013" y="1365174"/>
                      <a:pt x="1450604" y="1333198"/>
                      <a:pt x="1459968" y="1318676"/>
                    </a:cubicBezTo>
                    <a:close/>
                    <a:moveTo>
                      <a:pt x="764916" y="1317699"/>
                    </a:moveTo>
                    <a:cubicBezTo>
                      <a:pt x="751219" y="1300803"/>
                      <a:pt x="738081" y="1285583"/>
                      <a:pt x="728157" y="1265616"/>
                    </a:cubicBezTo>
                    <a:cubicBezTo>
                      <a:pt x="710827" y="1227077"/>
                      <a:pt x="687905" y="1189376"/>
                      <a:pt x="681755" y="1146928"/>
                    </a:cubicBezTo>
                    <a:cubicBezTo>
                      <a:pt x="681476" y="1141203"/>
                      <a:pt x="681616" y="1135059"/>
                      <a:pt x="684411" y="1129892"/>
                    </a:cubicBezTo>
                    <a:cubicBezTo>
                      <a:pt x="686368" y="1129753"/>
                      <a:pt x="688324" y="1129613"/>
                      <a:pt x="690281" y="1129473"/>
                    </a:cubicBezTo>
                    <a:cubicBezTo>
                      <a:pt x="696291" y="1134640"/>
                      <a:pt x="704397" y="1137293"/>
                      <a:pt x="712504" y="1136036"/>
                    </a:cubicBezTo>
                    <a:cubicBezTo>
                      <a:pt x="742973" y="1130172"/>
                      <a:pt x="772044" y="1119141"/>
                      <a:pt x="802233" y="1111880"/>
                    </a:cubicBezTo>
                    <a:cubicBezTo>
                      <a:pt x="929280" y="1082836"/>
                      <a:pt x="1053671" y="1058680"/>
                      <a:pt x="1181975" y="1032848"/>
                    </a:cubicBezTo>
                    <a:cubicBezTo>
                      <a:pt x="1224603" y="1025028"/>
                      <a:pt x="1268630" y="1016929"/>
                      <a:pt x="1311817" y="1025028"/>
                    </a:cubicBezTo>
                    <a:cubicBezTo>
                      <a:pt x="1330685" y="1026564"/>
                      <a:pt x="1337534" y="1044018"/>
                      <a:pt x="1345081" y="1058819"/>
                    </a:cubicBezTo>
                    <a:cubicBezTo>
                      <a:pt x="1357520" y="1083115"/>
                      <a:pt x="1367304" y="1108249"/>
                      <a:pt x="1378066" y="1133383"/>
                    </a:cubicBezTo>
                    <a:cubicBezTo>
                      <a:pt x="1378206" y="1133663"/>
                      <a:pt x="1378345" y="1134081"/>
                      <a:pt x="1378485" y="1134361"/>
                    </a:cubicBezTo>
                    <a:cubicBezTo>
                      <a:pt x="1376668" y="1144135"/>
                      <a:pt x="1379044" y="1153211"/>
                      <a:pt x="1389946" y="1159913"/>
                    </a:cubicBezTo>
                    <a:cubicBezTo>
                      <a:pt x="1402944" y="1185606"/>
                      <a:pt x="1418039" y="1211717"/>
                      <a:pt x="1413287" y="1240202"/>
                    </a:cubicBezTo>
                    <a:cubicBezTo>
                      <a:pt x="1229356" y="1285862"/>
                      <a:pt x="1038297" y="1293961"/>
                      <a:pt x="851151" y="1321748"/>
                    </a:cubicBezTo>
                    <a:cubicBezTo>
                      <a:pt x="822359" y="1322446"/>
                      <a:pt x="793008" y="1324261"/>
                      <a:pt x="764916" y="1317699"/>
                    </a:cubicBezTo>
                    <a:close/>
                    <a:moveTo>
                      <a:pt x="1724404" y="1223027"/>
                    </a:moveTo>
                    <a:cubicBezTo>
                      <a:pt x="1724404" y="1223027"/>
                      <a:pt x="1724823" y="1223027"/>
                      <a:pt x="1725103" y="1223027"/>
                    </a:cubicBezTo>
                    <a:cubicBezTo>
                      <a:pt x="1715599" y="1222888"/>
                      <a:pt x="1705815" y="1223307"/>
                      <a:pt x="1695752" y="1223726"/>
                    </a:cubicBezTo>
                    <a:cubicBezTo>
                      <a:pt x="1665563" y="1224982"/>
                      <a:pt x="1633976" y="1226379"/>
                      <a:pt x="1608958" y="1211578"/>
                    </a:cubicBezTo>
                    <a:cubicBezTo>
                      <a:pt x="1580586" y="1153630"/>
                      <a:pt x="1551235" y="1092610"/>
                      <a:pt x="1524260" y="1033406"/>
                    </a:cubicBezTo>
                    <a:cubicBezTo>
                      <a:pt x="1525378" y="1033546"/>
                      <a:pt x="1526496" y="1033406"/>
                      <a:pt x="1527614" y="1033406"/>
                    </a:cubicBezTo>
                    <a:cubicBezTo>
                      <a:pt x="1527894" y="1033406"/>
                      <a:pt x="1528174" y="1033406"/>
                      <a:pt x="1528453" y="1033406"/>
                    </a:cubicBezTo>
                    <a:cubicBezTo>
                      <a:pt x="1535022" y="1033127"/>
                      <a:pt x="1541591" y="1030613"/>
                      <a:pt x="1546203" y="1025587"/>
                    </a:cubicBezTo>
                    <a:cubicBezTo>
                      <a:pt x="1600852" y="998777"/>
                      <a:pt x="1668777" y="984814"/>
                      <a:pt x="1729715" y="994867"/>
                    </a:cubicBezTo>
                    <a:cubicBezTo>
                      <a:pt x="1745089" y="1045414"/>
                      <a:pt x="1761302" y="1097358"/>
                      <a:pt x="1780170" y="1146928"/>
                    </a:cubicBezTo>
                    <a:cubicBezTo>
                      <a:pt x="1800856" y="1203060"/>
                      <a:pt x="1780729" y="1220235"/>
                      <a:pt x="1724404" y="1223027"/>
                    </a:cubicBezTo>
                    <a:close/>
                    <a:moveTo>
                      <a:pt x="1805608" y="1032429"/>
                    </a:moveTo>
                    <a:cubicBezTo>
                      <a:pt x="1802113" y="1020560"/>
                      <a:pt x="1798619" y="1008831"/>
                      <a:pt x="1795265" y="996962"/>
                    </a:cubicBezTo>
                    <a:cubicBezTo>
                      <a:pt x="1797362" y="1000034"/>
                      <a:pt x="1800157" y="1002826"/>
                      <a:pt x="1803511" y="1004502"/>
                    </a:cubicBezTo>
                    <a:cubicBezTo>
                      <a:pt x="1811478" y="1008412"/>
                      <a:pt x="1817907" y="1007993"/>
                      <a:pt x="1823358" y="1005340"/>
                    </a:cubicBezTo>
                    <a:cubicBezTo>
                      <a:pt x="1816789" y="1014695"/>
                      <a:pt x="1810779" y="1024051"/>
                      <a:pt x="1805608" y="1032429"/>
                    </a:cubicBezTo>
                    <a:close/>
                    <a:moveTo>
                      <a:pt x="2292829" y="982580"/>
                    </a:moveTo>
                    <a:cubicBezTo>
                      <a:pt x="2295485" y="998498"/>
                      <a:pt x="2299119" y="1013578"/>
                      <a:pt x="2300097" y="1022934"/>
                    </a:cubicBezTo>
                    <a:cubicBezTo>
                      <a:pt x="2323717" y="1119978"/>
                      <a:pt x="2332523" y="1189795"/>
                      <a:pt x="2450764" y="1189376"/>
                    </a:cubicBezTo>
                    <a:cubicBezTo>
                      <a:pt x="2456774" y="1189795"/>
                      <a:pt x="2462784" y="1190074"/>
                      <a:pt x="2468794" y="1190074"/>
                    </a:cubicBezTo>
                    <a:cubicBezTo>
                      <a:pt x="2500800" y="1190074"/>
                      <a:pt x="2532387" y="1184349"/>
                      <a:pt x="2564113" y="1180719"/>
                    </a:cubicBezTo>
                    <a:cubicBezTo>
                      <a:pt x="2573618" y="1179462"/>
                      <a:pt x="2583401" y="1179043"/>
                      <a:pt x="2593185" y="1178205"/>
                    </a:cubicBezTo>
                    <a:cubicBezTo>
                      <a:pt x="2581864" y="1197195"/>
                      <a:pt x="2570682" y="1216325"/>
                      <a:pt x="2559082" y="1235315"/>
                    </a:cubicBezTo>
                    <a:cubicBezTo>
                      <a:pt x="2547621" y="1257238"/>
                      <a:pt x="2510863" y="1288376"/>
                      <a:pt x="2543428" y="1308762"/>
                    </a:cubicBezTo>
                    <a:cubicBezTo>
                      <a:pt x="2555448" y="1315325"/>
                      <a:pt x="2570682" y="1310438"/>
                      <a:pt x="2577531" y="1298429"/>
                    </a:cubicBezTo>
                    <a:cubicBezTo>
                      <a:pt x="2603527" y="1252490"/>
                      <a:pt x="2626029" y="1204736"/>
                      <a:pt x="2651047" y="1158377"/>
                    </a:cubicBezTo>
                    <a:cubicBezTo>
                      <a:pt x="2692418" y="1116627"/>
                      <a:pt x="2680398" y="1050581"/>
                      <a:pt x="2660132" y="989980"/>
                    </a:cubicBezTo>
                    <a:cubicBezTo>
                      <a:pt x="2669496" y="983697"/>
                      <a:pt x="2678861" y="974900"/>
                      <a:pt x="2688085" y="967080"/>
                    </a:cubicBezTo>
                    <a:cubicBezTo>
                      <a:pt x="2694654" y="969175"/>
                      <a:pt x="2702201" y="967918"/>
                      <a:pt x="2706953" y="962612"/>
                    </a:cubicBezTo>
                    <a:cubicBezTo>
                      <a:pt x="2711286" y="957725"/>
                      <a:pt x="2715759" y="952559"/>
                      <a:pt x="2720511" y="947532"/>
                    </a:cubicBezTo>
                    <a:cubicBezTo>
                      <a:pt x="2727639" y="945158"/>
                      <a:pt x="2735745" y="945158"/>
                      <a:pt x="2743153" y="943482"/>
                    </a:cubicBezTo>
                    <a:cubicBezTo>
                      <a:pt x="2741475" y="973085"/>
                      <a:pt x="2749442" y="1016650"/>
                      <a:pt x="2750141" y="1029077"/>
                    </a:cubicBezTo>
                    <a:cubicBezTo>
                      <a:pt x="2759505" y="1073481"/>
                      <a:pt x="2763139" y="1125005"/>
                      <a:pt x="2792909" y="1161170"/>
                    </a:cubicBezTo>
                    <a:cubicBezTo>
                      <a:pt x="2810659" y="1177647"/>
                      <a:pt x="2835817" y="1182953"/>
                      <a:pt x="2859298" y="1185047"/>
                    </a:cubicBezTo>
                    <a:cubicBezTo>
                      <a:pt x="2867264" y="1185606"/>
                      <a:pt x="2875371" y="1185885"/>
                      <a:pt x="2883477" y="1185885"/>
                    </a:cubicBezTo>
                    <a:cubicBezTo>
                      <a:pt x="2910032" y="1185885"/>
                      <a:pt x="2936727" y="1183511"/>
                      <a:pt x="2963283" y="1182674"/>
                    </a:cubicBezTo>
                    <a:cubicBezTo>
                      <a:pt x="2974604" y="1181417"/>
                      <a:pt x="2986763" y="1181417"/>
                      <a:pt x="2998783" y="1180719"/>
                    </a:cubicBezTo>
                    <a:cubicBezTo>
                      <a:pt x="2982151" y="1203758"/>
                      <a:pt x="2967336" y="1227915"/>
                      <a:pt x="2949446" y="1249977"/>
                    </a:cubicBezTo>
                    <a:cubicBezTo>
                      <a:pt x="2940781" y="1263661"/>
                      <a:pt x="2921493" y="1277205"/>
                      <a:pt x="2907796" y="1292006"/>
                    </a:cubicBezTo>
                    <a:cubicBezTo>
                      <a:pt x="2873554" y="1293682"/>
                      <a:pt x="2839311" y="1300244"/>
                      <a:pt x="2818346" y="1301501"/>
                    </a:cubicBezTo>
                    <a:cubicBezTo>
                      <a:pt x="2782147" y="1304154"/>
                      <a:pt x="2744830" y="1306109"/>
                      <a:pt x="2708491" y="1309321"/>
                    </a:cubicBezTo>
                    <a:cubicBezTo>
                      <a:pt x="2690601" y="1311694"/>
                      <a:pt x="2665024" y="1309460"/>
                      <a:pt x="2647553" y="1319933"/>
                    </a:cubicBezTo>
                    <a:cubicBezTo>
                      <a:pt x="2637770" y="1313091"/>
                      <a:pt x="2634276" y="1322306"/>
                      <a:pt x="2633856" y="1337806"/>
                    </a:cubicBezTo>
                    <a:cubicBezTo>
                      <a:pt x="2601990" y="1356656"/>
                      <a:pt x="2585917" y="1392961"/>
                      <a:pt x="2567608" y="1423820"/>
                    </a:cubicBezTo>
                    <a:cubicBezTo>
                      <a:pt x="2562297" y="1391564"/>
                      <a:pt x="2555728" y="1359868"/>
                      <a:pt x="2547062" y="1329009"/>
                    </a:cubicBezTo>
                    <a:cubicBezTo>
                      <a:pt x="2517711" y="1262125"/>
                      <a:pt x="2380741" y="1297452"/>
                      <a:pt x="2329308" y="1302199"/>
                    </a:cubicBezTo>
                    <a:cubicBezTo>
                      <a:pt x="2302752" y="1306947"/>
                      <a:pt x="2235246" y="1301780"/>
                      <a:pt x="2221269" y="1337666"/>
                    </a:cubicBezTo>
                    <a:cubicBezTo>
                      <a:pt x="2214421" y="1339761"/>
                      <a:pt x="2211765" y="1351769"/>
                      <a:pt x="2211765" y="1368944"/>
                    </a:cubicBezTo>
                    <a:cubicBezTo>
                      <a:pt x="2182974" y="1393240"/>
                      <a:pt x="2158934" y="1422842"/>
                      <a:pt x="2138528" y="1454818"/>
                    </a:cubicBezTo>
                    <a:cubicBezTo>
                      <a:pt x="2134475" y="1436805"/>
                      <a:pt x="2130981" y="1418793"/>
                      <a:pt x="2128605" y="1400361"/>
                    </a:cubicBezTo>
                    <a:cubicBezTo>
                      <a:pt x="2127207" y="1386957"/>
                      <a:pt x="2125670" y="1375227"/>
                      <a:pt x="2123574" y="1365034"/>
                    </a:cubicBezTo>
                    <a:cubicBezTo>
                      <a:pt x="2142302" y="1349954"/>
                      <a:pt x="2153204" y="1309460"/>
                      <a:pt x="2164525" y="1292984"/>
                    </a:cubicBezTo>
                    <a:cubicBezTo>
                      <a:pt x="2169277" y="1283628"/>
                      <a:pt x="2197090" y="1221491"/>
                      <a:pt x="2207572" y="1178485"/>
                    </a:cubicBezTo>
                    <a:cubicBezTo>
                      <a:pt x="2214980" y="1173877"/>
                      <a:pt x="2221269" y="1167593"/>
                      <a:pt x="2225742" y="1158796"/>
                    </a:cubicBezTo>
                    <a:cubicBezTo>
                      <a:pt x="2242374" y="1129055"/>
                      <a:pt x="2241116" y="1095124"/>
                      <a:pt x="2234966" y="1062450"/>
                    </a:cubicBezTo>
                    <a:cubicBezTo>
                      <a:pt x="2244051" y="1054072"/>
                      <a:pt x="2248104" y="1037036"/>
                      <a:pt x="2254813" y="1027123"/>
                    </a:cubicBezTo>
                    <a:cubicBezTo>
                      <a:pt x="2265295" y="1011344"/>
                      <a:pt x="2277595" y="994728"/>
                      <a:pt x="2292829" y="982580"/>
                    </a:cubicBezTo>
                    <a:close/>
                    <a:moveTo>
                      <a:pt x="2323717" y="948090"/>
                    </a:moveTo>
                    <a:cubicBezTo>
                      <a:pt x="2345800" y="956468"/>
                      <a:pt x="2369421" y="940271"/>
                      <a:pt x="2391923" y="938037"/>
                    </a:cubicBezTo>
                    <a:cubicBezTo>
                      <a:pt x="2451742" y="931055"/>
                      <a:pt x="2517152" y="918628"/>
                      <a:pt x="2575295" y="938735"/>
                    </a:cubicBezTo>
                    <a:cubicBezTo>
                      <a:pt x="2590809" y="994309"/>
                      <a:pt x="2629384" y="1054491"/>
                      <a:pt x="2610096" y="1113136"/>
                    </a:cubicBezTo>
                    <a:cubicBezTo>
                      <a:pt x="2560619" y="1120397"/>
                      <a:pt x="2510583" y="1128915"/>
                      <a:pt x="2460548" y="1130730"/>
                    </a:cubicBezTo>
                    <a:cubicBezTo>
                      <a:pt x="2436228" y="1129194"/>
                      <a:pt x="2407297" y="1132266"/>
                      <a:pt x="2386751" y="1117325"/>
                    </a:cubicBezTo>
                    <a:cubicBezTo>
                      <a:pt x="2357540" y="1073201"/>
                      <a:pt x="2342865" y="1021118"/>
                      <a:pt x="2329587" y="970152"/>
                    </a:cubicBezTo>
                    <a:cubicBezTo>
                      <a:pt x="2331404" y="970292"/>
                      <a:pt x="2333221" y="969594"/>
                      <a:pt x="2333641" y="967360"/>
                    </a:cubicBezTo>
                    <a:cubicBezTo>
                      <a:pt x="2334200" y="963869"/>
                      <a:pt x="2334898" y="960099"/>
                      <a:pt x="2333361" y="956608"/>
                    </a:cubicBezTo>
                    <a:cubicBezTo>
                      <a:pt x="2330566" y="954095"/>
                      <a:pt x="2327631" y="952559"/>
                      <a:pt x="2324556" y="951162"/>
                    </a:cubicBezTo>
                    <a:cubicBezTo>
                      <a:pt x="2324276" y="950324"/>
                      <a:pt x="2323997" y="949207"/>
                      <a:pt x="2323717" y="948090"/>
                    </a:cubicBezTo>
                    <a:close/>
                    <a:moveTo>
                      <a:pt x="3137990" y="917511"/>
                    </a:moveTo>
                    <a:cubicBezTo>
                      <a:pt x="3140924" y="921839"/>
                      <a:pt x="3144698" y="925330"/>
                      <a:pt x="3149730" y="927425"/>
                    </a:cubicBezTo>
                    <a:cubicBezTo>
                      <a:pt x="3149730" y="981044"/>
                      <a:pt x="3160492" y="1034663"/>
                      <a:pt x="3168179" y="1087723"/>
                    </a:cubicBezTo>
                    <a:cubicBezTo>
                      <a:pt x="3173210" y="1142878"/>
                      <a:pt x="3210388" y="1166197"/>
                      <a:pt x="3262800" y="1168850"/>
                    </a:cubicBezTo>
                    <a:cubicBezTo>
                      <a:pt x="3272444" y="1169548"/>
                      <a:pt x="3282087" y="1169827"/>
                      <a:pt x="3291871" y="1169827"/>
                    </a:cubicBezTo>
                    <a:cubicBezTo>
                      <a:pt x="3340509" y="1169827"/>
                      <a:pt x="3389008" y="1161868"/>
                      <a:pt x="3436528" y="1152234"/>
                    </a:cubicBezTo>
                    <a:cubicBezTo>
                      <a:pt x="3425906" y="1169548"/>
                      <a:pt x="3416961" y="1185746"/>
                      <a:pt x="3411929" y="1191610"/>
                    </a:cubicBezTo>
                    <a:cubicBezTo>
                      <a:pt x="3394319" y="1219257"/>
                      <a:pt x="3376010" y="1246625"/>
                      <a:pt x="3355464" y="1272178"/>
                    </a:cubicBezTo>
                    <a:cubicBezTo>
                      <a:pt x="3349314" y="1278462"/>
                      <a:pt x="3342047" y="1285862"/>
                      <a:pt x="3336456" y="1293961"/>
                    </a:cubicBezTo>
                    <a:cubicBezTo>
                      <a:pt x="3319265" y="1292565"/>
                      <a:pt x="3301515" y="1293821"/>
                      <a:pt x="3286141" y="1291866"/>
                    </a:cubicBezTo>
                    <a:cubicBezTo>
                      <a:pt x="3263219" y="1291866"/>
                      <a:pt x="3240298" y="1292984"/>
                      <a:pt x="3217376" y="1294101"/>
                    </a:cubicBezTo>
                    <a:cubicBezTo>
                      <a:pt x="3191240" y="1295357"/>
                      <a:pt x="3165244" y="1296754"/>
                      <a:pt x="3139108" y="1296335"/>
                    </a:cubicBezTo>
                    <a:cubicBezTo>
                      <a:pt x="3137151" y="1296335"/>
                      <a:pt x="3135334" y="1296335"/>
                      <a:pt x="3133377" y="1296335"/>
                    </a:cubicBezTo>
                    <a:cubicBezTo>
                      <a:pt x="3120798" y="1296335"/>
                      <a:pt x="3106962" y="1296335"/>
                      <a:pt x="3098715" y="1309879"/>
                    </a:cubicBezTo>
                    <a:cubicBezTo>
                      <a:pt x="3094103" y="1317140"/>
                      <a:pt x="3092845" y="1326635"/>
                      <a:pt x="3094383" y="1335292"/>
                    </a:cubicBezTo>
                    <a:cubicBezTo>
                      <a:pt x="3072160" y="1359030"/>
                      <a:pt x="3053432" y="1386119"/>
                      <a:pt x="3035122" y="1413068"/>
                    </a:cubicBezTo>
                    <a:cubicBezTo>
                      <a:pt x="3028274" y="1380394"/>
                      <a:pt x="3020727" y="1352746"/>
                      <a:pt x="3015695" y="1338225"/>
                    </a:cubicBezTo>
                    <a:cubicBezTo>
                      <a:pt x="3009545" y="1319514"/>
                      <a:pt x="2996547" y="1307924"/>
                      <a:pt x="2979915" y="1300943"/>
                    </a:cubicBezTo>
                    <a:cubicBezTo>
                      <a:pt x="2986065" y="1292146"/>
                      <a:pt x="2991795" y="1284047"/>
                      <a:pt x="2996407" y="1278462"/>
                    </a:cubicBezTo>
                    <a:cubicBezTo>
                      <a:pt x="3022963" y="1233919"/>
                      <a:pt x="3047282" y="1189655"/>
                      <a:pt x="3076353" y="1146509"/>
                    </a:cubicBezTo>
                    <a:cubicBezTo>
                      <a:pt x="3079288" y="1138550"/>
                      <a:pt x="3074117" y="1131289"/>
                      <a:pt x="3066989" y="1128636"/>
                    </a:cubicBezTo>
                    <a:cubicBezTo>
                      <a:pt x="3076213" y="1098615"/>
                      <a:pt x="3074816" y="1062450"/>
                      <a:pt x="3069365" y="1026424"/>
                    </a:cubicBezTo>
                    <a:cubicBezTo>
                      <a:pt x="3080406" y="1012880"/>
                      <a:pt x="3085997" y="988584"/>
                      <a:pt x="3095780" y="976017"/>
                    </a:cubicBezTo>
                    <a:cubicBezTo>
                      <a:pt x="3107800" y="954932"/>
                      <a:pt x="3124432" y="937199"/>
                      <a:pt x="3137990" y="917511"/>
                    </a:cubicBezTo>
                    <a:close/>
                    <a:moveTo>
                      <a:pt x="3396555" y="913461"/>
                    </a:moveTo>
                    <a:cubicBezTo>
                      <a:pt x="3415983" y="969454"/>
                      <a:pt x="3441699" y="1033825"/>
                      <a:pt x="3420595" y="1092610"/>
                    </a:cubicBezTo>
                    <a:cubicBezTo>
                      <a:pt x="3412209" y="1094844"/>
                      <a:pt x="3403683" y="1096660"/>
                      <a:pt x="3395297" y="1098475"/>
                    </a:cubicBezTo>
                    <a:cubicBezTo>
                      <a:pt x="3366785" y="1104060"/>
                      <a:pt x="3337994" y="1108249"/>
                      <a:pt x="3308922" y="1110623"/>
                    </a:cubicBezTo>
                    <a:cubicBezTo>
                      <a:pt x="3302214" y="1110483"/>
                      <a:pt x="3294946" y="1110623"/>
                      <a:pt x="3287538" y="1111042"/>
                    </a:cubicBezTo>
                    <a:cubicBezTo>
                      <a:pt x="3263079" y="1112159"/>
                      <a:pt x="3236524" y="1113136"/>
                      <a:pt x="3219193" y="1096520"/>
                    </a:cubicBezTo>
                    <a:cubicBezTo>
                      <a:pt x="3194315" y="1044018"/>
                      <a:pt x="3187187" y="984674"/>
                      <a:pt x="3170135" y="929380"/>
                    </a:cubicBezTo>
                    <a:cubicBezTo>
                      <a:pt x="3212065" y="909412"/>
                      <a:pt x="3260144" y="897124"/>
                      <a:pt x="3307525" y="897124"/>
                    </a:cubicBezTo>
                    <a:cubicBezTo>
                      <a:pt x="3337994" y="896845"/>
                      <a:pt x="3368323" y="902012"/>
                      <a:pt x="3396555" y="913461"/>
                    </a:cubicBezTo>
                    <a:close/>
                    <a:moveTo>
                      <a:pt x="3917041" y="1129055"/>
                    </a:moveTo>
                    <a:cubicBezTo>
                      <a:pt x="3924448" y="1094705"/>
                      <a:pt x="3924728" y="1059657"/>
                      <a:pt x="3921653" y="1024888"/>
                    </a:cubicBezTo>
                    <a:cubicBezTo>
                      <a:pt x="3947650" y="1026843"/>
                      <a:pt x="3961626" y="980625"/>
                      <a:pt x="3979795" y="965265"/>
                    </a:cubicBezTo>
                    <a:cubicBezTo>
                      <a:pt x="3983849" y="957446"/>
                      <a:pt x="4007888" y="935523"/>
                      <a:pt x="4021865" y="917092"/>
                    </a:cubicBezTo>
                    <a:cubicBezTo>
                      <a:pt x="4014597" y="980066"/>
                      <a:pt x="4016833" y="1044437"/>
                      <a:pt x="4027036" y="1106993"/>
                    </a:cubicBezTo>
                    <a:cubicBezTo>
                      <a:pt x="4055269" y="1178345"/>
                      <a:pt x="4196711" y="1175273"/>
                      <a:pt x="4261982" y="1177228"/>
                    </a:cubicBezTo>
                    <a:cubicBezTo>
                      <a:pt x="4265616" y="1177647"/>
                      <a:pt x="4268970" y="1177647"/>
                      <a:pt x="4272324" y="1177786"/>
                    </a:cubicBezTo>
                    <a:cubicBezTo>
                      <a:pt x="4265476" y="1187561"/>
                      <a:pt x="4259745" y="1196218"/>
                      <a:pt x="4256391" y="1199709"/>
                    </a:cubicBezTo>
                    <a:cubicBezTo>
                      <a:pt x="4246887" y="1219397"/>
                      <a:pt x="4211526" y="1252071"/>
                      <a:pt x="4212085" y="1276786"/>
                    </a:cubicBezTo>
                    <a:cubicBezTo>
                      <a:pt x="4168478" y="1267570"/>
                      <a:pt x="4123614" y="1268548"/>
                      <a:pt x="4079168" y="1269386"/>
                    </a:cubicBezTo>
                    <a:cubicBezTo>
                      <a:pt x="4061418" y="1269805"/>
                      <a:pt x="4043948" y="1270084"/>
                      <a:pt x="4026477" y="1269944"/>
                    </a:cubicBezTo>
                    <a:cubicBezTo>
                      <a:pt x="4004953" y="1270922"/>
                      <a:pt x="3983290" y="1270223"/>
                      <a:pt x="3961766" y="1269246"/>
                    </a:cubicBezTo>
                    <a:cubicBezTo>
                      <a:pt x="3959390" y="1269246"/>
                      <a:pt x="3957014" y="1269106"/>
                      <a:pt x="3954498" y="1268967"/>
                    </a:cubicBezTo>
                    <a:cubicBezTo>
                      <a:pt x="3945413" y="1268408"/>
                      <a:pt x="3936049" y="1267989"/>
                      <a:pt x="3928362" y="1274692"/>
                    </a:cubicBezTo>
                    <a:cubicBezTo>
                      <a:pt x="3917740" y="1282651"/>
                      <a:pt x="3913826" y="1299965"/>
                      <a:pt x="3918299" y="1313510"/>
                    </a:cubicBezTo>
                    <a:cubicBezTo>
                      <a:pt x="3904042" y="1326216"/>
                      <a:pt x="3890346" y="1341436"/>
                      <a:pt x="3885314" y="1345765"/>
                    </a:cubicBezTo>
                    <a:cubicBezTo>
                      <a:pt x="3879584" y="1353584"/>
                      <a:pt x="3866585" y="1364615"/>
                      <a:pt x="3853587" y="1376624"/>
                    </a:cubicBezTo>
                    <a:cubicBezTo>
                      <a:pt x="3852050" y="1363498"/>
                      <a:pt x="3850233" y="1350512"/>
                      <a:pt x="3848136" y="1337526"/>
                    </a:cubicBezTo>
                    <a:cubicBezTo>
                      <a:pt x="3845901" y="1313370"/>
                      <a:pt x="3835558" y="1290749"/>
                      <a:pt x="3816130" y="1285024"/>
                    </a:cubicBezTo>
                    <a:cubicBezTo>
                      <a:pt x="3814174" y="1284466"/>
                      <a:pt x="3812217" y="1284047"/>
                      <a:pt x="3810400" y="1283489"/>
                    </a:cubicBezTo>
                    <a:cubicBezTo>
                      <a:pt x="3833880" y="1258913"/>
                      <a:pt x="3854985" y="1213253"/>
                      <a:pt x="3870359" y="1182115"/>
                    </a:cubicBezTo>
                    <a:cubicBezTo>
                      <a:pt x="3893421" y="1174715"/>
                      <a:pt x="3911311" y="1159774"/>
                      <a:pt x="3917041" y="1129055"/>
                    </a:cubicBezTo>
                    <a:close/>
                    <a:moveTo>
                      <a:pt x="4293988" y="1007434"/>
                    </a:moveTo>
                    <a:cubicBezTo>
                      <a:pt x="4292450" y="1044577"/>
                      <a:pt x="4295665" y="1079345"/>
                      <a:pt x="4284903" y="1116208"/>
                    </a:cubicBezTo>
                    <a:cubicBezTo>
                      <a:pt x="4266454" y="1117186"/>
                      <a:pt x="4248005" y="1117325"/>
                      <a:pt x="4229556" y="1117465"/>
                    </a:cubicBezTo>
                    <a:cubicBezTo>
                      <a:pt x="4177004" y="1116907"/>
                      <a:pt x="4119001" y="1115929"/>
                      <a:pt x="4072180" y="1090237"/>
                    </a:cubicBezTo>
                    <a:cubicBezTo>
                      <a:pt x="4053312" y="1036059"/>
                      <a:pt x="4048420" y="979368"/>
                      <a:pt x="4047162" y="922119"/>
                    </a:cubicBezTo>
                    <a:cubicBezTo>
                      <a:pt x="4054011" y="920583"/>
                      <a:pt x="4060440" y="916813"/>
                      <a:pt x="4064912" y="911088"/>
                    </a:cubicBezTo>
                    <a:cubicBezTo>
                      <a:pt x="4065192" y="910669"/>
                      <a:pt x="4065472" y="910250"/>
                      <a:pt x="4065751" y="909971"/>
                    </a:cubicBezTo>
                    <a:cubicBezTo>
                      <a:pt x="4108799" y="900476"/>
                      <a:pt x="4157018" y="892935"/>
                      <a:pt x="4203141" y="892935"/>
                    </a:cubicBezTo>
                    <a:cubicBezTo>
                      <a:pt x="4211387" y="892935"/>
                      <a:pt x="4219633" y="893215"/>
                      <a:pt x="4227739" y="893634"/>
                    </a:cubicBezTo>
                    <a:cubicBezTo>
                      <a:pt x="4247726" y="897124"/>
                      <a:pt x="4274840" y="894192"/>
                      <a:pt x="4289375" y="910389"/>
                    </a:cubicBezTo>
                    <a:cubicBezTo>
                      <a:pt x="4296084" y="942086"/>
                      <a:pt x="4293708" y="975040"/>
                      <a:pt x="4293988" y="1007434"/>
                    </a:cubicBezTo>
                    <a:close/>
                    <a:moveTo>
                      <a:pt x="4170295" y="1740367"/>
                    </a:moveTo>
                    <a:cubicBezTo>
                      <a:pt x="4170156" y="1740367"/>
                      <a:pt x="4170156" y="1740367"/>
                      <a:pt x="4170295" y="1740367"/>
                    </a:cubicBezTo>
                    <a:cubicBezTo>
                      <a:pt x="4086017" y="1740088"/>
                      <a:pt x="4001739" y="1728219"/>
                      <a:pt x="3917320" y="1719841"/>
                    </a:cubicBezTo>
                    <a:cubicBezTo>
                      <a:pt x="3853028" y="1717747"/>
                      <a:pt x="3789016" y="1715373"/>
                      <a:pt x="3724724" y="1710765"/>
                    </a:cubicBezTo>
                    <a:cubicBezTo>
                      <a:pt x="3569445" y="1709788"/>
                      <a:pt x="3414305" y="1700293"/>
                      <a:pt x="3258886" y="1700293"/>
                    </a:cubicBezTo>
                    <a:cubicBezTo>
                      <a:pt x="3171533" y="1704761"/>
                      <a:pt x="3083761" y="1708671"/>
                      <a:pt x="2996407" y="1716909"/>
                    </a:cubicBezTo>
                    <a:cubicBezTo>
                      <a:pt x="2996268" y="1716909"/>
                      <a:pt x="2996268" y="1716909"/>
                      <a:pt x="2996128" y="1716909"/>
                    </a:cubicBezTo>
                    <a:cubicBezTo>
                      <a:pt x="3001579" y="1714396"/>
                      <a:pt x="3006191" y="1710207"/>
                      <a:pt x="3008427" y="1704342"/>
                    </a:cubicBezTo>
                    <a:cubicBezTo>
                      <a:pt x="3015695" y="1684095"/>
                      <a:pt x="3024360" y="1664407"/>
                      <a:pt x="3033166" y="1644719"/>
                    </a:cubicBezTo>
                    <a:cubicBezTo>
                      <a:pt x="3038337" y="1622936"/>
                      <a:pt x="3075794" y="1582722"/>
                      <a:pt x="3050636" y="1566385"/>
                    </a:cubicBezTo>
                    <a:lnTo>
                      <a:pt x="3050496" y="1566385"/>
                    </a:lnTo>
                    <a:cubicBezTo>
                      <a:pt x="3052453" y="1539156"/>
                      <a:pt x="3050077" y="1506761"/>
                      <a:pt x="3045744" y="1474646"/>
                    </a:cubicBezTo>
                    <a:cubicBezTo>
                      <a:pt x="3048819" y="1467245"/>
                      <a:pt x="3051615" y="1459566"/>
                      <a:pt x="3054829" y="1453980"/>
                    </a:cubicBezTo>
                    <a:cubicBezTo>
                      <a:pt x="3069644" y="1423820"/>
                      <a:pt x="3087255" y="1395334"/>
                      <a:pt x="3104026" y="1366291"/>
                    </a:cubicBezTo>
                    <a:cubicBezTo>
                      <a:pt x="3098855" y="1433594"/>
                      <a:pt x="3106542" y="1501455"/>
                      <a:pt x="3115208" y="1567781"/>
                    </a:cubicBezTo>
                    <a:cubicBezTo>
                      <a:pt x="3117304" y="1582024"/>
                      <a:pt x="3117584" y="1597104"/>
                      <a:pt x="3125131" y="1608693"/>
                    </a:cubicBezTo>
                    <a:cubicBezTo>
                      <a:pt x="3147633" y="1637318"/>
                      <a:pt x="3184391" y="1631035"/>
                      <a:pt x="3213602" y="1636341"/>
                    </a:cubicBezTo>
                    <a:cubicBezTo>
                      <a:pt x="3234148" y="1638016"/>
                      <a:pt x="3254833" y="1638715"/>
                      <a:pt x="3275379" y="1638715"/>
                    </a:cubicBezTo>
                    <a:cubicBezTo>
                      <a:pt x="3296623" y="1638715"/>
                      <a:pt x="3318007" y="1637597"/>
                      <a:pt x="3339251" y="1636062"/>
                    </a:cubicBezTo>
                    <a:cubicBezTo>
                      <a:pt x="3326812" y="1655610"/>
                      <a:pt x="3309342" y="1678650"/>
                      <a:pt x="3332263" y="1691635"/>
                    </a:cubicBezTo>
                    <a:cubicBezTo>
                      <a:pt x="3363571" y="1700851"/>
                      <a:pt x="3362592" y="1655191"/>
                      <a:pt x="3371118" y="1633548"/>
                    </a:cubicBezTo>
                    <a:cubicBezTo>
                      <a:pt x="3371677" y="1633548"/>
                      <a:pt x="3372096" y="1633408"/>
                      <a:pt x="3372655" y="1633408"/>
                    </a:cubicBezTo>
                    <a:cubicBezTo>
                      <a:pt x="3413886" y="1609112"/>
                      <a:pt x="3405919" y="1523238"/>
                      <a:pt x="3403264" y="1466966"/>
                    </a:cubicBezTo>
                    <a:cubicBezTo>
                      <a:pt x="3405919" y="1460403"/>
                      <a:pt x="3407876" y="1453561"/>
                      <a:pt x="3409693" y="1447697"/>
                    </a:cubicBezTo>
                    <a:cubicBezTo>
                      <a:pt x="3418918" y="1421027"/>
                      <a:pt x="3431357" y="1395753"/>
                      <a:pt x="3445752" y="1371597"/>
                    </a:cubicBezTo>
                    <a:cubicBezTo>
                      <a:pt x="3453579" y="1358471"/>
                      <a:pt x="3461826" y="1345765"/>
                      <a:pt x="3471469" y="1334036"/>
                    </a:cubicBezTo>
                    <a:cubicBezTo>
                      <a:pt x="3476501" y="1358471"/>
                      <a:pt x="3481812" y="1382907"/>
                      <a:pt x="3485446" y="1407762"/>
                    </a:cubicBezTo>
                    <a:cubicBezTo>
                      <a:pt x="3492993" y="1456075"/>
                      <a:pt x="3496767" y="1504807"/>
                      <a:pt x="3499842" y="1553818"/>
                    </a:cubicBezTo>
                    <a:cubicBezTo>
                      <a:pt x="3500680" y="1564988"/>
                      <a:pt x="3502357" y="1576438"/>
                      <a:pt x="3507808" y="1585654"/>
                    </a:cubicBezTo>
                    <a:cubicBezTo>
                      <a:pt x="3537159" y="1628382"/>
                      <a:pt x="3588313" y="1620283"/>
                      <a:pt x="3628705" y="1625589"/>
                    </a:cubicBezTo>
                    <a:cubicBezTo>
                      <a:pt x="3673710" y="1630197"/>
                      <a:pt x="3718574" y="1637737"/>
                      <a:pt x="3763718" y="1637877"/>
                    </a:cubicBezTo>
                    <a:cubicBezTo>
                      <a:pt x="3772384" y="1639133"/>
                      <a:pt x="3780351" y="1639832"/>
                      <a:pt x="3787618" y="1639832"/>
                    </a:cubicBezTo>
                    <a:cubicBezTo>
                      <a:pt x="3789575" y="1639832"/>
                      <a:pt x="3791112" y="1639552"/>
                      <a:pt x="3792929" y="1639413"/>
                    </a:cubicBezTo>
                    <a:cubicBezTo>
                      <a:pt x="3792929" y="1639552"/>
                      <a:pt x="3792789" y="1639552"/>
                      <a:pt x="3792789" y="1639692"/>
                    </a:cubicBezTo>
                    <a:cubicBezTo>
                      <a:pt x="3785382" y="1660078"/>
                      <a:pt x="3750720" y="1692892"/>
                      <a:pt x="3782447" y="1709090"/>
                    </a:cubicBezTo>
                    <a:cubicBezTo>
                      <a:pt x="3794327" y="1714116"/>
                      <a:pt x="3809142" y="1707414"/>
                      <a:pt x="3812636" y="1694428"/>
                    </a:cubicBezTo>
                    <a:cubicBezTo>
                      <a:pt x="3814034" y="1687446"/>
                      <a:pt x="3824377" y="1655889"/>
                      <a:pt x="3829408" y="1629359"/>
                    </a:cubicBezTo>
                    <a:cubicBezTo>
                      <a:pt x="3871198" y="1603946"/>
                      <a:pt x="3868123" y="1533990"/>
                      <a:pt x="3861414" y="1454120"/>
                    </a:cubicBezTo>
                    <a:cubicBezTo>
                      <a:pt x="3860716" y="1446999"/>
                      <a:pt x="3860156" y="1440017"/>
                      <a:pt x="3859457" y="1432896"/>
                    </a:cubicBezTo>
                    <a:cubicBezTo>
                      <a:pt x="3866026" y="1423121"/>
                      <a:pt x="3870499" y="1409856"/>
                      <a:pt x="3877348" y="1402037"/>
                    </a:cubicBezTo>
                    <a:cubicBezTo>
                      <a:pt x="3892582" y="1380533"/>
                      <a:pt x="3908236" y="1359030"/>
                      <a:pt x="3925287" y="1338783"/>
                    </a:cubicBezTo>
                    <a:cubicBezTo>
                      <a:pt x="3927803" y="1408460"/>
                      <a:pt x="3938425" y="1477299"/>
                      <a:pt x="3947650" y="1545998"/>
                    </a:cubicBezTo>
                    <a:cubicBezTo>
                      <a:pt x="3950864" y="1607576"/>
                      <a:pt x="3985386" y="1618887"/>
                      <a:pt x="4027455" y="1619026"/>
                    </a:cubicBezTo>
                    <a:cubicBezTo>
                      <a:pt x="4028573" y="1619026"/>
                      <a:pt x="4029692" y="1619026"/>
                      <a:pt x="4030810" y="1619026"/>
                    </a:cubicBezTo>
                    <a:cubicBezTo>
                      <a:pt x="4095940" y="1619026"/>
                      <a:pt x="4159533" y="1608554"/>
                      <a:pt x="4224804" y="1603806"/>
                    </a:cubicBezTo>
                    <a:cubicBezTo>
                      <a:pt x="4225083" y="1603806"/>
                      <a:pt x="4225223" y="1603806"/>
                      <a:pt x="4225363" y="1603806"/>
                    </a:cubicBezTo>
                    <a:cubicBezTo>
                      <a:pt x="4209989" y="1630895"/>
                      <a:pt x="4197270" y="1659659"/>
                      <a:pt x="4183294" y="1687586"/>
                    </a:cubicBezTo>
                    <a:cubicBezTo>
                      <a:pt x="4175467" y="1703923"/>
                      <a:pt x="4157577" y="1725706"/>
                      <a:pt x="4170295" y="1740367"/>
                    </a:cubicBezTo>
                    <a:close/>
                    <a:moveTo>
                      <a:pt x="2803671" y="1365593"/>
                    </a:moveTo>
                    <a:cubicBezTo>
                      <a:pt x="2859018" y="1362660"/>
                      <a:pt x="2915343" y="1345625"/>
                      <a:pt x="2970271" y="1362521"/>
                    </a:cubicBezTo>
                    <a:cubicBezTo>
                      <a:pt x="2989000" y="1428567"/>
                      <a:pt x="3007868" y="1500757"/>
                      <a:pt x="2999482" y="1571970"/>
                    </a:cubicBezTo>
                    <a:cubicBezTo>
                      <a:pt x="2923170" y="1580767"/>
                      <a:pt x="2846859" y="1589564"/>
                      <a:pt x="2770127" y="1591100"/>
                    </a:cubicBezTo>
                    <a:cubicBezTo>
                      <a:pt x="2767053" y="1590820"/>
                      <a:pt x="2763838" y="1590820"/>
                      <a:pt x="2760623" y="1590820"/>
                    </a:cubicBezTo>
                    <a:cubicBezTo>
                      <a:pt x="2757968" y="1590820"/>
                      <a:pt x="2755312" y="1590820"/>
                      <a:pt x="2752657" y="1590820"/>
                    </a:cubicBezTo>
                    <a:cubicBezTo>
                      <a:pt x="2736304" y="1591100"/>
                      <a:pt x="2719253" y="1591519"/>
                      <a:pt x="2706814" y="1580488"/>
                    </a:cubicBezTo>
                    <a:cubicBezTo>
                      <a:pt x="2686827" y="1515140"/>
                      <a:pt x="2679979" y="1444625"/>
                      <a:pt x="2663766" y="1377741"/>
                    </a:cubicBezTo>
                    <a:cubicBezTo>
                      <a:pt x="2710168" y="1369642"/>
                      <a:pt x="2756430" y="1369502"/>
                      <a:pt x="2803671" y="1365593"/>
                    </a:cubicBezTo>
                    <a:close/>
                    <a:moveTo>
                      <a:pt x="3349175" y="1360287"/>
                    </a:moveTo>
                    <a:cubicBezTo>
                      <a:pt x="3351132" y="1429544"/>
                      <a:pt x="3362592" y="1504108"/>
                      <a:pt x="3352529" y="1574204"/>
                    </a:cubicBezTo>
                    <a:cubicBezTo>
                      <a:pt x="3345820" y="1574763"/>
                      <a:pt x="3339391" y="1575321"/>
                      <a:pt x="3332682" y="1575880"/>
                    </a:cubicBezTo>
                    <a:cubicBezTo>
                      <a:pt x="3311857" y="1577695"/>
                      <a:pt x="3287818" y="1579231"/>
                      <a:pt x="3263778" y="1579510"/>
                    </a:cubicBezTo>
                    <a:cubicBezTo>
                      <a:pt x="3227020" y="1578952"/>
                      <a:pt x="3193336" y="1579371"/>
                      <a:pt x="3156019" y="1571132"/>
                    </a:cubicBezTo>
                    <a:cubicBezTo>
                      <a:pt x="3138129" y="1502852"/>
                      <a:pt x="3127926" y="1431360"/>
                      <a:pt x="3122615" y="1359588"/>
                    </a:cubicBezTo>
                    <a:cubicBezTo>
                      <a:pt x="3150429" y="1360147"/>
                      <a:pt x="3178242" y="1358611"/>
                      <a:pt x="3205915" y="1357215"/>
                    </a:cubicBezTo>
                    <a:cubicBezTo>
                      <a:pt x="3253575" y="1354701"/>
                      <a:pt x="3301235" y="1352048"/>
                      <a:pt x="3349175" y="1360287"/>
                    </a:cubicBezTo>
                    <a:close/>
                    <a:moveTo>
                      <a:pt x="3798939" y="1344089"/>
                    </a:moveTo>
                    <a:cubicBezTo>
                      <a:pt x="3807465" y="1396033"/>
                      <a:pt x="3811937" y="1449093"/>
                      <a:pt x="3815851" y="1501874"/>
                    </a:cubicBezTo>
                    <a:cubicBezTo>
                      <a:pt x="3816270" y="1525891"/>
                      <a:pt x="3818227" y="1551723"/>
                      <a:pt x="3809701" y="1573925"/>
                    </a:cubicBezTo>
                    <a:cubicBezTo>
                      <a:pt x="3806347" y="1574623"/>
                      <a:pt x="3803132" y="1575042"/>
                      <a:pt x="3799778" y="1575461"/>
                    </a:cubicBezTo>
                    <a:cubicBezTo>
                      <a:pt x="3785941" y="1576438"/>
                      <a:pt x="3771126" y="1576019"/>
                      <a:pt x="3756450" y="1575740"/>
                    </a:cubicBezTo>
                    <a:cubicBezTo>
                      <a:pt x="3701663" y="1575321"/>
                      <a:pt x="3646176" y="1564569"/>
                      <a:pt x="3590270" y="1562894"/>
                    </a:cubicBezTo>
                    <a:cubicBezTo>
                      <a:pt x="3574896" y="1558286"/>
                      <a:pt x="3540933" y="1564849"/>
                      <a:pt x="3539116" y="1538319"/>
                    </a:cubicBezTo>
                    <a:cubicBezTo>
                      <a:pt x="3530450" y="1469898"/>
                      <a:pt x="3520247" y="1400082"/>
                      <a:pt x="3502078" y="1334315"/>
                    </a:cubicBezTo>
                    <a:cubicBezTo>
                      <a:pt x="3546244" y="1340040"/>
                      <a:pt x="3591108" y="1338504"/>
                      <a:pt x="3635973" y="1336689"/>
                    </a:cubicBezTo>
                    <a:cubicBezTo>
                      <a:pt x="3690481" y="1334734"/>
                      <a:pt x="3745269" y="1332639"/>
                      <a:pt x="3798939" y="1344089"/>
                    </a:cubicBezTo>
                    <a:close/>
                    <a:moveTo>
                      <a:pt x="4235985" y="1347859"/>
                    </a:moveTo>
                    <a:cubicBezTo>
                      <a:pt x="4238780" y="1390447"/>
                      <a:pt x="4245489" y="1434292"/>
                      <a:pt x="4245210" y="1477439"/>
                    </a:cubicBezTo>
                    <a:cubicBezTo>
                      <a:pt x="4231233" y="1499501"/>
                      <a:pt x="4218235" y="1522121"/>
                      <a:pt x="4206075" y="1545160"/>
                    </a:cubicBezTo>
                    <a:cubicBezTo>
                      <a:pt x="4163447" y="1549908"/>
                      <a:pt x="4120818" y="1554795"/>
                      <a:pt x="4078050" y="1558845"/>
                    </a:cubicBezTo>
                    <a:cubicBezTo>
                      <a:pt x="4049259" y="1559682"/>
                      <a:pt x="4018929" y="1567502"/>
                      <a:pt x="3991116" y="1556191"/>
                    </a:cubicBezTo>
                    <a:cubicBezTo>
                      <a:pt x="3970431" y="1483722"/>
                      <a:pt x="3959250" y="1407064"/>
                      <a:pt x="3946950" y="1331662"/>
                    </a:cubicBezTo>
                    <a:cubicBezTo>
                      <a:pt x="3982032" y="1334594"/>
                      <a:pt x="4017672" y="1333617"/>
                      <a:pt x="4053312" y="1332639"/>
                    </a:cubicBezTo>
                    <a:cubicBezTo>
                      <a:pt x="4114809" y="1330684"/>
                      <a:pt x="4176445" y="1329009"/>
                      <a:pt x="4235985" y="1347859"/>
                    </a:cubicBezTo>
                    <a:close/>
                    <a:moveTo>
                      <a:pt x="3853448" y="1123050"/>
                    </a:moveTo>
                    <a:cubicBezTo>
                      <a:pt x="3825075" y="1126681"/>
                      <a:pt x="3796424" y="1129055"/>
                      <a:pt x="3767911" y="1129194"/>
                    </a:cubicBezTo>
                    <a:cubicBezTo>
                      <a:pt x="3727240" y="1127239"/>
                      <a:pt x="3681676" y="1128775"/>
                      <a:pt x="3645337" y="1109087"/>
                    </a:cubicBezTo>
                    <a:cubicBezTo>
                      <a:pt x="3616546" y="1057283"/>
                      <a:pt x="3599215" y="999196"/>
                      <a:pt x="3593205" y="939154"/>
                    </a:cubicBezTo>
                    <a:cubicBezTo>
                      <a:pt x="3609557" y="941109"/>
                      <a:pt x="3620878" y="927844"/>
                      <a:pt x="3627727" y="914439"/>
                    </a:cubicBezTo>
                    <a:cubicBezTo>
                      <a:pt x="3641703" y="899638"/>
                      <a:pt x="3666581" y="901872"/>
                      <a:pt x="3685590" y="897962"/>
                    </a:cubicBezTo>
                    <a:cubicBezTo>
                      <a:pt x="3715359" y="893773"/>
                      <a:pt x="3745269" y="892377"/>
                      <a:pt x="3775179" y="894332"/>
                    </a:cubicBezTo>
                    <a:cubicBezTo>
                      <a:pt x="3803132" y="896566"/>
                      <a:pt x="3842965" y="899498"/>
                      <a:pt x="3844503" y="935244"/>
                    </a:cubicBezTo>
                    <a:cubicBezTo>
                      <a:pt x="3854147" y="996543"/>
                      <a:pt x="3870918" y="1061891"/>
                      <a:pt x="3853448" y="1123050"/>
                    </a:cubicBezTo>
                    <a:close/>
                    <a:moveTo>
                      <a:pt x="3567768" y="918349"/>
                    </a:moveTo>
                    <a:cubicBezTo>
                      <a:pt x="3568187" y="920024"/>
                      <a:pt x="3568606" y="921560"/>
                      <a:pt x="3569305" y="923236"/>
                    </a:cubicBezTo>
                    <a:cubicBezTo>
                      <a:pt x="3560500" y="991656"/>
                      <a:pt x="3571401" y="1062869"/>
                      <a:pt x="3595022" y="1127379"/>
                    </a:cubicBezTo>
                    <a:cubicBezTo>
                      <a:pt x="3619621" y="1186444"/>
                      <a:pt x="3703480" y="1183232"/>
                      <a:pt x="3757569" y="1188817"/>
                    </a:cubicBezTo>
                    <a:cubicBezTo>
                      <a:pt x="3769030" y="1187980"/>
                      <a:pt x="3781748" y="1188259"/>
                      <a:pt x="3794746" y="1188399"/>
                    </a:cubicBezTo>
                    <a:cubicBezTo>
                      <a:pt x="3805788" y="1188538"/>
                      <a:pt x="3816969" y="1188678"/>
                      <a:pt x="3828010" y="1188259"/>
                    </a:cubicBezTo>
                    <a:cubicBezTo>
                      <a:pt x="3815571" y="1204736"/>
                      <a:pt x="3803412" y="1221631"/>
                      <a:pt x="3789016" y="1236432"/>
                    </a:cubicBezTo>
                    <a:cubicBezTo>
                      <a:pt x="3777834" y="1246346"/>
                      <a:pt x="3759386" y="1258913"/>
                      <a:pt x="3755752" y="1273435"/>
                    </a:cubicBezTo>
                    <a:cubicBezTo>
                      <a:pt x="3723466" y="1270642"/>
                      <a:pt x="3690901" y="1272318"/>
                      <a:pt x="3658335" y="1273993"/>
                    </a:cubicBezTo>
                    <a:cubicBezTo>
                      <a:pt x="3629544" y="1275529"/>
                      <a:pt x="3600752" y="1276926"/>
                      <a:pt x="3572380" y="1275390"/>
                    </a:cubicBezTo>
                    <a:cubicBezTo>
                      <a:pt x="3552813" y="1273993"/>
                      <a:pt x="3525558" y="1271759"/>
                      <a:pt x="3504594" y="1272039"/>
                    </a:cubicBezTo>
                    <a:cubicBezTo>
                      <a:pt x="3497046" y="1272318"/>
                      <a:pt x="3490198" y="1276647"/>
                      <a:pt x="3485725" y="1283489"/>
                    </a:cubicBezTo>
                    <a:cubicBezTo>
                      <a:pt x="3477759" y="1275111"/>
                      <a:pt x="3464202" y="1283907"/>
                      <a:pt x="3464621" y="1297173"/>
                    </a:cubicBezTo>
                    <a:cubicBezTo>
                      <a:pt x="3465040" y="1299546"/>
                      <a:pt x="3465459" y="1301780"/>
                      <a:pt x="3465879" y="1304015"/>
                    </a:cubicBezTo>
                    <a:cubicBezTo>
                      <a:pt x="3460428" y="1307366"/>
                      <a:pt x="3455257" y="1311834"/>
                      <a:pt x="3451343" y="1315325"/>
                    </a:cubicBezTo>
                    <a:cubicBezTo>
                      <a:pt x="3442678" y="1323424"/>
                      <a:pt x="3420595" y="1349535"/>
                      <a:pt x="3400189" y="1378858"/>
                    </a:cubicBezTo>
                    <a:cubicBezTo>
                      <a:pt x="3399350" y="1359449"/>
                      <a:pt x="3397394" y="1340459"/>
                      <a:pt x="3391663" y="1322586"/>
                    </a:cubicBezTo>
                    <a:cubicBezTo>
                      <a:pt x="3391104" y="1321748"/>
                      <a:pt x="3390545" y="1321050"/>
                      <a:pt x="3389986" y="1320212"/>
                    </a:cubicBezTo>
                    <a:cubicBezTo>
                      <a:pt x="3407876" y="1298569"/>
                      <a:pt x="3422412" y="1265895"/>
                      <a:pt x="3433034" y="1251094"/>
                    </a:cubicBezTo>
                    <a:cubicBezTo>
                      <a:pt x="3456934" y="1208925"/>
                      <a:pt x="3477619" y="1164940"/>
                      <a:pt x="3497186" y="1120537"/>
                    </a:cubicBezTo>
                    <a:cubicBezTo>
                      <a:pt x="3499562" y="1114672"/>
                      <a:pt x="3501379" y="1108529"/>
                      <a:pt x="3498584" y="1102664"/>
                    </a:cubicBezTo>
                    <a:cubicBezTo>
                      <a:pt x="3494531" y="1097637"/>
                      <a:pt x="3489779" y="1096380"/>
                      <a:pt x="3484887" y="1097358"/>
                    </a:cubicBezTo>
                    <a:cubicBezTo>
                      <a:pt x="3493273" y="1064824"/>
                      <a:pt x="3492434" y="1031870"/>
                      <a:pt x="3486704" y="999196"/>
                    </a:cubicBezTo>
                    <a:cubicBezTo>
                      <a:pt x="3499422" y="992633"/>
                      <a:pt x="3509486" y="976017"/>
                      <a:pt x="3518151" y="964986"/>
                    </a:cubicBezTo>
                    <a:cubicBezTo>
                      <a:pt x="3530031" y="950185"/>
                      <a:pt x="3543728" y="935663"/>
                      <a:pt x="3558962" y="924074"/>
                    </a:cubicBezTo>
                    <a:cubicBezTo>
                      <a:pt x="3561758" y="922119"/>
                      <a:pt x="3564693" y="920164"/>
                      <a:pt x="3567768" y="918349"/>
                    </a:cubicBezTo>
                    <a:close/>
                    <a:moveTo>
                      <a:pt x="3005911" y="1118582"/>
                    </a:moveTo>
                    <a:cubicBezTo>
                      <a:pt x="2986903" y="1121933"/>
                      <a:pt x="2967476" y="1123330"/>
                      <a:pt x="2948328" y="1124726"/>
                    </a:cubicBezTo>
                    <a:cubicBezTo>
                      <a:pt x="2927084" y="1126262"/>
                      <a:pt x="2905979" y="1128217"/>
                      <a:pt x="2884735" y="1129613"/>
                    </a:cubicBezTo>
                    <a:lnTo>
                      <a:pt x="2888509" y="1129334"/>
                    </a:lnTo>
                    <a:cubicBezTo>
                      <a:pt x="2884036" y="1129334"/>
                      <a:pt x="2879424" y="1129334"/>
                      <a:pt x="2874672" y="1129473"/>
                    </a:cubicBezTo>
                    <a:cubicBezTo>
                      <a:pt x="2855943" y="1130032"/>
                      <a:pt x="2835817" y="1130730"/>
                      <a:pt x="2821840" y="1118303"/>
                    </a:cubicBezTo>
                    <a:cubicBezTo>
                      <a:pt x="2790393" y="1063008"/>
                      <a:pt x="2778373" y="999475"/>
                      <a:pt x="2767612" y="937199"/>
                    </a:cubicBezTo>
                    <a:cubicBezTo>
                      <a:pt x="2768450" y="937339"/>
                      <a:pt x="2769429" y="937339"/>
                      <a:pt x="2770127" y="936920"/>
                    </a:cubicBezTo>
                    <a:cubicBezTo>
                      <a:pt x="2783545" y="949906"/>
                      <a:pt x="2804090" y="942924"/>
                      <a:pt x="2820862" y="939573"/>
                    </a:cubicBezTo>
                    <a:cubicBezTo>
                      <a:pt x="2871876" y="929240"/>
                      <a:pt x="2934631" y="924632"/>
                      <a:pt x="2986484" y="939433"/>
                    </a:cubicBezTo>
                    <a:cubicBezTo>
                      <a:pt x="3000041" y="997241"/>
                      <a:pt x="3020028" y="1059378"/>
                      <a:pt x="3005911" y="1118582"/>
                    </a:cubicBezTo>
                    <a:close/>
                    <a:moveTo>
                      <a:pt x="2244890" y="1378858"/>
                    </a:moveTo>
                    <a:cubicBezTo>
                      <a:pt x="2244890" y="1378858"/>
                      <a:pt x="2244890" y="1378718"/>
                      <a:pt x="2245030" y="1378718"/>
                    </a:cubicBezTo>
                    <a:cubicBezTo>
                      <a:pt x="2283325" y="1370480"/>
                      <a:pt x="2322459" y="1365174"/>
                      <a:pt x="2361594" y="1361543"/>
                    </a:cubicBezTo>
                    <a:cubicBezTo>
                      <a:pt x="2408415" y="1352607"/>
                      <a:pt x="2457193" y="1346742"/>
                      <a:pt x="2503735" y="1360007"/>
                    </a:cubicBezTo>
                    <a:cubicBezTo>
                      <a:pt x="2521066" y="1434571"/>
                      <a:pt x="2532107" y="1513464"/>
                      <a:pt x="2536720" y="1590820"/>
                    </a:cubicBezTo>
                    <a:cubicBezTo>
                      <a:pt x="2534344" y="1591239"/>
                      <a:pt x="2532107" y="1591519"/>
                      <a:pt x="2529871" y="1591658"/>
                    </a:cubicBezTo>
                    <a:cubicBezTo>
                      <a:pt x="2515615" y="1592775"/>
                      <a:pt x="2501499" y="1592636"/>
                      <a:pt x="2487242" y="1592496"/>
                    </a:cubicBezTo>
                    <a:cubicBezTo>
                      <a:pt x="2453140" y="1593334"/>
                      <a:pt x="2419456" y="1586213"/>
                      <a:pt x="2385214" y="1585794"/>
                    </a:cubicBezTo>
                    <a:cubicBezTo>
                      <a:pt x="2378365" y="1585654"/>
                      <a:pt x="2371517" y="1585794"/>
                      <a:pt x="2364529" y="1585794"/>
                    </a:cubicBezTo>
                    <a:cubicBezTo>
                      <a:pt x="2339930" y="1586213"/>
                      <a:pt x="2315052" y="1586492"/>
                      <a:pt x="2291571" y="1576857"/>
                    </a:cubicBezTo>
                    <a:cubicBezTo>
                      <a:pt x="2269209" y="1515000"/>
                      <a:pt x="2255512" y="1448674"/>
                      <a:pt x="2240557" y="1382907"/>
                    </a:cubicBezTo>
                    <a:cubicBezTo>
                      <a:pt x="2242094" y="1381511"/>
                      <a:pt x="2243492" y="1380114"/>
                      <a:pt x="2244890" y="1378858"/>
                    </a:cubicBezTo>
                    <a:close/>
                    <a:moveTo>
                      <a:pt x="1920774" y="1398546"/>
                    </a:moveTo>
                    <a:cubicBezTo>
                      <a:pt x="1964101" y="1387515"/>
                      <a:pt x="2007848" y="1373272"/>
                      <a:pt x="2052293" y="1373272"/>
                    </a:cubicBezTo>
                    <a:cubicBezTo>
                      <a:pt x="2059701" y="1373272"/>
                      <a:pt x="2066969" y="1373691"/>
                      <a:pt x="2074376" y="1374529"/>
                    </a:cubicBezTo>
                    <a:cubicBezTo>
                      <a:pt x="2081504" y="1421725"/>
                      <a:pt x="2091008" y="1472831"/>
                      <a:pt x="2102329" y="1521004"/>
                    </a:cubicBezTo>
                    <a:cubicBezTo>
                      <a:pt x="2099115" y="1529941"/>
                      <a:pt x="2101910" y="1539994"/>
                      <a:pt x="2108479" y="1546557"/>
                    </a:cubicBezTo>
                    <a:cubicBezTo>
                      <a:pt x="2108619" y="1547395"/>
                      <a:pt x="2108898" y="1548232"/>
                      <a:pt x="2109038" y="1548931"/>
                    </a:cubicBezTo>
                    <a:cubicBezTo>
                      <a:pt x="2114489" y="1574064"/>
                      <a:pt x="2124272" y="1599198"/>
                      <a:pt x="2122735" y="1625589"/>
                    </a:cubicBezTo>
                    <a:cubicBezTo>
                      <a:pt x="2062776" y="1635922"/>
                      <a:pt x="1999043" y="1626008"/>
                      <a:pt x="1937965" y="1636201"/>
                    </a:cubicBezTo>
                    <a:cubicBezTo>
                      <a:pt x="1920215" y="1637179"/>
                      <a:pt x="1901626" y="1638435"/>
                      <a:pt x="1884854" y="1629918"/>
                    </a:cubicBezTo>
                    <a:cubicBezTo>
                      <a:pt x="1850472" y="1565826"/>
                      <a:pt x="1833840" y="1488609"/>
                      <a:pt x="1813155" y="1416140"/>
                    </a:cubicBezTo>
                    <a:cubicBezTo>
                      <a:pt x="1848655" y="1406226"/>
                      <a:pt x="1885274" y="1407064"/>
                      <a:pt x="1920774" y="1398546"/>
                    </a:cubicBezTo>
                    <a:close/>
                    <a:moveTo>
                      <a:pt x="2172212" y="1126402"/>
                    </a:moveTo>
                    <a:cubicBezTo>
                      <a:pt x="2125390" y="1130591"/>
                      <a:pt x="2079687" y="1142040"/>
                      <a:pt x="2032726" y="1145671"/>
                    </a:cubicBezTo>
                    <a:cubicBezTo>
                      <a:pt x="1993312" y="1153351"/>
                      <a:pt x="1974863" y="1122073"/>
                      <a:pt x="1960048" y="1091214"/>
                    </a:cubicBezTo>
                    <a:cubicBezTo>
                      <a:pt x="1941320" y="1051977"/>
                      <a:pt x="1927064" y="1012880"/>
                      <a:pt x="1913227" y="971409"/>
                    </a:cubicBezTo>
                    <a:cubicBezTo>
                      <a:pt x="1932095" y="969315"/>
                      <a:pt x="1949146" y="956049"/>
                      <a:pt x="1969273" y="954095"/>
                    </a:cubicBezTo>
                    <a:cubicBezTo>
                      <a:pt x="1997785" y="951860"/>
                      <a:pt x="2046143" y="936222"/>
                      <a:pt x="2085417" y="936222"/>
                    </a:cubicBezTo>
                    <a:cubicBezTo>
                      <a:pt x="2109457" y="936222"/>
                      <a:pt x="2130282" y="942086"/>
                      <a:pt x="2140904" y="960657"/>
                    </a:cubicBezTo>
                    <a:cubicBezTo>
                      <a:pt x="2151387" y="982300"/>
                      <a:pt x="2156698" y="1005759"/>
                      <a:pt x="2162848" y="1028798"/>
                    </a:cubicBezTo>
                    <a:cubicBezTo>
                      <a:pt x="2169277" y="1060355"/>
                      <a:pt x="2184371" y="1094705"/>
                      <a:pt x="2172212" y="1126402"/>
                    </a:cubicBezTo>
                    <a:close/>
                    <a:moveTo>
                      <a:pt x="4688126" y="1536364"/>
                    </a:moveTo>
                    <a:cubicBezTo>
                      <a:pt x="4602729" y="1530080"/>
                      <a:pt x="4517053" y="1523657"/>
                      <a:pt x="4431796" y="1537620"/>
                    </a:cubicBezTo>
                    <a:cubicBezTo>
                      <a:pt x="4427044" y="1537900"/>
                      <a:pt x="4422292" y="1538039"/>
                      <a:pt x="4417680" y="1537760"/>
                    </a:cubicBezTo>
                    <a:cubicBezTo>
                      <a:pt x="4417121" y="1537620"/>
                      <a:pt x="4416562" y="1537620"/>
                      <a:pt x="4416143" y="1537481"/>
                    </a:cubicBezTo>
                    <a:cubicBezTo>
                      <a:pt x="4404402" y="1481348"/>
                      <a:pt x="4400489" y="1422982"/>
                      <a:pt x="4392941" y="1365872"/>
                    </a:cubicBezTo>
                    <a:cubicBezTo>
                      <a:pt x="4403005" y="1363777"/>
                      <a:pt x="4388329" y="1348557"/>
                      <a:pt x="4388888" y="1341297"/>
                    </a:cubicBezTo>
                    <a:cubicBezTo>
                      <a:pt x="4400628" y="1353445"/>
                      <a:pt x="4419078" y="1347440"/>
                      <a:pt x="4425507" y="1330266"/>
                    </a:cubicBezTo>
                    <a:cubicBezTo>
                      <a:pt x="4454857" y="1318257"/>
                      <a:pt x="4487842" y="1323982"/>
                      <a:pt x="4518311" y="1319235"/>
                    </a:cubicBezTo>
                    <a:cubicBezTo>
                      <a:pt x="4572680" y="1312393"/>
                      <a:pt x="4629704" y="1302060"/>
                      <a:pt x="4683234" y="1320910"/>
                    </a:cubicBezTo>
                    <a:cubicBezTo>
                      <a:pt x="4687147" y="1390587"/>
                      <a:pt x="4696232" y="1465709"/>
                      <a:pt x="4688126" y="1536364"/>
                    </a:cubicBezTo>
                    <a:close/>
                    <a:moveTo>
                      <a:pt x="5115807" y="1515279"/>
                    </a:moveTo>
                    <a:cubicBezTo>
                      <a:pt x="5115947" y="1515279"/>
                      <a:pt x="5115947" y="1515419"/>
                      <a:pt x="5116087" y="1515419"/>
                    </a:cubicBezTo>
                    <a:cubicBezTo>
                      <a:pt x="5115807" y="1528544"/>
                      <a:pt x="5114969" y="1541809"/>
                      <a:pt x="5113152" y="1555074"/>
                    </a:cubicBezTo>
                    <a:cubicBezTo>
                      <a:pt x="5105884" y="1554935"/>
                      <a:pt x="5098476" y="1554237"/>
                      <a:pt x="5091348" y="1553678"/>
                    </a:cubicBezTo>
                    <a:cubicBezTo>
                      <a:pt x="5016294" y="1541390"/>
                      <a:pt x="4937327" y="1555214"/>
                      <a:pt x="4863251" y="1535386"/>
                    </a:cubicBezTo>
                    <a:cubicBezTo>
                      <a:pt x="4845641" y="1469619"/>
                      <a:pt x="4838653" y="1401199"/>
                      <a:pt x="4829428" y="1331941"/>
                    </a:cubicBezTo>
                    <a:cubicBezTo>
                      <a:pt x="4829987" y="1330964"/>
                      <a:pt x="4830686" y="1330126"/>
                      <a:pt x="4831245" y="1329149"/>
                    </a:cubicBezTo>
                    <a:cubicBezTo>
                      <a:pt x="4838094" y="1336549"/>
                      <a:pt x="4847877" y="1336968"/>
                      <a:pt x="4856822" y="1335991"/>
                    </a:cubicBezTo>
                    <a:cubicBezTo>
                      <a:pt x="4879744" y="1336968"/>
                      <a:pt x="4903085" y="1336549"/>
                      <a:pt x="4926426" y="1336130"/>
                    </a:cubicBezTo>
                    <a:cubicBezTo>
                      <a:pt x="4985965" y="1335013"/>
                      <a:pt x="5046065" y="1334036"/>
                      <a:pt x="5102949" y="1355958"/>
                    </a:cubicBezTo>
                    <a:cubicBezTo>
                      <a:pt x="5106723" y="1395474"/>
                      <a:pt x="5113012" y="1434990"/>
                      <a:pt x="5115388" y="1474646"/>
                    </a:cubicBezTo>
                    <a:cubicBezTo>
                      <a:pt x="5105185" y="1488749"/>
                      <a:pt x="5099455" y="1503131"/>
                      <a:pt x="5115807" y="1515279"/>
                    </a:cubicBezTo>
                    <a:close/>
                    <a:moveTo>
                      <a:pt x="4695114" y="1106713"/>
                    </a:moveTo>
                    <a:cubicBezTo>
                      <a:pt x="4683653" y="1110623"/>
                      <a:pt x="4677504" y="1111740"/>
                      <a:pt x="4663667" y="1112857"/>
                    </a:cubicBezTo>
                    <a:cubicBezTo>
                      <a:pt x="4659334" y="1112857"/>
                      <a:pt x="4655001" y="1112718"/>
                      <a:pt x="4650669" y="1112718"/>
                    </a:cubicBezTo>
                    <a:cubicBezTo>
                      <a:pt x="4646336" y="1112718"/>
                      <a:pt x="4642003" y="1112718"/>
                      <a:pt x="4637671" y="1112718"/>
                    </a:cubicBezTo>
                    <a:cubicBezTo>
                      <a:pt x="4597278" y="1112857"/>
                      <a:pt x="4556187" y="1113136"/>
                      <a:pt x="4517612" y="1099173"/>
                    </a:cubicBezTo>
                    <a:cubicBezTo>
                      <a:pt x="4497346" y="1046532"/>
                      <a:pt x="4502657" y="990818"/>
                      <a:pt x="4499443" y="933987"/>
                    </a:cubicBezTo>
                    <a:cubicBezTo>
                      <a:pt x="4504194" y="934267"/>
                      <a:pt x="4508946" y="933429"/>
                      <a:pt x="4513419" y="931614"/>
                    </a:cubicBezTo>
                    <a:cubicBezTo>
                      <a:pt x="4520128" y="928681"/>
                      <a:pt x="4525020" y="923794"/>
                      <a:pt x="4528514" y="917650"/>
                    </a:cubicBezTo>
                    <a:cubicBezTo>
                      <a:pt x="4577152" y="900476"/>
                      <a:pt x="4636273" y="895728"/>
                      <a:pt x="4684352" y="915696"/>
                    </a:cubicBezTo>
                    <a:cubicBezTo>
                      <a:pt x="4689523" y="938595"/>
                      <a:pt x="4690781" y="962333"/>
                      <a:pt x="4694275" y="985512"/>
                    </a:cubicBezTo>
                    <a:cubicBezTo>
                      <a:pt x="4698468" y="1025307"/>
                      <a:pt x="4712724" y="1068733"/>
                      <a:pt x="4695114" y="1106713"/>
                    </a:cubicBezTo>
                    <a:close/>
                    <a:moveTo>
                      <a:pt x="5043688" y="1119141"/>
                    </a:moveTo>
                    <a:cubicBezTo>
                      <a:pt x="5008887" y="1123190"/>
                      <a:pt x="4974784" y="1131987"/>
                      <a:pt x="4939983" y="1135059"/>
                    </a:cubicBezTo>
                    <a:cubicBezTo>
                      <a:pt x="4910073" y="1135059"/>
                      <a:pt x="4870100" y="1130730"/>
                      <a:pt x="4853468" y="1102524"/>
                    </a:cubicBezTo>
                    <a:cubicBezTo>
                      <a:pt x="4840050" y="1048905"/>
                      <a:pt x="4835718" y="993192"/>
                      <a:pt x="4824676" y="939014"/>
                    </a:cubicBezTo>
                    <a:cubicBezTo>
                      <a:pt x="4837535" y="937478"/>
                      <a:pt x="4844663" y="926726"/>
                      <a:pt x="4851651" y="917092"/>
                    </a:cubicBezTo>
                    <a:cubicBezTo>
                      <a:pt x="4879324" y="904665"/>
                      <a:pt x="4910632" y="898800"/>
                      <a:pt x="4942079" y="898800"/>
                    </a:cubicBezTo>
                    <a:cubicBezTo>
                      <a:pt x="4972268" y="898800"/>
                      <a:pt x="5002737" y="904106"/>
                      <a:pt x="5030271" y="914160"/>
                    </a:cubicBezTo>
                    <a:cubicBezTo>
                      <a:pt x="5069405" y="920722"/>
                      <a:pt x="5059482" y="1089259"/>
                      <a:pt x="5043688" y="1119141"/>
                    </a:cubicBezTo>
                    <a:close/>
                    <a:moveTo>
                      <a:pt x="4537319" y="650952"/>
                    </a:moveTo>
                    <a:cubicBezTo>
                      <a:pt x="4534104" y="673014"/>
                      <a:pt x="4534104" y="698566"/>
                      <a:pt x="4520128" y="716858"/>
                    </a:cubicBezTo>
                    <a:cubicBezTo>
                      <a:pt x="4495669" y="722304"/>
                      <a:pt x="4470232" y="724538"/>
                      <a:pt x="4445214" y="724678"/>
                    </a:cubicBezTo>
                    <a:cubicBezTo>
                      <a:pt x="4400489" y="726912"/>
                      <a:pt x="4352130" y="711133"/>
                      <a:pt x="4336616" y="665055"/>
                    </a:cubicBezTo>
                    <a:cubicBezTo>
                      <a:pt x="4342347" y="658771"/>
                      <a:pt x="4345561" y="650253"/>
                      <a:pt x="4344024" y="641736"/>
                    </a:cubicBezTo>
                    <a:cubicBezTo>
                      <a:pt x="4337175" y="601661"/>
                      <a:pt x="4332423" y="557537"/>
                      <a:pt x="4347658" y="518719"/>
                    </a:cubicBezTo>
                    <a:cubicBezTo>
                      <a:pt x="4367923" y="515927"/>
                      <a:pt x="4417260" y="507269"/>
                      <a:pt x="4458491" y="507269"/>
                    </a:cubicBezTo>
                    <a:cubicBezTo>
                      <a:pt x="4488960" y="507269"/>
                      <a:pt x="4515236" y="512017"/>
                      <a:pt x="4522084" y="527377"/>
                    </a:cubicBezTo>
                    <a:cubicBezTo>
                      <a:pt x="4540114" y="565776"/>
                      <a:pt x="4539835" y="609481"/>
                      <a:pt x="4537319" y="650952"/>
                    </a:cubicBezTo>
                    <a:close/>
                    <a:moveTo>
                      <a:pt x="3387191" y="687675"/>
                    </a:moveTo>
                    <a:cubicBezTo>
                      <a:pt x="3384815" y="688234"/>
                      <a:pt x="3382439" y="688932"/>
                      <a:pt x="3379923" y="689490"/>
                    </a:cubicBezTo>
                    <a:cubicBezTo>
                      <a:pt x="3363710" y="692562"/>
                      <a:pt x="3347358" y="694238"/>
                      <a:pt x="3331005" y="695494"/>
                    </a:cubicBezTo>
                    <a:cubicBezTo>
                      <a:pt x="3322340" y="695355"/>
                      <a:pt x="3313255" y="695494"/>
                      <a:pt x="3304310" y="695634"/>
                    </a:cubicBezTo>
                    <a:cubicBezTo>
                      <a:pt x="3272164" y="696332"/>
                      <a:pt x="3238620" y="697030"/>
                      <a:pt x="3210667" y="681810"/>
                    </a:cubicBezTo>
                    <a:cubicBezTo>
                      <a:pt x="3196691" y="659749"/>
                      <a:pt x="3194315" y="632101"/>
                      <a:pt x="3188305" y="606967"/>
                    </a:cubicBezTo>
                    <a:cubicBezTo>
                      <a:pt x="3192777" y="600265"/>
                      <a:pt x="3194455" y="591747"/>
                      <a:pt x="3192218" y="583509"/>
                    </a:cubicBezTo>
                    <a:cubicBezTo>
                      <a:pt x="3184252" y="556699"/>
                      <a:pt x="3177962" y="527237"/>
                      <a:pt x="3189004" y="500427"/>
                    </a:cubicBezTo>
                    <a:cubicBezTo>
                      <a:pt x="3221010" y="492189"/>
                      <a:pt x="3252457" y="489396"/>
                      <a:pt x="3285022" y="489396"/>
                    </a:cubicBezTo>
                    <a:cubicBezTo>
                      <a:pt x="3296763" y="489396"/>
                      <a:pt x="3308643" y="489815"/>
                      <a:pt x="3320802" y="490374"/>
                    </a:cubicBezTo>
                    <a:cubicBezTo>
                      <a:pt x="3357141" y="489955"/>
                      <a:pt x="3380342" y="506990"/>
                      <a:pt x="3383837" y="543993"/>
                    </a:cubicBezTo>
                    <a:cubicBezTo>
                      <a:pt x="3390266" y="590491"/>
                      <a:pt x="3407876" y="642713"/>
                      <a:pt x="3387191" y="687675"/>
                    </a:cubicBezTo>
                    <a:close/>
                    <a:moveTo>
                      <a:pt x="2605903" y="697449"/>
                    </a:moveTo>
                    <a:cubicBezTo>
                      <a:pt x="2605764" y="697449"/>
                      <a:pt x="2605484" y="697449"/>
                      <a:pt x="2605344" y="697589"/>
                    </a:cubicBezTo>
                    <a:cubicBezTo>
                      <a:pt x="2601012" y="698287"/>
                      <a:pt x="2596679" y="698706"/>
                      <a:pt x="2592346" y="698985"/>
                    </a:cubicBezTo>
                    <a:cubicBezTo>
                      <a:pt x="2547621" y="700382"/>
                      <a:pt x="2502477" y="700521"/>
                      <a:pt x="2458172" y="692981"/>
                    </a:cubicBezTo>
                    <a:cubicBezTo>
                      <a:pt x="2438884" y="691864"/>
                      <a:pt x="2434411" y="673293"/>
                      <a:pt x="2428821" y="657933"/>
                    </a:cubicBezTo>
                    <a:cubicBezTo>
                      <a:pt x="2427842" y="656118"/>
                      <a:pt x="2428262" y="654163"/>
                      <a:pt x="2427982" y="652069"/>
                    </a:cubicBezTo>
                    <a:cubicBezTo>
                      <a:pt x="2425606" y="607247"/>
                      <a:pt x="2414006" y="560749"/>
                      <a:pt x="2425327" y="516485"/>
                    </a:cubicBezTo>
                    <a:cubicBezTo>
                      <a:pt x="2454398" y="503779"/>
                      <a:pt x="2486544" y="497495"/>
                      <a:pt x="2518690" y="497495"/>
                    </a:cubicBezTo>
                    <a:cubicBezTo>
                      <a:pt x="2541751" y="497495"/>
                      <a:pt x="2564812" y="500707"/>
                      <a:pt x="2586895" y="507130"/>
                    </a:cubicBezTo>
                    <a:cubicBezTo>
                      <a:pt x="2599474" y="532403"/>
                      <a:pt x="2599754" y="561866"/>
                      <a:pt x="2604366" y="589234"/>
                    </a:cubicBezTo>
                    <a:cubicBezTo>
                      <a:pt x="2607580" y="624840"/>
                      <a:pt x="2616525" y="662122"/>
                      <a:pt x="2605903" y="697449"/>
                    </a:cubicBezTo>
                    <a:close/>
                    <a:moveTo>
                      <a:pt x="2361733" y="599846"/>
                    </a:moveTo>
                    <a:cubicBezTo>
                      <a:pt x="2365228" y="621070"/>
                      <a:pt x="2369560" y="641875"/>
                      <a:pt x="2374452" y="662960"/>
                    </a:cubicBezTo>
                    <a:cubicBezTo>
                      <a:pt x="2376548" y="671617"/>
                      <a:pt x="2383117" y="678180"/>
                      <a:pt x="2391084" y="681112"/>
                    </a:cubicBezTo>
                    <a:cubicBezTo>
                      <a:pt x="2400588" y="769221"/>
                      <a:pt x="2514916" y="751627"/>
                      <a:pt x="2579348" y="758469"/>
                    </a:cubicBezTo>
                    <a:cubicBezTo>
                      <a:pt x="2584519" y="759027"/>
                      <a:pt x="2589411" y="759307"/>
                      <a:pt x="2594163" y="759307"/>
                    </a:cubicBezTo>
                    <a:cubicBezTo>
                      <a:pt x="2582423" y="777459"/>
                      <a:pt x="2572499" y="794355"/>
                      <a:pt x="2567747" y="799521"/>
                    </a:cubicBezTo>
                    <a:cubicBezTo>
                      <a:pt x="2557684" y="814601"/>
                      <a:pt x="2535881" y="834429"/>
                      <a:pt x="2541751" y="852163"/>
                    </a:cubicBezTo>
                    <a:cubicBezTo>
                      <a:pt x="2540214" y="856910"/>
                      <a:pt x="2540074" y="862077"/>
                      <a:pt x="2542170" y="865986"/>
                    </a:cubicBezTo>
                    <a:cubicBezTo>
                      <a:pt x="2506390" y="863054"/>
                      <a:pt x="2468095" y="867662"/>
                      <a:pt x="2437207" y="868779"/>
                    </a:cubicBezTo>
                    <a:cubicBezTo>
                      <a:pt x="2397793" y="875621"/>
                      <a:pt x="2325255" y="872130"/>
                      <a:pt x="2308203" y="915416"/>
                    </a:cubicBezTo>
                    <a:cubicBezTo>
                      <a:pt x="2293388" y="919745"/>
                      <a:pt x="2289475" y="935384"/>
                      <a:pt x="2289754" y="953955"/>
                    </a:cubicBezTo>
                    <a:cubicBezTo>
                      <a:pt x="2264317" y="965265"/>
                      <a:pt x="2238600" y="991935"/>
                      <a:pt x="2225882" y="1007295"/>
                    </a:cubicBezTo>
                    <a:cubicBezTo>
                      <a:pt x="2224903" y="1008412"/>
                      <a:pt x="2223925" y="1009668"/>
                      <a:pt x="2222807" y="1010925"/>
                    </a:cubicBezTo>
                    <a:cubicBezTo>
                      <a:pt x="2213442" y="971968"/>
                      <a:pt x="2203799" y="930078"/>
                      <a:pt x="2175566" y="902849"/>
                    </a:cubicBezTo>
                    <a:cubicBezTo>
                      <a:pt x="2204498" y="921979"/>
                      <a:pt x="2223366" y="879531"/>
                      <a:pt x="2237622" y="859144"/>
                    </a:cubicBezTo>
                    <a:cubicBezTo>
                      <a:pt x="2261102" y="819628"/>
                      <a:pt x="2292410" y="783184"/>
                      <a:pt x="2308902" y="740317"/>
                    </a:cubicBezTo>
                    <a:cubicBezTo>
                      <a:pt x="2309881" y="732497"/>
                      <a:pt x="2305827" y="726214"/>
                      <a:pt x="2299957" y="722444"/>
                    </a:cubicBezTo>
                    <a:cubicBezTo>
                      <a:pt x="2301355" y="716998"/>
                      <a:pt x="2302333" y="711552"/>
                      <a:pt x="2302752" y="706107"/>
                    </a:cubicBezTo>
                    <a:cubicBezTo>
                      <a:pt x="2306107" y="660447"/>
                      <a:pt x="2291991" y="615345"/>
                      <a:pt x="2281928" y="571221"/>
                    </a:cubicBezTo>
                    <a:cubicBezTo>
                      <a:pt x="2281648" y="570244"/>
                      <a:pt x="2281368" y="569266"/>
                      <a:pt x="2281089" y="568289"/>
                    </a:cubicBezTo>
                    <a:cubicBezTo>
                      <a:pt x="2301634" y="574293"/>
                      <a:pt x="2315471" y="547484"/>
                      <a:pt x="2329587" y="534777"/>
                    </a:cubicBezTo>
                    <a:cubicBezTo>
                      <a:pt x="2339091" y="526818"/>
                      <a:pt x="2349434" y="518719"/>
                      <a:pt x="2360615" y="512436"/>
                    </a:cubicBezTo>
                    <a:cubicBezTo>
                      <a:pt x="2354466" y="540781"/>
                      <a:pt x="2358239" y="573316"/>
                      <a:pt x="2361733" y="599846"/>
                    </a:cubicBezTo>
                    <a:close/>
                    <a:moveTo>
                      <a:pt x="1112512" y="846996"/>
                    </a:moveTo>
                    <a:cubicBezTo>
                      <a:pt x="977359" y="871711"/>
                      <a:pt x="843883" y="929938"/>
                      <a:pt x="703559" y="925191"/>
                    </a:cubicBezTo>
                    <a:cubicBezTo>
                      <a:pt x="675326" y="924074"/>
                      <a:pt x="651007" y="925749"/>
                      <a:pt x="622355" y="919466"/>
                    </a:cubicBezTo>
                    <a:cubicBezTo>
                      <a:pt x="591607" y="872130"/>
                      <a:pt x="572739" y="818651"/>
                      <a:pt x="555967" y="764613"/>
                    </a:cubicBezTo>
                    <a:cubicBezTo>
                      <a:pt x="607540" y="735569"/>
                      <a:pt x="668198" y="725516"/>
                      <a:pt x="726480" y="715741"/>
                    </a:cubicBezTo>
                    <a:cubicBezTo>
                      <a:pt x="782806" y="706665"/>
                      <a:pt x="838292" y="692981"/>
                      <a:pt x="894199" y="681950"/>
                    </a:cubicBezTo>
                    <a:cubicBezTo>
                      <a:pt x="933473" y="673991"/>
                      <a:pt x="972886" y="666590"/>
                      <a:pt x="1012999" y="663658"/>
                    </a:cubicBezTo>
                    <a:cubicBezTo>
                      <a:pt x="1016074" y="663239"/>
                      <a:pt x="1019149" y="663100"/>
                      <a:pt x="1022084" y="663100"/>
                    </a:cubicBezTo>
                    <a:cubicBezTo>
                      <a:pt x="1038995" y="663100"/>
                      <a:pt x="1051015" y="670221"/>
                      <a:pt x="1057165" y="688653"/>
                    </a:cubicBezTo>
                    <a:cubicBezTo>
                      <a:pt x="1077571" y="738222"/>
                      <a:pt x="1109996" y="792120"/>
                      <a:pt x="1112512" y="846996"/>
                    </a:cubicBezTo>
                    <a:close/>
                    <a:moveTo>
                      <a:pt x="497824" y="1170944"/>
                    </a:moveTo>
                    <a:cubicBezTo>
                      <a:pt x="519767" y="1136036"/>
                      <a:pt x="543667" y="1102524"/>
                      <a:pt x="564912" y="1067197"/>
                    </a:cubicBezTo>
                    <a:cubicBezTo>
                      <a:pt x="582522" y="1038433"/>
                      <a:pt x="598316" y="1008691"/>
                      <a:pt x="616066" y="980066"/>
                    </a:cubicBezTo>
                    <a:cubicBezTo>
                      <a:pt x="637869" y="985791"/>
                      <a:pt x="663306" y="985652"/>
                      <a:pt x="690561" y="986769"/>
                    </a:cubicBezTo>
                    <a:cubicBezTo>
                      <a:pt x="701742" y="987467"/>
                      <a:pt x="712923" y="987886"/>
                      <a:pt x="724104" y="987886"/>
                    </a:cubicBezTo>
                    <a:cubicBezTo>
                      <a:pt x="848076" y="987886"/>
                      <a:pt x="966457" y="943203"/>
                      <a:pt x="1087075" y="917092"/>
                    </a:cubicBezTo>
                    <a:cubicBezTo>
                      <a:pt x="1070303" y="939992"/>
                      <a:pt x="1055767" y="964986"/>
                      <a:pt x="1082602" y="982859"/>
                    </a:cubicBezTo>
                    <a:cubicBezTo>
                      <a:pt x="1087354" y="985093"/>
                      <a:pt x="1091687" y="986210"/>
                      <a:pt x="1095600" y="986350"/>
                    </a:cubicBezTo>
                    <a:cubicBezTo>
                      <a:pt x="1084838" y="988444"/>
                      <a:pt x="1074216" y="990539"/>
                      <a:pt x="1063734" y="992075"/>
                    </a:cubicBezTo>
                    <a:cubicBezTo>
                      <a:pt x="1009505" y="1012042"/>
                      <a:pt x="662328" y="1050721"/>
                      <a:pt x="680358" y="1111321"/>
                    </a:cubicBezTo>
                    <a:cubicBezTo>
                      <a:pt x="678401" y="1111880"/>
                      <a:pt x="677143" y="1112997"/>
                      <a:pt x="675466" y="1113835"/>
                    </a:cubicBezTo>
                    <a:cubicBezTo>
                      <a:pt x="675047" y="1104758"/>
                      <a:pt x="666661" y="1096380"/>
                      <a:pt x="656877" y="1098615"/>
                    </a:cubicBezTo>
                    <a:cubicBezTo>
                      <a:pt x="647513" y="1100569"/>
                      <a:pt x="639267" y="1106015"/>
                      <a:pt x="631580" y="1111740"/>
                    </a:cubicBezTo>
                    <a:cubicBezTo>
                      <a:pt x="585317" y="1150837"/>
                      <a:pt x="550376" y="1200966"/>
                      <a:pt x="516693" y="1250814"/>
                    </a:cubicBezTo>
                    <a:cubicBezTo>
                      <a:pt x="515435" y="1253188"/>
                      <a:pt x="513897" y="1255702"/>
                      <a:pt x="512220" y="1258215"/>
                    </a:cubicBezTo>
                    <a:cubicBezTo>
                      <a:pt x="508866" y="1250675"/>
                      <a:pt x="505511" y="1243274"/>
                      <a:pt x="502157" y="1235874"/>
                    </a:cubicBezTo>
                    <a:cubicBezTo>
                      <a:pt x="495309" y="1221212"/>
                      <a:pt x="488320" y="1206551"/>
                      <a:pt x="481192" y="1191889"/>
                    </a:cubicBezTo>
                    <a:cubicBezTo>
                      <a:pt x="481192" y="1191889"/>
                      <a:pt x="481192" y="1191889"/>
                      <a:pt x="481192" y="1191750"/>
                    </a:cubicBezTo>
                    <a:cubicBezTo>
                      <a:pt x="488460" y="1187002"/>
                      <a:pt x="494190" y="1178904"/>
                      <a:pt x="497824" y="1170944"/>
                    </a:cubicBezTo>
                    <a:close/>
                    <a:moveTo>
                      <a:pt x="558203" y="1289912"/>
                    </a:moveTo>
                    <a:cubicBezTo>
                      <a:pt x="584479" y="1241180"/>
                      <a:pt x="616066" y="1195520"/>
                      <a:pt x="651426" y="1152792"/>
                    </a:cubicBezTo>
                    <a:cubicBezTo>
                      <a:pt x="653942" y="1149720"/>
                      <a:pt x="656318" y="1146648"/>
                      <a:pt x="658694" y="1143576"/>
                    </a:cubicBezTo>
                    <a:cubicBezTo>
                      <a:pt x="656318" y="1190633"/>
                      <a:pt x="701882" y="1272178"/>
                      <a:pt x="710407" y="1301641"/>
                    </a:cubicBezTo>
                    <a:cubicBezTo>
                      <a:pt x="722846" y="1328730"/>
                      <a:pt x="731372" y="1350373"/>
                      <a:pt x="750660" y="1363079"/>
                    </a:cubicBezTo>
                    <a:cubicBezTo>
                      <a:pt x="726061" y="1393799"/>
                      <a:pt x="697968" y="1443229"/>
                      <a:pt x="693216" y="1452444"/>
                    </a:cubicBezTo>
                    <a:cubicBezTo>
                      <a:pt x="676165" y="1483024"/>
                      <a:pt x="658275" y="1513185"/>
                      <a:pt x="640385" y="1543066"/>
                    </a:cubicBezTo>
                    <a:cubicBezTo>
                      <a:pt x="631021" y="1524914"/>
                      <a:pt x="621656" y="1506761"/>
                      <a:pt x="612292" y="1488609"/>
                    </a:cubicBezTo>
                    <a:cubicBezTo>
                      <a:pt x="586575" y="1436805"/>
                      <a:pt x="563933" y="1380394"/>
                      <a:pt x="540872" y="1324680"/>
                    </a:cubicBezTo>
                    <a:lnTo>
                      <a:pt x="540872" y="1324680"/>
                    </a:lnTo>
                    <a:cubicBezTo>
                      <a:pt x="547441" y="1312951"/>
                      <a:pt x="552612" y="1299407"/>
                      <a:pt x="558203" y="1289912"/>
                    </a:cubicBezTo>
                    <a:close/>
                    <a:moveTo>
                      <a:pt x="683013" y="1568758"/>
                    </a:moveTo>
                    <a:cubicBezTo>
                      <a:pt x="694194" y="1545579"/>
                      <a:pt x="705515" y="1522261"/>
                      <a:pt x="716417" y="1498942"/>
                    </a:cubicBezTo>
                    <a:cubicBezTo>
                      <a:pt x="734447" y="1456494"/>
                      <a:pt x="755412" y="1414883"/>
                      <a:pt x="773721" y="1372714"/>
                    </a:cubicBezTo>
                    <a:cubicBezTo>
                      <a:pt x="778333" y="1373831"/>
                      <a:pt x="783365" y="1374669"/>
                      <a:pt x="788955" y="1375088"/>
                    </a:cubicBezTo>
                    <a:cubicBezTo>
                      <a:pt x="805867" y="1377741"/>
                      <a:pt x="822779" y="1378858"/>
                      <a:pt x="839690" y="1378858"/>
                    </a:cubicBezTo>
                    <a:cubicBezTo>
                      <a:pt x="890704" y="1378858"/>
                      <a:pt x="941719" y="1369083"/>
                      <a:pt x="992733" y="1364615"/>
                    </a:cubicBezTo>
                    <a:cubicBezTo>
                      <a:pt x="1096159" y="1356098"/>
                      <a:pt x="1199586" y="1345765"/>
                      <a:pt x="1301754" y="1326495"/>
                    </a:cubicBezTo>
                    <a:cubicBezTo>
                      <a:pt x="1336835" y="1317559"/>
                      <a:pt x="1387849" y="1317559"/>
                      <a:pt x="1425446" y="1301780"/>
                    </a:cubicBezTo>
                    <a:cubicBezTo>
                      <a:pt x="1415523" y="1319933"/>
                      <a:pt x="1406019" y="1338504"/>
                      <a:pt x="1394558" y="1355260"/>
                    </a:cubicBezTo>
                    <a:cubicBezTo>
                      <a:pt x="1386032" y="1365313"/>
                      <a:pt x="1385893" y="1380673"/>
                      <a:pt x="1394977" y="1389609"/>
                    </a:cubicBezTo>
                    <a:cubicBezTo>
                      <a:pt x="1353188" y="1396731"/>
                      <a:pt x="1311398" y="1403992"/>
                      <a:pt x="1269049" y="1407203"/>
                    </a:cubicBezTo>
                    <a:cubicBezTo>
                      <a:pt x="1154861" y="1415581"/>
                      <a:pt x="1042629" y="1420329"/>
                      <a:pt x="928022" y="1432477"/>
                    </a:cubicBezTo>
                    <a:cubicBezTo>
                      <a:pt x="892521" y="1443089"/>
                      <a:pt x="824875" y="1434711"/>
                      <a:pt x="804330" y="1471574"/>
                    </a:cubicBezTo>
                    <a:cubicBezTo>
                      <a:pt x="802932" y="1471295"/>
                      <a:pt x="801394" y="1471295"/>
                      <a:pt x="799577" y="1471574"/>
                    </a:cubicBezTo>
                    <a:cubicBezTo>
                      <a:pt x="777774" y="1487213"/>
                      <a:pt x="771065" y="1515419"/>
                      <a:pt x="760303" y="1538737"/>
                    </a:cubicBezTo>
                    <a:cubicBezTo>
                      <a:pt x="750240" y="1562056"/>
                      <a:pt x="738919" y="1584956"/>
                      <a:pt x="727738" y="1607716"/>
                    </a:cubicBezTo>
                    <a:cubicBezTo>
                      <a:pt x="719632" y="1623774"/>
                      <a:pt x="709988" y="1642345"/>
                      <a:pt x="700484" y="1661056"/>
                    </a:cubicBezTo>
                    <a:lnTo>
                      <a:pt x="700484" y="1661056"/>
                    </a:lnTo>
                    <a:cubicBezTo>
                      <a:pt x="687066" y="1634805"/>
                      <a:pt x="673649" y="1608554"/>
                      <a:pt x="660092" y="1582303"/>
                    </a:cubicBezTo>
                    <a:cubicBezTo>
                      <a:pt x="660092" y="1582303"/>
                      <a:pt x="660092" y="1582303"/>
                      <a:pt x="660092" y="1582163"/>
                    </a:cubicBezTo>
                    <a:cubicBezTo>
                      <a:pt x="669456" y="1582024"/>
                      <a:pt x="678820" y="1577416"/>
                      <a:pt x="683013" y="1568758"/>
                    </a:cubicBezTo>
                    <a:close/>
                    <a:moveTo>
                      <a:pt x="752057" y="1676695"/>
                    </a:moveTo>
                    <a:cubicBezTo>
                      <a:pt x="757788" y="1661894"/>
                      <a:pt x="791751" y="1591100"/>
                      <a:pt x="807824" y="1536783"/>
                    </a:cubicBezTo>
                    <a:cubicBezTo>
                      <a:pt x="809501" y="1538598"/>
                      <a:pt x="811458" y="1540413"/>
                      <a:pt x="813694" y="1541809"/>
                    </a:cubicBezTo>
                    <a:cubicBezTo>
                      <a:pt x="827111" y="1601851"/>
                      <a:pt x="848216" y="1659520"/>
                      <a:pt x="865407" y="1718445"/>
                    </a:cubicBezTo>
                    <a:cubicBezTo>
                      <a:pt x="866525" y="1723192"/>
                      <a:pt x="867923" y="1727661"/>
                      <a:pt x="869460" y="1731989"/>
                    </a:cubicBezTo>
                    <a:cubicBezTo>
                      <a:pt x="868901" y="1732408"/>
                      <a:pt x="868342" y="1732827"/>
                      <a:pt x="867783" y="1733106"/>
                    </a:cubicBezTo>
                    <a:cubicBezTo>
                      <a:pt x="864568" y="1733665"/>
                      <a:pt x="863869" y="1737994"/>
                      <a:pt x="865966" y="1739948"/>
                    </a:cubicBezTo>
                    <a:cubicBezTo>
                      <a:pt x="842765" y="1786167"/>
                      <a:pt x="824735" y="1835876"/>
                      <a:pt x="806845" y="1884748"/>
                    </a:cubicBezTo>
                    <a:lnTo>
                      <a:pt x="806845" y="1884748"/>
                    </a:lnTo>
                    <a:cubicBezTo>
                      <a:pt x="797481" y="1861289"/>
                      <a:pt x="787837" y="1837971"/>
                      <a:pt x="777634" y="1814792"/>
                    </a:cubicBezTo>
                    <a:cubicBezTo>
                      <a:pt x="762679" y="1783933"/>
                      <a:pt x="747445" y="1753213"/>
                      <a:pt x="732071" y="1722634"/>
                    </a:cubicBezTo>
                    <a:lnTo>
                      <a:pt x="732071" y="1722634"/>
                    </a:lnTo>
                    <a:cubicBezTo>
                      <a:pt x="740317" y="1708252"/>
                      <a:pt x="745349" y="1688843"/>
                      <a:pt x="752057" y="1676695"/>
                    </a:cubicBezTo>
                    <a:close/>
                    <a:moveTo>
                      <a:pt x="845980" y="1902062"/>
                    </a:moveTo>
                    <a:cubicBezTo>
                      <a:pt x="854226" y="1861708"/>
                      <a:pt x="867503" y="1816048"/>
                      <a:pt x="877706" y="1774019"/>
                    </a:cubicBezTo>
                    <a:cubicBezTo>
                      <a:pt x="878265" y="1769690"/>
                      <a:pt x="880362" y="1761871"/>
                      <a:pt x="881759" y="1753912"/>
                    </a:cubicBezTo>
                    <a:cubicBezTo>
                      <a:pt x="896575" y="1773600"/>
                      <a:pt x="918937" y="1786027"/>
                      <a:pt x="944794" y="1787005"/>
                    </a:cubicBezTo>
                    <a:cubicBezTo>
                      <a:pt x="951642" y="1787424"/>
                      <a:pt x="958351" y="1787563"/>
                      <a:pt x="965059" y="1787563"/>
                    </a:cubicBezTo>
                    <a:cubicBezTo>
                      <a:pt x="1039694" y="1787563"/>
                      <a:pt x="1113770" y="1768852"/>
                      <a:pt x="1188265" y="1763826"/>
                    </a:cubicBezTo>
                    <a:cubicBezTo>
                      <a:pt x="1302872" y="1759776"/>
                      <a:pt x="1419157" y="1737156"/>
                      <a:pt x="1534603" y="1737016"/>
                    </a:cubicBezTo>
                    <a:cubicBezTo>
                      <a:pt x="1585617" y="1734642"/>
                      <a:pt x="1636771" y="1733944"/>
                      <a:pt x="1687786" y="1732827"/>
                    </a:cubicBezTo>
                    <a:cubicBezTo>
                      <a:pt x="1678281" y="1756844"/>
                      <a:pt x="1670175" y="1781419"/>
                      <a:pt x="1662768" y="1805995"/>
                    </a:cubicBezTo>
                    <a:cubicBezTo>
                      <a:pt x="1661090" y="1812418"/>
                      <a:pt x="1662628" y="1818981"/>
                      <a:pt x="1666262" y="1824147"/>
                    </a:cubicBezTo>
                    <a:cubicBezTo>
                      <a:pt x="1666262" y="1824147"/>
                      <a:pt x="1666262" y="1824147"/>
                      <a:pt x="1666122" y="1824147"/>
                    </a:cubicBezTo>
                    <a:cubicBezTo>
                      <a:pt x="1642502" y="1824426"/>
                      <a:pt x="1618881" y="1824287"/>
                      <a:pt x="1595960" y="1824426"/>
                    </a:cubicBezTo>
                    <a:cubicBezTo>
                      <a:pt x="1588692" y="1825124"/>
                      <a:pt x="1580725" y="1824705"/>
                      <a:pt x="1572619" y="1824147"/>
                    </a:cubicBezTo>
                    <a:cubicBezTo>
                      <a:pt x="1552073" y="1823030"/>
                      <a:pt x="1530550" y="1821773"/>
                      <a:pt x="1519089" y="1840205"/>
                    </a:cubicBezTo>
                    <a:cubicBezTo>
                      <a:pt x="1514616" y="1837831"/>
                      <a:pt x="1510843" y="1836714"/>
                      <a:pt x="1507768" y="1836714"/>
                    </a:cubicBezTo>
                    <a:cubicBezTo>
                      <a:pt x="1507069" y="1836714"/>
                      <a:pt x="1506370" y="1836714"/>
                      <a:pt x="1505671" y="1836993"/>
                    </a:cubicBezTo>
                    <a:cubicBezTo>
                      <a:pt x="1504973" y="1837133"/>
                      <a:pt x="1504274" y="1837273"/>
                      <a:pt x="1503715" y="1837552"/>
                    </a:cubicBezTo>
                    <a:cubicBezTo>
                      <a:pt x="1503156" y="1837831"/>
                      <a:pt x="1502457" y="1838250"/>
                      <a:pt x="1501898" y="1838669"/>
                    </a:cubicBezTo>
                    <a:cubicBezTo>
                      <a:pt x="1501758" y="1838808"/>
                      <a:pt x="1501618" y="1838948"/>
                      <a:pt x="1501478" y="1839088"/>
                    </a:cubicBezTo>
                    <a:cubicBezTo>
                      <a:pt x="1501339" y="1839227"/>
                      <a:pt x="1501059" y="1839367"/>
                      <a:pt x="1500919" y="1839646"/>
                    </a:cubicBezTo>
                    <a:cubicBezTo>
                      <a:pt x="1500500" y="1840065"/>
                      <a:pt x="1500081" y="1840484"/>
                      <a:pt x="1499801" y="1841043"/>
                    </a:cubicBezTo>
                    <a:cubicBezTo>
                      <a:pt x="1499522" y="1841601"/>
                      <a:pt x="1499102" y="1842160"/>
                      <a:pt x="1498683" y="1842718"/>
                    </a:cubicBezTo>
                    <a:cubicBezTo>
                      <a:pt x="1498543" y="1843137"/>
                      <a:pt x="1498264" y="1843556"/>
                      <a:pt x="1498124" y="1844114"/>
                    </a:cubicBezTo>
                    <a:cubicBezTo>
                      <a:pt x="1497845" y="1844673"/>
                      <a:pt x="1497705" y="1845231"/>
                      <a:pt x="1497565" y="1845790"/>
                    </a:cubicBezTo>
                    <a:cubicBezTo>
                      <a:pt x="1497285" y="1846628"/>
                      <a:pt x="1497146" y="1847466"/>
                      <a:pt x="1497006" y="1848303"/>
                    </a:cubicBezTo>
                    <a:cubicBezTo>
                      <a:pt x="1496028" y="1852911"/>
                      <a:pt x="1495888" y="1858497"/>
                      <a:pt x="1496307" y="1865059"/>
                    </a:cubicBezTo>
                    <a:cubicBezTo>
                      <a:pt x="1496307" y="1866176"/>
                      <a:pt x="1496447" y="1867293"/>
                      <a:pt x="1496587" y="1868550"/>
                    </a:cubicBezTo>
                    <a:cubicBezTo>
                      <a:pt x="1496726" y="1869667"/>
                      <a:pt x="1496866" y="1870924"/>
                      <a:pt x="1497006" y="1872181"/>
                    </a:cubicBezTo>
                    <a:cubicBezTo>
                      <a:pt x="1497146" y="1873717"/>
                      <a:pt x="1497425" y="1875253"/>
                      <a:pt x="1497565" y="1876928"/>
                    </a:cubicBezTo>
                    <a:cubicBezTo>
                      <a:pt x="1497565" y="1877068"/>
                      <a:pt x="1497565" y="1877068"/>
                      <a:pt x="1497565" y="1877208"/>
                    </a:cubicBezTo>
                    <a:cubicBezTo>
                      <a:pt x="1486524" y="1892288"/>
                      <a:pt x="1475901" y="1914769"/>
                      <a:pt x="1470590" y="1920912"/>
                    </a:cubicBezTo>
                    <a:cubicBezTo>
                      <a:pt x="1464301" y="1931525"/>
                      <a:pt x="1457872" y="1942137"/>
                      <a:pt x="1451582" y="1952749"/>
                    </a:cubicBezTo>
                    <a:lnTo>
                      <a:pt x="1451582" y="1952749"/>
                    </a:lnTo>
                    <a:cubicBezTo>
                      <a:pt x="1438444" y="1919935"/>
                      <a:pt x="1427822" y="1886004"/>
                      <a:pt x="1413007" y="1854447"/>
                    </a:cubicBezTo>
                    <a:cubicBezTo>
                      <a:pt x="1370518" y="1812697"/>
                      <a:pt x="1306786" y="1830291"/>
                      <a:pt x="1250181" y="1830291"/>
                    </a:cubicBezTo>
                    <a:cubicBezTo>
                      <a:pt x="1186308" y="1831268"/>
                      <a:pt x="1114049" y="1842439"/>
                      <a:pt x="1048919" y="1850677"/>
                    </a:cubicBezTo>
                    <a:cubicBezTo>
                      <a:pt x="1028653" y="1852772"/>
                      <a:pt x="1002517" y="1850817"/>
                      <a:pt x="981831" y="1857938"/>
                    </a:cubicBezTo>
                    <a:cubicBezTo>
                      <a:pt x="946610" y="1878045"/>
                      <a:pt x="927183" y="1917003"/>
                      <a:pt x="904122" y="1948839"/>
                    </a:cubicBezTo>
                    <a:cubicBezTo>
                      <a:pt x="887909" y="1973135"/>
                      <a:pt x="873933" y="1998688"/>
                      <a:pt x="860515" y="2024660"/>
                    </a:cubicBezTo>
                    <a:cubicBezTo>
                      <a:pt x="849334" y="1995058"/>
                      <a:pt x="838153" y="1965455"/>
                      <a:pt x="826832" y="1935993"/>
                    </a:cubicBezTo>
                    <a:lnTo>
                      <a:pt x="826832" y="1935853"/>
                    </a:lnTo>
                    <a:cubicBezTo>
                      <a:pt x="839550" y="1931944"/>
                      <a:pt x="844722" y="1915746"/>
                      <a:pt x="845980" y="1902062"/>
                    </a:cubicBezTo>
                    <a:close/>
                    <a:moveTo>
                      <a:pt x="989938" y="1936691"/>
                    </a:moveTo>
                    <a:cubicBezTo>
                      <a:pt x="994410" y="1930966"/>
                      <a:pt x="999162" y="1925241"/>
                      <a:pt x="1003914" y="1919656"/>
                    </a:cubicBezTo>
                    <a:cubicBezTo>
                      <a:pt x="1004753" y="1918679"/>
                      <a:pt x="1005731" y="1917701"/>
                      <a:pt x="1006570" y="1916863"/>
                    </a:cubicBezTo>
                    <a:cubicBezTo>
                      <a:pt x="1094482" y="1911557"/>
                      <a:pt x="1181416" y="1894103"/>
                      <a:pt x="1270167" y="1892148"/>
                    </a:cubicBezTo>
                    <a:cubicBezTo>
                      <a:pt x="1286799" y="1892009"/>
                      <a:pt x="1304829" y="1890193"/>
                      <a:pt x="1322719" y="1890193"/>
                    </a:cubicBezTo>
                    <a:cubicBezTo>
                      <a:pt x="1336416" y="1890193"/>
                      <a:pt x="1350113" y="1891310"/>
                      <a:pt x="1362831" y="1894662"/>
                    </a:cubicBezTo>
                    <a:cubicBezTo>
                      <a:pt x="1382538" y="1963082"/>
                      <a:pt x="1416641" y="2025777"/>
                      <a:pt x="1448507" y="2089031"/>
                    </a:cubicBezTo>
                    <a:cubicBezTo>
                      <a:pt x="1353048" y="2107462"/>
                      <a:pt x="1256190" y="2106345"/>
                      <a:pt x="1159193" y="2117655"/>
                    </a:cubicBezTo>
                    <a:cubicBezTo>
                      <a:pt x="1129004" y="2118772"/>
                      <a:pt x="1097697" y="2121705"/>
                      <a:pt x="1068066" y="2114444"/>
                    </a:cubicBezTo>
                    <a:cubicBezTo>
                      <a:pt x="1031308" y="2060406"/>
                      <a:pt x="1012160" y="1997431"/>
                      <a:pt x="989938" y="1936691"/>
                    </a:cubicBezTo>
                    <a:close/>
                    <a:moveTo>
                      <a:pt x="1034243" y="2206183"/>
                    </a:moveTo>
                    <a:cubicBezTo>
                      <a:pt x="1038436" y="2194453"/>
                      <a:pt x="1043188" y="2183003"/>
                      <a:pt x="1047940" y="2171693"/>
                    </a:cubicBezTo>
                    <a:cubicBezTo>
                      <a:pt x="1071141" y="2181188"/>
                      <a:pt x="1099793" y="2179932"/>
                      <a:pt x="1124392" y="2180909"/>
                    </a:cubicBezTo>
                    <a:cubicBezTo>
                      <a:pt x="1215659" y="2175882"/>
                      <a:pt x="1306646" y="2168621"/>
                      <a:pt x="1398052" y="2161360"/>
                    </a:cubicBezTo>
                    <a:cubicBezTo>
                      <a:pt x="1419576" y="2155217"/>
                      <a:pt x="1448787" y="2154658"/>
                      <a:pt x="1472687" y="2149073"/>
                    </a:cubicBezTo>
                    <a:cubicBezTo>
                      <a:pt x="1462763" y="2166946"/>
                      <a:pt x="1454797" y="2185796"/>
                      <a:pt x="1444314" y="2203390"/>
                    </a:cubicBezTo>
                    <a:cubicBezTo>
                      <a:pt x="1437745" y="2215259"/>
                      <a:pt x="1441240" y="2230199"/>
                      <a:pt x="1452421" y="2237460"/>
                    </a:cubicBezTo>
                    <a:lnTo>
                      <a:pt x="1452421" y="2237460"/>
                    </a:lnTo>
                    <a:cubicBezTo>
                      <a:pt x="1308882" y="2240532"/>
                      <a:pt x="1165343" y="2245001"/>
                      <a:pt x="1022084" y="2247793"/>
                    </a:cubicBezTo>
                    <a:cubicBezTo>
                      <a:pt x="1027674" y="2234109"/>
                      <a:pt x="1030190" y="2217074"/>
                      <a:pt x="1034243" y="2206183"/>
                    </a:cubicBezTo>
                    <a:close/>
                    <a:moveTo>
                      <a:pt x="1489738" y="2226010"/>
                    </a:moveTo>
                    <a:cubicBezTo>
                      <a:pt x="1493372" y="2209813"/>
                      <a:pt x="1522723" y="2145303"/>
                      <a:pt x="1512520" y="2123939"/>
                    </a:cubicBezTo>
                    <a:cubicBezTo>
                      <a:pt x="1517272" y="2114165"/>
                      <a:pt x="1518110" y="2100899"/>
                      <a:pt x="1512939" y="2082887"/>
                    </a:cubicBezTo>
                    <a:cubicBezTo>
                      <a:pt x="1505112" y="2052726"/>
                      <a:pt x="1487362" y="2026894"/>
                      <a:pt x="1472966" y="1999665"/>
                    </a:cubicBezTo>
                    <a:cubicBezTo>
                      <a:pt x="1471988" y="1997990"/>
                      <a:pt x="1471149" y="1996175"/>
                      <a:pt x="1470171" y="1994359"/>
                    </a:cubicBezTo>
                    <a:cubicBezTo>
                      <a:pt x="1481073" y="1966852"/>
                      <a:pt x="1493093" y="1939903"/>
                      <a:pt x="1504833" y="1912814"/>
                    </a:cubicBezTo>
                    <a:lnTo>
                      <a:pt x="1504833" y="1912814"/>
                    </a:lnTo>
                    <a:cubicBezTo>
                      <a:pt x="1505671" y="1916165"/>
                      <a:pt x="1506510" y="1919516"/>
                      <a:pt x="1507488" y="1923007"/>
                    </a:cubicBezTo>
                    <a:cubicBezTo>
                      <a:pt x="1509305" y="1929989"/>
                      <a:pt x="1511262" y="1937250"/>
                      <a:pt x="1513498" y="1944510"/>
                    </a:cubicBezTo>
                    <a:cubicBezTo>
                      <a:pt x="1513918" y="1945907"/>
                      <a:pt x="1514337" y="1947443"/>
                      <a:pt x="1514756" y="1948839"/>
                    </a:cubicBezTo>
                    <a:cubicBezTo>
                      <a:pt x="1518949" y="1963082"/>
                      <a:pt x="1523422" y="1977324"/>
                      <a:pt x="1527894" y="1991148"/>
                    </a:cubicBezTo>
                    <a:cubicBezTo>
                      <a:pt x="1528453" y="1992963"/>
                      <a:pt x="1529012" y="1994778"/>
                      <a:pt x="1529711" y="1996454"/>
                    </a:cubicBezTo>
                    <a:cubicBezTo>
                      <a:pt x="1531388" y="2001481"/>
                      <a:pt x="1533065" y="2006368"/>
                      <a:pt x="1534603" y="2011255"/>
                    </a:cubicBezTo>
                    <a:cubicBezTo>
                      <a:pt x="1535581" y="2013908"/>
                      <a:pt x="1536420" y="2016561"/>
                      <a:pt x="1537258" y="2019214"/>
                    </a:cubicBezTo>
                    <a:cubicBezTo>
                      <a:pt x="1537538" y="2020052"/>
                      <a:pt x="1537817" y="2020890"/>
                      <a:pt x="1538097" y="2021867"/>
                    </a:cubicBezTo>
                    <a:cubicBezTo>
                      <a:pt x="1539215" y="2025358"/>
                      <a:pt x="1540473" y="2028709"/>
                      <a:pt x="1541591" y="2031921"/>
                    </a:cubicBezTo>
                    <a:cubicBezTo>
                      <a:pt x="1545225" y="2042812"/>
                      <a:pt x="1548579" y="2052447"/>
                      <a:pt x="1551095" y="2060266"/>
                    </a:cubicBezTo>
                    <a:cubicBezTo>
                      <a:pt x="1551654" y="2061802"/>
                      <a:pt x="1552073" y="2063338"/>
                      <a:pt x="1552493" y="2064595"/>
                    </a:cubicBezTo>
                    <a:cubicBezTo>
                      <a:pt x="1553331" y="2067248"/>
                      <a:pt x="1554030" y="2069482"/>
                      <a:pt x="1554729" y="2071576"/>
                    </a:cubicBezTo>
                    <a:cubicBezTo>
                      <a:pt x="1555009" y="2072554"/>
                      <a:pt x="1555288" y="2073392"/>
                      <a:pt x="1555428" y="2074230"/>
                    </a:cubicBezTo>
                    <a:cubicBezTo>
                      <a:pt x="1555568" y="2074509"/>
                      <a:pt x="1555568" y="2074788"/>
                      <a:pt x="1555707" y="2075067"/>
                    </a:cubicBezTo>
                    <a:cubicBezTo>
                      <a:pt x="1555987" y="2076184"/>
                      <a:pt x="1556266" y="2077022"/>
                      <a:pt x="1556406" y="2077860"/>
                    </a:cubicBezTo>
                    <a:cubicBezTo>
                      <a:pt x="1556546" y="2078698"/>
                      <a:pt x="1556825" y="2079396"/>
                      <a:pt x="1556825" y="2079954"/>
                    </a:cubicBezTo>
                    <a:cubicBezTo>
                      <a:pt x="1557245" y="2081909"/>
                      <a:pt x="1557664" y="2083724"/>
                      <a:pt x="1558083" y="2085540"/>
                    </a:cubicBezTo>
                    <a:cubicBezTo>
                      <a:pt x="1558083" y="2085819"/>
                      <a:pt x="1558223" y="2085959"/>
                      <a:pt x="1558223" y="2086238"/>
                    </a:cubicBezTo>
                    <a:cubicBezTo>
                      <a:pt x="1558223" y="2086377"/>
                      <a:pt x="1558223" y="2086517"/>
                      <a:pt x="1558363" y="2086657"/>
                    </a:cubicBezTo>
                    <a:cubicBezTo>
                      <a:pt x="1558363" y="2086796"/>
                      <a:pt x="1558363" y="2087076"/>
                      <a:pt x="1558503" y="2087215"/>
                    </a:cubicBezTo>
                    <a:cubicBezTo>
                      <a:pt x="1558782" y="2088193"/>
                      <a:pt x="1559062" y="2089031"/>
                      <a:pt x="1559341" y="2090008"/>
                    </a:cubicBezTo>
                    <a:lnTo>
                      <a:pt x="1559341" y="2090008"/>
                    </a:lnTo>
                    <a:cubicBezTo>
                      <a:pt x="1559201" y="2090287"/>
                      <a:pt x="1559062" y="2090567"/>
                      <a:pt x="1558922" y="2090846"/>
                    </a:cubicBezTo>
                    <a:cubicBezTo>
                      <a:pt x="1546203" y="2117097"/>
                      <a:pt x="1535162" y="2144046"/>
                      <a:pt x="1521744" y="2169878"/>
                    </a:cubicBezTo>
                    <a:cubicBezTo>
                      <a:pt x="1512101" y="2183143"/>
                      <a:pt x="1512520" y="2204088"/>
                      <a:pt x="1529571" y="2211070"/>
                    </a:cubicBezTo>
                    <a:cubicBezTo>
                      <a:pt x="1532506" y="2212326"/>
                      <a:pt x="1535581" y="2213025"/>
                      <a:pt x="1538656" y="2213025"/>
                    </a:cubicBezTo>
                    <a:cubicBezTo>
                      <a:pt x="1549138" y="2213025"/>
                      <a:pt x="1559201" y="2205903"/>
                      <a:pt x="1562137" y="2195291"/>
                    </a:cubicBezTo>
                    <a:cubicBezTo>
                      <a:pt x="1564932" y="2184400"/>
                      <a:pt x="1578349" y="2152564"/>
                      <a:pt x="1584639" y="2124777"/>
                    </a:cubicBezTo>
                    <a:cubicBezTo>
                      <a:pt x="1584639" y="2124777"/>
                      <a:pt x="1584639" y="2124777"/>
                      <a:pt x="1584779" y="2124777"/>
                    </a:cubicBezTo>
                    <a:lnTo>
                      <a:pt x="1584779" y="2124777"/>
                    </a:lnTo>
                    <a:cubicBezTo>
                      <a:pt x="1586036" y="2125754"/>
                      <a:pt x="1587434" y="2126592"/>
                      <a:pt x="1588832" y="2127430"/>
                    </a:cubicBezTo>
                    <a:cubicBezTo>
                      <a:pt x="1588972" y="2127430"/>
                      <a:pt x="1589111" y="2127569"/>
                      <a:pt x="1589251" y="2127569"/>
                    </a:cubicBezTo>
                    <a:cubicBezTo>
                      <a:pt x="1589391" y="2127709"/>
                      <a:pt x="1589530" y="2127849"/>
                      <a:pt x="1589810" y="2127849"/>
                    </a:cubicBezTo>
                    <a:cubicBezTo>
                      <a:pt x="1589810" y="2127849"/>
                      <a:pt x="1589950" y="2127849"/>
                      <a:pt x="1589950" y="2127988"/>
                    </a:cubicBezTo>
                    <a:cubicBezTo>
                      <a:pt x="1590509" y="2128267"/>
                      <a:pt x="1591068" y="2128547"/>
                      <a:pt x="1591767" y="2128966"/>
                    </a:cubicBezTo>
                    <a:lnTo>
                      <a:pt x="1591767" y="2128966"/>
                    </a:lnTo>
                    <a:cubicBezTo>
                      <a:pt x="1592186" y="2129105"/>
                      <a:pt x="1592605" y="2129385"/>
                      <a:pt x="1593025" y="2129524"/>
                    </a:cubicBezTo>
                    <a:cubicBezTo>
                      <a:pt x="1593164" y="2129524"/>
                      <a:pt x="1593444" y="2129664"/>
                      <a:pt x="1593584" y="2129803"/>
                    </a:cubicBezTo>
                    <a:cubicBezTo>
                      <a:pt x="1593723" y="2129943"/>
                      <a:pt x="1593863" y="2129943"/>
                      <a:pt x="1594003" y="2130083"/>
                    </a:cubicBezTo>
                    <a:cubicBezTo>
                      <a:pt x="1594003" y="2130083"/>
                      <a:pt x="1594143" y="2130222"/>
                      <a:pt x="1594283" y="2130222"/>
                    </a:cubicBezTo>
                    <a:cubicBezTo>
                      <a:pt x="1594422" y="2130362"/>
                      <a:pt x="1594562" y="2130362"/>
                      <a:pt x="1594842" y="2130502"/>
                    </a:cubicBezTo>
                    <a:cubicBezTo>
                      <a:pt x="1595960" y="2131060"/>
                      <a:pt x="1597078" y="2131619"/>
                      <a:pt x="1598336" y="2132038"/>
                    </a:cubicBezTo>
                    <a:lnTo>
                      <a:pt x="1598336" y="2132038"/>
                    </a:lnTo>
                    <a:cubicBezTo>
                      <a:pt x="1599314" y="2132456"/>
                      <a:pt x="1600153" y="2132875"/>
                      <a:pt x="1601131" y="2133155"/>
                    </a:cubicBezTo>
                    <a:cubicBezTo>
                      <a:pt x="1601271" y="2133155"/>
                      <a:pt x="1601271" y="2133155"/>
                      <a:pt x="1601411" y="2133294"/>
                    </a:cubicBezTo>
                    <a:cubicBezTo>
                      <a:pt x="1602389" y="2133713"/>
                      <a:pt x="1603507" y="2134132"/>
                      <a:pt x="1604485" y="2134411"/>
                    </a:cubicBezTo>
                    <a:cubicBezTo>
                      <a:pt x="1604905" y="2134551"/>
                      <a:pt x="1605184" y="2134691"/>
                      <a:pt x="1605604" y="2134830"/>
                    </a:cubicBezTo>
                    <a:cubicBezTo>
                      <a:pt x="1607001" y="2135389"/>
                      <a:pt x="1608399" y="2135668"/>
                      <a:pt x="1609797" y="2136087"/>
                    </a:cubicBezTo>
                    <a:cubicBezTo>
                      <a:pt x="1610775" y="2136366"/>
                      <a:pt x="1611753" y="2136645"/>
                      <a:pt x="1612592" y="2136645"/>
                    </a:cubicBezTo>
                    <a:cubicBezTo>
                      <a:pt x="1612732" y="2136645"/>
                      <a:pt x="1612871" y="2136645"/>
                      <a:pt x="1613011" y="2136785"/>
                    </a:cubicBezTo>
                    <a:cubicBezTo>
                      <a:pt x="1614129" y="2137064"/>
                      <a:pt x="1615108" y="2137343"/>
                      <a:pt x="1616226" y="2137483"/>
                    </a:cubicBezTo>
                    <a:cubicBezTo>
                      <a:pt x="1620139" y="2138321"/>
                      <a:pt x="1624192" y="2138740"/>
                      <a:pt x="1628385" y="2139019"/>
                    </a:cubicBezTo>
                    <a:cubicBezTo>
                      <a:pt x="1685409" y="2144744"/>
                      <a:pt x="1742993" y="2145163"/>
                      <a:pt x="1800296" y="2146420"/>
                    </a:cubicBezTo>
                    <a:cubicBezTo>
                      <a:pt x="1806027" y="2146559"/>
                      <a:pt x="1811617" y="2146559"/>
                      <a:pt x="1817348" y="2146559"/>
                    </a:cubicBezTo>
                    <a:cubicBezTo>
                      <a:pt x="1847817" y="2146559"/>
                      <a:pt x="1878285" y="2145163"/>
                      <a:pt x="1908894" y="2143627"/>
                    </a:cubicBezTo>
                    <a:cubicBezTo>
                      <a:pt x="1944674" y="2141951"/>
                      <a:pt x="1980314" y="2140276"/>
                      <a:pt x="2016234" y="2140974"/>
                    </a:cubicBezTo>
                    <a:cubicBezTo>
                      <a:pt x="2017771" y="2141114"/>
                      <a:pt x="2019309" y="2141253"/>
                      <a:pt x="2020706" y="2141393"/>
                    </a:cubicBezTo>
                    <a:cubicBezTo>
                      <a:pt x="2021405" y="2141393"/>
                      <a:pt x="2022244" y="2141532"/>
                      <a:pt x="2022803" y="2141532"/>
                    </a:cubicBezTo>
                    <a:cubicBezTo>
                      <a:pt x="2023502" y="2141532"/>
                      <a:pt x="2024200" y="2141532"/>
                      <a:pt x="2024899" y="2141532"/>
                    </a:cubicBezTo>
                    <a:cubicBezTo>
                      <a:pt x="2021685" y="2148095"/>
                      <a:pt x="2018470" y="2154658"/>
                      <a:pt x="2015255" y="2161221"/>
                    </a:cubicBezTo>
                    <a:cubicBezTo>
                      <a:pt x="2010503" y="2177139"/>
                      <a:pt x="1989678" y="2203530"/>
                      <a:pt x="1982271" y="2225871"/>
                    </a:cubicBezTo>
                    <a:cubicBezTo>
                      <a:pt x="1982271" y="2225871"/>
                      <a:pt x="1982271" y="2225871"/>
                      <a:pt x="1982131" y="2225871"/>
                    </a:cubicBezTo>
                    <a:cubicBezTo>
                      <a:pt x="1888488" y="2229362"/>
                      <a:pt x="1794985" y="2232294"/>
                      <a:pt x="1701482" y="2234388"/>
                    </a:cubicBezTo>
                    <a:cubicBezTo>
                      <a:pt x="1627966" y="2234388"/>
                      <a:pt x="1554310" y="2235226"/>
                      <a:pt x="1480653" y="2236622"/>
                    </a:cubicBezTo>
                    <a:cubicBezTo>
                      <a:pt x="1484986" y="2234109"/>
                      <a:pt x="1488061" y="2230479"/>
                      <a:pt x="1489738" y="2226010"/>
                    </a:cubicBezTo>
                    <a:close/>
                    <a:moveTo>
                      <a:pt x="2052153" y="2178256"/>
                    </a:moveTo>
                    <a:cubicBezTo>
                      <a:pt x="2059142" y="2160662"/>
                      <a:pt x="2066549" y="2143208"/>
                      <a:pt x="2073957" y="2125754"/>
                    </a:cubicBezTo>
                    <a:lnTo>
                      <a:pt x="2073957" y="2125754"/>
                    </a:lnTo>
                    <a:cubicBezTo>
                      <a:pt x="2074096" y="2125754"/>
                      <a:pt x="2074096" y="2125614"/>
                      <a:pt x="2074096" y="2125614"/>
                    </a:cubicBezTo>
                    <a:cubicBezTo>
                      <a:pt x="2075494" y="2124358"/>
                      <a:pt x="2076752" y="2123101"/>
                      <a:pt x="2077731" y="2121705"/>
                    </a:cubicBezTo>
                    <a:cubicBezTo>
                      <a:pt x="2078988" y="2120308"/>
                      <a:pt x="2080106" y="2118772"/>
                      <a:pt x="2081225" y="2117237"/>
                    </a:cubicBezTo>
                    <a:cubicBezTo>
                      <a:pt x="2082343" y="2115840"/>
                      <a:pt x="2083181" y="2114304"/>
                      <a:pt x="2084020" y="2112768"/>
                    </a:cubicBezTo>
                    <a:cubicBezTo>
                      <a:pt x="2084858" y="2111372"/>
                      <a:pt x="2085557" y="2109976"/>
                      <a:pt x="2086116" y="2108579"/>
                    </a:cubicBezTo>
                    <a:cubicBezTo>
                      <a:pt x="2086256" y="2108021"/>
                      <a:pt x="2086536" y="2107602"/>
                      <a:pt x="2086815" y="2107043"/>
                    </a:cubicBezTo>
                    <a:cubicBezTo>
                      <a:pt x="2087095" y="2106485"/>
                      <a:pt x="2087234" y="2105926"/>
                      <a:pt x="2087374" y="2105507"/>
                    </a:cubicBezTo>
                    <a:cubicBezTo>
                      <a:pt x="2087933" y="2104251"/>
                      <a:pt x="2088353" y="2102994"/>
                      <a:pt x="2088772" y="2101737"/>
                    </a:cubicBezTo>
                    <a:cubicBezTo>
                      <a:pt x="2089051" y="2101179"/>
                      <a:pt x="2089191" y="2100480"/>
                      <a:pt x="2089331" y="2099922"/>
                    </a:cubicBezTo>
                    <a:cubicBezTo>
                      <a:pt x="2089331" y="2099922"/>
                      <a:pt x="2089331" y="2099922"/>
                      <a:pt x="2089331" y="2099782"/>
                    </a:cubicBezTo>
                    <a:cubicBezTo>
                      <a:pt x="2089890" y="2098246"/>
                      <a:pt x="2090170" y="2096850"/>
                      <a:pt x="2090589" y="2095314"/>
                    </a:cubicBezTo>
                    <a:cubicBezTo>
                      <a:pt x="2090729" y="2094756"/>
                      <a:pt x="2090729" y="2094337"/>
                      <a:pt x="2090868" y="2093778"/>
                    </a:cubicBezTo>
                    <a:cubicBezTo>
                      <a:pt x="2090868" y="2093638"/>
                      <a:pt x="2090868" y="2093499"/>
                      <a:pt x="2091008" y="2093220"/>
                    </a:cubicBezTo>
                    <a:cubicBezTo>
                      <a:pt x="2091427" y="2091404"/>
                      <a:pt x="2091707" y="2089589"/>
                      <a:pt x="2092126" y="2087634"/>
                    </a:cubicBezTo>
                    <a:cubicBezTo>
                      <a:pt x="2092546" y="2085260"/>
                      <a:pt x="2092825" y="2082887"/>
                      <a:pt x="2092965" y="2080373"/>
                    </a:cubicBezTo>
                    <a:cubicBezTo>
                      <a:pt x="2093244" y="2075626"/>
                      <a:pt x="2093524" y="2070878"/>
                      <a:pt x="2093524" y="2066131"/>
                    </a:cubicBezTo>
                    <a:cubicBezTo>
                      <a:pt x="2093524" y="2063617"/>
                      <a:pt x="2093524" y="2061104"/>
                      <a:pt x="2093384" y="2058590"/>
                    </a:cubicBezTo>
                    <a:cubicBezTo>
                      <a:pt x="2093384" y="2057613"/>
                      <a:pt x="2093384" y="2056496"/>
                      <a:pt x="2093244" y="2055519"/>
                    </a:cubicBezTo>
                    <a:cubicBezTo>
                      <a:pt x="2093105" y="2052307"/>
                      <a:pt x="2092825" y="2049235"/>
                      <a:pt x="2092685" y="2046163"/>
                    </a:cubicBezTo>
                    <a:cubicBezTo>
                      <a:pt x="2092546" y="2043371"/>
                      <a:pt x="2092266" y="2040578"/>
                      <a:pt x="2091847" y="2037785"/>
                    </a:cubicBezTo>
                    <a:cubicBezTo>
                      <a:pt x="2091847" y="2037227"/>
                      <a:pt x="2091707" y="2036668"/>
                      <a:pt x="2091707" y="2036110"/>
                    </a:cubicBezTo>
                    <a:cubicBezTo>
                      <a:pt x="2091707" y="2035551"/>
                      <a:pt x="2091567" y="2034993"/>
                      <a:pt x="2091567" y="2034434"/>
                    </a:cubicBezTo>
                    <a:cubicBezTo>
                      <a:pt x="2091567" y="2034434"/>
                      <a:pt x="2091567" y="2034434"/>
                      <a:pt x="2091567" y="2034294"/>
                    </a:cubicBezTo>
                    <a:cubicBezTo>
                      <a:pt x="2091567" y="2033876"/>
                      <a:pt x="2091427" y="2033457"/>
                      <a:pt x="2091427" y="2033038"/>
                    </a:cubicBezTo>
                    <a:cubicBezTo>
                      <a:pt x="2091148" y="2030943"/>
                      <a:pt x="2090868" y="2028709"/>
                      <a:pt x="2090449" y="2026475"/>
                    </a:cubicBezTo>
                    <a:cubicBezTo>
                      <a:pt x="2090030" y="2023822"/>
                      <a:pt x="2089610" y="2021169"/>
                      <a:pt x="2089191" y="2018516"/>
                    </a:cubicBezTo>
                    <a:cubicBezTo>
                      <a:pt x="2088912" y="2016840"/>
                      <a:pt x="2088632" y="2015165"/>
                      <a:pt x="2088353" y="2013629"/>
                    </a:cubicBezTo>
                    <a:cubicBezTo>
                      <a:pt x="2088073" y="2011953"/>
                      <a:pt x="2087794" y="2010138"/>
                      <a:pt x="2087374" y="2008323"/>
                    </a:cubicBezTo>
                    <a:cubicBezTo>
                      <a:pt x="2086955" y="2006647"/>
                      <a:pt x="2086675" y="2004832"/>
                      <a:pt x="2086256" y="2003156"/>
                    </a:cubicBezTo>
                    <a:cubicBezTo>
                      <a:pt x="2085557" y="1999665"/>
                      <a:pt x="2084719" y="1996175"/>
                      <a:pt x="2084020" y="1992684"/>
                    </a:cubicBezTo>
                    <a:cubicBezTo>
                      <a:pt x="2083181" y="1989193"/>
                      <a:pt x="2082482" y="1985842"/>
                      <a:pt x="2081644" y="1982351"/>
                    </a:cubicBezTo>
                    <a:lnTo>
                      <a:pt x="2081644" y="1982351"/>
                    </a:lnTo>
                    <a:lnTo>
                      <a:pt x="2081644" y="1982351"/>
                    </a:lnTo>
                    <a:cubicBezTo>
                      <a:pt x="2100931" y="1975369"/>
                      <a:pt x="2104006" y="1939484"/>
                      <a:pt x="2114768" y="1922588"/>
                    </a:cubicBezTo>
                    <a:cubicBezTo>
                      <a:pt x="2119381" y="1912255"/>
                      <a:pt x="2124412" y="1902062"/>
                      <a:pt x="2129444" y="1892009"/>
                    </a:cubicBezTo>
                    <a:cubicBezTo>
                      <a:pt x="2129863" y="1895220"/>
                      <a:pt x="2130422" y="1898571"/>
                      <a:pt x="2130981" y="1901783"/>
                    </a:cubicBezTo>
                    <a:cubicBezTo>
                      <a:pt x="2131261" y="1903738"/>
                      <a:pt x="2131680" y="1905832"/>
                      <a:pt x="2132099" y="1907787"/>
                    </a:cubicBezTo>
                    <a:cubicBezTo>
                      <a:pt x="2132798" y="1911836"/>
                      <a:pt x="2133637" y="1915886"/>
                      <a:pt x="2134475" y="1920075"/>
                    </a:cubicBezTo>
                    <a:cubicBezTo>
                      <a:pt x="2135314" y="1923984"/>
                      <a:pt x="2136013" y="1927894"/>
                      <a:pt x="2136991" y="1931804"/>
                    </a:cubicBezTo>
                    <a:cubicBezTo>
                      <a:pt x="2137969" y="1936272"/>
                      <a:pt x="2138948" y="1940741"/>
                      <a:pt x="2139926" y="1945069"/>
                    </a:cubicBezTo>
                    <a:cubicBezTo>
                      <a:pt x="2140765" y="1948699"/>
                      <a:pt x="2141603" y="1952330"/>
                      <a:pt x="2142442" y="1955960"/>
                    </a:cubicBezTo>
                    <a:cubicBezTo>
                      <a:pt x="2143001" y="1958195"/>
                      <a:pt x="2143560" y="1960568"/>
                      <a:pt x="2144119" y="1962802"/>
                    </a:cubicBezTo>
                    <a:cubicBezTo>
                      <a:pt x="2145517" y="1968667"/>
                      <a:pt x="2146914" y="1974532"/>
                      <a:pt x="2148312" y="1980396"/>
                    </a:cubicBezTo>
                    <a:cubicBezTo>
                      <a:pt x="2152505" y="1997990"/>
                      <a:pt x="2156698" y="2015584"/>
                      <a:pt x="2160052" y="2033317"/>
                    </a:cubicBezTo>
                    <a:cubicBezTo>
                      <a:pt x="2160332" y="2035272"/>
                      <a:pt x="2160611" y="2037227"/>
                      <a:pt x="2161031" y="2039042"/>
                    </a:cubicBezTo>
                    <a:cubicBezTo>
                      <a:pt x="2161031" y="2039461"/>
                      <a:pt x="2161170" y="2039880"/>
                      <a:pt x="2161310" y="2040159"/>
                    </a:cubicBezTo>
                    <a:cubicBezTo>
                      <a:pt x="2161590" y="2041835"/>
                      <a:pt x="2162009" y="2043510"/>
                      <a:pt x="2162428" y="2045046"/>
                    </a:cubicBezTo>
                    <a:cubicBezTo>
                      <a:pt x="2162428" y="2045325"/>
                      <a:pt x="2162568" y="2045465"/>
                      <a:pt x="2162568" y="2045744"/>
                    </a:cubicBezTo>
                    <a:cubicBezTo>
                      <a:pt x="2162848" y="2046722"/>
                      <a:pt x="2163127" y="2047699"/>
                      <a:pt x="2163407" y="2048677"/>
                    </a:cubicBezTo>
                    <a:cubicBezTo>
                      <a:pt x="2163826" y="2049794"/>
                      <a:pt x="2164105" y="2051050"/>
                      <a:pt x="2164525" y="2052167"/>
                    </a:cubicBezTo>
                    <a:cubicBezTo>
                      <a:pt x="2164665" y="2052726"/>
                      <a:pt x="2164944" y="2053285"/>
                      <a:pt x="2165224" y="2053843"/>
                    </a:cubicBezTo>
                    <a:cubicBezTo>
                      <a:pt x="2165363" y="2054402"/>
                      <a:pt x="2165643" y="2054960"/>
                      <a:pt x="2165922" y="2055519"/>
                    </a:cubicBezTo>
                    <a:cubicBezTo>
                      <a:pt x="2166342" y="2056496"/>
                      <a:pt x="2166761" y="2057474"/>
                      <a:pt x="2167180" y="2058451"/>
                    </a:cubicBezTo>
                    <a:cubicBezTo>
                      <a:pt x="2167180" y="2058590"/>
                      <a:pt x="2167320" y="2058870"/>
                      <a:pt x="2167460" y="2059009"/>
                    </a:cubicBezTo>
                    <a:cubicBezTo>
                      <a:pt x="2167879" y="2059847"/>
                      <a:pt x="2168298" y="2060685"/>
                      <a:pt x="2168857" y="2061523"/>
                    </a:cubicBezTo>
                    <a:cubicBezTo>
                      <a:pt x="2150967" y="2103971"/>
                      <a:pt x="2130143" y="2145442"/>
                      <a:pt x="2110016" y="2187053"/>
                    </a:cubicBezTo>
                    <a:cubicBezTo>
                      <a:pt x="2104146" y="2199620"/>
                      <a:pt x="2112392" y="2214840"/>
                      <a:pt x="2125251" y="2218331"/>
                    </a:cubicBezTo>
                    <a:cubicBezTo>
                      <a:pt x="2127767" y="2218889"/>
                      <a:pt x="2130003" y="2219168"/>
                      <a:pt x="2132099" y="2219168"/>
                    </a:cubicBezTo>
                    <a:cubicBezTo>
                      <a:pt x="2155021" y="2219168"/>
                      <a:pt x="2157397" y="2186355"/>
                      <a:pt x="2164665" y="2168761"/>
                    </a:cubicBezTo>
                    <a:cubicBezTo>
                      <a:pt x="2173889" y="2141672"/>
                      <a:pt x="2186049" y="2114444"/>
                      <a:pt x="2193456" y="2086377"/>
                    </a:cubicBezTo>
                    <a:lnTo>
                      <a:pt x="2193456" y="2086377"/>
                    </a:lnTo>
                    <a:lnTo>
                      <a:pt x="2193456" y="2086377"/>
                    </a:lnTo>
                    <a:cubicBezTo>
                      <a:pt x="2194574" y="2087076"/>
                      <a:pt x="2195832" y="2087774"/>
                      <a:pt x="2197090" y="2088332"/>
                    </a:cubicBezTo>
                    <a:cubicBezTo>
                      <a:pt x="2198348" y="2089031"/>
                      <a:pt x="2199606" y="2089589"/>
                      <a:pt x="2200864" y="2090287"/>
                    </a:cubicBezTo>
                    <a:cubicBezTo>
                      <a:pt x="2202122" y="2090846"/>
                      <a:pt x="2203379" y="2091404"/>
                      <a:pt x="2204637" y="2091823"/>
                    </a:cubicBezTo>
                    <a:cubicBezTo>
                      <a:pt x="2206594" y="2092661"/>
                      <a:pt x="2208551" y="2093359"/>
                      <a:pt x="2210647" y="2094057"/>
                    </a:cubicBezTo>
                    <a:cubicBezTo>
                      <a:pt x="2212744" y="2094756"/>
                      <a:pt x="2214700" y="2095314"/>
                      <a:pt x="2216937" y="2096012"/>
                    </a:cubicBezTo>
                    <a:cubicBezTo>
                      <a:pt x="2218334" y="2096431"/>
                      <a:pt x="2219732" y="2096850"/>
                      <a:pt x="2221130" y="2097129"/>
                    </a:cubicBezTo>
                    <a:cubicBezTo>
                      <a:pt x="2222527" y="2097548"/>
                      <a:pt x="2224065" y="2097828"/>
                      <a:pt x="2225462" y="2098246"/>
                    </a:cubicBezTo>
                    <a:cubicBezTo>
                      <a:pt x="2226860" y="2098526"/>
                      <a:pt x="2228258" y="2098805"/>
                      <a:pt x="2229655" y="2099084"/>
                    </a:cubicBezTo>
                    <a:cubicBezTo>
                      <a:pt x="2229935" y="2099084"/>
                      <a:pt x="2230214" y="2099224"/>
                      <a:pt x="2230494" y="2099224"/>
                    </a:cubicBezTo>
                    <a:cubicBezTo>
                      <a:pt x="2231752" y="2099503"/>
                      <a:pt x="2233010" y="2099643"/>
                      <a:pt x="2234268" y="2099782"/>
                    </a:cubicBezTo>
                    <a:cubicBezTo>
                      <a:pt x="2234268" y="2099782"/>
                      <a:pt x="2234407" y="2099782"/>
                      <a:pt x="2234547" y="2099782"/>
                    </a:cubicBezTo>
                    <a:cubicBezTo>
                      <a:pt x="2237482" y="2100341"/>
                      <a:pt x="2240277" y="2100620"/>
                      <a:pt x="2243213" y="2101039"/>
                    </a:cubicBezTo>
                    <a:cubicBezTo>
                      <a:pt x="2246427" y="2101458"/>
                      <a:pt x="2249642" y="2101737"/>
                      <a:pt x="2252996" y="2102016"/>
                    </a:cubicBezTo>
                    <a:cubicBezTo>
                      <a:pt x="2254533" y="2102156"/>
                      <a:pt x="2255931" y="2102296"/>
                      <a:pt x="2257469" y="2102296"/>
                    </a:cubicBezTo>
                    <a:cubicBezTo>
                      <a:pt x="2263758" y="2102715"/>
                      <a:pt x="2270047" y="2102994"/>
                      <a:pt x="2276477" y="2103133"/>
                    </a:cubicBezTo>
                    <a:cubicBezTo>
                      <a:pt x="2277315" y="2103133"/>
                      <a:pt x="2278294" y="2103133"/>
                      <a:pt x="2279132" y="2103133"/>
                    </a:cubicBezTo>
                    <a:cubicBezTo>
                      <a:pt x="2281368" y="2103133"/>
                      <a:pt x="2283605" y="2103133"/>
                      <a:pt x="2285981" y="2103133"/>
                    </a:cubicBezTo>
                    <a:cubicBezTo>
                      <a:pt x="2295485" y="2103273"/>
                      <a:pt x="2304709" y="2103273"/>
                      <a:pt x="2313514" y="2103413"/>
                    </a:cubicBezTo>
                    <a:cubicBezTo>
                      <a:pt x="2315052" y="2103413"/>
                      <a:pt x="2316450" y="2103413"/>
                      <a:pt x="2317847" y="2103413"/>
                    </a:cubicBezTo>
                    <a:cubicBezTo>
                      <a:pt x="2319385" y="2103413"/>
                      <a:pt x="2320782" y="2103413"/>
                      <a:pt x="2322180" y="2103552"/>
                    </a:cubicBezTo>
                    <a:cubicBezTo>
                      <a:pt x="2322320" y="2103552"/>
                      <a:pt x="2322320" y="2103552"/>
                      <a:pt x="2322459" y="2103552"/>
                    </a:cubicBezTo>
                    <a:cubicBezTo>
                      <a:pt x="2323717" y="2103552"/>
                      <a:pt x="2325115" y="2103552"/>
                      <a:pt x="2326373" y="2103692"/>
                    </a:cubicBezTo>
                    <a:cubicBezTo>
                      <a:pt x="2329168" y="2103692"/>
                      <a:pt x="2331824" y="2103832"/>
                      <a:pt x="2334479" y="2104111"/>
                    </a:cubicBezTo>
                    <a:cubicBezTo>
                      <a:pt x="2352928" y="2104669"/>
                      <a:pt x="2371238" y="2104809"/>
                      <a:pt x="2389686" y="2104809"/>
                    </a:cubicBezTo>
                    <a:cubicBezTo>
                      <a:pt x="2477040" y="2104809"/>
                      <a:pt x="2564393" y="2099643"/>
                      <a:pt x="2651467" y="2092521"/>
                    </a:cubicBezTo>
                    <a:cubicBezTo>
                      <a:pt x="2652166" y="2092521"/>
                      <a:pt x="2653004" y="2092521"/>
                      <a:pt x="2653563" y="2092382"/>
                    </a:cubicBezTo>
                    <a:cubicBezTo>
                      <a:pt x="2635673" y="2123520"/>
                      <a:pt x="2623374" y="2158428"/>
                      <a:pt x="2608279" y="2190683"/>
                    </a:cubicBezTo>
                    <a:cubicBezTo>
                      <a:pt x="2606742" y="2194314"/>
                      <a:pt x="2606323" y="2198084"/>
                      <a:pt x="2606742" y="2201714"/>
                    </a:cubicBezTo>
                    <a:lnTo>
                      <a:pt x="2606602" y="2201714"/>
                    </a:lnTo>
                    <a:cubicBezTo>
                      <a:pt x="2553212" y="2204926"/>
                      <a:pt x="2499821" y="2207439"/>
                      <a:pt x="2446152" y="2208556"/>
                    </a:cubicBezTo>
                    <a:cubicBezTo>
                      <a:pt x="2308623" y="2212885"/>
                      <a:pt x="2171094" y="2218610"/>
                      <a:pt x="2033565" y="2223776"/>
                    </a:cubicBezTo>
                    <a:cubicBezTo>
                      <a:pt x="2039574" y="2208696"/>
                      <a:pt x="2045724" y="2193476"/>
                      <a:pt x="2052153" y="2178256"/>
                    </a:cubicBezTo>
                    <a:close/>
                    <a:moveTo>
                      <a:pt x="2662369" y="2167784"/>
                    </a:moveTo>
                    <a:cubicBezTo>
                      <a:pt x="2662508" y="2159545"/>
                      <a:pt x="2678721" y="2115980"/>
                      <a:pt x="2684312" y="2086936"/>
                    </a:cubicBezTo>
                    <a:lnTo>
                      <a:pt x="2684312" y="2086936"/>
                    </a:lnTo>
                    <a:cubicBezTo>
                      <a:pt x="2685709" y="2086377"/>
                      <a:pt x="2686967" y="2085959"/>
                      <a:pt x="2688085" y="2085400"/>
                    </a:cubicBezTo>
                    <a:cubicBezTo>
                      <a:pt x="2689343" y="2084842"/>
                      <a:pt x="2690601" y="2084283"/>
                      <a:pt x="2691719" y="2083724"/>
                    </a:cubicBezTo>
                    <a:cubicBezTo>
                      <a:pt x="2693257" y="2083026"/>
                      <a:pt x="2694654" y="2082188"/>
                      <a:pt x="2696052" y="2081351"/>
                    </a:cubicBezTo>
                    <a:cubicBezTo>
                      <a:pt x="2696890" y="2080932"/>
                      <a:pt x="2697589" y="2080373"/>
                      <a:pt x="2698428" y="2079815"/>
                    </a:cubicBezTo>
                    <a:cubicBezTo>
                      <a:pt x="2699825" y="2078977"/>
                      <a:pt x="2701083" y="2077999"/>
                      <a:pt x="2702341" y="2077022"/>
                    </a:cubicBezTo>
                    <a:cubicBezTo>
                      <a:pt x="2703320" y="2076324"/>
                      <a:pt x="2704158" y="2075486"/>
                      <a:pt x="2704997" y="2074788"/>
                    </a:cubicBezTo>
                    <a:cubicBezTo>
                      <a:pt x="2705137" y="2074648"/>
                      <a:pt x="2705276" y="2074509"/>
                      <a:pt x="2705416" y="2074369"/>
                    </a:cubicBezTo>
                    <a:cubicBezTo>
                      <a:pt x="2705975" y="2073811"/>
                      <a:pt x="2706534" y="2073252"/>
                      <a:pt x="2707093" y="2072833"/>
                    </a:cubicBezTo>
                    <a:cubicBezTo>
                      <a:pt x="2708211" y="2071716"/>
                      <a:pt x="2709190" y="2070739"/>
                      <a:pt x="2710168" y="2069622"/>
                    </a:cubicBezTo>
                    <a:cubicBezTo>
                      <a:pt x="2713243" y="2066131"/>
                      <a:pt x="2715898" y="2062221"/>
                      <a:pt x="2717995" y="2058172"/>
                    </a:cubicBezTo>
                    <a:cubicBezTo>
                      <a:pt x="2718554" y="2057194"/>
                      <a:pt x="2718973" y="2056357"/>
                      <a:pt x="2719393" y="2055379"/>
                    </a:cubicBezTo>
                    <a:cubicBezTo>
                      <a:pt x="2719532" y="2055100"/>
                      <a:pt x="2719672" y="2054821"/>
                      <a:pt x="2719812" y="2054541"/>
                    </a:cubicBezTo>
                    <a:cubicBezTo>
                      <a:pt x="2720091" y="2053843"/>
                      <a:pt x="2720371" y="2053145"/>
                      <a:pt x="2720790" y="2052447"/>
                    </a:cubicBezTo>
                    <a:cubicBezTo>
                      <a:pt x="2722328" y="2048677"/>
                      <a:pt x="2723725" y="2044627"/>
                      <a:pt x="2724843" y="2040578"/>
                    </a:cubicBezTo>
                    <a:cubicBezTo>
                      <a:pt x="2725263" y="2038623"/>
                      <a:pt x="2725682" y="2036808"/>
                      <a:pt x="2726101" y="2034853"/>
                    </a:cubicBezTo>
                    <a:cubicBezTo>
                      <a:pt x="2726381" y="2033317"/>
                      <a:pt x="2726660" y="2031921"/>
                      <a:pt x="2726940" y="2030385"/>
                    </a:cubicBezTo>
                    <a:cubicBezTo>
                      <a:pt x="2727080" y="2028988"/>
                      <a:pt x="2727359" y="2027732"/>
                      <a:pt x="2727499" y="2026335"/>
                    </a:cubicBezTo>
                    <a:cubicBezTo>
                      <a:pt x="2727639" y="2024799"/>
                      <a:pt x="2727779" y="2023403"/>
                      <a:pt x="2727918" y="2022007"/>
                    </a:cubicBezTo>
                    <a:cubicBezTo>
                      <a:pt x="2728058" y="2020471"/>
                      <a:pt x="2728198" y="2019075"/>
                      <a:pt x="2728198" y="2017539"/>
                    </a:cubicBezTo>
                    <a:cubicBezTo>
                      <a:pt x="2728198" y="2016422"/>
                      <a:pt x="2728338" y="2015165"/>
                      <a:pt x="2728338" y="2014048"/>
                    </a:cubicBezTo>
                    <a:cubicBezTo>
                      <a:pt x="2728477" y="2010138"/>
                      <a:pt x="2728477" y="2006228"/>
                      <a:pt x="2728338" y="2002318"/>
                    </a:cubicBezTo>
                    <a:cubicBezTo>
                      <a:pt x="2728338" y="2000084"/>
                      <a:pt x="2728198" y="1997850"/>
                      <a:pt x="2727918" y="1995477"/>
                    </a:cubicBezTo>
                    <a:cubicBezTo>
                      <a:pt x="2727779" y="1993242"/>
                      <a:pt x="2727639" y="1990869"/>
                      <a:pt x="2727359" y="1988634"/>
                    </a:cubicBezTo>
                    <a:cubicBezTo>
                      <a:pt x="2727220" y="1986400"/>
                      <a:pt x="2726940" y="1984027"/>
                      <a:pt x="2726660" y="1981653"/>
                    </a:cubicBezTo>
                    <a:cubicBezTo>
                      <a:pt x="2726381" y="1979558"/>
                      <a:pt x="2726101" y="1977604"/>
                      <a:pt x="2725822" y="1975509"/>
                    </a:cubicBezTo>
                    <a:cubicBezTo>
                      <a:pt x="2725403" y="1972297"/>
                      <a:pt x="2724843" y="1968946"/>
                      <a:pt x="2724284" y="1965595"/>
                    </a:cubicBezTo>
                    <a:cubicBezTo>
                      <a:pt x="2724284" y="1965455"/>
                      <a:pt x="2724284" y="1965316"/>
                      <a:pt x="2724284" y="1965176"/>
                    </a:cubicBezTo>
                    <a:cubicBezTo>
                      <a:pt x="2724005" y="1963501"/>
                      <a:pt x="2723725" y="1961965"/>
                      <a:pt x="2723306" y="1960289"/>
                    </a:cubicBezTo>
                    <a:cubicBezTo>
                      <a:pt x="2723027" y="1958614"/>
                      <a:pt x="2722747" y="1956798"/>
                      <a:pt x="2722328" y="1954983"/>
                    </a:cubicBezTo>
                    <a:cubicBezTo>
                      <a:pt x="2721769" y="1952330"/>
                      <a:pt x="2721210" y="1949677"/>
                      <a:pt x="2720651" y="1946884"/>
                    </a:cubicBezTo>
                    <a:cubicBezTo>
                      <a:pt x="2720651" y="1946745"/>
                      <a:pt x="2720651" y="1946605"/>
                      <a:pt x="2720511" y="1946465"/>
                    </a:cubicBezTo>
                    <a:cubicBezTo>
                      <a:pt x="2723865" y="1948001"/>
                      <a:pt x="2727080" y="1948979"/>
                      <a:pt x="2730155" y="1948979"/>
                    </a:cubicBezTo>
                    <a:cubicBezTo>
                      <a:pt x="2750840" y="1948979"/>
                      <a:pt x="2763558" y="1917841"/>
                      <a:pt x="2770267" y="1899270"/>
                    </a:cubicBezTo>
                    <a:cubicBezTo>
                      <a:pt x="2776137" y="1884049"/>
                      <a:pt x="2782287" y="1868969"/>
                      <a:pt x="2788716" y="1854028"/>
                    </a:cubicBezTo>
                    <a:cubicBezTo>
                      <a:pt x="2793748" y="1900806"/>
                      <a:pt x="2804649" y="1947443"/>
                      <a:pt x="2810520" y="1993661"/>
                    </a:cubicBezTo>
                    <a:cubicBezTo>
                      <a:pt x="2813175" y="2006926"/>
                      <a:pt x="2818207" y="2017957"/>
                      <a:pt x="2825055" y="2027313"/>
                    </a:cubicBezTo>
                    <a:cubicBezTo>
                      <a:pt x="2825055" y="2027313"/>
                      <a:pt x="2825055" y="2027313"/>
                      <a:pt x="2825055" y="2027452"/>
                    </a:cubicBezTo>
                    <a:cubicBezTo>
                      <a:pt x="2809681" y="2048677"/>
                      <a:pt x="2798080" y="2072833"/>
                      <a:pt x="2784803" y="2095454"/>
                    </a:cubicBezTo>
                    <a:cubicBezTo>
                      <a:pt x="2768730" y="2124777"/>
                      <a:pt x="2753216" y="2154239"/>
                      <a:pt x="2737143" y="2183562"/>
                    </a:cubicBezTo>
                    <a:cubicBezTo>
                      <a:pt x="2735466" y="2186634"/>
                      <a:pt x="2734487" y="2189846"/>
                      <a:pt x="2734208" y="2193197"/>
                    </a:cubicBezTo>
                    <a:lnTo>
                      <a:pt x="2734208" y="2193197"/>
                    </a:lnTo>
                    <a:cubicBezTo>
                      <a:pt x="2707792" y="2195291"/>
                      <a:pt x="2681516" y="2197246"/>
                      <a:pt x="2655101" y="2199201"/>
                    </a:cubicBezTo>
                    <a:lnTo>
                      <a:pt x="2654961" y="2199201"/>
                    </a:lnTo>
                    <a:cubicBezTo>
                      <a:pt x="2658036" y="2188170"/>
                      <a:pt x="2659713" y="2176441"/>
                      <a:pt x="2662369" y="2167784"/>
                    </a:cubicBezTo>
                    <a:close/>
                    <a:moveTo>
                      <a:pt x="2818906" y="2111093"/>
                    </a:moveTo>
                    <a:cubicBezTo>
                      <a:pt x="2821561" y="2101318"/>
                      <a:pt x="2838473" y="2069482"/>
                      <a:pt x="2844343" y="2045744"/>
                    </a:cubicBezTo>
                    <a:cubicBezTo>
                      <a:pt x="2887810" y="2076463"/>
                      <a:pt x="2961326" y="2075207"/>
                      <a:pt x="3010524" y="2079535"/>
                    </a:cubicBezTo>
                    <a:cubicBezTo>
                      <a:pt x="3017232" y="2079675"/>
                      <a:pt x="3023801" y="2079675"/>
                      <a:pt x="3030510" y="2079675"/>
                    </a:cubicBezTo>
                    <a:cubicBezTo>
                      <a:pt x="3095641" y="2079675"/>
                      <a:pt x="3159374" y="2074648"/>
                      <a:pt x="3223386" y="2069761"/>
                    </a:cubicBezTo>
                    <a:cubicBezTo>
                      <a:pt x="3291871" y="2064455"/>
                      <a:pt x="3360496" y="2059149"/>
                      <a:pt x="3431217" y="2059987"/>
                    </a:cubicBezTo>
                    <a:cubicBezTo>
                      <a:pt x="3509625" y="2058730"/>
                      <a:pt x="3587474" y="2067946"/>
                      <a:pt x="3665603" y="2070459"/>
                    </a:cubicBezTo>
                    <a:cubicBezTo>
                      <a:pt x="3743452" y="2071856"/>
                      <a:pt x="3821442" y="2067387"/>
                      <a:pt x="3899011" y="2061662"/>
                    </a:cubicBezTo>
                    <a:cubicBezTo>
                      <a:pt x="3947650" y="2058590"/>
                      <a:pt x="3996427" y="2058730"/>
                      <a:pt x="4045205" y="2059009"/>
                    </a:cubicBezTo>
                    <a:cubicBezTo>
                      <a:pt x="4081964" y="2059149"/>
                      <a:pt x="4118862" y="2059289"/>
                      <a:pt x="4155760" y="2058032"/>
                    </a:cubicBezTo>
                    <a:cubicBezTo>
                      <a:pt x="4254993" y="2052167"/>
                      <a:pt x="4353807" y="2053983"/>
                      <a:pt x="4452901" y="2060825"/>
                    </a:cubicBezTo>
                    <a:cubicBezTo>
                      <a:pt x="4493712" y="2065433"/>
                      <a:pt x="4534803" y="2068923"/>
                      <a:pt x="4575754" y="2069342"/>
                    </a:cubicBezTo>
                    <a:lnTo>
                      <a:pt x="4575754" y="2069342"/>
                    </a:lnTo>
                    <a:cubicBezTo>
                      <a:pt x="4569046" y="2080234"/>
                      <a:pt x="4563315" y="2091404"/>
                      <a:pt x="4559402" y="2096152"/>
                    </a:cubicBezTo>
                    <a:cubicBezTo>
                      <a:pt x="4552554" y="2114025"/>
                      <a:pt x="4523762" y="2142510"/>
                      <a:pt x="4529352" y="2162338"/>
                    </a:cubicBezTo>
                    <a:cubicBezTo>
                      <a:pt x="4529352" y="2162338"/>
                      <a:pt x="4529352" y="2162338"/>
                      <a:pt x="4529213" y="2162338"/>
                    </a:cubicBezTo>
                    <a:lnTo>
                      <a:pt x="4529213" y="2162338"/>
                    </a:lnTo>
                    <a:cubicBezTo>
                      <a:pt x="4333541" y="2168063"/>
                      <a:pt x="4137870" y="2164712"/>
                      <a:pt x="3942338" y="2161221"/>
                    </a:cubicBezTo>
                    <a:cubicBezTo>
                      <a:pt x="3762740" y="2158009"/>
                      <a:pt x="3583142" y="2154937"/>
                      <a:pt x="3403404" y="2158987"/>
                    </a:cubicBezTo>
                    <a:cubicBezTo>
                      <a:pt x="3216398" y="2165968"/>
                      <a:pt x="3029252" y="2169738"/>
                      <a:pt x="2842666" y="2183841"/>
                    </a:cubicBezTo>
                    <a:cubicBezTo>
                      <a:pt x="2824077" y="2185377"/>
                      <a:pt x="2805488" y="2186913"/>
                      <a:pt x="2787039" y="2188449"/>
                    </a:cubicBezTo>
                    <a:cubicBezTo>
                      <a:pt x="2797521" y="2162617"/>
                      <a:pt x="2808144" y="2136785"/>
                      <a:pt x="2818906" y="2111093"/>
                    </a:cubicBezTo>
                    <a:close/>
                    <a:moveTo>
                      <a:pt x="4588613" y="2110813"/>
                    </a:moveTo>
                    <a:cubicBezTo>
                      <a:pt x="4594343" y="2097129"/>
                      <a:pt x="4600633" y="2083724"/>
                      <a:pt x="4606643" y="2070040"/>
                    </a:cubicBezTo>
                    <a:lnTo>
                      <a:pt x="4606782" y="2070040"/>
                    </a:lnTo>
                    <a:cubicBezTo>
                      <a:pt x="4627887" y="2068923"/>
                      <a:pt x="4646895" y="2056915"/>
                      <a:pt x="4651787" y="2034574"/>
                    </a:cubicBezTo>
                    <a:cubicBezTo>
                      <a:pt x="4658356" y="2011115"/>
                      <a:pt x="4650389" y="1987378"/>
                      <a:pt x="4642562" y="1965176"/>
                    </a:cubicBezTo>
                    <a:cubicBezTo>
                      <a:pt x="4633897" y="1940182"/>
                      <a:pt x="4629285" y="1913931"/>
                      <a:pt x="4620200" y="1889216"/>
                    </a:cubicBezTo>
                    <a:lnTo>
                      <a:pt x="4620200" y="1889216"/>
                    </a:lnTo>
                    <a:cubicBezTo>
                      <a:pt x="4628306" y="1878743"/>
                      <a:pt x="4635714" y="1867014"/>
                      <a:pt x="4643121" y="1860591"/>
                    </a:cubicBezTo>
                    <a:cubicBezTo>
                      <a:pt x="4659474" y="1838948"/>
                      <a:pt x="4666741" y="1815909"/>
                      <a:pt x="4680718" y="1792031"/>
                    </a:cubicBezTo>
                    <a:cubicBezTo>
                      <a:pt x="4681417" y="1790495"/>
                      <a:pt x="4682256" y="1788959"/>
                      <a:pt x="4683094" y="1787424"/>
                    </a:cubicBezTo>
                    <a:cubicBezTo>
                      <a:pt x="4684072" y="1793707"/>
                      <a:pt x="4685191" y="1799991"/>
                      <a:pt x="4686309" y="1806274"/>
                    </a:cubicBezTo>
                    <a:cubicBezTo>
                      <a:pt x="4687287" y="1811580"/>
                      <a:pt x="4688265" y="1816886"/>
                      <a:pt x="4689244" y="1822192"/>
                    </a:cubicBezTo>
                    <a:cubicBezTo>
                      <a:pt x="4690781" y="1830012"/>
                      <a:pt x="4692458" y="1837831"/>
                      <a:pt x="4693996" y="1845790"/>
                    </a:cubicBezTo>
                    <a:cubicBezTo>
                      <a:pt x="4694834" y="1849700"/>
                      <a:pt x="4695533" y="1853610"/>
                      <a:pt x="4696372" y="1857519"/>
                    </a:cubicBezTo>
                    <a:cubicBezTo>
                      <a:pt x="4697490" y="1862686"/>
                      <a:pt x="4698468" y="1867852"/>
                      <a:pt x="4699586" y="1873158"/>
                    </a:cubicBezTo>
                    <a:cubicBezTo>
                      <a:pt x="4700844" y="1879442"/>
                      <a:pt x="4702102" y="1885865"/>
                      <a:pt x="4703360" y="1892148"/>
                    </a:cubicBezTo>
                    <a:cubicBezTo>
                      <a:pt x="4703500" y="1892707"/>
                      <a:pt x="4703640" y="1893405"/>
                      <a:pt x="4703779" y="1893963"/>
                    </a:cubicBezTo>
                    <a:cubicBezTo>
                      <a:pt x="4703919" y="1894941"/>
                      <a:pt x="4704198" y="1895918"/>
                      <a:pt x="4704338" y="1896896"/>
                    </a:cubicBezTo>
                    <a:cubicBezTo>
                      <a:pt x="4704478" y="1897594"/>
                      <a:pt x="4704618" y="1898432"/>
                      <a:pt x="4704758" y="1899130"/>
                    </a:cubicBezTo>
                    <a:cubicBezTo>
                      <a:pt x="4705177" y="1901085"/>
                      <a:pt x="4705457" y="1903179"/>
                      <a:pt x="4705876" y="1905134"/>
                    </a:cubicBezTo>
                    <a:cubicBezTo>
                      <a:pt x="4706575" y="1908904"/>
                      <a:pt x="4707273" y="1912814"/>
                      <a:pt x="4707833" y="1916584"/>
                    </a:cubicBezTo>
                    <a:cubicBezTo>
                      <a:pt x="4708112" y="1918399"/>
                      <a:pt x="4708392" y="1920214"/>
                      <a:pt x="4708811" y="1922169"/>
                    </a:cubicBezTo>
                    <a:cubicBezTo>
                      <a:pt x="4709370" y="1925381"/>
                      <a:pt x="4709929" y="1928453"/>
                      <a:pt x="4710348" y="1931664"/>
                    </a:cubicBezTo>
                    <a:cubicBezTo>
                      <a:pt x="4710907" y="1935016"/>
                      <a:pt x="4711327" y="1938367"/>
                      <a:pt x="4711746" y="1941718"/>
                    </a:cubicBezTo>
                    <a:cubicBezTo>
                      <a:pt x="4711886" y="1943533"/>
                      <a:pt x="4712025" y="1945209"/>
                      <a:pt x="4712165" y="1946884"/>
                    </a:cubicBezTo>
                    <a:cubicBezTo>
                      <a:pt x="4712165" y="1948001"/>
                      <a:pt x="4712305" y="1949118"/>
                      <a:pt x="4712445" y="1950096"/>
                    </a:cubicBezTo>
                    <a:cubicBezTo>
                      <a:pt x="4712445" y="1950934"/>
                      <a:pt x="4712584" y="1951632"/>
                      <a:pt x="4712584" y="1952470"/>
                    </a:cubicBezTo>
                    <a:cubicBezTo>
                      <a:pt x="4712724" y="1953866"/>
                      <a:pt x="4712864" y="1955262"/>
                      <a:pt x="4713144" y="1956519"/>
                    </a:cubicBezTo>
                    <a:cubicBezTo>
                      <a:pt x="4713144" y="1956659"/>
                      <a:pt x="4713144" y="1956938"/>
                      <a:pt x="4713144" y="1957078"/>
                    </a:cubicBezTo>
                    <a:cubicBezTo>
                      <a:pt x="4713284" y="1958474"/>
                      <a:pt x="4713563" y="1959731"/>
                      <a:pt x="4713703" y="1960987"/>
                    </a:cubicBezTo>
                    <a:cubicBezTo>
                      <a:pt x="4714122" y="1963640"/>
                      <a:pt x="4714541" y="1966154"/>
                      <a:pt x="4714961" y="1968388"/>
                    </a:cubicBezTo>
                    <a:cubicBezTo>
                      <a:pt x="4715380" y="1970203"/>
                      <a:pt x="4715659" y="1971879"/>
                      <a:pt x="4716079" y="1973554"/>
                    </a:cubicBezTo>
                    <a:cubicBezTo>
                      <a:pt x="4716358" y="1974811"/>
                      <a:pt x="4716638" y="1976207"/>
                      <a:pt x="4717057" y="1977324"/>
                    </a:cubicBezTo>
                    <a:lnTo>
                      <a:pt x="4717057" y="1977324"/>
                    </a:lnTo>
                    <a:cubicBezTo>
                      <a:pt x="4713423" y="1981094"/>
                      <a:pt x="4711047" y="1986540"/>
                      <a:pt x="4707972" y="1990729"/>
                    </a:cubicBezTo>
                    <a:cubicBezTo>
                      <a:pt x="4687706" y="2028430"/>
                      <a:pt x="4667720" y="2066410"/>
                      <a:pt x="4645218" y="2102854"/>
                    </a:cubicBezTo>
                    <a:cubicBezTo>
                      <a:pt x="4636832" y="2119750"/>
                      <a:pt x="4613491" y="2142510"/>
                      <a:pt x="4620619" y="2160941"/>
                    </a:cubicBezTo>
                    <a:cubicBezTo>
                      <a:pt x="4603428" y="2161360"/>
                      <a:pt x="4586376" y="2161640"/>
                      <a:pt x="4569186" y="2161919"/>
                    </a:cubicBezTo>
                    <a:lnTo>
                      <a:pt x="4569186" y="2161919"/>
                    </a:lnTo>
                    <a:cubicBezTo>
                      <a:pt x="4577292" y="2146559"/>
                      <a:pt x="4580507" y="2122542"/>
                      <a:pt x="4588613" y="2110813"/>
                    </a:cubicBezTo>
                    <a:close/>
                    <a:moveTo>
                      <a:pt x="4682256" y="2121705"/>
                    </a:moveTo>
                    <a:cubicBezTo>
                      <a:pt x="4685750" y="2109417"/>
                      <a:pt x="4720272" y="2044348"/>
                      <a:pt x="4730894" y="2004692"/>
                    </a:cubicBezTo>
                    <a:cubicBezTo>
                      <a:pt x="4730894" y="2004692"/>
                      <a:pt x="4730894" y="2004832"/>
                      <a:pt x="4731034" y="2004832"/>
                    </a:cubicBezTo>
                    <a:cubicBezTo>
                      <a:pt x="4731593" y="2005390"/>
                      <a:pt x="4732012" y="2005949"/>
                      <a:pt x="4732431" y="2006368"/>
                    </a:cubicBezTo>
                    <a:cubicBezTo>
                      <a:pt x="4732851" y="2006926"/>
                      <a:pt x="4733410" y="2007345"/>
                      <a:pt x="4733969" y="2007764"/>
                    </a:cubicBezTo>
                    <a:cubicBezTo>
                      <a:pt x="4734528" y="2008323"/>
                      <a:pt x="4734947" y="2008742"/>
                      <a:pt x="4735506" y="2009161"/>
                    </a:cubicBezTo>
                    <a:cubicBezTo>
                      <a:pt x="4736065" y="2009719"/>
                      <a:pt x="4736624" y="2010138"/>
                      <a:pt x="4737043" y="2010557"/>
                    </a:cubicBezTo>
                    <a:cubicBezTo>
                      <a:pt x="4738162" y="2011534"/>
                      <a:pt x="4739280" y="2012372"/>
                      <a:pt x="4740398" y="2013210"/>
                    </a:cubicBezTo>
                    <a:cubicBezTo>
                      <a:pt x="4740817" y="2013489"/>
                      <a:pt x="4741237" y="2013908"/>
                      <a:pt x="4741795" y="2014187"/>
                    </a:cubicBezTo>
                    <a:cubicBezTo>
                      <a:pt x="4742355" y="2014467"/>
                      <a:pt x="4742774" y="2014746"/>
                      <a:pt x="4743333" y="2015165"/>
                    </a:cubicBezTo>
                    <a:cubicBezTo>
                      <a:pt x="4743472" y="2015165"/>
                      <a:pt x="4743472" y="2015304"/>
                      <a:pt x="4743612" y="2015304"/>
                    </a:cubicBezTo>
                    <a:cubicBezTo>
                      <a:pt x="4743752" y="2015444"/>
                      <a:pt x="4743892" y="2015444"/>
                      <a:pt x="4744032" y="2015584"/>
                    </a:cubicBezTo>
                    <a:cubicBezTo>
                      <a:pt x="4744731" y="2016142"/>
                      <a:pt x="4745569" y="2016561"/>
                      <a:pt x="4746268" y="2016840"/>
                    </a:cubicBezTo>
                    <a:cubicBezTo>
                      <a:pt x="4747107" y="2017399"/>
                      <a:pt x="4748085" y="2017957"/>
                      <a:pt x="4748924" y="2018376"/>
                    </a:cubicBezTo>
                    <a:cubicBezTo>
                      <a:pt x="4750181" y="2019075"/>
                      <a:pt x="4751439" y="2019633"/>
                      <a:pt x="4752837" y="2020331"/>
                    </a:cubicBezTo>
                    <a:cubicBezTo>
                      <a:pt x="4753955" y="2020890"/>
                      <a:pt x="4755073" y="2021309"/>
                      <a:pt x="4756191" y="2021727"/>
                    </a:cubicBezTo>
                    <a:cubicBezTo>
                      <a:pt x="4756890" y="2022007"/>
                      <a:pt x="4757589" y="2022286"/>
                      <a:pt x="4758288" y="2022565"/>
                    </a:cubicBezTo>
                    <a:cubicBezTo>
                      <a:pt x="4759406" y="2022984"/>
                      <a:pt x="4760384" y="2023403"/>
                      <a:pt x="4761502" y="2023682"/>
                    </a:cubicBezTo>
                    <a:cubicBezTo>
                      <a:pt x="4761642" y="2023682"/>
                      <a:pt x="4761782" y="2023822"/>
                      <a:pt x="4761922" y="2023822"/>
                    </a:cubicBezTo>
                    <a:cubicBezTo>
                      <a:pt x="4763040" y="2024241"/>
                      <a:pt x="4764158" y="2024660"/>
                      <a:pt x="4765416" y="2024939"/>
                    </a:cubicBezTo>
                    <a:cubicBezTo>
                      <a:pt x="4766115" y="2025218"/>
                      <a:pt x="4766813" y="2025358"/>
                      <a:pt x="4767512" y="2025498"/>
                    </a:cubicBezTo>
                    <a:cubicBezTo>
                      <a:pt x="4768071" y="2025637"/>
                      <a:pt x="4768630" y="2025777"/>
                      <a:pt x="4769190" y="2026056"/>
                    </a:cubicBezTo>
                    <a:cubicBezTo>
                      <a:pt x="4769329" y="2026056"/>
                      <a:pt x="4769469" y="2026056"/>
                      <a:pt x="4769609" y="2026056"/>
                    </a:cubicBezTo>
                    <a:cubicBezTo>
                      <a:pt x="4771705" y="2026615"/>
                      <a:pt x="4773802" y="2027173"/>
                      <a:pt x="4775898" y="2027592"/>
                    </a:cubicBezTo>
                    <a:cubicBezTo>
                      <a:pt x="4776877" y="2027871"/>
                      <a:pt x="4777994" y="2028151"/>
                      <a:pt x="4778973" y="2028290"/>
                    </a:cubicBezTo>
                    <a:cubicBezTo>
                      <a:pt x="4779812" y="2028430"/>
                      <a:pt x="4780790" y="2028709"/>
                      <a:pt x="4781629" y="2028849"/>
                    </a:cubicBezTo>
                    <a:cubicBezTo>
                      <a:pt x="4783446" y="2029268"/>
                      <a:pt x="4785402" y="2029547"/>
                      <a:pt x="4787359" y="2029966"/>
                    </a:cubicBezTo>
                    <a:cubicBezTo>
                      <a:pt x="4788896" y="2030245"/>
                      <a:pt x="4790294" y="2030524"/>
                      <a:pt x="4791832" y="2030804"/>
                    </a:cubicBezTo>
                    <a:cubicBezTo>
                      <a:pt x="4796444" y="2031502"/>
                      <a:pt x="4801335" y="2032340"/>
                      <a:pt x="4806507" y="2032898"/>
                    </a:cubicBezTo>
                    <a:cubicBezTo>
                      <a:pt x="4886592" y="2039182"/>
                      <a:pt x="4966957" y="2042812"/>
                      <a:pt x="5047182" y="2044069"/>
                    </a:cubicBezTo>
                    <a:cubicBezTo>
                      <a:pt x="5049139" y="2044348"/>
                      <a:pt x="5050956" y="2044627"/>
                      <a:pt x="5052773" y="2044767"/>
                    </a:cubicBezTo>
                    <a:cubicBezTo>
                      <a:pt x="5053332" y="2044767"/>
                      <a:pt x="5053891" y="2044907"/>
                      <a:pt x="5054311" y="2044907"/>
                    </a:cubicBezTo>
                    <a:cubicBezTo>
                      <a:pt x="5054450" y="2044907"/>
                      <a:pt x="5054590" y="2044907"/>
                      <a:pt x="5054870" y="2044907"/>
                    </a:cubicBezTo>
                    <a:cubicBezTo>
                      <a:pt x="5055988" y="2045046"/>
                      <a:pt x="5057106" y="2045186"/>
                      <a:pt x="5058224" y="2045325"/>
                    </a:cubicBezTo>
                    <a:cubicBezTo>
                      <a:pt x="5059202" y="2045325"/>
                      <a:pt x="5060181" y="2045465"/>
                      <a:pt x="5061159" y="2045465"/>
                    </a:cubicBezTo>
                    <a:cubicBezTo>
                      <a:pt x="5063255" y="2045605"/>
                      <a:pt x="5065212" y="2045744"/>
                      <a:pt x="5067169" y="2045884"/>
                    </a:cubicBezTo>
                    <a:cubicBezTo>
                      <a:pt x="5068567" y="2045884"/>
                      <a:pt x="5069964" y="2045884"/>
                      <a:pt x="5071362" y="2045884"/>
                    </a:cubicBezTo>
                    <a:cubicBezTo>
                      <a:pt x="5067169" y="2053564"/>
                      <a:pt x="5063675" y="2060126"/>
                      <a:pt x="5061019" y="2063897"/>
                    </a:cubicBezTo>
                    <a:cubicBezTo>
                      <a:pt x="5046065" y="2091404"/>
                      <a:pt x="5030970" y="2118772"/>
                      <a:pt x="5015875" y="2146140"/>
                    </a:cubicBezTo>
                    <a:cubicBezTo>
                      <a:pt x="4899031" y="2149771"/>
                      <a:pt x="4782328" y="2156194"/>
                      <a:pt x="4665624" y="2159685"/>
                    </a:cubicBezTo>
                    <a:lnTo>
                      <a:pt x="4665484" y="2159685"/>
                    </a:lnTo>
                    <a:cubicBezTo>
                      <a:pt x="4672193" y="2147956"/>
                      <a:pt x="4676805" y="2131758"/>
                      <a:pt x="4682256" y="2121705"/>
                    </a:cubicBezTo>
                    <a:close/>
                    <a:moveTo>
                      <a:pt x="5126849" y="2032340"/>
                    </a:moveTo>
                    <a:cubicBezTo>
                      <a:pt x="5128526" y="2031362"/>
                      <a:pt x="5130063" y="2030105"/>
                      <a:pt x="5131461" y="2028849"/>
                    </a:cubicBezTo>
                    <a:cubicBezTo>
                      <a:pt x="5132998" y="2027732"/>
                      <a:pt x="5134396" y="2026335"/>
                      <a:pt x="5135654" y="2025079"/>
                    </a:cubicBezTo>
                    <a:cubicBezTo>
                      <a:pt x="5135654" y="2025079"/>
                      <a:pt x="5135654" y="2025079"/>
                      <a:pt x="5135794" y="2024939"/>
                    </a:cubicBezTo>
                    <a:lnTo>
                      <a:pt x="5135933" y="2024799"/>
                    </a:lnTo>
                    <a:lnTo>
                      <a:pt x="5135933" y="2024799"/>
                    </a:lnTo>
                    <a:cubicBezTo>
                      <a:pt x="5136213" y="2024660"/>
                      <a:pt x="5136353" y="2024380"/>
                      <a:pt x="5136493" y="2024241"/>
                    </a:cubicBezTo>
                    <a:cubicBezTo>
                      <a:pt x="5136912" y="2023822"/>
                      <a:pt x="5137331" y="2023403"/>
                      <a:pt x="5137750" y="2022984"/>
                    </a:cubicBezTo>
                    <a:cubicBezTo>
                      <a:pt x="5138309" y="2022426"/>
                      <a:pt x="5139008" y="2021588"/>
                      <a:pt x="5139567" y="2020890"/>
                    </a:cubicBezTo>
                    <a:cubicBezTo>
                      <a:pt x="5140825" y="2019493"/>
                      <a:pt x="5142083" y="2017957"/>
                      <a:pt x="5143062" y="2016282"/>
                    </a:cubicBezTo>
                    <a:cubicBezTo>
                      <a:pt x="5144180" y="2014746"/>
                      <a:pt x="5145297" y="2013070"/>
                      <a:pt x="5146276" y="2011534"/>
                    </a:cubicBezTo>
                    <a:cubicBezTo>
                      <a:pt x="5147254" y="2009859"/>
                      <a:pt x="5148233" y="2008183"/>
                      <a:pt x="5149071" y="2006368"/>
                    </a:cubicBezTo>
                    <a:cubicBezTo>
                      <a:pt x="5149631" y="2005530"/>
                      <a:pt x="5149910" y="2004553"/>
                      <a:pt x="5150329" y="2003715"/>
                    </a:cubicBezTo>
                    <a:cubicBezTo>
                      <a:pt x="5150749" y="2002737"/>
                      <a:pt x="5151168" y="2001900"/>
                      <a:pt x="5151447" y="2000922"/>
                    </a:cubicBezTo>
                    <a:cubicBezTo>
                      <a:pt x="5152006" y="1999386"/>
                      <a:pt x="5152705" y="1997850"/>
                      <a:pt x="5153264" y="1996314"/>
                    </a:cubicBezTo>
                    <a:cubicBezTo>
                      <a:pt x="5153404" y="1995756"/>
                      <a:pt x="5153683" y="1995197"/>
                      <a:pt x="5153823" y="1994639"/>
                    </a:cubicBezTo>
                    <a:cubicBezTo>
                      <a:pt x="5154383" y="1993103"/>
                      <a:pt x="5154941" y="1991567"/>
                      <a:pt x="5155361" y="1989891"/>
                    </a:cubicBezTo>
                    <a:cubicBezTo>
                      <a:pt x="5155500" y="1989333"/>
                      <a:pt x="5155640" y="1988774"/>
                      <a:pt x="5155920" y="1988216"/>
                    </a:cubicBezTo>
                    <a:cubicBezTo>
                      <a:pt x="5156339" y="1986819"/>
                      <a:pt x="5156619" y="1985283"/>
                      <a:pt x="5157038" y="1983887"/>
                    </a:cubicBezTo>
                    <a:cubicBezTo>
                      <a:pt x="5157178" y="1983328"/>
                      <a:pt x="5157318" y="1982630"/>
                      <a:pt x="5157457" y="1981932"/>
                    </a:cubicBezTo>
                    <a:cubicBezTo>
                      <a:pt x="5157597" y="1981653"/>
                      <a:pt x="5157597" y="1981374"/>
                      <a:pt x="5157737" y="1980955"/>
                    </a:cubicBezTo>
                    <a:cubicBezTo>
                      <a:pt x="5157737" y="1980815"/>
                      <a:pt x="5157737" y="1980536"/>
                      <a:pt x="5157877" y="1980256"/>
                    </a:cubicBezTo>
                    <a:lnTo>
                      <a:pt x="5157877" y="1980256"/>
                    </a:lnTo>
                    <a:cubicBezTo>
                      <a:pt x="5158296" y="1978720"/>
                      <a:pt x="5158435" y="1977185"/>
                      <a:pt x="5158715" y="1975649"/>
                    </a:cubicBezTo>
                    <a:cubicBezTo>
                      <a:pt x="5158855" y="1974811"/>
                      <a:pt x="5158995" y="1973973"/>
                      <a:pt x="5159135" y="1972996"/>
                    </a:cubicBezTo>
                    <a:cubicBezTo>
                      <a:pt x="5159414" y="1971180"/>
                      <a:pt x="5159694" y="1969365"/>
                      <a:pt x="5159833" y="1967410"/>
                    </a:cubicBezTo>
                    <a:cubicBezTo>
                      <a:pt x="5159973" y="1966852"/>
                      <a:pt x="5159973" y="1966293"/>
                      <a:pt x="5159973" y="1965735"/>
                    </a:cubicBezTo>
                    <a:cubicBezTo>
                      <a:pt x="5160113" y="1964478"/>
                      <a:pt x="5160252" y="1963221"/>
                      <a:pt x="5160392" y="1961965"/>
                    </a:cubicBezTo>
                    <a:cubicBezTo>
                      <a:pt x="5160532" y="1960708"/>
                      <a:pt x="5160532" y="1959451"/>
                      <a:pt x="5160672" y="1958195"/>
                    </a:cubicBezTo>
                    <a:cubicBezTo>
                      <a:pt x="5160812" y="1956519"/>
                      <a:pt x="5160812" y="1954704"/>
                      <a:pt x="5160952" y="1952889"/>
                    </a:cubicBezTo>
                    <a:cubicBezTo>
                      <a:pt x="5161371" y="1945907"/>
                      <a:pt x="5161231" y="1938646"/>
                      <a:pt x="5160952" y="1931106"/>
                    </a:cubicBezTo>
                    <a:cubicBezTo>
                      <a:pt x="5160952" y="1929430"/>
                      <a:pt x="5160812" y="1927615"/>
                      <a:pt x="5160812" y="1925800"/>
                    </a:cubicBezTo>
                    <a:cubicBezTo>
                      <a:pt x="5160812" y="1925520"/>
                      <a:pt x="5160812" y="1925241"/>
                      <a:pt x="5160812" y="1924822"/>
                    </a:cubicBezTo>
                    <a:cubicBezTo>
                      <a:pt x="5160672" y="1923007"/>
                      <a:pt x="5160532" y="1921192"/>
                      <a:pt x="5160392" y="1919376"/>
                    </a:cubicBezTo>
                    <a:cubicBezTo>
                      <a:pt x="5160252" y="1916724"/>
                      <a:pt x="5159973" y="1914071"/>
                      <a:pt x="5159833" y="1911557"/>
                    </a:cubicBezTo>
                    <a:cubicBezTo>
                      <a:pt x="5159414" y="1906251"/>
                      <a:pt x="5158855" y="1901085"/>
                      <a:pt x="5158296" y="1895779"/>
                    </a:cubicBezTo>
                    <a:cubicBezTo>
                      <a:pt x="5157737" y="1890473"/>
                      <a:pt x="5157038" y="1885166"/>
                      <a:pt x="5156200" y="1879861"/>
                    </a:cubicBezTo>
                    <a:lnTo>
                      <a:pt x="5156200" y="1879861"/>
                    </a:lnTo>
                    <a:lnTo>
                      <a:pt x="5156200" y="1879721"/>
                    </a:lnTo>
                    <a:cubicBezTo>
                      <a:pt x="5156619" y="1880140"/>
                      <a:pt x="5156898" y="1880559"/>
                      <a:pt x="5157318" y="1880838"/>
                    </a:cubicBezTo>
                    <a:cubicBezTo>
                      <a:pt x="5161790" y="1883770"/>
                      <a:pt x="5166123" y="1885027"/>
                      <a:pt x="5170036" y="1885027"/>
                    </a:cubicBezTo>
                    <a:cubicBezTo>
                      <a:pt x="5193097" y="1885027"/>
                      <a:pt x="5208612" y="1842998"/>
                      <a:pt x="5224684" y="1828894"/>
                    </a:cubicBezTo>
                    <a:cubicBezTo>
                      <a:pt x="5233070" y="1818562"/>
                      <a:pt x="5241456" y="1808089"/>
                      <a:pt x="5249982" y="1797896"/>
                    </a:cubicBezTo>
                    <a:cubicBezTo>
                      <a:pt x="5252917" y="1849700"/>
                      <a:pt x="5253755" y="1901643"/>
                      <a:pt x="5255153" y="1953587"/>
                    </a:cubicBezTo>
                    <a:cubicBezTo>
                      <a:pt x="5255153" y="1955542"/>
                      <a:pt x="5255293" y="1957496"/>
                      <a:pt x="5255293" y="1959591"/>
                    </a:cubicBezTo>
                    <a:lnTo>
                      <a:pt x="5255293" y="1959591"/>
                    </a:lnTo>
                    <a:cubicBezTo>
                      <a:pt x="5247746" y="1961266"/>
                      <a:pt x="5240617" y="1967271"/>
                      <a:pt x="5237683" y="1975509"/>
                    </a:cubicBezTo>
                    <a:cubicBezTo>
                      <a:pt x="5222448" y="2000922"/>
                      <a:pt x="5206795" y="2026056"/>
                      <a:pt x="5191840" y="2051609"/>
                    </a:cubicBezTo>
                    <a:cubicBezTo>
                      <a:pt x="5175068" y="2079675"/>
                      <a:pt x="5159135" y="2108300"/>
                      <a:pt x="5141524" y="2135807"/>
                    </a:cubicBezTo>
                    <a:cubicBezTo>
                      <a:pt x="5139428" y="2138181"/>
                      <a:pt x="5138030" y="2140974"/>
                      <a:pt x="5136772" y="2143767"/>
                    </a:cubicBezTo>
                    <a:lnTo>
                      <a:pt x="5136632" y="2143767"/>
                    </a:lnTo>
                    <a:cubicBezTo>
                      <a:pt x="5123634" y="2143906"/>
                      <a:pt x="5110636" y="2144046"/>
                      <a:pt x="5097638" y="2144325"/>
                    </a:cubicBezTo>
                    <a:cubicBezTo>
                      <a:pt x="5089951" y="2144465"/>
                      <a:pt x="5082403" y="2144604"/>
                      <a:pt x="5074716" y="2144884"/>
                    </a:cubicBezTo>
                    <a:lnTo>
                      <a:pt x="5074716" y="2144884"/>
                    </a:lnTo>
                    <a:cubicBezTo>
                      <a:pt x="5090789" y="2106764"/>
                      <a:pt x="5106303" y="2068086"/>
                      <a:pt x="5126849" y="2032340"/>
                    </a:cubicBezTo>
                    <a:close/>
                    <a:moveTo>
                      <a:pt x="5212106" y="2109976"/>
                    </a:moveTo>
                    <a:cubicBezTo>
                      <a:pt x="5230554" y="2072694"/>
                      <a:pt x="5250261" y="2036249"/>
                      <a:pt x="5269549" y="1999386"/>
                    </a:cubicBezTo>
                    <a:lnTo>
                      <a:pt x="5269549" y="1999386"/>
                    </a:lnTo>
                    <a:cubicBezTo>
                      <a:pt x="5306167" y="2028569"/>
                      <a:pt x="5361095" y="2020471"/>
                      <a:pt x="5405261" y="2025079"/>
                    </a:cubicBezTo>
                    <a:cubicBezTo>
                      <a:pt x="5475563" y="2031641"/>
                      <a:pt x="5546005" y="2038204"/>
                      <a:pt x="5616726" y="2038204"/>
                    </a:cubicBezTo>
                    <a:cubicBezTo>
                      <a:pt x="5622456" y="2038204"/>
                      <a:pt x="5628187" y="2038204"/>
                      <a:pt x="5633917" y="2038064"/>
                    </a:cubicBezTo>
                    <a:cubicBezTo>
                      <a:pt x="5643002" y="2037646"/>
                      <a:pt x="5652366" y="2037646"/>
                      <a:pt x="5661730" y="2037785"/>
                    </a:cubicBezTo>
                    <a:cubicBezTo>
                      <a:pt x="5685490" y="2037785"/>
                      <a:pt x="5709670" y="2037925"/>
                      <a:pt x="5732311" y="2032200"/>
                    </a:cubicBezTo>
                    <a:lnTo>
                      <a:pt x="5732451" y="2032200"/>
                    </a:lnTo>
                    <a:cubicBezTo>
                      <a:pt x="5720711" y="2044208"/>
                      <a:pt x="5711766" y="2060406"/>
                      <a:pt x="5701144" y="2072694"/>
                    </a:cubicBezTo>
                    <a:cubicBezTo>
                      <a:pt x="5692339" y="2091265"/>
                      <a:pt x="5655021" y="2122263"/>
                      <a:pt x="5658655" y="2144744"/>
                    </a:cubicBezTo>
                    <a:cubicBezTo>
                      <a:pt x="5628746" y="2144604"/>
                      <a:pt x="5598696" y="2144325"/>
                      <a:pt x="5568786" y="2144046"/>
                    </a:cubicBezTo>
                    <a:cubicBezTo>
                      <a:pt x="5444675" y="2143068"/>
                      <a:pt x="5320563" y="2142091"/>
                      <a:pt x="5196452" y="2143208"/>
                    </a:cubicBezTo>
                    <a:cubicBezTo>
                      <a:pt x="5201763" y="2130781"/>
                      <a:pt x="5206375" y="2118214"/>
                      <a:pt x="5212106" y="2109976"/>
                    </a:cubicBezTo>
                    <a:close/>
                    <a:moveTo>
                      <a:pt x="5749083" y="2046163"/>
                    </a:moveTo>
                    <a:cubicBezTo>
                      <a:pt x="5749782" y="2050632"/>
                      <a:pt x="5757190" y="2050492"/>
                      <a:pt x="5756910" y="2045605"/>
                    </a:cubicBezTo>
                    <a:cubicBezTo>
                      <a:pt x="5756491" y="2040299"/>
                      <a:pt x="5757190" y="2035132"/>
                      <a:pt x="5757889" y="2029687"/>
                    </a:cubicBezTo>
                    <a:cubicBezTo>
                      <a:pt x="5759845" y="2026615"/>
                      <a:pt x="5759147" y="2023124"/>
                      <a:pt x="5757050" y="2020750"/>
                    </a:cubicBezTo>
                    <a:lnTo>
                      <a:pt x="5757190" y="2020610"/>
                    </a:lnTo>
                    <a:cubicBezTo>
                      <a:pt x="5798560" y="1982630"/>
                      <a:pt x="5787239" y="1908485"/>
                      <a:pt x="5772704" y="1842439"/>
                    </a:cubicBezTo>
                    <a:lnTo>
                      <a:pt x="5772704" y="1842439"/>
                    </a:lnTo>
                    <a:lnTo>
                      <a:pt x="5772704" y="1842439"/>
                    </a:lnTo>
                    <a:cubicBezTo>
                      <a:pt x="5773542" y="1843137"/>
                      <a:pt x="5774381" y="1843835"/>
                      <a:pt x="5775359" y="1844394"/>
                    </a:cubicBezTo>
                    <a:cubicBezTo>
                      <a:pt x="5778853" y="1846069"/>
                      <a:pt x="5782068" y="1846907"/>
                      <a:pt x="5785003" y="1846907"/>
                    </a:cubicBezTo>
                    <a:cubicBezTo>
                      <a:pt x="5808204" y="1846907"/>
                      <a:pt x="5812956" y="1798036"/>
                      <a:pt x="5825395" y="1781559"/>
                    </a:cubicBezTo>
                    <a:cubicBezTo>
                      <a:pt x="5831265" y="1781419"/>
                      <a:pt x="5829868" y="1773321"/>
                      <a:pt x="5831405" y="1768992"/>
                    </a:cubicBezTo>
                    <a:cubicBezTo>
                      <a:pt x="5832523" y="1777230"/>
                      <a:pt x="5833641" y="1785469"/>
                      <a:pt x="5834760" y="1793847"/>
                    </a:cubicBezTo>
                    <a:lnTo>
                      <a:pt x="5834760" y="1793847"/>
                    </a:lnTo>
                    <a:cubicBezTo>
                      <a:pt x="5835877" y="1802225"/>
                      <a:pt x="5836996" y="1810603"/>
                      <a:pt x="5837974" y="1819120"/>
                    </a:cubicBezTo>
                    <a:cubicBezTo>
                      <a:pt x="5839092" y="1827498"/>
                      <a:pt x="5840071" y="1836016"/>
                      <a:pt x="5841189" y="1844394"/>
                    </a:cubicBezTo>
                    <a:cubicBezTo>
                      <a:pt x="5842027" y="1850677"/>
                      <a:pt x="5842866" y="1857100"/>
                      <a:pt x="5843704" y="1863384"/>
                    </a:cubicBezTo>
                    <a:cubicBezTo>
                      <a:pt x="5844683" y="1869667"/>
                      <a:pt x="5845521" y="1875951"/>
                      <a:pt x="5846360" y="1882374"/>
                    </a:cubicBezTo>
                    <a:cubicBezTo>
                      <a:pt x="5846919" y="1885585"/>
                      <a:pt x="5847338" y="1888937"/>
                      <a:pt x="5847898" y="1892148"/>
                    </a:cubicBezTo>
                    <a:cubicBezTo>
                      <a:pt x="5848177" y="1894103"/>
                      <a:pt x="5848457" y="1896058"/>
                      <a:pt x="5848876" y="1898013"/>
                    </a:cubicBezTo>
                    <a:cubicBezTo>
                      <a:pt x="5849575" y="1902481"/>
                      <a:pt x="5850273" y="1906949"/>
                      <a:pt x="5851112" y="1911278"/>
                    </a:cubicBezTo>
                    <a:cubicBezTo>
                      <a:pt x="5851671" y="1914210"/>
                      <a:pt x="5852090" y="1917143"/>
                      <a:pt x="5852649" y="1920075"/>
                    </a:cubicBezTo>
                    <a:cubicBezTo>
                      <a:pt x="5853348" y="1923845"/>
                      <a:pt x="5854047" y="1927755"/>
                      <a:pt x="5854746" y="1931664"/>
                    </a:cubicBezTo>
                    <a:cubicBezTo>
                      <a:pt x="5855724" y="1936551"/>
                      <a:pt x="5856703" y="1941439"/>
                      <a:pt x="5857821" y="1946326"/>
                    </a:cubicBezTo>
                    <a:cubicBezTo>
                      <a:pt x="5857821" y="1946326"/>
                      <a:pt x="5857821" y="1946465"/>
                      <a:pt x="5857821" y="1946605"/>
                    </a:cubicBezTo>
                    <a:cubicBezTo>
                      <a:pt x="5858520" y="1950235"/>
                      <a:pt x="5859358" y="1953726"/>
                      <a:pt x="5860197" y="1957357"/>
                    </a:cubicBezTo>
                    <a:cubicBezTo>
                      <a:pt x="5861035" y="1960987"/>
                      <a:pt x="5861874" y="1964618"/>
                      <a:pt x="5862852" y="1968108"/>
                    </a:cubicBezTo>
                    <a:cubicBezTo>
                      <a:pt x="5862852" y="1968388"/>
                      <a:pt x="5862992" y="1968667"/>
                      <a:pt x="5863132" y="1969086"/>
                    </a:cubicBezTo>
                    <a:cubicBezTo>
                      <a:pt x="5863132" y="1969226"/>
                      <a:pt x="5863132" y="1969505"/>
                      <a:pt x="5863272" y="1969644"/>
                    </a:cubicBezTo>
                    <a:lnTo>
                      <a:pt x="5863272" y="1969644"/>
                    </a:lnTo>
                    <a:cubicBezTo>
                      <a:pt x="5825256" y="2012512"/>
                      <a:pt x="5804291" y="2069063"/>
                      <a:pt x="5771167" y="2115980"/>
                    </a:cubicBezTo>
                    <a:cubicBezTo>
                      <a:pt x="5763898" y="2125056"/>
                      <a:pt x="5757889" y="2135528"/>
                      <a:pt x="5759286" y="2145163"/>
                    </a:cubicBezTo>
                    <a:lnTo>
                      <a:pt x="5759147" y="2145163"/>
                    </a:lnTo>
                    <a:cubicBezTo>
                      <a:pt x="5739859" y="2145163"/>
                      <a:pt x="5720571" y="2145023"/>
                      <a:pt x="5701284" y="2144884"/>
                    </a:cubicBezTo>
                    <a:cubicBezTo>
                      <a:pt x="5715819" y="2111232"/>
                      <a:pt x="5731892" y="2078698"/>
                      <a:pt x="5749083" y="2046163"/>
                    </a:cubicBezTo>
                    <a:close/>
                    <a:moveTo>
                      <a:pt x="6723666" y="1774438"/>
                    </a:moveTo>
                    <a:cubicBezTo>
                      <a:pt x="6731074" y="1777091"/>
                      <a:pt x="6743094" y="1775694"/>
                      <a:pt x="6744911" y="1784910"/>
                    </a:cubicBezTo>
                    <a:cubicBezTo>
                      <a:pt x="6764338" y="1843696"/>
                      <a:pt x="6780690" y="1906251"/>
                      <a:pt x="6780690" y="1968527"/>
                    </a:cubicBezTo>
                    <a:cubicBezTo>
                      <a:pt x="6757489" y="1969226"/>
                      <a:pt x="6734149" y="1968807"/>
                      <a:pt x="6710948" y="1968667"/>
                    </a:cubicBezTo>
                    <a:cubicBezTo>
                      <a:pt x="6662030" y="1969226"/>
                      <a:pt x="6613671" y="1963919"/>
                      <a:pt x="6564893" y="1962383"/>
                    </a:cubicBezTo>
                    <a:cubicBezTo>
                      <a:pt x="6514438" y="1960149"/>
                      <a:pt x="6459230" y="1964757"/>
                      <a:pt x="6413667" y="1939763"/>
                    </a:cubicBezTo>
                    <a:cubicBezTo>
                      <a:pt x="6379984" y="1892427"/>
                      <a:pt x="6393960" y="1825124"/>
                      <a:pt x="6375511" y="1771086"/>
                    </a:cubicBezTo>
                    <a:cubicBezTo>
                      <a:pt x="6490258" y="1751678"/>
                      <a:pt x="6608639" y="1760754"/>
                      <a:pt x="6723666" y="1774438"/>
                    </a:cubicBezTo>
                    <a:close/>
                    <a:moveTo>
                      <a:pt x="6681318" y="1527008"/>
                    </a:moveTo>
                    <a:cubicBezTo>
                      <a:pt x="6683414" y="1533571"/>
                      <a:pt x="6686349" y="1539994"/>
                      <a:pt x="6689144" y="1546417"/>
                    </a:cubicBezTo>
                    <a:cubicBezTo>
                      <a:pt x="6621777" y="1545579"/>
                      <a:pt x="6554271" y="1545998"/>
                      <a:pt x="6486904" y="1544183"/>
                    </a:cubicBezTo>
                    <a:cubicBezTo>
                      <a:pt x="6466918" y="1542787"/>
                      <a:pt x="6446931" y="1542228"/>
                      <a:pt x="6426945" y="1542228"/>
                    </a:cubicBezTo>
                    <a:cubicBezTo>
                      <a:pt x="6398852" y="1542228"/>
                      <a:pt x="6370479" y="1543345"/>
                      <a:pt x="6342247" y="1544323"/>
                    </a:cubicBezTo>
                    <a:cubicBezTo>
                      <a:pt x="6278654" y="1546557"/>
                      <a:pt x="6214921" y="1548791"/>
                      <a:pt x="6152306" y="1539854"/>
                    </a:cubicBezTo>
                    <a:cubicBezTo>
                      <a:pt x="6133018" y="1535526"/>
                      <a:pt x="6127847" y="1519189"/>
                      <a:pt x="6121698" y="1505784"/>
                    </a:cubicBezTo>
                    <a:cubicBezTo>
                      <a:pt x="6100034" y="1455377"/>
                      <a:pt x="6084101" y="1398686"/>
                      <a:pt x="6068307" y="1343251"/>
                    </a:cubicBezTo>
                    <a:cubicBezTo>
                      <a:pt x="6215061" y="1336270"/>
                      <a:pt x="6362094" y="1336968"/>
                      <a:pt x="6508987" y="1337387"/>
                    </a:cubicBezTo>
                    <a:cubicBezTo>
                      <a:pt x="6541412" y="1338225"/>
                      <a:pt x="6574257" y="1337666"/>
                      <a:pt x="6606962" y="1338504"/>
                    </a:cubicBezTo>
                    <a:cubicBezTo>
                      <a:pt x="6642323" y="1396172"/>
                      <a:pt x="6654343" y="1465151"/>
                      <a:pt x="6681318" y="1527008"/>
                    </a:cubicBezTo>
                    <a:close/>
                    <a:moveTo>
                      <a:pt x="6506890" y="1237689"/>
                    </a:moveTo>
                    <a:cubicBezTo>
                      <a:pt x="6499204" y="1247603"/>
                      <a:pt x="6501999" y="1262962"/>
                      <a:pt x="6513040" y="1269106"/>
                    </a:cubicBezTo>
                    <a:cubicBezTo>
                      <a:pt x="6514298" y="1269805"/>
                      <a:pt x="6515416" y="1270223"/>
                      <a:pt x="6516674" y="1270642"/>
                    </a:cubicBezTo>
                    <a:cubicBezTo>
                      <a:pt x="6385714" y="1268548"/>
                      <a:pt x="6254335" y="1271480"/>
                      <a:pt x="6123654" y="1274552"/>
                    </a:cubicBezTo>
                    <a:cubicBezTo>
                      <a:pt x="6084241" y="1274552"/>
                      <a:pt x="6009466" y="1272458"/>
                      <a:pt x="6021206" y="1319793"/>
                    </a:cubicBezTo>
                    <a:cubicBezTo>
                      <a:pt x="6019669" y="1334036"/>
                      <a:pt x="6019809" y="1348278"/>
                      <a:pt x="6020647" y="1362660"/>
                    </a:cubicBezTo>
                    <a:cubicBezTo>
                      <a:pt x="6008767" y="1374529"/>
                      <a:pt x="5997726" y="1386957"/>
                      <a:pt x="5986824" y="1399663"/>
                    </a:cubicBezTo>
                    <a:cubicBezTo>
                      <a:pt x="5979836" y="1366989"/>
                      <a:pt x="5974385" y="1333756"/>
                      <a:pt x="5963344" y="1302618"/>
                    </a:cubicBezTo>
                    <a:cubicBezTo>
                      <a:pt x="5939444" y="1270503"/>
                      <a:pt x="5897794" y="1273016"/>
                      <a:pt x="5858799" y="1275529"/>
                    </a:cubicBezTo>
                    <a:cubicBezTo>
                      <a:pt x="5843565" y="1276507"/>
                      <a:pt x="5828610" y="1277484"/>
                      <a:pt x="5815332" y="1276507"/>
                    </a:cubicBezTo>
                    <a:cubicBezTo>
                      <a:pt x="5778574" y="1277484"/>
                      <a:pt x="5741676" y="1281813"/>
                      <a:pt x="5705477" y="1287817"/>
                    </a:cubicBezTo>
                    <a:cubicBezTo>
                      <a:pt x="5694156" y="1289632"/>
                      <a:pt x="5684372" y="1297731"/>
                      <a:pt x="5680878" y="1309321"/>
                    </a:cubicBezTo>
                    <a:cubicBezTo>
                      <a:pt x="5671933" y="1300105"/>
                      <a:pt x="5665783" y="1306109"/>
                      <a:pt x="5661590" y="1320491"/>
                    </a:cubicBezTo>
                    <a:cubicBezTo>
                      <a:pt x="5636573" y="1336968"/>
                      <a:pt x="5608060" y="1377182"/>
                      <a:pt x="5589472" y="1405807"/>
                    </a:cubicBezTo>
                    <a:cubicBezTo>
                      <a:pt x="5588493" y="1391006"/>
                      <a:pt x="5587235" y="1376205"/>
                      <a:pt x="5585978" y="1361404"/>
                    </a:cubicBezTo>
                    <a:cubicBezTo>
                      <a:pt x="5584161" y="1340598"/>
                      <a:pt x="5584161" y="1316861"/>
                      <a:pt x="5573398" y="1299686"/>
                    </a:cubicBezTo>
                    <a:cubicBezTo>
                      <a:pt x="5552993" y="1269106"/>
                      <a:pt x="5517353" y="1277764"/>
                      <a:pt x="5489260" y="1273295"/>
                    </a:cubicBezTo>
                    <a:cubicBezTo>
                      <a:pt x="5445094" y="1268967"/>
                      <a:pt x="5393940" y="1268967"/>
                      <a:pt x="5348377" y="1269106"/>
                    </a:cubicBezTo>
                    <a:cubicBezTo>
                      <a:pt x="5340550" y="1270363"/>
                      <a:pt x="5328809" y="1269665"/>
                      <a:pt x="5316091" y="1268967"/>
                    </a:cubicBezTo>
                    <a:cubicBezTo>
                      <a:pt x="5285063" y="1267152"/>
                      <a:pt x="5247606" y="1265336"/>
                      <a:pt x="5240757" y="1293263"/>
                    </a:cubicBezTo>
                    <a:cubicBezTo>
                      <a:pt x="5237543" y="1282371"/>
                      <a:pt x="5225104" y="1279718"/>
                      <a:pt x="5223147" y="1292704"/>
                    </a:cubicBezTo>
                    <a:cubicBezTo>
                      <a:pt x="5222448" y="1306528"/>
                      <a:pt x="5223007" y="1320770"/>
                      <a:pt x="5223706" y="1334873"/>
                    </a:cubicBezTo>
                    <a:cubicBezTo>
                      <a:pt x="5198828" y="1358890"/>
                      <a:pt x="5178702" y="1387655"/>
                      <a:pt x="5158715" y="1416140"/>
                    </a:cubicBezTo>
                    <a:cubicBezTo>
                      <a:pt x="5155500" y="1374669"/>
                      <a:pt x="5157877" y="1326775"/>
                      <a:pt x="5129085" y="1302479"/>
                    </a:cubicBezTo>
                    <a:cubicBezTo>
                      <a:pt x="5095262" y="1282092"/>
                      <a:pt x="5058084" y="1276786"/>
                      <a:pt x="5020627" y="1275111"/>
                    </a:cubicBezTo>
                    <a:cubicBezTo>
                      <a:pt x="5023702" y="1268967"/>
                      <a:pt x="5026917" y="1259751"/>
                      <a:pt x="5026358" y="1252350"/>
                    </a:cubicBezTo>
                    <a:cubicBezTo>
                      <a:pt x="5026777" y="1252630"/>
                      <a:pt x="5027056" y="1252909"/>
                      <a:pt x="5027615" y="1253188"/>
                    </a:cubicBezTo>
                    <a:cubicBezTo>
                      <a:pt x="5060041" y="1267152"/>
                      <a:pt x="5067868" y="1219956"/>
                      <a:pt x="5080587" y="1200128"/>
                    </a:cubicBezTo>
                    <a:cubicBezTo>
                      <a:pt x="5088833" y="1183232"/>
                      <a:pt x="5099035" y="1167174"/>
                      <a:pt x="5105045" y="1149301"/>
                    </a:cubicBezTo>
                    <a:cubicBezTo>
                      <a:pt x="5106303" y="1147207"/>
                      <a:pt x="5105884" y="1143856"/>
                      <a:pt x="5102809" y="1143157"/>
                    </a:cubicBezTo>
                    <a:cubicBezTo>
                      <a:pt x="5102250" y="1142878"/>
                      <a:pt x="5101551" y="1142878"/>
                      <a:pt x="5100992" y="1142878"/>
                    </a:cubicBezTo>
                    <a:cubicBezTo>
                      <a:pt x="5111475" y="1118722"/>
                      <a:pt x="5118463" y="1080043"/>
                      <a:pt x="5120419" y="1038712"/>
                    </a:cubicBezTo>
                    <a:cubicBezTo>
                      <a:pt x="5128247" y="1032708"/>
                      <a:pt x="5133977" y="1020979"/>
                      <a:pt x="5138729" y="1012880"/>
                    </a:cubicBezTo>
                    <a:cubicBezTo>
                      <a:pt x="5153823" y="989980"/>
                      <a:pt x="5169617" y="967080"/>
                      <a:pt x="5189743" y="948230"/>
                    </a:cubicBezTo>
                    <a:cubicBezTo>
                      <a:pt x="5187227" y="978670"/>
                      <a:pt x="5185271" y="1009110"/>
                      <a:pt x="5184292" y="1039550"/>
                    </a:cubicBezTo>
                    <a:cubicBezTo>
                      <a:pt x="5178841" y="1135478"/>
                      <a:pt x="5189044" y="1200826"/>
                      <a:pt x="5300996" y="1204596"/>
                    </a:cubicBezTo>
                    <a:cubicBezTo>
                      <a:pt x="5309102" y="1205015"/>
                      <a:pt x="5317069" y="1205294"/>
                      <a:pt x="5325176" y="1205294"/>
                    </a:cubicBezTo>
                    <a:cubicBezTo>
                      <a:pt x="5355225" y="1205294"/>
                      <a:pt x="5385414" y="1202501"/>
                      <a:pt x="5415324" y="1198731"/>
                    </a:cubicBezTo>
                    <a:cubicBezTo>
                      <a:pt x="5420495" y="1198033"/>
                      <a:pt x="5425806" y="1196916"/>
                      <a:pt x="5430838" y="1195659"/>
                    </a:cubicBezTo>
                    <a:cubicBezTo>
                      <a:pt x="5426086" y="1202222"/>
                      <a:pt x="5421334" y="1208506"/>
                      <a:pt x="5416023" y="1214091"/>
                    </a:cubicBezTo>
                    <a:cubicBezTo>
                      <a:pt x="5403863" y="1227077"/>
                      <a:pt x="5383178" y="1247603"/>
                      <a:pt x="5404283" y="1263800"/>
                    </a:cubicBezTo>
                    <a:cubicBezTo>
                      <a:pt x="5429301" y="1279858"/>
                      <a:pt x="5441460" y="1246765"/>
                      <a:pt x="5450265" y="1229032"/>
                    </a:cubicBezTo>
                    <a:cubicBezTo>
                      <a:pt x="5454039" y="1215487"/>
                      <a:pt x="5500721" y="1153770"/>
                      <a:pt x="5482272" y="1145392"/>
                    </a:cubicBezTo>
                    <a:cubicBezTo>
                      <a:pt x="5490378" y="1126262"/>
                      <a:pt x="5494990" y="1105736"/>
                      <a:pt x="5497087" y="1084372"/>
                    </a:cubicBezTo>
                    <a:cubicBezTo>
                      <a:pt x="5500301" y="1082976"/>
                      <a:pt x="5503376" y="1081161"/>
                      <a:pt x="5505333" y="1078089"/>
                    </a:cubicBezTo>
                    <a:cubicBezTo>
                      <a:pt x="5528674" y="1045135"/>
                      <a:pt x="5550337" y="1010367"/>
                      <a:pt x="5576194" y="979368"/>
                    </a:cubicBezTo>
                    <a:cubicBezTo>
                      <a:pt x="5572700" y="1025447"/>
                      <a:pt x="5574237" y="1072084"/>
                      <a:pt x="5578290" y="1117884"/>
                    </a:cubicBezTo>
                    <a:cubicBezTo>
                      <a:pt x="5584161" y="1208087"/>
                      <a:pt x="5702402" y="1199290"/>
                      <a:pt x="5768790" y="1203758"/>
                    </a:cubicBezTo>
                    <a:cubicBezTo>
                      <a:pt x="5772005" y="1204177"/>
                      <a:pt x="5774800" y="1204317"/>
                      <a:pt x="5777735" y="1204456"/>
                    </a:cubicBezTo>
                    <a:cubicBezTo>
                      <a:pt x="5770747" y="1214929"/>
                      <a:pt x="5765017" y="1223167"/>
                      <a:pt x="5762081" y="1225960"/>
                    </a:cubicBezTo>
                    <a:cubicBezTo>
                      <a:pt x="5748943" y="1238108"/>
                      <a:pt x="5736505" y="1259192"/>
                      <a:pt x="5755093" y="1272597"/>
                    </a:cubicBezTo>
                    <a:cubicBezTo>
                      <a:pt x="5785562" y="1290749"/>
                      <a:pt x="5799678" y="1245927"/>
                      <a:pt x="5810441" y="1225262"/>
                    </a:cubicBezTo>
                    <a:cubicBezTo>
                      <a:pt x="5814913" y="1213532"/>
                      <a:pt x="5820504" y="1202083"/>
                      <a:pt x="5826094" y="1190772"/>
                    </a:cubicBezTo>
                    <a:cubicBezTo>
                      <a:pt x="5862293" y="1162706"/>
                      <a:pt x="5869701" y="1098335"/>
                      <a:pt x="5871378" y="1048207"/>
                    </a:cubicBezTo>
                    <a:cubicBezTo>
                      <a:pt x="5889547" y="1056585"/>
                      <a:pt x="5899890" y="1035640"/>
                      <a:pt x="5905760" y="1021118"/>
                    </a:cubicBezTo>
                    <a:cubicBezTo>
                      <a:pt x="5917221" y="996822"/>
                      <a:pt x="5932455" y="974341"/>
                      <a:pt x="5946851" y="951581"/>
                    </a:cubicBezTo>
                    <a:cubicBezTo>
                      <a:pt x="5946152" y="999475"/>
                      <a:pt x="5952442" y="1047509"/>
                      <a:pt x="5959290" y="1094844"/>
                    </a:cubicBezTo>
                    <a:cubicBezTo>
                      <a:pt x="5967956" y="1165778"/>
                      <a:pt x="6078650" y="1159634"/>
                      <a:pt x="6133018" y="1165080"/>
                    </a:cubicBezTo>
                    <a:cubicBezTo>
                      <a:pt x="6226661" y="1168152"/>
                      <a:pt x="6320723" y="1165918"/>
                      <a:pt x="6414366" y="1169967"/>
                    </a:cubicBezTo>
                    <a:cubicBezTo>
                      <a:pt x="6459091" y="1174715"/>
                      <a:pt x="6503676" y="1179183"/>
                      <a:pt x="6548401" y="1181836"/>
                    </a:cubicBezTo>
                    <a:cubicBezTo>
                      <a:pt x="6533726" y="1199569"/>
                      <a:pt x="6520867" y="1219397"/>
                      <a:pt x="6506890" y="1237689"/>
                    </a:cubicBezTo>
                    <a:close/>
                    <a:moveTo>
                      <a:pt x="5300996" y="1148882"/>
                    </a:moveTo>
                    <a:cubicBezTo>
                      <a:pt x="5260744" y="1147626"/>
                      <a:pt x="5232511" y="1139806"/>
                      <a:pt x="5226222" y="1095263"/>
                    </a:cubicBezTo>
                    <a:cubicBezTo>
                      <a:pt x="5215879" y="1042343"/>
                      <a:pt x="5215180" y="989142"/>
                      <a:pt x="5211407" y="935105"/>
                    </a:cubicBezTo>
                    <a:cubicBezTo>
                      <a:pt x="5225662" y="940969"/>
                      <a:pt x="5238661" y="934686"/>
                      <a:pt x="5251938" y="928402"/>
                    </a:cubicBezTo>
                    <a:cubicBezTo>
                      <a:pt x="5262002" y="923655"/>
                      <a:pt x="5272205" y="918907"/>
                      <a:pt x="5283246" y="919466"/>
                    </a:cubicBezTo>
                    <a:cubicBezTo>
                      <a:pt x="5288557" y="919605"/>
                      <a:pt x="5296803" y="919605"/>
                      <a:pt x="5306447" y="919466"/>
                    </a:cubicBezTo>
                    <a:cubicBezTo>
                      <a:pt x="5349914" y="919047"/>
                      <a:pt x="5425387" y="918628"/>
                      <a:pt x="5428462" y="948090"/>
                    </a:cubicBezTo>
                    <a:cubicBezTo>
                      <a:pt x="5436009" y="1006178"/>
                      <a:pt x="5442998" y="1071526"/>
                      <a:pt x="5422871" y="1129473"/>
                    </a:cubicBezTo>
                    <a:cubicBezTo>
                      <a:pt x="5420635" y="1136455"/>
                      <a:pt x="5413926" y="1137572"/>
                      <a:pt x="5407637" y="1138689"/>
                    </a:cubicBezTo>
                    <a:cubicBezTo>
                      <a:pt x="5371158" y="1144973"/>
                      <a:pt x="5334120" y="1149720"/>
                      <a:pt x="5297083" y="1148464"/>
                    </a:cubicBezTo>
                    <a:lnTo>
                      <a:pt x="5300996" y="1148882"/>
                    </a:lnTo>
                    <a:close/>
                    <a:moveTo>
                      <a:pt x="5598836" y="943622"/>
                    </a:moveTo>
                    <a:cubicBezTo>
                      <a:pt x="5612393" y="947253"/>
                      <a:pt x="5626370" y="944181"/>
                      <a:pt x="5640625" y="941109"/>
                    </a:cubicBezTo>
                    <a:cubicBezTo>
                      <a:pt x="5651108" y="938735"/>
                      <a:pt x="5661590" y="936501"/>
                      <a:pt x="5672073" y="936920"/>
                    </a:cubicBezTo>
                    <a:cubicBezTo>
                      <a:pt x="5681018" y="937059"/>
                      <a:pt x="5690662" y="936641"/>
                      <a:pt x="5700585" y="936222"/>
                    </a:cubicBezTo>
                    <a:cubicBezTo>
                      <a:pt x="5735945" y="934686"/>
                      <a:pt x="5774661" y="933289"/>
                      <a:pt x="5798560" y="958982"/>
                    </a:cubicBezTo>
                    <a:cubicBezTo>
                      <a:pt x="5816171" y="1004502"/>
                      <a:pt x="5809602" y="1055468"/>
                      <a:pt x="5803732" y="1102943"/>
                    </a:cubicBezTo>
                    <a:cubicBezTo>
                      <a:pt x="5795346" y="1150698"/>
                      <a:pt x="5787659" y="1144693"/>
                      <a:pt x="5744192" y="1144414"/>
                    </a:cubicBezTo>
                    <a:cubicBezTo>
                      <a:pt x="5706036" y="1143018"/>
                      <a:pt x="5663128" y="1146509"/>
                      <a:pt x="5629584" y="1125703"/>
                    </a:cubicBezTo>
                    <a:cubicBezTo>
                      <a:pt x="5618822" y="1111321"/>
                      <a:pt x="5617564" y="1091493"/>
                      <a:pt x="5612952" y="1074598"/>
                    </a:cubicBezTo>
                    <a:cubicBezTo>
                      <a:pt x="5608480" y="1051558"/>
                      <a:pt x="5605545" y="1027821"/>
                      <a:pt x="5603308" y="1003944"/>
                    </a:cubicBezTo>
                    <a:cubicBezTo>
                      <a:pt x="5606942" y="988025"/>
                      <a:pt x="5604846" y="970990"/>
                      <a:pt x="5601351" y="955072"/>
                    </a:cubicBezTo>
                    <a:cubicBezTo>
                      <a:pt x="5600793" y="954234"/>
                      <a:pt x="5600094" y="953815"/>
                      <a:pt x="5599534" y="953117"/>
                    </a:cubicBezTo>
                    <a:cubicBezTo>
                      <a:pt x="5599255" y="950045"/>
                      <a:pt x="5598976" y="946834"/>
                      <a:pt x="5598836" y="943622"/>
                    </a:cubicBezTo>
                    <a:close/>
                    <a:moveTo>
                      <a:pt x="6472368" y="936361"/>
                    </a:moveTo>
                    <a:cubicBezTo>
                      <a:pt x="6474185" y="936361"/>
                      <a:pt x="6476142" y="936361"/>
                      <a:pt x="6477959" y="936361"/>
                    </a:cubicBezTo>
                    <a:cubicBezTo>
                      <a:pt x="6503676" y="970432"/>
                      <a:pt x="6510664" y="1014835"/>
                      <a:pt x="6523103" y="1054909"/>
                    </a:cubicBezTo>
                    <a:cubicBezTo>
                      <a:pt x="6526038" y="1073760"/>
                      <a:pt x="6537359" y="1096520"/>
                      <a:pt x="6542251" y="1118163"/>
                    </a:cubicBezTo>
                    <a:cubicBezTo>
                      <a:pt x="6469433" y="1113416"/>
                      <a:pt x="6396057" y="1103083"/>
                      <a:pt x="6322959" y="1105177"/>
                    </a:cubicBezTo>
                    <a:cubicBezTo>
                      <a:pt x="6290114" y="1103502"/>
                      <a:pt x="6256851" y="1103921"/>
                      <a:pt x="6223447" y="1104479"/>
                    </a:cubicBezTo>
                    <a:cubicBezTo>
                      <a:pt x="6153005" y="1105596"/>
                      <a:pt x="6082144" y="1106713"/>
                      <a:pt x="6014637" y="1086606"/>
                    </a:cubicBezTo>
                    <a:cubicBezTo>
                      <a:pt x="5995350" y="1036757"/>
                      <a:pt x="5988921" y="983138"/>
                      <a:pt x="5982212" y="929938"/>
                    </a:cubicBezTo>
                    <a:cubicBezTo>
                      <a:pt x="6118063" y="933987"/>
                      <a:pt x="6254055" y="934127"/>
                      <a:pt x="6390047" y="936082"/>
                    </a:cubicBezTo>
                    <a:cubicBezTo>
                      <a:pt x="6417161" y="936780"/>
                      <a:pt x="6444835" y="936501"/>
                      <a:pt x="6472368" y="936361"/>
                    </a:cubicBezTo>
                    <a:close/>
                    <a:moveTo>
                      <a:pt x="6279213" y="871013"/>
                    </a:moveTo>
                    <a:cubicBezTo>
                      <a:pt x="6211287" y="869617"/>
                      <a:pt x="6143082" y="870734"/>
                      <a:pt x="6075295" y="869617"/>
                    </a:cubicBezTo>
                    <a:cubicBezTo>
                      <a:pt x="6066351" y="870175"/>
                      <a:pt x="6053352" y="869058"/>
                      <a:pt x="6038817" y="867941"/>
                    </a:cubicBezTo>
                    <a:cubicBezTo>
                      <a:pt x="5991436" y="864311"/>
                      <a:pt x="5928961" y="860820"/>
                      <a:pt x="5947270" y="913182"/>
                    </a:cubicBezTo>
                    <a:cubicBezTo>
                      <a:pt x="5933154" y="928123"/>
                      <a:pt x="5918339" y="946694"/>
                      <a:pt x="5914985" y="950185"/>
                    </a:cubicBezTo>
                    <a:cubicBezTo>
                      <a:pt x="5899750" y="968756"/>
                      <a:pt x="5885215" y="987746"/>
                      <a:pt x="5871238" y="1007295"/>
                    </a:cubicBezTo>
                    <a:cubicBezTo>
                      <a:pt x="5869561" y="969035"/>
                      <a:pt x="5862573" y="928123"/>
                      <a:pt x="5831825" y="902989"/>
                    </a:cubicBezTo>
                    <a:cubicBezTo>
                      <a:pt x="5796743" y="876459"/>
                      <a:pt x="5752578" y="872130"/>
                      <a:pt x="5708971" y="872828"/>
                    </a:cubicBezTo>
                    <a:cubicBezTo>
                      <a:pt x="5723367" y="849789"/>
                      <a:pt x="5736645" y="826051"/>
                      <a:pt x="5744052" y="799940"/>
                    </a:cubicBezTo>
                    <a:cubicBezTo>
                      <a:pt x="5745170" y="794634"/>
                      <a:pt x="5747546" y="786675"/>
                      <a:pt x="5748245" y="779135"/>
                    </a:cubicBezTo>
                    <a:cubicBezTo>
                      <a:pt x="5765715" y="773829"/>
                      <a:pt x="5780111" y="765451"/>
                      <a:pt x="5788497" y="752185"/>
                    </a:cubicBezTo>
                    <a:cubicBezTo>
                      <a:pt x="5799120" y="730123"/>
                      <a:pt x="5804151" y="701219"/>
                      <a:pt x="5804850" y="670221"/>
                    </a:cubicBezTo>
                    <a:cubicBezTo>
                      <a:pt x="5825395" y="663100"/>
                      <a:pt x="5839791" y="638385"/>
                      <a:pt x="5856004" y="624840"/>
                    </a:cubicBezTo>
                    <a:cubicBezTo>
                      <a:pt x="5864390" y="612692"/>
                      <a:pt x="5886193" y="598031"/>
                      <a:pt x="5899191" y="582671"/>
                    </a:cubicBezTo>
                    <a:cubicBezTo>
                      <a:pt x="5900869" y="609201"/>
                      <a:pt x="5904223" y="635592"/>
                      <a:pt x="5907018" y="661983"/>
                    </a:cubicBezTo>
                    <a:cubicBezTo>
                      <a:pt x="5913447" y="690049"/>
                      <a:pt x="5904083" y="725516"/>
                      <a:pt x="5925886" y="747578"/>
                    </a:cubicBezTo>
                    <a:cubicBezTo>
                      <a:pt x="5943217" y="763356"/>
                      <a:pt x="5968096" y="764333"/>
                      <a:pt x="5990038" y="767824"/>
                    </a:cubicBezTo>
                    <a:cubicBezTo>
                      <a:pt x="6028893" y="772851"/>
                      <a:pt x="6068028" y="773689"/>
                      <a:pt x="6107022" y="774108"/>
                    </a:cubicBezTo>
                    <a:cubicBezTo>
                      <a:pt x="6172292" y="774946"/>
                      <a:pt x="6237563" y="774946"/>
                      <a:pt x="6302833" y="774946"/>
                    </a:cubicBezTo>
                    <a:cubicBezTo>
                      <a:pt x="6327572" y="774946"/>
                      <a:pt x="6352310" y="774946"/>
                      <a:pt x="6377048" y="774946"/>
                    </a:cubicBezTo>
                    <a:cubicBezTo>
                      <a:pt x="6386553" y="775085"/>
                      <a:pt x="6395917" y="775225"/>
                      <a:pt x="6405421" y="775225"/>
                    </a:cubicBezTo>
                    <a:cubicBezTo>
                      <a:pt x="6410592" y="775225"/>
                      <a:pt x="6415764" y="775085"/>
                      <a:pt x="6420795" y="774946"/>
                    </a:cubicBezTo>
                    <a:cubicBezTo>
                      <a:pt x="6425827" y="777878"/>
                      <a:pt x="6430858" y="779414"/>
                      <a:pt x="6435610" y="779414"/>
                    </a:cubicBezTo>
                    <a:cubicBezTo>
                      <a:pt x="6437427" y="779414"/>
                      <a:pt x="6439244" y="779135"/>
                      <a:pt x="6440921" y="778716"/>
                    </a:cubicBezTo>
                    <a:cubicBezTo>
                      <a:pt x="6430718" y="794634"/>
                      <a:pt x="6421354" y="811111"/>
                      <a:pt x="6410313" y="826470"/>
                    </a:cubicBezTo>
                    <a:cubicBezTo>
                      <a:pt x="6403045" y="840015"/>
                      <a:pt x="6383757" y="856770"/>
                      <a:pt x="6379425" y="872689"/>
                    </a:cubicBezTo>
                    <a:cubicBezTo>
                      <a:pt x="6346021" y="872549"/>
                      <a:pt x="6312617" y="872130"/>
                      <a:pt x="6279213" y="871013"/>
                    </a:cubicBezTo>
                    <a:close/>
                    <a:moveTo>
                      <a:pt x="5660053" y="509922"/>
                    </a:moveTo>
                    <a:cubicBezTo>
                      <a:pt x="5662289" y="509922"/>
                      <a:pt x="5664386" y="509922"/>
                      <a:pt x="5666203" y="510062"/>
                    </a:cubicBezTo>
                    <a:cubicBezTo>
                      <a:pt x="5702542" y="511598"/>
                      <a:pt x="5711067" y="520116"/>
                      <a:pt x="5721410" y="554186"/>
                    </a:cubicBezTo>
                    <a:cubicBezTo>
                      <a:pt x="5739160" y="606688"/>
                      <a:pt x="5750481" y="664496"/>
                      <a:pt x="5736085" y="719232"/>
                    </a:cubicBezTo>
                    <a:cubicBezTo>
                      <a:pt x="5718056" y="725097"/>
                      <a:pt x="5698908" y="725934"/>
                      <a:pt x="5680319" y="727610"/>
                    </a:cubicBezTo>
                    <a:cubicBezTo>
                      <a:pt x="5671374" y="727331"/>
                      <a:pt x="5662010" y="727750"/>
                      <a:pt x="5652506" y="728169"/>
                    </a:cubicBezTo>
                    <a:cubicBezTo>
                      <a:pt x="5620919" y="729286"/>
                      <a:pt x="5586956" y="730542"/>
                      <a:pt x="5563056" y="710435"/>
                    </a:cubicBezTo>
                    <a:cubicBezTo>
                      <a:pt x="5534124" y="668406"/>
                      <a:pt x="5522803" y="610877"/>
                      <a:pt x="5531749" y="560749"/>
                    </a:cubicBezTo>
                    <a:cubicBezTo>
                      <a:pt x="5538178" y="522070"/>
                      <a:pt x="5621338" y="509922"/>
                      <a:pt x="5660053" y="509922"/>
                    </a:cubicBezTo>
                    <a:close/>
                    <a:moveTo>
                      <a:pt x="6355245" y="523467"/>
                    </a:moveTo>
                    <a:cubicBezTo>
                      <a:pt x="6373834" y="551952"/>
                      <a:pt x="6376629" y="591608"/>
                      <a:pt x="6389068" y="622606"/>
                    </a:cubicBezTo>
                    <a:cubicBezTo>
                      <a:pt x="6397594" y="651650"/>
                      <a:pt x="6413807" y="679157"/>
                      <a:pt x="6416882" y="709318"/>
                    </a:cubicBezTo>
                    <a:cubicBezTo>
                      <a:pt x="6417022" y="710296"/>
                      <a:pt x="6416742" y="711133"/>
                      <a:pt x="6416742" y="711971"/>
                    </a:cubicBezTo>
                    <a:cubicBezTo>
                      <a:pt x="6365029" y="713228"/>
                      <a:pt x="6313176" y="713228"/>
                      <a:pt x="6261323" y="712949"/>
                    </a:cubicBezTo>
                    <a:cubicBezTo>
                      <a:pt x="6217716" y="712809"/>
                      <a:pt x="6173970" y="712530"/>
                      <a:pt x="6130363" y="713228"/>
                    </a:cubicBezTo>
                    <a:cubicBezTo>
                      <a:pt x="6075156" y="712809"/>
                      <a:pt x="6019389" y="714345"/>
                      <a:pt x="5964881" y="704850"/>
                    </a:cubicBezTo>
                    <a:cubicBezTo>
                      <a:pt x="5954958" y="651371"/>
                      <a:pt x="5944335" y="598170"/>
                      <a:pt x="5936229" y="544551"/>
                    </a:cubicBezTo>
                    <a:cubicBezTo>
                      <a:pt x="6075295" y="528912"/>
                      <a:pt x="6215480" y="521233"/>
                      <a:pt x="6355245" y="523467"/>
                    </a:cubicBezTo>
                    <a:close/>
                    <a:moveTo>
                      <a:pt x="5935251" y="139895"/>
                    </a:moveTo>
                    <a:cubicBezTo>
                      <a:pt x="5978578" y="132076"/>
                      <a:pt x="6022185" y="130959"/>
                      <a:pt x="6066211" y="132216"/>
                    </a:cubicBezTo>
                    <a:cubicBezTo>
                      <a:pt x="6134835" y="134450"/>
                      <a:pt x="6207374" y="118252"/>
                      <a:pt x="6273762" y="138080"/>
                    </a:cubicBezTo>
                    <a:cubicBezTo>
                      <a:pt x="6289136" y="175641"/>
                      <a:pt x="6310241" y="219765"/>
                      <a:pt x="6294447" y="261097"/>
                    </a:cubicBezTo>
                    <a:cubicBezTo>
                      <a:pt x="6234208" y="274781"/>
                      <a:pt x="6173131" y="262214"/>
                      <a:pt x="6112054" y="266961"/>
                    </a:cubicBezTo>
                    <a:cubicBezTo>
                      <a:pt x="6054051" y="270033"/>
                      <a:pt x="5996747" y="280087"/>
                      <a:pt x="5939304" y="287348"/>
                    </a:cubicBezTo>
                    <a:cubicBezTo>
                      <a:pt x="5880183" y="294190"/>
                      <a:pt x="5875571" y="185695"/>
                      <a:pt x="5863272" y="144782"/>
                    </a:cubicBezTo>
                    <a:cubicBezTo>
                      <a:pt x="5886612" y="149949"/>
                      <a:pt x="5911351" y="141152"/>
                      <a:pt x="5935251" y="139895"/>
                    </a:cubicBezTo>
                    <a:close/>
                    <a:moveTo>
                      <a:pt x="5789056" y="189605"/>
                    </a:moveTo>
                    <a:cubicBezTo>
                      <a:pt x="5803033" y="172988"/>
                      <a:pt x="5819665" y="158466"/>
                      <a:pt x="5838114" y="147017"/>
                    </a:cubicBezTo>
                    <a:cubicBezTo>
                      <a:pt x="5838673" y="156232"/>
                      <a:pt x="5839232" y="165588"/>
                      <a:pt x="5839651" y="174664"/>
                    </a:cubicBezTo>
                    <a:cubicBezTo>
                      <a:pt x="5845242" y="229400"/>
                      <a:pt x="5846360" y="302149"/>
                      <a:pt x="5899191" y="333566"/>
                    </a:cubicBezTo>
                    <a:cubicBezTo>
                      <a:pt x="5937207" y="348646"/>
                      <a:pt x="5979277" y="334823"/>
                      <a:pt x="6018411" y="332170"/>
                    </a:cubicBezTo>
                    <a:cubicBezTo>
                      <a:pt x="6054470" y="328400"/>
                      <a:pt x="6084660" y="326026"/>
                      <a:pt x="6122536" y="324769"/>
                    </a:cubicBezTo>
                    <a:cubicBezTo>
                      <a:pt x="6162509" y="320720"/>
                      <a:pt x="6229456" y="334125"/>
                      <a:pt x="6282008" y="327283"/>
                    </a:cubicBezTo>
                    <a:cubicBezTo>
                      <a:pt x="6267053" y="351858"/>
                      <a:pt x="6250142" y="375177"/>
                      <a:pt x="6232112" y="397518"/>
                    </a:cubicBezTo>
                    <a:cubicBezTo>
                      <a:pt x="6222887" y="406175"/>
                      <a:pt x="6215340" y="418463"/>
                      <a:pt x="6217996" y="429634"/>
                    </a:cubicBezTo>
                    <a:cubicBezTo>
                      <a:pt x="6215899" y="432426"/>
                      <a:pt x="6213943" y="435079"/>
                      <a:pt x="6211846" y="437593"/>
                    </a:cubicBezTo>
                    <a:cubicBezTo>
                      <a:pt x="6206116" y="444435"/>
                      <a:pt x="6199966" y="453371"/>
                      <a:pt x="6198149" y="462168"/>
                    </a:cubicBezTo>
                    <a:cubicBezTo>
                      <a:pt x="6138050" y="464262"/>
                      <a:pt x="6077951" y="467474"/>
                      <a:pt x="6018131" y="472501"/>
                    </a:cubicBezTo>
                    <a:cubicBezTo>
                      <a:pt x="5984588" y="476411"/>
                      <a:pt x="5950765" y="478226"/>
                      <a:pt x="5917361" y="483532"/>
                    </a:cubicBezTo>
                    <a:cubicBezTo>
                      <a:pt x="5892902" y="486185"/>
                      <a:pt x="5881301" y="518440"/>
                      <a:pt x="5898492" y="535894"/>
                    </a:cubicBezTo>
                    <a:cubicBezTo>
                      <a:pt x="5898353" y="538128"/>
                      <a:pt x="5898492" y="540223"/>
                      <a:pt x="5898353" y="542457"/>
                    </a:cubicBezTo>
                    <a:cubicBezTo>
                      <a:pt x="5898213" y="542317"/>
                      <a:pt x="5898073" y="542178"/>
                      <a:pt x="5897933" y="542038"/>
                    </a:cubicBezTo>
                    <a:cubicBezTo>
                      <a:pt x="5901148" y="525282"/>
                      <a:pt x="5879345" y="529611"/>
                      <a:pt x="5870679" y="535475"/>
                    </a:cubicBezTo>
                    <a:cubicBezTo>
                      <a:pt x="5843285" y="550416"/>
                      <a:pt x="5818547" y="570802"/>
                      <a:pt x="5798141" y="594680"/>
                    </a:cubicBezTo>
                    <a:cubicBezTo>
                      <a:pt x="5788917" y="545250"/>
                      <a:pt x="5770328" y="498333"/>
                      <a:pt x="5745729" y="470127"/>
                    </a:cubicBezTo>
                    <a:cubicBezTo>
                      <a:pt x="5727001" y="456862"/>
                      <a:pt x="5699327" y="449461"/>
                      <a:pt x="5668578" y="447507"/>
                    </a:cubicBezTo>
                    <a:cubicBezTo>
                      <a:pt x="5695134" y="408549"/>
                      <a:pt x="5717496" y="366380"/>
                      <a:pt x="5732871" y="321697"/>
                    </a:cubicBezTo>
                    <a:cubicBezTo>
                      <a:pt x="5734128" y="318346"/>
                      <a:pt x="5735526" y="312342"/>
                      <a:pt x="5735666" y="307175"/>
                    </a:cubicBezTo>
                    <a:cubicBezTo>
                      <a:pt x="5757469" y="286789"/>
                      <a:pt x="5766833" y="253277"/>
                      <a:pt x="5768092" y="215995"/>
                    </a:cubicBezTo>
                    <a:cubicBezTo>
                      <a:pt x="5777036" y="209991"/>
                      <a:pt x="5784304" y="199239"/>
                      <a:pt x="5789056" y="189605"/>
                    </a:cubicBezTo>
                    <a:close/>
                    <a:moveTo>
                      <a:pt x="5529512" y="65192"/>
                    </a:moveTo>
                    <a:cubicBezTo>
                      <a:pt x="5548939" y="65192"/>
                      <a:pt x="5571581" y="63237"/>
                      <a:pt x="5593804" y="63237"/>
                    </a:cubicBezTo>
                    <a:cubicBezTo>
                      <a:pt x="5620220" y="63237"/>
                      <a:pt x="5646076" y="66030"/>
                      <a:pt x="5665504" y="78596"/>
                    </a:cubicBezTo>
                    <a:cubicBezTo>
                      <a:pt x="5682276" y="137382"/>
                      <a:pt x="5708831" y="204964"/>
                      <a:pt x="5681158" y="265006"/>
                    </a:cubicBezTo>
                    <a:cubicBezTo>
                      <a:pt x="5668299" y="265146"/>
                      <a:pt x="5655441" y="264727"/>
                      <a:pt x="5642722" y="264727"/>
                    </a:cubicBezTo>
                    <a:cubicBezTo>
                      <a:pt x="5628187" y="264727"/>
                      <a:pt x="5613651" y="265286"/>
                      <a:pt x="5599115" y="265705"/>
                    </a:cubicBezTo>
                    <a:cubicBezTo>
                      <a:pt x="5562497" y="265984"/>
                      <a:pt x="5524620" y="270033"/>
                      <a:pt x="5488421" y="264169"/>
                    </a:cubicBezTo>
                    <a:cubicBezTo>
                      <a:pt x="5459210" y="204685"/>
                      <a:pt x="5461447" y="137382"/>
                      <a:pt x="5441460" y="75385"/>
                    </a:cubicBezTo>
                    <a:cubicBezTo>
                      <a:pt x="5469693" y="67565"/>
                      <a:pt x="5500022" y="67426"/>
                      <a:pt x="5529512" y="65192"/>
                    </a:cubicBezTo>
                    <a:close/>
                    <a:moveTo>
                      <a:pt x="5362073" y="115460"/>
                    </a:moveTo>
                    <a:cubicBezTo>
                      <a:pt x="5362633" y="114622"/>
                      <a:pt x="5363192" y="113784"/>
                      <a:pt x="5363890" y="112807"/>
                    </a:cubicBezTo>
                    <a:cubicBezTo>
                      <a:pt x="5368223" y="136684"/>
                      <a:pt x="5376749" y="160701"/>
                      <a:pt x="5382060" y="180249"/>
                    </a:cubicBezTo>
                    <a:cubicBezTo>
                      <a:pt x="5394499" y="204266"/>
                      <a:pt x="5392961" y="245458"/>
                      <a:pt x="5424269" y="257327"/>
                    </a:cubicBezTo>
                    <a:cubicBezTo>
                      <a:pt x="5425108" y="330355"/>
                      <a:pt x="5511343" y="327702"/>
                      <a:pt x="5586816" y="325188"/>
                    </a:cubicBezTo>
                    <a:cubicBezTo>
                      <a:pt x="5612393" y="324211"/>
                      <a:pt x="5636852" y="323373"/>
                      <a:pt x="5656280" y="325467"/>
                    </a:cubicBezTo>
                    <a:cubicBezTo>
                      <a:pt x="5664526" y="326864"/>
                      <a:pt x="5672213" y="327422"/>
                      <a:pt x="5679341" y="327422"/>
                    </a:cubicBezTo>
                    <a:cubicBezTo>
                      <a:pt x="5689264" y="327422"/>
                      <a:pt x="5698209" y="326026"/>
                      <a:pt x="5706315" y="323652"/>
                    </a:cubicBezTo>
                    <a:cubicBezTo>
                      <a:pt x="5689264" y="348646"/>
                      <a:pt x="5672911" y="374199"/>
                      <a:pt x="5653903" y="397797"/>
                    </a:cubicBezTo>
                    <a:cubicBezTo>
                      <a:pt x="5643700" y="412319"/>
                      <a:pt x="5618403" y="430611"/>
                      <a:pt x="5620499" y="448763"/>
                    </a:cubicBezTo>
                    <a:cubicBezTo>
                      <a:pt x="5547402" y="456722"/>
                      <a:pt x="5473886" y="492189"/>
                      <a:pt x="5468714" y="553488"/>
                    </a:cubicBezTo>
                    <a:cubicBezTo>
                      <a:pt x="5466059" y="583369"/>
                      <a:pt x="5453061" y="640479"/>
                      <a:pt x="5494990" y="646344"/>
                    </a:cubicBezTo>
                    <a:cubicBezTo>
                      <a:pt x="5499323" y="712809"/>
                      <a:pt x="5523642" y="778995"/>
                      <a:pt x="5599814" y="783463"/>
                    </a:cubicBezTo>
                    <a:cubicBezTo>
                      <a:pt x="5619801" y="784720"/>
                      <a:pt x="5648872" y="787513"/>
                      <a:pt x="5678642" y="787513"/>
                    </a:cubicBezTo>
                    <a:cubicBezTo>
                      <a:pt x="5694715" y="787513"/>
                      <a:pt x="5710927" y="786675"/>
                      <a:pt x="5726162" y="784161"/>
                    </a:cubicBezTo>
                    <a:cubicBezTo>
                      <a:pt x="5714002" y="803431"/>
                      <a:pt x="5701144" y="822421"/>
                      <a:pt x="5686748" y="840154"/>
                    </a:cubicBezTo>
                    <a:cubicBezTo>
                      <a:pt x="5679899" y="850487"/>
                      <a:pt x="5664805" y="862495"/>
                      <a:pt x="5658515" y="875062"/>
                    </a:cubicBezTo>
                    <a:cubicBezTo>
                      <a:pt x="5658236" y="875062"/>
                      <a:pt x="5657957" y="875062"/>
                      <a:pt x="5657677" y="875062"/>
                    </a:cubicBezTo>
                    <a:cubicBezTo>
                      <a:pt x="5627208" y="877576"/>
                      <a:pt x="5567529" y="882463"/>
                      <a:pt x="5582483" y="927006"/>
                    </a:cubicBezTo>
                    <a:cubicBezTo>
                      <a:pt x="5580946" y="935803"/>
                      <a:pt x="5579828" y="944739"/>
                      <a:pt x="5578710" y="953536"/>
                    </a:cubicBezTo>
                    <a:cubicBezTo>
                      <a:pt x="5554670" y="965963"/>
                      <a:pt x="5521825" y="1005200"/>
                      <a:pt x="5511483" y="1013997"/>
                    </a:cubicBezTo>
                    <a:cubicBezTo>
                      <a:pt x="5508548" y="1018326"/>
                      <a:pt x="5503656" y="1023213"/>
                      <a:pt x="5498345" y="1028100"/>
                    </a:cubicBezTo>
                    <a:cubicBezTo>
                      <a:pt x="5497227" y="999196"/>
                      <a:pt x="5494012" y="970432"/>
                      <a:pt x="5491776" y="944181"/>
                    </a:cubicBezTo>
                    <a:cubicBezTo>
                      <a:pt x="5489260" y="889026"/>
                      <a:pt x="5435450" y="863612"/>
                      <a:pt x="5386392" y="860541"/>
                    </a:cubicBezTo>
                    <a:cubicBezTo>
                      <a:pt x="5332723" y="857469"/>
                      <a:pt x="5274580" y="847136"/>
                      <a:pt x="5224405" y="871572"/>
                    </a:cubicBezTo>
                    <a:cubicBezTo>
                      <a:pt x="5210987" y="878134"/>
                      <a:pt x="5195334" y="886512"/>
                      <a:pt x="5193796" y="902989"/>
                    </a:cubicBezTo>
                    <a:cubicBezTo>
                      <a:pt x="5192818" y="911786"/>
                      <a:pt x="5192259" y="920722"/>
                      <a:pt x="5191560" y="929659"/>
                    </a:cubicBezTo>
                    <a:cubicBezTo>
                      <a:pt x="5172133" y="927006"/>
                      <a:pt x="5135235" y="970292"/>
                      <a:pt x="5124892" y="979787"/>
                    </a:cubicBezTo>
                    <a:cubicBezTo>
                      <a:pt x="5123634" y="981463"/>
                      <a:pt x="5121957" y="983278"/>
                      <a:pt x="5120140" y="985233"/>
                    </a:cubicBezTo>
                    <a:cubicBezTo>
                      <a:pt x="5116786" y="934546"/>
                      <a:pt x="5104906" y="888327"/>
                      <a:pt x="5081425" y="869477"/>
                    </a:cubicBezTo>
                    <a:cubicBezTo>
                      <a:pt x="5042570" y="846298"/>
                      <a:pt x="4997845" y="836663"/>
                      <a:pt x="4952841" y="836105"/>
                    </a:cubicBezTo>
                    <a:cubicBezTo>
                      <a:pt x="4959550" y="825213"/>
                      <a:pt x="4964721" y="812507"/>
                      <a:pt x="4969054" y="803850"/>
                    </a:cubicBezTo>
                    <a:cubicBezTo>
                      <a:pt x="4974924" y="791562"/>
                      <a:pt x="4981633" y="779693"/>
                      <a:pt x="4988202" y="767685"/>
                    </a:cubicBezTo>
                    <a:cubicBezTo>
                      <a:pt x="5012940" y="745343"/>
                      <a:pt x="5020348" y="678180"/>
                      <a:pt x="5015595" y="611994"/>
                    </a:cubicBezTo>
                    <a:cubicBezTo>
                      <a:pt x="5036141" y="588536"/>
                      <a:pt x="5057246" y="564938"/>
                      <a:pt x="5080307" y="543853"/>
                    </a:cubicBezTo>
                    <a:cubicBezTo>
                      <a:pt x="5079329" y="568429"/>
                      <a:pt x="5083242" y="593981"/>
                      <a:pt x="5087435" y="615066"/>
                    </a:cubicBezTo>
                    <a:cubicBezTo>
                      <a:pt x="5089391" y="623165"/>
                      <a:pt x="5095122" y="629588"/>
                      <a:pt x="5102390" y="633079"/>
                    </a:cubicBezTo>
                    <a:cubicBezTo>
                      <a:pt x="5100014" y="766707"/>
                      <a:pt x="5142363" y="775923"/>
                      <a:pt x="5264937" y="780531"/>
                    </a:cubicBezTo>
                    <a:cubicBezTo>
                      <a:pt x="5283525" y="780531"/>
                      <a:pt x="5300437" y="779833"/>
                      <a:pt x="5315532" y="778018"/>
                    </a:cubicBezTo>
                    <a:cubicBezTo>
                      <a:pt x="5314553" y="778995"/>
                      <a:pt x="5313855" y="779833"/>
                      <a:pt x="5313156" y="780391"/>
                    </a:cubicBezTo>
                    <a:cubicBezTo>
                      <a:pt x="5301415" y="793517"/>
                      <a:pt x="5280591" y="813205"/>
                      <a:pt x="5300717" y="828844"/>
                    </a:cubicBezTo>
                    <a:cubicBezTo>
                      <a:pt x="5310500" y="835965"/>
                      <a:pt x="5324756" y="832614"/>
                      <a:pt x="5330626" y="821862"/>
                    </a:cubicBezTo>
                    <a:cubicBezTo>
                      <a:pt x="5340130" y="802733"/>
                      <a:pt x="5352290" y="784161"/>
                      <a:pt x="5361794" y="764752"/>
                    </a:cubicBezTo>
                    <a:cubicBezTo>
                      <a:pt x="5387511" y="750510"/>
                      <a:pt x="5402605" y="723700"/>
                      <a:pt x="5404562" y="673712"/>
                    </a:cubicBezTo>
                    <a:cubicBezTo>
                      <a:pt x="5404422" y="661703"/>
                      <a:pt x="5404842" y="648159"/>
                      <a:pt x="5404981" y="633916"/>
                    </a:cubicBezTo>
                    <a:cubicBezTo>
                      <a:pt x="5417560" y="606688"/>
                      <a:pt x="5431956" y="580297"/>
                      <a:pt x="5447610" y="554745"/>
                    </a:cubicBezTo>
                    <a:cubicBezTo>
                      <a:pt x="5451523" y="546227"/>
                      <a:pt x="5461586" y="536732"/>
                      <a:pt x="5462425" y="526539"/>
                    </a:cubicBezTo>
                    <a:cubicBezTo>
                      <a:pt x="5459350" y="511738"/>
                      <a:pt x="5442578" y="521372"/>
                      <a:pt x="5436848" y="529192"/>
                    </a:cubicBezTo>
                    <a:cubicBezTo>
                      <a:pt x="5424688" y="542178"/>
                      <a:pt x="5413647" y="556001"/>
                      <a:pt x="5403164" y="570383"/>
                    </a:cubicBezTo>
                    <a:cubicBezTo>
                      <a:pt x="5399111" y="530448"/>
                      <a:pt x="5387651" y="493166"/>
                      <a:pt x="5356064" y="473478"/>
                    </a:cubicBezTo>
                    <a:cubicBezTo>
                      <a:pt x="5333701" y="461470"/>
                      <a:pt x="5304770" y="454488"/>
                      <a:pt x="5273882" y="451556"/>
                    </a:cubicBezTo>
                    <a:cubicBezTo>
                      <a:pt x="5285063" y="435777"/>
                      <a:pt x="5291073" y="409526"/>
                      <a:pt x="5299039" y="395982"/>
                    </a:cubicBezTo>
                    <a:cubicBezTo>
                      <a:pt x="5301415" y="390816"/>
                      <a:pt x="5304350" y="384811"/>
                      <a:pt x="5307425" y="378528"/>
                    </a:cubicBezTo>
                    <a:cubicBezTo>
                      <a:pt x="5355784" y="349624"/>
                      <a:pt x="5347258" y="290280"/>
                      <a:pt x="5342646" y="246575"/>
                    </a:cubicBezTo>
                    <a:cubicBezTo>
                      <a:pt x="5337894" y="220184"/>
                      <a:pt x="5335239" y="193375"/>
                      <a:pt x="5330766" y="166844"/>
                    </a:cubicBezTo>
                    <a:cubicBezTo>
                      <a:pt x="5342367" y="150787"/>
                      <a:pt x="5351451" y="126351"/>
                      <a:pt x="5362073" y="115460"/>
                    </a:cubicBezTo>
                    <a:close/>
                    <a:moveTo>
                      <a:pt x="5147674" y="524305"/>
                    </a:moveTo>
                    <a:cubicBezTo>
                      <a:pt x="5164446" y="519278"/>
                      <a:pt x="5205816" y="512855"/>
                      <a:pt x="5245509" y="512855"/>
                    </a:cubicBezTo>
                    <a:cubicBezTo>
                      <a:pt x="5290933" y="512855"/>
                      <a:pt x="5334120" y="521233"/>
                      <a:pt x="5335658" y="549857"/>
                    </a:cubicBezTo>
                    <a:cubicBezTo>
                      <a:pt x="5342786" y="601242"/>
                      <a:pt x="5349495" y="655141"/>
                      <a:pt x="5336636" y="705967"/>
                    </a:cubicBezTo>
                    <a:cubicBezTo>
                      <a:pt x="5335518" y="708620"/>
                      <a:pt x="5334680" y="711832"/>
                      <a:pt x="5332443" y="713786"/>
                    </a:cubicBezTo>
                    <a:cubicBezTo>
                      <a:pt x="5314413" y="719372"/>
                      <a:pt x="5295825" y="722304"/>
                      <a:pt x="5277096" y="723980"/>
                    </a:cubicBezTo>
                    <a:cubicBezTo>
                      <a:pt x="5268151" y="723840"/>
                      <a:pt x="5258787" y="723980"/>
                      <a:pt x="5249563" y="724259"/>
                    </a:cubicBezTo>
                    <a:cubicBezTo>
                      <a:pt x="5218255" y="724957"/>
                      <a:pt x="5185690" y="725795"/>
                      <a:pt x="5158156" y="711692"/>
                    </a:cubicBezTo>
                    <a:cubicBezTo>
                      <a:pt x="5141245" y="687396"/>
                      <a:pt x="5141524" y="654722"/>
                      <a:pt x="5136073" y="626376"/>
                    </a:cubicBezTo>
                    <a:cubicBezTo>
                      <a:pt x="5140825" y="621210"/>
                      <a:pt x="5143620" y="614507"/>
                      <a:pt x="5143341" y="607526"/>
                    </a:cubicBezTo>
                    <a:cubicBezTo>
                      <a:pt x="5143341" y="579739"/>
                      <a:pt x="5139567" y="551254"/>
                      <a:pt x="5147674" y="524305"/>
                    </a:cubicBezTo>
                    <a:close/>
                    <a:moveTo>
                      <a:pt x="5014338" y="147017"/>
                    </a:moveTo>
                    <a:cubicBezTo>
                      <a:pt x="5058923" y="138080"/>
                      <a:pt x="5107561" y="130400"/>
                      <a:pt x="5155081" y="130400"/>
                    </a:cubicBezTo>
                    <a:cubicBezTo>
                      <a:pt x="5187507" y="130400"/>
                      <a:pt x="5219513" y="134031"/>
                      <a:pt x="5249423" y="143386"/>
                    </a:cubicBezTo>
                    <a:cubicBezTo>
                      <a:pt x="5256551" y="204266"/>
                      <a:pt x="5282827" y="268358"/>
                      <a:pt x="5265356" y="328819"/>
                    </a:cubicBezTo>
                    <a:cubicBezTo>
                      <a:pt x="5252078" y="330634"/>
                      <a:pt x="5238661" y="331611"/>
                      <a:pt x="5225383" y="332589"/>
                    </a:cubicBezTo>
                    <a:cubicBezTo>
                      <a:pt x="5205956" y="333706"/>
                      <a:pt x="5181916" y="333845"/>
                      <a:pt x="5157877" y="334544"/>
                    </a:cubicBezTo>
                    <a:cubicBezTo>
                      <a:pt x="5146695" y="334264"/>
                      <a:pt x="5135095" y="334962"/>
                      <a:pt x="5123355" y="335661"/>
                    </a:cubicBezTo>
                    <a:cubicBezTo>
                      <a:pt x="5096380" y="337197"/>
                      <a:pt x="5068846" y="338872"/>
                      <a:pt x="5045505" y="328260"/>
                    </a:cubicBezTo>
                    <a:cubicBezTo>
                      <a:pt x="5020208" y="278830"/>
                      <a:pt x="5013918" y="224094"/>
                      <a:pt x="5001619" y="171452"/>
                    </a:cubicBezTo>
                    <a:cubicBezTo>
                      <a:pt x="5009586" y="165029"/>
                      <a:pt x="5010983" y="155395"/>
                      <a:pt x="5014338" y="147017"/>
                    </a:cubicBezTo>
                    <a:close/>
                    <a:moveTo>
                      <a:pt x="4949487" y="168799"/>
                    </a:moveTo>
                    <a:cubicBezTo>
                      <a:pt x="4954239" y="174804"/>
                      <a:pt x="4961786" y="178993"/>
                      <a:pt x="4973386" y="180249"/>
                    </a:cubicBezTo>
                    <a:cubicBezTo>
                      <a:pt x="4975343" y="226049"/>
                      <a:pt x="4978977" y="270592"/>
                      <a:pt x="4986804" y="316810"/>
                    </a:cubicBezTo>
                    <a:cubicBezTo>
                      <a:pt x="4986804" y="374060"/>
                      <a:pt x="5041592" y="386627"/>
                      <a:pt x="5099315" y="389419"/>
                    </a:cubicBezTo>
                    <a:lnTo>
                      <a:pt x="5101971" y="389419"/>
                    </a:lnTo>
                    <a:lnTo>
                      <a:pt x="5105045" y="389419"/>
                    </a:lnTo>
                    <a:lnTo>
                      <a:pt x="5108120" y="389419"/>
                    </a:lnTo>
                    <a:lnTo>
                      <a:pt x="5111055" y="389419"/>
                    </a:lnTo>
                    <a:lnTo>
                      <a:pt x="5113850" y="389419"/>
                    </a:lnTo>
                    <a:lnTo>
                      <a:pt x="5116506" y="389419"/>
                    </a:lnTo>
                    <a:lnTo>
                      <a:pt x="5119161" y="389419"/>
                    </a:lnTo>
                    <a:lnTo>
                      <a:pt x="5121817" y="389419"/>
                    </a:lnTo>
                    <a:lnTo>
                      <a:pt x="5124473" y="389419"/>
                    </a:lnTo>
                    <a:lnTo>
                      <a:pt x="5126988" y="389419"/>
                    </a:lnTo>
                    <a:lnTo>
                      <a:pt x="5129504" y="389419"/>
                    </a:lnTo>
                    <a:lnTo>
                      <a:pt x="5132160" y="389419"/>
                    </a:lnTo>
                    <a:lnTo>
                      <a:pt x="5134955" y="389419"/>
                    </a:lnTo>
                    <a:lnTo>
                      <a:pt x="5137890" y="389419"/>
                    </a:lnTo>
                    <a:lnTo>
                      <a:pt x="5140965" y="389419"/>
                    </a:lnTo>
                    <a:lnTo>
                      <a:pt x="5144180" y="389559"/>
                    </a:lnTo>
                    <a:lnTo>
                      <a:pt x="5145997" y="389559"/>
                    </a:lnTo>
                    <a:cubicBezTo>
                      <a:pt x="5146975" y="389559"/>
                      <a:pt x="5148093" y="389559"/>
                      <a:pt x="5149071" y="389559"/>
                    </a:cubicBezTo>
                    <a:cubicBezTo>
                      <a:pt x="5160252" y="389559"/>
                      <a:pt x="5171015" y="389559"/>
                      <a:pt x="5180938" y="389699"/>
                    </a:cubicBezTo>
                    <a:cubicBezTo>
                      <a:pt x="5191001" y="389419"/>
                      <a:pt x="5201343" y="389559"/>
                      <a:pt x="5211546" y="389559"/>
                    </a:cubicBezTo>
                    <a:cubicBezTo>
                      <a:pt x="5228039" y="389699"/>
                      <a:pt x="5244811" y="389838"/>
                      <a:pt x="5261023" y="388442"/>
                    </a:cubicBezTo>
                    <a:cubicBezTo>
                      <a:pt x="5250960" y="403801"/>
                      <a:pt x="5242015" y="417765"/>
                      <a:pt x="5236005" y="423490"/>
                    </a:cubicBezTo>
                    <a:cubicBezTo>
                      <a:pt x="5229157" y="430192"/>
                      <a:pt x="5227479" y="440665"/>
                      <a:pt x="5230694" y="449182"/>
                    </a:cubicBezTo>
                    <a:cubicBezTo>
                      <a:pt x="5189044" y="450020"/>
                      <a:pt x="5147674" y="457002"/>
                      <a:pt x="5116786" y="468312"/>
                    </a:cubicBezTo>
                    <a:cubicBezTo>
                      <a:pt x="5106023" y="474875"/>
                      <a:pt x="5098197" y="483532"/>
                      <a:pt x="5092466" y="493446"/>
                    </a:cubicBezTo>
                    <a:cubicBezTo>
                      <a:pt x="5090510" y="494284"/>
                      <a:pt x="5088693" y="495261"/>
                      <a:pt x="5087016" y="496238"/>
                    </a:cubicBezTo>
                    <a:cubicBezTo>
                      <a:pt x="5058503" y="512994"/>
                      <a:pt x="5033625" y="535196"/>
                      <a:pt x="5008328" y="556281"/>
                    </a:cubicBezTo>
                    <a:cubicBezTo>
                      <a:pt x="4999802" y="509504"/>
                      <a:pt x="4985267" y="470965"/>
                      <a:pt x="4966817" y="461191"/>
                    </a:cubicBezTo>
                    <a:cubicBezTo>
                      <a:pt x="4916223" y="437593"/>
                      <a:pt x="4859059" y="442619"/>
                      <a:pt x="4804270" y="454488"/>
                    </a:cubicBezTo>
                    <a:cubicBezTo>
                      <a:pt x="4816989" y="433823"/>
                      <a:pt x="4824676" y="401567"/>
                      <a:pt x="4833481" y="387604"/>
                    </a:cubicBezTo>
                    <a:cubicBezTo>
                      <a:pt x="4836277" y="375177"/>
                      <a:pt x="4857102" y="341804"/>
                      <a:pt x="4859897" y="321418"/>
                    </a:cubicBezTo>
                    <a:cubicBezTo>
                      <a:pt x="4881002" y="307315"/>
                      <a:pt x="4887431" y="281483"/>
                      <a:pt x="4886033" y="251322"/>
                    </a:cubicBezTo>
                    <a:cubicBezTo>
                      <a:pt x="4906299" y="223535"/>
                      <a:pt x="4927124" y="195609"/>
                      <a:pt x="4949487" y="168799"/>
                    </a:cubicBezTo>
                    <a:close/>
                    <a:moveTo>
                      <a:pt x="4620200" y="111271"/>
                    </a:moveTo>
                    <a:cubicBezTo>
                      <a:pt x="4668139" y="103591"/>
                      <a:pt x="4716498" y="95352"/>
                      <a:pt x="4765416" y="94515"/>
                    </a:cubicBezTo>
                    <a:cubicBezTo>
                      <a:pt x="4785961" y="152881"/>
                      <a:pt x="4812936" y="212784"/>
                      <a:pt x="4810700" y="274222"/>
                    </a:cubicBezTo>
                    <a:cubicBezTo>
                      <a:pt x="4787918" y="276736"/>
                      <a:pt x="4764857" y="277573"/>
                      <a:pt x="4741935" y="279389"/>
                    </a:cubicBezTo>
                    <a:cubicBezTo>
                      <a:pt x="4713144" y="281483"/>
                      <a:pt x="4684492" y="284415"/>
                      <a:pt x="4655700" y="286789"/>
                    </a:cubicBezTo>
                    <a:lnTo>
                      <a:pt x="4656259" y="286789"/>
                    </a:lnTo>
                    <a:cubicBezTo>
                      <a:pt x="4627607" y="288744"/>
                      <a:pt x="4586936" y="291956"/>
                      <a:pt x="4580786" y="261236"/>
                    </a:cubicBezTo>
                    <a:cubicBezTo>
                      <a:pt x="4571561" y="221441"/>
                      <a:pt x="4551156" y="185695"/>
                      <a:pt x="4552693" y="143805"/>
                    </a:cubicBezTo>
                    <a:cubicBezTo>
                      <a:pt x="4550037" y="114203"/>
                      <a:pt x="4595880" y="118252"/>
                      <a:pt x="4620200" y="111271"/>
                    </a:cubicBezTo>
                    <a:close/>
                    <a:moveTo>
                      <a:pt x="4430678" y="243503"/>
                    </a:moveTo>
                    <a:cubicBezTo>
                      <a:pt x="4442279" y="222139"/>
                      <a:pt x="4454019" y="200915"/>
                      <a:pt x="4465340" y="179411"/>
                    </a:cubicBezTo>
                    <a:cubicBezTo>
                      <a:pt x="4468415" y="171732"/>
                      <a:pt x="4473027" y="163493"/>
                      <a:pt x="4477080" y="155115"/>
                    </a:cubicBezTo>
                    <a:cubicBezTo>
                      <a:pt x="4478618" y="199658"/>
                      <a:pt x="4497625" y="243643"/>
                      <a:pt x="4519149" y="283996"/>
                    </a:cubicBezTo>
                    <a:cubicBezTo>
                      <a:pt x="4523622" y="291537"/>
                      <a:pt x="4531309" y="297122"/>
                      <a:pt x="4540394" y="299356"/>
                    </a:cubicBezTo>
                    <a:cubicBezTo>
                      <a:pt x="4545006" y="308432"/>
                      <a:pt x="4552134" y="316531"/>
                      <a:pt x="4561778" y="322675"/>
                    </a:cubicBezTo>
                    <a:cubicBezTo>
                      <a:pt x="4572819" y="329796"/>
                      <a:pt x="4586097" y="335102"/>
                      <a:pt x="4599934" y="337476"/>
                    </a:cubicBezTo>
                    <a:cubicBezTo>
                      <a:pt x="4619082" y="339850"/>
                      <a:pt x="4638369" y="340687"/>
                      <a:pt x="4657797" y="340687"/>
                    </a:cubicBezTo>
                    <a:cubicBezTo>
                      <a:pt x="4712864" y="340687"/>
                      <a:pt x="4768351" y="333706"/>
                      <a:pt x="4823279" y="333147"/>
                    </a:cubicBezTo>
                    <a:cubicBezTo>
                      <a:pt x="4810420" y="354092"/>
                      <a:pt x="4798261" y="375456"/>
                      <a:pt x="4785263" y="396261"/>
                    </a:cubicBezTo>
                    <a:cubicBezTo>
                      <a:pt x="4775619" y="416229"/>
                      <a:pt x="4742774" y="444993"/>
                      <a:pt x="4761642" y="465519"/>
                    </a:cubicBezTo>
                    <a:cubicBezTo>
                      <a:pt x="4752278" y="468033"/>
                      <a:pt x="4743193" y="470546"/>
                      <a:pt x="4734248" y="472920"/>
                    </a:cubicBezTo>
                    <a:cubicBezTo>
                      <a:pt x="4709370" y="480181"/>
                      <a:pt x="4692878" y="499729"/>
                      <a:pt x="4682535" y="524305"/>
                    </a:cubicBezTo>
                    <a:cubicBezTo>
                      <a:pt x="4651787" y="553907"/>
                      <a:pt x="4626489" y="588536"/>
                      <a:pt x="4600633" y="622606"/>
                    </a:cubicBezTo>
                    <a:cubicBezTo>
                      <a:pt x="4601891" y="551254"/>
                      <a:pt x="4587495" y="456583"/>
                      <a:pt x="4503915" y="448065"/>
                    </a:cubicBezTo>
                    <a:cubicBezTo>
                      <a:pt x="4465620" y="442340"/>
                      <a:pt x="4426904" y="446250"/>
                      <a:pt x="4388469" y="449322"/>
                    </a:cubicBezTo>
                    <a:cubicBezTo>
                      <a:pt x="4380503" y="449741"/>
                      <a:pt x="4372955" y="450299"/>
                      <a:pt x="4365687" y="450997"/>
                    </a:cubicBezTo>
                    <a:cubicBezTo>
                      <a:pt x="4378686" y="425165"/>
                      <a:pt x="4414605" y="345993"/>
                      <a:pt x="4404822" y="326445"/>
                    </a:cubicBezTo>
                    <a:cubicBezTo>
                      <a:pt x="4419357" y="304383"/>
                      <a:pt x="4421733" y="278830"/>
                      <a:pt x="4419637" y="252579"/>
                    </a:cubicBezTo>
                    <a:cubicBezTo>
                      <a:pt x="4424109" y="251183"/>
                      <a:pt x="4428302" y="247971"/>
                      <a:pt x="4430678" y="243503"/>
                    </a:cubicBezTo>
                    <a:close/>
                    <a:moveTo>
                      <a:pt x="4127667" y="146737"/>
                    </a:moveTo>
                    <a:cubicBezTo>
                      <a:pt x="4164844" y="139616"/>
                      <a:pt x="4203699" y="135567"/>
                      <a:pt x="4242275" y="135567"/>
                    </a:cubicBezTo>
                    <a:cubicBezTo>
                      <a:pt x="4269948" y="135567"/>
                      <a:pt x="4297622" y="137661"/>
                      <a:pt x="4324457" y="142269"/>
                    </a:cubicBezTo>
                    <a:cubicBezTo>
                      <a:pt x="4334100" y="192677"/>
                      <a:pt x="4351571" y="245039"/>
                      <a:pt x="4341647" y="296145"/>
                    </a:cubicBezTo>
                    <a:cubicBezTo>
                      <a:pt x="4294267" y="300892"/>
                      <a:pt x="4247306" y="308432"/>
                      <a:pt x="4199926" y="313180"/>
                    </a:cubicBezTo>
                    <a:cubicBezTo>
                      <a:pt x="4181477" y="314017"/>
                      <a:pt x="4161770" y="315135"/>
                      <a:pt x="4144858" y="307874"/>
                    </a:cubicBezTo>
                    <a:cubicBezTo>
                      <a:pt x="4151427" y="254534"/>
                      <a:pt x="4119281" y="200775"/>
                      <a:pt x="4127667" y="146737"/>
                    </a:cubicBezTo>
                    <a:close/>
                    <a:moveTo>
                      <a:pt x="4021026" y="222977"/>
                    </a:moveTo>
                    <a:cubicBezTo>
                      <a:pt x="4032067" y="207757"/>
                      <a:pt x="4043249" y="192397"/>
                      <a:pt x="4055828" y="178155"/>
                    </a:cubicBezTo>
                    <a:cubicBezTo>
                      <a:pt x="4058483" y="200496"/>
                      <a:pt x="4064633" y="222698"/>
                      <a:pt x="4071341" y="244201"/>
                    </a:cubicBezTo>
                    <a:cubicBezTo>
                      <a:pt x="4078610" y="283996"/>
                      <a:pt x="4071341" y="337755"/>
                      <a:pt x="4124732" y="356606"/>
                    </a:cubicBezTo>
                    <a:cubicBezTo>
                      <a:pt x="4147514" y="365123"/>
                      <a:pt x="4171413" y="367916"/>
                      <a:pt x="4195733" y="367916"/>
                    </a:cubicBezTo>
                    <a:cubicBezTo>
                      <a:pt x="4237243" y="367916"/>
                      <a:pt x="4280011" y="359677"/>
                      <a:pt x="4320823" y="357723"/>
                    </a:cubicBezTo>
                    <a:cubicBezTo>
                      <a:pt x="4336057" y="356187"/>
                      <a:pt x="4352689" y="356326"/>
                      <a:pt x="4367504" y="352975"/>
                    </a:cubicBezTo>
                    <a:cubicBezTo>
                      <a:pt x="4353667" y="374060"/>
                      <a:pt x="4343325" y="398914"/>
                      <a:pt x="4329488" y="419161"/>
                    </a:cubicBezTo>
                    <a:cubicBezTo>
                      <a:pt x="4322080" y="439129"/>
                      <a:pt x="4286161" y="466357"/>
                      <a:pt x="4288956" y="490234"/>
                    </a:cubicBezTo>
                    <a:cubicBezTo>
                      <a:pt x="4257230" y="497216"/>
                      <a:pt x="4223406" y="525701"/>
                      <a:pt x="4197550" y="551393"/>
                    </a:cubicBezTo>
                    <a:cubicBezTo>
                      <a:pt x="4189583" y="496099"/>
                      <a:pt x="4165404" y="429773"/>
                      <a:pt x="4101531" y="423629"/>
                    </a:cubicBezTo>
                    <a:cubicBezTo>
                      <a:pt x="4033186" y="413715"/>
                      <a:pt x="3943876" y="416787"/>
                      <a:pt x="3916761" y="481996"/>
                    </a:cubicBezTo>
                    <a:cubicBezTo>
                      <a:pt x="3916202" y="481856"/>
                      <a:pt x="3915783" y="481717"/>
                      <a:pt x="3914944" y="481717"/>
                    </a:cubicBezTo>
                    <a:cubicBezTo>
                      <a:pt x="3900409" y="485347"/>
                      <a:pt x="3889088" y="496099"/>
                      <a:pt x="3877767" y="505315"/>
                    </a:cubicBezTo>
                    <a:cubicBezTo>
                      <a:pt x="3879025" y="503080"/>
                      <a:pt x="3880143" y="500846"/>
                      <a:pt x="3881401" y="498891"/>
                    </a:cubicBezTo>
                    <a:cubicBezTo>
                      <a:pt x="3904881" y="449461"/>
                      <a:pt x="3940382" y="401428"/>
                      <a:pt x="3955336" y="348367"/>
                    </a:cubicBezTo>
                    <a:cubicBezTo>
                      <a:pt x="3965679" y="340687"/>
                      <a:pt x="3972807" y="329936"/>
                      <a:pt x="3975463" y="318486"/>
                    </a:cubicBezTo>
                    <a:cubicBezTo>
                      <a:pt x="3979236" y="303126"/>
                      <a:pt x="3980215" y="287767"/>
                      <a:pt x="3979516" y="272407"/>
                    </a:cubicBezTo>
                    <a:cubicBezTo>
                      <a:pt x="3998245" y="268358"/>
                      <a:pt x="4008308" y="236940"/>
                      <a:pt x="4021026" y="222977"/>
                    </a:cubicBezTo>
                    <a:close/>
                    <a:moveTo>
                      <a:pt x="3750021" y="144364"/>
                    </a:moveTo>
                    <a:cubicBezTo>
                      <a:pt x="3771545" y="142828"/>
                      <a:pt x="3794746" y="139337"/>
                      <a:pt x="3817248" y="139337"/>
                    </a:cubicBezTo>
                    <a:cubicBezTo>
                      <a:pt x="3835558" y="139337"/>
                      <a:pt x="3853308" y="141711"/>
                      <a:pt x="3869381" y="149390"/>
                    </a:cubicBezTo>
                    <a:cubicBezTo>
                      <a:pt x="3894678" y="194911"/>
                      <a:pt x="3906838" y="250903"/>
                      <a:pt x="3903903" y="301311"/>
                    </a:cubicBezTo>
                    <a:cubicBezTo>
                      <a:pt x="3844363" y="311225"/>
                      <a:pt x="3777415" y="323652"/>
                      <a:pt x="3715080" y="330215"/>
                    </a:cubicBezTo>
                    <a:cubicBezTo>
                      <a:pt x="3705995" y="330494"/>
                      <a:pt x="3696771" y="331192"/>
                      <a:pt x="3687546" y="329936"/>
                    </a:cubicBezTo>
                    <a:cubicBezTo>
                      <a:pt x="3682794" y="321697"/>
                      <a:pt x="3678741" y="313180"/>
                      <a:pt x="3674967" y="304662"/>
                    </a:cubicBezTo>
                    <a:cubicBezTo>
                      <a:pt x="3674688" y="303824"/>
                      <a:pt x="3674408" y="303126"/>
                      <a:pt x="3674129" y="302288"/>
                    </a:cubicBezTo>
                    <a:cubicBezTo>
                      <a:pt x="3686288" y="255092"/>
                      <a:pt x="3660712" y="206640"/>
                      <a:pt x="3658895" y="159165"/>
                    </a:cubicBezTo>
                    <a:cubicBezTo>
                      <a:pt x="3687826" y="149530"/>
                      <a:pt x="3719413" y="147435"/>
                      <a:pt x="3750021" y="144364"/>
                    </a:cubicBezTo>
                    <a:close/>
                    <a:moveTo>
                      <a:pt x="3525139" y="284834"/>
                    </a:moveTo>
                    <a:cubicBezTo>
                      <a:pt x="3524440" y="279807"/>
                      <a:pt x="3524021" y="274781"/>
                      <a:pt x="3523462" y="269614"/>
                    </a:cubicBezTo>
                    <a:cubicBezTo>
                      <a:pt x="3544846" y="265006"/>
                      <a:pt x="3552952" y="225909"/>
                      <a:pt x="3566789" y="210410"/>
                    </a:cubicBezTo>
                    <a:cubicBezTo>
                      <a:pt x="3569724" y="205802"/>
                      <a:pt x="3578390" y="192537"/>
                      <a:pt x="3588453" y="179411"/>
                    </a:cubicBezTo>
                    <a:cubicBezTo>
                      <a:pt x="3590968" y="189465"/>
                      <a:pt x="3594463" y="199239"/>
                      <a:pt x="3598376" y="208176"/>
                    </a:cubicBezTo>
                    <a:cubicBezTo>
                      <a:pt x="3616965" y="248949"/>
                      <a:pt x="3614309" y="293771"/>
                      <a:pt x="3628705" y="335661"/>
                    </a:cubicBezTo>
                    <a:cubicBezTo>
                      <a:pt x="3631920" y="367916"/>
                      <a:pt x="3663507" y="384951"/>
                      <a:pt x="3699706" y="384951"/>
                    </a:cubicBezTo>
                    <a:cubicBezTo>
                      <a:pt x="3701383" y="384951"/>
                      <a:pt x="3703060" y="384951"/>
                      <a:pt x="3704738" y="384811"/>
                    </a:cubicBezTo>
                    <a:cubicBezTo>
                      <a:pt x="3776717" y="382717"/>
                      <a:pt x="3847997" y="370150"/>
                      <a:pt x="3918997" y="360096"/>
                    </a:cubicBezTo>
                    <a:cubicBezTo>
                      <a:pt x="3899990" y="387883"/>
                      <a:pt x="3880842" y="418463"/>
                      <a:pt x="3876509" y="422373"/>
                    </a:cubicBezTo>
                    <a:cubicBezTo>
                      <a:pt x="3859597" y="446948"/>
                      <a:pt x="3842127" y="471244"/>
                      <a:pt x="3825355" y="495819"/>
                    </a:cubicBezTo>
                    <a:cubicBezTo>
                      <a:pt x="3821861" y="486883"/>
                      <a:pt x="3817528" y="478226"/>
                      <a:pt x="3811798" y="470406"/>
                    </a:cubicBezTo>
                    <a:cubicBezTo>
                      <a:pt x="3758128" y="413995"/>
                      <a:pt x="3597258" y="421116"/>
                      <a:pt x="3540653" y="480041"/>
                    </a:cubicBezTo>
                    <a:cubicBezTo>
                      <a:pt x="3534503" y="477947"/>
                      <a:pt x="3524580" y="480600"/>
                      <a:pt x="3519968" y="484649"/>
                    </a:cubicBezTo>
                    <a:cubicBezTo>
                      <a:pt x="3492294" y="503639"/>
                      <a:pt x="3470351" y="529052"/>
                      <a:pt x="3449526" y="555303"/>
                    </a:cubicBezTo>
                    <a:cubicBezTo>
                      <a:pt x="3445473" y="528214"/>
                      <a:pt x="3439603" y="499031"/>
                      <a:pt x="3425067" y="475992"/>
                    </a:cubicBezTo>
                    <a:cubicBezTo>
                      <a:pt x="3433872" y="476550"/>
                      <a:pt x="3442957" y="472222"/>
                      <a:pt x="3447290" y="463844"/>
                    </a:cubicBezTo>
                    <a:cubicBezTo>
                      <a:pt x="3455257" y="443876"/>
                      <a:pt x="3477339" y="413436"/>
                      <a:pt x="3483210" y="387046"/>
                    </a:cubicBezTo>
                    <a:cubicBezTo>
                      <a:pt x="3514657" y="370569"/>
                      <a:pt x="3530870" y="339570"/>
                      <a:pt x="3525139" y="284834"/>
                    </a:cubicBezTo>
                    <a:close/>
                    <a:moveTo>
                      <a:pt x="3257768" y="170475"/>
                    </a:moveTo>
                    <a:cubicBezTo>
                      <a:pt x="3278733" y="170894"/>
                      <a:pt x="3299977" y="169358"/>
                      <a:pt x="3321361" y="167822"/>
                    </a:cubicBezTo>
                    <a:cubicBezTo>
                      <a:pt x="3358259" y="165169"/>
                      <a:pt x="3395297" y="162655"/>
                      <a:pt x="3430518" y="169916"/>
                    </a:cubicBezTo>
                    <a:cubicBezTo>
                      <a:pt x="3443796" y="221022"/>
                      <a:pt x="3459869" y="282600"/>
                      <a:pt x="3446312" y="336498"/>
                    </a:cubicBezTo>
                    <a:cubicBezTo>
                      <a:pt x="3425766" y="344039"/>
                      <a:pt x="3403404" y="346971"/>
                      <a:pt x="3381181" y="348926"/>
                    </a:cubicBezTo>
                    <a:cubicBezTo>
                      <a:pt x="3340928" y="347250"/>
                      <a:pt x="3273841" y="354232"/>
                      <a:pt x="3263778" y="311644"/>
                    </a:cubicBezTo>
                    <a:cubicBezTo>
                      <a:pt x="3278174" y="298518"/>
                      <a:pt x="3269928" y="280366"/>
                      <a:pt x="3265875" y="265006"/>
                    </a:cubicBezTo>
                    <a:cubicBezTo>
                      <a:pt x="3257908" y="234427"/>
                      <a:pt x="3252317" y="201892"/>
                      <a:pt x="3257768" y="170475"/>
                    </a:cubicBezTo>
                    <a:close/>
                    <a:moveTo>
                      <a:pt x="2802972" y="158048"/>
                    </a:moveTo>
                    <a:cubicBezTo>
                      <a:pt x="2852868" y="147017"/>
                      <a:pt x="2913526" y="134729"/>
                      <a:pt x="2966498" y="148134"/>
                    </a:cubicBezTo>
                    <a:cubicBezTo>
                      <a:pt x="2988021" y="157070"/>
                      <a:pt x="2986344" y="181785"/>
                      <a:pt x="2994031" y="198541"/>
                    </a:cubicBezTo>
                    <a:cubicBezTo>
                      <a:pt x="3004094" y="233170"/>
                      <a:pt x="3017232" y="269614"/>
                      <a:pt x="3009685" y="305500"/>
                    </a:cubicBezTo>
                    <a:cubicBezTo>
                      <a:pt x="2979356" y="314017"/>
                      <a:pt x="2948048" y="320580"/>
                      <a:pt x="2916741" y="326166"/>
                    </a:cubicBezTo>
                    <a:cubicBezTo>
                      <a:pt x="2902765" y="328400"/>
                      <a:pt x="2888788" y="330215"/>
                      <a:pt x="2874532" y="331332"/>
                    </a:cubicBezTo>
                    <a:cubicBezTo>
                      <a:pt x="2873833" y="331332"/>
                      <a:pt x="2873134" y="331332"/>
                      <a:pt x="2872575" y="331332"/>
                    </a:cubicBezTo>
                    <a:cubicBezTo>
                      <a:pt x="2871178" y="331332"/>
                      <a:pt x="2869920" y="331332"/>
                      <a:pt x="2868382" y="331332"/>
                    </a:cubicBezTo>
                    <a:cubicBezTo>
                      <a:pt x="2848116" y="331332"/>
                      <a:pt x="2822260" y="331332"/>
                      <a:pt x="2812057" y="315274"/>
                    </a:cubicBezTo>
                    <a:cubicBezTo>
                      <a:pt x="2816669" y="309549"/>
                      <a:pt x="2818766" y="302428"/>
                      <a:pt x="2817787" y="295167"/>
                    </a:cubicBezTo>
                    <a:cubicBezTo>
                      <a:pt x="2812197" y="249647"/>
                      <a:pt x="2801295" y="203987"/>
                      <a:pt x="2802972" y="158048"/>
                    </a:cubicBezTo>
                    <a:close/>
                    <a:moveTo>
                      <a:pt x="2713662" y="184159"/>
                    </a:moveTo>
                    <a:cubicBezTo>
                      <a:pt x="2717995" y="179970"/>
                      <a:pt x="2722328" y="175641"/>
                      <a:pt x="2726521" y="171452"/>
                    </a:cubicBezTo>
                    <a:cubicBezTo>
                      <a:pt x="2726660" y="178574"/>
                      <a:pt x="2727220" y="185416"/>
                      <a:pt x="2727639" y="191978"/>
                    </a:cubicBezTo>
                    <a:cubicBezTo>
                      <a:pt x="2734208" y="234147"/>
                      <a:pt x="2732111" y="282321"/>
                      <a:pt x="2758667" y="319603"/>
                    </a:cubicBezTo>
                    <a:cubicBezTo>
                      <a:pt x="2759925" y="327003"/>
                      <a:pt x="2761881" y="334404"/>
                      <a:pt x="2765375" y="341106"/>
                    </a:cubicBezTo>
                    <a:cubicBezTo>
                      <a:pt x="2788996" y="375596"/>
                      <a:pt x="2829248" y="386347"/>
                      <a:pt x="2873973" y="386347"/>
                    </a:cubicBezTo>
                    <a:cubicBezTo>
                      <a:pt x="2920515" y="386347"/>
                      <a:pt x="2971809" y="374758"/>
                      <a:pt x="3014158" y="366101"/>
                    </a:cubicBezTo>
                    <a:cubicBezTo>
                      <a:pt x="3005073" y="378947"/>
                      <a:pt x="2996128" y="391793"/>
                      <a:pt x="2985785" y="403103"/>
                    </a:cubicBezTo>
                    <a:cubicBezTo>
                      <a:pt x="2973067" y="416508"/>
                      <a:pt x="2953779" y="437453"/>
                      <a:pt x="2975582" y="454209"/>
                    </a:cubicBezTo>
                    <a:cubicBezTo>
                      <a:pt x="3001159" y="470965"/>
                      <a:pt x="3016254" y="437453"/>
                      <a:pt x="3026597" y="419161"/>
                    </a:cubicBezTo>
                    <a:cubicBezTo>
                      <a:pt x="3031069" y="409387"/>
                      <a:pt x="3058044" y="370010"/>
                      <a:pt x="3067408" y="342922"/>
                    </a:cubicBezTo>
                    <a:cubicBezTo>
                      <a:pt x="3087255" y="322116"/>
                      <a:pt x="3089491" y="291397"/>
                      <a:pt x="3084879" y="259561"/>
                    </a:cubicBezTo>
                    <a:cubicBezTo>
                      <a:pt x="3089631" y="251741"/>
                      <a:pt x="3094243" y="244061"/>
                      <a:pt x="3099275" y="239035"/>
                    </a:cubicBezTo>
                    <a:cubicBezTo>
                      <a:pt x="3124852" y="206779"/>
                      <a:pt x="3147913" y="167263"/>
                      <a:pt x="3186209" y="149111"/>
                    </a:cubicBezTo>
                    <a:cubicBezTo>
                      <a:pt x="3168319" y="203289"/>
                      <a:pt x="3187187" y="297541"/>
                      <a:pt x="3215559" y="317648"/>
                    </a:cubicBezTo>
                    <a:cubicBezTo>
                      <a:pt x="3217236" y="378947"/>
                      <a:pt x="3283485" y="397239"/>
                      <a:pt x="3346100" y="402684"/>
                    </a:cubicBezTo>
                    <a:cubicBezTo>
                      <a:pt x="3360775" y="403522"/>
                      <a:pt x="3374892" y="404081"/>
                      <a:pt x="3388169" y="404081"/>
                    </a:cubicBezTo>
                    <a:cubicBezTo>
                      <a:pt x="3405360" y="404081"/>
                      <a:pt x="3421293" y="403243"/>
                      <a:pt x="3435829" y="401148"/>
                    </a:cubicBezTo>
                    <a:cubicBezTo>
                      <a:pt x="3435689" y="401288"/>
                      <a:pt x="3435410" y="401567"/>
                      <a:pt x="3435270" y="401707"/>
                    </a:cubicBezTo>
                    <a:cubicBezTo>
                      <a:pt x="3427164" y="416368"/>
                      <a:pt x="3405640" y="435219"/>
                      <a:pt x="3403823" y="452394"/>
                    </a:cubicBezTo>
                    <a:cubicBezTo>
                      <a:pt x="3399490" y="449043"/>
                      <a:pt x="3394738" y="445971"/>
                      <a:pt x="3389427" y="443318"/>
                    </a:cubicBezTo>
                    <a:cubicBezTo>
                      <a:pt x="3342885" y="417625"/>
                      <a:pt x="3166502" y="415950"/>
                      <a:pt x="3137011" y="464961"/>
                    </a:cubicBezTo>
                    <a:cubicBezTo>
                      <a:pt x="3132818" y="471663"/>
                      <a:pt x="3129883" y="478645"/>
                      <a:pt x="3127367" y="485906"/>
                    </a:cubicBezTo>
                    <a:cubicBezTo>
                      <a:pt x="3112832" y="497635"/>
                      <a:pt x="3099414" y="511319"/>
                      <a:pt x="3091867" y="517044"/>
                    </a:cubicBezTo>
                    <a:cubicBezTo>
                      <a:pt x="3084739" y="525701"/>
                      <a:pt x="3071042" y="537011"/>
                      <a:pt x="3058603" y="549439"/>
                    </a:cubicBezTo>
                    <a:cubicBezTo>
                      <a:pt x="3056087" y="541340"/>
                      <a:pt x="3053292" y="533381"/>
                      <a:pt x="3049798" y="525701"/>
                    </a:cubicBezTo>
                    <a:cubicBezTo>
                      <a:pt x="3037079" y="500148"/>
                      <a:pt x="2998364" y="484090"/>
                      <a:pt x="2953639" y="476271"/>
                    </a:cubicBezTo>
                    <a:cubicBezTo>
                      <a:pt x="2946092" y="475433"/>
                      <a:pt x="2938545" y="474456"/>
                      <a:pt x="2931137" y="473059"/>
                    </a:cubicBezTo>
                    <a:cubicBezTo>
                      <a:pt x="2873274" y="466636"/>
                      <a:pt x="2811079" y="472501"/>
                      <a:pt x="2782986" y="488140"/>
                    </a:cubicBezTo>
                    <a:cubicBezTo>
                      <a:pt x="2774740" y="485347"/>
                      <a:pt x="2769988" y="494423"/>
                      <a:pt x="2768730" y="501544"/>
                    </a:cubicBezTo>
                    <a:cubicBezTo>
                      <a:pt x="2765236" y="506571"/>
                      <a:pt x="2762860" y="512157"/>
                      <a:pt x="2761043" y="518161"/>
                    </a:cubicBezTo>
                    <a:cubicBezTo>
                      <a:pt x="2755452" y="519836"/>
                      <a:pt x="2750001" y="521791"/>
                      <a:pt x="2744970" y="523606"/>
                    </a:cubicBezTo>
                    <a:cubicBezTo>
                      <a:pt x="2715479" y="534777"/>
                      <a:pt x="2689203" y="552510"/>
                      <a:pt x="2665723" y="573316"/>
                    </a:cubicBezTo>
                    <a:cubicBezTo>
                      <a:pt x="2662089" y="540362"/>
                      <a:pt x="2656219" y="507968"/>
                      <a:pt x="2642522" y="478086"/>
                    </a:cubicBezTo>
                    <a:cubicBezTo>
                      <a:pt x="2640286" y="474176"/>
                      <a:pt x="2637490" y="470686"/>
                      <a:pt x="2634415" y="467474"/>
                    </a:cubicBezTo>
                    <a:cubicBezTo>
                      <a:pt x="2651467" y="457979"/>
                      <a:pt x="2657616" y="425445"/>
                      <a:pt x="2667959" y="409526"/>
                    </a:cubicBezTo>
                    <a:cubicBezTo>
                      <a:pt x="2673969" y="393608"/>
                      <a:pt x="2686967" y="378528"/>
                      <a:pt x="2686408" y="360934"/>
                    </a:cubicBezTo>
                    <a:cubicBezTo>
                      <a:pt x="2685849" y="357304"/>
                      <a:pt x="2684312" y="354232"/>
                      <a:pt x="2681936" y="351718"/>
                    </a:cubicBezTo>
                    <a:cubicBezTo>
                      <a:pt x="2685010" y="319463"/>
                      <a:pt x="2673270" y="279528"/>
                      <a:pt x="2657197" y="242525"/>
                    </a:cubicBezTo>
                    <a:cubicBezTo>
                      <a:pt x="2674808" y="221441"/>
                      <a:pt x="2694235" y="202870"/>
                      <a:pt x="2713662" y="184159"/>
                    </a:cubicBezTo>
                    <a:close/>
                    <a:moveTo>
                      <a:pt x="2392062" y="196586"/>
                    </a:moveTo>
                    <a:cubicBezTo>
                      <a:pt x="2412608" y="191978"/>
                      <a:pt x="2465858" y="181087"/>
                      <a:pt x="2505692" y="181087"/>
                    </a:cubicBezTo>
                    <a:cubicBezTo>
                      <a:pt x="2527635" y="181087"/>
                      <a:pt x="2545525" y="184438"/>
                      <a:pt x="2551814" y="193933"/>
                    </a:cubicBezTo>
                    <a:cubicBezTo>
                      <a:pt x="2575854" y="244899"/>
                      <a:pt x="2610236" y="297401"/>
                      <a:pt x="2607161" y="353394"/>
                    </a:cubicBezTo>
                    <a:cubicBezTo>
                      <a:pt x="2554609" y="364565"/>
                      <a:pt x="2503176" y="380762"/>
                      <a:pt x="2448807" y="385510"/>
                    </a:cubicBezTo>
                    <a:cubicBezTo>
                      <a:pt x="2440701" y="385510"/>
                      <a:pt x="2431896" y="386627"/>
                      <a:pt x="2424069" y="383974"/>
                    </a:cubicBezTo>
                    <a:cubicBezTo>
                      <a:pt x="2405899" y="353673"/>
                      <a:pt x="2403523" y="319882"/>
                      <a:pt x="2397234" y="287068"/>
                    </a:cubicBezTo>
                    <a:cubicBezTo>
                      <a:pt x="2392342" y="257327"/>
                      <a:pt x="2383537" y="226328"/>
                      <a:pt x="2392062" y="196586"/>
                    </a:cubicBezTo>
                    <a:close/>
                    <a:moveTo>
                      <a:pt x="2257608" y="261097"/>
                    </a:moveTo>
                    <a:cubicBezTo>
                      <a:pt x="2267811" y="238476"/>
                      <a:pt x="2280809" y="218229"/>
                      <a:pt x="2296183" y="198262"/>
                    </a:cubicBezTo>
                    <a:cubicBezTo>
                      <a:pt x="2297581" y="196447"/>
                      <a:pt x="2299119" y="194631"/>
                      <a:pt x="2300656" y="192956"/>
                    </a:cubicBezTo>
                    <a:cubicBezTo>
                      <a:pt x="2301914" y="192397"/>
                      <a:pt x="2303172" y="191978"/>
                      <a:pt x="2304290" y="191420"/>
                    </a:cubicBezTo>
                    <a:cubicBezTo>
                      <a:pt x="2308762" y="190163"/>
                      <a:pt x="2312955" y="188488"/>
                      <a:pt x="2317288" y="186812"/>
                    </a:cubicBezTo>
                    <a:cubicBezTo>
                      <a:pt x="2308064" y="219626"/>
                      <a:pt x="2317847" y="257187"/>
                      <a:pt x="2323717" y="289302"/>
                    </a:cubicBezTo>
                    <a:cubicBezTo>
                      <a:pt x="2333641" y="315693"/>
                      <a:pt x="2329308" y="356606"/>
                      <a:pt x="2360196" y="372524"/>
                    </a:cubicBezTo>
                    <a:cubicBezTo>
                      <a:pt x="2360476" y="373501"/>
                      <a:pt x="2360615" y="374479"/>
                      <a:pt x="2360895" y="375456"/>
                    </a:cubicBezTo>
                    <a:cubicBezTo>
                      <a:pt x="2364109" y="389280"/>
                      <a:pt x="2366066" y="404500"/>
                      <a:pt x="2375990" y="416229"/>
                    </a:cubicBezTo>
                    <a:cubicBezTo>
                      <a:pt x="2395696" y="434521"/>
                      <a:pt x="2422391" y="440665"/>
                      <a:pt x="2451742" y="440665"/>
                    </a:cubicBezTo>
                    <a:cubicBezTo>
                      <a:pt x="2504573" y="440665"/>
                      <a:pt x="2565791" y="420697"/>
                      <a:pt x="2610096" y="414972"/>
                    </a:cubicBezTo>
                    <a:cubicBezTo>
                      <a:pt x="2611494" y="414832"/>
                      <a:pt x="2612752" y="414553"/>
                      <a:pt x="2614010" y="414414"/>
                    </a:cubicBezTo>
                    <a:cubicBezTo>
                      <a:pt x="2607161" y="424607"/>
                      <a:pt x="2600732" y="435219"/>
                      <a:pt x="2600033" y="445133"/>
                    </a:cubicBezTo>
                    <a:cubicBezTo>
                      <a:pt x="2587594" y="440525"/>
                      <a:pt x="2573757" y="437313"/>
                      <a:pt x="2558942" y="435638"/>
                    </a:cubicBezTo>
                    <a:lnTo>
                      <a:pt x="2556566" y="435777"/>
                    </a:lnTo>
                    <a:lnTo>
                      <a:pt x="2549159" y="436057"/>
                    </a:lnTo>
                    <a:lnTo>
                      <a:pt x="2541751" y="436336"/>
                    </a:lnTo>
                    <a:lnTo>
                      <a:pt x="2534344" y="436755"/>
                    </a:lnTo>
                    <a:lnTo>
                      <a:pt x="2526796" y="437174"/>
                    </a:lnTo>
                    <a:lnTo>
                      <a:pt x="2519249" y="437593"/>
                    </a:lnTo>
                    <a:lnTo>
                      <a:pt x="2511701" y="438011"/>
                    </a:lnTo>
                    <a:lnTo>
                      <a:pt x="2503875" y="438430"/>
                    </a:lnTo>
                    <a:lnTo>
                      <a:pt x="2495908" y="438849"/>
                    </a:lnTo>
                    <a:lnTo>
                      <a:pt x="2487802" y="439408"/>
                    </a:lnTo>
                    <a:lnTo>
                      <a:pt x="2479416" y="439966"/>
                    </a:lnTo>
                    <a:lnTo>
                      <a:pt x="2470890" y="440525"/>
                    </a:lnTo>
                    <a:lnTo>
                      <a:pt x="2462364" y="441083"/>
                    </a:lnTo>
                    <a:lnTo>
                      <a:pt x="2454817" y="441502"/>
                    </a:lnTo>
                    <a:cubicBezTo>
                      <a:pt x="2429520" y="446669"/>
                      <a:pt x="2407157" y="454209"/>
                      <a:pt x="2392062" y="462866"/>
                    </a:cubicBezTo>
                    <a:cubicBezTo>
                      <a:pt x="2390385" y="463983"/>
                      <a:pt x="2388848" y="465380"/>
                      <a:pt x="2387310" y="466636"/>
                    </a:cubicBezTo>
                    <a:cubicBezTo>
                      <a:pt x="2387171" y="466636"/>
                      <a:pt x="2386891" y="466636"/>
                      <a:pt x="2386612" y="466636"/>
                    </a:cubicBezTo>
                    <a:cubicBezTo>
                      <a:pt x="2359218" y="463285"/>
                      <a:pt x="2288636" y="491770"/>
                      <a:pt x="2268370" y="525142"/>
                    </a:cubicBezTo>
                    <a:cubicBezTo>
                      <a:pt x="2263199" y="511039"/>
                      <a:pt x="2255931" y="498193"/>
                      <a:pt x="2242793" y="490095"/>
                    </a:cubicBezTo>
                    <a:cubicBezTo>
                      <a:pt x="2236504" y="486743"/>
                      <a:pt x="2230075" y="484509"/>
                      <a:pt x="2223506" y="482973"/>
                    </a:cubicBezTo>
                    <a:cubicBezTo>
                      <a:pt x="2223645" y="482694"/>
                      <a:pt x="2223785" y="482554"/>
                      <a:pt x="2223925" y="482275"/>
                    </a:cubicBezTo>
                    <a:cubicBezTo>
                      <a:pt x="2227978" y="466357"/>
                      <a:pt x="2249782" y="427679"/>
                      <a:pt x="2250900" y="402405"/>
                    </a:cubicBezTo>
                    <a:cubicBezTo>
                      <a:pt x="2264876" y="371546"/>
                      <a:pt x="2261801" y="318486"/>
                      <a:pt x="2249782" y="269754"/>
                    </a:cubicBezTo>
                    <a:cubicBezTo>
                      <a:pt x="2252996" y="267380"/>
                      <a:pt x="2255931" y="264587"/>
                      <a:pt x="2257608" y="261097"/>
                    </a:cubicBezTo>
                    <a:close/>
                    <a:moveTo>
                      <a:pt x="2156838" y="225909"/>
                    </a:moveTo>
                    <a:cubicBezTo>
                      <a:pt x="2173190" y="274222"/>
                      <a:pt x="2191360" y="325188"/>
                      <a:pt x="2183533" y="375875"/>
                    </a:cubicBezTo>
                    <a:cubicBezTo>
                      <a:pt x="2136851" y="384253"/>
                      <a:pt x="2091847" y="398356"/>
                      <a:pt x="2044187" y="402126"/>
                    </a:cubicBezTo>
                    <a:cubicBezTo>
                      <a:pt x="2031608" y="402545"/>
                      <a:pt x="2018750" y="402545"/>
                      <a:pt x="2007009" y="398775"/>
                    </a:cubicBezTo>
                    <a:cubicBezTo>
                      <a:pt x="1994291" y="379785"/>
                      <a:pt x="1989259" y="356745"/>
                      <a:pt x="1981013" y="335940"/>
                    </a:cubicBezTo>
                    <a:cubicBezTo>
                      <a:pt x="1985905" y="330634"/>
                      <a:pt x="1988421" y="323652"/>
                      <a:pt x="1987023" y="316810"/>
                    </a:cubicBezTo>
                    <a:cubicBezTo>
                      <a:pt x="1981712" y="288325"/>
                      <a:pt x="1974584" y="259980"/>
                      <a:pt x="1974723" y="231076"/>
                    </a:cubicBezTo>
                    <a:cubicBezTo>
                      <a:pt x="1999182" y="228283"/>
                      <a:pt x="2069205" y="207897"/>
                      <a:pt x="2115188" y="207897"/>
                    </a:cubicBezTo>
                    <a:cubicBezTo>
                      <a:pt x="2137131" y="207757"/>
                      <a:pt x="2153623" y="212365"/>
                      <a:pt x="2156838" y="225909"/>
                    </a:cubicBezTo>
                    <a:close/>
                    <a:moveTo>
                      <a:pt x="1846139" y="385370"/>
                    </a:moveTo>
                    <a:cubicBezTo>
                      <a:pt x="1858858" y="359957"/>
                      <a:pt x="1871996" y="334823"/>
                      <a:pt x="1887091" y="310806"/>
                    </a:cubicBezTo>
                    <a:cubicBezTo>
                      <a:pt x="1890445" y="305779"/>
                      <a:pt x="1898132" y="293352"/>
                      <a:pt x="1907776" y="279109"/>
                    </a:cubicBezTo>
                    <a:cubicBezTo>
                      <a:pt x="1914625" y="301590"/>
                      <a:pt x="1924548" y="322954"/>
                      <a:pt x="1932514" y="337755"/>
                    </a:cubicBezTo>
                    <a:cubicBezTo>
                      <a:pt x="1943835" y="386627"/>
                      <a:pt x="1937546" y="451835"/>
                      <a:pt x="2015814" y="457420"/>
                    </a:cubicBezTo>
                    <a:cubicBezTo>
                      <a:pt x="2025458" y="458677"/>
                      <a:pt x="2035102" y="459096"/>
                      <a:pt x="2044746" y="459096"/>
                    </a:cubicBezTo>
                    <a:cubicBezTo>
                      <a:pt x="2092685" y="459096"/>
                      <a:pt x="2139646" y="445831"/>
                      <a:pt x="2186468" y="437593"/>
                    </a:cubicBezTo>
                    <a:cubicBezTo>
                      <a:pt x="2189543" y="437034"/>
                      <a:pt x="2192618" y="436615"/>
                      <a:pt x="2195832" y="436057"/>
                    </a:cubicBezTo>
                    <a:cubicBezTo>
                      <a:pt x="2186328" y="451277"/>
                      <a:pt x="2175846" y="467334"/>
                      <a:pt x="2179200" y="480460"/>
                    </a:cubicBezTo>
                    <a:cubicBezTo>
                      <a:pt x="2168019" y="481298"/>
                      <a:pt x="2156977" y="482834"/>
                      <a:pt x="2146215" y="483951"/>
                    </a:cubicBezTo>
                    <a:cubicBezTo>
                      <a:pt x="2098276" y="486185"/>
                      <a:pt x="2046842" y="493166"/>
                      <a:pt x="2001419" y="513413"/>
                    </a:cubicBezTo>
                    <a:cubicBezTo>
                      <a:pt x="1974863" y="522350"/>
                      <a:pt x="1962284" y="547763"/>
                      <a:pt x="1961586" y="574014"/>
                    </a:cubicBezTo>
                    <a:cubicBezTo>
                      <a:pt x="1946351" y="583509"/>
                      <a:pt x="1932654" y="600125"/>
                      <a:pt x="1921752" y="614368"/>
                    </a:cubicBezTo>
                    <a:cubicBezTo>
                      <a:pt x="1919097" y="606967"/>
                      <a:pt x="1916162" y="599846"/>
                      <a:pt x="1913087" y="593004"/>
                    </a:cubicBezTo>
                    <a:cubicBezTo>
                      <a:pt x="1905819" y="573176"/>
                      <a:pt x="1896036" y="552790"/>
                      <a:pt x="1877307" y="541479"/>
                    </a:cubicBezTo>
                    <a:cubicBezTo>
                      <a:pt x="1847817" y="523467"/>
                      <a:pt x="1813295" y="524863"/>
                      <a:pt x="1780310" y="530728"/>
                    </a:cubicBezTo>
                    <a:cubicBezTo>
                      <a:pt x="1785901" y="514670"/>
                      <a:pt x="1789534" y="496797"/>
                      <a:pt x="1795125" y="487023"/>
                    </a:cubicBezTo>
                    <a:cubicBezTo>
                      <a:pt x="1803791" y="464123"/>
                      <a:pt x="1811897" y="442200"/>
                      <a:pt x="1822379" y="419859"/>
                    </a:cubicBezTo>
                    <a:cubicBezTo>
                      <a:pt x="1826293" y="413715"/>
                      <a:pt x="1828529" y="404639"/>
                      <a:pt x="1825175" y="399752"/>
                    </a:cubicBezTo>
                    <a:cubicBezTo>
                      <a:pt x="1825734" y="398495"/>
                      <a:pt x="1826432" y="397239"/>
                      <a:pt x="1826852" y="395982"/>
                    </a:cubicBezTo>
                    <a:cubicBezTo>
                      <a:pt x="1834399" y="396541"/>
                      <a:pt x="1842366" y="392631"/>
                      <a:pt x="1846139" y="385370"/>
                    </a:cubicBezTo>
                    <a:close/>
                    <a:moveTo>
                      <a:pt x="1519648" y="246994"/>
                    </a:moveTo>
                    <a:cubicBezTo>
                      <a:pt x="1559062" y="238895"/>
                      <a:pt x="1603088" y="230657"/>
                      <a:pt x="1646135" y="230657"/>
                    </a:cubicBezTo>
                    <a:cubicBezTo>
                      <a:pt x="1665982" y="230657"/>
                      <a:pt x="1685829" y="232472"/>
                      <a:pt x="1704697" y="236661"/>
                    </a:cubicBezTo>
                    <a:cubicBezTo>
                      <a:pt x="1734188" y="248809"/>
                      <a:pt x="1742853" y="277992"/>
                      <a:pt x="1748723" y="302707"/>
                    </a:cubicBezTo>
                    <a:cubicBezTo>
                      <a:pt x="1753615" y="324350"/>
                      <a:pt x="1759904" y="349764"/>
                      <a:pt x="1757109" y="373222"/>
                    </a:cubicBezTo>
                    <a:cubicBezTo>
                      <a:pt x="1710008" y="377271"/>
                      <a:pt x="1663327" y="382857"/>
                      <a:pt x="1616086" y="385928"/>
                    </a:cubicBezTo>
                    <a:cubicBezTo>
                      <a:pt x="1573737" y="391793"/>
                      <a:pt x="1544386" y="368614"/>
                      <a:pt x="1534882" y="335800"/>
                    </a:cubicBezTo>
                    <a:cubicBezTo>
                      <a:pt x="1523841" y="310108"/>
                      <a:pt x="1513219" y="283438"/>
                      <a:pt x="1504274" y="257047"/>
                    </a:cubicBezTo>
                    <a:cubicBezTo>
                      <a:pt x="1510423" y="254953"/>
                      <a:pt x="1515734" y="251462"/>
                      <a:pt x="1519648" y="246994"/>
                    </a:cubicBezTo>
                    <a:close/>
                    <a:moveTo>
                      <a:pt x="1468075" y="252160"/>
                    </a:moveTo>
                    <a:cubicBezTo>
                      <a:pt x="1470590" y="253975"/>
                      <a:pt x="1473386" y="255511"/>
                      <a:pt x="1476740" y="256628"/>
                    </a:cubicBezTo>
                    <a:cubicBezTo>
                      <a:pt x="1483169" y="296703"/>
                      <a:pt x="1492533" y="336638"/>
                      <a:pt x="1501618" y="376433"/>
                    </a:cubicBezTo>
                    <a:cubicBezTo>
                      <a:pt x="1510423" y="412040"/>
                      <a:pt x="1552632" y="437872"/>
                      <a:pt x="1594981" y="441223"/>
                    </a:cubicBezTo>
                    <a:cubicBezTo>
                      <a:pt x="1601271" y="441502"/>
                      <a:pt x="1607421" y="441502"/>
                      <a:pt x="1613710" y="441502"/>
                    </a:cubicBezTo>
                    <a:cubicBezTo>
                      <a:pt x="1656338" y="441502"/>
                      <a:pt x="1698967" y="436894"/>
                      <a:pt x="1741595" y="434940"/>
                    </a:cubicBezTo>
                    <a:cubicBezTo>
                      <a:pt x="1754034" y="434800"/>
                      <a:pt x="1770666" y="434381"/>
                      <a:pt x="1785621" y="431030"/>
                    </a:cubicBezTo>
                    <a:cubicBezTo>
                      <a:pt x="1773462" y="451975"/>
                      <a:pt x="1764656" y="475992"/>
                      <a:pt x="1752357" y="495959"/>
                    </a:cubicBezTo>
                    <a:cubicBezTo>
                      <a:pt x="1746766" y="508805"/>
                      <a:pt x="1732091" y="525841"/>
                      <a:pt x="1730414" y="540502"/>
                    </a:cubicBezTo>
                    <a:cubicBezTo>
                      <a:pt x="1711126" y="544132"/>
                      <a:pt x="1691978" y="549159"/>
                      <a:pt x="1682754" y="566613"/>
                    </a:cubicBezTo>
                    <a:cubicBezTo>
                      <a:pt x="1681217" y="569825"/>
                      <a:pt x="1680657" y="573176"/>
                      <a:pt x="1680378" y="576527"/>
                    </a:cubicBezTo>
                    <a:cubicBezTo>
                      <a:pt x="1678980" y="576807"/>
                      <a:pt x="1677443" y="576807"/>
                      <a:pt x="1676045" y="577225"/>
                    </a:cubicBezTo>
                    <a:cubicBezTo>
                      <a:pt x="1675626" y="575829"/>
                      <a:pt x="1675207" y="574433"/>
                      <a:pt x="1674088" y="572757"/>
                    </a:cubicBezTo>
                    <a:cubicBezTo>
                      <a:pt x="1648651" y="546506"/>
                      <a:pt x="1607421" y="594819"/>
                      <a:pt x="1584779" y="620232"/>
                    </a:cubicBezTo>
                    <a:cubicBezTo>
                      <a:pt x="1572339" y="592166"/>
                      <a:pt x="1554170" y="567032"/>
                      <a:pt x="1523841" y="557258"/>
                    </a:cubicBezTo>
                    <a:cubicBezTo>
                      <a:pt x="1482610" y="546786"/>
                      <a:pt x="1440261" y="546925"/>
                      <a:pt x="1398192" y="551952"/>
                    </a:cubicBezTo>
                    <a:cubicBezTo>
                      <a:pt x="1408255" y="533381"/>
                      <a:pt x="1429360" y="491072"/>
                      <a:pt x="1425726" y="470686"/>
                    </a:cubicBezTo>
                    <a:cubicBezTo>
                      <a:pt x="1429360" y="465100"/>
                      <a:pt x="1431596" y="458677"/>
                      <a:pt x="1431596" y="450858"/>
                    </a:cubicBezTo>
                    <a:cubicBezTo>
                      <a:pt x="1432574" y="415531"/>
                      <a:pt x="1423629" y="381181"/>
                      <a:pt x="1410072" y="347809"/>
                    </a:cubicBezTo>
                    <a:cubicBezTo>
                      <a:pt x="1427962" y="315833"/>
                      <a:pt x="1444314" y="280087"/>
                      <a:pt x="1468075" y="252160"/>
                    </a:cubicBezTo>
                    <a:close/>
                    <a:moveTo>
                      <a:pt x="1269748" y="261795"/>
                    </a:moveTo>
                    <a:cubicBezTo>
                      <a:pt x="1274500" y="261795"/>
                      <a:pt x="1279252" y="261934"/>
                      <a:pt x="1284004" y="262074"/>
                    </a:cubicBezTo>
                    <a:cubicBezTo>
                      <a:pt x="1317827" y="317229"/>
                      <a:pt x="1350672" y="375037"/>
                      <a:pt x="1359197" y="437174"/>
                    </a:cubicBezTo>
                    <a:cubicBezTo>
                      <a:pt x="1291831" y="451137"/>
                      <a:pt x="1222926" y="459934"/>
                      <a:pt x="1153603" y="463844"/>
                    </a:cubicBezTo>
                    <a:cubicBezTo>
                      <a:pt x="1133477" y="464262"/>
                      <a:pt x="1111953" y="466217"/>
                      <a:pt x="1092805" y="459794"/>
                    </a:cubicBezTo>
                    <a:cubicBezTo>
                      <a:pt x="1071700" y="432426"/>
                      <a:pt x="1058702" y="401009"/>
                      <a:pt x="1041651" y="371826"/>
                    </a:cubicBezTo>
                    <a:cubicBezTo>
                      <a:pt x="1054929" y="350881"/>
                      <a:pt x="1030470" y="329098"/>
                      <a:pt x="1031728" y="307175"/>
                    </a:cubicBezTo>
                    <a:cubicBezTo>
                      <a:pt x="1108039" y="286370"/>
                      <a:pt x="1188684" y="261795"/>
                      <a:pt x="1269748" y="261795"/>
                    </a:cubicBezTo>
                    <a:close/>
                    <a:moveTo>
                      <a:pt x="757648" y="360376"/>
                    </a:moveTo>
                    <a:cubicBezTo>
                      <a:pt x="769668" y="360376"/>
                      <a:pt x="781688" y="361213"/>
                      <a:pt x="793707" y="363029"/>
                    </a:cubicBezTo>
                    <a:cubicBezTo>
                      <a:pt x="814113" y="382577"/>
                      <a:pt x="821660" y="409806"/>
                      <a:pt x="836895" y="432426"/>
                    </a:cubicBezTo>
                    <a:cubicBezTo>
                      <a:pt x="851011" y="459934"/>
                      <a:pt x="873513" y="487023"/>
                      <a:pt x="875750" y="517323"/>
                    </a:cubicBezTo>
                    <a:cubicBezTo>
                      <a:pt x="791751" y="528773"/>
                      <a:pt x="711386" y="554046"/>
                      <a:pt x="627666" y="565077"/>
                    </a:cubicBezTo>
                    <a:cubicBezTo>
                      <a:pt x="588252" y="572199"/>
                      <a:pt x="571201" y="541619"/>
                      <a:pt x="555827" y="517323"/>
                    </a:cubicBezTo>
                    <a:cubicBezTo>
                      <a:pt x="535281" y="485626"/>
                      <a:pt x="514037" y="444993"/>
                      <a:pt x="499082" y="408549"/>
                    </a:cubicBezTo>
                    <a:cubicBezTo>
                      <a:pt x="584898" y="402545"/>
                      <a:pt x="670295" y="360376"/>
                      <a:pt x="757648" y="360376"/>
                    </a:cubicBezTo>
                    <a:close/>
                    <a:moveTo>
                      <a:pt x="448487" y="386068"/>
                    </a:moveTo>
                    <a:cubicBezTo>
                      <a:pt x="453938" y="414972"/>
                      <a:pt x="461765" y="443597"/>
                      <a:pt x="470011" y="472082"/>
                    </a:cubicBezTo>
                    <a:cubicBezTo>
                      <a:pt x="492793" y="532543"/>
                      <a:pt x="513478" y="623863"/>
                      <a:pt x="607820" y="626376"/>
                    </a:cubicBezTo>
                    <a:cubicBezTo>
                      <a:pt x="609637" y="626376"/>
                      <a:pt x="611454" y="626376"/>
                      <a:pt x="613270" y="626376"/>
                    </a:cubicBezTo>
                    <a:cubicBezTo>
                      <a:pt x="694614" y="626376"/>
                      <a:pt x="771764" y="597333"/>
                      <a:pt x="850871" y="583928"/>
                    </a:cubicBezTo>
                    <a:cubicBezTo>
                      <a:pt x="855903" y="583090"/>
                      <a:pt x="860515" y="582252"/>
                      <a:pt x="865127" y="581275"/>
                    </a:cubicBezTo>
                    <a:cubicBezTo>
                      <a:pt x="865127" y="581414"/>
                      <a:pt x="864988" y="581554"/>
                      <a:pt x="864988" y="581554"/>
                    </a:cubicBezTo>
                    <a:cubicBezTo>
                      <a:pt x="858139" y="593004"/>
                      <a:pt x="863730" y="608643"/>
                      <a:pt x="875051" y="614647"/>
                    </a:cubicBezTo>
                    <a:cubicBezTo>
                      <a:pt x="909852" y="629727"/>
                      <a:pt x="917819" y="579878"/>
                      <a:pt x="928721" y="557398"/>
                    </a:cubicBezTo>
                    <a:cubicBezTo>
                      <a:pt x="929839" y="553767"/>
                      <a:pt x="931236" y="550137"/>
                      <a:pt x="932494" y="546506"/>
                    </a:cubicBezTo>
                    <a:cubicBezTo>
                      <a:pt x="951782" y="519557"/>
                      <a:pt x="940740" y="481856"/>
                      <a:pt x="914604" y="438849"/>
                    </a:cubicBezTo>
                    <a:cubicBezTo>
                      <a:pt x="912647" y="436196"/>
                      <a:pt x="910831" y="433404"/>
                      <a:pt x="909014" y="430751"/>
                    </a:cubicBezTo>
                    <a:cubicBezTo>
                      <a:pt x="915722" y="421954"/>
                      <a:pt x="919915" y="408689"/>
                      <a:pt x="925785" y="400590"/>
                    </a:cubicBezTo>
                    <a:cubicBezTo>
                      <a:pt x="937665" y="381739"/>
                      <a:pt x="951782" y="361632"/>
                      <a:pt x="967016" y="342782"/>
                    </a:cubicBezTo>
                    <a:cubicBezTo>
                      <a:pt x="973865" y="358002"/>
                      <a:pt x="979875" y="375875"/>
                      <a:pt x="997485" y="383694"/>
                    </a:cubicBezTo>
                    <a:cubicBezTo>
                      <a:pt x="1010763" y="416368"/>
                      <a:pt x="1023202" y="449461"/>
                      <a:pt x="1038157" y="481717"/>
                    </a:cubicBezTo>
                    <a:cubicBezTo>
                      <a:pt x="1051015" y="507968"/>
                      <a:pt x="1086655" y="518021"/>
                      <a:pt x="1118242" y="519976"/>
                    </a:cubicBezTo>
                    <a:cubicBezTo>
                      <a:pt x="1129843" y="520535"/>
                      <a:pt x="1141443" y="520674"/>
                      <a:pt x="1153184" y="520674"/>
                    </a:cubicBezTo>
                    <a:cubicBezTo>
                      <a:pt x="1220970" y="520674"/>
                      <a:pt x="1288616" y="512436"/>
                      <a:pt x="1354865" y="501405"/>
                    </a:cubicBezTo>
                    <a:cubicBezTo>
                      <a:pt x="1363670" y="500148"/>
                      <a:pt x="1373034" y="498472"/>
                      <a:pt x="1381979" y="496099"/>
                    </a:cubicBezTo>
                    <a:cubicBezTo>
                      <a:pt x="1381420" y="496797"/>
                      <a:pt x="1381001" y="497635"/>
                      <a:pt x="1380582" y="498472"/>
                    </a:cubicBezTo>
                    <a:cubicBezTo>
                      <a:pt x="1371217" y="516346"/>
                      <a:pt x="1342985" y="539664"/>
                      <a:pt x="1354306" y="558515"/>
                    </a:cubicBezTo>
                    <a:cubicBezTo>
                      <a:pt x="1335996" y="562006"/>
                      <a:pt x="1317967" y="566055"/>
                      <a:pt x="1300217" y="570244"/>
                    </a:cubicBezTo>
                    <a:cubicBezTo>
                      <a:pt x="1275478" y="577225"/>
                      <a:pt x="1234108" y="576527"/>
                      <a:pt x="1229076" y="607526"/>
                    </a:cubicBezTo>
                    <a:cubicBezTo>
                      <a:pt x="1226980" y="606129"/>
                      <a:pt x="1224603" y="605292"/>
                      <a:pt x="1221948" y="605012"/>
                    </a:cubicBezTo>
                    <a:cubicBezTo>
                      <a:pt x="1214121" y="603895"/>
                      <a:pt x="1207273" y="607247"/>
                      <a:pt x="1200983" y="611715"/>
                    </a:cubicBezTo>
                    <a:cubicBezTo>
                      <a:pt x="1171073" y="634196"/>
                      <a:pt x="1151646" y="667568"/>
                      <a:pt x="1131660" y="698706"/>
                    </a:cubicBezTo>
                    <a:cubicBezTo>
                      <a:pt x="1121177" y="673014"/>
                      <a:pt x="1109437" y="647740"/>
                      <a:pt x="1092386" y="626097"/>
                    </a:cubicBezTo>
                    <a:cubicBezTo>
                      <a:pt x="1035641" y="564798"/>
                      <a:pt x="849194" y="633498"/>
                      <a:pt x="771065" y="643691"/>
                    </a:cubicBezTo>
                    <a:cubicBezTo>
                      <a:pt x="716417" y="657933"/>
                      <a:pt x="535561" y="670361"/>
                      <a:pt x="521025" y="728448"/>
                    </a:cubicBezTo>
                    <a:cubicBezTo>
                      <a:pt x="520047" y="729565"/>
                      <a:pt x="519488" y="730682"/>
                      <a:pt x="518789" y="731939"/>
                    </a:cubicBezTo>
                    <a:cubicBezTo>
                      <a:pt x="518649" y="731939"/>
                      <a:pt x="518649" y="732078"/>
                      <a:pt x="518510" y="732078"/>
                    </a:cubicBezTo>
                    <a:cubicBezTo>
                      <a:pt x="460787" y="780252"/>
                      <a:pt x="419975" y="844483"/>
                      <a:pt x="380142" y="907457"/>
                    </a:cubicBezTo>
                    <a:cubicBezTo>
                      <a:pt x="377347" y="914020"/>
                      <a:pt x="372036" y="921979"/>
                      <a:pt x="366305" y="930636"/>
                    </a:cubicBezTo>
                    <a:cubicBezTo>
                      <a:pt x="362951" y="922817"/>
                      <a:pt x="359597" y="914858"/>
                      <a:pt x="356102" y="907038"/>
                    </a:cubicBezTo>
                    <a:cubicBezTo>
                      <a:pt x="355404" y="905363"/>
                      <a:pt x="354565" y="903547"/>
                      <a:pt x="353866" y="901732"/>
                    </a:cubicBezTo>
                    <a:cubicBezTo>
                      <a:pt x="350652" y="894192"/>
                      <a:pt x="347297" y="886652"/>
                      <a:pt x="343943" y="879112"/>
                    </a:cubicBezTo>
                    <a:cubicBezTo>
                      <a:pt x="340728" y="871851"/>
                      <a:pt x="337514" y="864590"/>
                      <a:pt x="334159" y="857469"/>
                    </a:cubicBezTo>
                    <a:cubicBezTo>
                      <a:pt x="329687" y="847694"/>
                      <a:pt x="325075" y="837920"/>
                      <a:pt x="320462" y="828146"/>
                    </a:cubicBezTo>
                    <a:cubicBezTo>
                      <a:pt x="320462" y="828146"/>
                      <a:pt x="320462" y="828285"/>
                      <a:pt x="320462" y="828425"/>
                    </a:cubicBezTo>
                    <a:lnTo>
                      <a:pt x="320462" y="828425"/>
                    </a:lnTo>
                    <a:cubicBezTo>
                      <a:pt x="295864" y="772572"/>
                      <a:pt x="269448" y="717557"/>
                      <a:pt x="241495" y="663239"/>
                    </a:cubicBezTo>
                    <a:cubicBezTo>
                      <a:pt x="256729" y="638245"/>
                      <a:pt x="272663" y="610598"/>
                      <a:pt x="287617" y="586162"/>
                    </a:cubicBezTo>
                    <a:cubicBezTo>
                      <a:pt x="334159" y="515787"/>
                      <a:pt x="388109" y="446669"/>
                      <a:pt x="448487" y="386068"/>
                    </a:cubicBezTo>
                    <a:close/>
                    <a:moveTo>
                      <a:pt x="158894" y="506432"/>
                    </a:moveTo>
                    <a:cubicBezTo>
                      <a:pt x="193975" y="506152"/>
                      <a:pt x="228776" y="509224"/>
                      <a:pt x="263298" y="515647"/>
                    </a:cubicBezTo>
                    <a:cubicBezTo>
                      <a:pt x="267212" y="516206"/>
                      <a:pt x="270985" y="516764"/>
                      <a:pt x="274899" y="517323"/>
                    </a:cubicBezTo>
                    <a:cubicBezTo>
                      <a:pt x="241635" y="558515"/>
                      <a:pt x="216197" y="594121"/>
                      <a:pt x="210747" y="605850"/>
                    </a:cubicBezTo>
                    <a:cubicBezTo>
                      <a:pt x="193136" y="573455"/>
                      <a:pt x="174827" y="541479"/>
                      <a:pt x="155819" y="509783"/>
                    </a:cubicBezTo>
                    <a:cubicBezTo>
                      <a:pt x="157077" y="508945"/>
                      <a:pt x="158195" y="507828"/>
                      <a:pt x="158894" y="506432"/>
                    </a:cubicBezTo>
                    <a:close/>
                    <a:moveTo>
                      <a:pt x="539195" y="2023682"/>
                    </a:moveTo>
                    <a:cubicBezTo>
                      <a:pt x="535421" y="2014746"/>
                      <a:pt x="531648" y="2005949"/>
                      <a:pt x="527874" y="1997152"/>
                    </a:cubicBezTo>
                    <a:cubicBezTo>
                      <a:pt x="524100" y="1988216"/>
                      <a:pt x="520187" y="1979419"/>
                      <a:pt x="516273" y="1970622"/>
                    </a:cubicBezTo>
                    <a:cubicBezTo>
                      <a:pt x="513758" y="1965037"/>
                      <a:pt x="511382" y="1959312"/>
                      <a:pt x="508866" y="1953866"/>
                    </a:cubicBezTo>
                    <a:cubicBezTo>
                      <a:pt x="508307" y="1952330"/>
                      <a:pt x="507608" y="1950934"/>
                      <a:pt x="506909" y="1949537"/>
                    </a:cubicBezTo>
                    <a:cubicBezTo>
                      <a:pt x="506210" y="1947862"/>
                      <a:pt x="505372" y="1946186"/>
                      <a:pt x="504673" y="1944510"/>
                    </a:cubicBezTo>
                    <a:cubicBezTo>
                      <a:pt x="501179" y="1936691"/>
                      <a:pt x="497685" y="1928872"/>
                      <a:pt x="494190" y="1921052"/>
                    </a:cubicBezTo>
                    <a:cubicBezTo>
                      <a:pt x="490696" y="1913233"/>
                      <a:pt x="487062" y="1905413"/>
                      <a:pt x="483568" y="1897734"/>
                    </a:cubicBezTo>
                    <a:cubicBezTo>
                      <a:pt x="475741" y="1880419"/>
                      <a:pt x="467775" y="1863244"/>
                      <a:pt x="459948" y="1846069"/>
                    </a:cubicBezTo>
                    <a:cubicBezTo>
                      <a:pt x="453938" y="1832944"/>
                      <a:pt x="447788" y="1819818"/>
                      <a:pt x="441918" y="1806693"/>
                    </a:cubicBezTo>
                    <a:cubicBezTo>
                      <a:pt x="438843" y="1800130"/>
                      <a:pt x="435908" y="1793567"/>
                      <a:pt x="432973" y="1787005"/>
                    </a:cubicBezTo>
                    <a:cubicBezTo>
                      <a:pt x="426963" y="1773879"/>
                      <a:pt x="421093" y="1760754"/>
                      <a:pt x="415083" y="1747628"/>
                    </a:cubicBezTo>
                    <a:cubicBezTo>
                      <a:pt x="409213" y="1734503"/>
                      <a:pt x="403343" y="1721377"/>
                      <a:pt x="397613" y="1708112"/>
                    </a:cubicBezTo>
                    <a:cubicBezTo>
                      <a:pt x="397613" y="1707972"/>
                      <a:pt x="397473" y="1707833"/>
                      <a:pt x="397473" y="1707693"/>
                    </a:cubicBezTo>
                    <a:cubicBezTo>
                      <a:pt x="398172" y="1704482"/>
                      <a:pt x="398312" y="1701270"/>
                      <a:pt x="397054" y="1698059"/>
                    </a:cubicBezTo>
                    <a:cubicBezTo>
                      <a:pt x="381400" y="1656448"/>
                      <a:pt x="364908" y="1615117"/>
                      <a:pt x="347856" y="1574064"/>
                    </a:cubicBezTo>
                    <a:cubicBezTo>
                      <a:pt x="299777" y="1437504"/>
                      <a:pt x="244570" y="1303735"/>
                      <a:pt x="187406" y="1170665"/>
                    </a:cubicBezTo>
                    <a:cubicBezTo>
                      <a:pt x="141423" y="1054211"/>
                      <a:pt x="94043" y="937059"/>
                      <a:pt x="37997" y="825353"/>
                    </a:cubicBezTo>
                    <a:cubicBezTo>
                      <a:pt x="59521" y="819349"/>
                      <a:pt x="62595" y="787094"/>
                      <a:pt x="68326" y="766707"/>
                    </a:cubicBezTo>
                    <a:cubicBezTo>
                      <a:pt x="80206" y="725236"/>
                      <a:pt x="94881" y="684603"/>
                      <a:pt x="105084" y="642713"/>
                    </a:cubicBezTo>
                    <a:cubicBezTo>
                      <a:pt x="112631" y="609760"/>
                      <a:pt x="119899" y="576667"/>
                      <a:pt x="128565" y="543993"/>
                    </a:cubicBezTo>
                    <a:cubicBezTo>
                      <a:pt x="137370" y="567591"/>
                      <a:pt x="148411" y="590770"/>
                      <a:pt x="157496" y="613809"/>
                    </a:cubicBezTo>
                    <a:cubicBezTo>
                      <a:pt x="164904" y="629309"/>
                      <a:pt x="172032" y="644947"/>
                      <a:pt x="179160" y="660726"/>
                    </a:cubicBezTo>
                    <a:cubicBezTo>
                      <a:pt x="175666" y="673991"/>
                      <a:pt x="178321" y="686139"/>
                      <a:pt x="194115" y="694517"/>
                    </a:cubicBezTo>
                    <a:cubicBezTo>
                      <a:pt x="211445" y="734173"/>
                      <a:pt x="228357" y="773968"/>
                      <a:pt x="245828" y="813624"/>
                    </a:cubicBezTo>
                    <a:cubicBezTo>
                      <a:pt x="302992" y="933569"/>
                      <a:pt x="337514" y="1064405"/>
                      <a:pt x="413266" y="1174994"/>
                    </a:cubicBezTo>
                    <a:cubicBezTo>
                      <a:pt x="414245" y="1176530"/>
                      <a:pt x="415503" y="1177926"/>
                      <a:pt x="416900" y="1179183"/>
                    </a:cubicBezTo>
                    <a:lnTo>
                      <a:pt x="416900" y="1179322"/>
                    </a:lnTo>
                    <a:cubicBezTo>
                      <a:pt x="427942" y="1203479"/>
                      <a:pt x="438564" y="1227635"/>
                      <a:pt x="449046" y="1251931"/>
                    </a:cubicBezTo>
                    <a:cubicBezTo>
                      <a:pt x="451702" y="1257936"/>
                      <a:pt x="454357" y="1264080"/>
                      <a:pt x="456873" y="1270223"/>
                    </a:cubicBezTo>
                    <a:cubicBezTo>
                      <a:pt x="470430" y="1302060"/>
                      <a:pt x="483708" y="1334175"/>
                      <a:pt x="496846" y="1366151"/>
                    </a:cubicBezTo>
                    <a:cubicBezTo>
                      <a:pt x="499781" y="1373133"/>
                      <a:pt x="502576" y="1380254"/>
                      <a:pt x="505511" y="1387236"/>
                    </a:cubicBezTo>
                    <a:cubicBezTo>
                      <a:pt x="517112" y="1415442"/>
                      <a:pt x="528712" y="1443647"/>
                      <a:pt x="540453" y="1471853"/>
                    </a:cubicBezTo>
                    <a:cubicBezTo>
                      <a:pt x="599573" y="1598500"/>
                      <a:pt x="666940" y="1721098"/>
                      <a:pt x="725921" y="1847885"/>
                    </a:cubicBezTo>
                    <a:cubicBezTo>
                      <a:pt x="769109" y="1944231"/>
                      <a:pt x="797481" y="2046442"/>
                      <a:pt x="840529" y="2142929"/>
                    </a:cubicBezTo>
                    <a:cubicBezTo>
                      <a:pt x="858279" y="2184539"/>
                      <a:pt x="874212" y="2226988"/>
                      <a:pt x="894199" y="2267621"/>
                    </a:cubicBezTo>
                    <a:cubicBezTo>
                      <a:pt x="896994" y="2273765"/>
                      <a:pt x="900069" y="2279909"/>
                      <a:pt x="903842" y="2285494"/>
                    </a:cubicBezTo>
                    <a:cubicBezTo>
                      <a:pt x="902445" y="2285773"/>
                      <a:pt x="900907" y="2286332"/>
                      <a:pt x="899510" y="2286890"/>
                    </a:cubicBezTo>
                    <a:cubicBezTo>
                      <a:pt x="897972" y="2287449"/>
                      <a:pt x="896575" y="2288287"/>
                      <a:pt x="895177" y="2289125"/>
                    </a:cubicBezTo>
                    <a:cubicBezTo>
                      <a:pt x="873793" y="2306299"/>
                      <a:pt x="870858" y="2338136"/>
                      <a:pt x="859677" y="2362152"/>
                    </a:cubicBezTo>
                    <a:cubicBezTo>
                      <a:pt x="831584" y="2433365"/>
                      <a:pt x="814672" y="2508069"/>
                      <a:pt x="790353" y="2580538"/>
                    </a:cubicBezTo>
                    <a:cubicBezTo>
                      <a:pt x="691539" y="2401808"/>
                      <a:pt x="616206" y="2212466"/>
                      <a:pt x="539195" y="2023682"/>
                    </a:cubicBezTo>
                    <a:close/>
                    <a:moveTo>
                      <a:pt x="6924369" y="2568111"/>
                    </a:moveTo>
                    <a:cubicBezTo>
                      <a:pt x="6878107" y="2574953"/>
                      <a:pt x="6832543" y="2559733"/>
                      <a:pt x="6786281" y="2559035"/>
                    </a:cubicBezTo>
                    <a:cubicBezTo>
                      <a:pt x="6621358" y="2558476"/>
                      <a:pt x="6456855" y="2551634"/>
                      <a:pt x="6292071" y="2548562"/>
                    </a:cubicBezTo>
                    <a:cubicBezTo>
                      <a:pt x="6216318" y="2547166"/>
                      <a:pt x="6140147" y="2544792"/>
                      <a:pt x="6064254" y="2544792"/>
                    </a:cubicBezTo>
                    <a:cubicBezTo>
                      <a:pt x="6053492" y="2544792"/>
                      <a:pt x="6042730" y="2544792"/>
                      <a:pt x="6031829" y="2544932"/>
                    </a:cubicBezTo>
                    <a:cubicBezTo>
                      <a:pt x="6032667" y="2542977"/>
                      <a:pt x="6033646" y="2541022"/>
                      <a:pt x="6034484" y="2539067"/>
                    </a:cubicBezTo>
                    <a:cubicBezTo>
                      <a:pt x="5822041" y="2558057"/>
                      <a:pt x="5607222" y="2556661"/>
                      <a:pt x="5394080" y="2565877"/>
                    </a:cubicBezTo>
                    <a:cubicBezTo>
                      <a:pt x="5221610" y="2574534"/>
                      <a:pt x="5049139" y="2575511"/>
                      <a:pt x="4876529" y="2580957"/>
                    </a:cubicBezTo>
                    <a:cubicBezTo>
                      <a:pt x="4651647" y="2594083"/>
                      <a:pt x="4426625" y="2596875"/>
                      <a:pt x="4201603" y="2603717"/>
                    </a:cubicBezTo>
                    <a:cubicBezTo>
                      <a:pt x="3973366" y="2619915"/>
                      <a:pt x="3744850" y="2620054"/>
                      <a:pt x="3516194" y="2620753"/>
                    </a:cubicBezTo>
                    <a:cubicBezTo>
                      <a:pt x="3285302" y="2627734"/>
                      <a:pt x="3054550" y="2619496"/>
                      <a:pt x="2823797" y="2614469"/>
                    </a:cubicBezTo>
                    <a:cubicBezTo>
                      <a:pt x="2477739" y="2621590"/>
                      <a:pt x="2131400" y="2617820"/>
                      <a:pt x="1785481" y="2628153"/>
                    </a:cubicBezTo>
                    <a:cubicBezTo>
                      <a:pt x="1559341" y="2632482"/>
                      <a:pt x="1332922" y="2630527"/>
                      <a:pt x="1106782" y="2628153"/>
                    </a:cubicBezTo>
                    <a:cubicBezTo>
                      <a:pt x="1058283" y="2626058"/>
                      <a:pt x="1009225" y="2624104"/>
                      <a:pt x="960307" y="2624104"/>
                    </a:cubicBezTo>
                    <a:cubicBezTo>
                      <a:pt x="953739" y="2624104"/>
                      <a:pt x="947170" y="2624104"/>
                      <a:pt x="940740" y="2624243"/>
                    </a:cubicBezTo>
                    <a:cubicBezTo>
                      <a:pt x="934171" y="2624243"/>
                      <a:pt x="927602" y="2624383"/>
                      <a:pt x="921033" y="2624662"/>
                    </a:cubicBezTo>
                    <a:cubicBezTo>
                      <a:pt x="917819" y="2624662"/>
                      <a:pt x="914744" y="2624802"/>
                      <a:pt x="911669" y="2624942"/>
                    </a:cubicBezTo>
                    <a:cubicBezTo>
                      <a:pt x="908455" y="2624942"/>
                      <a:pt x="905380" y="2625081"/>
                      <a:pt x="902165" y="2625361"/>
                    </a:cubicBezTo>
                    <a:cubicBezTo>
                      <a:pt x="901327" y="2625361"/>
                      <a:pt x="900488" y="2625361"/>
                      <a:pt x="899649" y="2625361"/>
                    </a:cubicBezTo>
                    <a:cubicBezTo>
                      <a:pt x="895317" y="2625500"/>
                      <a:pt x="890984" y="2625779"/>
                      <a:pt x="886651" y="2625919"/>
                    </a:cubicBezTo>
                    <a:cubicBezTo>
                      <a:pt x="884974" y="2626058"/>
                      <a:pt x="883157" y="2626058"/>
                      <a:pt x="881480" y="2626198"/>
                    </a:cubicBezTo>
                    <a:cubicBezTo>
                      <a:pt x="877566" y="2626338"/>
                      <a:pt x="873653" y="2626617"/>
                      <a:pt x="869740" y="2626896"/>
                    </a:cubicBezTo>
                    <a:cubicBezTo>
                      <a:pt x="869041" y="2626896"/>
                      <a:pt x="868482" y="2626896"/>
                      <a:pt x="867783" y="2627036"/>
                    </a:cubicBezTo>
                    <a:cubicBezTo>
                      <a:pt x="867783" y="2627036"/>
                      <a:pt x="867783" y="2627036"/>
                      <a:pt x="867643" y="2627036"/>
                    </a:cubicBezTo>
                    <a:cubicBezTo>
                      <a:pt x="863171" y="2627315"/>
                      <a:pt x="858698" y="2627594"/>
                      <a:pt x="854365" y="2628013"/>
                    </a:cubicBezTo>
                    <a:cubicBezTo>
                      <a:pt x="849334" y="2628432"/>
                      <a:pt x="844302" y="2628851"/>
                      <a:pt x="839271" y="2629270"/>
                    </a:cubicBezTo>
                    <a:cubicBezTo>
                      <a:pt x="839830" y="2628153"/>
                      <a:pt x="840389" y="2626896"/>
                      <a:pt x="840948" y="2625779"/>
                    </a:cubicBezTo>
                    <a:cubicBezTo>
                      <a:pt x="841507" y="2624802"/>
                      <a:pt x="841926" y="2623685"/>
                      <a:pt x="842346" y="2622707"/>
                    </a:cubicBezTo>
                    <a:cubicBezTo>
                      <a:pt x="842485" y="2622289"/>
                      <a:pt x="842765" y="2622009"/>
                      <a:pt x="842905" y="2621590"/>
                    </a:cubicBezTo>
                    <a:cubicBezTo>
                      <a:pt x="843743" y="2619636"/>
                      <a:pt x="844582" y="2617820"/>
                      <a:pt x="845420" y="2615865"/>
                    </a:cubicBezTo>
                    <a:cubicBezTo>
                      <a:pt x="851989" y="2599808"/>
                      <a:pt x="857021" y="2582214"/>
                      <a:pt x="861633" y="2565737"/>
                    </a:cubicBezTo>
                    <a:cubicBezTo>
                      <a:pt x="862053" y="2564201"/>
                      <a:pt x="862472" y="2562665"/>
                      <a:pt x="862891" y="2561269"/>
                    </a:cubicBezTo>
                    <a:cubicBezTo>
                      <a:pt x="863171" y="2560152"/>
                      <a:pt x="863450" y="2559174"/>
                      <a:pt x="863730" y="2558057"/>
                    </a:cubicBezTo>
                    <a:cubicBezTo>
                      <a:pt x="864289" y="2556242"/>
                      <a:pt x="864708" y="2554427"/>
                      <a:pt x="865267" y="2552612"/>
                    </a:cubicBezTo>
                    <a:cubicBezTo>
                      <a:pt x="866525" y="2547864"/>
                      <a:pt x="867923" y="2543256"/>
                      <a:pt x="869181" y="2538928"/>
                    </a:cubicBezTo>
                    <a:cubicBezTo>
                      <a:pt x="869740" y="2537112"/>
                      <a:pt x="870299" y="2535297"/>
                      <a:pt x="870858" y="2533482"/>
                    </a:cubicBezTo>
                    <a:cubicBezTo>
                      <a:pt x="871557" y="2531108"/>
                      <a:pt x="872395" y="2528735"/>
                      <a:pt x="873094" y="2526640"/>
                    </a:cubicBezTo>
                    <a:cubicBezTo>
                      <a:pt x="873653" y="2525383"/>
                      <a:pt x="874072" y="2524127"/>
                      <a:pt x="874492" y="2523010"/>
                    </a:cubicBezTo>
                    <a:cubicBezTo>
                      <a:pt x="891124" y="2454869"/>
                      <a:pt x="919077" y="2390219"/>
                      <a:pt x="938644" y="2323055"/>
                    </a:cubicBezTo>
                    <a:cubicBezTo>
                      <a:pt x="939063" y="2321799"/>
                      <a:pt x="939343" y="2320402"/>
                      <a:pt x="939482" y="2319146"/>
                    </a:cubicBezTo>
                    <a:cubicBezTo>
                      <a:pt x="939902" y="2316213"/>
                      <a:pt x="939902" y="2313421"/>
                      <a:pt x="939343" y="2310768"/>
                    </a:cubicBezTo>
                    <a:cubicBezTo>
                      <a:pt x="939343" y="2310628"/>
                      <a:pt x="939343" y="2310488"/>
                      <a:pt x="939343" y="2310349"/>
                    </a:cubicBezTo>
                    <a:cubicBezTo>
                      <a:pt x="941858" y="2311047"/>
                      <a:pt x="944374" y="2311605"/>
                      <a:pt x="946890" y="2312024"/>
                    </a:cubicBezTo>
                    <a:cubicBezTo>
                      <a:pt x="948148" y="2312304"/>
                      <a:pt x="949406" y="2312443"/>
                      <a:pt x="950664" y="2312583"/>
                    </a:cubicBezTo>
                    <a:cubicBezTo>
                      <a:pt x="951922" y="2312723"/>
                      <a:pt x="953319" y="2313002"/>
                      <a:pt x="954577" y="2313141"/>
                    </a:cubicBezTo>
                    <a:cubicBezTo>
                      <a:pt x="955136" y="2313281"/>
                      <a:pt x="955835" y="2313281"/>
                      <a:pt x="956534" y="2313281"/>
                    </a:cubicBezTo>
                    <a:cubicBezTo>
                      <a:pt x="957233" y="2313421"/>
                      <a:pt x="957932" y="2313421"/>
                      <a:pt x="958491" y="2313421"/>
                    </a:cubicBezTo>
                    <a:cubicBezTo>
                      <a:pt x="962404" y="2313700"/>
                      <a:pt x="966317" y="2313839"/>
                      <a:pt x="970371" y="2313839"/>
                    </a:cubicBezTo>
                    <a:cubicBezTo>
                      <a:pt x="988400" y="2313839"/>
                      <a:pt x="1006989" y="2311326"/>
                      <a:pt x="1024599" y="2311047"/>
                    </a:cubicBezTo>
                    <a:cubicBezTo>
                      <a:pt x="1208950" y="2308254"/>
                      <a:pt x="1393021" y="2298619"/>
                      <a:pt x="1577371" y="2299457"/>
                    </a:cubicBezTo>
                    <a:cubicBezTo>
                      <a:pt x="1890026" y="2296944"/>
                      <a:pt x="2202122" y="2278792"/>
                      <a:pt x="2514497" y="2269995"/>
                    </a:cubicBezTo>
                    <a:cubicBezTo>
                      <a:pt x="2782846" y="2254775"/>
                      <a:pt x="3050357" y="2229920"/>
                      <a:pt x="3319405" y="2225312"/>
                    </a:cubicBezTo>
                    <a:cubicBezTo>
                      <a:pt x="3519269" y="2216655"/>
                      <a:pt x="3719133" y="2220704"/>
                      <a:pt x="3918997" y="2224754"/>
                    </a:cubicBezTo>
                    <a:cubicBezTo>
                      <a:pt x="4094123" y="2228245"/>
                      <a:pt x="4269389" y="2231735"/>
                      <a:pt x="4444655" y="2226848"/>
                    </a:cubicBezTo>
                    <a:cubicBezTo>
                      <a:pt x="4632359" y="2227267"/>
                      <a:pt x="4819645" y="2217353"/>
                      <a:pt x="5007210" y="2210092"/>
                    </a:cubicBezTo>
                    <a:cubicBezTo>
                      <a:pt x="5284923" y="2202133"/>
                      <a:pt x="5562777" y="2208836"/>
                      <a:pt x="5840490" y="2208836"/>
                    </a:cubicBezTo>
                    <a:cubicBezTo>
                      <a:pt x="5893041" y="2209394"/>
                      <a:pt x="5945174" y="2207160"/>
                      <a:pt x="5997726" y="2204647"/>
                    </a:cubicBezTo>
                    <a:cubicBezTo>
                      <a:pt x="5997726" y="2202552"/>
                      <a:pt x="5997726" y="2200458"/>
                      <a:pt x="5997726" y="2198223"/>
                    </a:cubicBezTo>
                    <a:cubicBezTo>
                      <a:pt x="5997726" y="2197386"/>
                      <a:pt x="5997726" y="2196548"/>
                      <a:pt x="5997865" y="2195710"/>
                    </a:cubicBezTo>
                    <a:cubicBezTo>
                      <a:pt x="6002478" y="2196269"/>
                      <a:pt x="6006950" y="2196687"/>
                      <a:pt x="6011562" y="2196967"/>
                    </a:cubicBezTo>
                    <a:cubicBezTo>
                      <a:pt x="6015756" y="2197386"/>
                      <a:pt x="6020088" y="2197665"/>
                      <a:pt x="6024281" y="2197944"/>
                    </a:cubicBezTo>
                    <a:cubicBezTo>
                      <a:pt x="6025399" y="2197944"/>
                      <a:pt x="6026378" y="2198084"/>
                      <a:pt x="6027496" y="2198084"/>
                    </a:cubicBezTo>
                    <a:cubicBezTo>
                      <a:pt x="6031269" y="2198363"/>
                      <a:pt x="6035043" y="2198503"/>
                      <a:pt x="6038817" y="2198642"/>
                    </a:cubicBezTo>
                    <a:cubicBezTo>
                      <a:pt x="6049719" y="2199201"/>
                      <a:pt x="6060620" y="2199480"/>
                      <a:pt x="6071522" y="2199899"/>
                    </a:cubicBezTo>
                    <a:cubicBezTo>
                      <a:pt x="6077532" y="2200039"/>
                      <a:pt x="6083541" y="2200318"/>
                      <a:pt x="6089552" y="2200597"/>
                    </a:cubicBezTo>
                    <a:cubicBezTo>
                      <a:pt x="6095561" y="2200876"/>
                      <a:pt x="6101571" y="2201156"/>
                      <a:pt x="6107581" y="2201575"/>
                    </a:cubicBezTo>
                    <a:cubicBezTo>
                      <a:pt x="6157477" y="2205764"/>
                      <a:pt x="6207094" y="2215538"/>
                      <a:pt x="6257409" y="2215817"/>
                    </a:cubicBezTo>
                    <a:cubicBezTo>
                      <a:pt x="6477819" y="2224335"/>
                      <a:pt x="6695434" y="2231317"/>
                      <a:pt x="6916402" y="2239974"/>
                    </a:cubicBezTo>
                    <a:cubicBezTo>
                      <a:pt x="6916542" y="2349865"/>
                      <a:pt x="6927165" y="2456963"/>
                      <a:pt x="6924369" y="256811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9" name="Google Shape;1949;p34"/>
              <p:cNvSpPr/>
              <p:nvPr/>
            </p:nvSpPr>
            <p:spPr>
              <a:xfrm>
                <a:off x="9936329" y="6966924"/>
                <a:ext cx="25437" cy="418"/>
              </a:xfrm>
              <a:custGeom>
                <a:rect b="b" l="l" r="r" t="t"/>
                <a:pathLst>
                  <a:path extrusionOk="0" h="418" w="25437">
                    <a:moveTo>
                      <a:pt x="25437" y="140"/>
                    </a:moveTo>
                    <a:lnTo>
                      <a:pt x="23900" y="140"/>
                    </a:lnTo>
                    <a:lnTo>
                      <a:pt x="21244" y="0"/>
                    </a:lnTo>
                    <a:lnTo>
                      <a:pt x="18728" y="0"/>
                    </a:lnTo>
                    <a:lnTo>
                      <a:pt x="16352" y="0"/>
                    </a:lnTo>
                    <a:lnTo>
                      <a:pt x="13977" y="0"/>
                    </a:lnTo>
                    <a:lnTo>
                      <a:pt x="11740" y="0"/>
                    </a:lnTo>
                    <a:lnTo>
                      <a:pt x="9644" y="0"/>
                    </a:lnTo>
                    <a:lnTo>
                      <a:pt x="7547" y="0"/>
                    </a:lnTo>
                    <a:lnTo>
                      <a:pt x="5451" y="0"/>
                    </a:lnTo>
                    <a:lnTo>
                      <a:pt x="3354" y="0"/>
                    </a:lnTo>
                    <a:lnTo>
                      <a:pt x="1258" y="0"/>
                    </a:lnTo>
                    <a:lnTo>
                      <a:pt x="0" y="0"/>
                    </a:lnTo>
                    <a:cubicBezTo>
                      <a:pt x="5870" y="140"/>
                      <a:pt x="11880" y="419"/>
                      <a:pt x="17611" y="419"/>
                    </a:cubicBezTo>
                    <a:cubicBezTo>
                      <a:pt x="20266" y="140"/>
                      <a:pt x="22921" y="140"/>
                      <a:pt x="25437" y="14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0" name="Google Shape;1950;p34"/>
              <p:cNvSpPr/>
              <p:nvPr/>
            </p:nvSpPr>
            <p:spPr>
              <a:xfrm>
                <a:off x="9923191" y="6966086"/>
                <a:ext cx="13137" cy="279"/>
              </a:xfrm>
              <a:custGeom>
                <a:rect b="b" l="l" r="r" t="t"/>
                <a:pathLst>
                  <a:path extrusionOk="0" h="279" w="13137">
                    <a:moveTo>
                      <a:pt x="2096" y="279"/>
                    </a:moveTo>
                    <a:lnTo>
                      <a:pt x="4752" y="279"/>
                    </a:lnTo>
                    <a:lnTo>
                      <a:pt x="7268" y="279"/>
                    </a:lnTo>
                    <a:lnTo>
                      <a:pt x="9784" y="279"/>
                    </a:lnTo>
                    <a:lnTo>
                      <a:pt x="12160" y="279"/>
                    </a:lnTo>
                    <a:lnTo>
                      <a:pt x="13138" y="279"/>
                    </a:lnTo>
                    <a:cubicBezTo>
                      <a:pt x="8665" y="140"/>
                      <a:pt x="4333" y="279"/>
                      <a:pt x="0" y="0"/>
                    </a:cubicBezTo>
                    <a:lnTo>
                      <a:pt x="2096" y="279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1" name="Google Shape;1951;p34"/>
              <p:cNvSpPr/>
              <p:nvPr/>
            </p:nvSpPr>
            <p:spPr>
              <a:xfrm>
                <a:off x="10222142" y="7379679"/>
                <a:ext cx="7981" cy="7959"/>
              </a:xfrm>
              <a:custGeom>
                <a:rect b="b" l="l" r="r" t="t"/>
                <a:pathLst>
                  <a:path extrusionOk="0" h="7959" w="7981">
                    <a:moveTo>
                      <a:pt x="3781" y="0"/>
                    </a:moveTo>
                    <a:cubicBezTo>
                      <a:pt x="1685" y="0"/>
                      <a:pt x="-132" y="2095"/>
                      <a:pt x="8" y="4189"/>
                    </a:cubicBezTo>
                    <a:cubicBezTo>
                      <a:pt x="147" y="6423"/>
                      <a:pt x="1964" y="7959"/>
                      <a:pt x="4200" y="7959"/>
                    </a:cubicBezTo>
                    <a:cubicBezTo>
                      <a:pt x="6297" y="7959"/>
                      <a:pt x="8114" y="5865"/>
                      <a:pt x="7974" y="3770"/>
                    </a:cubicBezTo>
                    <a:cubicBezTo>
                      <a:pt x="7834" y="1536"/>
                      <a:pt x="6017" y="0"/>
                      <a:pt x="378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52" name="Google Shape;1952;p34"/>
            <p:cNvSpPr/>
            <p:nvPr/>
          </p:nvSpPr>
          <p:spPr>
            <a:xfrm>
              <a:off x="5890685" y="6919309"/>
              <a:ext cx="1140763" cy="588133"/>
            </a:xfrm>
            <a:custGeom>
              <a:rect b="b" l="l" r="r" t="t"/>
              <a:pathLst>
                <a:path extrusionOk="0" h="588133" w="1140763">
                  <a:moveTo>
                    <a:pt x="1140764" y="153736"/>
                  </a:moveTo>
                  <a:cubicBezTo>
                    <a:pt x="1140205" y="154574"/>
                    <a:pt x="1139646" y="155272"/>
                    <a:pt x="1139087" y="156110"/>
                  </a:cubicBezTo>
                  <a:cubicBezTo>
                    <a:pt x="1129862" y="173983"/>
                    <a:pt x="1101350" y="197162"/>
                    <a:pt x="1112671" y="216152"/>
                  </a:cubicBezTo>
                  <a:cubicBezTo>
                    <a:pt x="1094502" y="219643"/>
                    <a:pt x="1076472" y="223552"/>
                    <a:pt x="1058722" y="227741"/>
                  </a:cubicBezTo>
                  <a:cubicBezTo>
                    <a:pt x="1033983" y="234583"/>
                    <a:pt x="992613" y="234025"/>
                    <a:pt x="987581" y="264884"/>
                  </a:cubicBezTo>
                  <a:cubicBezTo>
                    <a:pt x="985485" y="263627"/>
                    <a:pt x="983109" y="262789"/>
                    <a:pt x="980453" y="262510"/>
                  </a:cubicBezTo>
                  <a:cubicBezTo>
                    <a:pt x="972626" y="261393"/>
                    <a:pt x="965778" y="264744"/>
                    <a:pt x="959488" y="269212"/>
                  </a:cubicBezTo>
                  <a:cubicBezTo>
                    <a:pt x="929578" y="291833"/>
                    <a:pt x="910151" y="325205"/>
                    <a:pt x="890165" y="356203"/>
                  </a:cubicBezTo>
                  <a:cubicBezTo>
                    <a:pt x="879682" y="330511"/>
                    <a:pt x="867942" y="305237"/>
                    <a:pt x="850891" y="283594"/>
                  </a:cubicBezTo>
                  <a:cubicBezTo>
                    <a:pt x="794146" y="222296"/>
                    <a:pt x="607699" y="290995"/>
                    <a:pt x="529570" y="301188"/>
                  </a:cubicBezTo>
                  <a:cubicBezTo>
                    <a:pt x="474922" y="315431"/>
                    <a:pt x="294066" y="327858"/>
                    <a:pt x="279530" y="385945"/>
                  </a:cubicBezTo>
                  <a:cubicBezTo>
                    <a:pt x="278412" y="387202"/>
                    <a:pt x="277574" y="388459"/>
                    <a:pt x="276875" y="389855"/>
                  </a:cubicBezTo>
                  <a:cubicBezTo>
                    <a:pt x="219152" y="437889"/>
                    <a:pt x="178480" y="502120"/>
                    <a:pt x="138647" y="564955"/>
                  </a:cubicBezTo>
                  <a:cubicBezTo>
                    <a:pt x="135852" y="571657"/>
                    <a:pt x="130541" y="579616"/>
                    <a:pt x="124810" y="588134"/>
                  </a:cubicBezTo>
                  <a:cubicBezTo>
                    <a:pt x="110135" y="553644"/>
                    <a:pt x="95040" y="519295"/>
                    <a:pt x="78828" y="485643"/>
                  </a:cubicBezTo>
                  <a:cubicBezTo>
                    <a:pt x="78828" y="485643"/>
                    <a:pt x="78828" y="485783"/>
                    <a:pt x="78828" y="485922"/>
                  </a:cubicBezTo>
                  <a:cubicBezTo>
                    <a:pt x="54229" y="430069"/>
                    <a:pt x="28093" y="374914"/>
                    <a:pt x="0" y="320597"/>
                  </a:cubicBezTo>
                  <a:cubicBezTo>
                    <a:pt x="15234" y="295603"/>
                    <a:pt x="31028" y="267955"/>
                    <a:pt x="45983" y="243659"/>
                  </a:cubicBezTo>
                  <a:cubicBezTo>
                    <a:pt x="93084" y="173284"/>
                    <a:pt x="146893" y="104166"/>
                    <a:pt x="207132" y="43565"/>
                  </a:cubicBezTo>
                  <a:cubicBezTo>
                    <a:pt x="212583" y="72469"/>
                    <a:pt x="220410" y="101094"/>
                    <a:pt x="228796" y="129579"/>
                  </a:cubicBezTo>
                  <a:cubicBezTo>
                    <a:pt x="251438" y="190040"/>
                    <a:pt x="272263" y="281360"/>
                    <a:pt x="366604" y="283874"/>
                  </a:cubicBezTo>
                  <a:cubicBezTo>
                    <a:pt x="368421" y="283874"/>
                    <a:pt x="370238" y="283874"/>
                    <a:pt x="372055" y="283874"/>
                  </a:cubicBezTo>
                  <a:cubicBezTo>
                    <a:pt x="453398" y="283874"/>
                    <a:pt x="530549" y="254830"/>
                    <a:pt x="609656" y="241425"/>
                  </a:cubicBezTo>
                  <a:cubicBezTo>
                    <a:pt x="614548" y="240727"/>
                    <a:pt x="619300" y="239889"/>
                    <a:pt x="623772" y="238772"/>
                  </a:cubicBezTo>
                  <a:cubicBezTo>
                    <a:pt x="623772" y="238772"/>
                    <a:pt x="623772" y="238912"/>
                    <a:pt x="623632" y="239051"/>
                  </a:cubicBezTo>
                  <a:cubicBezTo>
                    <a:pt x="616784" y="250501"/>
                    <a:pt x="622375" y="266140"/>
                    <a:pt x="633696" y="272144"/>
                  </a:cubicBezTo>
                  <a:cubicBezTo>
                    <a:pt x="668497" y="287225"/>
                    <a:pt x="676324" y="237376"/>
                    <a:pt x="687365" y="214895"/>
                  </a:cubicBezTo>
                  <a:cubicBezTo>
                    <a:pt x="688483" y="211544"/>
                    <a:pt x="689741" y="208053"/>
                    <a:pt x="690999" y="204562"/>
                  </a:cubicBezTo>
                  <a:cubicBezTo>
                    <a:pt x="710846" y="177613"/>
                    <a:pt x="699525" y="139493"/>
                    <a:pt x="673249" y="96347"/>
                  </a:cubicBezTo>
                  <a:cubicBezTo>
                    <a:pt x="671292" y="93694"/>
                    <a:pt x="669475" y="91041"/>
                    <a:pt x="667658" y="88248"/>
                  </a:cubicBezTo>
                  <a:cubicBezTo>
                    <a:pt x="674367" y="79451"/>
                    <a:pt x="678560" y="66186"/>
                    <a:pt x="684430" y="57948"/>
                  </a:cubicBezTo>
                  <a:cubicBezTo>
                    <a:pt x="696310" y="39097"/>
                    <a:pt x="710287" y="18850"/>
                    <a:pt x="725521" y="0"/>
                  </a:cubicBezTo>
                  <a:cubicBezTo>
                    <a:pt x="732370" y="15360"/>
                    <a:pt x="738380" y="33372"/>
                    <a:pt x="756130" y="41052"/>
                  </a:cubicBezTo>
                  <a:cubicBezTo>
                    <a:pt x="769408" y="73726"/>
                    <a:pt x="781847" y="106819"/>
                    <a:pt x="796662" y="139074"/>
                  </a:cubicBezTo>
                  <a:cubicBezTo>
                    <a:pt x="809520" y="165325"/>
                    <a:pt x="845160" y="175379"/>
                    <a:pt x="876747" y="177334"/>
                  </a:cubicBezTo>
                  <a:cubicBezTo>
                    <a:pt x="888348" y="177892"/>
                    <a:pt x="899948" y="178172"/>
                    <a:pt x="911549" y="178172"/>
                  </a:cubicBezTo>
                  <a:cubicBezTo>
                    <a:pt x="979335" y="178172"/>
                    <a:pt x="1046981" y="169933"/>
                    <a:pt x="1113230" y="158902"/>
                  </a:cubicBezTo>
                  <a:cubicBezTo>
                    <a:pt x="1122315" y="157785"/>
                    <a:pt x="1131679" y="156110"/>
                    <a:pt x="1140764" y="1537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3" name="Google Shape;1953;p34"/>
            <p:cNvSpPr/>
            <p:nvPr/>
          </p:nvSpPr>
          <p:spPr>
            <a:xfrm>
              <a:off x="6148692" y="6937322"/>
              <a:ext cx="376667" cy="205611"/>
            </a:xfrm>
            <a:custGeom>
              <a:rect b="b" l="l" r="r" t="t"/>
              <a:pathLst>
                <a:path extrusionOk="0" h="205611" w="376667">
                  <a:moveTo>
                    <a:pt x="337813" y="71911"/>
                  </a:moveTo>
                  <a:cubicBezTo>
                    <a:pt x="351929" y="99419"/>
                    <a:pt x="374431" y="126507"/>
                    <a:pt x="376667" y="156808"/>
                  </a:cubicBezTo>
                  <a:cubicBezTo>
                    <a:pt x="292668" y="168258"/>
                    <a:pt x="212443" y="193531"/>
                    <a:pt x="128584" y="204562"/>
                  </a:cubicBezTo>
                  <a:cubicBezTo>
                    <a:pt x="89170" y="211683"/>
                    <a:pt x="72119" y="181104"/>
                    <a:pt x="56745" y="156808"/>
                  </a:cubicBezTo>
                  <a:cubicBezTo>
                    <a:pt x="36199" y="125111"/>
                    <a:pt x="14955" y="84478"/>
                    <a:pt x="0" y="48034"/>
                  </a:cubicBezTo>
                  <a:cubicBezTo>
                    <a:pt x="85676" y="42309"/>
                    <a:pt x="171073" y="0"/>
                    <a:pt x="258426" y="0"/>
                  </a:cubicBezTo>
                  <a:cubicBezTo>
                    <a:pt x="270446" y="0"/>
                    <a:pt x="282466" y="838"/>
                    <a:pt x="294485" y="2653"/>
                  </a:cubicBezTo>
                  <a:cubicBezTo>
                    <a:pt x="314891" y="22062"/>
                    <a:pt x="322578" y="49290"/>
                    <a:pt x="337813" y="719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4" name="Google Shape;1954;p34"/>
            <p:cNvSpPr/>
            <p:nvPr/>
          </p:nvSpPr>
          <p:spPr>
            <a:xfrm>
              <a:off x="6681290" y="6838602"/>
              <a:ext cx="327377" cy="202744"/>
            </a:xfrm>
            <a:custGeom>
              <a:rect b="b" l="l" r="r" t="t"/>
              <a:pathLst>
                <a:path extrusionOk="0" h="202744" w="327377">
                  <a:moveTo>
                    <a:pt x="252183" y="419"/>
                  </a:moveTo>
                  <a:cubicBezTo>
                    <a:pt x="286007" y="55574"/>
                    <a:pt x="318852" y="113382"/>
                    <a:pt x="327377" y="175519"/>
                  </a:cubicBezTo>
                  <a:cubicBezTo>
                    <a:pt x="260150" y="189482"/>
                    <a:pt x="191386" y="198279"/>
                    <a:pt x="122202" y="202188"/>
                  </a:cubicBezTo>
                  <a:lnTo>
                    <a:pt x="121084" y="202188"/>
                  </a:lnTo>
                  <a:cubicBezTo>
                    <a:pt x="101097" y="202607"/>
                    <a:pt x="79993" y="204423"/>
                    <a:pt x="61124" y="197999"/>
                  </a:cubicBezTo>
                  <a:cubicBezTo>
                    <a:pt x="40020" y="170631"/>
                    <a:pt x="26882" y="139214"/>
                    <a:pt x="9970" y="110031"/>
                  </a:cubicBezTo>
                  <a:cubicBezTo>
                    <a:pt x="23248" y="89086"/>
                    <a:pt x="-1211" y="67303"/>
                    <a:pt x="47" y="45381"/>
                  </a:cubicBezTo>
                  <a:cubicBezTo>
                    <a:pt x="76219" y="24436"/>
                    <a:pt x="156864" y="0"/>
                    <a:pt x="237927" y="0"/>
                  </a:cubicBezTo>
                  <a:cubicBezTo>
                    <a:pt x="242680" y="140"/>
                    <a:pt x="247432" y="279"/>
                    <a:pt x="252183" y="4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5" name="Google Shape;1955;p34"/>
            <p:cNvSpPr/>
            <p:nvPr/>
          </p:nvSpPr>
          <p:spPr>
            <a:xfrm>
              <a:off x="7047941" y="6829246"/>
              <a:ext cx="387289" cy="367932"/>
            </a:xfrm>
            <a:custGeom>
              <a:rect b="b" l="l" r="r" t="t"/>
              <a:pathLst>
                <a:path extrusionOk="0" h="367932" w="387289">
                  <a:moveTo>
                    <a:pt x="387289" y="178730"/>
                  </a:moveTo>
                  <a:cubicBezTo>
                    <a:pt x="375130" y="199675"/>
                    <a:pt x="366464" y="223692"/>
                    <a:pt x="354165" y="243659"/>
                  </a:cubicBezTo>
                  <a:cubicBezTo>
                    <a:pt x="348575" y="256366"/>
                    <a:pt x="333899" y="273541"/>
                    <a:pt x="332082" y="288202"/>
                  </a:cubicBezTo>
                  <a:cubicBezTo>
                    <a:pt x="312795" y="291833"/>
                    <a:pt x="293647" y="296859"/>
                    <a:pt x="284422" y="314453"/>
                  </a:cubicBezTo>
                  <a:cubicBezTo>
                    <a:pt x="282885" y="317665"/>
                    <a:pt x="282186" y="320876"/>
                    <a:pt x="281906" y="324088"/>
                  </a:cubicBezTo>
                  <a:cubicBezTo>
                    <a:pt x="280509" y="324367"/>
                    <a:pt x="279251" y="324646"/>
                    <a:pt x="277853" y="324926"/>
                  </a:cubicBezTo>
                  <a:cubicBezTo>
                    <a:pt x="277434" y="323669"/>
                    <a:pt x="276735" y="322133"/>
                    <a:pt x="275757" y="320597"/>
                  </a:cubicBezTo>
                  <a:cubicBezTo>
                    <a:pt x="250320" y="294346"/>
                    <a:pt x="209229" y="342519"/>
                    <a:pt x="186587" y="367933"/>
                  </a:cubicBezTo>
                  <a:cubicBezTo>
                    <a:pt x="174147" y="340006"/>
                    <a:pt x="155838" y="314872"/>
                    <a:pt x="125509" y="304958"/>
                  </a:cubicBezTo>
                  <a:cubicBezTo>
                    <a:pt x="84278" y="294486"/>
                    <a:pt x="42069" y="294486"/>
                    <a:pt x="0" y="299513"/>
                  </a:cubicBezTo>
                  <a:cubicBezTo>
                    <a:pt x="10063" y="280802"/>
                    <a:pt x="31028" y="238912"/>
                    <a:pt x="27534" y="218525"/>
                  </a:cubicBezTo>
                  <a:cubicBezTo>
                    <a:pt x="31168" y="212940"/>
                    <a:pt x="33264" y="206377"/>
                    <a:pt x="33264" y="198558"/>
                  </a:cubicBezTo>
                  <a:cubicBezTo>
                    <a:pt x="34243" y="163231"/>
                    <a:pt x="25297" y="128881"/>
                    <a:pt x="11740" y="95509"/>
                  </a:cubicBezTo>
                  <a:cubicBezTo>
                    <a:pt x="29351" y="63812"/>
                    <a:pt x="45563" y="28066"/>
                    <a:pt x="69324" y="0"/>
                  </a:cubicBezTo>
                  <a:cubicBezTo>
                    <a:pt x="71839" y="1815"/>
                    <a:pt x="74774" y="3212"/>
                    <a:pt x="78129" y="4468"/>
                  </a:cubicBezTo>
                  <a:cubicBezTo>
                    <a:pt x="84418" y="44543"/>
                    <a:pt x="93922" y="84478"/>
                    <a:pt x="103007" y="124273"/>
                  </a:cubicBezTo>
                  <a:cubicBezTo>
                    <a:pt x="111812" y="159880"/>
                    <a:pt x="154021" y="185712"/>
                    <a:pt x="196370" y="189063"/>
                  </a:cubicBezTo>
                  <a:cubicBezTo>
                    <a:pt x="202660" y="189342"/>
                    <a:pt x="208949" y="189342"/>
                    <a:pt x="215099" y="189342"/>
                  </a:cubicBezTo>
                  <a:cubicBezTo>
                    <a:pt x="257727" y="189342"/>
                    <a:pt x="300355" y="184734"/>
                    <a:pt x="342984" y="182779"/>
                  </a:cubicBezTo>
                  <a:cubicBezTo>
                    <a:pt x="355703" y="182500"/>
                    <a:pt x="372335" y="182081"/>
                    <a:pt x="387289" y="1787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6" name="Google Shape;1956;p34"/>
            <p:cNvSpPr/>
            <p:nvPr/>
          </p:nvSpPr>
          <p:spPr>
            <a:xfrm>
              <a:off x="7153603" y="6807603"/>
              <a:ext cx="253525" cy="156180"/>
            </a:xfrm>
            <a:custGeom>
              <a:rect b="b" l="l" r="r" t="t"/>
              <a:pathLst>
                <a:path extrusionOk="0" h="156180" w="253525">
                  <a:moveTo>
                    <a:pt x="244589" y="72051"/>
                  </a:moveTo>
                  <a:cubicBezTo>
                    <a:pt x="249341" y="93694"/>
                    <a:pt x="255631" y="119107"/>
                    <a:pt x="252835" y="142565"/>
                  </a:cubicBezTo>
                  <a:cubicBezTo>
                    <a:pt x="205734" y="146615"/>
                    <a:pt x="159053" y="152200"/>
                    <a:pt x="111812" y="155272"/>
                  </a:cubicBezTo>
                  <a:cubicBezTo>
                    <a:pt x="69324" y="161136"/>
                    <a:pt x="40113" y="137957"/>
                    <a:pt x="30609" y="105144"/>
                  </a:cubicBezTo>
                  <a:cubicBezTo>
                    <a:pt x="19567" y="79451"/>
                    <a:pt x="9085" y="52781"/>
                    <a:pt x="0" y="26391"/>
                  </a:cubicBezTo>
                  <a:cubicBezTo>
                    <a:pt x="6150" y="24296"/>
                    <a:pt x="11601" y="20805"/>
                    <a:pt x="15374" y="16337"/>
                  </a:cubicBezTo>
                  <a:cubicBezTo>
                    <a:pt x="54788" y="8238"/>
                    <a:pt x="98814" y="0"/>
                    <a:pt x="141862" y="0"/>
                  </a:cubicBezTo>
                  <a:cubicBezTo>
                    <a:pt x="161708" y="0"/>
                    <a:pt x="181415" y="1676"/>
                    <a:pt x="200423" y="6004"/>
                  </a:cubicBezTo>
                  <a:cubicBezTo>
                    <a:pt x="230054" y="18292"/>
                    <a:pt x="238719" y="47336"/>
                    <a:pt x="244589" y="7205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7" name="Google Shape;1957;p34"/>
            <p:cNvSpPr/>
            <p:nvPr/>
          </p:nvSpPr>
          <p:spPr>
            <a:xfrm>
              <a:off x="7624325" y="6784840"/>
              <a:ext cx="210553" cy="194415"/>
            </a:xfrm>
            <a:custGeom>
              <a:rect b="b" l="l" r="r" t="t"/>
              <a:pathLst>
                <a:path extrusionOk="0" h="194415" w="210553">
                  <a:moveTo>
                    <a:pt x="181982" y="18016"/>
                  </a:moveTo>
                  <a:cubicBezTo>
                    <a:pt x="198335" y="66329"/>
                    <a:pt x="216504" y="117295"/>
                    <a:pt x="208677" y="167981"/>
                  </a:cubicBezTo>
                  <a:cubicBezTo>
                    <a:pt x="161996" y="176359"/>
                    <a:pt x="117131" y="190462"/>
                    <a:pt x="69331" y="194232"/>
                  </a:cubicBezTo>
                  <a:cubicBezTo>
                    <a:pt x="56753" y="194651"/>
                    <a:pt x="44034" y="194651"/>
                    <a:pt x="32154" y="190881"/>
                  </a:cubicBezTo>
                  <a:cubicBezTo>
                    <a:pt x="19435" y="171891"/>
                    <a:pt x="14404" y="148852"/>
                    <a:pt x="6158" y="128046"/>
                  </a:cubicBezTo>
                  <a:cubicBezTo>
                    <a:pt x="11049" y="122740"/>
                    <a:pt x="13565" y="115759"/>
                    <a:pt x="12167" y="108917"/>
                  </a:cubicBezTo>
                  <a:cubicBezTo>
                    <a:pt x="6856" y="80432"/>
                    <a:pt x="-272" y="52086"/>
                    <a:pt x="8" y="23182"/>
                  </a:cubicBezTo>
                  <a:cubicBezTo>
                    <a:pt x="24467" y="20389"/>
                    <a:pt x="94489" y="3"/>
                    <a:pt x="140472" y="3"/>
                  </a:cubicBezTo>
                  <a:cubicBezTo>
                    <a:pt x="162275" y="-137"/>
                    <a:pt x="178768" y="4471"/>
                    <a:pt x="181982" y="180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8" name="Google Shape;1958;p34"/>
            <p:cNvSpPr/>
            <p:nvPr/>
          </p:nvSpPr>
          <p:spPr>
            <a:xfrm>
              <a:off x="7429780" y="6855916"/>
              <a:ext cx="415382" cy="335118"/>
            </a:xfrm>
            <a:custGeom>
              <a:rect b="b" l="l" r="r" t="t"/>
              <a:pathLst>
                <a:path extrusionOk="0" h="335118" w="415382">
                  <a:moveTo>
                    <a:pt x="406018" y="158483"/>
                  </a:moveTo>
                  <a:cubicBezTo>
                    <a:pt x="409093" y="157925"/>
                    <a:pt x="412168" y="157506"/>
                    <a:pt x="415382" y="157087"/>
                  </a:cubicBezTo>
                  <a:cubicBezTo>
                    <a:pt x="405878" y="172307"/>
                    <a:pt x="395396" y="188365"/>
                    <a:pt x="398610" y="201351"/>
                  </a:cubicBezTo>
                  <a:cubicBezTo>
                    <a:pt x="387569" y="202188"/>
                    <a:pt x="376527" y="203724"/>
                    <a:pt x="365766" y="204841"/>
                  </a:cubicBezTo>
                  <a:cubicBezTo>
                    <a:pt x="317826" y="207076"/>
                    <a:pt x="266393" y="214057"/>
                    <a:pt x="220969" y="234304"/>
                  </a:cubicBezTo>
                  <a:cubicBezTo>
                    <a:pt x="194413" y="243240"/>
                    <a:pt x="181555" y="268793"/>
                    <a:pt x="180996" y="294905"/>
                  </a:cubicBezTo>
                  <a:cubicBezTo>
                    <a:pt x="165762" y="304400"/>
                    <a:pt x="152204" y="320876"/>
                    <a:pt x="141442" y="335119"/>
                  </a:cubicBezTo>
                  <a:cubicBezTo>
                    <a:pt x="138787" y="327718"/>
                    <a:pt x="135852" y="320597"/>
                    <a:pt x="132777" y="313755"/>
                  </a:cubicBezTo>
                  <a:cubicBezTo>
                    <a:pt x="125509" y="293927"/>
                    <a:pt x="115726" y="273541"/>
                    <a:pt x="96997" y="262231"/>
                  </a:cubicBezTo>
                  <a:cubicBezTo>
                    <a:pt x="67507" y="244218"/>
                    <a:pt x="32985" y="245475"/>
                    <a:pt x="0" y="251339"/>
                  </a:cubicBezTo>
                  <a:cubicBezTo>
                    <a:pt x="5451" y="235421"/>
                    <a:pt x="9224" y="217408"/>
                    <a:pt x="14815" y="207774"/>
                  </a:cubicBezTo>
                  <a:cubicBezTo>
                    <a:pt x="23481" y="184874"/>
                    <a:pt x="31587" y="163091"/>
                    <a:pt x="42209" y="140610"/>
                  </a:cubicBezTo>
                  <a:cubicBezTo>
                    <a:pt x="46122" y="134606"/>
                    <a:pt x="48359" y="125670"/>
                    <a:pt x="45284" y="120782"/>
                  </a:cubicBezTo>
                  <a:cubicBezTo>
                    <a:pt x="45843" y="119526"/>
                    <a:pt x="46402" y="118129"/>
                    <a:pt x="46821" y="116873"/>
                  </a:cubicBezTo>
                  <a:cubicBezTo>
                    <a:pt x="54508" y="117431"/>
                    <a:pt x="62335" y="113522"/>
                    <a:pt x="66109" y="106261"/>
                  </a:cubicBezTo>
                  <a:cubicBezTo>
                    <a:pt x="78688" y="80847"/>
                    <a:pt x="91965" y="55714"/>
                    <a:pt x="107060" y="31697"/>
                  </a:cubicBezTo>
                  <a:cubicBezTo>
                    <a:pt x="110415" y="26670"/>
                    <a:pt x="118102" y="14382"/>
                    <a:pt x="127746" y="0"/>
                  </a:cubicBezTo>
                  <a:cubicBezTo>
                    <a:pt x="134594" y="22481"/>
                    <a:pt x="144517" y="43845"/>
                    <a:pt x="152484" y="58506"/>
                  </a:cubicBezTo>
                  <a:cubicBezTo>
                    <a:pt x="163805" y="107378"/>
                    <a:pt x="157515" y="172586"/>
                    <a:pt x="235784" y="178172"/>
                  </a:cubicBezTo>
                  <a:cubicBezTo>
                    <a:pt x="245428" y="179428"/>
                    <a:pt x="255072" y="179987"/>
                    <a:pt x="264715" y="179987"/>
                  </a:cubicBezTo>
                  <a:cubicBezTo>
                    <a:pt x="312375" y="180126"/>
                    <a:pt x="359336" y="166722"/>
                    <a:pt x="406018" y="1584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9" name="Google Shape;1959;p34"/>
            <p:cNvSpPr/>
            <p:nvPr/>
          </p:nvSpPr>
          <p:spPr>
            <a:xfrm>
              <a:off x="7872975" y="6764038"/>
              <a:ext cx="390504" cy="337911"/>
            </a:xfrm>
            <a:custGeom>
              <a:rect b="b" l="l" r="r" t="t"/>
              <a:pathLst>
                <a:path extrusionOk="0" h="337911" w="390504">
                  <a:moveTo>
                    <a:pt x="386730" y="227881"/>
                  </a:moveTo>
                  <a:cubicBezTo>
                    <a:pt x="387988" y="227741"/>
                    <a:pt x="389386" y="227602"/>
                    <a:pt x="390504" y="227462"/>
                  </a:cubicBezTo>
                  <a:cubicBezTo>
                    <a:pt x="383656" y="237655"/>
                    <a:pt x="377366" y="248128"/>
                    <a:pt x="376528" y="258042"/>
                  </a:cubicBezTo>
                  <a:cubicBezTo>
                    <a:pt x="364228" y="253294"/>
                    <a:pt x="350252" y="250222"/>
                    <a:pt x="335576" y="248547"/>
                  </a:cubicBezTo>
                  <a:lnTo>
                    <a:pt x="333200" y="248686"/>
                  </a:lnTo>
                  <a:lnTo>
                    <a:pt x="325793" y="248965"/>
                  </a:lnTo>
                  <a:lnTo>
                    <a:pt x="318385" y="249245"/>
                  </a:lnTo>
                  <a:lnTo>
                    <a:pt x="310978" y="249664"/>
                  </a:lnTo>
                  <a:lnTo>
                    <a:pt x="303430" y="250082"/>
                  </a:lnTo>
                  <a:lnTo>
                    <a:pt x="295883" y="250501"/>
                  </a:lnTo>
                  <a:lnTo>
                    <a:pt x="288336" y="250920"/>
                  </a:lnTo>
                  <a:lnTo>
                    <a:pt x="280509" y="251339"/>
                  </a:lnTo>
                  <a:lnTo>
                    <a:pt x="272542" y="251758"/>
                  </a:lnTo>
                  <a:lnTo>
                    <a:pt x="264436" y="252317"/>
                  </a:lnTo>
                  <a:lnTo>
                    <a:pt x="256050" y="252875"/>
                  </a:lnTo>
                  <a:lnTo>
                    <a:pt x="247524" y="253434"/>
                  </a:lnTo>
                  <a:lnTo>
                    <a:pt x="238999" y="253992"/>
                  </a:lnTo>
                  <a:lnTo>
                    <a:pt x="231451" y="254411"/>
                  </a:lnTo>
                  <a:cubicBezTo>
                    <a:pt x="206154" y="259577"/>
                    <a:pt x="183791" y="267118"/>
                    <a:pt x="168697" y="275775"/>
                  </a:cubicBezTo>
                  <a:cubicBezTo>
                    <a:pt x="167019" y="276892"/>
                    <a:pt x="165342" y="278149"/>
                    <a:pt x="163665" y="279405"/>
                  </a:cubicBezTo>
                  <a:cubicBezTo>
                    <a:pt x="163525" y="279405"/>
                    <a:pt x="163386" y="279405"/>
                    <a:pt x="163246" y="279405"/>
                  </a:cubicBezTo>
                  <a:cubicBezTo>
                    <a:pt x="135852" y="275915"/>
                    <a:pt x="65410" y="304539"/>
                    <a:pt x="45004" y="337912"/>
                  </a:cubicBezTo>
                  <a:cubicBezTo>
                    <a:pt x="39833" y="323809"/>
                    <a:pt x="32565" y="311102"/>
                    <a:pt x="19288" y="303003"/>
                  </a:cubicBezTo>
                  <a:cubicBezTo>
                    <a:pt x="13138" y="299652"/>
                    <a:pt x="6709" y="297278"/>
                    <a:pt x="0" y="295742"/>
                  </a:cubicBezTo>
                  <a:cubicBezTo>
                    <a:pt x="140" y="295603"/>
                    <a:pt x="280" y="295324"/>
                    <a:pt x="280" y="295184"/>
                  </a:cubicBezTo>
                  <a:cubicBezTo>
                    <a:pt x="4473" y="279266"/>
                    <a:pt x="26136" y="240587"/>
                    <a:pt x="27394" y="215314"/>
                  </a:cubicBezTo>
                  <a:cubicBezTo>
                    <a:pt x="41371" y="184455"/>
                    <a:pt x="38296" y="131255"/>
                    <a:pt x="26276" y="82663"/>
                  </a:cubicBezTo>
                  <a:cubicBezTo>
                    <a:pt x="29490" y="80708"/>
                    <a:pt x="32286" y="77776"/>
                    <a:pt x="33963" y="74285"/>
                  </a:cubicBezTo>
                  <a:cubicBezTo>
                    <a:pt x="44166" y="51664"/>
                    <a:pt x="57164" y="31417"/>
                    <a:pt x="72538" y="11450"/>
                  </a:cubicBezTo>
                  <a:cubicBezTo>
                    <a:pt x="73936" y="9635"/>
                    <a:pt x="75333" y="7819"/>
                    <a:pt x="77011" y="6144"/>
                  </a:cubicBezTo>
                  <a:cubicBezTo>
                    <a:pt x="78269" y="5585"/>
                    <a:pt x="79526" y="5027"/>
                    <a:pt x="80784" y="4608"/>
                  </a:cubicBezTo>
                  <a:cubicBezTo>
                    <a:pt x="85117" y="3351"/>
                    <a:pt x="89450" y="1676"/>
                    <a:pt x="93783" y="0"/>
                  </a:cubicBezTo>
                  <a:cubicBezTo>
                    <a:pt x="84558" y="32674"/>
                    <a:pt x="94342" y="70375"/>
                    <a:pt x="100352" y="102491"/>
                  </a:cubicBezTo>
                  <a:cubicBezTo>
                    <a:pt x="110275" y="128881"/>
                    <a:pt x="105942" y="169794"/>
                    <a:pt x="136830" y="185712"/>
                  </a:cubicBezTo>
                  <a:cubicBezTo>
                    <a:pt x="137110" y="186689"/>
                    <a:pt x="137250" y="187667"/>
                    <a:pt x="137529" y="188644"/>
                  </a:cubicBezTo>
                  <a:cubicBezTo>
                    <a:pt x="140744" y="202468"/>
                    <a:pt x="142700" y="217688"/>
                    <a:pt x="152624" y="229417"/>
                  </a:cubicBezTo>
                  <a:cubicBezTo>
                    <a:pt x="172331" y="247709"/>
                    <a:pt x="199026" y="253853"/>
                    <a:pt x="228376" y="253853"/>
                  </a:cubicBezTo>
                  <a:cubicBezTo>
                    <a:pt x="281068" y="253713"/>
                    <a:pt x="342425" y="233606"/>
                    <a:pt x="386730" y="22788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0" name="Google Shape;1960;p34"/>
            <p:cNvSpPr/>
            <p:nvPr/>
          </p:nvSpPr>
          <p:spPr>
            <a:xfrm>
              <a:off x="8038100" y="6758169"/>
              <a:ext cx="218722" cy="204520"/>
            </a:xfrm>
            <a:custGeom>
              <a:rect b="b" l="l" r="r" t="t"/>
              <a:pathLst>
                <a:path extrusionOk="0" h="204520" w="218722">
                  <a:moveTo>
                    <a:pt x="163183" y="12711"/>
                  </a:moveTo>
                  <a:cubicBezTo>
                    <a:pt x="187223" y="63677"/>
                    <a:pt x="221605" y="116179"/>
                    <a:pt x="218530" y="172172"/>
                  </a:cubicBezTo>
                  <a:cubicBezTo>
                    <a:pt x="165978" y="183342"/>
                    <a:pt x="114545" y="199540"/>
                    <a:pt x="60176" y="204287"/>
                  </a:cubicBezTo>
                  <a:cubicBezTo>
                    <a:pt x="51930" y="204287"/>
                    <a:pt x="43265" y="205404"/>
                    <a:pt x="35438" y="202751"/>
                  </a:cubicBezTo>
                  <a:cubicBezTo>
                    <a:pt x="17268" y="172451"/>
                    <a:pt x="14892" y="138660"/>
                    <a:pt x="8603" y="105846"/>
                  </a:cubicBezTo>
                  <a:cubicBezTo>
                    <a:pt x="3851" y="76104"/>
                    <a:pt x="-4954" y="45245"/>
                    <a:pt x="3571" y="15503"/>
                  </a:cubicBezTo>
                  <a:cubicBezTo>
                    <a:pt x="24117" y="10896"/>
                    <a:pt x="77367" y="4"/>
                    <a:pt x="117200" y="4"/>
                  </a:cubicBezTo>
                  <a:cubicBezTo>
                    <a:pt x="139004" y="-135"/>
                    <a:pt x="156894" y="3216"/>
                    <a:pt x="163183" y="127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1" name="Google Shape;1961;p34"/>
            <p:cNvSpPr/>
            <p:nvPr/>
          </p:nvSpPr>
          <p:spPr>
            <a:xfrm>
              <a:off x="8284164" y="6726057"/>
              <a:ext cx="801274" cy="423646"/>
            </a:xfrm>
            <a:custGeom>
              <a:rect b="b" l="l" r="r" t="t"/>
              <a:pathLst>
                <a:path extrusionOk="0" h="423646" w="801274">
                  <a:moveTo>
                    <a:pt x="801274" y="251758"/>
                  </a:moveTo>
                  <a:cubicBezTo>
                    <a:pt x="801134" y="252037"/>
                    <a:pt x="800855" y="252177"/>
                    <a:pt x="800715" y="252317"/>
                  </a:cubicBezTo>
                  <a:cubicBezTo>
                    <a:pt x="792748" y="266978"/>
                    <a:pt x="771085" y="285829"/>
                    <a:pt x="769128" y="303003"/>
                  </a:cubicBezTo>
                  <a:cubicBezTo>
                    <a:pt x="764795" y="299652"/>
                    <a:pt x="760043" y="296580"/>
                    <a:pt x="754732" y="294067"/>
                  </a:cubicBezTo>
                  <a:cubicBezTo>
                    <a:pt x="708190" y="268374"/>
                    <a:pt x="531807" y="266699"/>
                    <a:pt x="502316" y="315710"/>
                  </a:cubicBezTo>
                  <a:cubicBezTo>
                    <a:pt x="498123" y="322552"/>
                    <a:pt x="494909" y="329534"/>
                    <a:pt x="492393" y="336934"/>
                  </a:cubicBezTo>
                  <a:cubicBezTo>
                    <a:pt x="477997" y="348524"/>
                    <a:pt x="464719" y="362068"/>
                    <a:pt x="457312" y="367793"/>
                  </a:cubicBezTo>
                  <a:cubicBezTo>
                    <a:pt x="450184" y="376450"/>
                    <a:pt x="436627" y="387760"/>
                    <a:pt x="424188" y="400048"/>
                  </a:cubicBezTo>
                  <a:cubicBezTo>
                    <a:pt x="421672" y="391949"/>
                    <a:pt x="418876" y="384130"/>
                    <a:pt x="415243" y="376450"/>
                  </a:cubicBezTo>
                  <a:cubicBezTo>
                    <a:pt x="402524" y="350758"/>
                    <a:pt x="363809" y="334840"/>
                    <a:pt x="319084" y="327020"/>
                  </a:cubicBezTo>
                  <a:cubicBezTo>
                    <a:pt x="311537" y="326182"/>
                    <a:pt x="303989" y="325065"/>
                    <a:pt x="296582" y="323809"/>
                  </a:cubicBezTo>
                  <a:cubicBezTo>
                    <a:pt x="238719" y="317386"/>
                    <a:pt x="176384" y="323250"/>
                    <a:pt x="148431" y="338889"/>
                  </a:cubicBezTo>
                  <a:cubicBezTo>
                    <a:pt x="140185" y="336096"/>
                    <a:pt x="135433" y="345172"/>
                    <a:pt x="134175" y="352294"/>
                  </a:cubicBezTo>
                  <a:cubicBezTo>
                    <a:pt x="130681" y="357321"/>
                    <a:pt x="128165" y="362906"/>
                    <a:pt x="126348" y="368770"/>
                  </a:cubicBezTo>
                  <a:cubicBezTo>
                    <a:pt x="120757" y="370446"/>
                    <a:pt x="115446" y="372401"/>
                    <a:pt x="110275" y="374216"/>
                  </a:cubicBezTo>
                  <a:cubicBezTo>
                    <a:pt x="80924" y="385387"/>
                    <a:pt x="54509" y="402841"/>
                    <a:pt x="31168" y="423646"/>
                  </a:cubicBezTo>
                  <a:cubicBezTo>
                    <a:pt x="27534" y="390832"/>
                    <a:pt x="21524" y="358577"/>
                    <a:pt x="7967" y="328835"/>
                  </a:cubicBezTo>
                  <a:cubicBezTo>
                    <a:pt x="5730" y="325065"/>
                    <a:pt x="3075" y="321435"/>
                    <a:pt x="0" y="318223"/>
                  </a:cubicBezTo>
                  <a:cubicBezTo>
                    <a:pt x="16912" y="308589"/>
                    <a:pt x="23201" y="276194"/>
                    <a:pt x="33404" y="260276"/>
                  </a:cubicBezTo>
                  <a:cubicBezTo>
                    <a:pt x="39554" y="244358"/>
                    <a:pt x="52412" y="229277"/>
                    <a:pt x="51853" y="211683"/>
                  </a:cubicBezTo>
                  <a:cubicBezTo>
                    <a:pt x="51294" y="208053"/>
                    <a:pt x="49756" y="204981"/>
                    <a:pt x="47520" y="202468"/>
                  </a:cubicBezTo>
                  <a:cubicBezTo>
                    <a:pt x="50595" y="170212"/>
                    <a:pt x="38715" y="130138"/>
                    <a:pt x="22782" y="93135"/>
                  </a:cubicBezTo>
                  <a:cubicBezTo>
                    <a:pt x="40252" y="72609"/>
                    <a:pt x="59680" y="54038"/>
                    <a:pt x="79107" y="35467"/>
                  </a:cubicBezTo>
                  <a:cubicBezTo>
                    <a:pt x="83440" y="31278"/>
                    <a:pt x="87773" y="27089"/>
                    <a:pt x="92105" y="22900"/>
                  </a:cubicBezTo>
                  <a:cubicBezTo>
                    <a:pt x="92245" y="29881"/>
                    <a:pt x="92804" y="36863"/>
                    <a:pt x="93223" y="43286"/>
                  </a:cubicBezTo>
                  <a:cubicBezTo>
                    <a:pt x="99792" y="85455"/>
                    <a:pt x="97696" y="133629"/>
                    <a:pt x="124251" y="170911"/>
                  </a:cubicBezTo>
                  <a:cubicBezTo>
                    <a:pt x="125509" y="178311"/>
                    <a:pt x="127466" y="185712"/>
                    <a:pt x="130960" y="192414"/>
                  </a:cubicBezTo>
                  <a:cubicBezTo>
                    <a:pt x="154580" y="227043"/>
                    <a:pt x="194833" y="237655"/>
                    <a:pt x="239558" y="237655"/>
                  </a:cubicBezTo>
                  <a:cubicBezTo>
                    <a:pt x="286099" y="237655"/>
                    <a:pt x="337393" y="226066"/>
                    <a:pt x="379882" y="217408"/>
                  </a:cubicBezTo>
                  <a:cubicBezTo>
                    <a:pt x="370937" y="230255"/>
                    <a:pt x="361992" y="243101"/>
                    <a:pt x="351510" y="254411"/>
                  </a:cubicBezTo>
                  <a:cubicBezTo>
                    <a:pt x="338791" y="267816"/>
                    <a:pt x="319364" y="288761"/>
                    <a:pt x="341307" y="305517"/>
                  </a:cubicBezTo>
                  <a:cubicBezTo>
                    <a:pt x="366884" y="322273"/>
                    <a:pt x="381978" y="288761"/>
                    <a:pt x="392321" y="270469"/>
                  </a:cubicBezTo>
                  <a:cubicBezTo>
                    <a:pt x="396654" y="260834"/>
                    <a:pt x="423349" y="221737"/>
                    <a:pt x="432853" y="194788"/>
                  </a:cubicBezTo>
                  <a:cubicBezTo>
                    <a:pt x="453119" y="174122"/>
                    <a:pt x="455215" y="142844"/>
                    <a:pt x="450463" y="110869"/>
                  </a:cubicBezTo>
                  <a:cubicBezTo>
                    <a:pt x="455355" y="103049"/>
                    <a:pt x="459967" y="95369"/>
                    <a:pt x="464999" y="90342"/>
                  </a:cubicBezTo>
                  <a:cubicBezTo>
                    <a:pt x="490716" y="58087"/>
                    <a:pt x="513498" y="18152"/>
                    <a:pt x="551933" y="0"/>
                  </a:cubicBezTo>
                  <a:cubicBezTo>
                    <a:pt x="533903" y="54178"/>
                    <a:pt x="552772" y="148709"/>
                    <a:pt x="581144" y="168816"/>
                  </a:cubicBezTo>
                  <a:cubicBezTo>
                    <a:pt x="582821" y="230115"/>
                    <a:pt x="648930" y="248407"/>
                    <a:pt x="711685" y="253853"/>
                  </a:cubicBezTo>
                  <a:cubicBezTo>
                    <a:pt x="726360" y="254690"/>
                    <a:pt x="740476" y="255249"/>
                    <a:pt x="753754" y="255249"/>
                  </a:cubicBezTo>
                  <a:cubicBezTo>
                    <a:pt x="770805" y="254690"/>
                    <a:pt x="786739" y="253853"/>
                    <a:pt x="801274" y="2517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2" name="Google Shape;1962;p34"/>
            <p:cNvSpPr/>
            <p:nvPr/>
          </p:nvSpPr>
          <p:spPr>
            <a:xfrm>
              <a:off x="8451991" y="6719218"/>
              <a:ext cx="209262" cy="189060"/>
            </a:xfrm>
            <a:custGeom>
              <a:rect b="b" l="l" r="r" t="t"/>
              <a:pathLst>
                <a:path extrusionOk="0" h="189060" w="209262">
                  <a:moveTo>
                    <a:pt x="191370" y="56270"/>
                  </a:moveTo>
                  <a:cubicBezTo>
                    <a:pt x="201433" y="90899"/>
                    <a:pt x="214571" y="127343"/>
                    <a:pt x="207024" y="163229"/>
                  </a:cubicBezTo>
                  <a:cubicBezTo>
                    <a:pt x="176695" y="171746"/>
                    <a:pt x="145388" y="178309"/>
                    <a:pt x="114080" y="183894"/>
                  </a:cubicBezTo>
                  <a:cubicBezTo>
                    <a:pt x="100104" y="186128"/>
                    <a:pt x="86127" y="187944"/>
                    <a:pt x="72011" y="189061"/>
                  </a:cubicBezTo>
                  <a:cubicBezTo>
                    <a:pt x="71312" y="189061"/>
                    <a:pt x="70613" y="189061"/>
                    <a:pt x="69914" y="189061"/>
                  </a:cubicBezTo>
                  <a:cubicBezTo>
                    <a:pt x="68517" y="189061"/>
                    <a:pt x="67259" y="189061"/>
                    <a:pt x="65721" y="189061"/>
                  </a:cubicBezTo>
                  <a:cubicBezTo>
                    <a:pt x="45455" y="189061"/>
                    <a:pt x="19599" y="189061"/>
                    <a:pt x="9396" y="173003"/>
                  </a:cubicBezTo>
                  <a:cubicBezTo>
                    <a:pt x="14008" y="167278"/>
                    <a:pt x="16244" y="160157"/>
                    <a:pt x="15126" y="152896"/>
                  </a:cubicBezTo>
                  <a:cubicBezTo>
                    <a:pt x="9536" y="107375"/>
                    <a:pt x="-1506" y="61715"/>
                    <a:pt x="171" y="15776"/>
                  </a:cubicBezTo>
                  <a:cubicBezTo>
                    <a:pt x="50068" y="4745"/>
                    <a:pt x="110726" y="-7542"/>
                    <a:pt x="163697" y="5862"/>
                  </a:cubicBezTo>
                  <a:cubicBezTo>
                    <a:pt x="185500" y="14799"/>
                    <a:pt x="183683" y="39514"/>
                    <a:pt x="191370" y="5627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3" name="Google Shape;1963;p34"/>
            <p:cNvSpPr/>
            <p:nvPr/>
          </p:nvSpPr>
          <p:spPr>
            <a:xfrm>
              <a:off x="8905145" y="6742236"/>
              <a:ext cx="195954" cy="183775"/>
            </a:xfrm>
            <a:custGeom>
              <a:rect b="b" l="l" r="r" t="t"/>
              <a:pathLst>
                <a:path extrusionOk="0" h="183775" w="195954">
                  <a:moveTo>
                    <a:pt x="174983" y="4767"/>
                  </a:moveTo>
                  <a:cubicBezTo>
                    <a:pt x="188121" y="55872"/>
                    <a:pt x="204473" y="117450"/>
                    <a:pt x="190776" y="171349"/>
                  </a:cubicBezTo>
                  <a:cubicBezTo>
                    <a:pt x="170231" y="178889"/>
                    <a:pt x="147868" y="181821"/>
                    <a:pt x="125646" y="183776"/>
                  </a:cubicBezTo>
                  <a:cubicBezTo>
                    <a:pt x="85393" y="182100"/>
                    <a:pt x="18306" y="189082"/>
                    <a:pt x="8243" y="146494"/>
                  </a:cubicBezTo>
                  <a:cubicBezTo>
                    <a:pt x="22499" y="133369"/>
                    <a:pt x="14253" y="115216"/>
                    <a:pt x="10339" y="99857"/>
                  </a:cubicBezTo>
                  <a:cubicBezTo>
                    <a:pt x="2373" y="69137"/>
                    <a:pt x="-3358" y="36743"/>
                    <a:pt x="2233" y="5325"/>
                  </a:cubicBezTo>
                  <a:cubicBezTo>
                    <a:pt x="23198" y="5744"/>
                    <a:pt x="44442" y="4208"/>
                    <a:pt x="65826" y="2672"/>
                  </a:cubicBezTo>
                  <a:cubicBezTo>
                    <a:pt x="102724" y="19"/>
                    <a:pt x="139622" y="-2494"/>
                    <a:pt x="174983" y="476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4" name="Google Shape;1964;p34"/>
            <p:cNvSpPr/>
            <p:nvPr/>
          </p:nvSpPr>
          <p:spPr>
            <a:xfrm>
              <a:off x="9308504" y="6716144"/>
              <a:ext cx="245265" cy="191324"/>
            </a:xfrm>
            <a:custGeom>
              <a:rect b="b" l="l" r="r" t="t"/>
              <a:pathLst>
                <a:path extrusionOk="0" h="191324" w="245265">
                  <a:moveTo>
                    <a:pt x="210347" y="10054"/>
                  </a:moveTo>
                  <a:cubicBezTo>
                    <a:pt x="235644" y="55574"/>
                    <a:pt x="247664" y="111567"/>
                    <a:pt x="244869" y="161974"/>
                  </a:cubicBezTo>
                  <a:cubicBezTo>
                    <a:pt x="185329" y="171888"/>
                    <a:pt x="118521" y="184315"/>
                    <a:pt x="56046" y="190878"/>
                  </a:cubicBezTo>
                  <a:cubicBezTo>
                    <a:pt x="46961" y="191157"/>
                    <a:pt x="37737" y="191856"/>
                    <a:pt x="28652" y="190599"/>
                  </a:cubicBezTo>
                  <a:cubicBezTo>
                    <a:pt x="23900" y="182361"/>
                    <a:pt x="19847" y="173843"/>
                    <a:pt x="16073" y="165325"/>
                  </a:cubicBezTo>
                  <a:cubicBezTo>
                    <a:pt x="15794" y="164488"/>
                    <a:pt x="15514" y="163789"/>
                    <a:pt x="15234" y="162952"/>
                  </a:cubicBezTo>
                  <a:cubicBezTo>
                    <a:pt x="27394" y="115756"/>
                    <a:pt x="1817" y="67303"/>
                    <a:pt x="0" y="19828"/>
                  </a:cubicBezTo>
                  <a:cubicBezTo>
                    <a:pt x="28932" y="10193"/>
                    <a:pt x="60519" y="8099"/>
                    <a:pt x="91267" y="5027"/>
                  </a:cubicBezTo>
                  <a:cubicBezTo>
                    <a:pt x="112791" y="3491"/>
                    <a:pt x="135992" y="0"/>
                    <a:pt x="158494" y="0"/>
                  </a:cubicBezTo>
                  <a:cubicBezTo>
                    <a:pt x="176524" y="140"/>
                    <a:pt x="194413" y="2513"/>
                    <a:pt x="210347" y="100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5" name="Google Shape;1965;p34"/>
            <p:cNvSpPr/>
            <p:nvPr/>
          </p:nvSpPr>
          <p:spPr>
            <a:xfrm>
              <a:off x="9074397" y="6756358"/>
              <a:ext cx="494069" cy="376031"/>
            </a:xfrm>
            <a:custGeom>
              <a:rect b="b" l="l" r="r" t="t"/>
              <a:pathLst>
                <a:path extrusionOk="0" h="376031" w="494069">
                  <a:moveTo>
                    <a:pt x="494070" y="180964"/>
                  </a:moveTo>
                  <a:cubicBezTo>
                    <a:pt x="475062" y="208751"/>
                    <a:pt x="455914" y="239331"/>
                    <a:pt x="451442" y="243240"/>
                  </a:cubicBezTo>
                  <a:cubicBezTo>
                    <a:pt x="434530" y="267816"/>
                    <a:pt x="417059" y="291972"/>
                    <a:pt x="400288" y="316548"/>
                  </a:cubicBezTo>
                  <a:cubicBezTo>
                    <a:pt x="396793" y="307611"/>
                    <a:pt x="392461" y="299094"/>
                    <a:pt x="386590" y="291274"/>
                  </a:cubicBezTo>
                  <a:cubicBezTo>
                    <a:pt x="332921" y="234862"/>
                    <a:pt x="171771" y="241844"/>
                    <a:pt x="115166" y="300769"/>
                  </a:cubicBezTo>
                  <a:cubicBezTo>
                    <a:pt x="109017" y="298675"/>
                    <a:pt x="99373" y="301328"/>
                    <a:pt x="94761" y="305517"/>
                  </a:cubicBezTo>
                  <a:cubicBezTo>
                    <a:pt x="67087" y="324367"/>
                    <a:pt x="45004" y="349780"/>
                    <a:pt x="24319" y="376031"/>
                  </a:cubicBezTo>
                  <a:cubicBezTo>
                    <a:pt x="20406" y="348943"/>
                    <a:pt x="14396" y="319759"/>
                    <a:pt x="0" y="296580"/>
                  </a:cubicBezTo>
                  <a:cubicBezTo>
                    <a:pt x="8805" y="297139"/>
                    <a:pt x="17750" y="292810"/>
                    <a:pt x="22083" y="284432"/>
                  </a:cubicBezTo>
                  <a:cubicBezTo>
                    <a:pt x="30049" y="264604"/>
                    <a:pt x="52132" y="234025"/>
                    <a:pt x="58002" y="207634"/>
                  </a:cubicBezTo>
                  <a:cubicBezTo>
                    <a:pt x="89729" y="191157"/>
                    <a:pt x="105802" y="160159"/>
                    <a:pt x="100072" y="105423"/>
                  </a:cubicBezTo>
                  <a:cubicBezTo>
                    <a:pt x="99513" y="100396"/>
                    <a:pt x="98954" y="95369"/>
                    <a:pt x="98395" y="90342"/>
                  </a:cubicBezTo>
                  <a:cubicBezTo>
                    <a:pt x="119919" y="85874"/>
                    <a:pt x="127885" y="46498"/>
                    <a:pt x="141722" y="30999"/>
                  </a:cubicBezTo>
                  <a:cubicBezTo>
                    <a:pt x="144517" y="26391"/>
                    <a:pt x="153183" y="13125"/>
                    <a:pt x="163246" y="0"/>
                  </a:cubicBezTo>
                  <a:cubicBezTo>
                    <a:pt x="165622" y="10054"/>
                    <a:pt x="169256" y="19828"/>
                    <a:pt x="173169" y="28764"/>
                  </a:cubicBezTo>
                  <a:cubicBezTo>
                    <a:pt x="191758" y="69537"/>
                    <a:pt x="188963" y="114359"/>
                    <a:pt x="203498" y="156249"/>
                  </a:cubicBezTo>
                  <a:cubicBezTo>
                    <a:pt x="206713" y="188504"/>
                    <a:pt x="238160" y="205679"/>
                    <a:pt x="274499" y="205679"/>
                  </a:cubicBezTo>
                  <a:cubicBezTo>
                    <a:pt x="276176" y="205679"/>
                    <a:pt x="277853" y="205679"/>
                    <a:pt x="279530" y="205540"/>
                  </a:cubicBezTo>
                  <a:cubicBezTo>
                    <a:pt x="351789" y="203585"/>
                    <a:pt x="423069" y="190878"/>
                    <a:pt x="494070" y="1809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6" name="Google Shape;1966;p34"/>
            <p:cNvSpPr/>
            <p:nvPr/>
          </p:nvSpPr>
          <p:spPr>
            <a:xfrm>
              <a:off x="9527097" y="6755241"/>
              <a:ext cx="489876" cy="372959"/>
            </a:xfrm>
            <a:custGeom>
              <a:rect b="b" l="l" r="r" t="t"/>
              <a:pathLst>
                <a:path extrusionOk="0" h="372959" w="489876">
                  <a:moveTo>
                    <a:pt x="426843" y="211823"/>
                  </a:moveTo>
                  <a:cubicBezTo>
                    <a:pt x="429499" y="211823"/>
                    <a:pt x="432154" y="211823"/>
                    <a:pt x="434809" y="211823"/>
                  </a:cubicBezTo>
                  <a:lnTo>
                    <a:pt x="433272" y="211823"/>
                  </a:lnTo>
                  <a:lnTo>
                    <a:pt x="430617" y="211683"/>
                  </a:lnTo>
                  <a:lnTo>
                    <a:pt x="428101" y="211683"/>
                  </a:lnTo>
                  <a:lnTo>
                    <a:pt x="425725" y="211683"/>
                  </a:lnTo>
                  <a:lnTo>
                    <a:pt x="423349" y="211683"/>
                  </a:lnTo>
                  <a:lnTo>
                    <a:pt x="421113" y="211683"/>
                  </a:lnTo>
                  <a:lnTo>
                    <a:pt x="419016" y="211683"/>
                  </a:lnTo>
                  <a:lnTo>
                    <a:pt x="416919" y="211683"/>
                  </a:lnTo>
                  <a:lnTo>
                    <a:pt x="414823" y="211683"/>
                  </a:lnTo>
                  <a:lnTo>
                    <a:pt x="412727" y="211683"/>
                  </a:lnTo>
                  <a:lnTo>
                    <a:pt x="410630" y="211683"/>
                  </a:lnTo>
                  <a:lnTo>
                    <a:pt x="408394" y="211683"/>
                  </a:lnTo>
                  <a:lnTo>
                    <a:pt x="406018" y="211683"/>
                  </a:lnTo>
                  <a:lnTo>
                    <a:pt x="403502" y="211683"/>
                  </a:lnTo>
                  <a:lnTo>
                    <a:pt x="400986" y="211683"/>
                  </a:lnTo>
                  <a:lnTo>
                    <a:pt x="398331" y="211683"/>
                  </a:lnTo>
                  <a:lnTo>
                    <a:pt x="396095" y="211683"/>
                  </a:lnTo>
                  <a:cubicBezTo>
                    <a:pt x="406298" y="211683"/>
                    <a:pt x="416640" y="211823"/>
                    <a:pt x="426843" y="211823"/>
                  </a:cubicBezTo>
                  <a:close/>
                  <a:moveTo>
                    <a:pt x="489877" y="174541"/>
                  </a:moveTo>
                  <a:cubicBezTo>
                    <a:pt x="475900" y="195626"/>
                    <a:pt x="465837" y="220480"/>
                    <a:pt x="451861" y="240727"/>
                  </a:cubicBezTo>
                  <a:cubicBezTo>
                    <a:pt x="444453" y="260555"/>
                    <a:pt x="408673" y="287783"/>
                    <a:pt x="411189" y="311661"/>
                  </a:cubicBezTo>
                  <a:cubicBezTo>
                    <a:pt x="379602" y="318642"/>
                    <a:pt x="345640" y="347267"/>
                    <a:pt x="319922" y="372959"/>
                  </a:cubicBezTo>
                  <a:cubicBezTo>
                    <a:pt x="311956" y="317665"/>
                    <a:pt x="287777" y="251339"/>
                    <a:pt x="223904" y="245335"/>
                  </a:cubicBezTo>
                  <a:cubicBezTo>
                    <a:pt x="155559" y="235421"/>
                    <a:pt x="65969" y="238353"/>
                    <a:pt x="38855" y="303562"/>
                  </a:cubicBezTo>
                  <a:cubicBezTo>
                    <a:pt x="38296" y="303562"/>
                    <a:pt x="37876" y="303422"/>
                    <a:pt x="37317" y="303422"/>
                  </a:cubicBezTo>
                  <a:cubicBezTo>
                    <a:pt x="22782" y="307053"/>
                    <a:pt x="11461" y="317804"/>
                    <a:pt x="0" y="327020"/>
                  </a:cubicBezTo>
                  <a:cubicBezTo>
                    <a:pt x="1258" y="324786"/>
                    <a:pt x="2376" y="322552"/>
                    <a:pt x="3634" y="320597"/>
                  </a:cubicBezTo>
                  <a:cubicBezTo>
                    <a:pt x="27114" y="271167"/>
                    <a:pt x="62894" y="223133"/>
                    <a:pt x="77849" y="169933"/>
                  </a:cubicBezTo>
                  <a:cubicBezTo>
                    <a:pt x="88052" y="162253"/>
                    <a:pt x="95040" y="151502"/>
                    <a:pt x="97836" y="140191"/>
                  </a:cubicBezTo>
                  <a:cubicBezTo>
                    <a:pt x="101609" y="124971"/>
                    <a:pt x="102728" y="109612"/>
                    <a:pt x="102028" y="94252"/>
                  </a:cubicBezTo>
                  <a:cubicBezTo>
                    <a:pt x="120617" y="90063"/>
                    <a:pt x="130681" y="58506"/>
                    <a:pt x="143399" y="44683"/>
                  </a:cubicBezTo>
                  <a:cubicBezTo>
                    <a:pt x="154440" y="29463"/>
                    <a:pt x="165622" y="14243"/>
                    <a:pt x="178061" y="0"/>
                  </a:cubicBezTo>
                  <a:cubicBezTo>
                    <a:pt x="180716" y="22341"/>
                    <a:pt x="187006" y="44543"/>
                    <a:pt x="193714" y="65767"/>
                  </a:cubicBezTo>
                  <a:cubicBezTo>
                    <a:pt x="200982" y="105562"/>
                    <a:pt x="193714" y="159321"/>
                    <a:pt x="247245" y="178172"/>
                  </a:cubicBezTo>
                  <a:cubicBezTo>
                    <a:pt x="270027" y="186689"/>
                    <a:pt x="293926" y="189482"/>
                    <a:pt x="318245" y="189482"/>
                  </a:cubicBezTo>
                  <a:cubicBezTo>
                    <a:pt x="359756" y="189482"/>
                    <a:pt x="402524" y="181243"/>
                    <a:pt x="443475" y="179149"/>
                  </a:cubicBezTo>
                  <a:cubicBezTo>
                    <a:pt x="458430" y="177613"/>
                    <a:pt x="474922" y="177892"/>
                    <a:pt x="489877" y="1745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7" name="Google Shape;1967;p34"/>
            <p:cNvSpPr/>
            <p:nvPr/>
          </p:nvSpPr>
          <p:spPr>
            <a:xfrm>
              <a:off x="9775870" y="6712513"/>
              <a:ext cx="218395" cy="178084"/>
            </a:xfrm>
            <a:custGeom>
              <a:rect b="b" l="l" r="r" t="t"/>
              <a:pathLst>
                <a:path extrusionOk="0" h="178084" w="218395">
                  <a:moveTo>
                    <a:pt x="198196" y="6563"/>
                  </a:moveTo>
                  <a:cubicBezTo>
                    <a:pt x="207839" y="56970"/>
                    <a:pt x="225450" y="109333"/>
                    <a:pt x="215386" y="160438"/>
                  </a:cubicBezTo>
                  <a:cubicBezTo>
                    <a:pt x="168006" y="165186"/>
                    <a:pt x="121045" y="172726"/>
                    <a:pt x="73665" y="177473"/>
                  </a:cubicBezTo>
                  <a:cubicBezTo>
                    <a:pt x="55216" y="178311"/>
                    <a:pt x="35509" y="179428"/>
                    <a:pt x="18597" y="172167"/>
                  </a:cubicBezTo>
                  <a:cubicBezTo>
                    <a:pt x="25166" y="118967"/>
                    <a:pt x="-6980" y="65069"/>
                    <a:pt x="1406" y="11171"/>
                  </a:cubicBezTo>
                  <a:cubicBezTo>
                    <a:pt x="38583" y="4049"/>
                    <a:pt x="77438" y="0"/>
                    <a:pt x="116014" y="0"/>
                  </a:cubicBezTo>
                  <a:cubicBezTo>
                    <a:pt x="143547" y="0"/>
                    <a:pt x="171221" y="2094"/>
                    <a:pt x="198196" y="6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8" name="Google Shape;1968;p34"/>
            <p:cNvSpPr/>
            <p:nvPr/>
          </p:nvSpPr>
          <p:spPr>
            <a:xfrm>
              <a:off x="10201923" y="6671321"/>
              <a:ext cx="258236" cy="193440"/>
            </a:xfrm>
            <a:custGeom>
              <a:rect b="b" l="l" r="r" t="t"/>
              <a:pathLst>
                <a:path extrusionOk="0" h="193440" w="258236">
                  <a:moveTo>
                    <a:pt x="212822" y="0"/>
                  </a:moveTo>
                  <a:cubicBezTo>
                    <a:pt x="233368" y="58367"/>
                    <a:pt x="260343" y="118269"/>
                    <a:pt x="258106" y="179708"/>
                  </a:cubicBezTo>
                  <a:cubicBezTo>
                    <a:pt x="235324" y="182221"/>
                    <a:pt x="212263" y="183059"/>
                    <a:pt x="189342" y="184874"/>
                  </a:cubicBezTo>
                  <a:cubicBezTo>
                    <a:pt x="160550" y="186968"/>
                    <a:pt x="131898" y="189901"/>
                    <a:pt x="103107" y="192274"/>
                  </a:cubicBezTo>
                  <a:lnTo>
                    <a:pt x="103665" y="192274"/>
                  </a:lnTo>
                  <a:cubicBezTo>
                    <a:pt x="75014" y="194229"/>
                    <a:pt x="34202" y="197441"/>
                    <a:pt x="28192" y="166722"/>
                  </a:cubicBezTo>
                  <a:cubicBezTo>
                    <a:pt x="18828" y="126926"/>
                    <a:pt x="-1438" y="91180"/>
                    <a:pt x="100" y="49290"/>
                  </a:cubicBezTo>
                  <a:cubicBezTo>
                    <a:pt x="-2416" y="19688"/>
                    <a:pt x="43287" y="23598"/>
                    <a:pt x="67606" y="16756"/>
                  </a:cubicBezTo>
                  <a:cubicBezTo>
                    <a:pt x="115546" y="9216"/>
                    <a:pt x="164044" y="977"/>
                    <a:pt x="212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9" name="Google Shape;1969;p34"/>
            <p:cNvSpPr/>
            <p:nvPr/>
          </p:nvSpPr>
          <p:spPr>
            <a:xfrm>
              <a:off x="10015017" y="6732481"/>
              <a:ext cx="457591" cy="467071"/>
            </a:xfrm>
            <a:custGeom>
              <a:rect b="b" l="l" r="r" t="t"/>
              <a:pathLst>
                <a:path extrusionOk="0" h="467071" w="457591">
                  <a:moveTo>
                    <a:pt x="457591" y="177613"/>
                  </a:moveTo>
                  <a:cubicBezTo>
                    <a:pt x="444733" y="198558"/>
                    <a:pt x="432853" y="219922"/>
                    <a:pt x="419715" y="240727"/>
                  </a:cubicBezTo>
                  <a:cubicBezTo>
                    <a:pt x="410071" y="260695"/>
                    <a:pt x="377086" y="289459"/>
                    <a:pt x="395955" y="309985"/>
                  </a:cubicBezTo>
                  <a:cubicBezTo>
                    <a:pt x="386730" y="312498"/>
                    <a:pt x="377506" y="315012"/>
                    <a:pt x="368561" y="317386"/>
                  </a:cubicBezTo>
                  <a:cubicBezTo>
                    <a:pt x="343683" y="324646"/>
                    <a:pt x="326771" y="344195"/>
                    <a:pt x="316428" y="369050"/>
                  </a:cubicBezTo>
                  <a:cubicBezTo>
                    <a:pt x="285820" y="398512"/>
                    <a:pt x="260662" y="433141"/>
                    <a:pt x="234945" y="467072"/>
                  </a:cubicBezTo>
                  <a:cubicBezTo>
                    <a:pt x="236203" y="395859"/>
                    <a:pt x="221667" y="301048"/>
                    <a:pt x="138228" y="292531"/>
                  </a:cubicBezTo>
                  <a:cubicBezTo>
                    <a:pt x="99932" y="286806"/>
                    <a:pt x="61217" y="290716"/>
                    <a:pt x="22782" y="293788"/>
                  </a:cubicBezTo>
                  <a:cubicBezTo>
                    <a:pt x="14815" y="294206"/>
                    <a:pt x="7268" y="294765"/>
                    <a:pt x="0" y="295463"/>
                  </a:cubicBezTo>
                  <a:cubicBezTo>
                    <a:pt x="12998" y="269491"/>
                    <a:pt x="48778" y="190599"/>
                    <a:pt x="39134" y="170911"/>
                  </a:cubicBezTo>
                  <a:cubicBezTo>
                    <a:pt x="53810" y="148988"/>
                    <a:pt x="56046" y="123296"/>
                    <a:pt x="53949" y="97184"/>
                  </a:cubicBezTo>
                  <a:cubicBezTo>
                    <a:pt x="58562" y="95649"/>
                    <a:pt x="62615" y="92437"/>
                    <a:pt x="64991" y="87829"/>
                  </a:cubicBezTo>
                  <a:cubicBezTo>
                    <a:pt x="76591" y="66465"/>
                    <a:pt x="88332" y="45241"/>
                    <a:pt x="99653" y="23738"/>
                  </a:cubicBezTo>
                  <a:cubicBezTo>
                    <a:pt x="102728" y="16197"/>
                    <a:pt x="107200" y="8238"/>
                    <a:pt x="111253" y="0"/>
                  </a:cubicBezTo>
                  <a:cubicBezTo>
                    <a:pt x="112791" y="44403"/>
                    <a:pt x="131938" y="88108"/>
                    <a:pt x="153462" y="128323"/>
                  </a:cubicBezTo>
                  <a:cubicBezTo>
                    <a:pt x="157935" y="135863"/>
                    <a:pt x="165622" y="141448"/>
                    <a:pt x="174707" y="143682"/>
                  </a:cubicBezTo>
                  <a:cubicBezTo>
                    <a:pt x="179458" y="152758"/>
                    <a:pt x="186447" y="160857"/>
                    <a:pt x="196091" y="167001"/>
                  </a:cubicBezTo>
                  <a:cubicBezTo>
                    <a:pt x="207132" y="174122"/>
                    <a:pt x="220410" y="179428"/>
                    <a:pt x="234246" y="181802"/>
                  </a:cubicBezTo>
                  <a:cubicBezTo>
                    <a:pt x="253394" y="184176"/>
                    <a:pt x="272682" y="185014"/>
                    <a:pt x="292109" y="185014"/>
                  </a:cubicBezTo>
                  <a:cubicBezTo>
                    <a:pt x="347177" y="185153"/>
                    <a:pt x="402664" y="178172"/>
                    <a:pt x="457591" y="1776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0" name="Google Shape;1970;p34"/>
            <p:cNvSpPr/>
            <p:nvPr/>
          </p:nvSpPr>
          <p:spPr>
            <a:xfrm>
              <a:off x="10453740" y="6745885"/>
              <a:ext cx="456613" cy="388039"/>
            </a:xfrm>
            <a:custGeom>
              <a:rect b="b" l="l" r="r" t="t"/>
              <a:pathLst>
                <a:path extrusionOk="0" h="388039" w="456613">
                  <a:moveTo>
                    <a:pt x="456613" y="220201"/>
                  </a:moveTo>
                  <a:cubicBezTo>
                    <a:pt x="446550" y="235561"/>
                    <a:pt x="437745" y="249524"/>
                    <a:pt x="431595" y="255249"/>
                  </a:cubicBezTo>
                  <a:cubicBezTo>
                    <a:pt x="424747" y="261951"/>
                    <a:pt x="422930" y="272284"/>
                    <a:pt x="426144" y="280802"/>
                  </a:cubicBezTo>
                  <a:cubicBezTo>
                    <a:pt x="384634" y="281640"/>
                    <a:pt x="343263" y="288621"/>
                    <a:pt x="312375" y="300071"/>
                  </a:cubicBezTo>
                  <a:cubicBezTo>
                    <a:pt x="301474" y="306634"/>
                    <a:pt x="293507" y="315291"/>
                    <a:pt x="287916" y="325345"/>
                  </a:cubicBezTo>
                  <a:cubicBezTo>
                    <a:pt x="286099" y="326182"/>
                    <a:pt x="284282" y="327160"/>
                    <a:pt x="282605" y="327998"/>
                  </a:cubicBezTo>
                  <a:cubicBezTo>
                    <a:pt x="254233" y="344754"/>
                    <a:pt x="229215" y="366816"/>
                    <a:pt x="204057" y="388040"/>
                  </a:cubicBezTo>
                  <a:cubicBezTo>
                    <a:pt x="195532" y="341263"/>
                    <a:pt x="180856" y="302864"/>
                    <a:pt x="162547" y="293089"/>
                  </a:cubicBezTo>
                  <a:cubicBezTo>
                    <a:pt x="112092" y="269491"/>
                    <a:pt x="54928" y="274518"/>
                    <a:pt x="0" y="286387"/>
                  </a:cubicBezTo>
                  <a:cubicBezTo>
                    <a:pt x="12579" y="265721"/>
                    <a:pt x="20406" y="233466"/>
                    <a:pt x="29071" y="219503"/>
                  </a:cubicBezTo>
                  <a:cubicBezTo>
                    <a:pt x="31727" y="207076"/>
                    <a:pt x="52831" y="173703"/>
                    <a:pt x="55627" y="153317"/>
                  </a:cubicBezTo>
                  <a:cubicBezTo>
                    <a:pt x="76731" y="139214"/>
                    <a:pt x="83160" y="113382"/>
                    <a:pt x="81623" y="83082"/>
                  </a:cubicBezTo>
                  <a:cubicBezTo>
                    <a:pt x="101749" y="54736"/>
                    <a:pt x="122574" y="26670"/>
                    <a:pt x="144797" y="0"/>
                  </a:cubicBezTo>
                  <a:cubicBezTo>
                    <a:pt x="149549" y="6004"/>
                    <a:pt x="157236" y="10333"/>
                    <a:pt x="168837" y="11590"/>
                  </a:cubicBezTo>
                  <a:cubicBezTo>
                    <a:pt x="170793" y="57389"/>
                    <a:pt x="174427" y="101932"/>
                    <a:pt x="182254" y="148150"/>
                  </a:cubicBezTo>
                  <a:cubicBezTo>
                    <a:pt x="182254" y="205400"/>
                    <a:pt x="237042" y="217967"/>
                    <a:pt x="294765" y="220620"/>
                  </a:cubicBezTo>
                  <a:lnTo>
                    <a:pt x="297420" y="220620"/>
                  </a:lnTo>
                  <a:lnTo>
                    <a:pt x="300495" y="220620"/>
                  </a:lnTo>
                  <a:lnTo>
                    <a:pt x="303570" y="220620"/>
                  </a:lnTo>
                  <a:lnTo>
                    <a:pt x="306505" y="220620"/>
                  </a:lnTo>
                  <a:lnTo>
                    <a:pt x="309301" y="220620"/>
                  </a:lnTo>
                  <a:lnTo>
                    <a:pt x="311956" y="220620"/>
                  </a:lnTo>
                  <a:lnTo>
                    <a:pt x="314612" y="220620"/>
                  </a:lnTo>
                  <a:lnTo>
                    <a:pt x="317267" y="220620"/>
                  </a:lnTo>
                  <a:lnTo>
                    <a:pt x="319923" y="220620"/>
                  </a:lnTo>
                  <a:lnTo>
                    <a:pt x="322438" y="220620"/>
                  </a:lnTo>
                  <a:lnTo>
                    <a:pt x="324954" y="220620"/>
                  </a:lnTo>
                  <a:lnTo>
                    <a:pt x="327610" y="220620"/>
                  </a:lnTo>
                  <a:lnTo>
                    <a:pt x="330405" y="220620"/>
                  </a:lnTo>
                  <a:lnTo>
                    <a:pt x="333340" y="220620"/>
                  </a:lnTo>
                  <a:lnTo>
                    <a:pt x="336415" y="220620"/>
                  </a:lnTo>
                  <a:lnTo>
                    <a:pt x="339630" y="220760"/>
                  </a:lnTo>
                  <a:lnTo>
                    <a:pt x="341447" y="220760"/>
                  </a:lnTo>
                  <a:cubicBezTo>
                    <a:pt x="342425" y="220760"/>
                    <a:pt x="343543" y="220760"/>
                    <a:pt x="344521" y="220760"/>
                  </a:cubicBezTo>
                  <a:cubicBezTo>
                    <a:pt x="355703" y="220760"/>
                    <a:pt x="366464" y="220760"/>
                    <a:pt x="376388" y="220899"/>
                  </a:cubicBezTo>
                  <a:cubicBezTo>
                    <a:pt x="386311" y="220620"/>
                    <a:pt x="396794" y="220760"/>
                    <a:pt x="406996" y="220760"/>
                  </a:cubicBezTo>
                  <a:cubicBezTo>
                    <a:pt x="423768" y="221458"/>
                    <a:pt x="440400" y="221458"/>
                    <a:pt x="456613" y="2202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1" name="Google Shape;1971;p34"/>
            <p:cNvSpPr/>
            <p:nvPr/>
          </p:nvSpPr>
          <p:spPr>
            <a:xfrm>
              <a:off x="10651088" y="6707347"/>
              <a:ext cx="269626" cy="206393"/>
            </a:xfrm>
            <a:custGeom>
              <a:rect b="b" l="l" r="r" t="t"/>
              <a:pathLst>
                <a:path extrusionOk="0" h="206393" w="269626">
                  <a:moveTo>
                    <a:pt x="247804" y="12986"/>
                  </a:moveTo>
                  <a:cubicBezTo>
                    <a:pt x="254932" y="73866"/>
                    <a:pt x="281208" y="137957"/>
                    <a:pt x="263737" y="198418"/>
                  </a:cubicBezTo>
                  <a:cubicBezTo>
                    <a:pt x="250599" y="200234"/>
                    <a:pt x="237042" y="201211"/>
                    <a:pt x="223764" y="202188"/>
                  </a:cubicBezTo>
                  <a:cubicBezTo>
                    <a:pt x="204337" y="203305"/>
                    <a:pt x="180297" y="203445"/>
                    <a:pt x="156258" y="204143"/>
                  </a:cubicBezTo>
                  <a:cubicBezTo>
                    <a:pt x="145216" y="203864"/>
                    <a:pt x="133476" y="204562"/>
                    <a:pt x="121736" y="205260"/>
                  </a:cubicBezTo>
                  <a:cubicBezTo>
                    <a:pt x="94761" y="206796"/>
                    <a:pt x="67227" y="208472"/>
                    <a:pt x="43886" y="197860"/>
                  </a:cubicBezTo>
                  <a:cubicBezTo>
                    <a:pt x="18589" y="148430"/>
                    <a:pt x="12299" y="93694"/>
                    <a:pt x="0" y="41052"/>
                  </a:cubicBezTo>
                  <a:cubicBezTo>
                    <a:pt x="7827" y="34769"/>
                    <a:pt x="9085" y="24994"/>
                    <a:pt x="12579" y="16616"/>
                  </a:cubicBezTo>
                  <a:cubicBezTo>
                    <a:pt x="57164" y="7680"/>
                    <a:pt x="105802" y="0"/>
                    <a:pt x="153322" y="0"/>
                  </a:cubicBezTo>
                  <a:cubicBezTo>
                    <a:pt x="186028" y="0"/>
                    <a:pt x="217894" y="3630"/>
                    <a:pt x="247804" y="129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2" name="Google Shape;1972;p34"/>
            <p:cNvSpPr/>
            <p:nvPr/>
          </p:nvSpPr>
          <p:spPr>
            <a:xfrm>
              <a:off x="11090929" y="6640318"/>
              <a:ext cx="251567" cy="203953"/>
            </a:xfrm>
            <a:custGeom>
              <a:rect b="b" l="l" r="r" t="t"/>
              <a:pathLst>
                <a:path extrusionOk="0" h="203953" w="251567">
                  <a:moveTo>
                    <a:pt x="223904" y="15225"/>
                  </a:moveTo>
                  <a:cubicBezTo>
                    <a:pt x="240676" y="74010"/>
                    <a:pt x="267231" y="141592"/>
                    <a:pt x="239558" y="201635"/>
                  </a:cubicBezTo>
                  <a:cubicBezTo>
                    <a:pt x="226699" y="201774"/>
                    <a:pt x="213841" y="201355"/>
                    <a:pt x="201122" y="201355"/>
                  </a:cubicBezTo>
                  <a:cubicBezTo>
                    <a:pt x="186587" y="201355"/>
                    <a:pt x="172051" y="201914"/>
                    <a:pt x="157516" y="202333"/>
                  </a:cubicBezTo>
                  <a:cubicBezTo>
                    <a:pt x="120757" y="202612"/>
                    <a:pt x="83021" y="206661"/>
                    <a:pt x="46821" y="200797"/>
                  </a:cubicBezTo>
                  <a:cubicBezTo>
                    <a:pt x="17611" y="141313"/>
                    <a:pt x="19847" y="74010"/>
                    <a:pt x="0" y="12013"/>
                  </a:cubicBezTo>
                  <a:cubicBezTo>
                    <a:pt x="28372" y="4473"/>
                    <a:pt x="58562" y="4333"/>
                    <a:pt x="88052" y="2099"/>
                  </a:cubicBezTo>
                  <a:cubicBezTo>
                    <a:pt x="107479" y="2099"/>
                    <a:pt x="130121" y="5"/>
                    <a:pt x="152344" y="5"/>
                  </a:cubicBezTo>
                  <a:cubicBezTo>
                    <a:pt x="178760" y="-135"/>
                    <a:pt x="204616" y="2797"/>
                    <a:pt x="223904" y="152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3" name="Google Shape;1973;p34"/>
            <p:cNvSpPr/>
            <p:nvPr/>
          </p:nvSpPr>
          <p:spPr>
            <a:xfrm>
              <a:off x="10601891" y="6689613"/>
              <a:ext cx="773460" cy="915433"/>
            </a:xfrm>
            <a:custGeom>
              <a:rect b="b" l="l" r="r" t="t"/>
              <a:pathLst>
                <a:path extrusionOk="0" h="915433" w="773460">
                  <a:moveTo>
                    <a:pt x="773461" y="671494"/>
                  </a:moveTo>
                  <a:cubicBezTo>
                    <a:pt x="761441" y="690764"/>
                    <a:pt x="748583" y="709614"/>
                    <a:pt x="734047" y="727348"/>
                  </a:cubicBezTo>
                  <a:cubicBezTo>
                    <a:pt x="727198" y="737680"/>
                    <a:pt x="712104" y="749689"/>
                    <a:pt x="705674" y="762256"/>
                  </a:cubicBezTo>
                  <a:cubicBezTo>
                    <a:pt x="705395" y="762256"/>
                    <a:pt x="705116" y="762256"/>
                    <a:pt x="704836" y="762256"/>
                  </a:cubicBezTo>
                  <a:cubicBezTo>
                    <a:pt x="674367" y="764769"/>
                    <a:pt x="614688" y="769656"/>
                    <a:pt x="629642" y="814199"/>
                  </a:cubicBezTo>
                  <a:cubicBezTo>
                    <a:pt x="628105" y="822996"/>
                    <a:pt x="626987" y="831793"/>
                    <a:pt x="625869" y="840590"/>
                  </a:cubicBezTo>
                  <a:cubicBezTo>
                    <a:pt x="601829" y="853157"/>
                    <a:pt x="568984" y="892394"/>
                    <a:pt x="558642" y="901191"/>
                  </a:cubicBezTo>
                  <a:cubicBezTo>
                    <a:pt x="555707" y="905659"/>
                    <a:pt x="550815" y="910406"/>
                    <a:pt x="545504" y="915433"/>
                  </a:cubicBezTo>
                  <a:cubicBezTo>
                    <a:pt x="544386" y="886529"/>
                    <a:pt x="541171" y="857765"/>
                    <a:pt x="538935" y="831374"/>
                  </a:cubicBezTo>
                  <a:cubicBezTo>
                    <a:pt x="536419" y="776219"/>
                    <a:pt x="482609" y="750806"/>
                    <a:pt x="433552" y="747734"/>
                  </a:cubicBezTo>
                  <a:cubicBezTo>
                    <a:pt x="379882" y="744662"/>
                    <a:pt x="321739" y="734329"/>
                    <a:pt x="271564" y="758765"/>
                  </a:cubicBezTo>
                  <a:cubicBezTo>
                    <a:pt x="258146" y="765328"/>
                    <a:pt x="242493" y="773706"/>
                    <a:pt x="240955" y="790182"/>
                  </a:cubicBezTo>
                  <a:cubicBezTo>
                    <a:pt x="239977" y="798979"/>
                    <a:pt x="239139" y="807916"/>
                    <a:pt x="238439" y="816713"/>
                  </a:cubicBezTo>
                  <a:cubicBezTo>
                    <a:pt x="219012" y="814618"/>
                    <a:pt x="182393" y="857485"/>
                    <a:pt x="172051" y="866980"/>
                  </a:cubicBezTo>
                  <a:cubicBezTo>
                    <a:pt x="170793" y="868656"/>
                    <a:pt x="169116" y="870471"/>
                    <a:pt x="167299" y="872426"/>
                  </a:cubicBezTo>
                  <a:cubicBezTo>
                    <a:pt x="164084" y="821739"/>
                    <a:pt x="152065" y="775521"/>
                    <a:pt x="128584" y="756671"/>
                  </a:cubicBezTo>
                  <a:cubicBezTo>
                    <a:pt x="89729" y="733491"/>
                    <a:pt x="45004" y="723857"/>
                    <a:pt x="0" y="723298"/>
                  </a:cubicBezTo>
                  <a:cubicBezTo>
                    <a:pt x="6709" y="712267"/>
                    <a:pt x="11880" y="699700"/>
                    <a:pt x="16213" y="690903"/>
                  </a:cubicBezTo>
                  <a:cubicBezTo>
                    <a:pt x="21943" y="678616"/>
                    <a:pt x="28792" y="666747"/>
                    <a:pt x="35221" y="655018"/>
                  </a:cubicBezTo>
                  <a:cubicBezTo>
                    <a:pt x="59959" y="632816"/>
                    <a:pt x="67367" y="565234"/>
                    <a:pt x="62615" y="499048"/>
                  </a:cubicBezTo>
                  <a:cubicBezTo>
                    <a:pt x="83160" y="475590"/>
                    <a:pt x="104125" y="451992"/>
                    <a:pt x="127326" y="430907"/>
                  </a:cubicBezTo>
                  <a:cubicBezTo>
                    <a:pt x="126208" y="455482"/>
                    <a:pt x="130401" y="481175"/>
                    <a:pt x="134454" y="502259"/>
                  </a:cubicBezTo>
                  <a:cubicBezTo>
                    <a:pt x="136411" y="510358"/>
                    <a:pt x="142141" y="516781"/>
                    <a:pt x="149409" y="520272"/>
                  </a:cubicBezTo>
                  <a:cubicBezTo>
                    <a:pt x="147033" y="653901"/>
                    <a:pt x="189382" y="663116"/>
                    <a:pt x="311956" y="667724"/>
                  </a:cubicBezTo>
                  <a:cubicBezTo>
                    <a:pt x="330405" y="667724"/>
                    <a:pt x="347317" y="667166"/>
                    <a:pt x="362411" y="665351"/>
                  </a:cubicBezTo>
                  <a:cubicBezTo>
                    <a:pt x="361573" y="666328"/>
                    <a:pt x="360874" y="667166"/>
                    <a:pt x="360175" y="667585"/>
                  </a:cubicBezTo>
                  <a:cubicBezTo>
                    <a:pt x="348435" y="680710"/>
                    <a:pt x="327610" y="700398"/>
                    <a:pt x="347736" y="715898"/>
                  </a:cubicBezTo>
                  <a:cubicBezTo>
                    <a:pt x="357659" y="723019"/>
                    <a:pt x="371776" y="719668"/>
                    <a:pt x="377645" y="708916"/>
                  </a:cubicBezTo>
                  <a:cubicBezTo>
                    <a:pt x="387150" y="689786"/>
                    <a:pt x="399169" y="671355"/>
                    <a:pt x="408673" y="652086"/>
                  </a:cubicBezTo>
                  <a:cubicBezTo>
                    <a:pt x="434530" y="637843"/>
                    <a:pt x="449485" y="610894"/>
                    <a:pt x="451442" y="560905"/>
                  </a:cubicBezTo>
                  <a:cubicBezTo>
                    <a:pt x="451302" y="548757"/>
                    <a:pt x="451721" y="535213"/>
                    <a:pt x="451861" y="520970"/>
                  </a:cubicBezTo>
                  <a:cubicBezTo>
                    <a:pt x="464440" y="493742"/>
                    <a:pt x="478836" y="467351"/>
                    <a:pt x="494489" y="441938"/>
                  </a:cubicBezTo>
                  <a:cubicBezTo>
                    <a:pt x="498403" y="433420"/>
                    <a:pt x="508606" y="423925"/>
                    <a:pt x="509305" y="413732"/>
                  </a:cubicBezTo>
                  <a:cubicBezTo>
                    <a:pt x="506230" y="398931"/>
                    <a:pt x="489458" y="408566"/>
                    <a:pt x="483728" y="416385"/>
                  </a:cubicBezTo>
                  <a:cubicBezTo>
                    <a:pt x="471568" y="429231"/>
                    <a:pt x="460527" y="442915"/>
                    <a:pt x="450044" y="457018"/>
                  </a:cubicBezTo>
                  <a:cubicBezTo>
                    <a:pt x="445991" y="417223"/>
                    <a:pt x="434251" y="380220"/>
                    <a:pt x="402803" y="360532"/>
                  </a:cubicBezTo>
                  <a:cubicBezTo>
                    <a:pt x="380441" y="348524"/>
                    <a:pt x="351649" y="341542"/>
                    <a:pt x="320761" y="338470"/>
                  </a:cubicBezTo>
                  <a:cubicBezTo>
                    <a:pt x="331803" y="322692"/>
                    <a:pt x="337813" y="296441"/>
                    <a:pt x="345779" y="282896"/>
                  </a:cubicBezTo>
                  <a:cubicBezTo>
                    <a:pt x="348155" y="277730"/>
                    <a:pt x="350951" y="271865"/>
                    <a:pt x="354026" y="265721"/>
                  </a:cubicBezTo>
                  <a:cubicBezTo>
                    <a:pt x="402664" y="236817"/>
                    <a:pt x="393998" y="177334"/>
                    <a:pt x="389246" y="133489"/>
                  </a:cubicBezTo>
                  <a:cubicBezTo>
                    <a:pt x="384494" y="107098"/>
                    <a:pt x="381839" y="80289"/>
                    <a:pt x="377366" y="53759"/>
                  </a:cubicBezTo>
                  <a:cubicBezTo>
                    <a:pt x="389386" y="37980"/>
                    <a:pt x="398471" y="13405"/>
                    <a:pt x="409093" y="2653"/>
                  </a:cubicBezTo>
                  <a:cubicBezTo>
                    <a:pt x="409652" y="1815"/>
                    <a:pt x="410211" y="838"/>
                    <a:pt x="410770" y="0"/>
                  </a:cubicBezTo>
                  <a:cubicBezTo>
                    <a:pt x="415103" y="23877"/>
                    <a:pt x="423628" y="47894"/>
                    <a:pt x="428940" y="67443"/>
                  </a:cubicBezTo>
                  <a:cubicBezTo>
                    <a:pt x="441379" y="91460"/>
                    <a:pt x="439841" y="132651"/>
                    <a:pt x="471148" y="144520"/>
                  </a:cubicBezTo>
                  <a:cubicBezTo>
                    <a:pt x="471987" y="217548"/>
                    <a:pt x="558222" y="214895"/>
                    <a:pt x="633695" y="212382"/>
                  </a:cubicBezTo>
                  <a:cubicBezTo>
                    <a:pt x="659273" y="211404"/>
                    <a:pt x="683732" y="210566"/>
                    <a:pt x="703159" y="212661"/>
                  </a:cubicBezTo>
                  <a:cubicBezTo>
                    <a:pt x="711405" y="214057"/>
                    <a:pt x="719092" y="214755"/>
                    <a:pt x="726220" y="214755"/>
                  </a:cubicBezTo>
                  <a:cubicBezTo>
                    <a:pt x="736144" y="214755"/>
                    <a:pt x="744948" y="213499"/>
                    <a:pt x="753055" y="211125"/>
                  </a:cubicBezTo>
                  <a:cubicBezTo>
                    <a:pt x="736004" y="235980"/>
                    <a:pt x="719791" y="261532"/>
                    <a:pt x="700923" y="285130"/>
                  </a:cubicBezTo>
                  <a:cubicBezTo>
                    <a:pt x="690859" y="299513"/>
                    <a:pt x="665283" y="317944"/>
                    <a:pt x="667379" y="335957"/>
                  </a:cubicBezTo>
                  <a:cubicBezTo>
                    <a:pt x="594282" y="343776"/>
                    <a:pt x="520765" y="379522"/>
                    <a:pt x="515594" y="440681"/>
                  </a:cubicBezTo>
                  <a:cubicBezTo>
                    <a:pt x="512939" y="470563"/>
                    <a:pt x="499940" y="527673"/>
                    <a:pt x="541870" y="533537"/>
                  </a:cubicBezTo>
                  <a:cubicBezTo>
                    <a:pt x="546203" y="600002"/>
                    <a:pt x="570522" y="666188"/>
                    <a:pt x="646694" y="670657"/>
                  </a:cubicBezTo>
                  <a:cubicBezTo>
                    <a:pt x="666680" y="671913"/>
                    <a:pt x="695751" y="674706"/>
                    <a:pt x="725521" y="674706"/>
                  </a:cubicBezTo>
                  <a:cubicBezTo>
                    <a:pt x="742153" y="674706"/>
                    <a:pt x="758506" y="673868"/>
                    <a:pt x="773461" y="6714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4" name="Google Shape;1974;p34"/>
            <p:cNvSpPr/>
            <p:nvPr/>
          </p:nvSpPr>
          <p:spPr>
            <a:xfrm>
              <a:off x="11318188" y="6724103"/>
              <a:ext cx="613429" cy="447662"/>
            </a:xfrm>
            <a:custGeom>
              <a:rect b="b" l="l" r="r" t="t"/>
              <a:pathLst>
                <a:path extrusionOk="0" h="447662" w="613429">
                  <a:moveTo>
                    <a:pt x="453958" y="177613"/>
                  </a:moveTo>
                  <a:cubicBezTo>
                    <a:pt x="493930" y="173564"/>
                    <a:pt x="560878" y="187108"/>
                    <a:pt x="613430" y="180266"/>
                  </a:cubicBezTo>
                  <a:cubicBezTo>
                    <a:pt x="598615" y="204841"/>
                    <a:pt x="581423" y="228020"/>
                    <a:pt x="563534" y="250501"/>
                  </a:cubicBezTo>
                  <a:cubicBezTo>
                    <a:pt x="554309" y="259159"/>
                    <a:pt x="546482" y="271586"/>
                    <a:pt x="549277" y="282896"/>
                  </a:cubicBezTo>
                  <a:cubicBezTo>
                    <a:pt x="547181" y="285549"/>
                    <a:pt x="545364" y="288202"/>
                    <a:pt x="543267" y="290716"/>
                  </a:cubicBezTo>
                  <a:cubicBezTo>
                    <a:pt x="537537" y="297418"/>
                    <a:pt x="531387" y="306355"/>
                    <a:pt x="529431" y="315151"/>
                  </a:cubicBezTo>
                  <a:cubicBezTo>
                    <a:pt x="469332" y="317246"/>
                    <a:pt x="409233" y="320597"/>
                    <a:pt x="349413" y="325624"/>
                  </a:cubicBezTo>
                  <a:cubicBezTo>
                    <a:pt x="315869" y="329534"/>
                    <a:pt x="282046" y="331349"/>
                    <a:pt x="248642" y="336655"/>
                  </a:cubicBezTo>
                  <a:cubicBezTo>
                    <a:pt x="225441" y="339168"/>
                    <a:pt x="213841" y="368212"/>
                    <a:pt x="227258" y="386085"/>
                  </a:cubicBezTo>
                  <a:cubicBezTo>
                    <a:pt x="222087" y="380639"/>
                    <a:pt x="208250" y="383990"/>
                    <a:pt x="201821" y="388459"/>
                  </a:cubicBezTo>
                  <a:cubicBezTo>
                    <a:pt x="174427" y="403399"/>
                    <a:pt x="149549" y="423646"/>
                    <a:pt x="129283" y="447663"/>
                  </a:cubicBezTo>
                  <a:cubicBezTo>
                    <a:pt x="120058" y="398233"/>
                    <a:pt x="101470" y="351456"/>
                    <a:pt x="76731" y="323110"/>
                  </a:cubicBezTo>
                  <a:cubicBezTo>
                    <a:pt x="58142" y="309985"/>
                    <a:pt x="30609" y="302445"/>
                    <a:pt x="0" y="300490"/>
                  </a:cubicBezTo>
                  <a:cubicBezTo>
                    <a:pt x="26555" y="261532"/>
                    <a:pt x="48638" y="219363"/>
                    <a:pt x="63873" y="174820"/>
                  </a:cubicBezTo>
                  <a:cubicBezTo>
                    <a:pt x="65271" y="171469"/>
                    <a:pt x="66668" y="165465"/>
                    <a:pt x="66668" y="160299"/>
                  </a:cubicBezTo>
                  <a:cubicBezTo>
                    <a:pt x="88332" y="140052"/>
                    <a:pt x="97556" y="106540"/>
                    <a:pt x="98814" y="69398"/>
                  </a:cubicBezTo>
                  <a:cubicBezTo>
                    <a:pt x="108039" y="63393"/>
                    <a:pt x="115166" y="52362"/>
                    <a:pt x="120058" y="42588"/>
                  </a:cubicBezTo>
                  <a:cubicBezTo>
                    <a:pt x="134035" y="25972"/>
                    <a:pt x="150527" y="11310"/>
                    <a:pt x="169116" y="0"/>
                  </a:cubicBezTo>
                  <a:cubicBezTo>
                    <a:pt x="169675" y="9355"/>
                    <a:pt x="170374" y="18571"/>
                    <a:pt x="170653" y="27787"/>
                  </a:cubicBezTo>
                  <a:cubicBezTo>
                    <a:pt x="176244" y="82523"/>
                    <a:pt x="177502" y="155272"/>
                    <a:pt x="230193" y="186689"/>
                  </a:cubicBezTo>
                  <a:cubicBezTo>
                    <a:pt x="268210" y="201769"/>
                    <a:pt x="310279" y="188085"/>
                    <a:pt x="349413" y="185293"/>
                  </a:cubicBezTo>
                  <a:cubicBezTo>
                    <a:pt x="385752" y="181383"/>
                    <a:pt x="415941" y="178870"/>
                    <a:pt x="453958" y="1776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5" name="Google Shape;1975;p34"/>
            <p:cNvSpPr/>
            <p:nvPr/>
          </p:nvSpPr>
          <p:spPr>
            <a:xfrm>
              <a:off x="11512601" y="6705036"/>
              <a:ext cx="436827" cy="159567"/>
            </a:xfrm>
            <a:custGeom>
              <a:rect b="b" l="l" r="r" t="t"/>
              <a:pathLst>
                <a:path extrusionOk="0" h="159567" w="436827">
                  <a:moveTo>
                    <a:pt x="410490" y="9991"/>
                  </a:moveTo>
                  <a:cubicBezTo>
                    <a:pt x="425865" y="47552"/>
                    <a:pt x="447109" y="91676"/>
                    <a:pt x="431176" y="133007"/>
                  </a:cubicBezTo>
                  <a:cubicBezTo>
                    <a:pt x="370937" y="146691"/>
                    <a:pt x="309720" y="134124"/>
                    <a:pt x="248782" y="138732"/>
                  </a:cubicBezTo>
                  <a:cubicBezTo>
                    <a:pt x="190779" y="141804"/>
                    <a:pt x="133476" y="151858"/>
                    <a:pt x="76032" y="159258"/>
                  </a:cubicBezTo>
                  <a:cubicBezTo>
                    <a:pt x="16772" y="166100"/>
                    <a:pt x="12299" y="57605"/>
                    <a:pt x="0" y="16693"/>
                  </a:cubicBezTo>
                  <a:cubicBezTo>
                    <a:pt x="23480" y="21859"/>
                    <a:pt x="48359" y="13063"/>
                    <a:pt x="72119" y="11806"/>
                  </a:cubicBezTo>
                  <a:cubicBezTo>
                    <a:pt x="115586" y="3986"/>
                    <a:pt x="159053" y="2869"/>
                    <a:pt x="203079" y="4126"/>
                  </a:cubicBezTo>
                  <a:cubicBezTo>
                    <a:pt x="271564" y="6360"/>
                    <a:pt x="344102" y="-9837"/>
                    <a:pt x="410490" y="99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6" name="Google Shape;1976;p34"/>
            <p:cNvSpPr/>
            <p:nvPr/>
          </p:nvSpPr>
          <p:spPr>
            <a:xfrm>
              <a:off x="11358580" y="7159897"/>
              <a:ext cx="731670" cy="424064"/>
            </a:xfrm>
            <a:custGeom>
              <a:rect b="b" l="l" r="r" t="t"/>
              <a:pathLst>
                <a:path extrusionOk="0" h="424064" w="731670">
                  <a:moveTo>
                    <a:pt x="726499" y="196463"/>
                  </a:moveTo>
                  <a:cubicBezTo>
                    <a:pt x="728316" y="196463"/>
                    <a:pt x="729994" y="196324"/>
                    <a:pt x="731671" y="195905"/>
                  </a:cubicBezTo>
                  <a:cubicBezTo>
                    <a:pt x="721608" y="211823"/>
                    <a:pt x="712243" y="228300"/>
                    <a:pt x="701342" y="243520"/>
                  </a:cubicBezTo>
                  <a:cubicBezTo>
                    <a:pt x="693934" y="257204"/>
                    <a:pt x="674647" y="273820"/>
                    <a:pt x="670314" y="289738"/>
                  </a:cubicBezTo>
                  <a:cubicBezTo>
                    <a:pt x="636910" y="289599"/>
                    <a:pt x="603506" y="289180"/>
                    <a:pt x="570102" y="288202"/>
                  </a:cubicBezTo>
                  <a:cubicBezTo>
                    <a:pt x="502176" y="286806"/>
                    <a:pt x="433971" y="287923"/>
                    <a:pt x="366185" y="286806"/>
                  </a:cubicBezTo>
                  <a:cubicBezTo>
                    <a:pt x="357240" y="287364"/>
                    <a:pt x="344241" y="286247"/>
                    <a:pt x="329706" y="285130"/>
                  </a:cubicBezTo>
                  <a:cubicBezTo>
                    <a:pt x="282186" y="281500"/>
                    <a:pt x="219292" y="277869"/>
                    <a:pt x="238020" y="330651"/>
                  </a:cubicBezTo>
                  <a:cubicBezTo>
                    <a:pt x="223904" y="345452"/>
                    <a:pt x="209229" y="364023"/>
                    <a:pt x="205874" y="367374"/>
                  </a:cubicBezTo>
                  <a:cubicBezTo>
                    <a:pt x="190779" y="385806"/>
                    <a:pt x="176104" y="404656"/>
                    <a:pt x="162267" y="424065"/>
                  </a:cubicBezTo>
                  <a:cubicBezTo>
                    <a:pt x="160590" y="385806"/>
                    <a:pt x="153462" y="345172"/>
                    <a:pt x="122853" y="320039"/>
                  </a:cubicBezTo>
                  <a:cubicBezTo>
                    <a:pt x="87633" y="293508"/>
                    <a:pt x="43607" y="289040"/>
                    <a:pt x="0" y="289878"/>
                  </a:cubicBezTo>
                  <a:cubicBezTo>
                    <a:pt x="14396" y="266838"/>
                    <a:pt x="27673" y="243101"/>
                    <a:pt x="35081" y="216989"/>
                  </a:cubicBezTo>
                  <a:cubicBezTo>
                    <a:pt x="36199" y="211683"/>
                    <a:pt x="38435" y="203864"/>
                    <a:pt x="39274" y="196324"/>
                  </a:cubicBezTo>
                  <a:cubicBezTo>
                    <a:pt x="56745" y="191018"/>
                    <a:pt x="71140" y="182500"/>
                    <a:pt x="79526" y="169235"/>
                  </a:cubicBezTo>
                  <a:cubicBezTo>
                    <a:pt x="90148" y="147173"/>
                    <a:pt x="95320" y="118409"/>
                    <a:pt x="95879" y="87410"/>
                  </a:cubicBezTo>
                  <a:cubicBezTo>
                    <a:pt x="116424" y="80289"/>
                    <a:pt x="130680" y="55434"/>
                    <a:pt x="146893" y="41890"/>
                  </a:cubicBezTo>
                  <a:cubicBezTo>
                    <a:pt x="155279" y="29742"/>
                    <a:pt x="176803" y="15220"/>
                    <a:pt x="189941" y="0"/>
                  </a:cubicBezTo>
                  <a:cubicBezTo>
                    <a:pt x="191478" y="26391"/>
                    <a:pt x="195252" y="52781"/>
                    <a:pt x="197907" y="79032"/>
                  </a:cubicBezTo>
                  <a:cubicBezTo>
                    <a:pt x="204337" y="107098"/>
                    <a:pt x="194972" y="142565"/>
                    <a:pt x="216776" y="164627"/>
                  </a:cubicBezTo>
                  <a:cubicBezTo>
                    <a:pt x="234107" y="180406"/>
                    <a:pt x="258985" y="181383"/>
                    <a:pt x="280928" y="184874"/>
                  </a:cubicBezTo>
                  <a:cubicBezTo>
                    <a:pt x="319782" y="189901"/>
                    <a:pt x="358917" y="190738"/>
                    <a:pt x="397912" y="191157"/>
                  </a:cubicBezTo>
                  <a:cubicBezTo>
                    <a:pt x="463182" y="191995"/>
                    <a:pt x="528452" y="191995"/>
                    <a:pt x="593722" y="191995"/>
                  </a:cubicBezTo>
                  <a:cubicBezTo>
                    <a:pt x="618461" y="191995"/>
                    <a:pt x="643199" y="191995"/>
                    <a:pt x="667938" y="191995"/>
                  </a:cubicBezTo>
                  <a:cubicBezTo>
                    <a:pt x="677442" y="192135"/>
                    <a:pt x="686806" y="192274"/>
                    <a:pt x="696310" y="192274"/>
                  </a:cubicBezTo>
                  <a:cubicBezTo>
                    <a:pt x="701342" y="192274"/>
                    <a:pt x="706513" y="192274"/>
                    <a:pt x="711544" y="192274"/>
                  </a:cubicBezTo>
                  <a:cubicBezTo>
                    <a:pt x="716576" y="195207"/>
                    <a:pt x="721608" y="196463"/>
                    <a:pt x="726499" y="1964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7" name="Google Shape;1977;p34"/>
            <p:cNvSpPr/>
            <p:nvPr/>
          </p:nvSpPr>
          <p:spPr>
            <a:xfrm>
              <a:off x="11585838" y="7099990"/>
              <a:ext cx="480792" cy="190184"/>
            </a:xfrm>
            <a:custGeom>
              <a:rect b="b" l="l" r="r" t="t"/>
              <a:pathLst>
                <a:path extrusionOk="0" h="190184" w="480792">
                  <a:moveTo>
                    <a:pt x="480653" y="186275"/>
                  </a:moveTo>
                  <a:cubicBezTo>
                    <a:pt x="480792" y="187252"/>
                    <a:pt x="480792" y="188230"/>
                    <a:pt x="480792" y="189068"/>
                  </a:cubicBezTo>
                  <a:cubicBezTo>
                    <a:pt x="428940" y="190324"/>
                    <a:pt x="376947" y="190185"/>
                    <a:pt x="325094" y="189905"/>
                  </a:cubicBezTo>
                  <a:cubicBezTo>
                    <a:pt x="281487" y="189766"/>
                    <a:pt x="237741" y="189487"/>
                    <a:pt x="194134" y="190185"/>
                  </a:cubicBezTo>
                  <a:cubicBezTo>
                    <a:pt x="138927" y="189766"/>
                    <a:pt x="83160" y="191302"/>
                    <a:pt x="28652" y="181807"/>
                  </a:cubicBezTo>
                  <a:cubicBezTo>
                    <a:pt x="18728" y="128327"/>
                    <a:pt x="8107" y="75127"/>
                    <a:pt x="0" y="21508"/>
                  </a:cubicBezTo>
                  <a:cubicBezTo>
                    <a:pt x="138927" y="5730"/>
                    <a:pt x="279251" y="-1950"/>
                    <a:pt x="419156" y="424"/>
                  </a:cubicBezTo>
                  <a:cubicBezTo>
                    <a:pt x="437745" y="28909"/>
                    <a:pt x="440260" y="68704"/>
                    <a:pt x="452700" y="99703"/>
                  </a:cubicBezTo>
                  <a:cubicBezTo>
                    <a:pt x="461365" y="128607"/>
                    <a:pt x="477438" y="156114"/>
                    <a:pt x="480653" y="1862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8" name="Google Shape;1978;p34"/>
            <p:cNvSpPr/>
            <p:nvPr/>
          </p:nvSpPr>
          <p:spPr>
            <a:xfrm>
              <a:off x="11631681" y="7506605"/>
              <a:ext cx="560039" cy="188364"/>
            </a:xfrm>
            <a:custGeom>
              <a:rect b="b" l="l" r="r" t="t"/>
              <a:pathLst>
                <a:path extrusionOk="0" h="188364" w="560039">
                  <a:moveTo>
                    <a:pt x="540892" y="125111"/>
                  </a:moveTo>
                  <a:cubicBezTo>
                    <a:pt x="543827" y="143961"/>
                    <a:pt x="555148" y="166722"/>
                    <a:pt x="560039" y="188365"/>
                  </a:cubicBezTo>
                  <a:cubicBezTo>
                    <a:pt x="487222" y="183617"/>
                    <a:pt x="413705" y="173145"/>
                    <a:pt x="340748" y="175239"/>
                  </a:cubicBezTo>
                  <a:cubicBezTo>
                    <a:pt x="307903" y="173564"/>
                    <a:pt x="274639" y="173983"/>
                    <a:pt x="241235" y="174541"/>
                  </a:cubicBezTo>
                  <a:cubicBezTo>
                    <a:pt x="170793" y="175658"/>
                    <a:pt x="99932" y="176775"/>
                    <a:pt x="32426" y="156668"/>
                  </a:cubicBezTo>
                  <a:cubicBezTo>
                    <a:pt x="13138" y="106819"/>
                    <a:pt x="6709" y="53200"/>
                    <a:pt x="0" y="0"/>
                  </a:cubicBezTo>
                  <a:cubicBezTo>
                    <a:pt x="135852" y="4049"/>
                    <a:pt x="271844" y="4189"/>
                    <a:pt x="407835" y="6144"/>
                  </a:cubicBezTo>
                  <a:cubicBezTo>
                    <a:pt x="435089" y="7121"/>
                    <a:pt x="462623" y="6842"/>
                    <a:pt x="490157" y="6702"/>
                  </a:cubicBezTo>
                  <a:cubicBezTo>
                    <a:pt x="492114" y="6702"/>
                    <a:pt x="493930" y="6702"/>
                    <a:pt x="495887" y="6702"/>
                  </a:cubicBezTo>
                  <a:cubicBezTo>
                    <a:pt x="521604" y="40633"/>
                    <a:pt x="528452" y="85036"/>
                    <a:pt x="540892" y="1251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9" name="Google Shape;1979;p34"/>
            <p:cNvSpPr/>
            <p:nvPr/>
          </p:nvSpPr>
          <p:spPr>
            <a:xfrm>
              <a:off x="10670096" y="7525595"/>
              <a:ext cx="1527633" cy="467630"/>
            </a:xfrm>
            <a:custGeom>
              <a:rect b="b" l="l" r="r" t="t"/>
              <a:pathLst>
                <a:path extrusionOk="0" h="467630" w="1527633">
                  <a:moveTo>
                    <a:pt x="1492273" y="320457"/>
                  </a:moveTo>
                  <a:cubicBezTo>
                    <a:pt x="1493252" y="321016"/>
                    <a:pt x="1494090" y="321574"/>
                    <a:pt x="1495069" y="321993"/>
                  </a:cubicBezTo>
                  <a:cubicBezTo>
                    <a:pt x="1364388" y="319899"/>
                    <a:pt x="1233288" y="322971"/>
                    <a:pt x="1102887" y="326043"/>
                  </a:cubicBezTo>
                  <a:cubicBezTo>
                    <a:pt x="1063474" y="326043"/>
                    <a:pt x="988699" y="323948"/>
                    <a:pt x="1000439" y="371284"/>
                  </a:cubicBezTo>
                  <a:cubicBezTo>
                    <a:pt x="998902" y="385526"/>
                    <a:pt x="998762" y="399909"/>
                    <a:pt x="999741" y="414151"/>
                  </a:cubicBezTo>
                  <a:cubicBezTo>
                    <a:pt x="988000" y="425880"/>
                    <a:pt x="976819" y="438308"/>
                    <a:pt x="966057" y="451014"/>
                  </a:cubicBezTo>
                  <a:cubicBezTo>
                    <a:pt x="959069" y="418340"/>
                    <a:pt x="953618" y="385107"/>
                    <a:pt x="942577" y="353969"/>
                  </a:cubicBezTo>
                  <a:cubicBezTo>
                    <a:pt x="918677" y="321854"/>
                    <a:pt x="877027" y="324367"/>
                    <a:pt x="838032" y="326880"/>
                  </a:cubicBezTo>
                  <a:cubicBezTo>
                    <a:pt x="822798" y="327858"/>
                    <a:pt x="807843" y="328835"/>
                    <a:pt x="794565" y="327858"/>
                  </a:cubicBezTo>
                  <a:cubicBezTo>
                    <a:pt x="757807" y="328835"/>
                    <a:pt x="720909" y="333164"/>
                    <a:pt x="684710" y="339168"/>
                  </a:cubicBezTo>
                  <a:cubicBezTo>
                    <a:pt x="673389" y="340983"/>
                    <a:pt x="663605" y="349082"/>
                    <a:pt x="660111" y="360672"/>
                  </a:cubicBezTo>
                  <a:cubicBezTo>
                    <a:pt x="651166" y="351456"/>
                    <a:pt x="645016" y="357460"/>
                    <a:pt x="640824" y="371842"/>
                  </a:cubicBezTo>
                  <a:cubicBezTo>
                    <a:pt x="615806" y="388319"/>
                    <a:pt x="587293" y="428533"/>
                    <a:pt x="568705" y="457158"/>
                  </a:cubicBezTo>
                  <a:cubicBezTo>
                    <a:pt x="567726" y="442357"/>
                    <a:pt x="566468" y="427556"/>
                    <a:pt x="565211" y="412894"/>
                  </a:cubicBezTo>
                  <a:cubicBezTo>
                    <a:pt x="563394" y="392089"/>
                    <a:pt x="563394" y="368351"/>
                    <a:pt x="552632" y="351177"/>
                  </a:cubicBezTo>
                  <a:cubicBezTo>
                    <a:pt x="532226" y="320597"/>
                    <a:pt x="496586" y="329254"/>
                    <a:pt x="468493" y="324786"/>
                  </a:cubicBezTo>
                  <a:cubicBezTo>
                    <a:pt x="424327" y="320457"/>
                    <a:pt x="373173" y="320457"/>
                    <a:pt x="327610" y="320597"/>
                  </a:cubicBezTo>
                  <a:cubicBezTo>
                    <a:pt x="319783" y="321854"/>
                    <a:pt x="308043" y="321156"/>
                    <a:pt x="295324" y="320457"/>
                  </a:cubicBezTo>
                  <a:cubicBezTo>
                    <a:pt x="264296" y="318642"/>
                    <a:pt x="226839" y="316827"/>
                    <a:pt x="219990" y="344753"/>
                  </a:cubicBezTo>
                  <a:cubicBezTo>
                    <a:pt x="216776" y="333862"/>
                    <a:pt x="204337" y="331209"/>
                    <a:pt x="202380" y="344195"/>
                  </a:cubicBezTo>
                  <a:cubicBezTo>
                    <a:pt x="201681" y="358019"/>
                    <a:pt x="202100" y="372122"/>
                    <a:pt x="202939" y="386364"/>
                  </a:cubicBezTo>
                  <a:cubicBezTo>
                    <a:pt x="178061" y="410381"/>
                    <a:pt x="158074" y="439145"/>
                    <a:pt x="138088" y="467630"/>
                  </a:cubicBezTo>
                  <a:cubicBezTo>
                    <a:pt x="134873" y="426159"/>
                    <a:pt x="137250" y="378265"/>
                    <a:pt x="108458" y="353969"/>
                  </a:cubicBezTo>
                  <a:cubicBezTo>
                    <a:pt x="74635" y="333583"/>
                    <a:pt x="37457" y="328277"/>
                    <a:pt x="0" y="326601"/>
                  </a:cubicBezTo>
                  <a:cubicBezTo>
                    <a:pt x="2935" y="320597"/>
                    <a:pt x="6290" y="311381"/>
                    <a:pt x="5730" y="304120"/>
                  </a:cubicBezTo>
                  <a:cubicBezTo>
                    <a:pt x="6010" y="304260"/>
                    <a:pt x="6290" y="304539"/>
                    <a:pt x="6709" y="304679"/>
                  </a:cubicBezTo>
                  <a:cubicBezTo>
                    <a:pt x="39134" y="318503"/>
                    <a:pt x="46961" y="271446"/>
                    <a:pt x="59680" y="251618"/>
                  </a:cubicBezTo>
                  <a:cubicBezTo>
                    <a:pt x="67926" y="234723"/>
                    <a:pt x="78129" y="218525"/>
                    <a:pt x="84278" y="200652"/>
                  </a:cubicBezTo>
                  <a:cubicBezTo>
                    <a:pt x="85536" y="198558"/>
                    <a:pt x="85117" y="195346"/>
                    <a:pt x="82042" y="194648"/>
                  </a:cubicBezTo>
                  <a:cubicBezTo>
                    <a:pt x="81483" y="194369"/>
                    <a:pt x="80924" y="194229"/>
                    <a:pt x="80505" y="194090"/>
                  </a:cubicBezTo>
                  <a:cubicBezTo>
                    <a:pt x="90847" y="169933"/>
                    <a:pt x="97836" y="131115"/>
                    <a:pt x="99792" y="90063"/>
                  </a:cubicBezTo>
                  <a:cubicBezTo>
                    <a:pt x="107619" y="84059"/>
                    <a:pt x="113210" y="72330"/>
                    <a:pt x="118102" y="64371"/>
                  </a:cubicBezTo>
                  <a:cubicBezTo>
                    <a:pt x="133196" y="41611"/>
                    <a:pt x="148710" y="18711"/>
                    <a:pt x="168836" y="0"/>
                  </a:cubicBezTo>
                  <a:cubicBezTo>
                    <a:pt x="166321" y="30300"/>
                    <a:pt x="164643" y="60740"/>
                    <a:pt x="163665" y="91180"/>
                  </a:cubicBezTo>
                  <a:cubicBezTo>
                    <a:pt x="158214" y="187108"/>
                    <a:pt x="168417" y="252456"/>
                    <a:pt x="280369" y="256226"/>
                  </a:cubicBezTo>
                  <a:cubicBezTo>
                    <a:pt x="288475" y="256645"/>
                    <a:pt x="296442" y="256785"/>
                    <a:pt x="304549" y="256785"/>
                  </a:cubicBezTo>
                  <a:cubicBezTo>
                    <a:pt x="334598" y="256785"/>
                    <a:pt x="364787" y="253992"/>
                    <a:pt x="394557" y="250222"/>
                  </a:cubicBezTo>
                  <a:cubicBezTo>
                    <a:pt x="399729" y="249524"/>
                    <a:pt x="404900" y="248546"/>
                    <a:pt x="410071" y="247290"/>
                  </a:cubicBezTo>
                  <a:cubicBezTo>
                    <a:pt x="405319" y="253713"/>
                    <a:pt x="400567" y="259857"/>
                    <a:pt x="395396" y="265442"/>
                  </a:cubicBezTo>
                  <a:cubicBezTo>
                    <a:pt x="383236" y="278568"/>
                    <a:pt x="362551" y="298954"/>
                    <a:pt x="383656" y="315151"/>
                  </a:cubicBezTo>
                  <a:cubicBezTo>
                    <a:pt x="408534" y="331209"/>
                    <a:pt x="420833" y="298116"/>
                    <a:pt x="429638" y="280383"/>
                  </a:cubicBezTo>
                  <a:cubicBezTo>
                    <a:pt x="433272" y="266978"/>
                    <a:pt x="480094" y="205260"/>
                    <a:pt x="461784" y="196882"/>
                  </a:cubicBezTo>
                  <a:cubicBezTo>
                    <a:pt x="469891" y="177892"/>
                    <a:pt x="474363" y="157366"/>
                    <a:pt x="476600" y="136002"/>
                  </a:cubicBezTo>
                  <a:cubicBezTo>
                    <a:pt x="479814" y="134746"/>
                    <a:pt x="482749" y="132512"/>
                    <a:pt x="484846" y="129300"/>
                  </a:cubicBezTo>
                  <a:cubicBezTo>
                    <a:pt x="508326" y="96347"/>
                    <a:pt x="529710" y="61019"/>
                    <a:pt x="555846" y="30021"/>
                  </a:cubicBezTo>
                  <a:cubicBezTo>
                    <a:pt x="552213" y="76240"/>
                    <a:pt x="553890" y="123017"/>
                    <a:pt x="557943" y="169095"/>
                  </a:cubicBezTo>
                  <a:cubicBezTo>
                    <a:pt x="563813" y="259298"/>
                    <a:pt x="682054" y="250501"/>
                    <a:pt x="748443" y="254970"/>
                  </a:cubicBezTo>
                  <a:cubicBezTo>
                    <a:pt x="751517" y="255388"/>
                    <a:pt x="754453" y="255668"/>
                    <a:pt x="757388" y="255807"/>
                  </a:cubicBezTo>
                  <a:cubicBezTo>
                    <a:pt x="750400" y="266140"/>
                    <a:pt x="744809" y="274379"/>
                    <a:pt x="741874" y="277032"/>
                  </a:cubicBezTo>
                  <a:cubicBezTo>
                    <a:pt x="728736" y="289180"/>
                    <a:pt x="716157" y="310264"/>
                    <a:pt x="734885" y="323669"/>
                  </a:cubicBezTo>
                  <a:cubicBezTo>
                    <a:pt x="765355" y="341961"/>
                    <a:pt x="779471" y="296999"/>
                    <a:pt x="790093" y="276333"/>
                  </a:cubicBezTo>
                  <a:cubicBezTo>
                    <a:pt x="794565" y="264744"/>
                    <a:pt x="799877" y="253573"/>
                    <a:pt x="805327" y="242403"/>
                  </a:cubicBezTo>
                  <a:cubicBezTo>
                    <a:pt x="841806" y="214616"/>
                    <a:pt x="849353" y="149826"/>
                    <a:pt x="850891" y="99419"/>
                  </a:cubicBezTo>
                  <a:cubicBezTo>
                    <a:pt x="869200" y="107796"/>
                    <a:pt x="879403" y="86572"/>
                    <a:pt x="885273" y="72051"/>
                  </a:cubicBezTo>
                  <a:cubicBezTo>
                    <a:pt x="896734" y="47894"/>
                    <a:pt x="911828" y="25413"/>
                    <a:pt x="926224" y="2793"/>
                  </a:cubicBezTo>
                  <a:cubicBezTo>
                    <a:pt x="925525" y="50547"/>
                    <a:pt x="931815" y="98581"/>
                    <a:pt x="938803" y="145777"/>
                  </a:cubicBezTo>
                  <a:cubicBezTo>
                    <a:pt x="947469" y="216710"/>
                    <a:pt x="1058162" y="210566"/>
                    <a:pt x="1112531" y="216012"/>
                  </a:cubicBezTo>
                  <a:cubicBezTo>
                    <a:pt x="1206174" y="219084"/>
                    <a:pt x="1300236" y="216850"/>
                    <a:pt x="1393879" y="220899"/>
                  </a:cubicBezTo>
                  <a:cubicBezTo>
                    <a:pt x="1438463" y="225647"/>
                    <a:pt x="1482909" y="230255"/>
                    <a:pt x="1527634" y="232908"/>
                  </a:cubicBezTo>
                  <a:cubicBezTo>
                    <a:pt x="1513098" y="250920"/>
                    <a:pt x="1500519" y="270748"/>
                    <a:pt x="1486683" y="289040"/>
                  </a:cubicBezTo>
                  <a:cubicBezTo>
                    <a:pt x="1478576" y="298954"/>
                    <a:pt x="1481232" y="314314"/>
                    <a:pt x="1492273" y="3204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0" name="Google Shape;1980;p34"/>
            <p:cNvSpPr/>
            <p:nvPr/>
          </p:nvSpPr>
          <p:spPr>
            <a:xfrm>
              <a:off x="11717776" y="7914229"/>
              <a:ext cx="620837" cy="209177"/>
            </a:xfrm>
            <a:custGeom>
              <a:rect b="b" l="l" r="r" t="t"/>
              <a:pathLst>
                <a:path extrusionOk="0" h="209177" w="620837">
                  <a:moveTo>
                    <a:pt x="613011" y="189726"/>
                  </a:moveTo>
                  <a:cubicBezTo>
                    <a:pt x="615107" y="196288"/>
                    <a:pt x="618042" y="202711"/>
                    <a:pt x="620837" y="209135"/>
                  </a:cubicBezTo>
                  <a:cubicBezTo>
                    <a:pt x="553470" y="208297"/>
                    <a:pt x="485964" y="208855"/>
                    <a:pt x="418597" y="207040"/>
                  </a:cubicBezTo>
                  <a:cubicBezTo>
                    <a:pt x="398611" y="205644"/>
                    <a:pt x="378624" y="205085"/>
                    <a:pt x="358638" y="205085"/>
                  </a:cubicBezTo>
                  <a:cubicBezTo>
                    <a:pt x="330545" y="205085"/>
                    <a:pt x="302172" y="206202"/>
                    <a:pt x="273940" y="207180"/>
                  </a:cubicBezTo>
                  <a:cubicBezTo>
                    <a:pt x="210347" y="209414"/>
                    <a:pt x="146614" y="211648"/>
                    <a:pt x="83999" y="202711"/>
                  </a:cubicBezTo>
                  <a:cubicBezTo>
                    <a:pt x="64711" y="198383"/>
                    <a:pt x="59540" y="182046"/>
                    <a:pt x="53390" y="168641"/>
                  </a:cubicBezTo>
                  <a:cubicBezTo>
                    <a:pt x="31727" y="118233"/>
                    <a:pt x="15794" y="61543"/>
                    <a:pt x="0" y="6108"/>
                  </a:cubicBezTo>
                  <a:cubicBezTo>
                    <a:pt x="146753" y="-873"/>
                    <a:pt x="293787" y="-175"/>
                    <a:pt x="440680" y="244"/>
                  </a:cubicBezTo>
                  <a:cubicBezTo>
                    <a:pt x="473105" y="1082"/>
                    <a:pt x="505950" y="663"/>
                    <a:pt x="538795" y="1361"/>
                  </a:cubicBezTo>
                  <a:cubicBezTo>
                    <a:pt x="574016" y="58890"/>
                    <a:pt x="586175" y="128008"/>
                    <a:pt x="613011" y="1897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1" name="Google Shape;1981;p34"/>
            <p:cNvSpPr/>
            <p:nvPr/>
          </p:nvSpPr>
          <p:spPr>
            <a:xfrm>
              <a:off x="11168080" y="7931787"/>
              <a:ext cx="1175285" cy="504074"/>
            </a:xfrm>
            <a:custGeom>
              <a:rect b="b" l="l" r="r" t="t"/>
              <a:pathLst>
                <a:path extrusionOk="0" h="504074" w="1175285">
                  <a:moveTo>
                    <a:pt x="1138947" y="257623"/>
                  </a:moveTo>
                  <a:cubicBezTo>
                    <a:pt x="1152085" y="258181"/>
                    <a:pt x="1164244" y="258600"/>
                    <a:pt x="1175286" y="258879"/>
                  </a:cubicBezTo>
                  <a:cubicBezTo>
                    <a:pt x="1154181" y="287783"/>
                    <a:pt x="1137829" y="320178"/>
                    <a:pt x="1113230" y="347267"/>
                  </a:cubicBezTo>
                  <a:cubicBezTo>
                    <a:pt x="1099253" y="346429"/>
                    <a:pt x="1085277" y="345731"/>
                    <a:pt x="1071300" y="345172"/>
                  </a:cubicBezTo>
                  <a:cubicBezTo>
                    <a:pt x="1024759" y="345033"/>
                    <a:pt x="845859" y="327160"/>
                    <a:pt x="829646" y="376171"/>
                  </a:cubicBezTo>
                  <a:cubicBezTo>
                    <a:pt x="828948" y="376590"/>
                    <a:pt x="828248" y="377148"/>
                    <a:pt x="827550" y="377707"/>
                  </a:cubicBezTo>
                  <a:cubicBezTo>
                    <a:pt x="825873" y="379522"/>
                    <a:pt x="825034" y="381756"/>
                    <a:pt x="825034" y="383990"/>
                  </a:cubicBezTo>
                  <a:lnTo>
                    <a:pt x="825034" y="383990"/>
                  </a:lnTo>
                  <a:cubicBezTo>
                    <a:pt x="825313" y="390832"/>
                    <a:pt x="825733" y="397674"/>
                    <a:pt x="826292" y="404377"/>
                  </a:cubicBezTo>
                  <a:cubicBezTo>
                    <a:pt x="798479" y="428394"/>
                    <a:pt x="756409" y="489413"/>
                    <a:pt x="741594" y="504075"/>
                  </a:cubicBezTo>
                  <a:cubicBezTo>
                    <a:pt x="738380" y="480197"/>
                    <a:pt x="732230" y="456599"/>
                    <a:pt x="726919" y="433141"/>
                  </a:cubicBezTo>
                  <a:cubicBezTo>
                    <a:pt x="723145" y="418899"/>
                    <a:pt x="722586" y="395021"/>
                    <a:pt x="715458" y="380360"/>
                  </a:cubicBezTo>
                  <a:cubicBezTo>
                    <a:pt x="701482" y="352852"/>
                    <a:pt x="667938" y="347267"/>
                    <a:pt x="639985" y="344195"/>
                  </a:cubicBezTo>
                  <a:cubicBezTo>
                    <a:pt x="591487" y="340704"/>
                    <a:pt x="542708" y="340983"/>
                    <a:pt x="493930" y="341123"/>
                  </a:cubicBezTo>
                  <a:cubicBezTo>
                    <a:pt x="473385" y="341263"/>
                    <a:pt x="452699" y="341263"/>
                    <a:pt x="432154" y="341123"/>
                  </a:cubicBezTo>
                  <a:cubicBezTo>
                    <a:pt x="395116" y="341542"/>
                    <a:pt x="358078" y="344754"/>
                    <a:pt x="321320" y="349780"/>
                  </a:cubicBezTo>
                  <a:cubicBezTo>
                    <a:pt x="304409" y="352433"/>
                    <a:pt x="292109" y="367933"/>
                    <a:pt x="294485" y="385107"/>
                  </a:cubicBezTo>
                  <a:cubicBezTo>
                    <a:pt x="295603" y="393346"/>
                    <a:pt x="300076" y="400886"/>
                    <a:pt x="306645" y="405913"/>
                  </a:cubicBezTo>
                  <a:cubicBezTo>
                    <a:pt x="291690" y="404098"/>
                    <a:pt x="258705" y="454645"/>
                    <a:pt x="251298" y="461766"/>
                  </a:cubicBezTo>
                  <a:cubicBezTo>
                    <a:pt x="250459" y="462883"/>
                    <a:pt x="249760" y="464000"/>
                    <a:pt x="249062" y="465257"/>
                  </a:cubicBezTo>
                  <a:cubicBezTo>
                    <a:pt x="243890" y="442497"/>
                    <a:pt x="238999" y="421552"/>
                    <a:pt x="236762" y="404098"/>
                  </a:cubicBezTo>
                  <a:cubicBezTo>
                    <a:pt x="232569" y="341542"/>
                    <a:pt x="160869" y="335119"/>
                    <a:pt x="111532" y="331209"/>
                  </a:cubicBezTo>
                  <a:cubicBezTo>
                    <a:pt x="74355" y="328556"/>
                    <a:pt x="37178" y="328416"/>
                    <a:pt x="0" y="330092"/>
                  </a:cubicBezTo>
                  <a:cubicBezTo>
                    <a:pt x="9085" y="313476"/>
                    <a:pt x="18449" y="296999"/>
                    <a:pt x="27813" y="280383"/>
                  </a:cubicBezTo>
                  <a:cubicBezTo>
                    <a:pt x="40672" y="257762"/>
                    <a:pt x="53111" y="235142"/>
                    <a:pt x="64991" y="212102"/>
                  </a:cubicBezTo>
                  <a:cubicBezTo>
                    <a:pt x="68625" y="205540"/>
                    <a:pt x="68625" y="197720"/>
                    <a:pt x="65550" y="191437"/>
                  </a:cubicBezTo>
                  <a:cubicBezTo>
                    <a:pt x="71420" y="169514"/>
                    <a:pt x="71560" y="141029"/>
                    <a:pt x="71560" y="116314"/>
                  </a:cubicBezTo>
                  <a:cubicBezTo>
                    <a:pt x="76452" y="103747"/>
                    <a:pt x="82182" y="91460"/>
                    <a:pt x="87912" y="79311"/>
                  </a:cubicBezTo>
                  <a:cubicBezTo>
                    <a:pt x="101749" y="51525"/>
                    <a:pt x="117263" y="24017"/>
                    <a:pt x="136970" y="0"/>
                  </a:cubicBezTo>
                  <a:cubicBezTo>
                    <a:pt x="131799" y="52362"/>
                    <a:pt x="134594" y="128323"/>
                    <a:pt x="134873" y="139074"/>
                  </a:cubicBezTo>
                  <a:cubicBezTo>
                    <a:pt x="130121" y="207355"/>
                    <a:pt x="195811" y="218386"/>
                    <a:pt x="246825" y="221039"/>
                  </a:cubicBezTo>
                  <a:cubicBezTo>
                    <a:pt x="295184" y="223692"/>
                    <a:pt x="344102" y="228021"/>
                    <a:pt x="393160" y="228579"/>
                  </a:cubicBezTo>
                  <a:cubicBezTo>
                    <a:pt x="396514" y="228998"/>
                    <a:pt x="399868" y="229277"/>
                    <a:pt x="403083" y="229417"/>
                  </a:cubicBezTo>
                  <a:cubicBezTo>
                    <a:pt x="378484" y="259438"/>
                    <a:pt x="354724" y="295463"/>
                    <a:pt x="348854" y="304260"/>
                  </a:cubicBezTo>
                  <a:cubicBezTo>
                    <a:pt x="342564" y="314174"/>
                    <a:pt x="347596" y="328556"/>
                    <a:pt x="358358" y="332885"/>
                  </a:cubicBezTo>
                  <a:cubicBezTo>
                    <a:pt x="368002" y="336934"/>
                    <a:pt x="380860" y="332466"/>
                    <a:pt x="384634" y="322273"/>
                  </a:cubicBezTo>
                  <a:cubicBezTo>
                    <a:pt x="396095" y="288342"/>
                    <a:pt x="414544" y="257483"/>
                    <a:pt x="434251" y="227741"/>
                  </a:cubicBezTo>
                  <a:cubicBezTo>
                    <a:pt x="495328" y="215035"/>
                    <a:pt x="491973" y="146196"/>
                    <a:pt x="476320" y="79311"/>
                  </a:cubicBezTo>
                  <a:cubicBezTo>
                    <a:pt x="477438" y="77077"/>
                    <a:pt x="478696" y="75122"/>
                    <a:pt x="480094" y="73447"/>
                  </a:cubicBezTo>
                  <a:cubicBezTo>
                    <a:pt x="487920" y="60880"/>
                    <a:pt x="496027" y="48453"/>
                    <a:pt x="504692" y="36305"/>
                  </a:cubicBezTo>
                  <a:cubicBezTo>
                    <a:pt x="511122" y="80568"/>
                    <a:pt x="525098" y="124692"/>
                    <a:pt x="536419" y="167978"/>
                  </a:cubicBezTo>
                  <a:cubicBezTo>
                    <a:pt x="550396" y="262091"/>
                    <a:pt x="685269" y="257343"/>
                    <a:pt x="775557" y="254690"/>
                  </a:cubicBezTo>
                  <a:cubicBezTo>
                    <a:pt x="848934" y="252317"/>
                    <a:pt x="922311" y="253992"/>
                    <a:pt x="995687" y="255668"/>
                  </a:cubicBezTo>
                  <a:cubicBezTo>
                    <a:pt x="1043347" y="256645"/>
                    <a:pt x="1091147" y="257623"/>
                    <a:pt x="1138947" y="2576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2" name="Google Shape;1982;p34"/>
            <p:cNvSpPr/>
            <p:nvPr/>
          </p:nvSpPr>
          <p:spPr>
            <a:xfrm>
              <a:off x="12024981" y="8336959"/>
              <a:ext cx="405179" cy="209046"/>
            </a:xfrm>
            <a:custGeom>
              <a:rect b="b" l="l" r="r" t="t"/>
              <a:pathLst>
                <a:path extrusionOk="0" h="209046" w="405179">
                  <a:moveTo>
                    <a:pt x="405179" y="208654"/>
                  </a:moveTo>
                  <a:cubicBezTo>
                    <a:pt x="381978" y="209352"/>
                    <a:pt x="358638" y="208934"/>
                    <a:pt x="335437" y="208794"/>
                  </a:cubicBezTo>
                  <a:cubicBezTo>
                    <a:pt x="286519" y="209352"/>
                    <a:pt x="238160" y="204047"/>
                    <a:pt x="189382" y="202511"/>
                  </a:cubicBezTo>
                  <a:cubicBezTo>
                    <a:pt x="138927" y="200276"/>
                    <a:pt x="83719" y="204884"/>
                    <a:pt x="38156" y="179890"/>
                  </a:cubicBezTo>
                  <a:cubicBezTo>
                    <a:pt x="4473" y="132554"/>
                    <a:pt x="18449" y="65251"/>
                    <a:pt x="0" y="11214"/>
                  </a:cubicBezTo>
                  <a:cubicBezTo>
                    <a:pt x="114747" y="-8335"/>
                    <a:pt x="232988" y="881"/>
                    <a:pt x="348155" y="14565"/>
                  </a:cubicBezTo>
                  <a:cubicBezTo>
                    <a:pt x="355563" y="17218"/>
                    <a:pt x="367582" y="15821"/>
                    <a:pt x="369399" y="25037"/>
                  </a:cubicBezTo>
                  <a:cubicBezTo>
                    <a:pt x="388827" y="83823"/>
                    <a:pt x="405179" y="146378"/>
                    <a:pt x="405179" y="2086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3" name="Google Shape;1983;p34"/>
            <p:cNvSpPr/>
            <p:nvPr/>
          </p:nvSpPr>
          <p:spPr>
            <a:xfrm>
              <a:off x="11832524" y="8379590"/>
              <a:ext cx="604345" cy="366536"/>
            </a:xfrm>
            <a:custGeom>
              <a:rect b="b" l="l" r="r" t="t"/>
              <a:pathLst>
                <a:path extrusionOk="0" h="366536" w="604345">
                  <a:moveTo>
                    <a:pt x="593443" y="229696"/>
                  </a:moveTo>
                  <a:cubicBezTo>
                    <a:pt x="597217" y="229696"/>
                    <a:pt x="600851" y="229556"/>
                    <a:pt x="604345" y="229137"/>
                  </a:cubicBezTo>
                  <a:cubicBezTo>
                    <a:pt x="575134" y="266140"/>
                    <a:pt x="553051" y="308589"/>
                    <a:pt x="531248" y="350478"/>
                  </a:cubicBezTo>
                  <a:cubicBezTo>
                    <a:pt x="528313" y="355505"/>
                    <a:pt x="527194" y="361090"/>
                    <a:pt x="527894" y="366536"/>
                  </a:cubicBezTo>
                  <a:cubicBezTo>
                    <a:pt x="360175" y="362487"/>
                    <a:pt x="192317" y="355505"/>
                    <a:pt x="24599" y="352433"/>
                  </a:cubicBezTo>
                  <a:cubicBezTo>
                    <a:pt x="16353" y="351456"/>
                    <a:pt x="8247" y="350758"/>
                    <a:pt x="0" y="350059"/>
                  </a:cubicBezTo>
                  <a:cubicBezTo>
                    <a:pt x="2376" y="344753"/>
                    <a:pt x="4193" y="339168"/>
                    <a:pt x="5311" y="333862"/>
                  </a:cubicBezTo>
                  <a:cubicBezTo>
                    <a:pt x="20685" y="289878"/>
                    <a:pt x="41790" y="247988"/>
                    <a:pt x="55207" y="203305"/>
                  </a:cubicBezTo>
                  <a:cubicBezTo>
                    <a:pt x="55487" y="202328"/>
                    <a:pt x="55767" y="201351"/>
                    <a:pt x="56046" y="200373"/>
                  </a:cubicBezTo>
                  <a:cubicBezTo>
                    <a:pt x="70023" y="177473"/>
                    <a:pt x="75753" y="146056"/>
                    <a:pt x="77989" y="118548"/>
                  </a:cubicBezTo>
                  <a:cubicBezTo>
                    <a:pt x="99094" y="118269"/>
                    <a:pt x="110694" y="85595"/>
                    <a:pt x="121596" y="68560"/>
                  </a:cubicBezTo>
                  <a:cubicBezTo>
                    <a:pt x="135572" y="45381"/>
                    <a:pt x="150807" y="23039"/>
                    <a:pt x="164923" y="0"/>
                  </a:cubicBezTo>
                  <a:cubicBezTo>
                    <a:pt x="166041" y="17314"/>
                    <a:pt x="166880" y="34768"/>
                    <a:pt x="166460" y="53200"/>
                  </a:cubicBezTo>
                  <a:cubicBezTo>
                    <a:pt x="168557" y="87410"/>
                    <a:pt x="163665" y="127904"/>
                    <a:pt x="179040" y="159461"/>
                  </a:cubicBezTo>
                  <a:cubicBezTo>
                    <a:pt x="176803" y="159461"/>
                    <a:pt x="174707" y="159880"/>
                    <a:pt x="172610" y="160857"/>
                  </a:cubicBezTo>
                  <a:cubicBezTo>
                    <a:pt x="152764" y="177334"/>
                    <a:pt x="146334" y="209030"/>
                    <a:pt x="130820" y="230115"/>
                  </a:cubicBezTo>
                  <a:cubicBezTo>
                    <a:pt x="118940" y="251060"/>
                    <a:pt x="106222" y="271446"/>
                    <a:pt x="92944" y="291553"/>
                  </a:cubicBezTo>
                  <a:cubicBezTo>
                    <a:pt x="80785" y="305377"/>
                    <a:pt x="72119" y="323669"/>
                    <a:pt x="89310" y="337772"/>
                  </a:cubicBezTo>
                  <a:cubicBezTo>
                    <a:pt x="95181" y="341681"/>
                    <a:pt x="100352" y="343217"/>
                    <a:pt x="105104" y="343217"/>
                  </a:cubicBezTo>
                  <a:cubicBezTo>
                    <a:pt x="126488" y="343217"/>
                    <a:pt x="136830" y="309147"/>
                    <a:pt x="145636" y="290995"/>
                  </a:cubicBezTo>
                  <a:cubicBezTo>
                    <a:pt x="161848" y="254411"/>
                    <a:pt x="183512" y="219224"/>
                    <a:pt x="195532" y="181243"/>
                  </a:cubicBezTo>
                  <a:cubicBezTo>
                    <a:pt x="253115" y="224529"/>
                    <a:pt x="332082" y="216152"/>
                    <a:pt x="400288" y="221039"/>
                  </a:cubicBezTo>
                  <a:cubicBezTo>
                    <a:pt x="458989" y="227322"/>
                    <a:pt x="518110" y="228858"/>
                    <a:pt x="577091" y="228718"/>
                  </a:cubicBezTo>
                  <a:cubicBezTo>
                    <a:pt x="582821" y="229277"/>
                    <a:pt x="588412" y="229696"/>
                    <a:pt x="593443" y="2296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4" name="Google Shape;1984;p34"/>
            <p:cNvSpPr/>
            <p:nvPr/>
          </p:nvSpPr>
          <p:spPr>
            <a:xfrm>
              <a:off x="11508408" y="8335745"/>
              <a:ext cx="340316" cy="213777"/>
            </a:xfrm>
            <a:custGeom>
              <a:rect b="b" l="l" r="r" t="t"/>
              <a:pathLst>
                <a:path extrusionOk="0" h="213777" w="340316">
                  <a:moveTo>
                    <a:pt x="318525" y="7401"/>
                  </a:moveTo>
                  <a:cubicBezTo>
                    <a:pt x="329706" y="74843"/>
                    <a:pt x="358078" y="148290"/>
                    <a:pt x="324255" y="213778"/>
                  </a:cubicBezTo>
                  <a:cubicBezTo>
                    <a:pt x="240815" y="204283"/>
                    <a:pt x="156677" y="205400"/>
                    <a:pt x="73237" y="196324"/>
                  </a:cubicBezTo>
                  <a:cubicBezTo>
                    <a:pt x="41650" y="194648"/>
                    <a:pt x="45144" y="156668"/>
                    <a:pt x="35640" y="133908"/>
                  </a:cubicBezTo>
                  <a:cubicBezTo>
                    <a:pt x="22781" y="91878"/>
                    <a:pt x="13697" y="48732"/>
                    <a:pt x="0" y="6842"/>
                  </a:cubicBezTo>
                  <a:cubicBezTo>
                    <a:pt x="41930" y="977"/>
                    <a:pt x="83999" y="0"/>
                    <a:pt x="126208" y="0"/>
                  </a:cubicBezTo>
                  <a:cubicBezTo>
                    <a:pt x="143818" y="0"/>
                    <a:pt x="161429" y="140"/>
                    <a:pt x="179039" y="140"/>
                  </a:cubicBezTo>
                  <a:cubicBezTo>
                    <a:pt x="191758" y="419"/>
                    <a:pt x="204756" y="419"/>
                    <a:pt x="217614" y="279"/>
                  </a:cubicBezTo>
                  <a:cubicBezTo>
                    <a:pt x="251717" y="279"/>
                    <a:pt x="285680" y="0"/>
                    <a:pt x="318525" y="74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5" name="Google Shape;1985;p34"/>
            <p:cNvSpPr/>
            <p:nvPr/>
          </p:nvSpPr>
          <p:spPr>
            <a:xfrm>
              <a:off x="11453760" y="8558180"/>
              <a:ext cx="391202" cy="170631"/>
            </a:xfrm>
            <a:custGeom>
              <a:rect b="b" l="l" r="r" t="t"/>
              <a:pathLst>
                <a:path extrusionOk="0" h="170631" w="391202">
                  <a:moveTo>
                    <a:pt x="391203" y="52921"/>
                  </a:moveTo>
                  <a:cubicBezTo>
                    <a:pt x="387289" y="60601"/>
                    <a:pt x="383376" y="68141"/>
                    <a:pt x="379323" y="75681"/>
                  </a:cubicBezTo>
                  <a:cubicBezTo>
                    <a:pt x="365486" y="101513"/>
                    <a:pt x="351509" y="127206"/>
                    <a:pt x="336275" y="152340"/>
                  </a:cubicBezTo>
                  <a:cubicBezTo>
                    <a:pt x="332362" y="157087"/>
                    <a:pt x="330685" y="162952"/>
                    <a:pt x="330964" y="168677"/>
                  </a:cubicBezTo>
                  <a:cubicBezTo>
                    <a:pt x="290712" y="167280"/>
                    <a:pt x="250459" y="168118"/>
                    <a:pt x="210207" y="170631"/>
                  </a:cubicBezTo>
                  <a:cubicBezTo>
                    <a:pt x="213981" y="166023"/>
                    <a:pt x="218453" y="161974"/>
                    <a:pt x="223484" y="158483"/>
                  </a:cubicBezTo>
                  <a:cubicBezTo>
                    <a:pt x="176803" y="160717"/>
                    <a:pt x="130261" y="163091"/>
                    <a:pt x="83579" y="163789"/>
                  </a:cubicBezTo>
                  <a:cubicBezTo>
                    <a:pt x="55766" y="163929"/>
                    <a:pt x="27813" y="163929"/>
                    <a:pt x="0" y="163789"/>
                  </a:cubicBezTo>
                  <a:cubicBezTo>
                    <a:pt x="14256" y="139354"/>
                    <a:pt x="21943" y="97464"/>
                    <a:pt x="31866" y="82383"/>
                  </a:cubicBezTo>
                  <a:cubicBezTo>
                    <a:pt x="42488" y="54876"/>
                    <a:pt x="55487" y="28066"/>
                    <a:pt x="64152" y="0"/>
                  </a:cubicBezTo>
                  <a:cubicBezTo>
                    <a:pt x="102727" y="48034"/>
                    <a:pt x="178061" y="34070"/>
                    <a:pt x="233128" y="41192"/>
                  </a:cubicBezTo>
                  <a:cubicBezTo>
                    <a:pt x="278412" y="43286"/>
                    <a:pt x="332641" y="50268"/>
                    <a:pt x="379882" y="53759"/>
                  </a:cubicBezTo>
                  <a:cubicBezTo>
                    <a:pt x="383935" y="53898"/>
                    <a:pt x="387709" y="53619"/>
                    <a:pt x="391203" y="529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6" name="Google Shape;1986;p34"/>
            <p:cNvSpPr/>
            <p:nvPr/>
          </p:nvSpPr>
          <p:spPr>
            <a:xfrm>
              <a:off x="11350753" y="8345519"/>
              <a:ext cx="161987" cy="376450"/>
            </a:xfrm>
            <a:custGeom>
              <a:rect b="b" l="l" r="r" t="t"/>
              <a:pathLst>
                <a:path extrusionOk="0" h="376450" w="161987">
                  <a:moveTo>
                    <a:pt x="129981" y="0"/>
                  </a:moveTo>
                  <a:cubicBezTo>
                    <a:pt x="139485" y="66884"/>
                    <a:pt x="145356" y="135723"/>
                    <a:pt x="161988" y="200792"/>
                  </a:cubicBezTo>
                  <a:cubicBezTo>
                    <a:pt x="123972" y="243659"/>
                    <a:pt x="103007" y="300211"/>
                    <a:pt x="69883" y="347267"/>
                  </a:cubicBezTo>
                  <a:cubicBezTo>
                    <a:pt x="62615" y="356343"/>
                    <a:pt x="56465" y="366816"/>
                    <a:pt x="57863" y="376450"/>
                  </a:cubicBezTo>
                  <a:cubicBezTo>
                    <a:pt x="38575" y="376450"/>
                    <a:pt x="19287" y="376311"/>
                    <a:pt x="0" y="376171"/>
                  </a:cubicBezTo>
                  <a:cubicBezTo>
                    <a:pt x="14535" y="342520"/>
                    <a:pt x="30748" y="310125"/>
                    <a:pt x="47799" y="277451"/>
                  </a:cubicBezTo>
                  <a:cubicBezTo>
                    <a:pt x="48498" y="281919"/>
                    <a:pt x="55906" y="281779"/>
                    <a:pt x="55626" y="276892"/>
                  </a:cubicBezTo>
                  <a:cubicBezTo>
                    <a:pt x="55207" y="271586"/>
                    <a:pt x="55906" y="266420"/>
                    <a:pt x="56605" y="260974"/>
                  </a:cubicBezTo>
                  <a:cubicBezTo>
                    <a:pt x="58561" y="257902"/>
                    <a:pt x="58002" y="254132"/>
                    <a:pt x="55906" y="251898"/>
                  </a:cubicBezTo>
                  <a:cubicBezTo>
                    <a:pt x="97276" y="213918"/>
                    <a:pt x="85956" y="139773"/>
                    <a:pt x="71420" y="73726"/>
                  </a:cubicBezTo>
                  <a:cubicBezTo>
                    <a:pt x="72258" y="74424"/>
                    <a:pt x="73097" y="74983"/>
                    <a:pt x="74075" y="75541"/>
                  </a:cubicBezTo>
                  <a:cubicBezTo>
                    <a:pt x="77570" y="77217"/>
                    <a:pt x="80784" y="78055"/>
                    <a:pt x="83719" y="78055"/>
                  </a:cubicBezTo>
                  <a:cubicBezTo>
                    <a:pt x="106920" y="78055"/>
                    <a:pt x="111672" y="29183"/>
                    <a:pt x="124111" y="12707"/>
                  </a:cubicBezTo>
                  <a:cubicBezTo>
                    <a:pt x="129981" y="12707"/>
                    <a:pt x="128444" y="4468"/>
                    <a:pt x="1299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7" name="Google Shape;1987;p34"/>
            <p:cNvSpPr/>
            <p:nvPr/>
          </p:nvSpPr>
          <p:spPr>
            <a:xfrm>
              <a:off x="10927824" y="8323178"/>
              <a:ext cx="443251" cy="229879"/>
            </a:xfrm>
            <a:custGeom>
              <a:rect b="b" l="l" r="r" t="t"/>
              <a:pathLst>
                <a:path extrusionOk="0" h="229879" w="443251">
                  <a:moveTo>
                    <a:pt x="412727" y="14522"/>
                  </a:moveTo>
                  <a:cubicBezTo>
                    <a:pt x="422510" y="80289"/>
                    <a:pt x="454516" y="155970"/>
                    <a:pt x="439142" y="225228"/>
                  </a:cubicBezTo>
                  <a:cubicBezTo>
                    <a:pt x="429359" y="227043"/>
                    <a:pt x="419436" y="227881"/>
                    <a:pt x="409512" y="228439"/>
                  </a:cubicBezTo>
                  <a:cubicBezTo>
                    <a:pt x="384774" y="229696"/>
                    <a:pt x="359895" y="229696"/>
                    <a:pt x="335157" y="229696"/>
                  </a:cubicBezTo>
                  <a:cubicBezTo>
                    <a:pt x="270446" y="230953"/>
                    <a:pt x="206294" y="225507"/>
                    <a:pt x="141862" y="220760"/>
                  </a:cubicBezTo>
                  <a:cubicBezTo>
                    <a:pt x="103566" y="217967"/>
                    <a:pt x="64292" y="221877"/>
                    <a:pt x="26835" y="211963"/>
                  </a:cubicBezTo>
                  <a:lnTo>
                    <a:pt x="26835" y="211963"/>
                  </a:lnTo>
                  <a:cubicBezTo>
                    <a:pt x="14955" y="158483"/>
                    <a:pt x="12439" y="101792"/>
                    <a:pt x="0" y="48034"/>
                  </a:cubicBezTo>
                  <a:cubicBezTo>
                    <a:pt x="5730" y="44822"/>
                    <a:pt x="10482" y="39795"/>
                    <a:pt x="13277" y="33791"/>
                  </a:cubicBezTo>
                  <a:cubicBezTo>
                    <a:pt x="99653" y="17035"/>
                    <a:pt x="191059" y="0"/>
                    <a:pt x="281068" y="0"/>
                  </a:cubicBezTo>
                  <a:cubicBezTo>
                    <a:pt x="325513" y="0"/>
                    <a:pt x="369679" y="4049"/>
                    <a:pt x="412727" y="145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8" name="Google Shape;1988;p34"/>
            <p:cNvSpPr/>
            <p:nvPr/>
          </p:nvSpPr>
          <p:spPr>
            <a:xfrm>
              <a:off x="10845921" y="8576472"/>
              <a:ext cx="535859" cy="145218"/>
            </a:xfrm>
            <a:custGeom>
              <a:rect b="b" l="l" r="r" t="t"/>
              <a:pathLst>
                <a:path extrusionOk="0" h="145218" w="535859">
                  <a:moveTo>
                    <a:pt x="535860" y="32674"/>
                  </a:moveTo>
                  <a:cubicBezTo>
                    <a:pt x="524120" y="44682"/>
                    <a:pt x="515315" y="60880"/>
                    <a:pt x="504832" y="73168"/>
                  </a:cubicBezTo>
                  <a:cubicBezTo>
                    <a:pt x="496027" y="91739"/>
                    <a:pt x="458710" y="122737"/>
                    <a:pt x="462204" y="145218"/>
                  </a:cubicBezTo>
                  <a:cubicBezTo>
                    <a:pt x="432294" y="145079"/>
                    <a:pt x="402244" y="144799"/>
                    <a:pt x="372335" y="144520"/>
                  </a:cubicBezTo>
                  <a:cubicBezTo>
                    <a:pt x="248223" y="143543"/>
                    <a:pt x="124112" y="142565"/>
                    <a:pt x="0" y="143682"/>
                  </a:cubicBezTo>
                  <a:cubicBezTo>
                    <a:pt x="5311" y="131395"/>
                    <a:pt x="9924" y="118827"/>
                    <a:pt x="15514" y="110589"/>
                  </a:cubicBezTo>
                  <a:cubicBezTo>
                    <a:pt x="33963" y="73307"/>
                    <a:pt x="53810" y="36863"/>
                    <a:pt x="72957" y="0"/>
                  </a:cubicBezTo>
                  <a:cubicBezTo>
                    <a:pt x="109576" y="29183"/>
                    <a:pt x="164504" y="21084"/>
                    <a:pt x="208670" y="25692"/>
                  </a:cubicBezTo>
                  <a:cubicBezTo>
                    <a:pt x="278972" y="32255"/>
                    <a:pt x="349413" y="38818"/>
                    <a:pt x="420134" y="38818"/>
                  </a:cubicBezTo>
                  <a:cubicBezTo>
                    <a:pt x="425865" y="38818"/>
                    <a:pt x="431595" y="38818"/>
                    <a:pt x="437326" y="38678"/>
                  </a:cubicBezTo>
                  <a:cubicBezTo>
                    <a:pt x="446410" y="38259"/>
                    <a:pt x="455775" y="38259"/>
                    <a:pt x="465139" y="38399"/>
                  </a:cubicBezTo>
                  <a:cubicBezTo>
                    <a:pt x="489039" y="38259"/>
                    <a:pt x="513218" y="38399"/>
                    <a:pt x="535860" y="326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9" name="Google Shape;1989;p34"/>
            <p:cNvSpPr/>
            <p:nvPr/>
          </p:nvSpPr>
          <p:spPr>
            <a:xfrm>
              <a:off x="10724325" y="8374703"/>
              <a:ext cx="180436" cy="347127"/>
            </a:xfrm>
            <a:custGeom>
              <a:rect b="b" l="l" r="r" t="t"/>
              <a:pathLst>
                <a:path extrusionOk="0" h="347127" w="180436">
                  <a:moveTo>
                    <a:pt x="180297" y="155830"/>
                  </a:moveTo>
                  <a:cubicBezTo>
                    <a:pt x="180297" y="157785"/>
                    <a:pt x="180437" y="159740"/>
                    <a:pt x="180437" y="161834"/>
                  </a:cubicBezTo>
                  <a:cubicBezTo>
                    <a:pt x="172890" y="163510"/>
                    <a:pt x="165761" y="169654"/>
                    <a:pt x="162826" y="177892"/>
                  </a:cubicBezTo>
                  <a:cubicBezTo>
                    <a:pt x="147592" y="203305"/>
                    <a:pt x="131938" y="228439"/>
                    <a:pt x="116983" y="253992"/>
                  </a:cubicBezTo>
                  <a:cubicBezTo>
                    <a:pt x="100211" y="282058"/>
                    <a:pt x="84278" y="310683"/>
                    <a:pt x="66668" y="338191"/>
                  </a:cubicBezTo>
                  <a:cubicBezTo>
                    <a:pt x="64571" y="340565"/>
                    <a:pt x="63034" y="343218"/>
                    <a:pt x="61916" y="346010"/>
                  </a:cubicBezTo>
                  <a:cubicBezTo>
                    <a:pt x="48918" y="346150"/>
                    <a:pt x="35920" y="346290"/>
                    <a:pt x="22921" y="346569"/>
                  </a:cubicBezTo>
                  <a:cubicBezTo>
                    <a:pt x="15234" y="346708"/>
                    <a:pt x="7687" y="346848"/>
                    <a:pt x="0" y="347127"/>
                  </a:cubicBezTo>
                  <a:cubicBezTo>
                    <a:pt x="16073" y="309008"/>
                    <a:pt x="31447" y="270469"/>
                    <a:pt x="51993" y="234723"/>
                  </a:cubicBezTo>
                  <a:cubicBezTo>
                    <a:pt x="92105" y="207634"/>
                    <a:pt x="89869" y="144380"/>
                    <a:pt x="81343" y="82244"/>
                  </a:cubicBezTo>
                  <a:cubicBezTo>
                    <a:pt x="81623" y="82523"/>
                    <a:pt x="82042" y="82942"/>
                    <a:pt x="82461" y="83221"/>
                  </a:cubicBezTo>
                  <a:cubicBezTo>
                    <a:pt x="86934" y="86153"/>
                    <a:pt x="91267" y="87410"/>
                    <a:pt x="95180" y="87410"/>
                  </a:cubicBezTo>
                  <a:cubicBezTo>
                    <a:pt x="118241" y="87410"/>
                    <a:pt x="133755" y="45381"/>
                    <a:pt x="149828" y="31278"/>
                  </a:cubicBezTo>
                  <a:cubicBezTo>
                    <a:pt x="158214" y="20805"/>
                    <a:pt x="166460" y="10193"/>
                    <a:pt x="175126" y="0"/>
                  </a:cubicBezTo>
                  <a:cubicBezTo>
                    <a:pt x="177921" y="51804"/>
                    <a:pt x="178759" y="103887"/>
                    <a:pt x="180297" y="1558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0" name="Google Shape;1990;p34"/>
            <p:cNvSpPr/>
            <p:nvPr/>
          </p:nvSpPr>
          <p:spPr>
            <a:xfrm>
              <a:off x="10358000" y="8337421"/>
              <a:ext cx="390571" cy="221173"/>
            </a:xfrm>
            <a:custGeom>
              <a:rect b="b" l="l" r="r" t="t"/>
              <a:pathLst>
                <a:path extrusionOk="0" h="221173" w="390571">
                  <a:moveTo>
                    <a:pt x="390504" y="182500"/>
                  </a:moveTo>
                  <a:cubicBezTo>
                    <a:pt x="390923" y="195486"/>
                    <a:pt x="389526" y="209310"/>
                    <a:pt x="382538" y="220620"/>
                  </a:cubicBezTo>
                  <a:cubicBezTo>
                    <a:pt x="314891" y="222714"/>
                    <a:pt x="247385" y="218386"/>
                    <a:pt x="179738" y="215593"/>
                  </a:cubicBezTo>
                  <a:cubicBezTo>
                    <a:pt x="140744" y="213638"/>
                    <a:pt x="99233" y="216152"/>
                    <a:pt x="62475" y="200932"/>
                  </a:cubicBezTo>
                  <a:cubicBezTo>
                    <a:pt x="41790" y="134047"/>
                    <a:pt x="27953" y="64650"/>
                    <a:pt x="0" y="0"/>
                  </a:cubicBezTo>
                  <a:cubicBezTo>
                    <a:pt x="11461" y="16756"/>
                    <a:pt x="31028" y="15220"/>
                    <a:pt x="50176" y="13684"/>
                  </a:cubicBezTo>
                  <a:cubicBezTo>
                    <a:pt x="58981" y="12986"/>
                    <a:pt x="67647" y="12288"/>
                    <a:pt x="75474" y="13405"/>
                  </a:cubicBezTo>
                  <a:cubicBezTo>
                    <a:pt x="113350" y="14941"/>
                    <a:pt x="151087" y="14103"/>
                    <a:pt x="188683" y="13405"/>
                  </a:cubicBezTo>
                  <a:cubicBezTo>
                    <a:pt x="249202" y="12288"/>
                    <a:pt x="309440" y="11171"/>
                    <a:pt x="369959" y="19130"/>
                  </a:cubicBezTo>
                  <a:cubicBezTo>
                    <a:pt x="375270" y="73866"/>
                    <a:pt x="386591" y="127764"/>
                    <a:pt x="390504" y="1825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1" name="Google Shape;1991;p34"/>
            <p:cNvSpPr/>
            <p:nvPr/>
          </p:nvSpPr>
          <p:spPr>
            <a:xfrm>
              <a:off x="10314674" y="8581499"/>
              <a:ext cx="405877" cy="155411"/>
            </a:xfrm>
            <a:custGeom>
              <a:rect b="b" l="l" r="r" t="t"/>
              <a:pathLst>
                <a:path extrusionOk="0" h="155411" w="405877">
                  <a:moveTo>
                    <a:pt x="405878" y="41611"/>
                  </a:moveTo>
                  <a:cubicBezTo>
                    <a:pt x="401685" y="49290"/>
                    <a:pt x="398191" y="55853"/>
                    <a:pt x="395535" y="59623"/>
                  </a:cubicBezTo>
                  <a:cubicBezTo>
                    <a:pt x="380580" y="87131"/>
                    <a:pt x="365626" y="114499"/>
                    <a:pt x="350391" y="141867"/>
                  </a:cubicBezTo>
                  <a:cubicBezTo>
                    <a:pt x="233548" y="145497"/>
                    <a:pt x="116844" y="151921"/>
                    <a:pt x="0" y="155411"/>
                  </a:cubicBezTo>
                  <a:cubicBezTo>
                    <a:pt x="6988" y="143263"/>
                    <a:pt x="11600" y="127206"/>
                    <a:pt x="17051" y="117012"/>
                  </a:cubicBezTo>
                  <a:cubicBezTo>
                    <a:pt x="20546" y="104725"/>
                    <a:pt x="55068" y="39795"/>
                    <a:pt x="65689" y="0"/>
                  </a:cubicBezTo>
                  <a:cubicBezTo>
                    <a:pt x="80504" y="16896"/>
                    <a:pt x="104544" y="23458"/>
                    <a:pt x="140883" y="28345"/>
                  </a:cubicBezTo>
                  <a:cubicBezTo>
                    <a:pt x="220969" y="34629"/>
                    <a:pt x="301334" y="38259"/>
                    <a:pt x="381559" y="39516"/>
                  </a:cubicBezTo>
                  <a:cubicBezTo>
                    <a:pt x="390504" y="40913"/>
                    <a:pt x="398470" y="41471"/>
                    <a:pt x="405878" y="416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2" name="Google Shape;1992;p34"/>
            <p:cNvSpPr/>
            <p:nvPr/>
          </p:nvSpPr>
          <p:spPr>
            <a:xfrm>
              <a:off x="10218515" y="8363951"/>
              <a:ext cx="147871" cy="375053"/>
            </a:xfrm>
            <a:custGeom>
              <a:rect b="b" l="l" r="r" t="t"/>
              <a:pathLst>
                <a:path extrusionOk="0" h="375053" w="147871">
                  <a:moveTo>
                    <a:pt x="142421" y="154574"/>
                  </a:moveTo>
                  <a:cubicBezTo>
                    <a:pt x="143259" y="168677"/>
                    <a:pt x="145076" y="180406"/>
                    <a:pt x="147871" y="190320"/>
                  </a:cubicBezTo>
                  <a:cubicBezTo>
                    <a:pt x="144098" y="194090"/>
                    <a:pt x="141862" y="199535"/>
                    <a:pt x="138787" y="203864"/>
                  </a:cubicBezTo>
                  <a:cubicBezTo>
                    <a:pt x="118521" y="241565"/>
                    <a:pt x="98534" y="279545"/>
                    <a:pt x="76032" y="315989"/>
                  </a:cubicBezTo>
                  <a:cubicBezTo>
                    <a:pt x="67646" y="332885"/>
                    <a:pt x="44305" y="355645"/>
                    <a:pt x="51434" y="374077"/>
                  </a:cubicBezTo>
                  <a:cubicBezTo>
                    <a:pt x="34242" y="374495"/>
                    <a:pt x="17191" y="374775"/>
                    <a:pt x="0" y="375054"/>
                  </a:cubicBezTo>
                  <a:cubicBezTo>
                    <a:pt x="8246" y="359415"/>
                    <a:pt x="11461" y="335538"/>
                    <a:pt x="19427" y="323809"/>
                  </a:cubicBezTo>
                  <a:cubicBezTo>
                    <a:pt x="25158" y="310125"/>
                    <a:pt x="31587" y="296720"/>
                    <a:pt x="37597" y="283036"/>
                  </a:cubicBezTo>
                  <a:cubicBezTo>
                    <a:pt x="58701" y="281919"/>
                    <a:pt x="77709" y="269910"/>
                    <a:pt x="82601" y="247569"/>
                  </a:cubicBezTo>
                  <a:cubicBezTo>
                    <a:pt x="89170" y="224111"/>
                    <a:pt x="81204" y="200373"/>
                    <a:pt x="73377" y="178172"/>
                  </a:cubicBezTo>
                  <a:cubicBezTo>
                    <a:pt x="64711" y="153177"/>
                    <a:pt x="60099" y="126926"/>
                    <a:pt x="51014" y="102211"/>
                  </a:cubicBezTo>
                  <a:cubicBezTo>
                    <a:pt x="59120" y="91739"/>
                    <a:pt x="66528" y="80010"/>
                    <a:pt x="73796" y="73447"/>
                  </a:cubicBezTo>
                  <a:cubicBezTo>
                    <a:pt x="90148" y="51804"/>
                    <a:pt x="97416" y="28764"/>
                    <a:pt x="111393" y="4887"/>
                  </a:cubicBezTo>
                  <a:cubicBezTo>
                    <a:pt x="112092" y="3211"/>
                    <a:pt x="112930" y="1536"/>
                    <a:pt x="113769" y="0"/>
                  </a:cubicBezTo>
                  <a:cubicBezTo>
                    <a:pt x="122015" y="51245"/>
                    <a:pt x="135293" y="101234"/>
                    <a:pt x="142421" y="1545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3" name="Google Shape;1993;p34"/>
            <p:cNvSpPr/>
            <p:nvPr/>
          </p:nvSpPr>
          <p:spPr>
            <a:xfrm>
              <a:off x="8470891" y="8339934"/>
              <a:ext cx="1768030" cy="254410"/>
            </a:xfrm>
            <a:custGeom>
              <a:rect b="b" l="l" r="r" t="t"/>
              <a:pathLst>
                <a:path extrusionOk="0" h="254410" w="1768030">
                  <a:moveTo>
                    <a:pt x="1740077" y="149966"/>
                  </a:moveTo>
                  <a:cubicBezTo>
                    <a:pt x="1749442" y="181104"/>
                    <a:pt x="1757548" y="212800"/>
                    <a:pt x="1768030" y="243520"/>
                  </a:cubicBezTo>
                  <a:cubicBezTo>
                    <a:pt x="1656497" y="241984"/>
                    <a:pt x="1545384" y="222714"/>
                    <a:pt x="1433572" y="228579"/>
                  </a:cubicBezTo>
                  <a:cubicBezTo>
                    <a:pt x="1336575" y="233187"/>
                    <a:pt x="1239578" y="232628"/>
                    <a:pt x="1142581" y="233047"/>
                  </a:cubicBezTo>
                  <a:cubicBezTo>
                    <a:pt x="1063194" y="235002"/>
                    <a:pt x="985624" y="242961"/>
                    <a:pt x="904980" y="244357"/>
                  </a:cubicBezTo>
                  <a:cubicBezTo>
                    <a:pt x="853546" y="246033"/>
                    <a:pt x="802252" y="242682"/>
                    <a:pt x="750819" y="239331"/>
                  </a:cubicBezTo>
                  <a:cubicBezTo>
                    <a:pt x="703858" y="236259"/>
                    <a:pt x="656757" y="233187"/>
                    <a:pt x="609656" y="234025"/>
                  </a:cubicBezTo>
                  <a:cubicBezTo>
                    <a:pt x="485405" y="233187"/>
                    <a:pt x="362831" y="249943"/>
                    <a:pt x="236483" y="254411"/>
                  </a:cubicBezTo>
                  <a:cubicBezTo>
                    <a:pt x="174986" y="252456"/>
                    <a:pt x="99792" y="260415"/>
                    <a:pt x="47101" y="224669"/>
                  </a:cubicBezTo>
                  <a:cubicBezTo>
                    <a:pt x="29211" y="164208"/>
                    <a:pt x="13138" y="103049"/>
                    <a:pt x="0" y="41331"/>
                  </a:cubicBezTo>
                  <a:cubicBezTo>
                    <a:pt x="126907" y="17594"/>
                    <a:pt x="256749" y="9914"/>
                    <a:pt x="385473" y="2932"/>
                  </a:cubicBezTo>
                  <a:cubicBezTo>
                    <a:pt x="413286" y="838"/>
                    <a:pt x="441239" y="0"/>
                    <a:pt x="469052" y="0"/>
                  </a:cubicBezTo>
                  <a:cubicBezTo>
                    <a:pt x="548159" y="0"/>
                    <a:pt x="627406" y="6563"/>
                    <a:pt x="706374" y="6702"/>
                  </a:cubicBezTo>
                  <a:cubicBezTo>
                    <a:pt x="894917" y="8797"/>
                    <a:pt x="1082901" y="17873"/>
                    <a:pt x="1270466" y="37142"/>
                  </a:cubicBezTo>
                  <a:cubicBezTo>
                    <a:pt x="1336994" y="41890"/>
                    <a:pt x="1403662" y="39376"/>
                    <a:pt x="1470330" y="37003"/>
                  </a:cubicBezTo>
                  <a:cubicBezTo>
                    <a:pt x="1543567" y="34350"/>
                    <a:pt x="1616804" y="31697"/>
                    <a:pt x="1689901" y="38539"/>
                  </a:cubicBezTo>
                  <a:cubicBezTo>
                    <a:pt x="1705136" y="76519"/>
                    <a:pt x="1724144" y="112544"/>
                    <a:pt x="1740077" y="14996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4" name="Google Shape;1994;p34"/>
            <p:cNvSpPr/>
            <p:nvPr/>
          </p:nvSpPr>
          <p:spPr>
            <a:xfrm>
              <a:off x="8436369" y="8622691"/>
              <a:ext cx="1788854" cy="142844"/>
            </a:xfrm>
            <a:custGeom>
              <a:rect b="b" l="l" r="r" t="t"/>
              <a:pathLst>
                <a:path extrusionOk="0" h="142844" w="1788854">
                  <a:moveTo>
                    <a:pt x="1788855" y="23738"/>
                  </a:moveTo>
                  <a:cubicBezTo>
                    <a:pt x="1782286" y="34629"/>
                    <a:pt x="1776556" y="45800"/>
                    <a:pt x="1772503" y="50547"/>
                  </a:cubicBezTo>
                  <a:cubicBezTo>
                    <a:pt x="1765654" y="68420"/>
                    <a:pt x="1736863" y="96766"/>
                    <a:pt x="1742313" y="116733"/>
                  </a:cubicBezTo>
                  <a:cubicBezTo>
                    <a:pt x="1546642" y="122458"/>
                    <a:pt x="1350971" y="119107"/>
                    <a:pt x="1155439" y="115616"/>
                  </a:cubicBezTo>
                  <a:cubicBezTo>
                    <a:pt x="975841" y="112405"/>
                    <a:pt x="796243" y="109333"/>
                    <a:pt x="616504" y="113382"/>
                  </a:cubicBezTo>
                  <a:cubicBezTo>
                    <a:pt x="429499" y="120364"/>
                    <a:pt x="242353" y="124134"/>
                    <a:pt x="55766" y="138237"/>
                  </a:cubicBezTo>
                  <a:cubicBezTo>
                    <a:pt x="37178" y="139773"/>
                    <a:pt x="18449" y="141309"/>
                    <a:pt x="0" y="142845"/>
                  </a:cubicBezTo>
                  <a:cubicBezTo>
                    <a:pt x="10343" y="116873"/>
                    <a:pt x="21105" y="91041"/>
                    <a:pt x="31866" y="65348"/>
                  </a:cubicBezTo>
                  <a:cubicBezTo>
                    <a:pt x="34522" y="55574"/>
                    <a:pt x="51434" y="23738"/>
                    <a:pt x="57304" y="0"/>
                  </a:cubicBezTo>
                  <a:cubicBezTo>
                    <a:pt x="100771" y="30719"/>
                    <a:pt x="174287" y="29463"/>
                    <a:pt x="223485" y="33791"/>
                  </a:cubicBezTo>
                  <a:cubicBezTo>
                    <a:pt x="230193" y="33931"/>
                    <a:pt x="236762" y="33931"/>
                    <a:pt x="243471" y="33931"/>
                  </a:cubicBezTo>
                  <a:cubicBezTo>
                    <a:pt x="308602" y="33931"/>
                    <a:pt x="372335" y="28904"/>
                    <a:pt x="436347" y="24017"/>
                  </a:cubicBezTo>
                  <a:cubicBezTo>
                    <a:pt x="504832" y="18711"/>
                    <a:pt x="573457" y="13405"/>
                    <a:pt x="644178" y="14243"/>
                  </a:cubicBezTo>
                  <a:cubicBezTo>
                    <a:pt x="722586" y="12986"/>
                    <a:pt x="800436" y="22202"/>
                    <a:pt x="878564" y="24715"/>
                  </a:cubicBezTo>
                  <a:cubicBezTo>
                    <a:pt x="956413" y="26111"/>
                    <a:pt x="1034403" y="21643"/>
                    <a:pt x="1111972" y="15918"/>
                  </a:cubicBezTo>
                  <a:cubicBezTo>
                    <a:pt x="1160611" y="12846"/>
                    <a:pt x="1209388" y="12986"/>
                    <a:pt x="1258167" y="13265"/>
                  </a:cubicBezTo>
                  <a:cubicBezTo>
                    <a:pt x="1294925" y="13405"/>
                    <a:pt x="1331823" y="13544"/>
                    <a:pt x="1368721" y="12288"/>
                  </a:cubicBezTo>
                  <a:cubicBezTo>
                    <a:pt x="1467954" y="6423"/>
                    <a:pt x="1566768" y="8239"/>
                    <a:pt x="1665862" y="15080"/>
                  </a:cubicBezTo>
                  <a:cubicBezTo>
                    <a:pt x="1706813" y="19688"/>
                    <a:pt x="1747904" y="23319"/>
                    <a:pt x="1788855" y="237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5" name="Google Shape;1995;p34"/>
            <p:cNvSpPr/>
            <p:nvPr/>
          </p:nvSpPr>
          <p:spPr>
            <a:xfrm>
              <a:off x="8304570" y="8430835"/>
              <a:ext cx="169954" cy="345032"/>
            </a:xfrm>
            <a:custGeom>
              <a:rect b="b" l="l" r="r" t="t"/>
              <a:pathLst>
                <a:path extrusionOk="0" h="345032" w="169954">
                  <a:moveTo>
                    <a:pt x="155419" y="139493"/>
                  </a:moveTo>
                  <a:cubicBezTo>
                    <a:pt x="158074" y="152758"/>
                    <a:pt x="163106" y="163789"/>
                    <a:pt x="169955" y="173145"/>
                  </a:cubicBezTo>
                  <a:cubicBezTo>
                    <a:pt x="154580" y="194369"/>
                    <a:pt x="143119" y="218525"/>
                    <a:pt x="129842" y="241286"/>
                  </a:cubicBezTo>
                  <a:cubicBezTo>
                    <a:pt x="113769" y="270608"/>
                    <a:pt x="98255" y="300071"/>
                    <a:pt x="82182" y="329394"/>
                  </a:cubicBezTo>
                  <a:cubicBezTo>
                    <a:pt x="80505" y="332466"/>
                    <a:pt x="79526" y="335677"/>
                    <a:pt x="79107" y="339029"/>
                  </a:cubicBezTo>
                  <a:cubicBezTo>
                    <a:pt x="52692" y="341123"/>
                    <a:pt x="26416" y="343078"/>
                    <a:pt x="0" y="345033"/>
                  </a:cubicBezTo>
                  <a:cubicBezTo>
                    <a:pt x="3075" y="334421"/>
                    <a:pt x="4612" y="322552"/>
                    <a:pt x="7268" y="314034"/>
                  </a:cubicBezTo>
                  <a:cubicBezTo>
                    <a:pt x="7408" y="305796"/>
                    <a:pt x="23620" y="262231"/>
                    <a:pt x="29211" y="233187"/>
                  </a:cubicBezTo>
                  <a:cubicBezTo>
                    <a:pt x="79247" y="214616"/>
                    <a:pt x="78967" y="155551"/>
                    <a:pt x="65410" y="92856"/>
                  </a:cubicBezTo>
                  <a:cubicBezTo>
                    <a:pt x="68764" y="94252"/>
                    <a:pt x="71979" y="94950"/>
                    <a:pt x="74914" y="94950"/>
                  </a:cubicBezTo>
                  <a:cubicBezTo>
                    <a:pt x="95599" y="94950"/>
                    <a:pt x="108318" y="63812"/>
                    <a:pt x="115027" y="45241"/>
                  </a:cubicBezTo>
                  <a:cubicBezTo>
                    <a:pt x="120897" y="30021"/>
                    <a:pt x="127047" y="14941"/>
                    <a:pt x="133476" y="0"/>
                  </a:cubicBezTo>
                  <a:cubicBezTo>
                    <a:pt x="138647" y="46637"/>
                    <a:pt x="149549" y="93275"/>
                    <a:pt x="155419" y="1394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6" name="Google Shape;1996;p34"/>
            <p:cNvSpPr/>
            <p:nvPr/>
          </p:nvSpPr>
          <p:spPr>
            <a:xfrm>
              <a:off x="7807146" y="8375715"/>
              <a:ext cx="505991" cy="243345"/>
            </a:xfrm>
            <a:custGeom>
              <a:rect b="b" l="l" r="r" t="t"/>
              <a:pathLst>
                <a:path extrusionOk="0" h="243345" w="505991">
                  <a:moveTo>
                    <a:pt x="457452" y="2619"/>
                  </a:moveTo>
                  <a:cubicBezTo>
                    <a:pt x="472546" y="77183"/>
                    <a:pt x="511261" y="150909"/>
                    <a:pt x="505391" y="228126"/>
                  </a:cubicBezTo>
                  <a:cubicBezTo>
                    <a:pt x="412307" y="241112"/>
                    <a:pt x="313214" y="242508"/>
                    <a:pt x="218174" y="243346"/>
                  </a:cubicBezTo>
                  <a:cubicBezTo>
                    <a:pt x="206014" y="242927"/>
                    <a:pt x="193854" y="242787"/>
                    <a:pt x="181555" y="242787"/>
                  </a:cubicBezTo>
                  <a:cubicBezTo>
                    <a:pt x="178899" y="242787"/>
                    <a:pt x="176104" y="242787"/>
                    <a:pt x="173448" y="242787"/>
                  </a:cubicBezTo>
                  <a:cubicBezTo>
                    <a:pt x="137110" y="242927"/>
                    <a:pt x="100351" y="243066"/>
                    <a:pt x="65270" y="234409"/>
                  </a:cubicBezTo>
                  <a:lnTo>
                    <a:pt x="65270" y="234409"/>
                  </a:lnTo>
                  <a:cubicBezTo>
                    <a:pt x="39693" y="175484"/>
                    <a:pt x="24040" y="111951"/>
                    <a:pt x="0" y="52188"/>
                  </a:cubicBezTo>
                  <a:cubicBezTo>
                    <a:pt x="73936" y="38365"/>
                    <a:pt x="148151" y="25658"/>
                    <a:pt x="222925" y="17141"/>
                  </a:cubicBezTo>
                  <a:cubicBezTo>
                    <a:pt x="300635" y="6389"/>
                    <a:pt x="379043" y="-5340"/>
                    <a:pt x="457452" y="26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7" name="Google Shape;1997;p34"/>
            <p:cNvSpPr/>
            <p:nvPr/>
          </p:nvSpPr>
          <p:spPr>
            <a:xfrm>
              <a:off x="7682894" y="8468955"/>
              <a:ext cx="620138" cy="332046"/>
            </a:xfrm>
            <a:custGeom>
              <a:rect b="b" l="l" r="r" t="t"/>
              <a:pathLst>
                <a:path extrusionOk="0" h="332046" w="620138">
                  <a:moveTo>
                    <a:pt x="618042" y="200792"/>
                  </a:moveTo>
                  <a:cubicBezTo>
                    <a:pt x="618741" y="200792"/>
                    <a:pt x="619579" y="200792"/>
                    <a:pt x="620138" y="200652"/>
                  </a:cubicBezTo>
                  <a:cubicBezTo>
                    <a:pt x="602248" y="231791"/>
                    <a:pt x="589949" y="266699"/>
                    <a:pt x="574854" y="298954"/>
                  </a:cubicBezTo>
                  <a:cubicBezTo>
                    <a:pt x="573317" y="302584"/>
                    <a:pt x="572898" y="306355"/>
                    <a:pt x="573177" y="309985"/>
                  </a:cubicBezTo>
                  <a:cubicBezTo>
                    <a:pt x="519787" y="313196"/>
                    <a:pt x="466396" y="315710"/>
                    <a:pt x="412727" y="316827"/>
                  </a:cubicBezTo>
                  <a:cubicBezTo>
                    <a:pt x="275058" y="321156"/>
                    <a:pt x="137669" y="326881"/>
                    <a:pt x="0" y="332047"/>
                  </a:cubicBezTo>
                  <a:cubicBezTo>
                    <a:pt x="5870" y="316687"/>
                    <a:pt x="12299" y="301607"/>
                    <a:pt x="18728" y="286387"/>
                  </a:cubicBezTo>
                  <a:cubicBezTo>
                    <a:pt x="25717" y="268793"/>
                    <a:pt x="33264" y="251339"/>
                    <a:pt x="40532" y="233885"/>
                  </a:cubicBezTo>
                  <a:cubicBezTo>
                    <a:pt x="51294" y="223692"/>
                    <a:pt x="58002" y="208612"/>
                    <a:pt x="59540" y="188644"/>
                  </a:cubicBezTo>
                  <a:cubicBezTo>
                    <a:pt x="61776" y="155411"/>
                    <a:pt x="55766" y="122877"/>
                    <a:pt x="48079" y="90622"/>
                  </a:cubicBezTo>
                  <a:cubicBezTo>
                    <a:pt x="67367" y="83640"/>
                    <a:pt x="70442" y="47615"/>
                    <a:pt x="81204" y="30859"/>
                  </a:cubicBezTo>
                  <a:cubicBezTo>
                    <a:pt x="85956" y="20386"/>
                    <a:pt x="90847" y="10193"/>
                    <a:pt x="95879" y="0"/>
                  </a:cubicBezTo>
                  <a:cubicBezTo>
                    <a:pt x="102867" y="47615"/>
                    <a:pt x="117542" y="94392"/>
                    <a:pt x="126487" y="141448"/>
                  </a:cubicBezTo>
                  <a:cubicBezTo>
                    <a:pt x="127885" y="152619"/>
                    <a:pt x="130960" y="162114"/>
                    <a:pt x="135432" y="169933"/>
                  </a:cubicBezTo>
                  <a:cubicBezTo>
                    <a:pt x="117542" y="212381"/>
                    <a:pt x="96578" y="253713"/>
                    <a:pt x="76591" y="295323"/>
                  </a:cubicBezTo>
                  <a:cubicBezTo>
                    <a:pt x="70721" y="307891"/>
                    <a:pt x="78967" y="323110"/>
                    <a:pt x="91826" y="326601"/>
                  </a:cubicBezTo>
                  <a:cubicBezTo>
                    <a:pt x="94342" y="327160"/>
                    <a:pt x="96578" y="327439"/>
                    <a:pt x="98674" y="327439"/>
                  </a:cubicBezTo>
                  <a:cubicBezTo>
                    <a:pt x="121596" y="327439"/>
                    <a:pt x="123972" y="294625"/>
                    <a:pt x="131240" y="277032"/>
                  </a:cubicBezTo>
                  <a:cubicBezTo>
                    <a:pt x="140464" y="249943"/>
                    <a:pt x="152763" y="222714"/>
                    <a:pt x="160031" y="194648"/>
                  </a:cubicBezTo>
                  <a:cubicBezTo>
                    <a:pt x="197907" y="216710"/>
                    <a:pt x="258985" y="209868"/>
                    <a:pt x="301194" y="212521"/>
                  </a:cubicBezTo>
                  <a:cubicBezTo>
                    <a:pt x="319643" y="213080"/>
                    <a:pt x="337952" y="213219"/>
                    <a:pt x="356401" y="213219"/>
                  </a:cubicBezTo>
                  <a:cubicBezTo>
                    <a:pt x="443615" y="213080"/>
                    <a:pt x="530968" y="207913"/>
                    <a:pt x="618042" y="20079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8" name="Google Shape;1998;p34"/>
            <p:cNvSpPr/>
            <p:nvPr/>
          </p:nvSpPr>
          <p:spPr>
            <a:xfrm>
              <a:off x="7119641" y="8489481"/>
              <a:ext cx="555287" cy="324087"/>
            </a:xfrm>
            <a:custGeom>
              <a:rect b="b" l="l" r="r" t="t"/>
              <a:pathLst>
                <a:path extrusionOk="0" h="324087" w="555287">
                  <a:moveTo>
                    <a:pt x="555287" y="228998"/>
                  </a:moveTo>
                  <a:cubicBezTo>
                    <a:pt x="552073" y="235561"/>
                    <a:pt x="548858" y="242123"/>
                    <a:pt x="545504" y="248686"/>
                  </a:cubicBezTo>
                  <a:cubicBezTo>
                    <a:pt x="540752" y="264604"/>
                    <a:pt x="519927" y="290995"/>
                    <a:pt x="512379" y="313336"/>
                  </a:cubicBezTo>
                  <a:cubicBezTo>
                    <a:pt x="418736" y="316827"/>
                    <a:pt x="325234" y="319759"/>
                    <a:pt x="231731" y="321854"/>
                  </a:cubicBezTo>
                  <a:cubicBezTo>
                    <a:pt x="158074" y="321854"/>
                    <a:pt x="84558" y="322692"/>
                    <a:pt x="10902" y="324088"/>
                  </a:cubicBezTo>
                  <a:cubicBezTo>
                    <a:pt x="14815" y="321435"/>
                    <a:pt x="17890" y="317804"/>
                    <a:pt x="19567" y="313196"/>
                  </a:cubicBezTo>
                  <a:cubicBezTo>
                    <a:pt x="23201" y="296999"/>
                    <a:pt x="52552" y="232489"/>
                    <a:pt x="42349" y="211125"/>
                  </a:cubicBezTo>
                  <a:cubicBezTo>
                    <a:pt x="47101" y="201351"/>
                    <a:pt x="47939" y="188085"/>
                    <a:pt x="42768" y="170073"/>
                  </a:cubicBezTo>
                  <a:cubicBezTo>
                    <a:pt x="34941" y="139912"/>
                    <a:pt x="17191" y="114080"/>
                    <a:pt x="2795" y="86852"/>
                  </a:cubicBezTo>
                  <a:cubicBezTo>
                    <a:pt x="1817" y="85036"/>
                    <a:pt x="839" y="83221"/>
                    <a:pt x="0" y="81406"/>
                  </a:cubicBezTo>
                  <a:cubicBezTo>
                    <a:pt x="10762" y="54038"/>
                    <a:pt x="23061" y="27089"/>
                    <a:pt x="34662" y="0"/>
                  </a:cubicBezTo>
                  <a:cubicBezTo>
                    <a:pt x="51014" y="66046"/>
                    <a:pt x="84558" y="153317"/>
                    <a:pt x="86794" y="167141"/>
                  </a:cubicBezTo>
                  <a:cubicBezTo>
                    <a:pt x="87493" y="170631"/>
                    <a:pt x="88332" y="173982"/>
                    <a:pt x="89450" y="177054"/>
                  </a:cubicBezTo>
                  <a:cubicBezTo>
                    <a:pt x="89310" y="177334"/>
                    <a:pt x="89170" y="177613"/>
                    <a:pt x="89030" y="177892"/>
                  </a:cubicBezTo>
                  <a:cubicBezTo>
                    <a:pt x="76312" y="204143"/>
                    <a:pt x="65270" y="231092"/>
                    <a:pt x="51853" y="256924"/>
                  </a:cubicBezTo>
                  <a:cubicBezTo>
                    <a:pt x="42209" y="270189"/>
                    <a:pt x="42628" y="291134"/>
                    <a:pt x="59680" y="298116"/>
                  </a:cubicBezTo>
                  <a:cubicBezTo>
                    <a:pt x="62615" y="299373"/>
                    <a:pt x="65690" y="300071"/>
                    <a:pt x="68764" y="300071"/>
                  </a:cubicBezTo>
                  <a:cubicBezTo>
                    <a:pt x="79247" y="300071"/>
                    <a:pt x="89310" y="292950"/>
                    <a:pt x="92245" y="282338"/>
                  </a:cubicBezTo>
                  <a:cubicBezTo>
                    <a:pt x="95040" y="271446"/>
                    <a:pt x="108458" y="239610"/>
                    <a:pt x="114887" y="211963"/>
                  </a:cubicBezTo>
                  <a:cubicBezTo>
                    <a:pt x="126907" y="220341"/>
                    <a:pt x="141722" y="225088"/>
                    <a:pt x="158494" y="226345"/>
                  </a:cubicBezTo>
                  <a:cubicBezTo>
                    <a:pt x="215518" y="232070"/>
                    <a:pt x="273101" y="232489"/>
                    <a:pt x="330405" y="233745"/>
                  </a:cubicBezTo>
                  <a:cubicBezTo>
                    <a:pt x="336135" y="233885"/>
                    <a:pt x="341726" y="233885"/>
                    <a:pt x="347456" y="233885"/>
                  </a:cubicBezTo>
                  <a:cubicBezTo>
                    <a:pt x="377925" y="233885"/>
                    <a:pt x="408394" y="232489"/>
                    <a:pt x="439003" y="230953"/>
                  </a:cubicBezTo>
                  <a:cubicBezTo>
                    <a:pt x="474782" y="229277"/>
                    <a:pt x="510422" y="227602"/>
                    <a:pt x="546342" y="228300"/>
                  </a:cubicBezTo>
                  <a:cubicBezTo>
                    <a:pt x="549417" y="228858"/>
                    <a:pt x="552492" y="228998"/>
                    <a:pt x="555287" y="2289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9" name="Google Shape;1999;p34"/>
            <p:cNvSpPr/>
            <p:nvPr/>
          </p:nvSpPr>
          <p:spPr>
            <a:xfrm>
              <a:off x="6639407" y="8467127"/>
              <a:ext cx="458709" cy="228871"/>
            </a:xfrm>
            <a:custGeom>
              <a:rect b="b" l="l" r="r" t="t"/>
              <a:pathLst>
                <a:path extrusionOk="0" h="228871" w="458709">
                  <a:moveTo>
                    <a:pt x="373033" y="4341"/>
                  </a:moveTo>
                  <a:cubicBezTo>
                    <a:pt x="392740" y="72762"/>
                    <a:pt x="426843" y="135457"/>
                    <a:pt x="458709" y="198710"/>
                  </a:cubicBezTo>
                  <a:cubicBezTo>
                    <a:pt x="363250" y="217142"/>
                    <a:pt x="266392" y="216025"/>
                    <a:pt x="169395" y="227335"/>
                  </a:cubicBezTo>
                  <a:cubicBezTo>
                    <a:pt x="139206" y="228452"/>
                    <a:pt x="107899" y="231385"/>
                    <a:pt x="78269" y="224124"/>
                  </a:cubicBezTo>
                  <a:cubicBezTo>
                    <a:pt x="41370" y="170225"/>
                    <a:pt x="22223" y="107390"/>
                    <a:pt x="0" y="46511"/>
                  </a:cubicBezTo>
                  <a:cubicBezTo>
                    <a:pt x="4472" y="40786"/>
                    <a:pt x="9224" y="35061"/>
                    <a:pt x="13977" y="29475"/>
                  </a:cubicBezTo>
                  <a:cubicBezTo>
                    <a:pt x="14815" y="28498"/>
                    <a:pt x="15793" y="27520"/>
                    <a:pt x="16632" y="26683"/>
                  </a:cubicBezTo>
                  <a:cubicBezTo>
                    <a:pt x="104544" y="21377"/>
                    <a:pt x="191478" y="3922"/>
                    <a:pt x="280229" y="1968"/>
                  </a:cubicBezTo>
                  <a:cubicBezTo>
                    <a:pt x="296861" y="1828"/>
                    <a:pt x="314891" y="13"/>
                    <a:pt x="332781" y="13"/>
                  </a:cubicBezTo>
                  <a:cubicBezTo>
                    <a:pt x="346618" y="-127"/>
                    <a:pt x="360175" y="851"/>
                    <a:pt x="373033" y="43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0" name="Google Shape;2000;p34"/>
            <p:cNvSpPr/>
            <p:nvPr/>
          </p:nvSpPr>
          <p:spPr>
            <a:xfrm>
              <a:off x="6534304" y="8556365"/>
              <a:ext cx="137249" cy="269351"/>
            </a:xfrm>
            <a:custGeom>
              <a:rect b="b" l="l" r="r" t="t"/>
              <a:pathLst>
                <a:path extrusionOk="0" h="269351" w="137249">
                  <a:moveTo>
                    <a:pt x="137249" y="173145"/>
                  </a:moveTo>
                  <a:lnTo>
                    <a:pt x="137249" y="173145"/>
                  </a:lnTo>
                  <a:cubicBezTo>
                    <a:pt x="129842" y="184315"/>
                    <a:pt x="123832" y="199256"/>
                    <a:pt x="118102" y="205958"/>
                  </a:cubicBezTo>
                  <a:cubicBezTo>
                    <a:pt x="109436" y="223413"/>
                    <a:pt x="84977" y="248826"/>
                    <a:pt x="87213" y="269073"/>
                  </a:cubicBezTo>
                  <a:cubicBezTo>
                    <a:pt x="81483" y="269073"/>
                    <a:pt x="75613" y="269212"/>
                    <a:pt x="69883" y="269352"/>
                  </a:cubicBezTo>
                  <a:cubicBezTo>
                    <a:pt x="43886" y="216710"/>
                    <a:pt x="21244" y="162672"/>
                    <a:pt x="0" y="108076"/>
                  </a:cubicBezTo>
                  <a:cubicBezTo>
                    <a:pt x="11740" y="99000"/>
                    <a:pt x="19707" y="81266"/>
                    <a:pt x="29071" y="69258"/>
                  </a:cubicBezTo>
                  <a:cubicBezTo>
                    <a:pt x="44445" y="46358"/>
                    <a:pt x="59400" y="23040"/>
                    <a:pt x="74774" y="0"/>
                  </a:cubicBezTo>
                  <a:cubicBezTo>
                    <a:pt x="90987" y="59065"/>
                    <a:pt x="105104" y="120503"/>
                    <a:pt x="137249" y="1731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1" name="Google Shape;2001;p34"/>
            <p:cNvSpPr/>
            <p:nvPr/>
          </p:nvSpPr>
          <p:spPr>
            <a:xfrm>
              <a:off x="6671553" y="8725879"/>
              <a:ext cx="450603" cy="98720"/>
            </a:xfrm>
            <a:custGeom>
              <a:rect b="b" l="l" r="r" t="t"/>
              <a:pathLst>
                <a:path extrusionOk="0" h="98720" w="450603">
                  <a:moveTo>
                    <a:pt x="450603" y="0"/>
                  </a:moveTo>
                  <a:cubicBezTo>
                    <a:pt x="440680" y="17873"/>
                    <a:pt x="432713" y="36724"/>
                    <a:pt x="422231" y="54317"/>
                  </a:cubicBezTo>
                  <a:cubicBezTo>
                    <a:pt x="415662" y="66186"/>
                    <a:pt x="419156" y="81127"/>
                    <a:pt x="430337" y="88388"/>
                  </a:cubicBezTo>
                  <a:cubicBezTo>
                    <a:pt x="286798" y="91460"/>
                    <a:pt x="143259" y="95928"/>
                    <a:pt x="0" y="98721"/>
                  </a:cubicBezTo>
                  <a:cubicBezTo>
                    <a:pt x="5451" y="85037"/>
                    <a:pt x="7967" y="68141"/>
                    <a:pt x="12160" y="57250"/>
                  </a:cubicBezTo>
                  <a:cubicBezTo>
                    <a:pt x="16353" y="45520"/>
                    <a:pt x="21105" y="34070"/>
                    <a:pt x="25857" y="22760"/>
                  </a:cubicBezTo>
                  <a:cubicBezTo>
                    <a:pt x="49058" y="32255"/>
                    <a:pt x="77710" y="30999"/>
                    <a:pt x="102308" y="31976"/>
                  </a:cubicBezTo>
                  <a:cubicBezTo>
                    <a:pt x="193575" y="26949"/>
                    <a:pt x="284562" y="19688"/>
                    <a:pt x="375968" y="12427"/>
                  </a:cubicBezTo>
                  <a:cubicBezTo>
                    <a:pt x="397632" y="6144"/>
                    <a:pt x="426843" y="5585"/>
                    <a:pt x="4506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2" name="Google Shape;2002;p34"/>
            <p:cNvSpPr/>
            <p:nvPr/>
          </p:nvSpPr>
          <p:spPr>
            <a:xfrm>
              <a:off x="7191759" y="8455929"/>
              <a:ext cx="487450" cy="204911"/>
            </a:xfrm>
            <a:custGeom>
              <a:rect b="b" l="l" r="r" t="t"/>
              <a:pathLst>
                <a:path extrusionOk="0" h="204911" w="487450">
                  <a:moveTo>
                    <a:pt x="449485" y="1576"/>
                  </a:moveTo>
                  <a:cubicBezTo>
                    <a:pt x="462902" y="66645"/>
                    <a:pt x="489178" y="131853"/>
                    <a:pt x="487361" y="198737"/>
                  </a:cubicBezTo>
                  <a:cubicBezTo>
                    <a:pt x="379882" y="199016"/>
                    <a:pt x="272542" y="209070"/>
                    <a:pt x="165063" y="202926"/>
                  </a:cubicBezTo>
                  <a:cubicBezTo>
                    <a:pt x="135293" y="201111"/>
                    <a:pt x="104544" y="203206"/>
                    <a:pt x="75473" y="195107"/>
                  </a:cubicBezTo>
                  <a:cubicBezTo>
                    <a:pt x="50875" y="132551"/>
                    <a:pt x="25577" y="70135"/>
                    <a:pt x="0" y="7999"/>
                  </a:cubicBezTo>
                  <a:cubicBezTo>
                    <a:pt x="72818" y="10652"/>
                    <a:pt x="145775" y="7580"/>
                    <a:pt x="218733" y="4508"/>
                  </a:cubicBezTo>
                  <a:cubicBezTo>
                    <a:pt x="295743" y="1297"/>
                    <a:pt x="372614" y="-2055"/>
                    <a:pt x="449485" y="157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3" name="Google Shape;2003;p34"/>
            <p:cNvSpPr/>
            <p:nvPr/>
          </p:nvSpPr>
          <p:spPr>
            <a:xfrm>
              <a:off x="6476441" y="8309773"/>
              <a:ext cx="860953" cy="291693"/>
            </a:xfrm>
            <a:custGeom>
              <a:rect b="b" l="l" r="r" t="t"/>
              <a:pathLst>
                <a:path extrusionOk="0" h="291693" w="860953">
                  <a:moveTo>
                    <a:pt x="860954" y="0"/>
                  </a:moveTo>
                  <a:cubicBezTo>
                    <a:pt x="851450" y="24017"/>
                    <a:pt x="843343" y="48592"/>
                    <a:pt x="835936" y="73168"/>
                  </a:cubicBezTo>
                  <a:cubicBezTo>
                    <a:pt x="834259" y="79591"/>
                    <a:pt x="835656" y="86154"/>
                    <a:pt x="839290" y="91180"/>
                  </a:cubicBezTo>
                  <a:cubicBezTo>
                    <a:pt x="815670" y="91459"/>
                    <a:pt x="792050" y="91320"/>
                    <a:pt x="769128" y="91459"/>
                  </a:cubicBezTo>
                  <a:cubicBezTo>
                    <a:pt x="761860" y="92158"/>
                    <a:pt x="753894" y="91739"/>
                    <a:pt x="745787" y="91180"/>
                  </a:cubicBezTo>
                  <a:cubicBezTo>
                    <a:pt x="725242" y="90063"/>
                    <a:pt x="703718" y="88806"/>
                    <a:pt x="692257" y="107238"/>
                  </a:cubicBezTo>
                  <a:cubicBezTo>
                    <a:pt x="670733" y="95928"/>
                    <a:pt x="666540" y="113801"/>
                    <a:pt x="670733" y="144241"/>
                  </a:cubicBezTo>
                  <a:cubicBezTo>
                    <a:pt x="659692" y="159321"/>
                    <a:pt x="649070" y="181942"/>
                    <a:pt x="643759" y="187946"/>
                  </a:cubicBezTo>
                  <a:cubicBezTo>
                    <a:pt x="637469" y="198558"/>
                    <a:pt x="631040" y="209170"/>
                    <a:pt x="624751" y="219782"/>
                  </a:cubicBezTo>
                  <a:cubicBezTo>
                    <a:pt x="611613" y="186969"/>
                    <a:pt x="600990" y="153038"/>
                    <a:pt x="586175" y="121481"/>
                  </a:cubicBezTo>
                  <a:cubicBezTo>
                    <a:pt x="543687" y="79730"/>
                    <a:pt x="479954" y="97324"/>
                    <a:pt x="423349" y="97324"/>
                  </a:cubicBezTo>
                  <a:cubicBezTo>
                    <a:pt x="359476" y="98302"/>
                    <a:pt x="287218" y="109472"/>
                    <a:pt x="222087" y="117711"/>
                  </a:cubicBezTo>
                  <a:cubicBezTo>
                    <a:pt x="201821" y="119805"/>
                    <a:pt x="175685" y="117850"/>
                    <a:pt x="155000" y="124971"/>
                  </a:cubicBezTo>
                  <a:cubicBezTo>
                    <a:pt x="119779" y="145079"/>
                    <a:pt x="100351" y="184036"/>
                    <a:pt x="77290" y="215872"/>
                  </a:cubicBezTo>
                  <a:cubicBezTo>
                    <a:pt x="61077" y="240169"/>
                    <a:pt x="47101" y="265721"/>
                    <a:pt x="33683" y="291693"/>
                  </a:cubicBezTo>
                  <a:cubicBezTo>
                    <a:pt x="22502" y="262091"/>
                    <a:pt x="11321" y="232489"/>
                    <a:pt x="0" y="203026"/>
                  </a:cubicBezTo>
                  <a:cubicBezTo>
                    <a:pt x="12579" y="199256"/>
                    <a:pt x="17610" y="182919"/>
                    <a:pt x="18868" y="169095"/>
                  </a:cubicBezTo>
                  <a:cubicBezTo>
                    <a:pt x="27114" y="128741"/>
                    <a:pt x="40392" y="83082"/>
                    <a:pt x="50595" y="41052"/>
                  </a:cubicBezTo>
                  <a:cubicBezTo>
                    <a:pt x="51154" y="36863"/>
                    <a:pt x="53251" y="29183"/>
                    <a:pt x="54788" y="21364"/>
                  </a:cubicBezTo>
                  <a:cubicBezTo>
                    <a:pt x="69603" y="40912"/>
                    <a:pt x="91966" y="53061"/>
                    <a:pt x="117822" y="54038"/>
                  </a:cubicBezTo>
                  <a:cubicBezTo>
                    <a:pt x="124671" y="54457"/>
                    <a:pt x="131379" y="54597"/>
                    <a:pt x="138088" y="54597"/>
                  </a:cubicBezTo>
                  <a:cubicBezTo>
                    <a:pt x="212723" y="54597"/>
                    <a:pt x="286798" y="35886"/>
                    <a:pt x="361293" y="30859"/>
                  </a:cubicBezTo>
                  <a:cubicBezTo>
                    <a:pt x="475901" y="26809"/>
                    <a:pt x="592185" y="4189"/>
                    <a:pt x="707631" y="4049"/>
                  </a:cubicBezTo>
                  <a:cubicBezTo>
                    <a:pt x="758785" y="1815"/>
                    <a:pt x="809939" y="1117"/>
                    <a:pt x="8609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4" name="Google Shape;2004;p34"/>
            <p:cNvSpPr/>
            <p:nvPr/>
          </p:nvSpPr>
          <p:spPr>
            <a:xfrm>
              <a:off x="6495729" y="8001036"/>
              <a:ext cx="871995" cy="302957"/>
            </a:xfrm>
            <a:custGeom>
              <a:rect b="b" l="l" r="r" t="t"/>
              <a:pathLst>
                <a:path extrusionOk="0" h="302957" w="871995">
                  <a:moveTo>
                    <a:pt x="800296" y="4477"/>
                  </a:moveTo>
                  <a:cubicBezTo>
                    <a:pt x="827131" y="83370"/>
                    <a:pt x="867243" y="160028"/>
                    <a:pt x="871995" y="245064"/>
                  </a:cubicBezTo>
                  <a:cubicBezTo>
                    <a:pt x="738380" y="249253"/>
                    <a:pt x="603786" y="246181"/>
                    <a:pt x="471568" y="267964"/>
                  </a:cubicBezTo>
                  <a:cubicBezTo>
                    <a:pt x="359616" y="273270"/>
                    <a:pt x="247944" y="287932"/>
                    <a:pt x="136551" y="302314"/>
                  </a:cubicBezTo>
                  <a:cubicBezTo>
                    <a:pt x="112371" y="302872"/>
                    <a:pt x="78688" y="307899"/>
                    <a:pt x="70022" y="277459"/>
                  </a:cubicBezTo>
                  <a:cubicBezTo>
                    <a:pt x="46262" y="221187"/>
                    <a:pt x="21244" y="165613"/>
                    <a:pt x="0" y="108224"/>
                  </a:cubicBezTo>
                  <a:cubicBezTo>
                    <a:pt x="4472" y="101382"/>
                    <a:pt x="2236" y="92585"/>
                    <a:pt x="5311" y="85185"/>
                  </a:cubicBezTo>
                  <a:cubicBezTo>
                    <a:pt x="150667" y="55722"/>
                    <a:pt x="299936" y="57398"/>
                    <a:pt x="447249" y="43993"/>
                  </a:cubicBezTo>
                  <a:cubicBezTo>
                    <a:pt x="525657" y="34638"/>
                    <a:pt x="603367" y="19697"/>
                    <a:pt x="681635" y="8526"/>
                  </a:cubicBezTo>
                  <a:cubicBezTo>
                    <a:pt x="705255" y="3220"/>
                    <a:pt x="729435" y="9"/>
                    <a:pt x="753614" y="9"/>
                  </a:cubicBezTo>
                  <a:cubicBezTo>
                    <a:pt x="769128" y="-131"/>
                    <a:pt x="784782" y="1405"/>
                    <a:pt x="800296" y="447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5" name="Google Shape;2005;p34"/>
            <p:cNvSpPr/>
            <p:nvPr/>
          </p:nvSpPr>
          <p:spPr>
            <a:xfrm>
              <a:off x="6381680" y="8114008"/>
              <a:ext cx="137249" cy="347546"/>
            </a:xfrm>
            <a:custGeom>
              <a:rect b="b" l="l" r="r" t="t"/>
              <a:pathLst>
                <a:path extrusionOk="0" h="347546" w="137249">
                  <a:moveTo>
                    <a:pt x="137249" y="194788"/>
                  </a:moveTo>
                  <a:cubicBezTo>
                    <a:pt x="136690" y="195207"/>
                    <a:pt x="136131" y="195626"/>
                    <a:pt x="135712" y="195905"/>
                  </a:cubicBezTo>
                  <a:cubicBezTo>
                    <a:pt x="132497" y="196463"/>
                    <a:pt x="131799" y="200792"/>
                    <a:pt x="133895" y="202747"/>
                  </a:cubicBezTo>
                  <a:cubicBezTo>
                    <a:pt x="110694" y="248965"/>
                    <a:pt x="92804" y="298675"/>
                    <a:pt x="74774" y="347546"/>
                  </a:cubicBezTo>
                  <a:cubicBezTo>
                    <a:pt x="65410" y="324088"/>
                    <a:pt x="55766" y="300769"/>
                    <a:pt x="45563" y="277730"/>
                  </a:cubicBezTo>
                  <a:cubicBezTo>
                    <a:pt x="30609" y="246871"/>
                    <a:pt x="15374" y="216152"/>
                    <a:pt x="0" y="185572"/>
                  </a:cubicBezTo>
                  <a:cubicBezTo>
                    <a:pt x="8246" y="171329"/>
                    <a:pt x="13138" y="151921"/>
                    <a:pt x="19986" y="139772"/>
                  </a:cubicBezTo>
                  <a:cubicBezTo>
                    <a:pt x="25717" y="124971"/>
                    <a:pt x="59680" y="54317"/>
                    <a:pt x="75753" y="0"/>
                  </a:cubicBezTo>
                  <a:cubicBezTo>
                    <a:pt x="77430" y="1815"/>
                    <a:pt x="79387" y="3491"/>
                    <a:pt x="81623" y="4887"/>
                  </a:cubicBezTo>
                  <a:cubicBezTo>
                    <a:pt x="95040" y="64929"/>
                    <a:pt x="116145" y="122598"/>
                    <a:pt x="133336" y="181523"/>
                  </a:cubicBezTo>
                  <a:cubicBezTo>
                    <a:pt x="134175" y="185991"/>
                    <a:pt x="135572" y="190459"/>
                    <a:pt x="137249" y="1947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6" name="Google Shape;2006;p34"/>
            <p:cNvSpPr/>
            <p:nvPr/>
          </p:nvSpPr>
          <p:spPr>
            <a:xfrm>
              <a:off x="7350113" y="7980100"/>
              <a:ext cx="816508" cy="523762"/>
            </a:xfrm>
            <a:custGeom>
              <a:rect b="b" l="l" r="r" t="t"/>
              <a:pathLst>
                <a:path extrusionOk="0" h="523762" w="816508">
                  <a:moveTo>
                    <a:pt x="815670" y="252037"/>
                  </a:moveTo>
                  <a:cubicBezTo>
                    <a:pt x="815949" y="252037"/>
                    <a:pt x="816229" y="252037"/>
                    <a:pt x="816509" y="252037"/>
                  </a:cubicBezTo>
                  <a:cubicBezTo>
                    <a:pt x="808961" y="266420"/>
                    <a:pt x="803091" y="279964"/>
                    <a:pt x="800855" y="284711"/>
                  </a:cubicBezTo>
                  <a:cubicBezTo>
                    <a:pt x="794426" y="299652"/>
                    <a:pt x="782406" y="322133"/>
                    <a:pt x="791630" y="335677"/>
                  </a:cubicBezTo>
                  <a:cubicBezTo>
                    <a:pt x="727618" y="340844"/>
                    <a:pt x="664025" y="351596"/>
                    <a:pt x="600152" y="359834"/>
                  </a:cubicBezTo>
                  <a:cubicBezTo>
                    <a:pt x="557523" y="364581"/>
                    <a:pt x="516712" y="372959"/>
                    <a:pt x="474503" y="380918"/>
                  </a:cubicBezTo>
                  <a:cubicBezTo>
                    <a:pt x="446410" y="380918"/>
                    <a:pt x="407136" y="403679"/>
                    <a:pt x="424746" y="435655"/>
                  </a:cubicBezTo>
                  <a:cubicBezTo>
                    <a:pt x="424746" y="437470"/>
                    <a:pt x="424746" y="439285"/>
                    <a:pt x="424746" y="441100"/>
                  </a:cubicBezTo>
                  <a:cubicBezTo>
                    <a:pt x="420973" y="444172"/>
                    <a:pt x="417898" y="447942"/>
                    <a:pt x="414823" y="451573"/>
                  </a:cubicBezTo>
                  <a:cubicBezTo>
                    <a:pt x="396654" y="474054"/>
                    <a:pt x="381978" y="498908"/>
                    <a:pt x="367443" y="523763"/>
                  </a:cubicBezTo>
                  <a:cubicBezTo>
                    <a:pt x="366045" y="517759"/>
                    <a:pt x="364648" y="511754"/>
                    <a:pt x="363389" y="505750"/>
                  </a:cubicBezTo>
                  <a:cubicBezTo>
                    <a:pt x="355004" y="479499"/>
                    <a:pt x="355703" y="446267"/>
                    <a:pt x="333060" y="427556"/>
                  </a:cubicBezTo>
                  <a:cubicBezTo>
                    <a:pt x="304968" y="409683"/>
                    <a:pt x="271284" y="411079"/>
                    <a:pt x="238440" y="412615"/>
                  </a:cubicBezTo>
                  <a:cubicBezTo>
                    <a:pt x="227118" y="413174"/>
                    <a:pt x="215797" y="413593"/>
                    <a:pt x="204896" y="413313"/>
                  </a:cubicBezTo>
                  <a:cubicBezTo>
                    <a:pt x="150667" y="413732"/>
                    <a:pt x="96298" y="414151"/>
                    <a:pt x="42209" y="418480"/>
                  </a:cubicBezTo>
                  <a:cubicBezTo>
                    <a:pt x="28512" y="419318"/>
                    <a:pt x="14396" y="419876"/>
                    <a:pt x="0" y="420295"/>
                  </a:cubicBezTo>
                  <a:cubicBezTo>
                    <a:pt x="6150" y="410102"/>
                    <a:pt x="6289" y="393765"/>
                    <a:pt x="8106" y="382594"/>
                  </a:cubicBezTo>
                  <a:cubicBezTo>
                    <a:pt x="11321" y="364721"/>
                    <a:pt x="14955" y="347127"/>
                    <a:pt x="19707" y="329534"/>
                  </a:cubicBezTo>
                  <a:cubicBezTo>
                    <a:pt x="89869" y="329534"/>
                    <a:pt x="82182" y="258181"/>
                    <a:pt x="69883" y="202188"/>
                  </a:cubicBezTo>
                  <a:cubicBezTo>
                    <a:pt x="61077" y="159461"/>
                    <a:pt x="45843" y="118688"/>
                    <a:pt x="30469" y="78194"/>
                  </a:cubicBezTo>
                  <a:cubicBezTo>
                    <a:pt x="37177" y="69956"/>
                    <a:pt x="41650" y="57948"/>
                    <a:pt x="46542" y="49570"/>
                  </a:cubicBezTo>
                  <a:cubicBezTo>
                    <a:pt x="56325" y="31976"/>
                    <a:pt x="67367" y="14801"/>
                    <a:pt x="81204" y="0"/>
                  </a:cubicBezTo>
                  <a:cubicBezTo>
                    <a:pt x="82322" y="2374"/>
                    <a:pt x="83580" y="4468"/>
                    <a:pt x="85117" y="6284"/>
                  </a:cubicBezTo>
                  <a:cubicBezTo>
                    <a:pt x="88192" y="78194"/>
                    <a:pt x="110694" y="145358"/>
                    <a:pt x="127745" y="213080"/>
                  </a:cubicBezTo>
                  <a:cubicBezTo>
                    <a:pt x="141582" y="259298"/>
                    <a:pt x="156537" y="288761"/>
                    <a:pt x="198187" y="292950"/>
                  </a:cubicBezTo>
                  <a:cubicBezTo>
                    <a:pt x="207551" y="293927"/>
                    <a:pt x="216776" y="294206"/>
                    <a:pt x="226000" y="294206"/>
                  </a:cubicBezTo>
                  <a:cubicBezTo>
                    <a:pt x="243611" y="294206"/>
                    <a:pt x="260802" y="292810"/>
                    <a:pt x="278273" y="291553"/>
                  </a:cubicBezTo>
                  <a:cubicBezTo>
                    <a:pt x="303011" y="289599"/>
                    <a:pt x="328169" y="287783"/>
                    <a:pt x="354724" y="289738"/>
                  </a:cubicBezTo>
                  <a:cubicBezTo>
                    <a:pt x="370378" y="289040"/>
                    <a:pt x="388967" y="289878"/>
                    <a:pt x="406577" y="288482"/>
                  </a:cubicBezTo>
                  <a:cubicBezTo>
                    <a:pt x="393020" y="321574"/>
                    <a:pt x="380860" y="357739"/>
                    <a:pt x="373872" y="366816"/>
                  </a:cubicBezTo>
                  <a:cubicBezTo>
                    <a:pt x="362970" y="386085"/>
                    <a:pt x="343263" y="410521"/>
                    <a:pt x="371496" y="425182"/>
                  </a:cubicBezTo>
                  <a:cubicBezTo>
                    <a:pt x="413146" y="440961"/>
                    <a:pt x="421951" y="348803"/>
                    <a:pt x="432434" y="321854"/>
                  </a:cubicBezTo>
                  <a:cubicBezTo>
                    <a:pt x="434949" y="307751"/>
                    <a:pt x="439282" y="293648"/>
                    <a:pt x="443056" y="279545"/>
                  </a:cubicBezTo>
                  <a:cubicBezTo>
                    <a:pt x="462064" y="269771"/>
                    <a:pt x="474643" y="250222"/>
                    <a:pt x="471987" y="211404"/>
                  </a:cubicBezTo>
                  <a:cubicBezTo>
                    <a:pt x="468773" y="179708"/>
                    <a:pt x="461924" y="148988"/>
                    <a:pt x="454377" y="118409"/>
                  </a:cubicBezTo>
                  <a:cubicBezTo>
                    <a:pt x="456473" y="113103"/>
                    <a:pt x="458430" y="107936"/>
                    <a:pt x="460387" y="103608"/>
                  </a:cubicBezTo>
                  <a:cubicBezTo>
                    <a:pt x="472686" y="74704"/>
                    <a:pt x="489737" y="47336"/>
                    <a:pt x="507767" y="20666"/>
                  </a:cubicBezTo>
                  <a:cubicBezTo>
                    <a:pt x="510143" y="17454"/>
                    <a:pt x="512519" y="14103"/>
                    <a:pt x="514895" y="10612"/>
                  </a:cubicBezTo>
                  <a:cubicBezTo>
                    <a:pt x="521185" y="59903"/>
                    <a:pt x="534323" y="117711"/>
                    <a:pt x="536978" y="134885"/>
                  </a:cubicBezTo>
                  <a:cubicBezTo>
                    <a:pt x="550116" y="195486"/>
                    <a:pt x="552073" y="233047"/>
                    <a:pt x="609376" y="239331"/>
                  </a:cubicBezTo>
                  <a:cubicBezTo>
                    <a:pt x="670174" y="244218"/>
                    <a:pt x="731112" y="247848"/>
                    <a:pt x="792050" y="251898"/>
                  </a:cubicBezTo>
                  <a:cubicBezTo>
                    <a:pt x="799737" y="251758"/>
                    <a:pt x="807703" y="252037"/>
                    <a:pt x="815670" y="2520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7" name="Google Shape;2007;p34"/>
            <p:cNvSpPr/>
            <p:nvPr/>
          </p:nvSpPr>
          <p:spPr>
            <a:xfrm>
              <a:off x="7890026" y="7929173"/>
              <a:ext cx="296162" cy="240362"/>
            </a:xfrm>
            <a:custGeom>
              <a:rect b="b" l="l" r="r" t="t"/>
              <a:pathLst>
                <a:path extrusionOk="0" h="240362" w="296162">
                  <a:moveTo>
                    <a:pt x="296163" y="238594"/>
                  </a:moveTo>
                  <a:cubicBezTo>
                    <a:pt x="293787" y="239012"/>
                    <a:pt x="291550" y="239292"/>
                    <a:pt x="289314" y="239431"/>
                  </a:cubicBezTo>
                  <a:cubicBezTo>
                    <a:pt x="275058" y="240548"/>
                    <a:pt x="260942" y="240409"/>
                    <a:pt x="246686" y="240269"/>
                  </a:cubicBezTo>
                  <a:cubicBezTo>
                    <a:pt x="212583" y="241107"/>
                    <a:pt x="178900" y="233986"/>
                    <a:pt x="144657" y="233567"/>
                  </a:cubicBezTo>
                  <a:cubicBezTo>
                    <a:pt x="137809" y="233427"/>
                    <a:pt x="130960" y="233567"/>
                    <a:pt x="123972" y="233567"/>
                  </a:cubicBezTo>
                  <a:cubicBezTo>
                    <a:pt x="99373" y="233986"/>
                    <a:pt x="74495" y="234265"/>
                    <a:pt x="51014" y="224630"/>
                  </a:cubicBezTo>
                  <a:cubicBezTo>
                    <a:pt x="28652" y="162633"/>
                    <a:pt x="14955" y="96308"/>
                    <a:pt x="0" y="30401"/>
                  </a:cubicBezTo>
                  <a:cubicBezTo>
                    <a:pt x="1398" y="29005"/>
                    <a:pt x="2795" y="27748"/>
                    <a:pt x="4193" y="26631"/>
                  </a:cubicBezTo>
                  <a:cubicBezTo>
                    <a:pt x="4193" y="26631"/>
                    <a:pt x="4333" y="26491"/>
                    <a:pt x="4473" y="26351"/>
                  </a:cubicBezTo>
                  <a:cubicBezTo>
                    <a:pt x="42768" y="18113"/>
                    <a:pt x="81902" y="12807"/>
                    <a:pt x="121037" y="9316"/>
                  </a:cubicBezTo>
                  <a:cubicBezTo>
                    <a:pt x="167858" y="380"/>
                    <a:pt x="216636" y="-5485"/>
                    <a:pt x="263178" y="7780"/>
                  </a:cubicBezTo>
                  <a:cubicBezTo>
                    <a:pt x="280509" y="82344"/>
                    <a:pt x="291550" y="161097"/>
                    <a:pt x="296163" y="2385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8" name="Google Shape;2008;p34"/>
            <p:cNvSpPr/>
            <p:nvPr/>
          </p:nvSpPr>
          <p:spPr>
            <a:xfrm>
              <a:off x="7462764" y="7950219"/>
              <a:ext cx="309741" cy="263487"/>
            </a:xfrm>
            <a:custGeom>
              <a:rect b="b" l="l" r="r" t="t"/>
              <a:pathLst>
                <a:path extrusionOk="0" h="263487" w="309741">
                  <a:moveTo>
                    <a:pt x="295883" y="175519"/>
                  </a:moveTo>
                  <a:cubicBezTo>
                    <a:pt x="301334" y="200652"/>
                    <a:pt x="311117" y="225786"/>
                    <a:pt x="309580" y="252177"/>
                  </a:cubicBezTo>
                  <a:cubicBezTo>
                    <a:pt x="249621" y="262510"/>
                    <a:pt x="185888" y="252596"/>
                    <a:pt x="124810" y="262789"/>
                  </a:cubicBezTo>
                  <a:cubicBezTo>
                    <a:pt x="107060" y="263766"/>
                    <a:pt x="88471" y="265023"/>
                    <a:pt x="71699" y="256506"/>
                  </a:cubicBezTo>
                  <a:cubicBezTo>
                    <a:pt x="37317" y="192414"/>
                    <a:pt x="20685" y="115197"/>
                    <a:pt x="0" y="42728"/>
                  </a:cubicBezTo>
                  <a:cubicBezTo>
                    <a:pt x="35361" y="32953"/>
                    <a:pt x="71979" y="33791"/>
                    <a:pt x="107479" y="25274"/>
                  </a:cubicBezTo>
                  <a:cubicBezTo>
                    <a:pt x="150807" y="14243"/>
                    <a:pt x="194553" y="0"/>
                    <a:pt x="238998" y="0"/>
                  </a:cubicBezTo>
                  <a:cubicBezTo>
                    <a:pt x="246406" y="0"/>
                    <a:pt x="253674" y="419"/>
                    <a:pt x="261081" y="1257"/>
                  </a:cubicBezTo>
                  <a:cubicBezTo>
                    <a:pt x="268209" y="48453"/>
                    <a:pt x="277574" y="99698"/>
                    <a:pt x="288895" y="147732"/>
                  </a:cubicBezTo>
                  <a:cubicBezTo>
                    <a:pt x="285680" y="156668"/>
                    <a:pt x="288475" y="166722"/>
                    <a:pt x="295184" y="173284"/>
                  </a:cubicBezTo>
                  <a:cubicBezTo>
                    <a:pt x="295464" y="173983"/>
                    <a:pt x="295603" y="174681"/>
                    <a:pt x="295883" y="1755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9" name="Google Shape;2009;p34"/>
            <p:cNvSpPr/>
            <p:nvPr/>
          </p:nvSpPr>
          <p:spPr>
            <a:xfrm>
              <a:off x="8313235" y="7932096"/>
              <a:ext cx="337764" cy="235949"/>
            </a:xfrm>
            <a:custGeom>
              <a:rect b="b" l="l" r="r" t="t"/>
              <a:pathLst>
                <a:path extrusionOk="0" h="235949" w="337764">
                  <a:moveTo>
                    <a:pt x="306505" y="7371"/>
                  </a:moveTo>
                  <a:cubicBezTo>
                    <a:pt x="325234" y="73417"/>
                    <a:pt x="344102" y="145607"/>
                    <a:pt x="335716" y="216820"/>
                  </a:cubicBezTo>
                  <a:cubicBezTo>
                    <a:pt x="259404" y="225617"/>
                    <a:pt x="183093" y="234414"/>
                    <a:pt x="106361" y="235950"/>
                  </a:cubicBezTo>
                  <a:cubicBezTo>
                    <a:pt x="103286" y="235670"/>
                    <a:pt x="100072" y="235670"/>
                    <a:pt x="96857" y="235670"/>
                  </a:cubicBezTo>
                  <a:cubicBezTo>
                    <a:pt x="94202" y="235670"/>
                    <a:pt x="91546" y="235670"/>
                    <a:pt x="88891" y="235670"/>
                  </a:cubicBezTo>
                  <a:cubicBezTo>
                    <a:pt x="72538" y="235950"/>
                    <a:pt x="55487" y="236368"/>
                    <a:pt x="43048" y="225338"/>
                  </a:cubicBezTo>
                  <a:cubicBezTo>
                    <a:pt x="23061" y="159989"/>
                    <a:pt x="16213" y="89475"/>
                    <a:pt x="0" y="22591"/>
                  </a:cubicBezTo>
                  <a:cubicBezTo>
                    <a:pt x="46542" y="14352"/>
                    <a:pt x="92804" y="14213"/>
                    <a:pt x="139905" y="10442"/>
                  </a:cubicBezTo>
                  <a:cubicBezTo>
                    <a:pt x="195252" y="7510"/>
                    <a:pt x="251577" y="-9525"/>
                    <a:pt x="306505" y="73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0" name="Google Shape;2010;p34"/>
            <p:cNvSpPr/>
            <p:nvPr/>
          </p:nvSpPr>
          <p:spPr>
            <a:xfrm>
              <a:off x="8180598" y="7947705"/>
              <a:ext cx="459827" cy="537167"/>
            </a:xfrm>
            <a:custGeom>
              <a:rect b="b" l="l" r="r" t="t"/>
              <a:pathLst>
                <a:path extrusionOk="0" h="537167" w="459827">
                  <a:moveTo>
                    <a:pt x="445012" y="346708"/>
                  </a:moveTo>
                  <a:cubicBezTo>
                    <a:pt x="446131" y="347267"/>
                    <a:pt x="447249" y="347546"/>
                    <a:pt x="448507" y="347826"/>
                  </a:cubicBezTo>
                  <a:cubicBezTo>
                    <a:pt x="391203" y="353550"/>
                    <a:pt x="334039" y="361230"/>
                    <a:pt x="277434" y="372122"/>
                  </a:cubicBezTo>
                  <a:cubicBezTo>
                    <a:pt x="260382" y="376730"/>
                    <a:pt x="250319" y="395720"/>
                    <a:pt x="255910" y="412336"/>
                  </a:cubicBezTo>
                  <a:cubicBezTo>
                    <a:pt x="255491" y="416525"/>
                    <a:pt x="255351" y="420714"/>
                    <a:pt x="255211" y="424903"/>
                  </a:cubicBezTo>
                  <a:cubicBezTo>
                    <a:pt x="227398" y="455063"/>
                    <a:pt x="209788" y="493044"/>
                    <a:pt x="187425" y="527254"/>
                  </a:cubicBezTo>
                  <a:cubicBezTo>
                    <a:pt x="184490" y="530186"/>
                    <a:pt x="181834" y="533537"/>
                    <a:pt x="179738" y="537168"/>
                  </a:cubicBezTo>
                  <a:cubicBezTo>
                    <a:pt x="167439" y="493044"/>
                    <a:pt x="152344" y="450874"/>
                    <a:pt x="147173" y="423367"/>
                  </a:cubicBezTo>
                  <a:cubicBezTo>
                    <a:pt x="142560" y="369748"/>
                    <a:pt x="101469" y="366257"/>
                    <a:pt x="57024" y="365280"/>
                  </a:cubicBezTo>
                  <a:cubicBezTo>
                    <a:pt x="38016" y="364721"/>
                    <a:pt x="19008" y="364861"/>
                    <a:pt x="0" y="365699"/>
                  </a:cubicBezTo>
                  <a:cubicBezTo>
                    <a:pt x="3494" y="359694"/>
                    <a:pt x="5311" y="352154"/>
                    <a:pt x="5591" y="345172"/>
                  </a:cubicBezTo>
                  <a:cubicBezTo>
                    <a:pt x="8805" y="322412"/>
                    <a:pt x="19148" y="300630"/>
                    <a:pt x="25717" y="278568"/>
                  </a:cubicBezTo>
                  <a:cubicBezTo>
                    <a:pt x="44166" y="270748"/>
                    <a:pt x="56465" y="253154"/>
                    <a:pt x="55207" y="213638"/>
                  </a:cubicBezTo>
                  <a:cubicBezTo>
                    <a:pt x="52552" y="183617"/>
                    <a:pt x="49756" y="153317"/>
                    <a:pt x="46262" y="123156"/>
                  </a:cubicBezTo>
                  <a:cubicBezTo>
                    <a:pt x="50455" y="120782"/>
                    <a:pt x="54089" y="117012"/>
                    <a:pt x="55766" y="112265"/>
                  </a:cubicBezTo>
                  <a:cubicBezTo>
                    <a:pt x="66249" y="88807"/>
                    <a:pt x="82182" y="32395"/>
                    <a:pt x="104824" y="0"/>
                  </a:cubicBezTo>
                  <a:cubicBezTo>
                    <a:pt x="107759" y="25693"/>
                    <a:pt x="112790" y="52642"/>
                    <a:pt x="113070" y="59903"/>
                  </a:cubicBezTo>
                  <a:cubicBezTo>
                    <a:pt x="120338" y="115895"/>
                    <a:pt x="125789" y="172307"/>
                    <a:pt x="136970" y="227322"/>
                  </a:cubicBezTo>
                  <a:cubicBezTo>
                    <a:pt x="145775" y="275775"/>
                    <a:pt x="191898" y="278847"/>
                    <a:pt x="223764" y="280243"/>
                  </a:cubicBezTo>
                  <a:cubicBezTo>
                    <a:pt x="229075" y="280383"/>
                    <a:pt x="234107" y="280383"/>
                    <a:pt x="239278" y="280383"/>
                  </a:cubicBezTo>
                  <a:cubicBezTo>
                    <a:pt x="313214" y="280383"/>
                    <a:pt x="386171" y="272284"/>
                    <a:pt x="459828" y="264884"/>
                  </a:cubicBezTo>
                  <a:cubicBezTo>
                    <a:pt x="445012" y="291833"/>
                    <a:pt x="411329" y="328417"/>
                    <a:pt x="445012" y="34670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1" name="Google Shape;2011;p34"/>
            <p:cNvSpPr/>
            <p:nvPr/>
          </p:nvSpPr>
          <p:spPr>
            <a:xfrm>
              <a:off x="8772085" y="7931664"/>
              <a:ext cx="233997" cy="224792"/>
            </a:xfrm>
            <a:custGeom>
              <a:rect b="b" l="l" r="r" t="t"/>
              <a:pathLst>
                <a:path extrusionOk="0" h="224792" w="233997">
                  <a:moveTo>
                    <a:pt x="226560" y="5569"/>
                  </a:moveTo>
                  <a:cubicBezTo>
                    <a:pt x="228516" y="74827"/>
                    <a:pt x="239977" y="149391"/>
                    <a:pt x="229914" y="219487"/>
                  </a:cubicBezTo>
                  <a:cubicBezTo>
                    <a:pt x="223205" y="220045"/>
                    <a:pt x="216776" y="220604"/>
                    <a:pt x="210067" y="221163"/>
                  </a:cubicBezTo>
                  <a:cubicBezTo>
                    <a:pt x="189242" y="222978"/>
                    <a:pt x="165203" y="224514"/>
                    <a:pt x="141163" y="224793"/>
                  </a:cubicBezTo>
                  <a:cubicBezTo>
                    <a:pt x="104405" y="224235"/>
                    <a:pt x="70721" y="224653"/>
                    <a:pt x="33404" y="216415"/>
                  </a:cubicBezTo>
                  <a:cubicBezTo>
                    <a:pt x="15514" y="148135"/>
                    <a:pt x="5311" y="76643"/>
                    <a:pt x="0" y="4871"/>
                  </a:cubicBezTo>
                  <a:cubicBezTo>
                    <a:pt x="27813" y="5430"/>
                    <a:pt x="55626" y="3894"/>
                    <a:pt x="83300" y="2497"/>
                  </a:cubicBezTo>
                  <a:cubicBezTo>
                    <a:pt x="130960" y="-16"/>
                    <a:pt x="178620" y="-2669"/>
                    <a:pt x="226560" y="55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2" name="Google Shape;2012;p34"/>
            <p:cNvSpPr/>
            <p:nvPr/>
          </p:nvSpPr>
          <p:spPr>
            <a:xfrm>
              <a:off x="8645877" y="7910423"/>
              <a:ext cx="1229095" cy="406750"/>
            </a:xfrm>
            <a:custGeom>
              <a:rect b="b" l="l" r="r" t="t"/>
              <a:pathLst>
                <a:path extrusionOk="0" h="406750" w="1229095">
                  <a:moveTo>
                    <a:pt x="1228536" y="270608"/>
                  </a:moveTo>
                  <a:cubicBezTo>
                    <a:pt x="1228676" y="270608"/>
                    <a:pt x="1228956" y="270608"/>
                    <a:pt x="1229095" y="270608"/>
                  </a:cubicBezTo>
                  <a:cubicBezTo>
                    <a:pt x="1213721" y="297697"/>
                    <a:pt x="1201142" y="326322"/>
                    <a:pt x="1187166" y="354249"/>
                  </a:cubicBezTo>
                  <a:cubicBezTo>
                    <a:pt x="1179059" y="370306"/>
                    <a:pt x="1161030" y="391949"/>
                    <a:pt x="1173748" y="406751"/>
                  </a:cubicBezTo>
                  <a:cubicBezTo>
                    <a:pt x="1089610" y="406471"/>
                    <a:pt x="1005331" y="394603"/>
                    <a:pt x="920913" y="386224"/>
                  </a:cubicBezTo>
                  <a:cubicBezTo>
                    <a:pt x="856621" y="384130"/>
                    <a:pt x="792609" y="381756"/>
                    <a:pt x="728317" y="377148"/>
                  </a:cubicBezTo>
                  <a:cubicBezTo>
                    <a:pt x="573037" y="376031"/>
                    <a:pt x="417898" y="366676"/>
                    <a:pt x="262479" y="366676"/>
                  </a:cubicBezTo>
                  <a:cubicBezTo>
                    <a:pt x="175126" y="371144"/>
                    <a:pt x="87353" y="375054"/>
                    <a:pt x="0" y="383292"/>
                  </a:cubicBezTo>
                  <a:cubicBezTo>
                    <a:pt x="5311" y="380779"/>
                    <a:pt x="9923" y="376450"/>
                    <a:pt x="12020" y="370725"/>
                  </a:cubicBezTo>
                  <a:cubicBezTo>
                    <a:pt x="19288" y="350478"/>
                    <a:pt x="27953" y="330790"/>
                    <a:pt x="36758" y="311102"/>
                  </a:cubicBezTo>
                  <a:cubicBezTo>
                    <a:pt x="41930" y="289319"/>
                    <a:pt x="79387" y="249105"/>
                    <a:pt x="54229" y="232768"/>
                  </a:cubicBezTo>
                  <a:lnTo>
                    <a:pt x="54229" y="232768"/>
                  </a:lnTo>
                  <a:cubicBezTo>
                    <a:pt x="56186" y="205540"/>
                    <a:pt x="53810" y="173145"/>
                    <a:pt x="49477" y="141029"/>
                  </a:cubicBezTo>
                  <a:cubicBezTo>
                    <a:pt x="52552" y="133629"/>
                    <a:pt x="55347" y="125949"/>
                    <a:pt x="58562" y="120363"/>
                  </a:cubicBezTo>
                  <a:cubicBezTo>
                    <a:pt x="73377" y="90342"/>
                    <a:pt x="90987" y="61857"/>
                    <a:pt x="107619" y="32953"/>
                  </a:cubicBezTo>
                  <a:cubicBezTo>
                    <a:pt x="102448" y="100117"/>
                    <a:pt x="110275" y="167978"/>
                    <a:pt x="118940" y="234164"/>
                  </a:cubicBezTo>
                  <a:cubicBezTo>
                    <a:pt x="121037" y="248407"/>
                    <a:pt x="121316" y="263487"/>
                    <a:pt x="128864" y="275077"/>
                  </a:cubicBezTo>
                  <a:cubicBezTo>
                    <a:pt x="151366" y="303701"/>
                    <a:pt x="188124" y="297418"/>
                    <a:pt x="217335" y="302724"/>
                  </a:cubicBezTo>
                  <a:cubicBezTo>
                    <a:pt x="237880" y="304400"/>
                    <a:pt x="258566" y="305098"/>
                    <a:pt x="279111" y="305098"/>
                  </a:cubicBezTo>
                  <a:cubicBezTo>
                    <a:pt x="300356" y="305098"/>
                    <a:pt x="321600" y="304260"/>
                    <a:pt x="342704" y="302864"/>
                  </a:cubicBezTo>
                  <a:cubicBezTo>
                    <a:pt x="330405" y="322412"/>
                    <a:pt x="313214" y="345172"/>
                    <a:pt x="335996" y="358019"/>
                  </a:cubicBezTo>
                  <a:cubicBezTo>
                    <a:pt x="367303" y="367234"/>
                    <a:pt x="366325" y="321714"/>
                    <a:pt x="374711" y="299931"/>
                  </a:cubicBezTo>
                  <a:cubicBezTo>
                    <a:pt x="375270" y="299931"/>
                    <a:pt x="375829" y="299792"/>
                    <a:pt x="376248" y="299792"/>
                  </a:cubicBezTo>
                  <a:cubicBezTo>
                    <a:pt x="417479" y="275496"/>
                    <a:pt x="409372" y="189621"/>
                    <a:pt x="406857" y="133489"/>
                  </a:cubicBezTo>
                  <a:cubicBezTo>
                    <a:pt x="409512" y="126926"/>
                    <a:pt x="411609" y="119945"/>
                    <a:pt x="413286" y="114080"/>
                  </a:cubicBezTo>
                  <a:cubicBezTo>
                    <a:pt x="422371" y="87410"/>
                    <a:pt x="434810" y="62137"/>
                    <a:pt x="449205" y="37840"/>
                  </a:cubicBezTo>
                  <a:cubicBezTo>
                    <a:pt x="457032" y="24715"/>
                    <a:pt x="465278" y="11729"/>
                    <a:pt x="474922" y="0"/>
                  </a:cubicBezTo>
                  <a:cubicBezTo>
                    <a:pt x="479954" y="24575"/>
                    <a:pt x="485405" y="49011"/>
                    <a:pt x="488899" y="74005"/>
                  </a:cubicBezTo>
                  <a:cubicBezTo>
                    <a:pt x="496446" y="122318"/>
                    <a:pt x="500220" y="171050"/>
                    <a:pt x="503294" y="220061"/>
                  </a:cubicBezTo>
                  <a:cubicBezTo>
                    <a:pt x="504133" y="231232"/>
                    <a:pt x="505810" y="242682"/>
                    <a:pt x="511261" y="251898"/>
                  </a:cubicBezTo>
                  <a:cubicBezTo>
                    <a:pt x="540612" y="294625"/>
                    <a:pt x="591766" y="286527"/>
                    <a:pt x="632158" y="291833"/>
                  </a:cubicBezTo>
                  <a:cubicBezTo>
                    <a:pt x="677162" y="296441"/>
                    <a:pt x="722027" y="303981"/>
                    <a:pt x="767171" y="304120"/>
                  </a:cubicBezTo>
                  <a:cubicBezTo>
                    <a:pt x="775837" y="305377"/>
                    <a:pt x="783803" y="306075"/>
                    <a:pt x="791071" y="306075"/>
                  </a:cubicBezTo>
                  <a:cubicBezTo>
                    <a:pt x="792888" y="306075"/>
                    <a:pt x="794565" y="306075"/>
                    <a:pt x="796242" y="305936"/>
                  </a:cubicBezTo>
                  <a:lnTo>
                    <a:pt x="796242" y="305936"/>
                  </a:lnTo>
                  <a:cubicBezTo>
                    <a:pt x="788835" y="326322"/>
                    <a:pt x="754173" y="359136"/>
                    <a:pt x="785900" y="375333"/>
                  </a:cubicBezTo>
                  <a:cubicBezTo>
                    <a:pt x="797920" y="380360"/>
                    <a:pt x="812735" y="373518"/>
                    <a:pt x="816089" y="360672"/>
                  </a:cubicBezTo>
                  <a:cubicBezTo>
                    <a:pt x="817487" y="353690"/>
                    <a:pt x="827829" y="322273"/>
                    <a:pt x="832861" y="295882"/>
                  </a:cubicBezTo>
                  <a:cubicBezTo>
                    <a:pt x="874791" y="270608"/>
                    <a:pt x="871576" y="200373"/>
                    <a:pt x="864867" y="120363"/>
                  </a:cubicBezTo>
                  <a:cubicBezTo>
                    <a:pt x="864168" y="113382"/>
                    <a:pt x="863609" y="106261"/>
                    <a:pt x="862911" y="99279"/>
                  </a:cubicBezTo>
                  <a:cubicBezTo>
                    <a:pt x="869480" y="89505"/>
                    <a:pt x="873952" y="76100"/>
                    <a:pt x="880801" y="68420"/>
                  </a:cubicBezTo>
                  <a:cubicBezTo>
                    <a:pt x="896035" y="46917"/>
                    <a:pt x="911549" y="25274"/>
                    <a:pt x="928600" y="5027"/>
                  </a:cubicBezTo>
                  <a:cubicBezTo>
                    <a:pt x="931116" y="74704"/>
                    <a:pt x="941878" y="143682"/>
                    <a:pt x="951102" y="212382"/>
                  </a:cubicBezTo>
                  <a:cubicBezTo>
                    <a:pt x="954317" y="273960"/>
                    <a:pt x="988839" y="285270"/>
                    <a:pt x="1030908" y="285410"/>
                  </a:cubicBezTo>
                  <a:cubicBezTo>
                    <a:pt x="1032027" y="285410"/>
                    <a:pt x="1033145" y="285410"/>
                    <a:pt x="1034262" y="285410"/>
                  </a:cubicBezTo>
                  <a:cubicBezTo>
                    <a:pt x="1099812" y="285829"/>
                    <a:pt x="1163266" y="275356"/>
                    <a:pt x="1228536" y="27060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3" name="Google Shape;2013;p34"/>
            <p:cNvSpPr/>
            <p:nvPr/>
          </p:nvSpPr>
          <p:spPr>
            <a:xfrm>
              <a:off x="9151547" y="7911401"/>
              <a:ext cx="314262" cy="241758"/>
            </a:xfrm>
            <a:custGeom>
              <a:rect b="b" l="l" r="r" t="t"/>
              <a:pathLst>
                <a:path extrusionOk="0" h="241758" w="314262">
                  <a:moveTo>
                    <a:pt x="313773" y="167559"/>
                  </a:moveTo>
                  <a:cubicBezTo>
                    <a:pt x="314192" y="191576"/>
                    <a:pt x="316149" y="217408"/>
                    <a:pt x="307623" y="239610"/>
                  </a:cubicBezTo>
                  <a:cubicBezTo>
                    <a:pt x="304269" y="240308"/>
                    <a:pt x="301054" y="240727"/>
                    <a:pt x="297700" y="241146"/>
                  </a:cubicBezTo>
                  <a:cubicBezTo>
                    <a:pt x="283863" y="242123"/>
                    <a:pt x="269048" y="241704"/>
                    <a:pt x="254373" y="241425"/>
                  </a:cubicBezTo>
                  <a:cubicBezTo>
                    <a:pt x="199585" y="241006"/>
                    <a:pt x="144098" y="230255"/>
                    <a:pt x="88192" y="228579"/>
                  </a:cubicBezTo>
                  <a:cubicBezTo>
                    <a:pt x="72818" y="223971"/>
                    <a:pt x="38855" y="230534"/>
                    <a:pt x="37038" y="204004"/>
                  </a:cubicBezTo>
                  <a:cubicBezTo>
                    <a:pt x="28373" y="135584"/>
                    <a:pt x="18170" y="65767"/>
                    <a:pt x="0" y="0"/>
                  </a:cubicBezTo>
                  <a:cubicBezTo>
                    <a:pt x="44166" y="5725"/>
                    <a:pt x="89031" y="4189"/>
                    <a:pt x="133895" y="2374"/>
                  </a:cubicBezTo>
                  <a:cubicBezTo>
                    <a:pt x="188403" y="279"/>
                    <a:pt x="243192" y="-1815"/>
                    <a:pt x="296861" y="9774"/>
                  </a:cubicBezTo>
                  <a:cubicBezTo>
                    <a:pt x="305387" y="61578"/>
                    <a:pt x="309859" y="114639"/>
                    <a:pt x="313773" y="1675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4" name="Google Shape;2014;p34"/>
            <p:cNvSpPr/>
            <p:nvPr/>
          </p:nvSpPr>
          <p:spPr>
            <a:xfrm>
              <a:off x="9596420" y="7908399"/>
              <a:ext cx="298407" cy="230663"/>
            </a:xfrm>
            <a:custGeom>
              <a:rect b="b" l="l" r="r" t="t"/>
              <a:pathLst>
                <a:path extrusionOk="0" h="230663" w="298407">
                  <a:moveTo>
                    <a:pt x="289034" y="16406"/>
                  </a:moveTo>
                  <a:cubicBezTo>
                    <a:pt x="291830" y="58715"/>
                    <a:pt x="298678" y="102281"/>
                    <a:pt x="298399" y="145148"/>
                  </a:cubicBezTo>
                  <a:cubicBezTo>
                    <a:pt x="284282" y="167350"/>
                    <a:pt x="271144" y="190249"/>
                    <a:pt x="258845" y="213568"/>
                  </a:cubicBezTo>
                  <a:cubicBezTo>
                    <a:pt x="216217" y="218316"/>
                    <a:pt x="173728" y="223063"/>
                    <a:pt x="131100" y="227252"/>
                  </a:cubicBezTo>
                  <a:cubicBezTo>
                    <a:pt x="102308" y="228090"/>
                    <a:pt x="71979" y="235909"/>
                    <a:pt x="44166" y="224599"/>
                  </a:cubicBezTo>
                  <a:cubicBezTo>
                    <a:pt x="23480" y="152130"/>
                    <a:pt x="12299" y="75471"/>
                    <a:pt x="0" y="69"/>
                  </a:cubicBezTo>
                  <a:cubicBezTo>
                    <a:pt x="35081" y="3002"/>
                    <a:pt x="70721" y="2024"/>
                    <a:pt x="106362" y="1047"/>
                  </a:cubicBezTo>
                  <a:cubicBezTo>
                    <a:pt x="167858" y="-768"/>
                    <a:pt x="229495" y="-2444"/>
                    <a:pt x="289034" y="16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5" name="Google Shape;2015;p34"/>
            <p:cNvSpPr/>
            <p:nvPr/>
          </p:nvSpPr>
          <p:spPr>
            <a:xfrm>
              <a:off x="10038342" y="7887171"/>
              <a:ext cx="302517" cy="227687"/>
            </a:xfrm>
            <a:custGeom>
              <a:rect b="b" l="l" r="r" t="t"/>
              <a:pathLst>
                <a:path extrusionOk="0" h="227687" w="302517">
                  <a:moveTo>
                    <a:pt x="294501" y="10686"/>
                  </a:moveTo>
                  <a:cubicBezTo>
                    <a:pt x="298275" y="80223"/>
                    <a:pt x="307360" y="155485"/>
                    <a:pt x="299253" y="226139"/>
                  </a:cubicBezTo>
                  <a:cubicBezTo>
                    <a:pt x="213857" y="219856"/>
                    <a:pt x="128181" y="213433"/>
                    <a:pt x="42924" y="227396"/>
                  </a:cubicBezTo>
                  <a:cubicBezTo>
                    <a:pt x="38172" y="227675"/>
                    <a:pt x="33420" y="227815"/>
                    <a:pt x="28807" y="227536"/>
                  </a:cubicBezTo>
                  <a:cubicBezTo>
                    <a:pt x="28248" y="227396"/>
                    <a:pt x="27689" y="227396"/>
                    <a:pt x="27270" y="227256"/>
                  </a:cubicBezTo>
                  <a:cubicBezTo>
                    <a:pt x="15530" y="171124"/>
                    <a:pt x="11616" y="112757"/>
                    <a:pt x="4069" y="55648"/>
                  </a:cubicBezTo>
                  <a:cubicBezTo>
                    <a:pt x="14132" y="53553"/>
                    <a:pt x="-543" y="38333"/>
                    <a:pt x="16" y="31072"/>
                  </a:cubicBezTo>
                  <a:cubicBezTo>
                    <a:pt x="11756" y="43220"/>
                    <a:pt x="30205" y="37216"/>
                    <a:pt x="36634" y="20041"/>
                  </a:cubicBezTo>
                  <a:cubicBezTo>
                    <a:pt x="65985" y="8033"/>
                    <a:pt x="98970" y="13758"/>
                    <a:pt x="129438" y="9010"/>
                  </a:cubicBezTo>
                  <a:cubicBezTo>
                    <a:pt x="183947" y="2308"/>
                    <a:pt x="240971" y="-8165"/>
                    <a:pt x="294501" y="106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6" name="Google Shape;2016;p34"/>
            <p:cNvSpPr/>
            <p:nvPr/>
          </p:nvSpPr>
          <p:spPr>
            <a:xfrm>
              <a:off x="10478898" y="7905816"/>
              <a:ext cx="286937" cy="226205"/>
            </a:xfrm>
            <a:custGeom>
              <a:rect b="b" l="l" r="r" t="t"/>
              <a:pathLst>
                <a:path extrusionOk="0" h="226205" w="286937">
                  <a:moveTo>
                    <a:pt x="286379" y="186410"/>
                  </a:moveTo>
                  <a:cubicBezTo>
                    <a:pt x="286519" y="186410"/>
                    <a:pt x="286658" y="186550"/>
                    <a:pt x="286938" y="186689"/>
                  </a:cubicBezTo>
                  <a:cubicBezTo>
                    <a:pt x="286658" y="199815"/>
                    <a:pt x="285680" y="212940"/>
                    <a:pt x="283723" y="226205"/>
                  </a:cubicBezTo>
                  <a:cubicBezTo>
                    <a:pt x="276456" y="226066"/>
                    <a:pt x="269048" y="225367"/>
                    <a:pt x="261920" y="224809"/>
                  </a:cubicBezTo>
                  <a:cubicBezTo>
                    <a:pt x="186866" y="212521"/>
                    <a:pt x="107899" y="226345"/>
                    <a:pt x="33823" y="206517"/>
                  </a:cubicBezTo>
                  <a:cubicBezTo>
                    <a:pt x="16213" y="140750"/>
                    <a:pt x="9085" y="72190"/>
                    <a:pt x="0" y="2653"/>
                  </a:cubicBezTo>
                  <a:cubicBezTo>
                    <a:pt x="559" y="1815"/>
                    <a:pt x="1118" y="977"/>
                    <a:pt x="1677" y="0"/>
                  </a:cubicBezTo>
                  <a:cubicBezTo>
                    <a:pt x="8525" y="7540"/>
                    <a:pt x="18449" y="7819"/>
                    <a:pt x="27394" y="6982"/>
                  </a:cubicBezTo>
                  <a:cubicBezTo>
                    <a:pt x="50315" y="7959"/>
                    <a:pt x="73656" y="7540"/>
                    <a:pt x="96997" y="7121"/>
                  </a:cubicBezTo>
                  <a:cubicBezTo>
                    <a:pt x="156537" y="6004"/>
                    <a:pt x="216636" y="5027"/>
                    <a:pt x="273520" y="26949"/>
                  </a:cubicBezTo>
                  <a:cubicBezTo>
                    <a:pt x="277294" y="66465"/>
                    <a:pt x="283583" y="105842"/>
                    <a:pt x="285960" y="145497"/>
                  </a:cubicBezTo>
                  <a:cubicBezTo>
                    <a:pt x="275617" y="159740"/>
                    <a:pt x="269887" y="174262"/>
                    <a:pt x="286379" y="1864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7" name="Google Shape;2017;p34"/>
            <p:cNvSpPr/>
            <p:nvPr/>
          </p:nvSpPr>
          <p:spPr>
            <a:xfrm>
              <a:off x="9855824" y="7924387"/>
              <a:ext cx="889885" cy="496394"/>
            </a:xfrm>
            <a:custGeom>
              <a:rect b="b" l="l" r="r" t="t"/>
              <a:pathLst>
                <a:path extrusionOk="0" h="496394" w="889885">
                  <a:moveTo>
                    <a:pt x="889885" y="267816"/>
                  </a:moveTo>
                  <a:cubicBezTo>
                    <a:pt x="869480" y="300071"/>
                    <a:pt x="848934" y="332326"/>
                    <a:pt x="827969" y="364302"/>
                  </a:cubicBezTo>
                  <a:cubicBezTo>
                    <a:pt x="793028" y="362627"/>
                    <a:pt x="758087" y="363185"/>
                    <a:pt x="723006" y="363744"/>
                  </a:cubicBezTo>
                  <a:cubicBezTo>
                    <a:pt x="692257" y="364163"/>
                    <a:pt x="661509" y="364721"/>
                    <a:pt x="630761" y="363744"/>
                  </a:cubicBezTo>
                  <a:cubicBezTo>
                    <a:pt x="621397" y="363744"/>
                    <a:pt x="612032" y="363744"/>
                    <a:pt x="602807" y="363604"/>
                  </a:cubicBezTo>
                  <a:cubicBezTo>
                    <a:pt x="576671" y="363464"/>
                    <a:pt x="550535" y="363185"/>
                    <a:pt x="524399" y="364861"/>
                  </a:cubicBezTo>
                  <a:cubicBezTo>
                    <a:pt x="505810" y="366536"/>
                    <a:pt x="492672" y="387342"/>
                    <a:pt x="498403" y="404935"/>
                  </a:cubicBezTo>
                  <a:cubicBezTo>
                    <a:pt x="496446" y="401026"/>
                    <a:pt x="494769" y="396976"/>
                    <a:pt x="492533" y="393206"/>
                  </a:cubicBezTo>
                  <a:cubicBezTo>
                    <a:pt x="490716" y="385806"/>
                    <a:pt x="479395" y="383851"/>
                    <a:pt x="475482" y="391112"/>
                  </a:cubicBezTo>
                  <a:cubicBezTo>
                    <a:pt x="473385" y="395021"/>
                    <a:pt x="472267" y="398512"/>
                    <a:pt x="471987" y="402841"/>
                  </a:cubicBezTo>
                  <a:cubicBezTo>
                    <a:pt x="450044" y="421133"/>
                    <a:pt x="420274" y="469027"/>
                    <a:pt x="411050" y="476427"/>
                  </a:cubicBezTo>
                  <a:cubicBezTo>
                    <a:pt x="407136" y="482152"/>
                    <a:pt x="400288" y="488994"/>
                    <a:pt x="393020" y="496395"/>
                  </a:cubicBezTo>
                  <a:cubicBezTo>
                    <a:pt x="383097" y="475310"/>
                    <a:pt x="373313" y="454226"/>
                    <a:pt x="364787" y="432583"/>
                  </a:cubicBezTo>
                  <a:cubicBezTo>
                    <a:pt x="358917" y="417782"/>
                    <a:pt x="352209" y="401584"/>
                    <a:pt x="335576" y="396278"/>
                  </a:cubicBezTo>
                  <a:cubicBezTo>
                    <a:pt x="234526" y="379522"/>
                    <a:pt x="128444" y="388179"/>
                    <a:pt x="26136" y="390972"/>
                  </a:cubicBezTo>
                  <a:cubicBezTo>
                    <a:pt x="17471" y="391531"/>
                    <a:pt x="8665" y="392089"/>
                    <a:pt x="0" y="392508"/>
                  </a:cubicBezTo>
                  <a:cubicBezTo>
                    <a:pt x="1118" y="391112"/>
                    <a:pt x="2096" y="389436"/>
                    <a:pt x="2795" y="387760"/>
                  </a:cubicBezTo>
                  <a:cubicBezTo>
                    <a:pt x="19008" y="350199"/>
                    <a:pt x="27534" y="312079"/>
                    <a:pt x="43607" y="274099"/>
                  </a:cubicBezTo>
                  <a:cubicBezTo>
                    <a:pt x="47101" y="265861"/>
                    <a:pt x="50735" y="257623"/>
                    <a:pt x="54648" y="249524"/>
                  </a:cubicBezTo>
                  <a:cubicBezTo>
                    <a:pt x="82601" y="230673"/>
                    <a:pt x="86375" y="180126"/>
                    <a:pt x="87773" y="134187"/>
                  </a:cubicBezTo>
                  <a:cubicBezTo>
                    <a:pt x="87773" y="130976"/>
                    <a:pt x="87773" y="127764"/>
                    <a:pt x="87773" y="124552"/>
                  </a:cubicBezTo>
                  <a:cubicBezTo>
                    <a:pt x="112511" y="81685"/>
                    <a:pt x="140744" y="41471"/>
                    <a:pt x="167718" y="0"/>
                  </a:cubicBezTo>
                  <a:cubicBezTo>
                    <a:pt x="166600" y="22620"/>
                    <a:pt x="167579" y="45241"/>
                    <a:pt x="167439" y="67862"/>
                  </a:cubicBezTo>
                  <a:cubicBezTo>
                    <a:pt x="167718" y="108495"/>
                    <a:pt x="169535" y="145218"/>
                    <a:pt x="172191" y="186410"/>
                  </a:cubicBezTo>
                  <a:cubicBezTo>
                    <a:pt x="173169" y="201490"/>
                    <a:pt x="172750" y="218246"/>
                    <a:pt x="182114" y="229417"/>
                  </a:cubicBezTo>
                  <a:cubicBezTo>
                    <a:pt x="203359" y="253294"/>
                    <a:pt x="235225" y="242263"/>
                    <a:pt x="261221" y="241844"/>
                  </a:cubicBezTo>
                  <a:cubicBezTo>
                    <a:pt x="334738" y="234723"/>
                    <a:pt x="406857" y="243520"/>
                    <a:pt x="480513" y="250222"/>
                  </a:cubicBezTo>
                  <a:cubicBezTo>
                    <a:pt x="468773" y="272843"/>
                    <a:pt x="456753" y="295324"/>
                    <a:pt x="444454" y="317665"/>
                  </a:cubicBezTo>
                  <a:cubicBezTo>
                    <a:pt x="427122" y="349082"/>
                    <a:pt x="410770" y="381198"/>
                    <a:pt x="391343" y="411358"/>
                  </a:cubicBezTo>
                  <a:cubicBezTo>
                    <a:pt x="383935" y="422808"/>
                    <a:pt x="388967" y="438866"/>
                    <a:pt x="400288" y="445569"/>
                  </a:cubicBezTo>
                  <a:cubicBezTo>
                    <a:pt x="411609" y="452131"/>
                    <a:pt x="428241" y="448640"/>
                    <a:pt x="434530" y="436632"/>
                  </a:cubicBezTo>
                  <a:cubicBezTo>
                    <a:pt x="452979" y="398512"/>
                    <a:pt x="468773" y="359275"/>
                    <a:pt x="487641" y="321295"/>
                  </a:cubicBezTo>
                  <a:cubicBezTo>
                    <a:pt x="502875" y="289459"/>
                    <a:pt x="516852" y="256924"/>
                    <a:pt x="529710" y="224111"/>
                  </a:cubicBezTo>
                  <a:cubicBezTo>
                    <a:pt x="533624" y="216571"/>
                    <a:pt x="535161" y="206238"/>
                    <a:pt x="530269" y="199675"/>
                  </a:cubicBezTo>
                  <a:cubicBezTo>
                    <a:pt x="533763" y="181802"/>
                    <a:pt x="534463" y="161136"/>
                    <a:pt x="534183" y="141448"/>
                  </a:cubicBezTo>
                  <a:cubicBezTo>
                    <a:pt x="554169" y="136701"/>
                    <a:pt x="558642" y="102770"/>
                    <a:pt x="570382" y="85874"/>
                  </a:cubicBezTo>
                  <a:cubicBezTo>
                    <a:pt x="580725" y="67024"/>
                    <a:pt x="590229" y="46079"/>
                    <a:pt x="600292" y="25553"/>
                  </a:cubicBezTo>
                  <a:cubicBezTo>
                    <a:pt x="600292" y="45660"/>
                    <a:pt x="600711" y="65907"/>
                    <a:pt x="601829" y="86014"/>
                  </a:cubicBezTo>
                  <a:cubicBezTo>
                    <a:pt x="603926" y="121062"/>
                    <a:pt x="608119" y="157227"/>
                    <a:pt x="613569" y="191716"/>
                  </a:cubicBezTo>
                  <a:cubicBezTo>
                    <a:pt x="615526" y="222854"/>
                    <a:pt x="634814" y="244078"/>
                    <a:pt x="658294" y="248965"/>
                  </a:cubicBezTo>
                  <a:cubicBezTo>
                    <a:pt x="733488" y="262370"/>
                    <a:pt x="812875" y="259577"/>
                    <a:pt x="889885" y="2678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8" name="Google Shape;2018;p34"/>
            <p:cNvSpPr/>
            <p:nvPr/>
          </p:nvSpPr>
          <p:spPr>
            <a:xfrm>
              <a:off x="10899171" y="7906374"/>
              <a:ext cx="291781" cy="189690"/>
            </a:xfrm>
            <a:custGeom>
              <a:rect b="b" l="l" r="r" t="t"/>
              <a:pathLst>
                <a:path extrusionOk="0" h="189690" w="291781">
                  <a:moveTo>
                    <a:pt x="284702" y="11590"/>
                  </a:moveTo>
                  <a:cubicBezTo>
                    <a:pt x="290991" y="70375"/>
                    <a:pt x="294765" y="130417"/>
                    <a:pt x="288755" y="189621"/>
                  </a:cubicBezTo>
                  <a:cubicBezTo>
                    <a:pt x="239558" y="190599"/>
                    <a:pt x="190919" y="180964"/>
                    <a:pt x="142002" y="176636"/>
                  </a:cubicBezTo>
                  <a:cubicBezTo>
                    <a:pt x="102588" y="170352"/>
                    <a:pt x="61776" y="176356"/>
                    <a:pt x="23201" y="165046"/>
                  </a:cubicBezTo>
                  <a:cubicBezTo>
                    <a:pt x="10203" y="113521"/>
                    <a:pt x="7827" y="59065"/>
                    <a:pt x="0" y="6283"/>
                  </a:cubicBezTo>
                  <a:cubicBezTo>
                    <a:pt x="839" y="3770"/>
                    <a:pt x="1538" y="1536"/>
                    <a:pt x="2097" y="0"/>
                  </a:cubicBezTo>
                  <a:cubicBezTo>
                    <a:pt x="11741" y="6144"/>
                    <a:pt x="23062" y="4747"/>
                    <a:pt x="34383" y="3351"/>
                  </a:cubicBezTo>
                  <a:cubicBezTo>
                    <a:pt x="41930" y="2374"/>
                    <a:pt x="49477" y="1396"/>
                    <a:pt x="56605" y="2793"/>
                  </a:cubicBezTo>
                  <a:cubicBezTo>
                    <a:pt x="133616" y="2513"/>
                    <a:pt x="207272" y="977"/>
                    <a:pt x="284702" y="115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9" name="Google Shape;2019;p34"/>
            <p:cNvSpPr/>
            <p:nvPr/>
          </p:nvSpPr>
          <p:spPr>
            <a:xfrm>
              <a:off x="10733969" y="7943098"/>
              <a:ext cx="440819" cy="487597"/>
            </a:xfrm>
            <a:custGeom>
              <a:rect b="b" l="l" r="r" t="t"/>
              <a:pathLst>
                <a:path extrusionOk="0" h="487597" w="440819">
                  <a:moveTo>
                    <a:pt x="440819" y="214476"/>
                  </a:moveTo>
                  <a:cubicBezTo>
                    <a:pt x="434111" y="225507"/>
                    <a:pt x="427262" y="236538"/>
                    <a:pt x="420554" y="247569"/>
                  </a:cubicBezTo>
                  <a:cubicBezTo>
                    <a:pt x="405878" y="271726"/>
                    <a:pt x="390504" y="295324"/>
                    <a:pt x="375409" y="319340"/>
                  </a:cubicBezTo>
                  <a:cubicBezTo>
                    <a:pt x="374571" y="320597"/>
                    <a:pt x="374011" y="321854"/>
                    <a:pt x="373453" y="323250"/>
                  </a:cubicBezTo>
                  <a:cubicBezTo>
                    <a:pt x="311397" y="329254"/>
                    <a:pt x="249900" y="340006"/>
                    <a:pt x="189102" y="353550"/>
                  </a:cubicBezTo>
                  <a:cubicBezTo>
                    <a:pt x="164923" y="354947"/>
                    <a:pt x="146893" y="381617"/>
                    <a:pt x="149409" y="404098"/>
                  </a:cubicBezTo>
                  <a:cubicBezTo>
                    <a:pt x="136970" y="414151"/>
                    <a:pt x="126627" y="428254"/>
                    <a:pt x="115166" y="438028"/>
                  </a:cubicBezTo>
                  <a:cubicBezTo>
                    <a:pt x="105802" y="451992"/>
                    <a:pt x="77290" y="469585"/>
                    <a:pt x="67646" y="487598"/>
                  </a:cubicBezTo>
                  <a:cubicBezTo>
                    <a:pt x="63872" y="463302"/>
                    <a:pt x="59959" y="440123"/>
                    <a:pt x="58002" y="420295"/>
                  </a:cubicBezTo>
                  <a:cubicBezTo>
                    <a:pt x="59400" y="376171"/>
                    <a:pt x="35081" y="357041"/>
                    <a:pt x="0" y="350199"/>
                  </a:cubicBezTo>
                  <a:cubicBezTo>
                    <a:pt x="11181" y="329394"/>
                    <a:pt x="23900" y="307332"/>
                    <a:pt x="36618" y="285270"/>
                  </a:cubicBezTo>
                  <a:cubicBezTo>
                    <a:pt x="45563" y="266838"/>
                    <a:pt x="58282" y="248965"/>
                    <a:pt x="66947" y="230115"/>
                  </a:cubicBezTo>
                  <a:cubicBezTo>
                    <a:pt x="66947" y="230115"/>
                    <a:pt x="66947" y="229975"/>
                    <a:pt x="67087" y="229975"/>
                  </a:cubicBezTo>
                  <a:cubicBezTo>
                    <a:pt x="84837" y="200652"/>
                    <a:pt x="82601" y="147033"/>
                    <a:pt x="79387" y="104725"/>
                  </a:cubicBezTo>
                  <a:cubicBezTo>
                    <a:pt x="98115" y="70096"/>
                    <a:pt x="119080" y="33512"/>
                    <a:pt x="141023" y="0"/>
                  </a:cubicBezTo>
                  <a:cubicBezTo>
                    <a:pt x="141582" y="8797"/>
                    <a:pt x="142002" y="17454"/>
                    <a:pt x="142141" y="26111"/>
                  </a:cubicBezTo>
                  <a:cubicBezTo>
                    <a:pt x="143818" y="63952"/>
                    <a:pt x="145216" y="101792"/>
                    <a:pt x="149549" y="139354"/>
                  </a:cubicBezTo>
                  <a:cubicBezTo>
                    <a:pt x="150806" y="156110"/>
                    <a:pt x="159332" y="171609"/>
                    <a:pt x="171632" y="178311"/>
                  </a:cubicBezTo>
                  <a:cubicBezTo>
                    <a:pt x="198886" y="193112"/>
                    <a:pt x="229634" y="191716"/>
                    <a:pt x="258566" y="194229"/>
                  </a:cubicBezTo>
                  <a:cubicBezTo>
                    <a:pt x="319224" y="199256"/>
                    <a:pt x="379882" y="211963"/>
                    <a:pt x="440819" y="21447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0" name="Google Shape;2020;p34"/>
            <p:cNvSpPr/>
            <p:nvPr/>
          </p:nvSpPr>
          <p:spPr>
            <a:xfrm>
              <a:off x="11335239" y="7914769"/>
              <a:ext cx="257722" cy="184120"/>
            </a:xfrm>
            <a:custGeom>
              <a:rect b="b" l="l" r="r" t="t"/>
              <a:pathLst>
                <a:path extrusionOk="0" h="184120" w="257722">
                  <a:moveTo>
                    <a:pt x="227118" y="1659"/>
                  </a:moveTo>
                  <a:cubicBezTo>
                    <a:pt x="234805" y="61981"/>
                    <a:pt x="261920" y="121324"/>
                    <a:pt x="257168" y="182484"/>
                  </a:cubicBezTo>
                  <a:cubicBezTo>
                    <a:pt x="208111" y="186673"/>
                    <a:pt x="158634" y="181646"/>
                    <a:pt x="109436" y="180389"/>
                  </a:cubicBezTo>
                  <a:cubicBezTo>
                    <a:pt x="101050" y="179551"/>
                    <a:pt x="91826" y="179551"/>
                    <a:pt x="82601" y="179551"/>
                  </a:cubicBezTo>
                  <a:cubicBezTo>
                    <a:pt x="58841" y="179551"/>
                    <a:pt x="33683" y="179551"/>
                    <a:pt x="16353" y="165728"/>
                  </a:cubicBezTo>
                  <a:cubicBezTo>
                    <a:pt x="2935" y="111969"/>
                    <a:pt x="4612" y="55557"/>
                    <a:pt x="0" y="682"/>
                  </a:cubicBezTo>
                  <a:cubicBezTo>
                    <a:pt x="16772" y="22045"/>
                    <a:pt x="45983" y="7524"/>
                    <a:pt x="68205" y="6686"/>
                  </a:cubicBezTo>
                  <a:cubicBezTo>
                    <a:pt x="120897" y="961"/>
                    <a:pt x="174427" y="-2111"/>
                    <a:pt x="227118" y="16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1" name="Google Shape;2021;p34"/>
            <p:cNvSpPr/>
            <p:nvPr/>
          </p:nvSpPr>
          <p:spPr>
            <a:xfrm>
              <a:off x="11248445" y="7512517"/>
              <a:ext cx="210843" cy="209366"/>
            </a:xfrm>
            <a:custGeom>
              <a:rect b="b" l="l" r="r" t="t"/>
              <a:pathLst>
                <a:path extrusionOk="0" h="209366" w="210843">
                  <a:moveTo>
                    <a:pt x="199445" y="23551"/>
                  </a:moveTo>
                  <a:cubicBezTo>
                    <a:pt x="217055" y="69071"/>
                    <a:pt x="210486" y="120037"/>
                    <a:pt x="204616" y="167512"/>
                  </a:cubicBezTo>
                  <a:cubicBezTo>
                    <a:pt x="196230" y="215267"/>
                    <a:pt x="188543" y="209262"/>
                    <a:pt x="145076" y="208983"/>
                  </a:cubicBezTo>
                  <a:cubicBezTo>
                    <a:pt x="106920" y="207587"/>
                    <a:pt x="64012" y="211078"/>
                    <a:pt x="30469" y="190272"/>
                  </a:cubicBezTo>
                  <a:cubicBezTo>
                    <a:pt x="19707" y="175890"/>
                    <a:pt x="18449" y="156062"/>
                    <a:pt x="13837" y="139167"/>
                  </a:cubicBezTo>
                  <a:cubicBezTo>
                    <a:pt x="9364" y="116267"/>
                    <a:pt x="6429" y="92529"/>
                    <a:pt x="4193" y="68792"/>
                  </a:cubicBezTo>
                  <a:cubicBezTo>
                    <a:pt x="7827" y="52734"/>
                    <a:pt x="5870" y="35699"/>
                    <a:pt x="2376" y="19641"/>
                  </a:cubicBezTo>
                  <a:cubicBezTo>
                    <a:pt x="1817" y="18664"/>
                    <a:pt x="1258" y="17965"/>
                    <a:pt x="559" y="17267"/>
                  </a:cubicBezTo>
                  <a:cubicBezTo>
                    <a:pt x="419" y="14195"/>
                    <a:pt x="139" y="11123"/>
                    <a:pt x="0" y="8052"/>
                  </a:cubicBezTo>
                  <a:cubicBezTo>
                    <a:pt x="13557" y="11682"/>
                    <a:pt x="27534" y="8610"/>
                    <a:pt x="41790" y="5538"/>
                  </a:cubicBezTo>
                  <a:cubicBezTo>
                    <a:pt x="52272" y="3164"/>
                    <a:pt x="62754" y="930"/>
                    <a:pt x="73237" y="1349"/>
                  </a:cubicBezTo>
                  <a:cubicBezTo>
                    <a:pt x="82182" y="1489"/>
                    <a:pt x="91826" y="1070"/>
                    <a:pt x="101749" y="651"/>
                  </a:cubicBezTo>
                  <a:cubicBezTo>
                    <a:pt x="136830" y="-745"/>
                    <a:pt x="175545" y="-2281"/>
                    <a:pt x="199445" y="2355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2" name="Google Shape;2022;p34"/>
            <p:cNvSpPr/>
            <p:nvPr/>
          </p:nvSpPr>
          <p:spPr>
            <a:xfrm>
              <a:off x="10860736" y="7496453"/>
              <a:ext cx="224784" cy="229515"/>
            </a:xfrm>
            <a:custGeom>
              <a:rect b="b" l="l" r="r" t="t"/>
              <a:pathLst>
                <a:path extrusionOk="0" h="229515" w="224784">
                  <a:moveTo>
                    <a:pt x="217195" y="28863"/>
                  </a:moveTo>
                  <a:cubicBezTo>
                    <a:pt x="224743" y="86951"/>
                    <a:pt x="231731" y="152299"/>
                    <a:pt x="211605" y="210246"/>
                  </a:cubicBezTo>
                  <a:cubicBezTo>
                    <a:pt x="209368" y="217228"/>
                    <a:pt x="202660" y="218345"/>
                    <a:pt x="196370" y="219462"/>
                  </a:cubicBezTo>
                  <a:cubicBezTo>
                    <a:pt x="159891" y="225746"/>
                    <a:pt x="122854" y="230493"/>
                    <a:pt x="85816" y="229236"/>
                  </a:cubicBezTo>
                  <a:lnTo>
                    <a:pt x="89590" y="229516"/>
                  </a:lnTo>
                  <a:cubicBezTo>
                    <a:pt x="49337" y="228259"/>
                    <a:pt x="21105" y="220440"/>
                    <a:pt x="14816" y="175897"/>
                  </a:cubicBezTo>
                  <a:cubicBezTo>
                    <a:pt x="4473" y="122976"/>
                    <a:pt x="3774" y="69776"/>
                    <a:pt x="0" y="15738"/>
                  </a:cubicBezTo>
                  <a:cubicBezTo>
                    <a:pt x="14256" y="21602"/>
                    <a:pt x="27254" y="15319"/>
                    <a:pt x="40532" y="9035"/>
                  </a:cubicBezTo>
                  <a:cubicBezTo>
                    <a:pt x="50595" y="4288"/>
                    <a:pt x="60798" y="-460"/>
                    <a:pt x="71840" y="99"/>
                  </a:cubicBezTo>
                  <a:cubicBezTo>
                    <a:pt x="77151" y="239"/>
                    <a:pt x="85397" y="239"/>
                    <a:pt x="95041" y="99"/>
                  </a:cubicBezTo>
                  <a:cubicBezTo>
                    <a:pt x="138647" y="-320"/>
                    <a:pt x="214120" y="-739"/>
                    <a:pt x="217195" y="288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3" name="Google Shape;2023;p34"/>
            <p:cNvSpPr/>
            <p:nvPr/>
          </p:nvSpPr>
          <p:spPr>
            <a:xfrm>
              <a:off x="11178228" y="7086869"/>
              <a:ext cx="213879" cy="218777"/>
            </a:xfrm>
            <a:custGeom>
              <a:rect b="b" l="l" r="r" t="t"/>
              <a:pathLst>
                <a:path extrusionOk="0" h="218777" w="213879">
                  <a:moveTo>
                    <a:pt x="192651" y="44264"/>
                  </a:moveTo>
                  <a:cubicBezTo>
                    <a:pt x="210402" y="96766"/>
                    <a:pt x="221723" y="154574"/>
                    <a:pt x="207327" y="209310"/>
                  </a:cubicBezTo>
                  <a:cubicBezTo>
                    <a:pt x="189297" y="215174"/>
                    <a:pt x="170149" y="216012"/>
                    <a:pt x="151561" y="217688"/>
                  </a:cubicBezTo>
                  <a:cubicBezTo>
                    <a:pt x="142616" y="217408"/>
                    <a:pt x="133251" y="217827"/>
                    <a:pt x="123747" y="218246"/>
                  </a:cubicBezTo>
                  <a:cubicBezTo>
                    <a:pt x="92161" y="219363"/>
                    <a:pt x="58197" y="220620"/>
                    <a:pt x="34298" y="200513"/>
                  </a:cubicBezTo>
                  <a:cubicBezTo>
                    <a:pt x="5366" y="158483"/>
                    <a:pt x="-5955" y="100955"/>
                    <a:pt x="2990" y="50826"/>
                  </a:cubicBezTo>
                  <a:cubicBezTo>
                    <a:pt x="9839" y="12148"/>
                    <a:pt x="92859" y="0"/>
                    <a:pt x="131574" y="0"/>
                  </a:cubicBezTo>
                  <a:cubicBezTo>
                    <a:pt x="133810" y="0"/>
                    <a:pt x="135767" y="0"/>
                    <a:pt x="137724" y="0"/>
                  </a:cubicBezTo>
                  <a:cubicBezTo>
                    <a:pt x="173784" y="1676"/>
                    <a:pt x="182309" y="10193"/>
                    <a:pt x="192651" y="442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4" name="Google Shape;2024;p34"/>
            <p:cNvSpPr/>
            <p:nvPr/>
          </p:nvSpPr>
          <p:spPr>
            <a:xfrm>
              <a:off x="10785543" y="7089801"/>
              <a:ext cx="207830" cy="211724"/>
            </a:xfrm>
            <a:custGeom>
              <a:rect b="b" l="l" r="r" t="t"/>
              <a:pathLst>
                <a:path extrusionOk="0" h="211724" w="207830">
                  <a:moveTo>
                    <a:pt x="199585" y="37003"/>
                  </a:moveTo>
                  <a:cubicBezTo>
                    <a:pt x="206712" y="88388"/>
                    <a:pt x="213421" y="142286"/>
                    <a:pt x="200563" y="193112"/>
                  </a:cubicBezTo>
                  <a:cubicBezTo>
                    <a:pt x="199445" y="195765"/>
                    <a:pt x="198606" y="198977"/>
                    <a:pt x="196370" y="200932"/>
                  </a:cubicBezTo>
                  <a:cubicBezTo>
                    <a:pt x="178340" y="206517"/>
                    <a:pt x="159752" y="209449"/>
                    <a:pt x="141023" y="211125"/>
                  </a:cubicBezTo>
                  <a:cubicBezTo>
                    <a:pt x="132078" y="210985"/>
                    <a:pt x="122714" y="211125"/>
                    <a:pt x="113489" y="211404"/>
                  </a:cubicBezTo>
                  <a:cubicBezTo>
                    <a:pt x="82182" y="212102"/>
                    <a:pt x="49616" y="212940"/>
                    <a:pt x="22083" y="198837"/>
                  </a:cubicBezTo>
                  <a:cubicBezTo>
                    <a:pt x="5171" y="174541"/>
                    <a:pt x="5451" y="141867"/>
                    <a:pt x="0" y="113522"/>
                  </a:cubicBezTo>
                  <a:cubicBezTo>
                    <a:pt x="4752" y="108355"/>
                    <a:pt x="7547" y="101653"/>
                    <a:pt x="7268" y="94671"/>
                  </a:cubicBezTo>
                  <a:cubicBezTo>
                    <a:pt x="7268" y="67024"/>
                    <a:pt x="3634" y="38399"/>
                    <a:pt x="11600" y="11590"/>
                  </a:cubicBezTo>
                  <a:cubicBezTo>
                    <a:pt x="28372" y="6423"/>
                    <a:pt x="69743" y="0"/>
                    <a:pt x="109436" y="0"/>
                  </a:cubicBezTo>
                  <a:cubicBezTo>
                    <a:pt x="154860" y="0"/>
                    <a:pt x="198047" y="8378"/>
                    <a:pt x="199585" y="370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5" name="Google Shape;2025;p34"/>
            <p:cNvSpPr/>
            <p:nvPr/>
          </p:nvSpPr>
          <p:spPr>
            <a:xfrm>
              <a:off x="10377568" y="7085333"/>
              <a:ext cx="226032" cy="221133"/>
            </a:xfrm>
            <a:custGeom>
              <a:rect b="b" l="l" r="r" t="t"/>
              <a:pathLst>
                <a:path extrusionOk="0" h="221133" w="226032">
                  <a:moveTo>
                    <a:pt x="204477" y="6283"/>
                  </a:moveTo>
                  <a:cubicBezTo>
                    <a:pt x="223484" y="71352"/>
                    <a:pt x="233687" y="143263"/>
                    <a:pt x="219152" y="210147"/>
                  </a:cubicBezTo>
                  <a:cubicBezTo>
                    <a:pt x="193714" y="211683"/>
                    <a:pt x="168417" y="212661"/>
                    <a:pt x="142980" y="214476"/>
                  </a:cubicBezTo>
                  <a:cubicBezTo>
                    <a:pt x="116704" y="216431"/>
                    <a:pt x="90428" y="218665"/>
                    <a:pt x="64152" y="220480"/>
                  </a:cubicBezTo>
                  <a:lnTo>
                    <a:pt x="67926" y="220201"/>
                  </a:lnTo>
                  <a:cubicBezTo>
                    <a:pt x="14815" y="223971"/>
                    <a:pt x="13557" y="218107"/>
                    <a:pt x="0" y="168816"/>
                  </a:cubicBezTo>
                  <a:cubicBezTo>
                    <a:pt x="11041" y="157087"/>
                    <a:pt x="6289" y="139912"/>
                    <a:pt x="5311" y="125390"/>
                  </a:cubicBezTo>
                  <a:cubicBezTo>
                    <a:pt x="3774" y="94113"/>
                    <a:pt x="3075" y="60321"/>
                    <a:pt x="15933" y="31138"/>
                  </a:cubicBezTo>
                  <a:cubicBezTo>
                    <a:pt x="30189" y="18990"/>
                    <a:pt x="51014" y="17454"/>
                    <a:pt x="68485" y="12846"/>
                  </a:cubicBezTo>
                  <a:cubicBezTo>
                    <a:pt x="95879" y="7680"/>
                    <a:pt x="128864" y="0"/>
                    <a:pt x="160590" y="0"/>
                  </a:cubicBezTo>
                  <a:cubicBezTo>
                    <a:pt x="175824" y="0"/>
                    <a:pt x="190640" y="1815"/>
                    <a:pt x="204477" y="62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6" name="Google Shape;2026;p34"/>
            <p:cNvSpPr/>
            <p:nvPr/>
          </p:nvSpPr>
          <p:spPr>
            <a:xfrm>
              <a:off x="10474146" y="7475744"/>
              <a:ext cx="232922" cy="236261"/>
            </a:xfrm>
            <a:custGeom>
              <a:rect b="b" l="l" r="r" t="t"/>
              <a:pathLst>
                <a:path extrusionOk="0" h="236261" w="232922">
                  <a:moveTo>
                    <a:pt x="205595" y="15223"/>
                  </a:moveTo>
                  <a:cubicBezTo>
                    <a:pt x="244729" y="22065"/>
                    <a:pt x="234805" y="190462"/>
                    <a:pt x="219012" y="220343"/>
                  </a:cubicBezTo>
                  <a:cubicBezTo>
                    <a:pt x="184210" y="224393"/>
                    <a:pt x="150108" y="233190"/>
                    <a:pt x="115306" y="236262"/>
                  </a:cubicBezTo>
                  <a:cubicBezTo>
                    <a:pt x="85396" y="236262"/>
                    <a:pt x="45424" y="231933"/>
                    <a:pt x="28792" y="203727"/>
                  </a:cubicBezTo>
                  <a:cubicBezTo>
                    <a:pt x="15374" y="150108"/>
                    <a:pt x="11041" y="94395"/>
                    <a:pt x="0" y="40217"/>
                  </a:cubicBezTo>
                  <a:cubicBezTo>
                    <a:pt x="12858" y="38681"/>
                    <a:pt x="19986" y="27929"/>
                    <a:pt x="26975" y="18295"/>
                  </a:cubicBezTo>
                  <a:cubicBezTo>
                    <a:pt x="54648" y="5728"/>
                    <a:pt x="85956" y="3"/>
                    <a:pt x="117403" y="3"/>
                  </a:cubicBezTo>
                  <a:cubicBezTo>
                    <a:pt x="147592" y="-137"/>
                    <a:pt x="178061" y="5169"/>
                    <a:pt x="205595" y="152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7" name="Google Shape;2027;p34"/>
            <p:cNvSpPr/>
            <p:nvPr/>
          </p:nvSpPr>
          <p:spPr>
            <a:xfrm>
              <a:off x="10175188" y="7150821"/>
              <a:ext cx="413984" cy="378823"/>
            </a:xfrm>
            <a:custGeom>
              <a:rect b="b" l="l" r="r" t="t"/>
              <a:pathLst>
                <a:path extrusionOk="0" h="378823" w="413984">
                  <a:moveTo>
                    <a:pt x="51154" y="236817"/>
                  </a:moveTo>
                  <a:cubicBezTo>
                    <a:pt x="53251" y="236817"/>
                    <a:pt x="55068" y="234723"/>
                    <a:pt x="54928" y="232628"/>
                  </a:cubicBezTo>
                  <a:cubicBezTo>
                    <a:pt x="54788" y="230394"/>
                    <a:pt x="52971" y="228858"/>
                    <a:pt x="50735" y="228858"/>
                  </a:cubicBezTo>
                  <a:cubicBezTo>
                    <a:pt x="48638" y="228858"/>
                    <a:pt x="46821" y="230953"/>
                    <a:pt x="46961" y="233047"/>
                  </a:cubicBezTo>
                  <a:cubicBezTo>
                    <a:pt x="47101" y="235281"/>
                    <a:pt x="48918" y="236817"/>
                    <a:pt x="51154" y="236817"/>
                  </a:cubicBezTo>
                  <a:close/>
                  <a:moveTo>
                    <a:pt x="397352" y="205819"/>
                  </a:moveTo>
                  <a:cubicBezTo>
                    <a:pt x="402664" y="205400"/>
                    <a:pt x="408394" y="205400"/>
                    <a:pt x="413985" y="205540"/>
                  </a:cubicBezTo>
                  <a:cubicBezTo>
                    <a:pt x="407416" y="214476"/>
                    <a:pt x="401825" y="222296"/>
                    <a:pt x="397772" y="225647"/>
                  </a:cubicBezTo>
                  <a:cubicBezTo>
                    <a:pt x="387010" y="237376"/>
                    <a:pt x="371216" y="250501"/>
                    <a:pt x="374571" y="265442"/>
                  </a:cubicBezTo>
                  <a:cubicBezTo>
                    <a:pt x="364508" y="266838"/>
                    <a:pt x="354584" y="268514"/>
                    <a:pt x="344801" y="270609"/>
                  </a:cubicBezTo>
                  <a:cubicBezTo>
                    <a:pt x="313354" y="275216"/>
                    <a:pt x="281068" y="288342"/>
                    <a:pt x="267371" y="319061"/>
                  </a:cubicBezTo>
                  <a:cubicBezTo>
                    <a:pt x="263877" y="325345"/>
                    <a:pt x="262619" y="332605"/>
                    <a:pt x="263737" y="339447"/>
                  </a:cubicBezTo>
                  <a:cubicBezTo>
                    <a:pt x="259544" y="343916"/>
                    <a:pt x="255351" y="348384"/>
                    <a:pt x="250879" y="351316"/>
                  </a:cubicBezTo>
                  <a:cubicBezTo>
                    <a:pt x="241654" y="357879"/>
                    <a:pt x="230333" y="368072"/>
                    <a:pt x="227678" y="378824"/>
                  </a:cubicBezTo>
                  <a:cubicBezTo>
                    <a:pt x="224044" y="358298"/>
                    <a:pt x="220550" y="339029"/>
                    <a:pt x="218453" y="322133"/>
                  </a:cubicBezTo>
                  <a:cubicBezTo>
                    <a:pt x="199305" y="260834"/>
                    <a:pt x="74215" y="254970"/>
                    <a:pt x="0" y="278288"/>
                  </a:cubicBezTo>
                  <a:cubicBezTo>
                    <a:pt x="18728" y="248546"/>
                    <a:pt x="35920" y="217827"/>
                    <a:pt x="54788" y="188225"/>
                  </a:cubicBezTo>
                  <a:cubicBezTo>
                    <a:pt x="59819" y="179847"/>
                    <a:pt x="75473" y="158204"/>
                    <a:pt x="58002" y="156528"/>
                  </a:cubicBezTo>
                  <a:cubicBezTo>
                    <a:pt x="61217" y="149268"/>
                    <a:pt x="63733" y="141169"/>
                    <a:pt x="65969" y="131953"/>
                  </a:cubicBezTo>
                  <a:cubicBezTo>
                    <a:pt x="66109" y="131813"/>
                    <a:pt x="66249" y="131534"/>
                    <a:pt x="66388" y="131395"/>
                  </a:cubicBezTo>
                  <a:cubicBezTo>
                    <a:pt x="70861" y="122039"/>
                    <a:pt x="117403" y="50547"/>
                    <a:pt x="144517" y="0"/>
                  </a:cubicBezTo>
                  <a:cubicBezTo>
                    <a:pt x="140324" y="37422"/>
                    <a:pt x="145636" y="76798"/>
                    <a:pt x="156537" y="102491"/>
                  </a:cubicBezTo>
                  <a:cubicBezTo>
                    <a:pt x="163106" y="130976"/>
                    <a:pt x="163805" y="164906"/>
                    <a:pt x="183652" y="187946"/>
                  </a:cubicBezTo>
                  <a:cubicBezTo>
                    <a:pt x="203917" y="207634"/>
                    <a:pt x="232010" y="211125"/>
                    <a:pt x="259404" y="211125"/>
                  </a:cubicBezTo>
                  <a:cubicBezTo>
                    <a:pt x="268070" y="211125"/>
                    <a:pt x="276596" y="210706"/>
                    <a:pt x="284702" y="210427"/>
                  </a:cubicBezTo>
                  <a:cubicBezTo>
                    <a:pt x="322159" y="208472"/>
                    <a:pt x="359756" y="206377"/>
                    <a:pt x="397352" y="2058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8" name="Google Shape;2028;p34"/>
            <p:cNvSpPr/>
            <p:nvPr/>
          </p:nvSpPr>
          <p:spPr>
            <a:xfrm>
              <a:off x="9905301" y="7515402"/>
              <a:ext cx="798758" cy="487597"/>
            </a:xfrm>
            <a:custGeom>
              <a:rect b="b" l="l" r="r" t="t"/>
              <a:pathLst>
                <a:path extrusionOk="0" h="487597" w="798758">
                  <a:moveTo>
                    <a:pt x="798758" y="241425"/>
                  </a:moveTo>
                  <a:cubicBezTo>
                    <a:pt x="793447" y="247290"/>
                    <a:pt x="788276" y="253294"/>
                    <a:pt x="782965" y="259019"/>
                  </a:cubicBezTo>
                  <a:cubicBezTo>
                    <a:pt x="771364" y="270888"/>
                    <a:pt x="754732" y="288761"/>
                    <a:pt x="761022" y="303701"/>
                  </a:cubicBezTo>
                  <a:cubicBezTo>
                    <a:pt x="760043" y="303562"/>
                    <a:pt x="759065" y="303562"/>
                    <a:pt x="757947" y="303701"/>
                  </a:cubicBezTo>
                  <a:cubicBezTo>
                    <a:pt x="744529" y="307611"/>
                    <a:pt x="726919" y="322552"/>
                    <a:pt x="731811" y="336096"/>
                  </a:cubicBezTo>
                  <a:cubicBezTo>
                    <a:pt x="713921" y="335957"/>
                    <a:pt x="696171" y="335817"/>
                    <a:pt x="678840" y="334700"/>
                  </a:cubicBezTo>
                  <a:cubicBezTo>
                    <a:pt x="667938" y="334840"/>
                    <a:pt x="656897" y="334700"/>
                    <a:pt x="645995" y="334560"/>
                  </a:cubicBezTo>
                  <a:cubicBezTo>
                    <a:pt x="626567" y="334281"/>
                    <a:pt x="607140" y="334002"/>
                    <a:pt x="587853" y="335677"/>
                  </a:cubicBezTo>
                  <a:cubicBezTo>
                    <a:pt x="577230" y="336934"/>
                    <a:pt x="568984" y="348244"/>
                    <a:pt x="567028" y="361230"/>
                  </a:cubicBezTo>
                  <a:cubicBezTo>
                    <a:pt x="559760" y="349501"/>
                    <a:pt x="551793" y="360672"/>
                    <a:pt x="552352" y="372261"/>
                  </a:cubicBezTo>
                  <a:cubicBezTo>
                    <a:pt x="552073" y="377567"/>
                    <a:pt x="551793" y="382734"/>
                    <a:pt x="551653" y="387900"/>
                  </a:cubicBezTo>
                  <a:cubicBezTo>
                    <a:pt x="526076" y="418899"/>
                    <a:pt x="506649" y="455203"/>
                    <a:pt x="482609" y="487598"/>
                  </a:cubicBezTo>
                  <a:cubicBezTo>
                    <a:pt x="481351" y="455343"/>
                    <a:pt x="480094" y="423227"/>
                    <a:pt x="477857" y="391112"/>
                  </a:cubicBezTo>
                  <a:cubicBezTo>
                    <a:pt x="477298" y="365699"/>
                    <a:pt x="471428" y="339029"/>
                    <a:pt x="451581" y="327858"/>
                  </a:cubicBezTo>
                  <a:cubicBezTo>
                    <a:pt x="386870" y="295324"/>
                    <a:pt x="313773" y="312638"/>
                    <a:pt x="246406" y="319620"/>
                  </a:cubicBezTo>
                  <a:cubicBezTo>
                    <a:pt x="208530" y="324926"/>
                    <a:pt x="135992" y="311800"/>
                    <a:pt x="125929" y="370167"/>
                  </a:cubicBezTo>
                  <a:cubicBezTo>
                    <a:pt x="106780" y="375194"/>
                    <a:pt x="65969" y="428394"/>
                    <a:pt x="35221" y="471819"/>
                  </a:cubicBezTo>
                  <a:cubicBezTo>
                    <a:pt x="34103" y="457158"/>
                    <a:pt x="32705" y="442497"/>
                    <a:pt x="31447" y="427835"/>
                  </a:cubicBezTo>
                  <a:cubicBezTo>
                    <a:pt x="29630" y="395161"/>
                    <a:pt x="27394" y="364302"/>
                    <a:pt x="0" y="351875"/>
                  </a:cubicBezTo>
                  <a:cubicBezTo>
                    <a:pt x="8106" y="341542"/>
                    <a:pt x="13278" y="325764"/>
                    <a:pt x="18728" y="315151"/>
                  </a:cubicBezTo>
                  <a:cubicBezTo>
                    <a:pt x="32146" y="286806"/>
                    <a:pt x="49756" y="260555"/>
                    <a:pt x="62056" y="231651"/>
                  </a:cubicBezTo>
                  <a:cubicBezTo>
                    <a:pt x="82741" y="219922"/>
                    <a:pt x="92245" y="195905"/>
                    <a:pt x="96718" y="160299"/>
                  </a:cubicBezTo>
                  <a:cubicBezTo>
                    <a:pt x="98255" y="143543"/>
                    <a:pt x="99373" y="126647"/>
                    <a:pt x="100212" y="109891"/>
                  </a:cubicBezTo>
                  <a:cubicBezTo>
                    <a:pt x="107060" y="101513"/>
                    <a:pt x="112651" y="90482"/>
                    <a:pt x="118381" y="83082"/>
                  </a:cubicBezTo>
                  <a:cubicBezTo>
                    <a:pt x="134175" y="61020"/>
                    <a:pt x="151086" y="39795"/>
                    <a:pt x="167299" y="18152"/>
                  </a:cubicBezTo>
                  <a:cubicBezTo>
                    <a:pt x="178760" y="24436"/>
                    <a:pt x="194134" y="20945"/>
                    <a:pt x="201681" y="10193"/>
                  </a:cubicBezTo>
                  <a:cubicBezTo>
                    <a:pt x="204337" y="6842"/>
                    <a:pt x="206992" y="3351"/>
                    <a:pt x="209508" y="0"/>
                  </a:cubicBezTo>
                  <a:cubicBezTo>
                    <a:pt x="203219" y="55155"/>
                    <a:pt x="199026" y="110729"/>
                    <a:pt x="208669" y="165605"/>
                  </a:cubicBezTo>
                  <a:cubicBezTo>
                    <a:pt x="219711" y="244916"/>
                    <a:pt x="339071" y="229417"/>
                    <a:pt x="398331" y="235281"/>
                  </a:cubicBezTo>
                  <a:cubicBezTo>
                    <a:pt x="402524" y="235561"/>
                    <a:pt x="406577" y="235700"/>
                    <a:pt x="410490" y="235700"/>
                  </a:cubicBezTo>
                  <a:cubicBezTo>
                    <a:pt x="419855" y="235700"/>
                    <a:pt x="428380" y="235002"/>
                    <a:pt x="436207" y="233606"/>
                  </a:cubicBezTo>
                  <a:cubicBezTo>
                    <a:pt x="427542" y="247709"/>
                    <a:pt x="418317" y="261812"/>
                    <a:pt x="407555" y="275775"/>
                  </a:cubicBezTo>
                  <a:cubicBezTo>
                    <a:pt x="398890" y="287644"/>
                    <a:pt x="403223" y="304958"/>
                    <a:pt x="415941" y="311661"/>
                  </a:cubicBezTo>
                  <a:cubicBezTo>
                    <a:pt x="454237" y="327299"/>
                    <a:pt x="462483" y="266001"/>
                    <a:pt x="477578" y="242822"/>
                  </a:cubicBezTo>
                  <a:cubicBezTo>
                    <a:pt x="482749" y="228858"/>
                    <a:pt x="490855" y="213359"/>
                    <a:pt x="492812" y="197999"/>
                  </a:cubicBezTo>
                  <a:cubicBezTo>
                    <a:pt x="518529" y="157227"/>
                    <a:pt x="510143" y="90063"/>
                    <a:pt x="499940" y="29323"/>
                  </a:cubicBezTo>
                  <a:cubicBezTo>
                    <a:pt x="500919" y="30859"/>
                    <a:pt x="502176" y="32534"/>
                    <a:pt x="503853" y="34070"/>
                  </a:cubicBezTo>
                  <a:cubicBezTo>
                    <a:pt x="517271" y="45660"/>
                    <a:pt x="529570" y="38678"/>
                    <a:pt x="539633" y="27927"/>
                  </a:cubicBezTo>
                  <a:cubicBezTo>
                    <a:pt x="540752" y="65488"/>
                    <a:pt x="544386" y="103049"/>
                    <a:pt x="545644" y="140471"/>
                  </a:cubicBezTo>
                  <a:cubicBezTo>
                    <a:pt x="540053" y="211404"/>
                    <a:pt x="599313" y="248686"/>
                    <a:pt x="663186" y="254551"/>
                  </a:cubicBezTo>
                  <a:cubicBezTo>
                    <a:pt x="669196" y="255109"/>
                    <a:pt x="675206" y="255389"/>
                    <a:pt x="681076" y="255389"/>
                  </a:cubicBezTo>
                  <a:cubicBezTo>
                    <a:pt x="713641" y="255389"/>
                    <a:pt x="745648" y="247709"/>
                    <a:pt x="777793" y="243939"/>
                  </a:cubicBezTo>
                  <a:cubicBezTo>
                    <a:pt x="784922" y="243240"/>
                    <a:pt x="791910" y="242682"/>
                    <a:pt x="798758" y="2414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9" name="Google Shape;2029;p34"/>
            <p:cNvSpPr/>
            <p:nvPr/>
          </p:nvSpPr>
          <p:spPr>
            <a:xfrm>
              <a:off x="10148912" y="7479579"/>
              <a:ext cx="204264" cy="210117"/>
            </a:xfrm>
            <a:custGeom>
              <a:rect b="b" l="l" r="r" t="t"/>
              <a:pathLst>
                <a:path extrusionOk="0" h="210117" w="204264">
                  <a:moveTo>
                    <a:pt x="194973" y="83019"/>
                  </a:moveTo>
                  <a:cubicBezTo>
                    <a:pt x="199026" y="122535"/>
                    <a:pt x="213282" y="165961"/>
                    <a:pt x="195671" y="203941"/>
                  </a:cubicBezTo>
                  <a:cubicBezTo>
                    <a:pt x="184210" y="207851"/>
                    <a:pt x="178061" y="208968"/>
                    <a:pt x="164224" y="210085"/>
                  </a:cubicBezTo>
                  <a:cubicBezTo>
                    <a:pt x="159891" y="210085"/>
                    <a:pt x="155559" y="210085"/>
                    <a:pt x="151226" y="210085"/>
                  </a:cubicBezTo>
                  <a:cubicBezTo>
                    <a:pt x="146893" y="210085"/>
                    <a:pt x="142561" y="210085"/>
                    <a:pt x="138228" y="210085"/>
                  </a:cubicBezTo>
                  <a:cubicBezTo>
                    <a:pt x="97836" y="210225"/>
                    <a:pt x="56745" y="210504"/>
                    <a:pt x="18170" y="196541"/>
                  </a:cubicBezTo>
                  <a:cubicBezTo>
                    <a:pt x="-2096" y="143899"/>
                    <a:pt x="3215" y="88186"/>
                    <a:pt x="0" y="31355"/>
                  </a:cubicBezTo>
                  <a:cubicBezTo>
                    <a:pt x="4752" y="31634"/>
                    <a:pt x="9504" y="30797"/>
                    <a:pt x="13977" y="28981"/>
                  </a:cubicBezTo>
                  <a:cubicBezTo>
                    <a:pt x="20685" y="26049"/>
                    <a:pt x="25577" y="21162"/>
                    <a:pt x="29071" y="15018"/>
                  </a:cubicBezTo>
                  <a:cubicBezTo>
                    <a:pt x="77709" y="-2157"/>
                    <a:pt x="136830" y="-6904"/>
                    <a:pt x="184910" y="13063"/>
                  </a:cubicBezTo>
                  <a:cubicBezTo>
                    <a:pt x="190081" y="36103"/>
                    <a:pt x="191339" y="59840"/>
                    <a:pt x="194973" y="830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0" name="Google Shape;2030;p34"/>
            <p:cNvSpPr/>
            <p:nvPr/>
          </p:nvSpPr>
          <p:spPr>
            <a:xfrm>
              <a:off x="9986085" y="7084216"/>
              <a:ext cx="201847" cy="217613"/>
            </a:xfrm>
            <a:custGeom>
              <a:rect b="b" l="l" r="r" t="t"/>
              <a:pathLst>
                <a:path extrusionOk="0" h="217613" w="201847">
                  <a:moveTo>
                    <a:pt x="185189" y="20247"/>
                  </a:moveTo>
                  <a:cubicBezTo>
                    <a:pt x="203358" y="58646"/>
                    <a:pt x="203079" y="102211"/>
                    <a:pt x="200703" y="143682"/>
                  </a:cubicBezTo>
                  <a:cubicBezTo>
                    <a:pt x="197488" y="165744"/>
                    <a:pt x="197488" y="191297"/>
                    <a:pt x="183512" y="209589"/>
                  </a:cubicBezTo>
                  <a:cubicBezTo>
                    <a:pt x="159053" y="215035"/>
                    <a:pt x="133616" y="217269"/>
                    <a:pt x="108597" y="217408"/>
                  </a:cubicBezTo>
                  <a:cubicBezTo>
                    <a:pt x="63873" y="219642"/>
                    <a:pt x="15514" y="203864"/>
                    <a:pt x="0" y="157785"/>
                  </a:cubicBezTo>
                  <a:cubicBezTo>
                    <a:pt x="5730" y="151502"/>
                    <a:pt x="8945" y="142984"/>
                    <a:pt x="7408" y="134466"/>
                  </a:cubicBezTo>
                  <a:cubicBezTo>
                    <a:pt x="559" y="94392"/>
                    <a:pt x="-4193" y="50268"/>
                    <a:pt x="11042" y="11450"/>
                  </a:cubicBezTo>
                  <a:cubicBezTo>
                    <a:pt x="31447" y="8657"/>
                    <a:pt x="80644" y="0"/>
                    <a:pt x="121875" y="0"/>
                  </a:cubicBezTo>
                  <a:cubicBezTo>
                    <a:pt x="152205" y="140"/>
                    <a:pt x="178341" y="4887"/>
                    <a:pt x="185189" y="202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1" name="Google Shape;2031;p34"/>
            <p:cNvSpPr/>
            <p:nvPr/>
          </p:nvSpPr>
          <p:spPr>
            <a:xfrm>
              <a:off x="9013319" y="7085752"/>
              <a:ext cx="1159632" cy="473495"/>
            </a:xfrm>
            <a:custGeom>
              <a:rect b="b" l="l" r="r" t="t"/>
              <a:pathLst>
                <a:path extrusionOk="0" h="473495" w="1159632">
                  <a:moveTo>
                    <a:pt x="1104285" y="273122"/>
                  </a:moveTo>
                  <a:cubicBezTo>
                    <a:pt x="1126089" y="273122"/>
                    <a:pt x="1144398" y="271726"/>
                    <a:pt x="1159632" y="268374"/>
                  </a:cubicBezTo>
                  <a:cubicBezTo>
                    <a:pt x="1133356" y="299931"/>
                    <a:pt x="1112531" y="338470"/>
                    <a:pt x="1085277" y="367653"/>
                  </a:cubicBezTo>
                  <a:cubicBezTo>
                    <a:pt x="1073816" y="384270"/>
                    <a:pt x="1045304" y="404656"/>
                    <a:pt x="1045304" y="425042"/>
                  </a:cubicBezTo>
                  <a:cubicBezTo>
                    <a:pt x="1043906" y="426160"/>
                    <a:pt x="1042649" y="427137"/>
                    <a:pt x="1041670" y="427835"/>
                  </a:cubicBezTo>
                  <a:cubicBezTo>
                    <a:pt x="1024899" y="442357"/>
                    <a:pt x="1009105" y="457856"/>
                    <a:pt x="993312" y="473495"/>
                  </a:cubicBezTo>
                  <a:cubicBezTo>
                    <a:pt x="993032" y="452969"/>
                    <a:pt x="992333" y="432443"/>
                    <a:pt x="991075" y="411917"/>
                  </a:cubicBezTo>
                  <a:cubicBezTo>
                    <a:pt x="992194" y="333024"/>
                    <a:pt x="903443" y="320178"/>
                    <a:pt x="841666" y="320597"/>
                  </a:cubicBezTo>
                  <a:cubicBezTo>
                    <a:pt x="786739" y="321574"/>
                    <a:pt x="730972" y="327998"/>
                    <a:pt x="677861" y="342380"/>
                  </a:cubicBezTo>
                  <a:cubicBezTo>
                    <a:pt x="661229" y="348244"/>
                    <a:pt x="647113" y="366397"/>
                    <a:pt x="646694" y="383572"/>
                  </a:cubicBezTo>
                  <a:cubicBezTo>
                    <a:pt x="622934" y="391391"/>
                    <a:pt x="603506" y="416664"/>
                    <a:pt x="584778" y="431884"/>
                  </a:cubicBezTo>
                  <a:cubicBezTo>
                    <a:pt x="577370" y="440821"/>
                    <a:pt x="562555" y="452131"/>
                    <a:pt x="551234" y="464419"/>
                  </a:cubicBezTo>
                  <a:cubicBezTo>
                    <a:pt x="548439" y="447104"/>
                    <a:pt x="545364" y="429790"/>
                    <a:pt x="542289" y="412755"/>
                  </a:cubicBezTo>
                  <a:cubicBezTo>
                    <a:pt x="538096" y="388040"/>
                    <a:pt x="527194" y="362906"/>
                    <a:pt x="505391" y="348524"/>
                  </a:cubicBezTo>
                  <a:cubicBezTo>
                    <a:pt x="433691" y="305517"/>
                    <a:pt x="340189" y="320876"/>
                    <a:pt x="261920" y="335538"/>
                  </a:cubicBezTo>
                  <a:cubicBezTo>
                    <a:pt x="249341" y="338330"/>
                    <a:pt x="236203" y="345172"/>
                    <a:pt x="225581" y="354528"/>
                  </a:cubicBezTo>
                  <a:cubicBezTo>
                    <a:pt x="224743" y="354528"/>
                    <a:pt x="223904" y="354528"/>
                    <a:pt x="222926" y="354668"/>
                  </a:cubicBezTo>
                  <a:cubicBezTo>
                    <a:pt x="182254" y="361789"/>
                    <a:pt x="147313" y="388459"/>
                    <a:pt x="119499" y="417921"/>
                  </a:cubicBezTo>
                  <a:cubicBezTo>
                    <a:pt x="116145" y="421552"/>
                    <a:pt x="112092" y="425461"/>
                    <a:pt x="107899" y="429650"/>
                  </a:cubicBezTo>
                  <a:cubicBezTo>
                    <a:pt x="104265" y="418061"/>
                    <a:pt x="100491" y="406471"/>
                    <a:pt x="96718" y="395021"/>
                  </a:cubicBezTo>
                  <a:cubicBezTo>
                    <a:pt x="87214" y="351456"/>
                    <a:pt x="42069" y="335538"/>
                    <a:pt x="2516" y="329952"/>
                  </a:cubicBezTo>
                  <a:cubicBezTo>
                    <a:pt x="1677" y="329813"/>
                    <a:pt x="839" y="329673"/>
                    <a:pt x="0" y="329673"/>
                  </a:cubicBezTo>
                  <a:cubicBezTo>
                    <a:pt x="16073" y="312638"/>
                    <a:pt x="29910" y="286387"/>
                    <a:pt x="41510" y="274797"/>
                  </a:cubicBezTo>
                  <a:cubicBezTo>
                    <a:pt x="54928" y="256087"/>
                    <a:pt x="69883" y="238353"/>
                    <a:pt x="83440" y="219782"/>
                  </a:cubicBezTo>
                  <a:cubicBezTo>
                    <a:pt x="87912" y="213219"/>
                    <a:pt x="87912" y="204562"/>
                    <a:pt x="83580" y="198279"/>
                  </a:cubicBezTo>
                  <a:cubicBezTo>
                    <a:pt x="86794" y="191297"/>
                    <a:pt x="89031" y="183198"/>
                    <a:pt x="90288" y="174122"/>
                  </a:cubicBezTo>
                  <a:cubicBezTo>
                    <a:pt x="95739" y="152479"/>
                    <a:pt x="95739" y="128043"/>
                    <a:pt x="93503" y="103608"/>
                  </a:cubicBezTo>
                  <a:cubicBezTo>
                    <a:pt x="99792" y="98022"/>
                    <a:pt x="104545" y="89505"/>
                    <a:pt x="108178" y="82244"/>
                  </a:cubicBezTo>
                  <a:cubicBezTo>
                    <a:pt x="122295" y="59484"/>
                    <a:pt x="138228" y="38120"/>
                    <a:pt x="154720" y="17035"/>
                  </a:cubicBezTo>
                  <a:cubicBezTo>
                    <a:pt x="148710" y="47754"/>
                    <a:pt x="153462" y="81127"/>
                    <a:pt x="160451" y="111148"/>
                  </a:cubicBezTo>
                  <a:cubicBezTo>
                    <a:pt x="170793" y="138376"/>
                    <a:pt x="163106" y="191297"/>
                    <a:pt x="201122" y="194788"/>
                  </a:cubicBezTo>
                  <a:cubicBezTo>
                    <a:pt x="212164" y="244358"/>
                    <a:pt x="265414" y="260555"/>
                    <a:pt x="310418" y="263906"/>
                  </a:cubicBezTo>
                  <a:cubicBezTo>
                    <a:pt x="325094" y="264604"/>
                    <a:pt x="342565" y="265582"/>
                    <a:pt x="360595" y="265582"/>
                  </a:cubicBezTo>
                  <a:cubicBezTo>
                    <a:pt x="376248" y="265582"/>
                    <a:pt x="392321" y="264884"/>
                    <a:pt x="407695" y="262649"/>
                  </a:cubicBezTo>
                  <a:cubicBezTo>
                    <a:pt x="406577" y="263766"/>
                    <a:pt x="405599" y="264744"/>
                    <a:pt x="404620" y="265442"/>
                  </a:cubicBezTo>
                  <a:cubicBezTo>
                    <a:pt x="390923" y="280104"/>
                    <a:pt x="370937" y="297837"/>
                    <a:pt x="392461" y="315850"/>
                  </a:cubicBezTo>
                  <a:cubicBezTo>
                    <a:pt x="423489" y="334141"/>
                    <a:pt x="434530" y="287504"/>
                    <a:pt x="448507" y="268933"/>
                  </a:cubicBezTo>
                  <a:cubicBezTo>
                    <a:pt x="453538" y="259857"/>
                    <a:pt x="459548" y="251479"/>
                    <a:pt x="464859" y="242682"/>
                  </a:cubicBezTo>
                  <a:cubicBezTo>
                    <a:pt x="482051" y="230674"/>
                    <a:pt x="493511" y="212661"/>
                    <a:pt x="494909" y="185712"/>
                  </a:cubicBezTo>
                  <a:cubicBezTo>
                    <a:pt x="497704" y="150385"/>
                    <a:pt x="492253" y="115197"/>
                    <a:pt x="484985" y="80568"/>
                  </a:cubicBezTo>
                  <a:cubicBezTo>
                    <a:pt x="486803" y="79311"/>
                    <a:pt x="488480" y="77636"/>
                    <a:pt x="489737" y="75681"/>
                  </a:cubicBezTo>
                  <a:cubicBezTo>
                    <a:pt x="506090" y="48872"/>
                    <a:pt x="525517" y="24156"/>
                    <a:pt x="545504" y="0"/>
                  </a:cubicBezTo>
                  <a:cubicBezTo>
                    <a:pt x="544945" y="4468"/>
                    <a:pt x="544525" y="9076"/>
                    <a:pt x="544386" y="13963"/>
                  </a:cubicBezTo>
                  <a:cubicBezTo>
                    <a:pt x="539773" y="71771"/>
                    <a:pt x="548159" y="135444"/>
                    <a:pt x="579606" y="184734"/>
                  </a:cubicBezTo>
                  <a:cubicBezTo>
                    <a:pt x="612311" y="219642"/>
                    <a:pt x="663745" y="231092"/>
                    <a:pt x="709448" y="237655"/>
                  </a:cubicBezTo>
                  <a:cubicBezTo>
                    <a:pt x="716577" y="239331"/>
                    <a:pt x="723285" y="240448"/>
                    <a:pt x="729714" y="241146"/>
                  </a:cubicBezTo>
                  <a:cubicBezTo>
                    <a:pt x="720629" y="256645"/>
                    <a:pt x="711685" y="272144"/>
                    <a:pt x="700923" y="286527"/>
                  </a:cubicBezTo>
                  <a:cubicBezTo>
                    <a:pt x="689881" y="296301"/>
                    <a:pt x="686667" y="313755"/>
                    <a:pt x="698407" y="324367"/>
                  </a:cubicBezTo>
                  <a:cubicBezTo>
                    <a:pt x="737541" y="350897"/>
                    <a:pt x="749980" y="284991"/>
                    <a:pt x="763537" y="260415"/>
                  </a:cubicBezTo>
                  <a:cubicBezTo>
                    <a:pt x="766333" y="252735"/>
                    <a:pt x="770106" y="245056"/>
                    <a:pt x="774299" y="237236"/>
                  </a:cubicBezTo>
                  <a:cubicBezTo>
                    <a:pt x="820981" y="221458"/>
                    <a:pt x="837054" y="168397"/>
                    <a:pt x="838312" y="112544"/>
                  </a:cubicBezTo>
                  <a:cubicBezTo>
                    <a:pt x="846279" y="100117"/>
                    <a:pt x="853686" y="87829"/>
                    <a:pt x="860954" y="80429"/>
                  </a:cubicBezTo>
                  <a:cubicBezTo>
                    <a:pt x="875769" y="62974"/>
                    <a:pt x="893240" y="44124"/>
                    <a:pt x="912947" y="29602"/>
                  </a:cubicBezTo>
                  <a:cubicBezTo>
                    <a:pt x="904001" y="88388"/>
                    <a:pt x="918677" y="148430"/>
                    <a:pt x="942297" y="202188"/>
                  </a:cubicBezTo>
                  <a:cubicBezTo>
                    <a:pt x="967176" y="251758"/>
                    <a:pt x="1023361" y="271586"/>
                    <a:pt x="1075913" y="272424"/>
                  </a:cubicBezTo>
                  <a:cubicBezTo>
                    <a:pt x="1086255" y="272843"/>
                    <a:pt x="1095480" y="273122"/>
                    <a:pt x="1104285" y="2731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2" name="Google Shape;2032;p34"/>
            <p:cNvSpPr/>
            <p:nvPr/>
          </p:nvSpPr>
          <p:spPr>
            <a:xfrm>
              <a:off x="9696632" y="7469882"/>
              <a:ext cx="246975" cy="224529"/>
            </a:xfrm>
            <a:custGeom>
              <a:rect b="b" l="l" r="r" t="t"/>
              <a:pathLst>
                <a:path extrusionOk="0" h="224529" w="246975">
                  <a:moveTo>
                    <a:pt x="242213" y="17315"/>
                  </a:moveTo>
                  <a:cubicBezTo>
                    <a:pt x="248782" y="49151"/>
                    <a:pt x="246546" y="82104"/>
                    <a:pt x="246825" y="114499"/>
                  </a:cubicBezTo>
                  <a:cubicBezTo>
                    <a:pt x="245288" y="151641"/>
                    <a:pt x="248503" y="186410"/>
                    <a:pt x="237740" y="223273"/>
                  </a:cubicBezTo>
                  <a:cubicBezTo>
                    <a:pt x="219292" y="224250"/>
                    <a:pt x="200843" y="224390"/>
                    <a:pt x="182393" y="224530"/>
                  </a:cubicBezTo>
                  <a:cubicBezTo>
                    <a:pt x="129842" y="223971"/>
                    <a:pt x="71839" y="222994"/>
                    <a:pt x="25018" y="197301"/>
                  </a:cubicBezTo>
                  <a:cubicBezTo>
                    <a:pt x="6150" y="143124"/>
                    <a:pt x="1258" y="86433"/>
                    <a:pt x="0" y="29183"/>
                  </a:cubicBezTo>
                  <a:cubicBezTo>
                    <a:pt x="6848" y="27647"/>
                    <a:pt x="13277" y="23877"/>
                    <a:pt x="17750" y="18152"/>
                  </a:cubicBezTo>
                  <a:cubicBezTo>
                    <a:pt x="18029" y="17733"/>
                    <a:pt x="18309" y="17315"/>
                    <a:pt x="18589" y="17035"/>
                  </a:cubicBezTo>
                  <a:cubicBezTo>
                    <a:pt x="61637" y="7540"/>
                    <a:pt x="109855" y="0"/>
                    <a:pt x="155978" y="0"/>
                  </a:cubicBezTo>
                  <a:cubicBezTo>
                    <a:pt x="164224" y="0"/>
                    <a:pt x="172470" y="279"/>
                    <a:pt x="180576" y="838"/>
                  </a:cubicBezTo>
                  <a:cubicBezTo>
                    <a:pt x="200703" y="4049"/>
                    <a:pt x="227677" y="1257"/>
                    <a:pt x="242213" y="173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3" name="Google Shape;2033;p34"/>
            <p:cNvSpPr/>
            <p:nvPr/>
          </p:nvSpPr>
          <p:spPr>
            <a:xfrm>
              <a:off x="9460009" y="7494038"/>
              <a:ext cx="461505" cy="459252"/>
            </a:xfrm>
            <a:custGeom>
              <a:rect b="b" l="l" r="r" t="t"/>
              <a:pathLst>
                <a:path extrusionOk="0" h="459252" w="461505">
                  <a:moveTo>
                    <a:pt x="451302" y="260136"/>
                  </a:moveTo>
                  <a:cubicBezTo>
                    <a:pt x="454796" y="260555"/>
                    <a:pt x="458290" y="260834"/>
                    <a:pt x="461505" y="260974"/>
                  </a:cubicBezTo>
                  <a:cubicBezTo>
                    <a:pt x="454657" y="270608"/>
                    <a:pt x="449066" y="279126"/>
                    <a:pt x="445712" y="282477"/>
                  </a:cubicBezTo>
                  <a:cubicBezTo>
                    <a:pt x="436208" y="302166"/>
                    <a:pt x="400847" y="334840"/>
                    <a:pt x="401266" y="359555"/>
                  </a:cubicBezTo>
                  <a:cubicBezTo>
                    <a:pt x="357799" y="350478"/>
                    <a:pt x="312795" y="351316"/>
                    <a:pt x="268489" y="352154"/>
                  </a:cubicBezTo>
                  <a:cubicBezTo>
                    <a:pt x="250739" y="352573"/>
                    <a:pt x="233268" y="352852"/>
                    <a:pt x="215798" y="352713"/>
                  </a:cubicBezTo>
                  <a:cubicBezTo>
                    <a:pt x="194274" y="353690"/>
                    <a:pt x="172610" y="352992"/>
                    <a:pt x="151087" y="352014"/>
                  </a:cubicBezTo>
                  <a:cubicBezTo>
                    <a:pt x="148710" y="352014"/>
                    <a:pt x="146334" y="351875"/>
                    <a:pt x="143819" y="351735"/>
                  </a:cubicBezTo>
                  <a:cubicBezTo>
                    <a:pt x="134734" y="351177"/>
                    <a:pt x="125369" y="350758"/>
                    <a:pt x="117683" y="357460"/>
                  </a:cubicBezTo>
                  <a:cubicBezTo>
                    <a:pt x="107060" y="365419"/>
                    <a:pt x="103147" y="382734"/>
                    <a:pt x="107619" y="396278"/>
                  </a:cubicBezTo>
                  <a:cubicBezTo>
                    <a:pt x="93363" y="408985"/>
                    <a:pt x="79666" y="424205"/>
                    <a:pt x="74635" y="428394"/>
                  </a:cubicBezTo>
                  <a:cubicBezTo>
                    <a:pt x="69044" y="436213"/>
                    <a:pt x="55906" y="447104"/>
                    <a:pt x="43048" y="459252"/>
                  </a:cubicBezTo>
                  <a:cubicBezTo>
                    <a:pt x="41510" y="446127"/>
                    <a:pt x="39694" y="433141"/>
                    <a:pt x="37597" y="420295"/>
                  </a:cubicBezTo>
                  <a:cubicBezTo>
                    <a:pt x="35361" y="396138"/>
                    <a:pt x="25018" y="373518"/>
                    <a:pt x="5591" y="367793"/>
                  </a:cubicBezTo>
                  <a:cubicBezTo>
                    <a:pt x="3774" y="367234"/>
                    <a:pt x="1817" y="366676"/>
                    <a:pt x="0" y="366117"/>
                  </a:cubicBezTo>
                  <a:cubicBezTo>
                    <a:pt x="23341" y="341402"/>
                    <a:pt x="44446" y="295882"/>
                    <a:pt x="59820" y="264884"/>
                  </a:cubicBezTo>
                  <a:cubicBezTo>
                    <a:pt x="82881" y="257623"/>
                    <a:pt x="100771" y="242682"/>
                    <a:pt x="106362" y="211963"/>
                  </a:cubicBezTo>
                  <a:cubicBezTo>
                    <a:pt x="113769" y="177613"/>
                    <a:pt x="114048" y="142565"/>
                    <a:pt x="110974" y="107797"/>
                  </a:cubicBezTo>
                  <a:cubicBezTo>
                    <a:pt x="136970" y="109751"/>
                    <a:pt x="150947" y="63533"/>
                    <a:pt x="169116" y="48034"/>
                  </a:cubicBezTo>
                  <a:cubicBezTo>
                    <a:pt x="173169" y="40214"/>
                    <a:pt x="197069" y="18292"/>
                    <a:pt x="211185" y="0"/>
                  </a:cubicBezTo>
                  <a:cubicBezTo>
                    <a:pt x="203778" y="62974"/>
                    <a:pt x="206294" y="127206"/>
                    <a:pt x="216357" y="189761"/>
                  </a:cubicBezTo>
                  <a:cubicBezTo>
                    <a:pt x="244589" y="261113"/>
                    <a:pt x="386032" y="258181"/>
                    <a:pt x="451302" y="2601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4" name="Google Shape;2034;p34"/>
            <p:cNvSpPr/>
            <p:nvPr/>
          </p:nvSpPr>
          <p:spPr>
            <a:xfrm>
              <a:off x="9618555" y="7060059"/>
              <a:ext cx="172045" cy="206237"/>
            </a:xfrm>
            <a:custGeom>
              <a:rect b="b" l="l" r="r" t="t"/>
              <a:pathLst>
                <a:path extrusionOk="0" h="206237" w="172045">
                  <a:moveTo>
                    <a:pt x="144884" y="13963"/>
                  </a:moveTo>
                  <a:cubicBezTo>
                    <a:pt x="162215" y="48034"/>
                    <a:pt x="172837" y="89924"/>
                    <a:pt x="171999" y="130417"/>
                  </a:cubicBezTo>
                  <a:cubicBezTo>
                    <a:pt x="163054" y="142146"/>
                    <a:pt x="158302" y="154434"/>
                    <a:pt x="167666" y="167280"/>
                  </a:cubicBezTo>
                  <a:cubicBezTo>
                    <a:pt x="164871" y="180406"/>
                    <a:pt x="160398" y="192973"/>
                    <a:pt x="154388" y="204562"/>
                  </a:cubicBezTo>
                  <a:cubicBezTo>
                    <a:pt x="153550" y="204702"/>
                    <a:pt x="152711" y="204981"/>
                    <a:pt x="151873" y="205121"/>
                  </a:cubicBezTo>
                  <a:cubicBezTo>
                    <a:pt x="148937" y="205540"/>
                    <a:pt x="146142" y="205958"/>
                    <a:pt x="143067" y="206238"/>
                  </a:cubicBezTo>
                  <a:cubicBezTo>
                    <a:pt x="98203" y="205260"/>
                    <a:pt x="35309" y="204004"/>
                    <a:pt x="4420" y="165465"/>
                  </a:cubicBezTo>
                  <a:cubicBezTo>
                    <a:pt x="17977" y="142844"/>
                    <a:pt x="-1450" y="115476"/>
                    <a:pt x="87" y="90761"/>
                  </a:cubicBezTo>
                  <a:cubicBezTo>
                    <a:pt x="2184" y="62556"/>
                    <a:pt x="-7180" y="15779"/>
                    <a:pt x="27202" y="5306"/>
                  </a:cubicBezTo>
                  <a:cubicBezTo>
                    <a:pt x="43275" y="977"/>
                    <a:pt x="59767" y="0"/>
                    <a:pt x="76539" y="0"/>
                  </a:cubicBezTo>
                  <a:cubicBezTo>
                    <a:pt x="85344" y="0"/>
                    <a:pt x="94010" y="279"/>
                    <a:pt x="102675" y="419"/>
                  </a:cubicBezTo>
                  <a:cubicBezTo>
                    <a:pt x="116791" y="2653"/>
                    <a:pt x="135800" y="1117"/>
                    <a:pt x="144884" y="139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5" name="Google Shape;2035;p34"/>
            <p:cNvSpPr/>
            <p:nvPr/>
          </p:nvSpPr>
          <p:spPr>
            <a:xfrm>
              <a:off x="9228765" y="7072487"/>
              <a:ext cx="218611" cy="222571"/>
            </a:xfrm>
            <a:custGeom>
              <a:rect b="b" l="l" r="r" t="t"/>
              <a:pathLst>
                <a:path extrusionOk="0" h="222571" w="218611">
                  <a:moveTo>
                    <a:pt x="199238" y="65069"/>
                  </a:moveTo>
                  <a:cubicBezTo>
                    <a:pt x="208463" y="111287"/>
                    <a:pt x="226213" y="160438"/>
                    <a:pt x="215032" y="207494"/>
                  </a:cubicBezTo>
                  <a:cubicBezTo>
                    <a:pt x="193648" y="216850"/>
                    <a:pt x="170027" y="219642"/>
                    <a:pt x="147106" y="222296"/>
                  </a:cubicBezTo>
                  <a:cubicBezTo>
                    <a:pt x="138720" y="221877"/>
                    <a:pt x="129495" y="222016"/>
                    <a:pt x="119991" y="222296"/>
                  </a:cubicBezTo>
                  <a:cubicBezTo>
                    <a:pt x="85469" y="223133"/>
                    <a:pt x="46614" y="223971"/>
                    <a:pt x="28585" y="193810"/>
                  </a:cubicBezTo>
                  <a:cubicBezTo>
                    <a:pt x="16844" y="172307"/>
                    <a:pt x="10555" y="144939"/>
                    <a:pt x="7760" y="120084"/>
                  </a:cubicBezTo>
                  <a:cubicBezTo>
                    <a:pt x="3148" y="91878"/>
                    <a:pt x="-4679" y="62695"/>
                    <a:pt x="3706" y="34489"/>
                  </a:cubicBezTo>
                  <a:cubicBezTo>
                    <a:pt x="21736" y="9355"/>
                    <a:pt x="62967" y="0"/>
                    <a:pt x="103080" y="0"/>
                  </a:cubicBezTo>
                  <a:cubicBezTo>
                    <a:pt x="131592" y="0"/>
                    <a:pt x="159684" y="4748"/>
                    <a:pt x="178832" y="11729"/>
                  </a:cubicBezTo>
                  <a:cubicBezTo>
                    <a:pt x="193927" y="23179"/>
                    <a:pt x="192949" y="48173"/>
                    <a:pt x="199238" y="650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6" name="Google Shape;2036;p34"/>
            <p:cNvSpPr/>
            <p:nvPr/>
          </p:nvSpPr>
          <p:spPr>
            <a:xfrm>
              <a:off x="8832534" y="7066203"/>
              <a:ext cx="213955" cy="206669"/>
            </a:xfrm>
            <a:custGeom>
              <a:rect b="b" l="l" r="r" t="t"/>
              <a:pathLst>
                <a:path extrusionOk="0" h="206669" w="213955">
                  <a:moveTo>
                    <a:pt x="200772" y="54736"/>
                  </a:moveTo>
                  <a:cubicBezTo>
                    <a:pt x="207201" y="101234"/>
                    <a:pt x="224952" y="153457"/>
                    <a:pt x="204127" y="198418"/>
                  </a:cubicBezTo>
                  <a:cubicBezTo>
                    <a:pt x="201751" y="198977"/>
                    <a:pt x="199375" y="199675"/>
                    <a:pt x="196859" y="200234"/>
                  </a:cubicBezTo>
                  <a:cubicBezTo>
                    <a:pt x="180646" y="203305"/>
                    <a:pt x="164294" y="204981"/>
                    <a:pt x="147941" y="206238"/>
                  </a:cubicBezTo>
                  <a:cubicBezTo>
                    <a:pt x="139275" y="206098"/>
                    <a:pt x="130191" y="206238"/>
                    <a:pt x="121246" y="206377"/>
                  </a:cubicBezTo>
                  <a:cubicBezTo>
                    <a:pt x="89100" y="207076"/>
                    <a:pt x="55556" y="207774"/>
                    <a:pt x="27603" y="192554"/>
                  </a:cubicBezTo>
                  <a:cubicBezTo>
                    <a:pt x="13627" y="170492"/>
                    <a:pt x="11251" y="142844"/>
                    <a:pt x="5241" y="117711"/>
                  </a:cubicBezTo>
                  <a:cubicBezTo>
                    <a:pt x="9713" y="111008"/>
                    <a:pt x="11390" y="102491"/>
                    <a:pt x="9154" y="94252"/>
                  </a:cubicBezTo>
                  <a:cubicBezTo>
                    <a:pt x="1188" y="67443"/>
                    <a:pt x="-5102" y="37980"/>
                    <a:pt x="5940" y="11171"/>
                  </a:cubicBezTo>
                  <a:cubicBezTo>
                    <a:pt x="38086" y="2932"/>
                    <a:pt x="69393" y="0"/>
                    <a:pt x="101958" y="0"/>
                  </a:cubicBezTo>
                  <a:cubicBezTo>
                    <a:pt x="113699" y="0"/>
                    <a:pt x="125579" y="419"/>
                    <a:pt x="137738" y="1117"/>
                  </a:cubicBezTo>
                  <a:cubicBezTo>
                    <a:pt x="173937" y="559"/>
                    <a:pt x="197278" y="17594"/>
                    <a:pt x="200772" y="547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7" name="Google Shape;2037;p34"/>
            <p:cNvSpPr/>
            <p:nvPr/>
          </p:nvSpPr>
          <p:spPr>
            <a:xfrm>
              <a:off x="8466418" y="7110884"/>
              <a:ext cx="198683" cy="203636"/>
            </a:xfrm>
            <a:custGeom>
              <a:rect b="b" l="l" r="r" t="t"/>
              <a:pathLst>
                <a:path extrusionOk="0" h="203636" w="198683">
                  <a:moveTo>
                    <a:pt x="180017" y="26672"/>
                  </a:moveTo>
                  <a:cubicBezTo>
                    <a:pt x="191339" y="77917"/>
                    <a:pt x="208250" y="138378"/>
                    <a:pt x="191898" y="191020"/>
                  </a:cubicBezTo>
                  <a:cubicBezTo>
                    <a:pt x="173588" y="198141"/>
                    <a:pt x="154021" y="201353"/>
                    <a:pt x="134594" y="203308"/>
                  </a:cubicBezTo>
                  <a:cubicBezTo>
                    <a:pt x="95180" y="204006"/>
                    <a:pt x="50595" y="205681"/>
                    <a:pt x="16772" y="182363"/>
                  </a:cubicBezTo>
                  <a:cubicBezTo>
                    <a:pt x="6150" y="169796"/>
                    <a:pt x="4333" y="151923"/>
                    <a:pt x="0" y="136563"/>
                  </a:cubicBezTo>
                  <a:cubicBezTo>
                    <a:pt x="4333" y="93556"/>
                    <a:pt x="-2935" y="48874"/>
                    <a:pt x="3634" y="5727"/>
                  </a:cubicBezTo>
                  <a:cubicBezTo>
                    <a:pt x="16772" y="2236"/>
                    <a:pt x="41510" y="2"/>
                    <a:pt x="68345" y="2"/>
                  </a:cubicBezTo>
                  <a:cubicBezTo>
                    <a:pt x="114328" y="-138"/>
                    <a:pt x="166600" y="6704"/>
                    <a:pt x="180017" y="266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8" name="Google Shape;2038;p34"/>
            <p:cNvSpPr/>
            <p:nvPr/>
          </p:nvSpPr>
          <p:spPr>
            <a:xfrm>
              <a:off x="8069916" y="7074441"/>
              <a:ext cx="190464" cy="202235"/>
            </a:xfrm>
            <a:custGeom>
              <a:rect b="b" l="l" r="r" t="t"/>
              <a:pathLst>
                <a:path extrusionOk="0" h="202235" w="190464">
                  <a:moveTo>
                    <a:pt x="183780" y="91599"/>
                  </a:moveTo>
                  <a:cubicBezTo>
                    <a:pt x="186994" y="127345"/>
                    <a:pt x="196079" y="164627"/>
                    <a:pt x="185457" y="199954"/>
                  </a:cubicBezTo>
                  <a:cubicBezTo>
                    <a:pt x="185317" y="199954"/>
                    <a:pt x="185038" y="199954"/>
                    <a:pt x="184898" y="200094"/>
                  </a:cubicBezTo>
                  <a:cubicBezTo>
                    <a:pt x="180565" y="200792"/>
                    <a:pt x="176232" y="201211"/>
                    <a:pt x="171900" y="201490"/>
                  </a:cubicBezTo>
                  <a:cubicBezTo>
                    <a:pt x="127175" y="202887"/>
                    <a:pt x="82031" y="203026"/>
                    <a:pt x="37725" y="195486"/>
                  </a:cubicBezTo>
                  <a:cubicBezTo>
                    <a:pt x="18437" y="194369"/>
                    <a:pt x="13965" y="175798"/>
                    <a:pt x="8374" y="160438"/>
                  </a:cubicBezTo>
                  <a:cubicBezTo>
                    <a:pt x="7396" y="158623"/>
                    <a:pt x="7815" y="156668"/>
                    <a:pt x="7536" y="154574"/>
                  </a:cubicBezTo>
                  <a:cubicBezTo>
                    <a:pt x="5160" y="109751"/>
                    <a:pt x="-6441" y="63254"/>
                    <a:pt x="4880" y="18990"/>
                  </a:cubicBezTo>
                  <a:cubicBezTo>
                    <a:pt x="33951" y="6283"/>
                    <a:pt x="66097" y="0"/>
                    <a:pt x="98243" y="0"/>
                  </a:cubicBezTo>
                  <a:cubicBezTo>
                    <a:pt x="121305" y="0"/>
                    <a:pt x="144506" y="3212"/>
                    <a:pt x="166449" y="9635"/>
                  </a:cubicBezTo>
                  <a:cubicBezTo>
                    <a:pt x="178888" y="34769"/>
                    <a:pt x="179167" y="64231"/>
                    <a:pt x="183780" y="915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9" name="Google Shape;2039;p34"/>
            <p:cNvSpPr/>
            <p:nvPr/>
          </p:nvSpPr>
          <p:spPr>
            <a:xfrm>
              <a:off x="7668498" y="7120381"/>
              <a:ext cx="221287" cy="185520"/>
            </a:xfrm>
            <a:custGeom>
              <a:rect b="b" l="l" r="r" t="t"/>
              <a:pathLst>
                <a:path extrusionOk="0" h="185520" w="221287">
                  <a:moveTo>
                    <a:pt x="188823" y="0"/>
                  </a:moveTo>
                  <a:cubicBezTo>
                    <a:pt x="203498" y="53200"/>
                    <a:pt x="228796" y="113522"/>
                    <a:pt x="219152" y="169514"/>
                  </a:cubicBezTo>
                  <a:cubicBezTo>
                    <a:pt x="210207" y="172167"/>
                    <a:pt x="200982" y="174122"/>
                    <a:pt x="191898" y="176077"/>
                  </a:cubicBezTo>
                  <a:cubicBezTo>
                    <a:pt x="170933" y="180266"/>
                    <a:pt x="149968" y="183617"/>
                    <a:pt x="128724" y="185293"/>
                  </a:cubicBezTo>
                  <a:cubicBezTo>
                    <a:pt x="24040" y="188923"/>
                    <a:pt x="28652" y="149268"/>
                    <a:pt x="0" y="63812"/>
                  </a:cubicBezTo>
                  <a:cubicBezTo>
                    <a:pt x="8666" y="53619"/>
                    <a:pt x="4333" y="40354"/>
                    <a:pt x="5870" y="28485"/>
                  </a:cubicBezTo>
                  <a:cubicBezTo>
                    <a:pt x="62056" y="4329"/>
                    <a:pt x="127885" y="1117"/>
                    <a:pt x="1888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0" name="Google Shape;2040;p34"/>
            <p:cNvSpPr/>
            <p:nvPr/>
          </p:nvSpPr>
          <p:spPr>
            <a:xfrm>
              <a:off x="7326912" y="7165603"/>
              <a:ext cx="198351" cy="162423"/>
            </a:xfrm>
            <a:custGeom>
              <a:rect b="b" l="l" r="r" t="t"/>
              <a:pathLst>
                <a:path extrusionOk="0" h="162423" w="198351">
                  <a:moveTo>
                    <a:pt x="190919" y="63133"/>
                  </a:moveTo>
                  <a:cubicBezTo>
                    <a:pt x="199305" y="91897"/>
                    <a:pt x="206992" y="141746"/>
                    <a:pt x="175964" y="158363"/>
                  </a:cubicBezTo>
                  <a:cubicBezTo>
                    <a:pt x="149689" y="161435"/>
                    <a:pt x="123273" y="162552"/>
                    <a:pt x="96298" y="162412"/>
                  </a:cubicBezTo>
                  <a:cubicBezTo>
                    <a:pt x="79526" y="162272"/>
                    <a:pt x="64012" y="157106"/>
                    <a:pt x="56186" y="141327"/>
                  </a:cubicBezTo>
                  <a:cubicBezTo>
                    <a:pt x="34802" y="109212"/>
                    <a:pt x="19427" y="74583"/>
                    <a:pt x="4612" y="38837"/>
                  </a:cubicBezTo>
                  <a:cubicBezTo>
                    <a:pt x="3075" y="35905"/>
                    <a:pt x="1817" y="32833"/>
                    <a:pt x="419" y="29621"/>
                  </a:cubicBezTo>
                  <a:lnTo>
                    <a:pt x="419" y="29621"/>
                  </a:lnTo>
                  <a:cubicBezTo>
                    <a:pt x="978" y="25432"/>
                    <a:pt x="699" y="20685"/>
                    <a:pt x="0" y="16496"/>
                  </a:cubicBezTo>
                  <a:cubicBezTo>
                    <a:pt x="559" y="11748"/>
                    <a:pt x="4193" y="8816"/>
                    <a:pt x="8246" y="6582"/>
                  </a:cubicBezTo>
                  <a:cubicBezTo>
                    <a:pt x="15374" y="17333"/>
                    <a:pt x="28792" y="23896"/>
                    <a:pt x="42209" y="19847"/>
                  </a:cubicBezTo>
                  <a:cubicBezTo>
                    <a:pt x="73796" y="11329"/>
                    <a:pt x="99932" y="5604"/>
                    <a:pt x="134594" y="996"/>
                  </a:cubicBezTo>
                  <a:cubicBezTo>
                    <a:pt x="175266" y="-6963"/>
                    <a:pt x="179179" y="34508"/>
                    <a:pt x="190919" y="631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1" name="Google Shape;2041;p34"/>
            <p:cNvSpPr/>
            <p:nvPr/>
          </p:nvSpPr>
          <p:spPr>
            <a:xfrm>
              <a:off x="6903005" y="7188691"/>
              <a:ext cx="301842" cy="187061"/>
            </a:xfrm>
            <a:custGeom>
              <a:rect b="b" l="l" r="r" t="t"/>
              <a:pathLst>
                <a:path extrusionOk="0" h="187061" w="301842">
                  <a:moveTo>
                    <a:pt x="281767" y="54567"/>
                  </a:moveTo>
                  <a:cubicBezTo>
                    <a:pt x="291410" y="88917"/>
                    <a:pt x="307763" y="125780"/>
                    <a:pt x="299657" y="161805"/>
                  </a:cubicBezTo>
                  <a:cubicBezTo>
                    <a:pt x="251158" y="174512"/>
                    <a:pt x="201541" y="181912"/>
                    <a:pt x="151226" y="186241"/>
                  </a:cubicBezTo>
                  <a:cubicBezTo>
                    <a:pt x="146474" y="186101"/>
                    <a:pt x="141442" y="186381"/>
                    <a:pt x="136271" y="186660"/>
                  </a:cubicBezTo>
                  <a:cubicBezTo>
                    <a:pt x="120338" y="187358"/>
                    <a:pt x="103706" y="188196"/>
                    <a:pt x="90428" y="179259"/>
                  </a:cubicBezTo>
                  <a:cubicBezTo>
                    <a:pt x="48359" y="138486"/>
                    <a:pt x="30469" y="80539"/>
                    <a:pt x="0" y="31528"/>
                  </a:cubicBezTo>
                  <a:cubicBezTo>
                    <a:pt x="57024" y="25244"/>
                    <a:pt x="113489" y="3322"/>
                    <a:pt x="171771" y="669"/>
                  </a:cubicBezTo>
                  <a:cubicBezTo>
                    <a:pt x="179039" y="948"/>
                    <a:pt x="187006" y="669"/>
                    <a:pt x="194972" y="390"/>
                  </a:cubicBezTo>
                  <a:cubicBezTo>
                    <a:pt x="218732" y="-448"/>
                    <a:pt x="244170" y="-1286"/>
                    <a:pt x="262060" y="13375"/>
                  </a:cubicBezTo>
                  <a:cubicBezTo>
                    <a:pt x="271704" y="25244"/>
                    <a:pt x="276735" y="40185"/>
                    <a:pt x="281767" y="5456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2" name="Google Shape;2042;p34"/>
            <p:cNvSpPr/>
            <p:nvPr/>
          </p:nvSpPr>
          <p:spPr>
            <a:xfrm>
              <a:off x="6205436" y="7240046"/>
              <a:ext cx="556545" cy="262364"/>
            </a:xfrm>
            <a:custGeom>
              <a:rect b="b" l="l" r="r" t="t"/>
              <a:pathLst>
                <a:path extrusionOk="0" h="262364" w="556545">
                  <a:moveTo>
                    <a:pt x="501198" y="25553"/>
                  </a:moveTo>
                  <a:cubicBezTo>
                    <a:pt x="521604" y="75122"/>
                    <a:pt x="554029" y="129021"/>
                    <a:pt x="556545" y="183897"/>
                  </a:cubicBezTo>
                  <a:cubicBezTo>
                    <a:pt x="421392" y="208612"/>
                    <a:pt x="287916" y="266838"/>
                    <a:pt x="147592" y="262091"/>
                  </a:cubicBezTo>
                  <a:cubicBezTo>
                    <a:pt x="119360" y="260974"/>
                    <a:pt x="95040" y="262649"/>
                    <a:pt x="66388" y="256366"/>
                  </a:cubicBezTo>
                  <a:cubicBezTo>
                    <a:pt x="35640" y="209030"/>
                    <a:pt x="16772" y="155551"/>
                    <a:pt x="0" y="101513"/>
                  </a:cubicBezTo>
                  <a:cubicBezTo>
                    <a:pt x="51573" y="72469"/>
                    <a:pt x="112231" y="62416"/>
                    <a:pt x="170514" y="52642"/>
                  </a:cubicBezTo>
                  <a:cubicBezTo>
                    <a:pt x="226839" y="43565"/>
                    <a:pt x="282326" y="29881"/>
                    <a:pt x="338232" y="18850"/>
                  </a:cubicBezTo>
                  <a:cubicBezTo>
                    <a:pt x="377506" y="10891"/>
                    <a:pt x="416920" y="3491"/>
                    <a:pt x="457032" y="559"/>
                  </a:cubicBezTo>
                  <a:cubicBezTo>
                    <a:pt x="460247" y="140"/>
                    <a:pt x="463182" y="0"/>
                    <a:pt x="465977" y="0"/>
                  </a:cubicBezTo>
                  <a:cubicBezTo>
                    <a:pt x="482889" y="0"/>
                    <a:pt x="495048" y="7121"/>
                    <a:pt x="501198" y="255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3" name="Google Shape;2043;p34"/>
            <p:cNvSpPr/>
            <p:nvPr/>
          </p:nvSpPr>
          <p:spPr>
            <a:xfrm>
              <a:off x="6042470" y="7368089"/>
              <a:ext cx="199584" cy="353690"/>
            </a:xfrm>
            <a:custGeom>
              <a:rect b="b" l="l" r="r" t="t"/>
              <a:pathLst>
                <a:path extrusionOk="0" h="353690" w="199584">
                  <a:moveTo>
                    <a:pt x="199585" y="179289"/>
                  </a:moveTo>
                  <a:cubicBezTo>
                    <a:pt x="196929" y="182221"/>
                    <a:pt x="194413" y="185014"/>
                    <a:pt x="191898" y="187527"/>
                  </a:cubicBezTo>
                  <a:cubicBezTo>
                    <a:pt x="166181" y="218107"/>
                    <a:pt x="144517" y="251898"/>
                    <a:pt x="120058" y="283734"/>
                  </a:cubicBezTo>
                  <a:cubicBezTo>
                    <a:pt x="104964" y="303841"/>
                    <a:pt x="89310" y="323669"/>
                    <a:pt x="73796" y="343497"/>
                  </a:cubicBezTo>
                  <a:cubicBezTo>
                    <a:pt x="71141" y="346569"/>
                    <a:pt x="68066" y="349920"/>
                    <a:pt x="65410" y="353690"/>
                  </a:cubicBezTo>
                  <a:cubicBezTo>
                    <a:pt x="52831" y="327579"/>
                    <a:pt x="40532" y="301467"/>
                    <a:pt x="28792" y="274937"/>
                  </a:cubicBezTo>
                  <a:cubicBezTo>
                    <a:pt x="19148" y="251479"/>
                    <a:pt x="9644" y="228020"/>
                    <a:pt x="0" y="204562"/>
                  </a:cubicBezTo>
                  <a:cubicBezTo>
                    <a:pt x="11461" y="186829"/>
                    <a:pt x="18589" y="160857"/>
                    <a:pt x="29351" y="147452"/>
                  </a:cubicBezTo>
                  <a:cubicBezTo>
                    <a:pt x="58981" y="96905"/>
                    <a:pt x="88751" y="45241"/>
                    <a:pt x="126208" y="0"/>
                  </a:cubicBezTo>
                  <a:cubicBezTo>
                    <a:pt x="133895" y="44543"/>
                    <a:pt x="146055" y="86293"/>
                    <a:pt x="164084" y="128741"/>
                  </a:cubicBezTo>
                  <a:cubicBezTo>
                    <a:pt x="172051" y="154294"/>
                    <a:pt x="184211" y="169794"/>
                    <a:pt x="199585" y="1792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4" name="Google Shape;2044;p34"/>
            <p:cNvSpPr/>
            <p:nvPr/>
          </p:nvSpPr>
          <p:spPr>
            <a:xfrm>
              <a:off x="6130662" y="7493899"/>
              <a:ext cx="613988" cy="341402"/>
            </a:xfrm>
            <a:custGeom>
              <a:rect b="b" l="l" r="r" t="t"/>
              <a:pathLst>
                <a:path extrusionOk="0" h="341402" w="613988">
                  <a:moveTo>
                    <a:pt x="601410" y="65907"/>
                  </a:moveTo>
                  <a:cubicBezTo>
                    <a:pt x="606022" y="68001"/>
                    <a:pt x="610215" y="69258"/>
                    <a:pt x="613989" y="69537"/>
                  </a:cubicBezTo>
                  <a:cubicBezTo>
                    <a:pt x="603366" y="71632"/>
                    <a:pt x="592884" y="73587"/>
                    <a:pt x="582402" y="75262"/>
                  </a:cubicBezTo>
                  <a:cubicBezTo>
                    <a:pt x="528173" y="95230"/>
                    <a:pt x="180996" y="133908"/>
                    <a:pt x="199026" y="194509"/>
                  </a:cubicBezTo>
                  <a:cubicBezTo>
                    <a:pt x="197348" y="195067"/>
                    <a:pt x="195671" y="195765"/>
                    <a:pt x="194274" y="196463"/>
                  </a:cubicBezTo>
                  <a:cubicBezTo>
                    <a:pt x="193575" y="187667"/>
                    <a:pt x="185189" y="179568"/>
                    <a:pt x="175685" y="181802"/>
                  </a:cubicBezTo>
                  <a:cubicBezTo>
                    <a:pt x="166321" y="183757"/>
                    <a:pt x="158074" y="189203"/>
                    <a:pt x="150387" y="194927"/>
                  </a:cubicBezTo>
                  <a:cubicBezTo>
                    <a:pt x="104125" y="233885"/>
                    <a:pt x="69184" y="284153"/>
                    <a:pt x="35500" y="334002"/>
                  </a:cubicBezTo>
                  <a:cubicBezTo>
                    <a:pt x="34242" y="336376"/>
                    <a:pt x="32705" y="338749"/>
                    <a:pt x="31028" y="341402"/>
                  </a:cubicBezTo>
                  <a:cubicBezTo>
                    <a:pt x="27674" y="333862"/>
                    <a:pt x="24319" y="326462"/>
                    <a:pt x="20965" y="319061"/>
                  </a:cubicBezTo>
                  <a:cubicBezTo>
                    <a:pt x="14116" y="304400"/>
                    <a:pt x="7128" y="289738"/>
                    <a:pt x="0" y="275077"/>
                  </a:cubicBezTo>
                  <a:cubicBezTo>
                    <a:pt x="7128" y="270469"/>
                    <a:pt x="12858" y="262231"/>
                    <a:pt x="16492" y="254132"/>
                  </a:cubicBezTo>
                  <a:cubicBezTo>
                    <a:pt x="38435" y="219224"/>
                    <a:pt x="62195" y="185712"/>
                    <a:pt x="83580" y="150385"/>
                  </a:cubicBezTo>
                  <a:cubicBezTo>
                    <a:pt x="101190" y="121620"/>
                    <a:pt x="116844" y="91878"/>
                    <a:pt x="134594" y="63254"/>
                  </a:cubicBezTo>
                  <a:cubicBezTo>
                    <a:pt x="156397" y="68979"/>
                    <a:pt x="181974" y="68839"/>
                    <a:pt x="209229" y="69816"/>
                  </a:cubicBezTo>
                  <a:cubicBezTo>
                    <a:pt x="220410" y="70654"/>
                    <a:pt x="231591" y="70934"/>
                    <a:pt x="242772" y="70934"/>
                  </a:cubicBezTo>
                  <a:cubicBezTo>
                    <a:pt x="366884" y="70934"/>
                    <a:pt x="485265" y="26251"/>
                    <a:pt x="605882" y="0"/>
                  </a:cubicBezTo>
                  <a:cubicBezTo>
                    <a:pt x="589250" y="22900"/>
                    <a:pt x="574435" y="47894"/>
                    <a:pt x="601410" y="659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5" name="Google Shape;2045;p34"/>
            <p:cNvSpPr/>
            <p:nvPr/>
          </p:nvSpPr>
          <p:spPr>
            <a:xfrm>
              <a:off x="6756810" y="7213795"/>
              <a:ext cx="443195" cy="431884"/>
            </a:xfrm>
            <a:custGeom>
              <a:rect b="b" l="l" r="r" t="t"/>
              <a:pathLst>
                <a:path extrusionOk="0" h="431884" w="443195">
                  <a:moveTo>
                    <a:pt x="430896" y="203864"/>
                  </a:moveTo>
                  <a:cubicBezTo>
                    <a:pt x="434949" y="203166"/>
                    <a:pt x="439142" y="202468"/>
                    <a:pt x="443196" y="201630"/>
                  </a:cubicBezTo>
                  <a:cubicBezTo>
                    <a:pt x="429778" y="222016"/>
                    <a:pt x="418317" y="240168"/>
                    <a:pt x="413286" y="244358"/>
                  </a:cubicBezTo>
                  <a:cubicBezTo>
                    <a:pt x="405319" y="252037"/>
                    <a:pt x="396933" y="262789"/>
                    <a:pt x="395955" y="273262"/>
                  </a:cubicBezTo>
                  <a:lnTo>
                    <a:pt x="395955" y="273262"/>
                  </a:lnTo>
                  <a:cubicBezTo>
                    <a:pt x="378344" y="294765"/>
                    <a:pt x="363250" y="318782"/>
                    <a:pt x="346897" y="340844"/>
                  </a:cubicBezTo>
                  <a:cubicBezTo>
                    <a:pt x="341027" y="349501"/>
                    <a:pt x="343683" y="361649"/>
                    <a:pt x="353047" y="366676"/>
                  </a:cubicBezTo>
                  <a:cubicBezTo>
                    <a:pt x="355283" y="367514"/>
                    <a:pt x="357380" y="368072"/>
                    <a:pt x="359336" y="368212"/>
                  </a:cubicBezTo>
                  <a:cubicBezTo>
                    <a:pt x="349273" y="380918"/>
                    <a:pt x="340189" y="393346"/>
                    <a:pt x="332921" y="401165"/>
                  </a:cubicBezTo>
                  <a:cubicBezTo>
                    <a:pt x="325094" y="411219"/>
                    <a:pt x="317686" y="421552"/>
                    <a:pt x="310279" y="431884"/>
                  </a:cubicBezTo>
                  <a:cubicBezTo>
                    <a:pt x="295464" y="398652"/>
                    <a:pt x="281487" y="362208"/>
                    <a:pt x="251438" y="340844"/>
                  </a:cubicBezTo>
                  <a:cubicBezTo>
                    <a:pt x="172470" y="304120"/>
                    <a:pt x="83580" y="329534"/>
                    <a:pt x="0" y="347127"/>
                  </a:cubicBezTo>
                  <a:cubicBezTo>
                    <a:pt x="15095" y="339308"/>
                    <a:pt x="22782" y="315431"/>
                    <a:pt x="31447" y="300071"/>
                  </a:cubicBezTo>
                  <a:cubicBezTo>
                    <a:pt x="46402" y="272843"/>
                    <a:pt x="63314" y="246871"/>
                    <a:pt x="81483" y="221737"/>
                  </a:cubicBezTo>
                  <a:cubicBezTo>
                    <a:pt x="86235" y="214755"/>
                    <a:pt x="86794" y="205679"/>
                    <a:pt x="82042" y="198418"/>
                  </a:cubicBezTo>
                  <a:cubicBezTo>
                    <a:pt x="77150" y="192833"/>
                    <a:pt x="72119" y="190040"/>
                    <a:pt x="66948" y="189063"/>
                  </a:cubicBezTo>
                  <a:cubicBezTo>
                    <a:pt x="64292" y="165325"/>
                    <a:pt x="55906" y="139912"/>
                    <a:pt x="46542" y="117571"/>
                  </a:cubicBezTo>
                  <a:cubicBezTo>
                    <a:pt x="48778" y="113103"/>
                    <a:pt x="50595" y="108495"/>
                    <a:pt x="51993" y="104166"/>
                  </a:cubicBezTo>
                  <a:cubicBezTo>
                    <a:pt x="69883" y="67582"/>
                    <a:pt x="88332" y="30021"/>
                    <a:pt x="116424" y="0"/>
                  </a:cubicBezTo>
                  <a:cubicBezTo>
                    <a:pt x="117123" y="419"/>
                    <a:pt x="117682" y="558"/>
                    <a:pt x="118381" y="698"/>
                  </a:cubicBezTo>
                  <a:cubicBezTo>
                    <a:pt x="122854" y="14661"/>
                    <a:pt x="129982" y="29881"/>
                    <a:pt x="130820" y="35327"/>
                  </a:cubicBezTo>
                  <a:cubicBezTo>
                    <a:pt x="159332" y="101653"/>
                    <a:pt x="170653" y="214476"/>
                    <a:pt x="260802" y="218805"/>
                  </a:cubicBezTo>
                  <a:cubicBezTo>
                    <a:pt x="270026" y="219503"/>
                    <a:pt x="279251" y="219782"/>
                    <a:pt x="288336" y="219782"/>
                  </a:cubicBezTo>
                  <a:cubicBezTo>
                    <a:pt x="336555" y="219642"/>
                    <a:pt x="384075" y="211683"/>
                    <a:pt x="430896" y="2038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6" name="Google Shape;2046;p34"/>
            <p:cNvSpPr/>
            <p:nvPr/>
          </p:nvSpPr>
          <p:spPr>
            <a:xfrm>
              <a:off x="7145777" y="7182238"/>
              <a:ext cx="384354" cy="376589"/>
            </a:xfrm>
            <a:custGeom>
              <a:rect b="b" l="l" r="r" t="t"/>
              <a:pathLst>
                <a:path extrusionOk="0" h="376589" w="384354">
                  <a:moveTo>
                    <a:pt x="384354" y="194509"/>
                  </a:moveTo>
                  <a:cubicBezTo>
                    <a:pt x="368281" y="228858"/>
                    <a:pt x="354165" y="267816"/>
                    <a:pt x="346897" y="277590"/>
                  </a:cubicBezTo>
                  <a:cubicBezTo>
                    <a:pt x="332222" y="308449"/>
                    <a:pt x="315310" y="338191"/>
                    <a:pt x="297420" y="367374"/>
                  </a:cubicBezTo>
                  <a:cubicBezTo>
                    <a:pt x="295743" y="370167"/>
                    <a:pt x="294765" y="373378"/>
                    <a:pt x="294625" y="376590"/>
                  </a:cubicBezTo>
                  <a:cubicBezTo>
                    <a:pt x="294206" y="375054"/>
                    <a:pt x="293787" y="373658"/>
                    <a:pt x="293367" y="372261"/>
                  </a:cubicBezTo>
                  <a:cubicBezTo>
                    <a:pt x="288755" y="358019"/>
                    <a:pt x="281627" y="343916"/>
                    <a:pt x="267930" y="336236"/>
                  </a:cubicBezTo>
                  <a:cubicBezTo>
                    <a:pt x="238579" y="312638"/>
                    <a:pt x="99094" y="322971"/>
                    <a:pt x="35361" y="358577"/>
                  </a:cubicBezTo>
                  <a:cubicBezTo>
                    <a:pt x="34243" y="357879"/>
                    <a:pt x="33124" y="357321"/>
                    <a:pt x="31866" y="356902"/>
                  </a:cubicBezTo>
                  <a:cubicBezTo>
                    <a:pt x="21244" y="355086"/>
                    <a:pt x="10482" y="360113"/>
                    <a:pt x="0" y="368491"/>
                  </a:cubicBezTo>
                  <a:cubicBezTo>
                    <a:pt x="3634" y="358856"/>
                    <a:pt x="6848" y="349082"/>
                    <a:pt x="10343" y="342799"/>
                  </a:cubicBezTo>
                  <a:cubicBezTo>
                    <a:pt x="12998" y="336934"/>
                    <a:pt x="15794" y="331070"/>
                    <a:pt x="18729" y="325345"/>
                  </a:cubicBezTo>
                  <a:cubicBezTo>
                    <a:pt x="47660" y="340285"/>
                    <a:pt x="61217" y="297697"/>
                    <a:pt x="72398" y="278009"/>
                  </a:cubicBezTo>
                  <a:cubicBezTo>
                    <a:pt x="82741" y="254551"/>
                    <a:pt x="96298" y="231651"/>
                    <a:pt x="106222" y="207774"/>
                  </a:cubicBezTo>
                  <a:cubicBezTo>
                    <a:pt x="110415" y="202607"/>
                    <a:pt x="113909" y="196324"/>
                    <a:pt x="116005" y="188923"/>
                  </a:cubicBezTo>
                  <a:cubicBezTo>
                    <a:pt x="129982" y="147871"/>
                    <a:pt x="117682" y="104306"/>
                    <a:pt x="105662" y="63812"/>
                  </a:cubicBezTo>
                  <a:cubicBezTo>
                    <a:pt x="118381" y="39935"/>
                    <a:pt x="132917" y="19828"/>
                    <a:pt x="151925" y="0"/>
                  </a:cubicBezTo>
                  <a:cubicBezTo>
                    <a:pt x="164643" y="46917"/>
                    <a:pt x="175964" y="94671"/>
                    <a:pt x="196230" y="139074"/>
                  </a:cubicBezTo>
                  <a:cubicBezTo>
                    <a:pt x="206154" y="171609"/>
                    <a:pt x="231731" y="195626"/>
                    <a:pt x="266532" y="198418"/>
                  </a:cubicBezTo>
                  <a:cubicBezTo>
                    <a:pt x="288056" y="198977"/>
                    <a:pt x="311816" y="202188"/>
                    <a:pt x="335017" y="202188"/>
                  </a:cubicBezTo>
                  <a:cubicBezTo>
                    <a:pt x="352348" y="202188"/>
                    <a:pt x="369120" y="200513"/>
                    <a:pt x="384354" y="19450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7" name="Google Shape;2047;p34"/>
            <p:cNvSpPr/>
            <p:nvPr/>
          </p:nvSpPr>
          <p:spPr>
            <a:xfrm>
              <a:off x="7492953" y="7180283"/>
              <a:ext cx="396514" cy="375751"/>
            </a:xfrm>
            <a:custGeom>
              <a:rect b="b" l="l" r="r" t="t"/>
              <a:pathLst>
                <a:path extrusionOk="0" h="375751" w="396514">
                  <a:moveTo>
                    <a:pt x="396514" y="172167"/>
                  </a:moveTo>
                  <a:cubicBezTo>
                    <a:pt x="394138" y="175658"/>
                    <a:pt x="391622" y="179009"/>
                    <a:pt x="388967" y="182221"/>
                  </a:cubicBezTo>
                  <a:cubicBezTo>
                    <a:pt x="374571" y="201770"/>
                    <a:pt x="359756" y="221039"/>
                    <a:pt x="344521" y="239750"/>
                  </a:cubicBezTo>
                  <a:cubicBezTo>
                    <a:pt x="331523" y="254132"/>
                    <a:pt x="310419" y="274937"/>
                    <a:pt x="325653" y="293788"/>
                  </a:cubicBezTo>
                  <a:cubicBezTo>
                    <a:pt x="322299" y="291135"/>
                    <a:pt x="318804" y="288621"/>
                    <a:pt x="315031" y="286387"/>
                  </a:cubicBezTo>
                  <a:cubicBezTo>
                    <a:pt x="268210" y="262231"/>
                    <a:pt x="213002" y="270888"/>
                    <a:pt x="163525" y="280104"/>
                  </a:cubicBezTo>
                  <a:cubicBezTo>
                    <a:pt x="122434" y="291274"/>
                    <a:pt x="51573" y="285829"/>
                    <a:pt x="40252" y="337772"/>
                  </a:cubicBezTo>
                  <a:cubicBezTo>
                    <a:pt x="39833" y="339168"/>
                    <a:pt x="39693" y="340565"/>
                    <a:pt x="39414" y="341961"/>
                  </a:cubicBezTo>
                  <a:cubicBezTo>
                    <a:pt x="26695" y="347267"/>
                    <a:pt x="12858" y="360253"/>
                    <a:pt x="0" y="375752"/>
                  </a:cubicBezTo>
                  <a:cubicBezTo>
                    <a:pt x="839" y="373937"/>
                    <a:pt x="1537" y="372122"/>
                    <a:pt x="2236" y="370446"/>
                  </a:cubicBezTo>
                  <a:cubicBezTo>
                    <a:pt x="16912" y="339866"/>
                    <a:pt x="30050" y="308868"/>
                    <a:pt x="42349" y="277311"/>
                  </a:cubicBezTo>
                  <a:cubicBezTo>
                    <a:pt x="58142" y="237376"/>
                    <a:pt x="70721" y="196184"/>
                    <a:pt x="88052" y="156947"/>
                  </a:cubicBezTo>
                  <a:cubicBezTo>
                    <a:pt x="90288" y="152898"/>
                    <a:pt x="92245" y="147871"/>
                    <a:pt x="89310" y="143543"/>
                  </a:cubicBezTo>
                  <a:cubicBezTo>
                    <a:pt x="88192" y="142426"/>
                    <a:pt x="87074" y="141588"/>
                    <a:pt x="85956" y="140890"/>
                  </a:cubicBezTo>
                  <a:cubicBezTo>
                    <a:pt x="94901" y="115756"/>
                    <a:pt x="95460" y="87689"/>
                    <a:pt x="91127" y="60182"/>
                  </a:cubicBezTo>
                  <a:cubicBezTo>
                    <a:pt x="94342" y="53340"/>
                    <a:pt x="96857" y="45939"/>
                    <a:pt x="99373" y="40214"/>
                  </a:cubicBezTo>
                  <a:cubicBezTo>
                    <a:pt x="105802" y="26111"/>
                    <a:pt x="113490" y="12427"/>
                    <a:pt x="122854" y="0"/>
                  </a:cubicBezTo>
                  <a:cubicBezTo>
                    <a:pt x="126208" y="6423"/>
                    <a:pt x="131799" y="11450"/>
                    <a:pt x="138228" y="14243"/>
                  </a:cubicBezTo>
                  <a:cubicBezTo>
                    <a:pt x="157096" y="128323"/>
                    <a:pt x="175266" y="184036"/>
                    <a:pt x="303710" y="184036"/>
                  </a:cubicBezTo>
                  <a:cubicBezTo>
                    <a:pt x="303989" y="184036"/>
                    <a:pt x="304269" y="184036"/>
                    <a:pt x="304549" y="184036"/>
                  </a:cubicBezTo>
                  <a:cubicBezTo>
                    <a:pt x="335437" y="182919"/>
                    <a:pt x="366464" y="179009"/>
                    <a:pt x="396514" y="17216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8" name="Google Shape;2048;p34"/>
            <p:cNvSpPr/>
            <p:nvPr/>
          </p:nvSpPr>
          <p:spPr>
            <a:xfrm>
              <a:off x="8214841" y="7127781"/>
              <a:ext cx="808401" cy="405773"/>
            </a:xfrm>
            <a:custGeom>
              <a:rect b="b" l="l" r="r" t="t"/>
              <a:pathLst>
                <a:path extrusionOk="0" h="405773" w="808401">
                  <a:moveTo>
                    <a:pt x="774719" y="203305"/>
                  </a:moveTo>
                  <a:cubicBezTo>
                    <a:pt x="786179" y="203305"/>
                    <a:pt x="797500" y="202747"/>
                    <a:pt x="808402" y="201351"/>
                  </a:cubicBezTo>
                  <a:cubicBezTo>
                    <a:pt x="793168" y="218525"/>
                    <a:pt x="777933" y="235561"/>
                    <a:pt x="761301" y="251479"/>
                  </a:cubicBezTo>
                  <a:cubicBezTo>
                    <a:pt x="750400" y="258879"/>
                    <a:pt x="742992" y="271865"/>
                    <a:pt x="745368" y="283874"/>
                  </a:cubicBezTo>
                  <a:cubicBezTo>
                    <a:pt x="707771" y="283315"/>
                    <a:pt x="670035" y="287504"/>
                    <a:pt x="633975" y="298675"/>
                  </a:cubicBezTo>
                  <a:cubicBezTo>
                    <a:pt x="613150" y="305237"/>
                    <a:pt x="592185" y="313755"/>
                    <a:pt x="575693" y="328556"/>
                  </a:cubicBezTo>
                  <a:cubicBezTo>
                    <a:pt x="574435" y="329673"/>
                    <a:pt x="573457" y="330930"/>
                    <a:pt x="572478" y="332187"/>
                  </a:cubicBezTo>
                  <a:cubicBezTo>
                    <a:pt x="554029" y="339866"/>
                    <a:pt x="515873" y="372541"/>
                    <a:pt x="489458" y="405773"/>
                  </a:cubicBezTo>
                  <a:cubicBezTo>
                    <a:pt x="485824" y="390972"/>
                    <a:pt x="482190" y="377148"/>
                    <a:pt x="479255" y="365000"/>
                  </a:cubicBezTo>
                  <a:cubicBezTo>
                    <a:pt x="454237" y="303562"/>
                    <a:pt x="344661" y="317386"/>
                    <a:pt x="289873" y="319201"/>
                  </a:cubicBezTo>
                  <a:cubicBezTo>
                    <a:pt x="262339" y="325764"/>
                    <a:pt x="203638" y="323390"/>
                    <a:pt x="195392" y="356483"/>
                  </a:cubicBezTo>
                  <a:cubicBezTo>
                    <a:pt x="194134" y="356203"/>
                    <a:pt x="192876" y="355924"/>
                    <a:pt x="191478" y="355785"/>
                  </a:cubicBezTo>
                  <a:cubicBezTo>
                    <a:pt x="184909" y="353969"/>
                    <a:pt x="171632" y="356622"/>
                    <a:pt x="157655" y="361789"/>
                  </a:cubicBezTo>
                  <a:cubicBezTo>
                    <a:pt x="137948" y="358996"/>
                    <a:pt x="101609" y="371144"/>
                    <a:pt x="76312" y="388738"/>
                  </a:cubicBezTo>
                  <a:cubicBezTo>
                    <a:pt x="71560" y="376590"/>
                    <a:pt x="67227" y="365140"/>
                    <a:pt x="63593" y="354807"/>
                  </a:cubicBezTo>
                  <a:cubicBezTo>
                    <a:pt x="47800" y="334002"/>
                    <a:pt x="25297" y="323390"/>
                    <a:pt x="0" y="318223"/>
                  </a:cubicBezTo>
                  <a:cubicBezTo>
                    <a:pt x="13977" y="317944"/>
                    <a:pt x="25577" y="303283"/>
                    <a:pt x="31447" y="289878"/>
                  </a:cubicBezTo>
                  <a:cubicBezTo>
                    <a:pt x="50036" y="256506"/>
                    <a:pt x="68205" y="222854"/>
                    <a:pt x="84698" y="188504"/>
                  </a:cubicBezTo>
                  <a:cubicBezTo>
                    <a:pt x="86654" y="186410"/>
                    <a:pt x="88471" y="184315"/>
                    <a:pt x="90149" y="181942"/>
                  </a:cubicBezTo>
                  <a:cubicBezTo>
                    <a:pt x="92105" y="184176"/>
                    <a:pt x="96578" y="184036"/>
                    <a:pt x="97276" y="179987"/>
                  </a:cubicBezTo>
                  <a:cubicBezTo>
                    <a:pt x="97836" y="176775"/>
                    <a:pt x="97836" y="173424"/>
                    <a:pt x="96997" y="170352"/>
                  </a:cubicBezTo>
                  <a:cubicBezTo>
                    <a:pt x="106082" y="151083"/>
                    <a:pt x="108597" y="125949"/>
                    <a:pt x="107060" y="98162"/>
                  </a:cubicBezTo>
                  <a:cubicBezTo>
                    <a:pt x="106781" y="95090"/>
                    <a:pt x="106501" y="92158"/>
                    <a:pt x="106082" y="89086"/>
                  </a:cubicBezTo>
                  <a:cubicBezTo>
                    <a:pt x="109017" y="85455"/>
                    <a:pt x="111672" y="81825"/>
                    <a:pt x="114048" y="78613"/>
                  </a:cubicBezTo>
                  <a:cubicBezTo>
                    <a:pt x="129842" y="59903"/>
                    <a:pt x="146474" y="41890"/>
                    <a:pt x="166321" y="27228"/>
                  </a:cubicBezTo>
                  <a:cubicBezTo>
                    <a:pt x="173728" y="21503"/>
                    <a:pt x="181695" y="16616"/>
                    <a:pt x="189941" y="12008"/>
                  </a:cubicBezTo>
                  <a:cubicBezTo>
                    <a:pt x="188264" y="45939"/>
                    <a:pt x="188403" y="80010"/>
                    <a:pt x="194693" y="113382"/>
                  </a:cubicBezTo>
                  <a:cubicBezTo>
                    <a:pt x="196370" y="122318"/>
                    <a:pt x="201122" y="130277"/>
                    <a:pt x="209089" y="134885"/>
                  </a:cubicBezTo>
                  <a:cubicBezTo>
                    <a:pt x="210626" y="205679"/>
                    <a:pt x="257308" y="233327"/>
                    <a:pt x="322159" y="241565"/>
                  </a:cubicBezTo>
                  <a:cubicBezTo>
                    <a:pt x="338931" y="243380"/>
                    <a:pt x="360035" y="245195"/>
                    <a:pt x="381978" y="245195"/>
                  </a:cubicBezTo>
                  <a:cubicBezTo>
                    <a:pt x="386031" y="245195"/>
                    <a:pt x="390085" y="245195"/>
                    <a:pt x="394138" y="244916"/>
                  </a:cubicBezTo>
                  <a:cubicBezTo>
                    <a:pt x="387569" y="251898"/>
                    <a:pt x="380720" y="258740"/>
                    <a:pt x="373592" y="265302"/>
                  </a:cubicBezTo>
                  <a:cubicBezTo>
                    <a:pt x="358917" y="276194"/>
                    <a:pt x="345919" y="294486"/>
                    <a:pt x="362132" y="310404"/>
                  </a:cubicBezTo>
                  <a:cubicBezTo>
                    <a:pt x="388827" y="332047"/>
                    <a:pt x="406717" y="293089"/>
                    <a:pt x="421252" y="275775"/>
                  </a:cubicBezTo>
                  <a:cubicBezTo>
                    <a:pt x="431315" y="263068"/>
                    <a:pt x="440959" y="250083"/>
                    <a:pt x="450184" y="236678"/>
                  </a:cubicBezTo>
                  <a:cubicBezTo>
                    <a:pt x="470170" y="230534"/>
                    <a:pt x="487222" y="220201"/>
                    <a:pt x="497424" y="203724"/>
                  </a:cubicBezTo>
                  <a:cubicBezTo>
                    <a:pt x="514755" y="169375"/>
                    <a:pt x="513777" y="129021"/>
                    <a:pt x="510003" y="91739"/>
                  </a:cubicBezTo>
                  <a:cubicBezTo>
                    <a:pt x="508606" y="82244"/>
                    <a:pt x="507348" y="72749"/>
                    <a:pt x="505950" y="63254"/>
                  </a:cubicBezTo>
                  <a:cubicBezTo>
                    <a:pt x="522023" y="51943"/>
                    <a:pt x="533204" y="24715"/>
                    <a:pt x="546482" y="12288"/>
                  </a:cubicBezTo>
                  <a:cubicBezTo>
                    <a:pt x="549976" y="8238"/>
                    <a:pt x="553470" y="4049"/>
                    <a:pt x="557104" y="0"/>
                  </a:cubicBezTo>
                  <a:cubicBezTo>
                    <a:pt x="560039" y="17873"/>
                    <a:pt x="565630" y="35467"/>
                    <a:pt x="572898" y="51525"/>
                  </a:cubicBezTo>
                  <a:cubicBezTo>
                    <a:pt x="576112" y="59623"/>
                    <a:pt x="582821" y="65209"/>
                    <a:pt x="590787" y="67582"/>
                  </a:cubicBezTo>
                  <a:cubicBezTo>
                    <a:pt x="593164" y="160299"/>
                    <a:pt x="603506" y="191297"/>
                    <a:pt x="703159" y="200234"/>
                  </a:cubicBezTo>
                  <a:cubicBezTo>
                    <a:pt x="724263" y="200932"/>
                    <a:pt x="749561" y="203305"/>
                    <a:pt x="774719" y="20330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9" name="Google Shape;2049;p34"/>
            <p:cNvSpPr/>
            <p:nvPr/>
          </p:nvSpPr>
          <p:spPr>
            <a:xfrm>
              <a:off x="8629384" y="7495016"/>
              <a:ext cx="456473" cy="494858"/>
            </a:xfrm>
            <a:custGeom>
              <a:rect b="b" l="l" r="r" t="t"/>
              <a:pathLst>
                <a:path extrusionOk="0" h="494858" w="456473">
                  <a:moveTo>
                    <a:pt x="456473" y="234025"/>
                  </a:moveTo>
                  <a:cubicBezTo>
                    <a:pt x="445851" y="251339"/>
                    <a:pt x="436906" y="267676"/>
                    <a:pt x="431875" y="273401"/>
                  </a:cubicBezTo>
                  <a:cubicBezTo>
                    <a:pt x="414264" y="301048"/>
                    <a:pt x="395955" y="328416"/>
                    <a:pt x="375409" y="353969"/>
                  </a:cubicBezTo>
                  <a:cubicBezTo>
                    <a:pt x="369260" y="360253"/>
                    <a:pt x="361852" y="367653"/>
                    <a:pt x="356401" y="375752"/>
                  </a:cubicBezTo>
                  <a:cubicBezTo>
                    <a:pt x="339210" y="374356"/>
                    <a:pt x="321460" y="375612"/>
                    <a:pt x="306226" y="373658"/>
                  </a:cubicBezTo>
                  <a:cubicBezTo>
                    <a:pt x="283304" y="373658"/>
                    <a:pt x="260383" y="374775"/>
                    <a:pt x="237461" y="375892"/>
                  </a:cubicBezTo>
                  <a:cubicBezTo>
                    <a:pt x="211325" y="377148"/>
                    <a:pt x="185329" y="378545"/>
                    <a:pt x="159193" y="378126"/>
                  </a:cubicBezTo>
                  <a:cubicBezTo>
                    <a:pt x="157236" y="378126"/>
                    <a:pt x="155419" y="378126"/>
                    <a:pt x="153462" y="378126"/>
                  </a:cubicBezTo>
                  <a:cubicBezTo>
                    <a:pt x="140883" y="378126"/>
                    <a:pt x="127047" y="378126"/>
                    <a:pt x="118800" y="391670"/>
                  </a:cubicBezTo>
                  <a:cubicBezTo>
                    <a:pt x="114188" y="398931"/>
                    <a:pt x="112930" y="408286"/>
                    <a:pt x="114328" y="416944"/>
                  </a:cubicBezTo>
                  <a:cubicBezTo>
                    <a:pt x="92105" y="440681"/>
                    <a:pt x="73517" y="467910"/>
                    <a:pt x="55207" y="494859"/>
                  </a:cubicBezTo>
                  <a:cubicBezTo>
                    <a:pt x="48359" y="462185"/>
                    <a:pt x="40951" y="434537"/>
                    <a:pt x="35780" y="420016"/>
                  </a:cubicBezTo>
                  <a:cubicBezTo>
                    <a:pt x="29490" y="401305"/>
                    <a:pt x="16632" y="389715"/>
                    <a:pt x="0" y="382734"/>
                  </a:cubicBezTo>
                  <a:cubicBezTo>
                    <a:pt x="6150" y="373937"/>
                    <a:pt x="11740" y="365978"/>
                    <a:pt x="16492" y="360392"/>
                  </a:cubicBezTo>
                  <a:cubicBezTo>
                    <a:pt x="43048" y="315849"/>
                    <a:pt x="67367" y="271586"/>
                    <a:pt x="96438" y="228439"/>
                  </a:cubicBezTo>
                  <a:cubicBezTo>
                    <a:pt x="99373" y="220480"/>
                    <a:pt x="94202" y="213219"/>
                    <a:pt x="87074" y="210566"/>
                  </a:cubicBezTo>
                  <a:cubicBezTo>
                    <a:pt x="96298" y="180685"/>
                    <a:pt x="94901" y="144380"/>
                    <a:pt x="89450" y="108495"/>
                  </a:cubicBezTo>
                  <a:cubicBezTo>
                    <a:pt x="100491" y="94950"/>
                    <a:pt x="105942" y="70654"/>
                    <a:pt x="115726" y="58087"/>
                  </a:cubicBezTo>
                  <a:cubicBezTo>
                    <a:pt x="127746" y="37282"/>
                    <a:pt x="144378" y="19688"/>
                    <a:pt x="157795" y="0"/>
                  </a:cubicBezTo>
                  <a:cubicBezTo>
                    <a:pt x="160590" y="4189"/>
                    <a:pt x="164644" y="7680"/>
                    <a:pt x="169535" y="9635"/>
                  </a:cubicBezTo>
                  <a:cubicBezTo>
                    <a:pt x="169535" y="63254"/>
                    <a:pt x="180297" y="116873"/>
                    <a:pt x="187984" y="169933"/>
                  </a:cubicBezTo>
                  <a:cubicBezTo>
                    <a:pt x="193016" y="225088"/>
                    <a:pt x="230193" y="248407"/>
                    <a:pt x="282605" y="251060"/>
                  </a:cubicBezTo>
                  <a:cubicBezTo>
                    <a:pt x="292249" y="251758"/>
                    <a:pt x="302033" y="252177"/>
                    <a:pt x="311537" y="252177"/>
                  </a:cubicBezTo>
                  <a:cubicBezTo>
                    <a:pt x="360455" y="251618"/>
                    <a:pt x="408953" y="243659"/>
                    <a:pt x="456473" y="2340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0" name="Google Shape;2050;p34"/>
            <p:cNvSpPr/>
            <p:nvPr/>
          </p:nvSpPr>
          <p:spPr>
            <a:xfrm>
              <a:off x="9039595" y="7495295"/>
              <a:ext cx="437604" cy="460509"/>
            </a:xfrm>
            <a:custGeom>
              <a:rect b="b" l="l" r="r" t="t"/>
              <a:pathLst>
                <a:path extrusionOk="0" h="460509" w="437604">
                  <a:moveTo>
                    <a:pt x="404481" y="270050"/>
                  </a:moveTo>
                  <a:cubicBezTo>
                    <a:pt x="415522" y="270190"/>
                    <a:pt x="426703" y="270329"/>
                    <a:pt x="437605" y="269910"/>
                  </a:cubicBezTo>
                  <a:cubicBezTo>
                    <a:pt x="425166" y="286387"/>
                    <a:pt x="413146" y="303143"/>
                    <a:pt x="398750" y="318084"/>
                  </a:cubicBezTo>
                  <a:cubicBezTo>
                    <a:pt x="387569" y="327998"/>
                    <a:pt x="368980" y="340704"/>
                    <a:pt x="365486" y="355086"/>
                  </a:cubicBezTo>
                  <a:cubicBezTo>
                    <a:pt x="333200" y="352294"/>
                    <a:pt x="300635" y="353969"/>
                    <a:pt x="268070" y="355645"/>
                  </a:cubicBezTo>
                  <a:cubicBezTo>
                    <a:pt x="239278" y="357181"/>
                    <a:pt x="210486" y="358577"/>
                    <a:pt x="182114" y="357041"/>
                  </a:cubicBezTo>
                  <a:cubicBezTo>
                    <a:pt x="162547" y="355645"/>
                    <a:pt x="135293" y="353411"/>
                    <a:pt x="114328" y="353690"/>
                  </a:cubicBezTo>
                  <a:cubicBezTo>
                    <a:pt x="106781" y="353969"/>
                    <a:pt x="99932" y="358298"/>
                    <a:pt x="95460" y="365140"/>
                  </a:cubicBezTo>
                  <a:cubicBezTo>
                    <a:pt x="87493" y="356762"/>
                    <a:pt x="73936" y="365559"/>
                    <a:pt x="74355" y="378824"/>
                  </a:cubicBezTo>
                  <a:cubicBezTo>
                    <a:pt x="74774" y="381058"/>
                    <a:pt x="75194" y="383432"/>
                    <a:pt x="75613" y="385666"/>
                  </a:cubicBezTo>
                  <a:cubicBezTo>
                    <a:pt x="70162" y="389017"/>
                    <a:pt x="65131" y="393485"/>
                    <a:pt x="61217" y="396976"/>
                  </a:cubicBezTo>
                  <a:cubicBezTo>
                    <a:pt x="52552" y="405075"/>
                    <a:pt x="30469" y="431047"/>
                    <a:pt x="10203" y="460509"/>
                  </a:cubicBezTo>
                  <a:cubicBezTo>
                    <a:pt x="9364" y="441100"/>
                    <a:pt x="7268" y="422110"/>
                    <a:pt x="1537" y="404377"/>
                  </a:cubicBezTo>
                  <a:cubicBezTo>
                    <a:pt x="978" y="403539"/>
                    <a:pt x="419" y="402701"/>
                    <a:pt x="0" y="402003"/>
                  </a:cubicBezTo>
                  <a:cubicBezTo>
                    <a:pt x="17890" y="380360"/>
                    <a:pt x="32426" y="347686"/>
                    <a:pt x="43048" y="332885"/>
                  </a:cubicBezTo>
                  <a:cubicBezTo>
                    <a:pt x="66948" y="290716"/>
                    <a:pt x="87633" y="246731"/>
                    <a:pt x="107200" y="202328"/>
                  </a:cubicBezTo>
                  <a:cubicBezTo>
                    <a:pt x="109436" y="196463"/>
                    <a:pt x="111393" y="190320"/>
                    <a:pt x="108598" y="184455"/>
                  </a:cubicBezTo>
                  <a:cubicBezTo>
                    <a:pt x="104544" y="179428"/>
                    <a:pt x="99932" y="177892"/>
                    <a:pt x="94901" y="179009"/>
                  </a:cubicBezTo>
                  <a:cubicBezTo>
                    <a:pt x="103286" y="146615"/>
                    <a:pt x="102308" y="113661"/>
                    <a:pt x="96718" y="81127"/>
                  </a:cubicBezTo>
                  <a:cubicBezTo>
                    <a:pt x="109436" y="74564"/>
                    <a:pt x="119639" y="57948"/>
                    <a:pt x="128305" y="46917"/>
                  </a:cubicBezTo>
                  <a:cubicBezTo>
                    <a:pt x="140185" y="32116"/>
                    <a:pt x="153881" y="17594"/>
                    <a:pt x="169116" y="6004"/>
                  </a:cubicBezTo>
                  <a:cubicBezTo>
                    <a:pt x="171911" y="3910"/>
                    <a:pt x="174846" y="1815"/>
                    <a:pt x="177781" y="0"/>
                  </a:cubicBezTo>
                  <a:cubicBezTo>
                    <a:pt x="178201" y="1676"/>
                    <a:pt x="178760" y="3212"/>
                    <a:pt x="179319" y="4887"/>
                  </a:cubicBezTo>
                  <a:cubicBezTo>
                    <a:pt x="170514" y="73307"/>
                    <a:pt x="181415" y="144520"/>
                    <a:pt x="205036" y="209030"/>
                  </a:cubicBezTo>
                  <a:cubicBezTo>
                    <a:pt x="229634" y="268095"/>
                    <a:pt x="313493" y="264884"/>
                    <a:pt x="367582" y="270469"/>
                  </a:cubicBezTo>
                  <a:cubicBezTo>
                    <a:pt x="378904" y="269631"/>
                    <a:pt x="391483" y="269910"/>
                    <a:pt x="404481" y="2700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1" name="Google Shape;2051;p34"/>
            <p:cNvSpPr/>
            <p:nvPr/>
          </p:nvSpPr>
          <p:spPr>
            <a:xfrm>
              <a:off x="9242674" y="7470548"/>
              <a:ext cx="267852" cy="235732"/>
            </a:xfrm>
            <a:custGeom>
              <a:rect b="b" l="l" r="r" t="t"/>
              <a:pathLst>
                <a:path extrusionOk="0" h="235732" w="267852">
                  <a:moveTo>
                    <a:pt x="251298" y="41642"/>
                  </a:moveTo>
                  <a:cubicBezTo>
                    <a:pt x="260942" y="103081"/>
                    <a:pt x="277713" y="168289"/>
                    <a:pt x="260243" y="229588"/>
                  </a:cubicBezTo>
                  <a:cubicBezTo>
                    <a:pt x="231870" y="233219"/>
                    <a:pt x="203219" y="235592"/>
                    <a:pt x="174707" y="235732"/>
                  </a:cubicBezTo>
                  <a:cubicBezTo>
                    <a:pt x="134035" y="233777"/>
                    <a:pt x="88472" y="235313"/>
                    <a:pt x="52133" y="215625"/>
                  </a:cubicBezTo>
                  <a:cubicBezTo>
                    <a:pt x="23341" y="163821"/>
                    <a:pt x="6010" y="105734"/>
                    <a:pt x="0" y="45692"/>
                  </a:cubicBezTo>
                  <a:cubicBezTo>
                    <a:pt x="16353" y="47647"/>
                    <a:pt x="27674" y="34382"/>
                    <a:pt x="34522" y="20977"/>
                  </a:cubicBezTo>
                  <a:cubicBezTo>
                    <a:pt x="48499" y="6176"/>
                    <a:pt x="73377" y="8410"/>
                    <a:pt x="92385" y="4500"/>
                  </a:cubicBezTo>
                  <a:cubicBezTo>
                    <a:pt x="122155" y="311"/>
                    <a:pt x="152065" y="-1085"/>
                    <a:pt x="181974" y="870"/>
                  </a:cubicBezTo>
                  <a:cubicBezTo>
                    <a:pt x="209927" y="2964"/>
                    <a:pt x="249760" y="5896"/>
                    <a:pt x="251298" y="4164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2" name="Google Shape;2052;p34"/>
            <p:cNvSpPr/>
            <p:nvPr/>
          </p:nvSpPr>
          <p:spPr>
            <a:xfrm>
              <a:off x="8819605" y="7474187"/>
              <a:ext cx="258361" cy="214340"/>
            </a:xfrm>
            <a:custGeom>
              <a:rect b="b" l="l" r="r" t="t"/>
              <a:pathLst>
                <a:path extrusionOk="0" h="214340" w="258361">
                  <a:moveTo>
                    <a:pt x="226420" y="16221"/>
                  </a:moveTo>
                  <a:cubicBezTo>
                    <a:pt x="245847" y="72214"/>
                    <a:pt x="271564" y="136584"/>
                    <a:pt x="250459" y="195370"/>
                  </a:cubicBezTo>
                  <a:cubicBezTo>
                    <a:pt x="242073" y="197604"/>
                    <a:pt x="233548" y="199419"/>
                    <a:pt x="225162" y="201234"/>
                  </a:cubicBezTo>
                  <a:cubicBezTo>
                    <a:pt x="196650" y="206820"/>
                    <a:pt x="167858" y="211009"/>
                    <a:pt x="138787" y="213383"/>
                  </a:cubicBezTo>
                  <a:cubicBezTo>
                    <a:pt x="132078" y="213243"/>
                    <a:pt x="124810" y="213383"/>
                    <a:pt x="117403" y="213801"/>
                  </a:cubicBezTo>
                  <a:cubicBezTo>
                    <a:pt x="92944" y="214919"/>
                    <a:pt x="66388" y="215896"/>
                    <a:pt x="49058" y="199280"/>
                  </a:cubicBezTo>
                  <a:cubicBezTo>
                    <a:pt x="24180" y="146778"/>
                    <a:pt x="17051" y="87434"/>
                    <a:pt x="0" y="32139"/>
                  </a:cubicBezTo>
                  <a:cubicBezTo>
                    <a:pt x="42069" y="12172"/>
                    <a:pt x="90009" y="24"/>
                    <a:pt x="137389" y="24"/>
                  </a:cubicBezTo>
                  <a:cubicBezTo>
                    <a:pt x="167858" y="-395"/>
                    <a:pt x="198187" y="4771"/>
                    <a:pt x="226420" y="16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3" name="Google Shape;2053;p34"/>
            <p:cNvSpPr/>
            <p:nvPr/>
          </p:nvSpPr>
          <p:spPr>
            <a:xfrm>
              <a:off x="8417081" y="7507081"/>
              <a:ext cx="243189" cy="199586"/>
            </a:xfrm>
            <a:custGeom>
              <a:rect b="b" l="l" r="r" t="t"/>
              <a:pathLst>
                <a:path extrusionOk="0" h="199586" w="243189">
                  <a:moveTo>
                    <a:pt x="218872" y="9438"/>
                  </a:moveTo>
                  <a:cubicBezTo>
                    <a:pt x="232429" y="67106"/>
                    <a:pt x="252556" y="129243"/>
                    <a:pt x="238300" y="188447"/>
                  </a:cubicBezTo>
                  <a:cubicBezTo>
                    <a:pt x="219291" y="191799"/>
                    <a:pt x="199864" y="193195"/>
                    <a:pt x="180716" y="194591"/>
                  </a:cubicBezTo>
                  <a:cubicBezTo>
                    <a:pt x="160730" y="195988"/>
                    <a:pt x="140883" y="197803"/>
                    <a:pt x="120897" y="199199"/>
                  </a:cubicBezTo>
                  <a:cubicBezTo>
                    <a:pt x="116424" y="199199"/>
                    <a:pt x="111812" y="199199"/>
                    <a:pt x="107060" y="199339"/>
                  </a:cubicBezTo>
                  <a:cubicBezTo>
                    <a:pt x="88332" y="199897"/>
                    <a:pt x="68205" y="200595"/>
                    <a:pt x="54229" y="188168"/>
                  </a:cubicBezTo>
                  <a:cubicBezTo>
                    <a:pt x="22782" y="132874"/>
                    <a:pt x="10622" y="69341"/>
                    <a:pt x="0" y="7204"/>
                  </a:cubicBezTo>
                  <a:cubicBezTo>
                    <a:pt x="699" y="7344"/>
                    <a:pt x="1537" y="7204"/>
                    <a:pt x="2236" y="6925"/>
                  </a:cubicBezTo>
                  <a:cubicBezTo>
                    <a:pt x="15654" y="20190"/>
                    <a:pt x="36339" y="12789"/>
                    <a:pt x="53251" y="9578"/>
                  </a:cubicBezTo>
                  <a:cubicBezTo>
                    <a:pt x="104265" y="-755"/>
                    <a:pt x="167019" y="-5363"/>
                    <a:pt x="218872" y="94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4" name="Google Shape;2054;p34"/>
            <p:cNvSpPr/>
            <p:nvPr/>
          </p:nvSpPr>
          <p:spPr>
            <a:xfrm>
              <a:off x="7773322" y="7520987"/>
              <a:ext cx="874790" cy="510916"/>
            </a:xfrm>
            <a:custGeom>
              <a:rect b="b" l="l" r="r" t="t"/>
              <a:pathLst>
                <a:path extrusionOk="0" h="510916" w="874790">
                  <a:moveTo>
                    <a:pt x="839430" y="238633"/>
                  </a:moveTo>
                  <a:cubicBezTo>
                    <a:pt x="850751" y="237376"/>
                    <a:pt x="862911" y="237515"/>
                    <a:pt x="874791" y="236817"/>
                  </a:cubicBezTo>
                  <a:cubicBezTo>
                    <a:pt x="858298" y="259717"/>
                    <a:pt x="843344" y="284013"/>
                    <a:pt x="825593" y="306075"/>
                  </a:cubicBezTo>
                  <a:cubicBezTo>
                    <a:pt x="816928" y="319759"/>
                    <a:pt x="797640" y="333304"/>
                    <a:pt x="783943" y="348105"/>
                  </a:cubicBezTo>
                  <a:cubicBezTo>
                    <a:pt x="749701" y="349780"/>
                    <a:pt x="715598" y="356343"/>
                    <a:pt x="694493" y="357600"/>
                  </a:cubicBezTo>
                  <a:cubicBezTo>
                    <a:pt x="658294" y="360253"/>
                    <a:pt x="620977" y="362208"/>
                    <a:pt x="584638" y="365419"/>
                  </a:cubicBezTo>
                  <a:cubicBezTo>
                    <a:pt x="566748" y="367793"/>
                    <a:pt x="541171" y="365559"/>
                    <a:pt x="523700" y="376031"/>
                  </a:cubicBezTo>
                  <a:cubicBezTo>
                    <a:pt x="513917" y="369189"/>
                    <a:pt x="510423" y="378265"/>
                    <a:pt x="510003" y="393765"/>
                  </a:cubicBezTo>
                  <a:cubicBezTo>
                    <a:pt x="478137" y="412615"/>
                    <a:pt x="462064" y="448920"/>
                    <a:pt x="443894" y="479779"/>
                  </a:cubicBezTo>
                  <a:cubicBezTo>
                    <a:pt x="438583" y="447663"/>
                    <a:pt x="431875" y="415827"/>
                    <a:pt x="423349" y="385107"/>
                  </a:cubicBezTo>
                  <a:cubicBezTo>
                    <a:pt x="393998" y="318223"/>
                    <a:pt x="257028" y="353550"/>
                    <a:pt x="205595" y="358298"/>
                  </a:cubicBezTo>
                  <a:cubicBezTo>
                    <a:pt x="179039" y="363045"/>
                    <a:pt x="111533" y="357879"/>
                    <a:pt x="97556" y="393765"/>
                  </a:cubicBezTo>
                  <a:cubicBezTo>
                    <a:pt x="90708" y="395859"/>
                    <a:pt x="88052" y="407728"/>
                    <a:pt x="88052" y="424903"/>
                  </a:cubicBezTo>
                  <a:cubicBezTo>
                    <a:pt x="59121" y="449059"/>
                    <a:pt x="35221" y="478941"/>
                    <a:pt x="14955" y="510917"/>
                  </a:cubicBezTo>
                  <a:cubicBezTo>
                    <a:pt x="10902" y="493044"/>
                    <a:pt x="7547" y="474891"/>
                    <a:pt x="5032" y="456460"/>
                  </a:cubicBezTo>
                  <a:cubicBezTo>
                    <a:pt x="3634" y="443195"/>
                    <a:pt x="2097" y="431466"/>
                    <a:pt x="0" y="421272"/>
                  </a:cubicBezTo>
                  <a:cubicBezTo>
                    <a:pt x="18729" y="406192"/>
                    <a:pt x="29490" y="365419"/>
                    <a:pt x="40812" y="349082"/>
                  </a:cubicBezTo>
                  <a:cubicBezTo>
                    <a:pt x="45564" y="339587"/>
                    <a:pt x="73377" y="277590"/>
                    <a:pt x="83859" y="234723"/>
                  </a:cubicBezTo>
                  <a:cubicBezTo>
                    <a:pt x="91267" y="230255"/>
                    <a:pt x="97556" y="223831"/>
                    <a:pt x="102029" y="214895"/>
                  </a:cubicBezTo>
                  <a:cubicBezTo>
                    <a:pt x="118661" y="185153"/>
                    <a:pt x="117543" y="151083"/>
                    <a:pt x="111393" y="118548"/>
                  </a:cubicBezTo>
                  <a:cubicBezTo>
                    <a:pt x="120338" y="110310"/>
                    <a:pt x="124531" y="93135"/>
                    <a:pt x="131240" y="83221"/>
                  </a:cubicBezTo>
                  <a:cubicBezTo>
                    <a:pt x="141443" y="67582"/>
                    <a:pt x="153742" y="51106"/>
                    <a:pt x="168976" y="38818"/>
                  </a:cubicBezTo>
                  <a:cubicBezTo>
                    <a:pt x="171632" y="54736"/>
                    <a:pt x="175266" y="69816"/>
                    <a:pt x="176244" y="79172"/>
                  </a:cubicBezTo>
                  <a:cubicBezTo>
                    <a:pt x="199864" y="176217"/>
                    <a:pt x="208670" y="246033"/>
                    <a:pt x="326911" y="245614"/>
                  </a:cubicBezTo>
                  <a:cubicBezTo>
                    <a:pt x="332921" y="246033"/>
                    <a:pt x="338931" y="246312"/>
                    <a:pt x="344941" y="246312"/>
                  </a:cubicBezTo>
                  <a:cubicBezTo>
                    <a:pt x="376947" y="246312"/>
                    <a:pt x="408534" y="240587"/>
                    <a:pt x="440260" y="236957"/>
                  </a:cubicBezTo>
                  <a:cubicBezTo>
                    <a:pt x="449765" y="235700"/>
                    <a:pt x="459548" y="235281"/>
                    <a:pt x="469332" y="234444"/>
                  </a:cubicBezTo>
                  <a:cubicBezTo>
                    <a:pt x="458011" y="253434"/>
                    <a:pt x="446829" y="272703"/>
                    <a:pt x="435369" y="291553"/>
                  </a:cubicBezTo>
                  <a:cubicBezTo>
                    <a:pt x="423768" y="313476"/>
                    <a:pt x="387150" y="344614"/>
                    <a:pt x="419575" y="365000"/>
                  </a:cubicBezTo>
                  <a:cubicBezTo>
                    <a:pt x="431595" y="371563"/>
                    <a:pt x="446829" y="366676"/>
                    <a:pt x="453678" y="354668"/>
                  </a:cubicBezTo>
                  <a:cubicBezTo>
                    <a:pt x="479395" y="309287"/>
                    <a:pt x="501478" y="261812"/>
                    <a:pt x="526216" y="216012"/>
                  </a:cubicBezTo>
                  <a:cubicBezTo>
                    <a:pt x="569124" y="174541"/>
                    <a:pt x="556825" y="107517"/>
                    <a:pt x="536419" y="46358"/>
                  </a:cubicBezTo>
                  <a:cubicBezTo>
                    <a:pt x="545644" y="40075"/>
                    <a:pt x="554868" y="31417"/>
                    <a:pt x="563953" y="23738"/>
                  </a:cubicBezTo>
                  <a:cubicBezTo>
                    <a:pt x="570522" y="25972"/>
                    <a:pt x="578349" y="24436"/>
                    <a:pt x="583101" y="18990"/>
                  </a:cubicBezTo>
                  <a:cubicBezTo>
                    <a:pt x="587433" y="14103"/>
                    <a:pt x="591906" y="8936"/>
                    <a:pt x="596658" y="3910"/>
                  </a:cubicBezTo>
                  <a:cubicBezTo>
                    <a:pt x="603786" y="1536"/>
                    <a:pt x="612032" y="1536"/>
                    <a:pt x="619300" y="0"/>
                  </a:cubicBezTo>
                  <a:cubicBezTo>
                    <a:pt x="617623" y="29602"/>
                    <a:pt x="625589" y="73168"/>
                    <a:pt x="626288" y="85455"/>
                  </a:cubicBezTo>
                  <a:cubicBezTo>
                    <a:pt x="635652" y="129859"/>
                    <a:pt x="639286" y="181383"/>
                    <a:pt x="669056" y="217548"/>
                  </a:cubicBezTo>
                  <a:cubicBezTo>
                    <a:pt x="686807" y="234025"/>
                    <a:pt x="711964" y="239331"/>
                    <a:pt x="735445" y="241425"/>
                  </a:cubicBezTo>
                  <a:cubicBezTo>
                    <a:pt x="743411" y="241984"/>
                    <a:pt x="751518" y="242123"/>
                    <a:pt x="759624" y="242123"/>
                  </a:cubicBezTo>
                  <a:cubicBezTo>
                    <a:pt x="786179" y="241704"/>
                    <a:pt x="812875" y="239331"/>
                    <a:pt x="839430" y="2386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5" name="Google Shape;2055;p34"/>
            <p:cNvSpPr/>
            <p:nvPr/>
          </p:nvSpPr>
          <p:spPr>
            <a:xfrm>
              <a:off x="7973187" y="7504758"/>
              <a:ext cx="291662" cy="203058"/>
            </a:xfrm>
            <a:custGeom>
              <a:rect b="b" l="l" r="r" t="t"/>
              <a:pathLst>
                <a:path extrusionOk="0" h="203058" w="291662">
                  <a:moveTo>
                    <a:pt x="251577" y="11063"/>
                  </a:moveTo>
                  <a:cubicBezTo>
                    <a:pt x="267091" y="66637"/>
                    <a:pt x="305667" y="126819"/>
                    <a:pt x="286379" y="185465"/>
                  </a:cubicBezTo>
                  <a:cubicBezTo>
                    <a:pt x="236902" y="192726"/>
                    <a:pt x="186866" y="201243"/>
                    <a:pt x="136830" y="203059"/>
                  </a:cubicBezTo>
                  <a:cubicBezTo>
                    <a:pt x="112511" y="201523"/>
                    <a:pt x="83580" y="204595"/>
                    <a:pt x="63034" y="189654"/>
                  </a:cubicBezTo>
                  <a:cubicBezTo>
                    <a:pt x="33823" y="145530"/>
                    <a:pt x="19148" y="93586"/>
                    <a:pt x="5870" y="42481"/>
                  </a:cubicBezTo>
                  <a:cubicBezTo>
                    <a:pt x="7547" y="42620"/>
                    <a:pt x="9504" y="41783"/>
                    <a:pt x="9923" y="39549"/>
                  </a:cubicBezTo>
                  <a:cubicBezTo>
                    <a:pt x="10482" y="35918"/>
                    <a:pt x="11181" y="32148"/>
                    <a:pt x="9644" y="28797"/>
                  </a:cubicBezTo>
                  <a:cubicBezTo>
                    <a:pt x="6849" y="26283"/>
                    <a:pt x="3913" y="24468"/>
                    <a:pt x="839" y="23212"/>
                  </a:cubicBezTo>
                  <a:cubicBezTo>
                    <a:pt x="559" y="22234"/>
                    <a:pt x="280" y="21117"/>
                    <a:pt x="0" y="20140"/>
                  </a:cubicBezTo>
                  <a:cubicBezTo>
                    <a:pt x="22083" y="28518"/>
                    <a:pt x="45703" y="12320"/>
                    <a:pt x="68205" y="10086"/>
                  </a:cubicBezTo>
                  <a:cubicBezTo>
                    <a:pt x="128025" y="3244"/>
                    <a:pt x="193435" y="-9183"/>
                    <a:pt x="251577" y="110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6" name="Google Shape;2056;p34"/>
            <p:cNvSpPr/>
            <p:nvPr/>
          </p:nvSpPr>
          <p:spPr>
            <a:xfrm>
              <a:off x="7825455" y="7089382"/>
              <a:ext cx="418317" cy="498628"/>
            </a:xfrm>
            <a:custGeom>
              <a:rect b="b" l="l" r="r" t="t"/>
              <a:pathLst>
                <a:path extrusionOk="0" h="498628" w="418317">
                  <a:moveTo>
                    <a:pt x="403362" y="246033"/>
                  </a:moveTo>
                  <a:cubicBezTo>
                    <a:pt x="408673" y="246592"/>
                    <a:pt x="413565" y="246871"/>
                    <a:pt x="418317" y="246871"/>
                  </a:cubicBezTo>
                  <a:cubicBezTo>
                    <a:pt x="406577" y="265023"/>
                    <a:pt x="396654" y="281919"/>
                    <a:pt x="391902" y="287085"/>
                  </a:cubicBezTo>
                  <a:cubicBezTo>
                    <a:pt x="381978" y="302166"/>
                    <a:pt x="360175" y="321714"/>
                    <a:pt x="365905" y="339587"/>
                  </a:cubicBezTo>
                  <a:cubicBezTo>
                    <a:pt x="364368" y="344335"/>
                    <a:pt x="364228" y="349641"/>
                    <a:pt x="366325" y="353550"/>
                  </a:cubicBezTo>
                  <a:cubicBezTo>
                    <a:pt x="330545" y="350618"/>
                    <a:pt x="292109" y="355366"/>
                    <a:pt x="261221" y="356483"/>
                  </a:cubicBezTo>
                  <a:cubicBezTo>
                    <a:pt x="221807" y="363325"/>
                    <a:pt x="149269" y="359834"/>
                    <a:pt x="132218" y="403120"/>
                  </a:cubicBezTo>
                  <a:cubicBezTo>
                    <a:pt x="117543" y="407449"/>
                    <a:pt x="113350" y="423088"/>
                    <a:pt x="113769" y="441659"/>
                  </a:cubicBezTo>
                  <a:cubicBezTo>
                    <a:pt x="88332" y="452969"/>
                    <a:pt x="62615" y="479639"/>
                    <a:pt x="49896" y="494999"/>
                  </a:cubicBezTo>
                  <a:cubicBezTo>
                    <a:pt x="48918" y="496116"/>
                    <a:pt x="47939" y="497372"/>
                    <a:pt x="46821" y="498629"/>
                  </a:cubicBezTo>
                  <a:cubicBezTo>
                    <a:pt x="37457" y="459811"/>
                    <a:pt x="27953" y="418061"/>
                    <a:pt x="0" y="390832"/>
                  </a:cubicBezTo>
                  <a:cubicBezTo>
                    <a:pt x="28792" y="409543"/>
                    <a:pt x="47520" y="367095"/>
                    <a:pt x="61637" y="346708"/>
                  </a:cubicBezTo>
                  <a:cubicBezTo>
                    <a:pt x="85117" y="307192"/>
                    <a:pt x="116424" y="270748"/>
                    <a:pt x="132917" y="227881"/>
                  </a:cubicBezTo>
                  <a:cubicBezTo>
                    <a:pt x="133895" y="220201"/>
                    <a:pt x="129842" y="213638"/>
                    <a:pt x="123972" y="209868"/>
                  </a:cubicBezTo>
                  <a:cubicBezTo>
                    <a:pt x="125369" y="204562"/>
                    <a:pt x="126208" y="199117"/>
                    <a:pt x="126627" y="193671"/>
                  </a:cubicBezTo>
                  <a:cubicBezTo>
                    <a:pt x="129982" y="148011"/>
                    <a:pt x="115865" y="102909"/>
                    <a:pt x="105802" y="58785"/>
                  </a:cubicBezTo>
                  <a:cubicBezTo>
                    <a:pt x="105523" y="57808"/>
                    <a:pt x="105103" y="56831"/>
                    <a:pt x="104824" y="55853"/>
                  </a:cubicBezTo>
                  <a:cubicBezTo>
                    <a:pt x="125369" y="61997"/>
                    <a:pt x="139206" y="35048"/>
                    <a:pt x="153322" y="22341"/>
                  </a:cubicBezTo>
                  <a:cubicBezTo>
                    <a:pt x="162826" y="14382"/>
                    <a:pt x="173169" y="6283"/>
                    <a:pt x="184210" y="0"/>
                  </a:cubicBezTo>
                  <a:cubicBezTo>
                    <a:pt x="178061" y="28346"/>
                    <a:pt x="181974" y="60740"/>
                    <a:pt x="185468" y="87410"/>
                  </a:cubicBezTo>
                  <a:cubicBezTo>
                    <a:pt x="188962" y="108634"/>
                    <a:pt x="193295" y="129440"/>
                    <a:pt x="198187" y="150524"/>
                  </a:cubicBezTo>
                  <a:cubicBezTo>
                    <a:pt x="200284" y="159181"/>
                    <a:pt x="206853" y="165744"/>
                    <a:pt x="214819" y="168677"/>
                  </a:cubicBezTo>
                  <a:cubicBezTo>
                    <a:pt x="224603" y="256785"/>
                    <a:pt x="338931" y="239191"/>
                    <a:pt x="403362" y="2460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7" name="Google Shape;2057;p34"/>
            <p:cNvSpPr/>
            <p:nvPr/>
          </p:nvSpPr>
          <p:spPr>
            <a:xfrm>
              <a:off x="7562696" y="7513308"/>
              <a:ext cx="263580" cy="210625"/>
            </a:xfrm>
            <a:custGeom>
              <a:rect b="b" l="l" r="r" t="t"/>
              <a:pathLst>
                <a:path extrusionOk="0" h="210625" w="263580">
                  <a:moveTo>
                    <a:pt x="249621" y="92437"/>
                  </a:moveTo>
                  <a:cubicBezTo>
                    <a:pt x="256050" y="123994"/>
                    <a:pt x="271144" y="158344"/>
                    <a:pt x="258985" y="190180"/>
                  </a:cubicBezTo>
                  <a:cubicBezTo>
                    <a:pt x="212164" y="194369"/>
                    <a:pt x="166460" y="205819"/>
                    <a:pt x="119499" y="209449"/>
                  </a:cubicBezTo>
                  <a:cubicBezTo>
                    <a:pt x="80085" y="217129"/>
                    <a:pt x="61637" y="185851"/>
                    <a:pt x="46821" y="154992"/>
                  </a:cubicBezTo>
                  <a:cubicBezTo>
                    <a:pt x="28093" y="115756"/>
                    <a:pt x="13837" y="76658"/>
                    <a:pt x="0" y="35188"/>
                  </a:cubicBezTo>
                  <a:cubicBezTo>
                    <a:pt x="18868" y="33093"/>
                    <a:pt x="35920" y="19828"/>
                    <a:pt x="56046" y="17873"/>
                  </a:cubicBezTo>
                  <a:cubicBezTo>
                    <a:pt x="84558" y="15639"/>
                    <a:pt x="132917" y="0"/>
                    <a:pt x="172331" y="0"/>
                  </a:cubicBezTo>
                  <a:cubicBezTo>
                    <a:pt x="196370" y="0"/>
                    <a:pt x="217055" y="5865"/>
                    <a:pt x="227817" y="24436"/>
                  </a:cubicBezTo>
                  <a:cubicBezTo>
                    <a:pt x="238160" y="45939"/>
                    <a:pt x="243611" y="69258"/>
                    <a:pt x="249621" y="924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8" name="Google Shape;2058;p34"/>
            <p:cNvSpPr/>
            <p:nvPr/>
          </p:nvSpPr>
          <p:spPr>
            <a:xfrm>
              <a:off x="7082323" y="7555337"/>
              <a:ext cx="735304" cy="453667"/>
            </a:xfrm>
            <a:custGeom>
              <a:rect b="b" l="l" r="r" t="t"/>
              <a:pathLst>
                <a:path extrusionOk="0" h="453667" w="735304">
                  <a:moveTo>
                    <a:pt x="726360" y="211264"/>
                  </a:moveTo>
                  <a:cubicBezTo>
                    <a:pt x="729295" y="211264"/>
                    <a:pt x="732230" y="211125"/>
                    <a:pt x="735305" y="210846"/>
                  </a:cubicBezTo>
                  <a:cubicBezTo>
                    <a:pt x="718393" y="246312"/>
                    <a:pt x="702740" y="282896"/>
                    <a:pt x="680936" y="315850"/>
                  </a:cubicBezTo>
                  <a:cubicBezTo>
                    <a:pt x="677302" y="322831"/>
                    <a:pt x="671013" y="330930"/>
                    <a:pt x="665143" y="339308"/>
                  </a:cubicBezTo>
                  <a:cubicBezTo>
                    <a:pt x="655080" y="333164"/>
                    <a:pt x="641522" y="330790"/>
                    <a:pt x="622794" y="331628"/>
                  </a:cubicBezTo>
                  <a:cubicBezTo>
                    <a:pt x="556545" y="329673"/>
                    <a:pt x="493371" y="360951"/>
                    <a:pt x="427682" y="365978"/>
                  </a:cubicBezTo>
                  <a:cubicBezTo>
                    <a:pt x="405179" y="368770"/>
                    <a:pt x="382118" y="370725"/>
                    <a:pt x="360594" y="379522"/>
                  </a:cubicBezTo>
                  <a:cubicBezTo>
                    <a:pt x="356401" y="381477"/>
                    <a:pt x="352768" y="385666"/>
                    <a:pt x="350112" y="390553"/>
                  </a:cubicBezTo>
                  <a:cubicBezTo>
                    <a:pt x="333759" y="397535"/>
                    <a:pt x="319084" y="410381"/>
                    <a:pt x="307344" y="422808"/>
                  </a:cubicBezTo>
                  <a:cubicBezTo>
                    <a:pt x="301613" y="430628"/>
                    <a:pt x="290013" y="441659"/>
                    <a:pt x="279950" y="453667"/>
                  </a:cubicBezTo>
                  <a:cubicBezTo>
                    <a:pt x="272123" y="430069"/>
                    <a:pt x="264715" y="405354"/>
                    <a:pt x="242493" y="394044"/>
                  </a:cubicBezTo>
                  <a:cubicBezTo>
                    <a:pt x="177921" y="369887"/>
                    <a:pt x="108877" y="388878"/>
                    <a:pt x="43467" y="398791"/>
                  </a:cubicBezTo>
                  <a:cubicBezTo>
                    <a:pt x="28931" y="400467"/>
                    <a:pt x="14536" y="402562"/>
                    <a:pt x="0" y="404796"/>
                  </a:cubicBezTo>
                  <a:cubicBezTo>
                    <a:pt x="12299" y="386923"/>
                    <a:pt x="17890" y="354947"/>
                    <a:pt x="27394" y="340425"/>
                  </a:cubicBezTo>
                  <a:cubicBezTo>
                    <a:pt x="31447" y="327299"/>
                    <a:pt x="59819" y="273820"/>
                    <a:pt x="40252" y="268235"/>
                  </a:cubicBezTo>
                  <a:cubicBezTo>
                    <a:pt x="47660" y="224669"/>
                    <a:pt x="26975" y="184176"/>
                    <a:pt x="8246" y="144241"/>
                  </a:cubicBezTo>
                  <a:cubicBezTo>
                    <a:pt x="9364" y="142007"/>
                    <a:pt x="10482" y="139912"/>
                    <a:pt x="11740" y="137957"/>
                  </a:cubicBezTo>
                  <a:cubicBezTo>
                    <a:pt x="30189" y="105562"/>
                    <a:pt x="51154" y="74564"/>
                    <a:pt x="73377" y="44822"/>
                  </a:cubicBezTo>
                  <a:cubicBezTo>
                    <a:pt x="74076" y="46079"/>
                    <a:pt x="74914" y="47336"/>
                    <a:pt x="75893" y="48592"/>
                  </a:cubicBezTo>
                  <a:cubicBezTo>
                    <a:pt x="92105" y="120364"/>
                    <a:pt x="121037" y="189202"/>
                    <a:pt x="143679" y="259159"/>
                  </a:cubicBezTo>
                  <a:cubicBezTo>
                    <a:pt x="171073" y="296301"/>
                    <a:pt x="225721" y="291553"/>
                    <a:pt x="267091" y="295463"/>
                  </a:cubicBezTo>
                  <a:cubicBezTo>
                    <a:pt x="276875" y="296301"/>
                    <a:pt x="286099" y="296720"/>
                    <a:pt x="294905" y="296720"/>
                  </a:cubicBezTo>
                  <a:cubicBezTo>
                    <a:pt x="312375" y="296720"/>
                    <a:pt x="327889" y="295044"/>
                    <a:pt x="341586" y="291693"/>
                  </a:cubicBezTo>
                  <a:cubicBezTo>
                    <a:pt x="328309" y="316967"/>
                    <a:pt x="316428" y="343218"/>
                    <a:pt x="300356" y="366816"/>
                  </a:cubicBezTo>
                  <a:cubicBezTo>
                    <a:pt x="293227" y="378684"/>
                    <a:pt x="300076" y="395440"/>
                    <a:pt x="312934" y="399909"/>
                  </a:cubicBezTo>
                  <a:cubicBezTo>
                    <a:pt x="347876" y="412336"/>
                    <a:pt x="358218" y="342659"/>
                    <a:pt x="370657" y="319899"/>
                  </a:cubicBezTo>
                  <a:cubicBezTo>
                    <a:pt x="372754" y="313057"/>
                    <a:pt x="382118" y="289459"/>
                    <a:pt x="386032" y="270050"/>
                  </a:cubicBezTo>
                  <a:cubicBezTo>
                    <a:pt x="419855" y="240448"/>
                    <a:pt x="422790" y="187387"/>
                    <a:pt x="393299" y="117571"/>
                  </a:cubicBezTo>
                  <a:cubicBezTo>
                    <a:pt x="392321" y="114918"/>
                    <a:pt x="391482" y="112265"/>
                    <a:pt x="390644" y="109751"/>
                  </a:cubicBezTo>
                  <a:cubicBezTo>
                    <a:pt x="400288" y="99419"/>
                    <a:pt x="403922" y="79311"/>
                    <a:pt x="410211" y="67582"/>
                  </a:cubicBezTo>
                  <a:cubicBezTo>
                    <a:pt x="421113" y="45660"/>
                    <a:pt x="432993" y="19688"/>
                    <a:pt x="450184" y="0"/>
                  </a:cubicBezTo>
                  <a:cubicBezTo>
                    <a:pt x="452560" y="16616"/>
                    <a:pt x="457452" y="33233"/>
                    <a:pt x="459967" y="49290"/>
                  </a:cubicBezTo>
                  <a:cubicBezTo>
                    <a:pt x="477857" y="107238"/>
                    <a:pt x="489318" y="200513"/>
                    <a:pt x="555707" y="221877"/>
                  </a:cubicBezTo>
                  <a:cubicBezTo>
                    <a:pt x="570102" y="225367"/>
                    <a:pt x="584638" y="226624"/>
                    <a:pt x="599174" y="226624"/>
                  </a:cubicBezTo>
                  <a:cubicBezTo>
                    <a:pt x="641383" y="226624"/>
                    <a:pt x="684291" y="215035"/>
                    <a:pt x="726360" y="2112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9" name="Google Shape;2059;p34"/>
            <p:cNvSpPr/>
            <p:nvPr/>
          </p:nvSpPr>
          <p:spPr>
            <a:xfrm>
              <a:off x="6331125" y="7598613"/>
              <a:ext cx="732491" cy="300849"/>
            </a:xfrm>
            <a:custGeom>
              <a:rect b="b" l="l" r="r" t="t"/>
              <a:pathLst>
                <a:path extrusionOk="0" h="300849" w="732491">
                  <a:moveTo>
                    <a:pt x="708290" y="138387"/>
                  </a:moveTo>
                  <a:cubicBezTo>
                    <a:pt x="721428" y="164079"/>
                    <a:pt x="736243" y="190051"/>
                    <a:pt x="731631" y="218536"/>
                  </a:cubicBezTo>
                  <a:cubicBezTo>
                    <a:pt x="547700" y="264196"/>
                    <a:pt x="356641" y="272295"/>
                    <a:pt x="169495" y="300081"/>
                  </a:cubicBezTo>
                  <a:cubicBezTo>
                    <a:pt x="140844" y="300780"/>
                    <a:pt x="111493" y="302595"/>
                    <a:pt x="83260" y="296032"/>
                  </a:cubicBezTo>
                  <a:cubicBezTo>
                    <a:pt x="69563" y="279137"/>
                    <a:pt x="56425" y="263917"/>
                    <a:pt x="46502" y="243949"/>
                  </a:cubicBezTo>
                  <a:cubicBezTo>
                    <a:pt x="29171" y="205410"/>
                    <a:pt x="6250" y="167710"/>
                    <a:pt x="100" y="125261"/>
                  </a:cubicBezTo>
                  <a:cubicBezTo>
                    <a:pt x="-180" y="119536"/>
                    <a:pt x="-40" y="113392"/>
                    <a:pt x="2755" y="108226"/>
                  </a:cubicBezTo>
                  <a:cubicBezTo>
                    <a:pt x="4712" y="108086"/>
                    <a:pt x="6669" y="107947"/>
                    <a:pt x="8626" y="107807"/>
                  </a:cubicBezTo>
                  <a:cubicBezTo>
                    <a:pt x="14636" y="112973"/>
                    <a:pt x="22742" y="115626"/>
                    <a:pt x="30848" y="114370"/>
                  </a:cubicBezTo>
                  <a:cubicBezTo>
                    <a:pt x="61317" y="108505"/>
                    <a:pt x="90388" y="97474"/>
                    <a:pt x="120578" y="90213"/>
                  </a:cubicBezTo>
                  <a:cubicBezTo>
                    <a:pt x="247624" y="61170"/>
                    <a:pt x="372015" y="37013"/>
                    <a:pt x="500320" y="11181"/>
                  </a:cubicBezTo>
                  <a:cubicBezTo>
                    <a:pt x="542948" y="3362"/>
                    <a:pt x="586974" y="-4737"/>
                    <a:pt x="630162" y="3362"/>
                  </a:cubicBezTo>
                  <a:cubicBezTo>
                    <a:pt x="649030" y="4898"/>
                    <a:pt x="655878" y="22352"/>
                    <a:pt x="663426" y="37153"/>
                  </a:cubicBezTo>
                  <a:cubicBezTo>
                    <a:pt x="675865" y="61449"/>
                    <a:pt x="685648" y="86583"/>
                    <a:pt x="696410" y="111717"/>
                  </a:cubicBezTo>
                  <a:cubicBezTo>
                    <a:pt x="696550" y="112136"/>
                    <a:pt x="696690" y="112415"/>
                    <a:pt x="696830" y="112834"/>
                  </a:cubicBezTo>
                  <a:cubicBezTo>
                    <a:pt x="694873" y="122608"/>
                    <a:pt x="697249" y="131684"/>
                    <a:pt x="708290" y="1383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0" name="Google Shape;2060;p34"/>
            <p:cNvSpPr/>
            <p:nvPr/>
          </p:nvSpPr>
          <p:spPr>
            <a:xfrm>
              <a:off x="6190342" y="7720662"/>
              <a:ext cx="209647" cy="399489"/>
            </a:xfrm>
            <a:custGeom>
              <a:rect b="b" l="l" r="r" t="t"/>
              <a:pathLst>
                <a:path extrusionOk="0" h="399489" w="209647">
                  <a:moveTo>
                    <a:pt x="169535" y="158064"/>
                  </a:moveTo>
                  <a:cubicBezTo>
                    <a:pt x="181974" y="185153"/>
                    <a:pt x="190360" y="206796"/>
                    <a:pt x="209648" y="219503"/>
                  </a:cubicBezTo>
                  <a:cubicBezTo>
                    <a:pt x="185049" y="250222"/>
                    <a:pt x="156956" y="299652"/>
                    <a:pt x="152344" y="308868"/>
                  </a:cubicBezTo>
                  <a:cubicBezTo>
                    <a:pt x="135293" y="339448"/>
                    <a:pt x="117543" y="369608"/>
                    <a:pt x="99513" y="399490"/>
                  </a:cubicBezTo>
                  <a:cubicBezTo>
                    <a:pt x="90149" y="381337"/>
                    <a:pt x="80784" y="363185"/>
                    <a:pt x="71420" y="345033"/>
                  </a:cubicBezTo>
                  <a:cubicBezTo>
                    <a:pt x="45703" y="293229"/>
                    <a:pt x="23061" y="236817"/>
                    <a:pt x="0" y="181104"/>
                  </a:cubicBezTo>
                  <a:cubicBezTo>
                    <a:pt x="6569" y="169375"/>
                    <a:pt x="11880" y="155691"/>
                    <a:pt x="17331" y="146056"/>
                  </a:cubicBezTo>
                  <a:cubicBezTo>
                    <a:pt x="43607" y="97324"/>
                    <a:pt x="75194" y="51664"/>
                    <a:pt x="110554" y="8936"/>
                  </a:cubicBezTo>
                  <a:cubicBezTo>
                    <a:pt x="112930" y="6004"/>
                    <a:pt x="115446" y="3072"/>
                    <a:pt x="117822" y="0"/>
                  </a:cubicBezTo>
                  <a:cubicBezTo>
                    <a:pt x="115586" y="47196"/>
                    <a:pt x="160870" y="128602"/>
                    <a:pt x="169535" y="1580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1" name="Google Shape;2061;p34"/>
            <p:cNvSpPr/>
            <p:nvPr/>
          </p:nvSpPr>
          <p:spPr>
            <a:xfrm>
              <a:off x="6309701" y="7878587"/>
              <a:ext cx="765074" cy="358996"/>
            </a:xfrm>
            <a:custGeom>
              <a:rect b="b" l="l" r="r" t="t"/>
              <a:pathLst>
                <a:path extrusionOk="0" h="358996" w="765074">
                  <a:moveTo>
                    <a:pt x="765075" y="0"/>
                  </a:moveTo>
                  <a:cubicBezTo>
                    <a:pt x="755151" y="18013"/>
                    <a:pt x="745647" y="36584"/>
                    <a:pt x="734327" y="53340"/>
                  </a:cubicBezTo>
                  <a:cubicBezTo>
                    <a:pt x="725801" y="63393"/>
                    <a:pt x="725661" y="78892"/>
                    <a:pt x="734746" y="87689"/>
                  </a:cubicBezTo>
                  <a:cubicBezTo>
                    <a:pt x="692956" y="94811"/>
                    <a:pt x="651166" y="102072"/>
                    <a:pt x="608957" y="105144"/>
                  </a:cubicBezTo>
                  <a:cubicBezTo>
                    <a:pt x="494769" y="113521"/>
                    <a:pt x="382537" y="118269"/>
                    <a:pt x="267930" y="130417"/>
                  </a:cubicBezTo>
                  <a:cubicBezTo>
                    <a:pt x="232430" y="141029"/>
                    <a:pt x="164643" y="132512"/>
                    <a:pt x="144098" y="169514"/>
                  </a:cubicBezTo>
                  <a:cubicBezTo>
                    <a:pt x="142700" y="169235"/>
                    <a:pt x="141163" y="169235"/>
                    <a:pt x="139486" y="169514"/>
                  </a:cubicBezTo>
                  <a:cubicBezTo>
                    <a:pt x="117682" y="185153"/>
                    <a:pt x="111113" y="213359"/>
                    <a:pt x="100212" y="236678"/>
                  </a:cubicBezTo>
                  <a:cubicBezTo>
                    <a:pt x="90149" y="259996"/>
                    <a:pt x="78828" y="282896"/>
                    <a:pt x="67646" y="305656"/>
                  </a:cubicBezTo>
                  <a:cubicBezTo>
                    <a:pt x="59540" y="321854"/>
                    <a:pt x="49896" y="340285"/>
                    <a:pt x="40392" y="358996"/>
                  </a:cubicBezTo>
                  <a:cubicBezTo>
                    <a:pt x="26975" y="332745"/>
                    <a:pt x="13557" y="306494"/>
                    <a:pt x="0" y="280243"/>
                  </a:cubicBezTo>
                  <a:cubicBezTo>
                    <a:pt x="9225" y="280522"/>
                    <a:pt x="18589" y="275914"/>
                    <a:pt x="22782" y="267257"/>
                  </a:cubicBezTo>
                  <a:cubicBezTo>
                    <a:pt x="33963" y="244078"/>
                    <a:pt x="45284" y="220760"/>
                    <a:pt x="56186" y="197441"/>
                  </a:cubicBezTo>
                  <a:cubicBezTo>
                    <a:pt x="74215" y="154992"/>
                    <a:pt x="95320" y="113382"/>
                    <a:pt x="113629" y="71213"/>
                  </a:cubicBezTo>
                  <a:cubicBezTo>
                    <a:pt x="118241" y="72330"/>
                    <a:pt x="123273" y="73028"/>
                    <a:pt x="128724" y="73447"/>
                  </a:cubicBezTo>
                  <a:cubicBezTo>
                    <a:pt x="145635" y="76100"/>
                    <a:pt x="162547" y="77217"/>
                    <a:pt x="179459" y="77217"/>
                  </a:cubicBezTo>
                  <a:cubicBezTo>
                    <a:pt x="230473" y="77217"/>
                    <a:pt x="281487" y="67443"/>
                    <a:pt x="332501" y="62974"/>
                  </a:cubicBezTo>
                  <a:cubicBezTo>
                    <a:pt x="435928" y="54457"/>
                    <a:pt x="539354" y="44124"/>
                    <a:pt x="641522" y="24855"/>
                  </a:cubicBezTo>
                  <a:cubicBezTo>
                    <a:pt x="676464" y="15639"/>
                    <a:pt x="727478" y="15778"/>
                    <a:pt x="7650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2" name="Google Shape;2062;p34"/>
            <p:cNvSpPr/>
            <p:nvPr/>
          </p:nvSpPr>
          <p:spPr>
            <a:xfrm>
              <a:off x="7173730" y="7568407"/>
              <a:ext cx="263909" cy="232995"/>
            </a:xfrm>
            <a:custGeom>
              <a:rect b="b" l="l" r="r" t="t"/>
              <a:pathLst>
                <a:path extrusionOk="0" h="232995" w="263909">
                  <a:moveTo>
                    <a:pt x="256050" y="155327"/>
                  </a:moveTo>
                  <a:cubicBezTo>
                    <a:pt x="276596" y="211599"/>
                    <a:pt x="256469" y="228914"/>
                    <a:pt x="200284" y="231567"/>
                  </a:cubicBezTo>
                  <a:cubicBezTo>
                    <a:pt x="200284" y="231567"/>
                    <a:pt x="200703" y="231567"/>
                    <a:pt x="200843" y="231567"/>
                  </a:cubicBezTo>
                  <a:cubicBezTo>
                    <a:pt x="191339" y="231427"/>
                    <a:pt x="181555" y="231846"/>
                    <a:pt x="171492" y="232265"/>
                  </a:cubicBezTo>
                  <a:cubicBezTo>
                    <a:pt x="141303" y="233522"/>
                    <a:pt x="109716" y="234918"/>
                    <a:pt x="84698" y="220117"/>
                  </a:cubicBezTo>
                  <a:cubicBezTo>
                    <a:pt x="56325" y="162169"/>
                    <a:pt x="26975" y="101150"/>
                    <a:pt x="0" y="41945"/>
                  </a:cubicBezTo>
                  <a:cubicBezTo>
                    <a:pt x="1258" y="42085"/>
                    <a:pt x="2516" y="42085"/>
                    <a:pt x="3774" y="41945"/>
                  </a:cubicBezTo>
                  <a:cubicBezTo>
                    <a:pt x="10622" y="41806"/>
                    <a:pt x="17191" y="39153"/>
                    <a:pt x="22083" y="33986"/>
                  </a:cubicBezTo>
                  <a:cubicBezTo>
                    <a:pt x="76731" y="7177"/>
                    <a:pt x="144657" y="-6786"/>
                    <a:pt x="205595" y="3267"/>
                  </a:cubicBezTo>
                  <a:cubicBezTo>
                    <a:pt x="220829" y="53675"/>
                    <a:pt x="237042" y="105618"/>
                    <a:pt x="256050" y="1553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3" name="Google Shape;2063;p34"/>
            <p:cNvSpPr/>
            <p:nvPr/>
          </p:nvSpPr>
          <p:spPr>
            <a:xfrm>
              <a:off x="6488601" y="8772656"/>
              <a:ext cx="6085706" cy="435007"/>
            </a:xfrm>
            <a:custGeom>
              <a:rect b="b" l="l" r="r" t="t"/>
              <a:pathLst>
                <a:path extrusionOk="0" h="435007" w="6085706">
                  <a:moveTo>
                    <a:pt x="6077271" y="43984"/>
                  </a:moveTo>
                  <a:cubicBezTo>
                    <a:pt x="6077411" y="154155"/>
                    <a:pt x="6088034" y="261253"/>
                    <a:pt x="6085238" y="372401"/>
                  </a:cubicBezTo>
                  <a:cubicBezTo>
                    <a:pt x="6038976" y="379243"/>
                    <a:pt x="5993412" y="364023"/>
                    <a:pt x="5947150" y="363325"/>
                  </a:cubicBezTo>
                  <a:cubicBezTo>
                    <a:pt x="5782227" y="362766"/>
                    <a:pt x="5617724" y="355924"/>
                    <a:pt x="5452940" y="352852"/>
                  </a:cubicBezTo>
                  <a:cubicBezTo>
                    <a:pt x="5366426" y="351316"/>
                    <a:pt x="5279352" y="348244"/>
                    <a:pt x="5192698" y="349222"/>
                  </a:cubicBezTo>
                  <a:cubicBezTo>
                    <a:pt x="5193536" y="347267"/>
                    <a:pt x="5194515" y="345312"/>
                    <a:pt x="5195353" y="343357"/>
                  </a:cubicBezTo>
                  <a:cubicBezTo>
                    <a:pt x="4982910" y="362347"/>
                    <a:pt x="4768091" y="360951"/>
                    <a:pt x="4554949" y="370167"/>
                  </a:cubicBezTo>
                  <a:cubicBezTo>
                    <a:pt x="4382479" y="378824"/>
                    <a:pt x="4210008" y="379801"/>
                    <a:pt x="4037398" y="385247"/>
                  </a:cubicBezTo>
                  <a:cubicBezTo>
                    <a:pt x="3812516" y="398373"/>
                    <a:pt x="3587494" y="401165"/>
                    <a:pt x="3362472" y="408007"/>
                  </a:cubicBezTo>
                  <a:cubicBezTo>
                    <a:pt x="3134235" y="424205"/>
                    <a:pt x="2905719" y="424344"/>
                    <a:pt x="2677063" y="425042"/>
                  </a:cubicBezTo>
                  <a:cubicBezTo>
                    <a:pt x="2446171" y="432024"/>
                    <a:pt x="2215419" y="423786"/>
                    <a:pt x="1984666" y="418759"/>
                  </a:cubicBezTo>
                  <a:cubicBezTo>
                    <a:pt x="1638608" y="425880"/>
                    <a:pt x="1292269" y="422110"/>
                    <a:pt x="946350" y="432443"/>
                  </a:cubicBezTo>
                  <a:cubicBezTo>
                    <a:pt x="720210" y="436772"/>
                    <a:pt x="493791" y="434817"/>
                    <a:pt x="267650" y="432443"/>
                  </a:cubicBezTo>
                  <a:cubicBezTo>
                    <a:pt x="178760" y="428673"/>
                    <a:pt x="88611" y="425042"/>
                    <a:pt x="0" y="433560"/>
                  </a:cubicBezTo>
                  <a:cubicBezTo>
                    <a:pt x="17191" y="399490"/>
                    <a:pt x="25298" y="352713"/>
                    <a:pt x="34941" y="327160"/>
                  </a:cubicBezTo>
                  <a:cubicBezTo>
                    <a:pt x="51573" y="259019"/>
                    <a:pt x="79526" y="194369"/>
                    <a:pt x="99094" y="127206"/>
                  </a:cubicBezTo>
                  <a:cubicBezTo>
                    <a:pt x="100351" y="122877"/>
                    <a:pt x="100491" y="118409"/>
                    <a:pt x="99792" y="114499"/>
                  </a:cubicBezTo>
                  <a:cubicBezTo>
                    <a:pt x="109716" y="117292"/>
                    <a:pt x="120338" y="118129"/>
                    <a:pt x="130960" y="118129"/>
                  </a:cubicBezTo>
                  <a:cubicBezTo>
                    <a:pt x="148990" y="118129"/>
                    <a:pt x="167579" y="115616"/>
                    <a:pt x="185189" y="115337"/>
                  </a:cubicBezTo>
                  <a:cubicBezTo>
                    <a:pt x="369539" y="112544"/>
                    <a:pt x="553610" y="102909"/>
                    <a:pt x="737960" y="103747"/>
                  </a:cubicBezTo>
                  <a:cubicBezTo>
                    <a:pt x="1050615" y="101234"/>
                    <a:pt x="1362711" y="83082"/>
                    <a:pt x="1675086" y="74285"/>
                  </a:cubicBezTo>
                  <a:cubicBezTo>
                    <a:pt x="1943435" y="59065"/>
                    <a:pt x="2210946" y="34210"/>
                    <a:pt x="2479994" y="29602"/>
                  </a:cubicBezTo>
                  <a:cubicBezTo>
                    <a:pt x="2679858" y="20945"/>
                    <a:pt x="2879723" y="24994"/>
                    <a:pt x="3079587" y="29044"/>
                  </a:cubicBezTo>
                  <a:cubicBezTo>
                    <a:pt x="3254713" y="32534"/>
                    <a:pt x="3429979" y="36025"/>
                    <a:pt x="3605244" y="31138"/>
                  </a:cubicBezTo>
                  <a:cubicBezTo>
                    <a:pt x="3792949" y="31557"/>
                    <a:pt x="3980234" y="21643"/>
                    <a:pt x="4167799" y="14382"/>
                  </a:cubicBezTo>
                  <a:cubicBezTo>
                    <a:pt x="4445512" y="6423"/>
                    <a:pt x="4723366" y="13126"/>
                    <a:pt x="5001079" y="13126"/>
                  </a:cubicBezTo>
                  <a:cubicBezTo>
                    <a:pt x="5053631" y="13684"/>
                    <a:pt x="5105764" y="11450"/>
                    <a:pt x="5158315" y="8936"/>
                  </a:cubicBezTo>
                  <a:cubicBezTo>
                    <a:pt x="5158176" y="6004"/>
                    <a:pt x="5158315" y="2932"/>
                    <a:pt x="5158455" y="0"/>
                  </a:cubicBezTo>
                  <a:cubicBezTo>
                    <a:pt x="5194794" y="4049"/>
                    <a:pt x="5231832" y="3491"/>
                    <a:pt x="5268311" y="6004"/>
                  </a:cubicBezTo>
                  <a:cubicBezTo>
                    <a:pt x="5318207" y="10193"/>
                    <a:pt x="5367823" y="19967"/>
                    <a:pt x="5418139" y="20247"/>
                  </a:cubicBezTo>
                  <a:cubicBezTo>
                    <a:pt x="5638549" y="28345"/>
                    <a:pt x="5856163" y="35188"/>
                    <a:pt x="6077271" y="439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4" name="Google Shape;2064;p34"/>
            <p:cNvSpPr/>
            <p:nvPr/>
          </p:nvSpPr>
          <p:spPr>
            <a:xfrm>
              <a:off x="5687606" y="7121219"/>
              <a:ext cx="865565" cy="2036405"/>
            </a:xfrm>
            <a:custGeom>
              <a:rect b="b" l="l" r="r" t="t"/>
              <a:pathLst>
                <a:path extrusionOk="0" h="2036405" w="865565">
                  <a:moveTo>
                    <a:pt x="865566" y="1741362"/>
                  </a:moveTo>
                  <a:cubicBezTo>
                    <a:pt x="862631" y="1741920"/>
                    <a:pt x="859836" y="1743177"/>
                    <a:pt x="856901" y="1744992"/>
                  </a:cubicBezTo>
                  <a:cubicBezTo>
                    <a:pt x="835517" y="1762167"/>
                    <a:pt x="832581" y="1794003"/>
                    <a:pt x="821400" y="1818020"/>
                  </a:cubicBezTo>
                  <a:cubicBezTo>
                    <a:pt x="793307" y="1889233"/>
                    <a:pt x="776396" y="1963936"/>
                    <a:pt x="752077" y="2036406"/>
                  </a:cubicBezTo>
                  <a:cubicBezTo>
                    <a:pt x="653263" y="1857676"/>
                    <a:pt x="577929" y="1668333"/>
                    <a:pt x="500919" y="1479410"/>
                  </a:cubicBezTo>
                  <a:cubicBezTo>
                    <a:pt x="456194" y="1373010"/>
                    <a:pt x="405319" y="1269402"/>
                    <a:pt x="359197" y="1163700"/>
                  </a:cubicBezTo>
                  <a:cubicBezTo>
                    <a:pt x="359895" y="1160489"/>
                    <a:pt x="359756" y="1156998"/>
                    <a:pt x="358638" y="1153786"/>
                  </a:cubicBezTo>
                  <a:cubicBezTo>
                    <a:pt x="342984" y="1112176"/>
                    <a:pt x="326492" y="1070844"/>
                    <a:pt x="309440" y="1029792"/>
                  </a:cubicBezTo>
                  <a:cubicBezTo>
                    <a:pt x="261361" y="893231"/>
                    <a:pt x="206154" y="759463"/>
                    <a:pt x="148990" y="626393"/>
                  </a:cubicBezTo>
                  <a:cubicBezTo>
                    <a:pt x="103147" y="510079"/>
                    <a:pt x="55906" y="392927"/>
                    <a:pt x="0" y="281221"/>
                  </a:cubicBezTo>
                  <a:cubicBezTo>
                    <a:pt x="21524" y="275216"/>
                    <a:pt x="24319" y="242822"/>
                    <a:pt x="30189" y="222575"/>
                  </a:cubicBezTo>
                  <a:cubicBezTo>
                    <a:pt x="42069" y="181104"/>
                    <a:pt x="56745" y="140610"/>
                    <a:pt x="66948" y="98581"/>
                  </a:cubicBezTo>
                  <a:cubicBezTo>
                    <a:pt x="74495" y="65627"/>
                    <a:pt x="81623" y="32674"/>
                    <a:pt x="90288" y="0"/>
                  </a:cubicBezTo>
                  <a:cubicBezTo>
                    <a:pt x="99233" y="23598"/>
                    <a:pt x="110275" y="46777"/>
                    <a:pt x="119220" y="69816"/>
                  </a:cubicBezTo>
                  <a:cubicBezTo>
                    <a:pt x="126627" y="85316"/>
                    <a:pt x="133755" y="100815"/>
                    <a:pt x="140883" y="116593"/>
                  </a:cubicBezTo>
                  <a:cubicBezTo>
                    <a:pt x="137249" y="129998"/>
                    <a:pt x="139765" y="142426"/>
                    <a:pt x="156118" y="150803"/>
                  </a:cubicBezTo>
                  <a:cubicBezTo>
                    <a:pt x="173449" y="190320"/>
                    <a:pt x="190360" y="230115"/>
                    <a:pt x="207691" y="269631"/>
                  </a:cubicBezTo>
                  <a:cubicBezTo>
                    <a:pt x="264855" y="389436"/>
                    <a:pt x="299377" y="520412"/>
                    <a:pt x="375130" y="631001"/>
                  </a:cubicBezTo>
                  <a:cubicBezTo>
                    <a:pt x="376248" y="632537"/>
                    <a:pt x="377506" y="634073"/>
                    <a:pt x="378764" y="635330"/>
                  </a:cubicBezTo>
                  <a:cubicBezTo>
                    <a:pt x="422930" y="731537"/>
                    <a:pt x="461365" y="830257"/>
                    <a:pt x="502316" y="927860"/>
                  </a:cubicBezTo>
                  <a:cubicBezTo>
                    <a:pt x="561437" y="1054507"/>
                    <a:pt x="628804" y="1177105"/>
                    <a:pt x="687785" y="1303892"/>
                  </a:cubicBezTo>
                  <a:cubicBezTo>
                    <a:pt x="730972" y="1400238"/>
                    <a:pt x="759344" y="1502450"/>
                    <a:pt x="802392" y="1598936"/>
                  </a:cubicBezTo>
                  <a:cubicBezTo>
                    <a:pt x="820142" y="1640547"/>
                    <a:pt x="836076" y="1682995"/>
                    <a:pt x="856062" y="1723628"/>
                  </a:cubicBezTo>
                  <a:cubicBezTo>
                    <a:pt x="858718" y="1729632"/>
                    <a:pt x="861792" y="1735776"/>
                    <a:pt x="865566" y="17413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5" name="Google Shape;2065;p34"/>
            <p:cNvSpPr/>
            <p:nvPr/>
          </p:nvSpPr>
          <p:spPr>
            <a:xfrm>
              <a:off x="5805428" y="7083480"/>
              <a:ext cx="118800" cy="99037"/>
            </a:xfrm>
            <a:custGeom>
              <a:rect b="b" l="l" r="r" t="t"/>
              <a:pathLst>
                <a:path extrusionOk="0" h="99037" w="118800">
                  <a:moveTo>
                    <a:pt x="107200" y="9114"/>
                  </a:moveTo>
                  <a:cubicBezTo>
                    <a:pt x="111113" y="9672"/>
                    <a:pt x="114887" y="10231"/>
                    <a:pt x="118800" y="10789"/>
                  </a:cubicBezTo>
                  <a:cubicBezTo>
                    <a:pt x="85816" y="51562"/>
                    <a:pt x="60518" y="87029"/>
                    <a:pt x="54648" y="99037"/>
                  </a:cubicBezTo>
                  <a:cubicBezTo>
                    <a:pt x="37038" y="66643"/>
                    <a:pt x="18868" y="34806"/>
                    <a:pt x="0" y="3249"/>
                  </a:cubicBezTo>
                  <a:cubicBezTo>
                    <a:pt x="1258" y="2411"/>
                    <a:pt x="2236" y="1294"/>
                    <a:pt x="2935" y="38"/>
                  </a:cubicBezTo>
                  <a:cubicBezTo>
                    <a:pt x="38016" y="-381"/>
                    <a:pt x="72818" y="2691"/>
                    <a:pt x="107200" y="91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9" name="Shape 2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70" name="Google Shape;2070;p35"/>
          <p:cNvCxnSpPr/>
          <p:nvPr/>
        </p:nvCxnSpPr>
        <p:spPr>
          <a:xfrm>
            <a:off x="2487473" y="2605694"/>
            <a:ext cx="4173900" cy="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6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71" name="Google Shape;2071;p35"/>
          <p:cNvCxnSpPr/>
          <p:nvPr/>
        </p:nvCxnSpPr>
        <p:spPr>
          <a:xfrm rot="-5400000">
            <a:off x="1993092" y="3102457"/>
            <a:ext cx="984000" cy="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6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72" name="Google Shape;2072;p35"/>
          <p:cNvCxnSpPr/>
          <p:nvPr/>
        </p:nvCxnSpPr>
        <p:spPr>
          <a:xfrm rot="-5400000">
            <a:off x="6164509" y="3102438"/>
            <a:ext cx="988800" cy="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6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73" name="Google Shape;2073;p35"/>
          <p:cNvCxnSpPr/>
          <p:nvPr/>
        </p:nvCxnSpPr>
        <p:spPr>
          <a:xfrm rot="-5400000">
            <a:off x="4498570" y="2523963"/>
            <a:ext cx="158700" cy="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6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74" name="Google Shape;2074;p35"/>
          <p:cNvCxnSpPr/>
          <p:nvPr/>
        </p:nvCxnSpPr>
        <p:spPr>
          <a:xfrm rot="-5400000">
            <a:off x="1394789" y="3676182"/>
            <a:ext cx="158700" cy="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6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75" name="Google Shape;2075;p35"/>
          <p:cNvCxnSpPr/>
          <p:nvPr/>
        </p:nvCxnSpPr>
        <p:spPr>
          <a:xfrm rot="-5400000">
            <a:off x="7590511" y="3676182"/>
            <a:ext cx="158700" cy="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6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76" name="Google Shape;2076;p35"/>
          <p:cNvCxnSpPr/>
          <p:nvPr/>
        </p:nvCxnSpPr>
        <p:spPr>
          <a:xfrm>
            <a:off x="1476521" y="3599219"/>
            <a:ext cx="6195600" cy="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6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77" name="Google Shape;2077;p35"/>
          <p:cNvCxnSpPr/>
          <p:nvPr/>
        </p:nvCxnSpPr>
        <p:spPr>
          <a:xfrm rot="-5400000">
            <a:off x="3419009" y="3676182"/>
            <a:ext cx="158700" cy="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6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78" name="Google Shape;2078;p35"/>
          <p:cNvCxnSpPr/>
          <p:nvPr/>
        </p:nvCxnSpPr>
        <p:spPr>
          <a:xfrm rot="-5400000">
            <a:off x="5616231" y="3676182"/>
            <a:ext cx="158700" cy="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6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079" name="Google Shape;2079;p35"/>
          <p:cNvGrpSpPr/>
          <p:nvPr/>
        </p:nvGrpSpPr>
        <p:grpSpPr>
          <a:xfrm>
            <a:off x="3613368" y="1750391"/>
            <a:ext cx="1919588" cy="696600"/>
            <a:chOff x="0" y="0"/>
            <a:chExt cx="5118900" cy="1857600"/>
          </a:xfrm>
        </p:grpSpPr>
        <p:sp>
          <p:nvSpPr>
            <p:cNvPr id="2080" name="Google Shape;2080;p35"/>
            <p:cNvSpPr/>
            <p:nvPr/>
          </p:nvSpPr>
          <p:spPr>
            <a:xfrm>
              <a:off x="0" y="0"/>
              <a:ext cx="5118900" cy="1857600"/>
            </a:xfrm>
            <a:prstGeom prst="rect">
              <a:avLst/>
            </a:prstGeom>
            <a:solidFill>
              <a:srgbClr val="2843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081" name="Google Shape;2081;p35"/>
            <p:cNvPicPr preferRelativeResize="0"/>
            <p:nvPr/>
          </p:nvPicPr>
          <p:blipFill rotWithShape="1">
            <a:blip r:embed="rId3">
              <a:alphaModFix/>
            </a:blip>
            <a:srcRect b="45510" l="56302" r="16540" t="0"/>
            <a:stretch/>
          </p:blipFill>
          <p:spPr>
            <a:xfrm>
              <a:off x="0" y="163"/>
              <a:ext cx="1388330" cy="18572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82" name="Google Shape;2082;p35"/>
            <p:cNvSpPr txBox="1"/>
            <p:nvPr/>
          </p:nvSpPr>
          <p:spPr>
            <a:xfrm>
              <a:off x="1941093" y="334805"/>
              <a:ext cx="27399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lt1"/>
                  </a:solidFill>
                  <a:latin typeface="Dosis"/>
                  <a:ea typeface="Dosis"/>
                  <a:cs typeface="Dosis"/>
                  <a:sym typeface="Dosis"/>
                </a:rPr>
                <a:t>NAME</a:t>
              </a:r>
              <a:endParaRPr b="1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2083" name="Google Shape;2083;p35"/>
            <p:cNvSpPr txBox="1"/>
            <p:nvPr/>
          </p:nvSpPr>
          <p:spPr>
            <a:xfrm>
              <a:off x="1941093" y="1006070"/>
              <a:ext cx="27399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 u="none">
                  <a:solidFill>
                    <a:schemeClr val="lt1"/>
                  </a:solidFill>
                  <a:latin typeface="Dosis"/>
                  <a:ea typeface="Dosis"/>
                  <a:cs typeface="Dosis"/>
                  <a:sym typeface="Dosis"/>
                </a:rPr>
                <a:t>Job Title</a:t>
              </a:r>
              <a:endParaRPr b="1" sz="11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2084" name="Google Shape;2084;p35"/>
          <p:cNvGrpSpPr/>
          <p:nvPr/>
        </p:nvGrpSpPr>
        <p:grpSpPr>
          <a:xfrm>
            <a:off x="1522921" y="2756533"/>
            <a:ext cx="1919588" cy="696600"/>
            <a:chOff x="0" y="0"/>
            <a:chExt cx="5118900" cy="1857600"/>
          </a:xfrm>
        </p:grpSpPr>
        <p:sp>
          <p:nvSpPr>
            <p:cNvPr id="2085" name="Google Shape;2085;p35"/>
            <p:cNvSpPr/>
            <p:nvPr/>
          </p:nvSpPr>
          <p:spPr>
            <a:xfrm>
              <a:off x="0" y="0"/>
              <a:ext cx="5118900" cy="1857600"/>
            </a:xfrm>
            <a:prstGeom prst="rect">
              <a:avLst/>
            </a:prstGeom>
            <a:solidFill>
              <a:srgbClr val="2843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6" name="Google Shape;2086;p35"/>
            <p:cNvSpPr txBox="1"/>
            <p:nvPr/>
          </p:nvSpPr>
          <p:spPr>
            <a:xfrm>
              <a:off x="1941093" y="334805"/>
              <a:ext cx="27399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lt1"/>
                  </a:solidFill>
                  <a:latin typeface="Dosis"/>
                  <a:ea typeface="Dosis"/>
                  <a:cs typeface="Dosis"/>
                  <a:sym typeface="Dosis"/>
                </a:rPr>
                <a:t>NAME</a:t>
              </a:r>
              <a:endParaRPr b="1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2087" name="Google Shape;2087;p35"/>
            <p:cNvSpPr txBox="1"/>
            <p:nvPr/>
          </p:nvSpPr>
          <p:spPr>
            <a:xfrm>
              <a:off x="1941093" y="1006070"/>
              <a:ext cx="27399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chemeClr val="lt1"/>
                  </a:solidFill>
                  <a:latin typeface="Dosis"/>
                  <a:ea typeface="Dosis"/>
                  <a:cs typeface="Dosis"/>
                  <a:sym typeface="Dosis"/>
                </a:rPr>
                <a:t>Job Title</a:t>
              </a:r>
              <a:endParaRPr b="1" sz="11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pic>
          <p:nvPicPr>
            <p:cNvPr id="2088" name="Google Shape;2088;p35"/>
            <p:cNvPicPr preferRelativeResize="0"/>
            <p:nvPr/>
          </p:nvPicPr>
          <p:blipFill rotWithShape="1">
            <a:blip r:embed="rId4">
              <a:alphaModFix/>
            </a:blip>
            <a:srcRect b="29968" l="17227" r="23914" t="17538"/>
            <a:stretch/>
          </p:blipFill>
          <p:spPr>
            <a:xfrm>
              <a:off x="0" y="163"/>
              <a:ext cx="1388331" cy="185729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89" name="Google Shape;2089;p35"/>
          <p:cNvGrpSpPr/>
          <p:nvPr/>
        </p:nvGrpSpPr>
        <p:grpSpPr>
          <a:xfrm>
            <a:off x="5701500" y="2756533"/>
            <a:ext cx="1919588" cy="696600"/>
            <a:chOff x="0" y="0"/>
            <a:chExt cx="5118900" cy="1857600"/>
          </a:xfrm>
        </p:grpSpPr>
        <p:sp>
          <p:nvSpPr>
            <p:cNvPr id="2090" name="Google Shape;2090;p35"/>
            <p:cNvSpPr/>
            <p:nvPr/>
          </p:nvSpPr>
          <p:spPr>
            <a:xfrm>
              <a:off x="0" y="0"/>
              <a:ext cx="5118900" cy="1857600"/>
            </a:xfrm>
            <a:prstGeom prst="rect">
              <a:avLst/>
            </a:prstGeom>
            <a:solidFill>
              <a:srgbClr val="2843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1" name="Google Shape;2091;p35"/>
            <p:cNvSpPr txBox="1"/>
            <p:nvPr/>
          </p:nvSpPr>
          <p:spPr>
            <a:xfrm>
              <a:off x="1941093" y="334805"/>
              <a:ext cx="27399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lt1"/>
                  </a:solidFill>
                  <a:latin typeface="Dosis"/>
                  <a:ea typeface="Dosis"/>
                  <a:cs typeface="Dosis"/>
                  <a:sym typeface="Dosis"/>
                </a:rPr>
                <a:t>NAME</a:t>
              </a:r>
              <a:endParaRPr b="1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2092" name="Google Shape;2092;p35"/>
            <p:cNvSpPr txBox="1"/>
            <p:nvPr/>
          </p:nvSpPr>
          <p:spPr>
            <a:xfrm>
              <a:off x="1941093" y="1006070"/>
              <a:ext cx="27399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chemeClr val="lt1"/>
                  </a:solidFill>
                  <a:latin typeface="Dosis"/>
                  <a:ea typeface="Dosis"/>
                  <a:cs typeface="Dosis"/>
                  <a:sym typeface="Dosis"/>
                </a:rPr>
                <a:t>Job Title</a:t>
              </a:r>
              <a:endParaRPr b="1" sz="11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pic>
          <p:nvPicPr>
            <p:cNvPr id="2093" name="Google Shape;2093;p35"/>
            <p:cNvPicPr preferRelativeResize="0"/>
            <p:nvPr/>
          </p:nvPicPr>
          <p:blipFill rotWithShape="1">
            <a:blip r:embed="rId5">
              <a:alphaModFix/>
            </a:blip>
            <a:srcRect b="0" l="10026" r="40137" t="0"/>
            <a:stretch/>
          </p:blipFill>
          <p:spPr>
            <a:xfrm>
              <a:off x="0" y="163"/>
              <a:ext cx="1388331" cy="18572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94" name="Google Shape;2094;p35"/>
          <p:cNvGrpSpPr/>
          <p:nvPr/>
        </p:nvGrpSpPr>
        <p:grpSpPr>
          <a:xfrm>
            <a:off x="514350" y="3757913"/>
            <a:ext cx="1919588" cy="696600"/>
            <a:chOff x="0" y="0"/>
            <a:chExt cx="5118900" cy="1857600"/>
          </a:xfrm>
        </p:grpSpPr>
        <p:sp>
          <p:nvSpPr>
            <p:cNvPr id="2095" name="Google Shape;2095;p35"/>
            <p:cNvSpPr/>
            <p:nvPr/>
          </p:nvSpPr>
          <p:spPr>
            <a:xfrm>
              <a:off x="0" y="0"/>
              <a:ext cx="5118900" cy="1857600"/>
            </a:xfrm>
            <a:prstGeom prst="rect">
              <a:avLst/>
            </a:prstGeom>
            <a:solidFill>
              <a:srgbClr val="2843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6" name="Google Shape;2096;p35"/>
            <p:cNvSpPr txBox="1"/>
            <p:nvPr/>
          </p:nvSpPr>
          <p:spPr>
            <a:xfrm>
              <a:off x="1941093" y="334805"/>
              <a:ext cx="27399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lt1"/>
                  </a:solidFill>
                  <a:latin typeface="Dosis"/>
                  <a:ea typeface="Dosis"/>
                  <a:cs typeface="Dosis"/>
                  <a:sym typeface="Dosis"/>
                </a:rPr>
                <a:t>NAMe</a:t>
              </a:r>
              <a:endParaRPr b="1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2097" name="Google Shape;2097;p35"/>
            <p:cNvSpPr txBox="1"/>
            <p:nvPr/>
          </p:nvSpPr>
          <p:spPr>
            <a:xfrm>
              <a:off x="1941093" y="1006070"/>
              <a:ext cx="27399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chemeClr val="lt1"/>
                  </a:solidFill>
                  <a:latin typeface="Dosis"/>
                  <a:ea typeface="Dosis"/>
                  <a:cs typeface="Dosis"/>
                  <a:sym typeface="Dosis"/>
                </a:rPr>
                <a:t>Job Title</a:t>
              </a:r>
              <a:endParaRPr b="1" sz="11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pic>
          <p:nvPicPr>
            <p:cNvPr id="2098" name="Google Shape;2098;p35"/>
            <p:cNvPicPr preferRelativeResize="0"/>
            <p:nvPr/>
          </p:nvPicPr>
          <p:blipFill rotWithShape="1">
            <a:blip r:embed="rId6">
              <a:alphaModFix/>
            </a:blip>
            <a:srcRect b="5404" l="0" r="0" t="5404"/>
            <a:stretch/>
          </p:blipFill>
          <p:spPr>
            <a:xfrm>
              <a:off x="6350" y="163"/>
              <a:ext cx="1388331" cy="18572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99" name="Google Shape;2099;p35"/>
          <p:cNvGrpSpPr/>
          <p:nvPr/>
        </p:nvGrpSpPr>
        <p:grpSpPr>
          <a:xfrm>
            <a:off x="2538569" y="3757913"/>
            <a:ext cx="1919588" cy="696600"/>
            <a:chOff x="0" y="0"/>
            <a:chExt cx="5118900" cy="1857600"/>
          </a:xfrm>
        </p:grpSpPr>
        <p:sp>
          <p:nvSpPr>
            <p:cNvPr id="2100" name="Google Shape;2100;p35"/>
            <p:cNvSpPr/>
            <p:nvPr/>
          </p:nvSpPr>
          <p:spPr>
            <a:xfrm>
              <a:off x="0" y="0"/>
              <a:ext cx="5118900" cy="1857600"/>
            </a:xfrm>
            <a:prstGeom prst="rect">
              <a:avLst/>
            </a:prstGeom>
            <a:solidFill>
              <a:srgbClr val="2843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1" name="Google Shape;2101;p35"/>
            <p:cNvSpPr txBox="1"/>
            <p:nvPr/>
          </p:nvSpPr>
          <p:spPr>
            <a:xfrm>
              <a:off x="1969502" y="334805"/>
              <a:ext cx="27399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lt1"/>
                  </a:solidFill>
                  <a:latin typeface="Dosis"/>
                  <a:ea typeface="Dosis"/>
                  <a:cs typeface="Dosis"/>
                  <a:sym typeface="Dosis"/>
                </a:rPr>
                <a:t>NAME</a:t>
              </a:r>
              <a:endParaRPr b="1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2102" name="Google Shape;2102;p35"/>
            <p:cNvSpPr txBox="1"/>
            <p:nvPr/>
          </p:nvSpPr>
          <p:spPr>
            <a:xfrm>
              <a:off x="1969502" y="1006070"/>
              <a:ext cx="27399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chemeClr val="lt1"/>
                  </a:solidFill>
                  <a:latin typeface="Dosis"/>
                  <a:ea typeface="Dosis"/>
                  <a:cs typeface="Dosis"/>
                  <a:sym typeface="Dosis"/>
                </a:rPr>
                <a:t>Job Title</a:t>
              </a:r>
              <a:endParaRPr b="1" sz="11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pic>
          <p:nvPicPr>
            <p:cNvPr id="2103" name="Google Shape;2103;p35"/>
            <p:cNvPicPr preferRelativeResize="0"/>
            <p:nvPr/>
          </p:nvPicPr>
          <p:blipFill rotWithShape="1">
            <a:blip r:embed="rId7">
              <a:alphaModFix/>
            </a:blip>
            <a:srcRect b="55675" l="27762" r="27552" t="4471"/>
            <a:stretch/>
          </p:blipFill>
          <p:spPr>
            <a:xfrm>
              <a:off x="0" y="163"/>
              <a:ext cx="1388331" cy="185729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04" name="Google Shape;2104;p35"/>
          <p:cNvGrpSpPr/>
          <p:nvPr/>
        </p:nvGrpSpPr>
        <p:grpSpPr>
          <a:xfrm>
            <a:off x="4685852" y="3757913"/>
            <a:ext cx="1919588" cy="696600"/>
            <a:chOff x="0" y="0"/>
            <a:chExt cx="5118900" cy="1857600"/>
          </a:xfrm>
        </p:grpSpPr>
        <p:sp>
          <p:nvSpPr>
            <p:cNvPr id="2105" name="Google Shape;2105;p35"/>
            <p:cNvSpPr/>
            <p:nvPr/>
          </p:nvSpPr>
          <p:spPr>
            <a:xfrm>
              <a:off x="0" y="0"/>
              <a:ext cx="5118900" cy="1857600"/>
            </a:xfrm>
            <a:prstGeom prst="rect">
              <a:avLst/>
            </a:prstGeom>
            <a:solidFill>
              <a:srgbClr val="2843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6" name="Google Shape;2106;p35"/>
            <p:cNvSpPr txBox="1"/>
            <p:nvPr/>
          </p:nvSpPr>
          <p:spPr>
            <a:xfrm>
              <a:off x="1941093" y="334805"/>
              <a:ext cx="27399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lt1"/>
                  </a:solidFill>
                  <a:latin typeface="Dosis"/>
                  <a:ea typeface="Dosis"/>
                  <a:cs typeface="Dosis"/>
                  <a:sym typeface="Dosis"/>
                </a:rPr>
                <a:t>NAMe</a:t>
              </a:r>
              <a:endParaRPr b="1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2107" name="Google Shape;2107;p35"/>
            <p:cNvSpPr txBox="1"/>
            <p:nvPr/>
          </p:nvSpPr>
          <p:spPr>
            <a:xfrm>
              <a:off x="1941093" y="1006070"/>
              <a:ext cx="27399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chemeClr val="lt1"/>
                  </a:solidFill>
                  <a:latin typeface="Dosis"/>
                  <a:ea typeface="Dosis"/>
                  <a:cs typeface="Dosis"/>
                  <a:sym typeface="Dosis"/>
                </a:rPr>
                <a:t>Job Title</a:t>
              </a:r>
              <a:endParaRPr b="1" sz="11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pic>
          <p:nvPicPr>
            <p:cNvPr id="2108" name="Google Shape;2108;p35"/>
            <p:cNvPicPr preferRelativeResize="0"/>
            <p:nvPr/>
          </p:nvPicPr>
          <p:blipFill rotWithShape="1">
            <a:blip r:embed="rId8">
              <a:alphaModFix/>
            </a:blip>
            <a:srcRect b="5293" l="0" r="0" t="5293"/>
            <a:stretch/>
          </p:blipFill>
          <p:spPr>
            <a:xfrm>
              <a:off x="0" y="163"/>
              <a:ext cx="1388330" cy="18572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09" name="Google Shape;2109;p35"/>
          <p:cNvGrpSpPr/>
          <p:nvPr/>
        </p:nvGrpSpPr>
        <p:grpSpPr>
          <a:xfrm>
            <a:off x="6710072" y="3757913"/>
            <a:ext cx="1919588" cy="696600"/>
            <a:chOff x="0" y="0"/>
            <a:chExt cx="5118900" cy="1857600"/>
          </a:xfrm>
        </p:grpSpPr>
        <p:sp>
          <p:nvSpPr>
            <p:cNvPr id="2110" name="Google Shape;2110;p35"/>
            <p:cNvSpPr/>
            <p:nvPr/>
          </p:nvSpPr>
          <p:spPr>
            <a:xfrm>
              <a:off x="0" y="0"/>
              <a:ext cx="5118900" cy="1857600"/>
            </a:xfrm>
            <a:prstGeom prst="rect">
              <a:avLst/>
            </a:prstGeom>
            <a:solidFill>
              <a:srgbClr val="2843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1" name="Google Shape;2111;p35"/>
            <p:cNvSpPr txBox="1"/>
            <p:nvPr/>
          </p:nvSpPr>
          <p:spPr>
            <a:xfrm>
              <a:off x="1941093" y="334805"/>
              <a:ext cx="27399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lt1"/>
                  </a:solidFill>
                  <a:latin typeface="Dosis"/>
                  <a:ea typeface="Dosis"/>
                  <a:cs typeface="Dosis"/>
                  <a:sym typeface="Dosis"/>
                </a:rPr>
                <a:t>NAME</a:t>
              </a:r>
              <a:endParaRPr b="1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2112" name="Google Shape;2112;p35"/>
            <p:cNvSpPr txBox="1"/>
            <p:nvPr/>
          </p:nvSpPr>
          <p:spPr>
            <a:xfrm>
              <a:off x="1941093" y="1006070"/>
              <a:ext cx="27399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chemeClr val="lt1"/>
                  </a:solidFill>
                  <a:latin typeface="Dosis"/>
                  <a:ea typeface="Dosis"/>
                  <a:cs typeface="Dosis"/>
                  <a:sym typeface="Dosis"/>
                </a:rPr>
                <a:t>Job Title</a:t>
              </a:r>
              <a:endParaRPr b="1" sz="11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pic>
          <p:nvPicPr>
            <p:cNvPr id="2113" name="Google Shape;2113;p35"/>
            <p:cNvPicPr preferRelativeResize="0"/>
            <p:nvPr/>
          </p:nvPicPr>
          <p:blipFill rotWithShape="1">
            <a:blip r:embed="rId9">
              <a:alphaModFix/>
            </a:blip>
            <a:srcRect b="5404" l="0" r="0" t="5404"/>
            <a:stretch/>
          </p:blipFill>
          <p:spPr>
            <a:xfrm>
              <a:off x="0" y="163"/>
              <a:ext cx="1388331" cy="18572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14" name="Google Shape;2114;p35"/>
          <p:cNvSpPr txBox="1"/>
          <p:nvPr/>
        </p:nvSpPr>
        <p:spPr>
          <a:xfrm>
            <a:off x="522651" y="417302"/>
            <a:ext cx="8115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chemeClr val="dk1"/>
                </a:solidFill>
                <a:latin typeface="Dosis ExtraBold"/>
                <a:ea typeface="Dosis ExtraBold"/>
                <a:cs typeface="Dosis ExtraBold"/>
                <a:sym typeface="Dosis ExtraBold"/>
              </a:rPr>
              <a:t>Add a Chart Page</a:t>
            </a:r>
            <a:endParaRPr sz="4200">
              <a:solidFill>
                <a:schemeClr val="dk1"/>
              </a:solidFill>
              <a:latin typeface="Dosis ExtraBold"/>
              <a:ea typeface="Dosis ExtraBold"/>
              <a:cs typeface="Dosis ExtraBold"/>
              <a:sym typeface="Dosis ExtraBold"/>
            </a:endParaRPr>
          </a:p>
        </p:txBody>
      </p:sp>
      <p:sp>
        <p:nvSpPr>
          <p:cNvPr id="2115" name="Google Shape;2115;p35"/>
          <p:cNvSpPr/>
          <p:nvPr/>
        </p:nvSpPr>
        <p:spPr>
          <a:xfrm>
            <a:off x="8065967" y="514354"/>
            <a:ext cx="465847" cy="422386"/>
          </a:xfrm>
          <a:custGeom>
            <a:rect b="b" l="l" r="r" t="t"/>
            <a:pathLst>
              <a:path extrusionOk="0" h="844772" w="931694">
                <a:moveTo>
                  <a:pt x="901678" y="400176"/>
                </a:moveTo>
                <a:cubicBezTo>
                  <a:pt x="869780" y="393027"/>
                  <a:pt x="836949" y="391668"/>
                  <a:pt x="804547" y="388149"/>
                </a:cubicBezTo>
                <a:cubicBezTo>
                  <a:pt x="743376" y="381615"/>
                  <a:pt x="681815" y="378133"/>
                  <a:pt x="620308" y="380833"/>
                </a:cubicBezTo>
                <a:cubicBezTo>
                  <a:pt x="642873" y="358789"/>
                  <a:pt x="666349" y="337640"/>
                  <a:pt x="689771" y="316471"/>
                </a:cubicBezTo>
                <a:cubicBezTo>
                  <a:pt x="701584" y="304910"/>
                  <a:pt x="714179" y="294186"/>
                  <a:pt x="726495" y="283146"/>
                </a:cubicBezTo>
                <a:cubicBezTo>
                  <a:pt x="738178" y="272180"/>
                  <a:pt x="749730" y="261084"/>
                  <a:pt x="761897" y="250640"/>
                </a:cubicBezTo>
                <a:cubicBezTo>
                  <a:pt x="772890" y="240530"/>
                  <a:pt x="783660" y="230179"/>
                  <a:pt x="795566" y="221131"/>
                </a:cubicBezTo>
                <a:cubicBezTo>
                  <a:pt x="811478" y="208098"/>
                  <a:pt x="825509" y="192385"/>
                  <a:pt x="836465" y="174978"/>
                </a:cubicBezTo>
                <a:cubicBezTo>
                  <a:pt x="843769" y="162113"/>
                  <a:pt x="852544" y="146902"/>
                  <a:pt x="847383" y="131766"/>
                </a:cubicBezTo>
                <a:cubicBezTo>
                  <a:pt x="843452" y="121191"/>
                  <a:pt x="833614" y="112366"/>
                  <a:pt x="822248" y="110840"/>
                </a:cubicBezTo>
                <a:cubicBezTo>
                  <a:pt x="802050" y="108550"/>
                  <a:pt x="782915" y="118026"/>
                  <a:pt x="766015" y="128061"/>
                </a:cubicBezTo>
                <a:cubicBezTo>
                  <a:pt x="741644" y="143570"/>
                  <a:pt x="719955" y="162709"/>
                  <a:pt x="697708" y="181010"/>
                </a:cubicBezTo>
                <a:cubicBezTo>
                  <a:pt x="670505" y="204077"/>
                  <a:pt x="644531" y="228578"/>
                  <a:pt x="618501" y="252967"/>
                </a:cubicBezTo>
                <a:cubicBezTo>
                  <a:pt x="604620" y="266632"/>
                  <a:pt x="592434" y="281917"/>
                  <a:pt x="578143" y="295210"/>
                </a:cubicBezTo>
                <a:cubicBezTo>
                  <a:pt x="571193" y="302043"/>
                  <a:pt x="564746" y="309378"/>
                  <a:pt x="558094" y="316490"/>
                </a:cubicBezTo>
                <a:cubicBezTo>
                  <a:pt x="550138" y="325129"/>
                  <a:pt x="540841" y="332241"/>
                  <a:pt x="532065" y="339967"/>
                </a:cubicBezTo>
                <a:cubicBezTo>
                  <a:pt x="537245" y="263951"/>
                  <a:pt x="555281" y="189257"/>
                  <a:pt x="562809" y="113502"/>
                </a:cubicBezTo>
                <a:cubicBezTo>
                  <a:pt x="566237" y="84477"/>
                  <a:pt x="569386" y="55266"/>
                  <a:pt x="566889" y="26037"/>
                </a:cubicBezTo>
                <a:cubicBezTo>
                  <a:pt x="566665" y="4906"/>
                  <a:pt x="543952" y="-4403"/>
                  <a:pt x="525916" y="1983"/>
                </a:cubicBezTo>
                <a:cubicBezTo>
                  <a:pt x="508457" y="7344"/>
                  <a:pt x="494446" y="21066"/>
                  <a:pt x="486136" y="37040"/>
                </a:cubicBezTo>
                <a:cubicBezTo>
                  <a:pt x="462957" y="83528"/>
                  <a:pt x="455522" y="135825"/>
                  <a:pt x="444865" y="186167"/>
                </a:cubicBezTo>
                <a:cubicBezTo>
                  <a:pt x="440654" y="205175"/>
                  <a:pt x="438343" y="224500"/>
                  <a:pt x="435399" y="243732"/>
                </a:cubicBezTo>
                <a:cubicBezTo>
                  <a:pt x="429549" y="278938"/>
                  <a:pt x="423437" y="314312"/>
                  <a:pt x="421313" y="349983"/>
                </a:cubicBezTo>
                <a:cubicBezTo>
                  <a:pt x="410935" y="333656"/>
                  <a:pt x="401208" y="316825"/>
                  <a:pt x="391277" y="300162"/>
                </a:cubicBezTo>
                <a:cubicBezTo>
                  <a:pt x="380731" y="281359"/>
                  <a:pt x="371918" y="261587"/>
                  <a:pt x="360664" y="243174"/>
                </a:cubicBezTo>
                <a:cubicBezTo>
                  <a:pt x="343187" y="215192"/>
                  <a:pt x="326622" y="186632"/>
                  <a:pt x="306592" y="160363"/>
                </a:cubicBezTo>
                <a:cubicBezTo>
                  <a:pt x="300183" y="150644"/>
                  <a:pt x="294854" y="140256"/>
                  <a:pt x="287774" y="130984"/>
                </a:cubicBezTo>
                <a:cubicBezTo>
                  <a:pt x="280656" y="121545"/>
                  <a:pt x="272998" y="112515"/>
                  <a:pt x="265433" y="103449"/>
                </a:cubicBezTo>
                <a:cubicBezTo>
                  <a:pt x="246819" y="81796"/>
                  <a:pt x="225690" y="60498"/>
                  <a:pt x="198449" y="50202"/>
                </a:cubicBezTo>
                <a:cubicBezTo>
                  <a:pt x="188034" y="45976"/>
                  <a:pt x="176444" y="43705"/>
                  <a:pt x="165339" y="46348"/>
                </a:cubicBezTo>
                <a:cubicBezTo>
                  <a:pt x="148756" y="50649"/>
                  <a:pt x="152296" y="72562"/>
                  <a:pt x="154663" y="85520"/>
                </a:cubicBezTo>
                <a:cubicBezTo>
                  <a:pt x="162023" y="124338"/>
                  <a:pt x="178568" y="160661"/>
                  <a:pt x="200312" y="193465"/>
                </a:cubicBezTo>
                <a:cubicBezTo>
                  <a:pt x="209051" y="207763"/>
                  <a:pt x="216485" y="222843"/>
                  <a:pt x="225448" y="237030"/>
                </a:cubicBezTo>
                <a:cubicBezTo>
                  <a:pt x="237559" y="255704"/>
                  <a:pt x="251142" y="273446"/>
                  <a:pt x="264632" y="291152"/>
                </a:cubicBezTo>
                <a:cubicBezTo>
                  <a:pt x="283786" y="314554"/>
                  <a:pt x="301282" y="339241"/>
                  <a:pt x="322318" y="361061"/>
                </a:cubicBezTo>
                <a:cubicBezTo>
                  <a:pt x="331989" y="372287"/>
                  <a:pt x="340951" y="384072"/>
                  <a:pt x="350733" y="395187"/>
                </a:cubicBezTo>
                <a:cubicBezTo>
                  <a:pt x="356304" y="401759"/>
                  <a:pt x="362192" y="408443"/>
                  <a:pt x="364987" y="416727"/>
                </a:cubicBezTo>
                <a:cubicBezTo>
                  <a:pt x="334541" y="411701"/>
                  <a:pt x="303779" y="414177"/>
                  <a:pt x="273091" y="414624"/>
                </a:cubicBezTo>
                <a:cubicBezTo>
                  <a:pt x="233776" y="416020"/>
                  <a:pt x="194406" y="415834"/>
                  <a:pt x="155147" y="418477"/>
                </a:cubicBezTo>
                <a:cubicBezTo>
                  <a:pt x="135713" y="419520"/>
                  <a:pt x="116224" y="419669"/>
                  <a:pt x="96753" y="420339"/>
                </a:cubicBezTo>
                <a:cubicBezTo>
                  <a:pt x="66997" y="421140"/>
                  <a:pt x="35209" y="421475"/>
                  <a:pt x="8677" y="436611"/>
                </a:cubicBezTo>
                <a:cubicBezTo>
                  <a:pt x="-17185" y="456346"/>
                  <a:pt x="21142" y="483416"/>
                  <a:pt x="40650" y="488740"/>
                </a:cubicBezTo>
                <a:cubicBezTo>
                  <a:pt x="59357" y="494437"/>
                  <a:pt x="79089" y="495554"/>
                  <a:pt x="98486" y="496895"/>
                </a:cubicBezTo>
                <a:cubicBezTo>
                  <a:pt x="128186" y="498179"/>
                  <a:pt x="157979" y="497565"/>
                  <a:pt x="187661" y="496336"/>
                </a:cubicBezTo>
                <a:cubicBezTo>
                  <a:pt x="217622" y="494903"/>
                  <a:pt x="247602" y="493767"/>
                  <a:pt x="277507" y="491533"/>
                </a:cubicBezTo>
                <a:cubicBezTo>
                  <a:pt x="303425" y="489336"/>
                  <a:pt x="329399" y="486972"/>
                  <a:pt x="355428" y="488219"/>
                </a:cubicBezTo>
                <a:cubicBezTo>
                  <a:pt x="344491" y="495536"/>
                  <a:pt x="334988" y="504603"/>
                  <a:pt x="325430" y="513539"/>
                </a:cubicBezTo>
                <a:cubicBezTo>
                  <a:pt x="282761" y="545487"/>
                  <a:pt x="240074" y="577584"/>
                  <a:pt x="200815" y="613758"/>
                </a:cubicBezTo>
                <a:cubicBezTo>
                  <a:pt x="169457" y="639748"/>
                  <a:pt x="139813" y="668736"/>
                  <a:pt x="118925" y="704016"/>
                </a:cubicBezTo>
                <a:cubicBezTo>
                  <a:pt x="108063" y="721386"/>
                  <a:pt x="97312" y="741195"/>
                  <a:pt x="101821" y="762345"/>
                </a:cubicBezTo>
                <a:cubicBezTo>
                  <a:pt x="104429" y="778970"/>
                  <a:pt x="120323" y="775005"/>
                  <a:pt x="132117" y="771635"/>
                </a:cubicBezTo>
                <a:cubicBezTo>
                  <a:pt x="150303" y="765529"/>
                  <a:pt x="167892" y="757337"/>
                  <a:pt x="184251" y="747302"/>
                </a:cubicBezTo>
                <a:cubicBezTo>
                  <a:pt x="230385" y="718109"/>
                  <a:pt x="273557" y="684207"/>
                  <a:pt x="311828" y="645259"/>
                </a:cubicBezTo>
                <a:cubicBezTo>
                  <a:pt x="334057" y="625543"/>
                  <a:pt x="353397" y="602922"/>
                  <a:pt x="375253" y="582815"/>
                </a:cubicBezTo>
                <a:cubicBezTo>
                  <a:pt x="399606" y="558501"/>
                  <a:pt x="426828" y="536830"/>
                  <a:pt x="452634" y="513949"/>
                </a:cubicBezTo>
                <a:cubicBezTo>
                  <a:pt x="452541" y="565594"/>
                  <a:pt x="452597" y="617258"/>
                  <a:pt x="454311" y="668884"/>
                </a:cubicBezTo>
                <a:cubicBezTo>
                  <a:pt x="454535" y="708670"/>
                  <a:pt x="461392" y="748009"/>
                  <a:pt x="471174" y="786473"/>
                </a:cubicBezTo>
                <a:cubicBezTo>
                  <a:pt x="476149" y="801963"/>
                  <a:pt x="484682" y="839180"/>
                  <a:pt x="500893" y="844504"/>
                </a:cubicBezTo>
                <a:cubicBezTo>
                  <a:pt x="523326" y="850928"/>
                  <a:pt x="542387" y="739985"/>
                  <a:pt x="547139" y="721349"/>
                </a:cubicBezTo>
                <a:cubicBezTo>
                  <a:pt x="554834" y="683704"/>
                  <a:pt x="561169" y="645780"/>
                  <a:pt x="563926" y="607428"/>
                </a:cubicBezTo>
                <a:cubicBezTo>
                  <a:pt x="566460" y="574195"/>
                  <a:pt x="568007" y="541074"/>
                  <a:pt x="571379" y="507842"/>
                </a:cubicBezTo>
                <a:cubicBezTo>
                  <a:pt x="582633" y="519366"/>
                  <a:pt x="595061" y="529625"/>
                  <a:pt x="606576" y="540870"/>
                </a:cubicBezTo>
                <a:cubicBezTo>
                  <a:pt x="616768" y="551184"/>
                  <a:pt x="626755" y="561703"/>
                  <a:pt x="637283" y="571700"/>
                </a:cubicBezTo>
                <a:cubicBezTo>
                  <a:pt x="649972" y="584621"/>
                  <a:pt x="661300" y="598808"/>
                  <a:pt x="674641" y="611114"/>
                </a:cubicBezTo>
                <a:cubicBezTo>
                  <a:pt x="683305" y="619678"/>
                  <a:pt x="690069" y="628857"/>
                  <a:pt x="698528" y="638110"/>
                </a:cubicBezTo>
                <a:cubicBezTo>
                  <a:pt x="708608" y="648777"/>
                  <a:pt x="719378" y="658756"/>
                  <a:pt x="730222" y="668624"/>
                </a:cubicBezTo>
                <a:cubicBezTo>
                  <a:pt x="749525" y="683890"/>
                  <a:pt x="780437" y="709434"/>
                  <a:pt x="806336" y="699771"/>
                </a:cubicBezTo>
                <a:cubicBezTo>
                  <a:pt x="826291" y="690276"/>
                  <a:pt x="818838" y="670467"/>
                  <a:pt x="810882" y="655145"/>
                </a:cubicBezTo>
                <a:cubicBezTo>
                  <a:pt x="803373" y="640418"/>
                  <a:pt x="796069" y="625226"/>
                  <a:pt x="786939" y="611207"/>
                </a:cubicBezTo>
                <a:cubicBezTo>
                  <a:pt x="779561" y="600372"/>
                  <a:pt x="771325" y="590151"/>
                  <a:pt x="763760" y="579427"/>
                </a:cubicBezTo>
                <a:cubicBezTo>
                  <a:pt x="746171" y="555782"/>
                  <a:pt x="724259" y="535768"/>
                  <a:pt x="701845" y="516797"/>
                </a:cubicBezTo>
                <a:cubicBezTo>
                  <a:pt x="694466" y="510113"/>
                  <a:pt x="687684" y="502834"/>
                  <a:pt x="680231" y="496243"/>
                </a:cubicBezTo>
                <a:cubicBezTo>
                  <a:pt x="672498" y="489187"/>
                  <a:pt x="663201" y="484105"/>
                  <a:pt x="655487" y="477048"/>
                </a:cubicBezTo>
                <a:cubicBezTo>
                  <a:pt x="686100" y="476844"/>
                  <a:pt x="716564" y="481237"/>
                  <a:pt x="747177" y="479636"/>
                </a:cubicBezTo>
                <a:cubicBezTo>
                  <a:pt x="771046" y="478687"/>
                  <a:pt x="794989" y="479729"/>
                  <a:pt x="818689" y="476267"/>
                </a:cubicBezTo>
                <a:cubicBezTo>
                  <a:pt x="833353" y="474852"/>
                  <a:pt x="848203" y="474758"/>
                  <a:pt x="862643" y="471482"/>
                </a:cubicBezTo>
                <a:cubicBezTo>
                  <a:pt x="876487" y="468484"/>
                  <a:pt x="889698" y="463197"/>
                  <a:pt x="903188" y="458934"/>
                </a:cubicBezTo>
                <a:cubicBezTo>
                  <a:pt x="910380" y="456550"/>
                  <a:pt x="917889" y="454037"/>
                  <a:pt x="923292" y="448470"/>
                </a:cubicBezTo>
                <a:cubicBezTo>
                  <a:pt x="943546" y="430020"/>
                  <a:pt x="923553" y="404291"/>
                  <a:pt x="901678" y="40017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6" name="Google Shape;2116;p35"/>
          <p:cNvSpPr/>
          <p:nvPr/>
        </p:nvSpPr>
        <p:spPr>
          <a:xfrm>
            <a:off x="8065967" y="514354"/>
            <a:ext cx="465847" cy="422386"/>
          </a:xfrm>
          <a:custGeom>
            <a:rect b="b" l="l" r="r" t="t"/>
            <a:pathLst>
              <a:path extrusionOk="0" h="844772" w="931694">
                <a:moveTo>
                  <a:pt x="500893" y="844504"/>
                </a:moveTo>
                <a:cubicBezTo>
                  <a:pt x="484682" y="839180"/>
                  <a:pt x="476149" y="801963"/>
                  <a:pt x="471174" y="786473"/>
                </a:cubicBezTo>
                <a:cubicBezTo>
                  <a:pt x="461392" y="748009"/>
                  <a:pt x="454535" y="708670"/>
                  <a:pt x="454311" y="668884"/>
                </a:cubicBezTo>
                <a:cubicBezTo>
                  <a:pt x="452597" y="617258"/>
                  <a:pt x="452541" y="565594"/>
                  <a:pt x="452634" y="513949"/>
                </a:cubicBezTo>
                <a:cubicBezTo>
                  <a:pt x="426828" y="536830"/>
                  <a:pt x="399606" y="558501"/>
                  <a:pt x="375253" y="582815"/>
                </a:cubicBezTo>
                <a:cubicBezTo>
                  <a:pt x="353397" y="602922"/>
                  <a:pt x="334057" y="625543"/>
                  <a:pt x="311828" y="645259"/>
                </a:cubicBezTo>
                <a:cubicBezTo>
                  <a:pt x="273557" y="684207"/>
                  <a:pt x="230385" y="718109"/>
                  <a:pt x="184251" y="747302"/>
                </a:cubicBezTo>
                <a:cubicBezTo>
                  <a:pt x="167892" y="757337"/>
                  <a:pt x="150303" y="765529"/>
                  <a:pt x="132117" y="771635"/>
                </a:cubicBezTo>
                <a:cubicBezTo>
                  <a:pt x="120323" y="775005"/>
                  <a:pt x="104429" y="778970"/>
                  <a:pt x="101821" y="762345"/>
                </a:cubicBezTo>
                <a:cubicBezTo>
                  <a:pt x="97312" y="741195"/>
                  <a:pt x="108063" y="721386"/>
                  <a:pt x="118925" y="704016"/>
                </a:cubicBezTo>
                <a:cubicBezTo>
                  <a:pt x="139813" y="668736"/>
                  <a:pt x="169457" y="639748"/>
                  <a:pt x="200815" y="613758"/>
                </a:cubicBezTo>
                <a:cubicBezTo>
                  <a:pt x="240074" y="577584"/>
                  <a:pt x="282761" y="545487"/>
                  <a:pt x="325430" y="513539"/>
                </a:cubicBezTo>
                <a:cubicBezTo>
                  <a:pt x="334988" y="504603"/>
                  <a:pt x="344491" y="495536"/>
                  <a:pt x="355428" y="488219"/>
                </a:cubicBezTo>
                <a:cubicBezTo>
                  <a:pt x="329399" y="486972"/>
                  <a:pt x="303425" y="489336"/>
                  <a:pt x="277507" y="491533"/>
                </a:cubicBezTo>
                <a:cubicBezTo>
                  <a:pt x="247602" y="493767"/>
                  <a:pt x="217622" y="494903"/>
                  <a:pt x="187661" y="496336"/>
                </a:cubicBezTo>
                <a:cubicBezTo>
                  <a:pt x="157979" y="497565"/>
                  <a:pt x="128186" y="498179"/>
                  <a:pt x="98486" y="496895"/>
                </a:cubicBezTo>
                <a:cubicBezTo>
                  <a:pt x="79089" y="495554"/>
                  <a:pt x="59357" y="494437"/>
                  <a:pt x="40650" y="488740"/>
                </a:cubicBezTo>
                <a:cubicBezTo>
                  <a:pt x="21142" y="483416"/>
                  <a:pt x="-17185" y="456346"/>
                  <a:pt x="8677" y="436611"/>
                </a:cubicBezTo>
                <a:cubicBezTo>
                  <a:pt x="35209" y="421475"/>
                  <a:pt x="66997" y="421140"/>
                  <a:pt x="96753" y="420339"/>
                </a:cubicBezTo>
                <a:cubicBezTo>
                  <a:pt x="116224" y="419669"/>
                  <a:pt x="135713" y="419520"/>
                  <a:pt x="155147" y="418477"/>
                </a:cubicBezTo>
                <a:cubicBezTo>
                  <a:pt x="194406" y="415834"/>
                  <a:pt x="233776" y="416020"/>
                  <a:pt x="273091" y="414624"/>
                </a:cubicBezTo>
                <a:cubicBezTo>
                  <a:pt x="303779" y="414177"/>
                  <a:pt x="334541" y="411701"/>
                  <a:pt x="364987" y="416727"/>
                </a:cubicBezTo>
                <a:cubicBezTo>
                  <a:pt x="362192" y="408443"/>
                  <a:pt x="356304" y="401759"/>
                  <a:pt x="350733" y="395187"/>
                </a:cubicBezTo>
                <a:cubicBezTo>
                  <a:pt x="340951" y="384072"/>
                  <a:pt x="331989" y="372287"/>
                  <a:pt x="322318" y="361061"/>
                </a:cubicBezTo>
                <a:cubicBezTo>
                  <a:pt x="301282" y="339241"/>
                  <a:pt x="283786" y="314554"/>
                  <a:pt x="264632" y="291152"/>
                </a:cubicBezTo>
                <a:cubicBezTo>
                  <a:pt x="251142" y="273446"/>
                  <a:pt x="237559" y="255704"/>
                  <a:pt x="225448" y="237030"/>
                </a:cubicBezTo>
                <a:cubicBezTo>
                  <a:pt x="216485" y="222843"/>
                  <a:pt x="209051" y="207763"/>
                  <a:pt x="200312" y="193465"/>
                </a:cubicBezTo>
                <a:cubicBezTo>
                  <a:pt x="178568" y="160661"/>
                  <a:pt x="162023" y="124338"/>
                  <a:pt x="154663" y="85520"/>
                </a:cubicBezTo>
                <a:cubicBezTo>
                  <a:pt x="152296" y="72562"/>
                  <a:pt x="148756" y="50649"/>
                  <a:pt x="165339" y="46348"/>
                </a:cubicBezTo>
                <a:cubicBezTo>
                  <a:pt x="176444" y="43705"/>
                  <a:pt x="188034" y="45976"/>
                  <a:pt x="198449" y="50202"/>
                </a:cubicBezTo>
                <a:cubicBezTo>
                  <a:pt x="225690" y="60498"/>
                  <a:pt x="246819" y="81796"/>
                  <a:pt x="265433" y="103449"/>
                </a:cubicBezTo>
                <a:cubicBezTo>
                  <a:pt x="272998" y="112515"/>
                  <a:pt x="280656" y="121545"/>
                  <a:pt x="287774" y="130984"/>
                </a:cubicBezTo>
                <a:cubicBezTo>
                  <a:pt x="294854" y="140256"/>
                  <a:pt x="300183" y="150644"/>
                  <a:pt x="306592" y="160363"/>
                </a:cubicBezTo>
                <a:cubicBezTo>
                  <a:pt x="326622" y="186632"/>
                  <a:pt x="343187" y="215192"/>
                  <a:pt x="360664" y="243174"/>
                </a:cubicBezTo>
                <a:cubicBezTo>
                  <a:pt x="371918" y="261587"/>
                  <a:pt x="380731" y="281359"/>
                  <a:pt x="391277" y="300162"/>
                </a:cubicBezTo>
                <a:cubicBezTo>
                  <a:pt x="401208" y="316825"/>
                  <a:pt x="410935" y="333656"/>
                  <a:pt x="421313" y="349983"/>
                </a:cubicBezTo>
                <a:cubicBezTo>
                  <a:pt x="423437" y="314312"/>
                  <a:pt x="429549" y="278938"/>
                  <a:pt x="435399" y="243732"/>
                </a:cubicBezTo>
                <a:cubicBezTo>
                  <a:pt x="438343" y="224500"/>
                  <a:pt x="440654" y="205175"/>
                  <a:pt x="444865" y="186167"/>
                </a:cubicBezTo>
                <a:cubicBezTo>
                  <a:pt x="455522" y="135825"/>
                  <a:pt x="462957" y="83528"/>
                  <a:pt x="486136" y="37040"/>
                </a:cubicBezTo>
                <a:cubicBezTo>
                  <a:pt x="494446" y="21066"/>
                  <a:pt x="508457" y="7344"/>
                  <a:pt x="525916" y="1983"/>
                </a:cubicBezTo>
                <a:cubicBezTo>
                  <a:pt x="543952" y="-4403"/>
                  <a:pt x="566665" y="4906"/>
                  <a:pt x="566889" y="26037"/>
                </a:cubicBezTo>
                <a:cubicBezTo>
                  <a:pt x="569386" y="55266"/>
                  <a:pt x="566237" y="84477"/>
                  <a:pt x="562809" y="113502"/>
                </a:cubicBezTo>
                <a:cubicBezTo>
                  <a:pt x="555281" y="189257"/>
                  <a:pt x="537245" y="263951"/>
                  <a:pt x="532065" y="339967"/>
                </a:cubicBezTo>
                <a:cubicBezTo>
                  <a:pt x="540841" y="332241"/>
                  <a:pt x="550138" y="325129"/>
                  <a:pt x="558094" y="316490"/>
                </a:cubicBezTo>
                <a:cubicBezTo>
                  <a:pt x="564746" y="309378"/>
                  <a:pt x="571193" y="302043"/>
                  <a:pt x="578143" y="295210"/>
                </a:cubicBezTo>
                <a:cubicBezTo>
                  <a:pt x="592434" y="281917"/>
                  <a:pt x="604620" y="266632"/>
                  <a:pt x="618501" y="252967"/>
                </a:cubicBezTo>
                <a:cubicBezTo>
                  <a:pt x="644531" y="228578"/>
                  <a:pt x="670505" y="204077"/>
                  <a:pt x="697708" y="181010"/>
                </a:cubicBezTo>
                <a:cubicBezTo>
                  <a:pt x="719955" y="162709"/>
                  <a:pt x="741644" y="143570"/>
                  <a:pt x="766015" y="128061"/>
                </a:cubicBezTo>
                <a:cubicBezTo>
                  <a:pt x="782915" y="118026"/>
                  <a:pt x="802050" y="108550"/>
                  <a:pt x="822248" y="110840"/>
                </a:cubicBezTo>
                <a:cubicBezTo>
                  <a:pt x="833614" y="112366"/>
                  <a:pt x="843452" y="121191"/>
                  <a:pt x="847383" y="131766"/>
                </a:cubicBezTo>
                <a:cubicBezTo>
                  <a:pt x="852544" y="146902"/>
                  <a:pt x="843769" y="162113"/>
                  <a:pt x="836465" y="174978"/>
                </a:cubicBezTo>
                <a:cubicBezTo>
                  <a:pt x="825509" y="192385"/>
                  <a:pt x="811478" y="208098"/>
                  <a:pt x="795566" y="221131"/>
                </a:cubicBezTo>
                <a:cubicBezTo>
                  <a:pt x="783660" y="230179"/>
                  <a:pt x="772890" y="240530"/>
                  <a:pt x="761897" y="250640"/>
                </a:cubicBezTo>
                <a:cubicBezTo>
                  <a:pt x="749730" y="261084"/>
                  <a:pt x="738178" y="272180"/>
                  <a:pt x="726495" y="283146"/>
                </a:cubicBezTo>
                <a:cubicBezTo>
                  <a:pt x="714179" y="294186"/>
                  <a:pt x="701584" y="304910"/>
                  <a:pt x="689771" y="316471"/>
                </a:cubicBezTo>
                <a:cubicBezTo>
                  <a:pt x="666349" y="337640"/>
                  <a:pt x="642873" y="358789"/>
                  <a:pt x="620308" y="380833"/>
                </a:cubicBezTo>
                <a:cubicBezTo>
                  <a:pt x="681815" y="378133"/>
                  <a:pt x="743376" y="381615"/>
                  <a:pt x="804547" y="388149"/>
                </a:cubicBezTo>
                <a:cubicBezTo>
                  <a:pt x="836949" y="391668"/>
                  <a:pt x="869780" y="393027"/>
                  <a:pt x="901678" y="400176"/>
                </a:cubicBezTo>
                <a:cubicBezTo>
                  <a:pt x="923553" y="404291"/>
                  <a:pt x="943546" y="430020"/>
                  <a:pt x="923292" y="448470"/>
                </a:cubicBezTo>
                <a:cubicBezTo>
                  <a:pt x="917889" y="454037"/>
                  <a:pt x="910380" y="456550"/>
                  <a:pt x="903188" y="458934"/>
                </a:cubicBezTo>
                <a:cubicBezTo>
                  <a:pt x="889698" y="463197"/>
                  <a:pt x="876487" y="468484"/>
                  <a:pt x="862643" y="471482"/>
                </a:cubicBezTo>
                <a:cubicBezTo>
                  <a:pt x="848203" y="474758"/>
                  <a:pt x="833353" y="474852"/>
                  <a:pt x="818689" y="476267"/>
                </a:cubicBezTo>
                <a:cubicBezTo>
                  <a:pt x="794989" y="479729"/>
                  <a:pt x="771046" y="478687"/>
                  <a:pt x="747177" y="479636"/>
                </a:cubicBezTo>
                <a:cubicBezTo>
                  <a:pt x="716564" y="481237"/>
                  <a:pt x="686100" y="476844"/>
                  <a:pt x="655487" y="477048"/>
                </a:cubicBezTo>
                <a:cubicBezTo>
                  <a:pt x="663201" y="484105"/>
                  <a:pt x="672498" y="489187"/>
                  <a:pt x="680231" y="496243"/>
                </a:cubicBezTo>
                <a:cubicBezTo>
                  <a:pt x="687684" y="502834"/>
                  <a:pt x="694466" y="510113"/>
                  <a:pt x="701845" y="516797"/>
                </a:cubicBezTo>
                <a:cubicBezTo>
                  <a:pt x="724259" y="535768"/>
                  <a:pt x="746171" y="555782"/>
                  <a:pt x="763760" y="579427"/>
                </a:cubicBezTo>
                <a:cubicBezTo>
                  <a:pt x="771325" y="590151"/>
                  <a:pt x="779561" y="600372"/>
                  <a:pt x="786939" y="611207"/>
                </a:cubicBezTo>
                <a:cubicBezTo>
                  <a:pt x="796069" y="625226"/>
                  <a:pt x="803373" y="640418"/>
                  <a:pt x="810882" y="655145"/>
                </a:cubicBezTo>
                <a:cubicBezTo>
                  <a:pt x="818838" y="670467"/>
                  <a:pt x="826291" y="690276"/>
                  <a:pt x="806336" y="699771"/>
                </a:cubicBezTo>
                <a:cubicBezTo>
                  <a:pt x="780437" y="709434"/>
                  <a:pt x="749525" y="683890"/>
                  <a:pt x="730222" y="668624"/>
                </a:cubicBezTo>
                <a:cubicBezTo>
                  <a:pt x="719378" y="658756"/>
                  <a:pt x="708608" y="648777"/>
                  <a:pt x="698528" y="638110"/>
                </a:cubicBezTo>
                <a:cubicBezTo>
                  <a:pt x="690069" y="628857"/>
                  <a:pt x="683305" y="619678"/>
                  <a:pt x="674641" y="611114"/>
                </a:cubicBezTo>
                <a:cubicBezTo>
                  <a:pt x="661300" y="598808"/>
                  <a:pt x="649972" y="584621"/>
                  <a:pt x="637283" y="571700"/>
                </a:cubicBezTo>
                <a:cubicBezTo>
                  <a:pt x="626755" y="561703"/>
                  <a:pt x="616768" y="551184"/>
                  <a:pt x="606576" y="540870"/>
                </a:cubicBezTo>
                <a:cubicBezTo>
                  <a:pt x="595061" y="529625"/>
                  <a:pt x="582633" y="519366"/>
                  <a:pt x="571379" y="507842"/>
                </a:cubicBezTo>
                <a:cubicBezTo>
                  <a:pt x="568007" y="541074"/>
                  <a:pt x="566460" y="574195"/>
                  <a:pt x="563926" y="607428"/>
                </a:cubicBezTo>
                <a:cubicBezTo>
                  <a:pt x="561169" y="645780"/>
                  <a:pt x="554834" y="683704"/>
                  <a:pt x="547139" y="721349"/>
                </a:cubicBezTo>
                <a:cubicBezTo>
                  <a:pt x="542387" y="739985"/>
                  <a:pt x="523326" y="850928"/>
                  <a:pt x="500893" y="844504"/>
                </a:cubicBezTo>
                <a:close/>
                <a:moveTo>
                  <a:pt x="502644" y="834861"/>
                </a:moveTo>
                <a:cubicBezTo>
                  <a:pt x="507358" y="828940"/>
                  <a:pt x="510861" y="822238"/>
                  <a:pt x="513302" y="815089"/>
                </a:cubicBezTo>
                <a:cubicBezTo>
                  <a:pt x="518482" y="800213"/>
                  <a:pt x="522842" y="785077"/>
                  <a:pt x="526382" y="769736"/>
                </a:cubicBezTo>
                <a:cubicBezTo>
                  <a:pt x="538903" y="717495"/>
                  <a:pt x="549691" y="664584"/>
                  <a:pt x="553958" y="610965"/>
                </a:cubicBezTo>
                <a:cubicBezTo>
                  <a:pt x="557126" y="573916"/>
                  <a:pt x="558132" y="536699"/>
                  <a:pt x="562734" y="499799"/>
                </a:cubicBezTo>
                <a:cubicBezTo>
                  <a:pt x="563442" y="495256"/>
                  <a:pt x="568342" y="491849"/>
                  <a:pt x="572367" y="495145"/>
                </a:cubicBezTo>
                <a:cubicBezTo>
                  <a:pt x="577193" y="499930"/>
                  <a:pt x="581851" y="504900"/>
                  <a:pt x="586844" y="509518"/>
                </a:cubicBezTo>
                <a:cubicBezTo>
                  <a:pt x="600111" y="521805"/>
                  <a:pt x="613713" y="533720"/>
                  <a:pt x="625991" y="547014"/>
                </a:cubicBezTo>
                <a:cubicBezTo>
                  <a:pt x="635233" y="556602"/>
                  <a:pt x="645220" y="565426"/>
                  <a:pt x="654052" y="575405"/>
                </a:cubicBezTo>
                <a:cubicBezTo>
                  <a:pt x="663387" y="586595"/>
                  <a:pt x="673765" y="596760"/>
                  <a:pt x="684088" y="607037"/>
                </a:cubicBezTo>
                <a:cubicBezTo>
                  <a:pt x="691094" y="614223"/>
                  <a:pt x="697280" y="622191"/>
                  <a:pt x="703875" y="629750"/>
                </a:cubicBezTo>
                <a:cubicBezTo>
                  <a:pt x="716918" y="643341"/>
                  <a:pt x="730390" y="656690"/>
                  <a:pt x="745165" y="668419"/>
                </a:cubicBezTo>
                <a:cubicBezTo>
                  <a:pt x="760425" y="678770"/>
                  <a:pt x="785691" y="699492"/>
                  <a:pt x="804566" y="689736"/>
                </a:cubicBezTo>
                <a:cubicBezTo>
                  <a:pt x="808348" y="687018"/>
                  <a:pt x="810770" y="682736"/>
                  <a:pt x="809242" y="678082"/>
                </a:cubicBezTo>
                <a:cubicBezTo>
                  <a:pt x="808050" y="671658"/>
                  <a:pt x="805386" y="665682"/>
                  <a:pt x="802497" y="659855"/>
                </a:cubicBezTo>
                <a:cubicBezTo>
                  <a:pt x="794858" y="644830"/>
                  <a:pt x="787517" y="629583"/>
                  <a:pt x="778238" y="615470"/>
                </a:cubicBezTo>
                <a:cubicBezTo>
                  <a:pt x="766928" y="600260"/>
                  <a:pt x="756289" y="584491"/>
                  <a:pt x="743917" y="570137"/>
                </a:cubicBezTo>
                <a:cubicBezTo>
                  <a:pt x="730483" y="555410"/>
                  <a:pt x="716080" y="541186"/>
                  <a:pt x="700764" y="528601"/>
                </a:cubicBezTo>
                <a:cubicBezTo>
                  <a:pt x="691280" y="520670"/>
                  <a:pt x="682895" y="511547"/>
                  <a:pt x="673709" y="503281"/>
                </a:cubicBezTo>
                <a:cubicBezTo>
                  <a:pt x="666536" y="497025"/>
                  <a:pt x="658412" y="492036"/>
                  <a:pt x="651071" y="486004"/>
                </a:cubicBezTo>
                <a:cubicBezTo>
                  <a:pt x="645947" y="481908"/>
                  <a:pt x="635848" y="471873"/>
                  <a:pt x="646226" y="467796"/>
                </a:cubicBezTo>
                <a:cubicBezTo>
                  <a:pt x="657555" y="466772"/>
                  <a:pt x="669051" y="467870"/>
                  <a:pt x="680436" y="468038"/>
                </a:cubicBezTo>
                <a:cubicBezTo>
                  <a:pt x="704453" y="469248"/>
                  <a:pt x="728415" y="471389"/>
                  <a:pt x="752469" y="469788"/>
                </a:cubicBezTo>
                <a:cubicBezTo>
                  <a:pt x="771940" y="469117"/>
                  <a:pt x="791504" y="470048"/>
                  <a:pt x="810864" y="467442"/>
                </a:cubicBezTo>
                <a:cubicBezTo>
                  <a:pt x="826384" y="465468"/>
                  <a:pt x="842110" y="465636"/>
                  <a:pt x="857519" y="462732"/>
                </a:cubicBezTo>
                <a:cubicBezTo>
                  <a:pt x="873264" y="459529"/>
                  <a:pt x="888207" y="453497"/>
                  <a:pt x="903486" y="448694"/>
                </a:cubicBezTo>
                <a:cubicBezTo>
                  <a:pt x="923888" y="442476"/>
                  <a:pt x="929217" y="425850"/>
                  <a:pt x="909728" y="413376"/>
                </a:cubicBezTo>
                <a:cubicBezTo>
                  <a:pt x="896443" y="407028"/>
                  <a:pt x="881276" y="406283"/>
                  <a:pt x="866892" y="404105"/>
                </a:cubicBezTo>
                <a:cubicBezTo>
                  <a:pt x="857519" y="402988"/>
                  <a:pt x="848129" y="401852"/>
                  <a:pt x="838719" y="400940"/>
                </a:cubicBezTo>
                <a:cubicBezTo>
                  <a:pt x="805292" y="397998"/>
                  <a:pt x="771772" y="394535"/>
                  <a:pt x="738346" y="391836"/>
                </a:cubicBezTo>
                <a:cubicBezTo>
                  <a:pt x="704975" y="390160"/>
                  <a:pt x="671548" y="388801"/>
                  <a:pt x="638140" y="389844"/>
                </a:cubicBezTo>
                <a:cubicBezTo>
                  <a:pt x="630538" y="389471"/>
                  <a:pt x="611402" y="393511"/>
                  <a:pt x="607471" y="386008"/>
                </a:cubicBezTo>
                <a:cubicBezTo>
                  <a:pt x="605514" y="381577"/>
                  <a:pt x="609856" y="378207"/>
                  <a:pt x="612446" y="375173"/>
                </a:cubicBezTo>
                <a:cubicBezTo>
                  <a:pt x="618445" y="368750"/>
                  <a:pt x="624948" y="362848"/>
                  <a:pt x="631469" y="356983"/>
                </a:cubicBezTo>
                <a:cubicBezTo>
                  <a:pt x="638662" y="350579"/>
                  <a:pt x="645630" y="343914"/>
                  <a:pt x="652487" y="337156"/>
                </a:cubicBezTo>
                <a:cubicBezTo>
                  <a:pt x="665996" y="324421"/>
                  <a:pt x="680194" y="312860"/>
                  <a:pt x="693348" y="299809"/>
                </a:cubicBezTo>
                <a:cubicBezTo>
                  <a:pt x="706596" y="287577"/>
                  <a:pt x="720570" y="276183"/>
                  <a:pt x="733333" y="263430"/>
                </a:cubicBezTo>
                <a:cubicBezTo>
                  <a:pt x="746488" y="251328"/>
                  <a:pt x="759904" y="239543"/>
                  <a:pt x="772965" y="227349"/>
                </a:cubicBezTo>
                <a:cubicBezTo>
                  <a:pt x="789212" y="213926"/>
                  <a:pt x="805721" y="200800"/>
                  <a:pt x="818521" y="183840"/>
                </a:cubicBezTo>
                <a:cubicBezTo>
                  <a:pt x="828285" y="170621"/>
                  <a:pt x="838663" y="156490"/>
                  <a:pt x="839353" y="139697"/>
                </a:cubicBezTo>
                <a:cubicBezTo>
                  <a:pt x="834788" y="113726"/>
                  <a:pt x="806783" y="118268"/>
                  <a:pt x="788691" y="126888"/>
                </a:cubicBezTo>
                <a:cubicBezTo>
                  <a:pt x="767226" y="136532"/>
                  <a:pt x="748873" y="151463"/>
                  <a:pt x="730706" y="166097"/>
                </a:cubicBezTo>
                <a:cubicBezTo>
                  <a:pt x="710490" y="182648"/>
                  <a:pt x="690125" y="200093"/>
                  <a:pt x="670691" y="217407"/>
                </a:cubicBezTo>
                <a:cubicBezTo>
                  <a:pt x="663014" y="224109"/>
                  <a:pt x="655580" y="231128"/>
                  <a:pt x="648332" y="238296"/>
                </a:cubicBezTo>
                <a:cubicBezTo>
                  <a:pt x="634302" y="251682"/>
                  <a:pt x="619451" y="264212"/>
                  <a:pt x="607042" y="279199"/>
                </a:cubicBezTo>
                <a:cubicBezTo>
                  <a:pt x="597260" y="290500"/>
                  <a:pt x="586025" y="300386"/>
                  <a:pt x="575870" y="311333"/>
                </a:cubicBezTo>
                <a:cubicBezTo>
                  <a:pt x="565361" y="323379"/>
                  <a:pt x="553977" y="334549"/>
                  <a:pt x="541418" y="344454"/>
                </a:cubicBezTo>
                <a:cubicBezTo>
                  <a:pt x="537189" y="347842"/>
                  <a:pt x="533760" y="352273"/>
                  <a:pt x="529214" y="355178"/>
                </a:cubicBezTo>
                <a:cubicBezTo>
                  <a:pt x="526456" y="356760"/>
                  <a:pt x="522730" y="355159"/>
                  <a:pt x="521873" y="352124"/>
                </a:cubicBezTo>
                <a:cubicBezTo>
                  <a:pt x="521407" y="349592"/>
                  <a:pt x="522134" y="346762"/>
                  <a:pt x="522171" y="344268"/>
                </a:cubicBezTo>
                <a:cubicBezTo>
                  <a:pt x="522898" y="331049"/>
                  <a:pt x="524071" y="317886"/>
                  <a:pt x="525711" y="304761"/>
                </a:cubicBezTo>
                <a:cubicBezTo>
                  <a:pt x="530705" y="262164"/>
                  <a:pt x="537915" y="219827"/>
                  <a:pt x="544530" y="177454"/>
                </a:cubicBezTo>
                <a:cubicBezTo>
                  <a:pt x="548070" y="158445"/>
                  <a:pt x="550530" y="139306"/>
                  <a:pt x="552467" y="120074"/>
                </a:cubicBezTo>
                <a:cubicBezTo>
                  <a:pt x="554703" y="96988"/>
                  <a:pt x="558355" y="73958"/>
                  <a:pt x="558076" y="50686"/>
                </a:cubicBezTo>
                <a:cubicBezTo>
                  <a:pt x="557722" y="40223"/>
                  <a:pt x="558784" y="28978"/>
                  <a:pt x="555654" y="18925"/>
                </a:cubicBezTo>
                <a:cubicBezTo>
                  <a:pt x="545294" y="1964"/>
                  <a:pt x="521183" y="11329"/>
                  <a:pt x="509575" y="22257"/>
                </a:cubicBezTo>
                <a:cubicBezTo>
                  <a:pt x="486750" y="42420"/>
                  <a:pt x="476838" y="87810"/>
                  <a:pt x="469012" y="116909"/>
                </a:cubicBezTo>
                <a:cubicBezTo>
                  <a:pt x="461392" y="152171"/>
                  <a:pt x="453286" y="187396"/>
                  <a:pt x="447678" y="223030"/>
                </a:cubicBezTo>
                <a:cubicBezTo>
                  <a:pt x="445386" y="242057"/>
                  <a:pt x="441008" y="260730"/>
                  <a:pt x="438380" y="279702"/>
                </a:cubicBezTo>
                <a:cubicBezTo>
                  <a:pt x="435604" y="297724"/>
                  <a:pt x="432343" y="315690"/>
                  <a:pt x="430182" y="333823"/>
                </a:cubicBezTo>
                <a:cubicBezTo>
                  <a:pt x="429455" y="339557"/>
                  <a:pt x="428729" y="345292"/>
                  <a:pt x="428282" y="351044"/>
                </a:cubicBezTo>
                <a:cubicBezTo>
                  <a:pt x="427890" y="353427"/>
                  <a:pt x="428859" y="356667"/>
                  <a:pt x="426157" y="357896"/>
                </a:cubicBezTo>
                <a:cubicBezTo>
                  <a:pt x="425971" y="361675"/>
                  <a:pt x="421406" y="363667"/>
                  <a:pt x="418462" y="361377"/>
                </a:cubicBezTo>
                <a:cubicBezTo>
                  <a:pt x="410189" y="353372"/>
                  <a:pt x="405904" y="342145"/>
                  <a:pt x="399513" y="332669"/>
                </a:cubicBezTo>
                <a:cubicBezTo>
                  <a:pt x="389116" y="315671"/>
                  <a:pt x="378775" y="298617"/>
                  <a:pt x="370204" y="280595"/>
                </a:cubicBezTo>
                <a:cubicBezTo>
                  <a:pt x="354105" y="248983"/>
                  <a:pt x="334634" y="219139"/>
                  <a:pt x="315592" y="189276"/>
                </a:cubicBezTo>
                <a:cubicBezTo>
                  <a:pt x="304412" y="174233"/>
                  <a:pt x="293829" y="158855"/>
                  <a:pt x="284345" y="142676"/>
                </a:cubicBezTo>
                <a:cubicBezTo>
                  <a:pt x="266309" y="118417"/>
                  <a:pt x="247136" y="94400"/>
                  <a:pt x="223417" y="75429"/>
                </a:cubicBezTo>
                <a:cubicBezTo>
                  <a:pt x="208529" y="64203"/>
                  <a:pt x="183469" y="49476"/>
                  <a:pt x="164911" y="56886"/>
                </a:cubicBezTo>
                <a:cubicBezTo>
                  <a:pt x="159936" y="65878"/>
                  <a:pt x="163047" y="76565"/>
                  <a:pt x="164575" y="86097"/>
                </a:cubicBezTo>
                <a:cubicBezTo>
                  <a:pt x="169457" y="109239"/>
                  <a:pt x="177227" y="131692"/>
                  <a:pt x="187680" y="152897"/>
                </a:cubicBezTo>
                <a:cubicBezTo>
                  <a:pt x="195133" y="167903"/>
                  <a:pt x="204821" y="181624"/>
                  <a:pt x="213113" y="196164"/>
                </a:cubicBezTo>
                <a:cubicBezTo>
                  <a:pt x="225653" y="219101"/>
                  <a:pt x="238826" y="241647"/>
                  <a:pt x="255055" y="262220"/>
                </a:cubicBezTo>
                <a:cubicBezTo>
                  <a:pt x="266775" y="278901"/>
                  <a:pt x="279929" y="294447"/>
                  <a:pt x="292469" y="310495"/>
                </a:cubicBezTo>
                <a:cubicBezTo>
                  <a:pt x="299382" y="319581"/>
                  <a:pt x="306127" y="328852"/>
                  <a:pt x="313840" y="337323"/>
                </a:cubicBezTo>
                <a:cubicBezTo>
                  <a:pt x="327312" y="351566"/>
                  <a:pt x="339740" y="366702"/>
                  <a:pt x="352093" y="381912"/>
                </a:cubicBezTo>
                <a:cubicBezTo>
                  <a:pt x="359472" y="391165"/>
                  <a:pt x="379893" y="410919"/>
                  <a:pt x="373930" y="423337"/>
                </a:cubicBezTo>
                <a:cubicBezTo>
                  <a:pt x="368322" y="430207"/>
                  <a:pt x="345982" y="422759"/>
                  <a:pt x="336908" y="423225"/>
                </a:cubicBezTo>
                <a:cubicBezTo>
                  <a:pt x="287960" y="423039"/>
                  <a:pt x="239031" y="425757"/>
                  <a:pt x="190083" y="426222"/>
                </a:cubicBezTo>
                <a:cubicBezTo>
                  <a:pt x="160532" y="427712"/>
                  <a:pt x="130999" y="429313"/>
                  <a:pt x="101392" y="429797"/>
                </a:cubicBezTo>
                <a:cubicBezTo>
                  <a:pt x="75120" y="430523"/>
                  <a:pt x="49706" y="430504"/>
                  <a:pt x="24980" y="439459"/>
                </a:cubicBezTo>
                <a:cubicBezTo>
                  <a:pt x="19297" y="441880"/>
                  <a:pt x="11397" y="443853"/>
                  <a:pt x="9720" y="450556"/>
                </a:cubicBezTo>
                <a:cubicBezTo>
                  <a:pt x="10335" y="463048"/>
                  <a:pt x="29415" y="474200"/>
                  <a:pt x="39961" y="478370"/>
                </a:cubicBezTo>
                <a:cubicBezTo>
                  <a:pt x="75009" y="489206"/>
                  <a:pt x="112311" y="487716"/>
                  <a:pt x="148588" y="487847"/>
                </a:cubicBezTo>
                <a:cubicBezTo>
                  <a:pt x="188145" y="487251"/>
                  <a:pt x="227665" y="484868"/>
                  <a:pt x="267166" y="482671"/>
                </a:cubicBezTo>
                <a:cubicBezTo>
                  <a:pt x="295804" y="480511"/>
                  <a:pt x="324442" y="477272"/>
                  <a:pt x="353211" y="478501"/>
                </a:cubicBezTo>
                <a:cubicBezTo>
                  <a:pt x="359360" y="479301"/>
                  <a:pt x="371806" y="477272"/>
                  <a:pt x="371825" y="486171"/>
                </a:cubicBezTo>
                <a:cubicBezTo>
                  <a:pt x="371657" y="487344"/>
                  <a:pt x="371024" y="488591"/>
                  <a:pt x="370185" y="489429"/>
                </a:cubicBezTo>
                <a:cubicBezTo>
                  <a:pt x="365769" y="493004"/>
                  <a:pt x="360850" y="495983"/>
                  <a:pt x="356341" y="499445"/>
                </a:cubicBezTo>
                <a:cubicBezTo>
                  <a:pt x="345143" y="507246"/>
                  <a:pt x="336255" y="517728"/>
                  <a:pt x="325374" y="525920"/>
                </a:cubicBezTo>
                <a:cubicBezTo>
                  <a:pt x="301655" y="542713"/>
                  <a:pt x="279035" y="560995"/>
                  <a:pt x="256080" y="578812"/>
                </a:cubicBezTo>
                <a:cubicBezTo>
                  <a:pt x="239646" y="592310"/>
                  <a:pt x="223529" y="606162"/>
                  <a:pt x="207803" y="620441"/>
                </a:cubicBezTo>
                <a:cubicBezTo>
                  <a:pt x="184903" y="639506"/>
                  <a:pt x="163010" y="659948"/>
                  <a:pt x="144545" y="683388"/>
                </a:cubicBezTo>
                <a:cubicBezTo>
                  <a:pt x="137968" y="692045"/>
                  <a:pt x="132043" y="701186"/>
                  <a:pt x="126341" y="710420"/>
                </a:cubicBezTo>
                <a:cubicBezTo>
                  <a:pt x="116820" y="726189"/>
                  <a:pt x="105957" y="744807"/>
                  <a:pt x="112348" y="763685"/>
                </a:cubicBezTo>
                <a:cubicBezTo>
                  <a:pt x="114603" y="766720"/>
                  <a:pt x="119745" y="764188"/>
                  <a:pt x="122950" y="764114"/>
                </a:cubicBezTo>
                <a:cubicBezTo>
                  <a:pt x="131521" y="762270"/>
                  <a:pt x="139589" y="758808"/>
                  <a:pt x="147620" y="755401"/>
                </a:cubicBezTo>
                <a:cubicBezTo>
                  <a:pt x="166792" y="747544"/>
                  <a:pt x="184195" y="736373"/>
                  <a:pt x="201263" y="724775"/>
                </a:cubicBezTo>
                <a:cubicBezTo>
                  <a:pt x="225485" y="707721"/>
                  <a:pt x="249316" y="690109"/>
                  <a:pt x="271507" y="670467"/>
                </a:cubicBezTo>
                <a:cubicBezTo>
                  <a:pt x="282799" y="660879"/>
                  <a:pt x="292935" y="650081"/>
                  <a:pt x="303630" y="639841"/>
                </a:cubicBezTo>
                <a:cubicBezTo>
                  <a:pt x="310822" y="633213"/>
                  <a:pt x="318182" y="626753"/>
                  <a:pt x="325020" y="619753"/>
                </a:cubicBezTo>
                <a:cubicBezTo>
                  <a:pt x="353956" y="588717"/>
                  <a:pt x="385073" y="559860"/>
                  <a:pt x="416953" y="531896"/>
                </a:cubicBezTo>
                <a:cubicBezTo>
                  <a:pt x="426269" y="523686"/>
                  <a:pt x="436238" y="516239"/>
                  <a:pt x="445293" y="507730"/>
                </a:cubicBezTo>
                <a:cubicBezTo>
                  <a:pt x="449523" y="503802"/>
                  <a:pt x="457665" y="494437"/>
                  <a:pt x="461895" y="503225"/>
                </a:cubicBezTo>
                <a:cubicBezTo>
                  <a:pt x="462864" y="507637"/>
                  <a:pt x="462062" y="512310"/>
                  <a:pt x="462305" y="516816"/>
                </a:cubicBezTo>
                <a:cubicBezTo>
                  <a:pt x="462286" y="563397"/>
                  <a:pt x="462193" y="609997"/>
                  <a:pt x="463646" y="656560"/>
                </a:cubicBezTo>
                <a:cubicBezTo>
                  <a:pt x="463851" y="690164"/>
                  <a:pt x="466795" y="723639"/>
                  <a:pt x="474118" y="756480"/>
                </a:cubicBezTo>
                <a:cubicBezTo>
                  <a:pt x="477453" y="772101"/>
                  <a:pt x="480937" y="787758"/>
                  <a:pt x="486303" y="802838"/>
                </a:cubicBezTo>
                <a:cubicBezTo>
                  <a:pt x="490626" y="813878"/>
                  <a:pt x="493179" y="826911"/>
                  <a:pt x="502644" y="83486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17" name="Google Shape;2117;p35"/>
          <p:cNvGrpSpPr/>
          <p:nvPr/>
        </p:nvGrpSpPr>
        <p:grpSpPr>
          <a:xfrm rot="783449">
            <a:off x="256471" y="1358957"/>
            <a:ext cx="1109900" cy="976459"/>
            <a:chOff x="389472" y="2908610"/>
            <a:chExt cx="1054934" cy="928016"/>
          </a:xfrm>
        </p:grpSpPr>
        <p:sp>
          <p:nvSpPr>
            <p:cNvPr id="2118" name="Google Shape;2118;p35"/>
            <p:cNvSpPr/>
            <p:nvPr/>
          </p:nvSpPr>
          <p:spPr>
            <a:xfrm rot="-465910">
              <a:off x="441407" y="2971958"/>
              <a:ext cx="951067" cy="804068"/>
            </a:xfrm>
            <a:custGeom>
              <a:rect b="b" l="l" r="r" t="t"/>
              <a:pathLst>
                <a:path extrusionOk="0" h="1608377" w="1903729">
                  <a:moveTo>
                    <a:pt x="1895024" y="766815"/>
                  </a:moveTo>
                  <a:cubicBezTo>
                    <a:pt x="1894186" y="686757"/>
                    <a:pt x="1896052" y="606623"/>
                    <a:pt x="1892930" y="526641"/>
                  </a:cubicBezTo>
                  <a:cubicBezTo>
                    <a:pt x="1891445" y="447610"/>
                    <a:pt x="1891711" y="368541"/>
                    <a:pt x="1891254" y="289510"/>
                  </a:cubicBezTo>
                  <a:cubicBezTo>
                    <a:pt x="1892016" y="247426"/>
                    <a:pt x="1891673" y="205152"/>
                    <a:pt x="1880136" y="164324"/>
                  </a:cubicBezTo>
                  <a:cubicBezTo>
                    <a:pt x="1862812" y="82591"/>
                    <a:pt x="1814114" y="62044"/>
                    <a:pt x="1739602" y="45112"/>
                  </a:cubicBezTo>
                  <a:cubicBezTo>
                    <a:pt x="1667944" y="32936"/>
                    <a:pt x="1595031" y="32137"/>
                    <a:pt x="1522536" y="30196"/>
                  </a:cubicBezTo>
                  <a:cubicBezTo>
                    <a:pt x="1447109" y="27494"/>
                    <a:pt x="1371606" y="28027"/>
                    <a:pt x="1296142" y="27761"/>
                  </a:cubicBezTo>
                  <a:cubicBezTo>
                    <a:pt x="1203239" y="23765"/>
                    <a:pt x="1110297" y="23803"/>
                    <a:pt x="1017318" y="23842"/>
                  </a:cubicBezTo>
                  <a:cubicBezTo>
                    <a:pt x="996605" y="23880"/>
                    <a:pt x="975931" y="23880"/>
                    <a:pt x="955218" y="23842"/>
                  </a:cubicBezTo>
                  <a:cubicBezTo>
                    <a:pt x="899514" y="23423"/>
                    <a:pt x="844039" y="18781"/>
                    <a:pt x="788335" y="17639"/>
                  </a:cubicBezTo>
                  <a:cubicBezTo>
                    <a:pt x="740665" y="15889"/>
                    <a:pt x="692995" y="16003"/>
                    <a:pt x="645325" y="16155"/>
                  </a:cubicBezTo>
                  <a:cubicBezTo>
                    <a:pt x="617607" y="16231"/>
                    <a:pt x="589850" y="16308"/>
                    <a:pt x="562131" y="16041"/>
                  </a:cubicBezTo>
                  <a:cubicBezTo>
                    <a:pt x="514804" y="15470"/>
                    <a:pt x="467896" y="9154"/>
                    <a:pt x="420797" y="5235"/>
                  </a:cubicBezTo>
                  <a:cubicBezTo>
                    <a:pt x="358582" y="3789"/>
                    <a:pt x="296254" y="3713"/>
                    <a:pt x="233963" y="2381"/>
                  </a:cubicBezTo>
                  <a:cubicBezTo>
                    <a:pt x="197753" y="2039"/>
                    <a:pt x="161620" y="-625"/>
                    <a:pt x="125373" y="136"/>
                  </a:cubicBezTo>
                  <a:cubicBezTo>
                    <a:pt x="122022" y="250"/>
                    <a:pt x="118634" y="212"/>
                    <a:pt x="115283" y="212"/>
                  </a:cubicBezTo>
                  <a:cubicBezTo>
                    <a:pt x="110752" y="174"/>
                    <a:pt x="106221" y="136"/>
                    <a:pt x="101690" y="479"/>
                  </a:cubicBezTo>
                  <a:cubicBezTo>
                    <a:pt x="93504" y="1886"/>
                    <a:pt x="85965" y="6338"/>
                    <a:pt x="79797" y="11703"/>
                  </a:cubicBezTo>
                  <a:cubicBezTo>
                    <a:pt x="51012" y="26733"/>
                    <a:pt x="31823" y="48270"/>
                    <a:pt x="26606" y="80841"/>
                  </a:cubicBezTo>
                  <a:cubicBezTo>
                    <a:pt x="19182" y="114516"/>
                    <a:pt x="15108" y="148799"/>
                    <a:pt x="11490" y="183083"/>
                  </a:cubicBezTo>
                  <a:cubicBezTo>
                    <a:pt x="3723" y="281367"/>
                    <a:pt x="2619" y="380184"/>
                    <a:pt x="1477" y="478735"/>
                  </a:cubicBezTo>
                  <a:cubicBezTo>
                    <a:pt x="258" y="599735"/>
                    <a:pt x="182" y="720698"/>
                    <a:pt x="144" y="841698"/>
                  </a:cubicBezTo>
                  <a:cubicBezTo>
                    <a:pt x="-655" y="920082"/>
                    <a:pt x="1705" y="998695"/>
                    <a:pt x="11452" y="1076546"/>
                  </a:cubicBezTo>
                  <a:cubicBezTo>
                    <a:pt x="15184" y="1109422"/>
                    <a:pt x="26759" y="1142868"/>
                    <a:pt x="51088" y="1166231"/>
                  </a:cubicBezTo>
                  <a:cubicBezTo>
                    <a:pt x="83490" y="1193247"/>
                    <a:pt x="122175" y="1213033"/>
                    <a:pt x="163867" y="1220681"/>
                  </a:cubicBezTo>
                  <a:cubicBezTo>
                    <a:pt x="238532" y="1240201"/>
                    <a:pt x="315596" y="1245794"/>
                    <a:pt x="392393" y="1249942"/>
                  </a:cubicBezTo>
                  <a:cubicBezTo>
                    <a:pt x="455788" y="1255003"/>
                    <a:pt x="520439" y="1261585"/>
                    <a:pt x="584215" y="1265010"/>
                  </a:cubicBezTo>
                  <a:cubicBezTo>
                    <a:pt x="624841" y="1267255"/>
                    <a:pt x="665581" y="1264896"/>
                    <a:pt x="706207" y="1267407"/>
                  </a:cubicBezTo>
                  <a:cubicBezTo>
                    <a:pt x="727453" y="1301500"/>
                    <a:pt x="747176" y="1336583"/>
                    <a:pt x="769755" y="1369915"/>
                  </a:cubicBezTo>
                  <a:cubicBezTo>
                    <a:pt x="796559" y="1415614"/>
                    <a:pt x="825953" y="1459600"/>
                    <a:pt x="855499" y="1503548"/>
                  </a:cubicBezTo>
                  <a:cubicBezTo>
                    <a:pt x="874080" y="1531515"/>
                    <a:pt x="890110" y="1561119"/>
                    <a:pt x="910289" y="1588020"/>
                  </a:cubicBezTo>
                  <a:cubicBezTo>
                    <a:pt x="916572" y="1595060"/>
                    <a:pt x="920417" y="1606475"/>
                    <a:pt x="930583" y="1608377"/>
                  </a:cubicBezTo>
                  <a:cubicBezTo>
                    <a:pt x="930850" y="1608377"/>
                    <a:pt x="931116" y="1608377"/>
                    <a:pt x="931383" y="1608377"/>
                  </a:cubicBezTo>
                  <a:cubicBezTo>
                    <a:pt x="952819" y="1608377"/>
                    <a:pt x="971248" y="1572077"/>
                    <a:pt x="983546" y="1556743"/>
                  </a:cubicBezTo>
                  <a:cubicBezTo>
                    <a:pt x="1008180" y="1519606"/>
                    <a:pt x="1031939" y="1481707"/>
                    <a:pt x="1051929" y="1441830"/>
                  </a:cubicBezTo>
                  <a:cubicBezTo>
                    <a:pt x="1070052" y="1401877"/>
                    <a:pt x="1094953" y="1365501"/>
                    <a:pt x="1113153" y="1325586"/>
                  </a:cubicBezTo>
                  <a:cubicBezTo>
                    <a:pt x="1181041" y="1312611"/>
                    <a:pt x="1251175" y="1314361"/>
                    <a:pt x="1320319" y="1312383"/>
                  </a:cubicBezTo>
                  <a:cubicBezTo>
                    <a:pt x="1357861" y="1309910"/>
                    <a:pt x="1395517" y="1310024"/>
                    <a:pt x="1433098" y="1311165"/>
                  </a:cubicBezTo>
                  <a:cubicBezTo>
                    <a:pt x="1480920" y="1311926"/>
                    <a:pt x="1527105" y="1310633"/>
                    <a:pt x="1575079" y="1314932"/>
                  </a:cubicBezTo>
                  <a:cubicBezTo>
                    <a:pt x="1642967" y="1317520"/>
                    <a:pt x="1711997" y="1327527"/>
                    <a:pt x="1778666" y="1309681"/>
                  </a:cubicBezTo>
                  <a:cubicBezTo>
                    <a:pt x="1811944" y="1305077"/>
                    <a:pt x="1840767" y="1283350"/>
                    <a:pt x="1856225" y="1253823"/>
                  </a:cubicBezTo>
                  <a:cubicBezTo>
                    <a:pt x="1886571" y="1207478"/>
                    <a:pt x="1902334" y="1153750"/>
                    <a:pt x="1903248" y="1098539"/>
                  </a:cubicBezTo>
                  <a:cubicBezTo>
                    <a:pt x="1905723" y="987888"/>
                    <a:pt x="1897993" y="877314"/>
                    <a:pt x="1895024" y="7668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19" name="Google Shape;2119;p35"/>
            <p:cNvGrpSpPr/>
            <p:nvPr/>
          </p:nvGrpSpPr>
          <p:grpSpPr>
            <a:xfrm rot="-476624">
              <a:off x="440475" y="2970525"/>
              <a:ext cx="951860" cy="804185"/>
              <a:chOff x="576232" y="5636268"/>
              <a:chExt cx="1903729" cy="1608377"/>
            </a:xfrm>
          </p:grpSpPr>
          <p:grpSp>
            <p:nvGrpSpPr>
              <p:cNvPr id="2120" name="Google Shape;2120;p35"/>
              <p:cNvGrpSpPr/>
              <p:nvPr/>
            </p:nvGrpSpPr>
            <p:grpSpPr>
              <a:xfrm>
                <a:off x="576232" y="5636268"/>
                <a:ext cx="1903729" cy="1608377"/>
                <a:chOff x="576232" y="5636268"/>
                <a:chExt cx="1903729" cy="1608377"/>
              </a:xfrm>
            </p:grpSpPr>
            <p:sp>
              <p:nvSpPr>
                <p:cNvPr id="2121" name="Google Shape;2121;p35"/>
                <p:cNvSpPr/>
                <p:nvPr/>
              </p:nvSpPr>
              <p:spPr>
                <a:xfrm>
                  <a:off x="576232" y="5636268"/>
                  <a:ext cx="1903729" cy="1608377"/>
                </a:xfrm>
                <a:custGeom>
                  <a:rect b="b" l="l" r="r" t="t"/>
                  <a:pathLst>
                    <a:path extrusionOk="0" h="1608377" w="1903729">
                      <a:moveTo>
                        <a:pt x="1895024" y="766815"/>
                      </a:moveTo>
                      <a:cubicBezTo>
                        <a:pt x="1894186" y="686757"/>
                        <a:pt x="1896052" y="606623"/>
                        <a:pt x="1892930" y="526641"/>
                      </a:cubicBezTo>
                      <a:cubicBezTo>
                        <a:pt x="1891445" y="447610"/>
                        <a:pt x="1891711" y="368541"/>
                        <a:pt x="1891254" y="289510"/>
                      </a:cubicBezTo>
                      <a:cubicBezTo>
                        <a:pt x="1892016" y="247426"/>
                        <a:pt x="1891673" y="205152"/>
                        <a:pt x="1880136" y="164324"/>
                      </a:cubicBezTo>
                      <a:cubicBezTo>
                        <a:pt x="1862812" y="82591"/>
                        <a:pt x="1814114" y="62044"/>
                        <a:pt x="1739602" y="45112"/>
                      </a:cubicBezTo>
                      <a:cubicBezTo>
                        <a:pt x="1667944" y="32936"/>
                        <a:pt x="1595031" y="32137"/>
                        <a:pt x="1522536" y="30196"/>
                      </a:cubicBezTo>
                      <a:cubicBezTo>
                        <a:pt x="1447109" y="27494"/>
                        <a:pt x="1371606" y="28027"/>
                        <a:pt x="1296142" y="27761"/>
                      </a:cubicBezTo>
                      <a:cubicBezTo>
                        <a:pt x="1203239" y="23765"/>
                        <a:pt x="1110297" y="23803"/>
                        <a:pt x="1017318" y="23842"/>
                      </a:cubicBezTo>
                      <a:cubicBezTo>
                        <a:pt x="996605" y="23880"/>
                        <a:pt x="975931" y="23880"/>
                        <a:pt x="955218" y="23842"/>
                      </a:cubicBezTo>
                      <a:cubicBezTo>
                        <a:pt x="899514" y="23423"/>
                        <a:pt x="844039" y="18781"/>
                        <a:pt x="788335" y="17639"/>
                      </a:cubicBezTo>
                      <a:cubicBezTo>
                        <a:pt x="740665" y="15889"/>
                        <a:pt x="692995" y="16003"/>
                        <a:pt x="645325" y="16155"/>
                      </a:cubicBezTo>
                      <a:cubicBezTo>
                        <a:pt x="617607" y="16231"/>
                        <a:pt x="589850" y="16308"/>
                        <a:pt x="562131" y="16041"/>
                      </a:cubicBezTo>
                      <a:cubicBezTo>
                        <a:pt x="514804" y="15470"/>
                        <a:pt x="467896" y="9154"/>
                        <a:pt x="420797" y="5235"/>
                      </a:cubicBezTo>
                      <a:cubicBezTo>
                        <a:pt x="358582" y="3789"/>
                        <a:pt x="296254" y="3713"/>
                        <a:pt x="233963" y="2381"/>
                      </a:cubicBezTo>
                      <a:cubicBezTo>
                        <a:pt x="197753" y="2039"/>
                        <a:pt x="161620" y="-625"/>
                        <a:pt x="125373" y="136"/>
                      </a:cubicBezTo>
                      <a:cubicBezTo>
                        <a:pt x="122022" y="250"/>
                        <a:pt x="118634" y="212"/>
                        <a:pt x="115283" y="212"/>
                      </a:cubicBezTo>
                      <a:cubicBezTo>
                        <a:pt x="110752" y="174"/>
                        <a:pt x="106221" y="136"/>
                        <a:pt x="101690" y="479"/>
                      </a:cubicBezTo>
                      <a:cubicBezTo>
                        <a:pt x="93504" y="1886"/>
                        <a:pt x="85965" y="6338"/>
                        <a:pt x="79797" y="11703"/>
                      </a:cubicBezTo>
                      <a:cubicBezTo>
                        <a:pt x="51012" y="26733"/>
                        <a:pt x="31823" y="48270"/>
                        <a:pt x="26606" y="80841"/>
                      </a:cubicBezTo>
                      <a:cubicBezTo>
                        <a:pt x="19182" y="114516"/>
                        <a:pt x="15108" y="148799"/>
                        <a:pt x="11490" y="183083"/>
                      </a:cubicBezTo>
                      <a:cubicBezTo>
                        <a:pt x="3723" y="281367"/>
                        <a:pt x="2619" y="380184"/>
                        <a:pt x="1477" y="478735"/>
                      </a:cubicBezTo>
                      <a:cubicBezTo>
                        <a:pt x="258" y="599735"/>
                        <a:pt x="182" y="720698"/>
                        <a:pt x="144" y="841698"/>
                      </a:cubicBezTo>
                      <a:cubicBezTo>
                        <a:pt x="-655" y="920082"/>
                        <a:pt x="1705" y="998695"/>
                        <a:pt x="11452" y="1076546"/>
                      </a:cubicBezTo>
                      <a:cubicBezTo>
                        <a:pt x="15184" y="1109422"/>
                        <a:pt x="26759" y="1142868"/>
                        <a:pt x="51088" y="1166231"/>
                      </a:cubicBezTo>
                      <a:cubicBezTo>
                        <a:pt x="83490" y="1193247"/>
                        <a:pt x="122175" y="1213033"/>
                        <a:pt x="163867" y="1220681"/>
                      </a:cubicBezTo>
                      <a:cubicBezTo>
                        <a:pt x="238532" y="1240201"/>
                        <a:pt x="315596" y="1245794"/>
                        <a:pt x="392393" y="1249942"/>
                      </a:cubicBezTo>
                      <a:cubicBezTo>
                        <a:pt x="455788" y="1255003"/>
                        <a:pt x="520439" y="1261585"/>
                        <a:pt x="584215" y="1265010"/>
                      </a:cubicBezTo>
                      <a:cubicBezTo>
                        <a:pt x="624841" y="1267255"/>
                        <a:pt x="665581" y="1264896"/>
                        <a:pt x="706207" y="1267407"/>
                      </a:cubicBezTo>
                      <a:cubicBezTo>
                        <a:pt x="727453" y="1301500"/>
                        <a:pt x="747176" y="1336583"/>
                        <a:pt x="769755" y="1369915"/>
                      </a:cubicBezTo>
                      <a:cubicBezTo>
                        <a:pt x="796559" y="1415614"/>
                        <a:pt x="825953" y="1459600"/>
                        <a:pt x="855499" y="1503548"/>
                      </a:cubicBezTo>
                      <a:cubicBezTo>
                        <a:pt x="874080" y="1531515"/>
                        <a:pt x="890110" y="1561119"/>
                        <a:pt x="910289" y="1588020"/>
                      </a:cubicBezTo>
                      <a:cubicBezTo>
                        <a:pt x="916572" y="1595060"/>
                        <a:pt x="920417" y="1606475"/>
                        <a:pt x="930583" y="1608377"/>
                      </a:cubicBezTo>
                      <a:cubicBezTo>
                        <a:pt x="930850" y="1608377"/>
                        <a:pt x="931116" y="1608377"/>
                        <a:pt x="931383" y="1608377"/>
                      </a:cubicBezTo>
                      <a:cubicBezTo>
                        <a:pt x="952819" y="1608377"/>
                        <a:pt x="971248" y="1572077"/>
                        <a:pt x="983546" y="1556743"/>
                      </a:cubicBezTo>
                      <a:cubicBezTo>
                        <a:pt x="1008180" y="1519606"/>
                        <a:pt x="1031939" y="1481707"/>
                        <a:pt x="1051929" y="1441830"/>
                      </a:cubicBezTo>
                      <a:cubicBezTo>
                        <a:pt x="1070052" y="1401877"/>
                        <a:pt x="1094953" y="1365501"/>
                        <a:pt x="1113153" y="1325586"/>
                      </a:cubicBezTo>
                      <a:cubicBezTo>
                        <a:pt x="1181041" y="1312611"/>
                        <a:pt x="1251175" y="1314361"/>
                        <a:pt x="1320319" y="1312383"/>
                      </a:cubicBezTo>
                      <a:cubicBezTo>
                        <a:pt x="1357861" y="1309910"/>
                        <a:pt x="1395517" y="1310024"/>
                        <a:pt x="1433098" y="1311165"/>
                      </a:cubicBezTo>
                      <a:cubicBezTo>
                        <a:pt x="1480920" y="1311926"/>
                        <a:pt x="1527105" y="1310633"/>
                        <a:pt x="1575079" y="1314932"/>
                      </a:cubicBezTo>
                      <a:cubicBezTo>
                        <a:pt x="1642967" y="1317520"/>
                        <a:pt x="1711997" y="1327527"/>
                        <a:pt x="1778666" y="1309681"/>
                      </a:cubicBezTo>
                      <a:cubicBezTo>
                        <a:pt x="1811944" y="1305077"/>
                        <a:pt x="1840767" y="1283350"/>
                        <a:pt x="1856225" y="1253823"/>
                      </a:cubicBezTo>
                      <a:cubicBezTo>
                        <a:pt x="1886571" y="1207478"/>
                        <a:pt x="1902334" y="1153750"/>
                        <a:pt x="1903248" y="1098539"/>
                      </a:cubicBezTo>
                      <a:cubicBezTo>
                        <a:pt x="1905723" y="987888"/>
                        <a:pt x="1897993" y="877314"/>
                        <a:pt x="1895024" y="766815"/>
                      </a:cubicBezTo>
                      <a:close/>
                      <a:moveTo>
                        <a:pt x="1881393" y="1099452"/>
                      </a:moveTo>
                      <a:cubicBezTo>
                        <a:pt x="1880251" y="1157746"/>
                        <a:pt x="1862584" y="1205765"/>
                        <a:pt x="1830487" y="1254204"/>
                      </a:cubicBezTo>
                      <a:cubicBezTo>
                        <a:pt x="1822681" y="1264858"/>
                        <a:pt x="1812287" y="1273762"/>
                        <a:pt x="1800826" y="1280306"/>
                      </a:cubicBezTo>
                      <a:cubicBezTo>
                        <a:pt x="1788870" y="1286090"/>
                        <a:pt x="1775582" y="1287840"/>
                        <a:pt x="1762751" y="1290770"/>
                      </a:cubicBezTo>
                      <a:cubicBezTo>
                        <a:pt x="1721782" y="1301082"/>
                        <a:pt x="1679329" y="1298152"/>
                        <a:pt x="1637522" y="1296858"/>
                      </a:cubicBezTo>
                      <a:cubicBezTo>
                        <a:pt x="1574318" y="1291912"/>
                        <a:pt x="1510847" y="1288944"/>
                        <a:pt x="1447109" y="1289629"/>
                      </a:cubicBezTo>
                      <a:cubicBezTo>
                        <a:pt x="1405836" y="1288563"/>
                        <a:pt x="1364448" y="1287536"/>
                        <a:pt x="1323251" y="1290428"/>
                      </a:cubicBezTo>
                      <a:cubicBezTo>
                        <a:pt x="1266481" y="1291874"/>
                        <a:pt x="1209978" y="1291759"/>
                        <a:pt x="1153322" y="1297581"/>
                      </a:cubicBezTo>
                      <a:cubicBezTo>
                        <a:pt x="1139349" y="1298799"/>
                        <a:pt x="1125451" y="1300968"/>
                        <a:pt x="1111706" y="1303707"/>
                      </a:cubicBezTo>
                      <a:cubicBezTo>
                        <a:pt x="1106604" y="1304697"/>
                        <a:pt x="1101083" y="1305458"/>
                        <a:pt x="1097238" y="1309339"/>
                      </a:cubicBezTo>
                      <a:cubicBezTo>
                        <a:pt x="1093887" y="1313030"/>
                        <a:pt x="1093164" y="1318090"/>
                        <a:pt x="1090689" y="1322390"/>
                      </a:cubicBezTo>
                      <a:cubicBezTo>
                        <a:pt x="1076335" y="1351803"/>
                        <a:pt x="1059087" y="1380265"/>
                        <a:pt x="1043476" y="1409107"/>
                      </a:cubicBezTo>
                      <a:cubicBezTo>
                        <a:pt x="1030340" y="1437150"/>
                        <a:pt x="1016100" y="1464623"/>
                        <a:pt x="999537" y="1490916"/>
                      </a:cubicBezTo>
                      <a:cubicBezTo>
                        <a:pt x="979319" y="1522840"/>
                        <a:pt x="960777" y="1556667"/>
                        <a:pt x="934619" y="1584215"/>
                      </a:cubicBezTo>
                      <a:cubicBezTo>
                        <a:pt x="934543" y="1584139"/>
                        <a:pt x="934505" y="1584025"/>
                        <a:pt x="934391" y="1583949"/>
                      </a:cubicBezTo>
                      <a:cubicBezTo>
                        <a:pt x="932145" y="1580867"/>
                        <a:pt x="929860" y="1577785"/>
                        <a:pt x="927575" y="1574703"/>
                      </a:cubicBezTo>
                      <a:cubicBezTo>
                        <a:pt x="893232" y="1525504"/>
                        <a:pt x="863609" y="1473032"/>
                        <a:pt x="828428" y="1424327"/>
                      </a:cubicBezTo>
                      <a:cubicBezTo>
                        <a:pt x="803908" y="1383727"/>
                        <a:pt x="778664" y="1343128"/>
                        <a:pt x="752925" y="1303213"/>
                      </a:cubicBezTo>
                      <a:cubicBezTo>
                        <a:pt x="742721" y="1286394"/>
                        <a:pt x="734002" y="1268625"/>
                        <a:pt x="722351" y="1252758"/>
                      </a:cubicBezTo>
                      <a:cubicBezTo>
                        <a:pt x="716449" y="1245680"/>
                        <a:pt x="707616" y="1245033"/>
                        <a:pt x="698707" y="1245033"/>
                      </a:cubicBezTo>
                      <a:cubicBezTo>
                        <a:pt x="697679" y="1245033"/>
                        <a:pt x="696650" y="1245033"/>
                        <a:pt x="695622" y="1245033"/>
                      </a:cubicBezTo>
                      <a:cubicBezTo>
                        <a:pt x="691853" y="1245072"/>
                        <a:pt x="688160" y="1245072"/>
                        <a:pt x="684695" y="1244691"/>
                      </a:cubicBezTo>
                      <a:cubicBezTo>
                        <a:pt x="666419" y="1244310"/>
                        <a:pt x="648181" y="1244463"/>
                        <a:pt x="629905" y="1244387"/>
                      </a:cubicBezTo>
                      <a:cubicBezTo>
                        <a:pt x="592401" y="1244425"/>
                        <a:pt x="555811" y="1241457"/>
                        <a:pt x="517926" y="1238831"/>
                      </a:cubicBezTo>
                      <a:cubicBezTo>
                        <a:pt x="480118" y="1235749"/>
                        <a:pt x="442385" y="1232287"/>
                        <a:pt x="404577" y="1229090"/>
                      </a:cubicBezTo>
                      <a:cubicBezTo>
                        <a:pt x="341753" y="1224600"/>
                        <a:pt x="278358" y="1222622"/>
                        <a:pt x="216372" y="1210065"/>
                      </a:cubicBezTo>
                      <a:cubicBezTo>
                        <a:pt x="177269" y="1200895"/>
                        <a:pt x="132721" y="1195910"/>
                        <a:pt x="98378" y="1172471"/>
                      </a:cubicBezTo>
                      <a:cubicBezTo>
                        <a:pt x="79531" y="1161817"/>
                        <a:pt x="60531" y="1149755"/>
                        <a:pt x="50289" y="1129969"/>
                      </a:cubicBezTo>
                      <a:cubicBezTo>
                        <a:pt x="28091" y="1090244"/>
                        <a:pt x="30642" y="1042339"/>
                        <a:pt x="25921" y="998314"/>
                      </a:cubicBezTo>
                      <a:cubicBezTo>
                        <a:pt x="20933" y="935112"/>
                        <a:pt x="21809" y="869932"/>
                        <a:pt x="21885" y="806350"/>
                      </a:cubicBezTo>
                      <a:cubicBezTo>
                        <a:pt x="22456" y="645891"/>
                        <a:pt x="21085" y="485318"/>
                        <a:pt x="25807" y="324935"/>
                      </a:cubicBezTo>
                      <a:cubicBezTo>
                        <a:pt x="27215" y="253971"/>
                        <a:pt x="29652" y="183007"/>
                        <a:pt x="40313" y="112765"/>
                      </a:cubicBezTo>
                      <a:cubicBezTo>
                        <a:pt x="45035" y="83733"/>
                        <a:pt x="47395" y="50211"/>
                        <a:pt x="73743" y="32060"/>
                      </a:cubicBezTo>
                      <a:cubicBezTo>
                        <a:pt x="79607" y="32517"/>
                        <a:pt x="83566" y="26429"/>
                        <a:pt x="89164" y="25211"/>
                      </a:cubicBezTo>
                      <a:cubicBezTo>
                        <a:pt x="97312" y="21711"/>
                        <a:pt x="105079" y="21939"/>
                        <a:pt x="114026" y="22129"/>
                      </a:cubicBezTo>
                      <a:cubicBezTo>
                        <a:pt x="154234" y="21064"/>
                        <a:pt x="194441" y="23765"/>
                        <a:pt x="234648" y="24298"/>
                      </a:cubicBezTo>
                      <a:cubicBezTo>
                        <a:pt x="296710" y="25744"/>
                        <a:pt x="358811" y="25592"/>
                        <a:pt x="420835" y="27114"/>
                      </a:cubicBezTo>
                      <a:cubicBezTo>
                        <a:pt x="454646" y="29587"/>
                        <a:pt x="488418" y="34800"/>
                        <a:pt x="522343" y="36246"/>
                      </a:cubicBezTo>
                      <a:cubicBezTo>
                        <a:pt x="567195" y="38605"/>
                        <a:pt x="612086" y="38339"/>
                        <a:pt x="656976" y="38110"/>
                      </a:cubicBezTo>
                      <a:cubicBezTo>
                        <a:pt x="686408" y="37958"/>
                        <a:pt x="715878" y="37806"/>
                        <a:pt x="745310" y="38377"/>
                      </a:cubicBezTo>
                      <a:cubicBezTo>
                        <a:pt x="820661" y="39290"/>
                        <a:pt x="895821" y="45606"/>
                        <a:pt x="971171" y="45835"/>
                      </a:cubicBezTo>
                      <a:cubicBezTo>
                        <a:pt x="1000108" y="45987"/>
                        <a:pt x="1029122" y="45911"/>
                        <a:pt x="1058059" y="45797"/>
                      </a:cubicBezTo>
                      <a:cubicBezTo>
                        <a:pt x="1114790" y="45606"/>
                        <a:pt x="1171522" y="45416"/>
                        <a:pt x="1228216" y="47357"/>
                      </a:cubicBezTo>
                      <a:cubicBezTo>
                        <a:pt x="1302843" y="51276"/>
                        <a:pt x="1377584" y="48803"/>
                        <a:pt x="1452249" y="50629"/>
                      </a:cubicBezTo>
                      <a:cubicBezTo>
                        <a:pt x="1516596" y="51542"/>
                        <a:pt x="1581019" y="52760"/>
                        <a:pt x="1645251" y="56489"/>
                      </a:cubicBezTo>
                      <a:cubicBezTo>
                        <a:pt x="1698062" y="60370"/>
                        <a:pt x="1752852" y="65240"/>
                        <a:pt x="1801778" y="87652"/>
                      </a:cubicBezTo>
                      <a:cubicBezTo>
                        <a:pt x="1835474" y="102111"/>
                        <a:pt x="1852189" y="136699"/>
                        <a:pt x="1859271" y="170869"/>
                      </a:cubicBezTo>
                      <a:cubicBezTo>
                        <a:pt x="1874730" y="226308"/>
                        <a:pt x="1868028" y="284525"/>
                        <a:pt x="1869666" y="341449"/>
                      </a:cubicBezTo>
                      <a:cubicBezTo>
                        <a:pt x="1870161" y="403737"/>
                        <a:pt x="1869742" y="465988"/>
                        <a:pt x="1871151" y="528239"/>
                      </a:cubicBezTo>
                      <a:cubicBezTo>
                        <a:pt x="1874349" y="608601"/>
                        <a:pt x="1872293" y="689116"/>
                        <a:pt x="1873245" y="769517"/>
                      </a:cubicBezTo>
                      <a:cubicBezTo>
                        <a:pt x="1876329" y="879445"/>
                        <a:pt x="1883944" y="989448"/>
                        <a:pt x="1881393" y="1099452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2" name="Google Shape;2122;p35"/>
                <p:cNvSpPr/>
                <p:nvPr/>
              </p:nvSpPr>
              <p:spPr>
                <a:xfrm>
                  <a:off x="887664" y="5800991"/>
                  <a:ext cx="1263323" cy="925596"/>
                </a:xfrm>
                <a:custGeom>
                  <a:rect b="b" l="l" r="r" t="t"/>
                  <a:pathLst>
                    <a:path extrusionOk="0" h="925596" w="1263323">
                      <a:moveTo>
                        <a:pt x="1144929" y="317360"/>
                      </a:moveTo>
                      <a:cubicBezTo>
                        <a:pt x="1091471" y="315343"/>
                        <a:pt x="1038014" y="313288"/>
                        <a:pt x="984481" y="312680"/>
                      </a:cubicBezTo>
                      <a:cubicBezTo>
                        <a:pt x="943321" y="309065"/>
                        <a:pt x="847867" y="316827"/>
                        <a:pt x="813676" y="291828"/>
                      </a:cubicBezTo>
                      <a:cubicBezTo>
                        <a:pt x="829706" y="231328"/>
                        <a:pt x="866143" y="178399"/>
                        <a:pt x="886323" y="119155"/>
                      </a:cubicBezTo>
                      <a:cubicBezTo>
                        <a:pt x="897251" y="87649"/>
                        <a:pt x="912823" y="-8657"/>
                        <a:pt x="856434" y="628"/>
                      </a:cubicBezTo>
                      <a:cubicBezTo>
                        <a:pt x="845240" y="1274"/>
                        <a:pt x="833780" y="970"/>
                        <a:pt x="822319" y="666"/>
                      </a:cubicBezTo>
                      <a:cubicBezTo>
                        <a:pt x="795514" y="-19"/>
                        <a:pt x="768481" y="-704"/>
                        <a:pt x="744113" y="10559"/>
                      </a:cubicBezTo>
                      <a:cubicBezTo>
                        <a:pt x="737412" y="14135"/>
                        <a:pt x="732272" y="20262"/>
                        <a:pt x="730444" y="27681"/>
                      </a:cubicBezTo>
                      <a:cubicBezTo>
                        <a:pt x="725152" y="41570"/>
                        <a:pt x="718984" y="55040"/>
                        <a:pt x="713463" y="68814"/>
                      </a:cubicBezTo>
                      <a:cubicBezTo>
                        <a:pt x="695491" y="115502"/>
                        <a:pt x="679500" y="163141"/>
                        <a:pt x="649725" y="204122"/>
                      </a:cubicBezTo>
                      <a:cubicBezTo>
                        <a:pt x="618123" y="247651"/>
                        <a:pt x="586520" y="293350"/>
                        <a:pt x="542772" y="325579"/>
                      </a:cubicBezTo>
                      <a:cubicBezTo>
                        <a:pt x="520232" y="341065"/>
                        <a:pt x="501613" y="360547"/>
                        <a:pt x="484365" y="381323"/>
                      </a:cubicBezTo>
                      <a:cubicBezTo>
                        <a:pt x="479225" y="385280"/>
                        <a:pt x="473895" y="388895"/>
                        <a:pt x="468145" y="391901"/>
                      </a:cubicBezTo>
                      <a:cubicBezTo>
                        <a:pt x="431860" y="407539"/>
                        <a:pt x="391196" y="412105"/>
                        <a:pt x="351940" y="415492"/>
                      </a:cubicBezTo>
                      <a:cubicBezTo>
                        <a:pt x="335530" y="416367"/>
                        <a:pt x="319082" y="416633"/>
                        <a:pt x="302671" y="416557"/>
                      </a:cubicBezTo>
                      <a:cubicBezTo>
                        <a:pt x="302633" y="416557"/>
                        <a:pt x="302633" y="416557"/>
                        <a:pt x="302595" y="416557"/>
                      </a:cubicBezTo>
                      <a:cubicBezTo>
                        <a:pt x="302709" y="410888"/>
                        <a:pt x="302824" y="405180"/>
                        <a:pt x="302862" y="399511"/>
                      </a:cubicBezTo>
                      <a:cubicBezTo>
                        <a:pt x="302938" y="399435"/>
                        <a:pt x="303052" y="399397"/>
                        <a:pt x="303128" y="399282"/>
                      </a:cubicBezTo>
                      <a:cubicBezTo>
                        <a:pt x="314094" y="388057"/>
                        <a:pt x="298026" y="374550"/>
                        <a:pt x="286908" y="371924"/>
                      </a:cubicBezTo>
                      <a:cubicBezTo>
                        <a:pt x="240228" y="362526"/>
                        <a:pt x="191949" y="370288"/>
                        <a:pt x="144774" y="371506"/>
                      </a:cubicBezTo>
                      <a:cubicBezTo>
                        <a:pt x="114923" y="372533"/>
                        <a:pt x="84654" y="375158"/>
                        <a:pt x="54955" y="378583"/>
                      </a:cubicBezTo>
                      <a:cubicBezTo>
                        <a:pt x="53204" y="378735"/>
                        <a:pt x="51681" y="379268"/>
                        <a:pt x="50310" y="379991"/>
                      </a:cubicBezTo>
                      <a:cubicBezTo>
                        <a:pt x="41515" y="382007"/>
                        <a:pt x="29026" y="393232"/>
                        <a:pt x="24990" y="402631"/>
                      </a:cubicBezTo>
                      <a:cubicBezTo>
                        <a:pt x="4125" y="425347"/>
                        <a:pt x="9760" y="472073"/>
                        <a:pt x="3744" y="500611"/>
                      </a:cubicBezTo>
                      <a:cubicBezTo>
                        <a:pt x="-4366" y="550191"/>
                        <a:pt x="3173" y="597145"/>
                        <a:pt x="3516" y="647371"/>
                      </a:cubicBezTo>
                      <a:cubicBezTo>
                        <a:pt x="3706" y="679524"/>
                        <a:pt x="3706" y="711601"/>
                        <a:pt x="2031" y="743715"/>
                      </a:cubicBezTo>
                      <a:cubicBezTo>
                        <a:pt x="3287" y="768410"/>
                        <a:pt x="-3109" y="795654"/>
                        <a:pt x="9341" y="818256"/>
                      </a:cubicBezTo>
                      <a:cubicBezTo>
                        <a:pt x="32110" y="856078"/>
                        <a:pt x="97028" y="855241"/>
                        <a:pt x="150257" y="854442"/>
                      </a:cubicBezTo>
                      <a:cubicBezTo>
                        <a:pt x="168152" y="854138"/>
                        <a:pt x="184753" y="853871"/>
                        <a:pt x="197965" y="855089"/>
                      </a:cubicBezTo>
                      <a:cubicBezTo>
                        <a:pt x="202572" y="855203"/>
                        <a:pt x="207103" y="855279"/>
                        <a:pt x="211558" y="855279"/>
                      </a:cubicBezTo>
                      <a:cubicBezTo>
                        <a:pt x="239200" y="855279"/>
                        <a:pt x="263454" y="852007"/>
                        <a:pt x="274991" y="832639"/>
                      </a:cubicBezTo>
                      <a:cubicBezTo>
                        <a:pt x="278646" y="830927"/>
                        <a:pt x="281540" y="827617"/>
                        <a:pt x="282301" y="822556"/>
                      </a:cubicBezTo>
                      <a:cubicBezTo>
                        <a:pt x="282986" y="813728"/>
                        <a:pt x="283634" y="804900"/>
                        <a:pt x="284281" y="796035"/>
                      </a:cubicBezTo>
                      <a:cubicBezTo>
                        <a:pt x="292543" y="796225"/>
                        <a:pt x="300806" y="796491"/>
                        <a:pt x="309068" y="796796"/>
                      </a:cubicBezTo>
                      <a:cubicBezTo>
                        <a:pt x="326658" y="797481"/>
                        <a:pt x="344211" y="798204"/>
                        <a:pt x="361802" y="797595"/>
                      </a:cubicBezTo>
                      <a:cubicBezTo>
                        <a:pt x="364010" y="797595"/>
                        <a:pt x="366257" y="797557"/>
                        <a:pt x="368465" y="797557"/>
                      </a:cubicBezTo>
                      <a:cubicBezTo>
                        <a:pt x="368960" y="797557"/>
                        <a:pt x="369493" y="797557"/>
                        <a:pt x="369988" y="797557"/>
                      </a:cubicBezTo>
                      <a:cubicBezTo>
                        <a:pt x="407682" y="814185"/>
                        <a:pt x="437495" y="845995"/>
                        <a:pt x="474390" y="865058"/>
                      </a:cubicBezTo>
                      <a:cubicBezTo>
                        <a:pt x="540907" y="904402"/>
                        <a:pt x="618047" y="917644"/>
                        <a:pt x="694387" y="920003"/>
                      </a:cubicBezTo>
                      <a:cubicBezTo>
                        <a:pt x="698499" y="920041"/>
                        <a:pt x="702649" y="920079"/>
                        <a:pt x="706761" y="920079"/>
                      </a:cubicBezTo>
                      <a:cubicBezTo>
                        <a:pt x="740839" y="920079"/>
                        <a:pt x="774916" y="918405"/>
                        <a:pt x="808802" y="914790"/>
                      </a:cubicBezTo>
                      <a:cubicBezTo>
                        <a:pt x="841661" y="911328"/>
                        <a:pt x="873911" y="906077"/>
                        <a:pt x="907150" y="906762"/>
                      </a:cubicBezTo>
                      <a:cubicBezTo>
                        <a:pt x="928168" y="914524"/>
                        <a:pt x="953640" y="914638"/>
                        <a:pt x="974619" y="918215"/>
                      </a:cubicBezTo>
                      <a:cubicBezTo>
                        <a:pt x="985966" y="920954"/>
                        <a:pt x="997350" y="923542"/>
                        <a:pt x="1009077" y="924265"/>
                      </a:cubicBezTo>
                      <a:cubicBezTo>
                        <a:pt x="1021185" y="924950"/>
                        <a:pt x="1034016" y="925597"/>
                        <a:pt x="1047000" y="925597"/>
                      </a:cubicBezTo>
                      <a:cubicBezTo>
                        <a:pt x="1089530" y="925597"/>
                        <a:pt x="1133735" y="918671"/>
                        <a:pt x="1159778" y="883094"/>
                      </a:cubicBezTo>
                      <a:cubicBezTo>
                        <a:pt x="1175655" y="860873"/>
                        <a:pt x="1183270" y="830965"/>
                        <a:pt x="1176759" y="804292"/>
                      </a:cubicBezTo>
                      <a:cubicBezTo>
                        <a:pt x="1175617" y="801400"/>
                        <a:pt x="1173675" y="799383"/>
                        <a:pt x="1171429" y="798089"/>
                      </a:cubicBezTo>
                      <a:cubicBezTo>
                        <a:pt x="1183575" y="789452"/>
                        <a:pt x="1193589" y="778113"/>
                        <a:pt x="1200442" y="763197"/>
                      </a:cubicBezTo>
                      <a:cubicBezTo>
                        <a:pt x="1206877" y="750336"/>
                        <a:pt x="1219175" y="696190"/>
                        <a:pt x="1207753" y="676937"/>
                      </a:cubicBezTo>
                      <a:cubicBezTo>
                        <a:pt x="1231093" y="661831"/>
                        <a:pt x="1243391" y="633940"/>
                        <a:pt x="1245485" y="606467"/>
                      </a:cubicBezTo>
                      <a:cubicBezTo>
                        <a:pt x="1246399" y="583294"/>
                        <a:pt x="1250206" y="554566"/>
                        <a:pt x="1231968" y="537406"/>
                      </a:cubicBezTo>
                      <a:cubicBezTo>
                        <a:pt x="1237832" y="530557"/>
                        <a:pt x="1243200" y="523289"/>
                        <a:pt x="1248036" y="515831"/>
                      </a:cubicBezTo>
                      <a:cubicBezTo>
                        <a:pt x="1260715" y="492430"/>
                        <a:pt x="1263951" y="464919"/>
                        <a:pt x="1263228" y="438627"/>
                      </a:cubicBezTo>
                      <a:cubicBezTo>
                        <a:pt x="1260753" y="358911"/>
                        <a:pt x="1225686" y="319529"/>
                        <a:pt x="1144929" y="317360"/>
                      </a:cubicBezTo>
                      <a:close/>
                      <a:moveTo>
                        <a:pt x="237753" y="826095"/>
                      </a:moveTo>
                      <a:cubicBezTo>
                        <a:pt x="221609" y="828378"/>
                        <a:pt x="205237" y="827959"/>
                        <a:pt x="188903" y="827502"/>
                      </a:cubicBezTo>
                      <a:cubicBezTo>
                        <a:pt x="182050" y="827312"/>
                        <a:pt x="175196" y="827122"/>
                        <a:pt x="168381" y="827160"/>
                      </a:cubicBezTo>
                      <a:cubicBezTo>
                        <a:pt x="160689" y="827046"/>
                        <a:pt x="152922" y="827084"/>
                        <a:pt x="145231" y="827122"/>
                      </a:cubicBezTo>
                      <a:cubicBezTo>
                        <a:pt x="123262" y="827236"/>
                        <a:pt x="101292" y="827350"/>
                        <a:pt x="79552" y="824268"/>
                      </a:cubicBezTo>
                      <a:cubicBezTo>
                        <a:pt x="65007" y="821681"/>
                        <a:pt x="49130" y="820806"/>
                        <a:pt x="37555" y="810570"/>
                      </a:cubicBezTo>
                      <a:cubicBezTo>
                        <a:pt x="32186" y="805357"/>
                        <a:pt x="29559" y="798013"/>
                        <a:pt x="29293" y="790632"/>
                      </a:cubicBezTo>
                      <a:cubicBezTo>
                        <a:pt x="28988" y="774955"/>
                        <a:pt x="29216" y="759240"/>
                        <a:pt x="29331" y="743525"/>
                      </a:cubicBezTo>
                      <a:cubicBezTo>
                        <a:pt x="31349" y="703153"/>
                        <a:pt x="31272" y="662668"/>
                        <a:pt x="30397" y="622220"/>
                      </a:cubicBezTo>
                      <a:cubicBezTo>
                        <a:pt x="26856" y="581430"/>
                        <a:pt x="23696" y="543151"/>
                        <a:pt x="28074" y="501144"/>
                      </a:cubicBezTo>
                      <a:cubicBezTo>
                        <a:pt x="31806" y="480672"/>
                        <a:pt x="25485" y="443193"/>
                        <a:pt x="33024" y="418574"/>
                      </a:cubicBezTo>
                      <a:cubicBezTo>
                        <a:pt x="33938" y="418079"/>
                        <a:pt x="34737" y="417356"/>
                        <a:pt x="35194" y="416367"/>
                      </a:cubicBezTo>
                      <a:cubicBezTo>
                        <a:pt x="36793" y="418802"/>
                        <a:pt x="40334" y="419297"/>
                        <a:pt x="42619" y="417547"/>
                      </a:cubicBezTo>
                      <a:cubicBezTo>
                        <a:pt x="47569" y="413551"/>
                        <a:pt x="52480" y="409480"/>
                        <a:pt x="57582" y="405675"/>
                      </a:cubicBezTo>
                      <a:cubicBezTo>
                        <a:pt x="58344" y="405751"/>
                        <a:pt x="59143" y="405789"/>
                        <a:pt x="59943" y="405789"/>
                      </a:cubicBezTo>
                      <a:cubicBezTo>
                        <a:pt x="64169" y="405789"/>
                        <a:pt x="68510" y="405028"/>
                        <a:pt x="72888" y="404305"/>
                      </a:cubicBezTo>
                      <a:cubicBezTo>
                        <a:pt x="77724" y="403468"/>
                        <a:pt x="82483" y="402631"/>
                        <a:pt x="87090" y="402859"/>
                      </a:cubicBezTo>
                      <a:cubicBezTo>
                        <a:pt x="122843" y="399244"/>
                        <a:pt x="158938" y="397913"/>
                        <a:pt x="194919" y="395820"/>
                      </a:cubicBezTo>
                      <a:cubicBezTo>
                        <a:pt x="214756" y="395211"/>
                        <a:pt x="234479" y="392243"/>
                        <a:pt x="254392" y="392319"/>
                      </a:cubicBezTo>
                      <a:cubicBezTo>
                        <a:pt x="257667" y="392471"/>
                        <a:pt x="261093" y="392357"/>
                        <a:pt x="264596" y="392319"/>
                      </a:cubicBezTo>
                      <a:cubicBezTo>
                        <a:pt x="274648" y="392129"/>
                        <a:pt x="284966" y="392015"/>
                        <a:pt x="293533" y="396771"/>
                      </a:cubicBezTo>
                      <a:cubicBezTo>
                        <a:pt x="286261" y="418232"/>
                        <a:pt x="286489" y="442584"/>
                        <a:pt x="283291" y="464843"/>
                      </a:cubicBezTo>
                      <a:cubicBezTo>
                        <a:pt x="273696" y="530328"/>
                        <a:pt x="265358" y="596194"/>
                        <a:pt x="263949" y="662439"/>
                      </a:cubicBezTo>
                      <a:cubicBezTo>
                        <a:pt x="263873" y="700452"/>
                        <a:pt x="261360" y="737665"/>
                        <a:pt x="258618" y="775259"/>
                      </a:cubicBezTo>
                      <a:cubicBezTo>
                        <a:pt x="256296" y="779026"/>
                        <a:pt x="255991" y="783973"/>
                        <a:pt x="257667" y="788082"/>
                      </a:cubicBezTo>
                      <a:cubicBezTo>
                        <a:pt x="257590" y="789071"/>
                        <a:pt x="257514" y="790099"/>
                        <a:pt x="257438" y="791088"/>
                      </a:cubicBezTo>
                      <a:cubicBezTo>
                        <a:pt x="256562" y="792534"/>
                        <a:pt x="255953" y="794170"/>
                        <a:pt x="255763" y="795921"/>
                      </a:cubicBezTo>
                      <a:cubicBezTo>
                        <a:pt x="254544" y="808515"/>
                        <a:pt x="254011" y="825372"/>
                        <a:pt x="237753" y="826095"/>
                      </a:cubicBezTo>
                      <a:close/>
                      <a:moveTo>
                        <a:pt x="992514" y="895042"/>
                      </a:moveTo>
                      <a:cubicBezTo>
                        <a:pt x="961026" y="884236"/>
                        <a:pt x="891501" y="898733"/>
                        <a:pt x="889103" y="851550"/>
                      </a:cubicBezTo>
                      <a:cubicBezTo>
                        <a:pt x="889027" y="840135"/>
                        <a:pt x="888722" y="825486"/>
                        <a:pt x="899688" y="818675"/>
                      </a:cubicBezTo>
                      <a:cubicBezTo>
                        <a:pt x="899840" y="818599"/>
                        <a:pt x="901287" y="817800"/>
                        <a:pt x="901629" y="818446"/>
                      </a:cubicBezTo>
                      <a:cubicBezTo>
                        <a:pt x="905475" y="821148"/>
                        <a:pt x="906655" y="816810"/>
                        <a:pt x="905361" y="813652"/>
                      </a:cubicBezTo>
                      <a:cubicBezTo>
                        <a:pt x="928701" y="820501"/>
                        <a:pt x="952764" y="823850"/>
                        <a:pt x="977094" y="824725"/>
                      </a:cubicBezTo>
                      <a:cubicBezTo>
                        <a:pt x="988707" y="824420"/>
                        <a:pt x="1001691" y="824649"/>
                        <a:pt x="1015359" y="824877"/>
                      </a:cubicBezTo>
                      <a:cubicBezTo>
                        <a:pt x="1024383" y="825029"/>
                        <a:pt x="1033750" y="825181"/>
                        <a:pt x="1043230" y="825181"/>
                      </a:cubicBezTo>
                      <a:cubicBezTo>
                        <a:pt x="1080544" y="825181"/>
                        <a:pt x="1120104" y="822898"/>
                        <a:pt x="1151363" y="809314"/>
                      </a:cubicBezTo>
                      <a:cubicBezTo>
                        <a:pt x="1151363" y="809352"/>
                        <a:pt x="1151363" y="809390"/>
                        <a:pt x="1151363" y="809428"/>
                      </a:cubicBezTo>
                      <a:cubicBezTo>
                        <a:pt x="1158902" y="905011"/>
                        <a:pt x="1062230" y="903870"/>
                        <a:pt x="992514" y="895042"/>
                      </a:cubicBezTo>
                      <a:close/>
                      <a:moveTo>
                        <a:pt x="1173333" y="756576"/>
                      </a:moveTo>
                      <a:cubicBezTo>
                        <a:pt x="1146528" y="801742"/>
                        <a:pt x="1071216" y="796834"/>
                        <a:pt x="1025183" y="797633"/>
                      </a:cubicBezTo>
                      <a:cubicBezTo>
                        <a:pt x="994114" y="798356"/>
                        <a:pt x="963311" y="798584"/>
                        <a:pt x="932508" y="792991"/>
                      </a:cubicBezTo>
                      <a:cubicBezTo>
                        <a:pt x="912024" y="786712"/>
                        <a:pt x="886742" y="785343"/>
                        <a:pt x="871398" y="769057"/>
                      </a:cubicBezTo>
                      <a:cubicBezTo>
                        <a:pt x="858947" y="747787"/>
                        <a:pt x="854302" y="716509"/>
                        <a:pt x="871474" y="696609"/>
                      </a:cubicBezTo>
                      <a:cubicBezTo>
                        <a:pt x="886514" y="707453"/>
                        <a:pt x="905856" y="713579"/>
                        <a:pt x="924741" y="713846"/>
                      </a:cubicBezTo>
                      <a:cubicBezTo>
                        <a:pt x="936582" y="714531"/>
                        <a:pt x="948462" y="714835"/>
                        <a:pt x="960341" y="714835"/>
                      </a:cubicBezTo>
                      <a:cubicBezTo>
                        <a:pt x="1002452" y="714835"/>
                        <a:pt x="1044677" y="710992"/>
                        <a:pt x="1086484" y="706616"/>
                      </a:cubicBezTo>
                      <a:cubicBezTo>
                        <a:pt x="1119190" y="703534"/>
                        <a:pt x="1153001" y="700414"/>
                        <a:pt x="1183841" y="688466"/>
                      </a:cubicBezTo>
                      <a:cubicBezTo>
                        <a:pt x="1183994" y="691852"/>
                        <a:pt x="1184374" y="695315"/>
                        <a:pt x="1184527" y="698359"/>
                      </a:cubicBezTo>
                      <a:cubicBezTo>
                        <a:pt x="1185250" y="718221"/>
                        <a:pt x="1181671" y="738502"/>
                        <a:pt x="1173333" y="756576"/>
                      </a:cubicBezTo>
                      <a:close/>
                      <a:moveTo>
                        <a:pt x="1216700" y="614496"/>
                      </a:moveTo>
                      <a:cubicBezTo>
                        <a:pt x="1205620" y="679144"/>
                        <a:pt x="1118124" y="673094"/>
                        <a:pt x="1067827" y="681427"/>
                      </a:cubicBezTo>
                      <a:cubicBezTo>
                        <a:pt x="1014941" y="685079"/>
                        <a:pt x="962397" y="692233"/>
                        <a:pt x="909206" y="684775"/>
                      </a:cubicBezTo>
                      <a:cubicBezTo>
                        <a:pt x="875510" y="678611"/>
                        <a:pt x="860965" y="652090"/>
                        <a:pt x="864811" y="619557"/>
                      </a:cubicBezTo>
                      <a:cubicBezTo>
                        <a:pt x="864925" y="600075"/>
                        <a:pt x="864659" y="566971"/>
                        <a:pt x="885105" y="562329"/>
                      </a:cubicBezTo>
                      <a:cubicBezTo>
                        <a:pt x="895575" y="571423"/>
                        <a:pt x="909739" y="575646"/>
                        <a:pt x="928168" y="577206"/>
                      </a:cubicBezTo>
                      <a:cubicBezTo>
                        <a:pt x="978922" y="585311"/>
                        <a:pt x="1030285" y="583827"/>
                        <a:pt x="1081534" y="584778"/>
                      </a:cubicBezTo>
                      <a:cubicBezTo>
                        <a:pt x="1084923" y="584778"/>
                        <a:pt x="1088311" y="584778"/>
                        <a:pt x="1091738" y="584778"/>
                      </a:cubicBezTo>
                      <a:cubicBezTo>
                        <a:pt x="1124064" y="584778"/>
                        <a:pt x="1157113" y="583941"/>
                        <a:pt x="1187649" y="572793"/>
                      </a:cubicBezTo>
                      <a:cubicBezTo>
                        <a:pt x="1196482" y="568531"/>
                        <a:pt x="1204668" y="563090"/>
                        <a:pt x="1212245" y="556849"/>
                      </a:cubicBezTo>
                      <a:cubicBezTo>
                        <a:pt x="1212855" y="557420"/>
                        <a:pt x="1213502" y="557991"/>
                        <a:pt x="1214225" y="558486"/>
                      </a:cubicBezTo>
                      <a:cubicBezTo>
                        <a:pt x="1222868" y="575152"/>
                        <a:pt x="1218452" y="596422"/>
                        <a:pt x="1216700" y="614496"/>
                      </a:cubicBezTo>
                      <a:close/>
                      <a:moveTo>
                        <a:pt x="1178663" y="546766"/>
                      </a:moveTo>
                      <a:cubicBezTo>
                        <a:pt x="1148279" y="558067"/>
                        <a:pt x="1116677" y="557268"/>
                        <a:pt x="1083514" y="557344"/>
                      </a:cubicBezTo>
                      <a:cubicBezTo>
                        <a:pt x="1024574" y="556012"/>
                        <a:pt x="964339" y="559209"/>
                        <a:pt x="906693" y="544902"/>
                      </a:cubicBezTo>
                      <a:cubicBezTo>
                        <a:pt x="885562" y="527817"/>
                        <a:pt x="883734" y="471046"/>
                        <a:pt x="895461" y="447797"/>
                      </a:cubicBezTo>
                      <a:cubicBezTo>
                        <a:pt x="904409" y="423825"/>
                        <a:pt x="929158" y="425842"/>
                        <a:pt x="951812" y="427820"/>
                      </a:cubicBezTo>
                      <a:cubicBezTo>
                        <a:pt x="958209" y="428391"/>
                        <a:pt x="964453" y="428962"/>
                        <a:pt x="970164" y="428962"/>
                      </a:cubicBezTo>
                      <a:cubicBezTo>
                        <a:pt x="995104" y="430294"/>
                        <a:pt x="1020081" y="430370"/>
                        <a:pt x="1045020" y="429913"/>
                      </a:cubicBezTo>
                      <a:cubicBezTo>
                        <a:pt x="1075823" y="429076"/>
                        <a:pt x="1106854" y="429609"/>
                        <a:pt x="1137504" y="427326"/>
                      </a:cubicBezTo>
                      <a:cubicBezTo>
                        <a:pt x="1149231" y="424586"/>
                        <a:pt x="1150297" y="406931"/>
                        <a:pt x="1139141" y="402707"/>
                      </a:cubicBezTo>
                      <a:cubicBezTo>
                        <a:pt x="1131031" y="400272"/>
                        <a:pt x="1122503" y="400614"/>
                        <a:pt x="1114012" y="400957"/>
                      </a:cubicBezTo>
                      <a:cubicBezTo>
                        <a:pt x="1109938" y="401109"/>
                        <a:pt x="1105902" y="401261"/>
                        <a:pt x="1101904" y="401147"/>
                      </a:cubicBezTo>
                      <a:cubicBezTo>
                        <a:pt x="1071025" y="402403"/>
                        <a:pt x="1040070" y="402821"/>
                        <a:pt x="1009153" y="402707"/>
                      </a:cubicBezTo>
                      <a:cubicBezTo>
                        <a:pt x="995979" y="403392"/>
                        <a:pt x="982577" y="402288"/>
                        <a:pt x="969213" y="401223"/>
                      </a:cubicBezTo>
                      <a:cubicBezTo>
                        <a:pt x="945987" y="399358"/>
                        <a:pt x="922761" y="397532"/>
                        <a:pt x="900639" y="404762"/>
                      </a:cubicBezTo>
                      <a:cubicBezTo>
                        <a:pt x="855787" y="425918"/>
                        <a:pt x="856663" y="487065"/>
                        <a:pt x="866524" y="528730"/>
                      </a:cubicBezTo>
                      <a:cubicBezTo>
                        <a:pt x="869266" y="539536"/>
                        <a:pt x="873073" y="548060"/>
                        <a:pt x="878099" y="554757"/>
                      </a:cubicBezTo>
                      <a:cubicBezTo>
                        <a:pt x="870789" y="556811"/>
                        <a:pt x="864011" y="561263"/>
                        <a:pt x="860508" y="566781"/>
                      </a:cubicBezTo>
                      <a:cubicBezTo>
                        <a:pt x="848058" y="587290"/>
                        <a:pt x="848515" y="612708"/>
                        <a:pt x="844745" y="635766"/>
                      </a:cubicBezTo>
                      <a:cubicBezTo>
                        <a:pt x="841280" y="657112"/>
                        <a:pt x="848667" y="674996"/>
                        <a:pt x="861727" y="688276"/>
                      </a:cubicBezTo>
                      <a:cubicBezTo>
                        <a:pt x="859290" y="690445"/>
                        <a:pt x="857082" y="693070"/>
                        <a:pt x="855140" y="696114"/>
                      </a:cubicBezTo>
                      <a:cubicBezTo>
                        <a:pt x="836711" y="722369"/>
                        <a:pt x="835265" y="761257"/>
                        <a:pt x="854112" y="787664"/>
                      </a:cubicBezTo>
                      <a:cubicBezTo>
                        <a:pt x="864506" y="800410"/>
                        <a:pt x="880840" y="805966"/>
                        <a:pt x="896070" y="810722"/>
                      </a:cubicBezTo>
                      <a:cubicBezTo>
                        <a:pt x="895728" y="810798"/>
                        <a:pt x="895423" y="810912"/>
                        <a:pt x="895119" y="810988"/>
                      </a:cubicBezTo>
                      <a:cubicBezTo>
                        <a:pt x="872692" y="821110"/>
                        <a:pt x="866524" y="863917"/>
                        <a:pt x="877299" y="884198"/>
                      </a:cubicBezTo>
                      <a:cubicBezTo>
                        <a:pt x="879812" y="888079"/>
                        <a:pt x="882706" y="891389"/>
                        <a:pt x="885866" y="894319"/>
                      </a:cubicBezTo>
                      <a:cubicBezTo>
                        <a:pt x="856434" y="892416"/>
                        <a:pt x="826774" y="893406"/>
                        <a:pt x="797190" y="894395"/>
                      </a:cubicBezTo>
                      <a:cubicBezTo>
                        <a:pt x="777809" y="895042"/>
                        <a:pt x="758467" y="895689"/>
                        <a:pt x="739201" y="895537"/>
                      </a:cubicBezTo>
                      <a:cubicBezTo>
                        <a:pt x="691912" y="895841"/>
                        <a:pt x="644509" y="892264"/>
                        <a:pt x="598057" y="883322"/>
                      </a:cubicBezTo>
                      <a:cubicBezTo>
                        <a:pt x="598133" y="883322"/>
                        <a:pt x="598210" y="883361"/>
                        <a:pt x="598248" y="883361"/>
                      </a:cubicBezTo>
                      <a:cubicBezTo>
                        <a:pt x="597981" y="883322"/>
                        <a:pt x="597715" y="883246"/>
                        <a:pt x="597448" y="883208"/>
                      </a:cubicBezTo>
                      <a:cubicBezTo>
                        <a:pt x="597296" y="883170"/>
                        <a:pt x="597143" y="883132"/>
                        <a:pt x="596991" y="883132"/>
                      </a:cubicBezTo>
                      <a:lnTo>
                        <a:pt x="597029" y="883132"/>
                      </a:lnTo>
                      <a:cubicBezTo>
                        <a:pt x="550540" y="874571"/>
                        <a:pt x="506982" y="853453"/>
                        <a:pt x="465937" y="828872"/>
                      </a:cubicBezTo>
                      <a:cubicBezTo>
                        <a:pt x="439208" y="808021"/>
                        <a:pt x="412061" y="786750"/>
                        <a:pt x="381106" y="772520"/>
                      </a:cubicBezTo>
                      <a:cubicBezTo>
                        <a:pt x="369150" y="768638"/>
                        <a:pt x="355101" y="759849"/>
                        <a:pt x="342574" y="764833"/>
                      </a:cubicBezTo>
                      <a:cubicBezTo>
                        <a:pt x="338233" y="767230"/>
                        <a:pt x="336177" y="771492"/>
                        <a:pt x="336063" y="775830"/>
                      </a:cubicBezTo>
                      <a:cubicBezTo>
                        <a:pt x="319424" y="773357"/>
                        <a:pt x="302747" y="771530"/>
                        <a:pt x="285994" y="770351"/>
                      </a:cubicBezTo>
                      <a:cubicBezTo>
                        <a:pt x="288583" y="731882"/>
                        <a:pt x="290411" y="693375"/>
                        <a:pt x="289916" y="654829"/>
                      </a:cubicBezTo>
                      <a:cubicBezTo>
                        <a:pt x="291477" y="584055"/>
                        <a:pt x="298826" y="513662"/>
                        <a:pt x="301719" y="442964"/>
                      </a:cubicBezTo>
                      <a:cubicBezTo>
                        <a:pt x="301910" y="442964"/>
                        <a:pt x="302100" y="443040"/>
                        <a:pt x="302290" y="443040"/>
                      </a:cubicBezTo>
                      <a:cubicBezTo>
                        <a:pt x="302405" y="443040"/>
                        <a:pt x="302481" y="443040"/>
                        <a:pt x="302595" y="443040"/>
                      </a:cubicBezTo>
                      <a:cubicBezTo>
                        <a:pt x="318015" y="442584"/>
                        <a:pt x="333474" y="441823"/>
                        <a:pt x="348856" y="440453"/>
                      </a:cubicBezTo>
                      <a:cubicBezTo>
                        <a:pt x="385027" y="435468"/>
                        <a:pt x="424435" y="430408"/>
                        <a:pt x="458017" y="414541"/>
                      </a:cubicBezTo>
                      <a:cubicBezTo>
                        <a:pt x="452192" y="422113"/>
                        <a:pt x="446404" y="429647"/>
                        <a:pt x="440465" y="437067"/>
                      </a:cubicBezTo>
                      <a:cubicBezTo>
                        <a:pt x="430603" y="451259"/>
                        <a:pt x="416211" y="466708"/>
                        <a:pt x="418000" y="485124"/>
                      </a:cubicBezTo>
                      <a:cubicBezTo>
                        <a:pt x="418686" y="487826"/>
                        <a:pt x="422455" y="488587"/>
                        <a:pt x="424131" y="486342"/>
                      </a:cubicBezTo>
                      <a:cubicBezTo>
                        <a:pt x="443549" y="457233"/>
                        <a:pt x="469249" y="432158"/>
                        <a:pt x="492285" y="405637"/>
                      </a:cubicBezTo>
                      <a:cubicBezTo>
                        <a:pt x="521450" y="368157"/>
                        <a:pt x="563790" y="345669"/>
                        <a:pt x="597524" y="313174"/>
                      </a:cubicBezTo>
                      <a:cubicBezTo>
                        <a:pt x="635828" y="269340"/>
                        <a:pt x="673826" y="223984"/>
                        <a:pt x="700631" y="171931"/>
                      </a:cubicBezTo>
                      <a:cubicBezTo>
                        <a:pt x="722258" y="127564"/>
                        <a:pt x="737298" y="80305"/>
                        <a:pt x="756754" y="34949"/>
                      </a:cubicBezTo>
                      <a:cubicBezTo>
                        <a:pt x="780170" y="25551"/>
                        <a:pt x="805947" y="26426"/>
                        <a:pt x="831419" y="27263"/>
                      </a:cubicBezTo>
                      <a:cubicBezTo>
                        <a:pt x="842765" y="27643"/>
                        <a:pt x="854112" y="28024"/>
                        <a:pt x="865153" y="27491"/>
                      </a:cubicBezTo>
                      <a:cubicBezTo>
                        <a:pt x="885181" y="101385"/>
                        <a:pt x="824527" y="180835"/>
                        <a:pt x="798370" y="247994"/>
                      </a:cubicBezTo>
                      <a:cubicBezTo>
                        <a:pt x="788851" y="274971"/>
                        <a:pt x="780817" y="303357"/>
                        <a:pt x="779865" y="332047"/>
                      </a:cubicBezTo>
                      <a:cubicBezTo>
                        <a:pt x="780437" y="369223"/>
                        <a:pt x="778228" y="405713"/>
                        <a:pt x="770004" y="442279"/>
                      </a:cubicBezTo>
                      <a:cubicBezTo>
                        <a:pt x="758848" y="510580"/>
                        <a:pt x="736841" y="539689"/>
                        <a:pt x="691760" y="590676"/>
                      </a:cubicBezTo>
                      <a:cubicBezTo>
                        <a:pt x="684944" y="598286"/>
                        <a:pt x="674588" y="605706"/>
                        <a:pt x="666021" y="611756"/>
                      </a:cubicBezTo>
                      <a:cubicBezTo>
                        <a:pt x="657949" y="615675"/>
                        <a:pt x="652010" y="624351"/>
                        <a:pt x="657073" y="633103"/>
                      </a:cubicBezTo>
                      <a:cubicBezTo>
                        <a:pt x="659548" y="637364"/>
                        <a:pt x="664346" y="639876"/>
                        <a:pt x="669105" y="639876"/>
                      </a:cubicBezTo>
                      <a:cubicBezTo>
                        <a:pt x="671428" y="639876"/>
                        <a:pt x="673750" y="639267"/>
                        <a:pt x="675806" y="637973"/>
                      </a:cubicBezTo>
                      <a:cubicBezTo>
                        <a:pt x="692902" y="627281"/>
                        <a:pt x="708665" y="614496"/>
                        <a:pt x="721078" y="598515"/>
                      </a:cubicBezTo>
                      <a:cubicBezTo>
                        <a:pt x="747882" y="566857"/>
                        <a:pt x="775715" y="534209"/>
                        <a:pt x="786262" y="493153"/>
                      </a:cubicBezTo>
                      <a:cubicBezTo>
                        <a:pt x="794562" y="460886"/>
                        <a:pt x="801568" y="428125"/>
                        <a:pt x="805338" y="394983"/>
                      </a:cubicBezTo>
                      <a:cubicBezTo>
                        <a:pt x="809221" y="366521"/>
                        <a:pt x="804576" y="337526"/>
                        <a:pt x="809564" y="309179"/>
                      </a:cubicBezTo>
                      <a:cubicBezTo>
                        <a:pt x="809678" y="308494"/>
                        <a:pt x="809869" y="307809"/>
                        <a:pt x="810021" y="307124"/>
                      </a:cubicBezTo>
                      <a:cubicBezTo>
                        <a:pt x="836864" y="330639"/>
                        <a:pt x="901020" y="332732"/>
                        <a:pt x="928586" y="334521"/>
                      </a:cubicBezTo>
                      <a:cubicBezTo>
                        <a:pt x="981930" y="338516"/>
                        <a:pt x="1035463" y="338858"/>
                        <a:pt x="1088806" y="342131"/>
                      </a:cubicBezTo>
                      <a:cubicBezTo>
                        <a:pt x="1126272" y="343995"/>
                        <a:pt x="1165108" y="341141"/>
                        <a:pt x="1200747" y="356514"/>
                      </a:cubicBezTo>
                      <a:cubicBezTo>
                        <a:pt x="1214758" y="364086"/>
                        <a:pt x="1222602" y="379839"/>
                        <a:pt x="1228732" y="393955"/>
                      </a:cubicBezTo>
                      <a:cubicBezTo>
                        <a:pt x="1245523" y="453961"/>
                        <a:pt x="1236690" y="514081"/>
                        <a:pt x="1178663" y="546766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123" name="Google Shape;2123;p35"/>
              <p:cNvSpPr/>
              <p:nvPr/>
            </p:nvSpPr>
            <p:spPr>
              <a:xfrm>
                <a:off x="913613" y="6193217"/>
                <a:ext cx="267584" cy="435637"/>
              </a:xfrm>
              <a:custGeom>
                <a:rect b="b" l="l" r="r" t="t"/>
                <a:pathLst>
                  <a:path extrusionOk="0" h="435637" w="267584">
                    <a:moveTo>
                      <a:pt x="267584" y="4469"/>
                    </a:moveTo>
                    <a:cubicBezTo>
                      <a:pt x="260312" y="25929"/>
                      <a:pt x="260578" y="50282"/>
                      <a:pt x="257342" y="72579"/>
                    </a:cubicBezTo>
                    <a:cubicBezTo>
                      <a:pt x="247747" y="138064"/>
                      <a:pt x="239409" y="203929"/>
                      <a:pt x="238000" y="270175"/>
                    </a:cubicBezTo>
                    <a:cubicBezTo>
                      <a:pt x="237924" y="308188"/>
                      <a:pt x="235411" y="345401"/>
                      <a:pt x="232631" y="382995"/>
                    </a:cubicBezTo>
                    <a:cubicBezTo>
                      <a:pt x="230271" y="386762"/>
                      <a:pt x="229928" y="391747"/>
                      <a:pt x="231679" y="395856"/>
                    </a:cubicBezTo>
                    <a:cubicBezTo>
                      <a:pt x="231603" y="396845"/>
                      <a:pt x="231527" y="397835"/>
                      <a:pt x="231451" y="398786"/>
                    </a:cubicBezTo>
                    <a:cubicBezTo>
                      <a:pt x="230537" y="400270"/>
                      <a:pt x="229966" y="401906"/>
                      <a:pt x="229737" y="403656"/>
                    </a:cubicBezTo>
                    <a:cubicBezTo>
                      <a:pt x="228519" y="416327"/>
                      <a:pt x="227986" y="433184"/>
                      <a:pt x="211728" y="433906"/>
                    </a:cubicBezTo>
                    <a:cubicBezTo>
                      <a:pt x="195584" y="436151"/>
                      <a:pt x="179212" y="435733"/>
                      <a:pt x="162916" y="435276"/>
                    </a:cubicBezTo>
                    <a:cubicBezTo>
                      <a:pt x="156062" y="435086"/>
                      <a:pt x="149209" y="434896"/>
                      <a:pt x="142393" y="434934"/>
                    </a:cubicBezTo>
                    <a:cubicBezTo>
                      <a:pt x="134664" y="434820"/>
                      <a:pt x="126935" y="434858"/>
                      <a:pt x="119244" y="434896"/>
                    </a:cubicBezTo>
                    <a:cubicBezTo>
                      <a:pt x="97275" y="435010"/>
                      <a:pt x="75305" y="435162"/>
                      <a:pt x="53564" y="432080"/>
                    </a:cubicBezTo>
                    <a:cubicBezTo>
                      <a:pt x="39020" y="429493"/>
                      <a:pt x="23142" y="428617"/>
                      <a:pt x="11568" y="418382"/>
                    </a:cubicBezTo>
                    <a:cubicBezTo>
                      <a:pt x="6199" y="413169"/>
                      <a:pt x="3572" y="405825"/>
                      <a:pt x="3343" y="398443"/>
                    </a:cubicBezTo>
                    <a:cubicBezTo>
                      <a:pt x="3039" y="382767"/>
                      <a:pt x="3267" y="367052"/>
                      <a:pt x="3381" y="351337"/>
                    </a:cubicBezTo>
                    <a:cubicBezTo>
                      <a:pt x="5438" y="310965"/>
                      <a:pt x="5323" y="270518"/>
                      <a:pt x="4448" y="230032"/>
                    </a:cubicBezTo>
                    <a:cubicBezTo>
                      <a:pt x="945" y="189280"/>
                      <a:pt x="-2254" y="150963"/>
                      <a:pt x="2125" y="108955"/>
                    </a:cubicBezTo>
                    <a:cubicBezTo>
                      <a:pt x="5894" y="88522"/>
                      <a:pt x="-464" y="51043"/>
                      <a:pt x="7037" y="26424"/>
                    </a:cubicBezTo>
                    <a:cubicBezTo>
                      <a:pt x="7989" y="25967"/>
                      <a:pt x="8750" y="25168"/>
                      <a:pt x="9245" y="24179"/>
                    </a:cubicBezTo>
                    <a:cubicBezTo>
                      <a:pt x="10882" y="26614"/>
                      <a:pt x="14385" y="27109"/>
                      <a:pt x="16670" y="25359"/>
                    </a:cubicBezTo>
                    <a:cubicBezTo>
                      <a:pt x="21619" y="21363"/>
                      <a:pt x="26531" y="17292"/>
                      <a:pt x="31633" y="13487"/>
                    </a:cubicBezTo>
                    <a:cubicBezTo>
                      <a:pt x="32433" y="13563"/>
                      <a:pt x="33194" y="13601"/>
                      <a:pt x="33994" y="13601"/>
                    </a:cubicBezTo>
                    <a:cubicBezTo>
                      <a:pt x="38182" y="13601"/>
                      <a:pt x="42561" y="12840"/>
                      <a:pt x="46939" y="12079"/>
                    </a:cubicBezTo>
                    <a:cubicBezTo>
                      <a:pt x="51775" y="11242"/>
                      <a:pt x="56534" y="10405"/>
                      <a:pt x="61141" y="10633"/>
                    </a:cubicBezTo>
                    <a:cubicBezTo>
                      <a:pt x="96932" y="7018"/>
                      <a:pt x="133027" y="5686"/>
                      <a:pt x="168970" y="3594"/>
                    </a:cubicBezTo>
                    <a:cubicBezTo>
                      <a:pt x="188807" y="2985"/>
                      <a:pt x="208530" y="17"/>
                      <a:pt x="228405" y="93"/>
                    </a:cubicBezTo>
                    <a:cubicBezTo>
                      <a:pt x="231717" y="207"/>
                      <a:pt x="235144" y="131"/>
                      <a:pt x="238609" y="93"/>
                    </a:cubicBezTo>
                    <a:cubicBezTo>
                      <a:pt x="248699" y="-135"/>
                      <a:pt x="259055" y="-326"/>
                      <a:pt x="267584" y="44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4" name="Google Shape;2124;p35"/>
              <p:cNvSpPr/>
              <p:nvPr/>
            </p:nvSpPr>
            <p:spPr>
              <a:xfrm>
                <a:off x="1751901" y="6357955"/>
                <a:ext cx="355162" cy="131076"/>
              </a:xfrm>
              <a:custGeom>
                <a:rect b="b" l="l" r="r" t="t"/>
                <a:pathLst>
                  <a:path extrusionOk="0" h="131076" w="355162">
                    <a:moveTo>
                      <a:pt x="350026" y="1560"/>
                    </a:moveTo>
                    <a:cubicBezTo>
                      <a:pt x="358631" y="18188"/>
                      <a:pt x="354215" y="39458"/>
                      <a:pt x="352463" y="57532"/>
                    </a:cubicBezTo>
                    <a:cubicBezTo>
                      <a:pt x="341383" y="122180"/>
                      <a:pt x="253887" y="116130"/>
                      <a:pt x="203590" y="124463"/>
                    </a:cubicBezTo>
                    <a:cubicBezTo>
                      <a:pt x="150742" y="128116"/>
                      <a:pt x="98160" y="135269"/>
                      <a:pt x="44969" y="127812"/>
                    </a:cubicBezTo>
                    <a:cubicBezTo>
                      <a:pt x="11311" y="121647"/>
                      <a:pt x="-3272" y="95126"/>
                      <a:pt x="612" y="62593"/>
                    </a:cubicBezTo>
                    <a:cubicBezTo>
                      <a:pt x="726" y="43111"/>
                      <a:pt x="460" y="10083"/>
                      <a:pt x="20868" y="5365"/>
                    </a:cubicBezTo>
                    <a:cubicBezTo>
                      <a:pt x="31338" y="14497"/>
                      <a:pt x="45540" y="18683"/>
                      <a:pt x="63931" y="20243"/>
                    </a:cubicBezTo>
                    <a:cubicBezTo>
                      <a:pt x="114685" y="28348"/>
                      <a:pt x="166086" y="26864"/>
                      <a:pt x="217297" y="27815"/>
                    </a:cubicBezTo>
                    <a:cubicBezTo>
                      <a:pt x="220685" y="27815"/>
                      <a:pt x="224112" y="27853"/>
                      <a:pt x="227501" y="27853"/>
                    </a:cubicBezTo>
                    <a:cubicBezTo>
                      <a:pt x="259827" y="27853"/>
                      <a:pt x="292838" y="27016"/>
                      <a:pt x="323412" y="15867"/>
                    </a:cubicBezTo>
                    <a:cubicBezTo>
                      <a:pt x="332245" y="11605"/>
                      <a:pt x="340431" y="6202"/>
                      <a:pt x="347970" y="0"/>
                    </a:cubicBezTo>
                    <a:cubicBezTo>
                      <a:pt x="348618" y="495"/>
                      <a:pt x="349303" y="1027"/>
                      <a:pt x="350026" y="15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5" name="Google Shape;2125;p35"/>
              <p:cNvSpPr/>
              <p:nvPr/>
            </p:nvSpPr>
            <p:spPr>
              <a:xfrm>
                <a:off x="1747890" y="6489533"/>
                <a:ext cx="324413" cy="109427"/>
              </a:xfrm>
              <a:custGeom>
                <a:rect b="b" l="l" r="r" t="t"/>
                <a:pathLst>
                  <a:path extrusionOk="0" h="109427" w="324413">
                    <a:moveTo>
                      <a:pt x="324339" y="9817"/>
                    </a:moveTo>
                    <a:cubicBezTo>
                      <a:pt x="324986" y="29679"/>
                      <a:pt x="321445" y="49922"/>
                      <a:pt x="313069" y="67996"/>
                    </a:cubicBezTo>
                    <a:cubicBezTo>
                      <a:pt x="286264" y="113162"/>
                      <a:pt x="210952" y="108292"/>
                      <a:pt x="164919" y="109053"/>
                    </a:cubicBezTo>
                    <a:cubicBezTo>
                      <a:pt x="133850" y="109776"/>
                      <a:pt x="103047" y="110004"/>
                      <a:pt x="72244" y="104449"/>
                    </a:cubicBezTo>
                    <a:cubicBezTo>
                      <a:pt x="51760" y="98170"/>
                      <a:pt x="26478" y="96800"/>
                      <a:pt x="11172" y="80515"/>
                    </a:cubicBezTo>
                    <a:cubicBezTo>
                      <a:pt x="-1278" y="59207"/>
                      <a:pt x="-6000" y="27929"/>
                      <a:pt x="11210" y="8067"/>
                    </a:cubicBezTo>
                    <a:cubicBezTo>
                      <a:pt x="26250" y="18911"/>
                      <a:pt x="45630" y="25075"/>
                      <a:pt x="64553" y="25342"/>
                    </a:cubicBezTo>
                    <a:cubicBezTo>
                      <a:pt x="76395" y="26027"/>
                      <a:pt x="88274" y="26331"/>
                      <a:pt x="100153" y="26331"/>
                    </a:cubicBezTo>
                    <a:cubicBezTo>
                      <a:pt x="142302" y="26331"/>
                      <a:pt x="184528" y="22488"/>
                      <a:pt x="226296" y="18112"/>
                    </a:cubicBezTo>
                    <a:cubicBezTo>
                      <a:pt x="259002" y="14992"/>
                      <a:pt x="292813" y="11948"/>
                      <a:pt x="323654" y="0"/>
                    </a:cubicBezTo>
                    <a:cubicBezTo>
                      <a:pt x="323806" y="3386"/>
                      <a:pt x="324187" y="6811"/>
                      <a:pt x="324339" y="981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6" name="Google Shape;2126;p35"/>
              <p:cNvSpPr/>
              <p:nvPr/>
            </p:nvSpPr>
            <p:spPr>
              <a:xfrm>
                <a:off x="1776749" y="6610267"/>
                <a:ext cx="262724" cy="89546"/>
              </a:xfrm>
              <a:custGeom>
                <a:rect b="b" l="l" r="r" t="t"/>
                <a:pathLst>
                  <a:path extrusionOk="0" h="89546" w="262724">
                    <a:moveTo>
                      <a:pt x="262317" y="152"/>
                    </a:moveTo>
                    <a:cubicBezTo>
                      <a:pt x="269780" y="95735"/>
                      <a:pt x="173145" y="94593"/>
                      <a:pt x="103430" y="85728"/>
                    </a:cubicBezTo>
                    <a:cubicBezTo>
                      <a:pt x="71942" y="74921"/>
                      <a:pt x="2417" y="89419"/>
                      <a:pt x="18" y="42236"/>
                    </a:cubicBezTo>
                    <a:cubicBezTo>
                      <a:pt x="-58" y="30821"/>
                      <a:pt x="-363" y="16172"/>
                      <a:pt x="10603" y="9360"/>
                    </a:cubicBezTo>
                    <a:cubicBezTo>
                      <a:pt x="10755" y="9284"/>
                      <a:pt x="12240" y="8447"/>
                      <a:pt x="12583" y="9094"/>
                    </a:cubicBezTo>
                    <a:cubicBezTo>
                      <a:pt x="16429" y="11796"/>
                      <a:pt x="17609" y="7458"/>
                      <a:pt x="16314" y="4338"/>
                    </a:cubicBezTo>
                    <a:cubicBezTo>
                      <a:pt x="39616" y="11225"/>
                      <a:pt x="63718" y="14535"/>
                      <a:pt x="88048" y="15410"/>
                    </a:cubicBezTo>
                    <a:cubicBezTo>
                      <a:pt x="99661" y="15106"/>
                      <a:pt x="112644" y="15334"/>
                      <a:pt x="126313" y="15563"/>
                    </a:cubicBezTo>
                    <a:cubicBezTo>
                      <a:pt x="135337" y="15715"/>
                      <a:pt x="144703" y="15867"/>
                      <a:pt x="154184" y="15867"/>
                    </a:cubicBezTo>
                    <a:cubicBezTo>
                      <a:pt x="191498" y="15867"/>
                      <a:pt x="231057" y="13584"/>
                      <a:pt x="262317" y="0"/>
                    </a:cubicBezTo>
                    <a:cubicBezTo>
                      <a:pt x="262317" y="76"/>
                      <a:pt x="262317" y="114"/>
                      <a:pt x="262317" y="1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27" name="Google Shape;2127;p35"/>
            <p:cNvSpPr/>
            <p:nvPr/>
          </p:nvSpPr>
          <p:spPr>
            <a:xfrm rot="-482944">
              <a:off x="451893" y="2980573"/>
              <a:ext cx="929912" cy="781030"/>
            </a:xfrm>
            <a:custGeom>
              <a:rect b="b" l="l" r="r" t="t"/>
              <a:pathLst>
                <a:path extrusionOk="0" h="1562294" w="1860103">
                  <a:moveTo>
                    <a:pt x="1537651" y="658634"/>
                  </a:moveTo>
                  <a:cubicBezTo>
                    <a:pt x="1550330" y="635233"/>
                    <a:pt x="1553567" y="607722"/>
                    <a:pt x="1552843" y="581429"/>
                  </a:cubicBezTo>
                  <a:cubicBezTo>
                    <a:pt x="1550406" y="501676"/>
                    <a:pt x="1515339" y="462331"/>
                    <a:pt x="1434582" y="460124"/>
                  </a:cubicBezTo>
                  <a:cubicBezTo>
                    <a:pt x="1381087" y="458108"/>
                    <a:pt x="1327668" y="456053"/>
                    <a:pt x="1274134" y="455444"/>
                  </a:cubicBezTo>
                  <a:cubicBezTo>
                    <a:pt x="1232975" y="451791"/>
                    <a:pt x="1137483" y="459630"/>
                    <a:pt x="1103291" y="434631"/>
                  </a:cubicBezTo>
                  <a:cubicBezTo>
                    <a:pt x="1119283" y="374130"/>
                    <a:pt x="1155835" y="321202"/>
                    <a:pt x="1175977" y="261958"/>
                  </a:cubicBezTo>
                  <a:cubicBezTo>
                    <a:pt x="1186904" y="230452"/>
                    <a:pt x="1202477" y="134146"/>
                    <a:pt x="1146126" y="143430"/>
                  </a:cubicBezTo>
                  <a:cubicBezTo>
                    <a:pt x="1134932" y="144077"/>
                    <a:pt x="1123471" y="143811"/>
                    <a:pt x="1111973" y="143506"/>
                  </a:cubicBezTo>
                  <a:cubicBezTo>
                    <a:pt x="1085168" y="142822"/>
                    <a:pt x="1058135" y="142137"/>
                    <a:pt x="1033766" y="153400"/>
                  </a:cubicBezTo>
                  <a:cubicBezTo>
                    <a:pt x="1027065" y="156976"/>
                    <a:pt x="1021925" y="163064"/>
                    <a:pt x="1020097" y="170522"/>
                  </a:cubicBezTo>
                  <a:cubicBezTo>
                    <a:pt x="1014843" y="184411"/>
                    <a:pt x="1008637" y="197881"/>
                    <a:pt x="1003116" y="211655"/>
                  </a:cubicBezTo>
                  <a:cubicBezTo>
                    <a:pt x="985145" y="258343"/>
                    <a:pt x="969153" y="305982"/>
                    <a:pt x="939378" y="346962"/>
                  </a:cubicBezTo>
                  <a:cubicBezTo>
                    <a:pt x="907776" y="390492"/>
                    <a:pt x="876174" y="436191"/>
                    <a:pt x="832426" y="468419"/>
                  </a:cubicBezTo>
                  <a:cubicBezTo>
                    <a:pt x="809847" y="483944"/>
                    <a:pt x="791152" y="503464"/>
                    <a:pt x="773866" y="524316"/>
                  </a:cubicBezTo>
                  <a:cubicBezTo>
                    <a:pt x="768802" y="528197"/>
                    <a:pt x="763472" y="531735"/>
                    <a:pt x="757799" y="534703"/>
                  </a:cubicBezTo>
                  <a:cubicBezTo>
                    <a:pt x="721475" y="550342"/>
                    <a:pt x="680849" y="554908"/>
                    <a:pt x="641556" y="558295"/>
                  </a:cubicBezTo>
                  <a:cubicBezTo>
                    <a:pt x="625145" y="559170"/>
                    <a:pt x="608697" y="559436"/>
                    <a:pt x="592287" y="559360"/>
                  </a:cubicBezTo>
                  <a:cubicBezTo>
                    <a:pt x="592248" y="559360"/>
                    <a:pt x="592248" y="559360"/>
                    <a:pt x="592248" y="559360"/>
                  </a:cubicBezTo>
                  <a:cubicBezTo>
                    <a:pt x="592363" y="553691"/>
                    <a:pt x="592477" y="548021"/>
                    <a:pt x="592515" y="542314"/>
                  </a:cubicBezTo>
                  <a:cubicBezTo>
                    <a:pt x="592591" y="542275"/>
                    <a:pt x="592667" y="542199"/>
                    <a:pt x="592782" y="542085"/>
                  </a:cubicBezTo>
                  <a:cubicBezTo>
                    <a:pt x="603747" y="530822"/>
                    <a:pt x="587680" y="517352"/>
                    <a:pt x="576562" y="514727"/>
                  </a:cubicBezTo>
                  <a:cubicBezTo>
                    <a:pt x="529920" y="505328"/>
                    <a:pt x="481602" y="513091"/>
                    <a:pt x="434428" y="514308"/>
                  </a:cubicBezTo>
                  <a:cubicBezTo>
                    <a:pt x="404577" y="515336"/>
                    <a:pt x="374307" y="517961"/>
                    <a:pt x="344609" y="521386"/>
                  </a:cubicBezTo>
                  <a:cubicBezTo>
                    <a:pt x="342819" y="521538"/>
                    <a:pt x="341182" y="522071"/>
                    <a:pt x="339773" y="522870"/>
                  </a:cubicBezTo>
                  <a:cubicBezTo>
                    <a:pt x="331016" y="524963"/>
                    <a:pt x="318641" y="536111"/>
                    <a:pt x="314605" y="545434"/>
                  </a:cubicBezTo>
                  <a:cubicBezTo>
                    <a:pt x="293702" y="568150"/>
                    <a:pt x="299414" y="614876"/>
                    <a:pt x="293360" y="643452"/>
                  </a:cubicBezTo>
                  <a:cubicBezTo>
                    <a:pt x="285250" y="693031"/>
                    <a:pt x="292788" y="739986"/>
                    <a:pt x="293131" y="790174"/>
                  </a:cubicBezTo>
                  <a:cubicBezTo>
                    <a:pt x="293283" y="822327"/>
                    <a:pt x="293283" y="854404"/>
                    <a:pt x="291608" y="886518"/>
                  </a:cubicBezTo>
                  <a:cubicBezTo>
                    <a:pt x="292865" y="911213"/>
                    <a:pt x="286468" y="938495"/>
                    <a:pt x="298919" y="961059"/>
                  </a:cubicBezTo>
                  <a:cubicBezTo>
                    <a:pt x="321687" y="998881"/>
                    <a:pt x="386643" y="998044"/>
                    <a:pt x="439834" y="997245"/>
                  </a:cubicBezTo>
                  <a:cubicBezTo>
                    <a:pt x="457729" y="996941"/>
                    <a:pt x="474330" y="996674"/>
                    <a:pt x="487542" y="997892"/>
                  </a:cubicBezTo>
                  <a:cubicBezTo>
                    <a:pt x="492149" y="998006"/>
                    <a:pt x="496680" y="998082"/>
                    <a:pt x="501135" y="998082"/>
                  </a:cubicBezTo>
                  <a:cubicBezTo>
                    <a:pt x="528777" y="998082"/>
                    <a:pt x="553069" y="994848"/>
                    <a:pt x="564568" y="975480"/>
                  </a:cubicBezTo>
                  <a:cubicBezTo>
                    <a:pt x="568223" y="973806"/>
                    <a:pt x="571117" y="970457"/>
                    <a:pt x="571916" y="965397"/>
                  </a:cubicBezTo>
                  <a:cubicBezTo>
                    <a:pt x="572602" y="956569"/>
                    <a:pt x="573249" y="947703"/>
                    <a:pt x="573934" y="938837"/>
                  </a:cubicBezTo>
                  <a:cubicBezTo>
                    <a:pt x="582197" y="939028"/>
                    <a:pt x="590421" y="939332"/>
                    <a:pt x="598683" y="939675"/>
                  </a:cubicBezTo>
                  <a:cubicBezTo>
                    <a:pt x="616274" y="940360"/>
                    <a:pt x="633826" y="941044"/>
                    <a:pt x="651417" y="940474"/>
                  </a:cubicBezTo>
                  <a:cubicBezTo>
                    <a:pt x="653625" y="940474"/>
                    <a:pt x="655872" y="940436"/>
                    <a:pt x="658080" y="940436"/>
                  </a:cubicBezTo>
                  <a:cubicBezTo>
                    <a:pt x="658651" y="940436"/>
                    <a:pt x="659184" y="940398"/>
                    <a:pt x="659717" y="940398"/>
                  </a:cubicBezTo>
                  <a:cubicBezTo>
                    <a:pt x="697412" y="957026"/>
                    <a:pt x="727148" y="988874"/>
                    <a:pt x="764005" y="1007937"/>
                  </a:cubicBezTo>
                  <a:cubicBezTo>
                    <a:pt x="830522" y="1047281"/>
                    <a:pt x="907662" y="1060523"/>
                    <a:pt x="984040" y="1062882"/>
                  </a:cubicBezTo>
                  <a:cubicBezTo>
                    <a:pt x="988153" y="1062920"/>
                    <a:pt x="992303" y="1062958"/>
                    <a:pt x="996415" y="1062958"/>
                  </a:cubicBezTo>
                  <a:cubicBezTo>
                    <a:pt x="1030492" y="1062958"/>
                    <a:pt x="1064569" y="1061284"/>
                    <a:pt x="1098456" y="1057669"/>
                  </a:cubicBezTo>
                  <a:cubicBezTo>
                    <a:pt x="1131200" y="1054207"/>
                    <a:pt x="1163336" y="1048918"/>
                    <a:pt x="1196461" y="1049526"/>
                  </a:cubicBezTo>
                  <a:cubicBezTo>
                    <a:pt x="1217555" y="1057403"/>
                    <a:pt x="1243217" y="1057479"/>
                    <a:pt x="1264273" y="1061094"/>
                  </a:cubicBezTo>
                  <a:cubicBezTo>
                    <a:pt x="1275619" y="1063833"/>
                    <a:pt x="1287003" y="1066421"/>
                    <a:pt x="1298730" y="1067144"/>
                  </a:cubicBezTo>
                  <a:cubicBezTo>
                    <a:pt x="1310838" y="1067791"/>
                    <a:pt x="1323670" y="1068437"/>
                    <a:pt x="1336653" y="1068437"/>
                  </a:cubicBezTo>
                  <a:cubicBezTo>
                    <a:pt x="1379183" y="1068437"/>
                    <a:pt x="1423388" y="1061550"/>
                    <a:pt x="1449431" y="1025973"/>
                  </a:cubicBezTo>
                  <a:cubicBezTo>
                    <a:pt x="1465309" y="1003752"/>
                    <a:pt x="1472924" y="973806"/>
                    <a:pt x="1466413" y="947133"/>
                  </a:cubicBezTo>
                  <a:cubicBezTo>
                    <a:pt x="1465271" y="944241"/>
                    <a:pt x="1463405" y="942186"/>
                    <a:pt x="1461121" y="940930"/>
                  </a:cubicBezTo>
                  <a:cubicBezTo>
                    <a:pt x="1473266" y="932293"/>
                    <a:pt x="1483242" y="920916"/>
                    <a:pt x="1490096" y="906076"/>
                  </a:cubicBezTo>
                  <a:cubicBezTo>
                    <a:pt x="1496492" y="893215"/>
                    <a:pt x="1508829" y="839107"/>
                    <a:pt x="1497444" y="819816"/>
                  </a:cubicBezTo>
                  <a:cubicBezTo>
                    <a:pt x="1520746" y="804710"/>
                    <a:pt x="1533044" y="776781"/>
                    <a:pt x="1535138" y="749346"/>
                  </a:cubicBezTo>
                  <a:cubicBezTo>
                    <a:pt x="1536052" y="726135"/>
                    <a:pt x="1539860" y="697445"/>
                    <a:pt x="1521622" y="680285"/>
                  </a:cubicBezTo>
                  <a:cubicBezTo>
                    <a:pt x="1527447" y="673359"/>
                    <a:pt x="1532816" y="666092"/>
                    <a:pt x="1537651" y="658634"/>
                  </a:cubicBezTo>
                  <a:close/>
                  <a:moveTo>
                    <a:pt x="1851427" y="747520"/>
                  </a:moveTo>
                  <a:cubicBezTo>
                    <a:pt x="1854550" y="857486"/>
                    <a:pt x="1862165" y="967490"/>
                    <a:pt x="1859576" y="1077531"/>
                  </a:cubicBezTo>
                  <a:cubicBezTo>
                    <a:pt x="1858433" y="1135825"/>
                    <a:pt x="1840767" y="1183844"/>
                    <a:pt x="1808669" y="1232283"/>
                  </a:cubicBezTo>
                  <a:cubicBezTo>
                    <a:pt x="1800864" y="1242937"/>
                    <a:pt x="1790469" y="1251841"/>
                    <a:pt x="1779009" y="1258385"/>
                  </a:cubicBezTo>
                  <a:cubicBezTo>
                    <a:pt x="1767053" y="1264169"/>
                    <a:pt x="1753765" y="1265919"/>
                    <a:pt x="1740934" y="1268849"/>
                  </a:cubicBezTo>
                  <a:cubicBezTo>
                    <a:pt x="1699965" y="1279161"/>
                    <a:pt x="1657511" y="1276231"/>
                    <a:pt x="1615705" y="1274937"/>
                  </a:cubicBezTo>
                  <a:cubicBezTo>
                    <a:pt x="1552501" y="1269991"/>
                    <a:pt x="1489029" y="1267023"/>
                    <a:pt x="1425292" y="1267708"/>
                  </a:cubicBezTo>
                  <a:cubicBezTo>
                    <a:pt x="1384019" y="1266642"/>
                    <a:pt x="1342631" y="1265615"/>
                    <a:pt x="1301434" y="1268507"/>
                  </a:cubicBezTo>
                  <a:cubicBezTo>
                    <a:pt x="1244664" y="1269953"/>
                    <a:pt x="1188161" y="1269839"/>
                    <a:pt x="1131505" y="1275660"/>
                  </a:cubicBezTo>
                  <a:cubicBezTo>
                    <a:pt x="1117531" y="1276878"/>
                    <a:pt x="1103634" y="1279047"/>
                    <a:pt x="1089889" y="1281786"/>
                  </a:cubicBezTo>
                  <a:cubicBezTo>
                    <a:pt x="1084787" y="1282776"/>
                    <a:pt x="1079266" y="1283537"/>
                    <a:pt x="1075421" y="1287418"/>
                  </a:cubicBezTo>
                  <a:cubicBezTo>
                    <a:pt x="1072070" y="1291109"/>
                    <a:pt x="1071346" y="1296170"/>
                    <a:pt x="1068872" y="1300469"/>
                  </a:cubicBezTo>
                  <a:cubicBezTo>
                    <a:pt x="1054517" y="1329882"/>
                    <a:pt x="1037269" y="1358344"/>
                    <a:pt x="1021659" y="1387186"/>
                  </a:cubicBezTo>
                  <a:cubicBezTo>
                    <a:pt x="1008523" y="1415229"/>
                    <a:pt x="994283" y="1442702"/>
                    <a:pt x="977720" y="1468995"/>
                  </a:cubicBezTo>
                  <a:cubicBezTo>
                    <a:pt x="957502" y="1500919"/>
                    <a:pt x="938960" y="1534746"/>
                    <a:pt x="912802" y="1562294"/>
                  </a:cubicBezTo>
                  <a:cubicBezTo>
                    <a:pt x="912726" y="1562218"/>
                    <a:pt x="912688" y="1562104"/>
                    <a:pt x="912574" y="1562028"/>
                  </a:cubicBezTo>
                  <a:cubicBezTo>
                    <a:pt x="910327" y="1558946"/>
                    <a:pt x="908043" y="1555864"/>
                    <a:pt x="905758" y="1552782"/>
                  </a:cubicBezTo>
                  <a:cubicBezTo>
                    <a:pt x="871415" y="1503583"/>
                    <a:pt x="841792" y="1451111"/>
                    <a:pt x="806611" y="1402406"/>
                  </a:cubicBezTo>
                  <a:cubicBezTo>
                    <a:pt x="782091" y="1361807"/>
                    <a:pt x="756847" y="1321207"/>
                    <a:pt x="731108" y="1281292"/>
                  </a:cubicBezTo>
                  <a:cubicBezTo>
                    <a:pt x="720904" y="1264473"/>
                    <a:pt x="712185" y="1246704"/>
                    <a:pt x="700534" y="1230837"/>
                  </a:cubicBezTo>
                  <a:cubicBezTo>
                    <a:pt x="694632" y="1223760"/>
                    <a:pt x="685837" y="1223113"/>
                    <a:pt x="676927" y="1223113"/>
                  </a:cubicBezTo>
                  <a:cubicBezTo>
                    <a:pt x="675899" y="1223113"/>
                    <a:pt x="674871" y="1223151"/>
                    <a:pt x="673843" y="1223151"/>
                  </a:cubicBezTo>
                  <a:cubicBezTo>
                    <a:pt x="670074" y="1223189"/>
                    <a:pt x="666381" y="1223189"/>
                    <a:pt x="662916" y="1222808"/>
                  </a:cubicBezTo>
                  <a:cubicBezTo>
                    <a:pt x="644640" y="1222428"/>
                    <a:pt x="626402" y="1222580"/>
                    <a:pt x="608126" y="1222504"/>
                  </a:cubicBezTo>
                  <a:cubicBezTo>
                    <a:pt x="570622" y="1222542"/>
                    <a:pt x="534032" y="1219574"/>
                    <a:pt x="496147" y="1216948"/>
                  </a:cubicBezTo>
                  <a:cubicBezTo>
                    <a:pt x="458339" y="1213866"/>
                    <a:pt x="420606" y="1210404"/>
                    <a:pt x="382798" y="1207208"/>
                  </a:cubicBezTo>
                  <a:cubicBezTo>
                    <a:pt x="319974" y="1202717"/>
                    <a:pt x="256579" y="1200739"/>
                    <a:pt x="194593" y="1188182"/>
                  </a:cubicBezTo>
                  <a:cubicBezTo>
                    <a:pt x="155490" y="1179012"/>
                    <a:pt x="110942" y="1174028"/>
                    <a:pt x="76598" y="1150588"/>
                  </a:cubicBezTo>
                  <a:cubicBezTo>
                    <a:pt x="57751" y="1139934"/>
                    <a:pt x="38752" y="1127872"/>
                    <a:pt x="28510" y="1108086"/>
                  </a:cubicBezTo>
                  <a:cubicBezTo>
                    <a:pt x="6312" y="1068361"/>
                    <a:pt x="8863" y="1020456"/>
                    <a:pt x="4142" y="976431"/>
                  </a:cubicBezTo>
                  <a:cubicBezTo>
                    <a:pt x="-846" y="913230"/>
                    <a:pt x="30" y="848049"/>
                    <a:pt x="106" y="784467"/>
                  </a:cubicBezTo>
                  <a:cubicBezTo>
                    <a:pt x="677" y="624008"/>
                    <a:pt x="-694" y="463435"/>
                    <a:pt x="4027" y="303052"/>
                  </a:cubicBezTo>
                  <a:cubicBezTo>
                    <a:pt x="5436" y="232088"/>
                    <a:pt x="7873" y="161124"/>
                    <a:pt x="18534" y="90883"/>
                  </a:cubicBezTo>
                  <a:cubicBezTo>
                    <a:pt x="23255" y="61850"/>
                    <a:pt x="25616" y="28328"/>
                    <a:pt x="51964" y="10178"/>
                  </a:cubicBezTo>
                  <a:cubicBezTo>
                    <a:pt x="57827" y="10634"/>
                    <a:pt x="61787" y="4546"/>
                    <a:pt x="67384" y="3329"/>
                  </a:cubicBezTo>
                  <a:cubicBezTo>
                    <a:pt x="75532" y="-172"/>
                    <a:pt x="83300" y="56"/>
                    <a:pt x="92247" y="246"/>
                  </a:cubicBezTo>
                  <a:cubicBezTo>
                    <a:pt x="132455" y="-819"/>
                    <a:pt x="172662" y="1883"/>
                    <a:pt x="212869" y="2415"/>
                  </a:cubicBezTo>
                  <a:cubicBezTo>
                    <a:pt x="274931" y="3861"/>
                    <a:pt x="337032" y="3709"/>
                    <a:pt x="399056" y="5231"/>
                  </a:cubicBezTo>
                  <a:cubicBezTo>
                    <a:pt x="432866" y="7704"/>
                    <a:pt x="466639" y="12917"/>
                    <a:pt x="500564" y="14363"/>
                  </a:cubicBezTo>
                  <a:cubicBezTo>
                    <a:pt x="545416" y="16722"/>
                    <a:pt x="590307" y="16456"/>
                    <a:pt x="635197" y="16228"/>
                  </a:cubicBezTo>
                  <a:cubicBezTo>
                    <a:pt x="664629" y="16075"/>
                    <a:pt x="694099" y="15923"/>
                    <a:pt x="723531" y="16494"/>
                  </a:cubicBezTo>
                  <a:cubicBezTo>
                    <a:pt x="798882" y="17407"/>
                    <a:pt x="874042" y="23724"/>
                    <a:pt x="949392" y="23952"/>
                  </a:cubicBezTo>
                  <a:cubicBezTo>
                    <a:pt x="978329" y="24104"/>
                    <a:pt x="1007342" y="24028"/>
                    <a:pt x="1036279" y="23914"/>
                  </a:cubicBezTo>
                  <a:cubicBezTo>
                    <a:pt x="1093011" y="23724"/>
                    <a:pt x="1149743" y="23533"/>
                    <a:pt x="1206437" y="25474"/>
                  </a:cubicBezTo>
                  <a:cubicBezTo>
                    <a:pt x="1281064" y="29393"/>
                    <a:pt x="1355805" y="26920"/>
                    <a:pt x="1430470" y="28746"/>
                  </a:cubicBezTo>
                  <a:cubicBezTo>
                    <a:pt x="1494817" y="29659"/>
                    <a:pt x="1559240" y="30877"/>
                    <a:pt x="1623472" y="34606"/>
                  </a:cubicBezTo>
                  <a:cubicBezTo>
                    <a:pt x="1676282" y="38487"/>
                    <a:pt x="1731072" y="43358"/>
                    <a:pt x="1779999" y="65769"/>
                  </a:cubicBezTo>
                  <a:cubicBezTo>
                    <a:pt x="1813695" y="80229"/>
                    <a:pt x="1830410" y="114816"/>
                    <a:pt x="1837492" y="148986"/>
                  </a:cubicBezTo>
                  <a:cubicBezTo>
                    <a:pt x="1852951" y="204425"/>
                    <a:pt x="1846249" y="262643"/>
                    <a:pt x="1847887" y="319566"/>
                  </a:cubicBezTo>
                  <a:cubicBezTo>
                    <a:pt x="1848382" y="381855"/>
                    <a:pt x="1847963" y="444105"/>
                    <a:pt x="1849372" y="506356"/>
                  </a:cubicBezTo>
                  <a:cubicBezTo>
                    <a:pt x="1852494" y="586566"/>
                    <a:pt x="1850438" y="667081"/>
                    <a:pt x="1851427" y="7475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8" name="Google Shape;2128;p35"/>
            <p:cNvSpPr/>
            <p:nvPr/>
          </p:nvSpPr>
          <p:spPr>
            <a:xfrm rot="-482944">
              <a:off x="726617" y="3058287"/>
              <a:ext cx="475083" cy="434345"/>
            </a:xfrm>
            <a:custGeom>
              <a:rect b="b" l="l" r="r" t="t"/>
              <a:pathLst>
                <a:path extrusionOk="0" h="868820" w="950308">
                  <a:moveTo>
                    <a:pt x="942814" y="367331"/>
                  </a:moveTo>
                  <a:cubicBezTo>
                    <a:pt x="959491" y="427223"/>
                    <a:pt x="950657" y="487342"/>
                    <a:pt x="892631" y="520028"/>
                  </a:cubicBezTo>
                  <a:cubicBezTo>
                    <a:pt x="862247" y="531367"/>
                    <a:pt x="830645" y="530530"/>
                    <a:pt x="797481" y="530644"/>
                  </a:cubicBezTo>
                  <a:cubicBezTo>
                    <a:pt x="738541" y="529312"/>
                    <a:pt x="678345" y="532508"/>
                    <a:pt x="620661" y="518201"/>
                  </a:cubicBezTo>
                  <a:cubicBezTo>
                    <a:pt x="599529" y="501078"/>
                    <a:pt x="597740" y="444345"/>
                    <a:pt x="609429" y="421096"/>
                  </a:cubicBezTo>
                  <a:cubicBezTo>
                    <a:pt x="618376" y="397125"/>
                    <a:pt x="643087" y="399141"/>
                    <a:pt x="665780" y="401120"/>
                  </a:cubicBezTo>
                  <a:cubicBezTo>
                    <a:pt x="672176" y="401691"/>
                    <a:pt x="678383" y="402261"/>
                    <a:pt x="684094" y="402261"/>
                  </a:cubicBezTo>
                  <a:cubicBezTo>
                    <a:pt x="708995" y="403593"/>
                    <a:pt x="733972" y="403707"/>
                    <a:pt x="758949" y="403213"/>
                  </a:cubicBezTo>
                  <a:cubicBezTo>
                    <a:pt x="789752" y="402376"/>
                    <a:pt x="820783" y="402908"/>
                    <a:pt x="851434" y="400625"/>
                  </a:cubicBezTo>
                  <a:cubicBezTo>
                    <a:pt x="863161" y="397886"/>
                    <a:pt x="864227" y="380230"/>
                    <a:pt x="853071" y="376007"/>
                  </a:cubicBezTo>
                  <a:cubicBezTo>
                    <a:pt x="844961" y="373571"/>
                    <a:pt x="836432" y="373914"/>
                    <a:pt x="827941" y="374256"/>
                  </a:cubicBezTo>
                  <a:cubicBezTo>
                    <a:pt x="823867" y="374408"/>
                    <a:pt x="819831" y="374561"/>
                    <a:pt x="815833" y="374446"/>
                  </a:cubicBezTo>
                  <a:cubicBezTo>
                    <a:pt x="784955" y="375702"/>
                    <a:pt x="754000" y="376121"/>
                    <a:pt x="723083" y="376007"/>
                  </a:cubicBezTo>
                  <a:cubicBezTo>
                    <a:pt x="709909" y="376653"/>
                    <a:pt x="696544" y="375588"/>
                    <a:pt x="683142" y="374523"/>
                  </a:cubicBezTo>
                  <a:cubicBezTo>
                    <a:pt x="659916" y="372658"/>
                    <a:pt x="636691" y="370832"/>
                    <a:pt x="614569" y="378061"/>
                  </a:cubicBezTo>
                  <a:cubicBezTo>
                    <a:pt x="569717" y="399217"/>
                    <a:pt x="570630" y="460326"/>
                    <a:pt x="580454" y="501992"/>
                  </a:cubicBezTo>
                  <a:cubicBezTo>
                    <a:pt x="583195" y="512760"/>
                    <a:pt x="587003" y="521283"/>
                    <a:pt x="592028" y="528018"/>
                  </a:cubicBezTo>
                  <a:cubicBezTo>
                    <a:pt x="584718" y="530073"/>
                    <a:pt x="577941" y="534525"/>
                    <a:pt x="574476" y="540042"/>
                  </a:cubicBezTo>
                  <a:cubicBezTo>
                    <a:pt x="562025" y="560551"/>
                    <a:pt x="562482" y="585931"/>
                    <a:pt x="558713" y="609028"/>
                  </a:cubicBezTo>
                  <a:cubicBezTo>
                    <a:pt x="555248" y="630336"/>
                    <a:pt x="562597" y="648296"/>
                    <a:pt x="575694" y="661537"/>
                  </a:cubicBezTo>
                  <a:cubicBezTo>
                    <a:pt x="573258" y="663706"/>
                    <a:pt x="571049" y="666332"/>
                    <a:pt x="569145" y="669376"/>
                  </a:cubicBezTo>
                  <a:cubicBezTo>
                    <a:pt x="550717" y="695631"/>
                    <a:pt x="549270" y="734518"/>
                    <a:pt x="568155" y="760925"/>
                  </a:cubicBezTo>
                  <a:cubicBezTo>
                    <a:pt x="578550" y="773672"/>
                    <a:pt x="594846" y="779227"/>
                    <a:pt x="610076" y="783984"/>
                  </a:cubicBezTo>
                  <a:cubicBezTo>
                    <a:pt x="609771" y="784060"/>
                    <a:pt x="609429" y="784136"/>
                    <a:pt x="609124" y="784250"/>
                  </a:cubicBezTo>
                  <a:cubicBezTo>
                    <a:pt x="586698" y="794371"/>
                    <a:pt x="580530" y="837178"/>
                    <a:pt x="591305" y="857459"/>
                  </a:cubicBezTo>
                  <a:cubicBezTo>
                    <a:pt x="593818" y="861302"/>
                    <a:pt x="596712" y="864651"/>
                    <a:pt x="599834" y="867581"/>
                  </a:cubicBezTo>
                  <a:cubicBezTo>
                    <a:pt x="570402" y="865678"/>
                    <a:pt x="540741" y="866667"/>
                    <a:pt x="511157" y="867657"/>
                  </a:cubicBezTo>
                  <a:cubicBezTo>
                    <a:pt x="491777" y="868304"/>
                    <a:pt x="472435" y="868950"/>
                    <a:pt x="453169" y="868798"/>
                  </a:cubicBezTo>
                  <a:cubicBezTo>
                    <a:pt x="405956" y="869065"/>
                    <a:pt x="358629" y="865526"/>
                    <a:pt x="312253" y="856584"/>
                  </a:cubicBezTo>
                  <a:cubicBezTo>
                    <a:pt x="311987" y="856546"/>
                    <a:pt x="311720" y="856470"/>
                    <a:pt x="311454" y="856432"/>
                  </a:cubicBezTo>
                  <a:cubicBezTo>
                    <a:pt x="311301" y="856394"/>
                    <a:pt x="311149" y="856356"/>
                    <a:pt x="310997" y="856356"/>
                  </a:cubicBezTo>
                  <a:cubicBezTo>
                    <a:pt x="264507" y="847756"/>
                    <a:pt x="220949" y="826714"/>
                    <a:pt x="179943" y="802096"/>
                  </a:cubicBezTo>
                  <a:cubicBezTo>
                    <a:pt x="153252" y="781244"/>
                    <a:pt x="126066" y="759974"/>
                    <a:pt x="95111" y="745743"/>
                  </a:cubicBezTo>
                  <a:cubicBezTo>
                    <a:pt x="83194" y="741862"/>
                    <a:pt x="69068" y="733072"/>
                    <a:pt x="56579" y="738057"/>
                  </a:cubicBezTo>
                  <a:cubicBezTo>
                    <a:pt x="52239" y="740454"/>
                    <a:pt x="50183" y="744678"/>
                    <a:pt x="50031" y="749015"/>
                  </a:cubicBezTo>
                  <a:cubicBezTo>
                    <a:pt x="33392" y="746542"/>
                    <a:pt x="16753" y="744754"/>
                    <a:pt x="0" y="743536"/>
                  </a:cubicBezTo>
                  <a:cubicBezTo>
                    <a:pt x="2589" y="705067"/>
                    <a:pt x="4379" y="666560"/>
                    <a:pt x="3884" y="628015"/>
                  </a:cubicBezTo>
                  <a:cubicBezTo>
                    <a:pt x="5445" y="557241"/>
                    <a:pt x="12831" y="486848"/>
                    <a:pt x="15687" y="416188"/>
                  </a:cubicBezTo>
                  <a:cubicBezTo>
                    <a:pt x="15877" y="416226"/>
                    <a:pt x="16068" y="416226"/>
                    <a:pt x="16258" y="416226"/>
                  </a:cubicBezTo>
                  <a:cubicBezTo>
                    <a:pt x="16372" y="416226"/>
                    <a:pt x="16486" y="416226"/>
                    <a:pt x="16563" y="416226"/>
                  </a:cubicBezTo>
                  <a:cubicBezTo>
                    <a:pt x="31983" y="415769"/>
                    <a:pt x="47441" y="415008"/>
                    <a:pt x="62824" y="413638"/>
                  </a:cubicBezTo>
                  <a:cubicBezTo>
                    <a:pt x="98957" y="408654"/>
                    <a:pt x="138365" y="403669"/>
                    <a:pt x="171947" y="387840"/>
                  </a:cubicBezTo>
                  <a:cubicBezTo>
                    <a:pt x="166159" y="395374"/>
                    <a:pt x="160334" y="402870"/>
                    <a:pt x="154470" y="410252"/>
                  </a:cubicBezTo>
                  <a:cubicBezTo>
                    <a:pt x="144571" y="424445"/>
                    <a:pt x="130217" y="439893"/>
                    <a:pt x="132006" y="458310"/>
                  </a:cubicBezTo>
                  <a:cubicBezTo>
                    <a:pt x="132691" y="461011"/>
                    <a:pt x="136461" y="461772"/>
                    <a:pt x="138136" y="459527"/>
                  </a:cubicBezTo>
                  <a:cubicBezTo>
                    <a:pt x="157593" y="430419"/>
                    <a:pt x="183293" y="405343"/>
                    <a:pt x="206290" y="378860"/>
                  </a:cubicBezTo>
                  <a:cubicBezTo>
                    <a:pt x="235456" y="341381"/>
                    <a:pt x="277795" y="318893"/>
                    <a:pt x="311530" y="286398"/>
                  </a:cubicBezTo>
                  <a:cubicBezTo>
                    <a:pt x="349833" y="242525"/>
                    <a:pt x="387832" y="197207"/>
                    <a:pt x="414637" y="145154"/>
                  </a:cubicBezTo>
                  <a:cubicBezTo>
                    <a:pt x="436264" y="100749"/>
                    <a:pt x="451303" y="53529"/>
                    <a:pt x="470760" y="8173"/>
                  </a:cubicBezTo>
                  <a:cubicBezTo>
                    <a:pt x="494176" y="-1226"/>
                    <a:pt x="519952" y="-351"/>
                    <a:pt x="545425" y="486"/>
                  </a:cubicBezTo>
                  <a:cubicBezTo>
                    <a:pt x="556771" y="867"/>
                    <a:pt x="568117" y="1247"/>
                    <a:pt x="579159" y="753"/>
                  </a:cubicBezTo>
                  <a:cubicBezTo>
                    <a:pt x="599187" y="74647"/>
                    <a:pt x="538495" y="154096"/>
                    <a:pt x="512376" y="221255"/>
                  </a:cubicBezTo>
                  <a:cubicBezTo>
                    <a:pt x="502857" y="248233"/>
                    <a:pt x="494823" y="276619"/>
                    <a:pt x="493871" y="305309"/>
                  </a:cubicBezTo>
                  <a:cubicBezTo>
                    <a:pt x="494480" y="342446"/>
                    <a:pt x="492234" y="378974"/>
                    <a:pt x="484010" y="415541"/>
                  </a:cubicBezTo>
                  <a:cubicBezTo>
                    <a:pt x="472854" y="483842"/>
                    <a:pt x="450808" y="512950"/>
                    <a:pt x="405727" y="563938"/>
                  </a:cubicBezTo>
                  <a:cubicBezTo>
                    <a:pt x="398912" y="571548"/>
                    <a:pt x="388556" y="578968"/>
                    <a:pt x="379989" y="585018"/>
                  </a:cubicBezTo>
                  <a:cubicBezTo>
                    <a:pt x="371917" y="588937"/>
                    <a:pt x="365977" y="597613"/>
                    <a:pt x="371041" y="606364"/>
                  </a:cubicBezTo>
                  <a:cubicBezTo>
                    <a:pt x="373516" y="610626"/>
                    <a:pt x="378313" y="613175"/>
                    <a:pt x="383073" y="613175"/>
                  </a:cubicBezTo>
                  <a:cubicBezTo>
                    <a:pt x="385395" y="613175"/>
                    <a:pt x="387718" y="612566"/>
                    <a:pt x="389774" y="611273"/>
                  </a:cubicBezTo>
                  <a:cubicBezTo>
                    <a:pt x="406870" y="600618"/>
                    <a:pt x="422633" y="587796"/>
                    <a:pt x="435045" y="571814"/>
                  </a:cubicBezTo>
                  <a:cubicBezTo>
                    <a:pt x="461850" y="540156"/>
                    <a:pt x="489683" y="507547"/>
                    <a:pt x="500230" y="466453"/>
                  </a:cubicBezTo>
                  <a:cubicBezTo>
                    <a:pt x="508530" y="434186"/>
                    <a:pt x="515536" y="401462"/>
                    <a:pt x="519267" y="368282"/>
                  </a:cubicBezTo>
                  <a:cubicBezTo>
                    <a:pt x="523151" y="339821"/>
                    <a:pt x="518506" y="310826"/>
                    <a:pt x="523493" y="282478"/>
                  </a:cubicBezTo>
                  <a:cubicBezTo>
                    <a:pt x="523608" y="281794"/>
                    <a:pt x="523760" y="281109"/>
                    <a:pt x="523912" y="280424"/>
                  </a:cubicBezTo>
                  <a:cubicBezTo>
                    <a:pt x="550755" y="303977"/>
                    <a:pt x="614912" y="306032"/>
                    <a:pt x="642516" y="307820"/>
                  </a:cubicBezTo>
                  <a:cubicBezTo>
                    <a:pt x="695859" y="311815"/>
                    <a:pt x="749393" y="312158"/>
                    <a:pt x="802736" y="315430"/>
                  </a:cubicBezTo>
                  <a:cubicBezTo>
                    <a:pt x="840201" y="317295"/>
                    <a:pt x="879000" y="314441"/>
                    <a:pt x="914676" y="329813"/>
                  </a:cubicBezTo>
                  <a:cubicBezTo>
                    <a:pt x="928878" y="337461"/>
                    <a:pt x="936684" y="353214"/>
                    <a:pt x="942814" y="3673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29" name="Google Shape;2129;p35"/>
          <p:cNvSpPr/>
          <p:nvPr/>
        </p:nvSpPr>
        <p:spPr>
          <a:xfrm>
            <a:off x="8070799" y="519163"/>
            <a:ext cx="456104" cy="412603"/>
          </a:xfrm>
          <a:custGeom>
            <a:rect b="b" l="l" r="r" t="t"/>
            <a:pathLst>
              <a:path extrusionOk="0" h="825206" w="912207">
                <a:moveTo>
                  <a:pt x="900064" y="403740"/>
                </a:moveTo>
                <a:cubicBezTo>
                  <a:pt x="919553" y="416214"/>
                  <a:pt x="914206" y="432840"/>
                  <a:pt x="893822" y="439058"/>
                </a:cubicBezTo>
                <a:cubicBezTo>
                  <a:pt x="878543" y="443861"/>
                  <a:pt x="863600" y="449894"/>
                  <a:pt x="847855" y="453096"/>
                </a:cubicBezTo>
                <a:cubicBezTo>
                  <a:pt x="832465" y="456000"/>
                  <a:pt x="816720" y="455833"/>
                  <a:pt x="801199" y="457806"/>
                </a:cubicBezTo>
                <a:cubicBezTo>
                  <a:pt x="781821" y="460431"/>
                  <a:pt x="762276" y="459482"/>
                  <a:pt x="742805" y="460152"/>
                </a:cubicBezTo>
                <a:cubicBezTo>
                  <a:pt x="718750" y="461753"/>
                  <a:pt x="694770" y="459612"/>
                  <a:pt x="670771" y="458402"/>
                </a:cubicBezTo>
                <a:cubicBezTo>
                  <a:pt x="659387" y="458234"/>
                  <a:pt x="647891" y="457117"/>
                  <a:pt x="636562" y="458160"/>
                </a:cubicBezTo>
                <a:cubicBezTo>
                  <a:pt x="626184" y="462237"/>
                  <a:pt x="636264" y="472272"/>
                  <a:pt x="641407" y="476368"/>
                </a:cubicBezTo>
                <a:cubicBezTo>
                  <a:pt x="648748" y="482400"/>
                  <a:pt x="656872" y="487389"/>
                  <a:pt x="664026" y="493645"/>
                </a:cubicBezTo>
                <a:cubicBezTo>
                  <a:pt x="673212" y="501911"/>
                  <a:pt x="681597" y="511034"/>
                  <a:pt x="691081" y="518965"/>
                </a:cubicBezTo>
                <a:cubicBezTo>
                  <a:pt x="706397" y="531532"/>
                  <a:pt x="720818" y="545774"/>
                  <a:pt x="734253" y="560482"/>
                </a:cubicBezTo>
                <a:cubicBezTo>
                  <a:pt x="746625" y="574855"/>
                  <a:pt x="757282" y="590606"/>
                  <a:pt x="768574" y="605816"/>
                </a:cubicBezTo>
                <a:cubicBezTo>
                  <a:pt x="777853" y="619928"/>
                  <a:pt x="785175" y="635176"/>
                  <a:pt x="792833" y="650201"/>
                </a:cubicBezTo>
                <a:cubicBezTo>
                  <a:pt x="795721" y="656028"/>
                  <a:pt x="798386" y="661985"/>
                  <a:pt x="799578" y="668427"/>
                </a:cubicBezTo>
                <a:cubicBezTo>
                  <a:pt x="801106" y="673082"/>
                  <a:pt x="798684" y="677364"/>
                  <a:pt x="794901" y="680082"/>
                </a:cubicBezTo>
                <a:cubicBezTo>
                  <a:pt x="776008" y="689837"/>
                  <a:pt x="750742" y="669116"/>
                  <a:pt x="735501" y="658765"/>
                </a:cubicBezTo>
                <a:cubicBezTo>
                  <a:pt x="720744" y="647036"/>
                  <a:pt x="707273" y="633668"/>
                  <a:pt x="694211" y="620096"/>
                </a:cubicBezTo>
                <a:cubicBezTo>
                  <a:pt x="687615" y="612537"/>
                  <a:pt x="681448" y="604569"/>
                  <a:pt x="674423" y="597382"/>
                </a:cubicBezTo>
                <a:cubicBezTo>
                  <a:pt x="664101" y="587105"/>
                  <a:pt x="653723" y="576940"/>
                  <a:pt x="644388" y="565751"/>
                </a:cubicBezTo>
                <a:cubicBezTo>
                  <a:pt x="635556" y="555772"/>
                  <a:pt x="625569" y="546947"/>
                  <a:pt x="616327" y="537359"/>
                </a:cubicBezTo>
                <a:cubicBezTo>
                  <a:pt x="604048" y="524048"/>
                  <a:pt x="590447" y="512151"/>
                  <a:pt x="577180" y="499863"/>
                </a:cubicBezTo>
                <a:cubicBezTo>
                  <a:pt x="572187" y="495246"/>
                  <a:pt x="567529" y="490275"/>
                  <a:pt x="562703" y="485490"/>
                </a:cubicBezTo>
                <a:cubicBezTo>
                  <a:pt x="558678" y="482214"/>
                  <a:pt x="553778" y="485602"/>
                  <a:pt x="553070" y="490145"/>
                </a:cubicBezTo>
                <a:cubicBezTo>
                  <a:pt x="548467" y="527026"/>
                  <a:pt x="547461" y="564262"/>
                  <a:pt x="544294" y="601311"/>
                </a:cubicBezTo>
                <a:cubicBezTo>
                  <a:pt x="540027" y="654929"/>
                  <a:pt x="529239" y="707841"/>
                  <a:pt x="516718" y="760082"/>
                </a:cubicBezTo>
                <a:cubicBezTo>
                  <a:pt x="513196" y="775423"/>
                  <a:pt x="508817" y="790559"/>
                  <a:pt x="503638" y="805434"/>
                </a:cubicBezTo>
                <a:cubicBezTo>
                  <a:pt x="501197" y="812583"/>
                  <a:pt x="497694" y="819286"/>
                  <a:pt x="492980" y="825206"/>
                </a:cubicBezTo>
                <a:cubicBezTo>
                  <a:pt x="483514" y="817238"/>
                  <a:pt x="480962" y="804206"/>
                  <a:pt x="476602" y="793147"/>
                </a:cubicBezTo>
                <a:cubicBezTo>
                  <a:pt x="471236" y="778085"/>
                  <a:pt x="467770" y="762409"/>
                  <a:pt x="464416" y="746789"/>
                </a:cubicBezTo>
                <a:cubicBezTo>
                  <a:pt x="457075" y="713947"/>
                  <a:pt x="454131" y="680473"/>
                  <a:pt x="453945" y="646868"/>
                </a:cubicBezTo>
                <a:cubicBezTo>
                  <a:pt x="452491" y="600305"/>
                  <a:pt x="452566" y="553705"/>
                  <a:pt x="452603" y="507124"/>
                </a:cubicBezTo>
                <a:cubicBezTo>
                  <a:pt x="452361" y="502619"/>
                  <a:pt x="453162" y="497946"/>
                  <a:pt x="452193" y="493533"/>
                </a:cubicBezTo>
                <a:cubicBezTo>
                  <a:pt x="447982" y="484746"/>
                  <a:pt x="439821" y="494129"/>
                  <a:pt x="435592" y="498039"/>
                </a:cubicBezTo>
                <a:cubicBezTo>
                  <a:pt x="426536" y="506547"/>
                  <a:pt x="416568" y="513994"/>
                  <a:pt x="407251" y="522204"/>
                </a:cubicBezTo>
                <a:cubicBezTo>
                  <a:pt x="375353" y="550168"/>
                  <a:pt x="344255" y="579025"/>
                  <a:pt x="315318" y="610061"/>
                </a:cubicBezTo>
                <a:cubicBezTo>
                  <a:pt x="308480" y="617061"/>
                  <a:pt x="301139" y="623521"/>
                  <a:pt x="293928" y="630149"/>
                </a:cubicBezTo>
                <a:cubicBezTo>
                  <a:pt x="283252" y="640370"/>
                  <a:pt x="273116" y="651187"/>
                  <a:pt x="261824" y="660775"/>
                </a:cubicBezTo>
                <a:cubicBezTo>
                  <a:pt x="239633" y="680417"/>
                  <a:pt x="215802" y="698048"/>
                  <a:pt x="191580" y="715083"/>
                </a:cubicBezTo>
                <a:cubicBezTo>
                  <a:pt x="174512" y="726682"/>
                  <a:pt x="157110" y="737871"/>
                  <a:pt x="137937" y="745728"/>
                </a:cubicBezTo>
                <a:cubicBezTo>
                  <a:pt x="129906" y="749135"/>
                  <a:pt x="121838" y="752579"/>
                  <a:pt x="113267" y="754441"/>
                </a:cubicBezTo>
                <a:cubicBezTo>
                  <a:pt x="110044" y="754515"/>
                  <a:pt x="104920" y="757066"/>
                  <a:pt x="102665" y="754012"/>
                </a:cubicBezTo>
                <a:cubicBezTo>
                  <a:pt x="96256" y="735134"/>
                  <a:pt x="107137" y="716517"/>
                  <a:pt x="116658" y="700747"/>
                </a:cubicBezTo>
                <a:cubicBezTo>
                  <a:pt x="122360" y="691513"/>
                  <a:pt x="128285" y="682372"/>
                  <a:pt x="134862" y="673715"/>
                </a:cubicBezTo>
                <a:cubicBezTo>
                  <a:pt x="153346" y="650275"/>
                  <a:pt x="175239" y="629833"/>
                  <a:pt x="198120" y="610768"/>
                </a:cubicBezTo>
                <a:cubicBezTo>
                  <a:pt x="213864" y="596489"/>
                  <a:pt x="229963" y="582637"/>
                  <a:pt x="246397" y="569139"/>
                </a:cubicBezTo>
                <a:cubicBezTo>
                  <a:pt x="269371" y="551322"/>
                  <a:pt x="291991" y="533040"/>
                  <a:pt x="315691" y="516247"/>
                </a:cubicBezTo>
                <a:cubicBezTo>
                  <a:pt x="326573" y="508055"/>
                  <a:pt x="335460" y="497573"/>
                  <a:pt x="346658" y="489772"/>
                </a:cubicBezTo>
                <a:cubicBezTo>
                  <a:pt x="351186" y="486310"/>
                  <a:pt x="356086" y="483331"/>
                  <a:pt x="360502" y="479756"/>
                </a:cubicBezTo>
                <a:cubicBezTo>
                  <a:pt x="361341" y="478918"/>
                  <a:pt x="361974" y="477671"/>
                  <a:pt x="362142" y="476498"/>
                </a:cubicBezTo>
                <a:cubicBezTo>
                  <a:pt x="362105" y="467599"/>
                  <a:pt x="349677" y="469628"/>
                  <a:pt x="343528" y="468828"/>
                </a:cubicBezTo>
                <a:cubicBezTo>
                  <a:pt x="314760" y="467599"/>
                  <a:pt x="286121" y="470838"/>
                  <a:pt x="257483" y="472998"/>
                </a:cubicBezTo>
                <a:cubicBezTo>
                  <a:pt x="217982" y="475195"/>
                  <a:pt x="178462" y="477578"/>
                  <a:pt x="138906" y="478174"/>
                </a:cubicBezTo>
                <a:cubicBezTo>
                  <a:pt x="102628" y="478043"/>
                  <a:pt x="65307" y="479533"/>
                  <a:pt x="30278" y="468697"/>
                </a:cubicBezTo>
                <a:cubicBezTo>
                  <a:pt x="19676" y="464564"/>
                  <a:pt x="596" y="453412"/>
                  <a:pt x="0" y="440920"/>
                </a:cubicBezTo>
                <a:cubicBezTo>
                  <a:pt x="1696" y="434217"/>
                  <a:pt x="9596" y="432244"/>
                  <a:pt x="15260" y="429824"/>
                </a:cubicBezTo>
                <a:cubicBezTo>
                  <a:pt x="39985" y="420869"/>
                  <a:pt x="65400" y="420887"/>
                  <a:pt x="91672" y="420161"/>
                </a:cubicBezTo>
                <a:cubicBezTo>
                  <a:pt x="121261" y="419677"/>
                  <a:pt x="150812" y="418076"/>
                  <a:pt x="180363" y="416587"/>
                </a:cubicBezTo>
                <a:cubicBezTo>
                  <a:pt x="229311" y="416140"/>
                  <a:pt x="278221" y="413403"/>
                  <a:pt x="327169" y="413589"/>
                </a:cubicBezTo>
                <a:cubicBezTo>
                  <a:pt x="336243" y="413124"/>
                  <a:pt x="358583" y="420571"/>
                  <a:pt x="364192" y="413719"/>
                </a:cubicBezTo>
                <a:cubicBezTo>
                  <a:pt x="370154" y="401283"/>
                  <a:pt x="349733" y="381548"/>
                  <a:pt x="342354" y="372295"/>
                </a:cubicBezTo>
                <a:cubicBezTo>
                  <a:pt x="330001" y="357103"/>
                  <a:pt x="317573" y="341967"/>
                  <a:pt x="304120" y="327706"/>
                </a:cubicBezTo>
                <a:cubicBezTo>
                  <a:pt x="296406" y="319235"/>
                  <a:pt x="289661" y="309964"/>
                  <a:pt x="282749" y="300878"/>
                </a:cubicBezTo>
                <a:cubicBezTo>
                  <a:pt x="270209" y="284830"/>
                  <a:pt x="257055" y="269284"/>
                  <a:pt x="245335" y="252603"/>
                </a:cubicBezTo>
                <a:cubicBezTo>
                  <a:pt x="229106" y="232030"/>
                  <a:pt x="215933" y="209484"/>
                  <a:pt x="203393" y="186547"/>
                </a:cubicBezTo>
                <a:cubicBezTo>
                  <a:pt x="195120" y="172007"/>
                  <a:pt x="185412" y="158286"/>
                  <a:pt x="177959" y="143280"/>
                </a:cubicBezTo>
                <a:cubicBezTo>
                  <a:pt x="167507" y="122074"/>
                  <a:pt x="159737" y="99622"/>
                  <a:pt x="154855" y="76480"/>
                </a:cubicBezTo>
                <a:cubicBezTo>
                  <a:pt x="153327" y="66948"/>
                  <a:pt x="150216" y="56261"/>
                  <a:pt x="155190" y="47269"/>
                </a:cubicBezTo>
                <a:cubicBezTo>
                  <a:pt x="173730" y="39859"/>
                  <a:pt x="198791" y="54586"/>
                  <a:pt x="213678" y="65812"/>
                </a:cubicBezTo>
                <a:cubicBezTo>
                  <a:pt x="237397" y="84783"/>
                  <a:pt x="256570" y="108800"/>
                  <a:pt x="274606" y="133059"/>
                </a:cubicBezTo>
                <a:cubicBezTo>
                  <a:pt x="284090" y="149219"/>
                  <a:pt x="294674" y="164616"/>
                  <a:pt x="305853" y="179659"/>
                </a:cubicBezTo>
                <a:cubicBezTo>
                  <a:pt x="324896" y="209503"/>
                  <a:pt x="344385" y="239347"/>
                  <a:pt x="360465" y="270960"/>
                </a:cubicBezTo>
                <a:cubicBezTo>
                  <a:pt x="369036" y="288981"/>
                  <a:pt x="379377" y="306035"/>
                  <a:pt x="389774" y="323033"/>
                </a:cubicBezTo>
                <a:cubicBezTo>
                  <a:pt x="396165" y="332491"/>
                  <a:pt x="400451" y="343717"/>
                  <a:pt x="408723" y="351741"/>
                </a:cubicBezTo>
                <a:cubicBezTo>
                  <a:pt x="411667" y="354013"/>
                  <a:pt x="416232" y="352039"/>
                  <a:pt x="416419" y="348260"/>
                </a:cubicBezTo>
                <a:cubicBezTo>
                  <a:pt x="419120" y="347031"/>
                  <a:pt x="418151" y="343810"/>
                  <a:pt x="418543" y="341427"/>
                </a:cubicBezTo>
                <a:cubicBezTo>
                  <a:pt x="418990" y="335674"/>
                  <a:pt x="419717" y="329940"/>
                  <a:pt x="420443" y="324206"/>
                </a:cubicBezTo>
                <a:cubicBezTo>
                  <a:pt x="422605" y="306072"/>
                  <a:pt x="425884" y="288106"/>
                  <a:pt x="428642" y="270085"/>
                </a:cubicBezTo>
                <a:cubicBezTo>
                  <a:pt x="431269" y="251113"/>
                  <a:pt x="435647" y="232421"/>
                  <a:pt x="437939" y="213413"/>
                </a:cubicBezTo>
                <a:cubicBezTo>
                  <a:pt x="443548" y="177778"/>
                  <a:pt x="451634" y="142535"/>
                  <a:pt x="459274" y="107292"/>
                </a:cubicBezTo>
                <a:cubicBezTo>
                  <a:pt x="467099" y="78211"/>
                  <a:pt x="477012" y="32803"/>
                  <a:pt x="499799" y="12640"/>
                </a:cubicBezTo>
                <a:cubicBezTo>
                  <a:pt x="511407" y="1693"/>
                  <a:pt x="535536" y="-7653"/>
                  <a:pt x="545878" y="9308"/>
                </a:cubicBezTo>
                <a:cubicBezTo>
                  <a:pt x="549026" y="19342"/>
                  <a:pt x="547946" y="30606"/>
                  <a:pt x="548318" y="41069"/>
                </a:cubicBezTo>
                <a:cubicBezTo>
                  <a:pt x="548598" y="64323"/>
                  <a:pt x="544946" y="87353"/>
                  <a:pt x="542710" y="110457"/>
                </a:cubicBezTo>
                <a:cubicBezTo>
                  <a:pt x="540772" y="129689"/>
                  <a:pt x="538313" y="148847"/>
                  <a:pt x="534773" y="167837"/>
                </a:cubicBezTo>
                <a:cubicBezTo>
                  <a:pt x="528158" y="210210"/>
                  <a:pt x="520947" y="252547"/>
                  <a:pt x="515954" y="295144"/>
                </a:cubicBezTo>
                <a:cubicBezTo>
                  <a:pt x="514314" y="308269"/>
                  <a:pt x="513140" y="321432"/>
                  <a:pt x="512413" y="334650"/>
                </a:cubicBezTo>
                <a:cubicBezTo>
                  <a:pt x="512376" y="337145"/>
                  <a:pt x="511650" y="339975"/>
                  <a:pt x="512115" y="342507"/>
                </a:cubicBezTo>
                <a:cubicBezTo>
                  <a:pt x="512954" y="345542"/>
                  <a:pt x="516680" y="347143"/>
                  <a:pt x="519457" y="345560"/>
                </a:cubicBezTo>
                <a:cubicBezTo>
                  <a:pt x="524003" y="342656"/>
                  <a:pt x="527450" y="338225"/>
                  <a:pt x="531661" y="334837"/>
                </a:cubicBezTo>
                <a:cubicBezTo>
                  <a:pt x="544219" y="324932"/>
                  <a:pt x="555622" y="313761"/>
                  <a:pt x="566112" y="301716"/>
                </a:cubicBezTo>
                <a:cubicBezTo>
                  <a:pt x="576267" y="290750"/>
                  <a:pt x="587484" y="280864"/>
                  <a:pt x="597285" y="269582"/>
                </a:cubicBezTo>
                <a:cubicBezTo>
                  <a:pt x="609713" y="254595"/>
                  <a:pt x="624544" y="242065"/>
                  <a:pt x="638574" y="228679"/>
                </a:cubicBezTo>
                <a:cubicBezTo>
                  <a:pt x="645822" y="221511"/>
                  <a:pt x="653257" y="214492"/>
                  <a:pt x="660934" y="207790"/>
                </a:cubicBezTo>
                <a:cubicBezTo>
                  <a:pt x="680349" y="190476"/>
                  <a:pt x="700733" y="173031"/>
                  <a:pt x="720949" y="156480"/>
                </a:cubicBezTo>
                <a:cubicBezTo>
                  <a:pt x="739116" y="141846"/>
                  <a:pt x="757469" y="126896"/>
                  <a:pt x="778933" y="117271"/>
                </a:cubicBezTo>
                <a:cubicBezTo>
                  <a:pt x="797026" y="108651"/>
                  <a:pt x="825030" y="104108"/>
                  <a:pt x="829595" y="130080"/>
                </a:cubicBezTo>
                <a:cubicBezTo>
                  <a:pt x="828906" y="146873"/>
                  <a:pt x="818528" y="161004"/>
                  <a:pt x="808764" y="174204"/>
                </a:cubicBezTo>
                <a:cubicBezTo>
                  <a:pt x="795982" y="191164"/>
                  <a:pt x="779455" y="204290"/>
                  <a:pt x="763207" y="217713"/>
                </a:cubicBezTo>
                <a:cubicBezTo>
                  <a:pt x="750146" y="229908"/>
                  <a:pt x="736731" y="241711"/>
                  <a:pt x="723576" y="253794"/>
                </a:cubicBezTo>
                <a:cubicBezTo>
                  <a:pt x="710813" y="266529"/>
                  <a:pt x="696820" y="277941"/>
                  <a:pt x="683591" y="290173"/>
                </a:cubicBezTo>
                <a:cubicBezTo>
                  <a:pt x="670455" y="303224"/>
                  <a:pt x="656257" y="314785"/>
                  <a:pt x="642729" y="327520"/>
                </a:cubicBezTo>
                <a:cubicBezTo>
                  <a:pt x="635873" y="334260"/>
                  <a:pt x="628904" y="340943"/>
                  <a:pt x="621712" y="347348"/>
                </a:cubicBezTo>
                <a:cubicBezTo>
                  <a:pt x="615191" y="353212"/>
                  <a:pt x="608688" y="359114"/>
                  <a:pt x="602688" y="365537"/>
                </a:cubicBezTo>
                <a:cubicBezTo>
                  <a:pt x="600098" y="368553"/>
                  <a:pt x="595776" y="371923"/>
                  <a:pt x="597713" y="376373"/>
                </a:cubicBezTo>
                <a:cubicBezTo>
                  <a:pt x="601645" y="383894"/>
                  <a:pt x="620780" y="379835"/>
                  <a:pt x="628382" y="380208"/>
                </a:cubicBezTo>
                <a:cubicBezTo>
                  <a:pt x="661791" y="379165"/>
                  <a:pt x="695217" y="380524"/>
                  <a:pt x="728588" y="382200"/>
                </a:cubicBezTo>
                <a:cubicBezTo>
                  <a:pt x="762015" y="384899"/>
                  <a:pt x="795535" y="388362"/>
                  <a:pt x="828962" y="391304"/>
                </a:cubicBezTo>
                <a:cubicBezTo>
                  <a:pt x="838371" y="392216"/>
                  <a:pt x="847762" y="393352"/>
                  <a:pt x="857134" y="394469"/>
                </a:cubicBezTo>
                <a:cubicBezTo>
                  <a:pt x="871593" y="396629"/>
                  <a:pt x="886779" y="397392"/>
                  <a:pt x="900064" y="40374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0" name="Google Shape;2130;p35"/>
          <p:cNvSpPr/>
          <p:nvPr/>
        </p:nvSpPr>
        <p:spPr>
          <a:xfrm rot="-807912">
            <a:off x="8223716" y="4163772"/>
            <a:ext cx="574786" cy="723650"/>
          </a:xfrm>
          <a:custGeom>
            <a:rect b="b" l="l" r="r" t="t"/>
            <a:pathLst>
              <a:path extrusionOk="0" h="1979216" w="1574609">
                <a:moveTo>
                  <a:pt x="1574457" y="839155"/>
                </a:moveTo>
                <a:cubicBezTo>
                  <a:pt x="1574021" y="773206"/>
                  <a:pt x="1574497" y="690829"/>
                  <a:pt x="1514682" y="648869"/>
                </a:cubicBezTo>
                <a:cubicBezTo>
                  <a:pt x="1466988" y="622901"/>
                  <a:pt x="1404441" y="619536"/>
                  <a:pt x="1357381" y="648631"/>
                </a:cubicBezTo>
                <a:cubicBezTo>
                  <a:pt x="1349696" y="652788"/>
                  <a:pt x="1343358" y="658330"/>
                  <a:pt x="1338169" y="664901"/>
                </a:cubicBezTo>
                <a:cubicBezTo>
                  <a:pt x="1329573" y="628759"/>
                  <a:pt x="1310678" y="598635"/>
                  <a:pt x="1270234" y="586957"/>
                </a:cubicBezTo>
                <a:cubicBezTo>
                  <a:pt x="1240525" y="576309"/>
                  <a:pt x="1208755" y="580980"/>
                  <a:pt x="1178214" y="584662"/>
                </a:cubicBezTo>
                <a:cubicBezTo>
                  <a:pt x="1157458" y="587314"/>
                  <a:pt x="1135948" y="591549"/>
                  <a:pt x="1119945" y="605998"/>
                </a:cubicBezTo>
                <a:cubicBezTo>
                  <a:pt x="1108061" y="615221"/>
                  <a:pt x="1098316" y="627532"/>
                  <a:pt x="1097088" y="642970"/>
                </a:cubicBezTo>
                <a:cubicBezTo>
                  <a:pt x="1096058" y="648908"/>
                  <a:pt x="1094949" y="654806"/>
                  <a:pt x="1093880" y="660744"/>
                </a:cubicBezTo>
                <a:cubicBezTo>
                  <a:pt x="1088017" y="640714"/>
                  <a:pt x="1077797" y="622584"/>
                  <a:pt x="1060051" y="608254"/>
                </a:cubicBezTo>
                <a:cubicBezTo>
                  <a:pt x="1016873" y="574607"/>
                  <a:pt x="956662" y="572826"/>
                  <a:pt x="904968" y="583553"/>
                </a:cubicBezTo>
                <a:cubicBezTo>
                  <a:pt x="874189" y="591589"/>
                  <a:pt x="841905" y="610946"/>
                  <a:pt x="826338" y="639606"/>
                </a:cubicBezTo>
                <a:cubicBezTo>
                  <a:pt x="828794" y="555566"/>
                  <a:pt x="832794" y="471567"/>
                  <a:pt x="838499" y="387607"/>
                </a:cubicBezTo>
                <a:cubicBezTo>
                  <a:pt x="841786" y="326883"/>
                  <a:pt x="843609" y="268297"/>
                  <a:pt x="848917" y="207257"/>
                </a:cubicBezTo>
                <a:cubicBezTo>
                  <a:pt x="854106" y="138339"/>
                  <a:pt x="859810" y="41751"/>
                  <a:pt x="784626" y="8618"/>
                </a:cubicBezTo>
                <a:cubicBezTo>
                  <a:pt x="712848" y="-14302"/>
                  <a:pt x="611916" y="7589"/>
                  <a:pt x="584306" y="85176"/>
                </a:cubicBezTo>
                <a:cubicBezTo>
                  <a:pt x="541842" y="200052"/>
                  <a:pt x="545486" y="327714"/>
                  <a:pt x="544258" y="448607"/>
                </a:cubicBezTo>
                <a:cubicBezTo>
                  <a:pt x="545169" y="582326"/>
                  <a:pt x="539029" y="715966"/>
                  <a:pt x="540019" y="849724"/>
                </a:cubicBezTo>
                <a:cubicBezTo>
                  <a:pt x="540495" y="895088"/>
                  <a:pt x="540772" y="940453"/>
                  <a:pt x="540851" y="985818"/>
                </a:cubicBezTo>
                <a:cubicBezTo>
                  <a:pt x="540931" y="989103"/>
                  <a:pt x="541049" y="992389"/>
                  <a:pt x="541168" y="995674"/>
                </a:cubicBezTo>
                <a:cubicBezTo>
                  <a:pt x="539584" y="1006244"/>
                  <a:pt x="538910" y="1016931"/>
                  <a:pt x="538039" y="1027580"/>
                </a:cubicBezTo>
                <a:cubicBezTo>
                  <a:pt x="535583" y="1055804"/>
                  <a:pt x="532691" y="1084028"/>
                  <a:pt x="531582" y="1112332"/>
                </a:cubicBezTo>
                <a:cubicBezTo>
                  <a:pt x="530037" y="1134024"/>
                  <a:pt x="529284" y="1154807"/>
                  <a:pt x="520570" y="1175470"/>
                </a:cubicBezTo>
                <a:cubicBezTo>
                  <a:pt x="510231" y="1193877"/>
                  <a:pt x="487018" y="1202982"/>
                  <a:pt x="467133" y="1195104"/>
                </a:cubicBezTo>
                <a:cubicBezTo>
                  <a:pt x="436275" y="1180933"/>
                  <a:pt x="414805" y="1151798"/>
                  <a:pt x="388264" y="1131214"/>
                </a:cubicBezTo>
                <a:cubicBezTo>
                  <a:pt x="341086" y="1090679"/>
                  <a:pt x="305356" y="1038782"/>
                  <a:pt x="258455" y="998010"/>
                </a:cubicBezTo>
                <a:cubicBezTo>
                  <a:pt x="229221" y="971092"/>
                  <a:pt x="202007" y="939780"/>
                  <a:pt x="165445" y="922640"/>
                </a:cubicBezTo>
                <a:cubicBezTo>
                  <a:pt x="136052" y="908349"/>
                  <a:pt x="103214" y="919196"/>
                  <a:pt x="79130" y="938751"/>
                </a:cubicBezTo>
                <a:cubicBezTo>
                  <a:pt x="55877" y="957712"/>
                  <a:pt x="33021" y="978098"/>
                  <a:pt x="16898" y="1003670"/>
                </a:cubicBezTo>
                <a:cubicBezTo>
                  <a:pt x="-16" y="1029836"/>
                  <a:pt x="-4136" y="1064592"/>
                  <a:pt x="4104" y="1094400"/>
                </a:cubicBezTo>
                <a:cubicBezTo>
                  <a:pt x="13690" y="1123613"/>
                  <a:pt x="35318" y="1146613"/>
                  <a:pt x="52985" y="1171116"/>
                </a:cubicBezTo>
                <a:cubicBezTo>
                  <a:pt x="95489" y="1228554"/>
                  <a:pt x="147817" y="1277719"/>
                  <a:pt x="197729" y="1328586"/>
                </a:cubicBezTo>
                <a:cubicBezTo>
                  <a:pt x="234489" y="1361520"/>
                  <a:pt x="269665" y="1396672"/>
                  <a:pt x="296601" y="1438355"/>
                </a:cubicBezTo>
                <a:cubicBezTo>
                  <a:pt x="318547" y="1471330"/>
                  <a:pt x="348375" y="1497772"/>
                  <a:pt x="372578" y="1528886"/>
                </a:cubicBezTo>
                <a:cubicBezTo>
                  <a:pt x="416270" y="1585335"/>
                  <a:pt x="439800" y="1654253"/>
                  <a:pt x="481631" y="1712047"/>
                </a:cubicBezTo>
                <a:cubicBezTo>
                  <a:pt x="518866" y="1761885"/>
                  <a:pt x="557766" y="1811881"/>
                  <a:pt x="608390" y="1848853"/>
                </a:cubicBezTo>
                <a:cubicBezTo>
                  <a:pt x="624869" y="1860966"/>
                  <a:pt x="642536" y="1871575"/>
                  <a:pt x="660679" y="1881076"/>
                </a:cubicBezTo>
                <a:cubicBezTo>
                  <a:pt x="668601" y="1885034"/>
                  <a:pt x="676444" y="1889468"/>
                  <a:pt x="684367" y="1893664"/>
                </a:cubicBezTo>
                <a:cubicBezTo>
                  <a:pt x="687377" y="1896276"/>
                  <a:pt x="690982" y="1898335"/>
                  <a:pt x="694349" y="1900314"/>
                </a:cubicBezTo>
                <a:cubicBezTo>
                  <a:pt x="722118" y="1914921"/>
                  <a:pt x="752421" y="1923630"/>
                  <a:pt x="782051" y="1933526"/>
                </a:cubicBezTo>
                <a:cubicBezTo>
                  <a:pt x="871654" y="1963808"/>
                  <a:pt x="966090" y="1976515"/>
                  <a:pt x="1060566" y="1978930"/>
                </a:cubicBezTo>
                <a:cubicBezTo>
                  <a:pt x="1123747" y="1980553"/>
                  <a:pt x="1190336" y="1975961"/>
                  <a:pt x="1248090" y="1947460"/>
                </a:cubicBezTo>
                <a:cubicBezTo>
                  <a:pt x="1265995" y="1938039"/>
                  <a:pt x="1284772" y="1930557"/>
                  <a:pt x="1302478" y="1920779"/>
                </a:cubicBezTo>
                <a:cubicBezTo>
                  <a:pt x="1322799" y="1907004"/>
                  <a:pt x="1342130" y="1891486"/>
                  <a:pt x="1360352" y="1875059"/>
                </a:cubicBezTo>
                <a:cubicBezTo>
                  <a:pt x="1362887" y="1872842"/>
                  <a:pt x="1364155" y="1870308"/>
                  <a:pt x="1364511" y="1867775"/>
                </a:cubicBezTo>
                <a:cubicBezTo>
                  <a:pt x="1408283" y="1829179"/>
                  <a:pt x="1443776" y="1782271"/>
                  <a:pt x="1476099" y="1733898"/>
                </a:cubicBezTo>
                <a:cubicBezTo>
                  <a:pt x="1511671" y="1682477"/>
                  <a:pt x="1541024" y="1624009"/>
                  <a:pt x="1552155" y="1562257"/>
                </a:cubicBezTo>
                <a:cubicBezTo>
                  <a:pt x="1555601" y="1560594"/>
                  <a:pt x="1558335" y="1557427"/>
                  <a:pt x="1558929" y="1552717"/>
                </a:cubicBezTo>
                <a:cubicBezTo>
                  <a:pt x="1563761" y="1504264"/>
                  <a:pt x="1565227" y="1455654"/>
                  <a:pt x="1564276" y="1406964"/>
                </a:cubicBezTo>
                <a:cubicBezTo>
                  <a:pt x="1564514" y="1351109"/>
                  <a:pt x="1569070" y="1295413"/>
                  <a:pt x="1568238" y="1239558"/>
                </a:cubicBezTo>
                <a:cubicBezTo>
                  <a:pt x="1571605" y="1144277"/>
                  <a:pt x="1571248" y="1048956"/>
                  <a:pt x="1572952" y="953635"/>
                </a:cubicBezTo>
                <a:cubicBezTo>
                  <a:pt x="1574259" y="915475"/>
                  <a:pt x="1574932" y="877354"/>
                  <a:pt x="1574457" y="83915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1" name="Google Shape;2131;p35"/>
          <p:cNvSpPr/>
          <p:nvPr/>
        </p:nvSpPr>
        <p:spPr>
          <a:xfrm rot="-807912">
            <a:off x="8223716" y="4163772"/>
            <a:ext cx="574786" cy="723650"/>
          </a:xfrm>
          <a:custGeom>
            <a:rect b="b" l="l" r="r" t="t"/>
            <a:pathLst>
              <a:path extrusionOk="0" h="1979216" w="1574609">
                <a:moveTo>
                  <a:pt x="1574457" y="839155"/>
                </a:moveTo>
                <a:cubicBezTo>
                  <a:pt x="1574021" y="773206"/>
                  <a:pt x="1574497" y="690829"/>
                  <a:pt x="1514682" y="648869"/>
                </a:cubicBezTo>
                <a:cubicBezTo>
                  <a:pt x="1466988" y="622901"/>
                  <a:pt x="1404441" y="619536"/>
                  <a:pt x="1357381" y="648631"/>
                </a:cubicBezTo>
                <a:cubicBezTo>
                  <a:pt x="1349696" y="652788"/>
                  <a:pt x="1343358" y="658330"/>
                  <a:pt x="1338169" y="664901"/>
                </a:cubicBezTo>
                <a:cubicBezTo>
                  <a:pt x="1329573" y="628759"/>
                  <a:pt x="1310678" y="598635"/>
                  <a:pt x="1270234" y="586957"/>
                </a:cubicBezTo>
                <a:cubicBezTo>
                  <a:pt x="1240525" y="576309"/>
                  <a:pt x="1208755" y="580980"/>
                  <a:pt x="1178214" y="584662"/>
                </a:cubicBezTo>
                <a:cubicBezTo>
                  <a:pt x="1157458" y="587314"/>
                  <a:pt x="1135948" y="591549"/>
                  <a:pt x="1119945" y="605998"/>
                </a:cubicBezTo>
                <a:cubicBezTo>
                  <a:pt x="1108061" y="615221"/>
                  <a:pt x="1098316" y="627532"/>
                  <a:pt x="1097088" y="642970"/>
                </a:cubicBezTo>
                <a:cubicBezTo>
                  <a:pt x="1096058" y="648908"/>
                  <a:pt x="1094949" y="654806"/>
                  <a:pt x="1093880" y="660744"/>
                </a:cubicBezTo>
                <a:cubicBezTo>
                  <a:pt x="1088017" y="640714"/>
                  <a:pt x="1077797" y="622584"/>
                  <a:pt x="1060051" y="608254"/>
                </a:cubicBezTo>
                <a:cubicBezTo>
                  <a:pt x="1016873" y="574607"/>
                  <a:pt x="956662" y="572826"/>
                  <a:pt x="904968" y="583553"/>
                </a:cubicBezTo>
                <a:cubicBezTo>
                  <a:pt x="874189" y="591589"/>
                  <a:pt x="841905" y="610946"/>
                  <a:pt x="826338" y="639606"/>
                </a:cubicBezTo>
                <a:cubicBezTo>
                  <a:pt x="828794" y="555566"/>
                  <a:pt x="832794" y="471567"/>
                  <a:pt x="838499" y="387607"/>
                </a:cubicBezTo>
                <a:cubicBezTo>
                  <a:pt x="841786" y="326883"/>
                  <a:pt x="843609" y="268297"/>
                  <a:pt x="848917" y="207257"/>
                </a:cubicBezTo>
                <a:cubicBezTo>
                  <a:pt x="854106" y="138339"/>
                  <a:pt x="859810" y="41751"/>
                  <a:pt x="784626" y="8618"/>
                </a:cubicBezTo>
                <a:cubicBezTo>
                  <a:pt x="712848" y="-14302"/>
                  <a:pt x="611916" y="7589"/>
                  <a:pt x="584306" y="85176"/>
                </a:cubicBezTo>
                <a:cubicBezTo>
                  <a:pt x="541842" y="200052"/>
                  <a:pt x="545486" y="327714"/>
                  <a:pt x="544258" y="448607"/>
                </a:cubicBezTo>
                <a:cubicBezTo>
                  <a:pt x="545169" y="582326"/>
                  <a:pt x="539029" y="715966"/>
                  <a:pt x="540019" y="849724"/>
                </a:cubicBezTo>
                <a:cubicBezTo>
                  <a:pt x="540495" y="895088"/>
                  <a:pt x="540772" y="940453"/>
                  <a:pt x="540851" y="985818"/>
                </a:cubicBezTo>
                <a:cubicBezTo>
                  <a:pt x="540931" y="989103"/>
                  <a:pt x="541049" y="992389"/>
                  <a:pt x="541168" y="995674"/>
                </a:cubicBezTo>
                <a:cubicBezTo>
                  <a:pt x="539584" y="1006244"/>
                  <a:pt x="538910" y="1016931"/>
                  <a:pt x="538039" y="1027580"/>
                </a:cubicBezTo>
                <a:cubicBezTo>
                  <a:pt x="535583" y="1055804"/>
                  <a:pt x="532691" y="1084028"/>
                  <a:pt x="531582" y="1112332"/>
                </a:cubicBezTo>
                <a:cubicBezTo>
                  <a:pt x="530037" y="1134024"/>
                  <a:pt x="529284" y="1154807"/>
                  <a:pt x="520570" y="1175470"/>
                </a:cubicBezTo>
                <a:cubicBezTo>
                  <a:pt x="510231" y="1193877"/>
                  <a:pt x="487018" y="1202982"/>
                  <a:pt x="467133" y="1195104"/>
                </a:cubicBezTo>
                <a:cubicBezTo>
                  <a:pt x="436275" y="1180933"/>
                  <a:pt x="414805" y="1151798"/>
                  <a:pt x="388264" y="1131214"/>
                </a:cubicBezTo>
                <a:cubicBezTo>
                  <a:pt x="341086" y="1090679"/>
                  <a:pt x="305356" y="1038782"/>
                  <a:pt x="258455" y="998010"/>
                </a:cubicBezTo>
                <a:cubicBezTo>
                  <a:pt x="229221" y="971092"/>
                  <a:pt x="202007" y="939780"/>
                  <a:pt x="165445" y="922640"/>
                </a:cubicBezTo>
                <a:cubicBezTo>
                  <a:pt x="136052" y="908349"/>
                  <a:pt x="103214" y="919196"/>
                  <a:pt x="79130" y="938751"/>
                </a:cubicBezTo>
                <a:cubicBezTo>
                  <a:pt x="55877" y="957712"/>
                  <a:pt x="33021" y="978098"/>
                  <a:pt x="16898" y="1003670"/>
                </a:cubicBezTo>
                <a:cubicBezTo>
                  <a:pt x="-16" y="1029836"/>
                  <a:pt x="-4136" y="1064592"/>
                  <a:pt x="4104" y="1094400"/>
                </a:cubicBezTo>
                <a:cubicBezTo>
                  <a:pt x="13690" y="1123613"/>
                  <a:pt x="35318" y="1146613"/>
                  <a:pt x="52985" y="1171116"/>
                </a:cubicBezTo>
                <a:cubicBezTo>
                  <a:pt x="95489" y="1228554"/>
                  <a:pt x="147817" y="1277719"/>
                  <a:pt x="197729" y="1328586"/>
                </a:cubicBezTo>
                <a:cubicBezTo>
                  <a:pt x="234489" y="1361520"/>
                  <a:pt x="269665" y="1396672"/>
                  <a:pt x="296601" y="1438355"/>
                </a:cubicBezTo>
                <a:cubicBezTo>
                  <a:pt x="318547" y="1471330"/>
                  <a:pt x="348375" y="1497772"/>
                  <a:pt x="372578" y="1528886"/>
                </a:cubicBezTo>
                <a:cubicBezTo>
                  <a:pt x="416270" y="1585335"/>
                  <a:pt x="439800" y="1654253"/>
                  <a:pt x="481631" y="1712047"/>
                </a:cubicBezTo>
                <a:cubicBezTo>
                  <a:pt x="518866" y="1761885"/>
                  <a:pt x="557766" y="1811881"/>
                  <a:pt x="608390" y="1848853"/>
                </a:cubicBezTo>
                <a:cubicBezTo>
                  <a:pt x="624869" y="1860966"/>
                  <a:pt x="642536" y="1871575"/>
                  <a:pt x="660679" y="1881076"/>
                </a:cubicBezTo>
                <a:cubicBezTo>
                  <a:pt x="668601" y="1885034"/>
                  <a:pt x="676444" y="1889468"/>
                  <a:pt x="684367" y="1893664"/>
                </a:cubicBezTo>
                <a:cubicBezTo>
                  <a:pt x="687377" y="1896276"/>
                  <a:pt x="690982" y="1898335"/>
                  <a:pt x="694349" y="1900314"/>
                </a:cubicBezTo>
                <a:cubicBezTo>
                  <a:pt x="722118" y="1914921"/>
                  <a:pt x="752421" y="1923630"/>
                  <a:pt x="782051" y="1933526"/>
                </a:cubicBezTo>
                <a:cubicBezTo>
                  <a:pt x="871654" y="1963808"/>
                  <a:pt x="966090" y="1976515"/>
                  <a:pt x="1060566" y="1978930"/>
                </a:cubicBezTo>
                <a:cubicBezTo>
                  <a:pt x="1123747" y="1980553"/>
                  <a:pt x="1190336" y="1975961"/>
                  <a:pt x="1248090" y="1947460"/>
                </a:cubicBezTo>
                <a:cubicBezTo>
                  <a:pt x="1265995" y="1938039"/>
                  <a:pt x="1284772" y="1930557"/>
                  <a:pt x="1302478" y="1920779"/>
                </a:cubicBezTo>
                <a:cubicBezTo>
                  <a:pt x="1322799" y="1907004"/>
                  <a:pt x="1342130" y="1891486"/>
                  <a:pt x="1360352" y="1875059"/>
                </a:cubicBezTo>
                <a:cubicBezTo>
                  <a:pt x="1362887" y="1872842"/>
                  <a:pt x="1364155" y="1870308"/>
                  <a:pt x="1364511" y="1867775"/>
                </a:cubicBezTo>
                <a:cubicBezTo>
                  <a:pt x="1408283" y="1829179"/>
                  <a:pt x="1443776" y="1782271"/>
                  <a:pt x="1476099" y="1733898"/>
                </a:cubicBezTo>
                <a:cubicBezTo>
                  <a:pt x="1511671" y="1682477"/>
                  <a:pt x="1541024" y="1624009"/>
                  <a:pt x="1552155" y="1562257"/>
                </a:cubicBezTo>
                <a:cubicBezTo>
                  <a:pt x="1555601" y="1560594"/>
                  <a:pt x="1558335" y="1557427"/>
                  <a:pt x="1558929" y="1552717"/>
                </a:cubicBezTo>
                <a:cubicBezTo>
                  <a:pt x="1563761" y="1504264"/>
                  <a:pt x="1565227" y="1455654"/>
                  <a:pt x="1564276" y="1406964"/>
                </a:cubicBezTo>
                <a:cubicBezTo>
                  <a:pt x="1564514" y="1351109"/>
                  <a:pt x="1569070" y="1295413"/>
                  <a:pt x="1568238" y="1239558"/>
                </a:cubicBezTo>
                <a:cubicBezTo>
                  <a:pt x="1571605" y="1144277"/>
                  <a:pt x="1571248" y="1048956"/>
                  <a:pt x="1572952" y="953635"/>
                </a:cubicBezTo>
                <a:cubicBezTo>
                  <a:pt x="1574259" y="915475"/>
                  <a:pt x="1574932" y="877354"/>
                  <a:pt x="1574457" y="839155"/>
                </a:cubicBezTo>
                <a:close/>
                <a:moveTo>
                  <a:pt x="1446192" y="1733027"/>
                </a:moveTo>
                <a:cubicBezTo>
                  <a:pt x="1417750" y="1774829"/>
                  <a:pt x="1385625" y="1814335"/>
                  <a:pt x="1347716" y="1847943"/>
                </a:cubicBezTo>
                <a:cubicBezTo>
                  <a:pt x="1336387" y="1857879"/>
                  <a:pt x="1323156" y="1868923"/>
                  <a:pt x="1309965" y="1877671"/>
                </a:cubicBezTo>
                <a:cubicBezTo>
                  <a:pt x="1293407" y="1888597"/>
                  <a:pt x="1276691" y="1899245"/>
                  <a:pt x="1259895" y="1909775"/>
                </a:cubicBezTo>
                <a:cubicBezTo>
                  <a:pt x="1257756" y="1911121"/>
                  <a:pt x="1256092" y="1913021"/>
                  <a:pt x="1254983" y="1915158"/>
                </a:cubicBezTo>
                <a:cubicBezTo>
                  <a:pt x="1234741" y="1925134"/>
                  <a:pt x="1214301" y="1934713"/>
                  <a:pt x="1192475" y="1940612"/>
                </a:cubicBezTo>
                <a:cubicBezTo>
                  <a:pt x="1151674" y="1951220"/>
                  <a:pt x="1106833" y="1954031"/>
                  <a:pt x="1064408" y="1952804"/>
                </a:cubicBezTo>
                <a:cubicBezTo>
                  <a:pt x="1020240" y="1951537"/>
                  <a:pt x="974448" y="1948885"/>
                  <a:pt x="930479" y="1942393"/>
                </a:cubicBezTo>
                <a:cubicBezTo>
                  <a:pt x="864167" y="1931784"/>
                  <a:pt x="798807" y="1915633"/>
                  <a:pt x="734952" y="1894851"/>
                </a:cubicBezTo>
                <a:cubicBezTo>
                  <a:pt x="735110" y="1889428"/>
                  <a:pt x="732219" y="1883965"/>
                  <a:pt x="725762" y="1882342"/>
                </a:cubicBezTo>
                <a:cubicBezTo>
                  <a:pt x="691893" y="1870942"/>
                  <a:pt x="660798" y="1851703"/>
                  <a:pt x="630771" y="1832544"/>
                </a:cubicBezTo>
                <a:cubicBezTo>
                  <a:pt x="578008" y="1795888"/>
                  <a:pt x="537009" y="1742923"/>
                  <a:pt x="499298" y="1691304"/>
                </a:cubicBezTo>
                <a:cubicBezTo>
                  <a:pt x="463132" y="1639527"/>
                  <a:pt x="439919" y="1577774"/>
                  <a:pt x="403317" y="1526036"/>
                </a:cubicBezTo>
                <a:cubicBezTo>
                  <a:pt x="385531" y="1500741"/>
                  <a:pt x="363824" y="1478653"/>
                  <a:pt x="343304" y="1455654"/>
                </a:cubicBezTo>
                <a:cubicBezTo>
                  <a:pt x="320329" y="1429765"/>
                  <a:pt x="302424" y="1396949"/>
                  <a:pt x="278459" y="1371417"/>
                </a:cubicBezTo>
                <a:cubicBezTo>
                  <a:pt x="211356" y="1300163"/>
                  <a:pt x="135141" y="1236946"/>
                  <a:pt x="76238" y="1158211"/>
                </a:cubicBezTo>
                <a:cubicBezTo>
                  <a:pt x="44786" y="1116449"/>
                  <a:pt x="9729" y="1081891"/>
                  <a:pt x="34566" y="1025917"/>
                </a:cubicBezTo>
                <a:cubicBezTo>
                  <a:pt x="46885" y="1002206"/>
                  <a:pt x="66770" y="983838"/>
                  <a:pt x="86656" y="966500"/>
                </a:cubicBezTo>
                <a:cubicBezTo>
                  <a:pt x="111374" y="944134"/>
                  <a:pt x="139340" y="932536"/>
                  <a:pt x="168852" y="954070"/>
                </a:cubicBezTo>
                <a:cubicBezTo>
                  <a:pt x="204344" y="979009"/>
                  <a:pt x="234568" y="1011983"/>
                  <a:pt x="266813" y="1041474"/>
                </a:cubicBezTo>
                <a:cubicBezTo>
                  <a:pt x="300285" y="1077378"/>
                  <a:pt x="330787" y="1115142"/>
                  <a:pt x="368181" y="1148156"/>
                </a:cubicBezTo>
                <a:cubicBezTo>
                  <a:pt x="398762" y="1172185"/>
                  <a:pt x="423203" y="1205872"/>
                  <a:pt x="460359" y="1220162"/>
                </a:cubicBezTo>
                <a:cubicBezTo>
                  <a:pt x="489791" y="1230810"/>
                  <a:pt x="524135" y="1218143"/>
                  <a:pt x="540416" y="1191581"/>
                </a:cubicBezTo>
                <a:cubicBezTo>
                  <a:pt x="555033" y="1165336"/>
                  <a:pt x="553646" y="1133866"/>
                  <a:pt x="554557" y="1104771"/>
                </a:cubicBezTo>
                <a:cubicBezTo>
                  <a:pt x="554557" y="1087235"/>
                  <a:pt x="554834" y="1069698"/>
                  <a:pt x="554636" y="1052202"/>
                </a:cubicBezTo>
                <a:cubicBezTo>
                  <a:pt x="555033" y="1051727"/>
                  <a:pt x="555310" y="1051094"/>
                  <a:pt x="555349" y="1050421"/>
                </a:cubicBezTo>
                <a:cubicBezTo>
                  <a:pt x="555508" y="1048718"/>
                  <a:pt x="555349" y="1047095"/>
                  <a:pt x="555508" y="1045354"/>
                </a:cubicBezTo>
                <a:cubicBezTo>
                  <a:pt x="559192" y="969825"/>
                  <a:pt x="561450" y="894020"/>
                  <a:pt x="561529" y="818412"/>
                </a:cubicBezTo>
                <a:cubicBezTo>
                  <a:pt x="565094" y="683981"/>
                  <a:pt x="569887" y="549629"/>
                  <a:pt x="570006" y="415118"/>
                </a:cubicBezTo>
                <a:cubicBezTo>
                  <a:pt x="570125" y="325062"/>
                  <a:pt x="573611" y="234531"/>
                  <a:pt x="592664" y="146177"/>
                </a:cubicBezTo>
                <a:cubicBezTo>
                  <a:pt x="599121" y="117992"/>
                  <a:pt x="607875" y="88303"/>
                  <a:pt x="625582" y="64988"/>
                </a:cubicBezTo>
                <a:cubicBezTo>
                  <a:pt x="656361" y="33478"/>
                  <a:pt x="702074" y="23661"/>
                  <a:pt x="744776" y="26946"/>
                </a:cubicBezTo>
                <a:cubicBezTo>
                  <a:pt x="837350" y="30509"/>
                  <a:pt x="827922" y="145622"/>
                  <a:pt x="822376" y="212442"/>
                </a:cubicBezTo>
                <a:cubicBezTo>
                  <a:pt x="817623" y="267941"/>
                  <a:pt x="815682" y="323597"/>
                  <a:pt x="812869" y="379175"/>
                </a:cubicBezTo>
                <a:cubicBezTo>
                  <a:pt x="806848" y="479642"/>
                  <a:pt x="801065" y="580188"/>
                  <a:pt x="798332" y="680774"/>
                </a:cubicBezTo>
                <a:cubicBezTo>
                  <a:pt x="797777" y="746961"/>
                  <a:pt x="798688" y="813068"/>
                  <a:pt x="796985" y="879215"/>
                </a:cubicBezTo>
                <a:cubicBezTo>
                  <a:pt x="796510" y="919948"/>
                  <a:pt x="795638" y="960641"/>
                  <a:pt x="795836" y="1001374"/>
                </a:cubicBezTo>
                <a:cubicBezTo>
                  <a:pt x="796589" y="1019029"/>
                  <a:pt x="821386" y="1017921"/>
                  <a:pt x="821980" y="1001374"/>
                </a:cubicBezTo>
                <a:cubicBezTo>
                  <a:pt x="822099" y="952526"/>
                  <a:pt x="822812" y="903758"/>
                  <a:pt x="823604" y="854909"/>
                </a:cubicBezTo>
                <a:cubicBezTo>
                  <a:pt x="823565" y="848417"/>
                  <a:pt x="823644" y="841925"/>
                  <a:pt x="823644" y="835394"/>
                </a:cubicBezTo>
                <a:cubicBezTo>
                  <a:pt x="824912" y="810257"/>
                  <a:pt x="826456" y="785121"/>
                  <a:pt x="829031" y="760024"/>
                </a:cubicBezTo>
                <a:cubicBezTo>
                  <a:pt x="830378" y="736629"/>
                  <a:pt x="835488" y="713788"/>
                  <a:pt x="839330" y="690710"/>
                </a:cubicBezTo>
                <a:cubicBezTo>
                  <a:pt x="842222" y="670007"/>
                  <a:pt x="845629" y="647760"/>
                  <a:pt x="863494" y="634301"/>
                </a:cubicBezTo>
                <a:cubicBezTo>
                  <a:pt x="888965" y="611025"/>
                  <a:pt x="923388" y="603069"/>
                  <a:pt x="957177" y="604058"/>
                </a:cubicBezTo>
                <a:cubicBezTo>
                  <a:pt x="1003128" y="602673"/>
                  <a:pt x="1058189" y="620090"/>
                  <a:pt x="1069558" y="670165"/>
                </a:cubicBezTo>
                <a:cubicBezTo>
                  <a:pt x="1077797" y="703655"/>
                  <a:pt x="1074747" y="738806"/>
                  <a:pt x="1075658" y="773008"/>
                </a:cubicBezTo>
                <a:cubicBezTo>
                  <a:pt x="1075698" y="804122"/>
                  <a:pt x="1075975" y="835196"/>
                  <a:pt x="1075024" y="866270"/>
                </a:cubicBezTo>
                <a:cubicBezTo>
                  <a:pt x="1074311" y="897859"/>
                  <a:pt x="1072687" y="929527"/>
                  <a:pt x="1072529" y="961116"/>
                </a:cubicBezTo>
                <a:cubicBezTo>
                  <a:pt x="1072330" y="972438"/>
                  <a:pt x="1086987" y="978494"/>
                  <a:pt x="1094830" y="970340"/>
                </a:cubicBezTo>
                <a:cubicBezTo>
                  <a:pt x="1097326" y="967846"/>
                  <a:pt x="1098514" y="964600"/>
                  <a:pt x="1098633" y="961116"/>
                </a:cubicBezTo>
                <a:cubicBezTo>
                  <a:pt x="1099108" y="946509"/>
                  <a:pt x="1099148" y="931903"/>
                  <a:pt x="1099703" y="917335"/>
                </a:cubicBezTo>
                <a:cubicBezTo>
                  <a:pt x="1099861" y="913139"/>
                  <a:pt x="1099980" y="908983"/>
                  <a:pt x="1100138" y="904787"/>
                </a:cubicBezTo>
                <a:cubicBezTo>
                  <a:pt x="1100297" y="901659"/>
                  <a:pt x="1100416" y="898493"/>
                  <a:pt x="1100534" y="895365"/>
                </a:cubicBezTo>
                <a:cubicBezTo>
                  <a:pt x="1103703" y="809624"/>
                  <a:pt x="1105684" y="723328"/>
                  <a:pt x="1124579" y="639289"/>
                </a:cubicBezTo>
                <a:cubicBezTo>
                  <a:pt x="1133413" y="625711"/>
                  <a:pt x="1148307" y="616132"/>
                  <a:pt x="1164310" y="613519"/>
                </a:cubicBezTo>
                <a:cubicBezTo>
                  <a:pt x="1192039" y="609363"/>
                  <a:pt x="1220956" y="603465"/>
                  <a:pt x="1248883" y="608333"/>
                </a:cubicBezTo>
                <a:cubicBezTo>
                  <a:pt x="1293803" y="615340"/>
                  <a:pt x="1311787" y="647008"/>
                  <a:pt x="1315590" y="689602"/>
                </a:cubicBezTo>
                <a:cubicBezTo>
                  <a:pt x="1316659" y="699063"/>
                  <a:pt x="1317412" y="708603"/>
                  <a:pt x="1317967" y="718182"/>
                </a:cubicBezTo>
                <a:cubicBezTo>
                  <a:pt x="1313213" y="748940"/>
                  <a:pt x="1314956" y="782785"/>
                  <a:pt x="1314798" y="807724"/>
                </a:cubicBezTo>
                <a:cubicBezTo>
                  <a:pt x="1315709" y="839471"/>
                  <a:pt x="1315352" y="871258"/>
                  <a:pt x="1315432" y="903045"/>
                </a:cubicBezTo>
                <a:cubicBezTo>
                  <a:pt x="1315352" y="906647"/>
                  <a:pt x="1315313" y="910249"/>
                  <a:pt x="1315234" y="913812"/>
                </a:cubicBezTo>
                <a:cubicBezTo>
                  <a:pt x="1315075" y="928340"/>
                  <a:pt x="1315035" y="942907"/>
                  <a:pt x="1315035" y="957475"/>
                </a:cubicBezTo>
                <a:cubicBezTo>
                  <a:pt x="1315471" y="964362"/>
                  <a:pt x="1313530" y="972556"/>
                  <a:pt x="1317214" y="978653"/>
                </a:cubicBezTo>
                <a:cubicBezTo>
                  <a:pt x="1317254" y="979009"/>
                  <a:pt x="1317254" y="979365"/>
                  <a:pt x="1317254" y="979721"/>
                </a:cubicBezTo>
                <a:cubicBezTo>
                  <a:pt x="1317610" y="981780"/>
                  <a:pt x="1319314" y="982730"/>
                  <a:pt x="1320938" y="982611"/>
                </a:cubicBezTo>
                <a:cubicBezTo>
                  <a:pt x="1328979" y="988113"/>
                  <a:pt x="1341338" y="982017"/>
                  <a:pt x="1341140" y="971725"/>
                </a:cubicBezTo>
                <a:cubicBezTo>
                  <a:pt x="1341457" y="953754"/>
                  <a:pt x="1341140" y="935703"/>
                  <a:pt x="1341378" y="917771"/>
                </a:cubicBezTo>
                <a:cubicBezTo>
                  <a:pt x="1342170" y="877948"/>
                  <a:pt x="1342328" y="838244"/>
                  <a:pt x="1344071" y="798461"/>
                </a:cubicBezTo>
                <a:cubicBezTo>
                  <a:pt x="1344111" y="773285"/>
                  <a:pt x="1345893" y="743161"/>
                  <a:pt x="1344507" y="713472"/>
                </a:cubicBezTo>
                <a:cubicBezTo>
                  <a:pt x="1347636" y="697558"/>
                  <a:pt x="1353499" y="682872"/>
                  <a:pt x="1367046" y="673293"/>
                </a:cubicBezTo>
                <a:cubicBezTo>
                  <a:pt x="1401668" y="649740"/>
                  <a:pt x="1446113" y="650254"/>
                  <a:pt x="1484537" y="663594"/>
                </a:cubicBezTo>
                <a:cubicBezTo>
                  <a:pt x="1510839" y="671511"/>
                  <a:pt x="1527279" y="695975"/>
                  <a:pt x="1535518" y="720993"/>
                </a:cubicBezTo>
                <a:cubicBezTo>
                  <a:pt x="1552512" y="771820"/>
                  <a:pt x="1547243" y="826487"/>
                  <a:pt x="1548352" y="879215"/>
                </a:cubicBezTo>
                <a:cubicBezTo>
                  <a:pt x="1547798" y="936217"/>
                  <a:pt x="1545698" y="993180"/>
                  <a:pt x="1545500" y="1050183"/>
                </a:cubicBezTo>
                <a:cubicBezTo>
                  <a:pt x="1544866" y="1163515"/>
                  <a:pt x="1542371" y="1276887"/>
                  <a:pt x="1538212" y="1390101"/>
                </a:cubicBezTo>
                <a:cubicBezTo>
                  <a:pt x="1539162" y="1443897"/>
                  <a:pt x="1537974" y="1497456"/>
                  <a:pt x="1533418" y="1551054"/>
                </a:cubicBezTo>
                <a:cubicBezTo>
                  <a:pt x="1533418" y="1551925"/>
                  <a:pt x="1533537" y="1552677"/>
                  <a:pt x="1533656" y="1553469"/>
                </a:cubicBezTo>
                <a:cubicBezTo>
                  <a:pt x="1518841" y="1618863"/>
                  <a:pt x="1486399" y="1679508"/>
                  <a:pt x="1446192" y="173302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2" name="Google Shape;2132;p35"/>
          <p:cNvSpPr/>
          <p:nvPr/>
        </p:nvSpPr>
        <p:spPr>
          <a:xfrm rot="-807912">
            <a:off x="8233305" y="4173423"/>
            <a:ext cx="555640" cy="704444"/>
          </a:xfrm>
          <a:custGeom>
            <a:rect b="b" l="l" r="r" t="t"/>
            <a:pathLst>
              <a:path extrusionOk="0" h="1926686" w="1522158">
                <a:moveTo>
                  <a:pt x="1509325" y="694410"/>
                </a:moveTo>
                <a:cubicBezTo>
                  <a:pt x="1526318" y="745237"/>
                  <a:pt x="1521050" y="799904"/>
                  <a:pt x="1522159" y="852631"/>
                </a:cubicBezTo>
                <a:cubicBezTo>
                  <a:pt x="1521604" y="909634"/>
                  <a:pt x="1519505" y="966637"/>
                  <a:pt x="1519307" y="1023600"/>
                </a:cubicBezTo>
                <a:cubicBezTo>
                  <a:pt x="1518673" y="1136932"/>
                  <a:pt x="1516138" y="1250304"/>
                  <a:pt x="1512018" y="1363557"/>
                </a:cubicBezTo>
                <a:cubicBezTo>
                  <a:pt x="1512969" y="1417353"/>
                  <a:pt x="1511780" y="1470872"/>
                  <a:pt x="1507185" y="1524510"/>
                </a:cubicBezTo>
                <a:cubicBezTo>
                  <a:pt x="1507185" y="1525421"/>
                  <a:pt x="1507265" y="1526252"/>
                  <a:pt x="1507423" y="1527044"/>
                </a:cubicBezTo>
                <a:cubicBezTo>
                  <a:pt x="1492687" y="1592439"/>
                  <a:pt x="1460205" y="1653083"/>
                  <a:pt x="1420038" y="1706602"/>
                </a:cubicBezTo>
                <a:cubicBezTo>
                  <a:pt x="1391597" y="1748404"/>
                  <a:pt x="1359471" y="1787870"/>
                  <a:pt x="1321562" y="1821518"/>
                </a:cubicBezTo>
                <a:cubicBezTo>
                  <a:pt x="1310233" y="1831414"/>
                  <a:pt x="1297002" y="1842458"/>
                  <a:pt x="1283811" y="1851246"/>
                </a:cubicBezTo>
                <a:cubicBezTo>
                  <a:pt x="1267253" y="1862172"/>
                  <a:pt x="1250537" y="1872820"/>
                  <a:pt x="1233741" y="1883389"/>
                </a:cubicBezTo>
                <a:cubicBezTo>
                  <a:pt x="1231602" y="1884735"/>
                  <a:pt x="1229899" y="1886635"/>
                  <a:pt x="1228790" y="1888773"/>
                </a:cubicBezTo>
                <a:cubicBezTo>
                  <a:pt x="1208548" y="1898748"/>
                  <a:pt x="1188108" y="1908288"/>
                  <a:pt x="1166321" y="1914226"/>
                </a:cubicBezTo>
                <a:cubicBezTo>
                  <a:pt x="1125520" y="1924835"/>
                  <a:pt x="1080719" y="1927646"/>
                  <a:pt x="1038254" y="1926419"/>
                </a:cubicBezTo>
                <a:cubicBezTo>
                  <a:pt x="994047" y="1925152"/>
                  <a:pt x="948334" y="1922460"/>
                  <a:pt x="904325" y="1916008"/>
                </a:cubicBezTo>
                <a:cubicBezTo>
                  <a:pt x="838014" y="1905399"/>
                  <a:pt x="772653" y="1889248"/>
                  <a:pt x="708759" y="1868505"/>
                </a:cubicBezTo>
                <a:cubicBezTo>
                  <a:pt x="708957" y="1863082"/>
                  <a:pt x="706065" y="1857620"/>
                  <a:pt x="699608" y="1855957"/>
                </a:cubicBezTo>
                <a:cubicBezTo>
                  <a:pt x="665700" y="1844556"/>
                  <a:pt x="634644" y="1825318"/>
                  <a:pt x="604618" y="1806159"/>
                </a:cubicBezTo>
                <a:cubicBezTo>
                  <a:pt x="551894" y="1769503"/>
                  <a:pt x="510855" y="1716578"/>
                  <a:pt x="473144" y="1664919"/>
                </a:cubicBezTo>
                <a:cubicBezTo>
                  <a:pt x="436978" y="1613142"/>
                  <a:pt x="413765" y="1551389"/>
                  <a:pt x="377163" y="1499651"/>
                </a:cubicBezTo>
                <a:cubicBezTo>
                  <a:pt x="359377" y="1474396"/>
                  <a:pt x="337670" y="1452268"/>
                  <a:pt x="317151" y="1429269"/>
                </a:cubicBezTo>
                <a:cubicBezTo>
                  <a:pt x="294175" y="1403380"/>
                  <a:pt x="276271" y="1370564"/>
                  <a:pt x="252305" y="1345031"/>
                </a:cubicBezTo>
                <a:cubicBezTo>
                  <a:pt x="185202" y="1273778"/>
                  <a:pt x="108948" y="1210561"/>
                  <a:pt x="50084" y="1131826"/>
                </a:cubicBezTo>
                <a:cubicBezTo>
                  <a:pt x="18632" y="1090063"/>
                  <a:pt x="-16425" y="1055505"/>
                  <a:pt x="8412" y="999532"/>
                </a:cubicBezTo>
                <a:cubicBezTo>
                  <a:pt x="20731" y="975820"/>
                  <a:pt x="40577" y="957493"/>
                  <a:pt x="60502" y="940115"/>
                </a:cubicBezTo>
                <a:cubicBezTo>
                  <a:pt x="85181" y="917749"/>
                  <a:pt x="113187" y="906151"/>
                  <a:pt x="142698" y="927724"/>
                </a:cubicBezTo>
                <a:cubicBezTo>
                  <a:pt x="178190" y="952663"/>
                  <a:pt x="208415" y="985638"/>
                  <a:pt x="240659" y="1015129"/>
                </a:cubicBezTo>
                <a:cubicBezTo>
                  <a:pt x="274132" y="1051032"/>
                  <a:pt x="304633" y="1088797"/>
                  <a:pt x="342027" y="1121811"/>
                </a:cubicBezTo>
                <a:cubicBezTo>
                  <a:pt x="372608" y="1145839"/>
                  <a:pt x="397049" y="1179526"/>
                  <a:pt x="434205" y="1193816"/>
                </a:cubicBezTo>
                <a:cubicBezTo>
                  <a:pt x="463637" y="1204504"/>
                  <a:pt x="497981" y="1191797"/>
                  <a:pt x="514262" y="1165235"/>
                </a:cubicBezTo>
                <a:cubicBezTo>
                  <a:pt x="528879" y="1138990"/>
                  <a:pt x="527492" y="1107520"/>
                  <a:pt x="528403" y="1078425"/>
                </a:cubicBezTo>
                <a:cubicBezTo>
                  <a:pt x="528403" y="1060889"/>
                  <a:pt x="528720" y="1043353"/>
                  <a:pt x="528522" y="1025817"/>
                </a:cubicBezTo>
                <a:cubicBezTo>
                  <a:pt x="528918" y="1025341"/>
                  <a:pt x="529196" y="1024748"/>
                  <a:pt x="529196" y="1024075"/>
                </a:cubicBezTo>
                <a:cubicBezTo>
                  <a:pt x="529354" y="1022373"/>
                  <a:pt x="529235" y="1020750"/>
                  <a:pt x="529354" y="1019008"/>
                </a:cubicBezTo>
                <a:cubicBezTo>
                  <a:pt x="533038" y="943479"/>
                  <a:pt x="535256" y="867674"/>
                  <a:pt x="535375" y="792066"/>
                </a:cubicBezTo>
                <a:cubicBezTo>
                  <a:pt x="538980" y="657635"/>
                  <a:pt x="543733" y="523283"/>
                  <a:pt x="543852" y="388773"/>
                </a:cubicBezTo>
                <a:cubicBezTo>
                  <a:pt x="543971" y="298677"/>
                  <a:pt x="547457" y="208185"/>
                  <a:pt x="566511" y="119831"/>
                </a:cubicBezTo>
                <a:cubicBezTo>
                  <a:pt x="572967" y="91646"/>
                  <a:pt x="581682" y="61957"/>
                  <a:pt x="599428" y="38642"/>
                </a:cubicBezTo>
                <a:cubicBezTo>
                  <a:pt x="630207" y="7172"/>
                  <a:pt x="675920" y="-2685"/>
                  <a:pt x="718622" y="600"/>
                </a:cubicBezTo>
                <a:cubicBezTo>
                  <a:pt x="811157" y="4163"/>
                  <a:pt x="801768" y="119277"/>
                  <a:pt x="796223" y="186096"/>
                </a:cubicBezTo>
                <a:cubicBezTo>
                  <a:pt x="791469" y="241595"/>
                  <a:pt x="789528" y="297252"/>
                  <a:pt x="786716" y="352829"/>
                </a:cubicBezTo>
                <a:cubicBezTo>
                  <a:pt x="780695" y="453296"/>
                  <a:pt x="774951" y="553843"/>
                  <a:pt x="772178" y="654429"/>
                </a:cubicBezTo>
                <a:cubicBezTo>
                  <a:pt x="771623" y="720615"/>
                  <a:pt x="772534" y="786722"/>
                  <a:pt x="770831" y="852869"/>
                </a:cubicBezTo>
                <a:cubicBezTo>
                  <a:pt x="770356" y="893562"/>
                  <a:pt x="769484" y="934296"/>
                  <a:pt x="769682" y="975029"/>
                </a:cubicBezTo>
                <a:cubicBezTo>
                  <a:pt x="770435" y="992684"/>
                  <a:pt x="795232" y="991575"/>
                  <a:pt x="795826" y="975029"/>
                </a:cubicBezTo>
                <a:cubicBezTo>
                  <a:pt x="795945" y="926181"/>
                  <a:pt x="796658" y="877412"/>
                  <a:pt x="797451" y="828564"/>
                </a:cubicBezTo>
                <a:cubicBezTo>
                  <a:pt x="797411" y="822428"/>
                  <a:pt x="797411" y="816292"/>
                  <a:pt x="797411" y="810117"/>
                </a:cubicBezTo>
                <a:cubicBezTo>
                  <a:pt x="798679" y="784624"/>
                  <a:pt x="800263" y="759092"/>
                  <a:pt x="802877" y="733638"/>
                </a:cubicBezTo>
                <a:cubicBezTo>
                  <a:pt x="804224" y="710283"/>
                  <a:pt x="809334" y="687403"/>
                  <a:pt x="813177" y="664325"/>
                </a:cubicBezTo>
                <a:cubicBezTo>
                  <a:pt x="816029" y="643622"/>
                  <a:pt x="819475" y="621414"/>
                  <a:pt x="837301" y="607916"/>
                </a:cubicBezTo>
                <a:cubicBezTo>
                  <a:pt x="862771" y="584640"/>
                  <a:pt x="897234" y="576683"/>
                  <a:pt x="930984" y="577673"/>
                </a:cubicBezTo>
                <a:cubicBezTo>
                  <a:pt x="976934" y="576248"/>
                  <a:pt x="1031995" y="593705"/>
                  <a:pt x="1043364" y="643780"/>
                </a:cubicBezTo>
                <a:cubicBezTo>
                  <a:pt x="1051604" y="677269"/>
                  <a:pt x="1048553" y="712421"/>
                  <a:pt x="1049465" y="746583"/>
                </a:cubicBezTo>
                <a:cubicBezTo>
                  <a:pt x="1049504" y="777697"/>
                  <a:pt x="1049781" y="808771"/>
                  <a:pt x="1048831" y="839845"/>
                </a:cubicBezTo>
                <a:cubicBezTo>
                  <a:pt x="1048118" y="871474"/>
                  <a:pt x="1046494" y="903103"/>
                  <a:pt x="1046335" y="934692"/>
                </a:cubicBezTo>
                <a:cubicBezTo>
                  <a:pt x="1046137" y="946013"/>
                  <a:pt x="1060794" y="952109"/>
                  <a:pt x="1068637" y="943915"/>
                </a:cubicBezTo>
                <a:cubicBezTo>
                  <a:pt x="1071133" y="941421"/>
                  <a:pt x="1072321" y="938135"/>
                  <a:pt x="1072440" y="934692"/>
                </a:cubicBezTo>
                <a:cubicBezTo>
                  <a:pt x="1072915" y="920085"/>
                  <a:pt x="1072955" y="905517"/>
                  <a:pt x="1073509" y="890910"/>
                </a:cubicBezTo>
                <a:cubicBezTo>
                  <a:pt x="1073747" y="885091"/>
                  <a:pt x="1073945" y="879272"/>
                  <a:pt x="1074143" y="873493"/>
                </a:cubicBezTo>
                <a:cubicBezTo>
                  <a:pt x="1074143" y="873453"/>
                  <a:pt x="1074143" y="873453"/>
                  <a:pt x="1074143" y="873414"/>
                </a:cubicBezTo>
                <a:cubicBezTo>
                  <a:pt x="1074222" y="871909"/>
                  <a:pt x="1074262" y="870445"/>
                  <a:pt x="1074341" y="868941"/>
                </a:cubicBezTo>
                <a:cubicBezTo>
                  <a:pt x="1077510" y="783199"/>
                  <a:pt x="1079491" y="696903"/>
                  <a:pt x="1098386" y="612864"/>
                </a:cubicBezTo>
                <a:cubicBezTo>
                  <a:pt x="1107180" y="599286"/>
                  <a:pt x="1122114" y="589707"/>
                  <a:pt x="1138077" y="587094"/>
                </a:cubicBezTo>
                <a:cubicBezTo>
                  <a:pt x="1165806" y="582938"/>
                  <a:pt x="1194723" y="577079"/>
                  <a:pt x="1222650" y="581909"/>
                </a:cubicBezTo>
                <a:cubicBezTo>
                  <a:pt x="1267570" y="588915"/>
                  <a:pt x="1285554" y="620583"/>
                  <a:pt x="1289397" y="663177"/>
                </a:cubicBezTo>
                <a:cubicBezTo>
                  <a:pt x="1290466" y="672559"/>
                  <a:pt x="1291258" y="682059"/>
                  <a:pt x="1291813" y="691599"/>
                </a:cubicBezTo>
                <a:cubicBezTo>
                  <a:pt x="1286980" y="722396"/>
                  <a:pt x="1288763" y="756321"/>
                  <a:pt x="1288604" y="781259"/>
                </a:cubicBezTo>
                <a:cubicBezTo>
                  <a:pt x="1289515" y="813323"/>
                  <a:pt x="1289159" y="845387"/>
                  <a:pt x="1289238" y="877451"/>
                </a:cubicBezTo>
                <a:cubicBezTo>
                  <a:pt x="1289238" y="877610"/>
                  <a:pt x="1289238" y="877728"/>
                  <a:pt x="1289238" y="877887"/>
                </a:cubicBezTo>
                <a:cubicBezTo>
                  <a:pt x="1289199" y="881054"/>
                  <a:pt x="1289119" y="884220"/>
                  <a:pt x="1289040" y="887387"/>
                </a:cubicBezTo>
                <a:cubicBezTo>
                  <a:pt x="1288842" y="901915"/>
                  <a:pt x="1288842" y="916482"/>
                  <a:pt x="1288842" y="931050"/>
                </a:cubicBezTo>
                <a:cubicBezTo>
                  <a:pt x="1289278" y="937977"/>
                  <a:pt x="1287297" y="946171"/>
                  <a:pt x="1291021" y="952267"/>
                </a:cubicBezTo>
                <a:cubicBezTo>
                  <a:pt x="1291060" y="952584"/>
                  <a:pt x="1291060" y="952940"/>
                  <a:pt x="1291060" y="953257"/>
                </a:cubicBezTo>
                <a:cubicBezTo>
                  <a:pt x="1291377" y="955315"/>
                  <a:pt x="1293081" y="956265"/>
                  <a:pt x="1294705" y="956186"/>
                </a:cubicBezTo>
                <a:cubicBezTo>
                  <a:pt x="1294705" y="956186"/>
                  <a:pt x="1294705" y="956186"/>
                  <a:pt x="1294744" y="956186"/>
                </a:cubicBezTo>
                <a:cubicBezTo>
                  <a:pt x="1302746" y="961689"/>
                  <a:pt x="1315145" y="955553"/>
                  <a:pt x="1314986" y="945300"/>
                </a:cubicBezTo>
                <a:cubicBezTo>
                  <a:pt x="1315303" y="927329"/>
                  <a:pt x="1314947" y="909278"/>
                  <a:pt x="1315224" y="891346"/>
                </a:cubicBezTo>
                <a:cubicBezTo>
                  <a:pt x="1315977" y="851523"/>
                  <a:pt x="1316175" y="811819"/>
                  <a:pt x="1317918" y="772036"/>
                </a:cubicBezTo>
                <a:cubicBezTo>
                  <a:pt x="1317957" y="746860"/>
                  <a:pt x="1319779" y="716656"/>
                  <a:pt x="1318353" y="686928"/>
                </a:cubicBezTo>
                <a:cubicBezTo>
                  <a:pt x="1321483" y="671015"/>
                  <a:pt x="1327385" y="656408"/>
                  <a:pt x="1340853" y="646828"/>
                </a:cubicBezTo>
                <a:cubicBezTo>
                  <a:pt x="1375514" y="623275"/>
                  <a:pt x="1419919" y="623790"/>
                  <a:pt x="1458383" y="637130"/>
                </a:cubicBezTo>
                <a:cubicBezTo>
                  <a:pt x="1484646" y="644968"/>
                  <a:pt x="1501046" y="669431"/>
                  <a:pt x="1509325" y="69441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6" name="Shape 2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" name="Google Shape;2137;p36"/>
          <p:cNvSpPr/>
          <p:nvPr/>
        </p:nvSpPr>
        <p:spPr>
          <a:xfrm>
            <a:off x="6854064" y="3994804"/>
            <a:ext cx="359807" cy="292957"/>
          </a:xfrm>
          <a:custGeom>
            <a:rect b="b" l="l" r="r" t="t"/>
            <a:pathLst>
              <a:path extrusionOk="0" h="585913" w="719614">
                <a:moveTo>
                  <a:pt x="240990" y="585914"/>
                </a:moveTo>
                <a:cubicBezTo>
                  <a:pt x="231551" y="585914"/>
                  <a:pt x="222126" y="585914"/>
                  <a:pt x="212687" y="585914"/>
                </a:cubicBezTo>
                <a:cubicBezTo>
                  <a:pt x="208305" y="585178"/>
                  <a:pt x="203865" y="585487"/>
                  <a:pt x="199469" y="585458"/>
                </a:cubicBezTo>
                <a:cubicBezTo>
                  <a:pt x="181193" y="585340"/>
                  <a:pt x="163226" y="582736"/>
                  <a:pt x="145348" y="579308"/>
                </a:cubicBezTo>
                <a:cubicBezTo>
                  <a:pt x="126984" y="575791"/>
                  <a:pt x="108958" y="570995"/>
                  <a:pt x="91241" y="565007"/>
                </a:cubicBezTo>
                <a:cubicBezTo>
                  <a:pt x="76523" y="560034"/>
                  <a:pt x="62188" y="554105"/>
                  <a:pt x="48088" y="547572"/>
                </a:cubicBezTo>
                <a:cubicBezTo>
                  <a:pt x="32385" y="540290"/>
                  <a:pt x="17271" y="531948"/>
                  <a:pt x="2597" y="522796"/>
                </a:cubicBezTo>
                <a:cubicBezTo>
                  <a:pt x="2288" y="522605"/>
                  <a:pt x="1950" y="522443"/>
                  <a:pt x="1656" y="522208"/>
                </a:cubicBezTo>
                <a:cubicBezTo>
                  <a:pt x="803" y="521502"/>
                  <a:pt x="-343" y="520795"/>
                  <a:pt x="98" y="519530"/>
                </a:cubicBezTo>
                <a:cubicBezTo>
                  <a:pt x="583" y="518118"/>
                  <a:pt x="1891" y="518309"/>
                  <a:pt x="3156" y="518427"/>
                </a:cubicBezTo>
                <a:cubicBezTo>
                  <a:pt x="14462" y="519456"/>
                  <a:pt x="25798" y="520413"/>
                  <a:pt x="37149" y="520192"/>
                </a:cubicBezTo>
                <a:cubicBezTo>
                  <a:pt x="58233" y="519765"/>
                  <a:pt x="79140" y="517573"/>
                  <a:pt x="99769" y="512939"/>
                </a:cubicBezTo>
                <a:cubicBezTo>
                  <a:pt x="125072" y="507245"/>
                  <a:pt x="149229" y="498432"/>
                  <a:pt x="172210" y="486441"/>
                </a:cubicBezTo>
                <a:cubicBezTo>
                  <a:pt x="187045" y="478688"/>
                  <a:pt x="201160" y="469757"/>
                  <a:pt x="214657" y="459399"/>
                </a:cubicBezTo>
                <a:cubicBezTo>
                  <a:pt x="197675" y="458516"/>
                  <a:pt x="181414" y="455265"/>
                  <a:pt x="165887" y="448924"/>
                </a:cubicBezTo>
                <a:cubicBezTo>
                  <a:pt x="150552" y="442656"/>
                  <a:pt x="136482" y="434285"/>
                  <a:pt x="123970" y="423324"/>
                </a:cubicBezTo>
                <a:cubicBezTo>
                  <a:pt x="112266" y="413069"/>
                  <a:pt x="102136" y="401505"/>
                  <a:pt x="94034" y="388248"/>
                </a:cubicBezTo>
                <a:cubicBezTo>
                  <a:pt x="88580" y="379318"/>
                  <a:pt x="83934" y="369975"/>
                  <a:pt x="80625" y="360015"/>
                </a:cubicBezTo>
                <a:cubicBezTo>
                  <a:pt x="80449" y="359485"/>
                  <a:pt x="80258" y="358970"/>
                  <a:pt x="80125" y="358426"/>
                </a:cubicBezTo>
                <a:cubicBezTo>
                  <a:pt x="79464" y="355601"/>
                  <a:pt x="80567" y="354321"/>
                  <a:pt x="83404" y="354689"/>
                </a:cubicBezTo>
                <a:cubicBezTo>
                  <a:pt x="87345" y="355189"/>
                  <a:pt x="91256" y="355836"/>
                  <a:pt x="95225" y="356116"/>
                </a:cubicBezTo>
                <a:cubicBezTo>
                  <a:pt x="105473" y="356837"/>
                  <a:pt x="115692" y="356896"/>
                  <a:pt x="125925" y="355689"/>
                </a:cubicBezTo>
                <a:cubicBezTo>
                  <a:pt x="131071" y="355071"/>
                  <a:pt x="136129" y="354027"/>
                  <a:pt x="141319" y="353056"/>
                </a:cubicBezTo>
                <a:cubicBezTo>
                  <a:pt x="125866" y="349422"/>
                  <a:pt x="111575" y="343213"/>
                  <a:pt x="98151" y="335003"/>
                </a:cubicBezTo>
                <a:cubicBezTo>
                  <a:pt x="87536" y="328515"/>
                  <a:pt x="77847" y="320805"/>
                  <a:pt x="69260" y="311816"/>
                </a:cubicBezTo>
                <a:cubicBezTo>
                  <a:pt x="59983" y="302091"/>
                  <a:pt x="51984" y="291395"/>
                  <a:pt x="45515" y="279536"/>
                </a:cubicBezTo>
                <a:cubicBezTo>
                  <a:pt x="36443" y="262940"/>
                  <a:pt x="30812" y="245270"/>
                  <a:pt x="28489" y="226541"/>
                </a:cubicBezTo>
                <a:cubicBezTo>
                  <a:pt x="27783" y="220862"/>
                  <a:pt x="27166" y="215153"/>
                  <a:pt x="27239" y="209430"/>
                </a:cubicBezTo>
                <a:cubicBezTo>
                  <a:pt x="27298" y="205649"/>
                  <a:pt x="28798" y="204692"/>
                  <a:pt x="32165" y="206429"/>
                </a:cubicBezTo>
                <a:cubicBezTo>
                  <a:pt x="41472" y="211240"/>
                  <a:pt x="51102" y="215197"/>
                  <a:pt x="61218" y="217978"/>
                </a:cubicBezTo>
                <a:cubicBezTo>
                  <a:pt x="70774" y="220612"/>
                  <a:pt x="80464" y="222421"/>
                  <a:pt x="90653" y="222966"/>
                </a:cubicBezTo>
                <a:cubicBezTo>
                  <a:pt x="83081" y="217228"/>
                  <a:pt x="75979" y="211328"/>
                  <a:pt x="69628" y="204575"/>
                </a:cubicBezTo>
                <a:cubicBezTo>
                  <a:pt x="60982" y="195379"/>
                  <a:pt x="53543" y="185301"/>
                  <a:pt x="47338" y="174281"/>
                </a:cubicBezTo>
                <a:cubicBezTo>
                  <a:pt x="38619" y="158804"/>
                  <a:pt x="33032" y="142252"/>
                  <a:pt x="30297" y="124729"/>
                </a:cubicBezTo>
                <a:cubicBezTo>
                  <a:pt x="29445" y="119256"/>
                  <a:pt x="29121" y="113724"/>
                  <a:pt x="28754" y="108192"/>
                </a:cubicBezTo>
                <a:cubicBezTo>
                  <a:pt x="27739" y="93082"/>
                  <a:pt x="29665" y="78310"/>
                  <a:pt x="33370" y="63745"/>
                </a:cubicBezTo>
                <a:cubicBezTo>
                  <a:pt x="36384" y="51871"/>
                  <a:pt x="40751" y="40484"/>
                  <a:pt x="46912" y="29847"/>
                </a:cubicBezTo>
                <a:cubicBezTo>
                  <a:pt x="49058" y="26139"/>
                  <a:pt x="50558" y="26007"/>
                  <a:pt x="53322" y="29287"/>
                </a:cubicBezTo>
                <a:cubicBezTo>
                  <a:pt x="62938" y="40763"/>
                  <a:pt x="72892" y="51945"/>
                  <a:pt x="83713" y="62303"/>
                </a:cubicBezTo>
                <a:cubicBezTo>
                  <a:pt x="100210" y="78104"/>
                  <a:pt x="117706" y="92714"/>
                  <a:pt x="136496" y="105764"/>
                </a:cubicBezTo>
                <a:cubicBezTo>
                  <a:pt x="154904" y="118564"/>
                  <a:pt x="174195" y="129805"/>
                  <a:pt x="194382" y="139559"/>
                </a:cubicBezTo>
                <a:cubicBezTo>
                  <a:pt x="214392" y="149226"/>
                  <a:pt x="235050" y="157215"/>
                  <a:pt x="256369" y="163526"/>
                </a:cubicBezTo>
                <a:cubicBezTo>
                  <a:pt x="274307" y="168823"/>
                  <a:pt x="292479" y="172972"/>
                  <a:pt x="310946" y="175856"/>
                </a:cubicBezTo>
                <a:cubicBezTo>
                  <a:pt x="321429" y="177489"/>
                  <a:pt x="331971" y="178828"/>
                  <a:pt x="342572" y="179504"/>
                </a:cubicBezTo>
                <a:cubicBezTo>
                  <a:pt x="344969" y="179651"/>
                  <a:pt x="347336" y="180093"/>
                  <a:pt x="349747" y="180019"/>
                </a:cubicBezTo>
                <a:cubicBezTo>
                  <a:pt x="351600" y="179975"/>
                  <a:pt x="352541" y="179416"/>
                  <a:pt x="352114" y="177356"/>
                </a:cubicBezTo>
                <a:cubicBezTo>
                  <a:pt x="350173" y="168014"/>
                  <a:pt x="349291" y="158509"/>
                  <a:pt x="349277" y="149005"/>
                </a:cubicBezTo>
                <a:cubicBezTo>
                  <a:pt x="349262" y="142943"/>
                  <a:pt x="349482" y="136823"/>
                  <a:pt x="350218" y="130761"/>
                </a:cubicBezTo>
                <a:cubicBezTo>
                  <a:pt x="352408" y="112870"/>
                  <a:pt x="357466" y="95863"/>
                  <a:pt x="365700" y="79826"/>
                </a:cubicBezTo>
                <a:cubicBezTo>
                  <a:pt x="374536" y="62597"/>
                  <a:pt x="386445" y="47767"/>
                  <a:pt x="401045" y="35070"/>
                </a:cubicBezTo>
                <a:cubicBezTo>
                  <a:pt x="418806" y="19621"/>
                  <a:pt x="439141" y="9146"/>
                  <a:pt x="461901" y="3261"/>
                </a:cubicBezTo>
                <a:cubicBezTo>
                  <a:pt x="468987" y="1422"/>
                  <a:pt x="476192" y="436"/>
                  <a:pt x="483514" y="318"/>
                </a:cubicBezTo>
                <a:cubicBezTo>
                  <a:pt x="486102" y="274"/>
                  <a:pt x="488675" y="-123"/>
                  <a:pt x="491262" y="39"/>
                </a:cubicBezTo>
                <a:cubicBezTo>
                  <a:pt x="496011" y="39"/>
                  <a:pt x="500746" y="39"/>
                  <a:pt x="505495" y="39"/>
                </a:cubicBezTo>
                <a:cubicBezTo>
                  <a:pt x="524211" y="-315"/>
                  <a:pt x="541914" y="3996"/>
                  <a:pt x="558925" y="11588"/>
                </a:cubicBezTo>
                <a:cubicBezTo>
                  <a:pt x="575819" y="19136"/>
                  <a:pt x="590904" y="29273"/>
                  <a:pt x="603784" y="42602"/>
                </a:cubicBezTo>
                <a:cubicBezTo>
                  <a:pt x="605739" y="44633"/>
                  <a:pt x="607650" y="45221"/>
                  <a:pt x="610429" y="44618"/>
                </a:cubicBezTo>
                <a:cubicBezTo>
                  <a:pt x="628543" y="40690"/>
                  <a:pt x="646143" y="35158"/>
                  <a:pt x="663242" y="28022"/>
                </a:cubicBezTo>
                <a:cubicBezTo>
                  <a:pt x="674696" y="23241"/>
                  <a:pt x="685737" y="17679"/>
                  <a:pt x="696515" y="11559"/>
                </a:cubicBezTo>
                <a:cubicBezTo>
                  <a:pt x="697603" y="10941"/>
                  <a:pt x="698705" y="10352"/>
                  <a:pt x="699852" y="11235"/>
                </a:cubicBezTo>
                <a:cubicBezTo>
                  <a:pt x="701028" y="12132"/>
                  <a:pt x="700631" y="13412"/>
                  <a:pt x="700293" y="14560"/>
                </a:cubicBezTo>
                <a:cubicBezTo>
                  <a:pt x="697764" y="22932"/>
                  <a:pt x="693912" y="30729"/>
                  <a:pt x="689737" y="38350"/>
                </a:cubicBezTo>
                <a:cubicBezTo>
                  <a:pt x="684943" y="47075"/>
                  <a:pt x="679224" y="55270"/>
                  <a:pt x="672740" y="62818"/>
                </a:cubicBezTo>
                <a:cubicBezTo>
                  <a:pt x="669461" y="66628"/>
                  <a:pt x="666006" y="70292"/>
                  <a:pt x="662316" y="73690"/>
                </a:cubicBezTo>
                <a:cubicBezTo>
                  <a:pt x="658552" y="77133"/>
                  <a:pt x="654479" y="80135"/>
                  <a:pt x="650406" y="83180"/>
                </a:cubicBezTo>
                <a:cubicBezTo>
                  <a:pt x="646819" y="85858"/>
                  <a:pt x="643217" y="88521"/>
                  <a:pt x="639541" y="91096"/>
                </a:cubicBezTo>
                <a:cubicBezTo>
                  <a:pt x="647201" y="89551"/>
                  <a:pt x="654935" y="88433"/>
                  <a:pt x="662580" y="86770"/>
                </a:cubicBezTo>
                <a:cubicBezTo>
                  <a:pt x="680415" y="82871"/>
                  <a:pt x="697764" y="77472"/>
                  <a:pt x="714584" y="70351"/>
                </a:cubicBezTo>
                <a:cubicBezTo>
                  <a:pt x="716069" y="69718"/>
                  <a:pt x="717951" y="68276"/>
                  <a:pt x="719157" y="69733"/>
                </a:cubicBezTo>
                <a:cubicBezTo>
                  <a:pt x="720304" y="71116"/>
                  <a:pt x="719039" y="73131"/>
                  <a:pt x="718143" y="74558"/>
                </a:cubicBezTo>
                <a:cubicBezTo>
                  <a:pt x="714893" y="79723"/>
                  <a:pt x="711041" y="84475"/>
                  <a:pt x="707321" y="89301"/>
                </a:cubicBezTo>
                <a:cubicBezTo>
                  <a:pt x="697955" y="101497"/>
                  <a:pt x="687340" y="112576"/>
                  <a:pt x="676225" y="123169"/>
                </a:cubicBezTo>
                <a:cubicBezTo>
                  <a:pt x="668344" y="130688"/>
                  <a:pt x="659993" y="137720"/>
                  <a:pt x="651141" y="144091"/>
                </a:cubicBezTo>
                <a:cubicBezTo>
                  <a:pt x="648818" y="145768"/>
                  <a:pt x="647775" y="147651"/>
                  <a:pt x="647833" y="150564"/>
                </a:cubicBezTo>
                <a:cubicBezTo>
                  <a:pt x="647995" y="157685"/>
                  <a:pt x="647892" y="164806"/>
                  <a:pt x="647892" y="171927"/>
                </a:cubicBezTo>
                <a:cubicBezTo>
                  <a:pt x="647892" y="186817"/>
                  <a:pt x="646554" y="201603"/>
                  <a:pt x="644702" y="216374"/>
                </a:cubicBezTo>
                <a:cubicBezTo>
                  <a:pt x="641893" y="238620"/>
                  <a:pt x="637365" y="260498"/>
                  <a:pt x="631116" y="281993"/>
                </a:cubicBezTo>
                <a:cubicBezTo>
                  <a:pt x="625823" y="300208"/>
                  <a:pt x="619427" y="318054"/>
                  <a:pt x="611797" y="335430"/>
                </a:cubicBezTo>
                <a:cubicBezTo>
                  <a:pt x="600652" y="360794"/>
                  <a:pt x="587463" y="385056"/>
                  <a:pt x="571849" y="407949"/>
                </a:cubicBezTo>
                <a:cubicBezTo>
                  <a:pt x="562263" y="421999"/>
                  <a:pt x="551824" y="435403"/>
                  <a:pt x="540635" y="448232"/>
                </a:cubicBezTo>
                <a:cubicBezTo>
                  <a:pt x="534018" y="455824"/>
                  <a:pt x="527226" y="463283"/>
                  <a:pt x="520036" y="470301"/>
                </a:cubicBezTo>
                <a:cubicBezTo>
                  <a:pt x="504010" y="485911"/>
                  <a:pt x="487013" y="500404"/>
                  <a:pt x="468664" y="513277"/>
                </a:cubicBezTo>
                <a:cubicBezTo>
                  <a:pt x="450241" y="526224"/>
                  <a:pt x="430907" y="537597"/>
                  <a:pt x="410573" y="547234"/>
                </a:cubicBezTo>
                <a:cubicBezTo>
                  <a:pt x="389327" y="557312"/>
                  <a:pt x="367332" y="565448"/>
                  <a:pt x="344630" y="571687"/>
                </a:cubicBezTo>
                <a:cubicBezTo>
                  <a:pt x="325972" y="576807"/>
                  <a:pt x="307035" y="580455"/>
                  <a:pt x="287907" y="583177"/>
                </a:cubicBezTo>
                <a:cubicBezTo>
                  <a:pt x="277571" y="584649"/>
                  <a:pt x="267161" y="585016"/>
                  <a:pt x="256737" y="585458"/>
                </a:cubicBezTo>
                <a:cubicBezTo>
                  <a:pt x="251458" y="585649"/>
                  <a:pt x="246209" y="585266"/>
                  <a:pt x="240990" y="58591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8" name="Google Shape;2138;p36"/>
          <p:cNvSpPr/>
          <p:nvPr/>
        </p:nvSpPr>
        <p:spPr>
          <a:xfrm>
            <a:off x="4058591" y="3905785"/>
            <a:ext cx="248764" cy="470420"/>
          </a:xfrm>
          <a:custGeom>
            <a:rect b="b" l="l" r="r" t="t"/>
            <a:pathLst>
              <a:path extrusionOk="0" h="940840" w="497528">
                <a:moveTo>
                  <a:pt x="475807" y="940840"/>
                </a:moveTo>
                <a:lnTo>
                  <a:pt x="21702" y="940840"/>
                </a:lnTo>
                <a:cubicBezTo>
                  <a:pt x="9726" y="940840"/>
                  <a:pt x="0" y="931136"/>
                  <a:pt x="0" y="919146"/>
                </a:cubicBezTo>
                <a:lnTo>
                  <a:pt x="0" y="21695"/>
                </a:lnTo>
                <a:cubicBezTo>
                  <a:pt x="0" y="9704"/>
                  <a:pt x="9707" y="0"/>
                  <a:pt x="21702" y="0"/>
                </a:cubicBezTo>
                <a:lnTo>
                  <a:pt x="475826" y="0"/>
                </a:lnTo>
                <a:cubicBezTo>
                  <a:pt x="487802" y="0"/>
                  <a:pt x="497528" y="9704"/>
                  <a:pt x="497528" y="21695"/>
                </a:cubicBezTo>
                <a:lnTo>
                  <a:pt x="497528" y="919146"/>
                </a:lnTo>
                <a:cubicBezTo>
                  <a:pt x="497509" y="931117"/>
                  <a:pt x="487802" y="940840"/>
                  <a:pt x="475807" y="940840"/>
                </a:cubicBezTo>
                <a:close/>
              </a:path>
            </a:pathLst>
          </a:custGeom>
          <a:solidFill>
            <a:srgbClr val="F2D92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9" name="Google Shape;2139;p36"/>
          <p:cNvSpPr/>
          <p:nvPr/>
        </p:nvSpPr>
        <p:spPr>
          <a:xfrm>
            <a:off x="3946030" y="2304042"/>
            <a:ext cx="473825" cy="406126"/>
          </a:xfrm>
          <a:custGeom>
            <a:rect b="b" l="l" r="r" t="t"/>
            <a:pathLst>
              <a:path extrusionOk="0" h="812251" w="947650">
                <a:moveTo>
                  <a:pt x="44967" y="798973"/>
                </a:moveTo>
                <a:cubicBezTo>
                  <a:pt x="64935" y="786551"/>
                  <a:pt x="122149" y="745628"/>
                  <a:pt x="154520" y="667574"/>
                </a:cubicBezTo>
                <a:cubicBezTo>
                  <a:pt x="156436" y="662969"/>
                  <a:pt x="154985" y="657610"/>
                  <a:pt x="150979" y="654649"/>
                </a:cubicBezTo>
                <a:cubicBezTo>
                  <a:pt x="58105" y="585671"/>
                  <a:pt x="0" y="487243"/>
                  <a:pt x="0" y="377999"/>
                </a:cubicBezTo>
                <a:cubicBezTo>
                  <a:pt x="0" y="169244"/>
                  <a:pt x="212141" y="0"/>
                  <a:pt x="473815" y="0"/>
                </a:cubicBezTo>
                <a:cubicBezTo>
                  <a:pt x="735509" y="0"/>
                  <a:pt x="947650" y="169244"/>
                  <a:pt x="947650" y="377999"/>
                </a:cubicBezTo>
                <a:cubicBezTo>
                  <a:pt x="947650" y="586774"/>
                  <a:pt x="735509" y="755999"/>
                  <a:pt x="473815" y="755999"/>
                </a:cubicBezTo>
                <a:cubicBezTo>
                  <a:pt x="415033" y="755999"/>
                  <a:pt x="358748" y="747466"/>
                  <a:pt x="306796" y="731851"/>
                </a:cubicBezTo>
                <a:cubicBezTo>
                  <a:pt x="303371" y="730826"/>
                  <a:pt x="299656" y="731522"/>
                  <a:pt x="296851" y="733728"/>
                </a:cubicBezTo>
                <a:cubicBezTo>
                  <a:pt x="172592" y="831014"/>
                  <a:pt x="74048" y="813716"/>
                  <a:pt x="45934" y="805783"/>
                </a:cubicBezTo>
                <a:cubicBezTo>
                  <a:pt x="42800" y="804893"/>
                  <a:pt x="42181" y="800714"/>
                  <a:pt x="44967" y="79897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0" name="Google Shape;2140;p36"/>
          <p:cNvSpPr txBox="1"/>
          <p:nvPr/>
        </p:nvSpPr>
        <p:spPr>
          <a:xfrm>
            <a:off x="514350" y="514350"/>
            <a:ext cx="25296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chemeClr val="dk1"/>
                </a:solidFill>
                <a:latin typeface="Dosis ExtraBold"/>
                <a:ea typeface="Dosis ExtraBold"/>
                <a:cs typeface="Dosis ExtraBold"/>
                <a:sym typeface="Dosis ExtraBold"/>
              </a:rPr>
              <a:t>Icons</a:t>
            </a:r>
            <a:endParaRPr sz="4200">
              <a:solidFill>
                <a:schemeClr val="dk1"/>
              </a:solidFill>
              <a:latin typeface="Dosis ExtraBold"/>
              <a:ea typeface="Dosis ExtraBold"/>
              <a:cs typeface="Dosis ExtraBold"/>
              <a:sym typeface="Dosis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chemeClr val="dk1"/>
                </a:solidFill>
                <a:latin typeface="Dosis ExtraBold"/>
                <a:ea typeface="Dosis ExtraBold"/>
                <a:cs typeface="Dosis ExtraBold"/>
                <a:sym typeface="Dosis ExtraBold"/>
              </a:rPr>
              <a:t>Resource </a:t>
            </a:r>
            <a:endParaRPr sz="4200">
              <a:solidFill>
                <a:schemeClr val="dk1"/>
              </a:solidFill>
              <a:latin typeface="Dosis ExtraBold"/>
              <a:ea typeface="Dosis ExtraBold"/>
              <a:cs typeface="Dosis ExtraBold"/>
              <a:sym typeface="Dosis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chemeClr val="dk1"/>
                </a:solidFill>
                <a:latin typeface="Dosis ExtraBold"/>
                <a:ea typeface="Dosis ExtraBold"/>
                <a:cs typeface="Dosis ExtraBold"/>
                <a:sym typeface="Dosis ExtraBold"/>
              </a:rPr>
              <a:t>Page</a:t>
            </a:r>
            <a:endParaRPr sz="4200">
              <a:solidFill>
                <a:schemeClr val="dk1"/>
              </a:solidFill>
              <a:latin typeface="Dosis ExtraBold"/>
              <a:ea typeface="Dosis ExtraBold"/>
              <a:cs typeface="Dosis ExtraBold"/>
              <a:sym typeface="Dosis ExtraBold"/>
            </a:endParaRPr>
          </a:p>
        </p:txBody>
      </p:sp>
      <p:sp>
        <p:nvSpPr>
          <p:cNvPr id="2141" name="Google Shape;2141;p36"/>
          <p:cNvSpPr txBox="1"/>
          <p:nvPr/>
        </p:nvSpPr>
        <p:spPr>
          <a:xfrm>
            <a:off x="514350" y="3321473"/>
            <a:ext cx="25296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Use these design resources in your </a:t>
            </a:r>
            <a:r>
              <a:rPr lang="en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p</a:t>
            </a:r>
            <a:r>
              <a:rPr lang="en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resentation. Happy designing! </a:t>
            </a:r>
            <a:endParaRPr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Don't forget to delete this page </a:t>
            </a:r>
            <a:br>
              <a:rPr lang="en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</a:br>
            <a:r>
              <a:rPr lang="en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before presenting. </a:t>
            </a:r>
            <a:endParaRPr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142" name="Google Shape;2142;p36"/>
          <p:cNvSpPr/>
          <p:nvPr/>
        </p:nvSpPr>
        <p:spPr>
          <a:xfrm>
            <a:off x="3975516" y="738556"/>
            <a:ext cx="414958" cy="355870"/>
          </a:xfrm>
          <a:custGeom>
            <a:rect b="b" l="l" r="r" t="t"/>
            <a:pathLst>
              <a:path extrusionOk="0" h="711739" w="829917">
                <a:moveTo>
                  <a:pt x="103736" y="416332"/>
                </a:moveTo>
                <a:cubicBezTo>
                  <a:pt x="31410" y="345345"/>
                  <a:pt x="0" y="267547"/>
                  <a:pt x="0" y="197933"/>
                </a:cubicBezTo>
                <a:cubicBezTo>
                  <a:pt x="0" y="79187"/>
                  <a:pt x="79187" y="0"/>
                  <a:pt x="199271" y="0"/>
                </a:cubicBezTo>
                <a:cubicBezTo>
                  <a:pt x="311173" y="0"/>
                  <a:pt x="349444" y="51893"/>
                  <a:pt x="414959" y="126946"/>
                </a:cubicBezTo>
                <a:cubicBezTo>
                  <a:pt x="480473" y="51893"/>
                  <a:pt x="518677" y="0"/>
                  <a:pt x="630596" y="0"/>
                </a:cubicBezTo>
                <a:cubicBezTo>
                  <a:pt x="750748" y="0"/>
                  <a:pt x="829918" y="79187"/>
                  <a:pt x="829918" y="197933"/>
                </a:cubicBezTo>
                <a:cubicBezTo>
                  <a:pt x="829918" y="267547"/>
                  <a:pt x="798508" y="345362"/>
                  <a:pt x="726199" y="416332"/>
                </a:cubicBezTo>
                <a:lnTo>
                  <a:pt x="439762" y="701499"/>
                </a:lnTo>
                <a:cubicBezTo>
                  <a:pt x="426056" y="715154"/>
                  <a:pt x="403879" y="715154"/>
                  <a:pt x="390173" y="701499"/>
                </a:cubicBezTo>
                <a:lnTo>
                  <a:pt x="103736" y="41633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3" name="Google Shape;2143;p36"/>
          <p:cNvSpPr/>
          <p:nvPr/>
        </p:nvSpPr>
        <p:spPr>
          <a:xfrm>
            <a:off x="3971280" y="734321"/>
            <a:ext cx="423429" cy="364319"/>
          </a:xfrm>
          <a:custGeom>
            <a:rect b="b" l="l" r="r" t="t"/>
            <a:pathLst>
              <a:path extrusionOk="0" h="728639" w="846859">
                <a:moveTo>
                  <a:pt x="639067" y="0"/>
                </a:moveTo>
                <a:cubicBezTo>
                  <a:pt x="529690" y="0"/>
                  <a:pt x="487047" y="49166"/>
                  <a:pt x="428021" y="117221"/>
                </a:cubicBezTo>
                <a:cubicBezTo>
                  <a:pt x="426496" y="118966"/>
                  <a:pt x="424972" y="120728"/>
                  <a:pt x="423430" y="122507"/>
                </a:cubicBezTo>
                <a:cubicBezTo>
                  <a:pt x="421922" y="120762"/>
                  <a:pt x="420414" y="119034"/>
                  <a:pt x="418940" y="117323"/>
                </a:cubicBezTo>
                <a:cubicBezTo>
                  <a:pt x="359847" y="49216"/>
                  <a:pt x="317170" y="0"/>
                  <a:pt x="207742" y="0"/>
                </a:cubicBezTo>
                <a:cubicBezTo>
                  <a:pt x="83490" y="0"/>
                  <a:pt x="0" y="82948"/>
                  <a:pt x="0" y="206404"/>
                </a:cubicBezTo>
                <a:cubicBezTo>
                  <a:pt x="0" y="283879"/>
                  <a:pt x="37730" y="363574"/>
                  <a:pt x="106243" y="430817"/>
                </a:cubicBezTo>
                <a:lnTo>
                  <a:pt x="392646" y="715967"/>
                </a:lnTo>
                <a:cubicBezTo>
                  <a:pt x="401134" y="724421"/>
                  <a:pt x="412282" y="728640"/>
                  <a:pt x="423430" y="728640"/>
                </a:cubicBezTo>
                <a:cubicBezTo>
                  <a:pt x="434578" y="728640"/>
                  <a:pt x="445726" y="724421"/>
                  <a:pt x="454196" y="715967"/>
                </a:cubicBezTo>
                <a:lnTo>
                  <a:pt x="740600" y="430834"/>
                </a:lnTo>
                <a:cubicBezTo>
                  <a:pt x="809130" y="363591"/>
                  <a:pt x="846860" y="283879"/>
                  <a:pt x="846860" y="206387"/>
                </a:cubicBezTo>
                <a:cubicBezTo>
                  <a:pt x="846860" y="82948"/>
                  <a:pt x="763353" y="0"/>
                  <a:pt x="639067" y="0"/>
                </a:cubicBezTo>
                <a:close/>
                <a:moveTo>
                  <a:pt x="728690" y="418788"/>
                </a:moveTo>
                <a:lnTo>
                  <a:pt x="442252" y="703955"/>
                </a:lnTo>
                <a:cubicBezTo>
                  <a:pt x="431867" y="714290"/>
                  <a:pt x="414993" y="714290"/>
                  <a:pt x="404607" y="703955"/>
                </a:cubicBezTo>
                <a:lnTo>
                  <a:pt x="118170" y="418788"/>
                </a:lnTo>
                <a:cubicBezTo>
                  <a:pt x="118153" y="418771"/>
                  <a:pt x="118136" y="418754"/>
                  <a:pt x="118119" y="418737"/>
                </a:cubicBezTo>
                <a:cubicBezTo>
                  <a:pt x="52876" y="354714"/>
                  <a:pt x="16942" y="279288"/>
                  <a:pt x="16942" y="206404"/>
                </a:cubicBezTo>
                <a:cubicBezTo>
                  <a:pt x="16942" y="150377"/>
                  <a:pt x="34968" y="102838"/>
                  <a:pt x="69055" y="68920"/>
                </a:cubicBezTo>
                <a:cubicBezTo>
                  <a:pt x="103210" y="34917"/>
                  <a:pt x="151173" y="16942"/>
                  <a:pt x="207742" y="16942"/>
                </a:cubicBezTo>
                <a:cubicBezTo>
                  <a:pt x="309445" y="16942"/>
                  <a:pt x="347903" y="61296"/>
                  <a:pt x="406132" y="128437"/>
                </a:cubicBezTo>
                <a:cubicBezTo>
                  <a:pt x="409690" y="132537"/>
                  <a:pt x="413333" y="136739"/>
                  <a:pt x="417043" y="140991"/>
                </a:cubicBezTo>
                <a:cubicBezTo>
                  <a:pt x="418652" y="142838"/>
                  <a:pt x="420973" y="143888"/>
                  <a:pt x="423430" y="143888"/>
                </a:cubicBezTo>
                <a:cubicBezTo>
                  <a:pt x="425870" y="143888"/>
                  <a:pt x="428208" y="142838"/>
                  <a:pt x="429817" y="140991"/>
                </a:cubicBezTo>
                <a:cubicBezTo>
                  <a:pt x="433561" y="136688"/>
                  <a:pt x="437238" y="132469"/>
                  <a:pt x="440829" y="128318"/>
                </a:cubicBezTo>
                <a:cubicBezTo>
                  <a:pt x="498991" y="61245"/>
                  <a:pt x="537415" y="16942"/>
                  <a:pt x="639067" y="16942"/>
                </a:cubicBezTo>
                <a:cubicBezTo>
                  <a:pt x="695670" y="16942"/>
                  <a:pt x="743633" y="34917"/>
                  <a:pt x="777805" y="68903"/>
                </a:cubicBezTo>
                <a:cubicBezTo>
                  <a:pt x="811892" y="102821"/>
                  <a:pt x="829918" y="150360"/>
                  <a:pt x="829918" y="206387"/>
                </a:cubicBezTo>
                <a:cubicBezTo>
                  <a:pt x="829918" y="279305"/>
                  <a:pt x="793984" y="354714"/>
                  <a:pt x="728690" y="41878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4" name="Google Shape;2144;p36"/>
          <p:cNvSpPr/>
          <p:nvPr/>
        </p:nvSpPr>
        <p:spPr>
          <a:xfrm>
            <a:off x="5267762" y="712606"/>
            <a:ext cx="281362" cy="407648"/>
          </a:xfrm>
          <a:custGeom>
            <a:rect b="b" l="l" r="r" t="t"/>
            <a:pathLst>
              <a:path extrusionOk="0" h="815295" w="562724">
                <a:moveTo>
                  <a:pt x="561888" y="785226"/>
                </a:moveTo>
                <a:cubicBezTo>
                  <a:pt x="517453" y="803347"/>
                  <a:pt x="469105" y="813863"/>
                  <a:pt x="418459" y="815161"/>
                </a:cubicBezTo>
                <a:cubicBezTo>
                  <a:pt x="186809" y="821069"/>
                  <a:pt x="-4385" y="631223"/>
                  <a:pt x="77" y="399643"/>
                </a:cubicBezTo>
                <a:cubicBezTo>
                  <a:pt x="4339" y="178198"/>
                  <a:pt x="185277" y="0"/>
                  <a:pt x="407854" y="0"/>
                </a:cubicBezTo>
                <a:cubicBezTo>
                  <a:pt x="462362" y="0"/>
                  <a:pt x="514373" y="10683"/>
                  <a:pt x="561888" y="30069"/>
                </a:cubicBezTo>
                <a:cubicBezTo>
                  <a:pt x="563004" y="30518"/>
                  <a:pt x="563004" y="32115"/>
                  <a:pt x="561888" y="32581"/>
                </a:cubicBezTo>
                <a:cubicBezTo>
                  <a:pt x="416178" y="94765"/>
                  <a:pt x="314072" y="239284"/>
                  <a:pt x="314072" y="407647"/>
                </a:cubicBezTo>
                <a:cubicBezTo>
                  <a:pt x="314072" y="575994"/>
                  <a:pt x="416178" y="720530"/>
                  <a:pt x="561888" y="782713"/>
                </a:cubicBezTo>
                <a:cubicBezTo>
                  <a:pt x="563004" y="783179"/>
                  <a:pt x="563004" y="784760"/>
                  <a:pt x="561888" y="78522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5" name="Google Shape;2145;p36"/>
          <p:cNvSpPr/>
          <p:nvPr/>
        </p:nvSpPr>
        <p:spPr>
          <a:xfrm>
            <a:off x="5263598" y="708446"/>
            <a:ext cx="289694" cy="415967"/>
          </a:xfrm>
          <a:custGeom>
            <a:rect b="b" l="l" r="r" t="t"/>
            <a:pathLst>
              <a:path extrusionOk="0" h="831934" w="579389">
                <a:moveTo>
                  <a:pt x="573495" y="783379"/>
                </a:moveTo>
                <a:cubicBezTo>
                  <a:pt x="426021" y="720446"/>
                  <a:pt x="330723" y="576227"/>
                  <a:pt x="330723" y="415967"/>
                </a:cubicBezTo>
                <a:cubicBezTo>
                  <a:pt x="330723" y="255707"/>
                  <a:pt x="426021" y="111488"/>
                  <a:pt x="573495" y="48556"/>
                </a:cubicBezTo>
                <a:cubicBezTo>
                  <a:pt x="577108" y="47008"/>
                  <a:pt x="579422" y="43480"/>
                  <a:pt x="579389" y="39570"/>
                </a:cubicBezTo>
                <a:cubicBezTo>
                  <a:pt x="579356" y="35660"/>
                  <a:pt x="576992" y="32165"/>
                  <a:pt x="573362" y="30684"/>
                </a:cubicBezTo>
                <a:cubicBezTo>
                  <a:pt x="523433" y="10333"/>
                  <a:pt x="470540" y="0"/>
                  <a:pt x="416181" y="0"/>
                </a:cubicBezTo>
                <a:cubicBezTo>
                  <a:pt x="306433" y="0"/>
                  <a:pt x="202878" y="42316"/>
                  <a:pt x="124579" y="119159"/>
                </a:cubicBezTo>
                <a:cubicBezTo>
                  <a:pt x="46396" y="195903"/>
                  <a:pt x="2177" y="298422"/>
                  <a:pt x="80" y="407814"/>
                </a:cubicBezTo>
                <a:cubicBezTo>
                  <a:pt x="-1036" y="465505"/>
                  <a:pt x="9586" y="521615"/>
                  <a:pt x="31629" y="574597"/>
                </a:cubicBezTo>
                <a:cubicBezTo>
                  <a:pt x="52873" y="625648"/>
                  <a:pt x="83673" y="671425"/>
                  <a:pt x="123164" y="710662"/>
                </a:cubicBezTo>
                <a:cubicBezTo>
                  <a:pt x="162671" y="749899"/>
                  <a:pt x="208672" y="780400"/>
                  <a:pt x="259900" y="801317"/>
                </a:cubicBezTo>
                <a:cubicBezTo>
                  <a:pt x="309713" y="821651"/>
                  <a:pt x="362223" y="831934"/>
                  <a:pt x="416131" y="831934"/>
                </a:cubicBezTo>
                <a:cubicBezTo>
                  <a:pt x="419744" y="831934"/>
                  <a:pt x="423374" y="831885"/>
                  <a:pt x="426986" y="831801"/>
                </a:cubicBezTo>
                <a:cubicBezTo>
                  <a:pt x="477565" y="830503"/>
                  <a:pt x="526812" y="820237"/>
                  <a:pt x="573345" y="801250"/>
                </a:cubicBezTo>
                <a:cubicBezTo>
                  <a:pt x="576975" y="799769"/>
                  <a:pt x="579339" y="796292"/>
                  <a:pt x="579372" y="792381"/>
                </a:cubicBezTo>
                <a:cubicBezTo>
                  <a:pt x="579406" y="788454"/>
                  <a:pt x="577108" y="784926"/>
                  <a:pt x="573495" y="783379"/>
                </a:cubicBezTo>
                <a:close/>
                <a:moveTo>
                  <a:pt x="426570" y="815161"/>
                </a:moveTo>
                <a:cubicBezTo>
                  <a:pt x="371163" y="816559"/>
                  <a:pt x="317205" y="806725"/>
                  <a:pt x="266193" y="785908"/>
                </a:cubicBezTo>
                <a:cubicBezTo>
                  <a:pt x="217013" y="765840"/>
                  <a:pt x="172843" y="736537"/>
                  <a:pt x="134901" y="698864"/>
                </a:cubicBezTo>
                <a:cubicBezTo>
                  <a:pt x="96959" y="661191"/>
                  <a:pt x="67390" y="617228"/>
                  <a:pt x="46996" y="568223"/>
                </a:cubicBezTo>
                <a:cubicBezTo>
                  <a:pt x="25835" y="517372"/>
                  <a:pt x="15663" y="463524"/>
                  <a:pt x="16728" y="408146"/>
                </a:cubicBezTo>
                <a:cubicBezTo>
                  <a:pt x="18743" y="303131"/>
                  <a:pt x="61197" y="204722"/>
                  <a:pt x="136266" y="131057"/>
                </a:cubicBezTo>
                <a:cubicBezTo>
                  <a:pt x="211402" y="57275"/>
                  <a:pt x="310828" y="16640"/>
                  <a:pt x="416181" y="16640"/>
                </a:cubicBezTo>
                <a:cubicBezTo>
                  <a:pt x="462798" y="16640"/>
                  <a:pt x="508282" y="24544"/>
                  <a:pt x="551619" y="40169"/>
                </a:cubicBezTo>
                <a:cubicBezTo>
                  <a:pt x="406775" y="108959"/>
                  <a:pt x="314075" y="254659"/>
                  <a:pt x="314075" y="415967"/>
                </a:cubicBezTo>
                <a:cubicBezTo>
                  <a:pt x="314075" y="577276"/>
                  <a:pt x="406775" y="722992"/>
                  <a:pt x="551619" y="791765"/>
                </a:cubicBezTo>
                <a:cubicBezTo>
                  <a:pt x="511562" y="806209"/>
                  <a:pt x="469574" y="814063"/>
                  <a:pt x="426570" y="81516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6" name="Google Shape;2146;p36"/>
          <p:cNvSpPr/>
          <p:nvPr/>
        </p:nvSpPr>
        <p:spPr>
          <a:xfrm>
            <a:off x="4621213" y="708446"/>
            <a:ext cx="415700" cy="415692"/>
          </a:xfrm>
          <a:custGeom>
            <a:rect b="b" l="l" r="r" t="t"/>
            <a:pathLst>
              <a:path extrusionOk="0" h="831385" w="831401">
                <a:moveTo>
                  <a:pt x="831402" y="415684"/>
                </a:moveTo>
                <a:cubicBezTo>
                  <a:pt x="831402" y="422690"/>
                  <a:pt x="827126" y="428747"/>
                  <a:pt x="820519" y="431110"/>
                </a:cubicBezTo>
                <a:lnTo>
                  <a:pt x="653104" y="490631"/>
                </a:lnTo>
                <a:cubicBezTo>
                  <a:pt x="648728" y="504476"/>
                  <a:pt x="643170" y="517804"/>
                  <a:pt x="636547" y="530484"/>
                </a:cubicBezTo>
                <a:lnTo>
                  <a:pt x="712858" y="691027"/>
                </a:lnTo>
                <a:cubicBezTo>
                  <a:pt x="715854" y="697367"/>
                  <a:pt x="714606" y="704655"/>
                  <a:pt x="709647" y="709614"/>
                </a:cubicBezTo>
                <a:cubicBezTo>
                  <a:pt x="706469" y="712792"/>
                  <a:pt x="702342" y="714456"/>
                  <a:pt x="698115" y="714456"/>
                </a:cubicBezTo>
                <a:cubicBezTo>
                  <a:pt x="695736" y="714456"/>
                  <a:pt x="693323" y="713923"/>
                  <a:pt x="691043" y="712842"/>
                </a:cubicBezTo>
                <a:lnTo>
                  <a:pt x="530501" y="636531"/>
                </a:lnTo>
                <a:cubicBezTo>
                  <a:pt x="517821" y="643153"/>
                  <a:pt x="504492" y="648711"/>
                  <a:pt x="490648" y="653088"/>
                </a:cubicBezTo>
                <a:lnTo>
                  <a:pt x="431126" y="820503"/>
                </a:lnTo>
                <a:cubicBezTo>
                  <a:pt x="428763" y="827109"/>
                  <a:pt x="422723" y="831385"/>
                  <a:pt x="415701" y="831385"/>
                </a:cubicBezTo>
                <a:cubicBezTo>
                  <a:pt x="408696" y="831385"/>
                  <a:pt x="402639" y="827109"/>
                  <a:pt x="400276" y="820503"/>
                </a:cubicBezTo>
                <a:lnTo>
                  <a:pt x="340754" y="653088"/>
                </a:lnTo>
                <a:cubicBezTo>
                  <a:pt x="326910" y="648711"/>
                  <a:pt x="313581" y="643153"/>
                  <a:pt x="300902" y="636531"/>
                </a:cubicBezTo>
                <a:lnTo>
                  <a:pt x="140375" y="712842"/>
                </a:lnTo>
                <a:cubicBezTo>
                  <a:pt x="138079" y="713923"/>
                  <a:pt x="135666" y="714456"/>
                  <a:pt x="133287" y="714456"/>
                </a:cubicBezTo>
                <a:cubicBezTo>
                  <a:pt x="129060" y="714456"/>
                  <a:pt x="124933" y="712792"/>
                  <a:pt x="121755" y="709614"/>
                </a:cubicBezTo>
                <a:cubicBezTo>
                  <a:pt x="116796" y="704655"/>
                  <a:pt x="115548" y="697367"/>
                  <a:pt x="118544" y="691027"/>
                </a:cubicBezTo>
                <a:lnTo>
                  <a:pt x="194855" y="530484"/>
                </a:lnTo>
                <a:cubicBezTo>
                  <a:pt x="188232" y="517804"/>
                  <a:pt x="182674" y="504476"/>
                  <a:pt x="178298" y="490631"/>
                </a:cubicBezTo>
                <a:lnTo>
                  <a:pt x="10883" y="431110"/>
                </a:lnTo>
                <a:cubicBezTo>
                  <a:pt x="4276" y="428747"/>
                  <a:pt x="0" y="422690"/>
                  <a:pt x="0" y="415684"/>
                </a:cubicBezTo>
                <a:cubicBezTo>
                  <a:pt x="0" y="408662"/>
                  <a:pt x="4276" y="402622"/>
                  <a:pt x="10883" y="400259"/>
                </a:cubicBezTo>
                <a:lnTo>
                  <a:pt x="178298" y="340738"/>
                </a:lnTo>
                <a:cubicBezTo>
                  <a:pt x="182674" y="326893"/>
                  <a:pt x="188232" y="313565"/>
                  <a:pt x="194855" y="300885"/>
                </a:cubicBezTo>
                <a:lnTo>
                  <a:pt x="118544" y="140359"/>
                </a:lnTo>
                <a:cubicBezTo>
                  <a:pt x="115548" y="134019"/>
                  <a:pt x="116813" y="126714"/>
                  <a:pt x="121772" y="121755"/>
                </a:cubicBezTo>
                <a:cubicBezTo>
                  <a:pt x="126730" y="116796"/>
                  <a:pt x="134035" y="115532"/>
                  <a:pt x="140359" y="118527"/>
                </a:cubicBezTo>
                <a:lnTo>
                  <a:pt x="300902" y="194838"/>
                </a:lnTo>
                <a:cubicBezTo>
                  <a:pt x="313581" y="188215"/>
                  <a:pt x="326910" y="182658"/>
                  <a:pt x="340754" y="178281"/>
                </a:cubicBezTo>
                <a:lnTo>
                  <a:pt x="400276" y="10866"/>
                </a:lnTo>
                <a:cubicBezTo>
                  <a:pt x="401457" y="7555"/>
                  <a:pt x="403554" y="4842"/>
                  <a:pt x="406249" y="2962"/>
                </a:cubicBezTo>
                <a:cubicBezTo>
                  <a:pt x="408929" y="1065"/>
                  <a:pt x="412207" y="0"/>
                  <a:pt x="415701" y="0"/>
                </a:cubicBezTo>
                <a:cubicBezTo>
                  <a:pt x="422706" y="0"/>
                  <a:pt x="428763" y="4260"/>
                  <a:pt x="431126" y="10866"/>
                </a:cubicBezTo>
                <a:lnTo>
                  <a:pt x="490648" y="178281"/>
                </a:lnTo>
                <a:cubicBezTo>
                  <a:pt x="504492" y="182658"/>
                  <a:pt x="517821" y="188215"/>
                  <a:pt x="530501" y="194838"/>
                </a:cubicBezTo>
                <a:lnTo>
                  <a:pt x="691027" y="118527"/>
                </a:lnTo>
                <a:cubicBezTo>
                  <a:pt x="697367" y="115532"/>
                  <a:pt x="704672" y="116796"/>
                  <a:pt x="709630" y="121755"/>
                </a:cubicBezTo>
                <a:cubicBezTo>
                  <a:pt x="714589" y="126714"/>
                  <a:pt x="715854" y="134019"/>
                  <a:pt x="712858" y="140342"/>
                </a:cubicBezTo>
                <a:lnTo>
                  <a:pt x="636547" y="300885"/>
                </a:lnTo>
                <a:cubicBezTo>
                  <a:pt x="643170" y="313565"/>
                  <a:pt x="648728" y="326893"/>
                  <a:pt x="653104" y="340738"/>
                </a:cubicBezTo>
                <a:lnTo>
                  <a:pt x="820503" y="400259"/>
                </a:lnTo>
                <a:cubicBezTo>
                  <a:pt x="827126" y="402622"/>
                  <a:pt x="831402" y="408662"/>
                  <a:pt x="831402" y="41568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7" name="Google Shape;2147;p36"/>
          <p:cNvSpPr/>
          <p:nvPr/>
        </p:nvSpPr>
        <p:spPr>
          <a:xfrm>
            <a:off x="4629798" y="717024"/>
            <a:ext cx="398528" cy="398528"/>
          </a:xfrm>
          <a:custGeom>
            <a:rect b="b" l="l" r="r" t="t"/>
            <a:pathLst>
              <a:path extrusionOk="0" h="797056" w="797056">
                <a:moveTo>
                  <a:pt x="530883" y="187766"/>
                </a:moveTo>
                <a:lnTo>
                  <a:pt x="680327" y="116730"/>
                </a:lnTo>
                <a:lnTo>
                  <a:pt x="609291" y="266174"/>
                </a:lnTo>
                <a:cubicBezTo>
                  <a:pt x="589356" y="234558"/>
                  <a:pt x="562499" y="207701"/>
                  <a:pt x="530883" y="187766"/>
                </a:cubicBezTo>
                <a:close/>
                <a:moveTo>
                  <a:pt x="797057" y="398528"/>
                </a:moveTo>
                <a:lnTo>
                  <a:pt x="641256" y="343134"/>
                </a:lnTo>
                <a:cubicBezTo>
                  <a:pt x="645317" y="360955"/>
                  <a:pt x="647480" y="379492"/>
                  <a:pt x="647480" y="398528"/>
                </a:cubicBezTo>
                <a:cubicBezTo>
                  <a:pt x="647480" y="417565"/>
                  <a:pt x="645317" y="436102"/>
                  <a:pt x="641256" y="453923"/>
                </a:cubicBezTo>
                <a:lnTo>
                  <a:pt x="797057" y="398528"/>
                </a:lnTo>
                <a:close/>
                <a:moveTo>
                  <a:pt x="530883" y="609291"/>
                </a:moveTo>
                <a:lnTo>
                  <a:pt x="680311" y="680327"/>
                </a:lnTo>
                <a:lnTo>
                  <a:pt x="609291" y="530883"/>
                </a:lnTo>
                <a:cubicBezTo>
                  <a:pt x="589356" y="562499"/>
                  <a:pt x="562499" y="589356"/>
                  <a:pt x="530883" y="609291"/>
                </a:cubicBezTo>
                <a:close/>
                <a:moveTo>
                  <a:pt x="343134" y="641256"/>
                </a:moveTo>
                <a:lnTo>
                  <a:pt x="398529" y="797057"/>
                </a:lnTo>
                <a:lnTo>
                  <a:pt x="453923" y="641256"/>
                </a:lnTo>
                <a:cubicBezTo>
                  <a:pt x="436102" y="645317"/>
                  <a:pt x="417565" y="647480"/>
                  <a:pt x="398529" y="647480"/>
                </a:cubicBezTo>
                <a:cubicBezTo>
                  <a:pt x="379492" y="647480"/>
                  <a:pt x="360955" y="645317"/>
                  <a:pt x="343134" y="641256"/>
                </a:cubicBezTo>
                <a:close/>
                <a:moveTo>
                  <a:pt x="187766" y="530883"/>
                </a:moveTo>
                <a:lnTo>
                  <a:pt x="116730" y="680327"/>
                </a:lnTo>
                <a:lnTo>
                  <a:pt x="266174" y="609291"/>
                </a:lnTo>
                <a:cubicBezTo>
                  <a:pt x="234558" y="589356"/>
                  <a:pt x="207701" y="562499"/>
                  <a:pt x="187766" y="530883"/>
                </a:cubicBezTo>
                <a:close/>
                <a:moveTo>
                  <a:pt x="149577" y="398528"/>
                </a:moveTo>
                <a:cubicBezTo>
                  <a:pt x="149577" y="379492"/>
                  <a:pt x="151740" y="360955"/>
                  <a:pt x="155801" y="343134"/>
                </a:cubicBezTo>
                <a:lnTo>
                  <a:pt x="0" y="398528"/>
                </a:lnTo>
                <a:lnTo>
                  <a:pt x="155801" y="453923"/>
                </a:lnTo>
                <a:cubicBezTo>
                  <a:pt x="151740" y="436102"/>
                  <a:pt x="149577" y="417565"/>
                  <a:pt x="149577" y="398528"/>
                </a:cubicBezTo>
                <a:close/>
                <a:moveTo>
                  <a:pt x="266174" y="187766"/>
                </a:moveTo>
                <a:lnTo>
                  <a:pt x="116730" y="116730"/>
                </a:lnTo>
                <a:lnTo>
                  <a:pt x="187766" y="266174"/>
                </a:lnTo>
                <a:cubicBezTo>
                  <a:pt x="207701" y="234558"/>
                  <a:pt x="234558" y="207701"/>
                  <a:pt x="266174" y="187766"/>
                </a:cubicBezTo>
                <a:close/>
                <a:moveTo>
                  <a:pt x="398529" y="166217"/>
                </a:moveTo>
                <a:cubicBezTo>
                  <a:pt x="270434" y="166217"/>
                  <a:pt x="166217" y="270434"/>
                  <a:pt x="166217" y="398528"/>
                </a:cubicBezTo>
                <a:cubicBezTo>
                  <a:pt x="166217" y="526623"/>
                  <a:pt x="270434" y="630840"/>
                  <a:pt x="398529" y="630840"/>
                </a:cubicBezTo>
                <a:cubicBezTo>
                  <a:pt x="526623" y="630840"/>
                  <a:pt x="630840" y="526623"/>
                  <a:pt x="630840" y="398528"/>
                </a:cubicBezTo>
                <a:cubicBezTo>
                  <a:pt x="630840" y="270434"/>
                  <a:pt x="526623" y="166217"/>
                  <a:pt x="398529" y="166217"/>
                </a:cubicBezTo>
                <a:close/>
                <a:moveTo>
                  <a:pt x="453923" y="155801"/>
                </a:moveTo>
                <a:lnTo>
                  <a:pt x="398529" y="0"/>
                </a:lnTo>
                <a:lnTo>
                  <a:pt x="343134" y="155801"/>
                </a:lnTo>
                <a:cubicBezTo>
                  <a:pt x="360955" y="151740"/>
                  <a:pt x="379492" y="149577"/>
                  <a:pt x="398529" y="149577"/>
                </a:cubicBezTo>
                <a:cubicBezTo>
                  <a:pt x="417565" y="149577"/>
                  <a:pt x="436102" y="151740"/>
                  <a:pt x="453923" y="1558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8" name="Google Shape;2148;p36"/>
          <p:cNvSpPr/>
          <p:nvPr/>
        </p:nvSpPr>
        <p:spPr>
          <a:xfrm>
            <a:off x="4621213" y="708446"/>
            <a:ext cx="415700" cy="415692"/>
          </a:xfrm>
          <a:custGeom>
            <a:rect b="b" l="l" r="r" t="t"/>
            <a:pathLst>
              <a:path extrusionOk="0" h="831385" w="831401">
                <a:moveTo>
                  <a:pt x="820503" y="400259"/>
                </a:moveTo>
                <a:lnTo>
                  <a:pt x="653104" y="340738"/>
                </a:lnTo>
                <a:cubicBezTo>
                  <a:pt x="648728" y="326893"/>
                  <a:pt x="643170" y="313565"/>
                  <a:pt x="636547" y="300885"/>
                </a:cubicBezTo>
                <a:lnTo>
                  <a:pt x="712858" y="140342"/>
                </a:lnTo>
                <a:cubicBezTo>
                  <a:pt x="715854" y="134019"/>
                  <a:pt x="714589" y="126714"/>
                  <a:pt x="709630" y="121755"/>
                </a:cubicBezTo>
                <a:cubicBezTo>
                  <a:pt x="704672" y="116796"/>
                  <a:pt x="697367" y="115532"/>
                  <a:pt x="691027" y="118527"/>
                </a:cubicBezTo>
                <a:lnTo>
                  <a:pt x="530501" y="194838"/>
                </a:lnTo>
                <a:cubicBezTo>
                  <a:pt x="517821" y="188215"/>
                  <a:pt x="504492" y="182658"/>
                  <a:pt x="490648" y="178281"/>
                </a:cubicBezTo>
                <a:lnTo>
                  <a:pt x="431126" y="10866"/>
                </a:lnTo>
                <a:cubicBezTo>
                  <a:pt x="428763" y="4260"/>
                  <a:pt x="422706" y="0"/>
                  <a:pt x="415701" y="0"/>
                </a:cubicBezTo>
                <a:cubicBezTo>
                  <a:pt x="412207" y="0"/>
                  <a:pt x="408929" y="1065"/>
                  <a:pt x="406249" y="2962"/>
                </a:cubicBezTo>
                <a:cubicBezTo>
                  <a:pt x="403554" y="4842"/>
                  <a:pt x="401457" y="7555"/>
                  <a:pt x="400276" y="10866"/>
                </a:cubicBezTo>
                <a:lnTo>
                  <a:pt x="340754" y="178281"/>
                </a:lnTo>
                <a:cubicBezTo>
                  <a:pt x="326910" y="182658"/>
                  <a:pt x="313581" y="188215"/>
                  <a:pt x="300902" y="194838"/>
                </a:cubicBezTo>
                <a:lnTo>
                  <a:pt x="140359" y="118527"/>
                </a:lnTo>
                <a:cubicBezTo>
                  <a:pt x="134035" y="115532"/>
                  <a:pt x="126730" y="116796"/>
                  <a:pt x="121772" y="121755"/>
                </a:cubicBezTo>
                <a:cubicBezTo>
                  <a:pt x="116813" y="126714"/>
                  <a:pt x="115548" y="134019"/>
                  <a:pt x="118544" y="140359"/>
                </a:cubicBezTo>
                <a:lnTo>
                  <a:pt x="194855" y="300885"/>
                </a:lnTo>
                <a:cubicBezTo>
                  <a:pt x="188232" y="313565"/>
                  <a:pt x="182674" y="326893"/>
                  <a:pt x="178298" y="340738"/>
                </a:cubicBezTo>
                <a:lnTo>
                  <a:pt x="10883" y="400259"/>
                </a:lnTo>
                <a:cubicBezTo>
                  <a:pt x="4276" y="402622"/>
                  <a:pt x="0" y="408662"/>
                  <a:pt x="0" y="415684"/>
                </a:cubicBezTo>
                <a:cubicBezTo>
                  <a:pt x="0" y="422690"/>
                  <a:pt x="4276" y="428747"/>
                  <a:pt x="10883" y="431110"/>
                </a:cubicBezTo>
                <a:lnTo>
                  <a:pt x="178298" y="490631"/>
                </a:lnTo>
                <a:cubicBezTo>
                  <a:pt x="182674" y="504476"/>
                  <a:pt x="188232" y="517804"/>
                  <a:pt x="194855" y="530484"/>
                </a:cubicBezTo>
                <a:lnTo>
                  <a:pt x="118544" y="691027"/>
                </a:lnTo>
                <a:cubicBezTo>
                  <a:pt x="115548" y="697367"/>
                  <a:pt x="116796" y="704655"/>
                  <a:pt x="121755" y="709614"/>
                </a:cubicBezTo>
                <a:cubicBezTo>
                  <a:pt x="124933" y="712792"/>
                  <a:pt x="129060" y="714456"/>
                  <a:pt x="133287" y="714456"/>
                </a:cubicBezTo>
                <a:cubicBezTo>
                  <a:pt x="135666" y="714456"/>
                  <a:pt x="138079" y="713923"/>
                  <a:pt x="140375" y="712842"/>
                </a:cubicBezTo>
                <a:lnTo>
                  <a:pt x="300902" y="636531"/>
                </a:lnTo>
                <a:cubicBezTo>
                  <a:pt x="313581" y="643153"/>
                  <a:pt x="326910" y="648711"/>
                  <a:pt x="340754" y="653088"/>
                </a:cubicBezTo>
                <a:lnTo>
                  <a:pt x="400276" y="820503"/>
                </a:lnTo>
                <a:cubicBezTo>
                  <a:pt x="402639" y="827109"/>
                  <a:pt x="408696" y="831385"/>
                  <a:pt x="415701" y="831385"/>
                </a:cubicBezTo>
                <a:cubicBezTo>
                  <a:pt x="422723" y="831385"/>
                  <a:pt x="428763" y="827109"/>
                  <a:pt x="431126" y="820503"/>
                </a:cubicBezTo>
                <a:lnTo>
                  <a:pt x="490648" y="653088"/>
                </a:lnTo>
                <a:cubicBezTo>
                  <a:pt x="504492" y="648711"/>
                  <a:pt x="517821" y="643153"/>
                  <a:pt x="530501" y="636531"/>
                </a:cubicBezTo>
                <a:lnTo>
                  <a:pt x="691043" y="712842"/>
                </a:lnTo>
                <a:cubicBezTo>
                  <a:pt x="693323" y="713923"/>
                  <a:pt x="695736" y="714456"/>
                  <a:pt x="698115" y="714456"/>
                </a:cubicBezTo>
                <a:cubicBezTo>
                  <a:pt x="702342" y="714456"/>
                  <a:pt x="706469" y="712792"/>
                  <a:pt x="709647" y="709614"/>
                </a:cubicBezTo>
                <a:cubicBezTo>
                  <a:pt x="714606" y="704655"/>
                  <a:pt x="715854" y="697367"/>
                  <a:pt x="712858" y="691027"/>
                </a:cubicBezTo>
                <a:lnTo>
                  <a:pt x="636547" y="530484"/>
                </a:lnTo>
                <a:cubicBezTo>
                  <a:pt x="643170" y="517804"/>
                  <a:pt x="648728" y="504476"/>
                  <a:pt x="653104" y="490631"/>
                </a:cubicBezTo>
                <a:lnTo>
                  <a:pt x="820519" y="431110"/>
                </a:lnTo>
                <a:cubicBezTo>
                  <a:pt x="827126" y="428747"/>
                  <a:pt x="831402" y="422690"/>
                  <a:pt x="831402" y="415684"/>
                </a:cubicBezTo>
                <a:cubicBezTo>
                  <a:pt x="831402" y="408662"/>
                  <a:pt x="827126" y="402622"/>
                  <a:pt x="820503" y="400259"/>
                </a:cubicBezTo>
                <a:close/>
                <a:moveTo>
                  <a:pt x="172973" y="471079"/>
                </a:moveTo>
                <a:lnTo>
                  <a:pt x="17173" y="415684"/>
                </a:lnTo>
                <a:lnTo>
                  <a:pt x="172973" y="360290"/>
                </a:lnTo>
                <a:cubicBezTo>
                  <a:pt x="168913" y="378111"/>
                  <a:pt x="166750" y="396648"/>
                  <a:pt x="166750" y="415684"/>
                </a:cubicBezTo>
                <a:cubicBezTo>
                  <a:pt x="166750" y="434721"/>
                  <a:pt x="168913" y="453258"/>
                  <a:pt x="172973" y="471079"/>
                </a:cubicBezTo>
                <a:close/>
                <a:moveTo>
                  <a:pt x="697500" y="133886"/>
                </a:moveTo>
                <a:lnTo>
                  <a:pt x="626464" y="283330"/>
                </a:lnTo>
                <a:cubicBezTo>
                  <a:pt x="606529" y="251714"/>
                  <a:pt x="579672" y="224857"/>
                  <a:pt x="548056" y="204922"/>
                </a:cubicBezTo>
                <a:lnTo>
                  <a:pt x="697500" y="133886"/>
                </a:lnTo>
                <a:close/>
                <a:moveTo>
                  <a:pt x="415701" y="17156"/>
                </a:moveTo>
                <a:lnTo>
                  <a:pt x="471096" y="172956"/>
                </a:lnTo>
                <a:cubicBezTo>
                  <a:pt x="453274" y="168896"/>
                  <a:pt x="434737" y="166733"/>
                  <a:pt x="415701" y="166733"/>
                </a:cubicBezTo>
                <a:cubicBezTo>
                  <a:pt x="396665" y="166733"/>
                  <a:pt x="378128" y="168896"/>
                  <a:pt x="360306" y="172956"/>
                </a:cubicBezTo>
                <a:lnTo>
                  <a:pt x="415701" y="17156"/>
                </a:lnTo>
                <a:close/>
                <a:moveTo>
                  <a:pt x="133902" y="133886"/>
                </a:moveTo>
                <a:lnTo>
                  <a:pt x="283346" y="204922"/>
                </a:lnTo>
                <a:cubicBezTo>
                  <a:pt x="251730" y="224857"/>
                  <a:pt x="224873" y="251714"/>
                  <a:pt x="204939" y="283330"/>
                </a:cubicBezTo>
                <a:lnTo>
                  <a:pt x="133902" y="133886"/>
                </a:lnTo>
                <a:close/>
                <a:moveTo>
                  <a:pt x="133902" y="697483"/>
                </a:moveTo>
                <a:lnTo>
                  <a:pt x="204939" y="548039"/>
                </a:lnTo>
                <a:cubicBezTo>
                  <a:pt x="224873" y="579655"/>
                  <a:pt x="251730" y="606512"/>
                  <a:pt x="283346" y="626447"/>
                </a:cubicBezTo>
                <a:lnTo>
                  <a:pt x="133902" y="697483"/>
                </a:lnTo>
                <a:close/>
                <a:moveTo>
                  <a:pt x="415701" y="814213"/>
                </a:moveTo>
                <a:lnTo>
                  <a:pt x="360306" y="658412"/>
                </a:lnTo>
                <a:cubicBezTo>
                  <a:pt x="378128" y="662472"/>
                  <a:pt x="396665" y="664636"/>
                  <a:pt x="415701" y="664636"/>
                </a:cubicBezTo>
                <a:cubicBezTo>
                  <a:pt x="434737" y="664636"/>
                  <a:pt x="453274" y="662472"/>
                  <a:pt x="471096" y="658412"/>
                </a:cubicBezTo>
                <a:lnTo>
                  <a:pt x="415701" y="814213"/>
                </a:lnTo>
                <a:close/>
                <a:moveTo>
                  <a:pt x="697483" y="697483"/>
                </a:moveTo>
                <a:lnTo>
                  <a:pt x="548056" y="626447"/>
                </a:lnTo>
                <a:cubicBezTo>
                  <a:pt x="579672" y="606512"/>
                  <a:pt x="606529" y="579655"/>
                  <a:pt x="626464" y="548039"/>
                </a:cubicBezTo>
                <a:lnTo>
                  <a:pt x="697483" y="697483"/>
                </a:lnTo>
                <a:close/>
                <a:moveTo>
                  <a:pt x="415701" y="647996"/>
                </a:moveTo>
                <a:cubicBezTo>
                  <a:pt x="287606" y="647996"/>
                  <a:pt x="183390" y="543779"/>
                  <a:pt x="183390" y="415684"/>
                </a:cubicBezTo>
                <a:cubicBezTo>
                  <a:pt x="183390" y="287589"/>
                  <a:pt x="287606" y="183373"/>
                  <a:pt x="415701" y="183373"/>
                </a:cubicBezTo>
                <a:cubicBezTo>
                  <a:pt x="543796" y="183373"/>
                  <a:pt x="648012" y="287589"/>
                  <a:pt x="648012" y="415684"/>
                </a:cubicBezTo>
                <a:cubicBezTo>
                  <a:pt x="648012" y="543779"/>
                  <a:pt x="543796" y="647996"/>
                  <a:pt x="415701" y="647996"/>
                </a:cubicBezTo>
                <a:close/>
                <a:moveTo>
                  <a:pt x="658429" y="471079"/>
                </a:moveTo>
                <a:cubicBezTo>
                  <a:pt x="662489" y="453258"/>
                  <a:pt x="664652" y="434721"/>
                  <a:pt x="664652" y="415684"/>
                </a:cubicBezTo>
                <a:cubicBezTo>
                  <a:pt x="664652" y="396648"/>
                  <a:pt x="662489" y="378111"/>
                  <a:pt x="658429" y="360290"/>
                </a:cubicBezTo>
                <a:lnTo>
                  <a:pt x="814230" y="415684"/>
                </a:lnTo>
                <a:lnTo>
                  <a:pt x="658429" y="47107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9" name="Google Shape;2149;p36"/>
          <p:cNvSpPr/>
          <p:nvPr/>
        </p:nvSpPr>
        <p:spPr>
          <a:xfrm>
            <a:off x="5784763" y="765285"/>
            <a:ext cx="498249" cy="302191"/>
          </a:xfrm>
          <a:custGeom>
            <a:rect b="b" l="l" r="r" t="t"/>
            <a:pathLst>
              <a:path extrusionOk="0" h="604382" w="996498">
                <a:moveTo>
                  <a:pt x="996253" y="424353"/>
                </a:moveTo>
                <a:cubicBezTo>
                  <a:pt x="1001470" y="522847"/>
                  <a:pt x="923043" y="604383"/>
                  <a:pt x="825540" y="604383"/>
                </a:cubicBezTo>
                <a:lnTo>
                  <a:pt x="193866" y="604383"/>
                </a:lnTo>
                <a:cubicBezTo>
                  <a:pt x="86783" y="604362"/>
                  <a:pt x="0" y="517656"/>
                  <a:pt x="0" y="410712"/>
                </a:cubicBezTo>
                <a:cubicBezTo>
                  <a:pt x="0" y="337768"/>
                  <a:pt x="40396" y="274249"/>
                  <a:pt x="100031" y="241208"/>
                </a:cubicBezTo>
                <a:cubicBezTo>
                  <a:pt x="108326" y="236607"/>
                  <a:pt x="113136" y="227689"/>
                  <a:pt x="112565" y="218243"/>
                </a:cubicBezTo>
                <a:cubicBezTo>
                  <a:pt x="112300" y="213988"/>
                  <a:pt x="112178" y="209672"/>
                  <a:pt x="112178" y="205336"/>
                </a:cubicBezTo>
                <a:cubicBezTo>
                  <a:pt x="112158" y="91939"/>
                  <a:pt x="204199" y="0"/>
                  <a:pt x="317763" y="0"/>
                </a:cubicBezTo>
                <a:cubicBezTo>
                  <a:pt x="413657" y="0"/>
                  <a:pt x="494223" y="65615"/>
                  <a:pt x="516928" y="154358"/>
                </a:cubicBezTo>
                <a:cubicBezTo>
                  <a:pt x="519313" y="163723"/>
                  <a:pt x="529707" y="168528"/>
                  <a:pt x="538450" y="164395"/>
                </a:cubicBezTo>
                <a:cubicBezTo>
                  <a:pt x="560544" y="153971"/>
                  <a:pt x="585246" y="148149"/>
                  <a:pt x="611313" y="148149"/>
                </a:cubicBezTo>
                <a:cubicBezTo>
                  <a:pt x="683218" y="148149"/>
                  <a:pt x="744728" y="192469"/>
                  <a:pt x="770001" y="255255"/>
                </a:cubicBezTo>
                <a:cubicBezTo>
                  <a:pt x="773323" y="263520"/>
                  <a:pt x="781965" y="268203"/>
                  <a:pt x="790688" y="266391"/>
                </a:cubicBezTo>
                <a:cubicBezTo>
                  <a:pt x="803814" y="263683"/>
                  <a:pt x="817510" y="262462"/>
                  <a:pt x="831573" y="262950"/>
                </a:cubicBezTo>
                <a:cubicBezTo>
                  <a:pt x="919517" y="265963"/>
                  <a:pt x="991606" y="336546"/>
                  <a:pt x="996253" y="42435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0" name="Google Shape;2150;p36"/>
          <p:cNvSpPr/>
          <p:nvPr/>
        </p:nvSpPr>
        <p:spPr>
          <a:xfrm>
            <a:off x="5779668" y="760196"/>
            <a:ext cx="508439" cy="312360"/>
          </a:xfrm>
          <a:custGeom>
            <a:rect b="b" l="l" r="r" t="t"/>
            <a:pathLst>
              <a:path extrusionOk="0" h="624720" w="1016878">
                <a:moveTo>
                  <a:pt x="1016613" y="433982"/>
                </a:moveTo>
                <a:cubicBezTo>
                  <a:pt x="1011702" y="341270"/>
                  <a:pt x="935068" y="266147"/>
                  <a:pt x="842110" y="262950"/>
                </a:cubicBezTo>
                <a:cubicBezTo>
                  <a:pt x="827537" y="262441"/>
                  <a:pt x="812965" y="263683"/>
                  <a:pt x="798820" y="266595"/>
                </a:cubicBezTo>
                <a:cubicBezTo>
                  <a:pt x="794927" y="267409"/>
                  <a:pt x="791157" y="265353"/>
                  <a:pt x="789649" y="261627"/>
                </a:cubicBezTo>
                <a:cubicBezTo>
                  <a:pt x="761910" y="192693"/>
                  <a:pt x="695895" y="148149"/>
                  <a:pt x="621504" y="148149"/>
                </a:cubicBezTo>
                <a:cubicBezTo>
                  <a:pt x="594519" y="148149"/>
                  <a:pt x="568533" y="153951"/>
                  <a:pt x="544300" y="165372"/>
                </a:cubicBezTo>
                <a:cubicBezTo>
                  <a:pt x="542343" y="166288"/>
                  <a:pt x="540631" y="165779"/>
                  <a:pt x="539796" y="165372"/>
                </a:cubicBezTo>
                <a:cubicBezTo>
                  <a:pt x="538980" y="164985"/>
                  <a:pt x="537513" y="164028"/>
                  <a:pt x="537003" y="162013"/>
                </a:cubicBezTo>
                <a:cubicBezTo>
                  <a:pt x="512587" y="66633"/>
                  <a:pt x="426639" y="0"/>
                  <a:pt x="327954" y="0"/>
                </a:cubicBezTo>
                <a:cubicBezTo>
                  <a:pt x="208968" y="0"/>
                  <a:pt x="112158" y="96683"/>
                  <a:pt x="112158" y="215515"/>
                </a:cubicBezTo>
                <a:cubicBezTo>
                  <a:pt x="112158" y="220035"/>
                  <a:pt x="112300" y="224595"/>
                  <a:pt x="112565" y="229054"/>
                </a:cubicBezTo>
                <a:cubicBezTo>
                  <a:pt x="112912" y="234652"/>
                  <a:pt x="110120" y="239803"/>
                  <a:pt x="105269" y="242490"/>
                </a:cubicBezTo>
                <a:cubicBezTo>
                  <a:pt x="40334" y="278464"/>
                  <a:pt x="0" y="346827"/>
                  <a:pt x="0" y="420892"/>
                </a:cubicBezTo>
                <a:cubicBezTo>
                  <a:pt x="0" y="533291"/>
                  <a:pt x="91532" y="624721"/>
                  <a:pt x="204056" y="624721"/>
                </a:cubicBezTo>
                <a:lnTo>
                  <a:pt x="835730" y="624721"/>
                </a:lnTo>
                <a:cubicBezTo>
                  <a:pt x="885929" y="624721"/>
                  <a:pt x="932602" y="604688"/>
                  <a:pt x="967169" y="568287"/>
                </a:cubicBezTo>
                <a:cubicBezTo>
                  <a:pt x="1001715" y="531907"/>
                  <a:pt x="1019283" y="484227"/>
                  <a:pt x="1016613" y="433982"/>
                </a:cubicBezTo>
                <a:close/>
                <a:moveTo>
                  <a:pt x="952392" y="554281"/>
                </a:moveTo>
                <a:cubicBezTo>
                  <a:pt x="921719" y="586590"/>
                  <a:pt x="880284" y="604362"/>
                  <a:pt x="835730" y="604362"/>
                </a:cubicBezTo>
                <a:lnTo>
                  <a:pt x="204056" y="604362"/>
                </a:lnTo>
                <a:cubicBezTo>
                  <a:pt x="102782" y="604362"/>
                  <a:pt x="20381" y="522053"/>
                  <a:pt x="20381" y="420892"/>
                </a:cubicBezTo>
                <a:cubicBezTo>
                  <a:pt x="20381" y="354218"/>
                  <a:pt x="56700" y="292674"/>
                  <a:pt x="115154" y="260283"/>
                </a:cubicBezTo>
                <a:cubicBezTo>
                  <a:pt x="126771" y="253850"/>
                  <a:pt x="133741" y="241106"/>
                  <a:pt x="132906" y="227791"/>
                </a:cubicBezTo>
                <a:cubicBezTo>
                  <a:pt x="132661" y="223760"/>
                  <a:pt x="132518" y="219628"/>
                  <a:pt x="132518" y="215515"/>
                </a:cubicBezTo>
                <a:cubicBezTo>
                  <a:pt x="132539" y="107900"/>
                  <a:pt x="220198" y="20359"/>
                  <a:pt x="327954" y="20359"/>
                </a:cubicBezTo>
                <a:cubicBezTo>
                  <a:pt x="417325" y="20359"/>
                  <a:pt x="495161" y="80681"/>
                  <a:pt x="517254" y="167062"/>
                </a:cubicBezTo>
                <a:cubicBezTo>
                  <a:pt x="519149" y="174452"/>
                  <a:pt x="524204" y="180539"/>
                  <a:pt x="531113" y="183797"/>
                </a:cubicBezTo>
                <a:cubicBezTo>
                  <a:pt x="538063" y="187074"/>
                  <a:pt x="546053" y="187074"/>
                  <a:pt x="553003" y="183797"/>
                </a:cubicBezTo>
                <a:cubicBezTo>
                  <a:pt x="574505" y="173658"/>
                  <a:pt x="597556" y="168528"/>
                  <a:pt x="621524" y="168528"/>
                </a:cubicBezTo>
                <a:cubicBezTo>
                  <a:pt x="687559" y="168528"/>
                  <a:pt x="746135" y="208064"/>
                  <a:pt x="770755" y="269241"/>
                </a:cubicBezTo>
                <a:cubicBezTo>
                  <a:pt x="775912" y="282067"/>
                  <a:pt x="789445" y="289355"/>
                  <a:pt x="802957" y="286546"/>
                </a:cubicBezTo>
                <a:cubicBezTo>
                  <a:pt x="815512" y="283940"/>
                  <a:pt x="828454" y="282861"/>
                  <a:pt x="841417" y="283309"/>
                </a:cubicBezTo>
                <a:cubicBezTo>
                  <a:pt x="923899" y="286139"/>
                  <a:pt x="991932" y="352792"/>
                  <a:pt x="996273" y="435061"/>
                </a:cubicBezTo>
                <a:cubicBezTo>
                  <a:pt x="998617" y="479667"/>
                  <a:pt x="983046" y="521992"/>
                  <a:pt x="952392" y="5542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1" name="Google Shape;2151;p36"/>
          <p:cNvSpPr/>
          <p:nvPr/>
        </p:nvSpPr>
        <p:spPr>
          <a:xfrm>
            <a:off x="6518286" y="734331"/>
            <a:ext cx="364544" cy="364544"/>
          </a:xfrm>
          <a:custGeom>
            <a:rect b="b" l="l" r="r" t="t"/>
            <a:pathLst>
              <a:path extrusionOk="0" h="729088" w="729088">
                <a:moveTo>
                  <a:pt x="729089" y="364544"/>
                </a:moveTo>
                <a:cubicBezTo>
                  <a:pt x="729089" y="565877"/>
                  <a:pt x="565877" y="729089"/>
                  <a:pt x="364544" y="729089"/>
                </a:cubicBezTo>
                <a:cubicBezTo>
                  <a:pt x="163211" y="729089"/>
                  <a:pt x="0" y="565877"/>
                  <a:pt x="0" y="364544"/>
                </a:cubicBezTo>
                <a:cubicBezTo>
                  <a:pt x="0" y="163211"/>
                  <a:pt x="163211" y="0"/>
                  <a:pt x="364544" y="0"/>
                </a:cubicBezTo>
                <a:cubicBezTo>
                  <a:pt x="565877" y="0"/>
                  <a:pt x="729089" y="163211"/>
                  <a:pt x="729089" y="36454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2" name="Google Shape;2152;p36"/>
          <p:cNvSpPr/>
          <p:nvPr/>
        </p:nvSpPr>
        <p:spPr>
          <a:xfrm>
            <a:off x="6514561" y="730606"/>
            <a:ext cx="371993" cy="371992"/>
          </a:xfrm>
          <a:custGeom>
            <a:rect b="b" l="l" r="r" t="t"/>
            <a:pathLst>
              <a:path extrusionOk="0" h="743985" w="743985">
                <a:moveTo>
                  <a:pt x="635029" y="108957"/>
                </a:moveTo>
                <a:cubicBezTo>
                  <a:pt x="564775" y="38687"/>
                  <a:pt x="471356" y="0"/>
                  <a:pt x="371993" y="0"/>
                </a:cubicBezTo>
                <a:cubicBezTo>
                  <a:pt x="272630" y="0"/>
                  <a:pt x="179211" y="38687"/>
                  <a:pt x="108957" y="108957"/>
                </a:cubicBezTo>
                <a:cubicBezTo>
                  <a:pt x="38702" y="179226"/>
                  <a:pt x="0" y="272630"/>
                  <a:pt x="0" y="371993"/>
                </a:cubicBezTo>
                <a:cubicBezTo>
                  <a:pt x="0" y="471356"/>
                  <a:pt x="38687" y="564775"/>
                  <a:pt x="108957" y="635029"/>
                </a:cubicBezTo>
                <a:cubicBezTo>
                  <a:pt x="179226" y="705283"/>
                  <a:pt x="272630" y="743986"/>
                  <a:pt x="371993" y="743986"/>
                </a:cubicBezTo>
                <a:cubicBezTo>
                  <a:pt x="471356" y="743986"/>
                  <a:pt x="564775" y="705298"/>
                  <a:pt x="635029" y="635029"/>
                </a:cubicBezTo>
                <a:cubicBezTo>
                  <a:pt x="705283" y="564760"/>
                  <a:pt x="743986" y="471356"/>
                  <a:pt x="743986" y="371993"/>
                </a:cubicBezTo>
                <a:cubicBezTo>
                  <a:pt x="743986" y="272630"/>
                  <a:pt x="705298" y="179211"/>
                  <a:pt x="635029" y="108957"/>
                </a:cubicBezTo>
                <a:close/>
                <a:moveTo>
                  <a:pt x="624497" y="624497"/>
                </a:moveTo>
                <a:cubicBezTo>
                  <a:pt x="557043" y="691950"/>
                  <a:pt x="467378" y="729089"/>
                  <a:pt x="371993" y="729089"/>
                </a:cubicBezTo>
                <a:cubicBezTo>
                  <a:pt x="276607" y="729089"/>
                  <a:pt x="186927" y="691950"/>
                  <a:pt x="119489" y="624497"/>
                </a:cubicBezTo>
                <a:cubicBezTo>
                  <a:pt x="52035" y="557058"/>
                  <a:pt x="14897" y="467378"/>
                  <a:pt x="14897" y="371993"/>
                </a:cubicBezTo>
                <a:cubicBezTo>
                  <a:pt x="14897" y="276607"/>
                  <a:pt x="52035" y="186927"/>
                  <a:pt x="119489" y="119489"/>
                </a:cubicBezTo>
                <a:cubicBezTo>
                  <a:pt x="186942" y="52035"/>
                  <a:pt x="276607" y="14897"/>
                  <a:pt x="371993" y="14897"/>
                </a:cubicBezTo>
                <a:cubicBezTo>
                  <a:pt x="467378" y="14897"/>
                  <a:pt x="557058" y="52035"/>
                  <a:pt x="624497" y="119489"/>
                </a:cubicBezTo>
                <a:cubicBezTo>
                  <a:pt x="691950" y="186942"/>
                  <a:pt x="729089" y="276607"/>
                  <a:pt x="729089" y="371993"/>
                </a:cubicBezTo>
                <a:cubicBezTo>
                  <a:pt x="729089" y="467378"/>
                  <a:pt x="691950" y="557058"/>
                  <a:pt x="624497" y="624497"/>
                </a:cubicBezTo>
                <a:close/>
                <a:moveTo>
                  <a:pt x="379441" y="664197"/>
                </a:moveTo>
                <a:lnTo>
                  <a:pt x="379441" y="705939"/>
                </a:lnTo>
                <a:cubicBezTo>
                  <a:pt x="379441" y="710050"/>
                  <a:pt x="376104" y="713387"/>
                  <a:pt x="371993" y="713387"/>
                </a:cubicBezTo>
                <a:cubicBezTo>
                  <a:pt x="367881" y="713387"/>
                  <a:pt x="364544" y="710050"/>
                  <a:pt x="364544" y="705939"/>
                </a:cubicBezTo>
                <a:lnTo>
                  <a:pt x="364544" y="664197"/>
                </a:lnTo>
                <a:cubicBezTo>
                  <a:pt x="364544" y="660086"/>
                  <a:pt x="367881" y="656749"/>
                  <a:pt x="371993" y="656749"/>
                </a:cubicBezTo>
                <a:cubicBezTo>
                  <a:pt x="376104" y="656749"/>
                  <a:pt x="379441" y="660086"/>
                  <a:pt x="379441" y="664197"/>
                </a:cubicBezTo>
                <a:close/>
                <a:moveTo>
                  <a:pt x="545424" y="657494"/>
                </a:moveTo>
                <a:cubicBezTo>
                  <a:pt x="547479" y="661054"/>
                  <a:pt x="546258" y="665613"/>
                  <a:pt x="542698" y="667668"/>
                </a:cubicBezTo>
                <a:cubicBezTo>
                  <a:pt x="541521" y="668354"/>
                  <a:pt x="540240" y="668666"/>
                  <a:pt x="538973" y="668666"/>
                </a:cubicBezTo>
                <a:cubicBezTo>
                  <a:pt x="536396" y="668666"/>
                  <a:pt x="533893" y="667326"/>
                  <a:pt x="532523" y="664942"/>
                </a:cubicBezTo>
                <a:lnTo>
                  <a:pt x="511667" y="628832"/>
                </a:lnTo>
                <a:cubicBezTo>
                  <a:pt x="509611" y="625272"/>
                  <a:pt x="510833" y="620713"/>
                  <a:pt x="514393" y="618657"/>
                </a:cubicBezTo>
                <a:cubicBezTo>
                  <a:pt x="517954" y="616602"/>
                  <a:pt x="522512" y="617823"/>
                  <a:pt x="524568" y="621383"/>
                </a:cubicBezTo>
                <a:lnTo>
                  <a:pt x="545424" y="657494"/>
                </a:lnTo>
                <a:close/>
                <a:moveTo>
                  <a:pt x="667668" y="542698"/>
                </a:moveTo>
                <a:cubicBezTo>
                  <a:pt x="666283" y="545081"/>
                  <a:pt x="663780" y="546422"/>
                  <a:pt x="661218" y="546422"/>
                </a:cubicBezTo>
                <a:cubicBezTo>
                  <a:pt x="659952" y="546422"/>
                  <a:pt x="658671" y="546094"/>
                  <a:pt x="657494" y="545424"/>
                </a:cubicBezTo>
                <a:lnTo>
                  <a:pt x="621383" y="524568"/>
                </a:lnTo>
                <a:cubicBezTo>
                  <a:pt x="617823" y="522512"/>
                  <a:pt x="616602" y="517954"/>
                  <a:pt x="618657" y="514393"/>
                </a:cubicBezTo>
                <a:cubicBezTo>
                  <a:pt x="620713" y="510833"/>
                  <a:pt x="625272" y="509611"/>
                  <a:pt x="628832" y="511667"/>
                </a:cubicBezTo>
                <a:lnTo>
                  <a:pt x="664942" y="532523"/>
                </a:lnTo>
                <a:cubicBezTo>
                  <a:pt x="668503" y="534579"/>
                  <a:pt x="669724" y="539137"/>
                  <a:pt x="667668" y="542698"/>
                </a:cubicBezTo>
                <a:close/>
                <a:moveTo>
                  <a:pt x="713402" y="371993"/>
                </a:moveTo>
                <a:cubicBezTo>
                  <a:pt x="713402" y="376104"/>
                  <a:pt x="710065" y="379441"/>
                  <a:pt x="705954" y="379441"/>
                </a:cubicBezTo>
                <a:lnTo>
                  <a:pt x="664212" y="379441"/>
                </a:lnTo>
                <a:cubicBezTo>
                  <a:pt x="660101" y="379441"/>
                  <a:pt x="656764" y="376104"/>
                  <a:pt x="656764" y="371993"/>
                </a:cubicBezTo>
                <a:cubicBezTo>
                  <a:pt x="656764" y="367881"/>
                  <a:pt x="660101" y="364544"/>
                  <a:pt x="664212" y="364544"/>
                </a:cubicBezTo>
                <a:lnTo>
                  <a:pt x="705954" y="364544"/>
                </a:lnTo>
                <a:cubicBezTo>
                  <a:pt x="710065" y="364544"/>
                  <a:pt x="713402" y="367881"/>
                  <a:pt x="713402" y="371993"/>
                </a:cubicBezTo>
                <a:close/>
                <a:moveTo>
                  <a:pt x="618642" y="229592"/>
                </a:moveTo>
                <a:cubicBezTo>
                  <a:pt x="616587" y="226032"/>
                  <a:pt x="617808" y="221474"/>
                  <a:pt x="621369" y="219418"/>
                </a:cubicBezTo>
                <a:lnTo>
                  <a:pt x="657479" y="198562"/>
                </a:lnTo>
                <a:cubicBezTo>
                  <a:pt x="661039" y="196506"/>
                  <a:pt x="665598" y="197728"/>
                  <a:pt x="667653" y="201288"/>
                </a:cubicBezTo>
                <a:cubicBezTo>
                  <a:pt x="669709" y="204849"/>
                  <a:pt x="668488" y="209407"/>
                  <a:pt x="664927" y="211463"/>
                </a:cubicBezTo>
                <a:lnTo>
                  <a:pt x="628817" y="232319"/>
                </a:lnTo>
                <a:cubicBezTo>
                  <a:pt x="627640" y="232989"/>
                  <a:pt x="626359" y="233317"/>
                  <a:pt x="625093" y="233317"/>
                </a:cubicBezTo>
                <a:cubicBezTo>
                  <a:pt x="622531" y="233317"/>
                  <a:pt x="620028" y="231976"/>
                  <a:pt x="618642" y="229592"/>
                </a:cubicBezTo>
                <a:close/>
                <a:moveTo>
                  <a:pt x="545424" y="86492"/>
                </a:moveTo>
                <a:lnTo>
                  <a:pt x="524568" y="122602"/>
                </a:lnTo>
                <a:cubicBezTo>
                  <a:pt x="523182" y="124986"/>
                  <a:pt x="520680" y="126327"/>
                  <a:pt x="518117" y="126327"/>
                </a:cubicBezTo>
                <a:cubicBezTo>
                  <a:pt x="516851" y="126327"/>
                  <a:pt x="515570" y="125999"/>
                  <a:pt x="514393" y="125328"/>
                </a:cubicBezTo>
                <a:cubicBezTo>
                  <a:pt x="510833" y="123273"/>
                  <a:pt x="509611" y="118714"/>
                  <a:pt x="511667" y="115154"/>
                </a:cubicBezTo>
                <a:lnTo>
                  <a:pt x="532523" y="79043"/>
                </a:lnTo>
                <a:cubicBezTo>
                  <a:pt x="534579" y="75483"/>
                  <a:pt x="539137" y="74262"/>
                  <a:pt x="542698" y="76317"/>
                </a:cubicBezTo>
                <a:cubicBezTo>
                  <a:pt x="546258" y="78373"/>
                  <a:pt x="547479" y="82932"/>
                  <a:pt x="545424" y="86492"/>
                </a:cubicBezTo>
                <a:close/>
                <a:moveTo>
                  <a:pt x="364544" y="79788"/>
                </a:moveTo>
                <a:lnTo>
                  <a:pt x="364544" y="38047"/>
                </a:lnTo>
                <a:cubicBezTo>
                  <a:pt x="364544" y="33935"/>
                  <a:pt x="367881" y="30598"/>
                  <a:pt x="371993" y="30598"/>
                </a:cubicBezTo>
                <a:cubicBezTo>
                  <a:pt x="376104" y="30598"/>
                  <a:pt x="379441" y="33935"/>
                  <a:pt x="379441" y="38047"/>
                </a:cubicBezTo>
                <a:lnTo>
                  <a:pt x="379441" y="79788"/>
                </a:lnTo>
                <a:cubicBezTo>
                  <a:pt x="379441" y="83900"/>
                  <a:pt x="376104" y="87237"/>
                  <a:pt x="371993" y="87237"/>
                </a:cubicBezTo>
                <a:cubicBezTo>
                  <a:pt x="367881" y="87237"/>
                  <a:pt x="364544" y="83900"/>
                  <a:pt x="364544" y="79788"/>
                </a:cubicBezTo>
                <a:close/>
                <a:moveTo>
                  <a:pt x="232319" y="115169"/>
                </a:moveTo>
                <a:cubicBezTo>
                  <a:pt x="234374" y="118729"/>
                  <a:pt x="233153" y="123288"/>
                  <a:pt x="229592" y="125343"/>
                </a:cubicBezTo>
                <a:cubicBezTo>
                  <a:pt x="228416" y="126014"/>
                  <a:pt x="227134" y="126341"/>
                  <a:pt x="225868" y="126341"/>
                </a:cubicBezTo>
                <a:cubicBezTo>
                  <a:pt x="223291" y="126341"/>
                  <a:pt x="220788" y="125001"/>
                  <a:pt x="219418" y="122617"/>
                </a:cubicBezTo>
                <a:lnTo>
                  <a:pt x="198562" y="86507"/>
                </a:lnTo>
                <a:cubicBezTo>
                  <a:pt x="196506" y="82946"/>
                  <a:pt x="197728" y="78388"/>
                  <a:pt x="201288" y="76332"/>
                </a:cubicBezTo>
                <a:cubicBezTo>
                  <a:pt x="204849" y="74276"/>
                  <a:pt x="209407" y="75498"/>
                  <a:pt x="211463" y="79058"/>
                </a:cubicBezTo>
                <a:lnTo>
                  <a:pt x="232319" y="115169"/>
                </a:lnTo>
                <a:close/>
                <a:moveTo>
                  <a:pt x="125343" y="229592"/>
                </a:moveTo>
                <a:cubicBezTo>
                  <a:pt x="123958" y="231976"/>
                  <a:pt x="121455" y="233317"/>
                  <a:pt x="118893" y="233317"/>
                </a:cubicBezTo>
                <a:cubicBezTo>
                  <a:pt x="117627" y="233317"/>
                  <a:pt x="116346" y="232989"/>
                  <a:pt x="115169" y="232319"/>
                </a:cubicBezTo>
                <a:lnTo>
                  <a:pt x="79058" y="211463"/>
                </a:lnTo>
                <a:cubicBezTo>
                  <a:pt x="75498" y="209407"/>
                  <a:pt x="74276" y="204849"/>
                  <a:pt x="76332" y="201288"/>
                </a:cubicBezTo>
                <a:cubicBezTo>
                  <a:pt x="78388" y="197728"/>
                  <a:pt x="82946" y="196506"/>
                  <a:pt x="86507" y="198562"/>
                </a:cubicBezTo>
                <a:lnTo>
                  <a:pt x="122617" y="219418"/>
                </a:lnTo>
                <a:cubicBezTo>
                  <a:pt x="126178" y="221474"/>
                  <a:pt x="127399" y="226032"/>
                  <a:pt x="125343" y="229592"/>
                </a:cubicBezTo>
                <a:close/>
                <a:moveTo>
                  <a:pt x="79788" y="379441"/>
                </a:moveTo>
                <a:lnTo>
                  <a:pt x="38047" y="379441"/>
                </a:lnTo>
                <a:cubicBezTo>
                  <a:pt x="33935" y="379441"/>
                  <a:pt x="30598" y="376104"/>
                  <a:pt x="30598" y="371993"/>
                </a:cubicBezTo>
                <a:cubicBezTo>
                  <a:pt x="30598" y="367881"/>
                  <a:pt x="33935" y="364544"/>
                  <a:pt x="38047" y="364544"/>
                </a:cubicBezTo>
                <a:lnTo>
                  <a:pt x="79788" y="364544"/>
                </a:lnTo>
                <a:cubicBezTo>
                  <a:pt x="83900" y="364544"/>
                  <a:pt x="87237" y="367881"/>
                  <a:pt x="87237" y="371993"/>
                </a:cubicBezTo>
                <a:cubicBezTo>
                  <a:pt x="87237" y="376104"/>
                  <a:pt x="83900" y="379441"/>
                  <a:pt x="79788" y="379441"/>
                </a:cubicBezTo>
                <a:close/>
                <a:moveTo>
                  <a:pt x="125343" y="514393"/>
                </a:moveTo>
                <a:cubicBezTo>
                  <a:pt x="127399" y="517954"/>
                  <a:pt x="126178" y="522512"/>
                  <a:pt x="122617" y="524568"/>
                </a:cubicBezTo>
                <a:lnTo>
                  <a:pt x="86507" y="545424"/>
                </a:lnTo>
                <a:cubicBezTo>
                  <a:pt x="85330" y="546109"/>
                  <a:pt x="84049" y="546422"/>
                  <a:pt x="82783" y="546422"/>
                </a:cubicBezTo>
                <a:cubicBezTo>
                  <a:pt x="80205" y="546422"/>
                  <a:pt x="77703" y="545081"/>
                  <a:pt x="76332" y="542698"/>
                </a:cubicBezTo>
                <a:cubicBezTo>
                  <a:pt x="74276" y="539137"/>
                  <a:pt x="75498" y="534579"/>
                  <a:pt x="79058" y="532523"/>
                </a:cubicBezTo>
                <a:lnTo>
                  <a:pt x="115169" y="511667"/>
                </a:lnTo>
                <a:cubicBezTo>
                  <a:pt x="118729" y="509611"/>
                  <a:pt x="123288" y="510833"/>
                  <a:pt x="125343" y="514393"/>
                </a:cubicBezTo>
                <a:close/>
                <a:moveTo>
                  <a:pt x="232319" y="628817"/>
                </a:moveTo>
                <a:lnTo>
                  <a:pt x="211463" y="664927"/>
                </a:lnTo>
                <a:cubicBezTo>
                  <a:pt x="210077" y="667311"/>
                  <a:pt x="207575" y="668652"/>
                  <a:pt x="205012" y="668652"/>
                </a:cubicBezTo>
                <a:cubicBezTo>
                  <a:pt x="203746" y="668652"/>
                  <a:pt x="202465" y="668324"/>
                  <a:pt x="201288" y="667653"/>
                </a:cubicBezTo>
                <a:cubicBezTo>
                  <a:pt x="197728" y="665598"/>
                  <a:pt x="196506" y="661039"/>
                  <a:pt x="198562" y="657479"/>
                </a:cubicBezTo>
                <a:lnTo>
                  <a:pt x="219418" y="621369"/>
                </a:lnTo>
                <a:cubicBezTo>
                  <a:pt x="221474" y="617808"/>
                  <a:pt x="226032" y="616587"/>
                  <a:pt x="229592" y="618642"/>
                </a:cubicBezTo>
                <a:cubicBezTo>
                  <a:pt x="233153" y="620713"/>
                  <a:pt x="234374" y="625257"/>
                  <a:pt x="232319" y="628817"/>
                </a:cubicBezTo>
                <a:close/>
                <a:moveTo>
                  <a:pt x="502878" y="371993"/>
                </a:moveTo>
                <a:cubicBezTo>
                  <a:pt x="502878" y="376104"/>
                  <a:pt x="499541" y="379441"/>
                  <a:pt x="495429" y="379441"/>
                </a:cubicBezTo>
                <a:lnTo>
                  <a:pt x="371993" y="379441"/>
                </a:lnTo>
                <a:cubicBezTo>
                  <a:pt x="367881" y="379441"/>
                  <a:pt x="364544" y="376104"/>
                  <a:pt x="364544" y="371993"/>
                </a:cubicBezTo>
                <a:lnTo>
                  <a:pt x="364544" y="161647"/>
                </a:lnTo>
                <a:cubicBezTo>
                  <a:pt x="364544" y="157536"/>
                  <a:pt x="367881" y="154199"/>
                  <a:pt x="371993" y="154199"/>
                </a:cubicBezTo>
                <a:cubicBezTo>
                  <a:pt x="376104" y="154199"/>
                  <a:pt x="379441" y="157536"/>
                  <a:pt x="379441" y="161647"/>
                </a:cubicBezTo>
                <a:lnTo>
                  <a:pt x="379441" y="364544"/>
                </a:lnTo>
                <a:lnTo>
                  <a:pt x="495429" y="364544"/>
                </a:lnTo>
                <a:cubicBezTo>
                  <a:pt x="499556" y="364544"/>
                  <a:pt x="502878" y="367881"/>
                  <a:pt x="502878" y="37199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3" name="Google Shape;2153;p36"/>
          <p:cNvSpPr/>
          <p:nvPr/>
        </p:nvSpPr>
        <p:spPr>
          <a:xfrm>
            <a:off x="7112625" y="730602"/>
            <a:ext cx="411027" cy="371733"/>
          </a:xfrm>
          <a:custGeom>
            <a:rect b="b" l="l" r="r" t="t"/>
            <a:pathLst>
              <a:path extrusionOk="0" h="743466" w="822054">
                <a:moveTo>
                  <a:pt x="822055" y="287495"/>
                </a:moveTo>
                <a:cubicBezTo>
                  <a:pt x="822055" y="324086"/>
                  <a:pt x="794392" y="354315"/>
                  <a:pt x="758882" y="358419"/>
                </a:cubicBezTo>
                <a:lnTo>
                  <a:pt x="758882" y="557462"/>
                </a:lnTo>
                <a:cubicBezTo>
                  <a:pt x="758882" y="564533"/>
                  <a:pt x="754860" y="570681"/>
                  <a:pt x="748381" y="573499"/>
                </a:cubicBezTo>
                <a:cubicBezTo>
                  <a:pt x="746073" y="574504"/>
                  <a:pt x="743682" y="574999"/>
                  <a:pt x="741325" y="574999"/>
                </a:cubicBezTo>
                <a:cubicBezTo>
                  <a:pt x="737039" y="574999"/>
                  <a:pt x="732851" y="573384"/>
                  <a:pt x="729521" y="570301"/>
                </a:cubicBezTo>
                <a:cubicBezTo>
                  <a:pt x="692231" y="535639"/>
                  <a:pt x="584943" y="455056"/>
                  <a:pt x="394501" y="455056"/>
                </a:cubicBezTo>
                <a:cubicBezTo>
                  <a:pt x="394468" y="455056"/>
                  <a:pt x="394435" y="455039"/>
                  <a:pt x="394402" y="455039"/>
                </a:cubicBezTo>
                <a:lnTo>
                  <a:pt x="257604" y="455039"/>
                </a:lnTo>
                <a:lnTo>
                  <a:pt x="338219" y="713798"/>
                </a:lnTo>
                <a:cubicBezTo>
                  <a:pt x="340411" y="720819"/>
                  <a:pt x="339158" y="728237"/>
                  <a:pt x="334806" y="734154"/>
                </a:cubicBezTo>
                <a:cubicBezTo>
                  <a:pt x="330454" y="740071"/>
                  <a:pt x="323744" y="743466"/>
                  <a:pt x="316392" y="743466"/>
                </a:cubicBezTo>
                <a:lnTo>
                  <a:pt x="226067" y="743466"/>
                </a:lnTo>
                <a:cubicBezTo>
                  <a:pt x="216011" y="743466"/>
                  <a:pt x="207224" y="737005"/>
                  <a:pt x="204240" y="727396"/>
                </a:cubicBezTo>
                <a:lnTo>
                  <a:pt x="116932" y="447210"/>
                </a:lnTo>
                <a:cubicBezTo>
                  <a:pt x="47874" y="425338"/>
                  <a:pt x="0" y="360331"/>
                  <a:pt x="0" y="287495"/>
                </a:cubicBezTo>
                <a:cubicBezTo>
                  <a:pt x="0" y="242745"/>
                  <a:pt x="17442" y="200682"/>
                  <a:pt x="49078" y="169019"/>
                </a:cubicBezTo>
                <a:cubicBezTo>
                  <a:pt x="80730" y="137372"/>
                  <a:pt x="122818" y="119950"/>
                  <a:pt x="167593" y="119950"/>
                </a:cubicBezTo>
                <a:lnTo>
                  <a:pt x="394484" y="119950"/>
                </a:lnTo>
                <a:cubicBezTo>
                  <a:pt x="394501" y="119950"/>
                  <a:pt x="394501" y="119950"/>
                  <a:pt x="394517" y="119950"/>
                </a:cubicBezTo>
                <a:cubicBezTo>
                  <a:pt x="584943" y="119950"/>
                  <a:pt x="692231" y="39351"/>
                  <a:pt x="729521" y="4705"/>
                </a:cubicBezTo>
                <a:cubicBezTo>
                  <a:pt x="734681" y="-91"/>
                  <a:pt x="741902" y="-1328"/>
                  <a:pt x="748381" y="1491"/>
                </a:cubicBezTo>
                <a:cubicBezTo>
                  <a:pt x="754860" y="4326"/>
                  <a:pt x="758882" y="10474"/>
                  <a:pt x="758882" y="17528"/>
                </a:cubicBezTo>
                <a:lnTo>
                  <a:pt x="758882" y="216587"/>
                </a:lnTo>
                <a:cubicBezTo>
                  <a:pt x="794392" y="220691"/>
                  <a:pt x="822055" y="250904"/>
                  <a:pt x="822055" y="28749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4" name="Google Shape;2154;p36"/>
          <p:cNvSpPr/>
          <p:nvPr/>
        </p:nvSpPr>
        <p:spPr>
          <a:xfrm>
            <a:off x="7120867" y="738851"/>
            <a:ext cx="394541" cy="355243"/>
          </a:xfrm>
          <a:custGeom>
            <a:rect b="b" l="l" r="r" t="t"/>
            <a:pathLst>
              <a:path extrusionOk="0" h="710486" w="789083">
                <a:moveTo>
                  <a:pt x="306006" y="702213"/>
                </a:moveTo>
                <a:cubicBezTo>
                  <a:pt x="306616" y="704158"/>
                  <a:pt x="306253" y="706234"/>
                  <a:pt x="305050" y="707883"/>
                </a:cubicBezTo>
                <a:cubicBezTo>
                  <a:pt x="303830" y="709547"/>
                  <a:pt x="301950" y="710487"/>
                  <a:pt x="299906" y="710487"/>
                </a:cubicBezTo>
                <a:lnTo>
                  <a:pt x="209582" y="710487"/>
                </a:lnTo>
                <a:cubicBezTo>
                  <a:pt x="206779" y="710487"/>
                  <a:pt x="204323" y="708690"/>
                  <a:pt x="203482" y="706004"/>
                </a:cubicBezTo>
                <a:lnTo>
                  <a:pt x="119207" y="435477"/>
                </a:lnTo>
                <a:cubicBezTo>
                  <a:pt x="129676" y="437504"/>
                  <a:pt x="140342" y="438542"/>
                  <a:pt x="151107" y="438542"/>
                </a:cubicBezTo>
                <a:lnTo>
                  <a:pt x="223842" y="438542"/>
                </a:lnTo>
                <a:lnTo>
                  <a:pt x="306006" y="702213"/>
                </a:lnTo>
                <a:close/>
                <a:moveTo>
                  <a:pt x="299544" y="422060"/>
                </a:moveTo>
                <a:lnTo>
                  <a:pt x="299544" y="119936"/>
                </a:lnTo>
                <a:lnTo>
                  <a:pt x="151107" y="119936"/>
                </a:lnTo>
                <a:cubicBezTo>
                  <a:pt x="110734" y="119936"/>
                  <a:pt x="72784" y="135644"/>
                  <a:pt x="44247" y="164175"/>
                </a:cubicBezTo>
                <a:cubicBezTo>
                  <a:pt x="15727" y="192723"/>
                  <a:pt x="0" y="230649"/>
                  <a:pt x="0" y="270998"/>
                </a:cubicBezTo>
                <a:cubicBezTo>
                  <a:pt x="0" y="338032"/>
                  <a:pt x="44956" y="397732"/>
                  <a:pt x="109300" y="416192"/>
                </a:cubicBezTo>
                <a:cubicBezTo>
                  <a:pt x="122834" y="420082"/>
                  <a:pt x="136897" y="422060"/>
                  <a:pt x="151107" y="422060"/>
                </a:cubicBezTo>
                <a:lnTo>
                  <a:pt x="299544" y="422060"/>
                </a:lnTo>
                <a:close/>
                <a:moveTo>
                  <a:pt x="377982" y="119936"/>
                </a:moveTo>
                <a:lnTo>
                  <a:pt x="316029" y="119936"/>
                </a:lnTo>
                <a:lnTo>
                  <a:pt x="316029" y="422060"/>
                </a:lnTo>
                <a:lnTo>
                  <a:pt x="377999" y="422060"/>
                </a:lnTo>
                <a:cubicBezTo>
                  <a:pt x="378032" y="422060"/>
                  <a:pt x="378065" y="422076"/>
                  <a:pt x="378098" y="422076"/>
                </a:cubicBezTo>
                <a:cubicBezTo>
                  <a:pt x="500338" y="422093"/>
                  <a:pt x="589575" y="454547"/>
                  <a:pt x="648857" y="487726"/>
                </a:cubicBezTo>
                <a:lnTo>
                  <a:pt x="648857" y="54270"/>
                </a:lnTo>
                <a:cubicBezTo>
                  <a:pt x="589558" y="87465"/>
                  <a:pt x="500289" y="119936"/>
                  <a:pt x="378015" y="119936"/>
                </a:cubicBezTo>
                <a:cubicBezTo>
                  <a:pt x="377999" y="119936"/>
                  <a:pt x="377999" y="119936"/>
                  <a:pt x="377982" y="119936"/>
                </a:cubicBezTo>
                <a:close/>
                <a:moveTo>
                  <a:pt x="725301" y="108"/>
                </a:moveTo>
                <a:cubicBezTo>
                  <a:pt x="724724" y="-155"/>
                  <a:pt x="724411" y="125"/>
                  <a:pt x="724246" y="290"/>
                </a:cubicBezTo>
                <a:cubicBezTo>
                  <a:pt x="712014" y="11663"/>
                  <a:pt x="692495" y="27815"/>
                  <a:pt x="665343" y="44578"/>
                </a:cubicBezTo>
                <a:lnTo>
                  <a:pt x="665343" y="497418"/>
                </a:lnTo>
                <a:cubicBezTo>
                  <a:pt x="692495" y="514197"/>
                  <a:pt x="712014" y="530350"/>
                  <a:pt x="724262" y="541723"/>
                </a:cubicBezTo>
                <a:cubicBezTo>
                  <a:pt x="724411" y="541871"/>
                  <a:pt x="724724" y="542151"/>
                  <a:pt x="725301" y="541904"/>
                </a:cubicBezTo>
                <a:cubicBezTo>
                  <a:pt x="725911" y="541624"/>
                  <a:pt x="725911" y="541179"/>
                  <a:pt x="725911" y="540965"/>
                </a:cubicBezTo>
                <a:lnTo>
                  <a:pt x="725911" y="270998"/>
                </a:lnTo>
                <a:lnTo>
                  <a:pt x="725911" y="1031"/>
                </a:lnTo>
                <a:cubicBezTo>
                  <a:pt x="725911" y="817"/>
                  <a:pt x="725911" y="372"/>
                  <a:pt x="725301" y="108"/>
                </a:cubicBezTo>
                <a:close/>
                <a:moveTo>
                  <a:pt x="742397" y="216705"/>
                </a:moveTo>
                <a:lnTo>
                  <a:pt x="742397" y="270998"/>
                </a:lnTo>
                <a:lnTo>
                  <a:pt x="742397" y="325308"/>
                </a:lnTo>
                <a:cubicBezTo>
                  <a:pt x="768790" y="321319"/>
                  <a:pt x="789084" y="298491"/>
                  <a:pt x="789084" y="270998"/>
                </a:cubicBezTo>
                <a:cubicBezTo>
                  <a:pt x="789084" y="243522"/>
                  <a:pt x="768790" y="220693"/>
                  <a:pt x="742397" y="21670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5" name="Google Shape;2155;p36"/>
          <p:cNvSpPr/>
          <p:nvPr/>
        </p:nvSpPr>
        <p:spPr>
          <a:xfrm>
            <a:off x="7112625" y="730602"/>
            <a:ext cx="411027" cy="371733"/>
          </a:xfrm>
          <a:custGeom>
            <a:rect b="b" l="l" r="r" t="t"/>
            <a:pathLst>
              <a:path extrusionOk="0" h="743466" w="822054">
                <a:moveTo>
                  <a:pt x="758882" y="216587"/>
                </a:moveTo>
                <a:lnTo>
                  <a:pt x="758882" y="17528"/>
                </a:lnTo>
                <a:cubicBezTo>
                  <a:pt x="758882" y="10474"/>
                  <a:pt x="754860" y="4326"/>
                  <a:pt x="748381" y="1491"/>
                </a:cubicBezTo>
                <a:cubicBezTo>
                  <a:pt x="741902" y="-1328"/>
                  <a:pt x="734681" y="-91"/>
                  <a:pt x="729521" y="4705"/>
                </a:cubicBezTo>
                <a:cubicBezTo>
                  <a:pt x="692231" y="39351"/>
                  <a:pt x="584943" y="119950"/>
                  <a:pt x="394517" y="119950"/>
                </a:cubicBezTo>
                <a:cubicBezTo>
                  <a:pt x="394501" y="119950"/>
                  <a:pt x="394501" y="119950"/>
                  <a:pt x="394484" y="119950"/>
                </a:cubicBezTo>
                <a:lnTo>
                  <a:pt x="167593" y="119950"/>
                </a:lnTo>
                <a:cubicBezTo>
                  <a:pt x="122818" y="119950"/>
                  <a:pt x="80730" y="137372"/>
                  <a:pt x="49078" y="169019"/>
                </a:cubicBezTo>
                <a:cubicBezTo>
                  <a:pt x="17442" y="200682"/>
                  <a:pt x="0" y="242745"/>
                  <a:pt x="0" y="287495"/>
                </a:cubicBezTo>
                <a:cubicBezTo>
                  <a:pt x="0" y="360331"/>
                  <a:pt x="47874" y="425338"/>
                  <a:pt x="116932" y="447210"/>
                </a:cubicBezTo>
                <a:lnTo>
                  <a:pt x="204240" y="727396"/>
                </a:lnTo>
                <a:cubicBezTo>
                  <a:pt x="207224" y="737005"/>
                  <a:pt x="216011" y="743466"/>
                  <a:pt x="226067" y="743466"/>
                </a:cubicBezTo>
                <a:lnTo>
                  <a:pt x="316392" y="743466"/>
                </a:lnTo>
                <a:cubicBezTo>
                  <a:pt x="323744" y="743466"/>
                  <a:pt x="330454" y="740071"/>
                  <a:pt x="334806" y="734154"/>
                </a:cubicBezTo>
                <a:cubicBezTo>
                  <a:pt x="339158" y="728237"/>
                  <a:pt x="340411" y="720819"/>
                  <a:pt x="338219" y="713798"/>
                </a:cubicBezTo>
                <a:lnTo>
                  <a:pt x="257604" y="455039"/>
                </a:lnTo>
                <a:lnTo>
                  <a:pt x="394402" y="455039"/>
                </a:lnTo>
                <a:cubicBezTo>
                  <a:pt x="394435" y="455039"/>
                  <a:pt x="394468" y="455056"/>
                  <a:pt x="394501" y="455056"/>
                </a:cubicBezTo>
                <a:cubicBezTo>
                  <a:pt x="584943" y="455056"/>
                  <a:pt x="692231" y="535639"/>
                  <a:pt x="729521" y="570301"/>
                </a:cubicBezTo>
                <a:cubicBezTo>
                  <a:pt x="732851" y="573384"/>
                  <a:pt x="737039" y="574999"/>
                  <a:pt x="741325" y="574999"/>
                </a:cubicBezTo>
                <a:cubicBezTo>
                  <a:pt x="743682" y="574999"/>
                  <a:pt x="746073" y="574504"/>
                  <a:pt x="748381" y="573499"/>
                </a:cubicBezTo>
                <a:cubicBezTo>
                  <a:pt x="754860" y="570681"/>
                  <a:pt x="758882" y="564533"/>
                  <a:pt x="758882" y="557462"/>
                </a:cubicBezTo>
                <a:lnTo>
                  <a:pt x="758882" y="358419"/>
                </a:lnTo>
                <a:cubicBezTo>
                  <a:pt x="794392" y="354315"/>
                  <a:pt x="822055" y="324086"/>
                  <a:pt x="822055" y="287495"/>
                </a:cubicBezTo>
                <a:cubicBezTo>
                  <a:pt x="822055" y="250904"/>
                  <a:pt x="794392" y="220691"/>
                  <a:pt x="758882" y="216587"/>
                </a:cubicBezTo>
                <a:close/>
                <a:moveTo>
                  <a:pt x="322492" y="718710"/>
                </a:moveTo>
                <a:cubicBezTo>
                  <a:pt x="323102" y="720655"/>
                  <a:pt x="322739" y="722731"/>
                  <a:pt x="321535" y="724380"/>
                </a:cubicBezTo>
                <a:cubicBezTo>
                  <a:pt x="320315" y="726044"/>
                  <a:pt x="318436" y="726984"/>
                  <a:pt x="316392" y="726984"/>
                </a:cubicBezTo>
                <a:lnTo>
                  <a:pt x="226067" y="726984"/>
                </a:lnTo>
                <a:cubicBezTo>
                  <a:pt x="223265" y="726984"/>
                  <a:pt x="220808" y="725187"/>
                  <a:pt x="219968" y="722501"/>
                </a:cubicBezTo>
                <a:lnTo>
                  <a:pt x="135693" y="451974"/>
                </a:lnTo>
                <a:cubicBezTo>
                  <a:pt x="146161" y="454001"/>
                  <a:pt x="156828" y="455039"/>
                  <a:pt x="167593" y="455039"/>
                </a:cubicBezTo>
                <a:lnTo>
                  <a:pt x="240327" y="455039"/>
                </a:lnTo>
                <a:lnTo>
                  <a:pt x="322492" y="718710"/>
                </a:lnTo>
                <a:close/>
                <a:moveTo>
                  <a:pt x="316029" y="438557"/>
                </a:moveTo>
                <a:lnTo>
                  <a:pt x="167593" y="438557"/>
                </a:lnTo>
                <a:cubicBezTo>
                  <a:pt x="153382" y="438557"/>
                  <a:pt x="139320" y="436579"/>
                  <a:pt x="125785" y="432689"/>
                </a:cubicBezTo>
                <a:cubicBezTo>
                  <a:pt x="61442" y="414229"/>
                  <a:pt x="16486" y="354529"/>
                  <a:pt x="16486" y="287495"/>
                </a:cubicBezTo>
                <a:cubicBezTo>
                  <a:pt x="16486" y="247146"/>
                  <a:pt x="32213" y="209220"/>
                  <a:pt x="60733" y="180672"/>
                </a:cubicBezTo>
                <a:cubicBezTo>
                  <a:pt x="89270" y="152141"/>
                  <a:pt x="127219" y="136433"/>
                  <a:pt x="167593" y="136433"/>
                </a:cubicBezTo>
                <a:lnTo>
                  <a:pt x="316029" y="136433"/>
                </a:lnTo>
                <a:lnTo>
                  <a:pt x="316029" y="438557"/>
                </a:lnTo>
                <a:close/>
                <a:moveTo>
                  <a:pt x="665343" y="504223"/>
                </a:moveTo>
                <a:cubicBezTo>
                  <a:pt x="606061" y="471044"/>
                  <a:pt x="516824" y="438590"/>
                  <a:pt x="394583" y="438573"/>
                </a:cubicBezTo>
                <a:cubicBezTo>
                  <a:pt x="394550" y="438573"/>
                  <a:pt x="394517" y="438557"/>
                  <a:pt x="394484" y="438557"/>
                </a:cubicBezTo>
                <a:lnTo>
                  <a:pt x="332515" y="438557"/>
                </a:lnTo>
                <a:lnTo>
                  <a:pt x="332515" y="136433"/>
                </a:lnTo>
                <a:lnTo>
                  <a:pt x="394468" y="136433"/>
                </a:lnTo>
                <a:cubicBezTo>
                  <a:pt x="394484" y="136433"/>
                  <a:pt x="394484" y="136433"/>
                  <a:pt x="394501" y="136433"/>
                </a:cubicBezTo>
                <a:cubicBezTo>
                  <a:pt x="516774" y="136433"/>
                  <a:pt x="606044" y="103962"/>
                  <a:pt x="665343" y="70767"/>
                </a:cubicBezTo>
                <a:lnTo>
                  <a:pt x="665343" y="504223"/>
                </a:lnTo>
                <a:close/>
                <a:moveTo>
                  <a:pt x="742397" y="287495"/>
                </a:moveTo>
                <a:lnTo>
                  <a:pt x="742397" y="557462"/>
                </a:lnTo>
                <a:cubicBezTo>
                  <a:pt x="742397" y="557676"/>
                  <a:pt x="742397" y="558121"/>
                  <a:pt x="741787" y="558401"/>
                </a:cubicBezTo>
                <a:cubicBezTo>
                  <a:pt x="741210" y="558648"/>
                  <a:pt x="740896" y="558368"/>
                  <a:pt x="740748" y="558220"/>
                </a:cubicBezTo>
                <a:cubicBezTo>
                  <a:pt x="728499" y="546847"/>
                  <a:pt x="708980" y="530694"/>
                  <a:pt x="681828" y="513915"/>
                </a:cubicBezTo>
                <a:lnTo>
                  <a:pt x="681828" y="61075"/>
                </a:lnTo>
                <a:cubicBezTo>
                  <a:pt x="708980" y="44312"/>
                  <a:pt x="728499" y="28160"/>
                  <a:pt x="740732" y="16787"/>
                </a:cubicBezTo>
                <a:cubicBezTo>
                  <a:pt x="740896" y="16622"/>
                  <a:pt x="741210" y="16342"/>
                  <a:pt x="741787" y="16605"/>
                </a:cubicBezTo>
                <a:cubicBezTo>
                  <a:pt x="742397" y="16869"/>
                  <a:pt x="742397" y="17314"/>
                  <a:pt x="742397" y="17528"/>
                </a:cubicBezTo>
                <a:lnTo>
                  <a:pt x="742397" y="287495"/>
                </a:lnTo>
                <a:close/>
                <a:moveTo>
                  <a:pt x="758882" y="341805"/>
                </a:moveTo>
                <a:lnTo>
                  <a:pt x="758882" y="287495"/>
                </a:lnTo>
                <a:lnTo>
                  <a:pt x="758882" y="233202"/>
                </a:lnTo>
                <a:cubicBezTo>
                  <a:pt x="785276" y="237190"/>
                  <a:pt x="805569" y="260019"/>
                  <a:pt x="805569" y="287495"/>
                </a:cubicBezTo>
                <a:cubicBezTo>
                  <a:pt x="805569" y="314988"/>
                  <a:pt x="785276" y="337816"/>
                  <a:pt x="758882" y="3418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6" name="Google Shape;2156;p36"/>
          <p:cNvSpPr/>
          <p:nvPr/>
        </p:nvSpPr>
        <p:spPr>
          <a:xfrm>
            <a:off x="7750324" y="730606"/>
            <a:ext cx="248026" cy="371627"/>
          </a:xfrm>
          <a:custGeom>
            <a:rect b="b" l="l" r="r" t="t"/>
            <a:pathLst>
              <a:path extrusionOk="0" h="743255" w="496053">
                <a:moveTo>
                  <a:pt x="496054" y="246218"/>
                </a:moveTo>
                <a:cubicBezTo>
                  <a:pt x="496054" y="307251"/>
                  <a:pt x="467946" y="360552"/>
                  <a:pt x="440776" y="412110"/>
                </a:cubicBezTo>
                <a:cubicBezTo>
                  <a:pt x="435250" y="422583"/>
                  <a:pt x="429545" y="433428"/>
                  <a:pt x="424227" y="444050"/>
                </a:cubicBezTo>
                <a:cubicBezTo>
                  <a:pt x="393870" y="504740"/>
                  <a:pt x="377812" y="567754"/>
                  <a:pt x="377812" y="626255"/>
                </a:cubicBezTo>
                <a:cubicBezTo>
                  <a:pt x="377812" y="645606"/>
                  <a:pt x="379913" y="656332"/>
                  <a:pt x="379928" y="656436"/>
                </a:cubicBezTo>
                <a:cubicBezTo>
                  <a:pt x="380360" y="658626"/>
                  <a:pt x="379794" y="660905"/>
                  <a:pt x="378378" y="662633"/>
                </a:cubicBezTo>
                <a:cubicBezTo>
                  <a:pt x="376963" y="664346"/>
                  <a:pt x="374863" y="665359"/>
                  <a:pt x="372629" y="665359"/>
                </a:cubicBezTo>
                <a:lnTo>
                  <a:pt x="337445" y="665359"/>
                </a:lnTo>
                <a:lnTo>
                  <a:pt x="337445" y="723502"/>
                </a:lnTo>
                <a:cubicBezTo>
                  <a:pt x="337445" y="734392"/>
                  <a:pt x="328582" y="743256"/>
                  <a:pt x="317679" y="743256"/>
                </a:cubicBezTo>
                <a:lnTo>
                  <a:pt x="174696" y="743256"/>
                </a:lnTo>
                <a:cubicBezTo>
                  <a:pt x="163792" y="743256"/>
                  <a:pt x="154929" y="734392"/>
                  <a:pt x="154929" y="723502"/>
                </a:cubicBezTo>
                <a:lnTo>
                  <a:pt x="154929" y="665359"/>
                </a:lnTo>
                <a:lnTo>
                  <a:pt x="123529" y="665359"/>
                </a:lnTo>
                <a:cubicBezTo>
                  <a:pt x="121295" y="665359"/>
                  <a:pt x="119120" y="664361"/>
                  <a:pt x="117705" y="662618"/>
                </a:cubicBezTo>
                <a:cubicBezTo>
                  <a:pt x="116290" y="660890"/>
                  <a:pt x="115679" y="658626"/>
                  <a:pt x="116126" y="656436"/>
                </a:cubicBezTo>
                <a:cubicBezTo>
                  <a:pt x="116141" y="656332"/>
                  <a:pt x="118241" y="645606"/>
                  <a:pt x="118241" y="626255"/>
                </a:cubicBezTo>
                <a:cubicBezTo>
                  <a:pt x="118241" y="606576"/>
                  <a:pt x="116409" y="586376"/>
                  <a:pt x="112849" y="565937"/>
                </a:cubicBezTo>
                <a:cubicBezTo>
                  <a:pt x="112387" y="564983"/>
                  <a:pt x="112119" y="563911"/>
                  <a:pt x="112119" y="562779"/>
                </a:cubicBezTo>
                <a:cubicBezTo>
                  <a:pt x="112119" y="562585"/>
                  <a:pt x="112164" y="562406"/>
                  <a:pt x="112179" y="562213"/>
                </a:cubicBezTo>
                <a:cubicBezTo>
                  <a:pt x="104955" y="523078"/>
                  <a:pt x="91355" y="483095"/>
                  <a:pt x="71827" y="444050"/>
                </a:cubicBezTo>
                <a:cubicBezTo>
                  <a:pt x="66509" y="433428"/>
                  <a:pt x="60804" y="422583"/>
                  <a:pt x="55278" y="412110"/>
                </a:cubicBezTo>
                <a:cubicBezTo>
                  <a:pt x="28108" y="360552"/>
                  <a:pt x="0" y="307251"/>
                  <a:pt x="0" y="246218"/>
                </a:cubicBezTo>
                <a:cubicBezTo>
                  <a:pt x="0" y="110461"/>
                  <a:pt x="110436" y="0"/>
                  <a:pt x="246180" y="0"/>
                </a:cubicBezTo>
                <a:lnTo>
                  <a:pt x="249874" y="0"/>
                </a:lnTo>
                <a:cubicBezTo>
                  <a:pt x="385618" y="0"/>
                  <a:pt x="496054" y="110461"/>
                  <a:pt x="496054" y="24621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7" name="Google Shape;2157;p36"/>
          <p:cNvSpPr/>
          <p:nvPr/>
        </p:nvSpPr>
        <p:spPr>
          <a:xfrm>
            <a:off x="7757772" y="738054"/>
            <a:ext cx="233131" cy="356731"/>
          </a:xfrm>
          <a:custGeom>
            <a:rect b="b" l="l" r="r" t="t"/>
            <a:pathLst>
              <a:path extrusionOk="0" h="713461" w="466262">
                <a:moveTo>
                  <a:pt x="154929" y="650462"/>
                </a:moveTo>
                <a:lnTo>
                  <a:pt x="307654" y="650462"/>
                </a:lnTo>
                <a:lnTo>
                  <a:pt x="307654" y="708605"/>
                </a:lnTo>
                <a:cubicBezTo>
                  <a:pt x="307654" y="711287"/>
                  <a:pt x="305464" y="713462"/>
                  <a:pt x="302783" y="713462"/>
                </a:cubicBezTo>
                <a:lnTo>
                  <a:pt x="159800" y="713462"/>
                </a:lnTo>
                <a:cubicBezTo>
                  <a:pt x="157119" y="713462"/>
                  <a:pt x="154929" y="711287"/>
                  <a:pt x="154929" y="708605"/>
                </a:cubicBezTo>
                <a:lnTo>
                  <a:pt x="154929" y="650462"/>
                </a:lnTo>
                <a:close/>
                <a:moveTo>
                  <a:pt x="348185" y="601138"/>
                </a:moveTo>
                <a:lnTo>
                  <a:pt x="118078" y="601138"/>
                </a:lnTo>
                <a:cubicBezTo>
                  <a:pt x="118182" y="604550"/>
                  <a:pt x="118241" y="607961"/>
                  <a:pt x="118241" y="611358"/>
                </a:cubicBezTo>
                <a:cubicBezTo>
                  <a:pt x="118241" y="621830"/>
                  <a:pt x="117660" y="629964"/>
                  <a:pt x="117080" y="635565"/>
                </a:cubicBezTo>
                <a:lnTo>
                  <a:pt x="147422" y="635565"/>
                </a:lnTo>
                <a:cubicBezTo>
                  <a:pt x="147437" y="635565"/>
                  <a:pt x="147467" y="635565"/>
                  <a:pt x="147482" y="635565"/>
                </a:cubicBezTo>
                <a:lnTo>
                  <a:pt x="315102" y="635565"/>
                </a:lnTo>
                <a:cubicBezTo>
                  <a:pt x="315117" y="635565"/>
                  <a:pt x="315147" y="635565"/>
                  <a:pt x="315161" y="635565"/>
                </a:cubicBezTo>
                <a:lnTo>
                  <a:pt x="349183" y="635565"/>
                </a:lnTo>
                <a:cubicBezTo>
                  <a:pt x="348602" y="629964"/>
                  <a:pt x="348021" y="621830"/>
                  <a:pt x="348021" y="611358"/>
                </a:cubicBezTo>
                <a:cubicBezTo>
                  <a:pt x="348021" y="607961"/>
                  <a:pt x="348081" y="604550"/>
                  <a:pt x="348185" y="601138"/>
                </a:cubicBezTo>
                <a:close/>
                <a:moveTo>
                  <a:pt x="117303" y="586241"/>
                </a:moveTo>
                <a:lnTo>
                  <a:pt x="348960" y="586241"/>
                </a:lnTo>
                <a:cubicBezTo>
                  <a:pt x="349689" y="576022"/>
                  <a:pt x="350881" y="565713"/>
                  <a:pt x="352505" y="555330"/>
                </a:cubicBezTo>
                <a:lnTo>
                  <a:pt x="113758" y="555330"/>
                </a:lnTo>
                <a:cubicBezTo>
                  <a:pt x="115381" y="565713"/>
                  <a:pt x="116573" y="576022"/>
                  <a:pt x="117303" y="586241"/>
                </a:cubicBezTo>
                <a:close/>
                <a:moveTo>
                  <a:pt x="234978" y="0"/>
                </a:moveTo>
                <a:lnTo>
                  <a:pt x="231284" y="0"/>
                </a:lnTo>
                <a:cubicBezTo>
                  <a:pt x="103763" y="0"/>
                  <a:pt x="0" y="103772"/>
                  <a:pt x="0" y="231321"/>
                </a:cubicBezTo>
                <a:cubicBezTo>
                  <a:pt x="0" y="288659"/>
                  <a:pt x="27229" y="340307"/>
                  <a:pt x="53550" y="390271"/>
                </a:cubicBezTo>
                <a:cubicBezTo>
                  <a:pt x="59121" y="400819"/>
                  <a:pt x="64870" y="411723"/>
                  <a:pt x="70248" y="422494"/>
                </a:cubicBezTo>
                <a:cubicBezTo>
                  <a:pt x="89701" y="461390"/>
                  <a:pt x="103480" y="501254"/>
                  <a:pt x="111136" y="540433"/>
                </a:cubicBezTo>
                <a:lnTo>
                  <a:pt x="225683" y="540433"/>
                </a:lnTo>
                <a:lnTo>
                  <a:pt x="225683" y="294454"/>
                </a:lnTo>
                <a:lnTo>
                  <a:pt x="154214" y="231306"/>
                </a:lnTo>
                <a:cubicBezTo>
                  <a:pt x="151131" y="228579"/>
                  <a:pt x="150833" y="223872"/>
                  <a:pt x="153559" y="220788"/>
                </a:cubicBezTo>
                <a:cubicBezTo>
                  <a:pt x="156285" y="217705"/>
                  <a:pt x="160992" y="217422"/>
                  <a:pt x="164075" y="220133"/>
                </a:cubicBezTo>
                <a:lnTo>
                  <a:pt x="231284" y="279527"/>
                </a:lnTo>
                <a:lnTo>
                  <a:pt x="298508" y="220133"/>
                </a:lnTo>
                <a:cubicBezTo>
                  <a:pt x="301592" y="217422"/>
                  <a:pt x="306299" y="217705"/>
                  <a:pt x="309024" y="220788"/>
                </a:cubicBezTo>
                <a:cubicBezTo>
                  <a:pt x="311750" y="223872"/>
                  <a:pt x="311452" y="228579"/>
                  <a:pt x="308369" y="231306"/>
                </a:cubicBezTo>
                <a:lnTo>
                  <a:pt x="240579" y="291192"/>
                </a:lnTo>
                <a:lnTo>
                  <a:pt x="240579" y="540433"/>
                </a:lnTo>
                <a:lnTo>
                  <a:pt x="354039" y="540433"/>
                </a:lnTo>
                <a:cubicBezTo>
                  <a:pt x="354411" y="540433"/>
                  <a:pt x="354754" y="540493"/>
                  <a:pt x="355111" y="540537"/>
                </a:cubicBezTo>
                <a:cubicBezTo>
                  <a:pt x="362768" y="501329"/>
                  <a:pt x="376531" y="461419"/>
                  <a:pt x="396015" y="422494"/>
                </a:cubicBezTo>
                <a:cubicBezTo>
                  <a:pt x="401392" y="411723"/>
                  <a:pt x="407142" y="400819"/>
                  <a:pt x="412713" y="390271"/>
                </a:cubicBezTo>
                <a:cubicBezTo>
                  <a:pt x="439033" y="340307"/>
                  <a:pt x="466263" y="288659"/>
                  <a:pt x="466263" y="231321"/>
                </a:cubicBezTo>
                <a:cubicBezTo>
                  <a:pt x="466263" y="103772"/>
                  <a:pt x="362500" y="0"/>
                  <a:pt x="2349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8" name="Google Shape;2158;p36"/>
          <p:cNvSpPr/>
          <p:nvPr/>
        </p:nvSpPr>
        <p:spPr>
          <a:xfrm>
            <a:off x="4574730" y="1503358"/>
            <a:ext cx="364395" cy="364395"/>
          </a:xfrm>
          <a:custGeom>
            <a:rect b="b" l="l" r="r" t="t"/>
            <a:pathLst>
              <a:path extrusionOk="0" h="728790" w="728790">
                <a:moveTo>
                  <a:pt x="728791" y="364395"/>
                </a:moveTo>
                <a:cubicBezTo>
                  <a:pt x="728791" y="565639"/>
                  <a:pt x="565654" y="728791"/>
                  <a:pt x="364395" y="728791"/>
                </a:cubicBezTo>
                <a:cubicBezTo>
                  <a:pt x="163137" y="728791"/>
                  <a:pt x="0" y="565639"/>
                  <a:pt x="0" y="364395"/>
                </a:cubicBezTo>
                <a:cubicBezTo>
                  <a:pt x="0" y="163152"/>
                  <a:pt x="163137" y="0"/>
                  <a:pt x="364395" y="0"/>
                </a:cubicBezTo>
                <a:cubicBezTo>
                  <a:pt x="565654" y="0"/>
                  <a:pt x="728791" y="163137"/>
                  <a:pt x="728791" y="3643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9" name="Google Shape;2159;p36"/>
          <p:cNvSpPr/>
          <p:nvPr/>
        </p:nvSpPr>
        <p:spPr>
          <a:xfrm>
            <a:off x="4571006" y="1499634"/>
            <a:ext cx="371843" cy="371843"/>
          </a:xfrm>
          <a:custGeom>
            <a:rect b="b" l="l" r="r" t="t"/>
            <a:pathLst>
              <a:path extrusionOk="0" h="743687" w="743687">
                <a:moveTo>
                  <a:pt x="634776" y="108912"/>
                </a:moveTo>
                <a:cubicBezTo>
                  <a:pt x="564537" y="38673"/>
                  <a:pt x="471162" y="0"/>
                  <a:pt x="371844" y="0"/>
                </a:cubicBezTo>
                <a:cubicBezTo>
                  <a:pt x="272526" y="0"/>
                  <a:pt x="179136" y="38673"/>
                  <a:pt x="108912" y="108912"/>
                </a:cubicBezTo>
                <a:cubicBezTo>
                  <a:pt x="38673" y="179136"/>
                  <a:pt x="0" y="272526"/>
                  <a:pt x="0" y="371844"/>
                </a:cubicBezTo>
                <a:cubicBezTo>
                  <a:pt x="0" y="471162"/>
                  <a:pt x="38673" y="564551"/>
                  <a:pt x="108912" y="634776"/>
                </a:cubicBezTo>
                <a:cubicBezTo>
                  <a:pt x="179136" y="705000"/>
                  <a:pt x="272526" y="743688"/>
                  <a:pt x="371844" y="743688"/>
                </a:cubicBezTo>
                <a:cubicBezTo>
                  <a:pt x="471162" y="743688"/>
                  <a:pt x="564551" y="705015"/>
                  <a:pt x="634776" y="634776"/>
                </a:cubicBezTo>
                <a:cubicBezTo>
                  <a:pt x="705000" y="564537"/>
                  <a:pt x="743688" y="471162"/>
                  <a:pt x="743688" y="371844"/>
                </a:cubicBezTo>
                <a:cubicBezTo>
                  <a:pt x="743688" y="272526"/>
                  <a:pt x="705000" y="179136"/>
                  <a:pt x="634776" y="108912"/>
                </a:cubicBezTo>
                <a:close/>
                <a:moveTo>
                  <a:pt x="624244" y="624244"/>
                </a:moveTo>
                <a:cubicBezTo>
                  <a:pt x="556820" y="691667"/>
                  <a:pt x="467185" y="728791"/>
                  <a:pt x="371844" y="728791"/>
                </a:cubicBezTo>
                <a:cubicBezTo>
                  <a:pt x="276503" y="728791"/>
                  <a:pt x="186868" y="691667"/>
                  <a:pt x="119444" y="624244"/>
                </a:cubicBezTo>
                <a:cubicBezTo>
                  <a:pt x="52020" y="556820"/>
                  <a:pt x="14897" y="467185"/>
                  <a:pt x="14897" y="371844"/>
                </a:cubicBezTo>
                <a:cubicBezTo>
                  <a:pt x="14897" y="276503"/>
                  <a:pt x="52020" y="186868"/>
                  <a:pt x="119444" y="119444"/>
                </a:cubicBezTo>
                <a:cubicBezTo>
                  <a:pt x="186868" y="52020"/>
                  <a:pt x="276503" y="14897"/>
                  <a:pt x="371844" y="14897"/>
                </a:cubicBezTo>
                <a:cubicBezTo>
                  <a:pt x="467185" y="14897"/>
                  <a:pt x="556820" y="52020"/>
                  <a:pt x="624244" y="119444"/>
                </a:cubicBezTo>
                <a:cubicBezTo>
                  <a:pt x="691667" y="186868"/>
                  <a:pt x="728791" y="276503"/>
                  <a:pt x="728791" y="371844"/>
                </a:cubicBezTo>
                <a:cubicBezTo>
                  <a:pt x="728791" y="467185"/>
                  <a:pt x="691653" y="556820"/>
                  <a:pt x="624244" y="624244"/>
                </a:cubicBezTo>
                <a:close/>
                <a:moveTo>
                  <a:pt x="560365" y="557401"/>
                </a:moveTo>
                <a:cubicBezTo>
                  <a:pt x="561840" y="561244"/>
                  <a:pt x="559918" y="565550"/>
                  <a:pt x="556075" y="567024"/>
                </a:cubicBezTo>
                <a:cubicBezTo>
                  <a:pt x="555196" y="567367"/>
                  <a:pt x="554287" y="567516"/>
                  <a:pt x="553408" y="567516"/>
                </a:cubicBezTo>
                <a:cubicBezTo>
                  <a:pt x="550414" y="567516"/>
                  <a:pt x="547584" y="565698"/>
                  <a:pt x="546452" y="562734"/>
                </a:cubicBezTo>
                <a:cubicBezTo>
                  <a:pt x="533044" y="527815"/>
                  <a:pt x="509686" y="497977"/>
                  <a:pt x="478909" y="476451"/>
                </a:cubicBezTo>
                <a:cubicBezTo>
                  <a:pt x="447431" y="454433"/>
                  <a:pt x="410412" y="442798"/>
                  <a:pt x="371844" y="442798"/>
                </a:cubicBezTo>
                <a:cubicBezTo>
                  <a:pt x="333276" y="442798"/>
                  <a:pt x="296257" y="454433"/>
                  <a:pt x="264779" y="476451"/>
                </a:cubicBezTo>
                <a:cubicBezTo>
                  <a:pt x="234002" y="497977"/>
                  <a:pt x="210643" y="527815"/>
                  <a:pt x="197236" y="562734"/>
                </a:cubicBezTo>
                <a:cubicBezTo>
                  <a:pt x="195761" y="566577"/>
                  <a:pt x="191456" y="568484"/>
                  <a:pt x="187613" y="567024"/>
                </a:cubicBezTo>
                <a:cubicBezTo>
                  <a:pt x="183769" y="565550"/>
                  <a:pt x="181863" y="561244"/>
                  <a:pt x="183337" y="557401"/>
                </a:cubicBezTo>
                <a:cubicBezTo>
                  <a:pt x="197817" y="519697"/>
                  <a:pt x="223038" y="487489"/>
                  <a:pt x="256258" y="464250"/>
                </a:cubicBezTo>
                <a:cubicBezTo>
                  <a:pt x="290253" y="440474"/>
                  <a:pt x="330222" y="427901"/>
                  <a:pt x="371859" y="427901"/>
                </a:cubicBezTo>
                <a:cubicBezTo>
                  <a:pt x="413496" y="427901"/>
                  <a:pt x="453479" y="440474"/>
                  <a:pt x="487459" y="464250"/>
                </a:cubicBezTo>
                <a:cubicBezTo>
                  <a:pt x="520665" y="487489"/>
                  <a:pt x="545885" y="519711"/>
                  <a:pt x="560365" y="557401"/>
                </a:cubicBezTo>
                <a:close/>
                <a:moveTo>
                  <a:pt x="226896" y="304778"/>
                </a:moveTo>
                <a:cubicBezTo>
                  <a:pt x="189400" y="304778"/>
                  <a:pt x="157744" y="275520"/>
                  <a:pt x="154824" y="238173"/>
                </a:cubicBezTo>
                <a:cubicBezTo>
                  <a:pt x="154512" y="234076"/>
                  <a:pt x="157566" y="230486"/>
                  <a:pt x="161677" y="230173"/>
                </a:cubicBezTo>
                <a:cubicBezTo>
                  <a:pt x="165789" y="229861"/>
                  <a:pt x="169364" y="232915"/>
                  <a:pt x="169677" y="237026"/>
                </a:cubicBezTo>
                <a:cubicBezTo>
                  <a:pt x="171986" y="266671"/>
                  <a:pt x="197117" y="289896"/>
                  <a:pt x="226896" y="289896"/>
                </a:cubicBezTo>
                <a:cubicBezTo>
                  <a:pt x="256675" y="289896"/>
                  <a:pt x="281806" y="266671"/>
                  <a:pt x="284130" y="237026"/>
                </a:cubicBezTo>
                <a:cubicBezTo>
                  <a:pt x="284443" y="232929"/>
                  <a:pt x="288018" y="229861"/>
                  <a:pt x="292130" y="230173"/>
                </a:cubicBezTo>
                <a:cubicBezTo>
                  <a:pt x="296227" y="230486"/>
                  <a:pt x="299296" y="234076"/>
                  <a:pt x="298983" y="238173"/>
                </a:cubicBezTo>
                <a:cubicBezTo>
                  <a:pt x="296063" y="275520"/>
                  <a:pt x="264407" y="304778"/>
                  <a:pt x="226896" y="304778"/>
                </a:cubicBezTo>
                <a:close/>
                <a:moveTo>
                  <a:pt x="582919" y="238173"/>
                </a:moveTo>
                <a:cubicBezTo>
                  <a:pt x="580000" y="275520"/>
                  <a:pt x="548343" y="304778"/>
                  <a:pt x="510848" y="304778"/>
                </a:cubicBezTo>
                <a:cubicBezTo>
                  <a:pt x="473352" y="304778"/>
                  <a:pt x="441696" y="275520"/>
                  <a:pt x="438776" y="238173"/>
                </a:cubicBezTo>
                <a:cubicBezTo>
                  <a:pt x="438463" y="234076"/>
                  <a:pt x="441517" y="230486"/>
                  <a:pt x="445629" y="230173"/>
                </a:cubicBezTo>
                <a:cubicBezTo>
                  <a:pt x="449696" y="229861"/>
                  <a:pt x="453316" y="232915"/>
                  <a:pt x="453628" y="237026"/>
                </a:cubicBezTo>
                <a:cubicBezTo>
                  <a:pt x="455937" y="266671"/>
                  <a:pt x="481069" y="289896"/>
                  <a:pt x="510848" y="289896"/>
                </a:cubicBezTo>
                <a:cubicBezTo>
                  <a:pt x="540627" y="289896"/>
                  <a:pt x="565758" y="266671"/>
                  <a:pt x="568067" y="237026"/>
                </a:cubicBezTo>
                <a:cubicBezTo>
                  <a:pt x="568395" y="232929"/>
                  <a:pt x="571970" y="229861"/>
                  <a:pt x="576067" y="230173"/>
                </a:cubicBezTo>
                <a:cubicBezTo>
                  <a:pt x="580178" y="230486"/>
                  <a:pt x="583247" y="234076"/>
                  <a:pt x="582919" y="23817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0" name="Google Shape;2160;p36"/>
          <p:cNvSpPr/>
          <p:nvPr/>
        </p:nvSpPr>
        <p:spPr>
          <a:xfrm>
            <a:off x="4000939" y="1503358"/>
            <a:ext cx="364395" cy="364395"/>
          </a:xfrm>
          <a:custGeom>
            <a:rect b="b" l="l" r="r" t="t"/>
            <a:pathLst>
              <a:path extrusionOk="0" h="728790" w="728790">
                <a:moveTo>
                  <a:pt x="728791" y="364395"/>
                </a:moveTo>
                <a:cubicBezTo>
                  <a:pt x="728791" y="565639"/>
                  <a:pt x="565654" y="728791"/>
                  <a:pt x="364395" y="728791"/>
                </a:cubicBezTo>
                <a:cubicBezTo>
                  <a:pt x="163137" y="728791"/>
                  <a:pt x="0" y="565639"/>
                  <a:pt x="0" y="364395"/>
                </a:cubicBezTo>
                <a:cubicBezTo>
                  <a:pt x="0" y="163152"/>
                  <a:pt x="163137" y="0"/>
                  <a:pt x="364395" y="0"/>
                </a:cubicBezTo>
                <a:cubicBezTo>
                  <a:pt x="565654" y="0"/>
                  <a:pt x="728791" y="163137"/>
                  <a:pt x="728791" y="3643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1" name="Google Shape;2161;p36"/>
          <p:cNvSpPr/>
          <p:nvPr/>
        </p:nvSpPr>
        <p:spPr>
          <a:xfrm>
            <a:off x="3997214" y="1499634"/>
            <a:ext cx="371843" cy="371843"/>
          </a:xfrm>
          <a:custGeom>
            <a:rect b="b" l="l" r="r" t="t"/>
            <a:pathLst>
              <a:path extrusionOk="0" h="743687" w="743687">
                <a:moveTo>
                  <a:pt x="634776" y="108912"/>
                </a:moveTo>
                <a:cubicBezTo>
                  <a:pt x="564537" y="38673"/>
                  <a:pt x="471162" y="0"/>
                  <a:pt x="371844" y="0"/>
                </a:cubicBezTo>
                <a:cubicBezTo>
                  <a:pt x="272526" y="0"/>
                  <a:pt x="179136" y="38673"/>
                  <a:pt x="108912" y="108912"/>
                </a:cubicBezTo>
                <a:cubicBezTo>
                  <a:pt x="38673" y="179136"/>
                  <a:pt x="0" y="272526"/>
                  <a:pt x="0" y="371844"/>
                </a:cubicBezTo>
                <a:cubicBezTo>
                  <a:pt x="0" y="471162"/>
                  <a:pt x="38673" y="564551"/>
                  <a:pt x="108912" y="634776"/>
                </a:cubicBezTo>
                <a:cubicBezTo>
                  <a:pt x="179136" y="705000"/>
                  <a:pt x="272526" y="743688"/>
                  <a:pt x="371844" y="743688"/>
                </a:cubicBezTo>
                <a:cubicBezTo>
                  <a:pt x="471162" y="743688"/>
                  <a:pt x="564551" y="705015"/>
                  <a:pt x="634776" y="634776"/>
                </a:cubicBezTo>
                <a:cubicBezTo>
                  <a:pt x="705000" y="564537"/>
                  <a:pt x="743688" y="471162"/>
                  <a:pt x="743688" y="371844"/>
                </a:cubicBezTo>
                <a:cubicBezTo>
                  <a:pt x="743688" y="272526"/>
                  <a:pt x="705000" y="179136"/>
                  <a:pt x="634776" y="108912"/>
                </a:cubicBezTo>
                <a:close/>
                <a:moveTo>
                  <a:pt x="624244" y="624244"/>
                </a:moveTo>
                <a:cubicBezTo>
                  <a:pt x="556820" y="691667"/>
                  <a:pt x="467185" y="728791"/>
                  <a:pt x="371844" y="728791"/>
                </a:cubicBezTo>
                <a:cubicBezTo>
                  <a:pt x="276503" y="728791"/>
                  <a:pt x="186868" y="691667"/>
                  <a:pt x="119444" y="624244"/>
                </a:cubicBezTo>
                <a:cubicBezTo>
                  <a:pt x="52020" y="556820"/>
                  <a:pt x="14897" y="467185"/>
                  <a:pt x="14897" y="371844"/>
                </a:cubicBezTo>
                <a:cubicBezTo>
                  <a:pt x="14897" y="276503"/>
                  <a:pt x="52020" y="186868"/>
                  <a:pt x="119444" y="119444"/>
                </a:cubicBezTo>
                <a:cubicBezTo>
                  <a:pt x="186868" y="52020"/>
                  <a:pt x="276503" y="14897"/>
                  <a:pt x="371844" y="14897"/>
                </a:cubicBezTo>
                <a:cubicBezTo>
                  <a:pt x="467185" y="14897"/>
                  <a:pt x="556820" y="52020"/>
                  <a:pt x="624244" y="119444"/>
                </a:cubicBezTo>
                <a:cubicBezTo>
                  <a:pt x="691667" y="186868"/>
                  <a:pt x="728791" y="276503"/>
                  <a:pt x="728791" y="371844"/>
                </a:cubicBezTo>
                <a:cubicBezTo>
                  <a:pt x="728791" y="467185"/>
                  <a:pt x="691653" y="556820"/>
                  <a:pt x="624244" y="624244"/>
                </a:cubicBezTo>
                <a:close/>
                <a:moveTo>
                  <a:pt x="560365" y="459677"/>
                </a:moveTo>
                <a:cubicBezTo>
                  <a:pt x="545885" y="497381"/>
                  <a:pt x="520665" y="529588"/>
                  <a:pt x="487445" y="552827"/>
                </a:cubicBezTo>
                <a:cubicBezTo>
                  <a:pt x="453450" y="576603"/>
                  <a:pt x="413481" y="589176"/>
                  <a:pt x="371844" y="589176"/>
                </a:cubicBezTo>
                <a:cubicBezTo>
                  <a:pt x="330207" y="589176"/>
                  <a:pt x="290238" y="576603"/>
                  <a:pt x="256243" y="552827"/>
                </a:cubicBezTo>
                <a:cubicBezTo>
                  <a:pt x="223023" y="529588"/>
                  <a:pt x="197802" y="497381"/>
                  <a:pt x="183322" y="459677"/>
                </a:cubicBezTo>
                <a:cubicBezTo>
                  <a:pt x="181848" y="455833"/>
                  <a:pt x="183769" y="451528"/>
                  <a:pt x="187598" y="450053"/>
                </a:cubicBezTo>
                <a:cubicBezTo>
                  <a:pt x="191441" y="448578"/>
                  <a:pt x="195746" y="450500"/>
                  <a:pt x="197221" y="454343"/>
                </a:cubicBezTo>
                <a:cubicBezTo>
                  <a:pt x="210629" y="489262"/>
                  <a:pt x="233987" y="519101"/>
                  <a:pt x="264764" y="540627"/>
                </a:cubicBezTo>
                <a:cubicBezTo>
                  <a:pt x="296242" y="562645"/>
                  <a:pt x="333261" y="574279"/>
                  <a:pt x="371829" y="574279"/>
                </a:cubicBezTo>
                <a:cubicBezTo>
                  <a:pt x="410397" y="574279"/>
                  <a:pt x="447416" y="562645"/>
                  <a:pt x="478894" y="540627"/>
                </a:cubicBezTo>
                <a:cubicBezTo>
                  <a:pt x="509671" y="519101"/>
                  <a:pt x="533029" y="489262"/>
                  <a:pt x="546437" y="454343"/>
                </a:cubicBezTo>
                <a:cubicBezTo>
                  <a:pt x="547911" y="450500"/>
                  <a:pt x="552217" y="448593"/>
                  <a:pt x="556060" y="450053"/>
                </a:cubicBezTo>
                <a:cubicBezTo>
                  <a:pt x="559918" y="451528"/>
                  <a:pt x="561840" y="455833"/>
                  <a:pt x="560365" y="459677"/>
                </a:cubicBezTo>
                <a:close/>
                <a:moveTo>
                  <a:pt x="169692" y="297910"/>
                </a:moveTo>
                <a:cubicBezTo>
                  <a:pt x="169379" y="302007"/>
                  <a:pt x="165789" y="305076"/>
                  <a:pt x="161692" y="304763"/>
                </a:cubicBezTo>
                <a:cubicBezTo>
                  <a:pt x="157595" y="304450"/>
                  <a:pt x="154527" y="300860"/>
                  <a:pt x="154839" y="296763"/>
                </a:cubicBezTo>
                <a:cubicBezTo>
                  <a:pt x="157759" y="259416"/>
                  <a:pt x="189400" y="230159"/>
                  <a:pt x="226911" y="230159"/>
                </a:cubicBezTo>
                <a:cubicBezTo>
                  <a:pt x="264422" y="230159"/>
                  <a:pt x="296078" y="259416"/>
                  <a:pt x="298983" y="296763"/>
                </a:cubicBezTo>
                <a:cubicBezTo>
                  <a:pt x="299296" y="300860"/>
                  <a:pt x="296242" y="304450"/>
                  <a:pt x="292130" y="304763"/>
                </a:cubicBezTo>
                <a:cubicBezTo>
                  <a:pt x="291936" y="304778"/>
                  <a:pt x="291743" y="304793"/>
                  <a:pt x="291549" y="304793"/>
                </a:cubicBezTo>
                <a:cubicBezTo>
                  <a:pt x="287706" y="304793"/>
                  <a:pt x="284443" y="301828"/>
                  <a:pt x="284130" y="297925"/>
                </a:cubicBezTo>
                <a:cubicBezTo>
                  <a:pt x="281821" y="268280"/>
                  <a:pt x="256675" y="245056"/>
                  <a:pt x="226896" y="245056"/>
                </a:cubicBezTo>
                <a:cubicBezTo>
                  <a:pt x="197132" y="245041"/>
                  <a:pt x="172001" y="268265"/>
                  <a:pt x="169692" y="297910"/>
                </a:cubicBezTo>
                <a:close/>
                <a:moveTo>
                  <a:pt x="582919" y="296748"/>
                </a:moveTo>
                <a:cubicBezTo>
                  <a:pt x="583232" y="300845"/>
                  <a:pt x="580178" y="304435"/>
                  <a:pt x="576067" y="304748"/>
                </a:cubicBezTo>
                <a:cubicBezTo>
                  <a:pt x="575873" y="304763"/>
                  <a:pt x="575679" y="304778"/>
                  <a:pt x="575486" y="304778"/>
                </a:cubicBezTo>
                <a:cubicBezTo>
                  <a:pt x="571642" y="304778"/>
                  <a:pt x="568380" y="301813"/>
                  <a:pt x="568067" y="297910"/>
                </a:cubicBezTo>
                <a:cubicBezTo>
                  <a:pt x="565758" y="268265"/>
                  <a:pt x="540627" y="245041"/>
                  <a:pt x="510848" y="245041"/>
                </a:cubicBezTo>
                <a:cubicBezTo>
                  <a:pt x="481084" y="245041"/>
                  <a:pt x="455952" y="268265"/>
                  <a:pt x="453628" y="297910"/>
                </a:cubicBezTo>
                <a:cubicBezTo>
                  <a:pt x="453301" y="302007"/>
                  <a:pt x="449725" y="305076"/>
                  <a:pt x="445629" y="304763"/>
                </a:cubicBezTo>
                <a:cubicBezTo>
                  <a:pt x="441532" y="304450"/>
                  <a:pt x="438463" y="300860"/>
                  <a:pt x="438776" y="296763"/>
                </a:cubicBezTo>
                <a:cubicBezTo>
                  <a:pt x="441696" y="259416"/>
                  <a:pt x="473337" y="230159"/>
                  <a:pt x="510848" y="230159"/>
                </a:cubicBezTo>
                <a:cubicBezTo>
                  <a:pt x="548358" y="230144"/>
                  <a:pt x="580015" y="259401"/>
                  <a:pt x="582919" y="29674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2" name="Google Shape;2162;p36"/>
          <p:cNvSpPr/>
          <p:nvPr/>
        </p:nvSpPr>
        <p:spPr>
          <a:xfrm>
            <a:off x="8224723" y="708446"/>
            <a:ext cx="301309" cy="415826"/>
          </a:xfrm>
          <a:custGeom>
            <a:rect b="b" l="l" r="r" t="t"/>
            <a:pathLst>
              <a:path extrusionOk="0" h="831651" w="602618">
                <a:moveTo>
                  <a:pt x="599432" y="729632"/>
                </a:moveTo>
                <a:cubicBezTo>
                  <a:pt x="596056" y="734540"/>
                  <a:pt x="590468" y="737486"/>
                  <a:pt x="584497" y="737486"/>
                </a:cubicBezTo>
                <a:lnTo>
                  <a:pt x="403394" y="737486"/>
                </a:lnTo>
                <a:cubicBezTo>
                  <a:pt x="399153" y="790118"/>
                  <a:pt x="355013" y="831652"/>
                  <a:pt x="301326" y="831652"/>
                </a:cubicBezTo>
                <a:cubicBezTo>
                  <a:pt x="247622" y="831652"/>
                  <a:pt x="203465" y="790118"/>
                  <a:pt x="199224" y="737486"/>
                </a:cubicBezTo>
                <a:lnTo>
                  <a:pt x="18121" y="737486"/>
                </a:lnTo>
                <a:cubicBezTo>
                  <a:pt x="12151" y="737486"/>
                  <a:pt x="6562" y="734540"/>
                  <a:pt x="3186" y="729632"/>
                </a:cubicBezTo>
                <a:cubicBezTo>
                  <a:pt x="-190" y="724706"/>
                  <a:pt x="-939" y="718450"/>
                  <a:pt x="1207" y="712875"/>
                </a:cubicBezTo>
                <a:cubicBezTo>
                  <a:pt x="8026" y="695104"/>
                  <a:pt x="19086" y="663038"/>
                  <a:pt x="28915" y="619891"/>
                </a:cubicBezTo>
                <a:cubicBezTo>
                  <a:pt x="28982" y="619491"/>
                  <a:pt x="29065" y="619109"/>
                  <a:pt x="29181" y="618726"/>
                </a:cubicBezTo>
                <a:cubicBezTo>
                  <a:pt x="40192" y="570037"/>
                  <a:pt x="49588" y="507388"/>
                  <a:pt x="49605" y="435353"/>
                </a:cubicBezTo>
                <a:cubicBezTo>
                  <a:pt x="49605" y="435336"/>
                  <a:pt x="49588" y="435320"/>
                  <a:pt x="49588" y="435303"/>
                </a:cubicBezTo>
                <a:lnTo>
                  <a:pt x="49588" y="348093"/>
                </a:lnTo>
                <a:cubicBezTo>
                  <a:pt x="49588" y="221811"/>
                  <a:pt x="142975" y="116963"/>
                  <a:pt x="264287" y="98991"/>
                </a:cubicBezTo>
                <a:cubicBezTo>
                  <a:pt x="252412" y="88641"/>
                  <a:pt x="244894" y="73416"/>
                  <a:pt x="244894" y="56460"/>
                </a:cubicBezTo>
                <a:cubicBezTo>
                  <a:pt x="244894" y="25326"/>
                  <a:pt x="270191" y="0"/>
                  <a:pt x="301309" y="0"/>
                </a:cubicBezTo>
                <a:cubicBezTo>
                  <a:pt x="332427" y="0"/>
                  <a:pt x="357724" y="25326"/>
                  <a:pt x="357724" y="56460"/>
                </a:cubicBezTo>
                <a:cubicBezTo>
                  <a:pt x="357724" y="73399"/>
                  <a:pt x="350223" y="88608"/>
                  <a:pt x="338364" y="98958"/>
                </a:cubicBezTo>
                <a:cubicBezTo>
                  <a:pt x="391536" y="106762"/>
                  <a:pt x="440599" y="131323"/>
                  <a:pt x="479301" y="170028"/>
                </a:cubicBezTo>
                <a:cubicBezTo>
                  <a:pt x="526851" y="217568"/>
                  <a:pt x="553030" y="280817"/>
                  <a:pt x="553030" y="348093"/>
                </a:cubicBezTo>
                <a:lnTo>
                  <a:pt x="553030" y="435303"/>
                </a:lnTo>
                <a:cubicBezTo>
                  <a:pt x="553030" y="435320"/>
                  <a:pt x="553013" y="435336"/>
                  <a:pt x="553013" y="435353"/>
                </a:cubicBezTo>
                <a:cubicBezTo>
                  <a:pt x="553030" y="572084"/>
                  <a:pt x="586858" y="674986"/>
                  <a:pt x="601411" y="712875"/>
                </a:cubicBezTo>
                <a:cubicBezTo>
                  <a:pt x="603557" y="718450"/>
                  <a:pt x="602808" y="724706"/>
                  <a:pt x="599432" y="72963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3" name="Google Shape;2163;p36"/>
          <p:cNvSpPr/>
          <p:nvPr/>
        </p:nvSpPr>
        <p:spPr>
          <a:xfrm>
            <a:off x="8233036" y="716767"/>
            <a:ext cx="284685" cy="399185"/>
          </a:xfrm>
          <a:custGeom>
            <a:rect b="b" l="l" r="r" t="t"/>
            <a:pathLst>
              <a:path extrusionOk="0" h="798371" w="569370">
                <a:moveTo>
                  <a:pt x="284683" y="720846"/>
                </a:moveTo>
                <a:lnTo>
                  <a:pt x="370104" y="720846"/>
                </a:lnTo>
                <a:cubicBezTo>
                  <a:pt x="365912" y="764293"/>
                  <a:pt x="329206" y="798372"/>
                  <a:pt x="284700" y="798372"/>
                </a:cubicBezTo>
                <a:cubicBezTo>
                  <a:pt x="240177" y="798372"/>
                  <a:pt x="203454" y="764293"/>
                  <a:pt x="199263" y="720846"/>
                </a:cubicBezTo>
                <a:lnTo>
                  <a:pt x="284683" y="720846"/>
                </a:lnTo>
                <a:close/>
                <a:moveTo>
                  <a:pt x="569268" y="702209"/>
                </a:moveTo>
                <a:cubicBezTo>
                  <a:pt x="562582" y="684803"/>
                  <a:pt x="551938" y="654019"/>
                  <a:pt x="542225" y="612769"/>
                </a:cubicBezTo>
                <a:lnTo>
                  <a:pt x="27142" y="612769"/>
                </a:lnTo>
                <a:cubicBezTo>
                  <a:pt x="17429" y="654019"/>
                  <a:pt x="6784" y="684803"/>
                  <a:pt x="115" y="702209"/>
                </a:cubicBezTo>
                <a:cubicBezTo>
                  <a:pt x="-85" y="702691"/>
                  <a:pt x="-18" y="703141"/>
                  <a:pt x="265" y="703557"/>
                </a:cubicBezTo>
                <a:cubicBezTo>
                  <a:pt x="564" y="703989"/>
                  <a:pt x="963" y="704206"/>
                  <a:pt x="1495" y="704206"/>
                </a:cubicBezTo>
                <a:lnTo>
                  <a:pt x="190548" y="704206"/>
                </a:lnTo>
                <a:lnTo>
                  <a:pt x="284683" y="704206"/>
                </a:lnTo>
                <a:lnTo>
                  <a:pt x="378819" y="704206"/>
                </a:lnTo>
                <a:lnTo>
                  <a:pt x="567871" y="704206"/>
                </a:lnTo>
                <a:cubicBezTo>
                  <a:pt x="568403" y="704206"/>
                  <a:pt x="568802" y="703989"/>
                  <a:pt x="569102" y="703557"/>
                </a:cubicBezTo>
                <a:cubicBezTo>
                  <a:pt x="569384" y="703141"/>
                  <a:pt x="569451" y="702691"/>
                  <a:pt x="569268" y="702209"/>
                </a:cubicBezTo>
                <a:close/>
                <a:moveTo>
                  <a:pt x="284683" y="79622"/>
                </a:moveTo>
                <a:cubicBezTo>
                  <a:pt x="306620" y="79622"/>
                  <a:pt x="324466" y="61768"/>
                  <a:pt x="324466" y="39820"/>
                </a:cubicBezTo>
                <a:cubicBezTo>
                  <a:pt x="324466" y="17871"/>
                  <a:pt x="306620" y="0"/>
                  <a:pt x="284683" y="0"/>
                </a:cubicBezTo>
                <a:cubicBezTo>
                  <a:pt x="262746" y="0"/>
                  <a:pt x="244900" y="17871"/>
                  <a:pt x="244900" y="39820"/>
                </a:cubicBezTo>
                <a:cubicBezTo>
                  <a:pt x="244900" y="61768"/>
                  <a:pt x="262746" y="79622"/>
                  <a:pt x="284683" y="79622"/>
                </a:cubicBezTo>
                <a:close/>
                <a:moveTo>
                  <a:pt x="538483" y="596129"/>
                </a:moveTo>
                <a:cubicBezTo>
                  <a:pt x="528171" y="547873"/>
                  <a:pt x="519755" y="487436"/>
                  <a:pt x="519755" y="418663"/>
                </a:cubicBezTo>
                <a:cubicBezTo>
                  <a:pt x="519755" y="418646"/>
                  <a:pt x="519772" y="418630"/>
                  <a:pt x="519772" y="418613"/>
                </a:cubicBezTo>
                <a:lnTo>
                  <a:pt x="519772" y="331453"/>
                </a:lnTo>
                <a:cubicBezTo>
                  <a:pt x="519772" y="268620"/>
                  <a:pt x="495323" y="209564"/>
                  <a:pt x="450917" y="165152"/>
                </a:cubicBezTo>
                <a:cubicBezTo>
                  <a:pt x="406494" y="120740"/>
                  <a:pt x="347468" y="96263"/>
                  <a:pt x="284683" y="96263"/>
                </a:cubicBezTo>
                <a:cubicBezTo>
                  <a:pt x="155056" y="96263"/>
                  <a:pt x="49594" y="201777"/>
                  <a:pt x="49594" y="331453"/>
                </a:cubicBezTo>
                <a:lnTo>
                  <a:pt x="49594" y="418613"/>
                </a:lnTo>
                <a:cubicBezTo>
                  <a:pt x="49594" y="418630"/>
                  <a:pt x="49611" y="418646"/>
                  <a:pt x="49611" y="418663"/>
                </a:cubicBezTo>
                <a:cubicBezTo>
                  <a:pt x="49611" y="487436"/>
                  <a:pt x="41195" y="547873"/>
                  <a:pt x="30884" y="596129"/>
                </a:cubicBezTo>
                <a:lnTo>
                  <a:pt x="538483" y="59612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4" name="Google Shape;2164;p36"/>
          <p:cNvSpPr/>
          <p:nvPr/>
        </p:nvSpPr>
        <p:spPr>
          <a:xfrm>
            <a:off x="8224723" y="708446"/>
            <a:ext cx="301309" cy="415826"/>
          </a:xfrm>
          <a:custGeom>
            <a:rect b="b" l="l" r="r" t="t"/>
            <a:pathLst>
              <a:path extrusionOk="0" h="831651" w="602618">
                <a:moveTo>
                  <a:pt x="601411" y="712875"/>
                </a:moveTo>
                <a:cubicBezTo>
                  <a:pt x="586858" y="674986"/>
                  <a:pt x="553030" y="572084"/>
                  <a:pt x="553013" y="435353"/>
                </a:cubicBezTo>
                <a:cubicBezTo>
                  <a:pt x="553013" y="435336"/>
                  <a:pt x="553030" y="435320"/>
                  <a:pt x="553030" y="435303"/>
                </a:cubicBezTo>
                <a:lnTo>
                  <a:pt x="553030" y="348093"/>
                </a:lnTo>
                <a:cubicBezTo>
                  <a:pt x="553030" y="280817"/>
                  <a:pt x="526851" y="217568"/>
                  <a:pt x="479301" y="170028"/>
                </a:cubicBezTo>
                <a:cubicBezTo>
                  <a:pt x="440599" y="131323"/>
                  <a:pt x="391536" y="106762"/>
                  <a:pt x="338364" y="98958"/>
                </a:cubicBezTo>
                <a:cubicBezTo>
                  <a:pt x="350223" y="88608"/>
                  <a:pt x="357724" y="73399"/>
                  <a:pt x="357724" y="56460"/>
                </a:cubicBezTo>
                <a:cubicBezTo>
                  <a:pt x="357724" y="25326"/>
                  <a:pt x="332427" y="0"/>
                  <a:pt x="301309" y="0"/>
                </a:cubicBezTo>
                <a:cubicBezTo>
                  <a:pt x="270191" y="0"/>
                  <a:pt x="244894" y="25326"/>
                  <a:pt x="244894" y="56460"/>
                </a:cubicBezTo>
                <a:cubicBezTo>
                  <a:pt x="244894" y="73416"/>
                  <a:pt x="252412" y="88641"/>
                  <a:pt x="264287" y="98991"/>
                </a:cubicBezTo>
                <a:cubicBezTo>
                  <a:pt x="142975" y="116963"/>
                  <a:pt x="49588" y="221811"/>
                  <a:pt x="49588" y="348093"/>
                </a:cubicBezTo>
                <a:lnTo>
                  <a:pt x="49588" y="435303"/>
                </a:lnTo>
                <a:cubicBezTo>
                  <a:pt x="49588" y="435320"/>
                  <a:pt x="49605" y="435336"/>
                  <a:pt x="49605" y="435353"/>
                </a:cubicBezTo>
                <a:cubicBezTo>
                  <a:pt x="49588" y="507388"/>
                  <a:pt x="40192" y="570037"/>
                  <a:pt x="29181" y="618726"/>
                </a:cubicBezTo>
                <a:cubicBezTo>
                  <a:pt x="29065" y="619109"/>
                  <a:pt x="28982" y="619491"/>
                  <a:pt x="28915" y="619891"/>
                </a:cubicBezTo>
                <a:cubicBezTo>
                  <a:pt x="19086" y="663038"/>
                  <a:pt x="8026" y="695104"/>
                  <a:pt x="1207" y="712875"/>
                </a:cubicBezTo>
                <a:cubicBezTo>
                  <a:pt x="-939" y="718450"/>
                  <a:pt x="-190" y="724706"/>
                  <a:pt x="3186" y="729632"/>
                </a:cubicBezTo>
                <a:cubicBezTo>
                  <a:pt x="6562" y="734540"/>
                  <a:pt x="12151" y="737486"/>
                  <a:pt x="18121" y="737486"/>
                </a:cubicBezTo>
                <a:lnTo>
                  <a:pt x="199224" y="737486"/>
                </a:lnTo>
                <a:cubicBezTo>
                  <a:pt x="203465" y="790118"/>
                  <a:pt x="247622" y="831652"/>
                  <a:pt x="301326" y="831652"/>
                </a:cubicBezTo>
                <a:cubicBezTo>
                  <a:pt x="355013" y="831652"/>
                  <a:pt x="399153" y="790118"/>
                  <a:pt x="403394" y="737486"/>
                </a:cubicBezTo>
                <a:lnTo>
                  <a:pt x="584497" y="737486"/>
                </a:lnTo>
                <a:cubicBezTo>
                  <a:pt x="590468" y="737486"/>
                  <a:pt x="596056" y="734540"/>
                  <a:pt x="599432" y="729632"/>
                </a:cubicBezTo>
                <a:cubicBezTo>
                  <a:pt x="602808" y="724706"/>
                  <a:pt x="603557" y="718450"/>
                  <a:pt x="601411" y="712875"/>
                </a:cubicBezTo>
                <a:close/>
                <a:moveTo>
                  <a:pt x="261526" y="56460"/>
                </a:moveTo>
                <a:cubicBezTo>
                  <a:pt x="261526" y="34511"/>
                  <a:pt x="279372" y="16640"/>
                  <a:pt x="301309" y="16640"/>
                </a:cubicBezTo>
                <a:cubicBezTo>
                  <a:pt x="323246" y="16640"/>
                  <a:pt x="341092" y="34511"/>
                  <a:pt x="341092" y="56460"/>
                </a:cubicBezTo>
                <a:cubicBezTo>
                  <a:pt x="341092" y="78408"/>
                  <a:pt x="323246" y="96263"/>
                  <a:pt x="301309" y="96263"/>
                </a:cubicBezTo>
                <a:cubicBezTo>
                  <a:pt x="279372" y="96263"/>
                  <a:pt x="261526" y="78408"/>
                  <a:pt x="261526" y="56460"/>
                </a:cubicBezTo>
                <a:close/>
                <a:moveTo>
                  <a:pt x="66237" y="435303"/>
                </a:moveTo>
                <a:cubicBezTo>
                  <a:pt x="66237" y="435286"/>
                  <a:pt x="66220" y="435270"/>
                  <a:pt x="66220" y="435253"/>
                </a:cubicBezTo>
                <a:lnTo>
                  <a:pt x="66220" y="348093"/>
                </a:lnTo>
                <a:cubicBezTo>
                  <a:pt x="66220" y="218417"/>
                  <a:pt x="171682" y="112903"/>
                  <a:pt x="301309" y="112903"/>
                </a:cubicBezTo>
                <a:cubicBezTo>
                  <a:pt x="364094" y="112903"/>
                  <a:pt x="423119" y="137380"/>
                  <a:pt x="467543" y="181792"/>
                </a:cubicBezTo>
                <a:cubicBezTo>
                  <a:pt x="511949" y="226204"/>
                  <a:pt x="536398" y="285260"/>
                  <a:pt x="536398" y="348093"/>
                </a:cubicBezTo>
                <a:lnTo>
                  <a:pt x="536398" y="435253"/>
                </a:lnTo>
                <a:cubicBezTo>
                  <a:pt x="536398" y="435270"/>
                  <a:pt x="536381" y="435286"/>
                  <a:pt x="536381" y="435303"/>
                </a:cubicBezTo>
                <a:cubicBezTo>
                  <a:pt x="536381" y="504076"/>
                  <a:pt x="544797" y="564513"/>
                  <a:pt x="555109" y="612769"/>
                </a:cubicBezTo>
                <a:lnTo>
                  <a:pt x="47509" y="612769"/>
                </a:lnTo>
                <a:cubicBezTo>
                  <a:pt x="57821" y="564513"/>
                  <a:pt x="66237" y="504076"/>
                  <a:pt x="66237" y="435303"/>
                </a:cubicBezTo>
                <a:close/>
                <a:moveTo>
                  <a:pt x="301326" y="815012"/>
                </a:moveTo>
                <a:cubicBezTo>
                  <a:pt x="256803" y="815012"/>
                  <a:pt x="220080" y="780933"/>
                  <a:pt x="215889" y="737486"/>
                </a:cubicBezTo>
                <a:lnTo>
                  <a:pt x="301309" y="737486"/>
                </a:lnTo>
                <a:lnTo>
                  <a:pt x="386729" y="737486"/>
                </a:lnTo>
                <a:cubicBezTo>
                  <a:pt x="382538" y="780933"/>
                  <a:pt x="345832" y="815012"/>
                  <a:pt x="301326" y="815012"/>
                </a:cubicBezTo>
                <a:close/>
                <a:moveTo>
                  <a:pt x="585727" y="720197"/>
                </a:moveTo>
                <a:cubicBezTo>
                  <a:pt x="585428" y="720629"/>
                  <a:pt x="585029" y="720846"/>
                  <a:pt x="584497" y="720846"/>
                </a:cubicBezTo>
                <a:lnTo>
                  <a:pt x="395444" y="720846"/>
                </a:lnTo>
                <a:lnTo>
                  <a:pt x="301309" y="720846"/>
                </a:lnTo>
                <a:lnTo>
                  <a:pt x="207174" y="720846"/>
                </a:lnTo>
                <a:lnTo>
                  <a:pt x="18121" y="720846"/>
                </a:lnTo>
                <a:cubicBezTo>
                  <a:pt x="17589" y="720846"/>
                  <a:pt x="17190" y="720629"/>
                  <a:pt x="16891" y="720197"/>
                </a:cubicBezTo>
                <a:cubicBezTo>
                  <a:pt x="16608" y="719781"/>
                  <a:pt x="16541" y="719331"/>
                  <a:pt x="16741" y="718849"/>
                </a:cubicBezTo>
                <a:cubicBezTo>
                  <a:pt x="23410" y="701443"/>
                  <a:pt x="34054" y="670659"/>
                  <a:pt x="43767" y="629409"/>
                </a:cubicBezTo>
                <a:lnTo>
                  <a:pt x="558851" y="629409"/>
                </a:lnTo>
                <a:cubicBezTo>
                  <a:pt x="568564" y="670659"/>
                  <a:pt x="579208" y="701443"/>
                  <a:pt x="585894" y="718849"/>
                </a:cubicBezTo>
                <a:cubicBezTo>
                  <a:pt x="586077" y="719331"/>
                  <a:pt x="586010" y="719781"/>
                  <a:pt x="585727" y="72019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5" name="Google Shape;2165;p36"/>
          <p:cNvSpPr/>
          <p:nvPr/>
        </p:nvSpPr>
        <p:spPr>
          <a:xfrm>
            <a:off x="7508472" y="1477475"/>
            <a:ext cx="413490" cy="415625"/>
          </a:xfrm>
          <a:custGeom>
            <a:rect b="b" l="l" r="r" t="t"/>
            <a:pathLst>
              <a:path extrusionOk="0" h="831251" w="826980">
                <a:moveTo>
                  <a:pt x="826980" y="205969"/>
                </a:moveTo>
                <a:lnTo>
                  <a:pt x="826980" y="308821"/>
                </a:lnTo>
                <a:cubicBezTo>
                  <a:pt x="826980" y="328906"/>
                  <a:pt x="810631" y="345246"/>
                  <a:pt x="790535" y="345246"/>
                </a:cubicBezTo>
                <a:lnTo>
                  <a:pt x="778498" y="345246"/>
                </a:lnTo>
                <a:lnTo>
                  <a:pt x="778498" y="789968"/>
                </a:lnTo>
                <a:cubicBezTo>
                  <a:pt x="778498" y="812731"/>
                  <a:pt x="759967" y="831251"/>
                  <a:pt x="737191" y="831251"/>
                </a:cubicBezTo>
                <a:lnTo>
                  <a:pt x="481827" y="831251"/>
                </a:lnTo>
                <a:lnTo>
                  <a:pt x="345170" y="831251"/>
                </a:lnTo>
                <a:lnTo>
                  <a:pt x="89806" y="831251"/>
                </a:lnTo>
                <a:cubicBezTo>
                  <a:pt x="67013" y="831251"/>
                  <a:pt x="48482" y="812731"/>
                  <a:pt x="48482" y="789968"/>
                </a:cubicBezTo>
                <a:lnTo>
                  <a:pt x="48482" y="345246"/>
                </a:lnTo>
                <a:lnTo>
                  <a:pt x="36445" y="345246"/>
                </a:lnTo>
                <a:cubicBezTo>
                  <a:pt x="16349" y="345246"/>
                  <a:pt x="0" y="328906"/>
                  <a:pt x="0" y="308821"/>
                </a:cubicBezTo>
                <a:lnTo>
                  <a:pt x="0" y="205969"/>
                </a:lnTo>
                <a:cubicBezTo>
                  <a:pt x="0" y="185885"/>
                  <a:pt x="16349" y="169544"/>
                  <a:pt x="36445" y="169544"/>
                </a:cubicBezTo>
                <a:lnTo>
                  <a:pt x="211761" y="169544"/>
                </a:lnTo>
                <a:cubicBezTo>
                  <a:pt x="204934" y="163654"/>
                  <a:pt x="198941" y="157048"/>
                  <a:pt x="193780" y="149793"/>
                </a:cubicBezTo>
                <a:cubicBezTo>
                  <a:pt x="173984" y="121904"/>
                  <a:pt x="167707" y="81635"/>
                  <a:pt x="178512" y="51866"/>
                </a:cubicBezTo>
                <a:cubicBezTo>
                  <a:pt x="193330" y="10982"/>
                  <a:pt x="232372" y="-1548"/>
                  <a:pt x="261292" y="149"/>
                </a:cubicBezTo>
                <a:cubicBezTo>
                  <a:pt x="298553" y="2312"/>
                  <a:pt x="335414" y="22613"/>
                  <a:pt x="362402" y="55860"/>
                </a:cubicBezTo>
                <a:cubicBezTo>
                  <a:pt x="381449" y="79339"/>
                  <a:pt x="403459" y="116995"/>
                  <a:pt x="413498" y="157730"/>
                </a:cubicBezTo>
                <a:cubicBezTo>
                  <a:pt x="423521" y="116995"/>
                  <a:pt x="445548" y="79339"/>
                  <a:pt x="464578" y="55860"/>
                </a:cubicBezTo>
                <a:cubicBezTo>
                  <a:pt x="491583" y="22613"/>
                  <a:pt x="528428" y="2312"/>
                  <a:pt x="565705" y="149"/>
                </a:cubicBezTo>
                <a:cubicBezTo>
                  <a:pt x="594625" y="-1548"/>
                  <a:pt x="633650" y="10982"/>
                  <a:pt x="648468" y="51866"/>
                </a:cubicBezTo>
                <a:cubicBezTo>
                  <a:pt x="659273" y="81635"/>
                  <a:pt x="652997" y="121904"/>
                  <a:pt x="633201" y="149793"/>
                </a:cubicBezTo>
                <a:cubicBezTo>
                  <a:pt x="628056" y="157048"/>
                  <a:pt x="622046" y="163637"/>
                  <a:pt x="615236" y="169544"/>
                </a:cubicBezTo>
                <a:lnTo>
                  <a:pt x="790535" y="169544"/>
                </a:lnTo>
                <a:cubicBezTo>
                  <a:pt x="810631" y="169544"/>
                  <a:pt x="826980" y="185885"/>
                  <a:pt x="826980" y="20596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6" name="Google Shape;2166;p36"/>
          <p:cNvSpPr/>
          <p:nvPr/>
        </p:nvSpPr>
        <p:spPr>
          <a:xfrm>
            <a:off x="7516796" y="1485792"/>
            <a:ext cx="396840" cy="398988"/>
          </a:xfrm>
          <a:custGeom>
            <a:rect b="b" l="l" r="r" t="t"/>
            <a:pathLst>
              <a:path extrusionOk="0" h="797977" w="793681">
                <a:moveTo>
                  <a:pt x="48482" y="328613"/>
                </a:moveTo>
                <a:lnTo>
                  <a:pt x="328521" y="328613"/>
                </a:lnTo>
                <a:lnTo>
                  <a:pt x="328521" y="797978"/>
                </a:lnTo>
                <a:lnTo>
                  <a:pt x="73156" y="797978"/>
                </a:lnTo>
                <a:cubicBezTo>
                  <a:pt x="59554" y="797978"/>
                  <a:pt x="48482" y="786929"/>
                  <a:pt x="48482" y="773334"/>
                </a:cubicBezTo>
                <a:lnTo>
                  <a:pt x="48482" y="328613"/>
                </a:lnTo>
                <a:close/>
                <a:moveTo>
                  <a:pt x="345170" y="797978"/>
                </a:moveTo>
                <a:lnTo>
                  <a:pt x="448528" y="797978"/>
                </a:lnTo>
                <a:lnTo>
                  <a:pt x="448528" y="328613"/>
                </a:lnTo>
                <a:lnTo>
                  <a:pt x="345170" y="328613"/>
                </a:lnTo>
                <a:lnTo>
                  <a:pt x="345170" y="797978"/>
                </a:lnTo>
                <a:close/>
                <a:moveTo>
                  <a:pt x="465177" y="797978"/>
                </a:moveTo>
                <a:lnTo>
                  <a:pt x="720542" y="797978"/>
                </a:lnTo>
                <a:cubicBezTo>
                  <a:pt x="734145" y="797978"/>
                  <a:pt x="745200" y="786929"/>
                  <a:pt x="745200" y="773334"/>
                </a:cubicBezTo>
                <a:lnTo>
                  <a:pt x="745200" y="328613"/>
                </a:lnTo>
                <a:lnTo>
                  <a:pt x="465177" y="328613"/>
                </a:lnTo>
                <a:lnTo>
                  <a:pt x="465177" y="797978"/>
                </a:lnTo>
                <a:close/>
                <a:moveTo>
                  <a:pt x="773886" y="169551"/>
                </a:moveTo>
                <a:lnTo>
                  <a:pt x="465177" y="169551"/>
                </a:lnTo>
                <a:lnTo>
                  <a:pt x="465177" y="311973"/>
                </a:lnTo>
                <a:lnTo>
                  <a:pt x="761849" y="311973"/>
                </a:lnTo>
                <a:lnTo>
                  <a:pt x="773886" y="311973"/>
                </a:lnTo>
                <a:cubicBezTo>
                  <a:pt x="784808" y="311973"/>
                  <a:pt x="793682" y="303103"/>
                  <a:pt x="793682" y="292188"/>
                </a:cubicBezTo>
                <a:lnTo>
                  <a:pt x="793682" y="189336"/>
                </a:lnTo>
                <a:cubicBezTo>
                  <a:pt x="793682" y="178420"/>
                  <a:pt x="784808" y="169551"/>
                  <a:pt x="773886" y="169551"/>
                </a:cubicBezTo>
                <a:close/>
                <a:moveTo>
                  <a:pt x="345170" y="311973"/>
                </a:moveTo>
                <a:lnTo>
                  <a:pt x="448528" y="311973"/>
                </a:lnTo>
                <a:lnTo>
                  <a:pt x="448528" y="169551"/>
                </a:lnTo>
                <a:lnTo>
                  <a:pt x="345170" y="169551"/>
                </a:lnTo>
                <a:lnTo>
                  <a:pt x="345170" y="311973"/>
                </a:lnTo>
                <a:close/>
                <a:moveTo>
                  <a:pt x="0" y="189336"/>
                </a:moveTo>
                <a:lnTo>
                  <a:pt x="0" y="292188"/>
                </a:lnTo>
                <a:cubicBezTo>
                  <a:pt x="0" y="303103"/>
                  <a:pt x="8891" y="311973"/>
                  <a:pt x="19796" y="311973"/>
                </a:cubicBezTo>
                <a:lnTo>
                  <a:pt x="31833" y="311973"/>
                </a:lnTo>
                <a:lnTo>
                  <a:pt x="328521" y="311973"/>
                </a:lnTo>
                <a:lnTo>
                  <a:pt x="328521" y="169551"/>
                </a:lnTo>
                <a:lnTo>
                  <a:pt x="19796" y="169551"/>
                </a:lnTo>
                <a:cubicBezTo>
                  <a:pt x="8891" y="169551"/>
                  <a:pt x="0" y="178420"/>
                  <a:pt x="0" y="189336"/>
                </a:cubicBezTo>
                <a:close/>
                <a:moveTo>
                  <a:pt x="569484" y="152911"/>
                </a:moveTo>
                <a:cubicBezTo>
                  <a:pt x="583220" y="145323"/>
                  <a:pt x="594508" y="135472"/>
                  <a:pt x="602982" y="123524"/>
                </a:cubicBezTo>
                <a:cubicBezTo>
                  <a:pt x="619798" y="99829"/>
                  <a:pt x="625226" y="65850"/>
                  <a:pt x="616169" y="40907"/>
                </a:cubicBezTo>
                <a:cubicBezTo>
                  <a:pt x="604464" y="8625"/>
                  <a:pt x="573180" y="-1226"/>
                  <a:pt x="550021" y="122"/>
                </a:cubicBezTo>
                <a:cubicBezTo>
                  <a:pt x="517406" y="2019"/>
                  <a:pt x="484923" y="20090"/>
                  <a:pt x="460865" y="49709"/>
                </a:cubicBezTo>
                <a:cubicBezTo>
                  <a:pt x="441769" y="73255"/>
                  <a:pt x="419492" y="111926"/>
                  <a:pt x="411251" y="152911"/>
                </a:cubicBezTo>
                <a:lnTo>
                  <a:pt x="465177" y="152911"/>
                </a:lnTo>
                <a:lnTo>
                  <a:pt x="569484" y="152911"/>
                </a:lnTo>
                <a:close/>
                <a:moveTo>
                  <a:pt x="332817" y="49709"/>
                </a:moveTo>
                <a:cubicBezTo>
                  <a:pt x="308775" y="20090"/>
                  <a:pt x="276276" y="2019"/>
                  <a:pt x="243677" y="122"/>
                </a:cubicBezTo>
                <a:cubicBezTo>
                  <a:pt x="220468" y="-1243"/>
                  <a:pt x="189218" y="8625"/>
                  <a:pt x="177530" y="40907"/>
                </a:cubicBezTo>
                <a:cubicBezTo>
                  <a:pt x="168473" y="65850"/>
                  <a:pt x="173884" y="99829"/>
                  <a:pt x="190716" y="123524"/>
                </a:cubicBezTo>
                <a:cubicBezTo>
                  <a:pt x="199190" y="135472"/>
                  <a:pt x="210462" y="145323"/>
                  <a:pt x="224214" y="152911"/>
                </a:cubicBezTo>
                <a:lnTo>
                  <a:pt x="328521" y="152911"/>
                </a:lnTo>
                <a:lnTo>
                  <a:pt x="382431" y="152911"/>
                </a:lnTo>
                <a:cubicBezTo>
                  <a:pt x="374190" y="111926"/>
                  <a:pt x="351913" y="73255"/>
                  <a:pt x="332817" y="4970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7" name="Google Shape;2167;p36"/>
          <p:cNvSpPr/>
          <p:nvPr/>
        </p:nvSpPr>
        <p:spPr>
          <a:xfrm>
            <a:off x="7508472" y="1477475"/>
            <a:ext cx="413490" cy="415625"/>
          </a:xfrm>
          <a:custGeom>
            <a:rect b="b" l="l" r="r" t="t"/>
            <a:pathLst>
              <a:path extrusionOk="0" h="831251" w="826980">
                <a:moveTo>
                  <a:pt x="790535" y="169544"/>
                </a:moveTo>
                <a:lnTo>
                  <a:pt x="615236" y="169544"/>
                </a:lnTo>
                <a:cubicBezTo>
                  <a:pt x="622046" y="163637"/>
                  <a:pt x="628056" y="157048"/>
                  <a:pt x="633201" y="149793"/>
                </a:cubicBezTo>
                <a:cubicBezTo>
                  <a:pt x="652997" y="121904"/>
                  <a:pt x="659273" y="81635"/>
                  <a:pt x="648468" y="51866"/>
                </a:cubicBezTo>
                <a:cubicBezTo>
                  <a:pt x="633650" y="10982"/>
                  <a:pt x="594625" y="-1548"/>
                  <a:pt x="565705" y="149"/>
                </a:cubicBezTo>
                <a:cubicBezTo>
                  <a:pt x="528428" y="2312"/>
                  <a:pt x="491583" y="22613"/>
                  <a:pt x="464578" y="55860"/>
                </a:cubicBezTo>
                <a:cubicBezTo>
                  <a:pt x="445548" y="79339"/>
                  <a:pt x="423521" y="116995"/>
                  <a:pt x="413498" y="157730"/>
                </a:cubicBezTo>
                <a:cubicBezTo>
                  <a:pt x="403459" y="116995"/>
                  <a:pt x="381449" y="79339"/>
                  <a:pt x="362402" y="55860"/>
                </a:cubicBezTo>
                <a:cubicBezTo>
                  <a:pt x="335414" y="22613"/>
                  <a:pt x="298553" y="2312"/>
                  <a:pt x="261292" y="149"/>
                </a:cubicBezTo>
                <a:cubicBezTo>
                  <a:pt x="232372" y="-1548"/>
                  <a:pt x="193330" y="10982"/>
                  <a:pt x="178512" y="51866"/>
                </a:cubicBezTo>
                <a:cubicBezTo>
                  <a:pt x="167707" y="81635"/>
                  <a:pt x="173984" y="121904"/>
                  <a:pt x="193780" y="149793"/>
                </a:cubicBezTo>
                <a:cubicBezTo>
                  <a:pt x="198941" y="157048"/>
                  <a:pt x="204934" y="163654"/>
                  <a:pt x="211761" y="169544"/>
                </a:cubicBezTo>
                <a:lnTo>
                  <a:pt x="36445" y="169544"/>
                </a:lnTo>
                <a:cubicBezTo>
                  <a:pt x="16349" y="169544"/>
                  <a:pt x="0" y="185885"/>
                  <a:pt x="0" y="205969"/>
                </a:cubicBezTo>
                <a:lnTo>
                  <a:pt x="0" y="308821"/>
                </a:lnTo>
                <a:cubicBezTo>
                  <a:pt x="0" y="328906"/>
                  <a:pt x="16349" y="345246"/>
                  <a:pt x="36445" y="345246"/>
                </a:cubicBezTo>
                <a:lnTo>
                  <a:pt x="48482" y="345246"/>
                </a:lnTo>
                <a:lnTo>
                  <a:pt x="48482" y="789968"/>
                </a:lnTo>
                <a:cubicBezTo>
                  <a:pt x="48482" y="812731"/>
                  <a:pt x="67013" y="831251"/>
                  <a:pt x="89806" y="831251"/>
                </a:cubicBezTo>
                <a:lnTo>
                  <a:pt x="345170" y="831251"/>
                </a:lnTo>
                <a:lnTo>
                  <a:pt x="481827" y="831251"/>
                </a:lnTo>
                <a:lnTo>
                  <a:pt x="737191" y="831251"/>
                </a:lnTo>
                <a:cubicBezTo>
                  <a:pt x="759967" y="831251"/>
                  <a:pt x="778498" y="812731"/>
                  <a:pt x="778498" y="789968"/>
                </a:cubicBezTo>
                <a:lnTo>
                  <a:pt x="778498" y="345246"/>
                </a:lnTo>
                <a:lnTo>
                  <a:pt x="790535" y="345246"/>
                </a:lnTo>
                <a:cubicBezTo>
                  <a:pt x="810631" y="345246"/>
                  <a:pt x="826980" y="328906"/>
                  <a:pt x="826980" y="308821"/>
                </a:cubicBezTo>
                <a:lnTo>
                  <a:pt x="826980" y="205969"/>
                </a:lnTo>
                <a:cubicBezTo>
                  <a:pt x="826980" y="185885"/>
                  <a:pt x="810631" y="169544"/>
                  <a:pt x="790535" y="169544"/>
                </a:cubicBezTo>
                <a:close/>
                <a:moveTo>
                  <a:pt x="345170" y="814611"/>
                </a:moveTo>
                <a:lnTo>
                  <a:pt x="89806" y="814611"/>
                </a:lnTo>
                <a:cubicBezTo>
                  <a:pt x="76203" y="814611"/>
                  <a:pt x="65131" y="803562"/>
                  <a:pt x="65131" y="789968"/>
                </a:cubicBezTo>
                <a:lnTo>
                  <a:pt x="65131" y="345246"/>
                </a:lnTo>
                <a:lnTo>
                  <a:pt x="345170" y="345246"/>
                </a:lnTo>
                <a:lnTo>
                  <a:pt x="345170" y="814611"/>
                </a:lnTo>
                <a:close/>
                <a:moveTo>
                  <a:pt x="345170" y="328606"/>
                </a:moveTo>
                <a:lnTo>
                  <a:pt x="48482" y="328606"/>
                </a:lnTo>
                <a:lnTo>
                  <a:pt x="36445" y="328606"/>
                </a:lnTo>
                <a:cubicBezTo>
                  <a:pt x="25540" y="328606"/>
                  <a:pt x="16649" y="319737"/>
                  <a:pt x="16649" y="308821"/>
                </a:cubicBezTo>
                <a:lnTo>
                  <a:pt x="16649" y="205969"/>
                </a:lnTo>
                <a:cubicBezTo>
                  <a:pt x="16649" y="195054"/>
                  <a:pt x="25540" y="186184"/>
                  <a:pt x="36445" y="186184"/>
                </a:cubicBezTo>
                <a:lnTo>
                  <a:pt x="345170" y="186184"/>
                </a:lnTo>
                <a:lnTo>
                  <a:pt x="345170" y="328606"/>
                </a:lnTo>
                <a:close/>
                <a:moveTo>
                  <a:pt x="240863" y="169544"/>
                </a:moveTo>
                <a:cubicBezTo>
                  <a:pt x="227111" y="161957"/>
                  <a:pt x="215840" y="152106"/>
                  <a:pt x="207365" y="140158"/>
                </a:cubicBezTo>
                <a:cubicBezTo>
                  <a:pt x="190533" y="116463"/>
                  <a:pt x="185122" y="82484"/>
                  <a:pt x="194179" y="57540"/>
                </a:cubicBezTo>
                <a:cubicBezTo>
                  <a:pt x="205867" y="25259"/>
                  <a:pt x="237117" y="15391"/>
                  <a:pt x="260326" y="16756"/>
                </a:cubicBezTo>
                <a:cubicBezTo>
                  <a:pt x="292925" y="18653"/>
                  <a:pt x="325424" y="36724"/>
                  <a:pt x="349466" y="66343"/>
                </a:cubicBezTo>
                <a:cubicBezTo>
                  <a:pt x="368562" y="89889"/>
                  <a:pt x="390839" y="128560"/>
                  <a:pt x="399080" y="169544"/>
                </a:cubicBezTo>
                <a:lnTo>
                  <a:pt x="345170" y="169544"/>
                </a:lnTo>
                <a:lnTo>
                  <a:pt x="240863" y="169544"/>
                </a:lnTo>
                <a:close/>
                <a:moveTo>
                  <a:pt x="465177" y="814611"/>
                </a:moveTo>
                <a:lnTo>
                  <a:pt x="361819" y="814611"/>
                </a:lnTo>
                <a:lnTo>
                  <a:pt x="361819" y="345246"/>
                </a:lnTo>
                <a:lnTo>
                  <a:pt x="465177" y="345246"/>
                </a:lnTo>
                <a:lnTo>
                  <a:pt x="465177" y="814611"/>
                </a:lnTo>
                <a:close/>
                <a:moveTo>
                  <a:pt x="465177" y="328606"/>
                </a:moveTo>
                <a:lnTo>
                  <a:pt x="361819" y="328606"/>
                </a:lnTo>
                <a:lnTo>
                  <a:pt x="361819" y="186184"/>
                </a:lnTo>
                <a:lnTo>
                  <a:pt x="465177" y="186184"/>
                </a:lnTo>
                <a:lnTo>
                  <a:pt x="465177" y="328606"/>
                </a:lnTo>
                <a:close/>
                <a:moveTo>
                  <a:pt x="427900" y="169544"/>
                </a:moveTo>
                <a:cubicBezTo>
                  <a:pt x="436141" y="128560"/>
                  <a:pt x="458418" y="89889"/>
                  <a:pt x="477514" y="66343"/>
                </a:cubicBezTo>
                <a:cubicBezTo>
                  <a:pt x="501572" y="36724"/>
                  <a:pt x="534055" y="18653"/>
                  <a:pt x="566671" y="16756"/>
                </a:cubicBezTo>
                <a:cubicBezTo>
                  <a:pt x="589830" y="15408"/>
                  <a:pt x="621113" y="25259"/>
                  <a:pt x="632818" y="57540"/>
                </a:cubicBezTo>
                <a:cubicBezTo>
                  <a:pt x="641875" y="82484"/>
                  <a:pt x="636447" y="116463"/>
                  <a:pt x="619632" y="140158"/>
                </a:cubicBezTo>
                <a:cubicBezTo>
                  <a:pt x="611157" y="152106"/>
                  <a:pt x="599869" y="161957"/>
                  <a:pt x="586134" y="169544"/>
                </a:cubicBezTo>
                <a:lnTo>
                  <a:pt x="481827" y="169544"/>
                </a:lnTo>
                <a:lnTo>
                  <a:pt x="427900" y="169544"/>
                </a:lnTo>
                <a:close/>
                <a:moveTo>
                  <a:pt x="761849" y="789968"/>
                </a:moveTo>
                <a:cubicBezTo>
                  <a:pt x="761849" y="803562"/>
                  <a:pt x="750794" y="814611"/>
                  <a:pt x="737191" y="814611"/>
                </a:cubicBezTo>
                <a:lnTo>
                  <a:pt x="481827" y="814611"/>
                </a:lnTo>
                <a:lnTo>
                  <a:pt x="481827" y="345246"/>
                </a:lnTo>
                <a:lnTo>
                  <a:pt x="761849" y="345246"/>
                </a:lnTo>
                <a:lnTo>
                  <a:pt x="761849" y="789968"/>
                </a:lnTo>
                <a:close/>
                <a:moveTo>
                  <a:pt x="810331" y="308821"/>
                </a:moveTo>
                <a:cubicBezTo>
                  <a:pt x="810331" y="319737"/>
                  <a:pt x="801457" y="328606"/>
                  <a:pt x="790535" y="328606"/>
                </a:cubicBezTo>
                <a:lnTo>
                  <a:pt x="778498" y="328606"/>
                </a:lnTo>
                <a:lnTo>
                  <a:pt x="481827" y="328606"/>
                </a:lnTo>
                <a:lnTo>
                  <a:pt x="481827" y="186184"/>
                </a:lnTo>
                <a:lnTo>
                  <a:pt x="790535" y="186184"/>
                </a:lnTo>
                <a:cubicBezTo>
                  <a:pt x="801457" y="186184"/>
                  <a:pt x="810331" y="195054"/>
                  <a:pt x="810331" y="205969"/>
                </a:cubicBezTo>
                <a:lnTo>
                  <a:pt x="810331" y="30882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8" name="Google Shape;2168;p36"/>
          <p:cNvSpPr/>
          <p:nvPr/>
        </p:nvSpPr>
        <p:spPr>
          <a:xfrm>
            <a:off x="6307496" y="1481851"/>
            <a:ext cx="427309" cy="407434"/>
          </a:xfrm>
          <a:custGeom>
            <a:rect b="b" l="l" r="r" t="t"/>
            <a:pathLst>
              <a:path extrusionOk="0" h="814868" w="854619">
                <a:moveTo>
                  <a:pt x="440524" y="8237"/>
                </a:moveTo>
                <a:lnTo>
                  <a:pt x="564581" y="259781"/>
                </a:lnTo>
                <a:lnTo>
                  <a:pt x="841977" y="300120"/>
                </a:lnTo>
                <a:cubicBezTo>
                  <a:pt x="854071" y="301872"/>
                  <a:pt x="858902" y="316760"/>
                  <a:pt x="850151" y="325308"/>
                </a:cubicBezTo>
                <a:lnTo>
                  <a:pt x="649433" y="521100"/>
                </a:lnTo>
                <a:lnTo>
                  <a:pt x="696812" y="797587"/>
                </a:lnTo>
                <a:cubicBezTo>
                  <a:pt x="698877" y="809638"/>
                  <a:pt x="686223" y="818834"/>
                  <a:pt x="675407" y="813141"/>
                </a:cubicBezTo>
                <a:lnTo>
                  <a:pt x="427310" y="682613"/>
                </a:lnTo>
                <a:lnTo>
                  <a:pt x="179213" y="813141"/>
                </a:lnTo>
                <a:cubicBezTo>
                  <a:pt x="168396" y="818834"/>
                  <a:pt x="155742" y="809638"/>
                  <a:pt x="157807" y="797587"/>
                </a:cubicBezTo>
                <a:lnTo>
                  <a:pt x="205186" y="521100"/>
                </a:lnTo>
                <a:lnTo>
                  <a:pt x="4468" y="325308"/>
                </a:lnTo>
                <a:cubicBezTo>
                  <a:pt x="-4283" y="316760"/>
                  <a:pt x="548" y="301889"/>
                  <a:pt x="12642" y="300120"/>
                </a:cubicBezTo>
                <a:lnTo>
                  <a:pt x="290038" y="259781"/>
                </a:lnTo>
                <a:lnTo>
                  <a:pt x="414078" y="8237"/>
                </a:lnTo>
                <a:cubicBezTo>
                  <a:pt x="419486" y="-2746"/>
                  <a:pt x="435116" y="-2746"/>
                  <a:pt x="440524" y="823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9" name="Google Shape;2169;p36"/>
          <p:cNvSpPr/>
          <p:nvPr/>
        </p:nvSpPr>
        <p:spPr>
          <a:xfrm>
            <a:off x="6303118" y="1477475"/>
            <a:ext cx="436068" cy="416184"/>
          </a:xfrm>
          <a:custGeom>
            <a:rect b="b" l="l" r="r" t="t"/>
            <a:pathLst>
              <a:path extrusionOk="0" h="832368" w="872135">
                <a:moveTo>
                  <a:pt x="870968" y="316213"/>
                </a:moveTo>
                <a:cubicBezTo>
                  <a:pt x="868185" y="307630"/>
                  <a:pt x="860904" y="301500"/>
                  <a:pt x="851995" y="300203"/>
                </a:cubicBezTo>
                <a:lnTo>
                  <a:pt x="579150" y="260530"/>
                </a:lnTo>
                <a:lnTo>
                  <a:pt x="457141" y="13102"/>
                </a:lnTo>
                <a:cubicBezTo>
                  <a:pt x="453150" y="5027"/>
                  <a:pt x="445081" y="0"/>
                  <a:pt x="436068" y="0"/>
                </a:cubicBezTo>
                <a:cubicBezTo>
                  <a:pt x="427054" y="0"/>
                  <a:pt x="418985" y="5027"/>
                  <a:pt x="414995" y="13102"/>
                </a:cubicBezTo>
                <a:lnTo>
                  <a:pt x="292985" y="260530"/>
                </a:lnTo>
                <a:lnTo>
                  <a:pt x="20140" y="300203"/>
                </a:lnTo>
                <a:cubicBezTo>
                  <a:pt x="11214" y="301500"/>
                  <a:pt x="3950" y="307630"/>
                  <a:pt x="1167" y="316213"/>
                </a:cubicBezTo>
                <a:cubicBezTo>
                  <a:pt x="-1616" y="324796"/>
                  <a:pt x="660" y="334027"/>
                  <a:pt x="7118" y="340332"/>
                </a:cubicBezTo>
                <a:lnTo>
                  <a:pt x="204545" y="532919"/>
                </a:lnTo>
                <a:lnTo>
                  <a:pt x="157936" y="804852"/>
                </a:lnTo>
                <a:cubicBezTo>
                  <a:pt x="156414" y="813750"/>
                  <a:pt x="160002" y="822560"/>
                  <a:pt x="167283" y="827850"/>
                </a:cubicBezTo>
                <a:cubicBezTo>
                  <a:pt x="171396" y="830845"/>
                  <a:pt x="176227" y="832369"/>
                  <a:pt x="181075" y="832369"/>
                </a:cubicBezTo>
                <a:cubicBezTo>
                  <a:pt x="184803" y="832369"/>
                  <a:pt x="188566" y="831476"/>
                  <a:pt x="192031" y="829636"/>
                </a:cubicBezTo>
                <a:lnTo>
                  <a:pt x="436068" y="701246"/>
                </a:lnTo>
                <a:lnTo>
                  <a:pt x="680104" y="829636"/>
                </a:lnTo>
                <a:cubicBezTo>
                  <a:pt x="688085" y="833823"/>
                  <a:pt x="697571" y="833157"/>
                  <a:pt x="704852" y="827850"/>
                </a:cubicBezTo>
                <a:cubicBezTo>
                  <a:pt x="712151" y="822543"/>
                  <a:pt x="715721" y="813732"/>
                  <a:pt x="714199" y="804852"/>
                </a:cubicBezTo>
                <a:lnTo>
                  <a:pt x="667590" y="532901"/>
                </a:lnTo>
                <a:lnTo>
                  <a:pt x="865017" y="340315"/>
                </a:lnTo>
                <a:cubicBezTo>
                  <a:pt x="871476" y="334027"/>
                  <a:pt x="873751" y="324796"/>
                  <a:pt x="870968" y="316213"/>
                </a:cubicBezTo>
                <a:close/>
                <a:moveTo>
                  <a:pt x="852800" y="327773"/>
                </a:moveTo>
                <a:lnTo>
                  <a:pt x="652083" y="523583"/>
                </a:lnTo>
                <a:cubicBezTo>
                  <a:pt x="650017" y="525597"/>
                  <a:pt x="649072" y="528487"/>
                  <a:pt x="649562" y="531325"/>
                </a:cubicBezTo>
                <a:lnTo>
                  <a:pt x="696941" y="807812"/>
                </a:lnTo>
                <a:cubicBezTo>
                  <a:pt x="697519" y="811140"/>
                  <a:pt x="695454" y="813031"/>
                  <a:pt x="694561" y="813680"/>
                </a:cubicBezTo>
                <a:cubicBezTo>
                  <a:pt x="693651" y="814345"/>
                  <a:pt x="691218" y="815711"/>
                  <a:pt x="688243" y="814135"/>
                </a:cubicBezTo>
                <a:lnTo>
                  <a:pt x="440146" y="683607"/>
                </a:lnTo>
                <a:cubicBezTo>
                  <a:pt x="437590" y="682258"/>
                  <a:pt x="434545" y="682258"/>
                  <a:pt x="432007" y="683607"/>
                </a:cubicBezTo>
                <a:lnTo>
                  <a:pt x="183910" y="814135"/>
                </a:lnTo>
                <a:cubicBezTo>
                  <a:pt x="180935" y="815711"/>
                  <a:pt x="178502" y="814345"/>
                  <a:pt x="177592" y="813680"/>
                </a:cubicBezTo>
                <a:cubicBezTo>
                  <a:pt x="176682" y="813014"/>
                  <a:pt x="174634" y="811122"/>
                  <a:pt x="175211" y="807812"/>
                </a:cubicBezTo>
                <a:lnTo>
                  <a:pt x="222590" y="531325"/>
                </a:lnTo>
                <a:cubicBezTo>
                  <a:pt x="223081" y="528487"/>
                  <a:pt x="222135" y="525579"/>
                  <a:pt x="220070" y="523583"/>
                </a:cubicBezTo>
                <a:lnTo>
                  <a:pt x="19335" y="327773"/>
                </a:lnTo>
                <a:cubicBezTo>
                  <a:pt x="16919" y="325426"/>
                  <a:pt x="17462" y="322694"/>
                  <a:pt x="17812" y="321625"/>
                </a:cubicBezTo>
                <a:cubicBezTo>
                  <a:pt x="18162" y="320557"/>
                  <a:pt x="19317" y="318017"/>
                  <a:pt x="22660" y="317544"/>
                </a:cubicBezTo>
                <a:lnTo>
                  <a:pt x="300056" y="277205"/>
                </a:lnTo>
                <a:cubicBezTo>
                  <a:pt x="302909" y="276785"/>
                  <a:pt x="305377" y="274998"/>
                  <a:pt x="306655" y="272406"/>
                </a:cubicBezTo>
                <a:lnTo>
                  <a:pt x="430712" y="20861"/>
                </a:lnTo>
                <a:cubicBezTo>
                  <a:pt x="432200" y="17849"/>
                  <a:pt x="434965" y="17516"/>
                  <a:pt x="436085" y="17516"/>
                </a:cubicBezTo>
                <a:cubicBezTo>
                  <a:pt x="437205" y="17516"/>
                  <a:pt x="439971" y="17849"/>
                  <a:pt x="441458" y="20861"/>
                </a:cubicBezTo>
                <a:lnTo>
                  <a:pt x="565516" y="272406"/>
                </a:lnTo>
                <a:cubicBezTo>
                  <a:pt x="566793" y="274998"/>
                  <a:pt x="569261" y="276785"/>
                  <a:pt x="572096" y="277205"/>
                </a:cubicBezTo>
                <a:lnTo>
                  <a:pt x="849492" y="317544"/>
                </a:lnTo>
                <a:cubicBezTo>
                  <a:pt x="852818" y="318035"/>
                  <a:pt x="853991" y="320557"/>
                  <a:pt x="854341" y="321625"/>
                </a:cubicBezTo>
                <a:cubicBezTo>
                  <a:pt x="854691" y="322694"/>
                  <a:pt x="855216" y="325426"/>
                  <a:pt x="852800" y="32777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0" name="Google Shape;2170;p36"/>
          <p:cNvSpPr/>
          <p:nvPr/>
        </p:nvSpPr>
        <p:spPr>
          <a:xfrm>
            <a:off x="5759884" y="1477475"/>
            <a:ext cx="340771" cy="415684"/>
          </a:xfrm>
          <a:custGeom>
            <a:rect b="b" l="l" r="r" t="t"/>
            <a:pathLst>
              <a:path extrusionOk="0" h="831368" w="681542">
                <a:moveTo>
                  <a:pt x="681542" y="661041"/>
                </a:moveTo>
                <a:lnTo>
                  <a:pt x="681542" y="698382"/>
                </a:lnTo>
                <a:cubicBezTo>
                  <a:pt x="681542" y="713641"/>
                  <a:pt x="670976" y="726037"/>
                  <a:pt x="657980" y="726037"/>
                </a:cubicBezTo>
                <a:lnTo>
                  <a:pt x="477552" y="726037"/>
                </a:lnTo>
                <a:cubicBezTo>
                  <a:pt x="472776" y="737153"/>
                  <a:pt x="467718" y="748285"/>
                  <a:pt x="462360" y="759434"/>
                </a:cubicBezTo>
                <a:cubicBezTo>
                  <a:pt x="460613" y="763061"/>
                  <a:pt x="458117" y="766290"/>
                  <a:pt x="454955" y="769035"/>
                </a:cubicBezTo>
                <a:cubicBezTo>
                  <a:pt x="449247" y="773994"/>
                  <a:pt x="441859" y="776856"/>
                  <a:pt x="433988" y="777289"/>
                </a:cubicBezTo>
                <a:lnTo>
                  <a:pt x="433988" y="814329"/>
                </a:lnTo>
                <a:cubicBezTo>
                  <a:pt x="433988" y="823731"/>
                  <a:pt x="426334" y="831369"/>
                  <a:pt x="416949" y="831369"/>
                </a:cubicBezTo>
                <a:lnTo>
                  <a:pt x="264593" y="831369"/>
                </a:lnTo>
                <a:cubicBezTo>
                  <a:pt x="255208" y="831369"/>
                  <a:pt x="247554" y="823731"/>
                  <a:pt x="247554" y="814329"/>
                </a:cubicBezTo>
                <a:lnTo>
                  <a:pt x="247554" y="777305"/>
                </a:lnTo>
                <a:cubicBezTo>
                  <a:pt x="235157" y="776623"/>
                  <a:pt x="224158" y="769767"/>
                  <a:pt x="219166" y="759434"/>
                </a:cubicBezTo>
                <a:cubicBezTo>
                  <a:pt x="213808" y="748285"/>
                  <a:pt x="208766" y="737153"/>
                  <a:pt x="203973" y="726037"/>
                </a:cubicBezTo>
                <a:lnTo>
                  <a:pt x="23562" y="726037"/>
                </a:lnTo>
                <a:cubicBezTo>
                  <a:pt x="10566" y="726037"/>
                  <a:pt x="0" y="713641"/>
                  <a:pt x="0" y="698382"/>
                </a:cubicBezTo>
                <a:lnTo>
                  <a:pt x="0" y="661041"/>
                </a:lnTo>
                <a:cubicBezTo>
                  <a:pt x="0" y="651889"/>
                  <a:pt x="2563" y="642920"/>
                  <a:pt x="7205" y="635782"/>
                </a:cubicBezTo>
                <a:lnTo>
                  <a:pt x="147747" y="418879"/>
                </a:lnTo>
                <a:cubicBezTo>
                  <a:pt x="151075" y="375482"/>
                  <a:pt x="159328" y="331103"/>
                  <a:pt x="172391" y="286441"/>
                </a:cubicBezTo>
                <a:cubicBezTo>
                  <a:pt x="186285" y="238967"/>
                  <a:pt x="205637" y="191027"/>
                  <a:pt x="229915" y="143953"/>
                </a:cubicBezTo>
                <a:cubicBezTo>
                  <a:pt x="271149" y="64047"/>
                  <a:pt x="312516" y="13994"/>
                  <a:pt x="314247" y="11914"/>
                </a:cubicBezTo>
                <a:cubicBezTo>
                  <a:pt x="320487" y="4443"/>
                  <a:pt x="330388" y="0"/>
                  <a:pt x="340771" y="0"/>
                </a:cubicBezTo>
                <a:cubicBezTo>
                  <a:pt x="351154" y="0"/>
                  <a:pt x="361072" y="4443"/>
                  <a:pt x="367279" y="11914"/>
                </a:cubicBezTo>
                <a:cubicBezTo>
                  <a:pt x="368976" y="13944"/>
                  <a:pt x="409927" y="63149"/>
                  <a:pt x="451627" y="143953"/>
                </a:cubicBezTo>
                <a:cubicBezTo>
                  <a:pt x="475905" y="191044"/>
                  <a:pt x="495257" y="238984"/>
                  <a:pt x="509152" y="286458"/>
                </a:cubicBezTo>
                <a:cubicBezTo>
                  <a:pt x="522214" y="331103"/>
                  <a:pt x="530467" y="375482"/>
                  <a:pt x="533795" y="418879"/>
                </a:cubicBezTo>
                <a:lnTo>
                  <a:pt x="674354" y="635782"/>
                </a:lnTo>
                <a:cubicBezTo>
                  <a:pt x="678980" y="642920"/>
                  <a:pt x="681542" y="651889"/>
                  <a:pt x="681542" y="66104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1" name="Google Shape;2171;p36"/>
          <p:cNvSpPr/>
          <p:nvPr/>
        </p:nvSpPr>
        <p:spPr>
          <a:xfrm>
            <a:off x="5759884" y="1477475"/>
            <a:ext cx="340771" cy="415684"/>
          </a:xfrm>
          <a:custGeom>
            <a:rect b="b" l="l" r="r" t="t"/>
            <a:pathLst>
              <a:path extrusionOk="0" h="831368" w="681542">
                <a:moveTo>
                  <a:pt x="674354" y="635782"/>
                </a:moveTo>
                <a:lnTo>
                  <a:pt x="533795" y="418879"/>
                </a:lnTo>
                <a:cubicBezTo>
                  <a:pt x="530467" y="375482"/>
                  <a:pt x="522214" y="331103"/>
                  <a:pt x="509152" y="286458"/>
                </a:cubicBezTo>
                <a:cubicBezTo>
                  <a:pt x="495257" y="238984"/>
                  <a:pt x="475905" y="191044"/>
                  <a:pt x="451627" y="143953"/>
                </a:cubicBezTo>
                <a:cubicBezTo>
                  <a:pt x="409927" y="63149"/>
                  <a:pt x="368976" y="13944"/>
                  <a:pt x="367279" y="11914"/>
                </a:cubicBezTo>
                <a:cubicBezTo>
                  <a:pt x="361072" y="4443"/>
                  <a:pt x="351154" y="0"/>
                  <a:pt x="340771" y="0"/>
                </a:cubicBezTo>
                <a:cubicBezTo>
                  <a:pt x="330388" y="0"/>
                  <a:pt x="320487" y="4443"/>
                  <a:pt x="314247" y="11914"/>
                </a:cubicBezTo>
                <a:cubicBezTo>
                  <a:pt x="312516" y="13994"/>
                  <a:pt x="271149" y="64047"/>
                  <a:pt x="229915" y="143953"/>
                </a:cubicBezTo>
                <a:cubicBezTo>
                  <a:pt x="205637" y="191027"/>
                  <a:pt x="186285" y="238967"/>
                  <a:pt x="172391" y="286441"/>
                </a:cubicBezTo>
                <a:cubicBezTo>
                  <a:pt x="159328" y="331103"/>
                  <a:pt x="151075" y="375482"/>
                  <a:pt x="147747" y="418879"/>
                </a:cubicBezTo>
                <a:lnTo>
                  <a:pt x="7205" y="635782"/>
                </a:lnTo>
                <a:cubicBezTo>
                  <a:pt x="2563" y="642920"/>
                  <a:pt x="0" y="651889"/>
                  <a:pt x="0" y="661041"/>
                </a:cubicBezTo>
                <a:lnTo>
                  <a:pt x="0" y="698382"/>
                </a:lnTo>
                <a:cubicBezTo>
                  <a:pt x="0" y="713641"/>
                  <a:pt x="10566" y="726037"/>
                  <a:pt x="23562" y="726037"/>
                </a:cubicBezTo>
                <a:lnTo>
                  <a:pt x="203973" y="726037"/>
                </a:lnTo>
                <a:cubicBezTo>
                  <a:pt x="208766" y="737153"/>
                  <a:pt x="213808" y="748285"/>
                  <a:pt x="219166" y="759434"/>
                </a:cubicBezTo>
                <a:cubicBezTo>
                  <a:pt x="224158" y="769767"/>
                  <a:pt x="235157" y="776623"/>
                  <a:pt x="247554" y="777305"/>
                </a:cubicBezTo>
                <a:lnTo>
                  <a:pt x="247554" y="814329"/>
                </a:lnTo>
                <a:cubicBezTo>
                  <a:pt x="247554" y="823731"/>
                  <a:pt x="255208" y="831369"/>
                  <a:pt x="264593" y="831369"/>
                </a:cubicBezTo>
                <a:lnTo>
                  <a:pt x="416949" y="831369"/>
                </a:lnTo>
                <a:cubicBezTo>
                  <a:pt x="426334" y="831369"/>
                  <a:pt x="433988" y="823731"/>
                  <a:pt x="433988" y="814329"/>
                </a:cubicBezTo>
                <a:lnTo>
                  <a:pt x="433988" y="777289"/>
                </a:lnTo>
                <a:cubicBezTo>
                  <a:pt x="441859" y="776856"/>
                  <a:pt x="449247" y="773994"/>
                  <a:pt x="454955" y="769035"/>
                </a:cubicBezTo>
                <a:cubicBezTo>
                  <a:pt x="458117" y="766290"/>
                  <a:pt x="460613" y="763061"/>
                  <a:pt x="462360" y="759434"/>
                </a:cubicBezTo>
                <a:cubicBezTo>
                  <a:pt x="467718" y="748285"/>
                  <a:pt x="472776" y="737153"/>
                  <a:pt x="477552" y="726037"/>
                </a:cubicBezTo>
                <a:lnTo>
                  <a:pt x="657980" y="726037"/>
                </a:lnTo>
                <a:cubicBezTo>
                  <a:pt x="670976" y="726037"/>
                  <a:pt x="681542" y="713641"/>
                  <a:pt x="681542" y="698382"/>
                </a:cubicBezTo>
                <a:lnTo>
                  <a:pt x="681542" y="661041"/>
                </a:lnTo>
                <a:cubicBezTo>
                  <a:pt x="681542" y="651889"/>
                  <a:pt x="678980" y="642920"/>
                  <a:pt x="674354" y="635782"/>
                </a:cubicBezTo>
                <a:close/>
                <a:moveTo>
                  <a:pt x="535393" y="451926"/>
                </a:moveTo>
                <a:lnTo>
                  <a:pt x="660393" y="644834"/>
                </a:lnTo>
                <a:cubicBezTo>
                  <a:pt x="661907" y="647164"/>
                  <a:pt x="663055" y="649859"/>
                  <a:pt x="663821" y="652721"/>
                </a:cubicBezTo>
                <a:lnTo>
                  <a:pt x="504892" y="652721"/>
                </a:lnTo>
                <a:cubicBezTo>
                  <a:pt x="525209" y="588275"/>
                  <a:pt x="535493" y="524610"/>
                  <a:pt x="535493" y="462476"/>
                </a:cubicBezTo>
                <a:cubicBezTo>
                  <a:pt x="535493" y="458965"/>
                  <a:pt x="535459" y="455454"/>
                  <a:pt x="535393" y="451926"/>
                </a:cubicBezTo>
                <a:close/>
                <a:moveTo>
                  <a:pt x="21166" y="644834"/>
                </a:moveTo>
                <a:lnTo>
                  <a:pt x="146149" y="451926"/>
                </a:lnTo>
                <a:cubicBezTo>
                  <a:pt x="146083" y="455454"/>
                  <a:pt x="146049" y="458965"/>
                  <a:pt x="146049" y="462476"/>
                </a:cubicBezTo>
                <a:cubicBezTo>
                  <a:pt x="146049" y="524610"/>
                  <a:pt x="156316" y="588275"/>
                  <a:pt x="176651" y="652721"/>
                </a:cubicBezTo>
                <a:lnTo>
                  <a:pt x="17722" y="652721"/>
                </a:lnTo>
                <a:cubicBezTo>
                  <a:pt x="18487" y="649859"/>
                  <a:pt x="19652" y="647164"/>
                  <a:pt x="21166" y="644834"/>
                </a:cubicBezTo>
                <a:close/>
                <a:moveTo>
                  <a:pt x="23562" y="709397"/>
                </a:moveTo>
                <a:cubicBezTo>
                  <a:pt x="20284" y="709397"/>
                  <a:pt x="16640" y="704871"/>
                  <a:pt x="16640" y="698382"/>
                </a:cubicBezTo>
                <a:lnTo>
                  <a:pt x="16640" y="669361"/>
                </a:lnTo>
                <a:lnTo>
                  <a:pt x="182125" y="669361"/>
                </a:lnTo>
                <a:cubicBezTo>
                  <a:pt x="186668" y="682690"/>
                  <a:pt x="191643" y="696035"/>
                  <a:pt x="197035" y="709397"/>
                </a:cubicBezTo>
                <a:lnTo>
                  <a:pt x="23562" y="709397"/>
                </a:lnTo>
                <a:close/>
                <a:moveTo>
                  <a:pt x="417348" y="814329"/>
                </a:moveTo>
                <a:cubicBezTo>
                  <a:pt x="417348" y="814546"/>
                  <a:pt x="417165" y="814729"/>
                  <a:pt x="416949" y="814729"/>
                </a:cubicBezTo>
                <a:lnTo>
                  <a:pt x="264593" y="814729"/>
                </a:lnTo>
                <a:cubicBezTo>
                  <a:pt x="264377" y="814729"/>
                  <a:pt x="264194" y="814546"/>
                  <a:pt x="264194" y="814329"/>
                </a:cubicBezTo>
                <a:lnTo>
                  <a:pt x="264194" y="777372"/>
                </a:lnTo>
                <a:lnTo>
                  <a:pt x="417348" y="777372"/>
                </a:lnTo>
                <a:lnTo>
                  <a:pt x="417348" y="814329"/>
                </a:lnTo>
                <a:close/>
                <a:moveTo>
                  <a:pt x="447367" y="752212"/>
                </a:moveTo>
                <a:cubicBezTo>
                  <a:pt x="446602" y="753793"/>
                  <a:pt x="445503" y="755224"/>
                  <a:pt x="444056" y="756455"/>
                </a:cubicBezTo>
                <a:cubicBezTo>
                  <a:pt x="440927" y="759168"/>
                  <a:pt x="436518" y="760732"/>
                  <a:pt x="431958" y="760732"/>
                </a:cubicBezTo>
                <a:lnTo>
                  <a:pt x="425668" y="760732"/>
                </a:lnTo>
                <a:lnTo>
                  <a:pt x="255874" y="760732"/>
                </a:lnTo>
                <a:lnTo>
                  <a:pt x="249584" y="760732"/>
                </a:lnTo>
                <a:cubicBezTo>
                  <a:pt x="242811" y="760732"/>
                  <a:pt x="236621" y="757304"/>
                  <a:pt x="234158" y="752212"/>
                </a:cubicBezTo>
                <a:cubicBezTo>
                  <a:pt x="228101" y="739632"/>
                  <a:pt x="222444" y="727052"/>
                  <a:pt x="217152" y="714506"/>
                </a:cubicBezTo>
                <a:cubicBezTo>
                  <a:pt x="217136" y="714489"/>
                  <a:pt x="217136" y="714473"/>
                  <a:pt x="217119" y="714456"/>
                </a:cubicBezTo>
                <a:cubicBezTo>
                  <a:pt x="180994" y="628793"/>
                  <a:pt x="162690" y="544195"/>
                  <a:pt x="162690" y="462476"/>
                </a:cubicBezTo>
                <a:cubicBezTo>
                  <a:pt x="162690" y="406982"/>
                  <a:pt x="171326" y="349341"/>
                  <a:pt x="188365" y="291117"/>
                </a:cubicBezTo>
                <a:cubicBezTo>
                  <a:pt x="201960" y="244658"/>
                  <a:pt x="220913" y="197717"/>
                  <a:pt x="244708" y="151574"/>
                </a:cubicBezTo>
                <a:cubicBezTo>
                  <a:pt x="285110" y="73266"/>
                  <a:pt x="325346" y="24594"/>
                  <a:pt x="327026" y="22564"/>
                </a:cubicBezTo>
                <a:cubicBezTo>
                  <a:pt x="330138" y="18853"/>
                  <a:pt x="335263" y="16640"/>
                  <a:pt x="340771" y="16640"/>
                </a:cubicBezTo>
                <a:cubicBezTo>
                  <a:pt x="346279" y="16640"/>
                  <a:pt x="351404" y="18853"/>
                  <a:pt x="354499" y="22581"/>
                </a:cubicBezTo>
                <a:cubicBezTo>
                  <a:pt x="354915" y="23063"/>
                  <a:pt x="395983" y="72401"/>
                  <a:pt x="436834" y="151574"/>
                </a:cubicBezTo>
                <a:cubicBezTo>
                  <a:pt x="460629" y="197717"/>
                  <a:pt x="479582" y="244675"/>
                  <a:pt x="493177" y="291117"/>
                </a:cubicBezTo>
                <a:cubicBezTo>
                  <a:pt x="510216" y="349341"/>
                  <a:pt x="518853" y="406982"/>
                  <a:pt x="518853" y="462476"/>
                </a:cubicBezTo>
                <a:cubicBezTo>
                  <a:pt x="518853" y="556193"/>
                  <a:pt x="494791" y="653670"/>
                  <a:pt x="447367" y="752212"/>
                </a:cubicBezTo>
                <a:close/>
                <a:moveTo>
                  <a:pt x="664902" y="698382"/>
                </a:moveTo>
                <a:cubicBezTo>
                  <a:pt x="664902" y="704871"/>
                  <a:pt x="661258" y="709397"/>
                  <a:pt x="657980" y="709397"/>
                </a:cubicBezTo>
                <a:lnTo>
                  <a:pt x="484491" y="709397"/>
                </a:lnTo>
                <a:cubicBezTo>
                  <a:pt x="489899" y="696035"/>
                  <a:pt x="494874" y="682690"/>
                  <a:pt x="499417" y="669361"/>
                </a:cubicBezTo>
                <a:lnTo>
                  <a:pt x="664902" y="669361"/>
                </a:lnTo>
                <a:lnTo>
                  <a:pt x="664902" y="698382"/>
                </a:lnTo>
                <a:close/>
                <a:moveTo>
                  <a:pt x="340771" y="238085"/>
                </a:moveTo>
                <a:cubicBezTo>
                  <a:pt x="277572" y="238085"/>
                  <a:pt x="226138" y="289503"/>
                  <a:pt x="226138" y="352702"/>
                </a:cubicBezTo>
                <a:cubicBezTo>
                  <a:pt x="226138" y="415917"/>
                  <a:pt x="277572" y="467335"/>
                  <a:pt x="340771" y="467335"/>
                </a:cubicBezTo>
                <a:cubicBezTo>
                  <a:pt x="403970" y="467335"/>
                  <a:pt x="455404" y="415917"/>
                  <a:pt x="455404" y="352702"/>
                </a:cubicBezTo>
                <a:cubicBezTo>
                  <a:pt x="455404" y="289503"/>
                  <a:pt x="403970" y="238085"/>
                  <a:pt x="340771" y="238085"/>
                </a:cubicBezTo>
                <a:close/>
                <a:moveTo>
                  <a:pt x="340771" y="450695"/>
                </a:moveTo>
                <a:cubicBezTo>
                  <a:pt x="286741" y="450695"/>
                  <a:pt x="242778" y="406732"/>
                  <a:pt x="242778" y="352702"/>
                </a:cubicBezTo>
                <a:cubicBezTo>
                  <a:pt x="242778" y="298672"/>
                  <a:pt x="286741" y="254725"/>
                  <a:pt x="340771" y="254725"/>
                </a:cubicBezTo>
                <a:cubicBezTo>
                  <a:pt x="394801" y="254725"/>
                  <a:pt x="438764" y="298672"/>
                  <a:pt x="438764" y="352702"/>
                </a:cubicBezTo>
                <a:cubicBezTo>
                  <a:pt x="438764" y="406732"/>
                  <a:pt x="394801" y="450695"/>
                  <a:pt x="340771" y="450695"/>
                </a:cubicBezTo>
                <a:close/>
                <a:moveTo>
                  <a:pt x="340771" y="501164"/>
                </a:moveTo>
                <a:cubicBezTo>
                  <a:pt x="299604" y="501164"/>
                  <a:pt x="266107" y="534644"/>
                  <a:pt x="266107" y="575811"/>
                </a:cubicBezTo>
                <a:cubicBezTo>
                  <a:pt x="266107" y="616979"/>
                  <a:pt x="299604" y="650475"/>
                  <a:pt x="340771" y="650475"/>
                </a:cubicBezTo>
                <a:cubicBezTo>
                  <a:pt x="381938" y="650475"/>
                  <a:pt x="415435" y="616979"/>
                  <a:pt x="415435" y="575811"/>
                </a:cubicBezTo>
                <a:cubicBezTo>
                  <a:pt x="415435" y="534644"/>
                  <a:pt x="381938" y="501164"/>
                  <a:pt x="340771" y="501164"/>
                </a:cubicBezTo>
                <a:close/>
                <a:moveTo>
                  <a:pt x="340771" y="633835"/>
                </a:moveTo>
                <a:cubicBezTo>
                  <a:pt x="308772" y="633835"/>
                  <a:pt x="282747" y="607810"/>
                  <a:pt x="282747" y="575811"/>
                </a:cubicBezTo>
                <a:cubicBezTo>
                  <a:pt x="282747" y="543829"/>
                  <a:pt x="308772" y="517804"/>
                  <a:pt x="340771" y="517804"/>
                </a:cubicBezTo>
                <a:cubicBezTo>
                  <a:pt x="372770" y="517804"/>
                  <a:pt x="398795" y="543829"/>
                  <a:pt x="398795" y="575811"/>
                </a:cubicBezTo>
                <a:cubicBezTo>
                  <a:pt x="398795" y="607810"/>
                  <a:pt x="372770" y="633835"/>
                  <a:pt x="340771" y="63383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2" name="Google Shape;2172;p36"/>
          <p:cNvSpPr/>
          <p:nvPr/>
        </p:nvSpPr>
        <p:spPr>
          <a:xfrm>
            <a:off x="5144797" y="1477475"/>
            <a:ext cx="412582" cy="415967"/>
          </a:xfrm>
          <a:custGeom>
            <a:rect b="b" l="l" r="r" t="t"/>
            <a:pathLst>
              <a:path extrusionOk="0" h="831934" w="825163">
                <a:moveTo>
                  <a:pt x="825164" y="8370"/>
                </a:moveTo>
                <a:lnTo>
                  <a:pt x="825164" y="591173"/>
                </a:lnTo>
                <a:cubicBezTo>
                  <a:pt x="825164" y="591809"/>
                  <a:pt x="825080" y="592412"/>
                  <a:pt x="824946" y="593014"/>
                </a:cubicBezTo>
                <a:cubicBezTo>
                  <a:pt x="821193" y="659842"/>
                  <a:pt x="765621" y="713060"/>
                  <a:pt x="697820" y="713060"/>
                </a:cubicBezTo>
                <a:cubicBezTo>
                  <a:pt x="627605" y="713060"/>
                  <a:pt x="570476" y="655992"/>
                  <a:pt x="570476" y="585833"/>
                </a:cubicBezTo>
                <a:cubicBezTo>
                  <a:pt x="570476" y="515656"/>
                  <a:pt x="627605" y="458588"/>
                  <a:pt x="697820" y="458588"/>
                </a:cubicBezTo>
                <a:cubicBezTo>
                  <a:pt x="745115" y="458588"/>
                  <a:pt x="786446" y="484503"/>
                  <a:pt x="808410" y="522855"/>
                </a:cubicBezTo>
                <a:lnTo>
                  <a:pt x="808410" y="160993"/>
                </a:lnTo>
                <a:lnTo>
                  <a:pt x="254688" y="298349"/>
                </a:lnTo>
                <a:lnTo>
                  <a:pt x="254688" y="704690"/>
                </a:lnTo>
                <a:cubicBezTo>
                  <a:pt x="254688" y="774849"/>
                  <a:pt x="197558" y="831934"/>
                  <a:pt x="127344" y="831934"/>
                </a:cubicBezTo>
                <a:cubicBezTo>
                  <a:pt x="57130" y="831934"/>
                  <a:pt x="0" y="774849"/>
                  <a:pt x="0" y="704690"/>
                </a:cubicBezTo>
                <a:cubicBezTo>
                  <a:pt x="0" y="634531"/>
                  <a:pt x="57130" y="577462"/>
                  <a:pt x="127344" y="577462"/>
                </a:cubicBezTo>
                <a:cubicBezTo>
                  <a:pt x="174639" y="577462"/>
                  <a:pt x="215970" y="603377"/>
                  <a:pt x="237934" y="641729"/>
                </a:cubicBezTo>
                <a:lnTo>
                  <a:pt x="237934" y="149877"/>
                </a:lnTo>
                <a:cubicBezTo>
                  <a:pt x="237934" y="149676"/>
                  <a:pt x="237984" y="149492"/>
                  <a:pt x="237984" y="149308"/>
                </a:cubicBezTo>
                <a:cubicBezTo>
                  <a:pt x="238018" y="148990"/>
                  <a:pt x="238035" y="148689"/>
                  <a:pt x="238085" y="148371"/>
                </a:cubicBezTo>
                <a:cubicBezTo>
                  <a:pt x="238135" y="148120"/>
                  <a:pt x="238219" y="147869"/>
                  <a:pt x="238286" y="147617"/>
                </a:cubicBezTo>
                <a:cubicBezTo>
                  <a:pt x="238353" y="147350"/>
                  <a:pt x="238420" y="147082"/>
                  <a:pt x="238537" y="146831"/>
                </a:cubicBezTo>
                <a:cubicBezTo>
                  <a:pt x="238638" y="146563"/>
                  <a:pt x="238755" y="146328"/>
                  <a:pt x="238889" y="146077"/>
                </a:cubicBezTo>
                <a:cubicBezTo>
                  <a:pt x="239006" y="145843"/>
                  <a:pt x="239124" y="145609"/>
                  <a:pt x="239258" y="145391"/>
                </a:cubicBezTo>
                <a:cubicBezTo>
                  <a:pt x="239409" y="145157"/>
                  <a:pt x="239576" y="144956"/>
                  <a:pt x="239744" y="144755"/>
                </a:cubicBezTo>
                <a:cubicBezTo>
                  <a:pt x="239911" y="144537"/>
                  <a:pt x="240062" y="144320"/>
                  <a:pt x="240263" y="144119"/>
                </a:cubicBezTo>
                <a:cubicBezTo>
                  <a:pt x="240430" y="143935"/>
                  <a:pt x="240632" y="143767"/>
                  <a:pt x="240833" y="143600"/>
                </a:cubicBezTo>
                <a:cubicBezTo>
                  <a:pt x="241034" y="143416"/>
                  <a:pt x="241251" y="143231"/>
                  <a:pt x="241469" y="143064"/>
                </a:cubicBezTo>
                <a:cubicBezTo>
                  <a:pt x="241704" y="142913"/>
                  <a:pt x="241938" y="142779"/>
                  <a:pt x="242173" y="142645"/>
                </a:cubicBezTo>
                <a:cubicBezTo>
                  <a:pt x="242407" y="142512"/>
                  <a:pt x="242625" y="142378"/>
                  <a:pt x="242877" y="142260"/>
                </a:cubicBezTo>
                <a:cubicBezTo>
                  <a:pt x="243161" y="142143"/>
                  <a:pt x="243446" y="142043"/>
                  <a:pt x="243748" y="141942"/>
                </a:cubicBezTo>
                <a:cubicBezTo>
                  <a:pt x="243932" y="141892"/>
                  <a:pt x="244100" y="141808"/>
                  <a:pt x="244301" y="141758"/>
                </a:cubicBezTo>
                <a:lnTo>
                  <a:pt x="814760" y="251"/>
                </a:lnTo>
                <a:cubicBezTo>
                  <a:pt x="814810" y="234"/>
                  <a:pt x="814860" y="234"/>
                  <a:pt x="814910" y="218"/>
                </a:cubicBezTo>
                <a:cubicBezTo>
                  <a:pt x="815195" y="167"/>
                  <a:pt x="815480" y="134"/>
                  <a:pt x="815765" y="100"/>
                </a:cubicBezTo>
                <a:cubicBezTo>
                  <a:pt x="816066" y="67"/>
                  <a:pt x="816351" y="17"/>
                  <a:pt x="816619" y="17"/>
                </a:cubicBezTo>
                <a:cubicBezTo>
                  <a:pt x="816686" y="17"/>
                  <a:pt x="816737" y="0"/>
                  <a:pt x="816787" y="0"/>
                </a:cubicBezTo>
                <a:cubicBezTo>
                  <a:pt x="816971" y="0"/>
                  <a:pt x="817155" y="50"/>
                  <a:pt x="817356" y="50"/>
                </a:cubicBezTo>
                <a:cubicBezTo>
                  <a:pt x="817675" y="84"/>
                  <a:pt x="817976" y="100"/>
                  <a:pt x="818295" y="151"/>
                </a:cubicBezTo>
                <a:cubicBezTo>
                  <a:pt x="818546" y="201"/>
                  <a:pt x="818781" y="268"/>
                  <a:pt x="819032" y="352"/>
                </a:cubicBezTo>
                <a:cubicBezTo>
                  <a:pt x="819317" y="419"/>
                  <a:pt x="819585" y="485"/>
                  <a:pt x="819836" y="603"/>
                </a:cubicBezTo>
                <a:cubicBezTo>
                  <a:pt x="820087" y="686"/>
                  <a:pt x="820322" y="820"/>
                  <a:pt x="820573" y="937"/>
                </a:cubicBezTo>
                <a:cubicBezTo>
                  <a:pt x="820808" y="1071"/>
                  <a:pt x="821059" y="1189"/>
                  <a:pt x="821277" y="1322"/>
                </a:cubicBezTo>
                <a:cubicBezTo>
                  <a:pt x="821495" y="1473"/>
                  <a:pt x="821696" y="1641"/>
                  <a:pt x="821913" y="1791"/>
                </a:cubicBezTo>
                <a:cubicBezTo>
                  <a:pt x="822131" y="1959"/>
                  <a:pt x="822349" y="2126"/>
                  <a:pt x="822550" y="2327"/>
                </a:cubicBezTo>
                <a:cubicBezTo>
                  <a:pt x="822734" y="2494"/>
                  <a:pt x="822902" y="2695"/>
                  <a:pt x="823069" y="2879"/>
                </a:cubicBezTo>
                <a:cubicBezTo>
                  <a:pt x="823254" y="3097"/>
                  <a:pt x="823438" y="3298"/>
                  <a:pt x="823606" y="3532"/>
                </a:cubicBezTo>
                <a:cubicBezTo>
                  <a:pt x="823756" y="3750"/>
                  <a:pt x="823890" y="4001"/>
                  <a:pt x="824024" y="4235"/>
                </a:cubicBezTo>
                <a:cubicBezTo>
                  <a:pt x="824158" y="4470"/>
                  <a:pt x="824292" y="4687"/>
                  <a:pt x="824410" y="4938"/>
                </a:cubicBezTo>
                <a:cubicBezTo>
                  <a:pt x="824527" y="5223"/>
                  <a:pt x="824627" y="5508"/>
                  <a:pt x="824711" y="5809"/>
                </a:cubicBezTo>
                <a:cubicBezTo>
                  <a:pt x="824778" y="5993"/>
                  <a:pt x="824862" y="6160"/>
                  <a:pt x="824912" y="6361"/>
                </a:cubicBezTo>
                <a:cubicBezTo>
                  <a:pt x="824929" y="6412"/>
                  <a:pt x="824929" y="6462"/>
                  <a:pt x="824929" y="6512"/>
                </a:cubicBezTo>
                <a:cubicBezTo>
                  <a:pt x="824996" y="6780"/>
                  <a:pt x="825030" y="7081"/>
                  <a:pt x="825063" y="7366"/>
                </a:cubicBezTo>
                <a:cubicBezTo>
                  <a:pt x="825097" y="7650"/>
                  <a:pt x="825130" y="7935"/>
                  <a:pt x="825147" y="8203"/>
                </a:cubicBezTo>
                <a:cubicBezTo>
                  <a:pt x="825147" y="8270"/>
                  <a:pt x="825164" y="8320"/>
                  <a:pt x="825164" y="837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3" name="Google Shape;2173;p36"/>
          <p:cNvSpPr/>
          <p:nvPr/>
        </p:nvSpPr>
        <p:spPr>
          <a:xfrm>
            <a:off x="5153173" y="1487008"/>
            <a:ext cx="395828" cy="398063"/>
          </a:xfrm>
          <a:custGeom>
            <a:rect b="b" l="l" r="r" t="t"/>
            <a:pathLst>
              <a:path extrusionOk="0" h="796126" w="791656">
                <a:moveTo>
                  <a:pt x="791656" y="566765"/>
                </a:moveTo>
                <a:cubicBezTo>
                  <a:pt x="791656" y="627684"/>
                  <a:pt x="742049" y="677252"/>
                  <a:pt x="681066" y="677252"/>
                </a:cubicBezTo>
                <a:cubicBezTo>
                  <a:pt x="620083" y="677252"/>
                  <a:pt x="570476" y="627684"/>
                  <a:pt x="570476" y="566765"/>
                </a:cubicBezTo>
                <a:cubicBezTo>
                  <a:pt x="570476" y="505830"/>
                  <a:pt x="620083" y="456261"/>
                  <a:pt x="681066" y="456261"/>
                </a:cubicBezTo>
                <a:cubicBezTo>
                  <a:pt x="742049" y="456261"/>
                  <a:pt x="791656" y="505830"/>
                  <a:pt x="791656" y="566765"/>
                </a:cubicBezTo>
                <a:close/>
                <a:moveTo>
                  <a:pt x="110590" y="575135"/>
                </a:moveTo>
                <a:cubicBezTo>
                  <a:pt x="49607" y="575135"/>
                  <a:pt x="0" y="624704"/>
                  <a:pt x="0" y="685622"/>
                </a:cubicBezTo>
                <a:cubicBezTo>
                  <a:pt x="0" y="746558"/>
                  <a:pt x="49607" y="796126"/>
                  <a:pt x="110590" y="796126"/>
                </a:cubicBezTo>
                <a:cubicBezTo>
                  <a:pt x="171573" y="796126"/>
                  <a:pt x="221181" y="746558"/>
                  <a:pt x="221181" y="685622"/>
                </a:cubicBezTo>
                <a:cubicBezTo>
                  <a:pt x="221181" y="624704"/>
                  <a:pt x="171573" y="575135"/>
                  <a:pt x="110590" y="575135"/>
                </a:cubicBezTo>
                <a:close/>
                <a:moveTo>
                  <a:pt x="237934" y="137356"/>
                </a:moveTo>
                <a:lnTo>
                  <a:pt x="237934" y="262022"/>
                </a:lnTo>
                <a:lnTo>
                  <a:pt x="791656" y="124683"/>
                </a:lnTo>
                <a:lnTo>
                  <a:pt x="791656" y="0"/>
                </a:lnTo>
                <a:lnTo>
                  <a:pt x="237934" y="13735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4" name="Google Shape;2174;p36"/>
          <p:cNvSpPr/>
          <p:nvPr/>
        </p:nvSpPr>
        <p:spPr>
          <a:xfrm>
            <a:off x="5144797" y="1477475"/>
            <a:ext cx="412582" cy="415967"/>
          </a:xfrm>
          <a:custGeom>
            <a:rect b="b" l="l" r="r" t="t"/>
            <a:pathLst>
              <a:path extrusionOk="0" h="831934" w="825163">
                <a:moveTo>
                  <a:pt x="825147" y="8203"/>
                </a:moveTo>
                <a:cubicBezTo>
                  <a:pt x="825130" y="7935"/>
                  <a:pt x="825097" y="7650"/>
                  <a:pt x="825063" y="7366"/>
                </a:cubicBezTo>
                <a:cubicBezTo>
                  <a:pt x="825030" y="7081"/>
                  <a:pt x="824996" y="6780"/>
                  <a:pt x="824929" y="6512"/>
                </a:cubicBezTo>
                <a:cubicBezTo>
                  <a:pt x="824929" y="6462"/>
                  <a:pt x="824929" y="6412"/>
                  <a:pt x="824912" y="6361"/>
                </a:cubicBezTo>
                <a:cubicBezTo>
                  <a:pt x="824862" y="6160"/>
                  <a:pt x="824778" y="5993"/>
                  <a:pt x="824711" y="5809"/>
                </a:cubicBezTo>
                <a:cubicBezTo>
                  <a:pt x="824627" y="5508"/>
                  <a:pt x="824527" y="5223"/>
                  <a:pt x="824410" y="4938"/>
                </a:cubicBezTo>
                <a:cubicBezTo>
                  <a:pt x="824292" y="4687"/>
                  <a:pt x="824158" y="4470"/>
                  <a:pt x="824024" y="4235"/>
                </a:cubicBezTo>
                <a:cubicBezTo>
                  <a:pt x="823890" y="4001"/>
                  <a:pt x="823756" y="3750"/>
                  <a:pt x="823606" y="3532"/>
                </a:cubicBezTo>
                <a:cubicBezTo>
                  <a:pt x="823438" y="3298"/>
                  <a:pt x="823254" y="3097"/>
                  <a:pt x="823069" y="2879"/>
                </a:cubicBezTo>
                <a:cubicBezTo>
                  <a:pt x="822902" y="2695"/>
                  <a:pt x="822734" y="2494"/>
                  <a:pt x="822550" y="2327"/>
                </a:cubicBezTo>
                <a:cubicBezTo>
                  <a:pt x="822349" y="2126"/>
                  <a:pt x="822131" y="1959"/>
                  <a:pt x="821913" y="1791"/>
                </a:cubicBezTo>
                <a:cubicBezTo>
                  <a:pt x="821696" y="1641"/>
                  <a:pt x="821495" y="1473"/>
                  <a:pt x="821277" y="1322"/>
                </a:cubicBezTo>
                <a:cubicBezTo>
                  <a:pt x="821059" y="1189"/>
                  <a:pt x="820808" y="1071"/>
                  <a:pt x="820573" y="937"/>
                </a:cubicBezTo>
                <a:cubicBezTo>
                  <a:pt x="820322" y="820"/>
                  <a:pt x="820087" y="686"/>
                  <a:pt x="819836" y="603"/>
                </a:cubicBezTo>
                <a:cubicBezTo>
                  <a:pt x="819585" y="485"/>
                  <a:pt x="819317" y="419"/>
                  <a:pt x="819032" y="352"/>
                </a:cubicBezTo>
                <a:cubicBezTo>
                  <a:pt x="818781" y="268"/>
                  <a:pt x="818546" y="201"/>
                  <a:pt x="818295" y="151"/>
                </a:cubicBezTo>
                <a:cubicBezTo>
                  <a:pt x="817976" y="100"/>
                  <a:pt x="817675" y="84"/>
                  <a:pt x="817356" y="50"/>
                </a:cubicBezTo>
                <a:cubicBezTo>
                  <a:pt x="817155" y="50"/>
                  <a:pt x="816971" y="0"/>
                  <a:pt x="816787" y="0"/>
                </a:cubicBezTo>
                <a:cubicBezTo>
                  <a:pt x="816737" y="0"/>
                  <a:pt x="816686" y="17"/>
                  <a:pt x="816619" y="17"/>
                </a:cubicBezTo>
                <a:cubicBezTo>
                  <a:pt x="816351" y="17"/>
                  <a:pt x="816066" y="67"/>
                  <a:pt x="815765" y="100"/>
                </a:cubicBezTo>
                <a:cubicBezTo>
                  <a:pt x="815480" y="134"/>
                  <a:pt x="815195" y="167"/>
                  <a:pt x="814910" y="218"/>
                </a:cubicBezTo>
                <a:cubicBezTo>
                  <a:pt x="814860" y="234"/>
                  <a:pt x="814810" y="234"/>
                  <a:pt x="814760" y="251"/>
                </a:cubicBezTo>
                <a:lnTo>
                  <a:pt x="244301" y="141758"/>
                </a:lnTo>
                <a:cubicBezTo>
                  <a:pt x="244100" y="141808"/>
                  <a:pt x="243932" y="141892"/>
                  <a:pt x="243748" y="141942"/>
                </a:cubicBezTo>
                <a:cubicBezTo>
                  <a:pt x="243446" y="142043"/>
                  <a:pt x="243161" y="142143"/>
                  <a:pt x="242877" y="142260"/>
                </a:cubicBezTo>
                <a:cubicBezTo>
                  <a:pt x="242625" y="142378"/>
                  <a:pt x="242407" y="142512"/>
                  <a:pt x="242173" y="142645"/>
                </a:cubicBezTo>
                <a:cubicBezTo>
                  <a:pt x="241938" y="142779"/>
                  <a:pt x="241704" y="142913"/>
                  <a:pt x="241469" y="143064"/>
                </a:cubicBezTo>
                <a:cubicBezTo>
                  <a:pt x="241251" y="143231"/>
                  <a:pt x="241034" y="143416"/>
                  <a:pt x="240833" y="143600"/>
                </a:cubicBezTo>
                <a:cubicBezTo>
                  <a:pt x="240632" y="143767"/>
                  <a:pt x="240430" y="143935"/>
                  <a:pt x="240263" y="144119"/>
                </a:cubicBezTo>
                <a:cubicBezTo>
                  <a:pt x="240062" y="144320"/>
                  <a:pt x="239911" y="144537"/>
                  <a:pt x="239744" y="144755"/>
                </a:cubicBezTo>
                <a:cubicBezTo>
                  <a:pt x="239576" y="144956"/>
                  <a:pt x="239409" y="145157"/>
                  <a:pt x="239258" y="145391"/>
                </a:cubicBezTo>
                <a:cubicBezTo>
                  <a:pt x="239124" y="145609"/>
                  <a:pt x="239006" y="145843"/>
                  <a:pt x="238889" y="146077"/>
                </a:cubicBezTo>
                <a:cubicBezTo>
                  <a:pt x="238755" y="146328"/>
                  <a:pt x="238638" y="146563"/>
                  <a:pt x="238537" y="146831"/>
                </a:cubicBezTo>
                <a:cubicBezTo>
                  <a:pt x="238420" y="147082"/>
                  <a:pt x="238353" y="147350"/>
                  <a:pt x="238286" y="147617"/>
                </a:cubicBezTo>
                <a:cubicBezTo>
                  <a:pt x="238219" y="147869"/>
                  <a:pt x="238135" y="148120"/>
                  <a:pt x="238085" y="148371"/>
                </a:cubicBezTo>
                <a:cubicBezTo>
                  <a:pt x="238035" y="148689"/>
                  <a:pt x="238018" y="148990"/>
                  <a:pt x="237984" y="149308"/>
                </a:cubicBezTo>
                <a:cubicBezTo>
                  <a:pt x="237984" y="149492"/>
                  <a:pt x="237934" y="149676"/>
                  <a:pt x="237934" y="149877"/>
                </a:cubicBezTo>
                <a:lnTo>
                  <a:pt x="237934" y="641729"/>
                </a:lnTo>
                <a:cubicBezTo>
                  <a:pt x="215970" y="603377"/>
                  <a:pt x="174639" y="577462"/>
                  <a:pt x="127344" y="577462"/>
                </a:cubicBezTo>
                <a:cubicBezTo>
                  <a:pt x="57130" y="577462"/>
                  <a:pt x="0" y="634531"/>
                  <a:pt x="0" y="704690"/>
                </a:cubicBezTo>
                <a:cubicBezTo>
                  <a:pt x="0" y="774849"/>
                  <a:pt x="57130" y="831934"/>
                  <a:pt x="127344" y="831934"/>
                </a:cubicBezTo>
                <a:cubicBezTo>
                  <a:pt x="197558" y="831934"/>
                  <a:pt x="254688" y="774849"/>
                  <a:pt x="254688" y="704690"/>
                </a:cubicBezTo>
                <a:lnTo>
                  <a:pt x="254688" y="298349"/>
                </a:lnTo>
                <a:lnTo>
                  <a:pt x="808410" y="160993"/>
                </a:lnTo>
                <a:lnTo>
                  <a:pt x="808410" y="522855"/>
                </a:lnTo>
                <a:cubicBezTo>
                  <a:pt x="786446" y="484503"/>
                  <a:pt x="745115" y="458588"/>
                  <a:pt x="697820" y="458588"/>
                </a:cubicBezTo>
                <a:cubicBezTo>
                  <a:pt x="627605" y="458588"/>
                  <a:pt x="570476" y="515656"/>
                  <a:pt x="570476" y="585833"/>
                </a:cubicBezTo>
                <a:cubicBezTo>
                  <a:pt x="570476" y="655992"/>
                  <a:pt x="627605" y="713060"/>
                  <a:pt x="697820" y="713060"/>
                </a:cubicBezTo>
                <a:cubicBezTo>
                  <a:pt x="765621" y="713060"/>
                  <a:pt x="821193" y="659842"/>
                  <a:pt x="824946" y="593014"/>
                </a:cubicBezTo>
                <a:cubicBezTo>
                  <a:pt x="825080" y="592412"/>
                  <a:pt x="825164" y="591809"/>
                  <a:pt x="825164" y="591173"/>
                </a:cubicBezTo>
                <a:lnTo>
                  <a:pt x="825164" y="8370"/>
                </a:lnTo>
                <a:cubicBezTo>
                  <a:pt x="825164" y="8320"/>
                  <a:pt x="825147" y="8270"/>
                  <a:pt x="825147" y="8203"/>
                </a:cubicBezTo>
                <a:close/>
                <a:moveTo>
                  <a:pt x="127344" y="815194"/>
                </a:moveTo>
                <a:cubicBezTo>
                  <a:pt x="66361" y="815194"/>
                  <a:pt x="16754" y="765625"/>
                  <a:pt x="16754" y="704690"/>
                </a:cubicBezTo>
                <a:cubicBezTo>
                  <a:pt x="16754" y="643771"/>
                  <a:pt x="66361" y="594203"/>
                  <a:pt x="127344" y="594203"/>
                </a:cubicBezTo>
                <a:cubicBezTo>
                  <a:pt x="188327" y="594203"/>
                  <a:pt x="237934" y="643771"/>
                  <a:pt x="237934" y="704690"/>
                </a:cubicBezTo>
                <a:cubicBezTo>
                  <a:pt x="237934" y="765625"/>
                  <a:pt x="188327" y="815194"/>
                  <a:pt x="127344" y="815194"/>
                </a:cubicBezTo>
                <a:close/>
                <a:moveTo>
                  <a:pt x="697820" y="696320"/>
                </a:moveTo>
                <a:cubicBezTo>
                  <a:pt x="636837" y="696320"/>
                  <a:pt x="587229" y="646751"/>
                  <a:pt x="587229" y="585833"/>
                </a:cubicBezTo>
                <a:cubicBezTo>
                  <a:pt x="587229" y="524897"/>
                  <a:pt x="636837" y="475329"/>
                  <a:pt x="697820" y="475329"/>
                </a:cubicBezTo>
                <a:cubicBezTo>
                  <a:pt x="758803" y="475329"/>
                  <a:pt x="808410" y="524897"/>
                  <a:pt x="808410" y="585833"/>
                </a:cubicBezTo>
                <a:cubicBezTo>
                  <a:pt x="808410" y="646751"/>
                  <a:pt x="758803" y="696320"/>
                  <a:pt x="697820" y="696320"/>
                </a:cubicBezTo>
                <a:close/>
                <a:moveTo>
                  <a:pt x="808410" y="143750"/>
                </a:moveTo>
                <a:lnTo>
                  <a:pt x="254688" y="281089"/>
                </a:lnTo>
                <a:lnTo>
                  <a:pt x="254688" y="156423"/>
                </a:lnTo>
                <a:lnTo>
                  <a:pt x="808410" y="19067"/>
                </a:lnTo>
                <a:lnTo>
                  <a:pt x="808410" y="14375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5" name="Google Shape;2175;p36"/>
          <p:cNvSpPr/>
          <p:nvPr/>
        </p:nvSpPr>
        <p:spPr>
          <a:xfrm>
            <a:off x="6945206" y="1481642"/>
            <a:ext cx="356967" cy="407839"/>
          </a:xfrm>
          <a:custGeom>
            <a:rect b="b" l="l" r="r" t="t"/>
            <a:pathLst>
              <a:path extrusionOk="0" h="815677" w="713934">
                <a:moveTo>
                  <a:pt x="713934" y="701782"/>
                </a:moveTo>
                <a:lnTo>
                  <a:pt x="713934" y="815678"/>
                </a:lnTo>
                <a:lnTo>
                  <a:pt x="0" y="815678"/>
                </a:lnTo>
                <a:lnTo>
                  <a:pt x="0" y="701782"/>
                </a:lnTo>
                <a:cubicBezTo>
                  <a:pt x="0" y="593872"/>
                  <a:pt x="58435" y="499617"/>
                  <a:pt x="145413" y="448897"/>
                </a:cubicBezTo>
                <a:cubicBezTo>
                  <a:pt x="150684" y="445829"/>
                  <a:pt x="157306" y="446379"/>
                  <a:pt x="162044" y="450214"/>
                </a:cubicBezTo>
                <a:cubicBezTo>
                  <a:pt x="214007" y="492331"/>
                  <a:pt x="280266" y="517575"/>
                  <a:pt x="352396" y="517575"/>
                </a:cubicBezTo>
                <a:cubicBezTo>
                  <a:pt x="426212" y="517575"/>
                  <a:pt x="493839" y="491147"/>
                  <a:pt x="546352" y="447263"/>
                </a:cubicBezTo>
                <a:cubicBezTo>
                  <a:pt x="551006" y="443378"/>
                  <a:pt x="557562" y="442711"/>
                  <a:pt x="562867" y="445662"/>
                </a:cubicBezTo>
                <a:cubicBezTo>
                  <a:pt x="652947" y="495566"/>
                  <a:pt x="713934" y="591554"/>
                  <a:pt x="713934" y="701782"/>
                </a:cubicBezTo>
                <a:close/>
                <a:moveTo>
                  <a:pt x="352396" y="430423"/>
                </a:moveTo>
                <a:cubicBezTo>
                  <a:pt x="471319" y="430423"/>
                  <a:pt x="567721" y="334068"/>
                  <a:pt x="567721" y="215203"/>
                </a:cubicBezTo>
                <a:cubicBezTo>
                  <a:pt x="567721" y="96339"/>
                  <a:pt x="471319" y="0"/>
                  <a:pt x="352396" y="0"/>
                </a:cubicBezTo>
                <a:cubicBezTo>
                  <a:pt x="233474" y="0"/>
                  <a:pt x="137072" y="96355"/>
                  <a:pt x="137072" y="215220"/>
                </a:cubicBezTo>
                <a:cubicBezTo>
                  <a:pt x="137072" y="334084"/>
                  <a:pt x="233474" y="430423"/>
                  <a:pt x="352396" y="43042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6" name="Google Shape;2176;p36"/>
          <p:cNvSpPr/>
          <p:nvPr/>
        </p:nvSpPr>
        <p:spPr>
          <a:xfrm>
            <a:off x="6941037" y="1477475"/>
            <a:ext cx="365307" cy="416175"/>
          </a:xfrm>
          <a:custGeom>
            <a:rect b="b" l="l" r="r" t="t"/>
            <a:pathLst>
              <a:path extrusionOk="0" h="832351" w="730615">
                <a:moveTo>
                  <a:pt x="575244" y="446713"/>
                </a:moveTo>
                <a:cubicBezTo>
                  <a:pt x="567004" y="442144"/>
                  <a:pt x="556594" y="443161"/>
                  <a:pt x="549338" y="449214"/>
                </a:cubicBezTo>
                <a:cubicBezTo>
                  <a:pt x="496591" y="493298"/>
                  <a:pt x="429615" y="517575"/>
                  <a:pt x="360737" y="517575"/>
                </a:cubicBezTo>
                <a:cubicBezTo>
                  <a:pt x="293477" y="517575"/>
                  <a:pt x="227752" y="494315"/>
                  <a:pt x="175639" y="452065"/>
                </a:cubicBezTo>
                <a:cubicBezTo>
                  <a:pt x="168233" y="446063"/>
                  <a:pt x="157740" y="445246"/>
                  <a:pt x="149550" y="450014"/>
                </a:cubicBezTo>
                <a:cubicBezTo>
                  <a:pt x="104876" y="476075"/>
                  <a:pt x="67427" y="513406"/>
                  <a:pt x="41253" y="557991"/>
                </a:cubicBezTo>
                <a:cubicBezTo>
                  <a:pt x="14263" y="603943"/>
                  <a:pt x="0" y="656547"/>
                  <a:pt x="0" y="710119"/>
                </a:cubicBezTo>
                <a:lnTo>
                  <a:pt x="0" y="824014"/>
                </a:lnTo>
                <a:cubicBezTo>
                  <a:pt x="0" y="828616"/>
                  <a:pt x="3737" y="832351"/>
                  <a:pt x="8341" y="832351"/>
                </a:cubicBezTo>
                <a:lnTo>
                  <a:pt x="722275" y="832351"/>
                </a:lnTo>
                <a:cubicBezTo>
                  <a:pt x="726879" y="832351"/>
                  <a:pt x="730616" y="828616"/>
                  <a:pt x="730616" y="824014"/>
                </a:cubicBezTo>
                <a:lnTo>
                  <a:pt x="730616" y="710119"/>
                </a:lnTo>
                <a:cubicBezTo>
                  <a:pt x="730616" y="600741"/>
                  <a:pt x="671079" y="499801"/>
                  <a:pt x="575244" y="446713"/>
                </a:cubicBezTo>
                <a:close/>
                <a:moveTo>
                  <a:pt x="713934" y="815678"/>
                </a:moveTo>
                <a:lnTo>
                  <a:pt x="16681" y="815678"/>
                </a:lnTo>
                <a:lnTo>
                  <a:pt x="16681" y="710119"/>
                </a:lnTo>
                <a:cubicBezTo>
                  <a:pt x="16681" y="659515"/>
                  <a:pt x="30143" y="609828"/>
                  <a:pt x="55633" y="566444"/>
                </a:cubicBezTo>
                <a:cubicBezTo>
                  <a:pt x="80371" y="524327"/>
                  <a:pt x="115753" y="489047"/>
                  <a:pt x="157957" y="464420"/>
                </a:cubicBezTo>
                <a:cubicBezTo>
                  <a:pt x="160192" y="463119"/>
                  <a:pt x="163078" y="463353"/>
                  <a:pt x="165130" y="465020"/>
                </a:cubicBezTo>
                <a:cubicBezTo>
                  <a:pt x="220212" y="509655"/>
                  <a:pt x="289674" y="534248"/>
                  <a:pt x="360737" y="534248"/>
                </a:cubicBezTo>
                <a:cubicBezTo>
                  <a:pt x="433518" y="534248"/>
                  <a:pt x="504298" y="508588"/>
                  <a:pt x="560031" y="462002"/>
                </a:cubicBezTo>
                <a:cubicBezTo>
                  <a:pt x="562033" y="460335"/>
                  <a:pt x="564902" y="460035"/>
                  <a:pt x="567154" y="461285"/>
                </a:cubicBezTo>
                <a:cubicBezTo>
                  <a:pt x="657684" y="511439"/>
                  <a:pt x="713934" y="606794"/>
                  <a:pt x="713934" y="710119"/>
                </a:cubicBezTo>
                <a:lnTo>
                  <a:pt x="713934" y="815678"/>
                </a:lnTo>
                <a:close/>
                <a:moveTo>
                  <a:pt x="360737" y="447096"/>
                </a:moveTo>
                <a:cubicBezTo>
                  <a:pt x="484063" y="447096"/>
                  <a:pt x="584402" y="346806"/>
                  <a:pt x="584402" y="223540"/>
                </a:cubicBezTo>
                <a:cubicBezTo>
                  <a:pt x="584402" y="100290"/>
                  <a:pt x="484063" y="0"/>
                  <a:pt x="360737" y="0"/>
                </a:cubicBezTo>
                <a:cubicBezTo>
                  <a:pt x="237411" y="0"/>
                  <a:pt x="137072" y="100290"/>
                  <a:pt x="137072" y="223557"/>
                </a:cubicBezTo>
                <a:cubicBezTo>
                  <a:pt x="137072" y="346823"/>
                  <a:pt x="237411" y="447096"/>
                  <a:pt x="360737" y="447096"/>
                </a:cubicBezTo>
                <a:close/>
                <a:moveTo>
                  <a:pt x="360737" y="16673"/>
                </a:moveTo>
                <a:cubicBezTo>
                  <a:pt x="474872" y="16673"/>
                  <a:pt x="567721" y="109477"/>
                  <a:pt x="567721" y="223557"/>
                </a:cubicBezTo>
                <a:cubicBezTo>
                  <a:pt x="567721" y="337636"/>
                  <a:pt x="474872" y="430440"/>
                  <a:pt x="360737" y="430440"/>
                </a:cubicBezTo>
                <a:cubicBezTo>
                  <a:pt x="246602" y="430440"/>
                  <a:pt x="153753" y="337636"/>
                  <a:pt x="153753" y="223557"/>
                </a:cubicBezTo>
                <a:cubicBezTo>
                  <a:pt x="153753" y="109477"/>
                  <a:pt x="246602" y="16673"/>
                  <a:pt x="360737" y="1667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7" name="Google Shape;2177;p36"/>
          <p:cNvSpPr/>
          <p:nvPr/>
        </p:nvSpPr>
        <p:spPr>
          <a:xfrm>
            <a:off x="8129337" y="1540309"/>
            <a:ext cx="495154" cy="290471"/>
          </a:xfrm>
          <a:custGeom>
            <a:rect b="b" l="l" r="r" t="t"/>
            <a:pathLst>
              <a:path extrusionOk="0" h="580941" w="990308">
                <a:moveTo>
                  <a:pt x="983531" y="309549"/>
                </a:moveTo>
                <a:cubicBezTo>
                  <a:pt x="975044" y="321203"/>
                  <a:pt x="763857" y="580941"/>
                  <a:pt x="495350" y="580941"/>
                </a:cubicBezTo>
                <a:lnTo>
                  <a:pt x="494601" y="580941"/>
                </a:lnTo>
                <a:cubicBezTo>
                  <a:pt x="383387" y="580739"/>
                  <a:pt x="262714" y="534084"/>
                  <a:pt x="148320" y="445245"/>
                </a:cubicBezTo>
                <a:cubicBezTo>
                  <a:pt x="96530" y="405489"/>
                  <a:pt x="49197" y="360433"/>
                  <a:pt x="7170" y="310622"/>
                </a:cubicBezTo>
                <a:cubicBezTo>
                  <a:pt x="-2390" y="298847"/>
                  <a:pt x="-2390" y="281993"/>
                  <a:pt x="7170" y="270340"/>
                </a:cubicBezTo>
                <a:cubicBezTo>
                  <a:pt x="15677" y="259718"/>
                  <a:pt x="226864" y="0"/>
                  <a:pt x="495371" y="0"/>
                </a:cubicBezTo>
                <a:lnTo>
                  <a:pt x="496120" y="0"/>
                </a:lnTo>
                <a:cubicBezTo>
                  <a:pt x="607334" y="202"/>
                  <a:pt x="728007" y="46857"/>
                  <a:pt x="842401" y="135696"/>
                </a:cubicBezTo>
                <a:cubicBezTo>
                  <a:pt x="894191" y="175351"/>
                  <a:pt x="941524" y="220407"/>
                  <a:pt x="983551" y="270320"/>
                </a:cubicBezTo>
                <a:cubicBezTo>
                  <a:pt x="992564" y="281771"/>
                  <a:pt x="992564" y="297997"/>
                  <a:pt x="983531" y="30954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8" name="Google Shape;2178;p36"/>
          <p:cNvSpPr/>
          <p:nvPr/>
        </p:nvSpPr>
        <p:spPr>
          <a:xfrm>
            <a:off x="4704976" y="2299153"/>
            <a:ext cx="416344" cy="416327"/>
          </a:xfrm>
          <a:custGeom>
            <a:rect b="b" l="l" r="r" t="t"/>
            <a:pathLst>
              <a:path extrusionOk="0" h="832654" w="832689">
                <a:moveTo>
                  <a:pt x="832690" y="139015"/>
                </a:moveTo>
                <a:cubicBezTo>
                  <a:pt x="832690" y="151412"/>
                  <a:pt x="827864" y="163060"/>
                  <a:pt x="819095" y="171829"/>
                </a:cubicBezTo>
                <a:lnTo>
                  <a:pt x="754299" y="236625"/>
                </a:lnTo>
                <a:cubicBezTo>
                  <a:pt x="754016" y="237058"/>
                  <a:pt x="753683" y="237457"/>
                  <a:pt x="753317" y="237823"/>
                </a:cubicBezTo>
                <a:cubicBezTo>
                  <a:pt x="752951" y="238189"/>
                  <a:pt x="752551" y="238522"/>
                  <a:pt x="752119" y="238805"/>
                </a:cubicBezTo>
                <a:lnTo>
                  <a:pt x="727209" y="263715"/>
                </a:lnTo>
                <a:cubicBezTo>
                  <a:pt x="726809" y="264514"/>
                  <a:pt x="726293" y="265246"/>
                  <a:pt x="725628" y="265912"/>
                </a:cubicBezTo>
                <a:cubicBezTo>
                  <a:pt x="724979" y="266561"/>
                  <a:pt x="724247" y="267077"/>
                  <a:pt x="723465" y="267459"/>
                </a:cubicBezTo>
                <a:lnTo>
                  <a:pt x="210935" y="779988"/>
                </a:lnTo>
                <a:cubicBezTo>
                  <a:pt x="210736" y="780188"/>
                  <a:pt x="210536" y="780371"/>
                  <a:pt x="210320" y="780538"/>
                </a:cubicBezTo>
                <a:cubicBezTo>
                  <a:pt x="210120" y="780721"/>
                  <a:pt x="209887" y="780870"/>
                  <a:pt x="209671" y="781020"/>
                </a:cubicBezTo>
                <a:cubicBezTo>
                  <a:pt x="209454" y="781170"/>
                  <a:pt x="209238" y="781303"/>
                  <a:pt x="209022" y="781420"/>
                </a:cubicBezTo>
                <a:cubicBezTo>
                  <a:pt x="208988" y="781436"/>
                  <a:pt x="208939" y="781469"/>
                  <a:pt x="208889" y="781486"/>
                </a:cubicBezTo>
                <a:cubicBezTo>
                  <a:pt x="208672" y="781603"/>
                  <a:pt x="208456" y="781702"/>
                  <a:pt x="208240" y="781786"/>
                </a:cubicBezTo>
                <a:cubicBezTo>
                  <a:pt x="208040" y="781869"/>
                  <a:pt x="207824" y="781952"/>
                  <a:pt x="207624" y="782019"/>
                </a:cubicBezTo>
                <a:cubicBezTo>
                  <a:pt x="207507" y="782052"/>
                  <a:pt x="207408" y="782085"/>
                  <a:pt x="207291" y="782118"/>
                </a:cubicBezTo>
                <a:lnTo>
                  <a:pt x="207258" y="782118"/>
                </a:lnTo>
                <a:lnTo>
                  <a:pt x="70893" y="820191"/>
                </a:lnTo>
                <a:lnTo>
                  <a:pt x="28927" y="831905"/>
                </a:lnTo>
                <a:cubicBezTo>
                  <a:pt x="27130" y="832421"/>
                  <a:pt x="25266" y="832654"/>
                  <a:pt x="23402" y="832654"/>
                </a:cubicBezTo>
                <a:cubicBezTo>
                  <a:pt x="17512" y="832654"/>
                  <a:pt x="11555" y="830191"/>
                  <a:pt x="7012" y="825649"/>
                </a:cubicBezTo>
                <a:cubicBezTo>
                  <a:pt x="1038" y="819675"/>
                  <a:pt x="-1358" y="811272"/>
                  <a:pt x="755" y="803734"/>
                </a:cubicBezTo>
                <a:lnTo>
                  <a:pt x="12470" y="761768"/>
                </a:lnTo>
                <a:lnTo>
                  <a:pt x="50542" y="625369"/>
                </a:lnTo>
                <a:cubicBezTo>
                  <a:pt x="50642" y="625020"/>
                  <a:pt x="50758" y="624671"/>
                  <a:pt x="50908" y="624338"/>
                </a:cubicBezTo>
                <a:cubicBezTo>
                  <a:pt x="50991" y="624121"/>
                  <a:pt x="51091" y="623922"/>
                  <a:pt x="51191" y="623739"/>
                </a:cubicBezTo>
                <a:cubicBezTo>
                  <a:pt x="51308" y="623506"/>
                  <a:pt x="51441" y="623289"/>
                  <a:pt x="51574" y="623073"/>
                </a:cubicBezTo>
                <a:cubicBezTo>
                  <a:pt x="51624" y="623007"/>
                  <a:pt x="51674" y="622940"/>
                  <a:pt x="51707" y="622873"/>
                </a:cubicBezTo>
                <a:cubicBezTo>
                  <a:pt x="51990" y="622457"/>
                  <a:pt x="52323" y="622058"/>
                  <a:pt x="52672" y="621725"/>
                </a:cubicBezTo>
                <a:cubicBezTo>
                  <a:pt x="52789" y="621592"/>
                  <a:pt x="52922" y="621476"/>
                  <a:pt x="53038" y="621359"/>
                </a:cubicBezTo>
                <a:lnTo>
                  <a:pt x="567065" y="107332"/>
                </a:lnTo>
                <a:lnTo>
                  <a:pt x="594954" y="79460"/>
                </a:lnTo>
                <a:lnTo>
                  <a:pt x="660832" y="13566"/>
                </a:lnTo>
                <a:cubicBezTo>
                  <a:pt x="678919" y="-4522"/>
                  <a:pt x="708372" y="-4522"/>
                  <a:pt x="726443" y="13566"/>
                </a:cubicBezTo>
                <a:lnTo>
                  <a:pt x="819095" y="106217"/>
                </a:lnTo>
                <a:cubicBezTo>
                  <a:pt x="827864" y="114970"/>
                  <a:pt x="832690" y="126618"/>
                  <a:pt x="832690" y="13901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9" name="Google Shape;2179;p36"/>
          <p:cNvSpPr/>
          <p:nvPr/>
        </p:nvSpPr>
        <p:spPr>
          <a:xfrm>
            <a:off x="4713289" y="2307469"/>
            <a:ext cx="399712" cy="399699"/>
          </a:xfrm>
          <a:custGeom>
            <a:rect b="b" l="l" r="r" t="t"/>
            <a:pathLst>
              <a:path extrusionOk="0" h="799397" w="799424">
                <a:moveTo>
                  <a:pt x="109296" y="690107"/>
                </a:moveTo>
                <a:lnTo>
                  <a:pt x="172478" y="753290"/>
                </a:lnTo>
                <a:lnTo>
                  <a:pt x="54351" y="786270"/>
                </a:lnTo>
                <a:lnTo>
                  <a:pt x="13133" y="745053"/>
                </a:lnTo>
                <a:lnTo>
                  <a:pt x="46114" y="626925"/>
                </a:lnTo>
                <a:lnTo>
                  <a:pt x="109296" y="690107"/>
                </a:lnTo>
                <a:close/>
                <a:moveTo>
                  <a:pt x="154" y="791578"/>
                </a:moveTo>
                <a:cubicBezTo>
                  <a:pt x="-445" y="793692"/>
                  <a:pt x="803" y="795888"/>
                  <a:pt x="2168" y="797236"/>
                </a:cubicBezTo>
                <a:cubicBezTo>
                  <a:pt x="3515" y="798600"/>
                  <a:pt x="5728" y="799832"/>
                  <a:pt x="7825" y="799249"/>
                </a:cubicBezTo>
                <a:lnTo>
                  <a:pt x="35947" y="791395"/>
                </a:lnTo>
                <a:lnTo>
                  <a:pt x="8008" y="763457"/>
                </a:lnTo>
                <a:lnTo>
                  <a:pt x="154" y="791578"/>
                </a:lnTo>
                <a:close/>
                <a:moveTo>
                  <a:pt x="790705" y="101350"/>
                </a:moveTo>
                <a:lnTo>
                  <a:pt x="698053" y="8699"/>
                </a:lnTo>
                <a:cubicBezTo>
                  <a:pt x="686455" y="-2900"/>
                  <a:pt x="667585" y="-2900"/>
                  <a:pt x="655971" y="8699"/>
                </a:cubicBezTo>
                <a:lnTo>
                  <a:pt x="595967" y="68702"/>
                </a:lnTo>
                <a:lnTo>
                  <a:pt x="730701" y="203437"/>
                </a:lnTo>
                <a:lnTo>
                  <a:pt x="790705" y="143433"/>
                </a:lnTo>
                <a:cubicBezTo>
                  <a:pt x="793517" y="140621"/>
                  <a:pt x="795697" y="137343"/>
                  <a:pt x="797178" y="133782"/>
                </a:cubicBezTo>
                <a:cubicBezTo>
                  <a:pt x="798659" y="130221"/>
                  <a:pt x="799424" y="126360"/>
                  <a:pt x="799424" y="122383"/>
                </a:cubicBezTo>
                <a:cubicBezTo>
                  <a:pt x="799424" y="114446"/>
                  <a:pt x="796329" y="106958"/>
                  <a:pt x="790705" y="101350"/>
                </a:cubicBezTo>
                <a:close/>
                <a:moveTo>
                  <a:pt x="568095" y="96591"/>
                </a:moveTo>
                <a:lnTo>
                  <a:pt x="635370" y="163883"/>
                </a:lnTo>
                <a:cubicBezTo>
                  <a:pt x="635404" y="163900"/>
                  <a:pt x="635420" y="163917"/>
                  <a:pt x="635453" y="163950"/>
                </a:cubicBezTo>
                <a:cubicBezTo>
                  <a:pt x="635487" y="163983"/>
                  <a:pt x="635503" y="164000"/>
                  <a:pt x="635520" y="164033"/>
                </a:cubicBezTo>
                <a:lnTo>
                  <a:pt x="702812" y="231325"/>
                </a:lnTo>
                <a:lnTo>
                  <a:pt x="718936" y="215201"/>
                </a:lnTo>
                <a:lnTo>
                  <a:pt x="584202" y="80467"/>
                </a:lnTo>
                <a:lnTo>
                  <a:pt x="568095" y="96591"/>
                </a:lnTo>
                <a:close/>
                <a:moveTo>
                  <a:pt x="126951" y="684234"/>
                </a:moveTo>
                <a:lnTo>
                  <a:pt x="188419" y="745702"/>
                </a:lnTo>
                <a:lnTo>
                  <a:pt x="691048" y="243090"/>
                </a:lnTo>
                <a:lnTo>
                  <a:pt x="629563" y="181605"/>
                </a:lnTo>
                <a:lnTo>
                  <a:pt x="126951" y="684234"/>
                </a:lnTo>
                <a:close/>
                <a:moveTo>
                  <a:pt x="617798" y="169841"/>
                </a:moveTo>
                <a:lnTo>
                  <a:pt x="556330" y="108356"/>
                </a:lnTo>
                <a:lnTo>
                  <a:pt x="53702" y="610984"/>
                </a:lnTo>
                <a:lnTo>
                  <a:pt x="115187" y="672469"/>
                </a:lnTo>
                <a:lnTo>
                  <a:pt x="617798" y="16984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0" name="Google Shape;2180;p36"/>
          <p:cNvSpPr/>
          <p:nvPr/>
        </p:nvSpPr>
        <p:spPr>
          <a:xfrm>
            <a:off x="3941193" y="2299205"/>
            <a:ext cx="483489" cy="415797"/>
          </a:xfrm>
          <a:custGeom>
            <a:rect b="b" l="l" r="r" t="t"/>
            <a:pathLst>
              <a:path extrusionOk="0" h="831594" w="966979">
                <a:moveTo>
                  <a:pt x="824572" y="112823"/>
                </a:moveTo>
                <a:cubicBezTo>
                  <a:pt x="733381" y="40071"/>
                  <a:pt x="612237" y="0"/>
                  <a:pt x="483490" y="0"/>
                </a:cubicBezTo>
                <a:cubicBezTo>
                  <a:pt x="354742" y="0"/>
                  <a:pt x="233618" y="40071"/>
                  <a:pt x="142427" y="112823"/>
                </a:cubicBezTo>
                <a:cubicBezTo>
                  <a:pt x="50578" y="186097"/>
                  <a:pt x="0" y="283712"/>
                  <a:pt x="0" y="387674"/>
                </a:cubicBezTo>
                <a:cubicBezTo>
                  <a:pt x="0" y="442741"/>
                  <a:pt x="14086" y="495950"/>
                  <a:pt x="41890" y="545812"/>
                </a:cubicBezTo>
                <a:cubicBezTo>
                  <a:pt x="68630" y="593778"/>
                  <a:pt x="106632" y="636268"/>
                  <a:pt x="154888" y="672102"/>
                </a:cubicBezTo>
                <a:cubicBezTo>
                  <a:pt x="155313" y="672431"/>
                  <a:pt x="155468" y="673031"/>
                  <a:pt x="155255" y="673553"/>
                </a:cubicBezTo>
                <a:cubicBezTo>
                  <a:pt x="123562" y="749981"/>
                  <a:pt x="66328" y="789995"/>
                  <a:pt x="49533" y="800443"/>
                </a:cubicBezTo>
                <a:cubicBezTo>
                  <a:pt x="45025" y="803249"/>
                  <a:pt x="42587" y="808453"/>
                  <a:pt x="43341" y="813716"/>
                </a:cubicBezTo>
                <a:cubicBezTo>
                  <a:pt x="44096" y="818979"/>
                  <a:pt x="47888" y="823313"/>
                  <a:pt x="52997" y="824765"/>
                </a:cubicBezTo>
                <a:lnTo>
                  <a:pt x="52997" y="824765"/>
                </a:lnTo>
                <a:cubicBezTo>
                  <a:pt x="63561" y="827744"/>
                  <a:pt x="82020" y="831595"/>
                  <a:pt x="106806" y="831595"/>
                </a:cubicBezTo>
                <a:cubicBezTo>
                  <a:pt x="118647" y="831595"/>
                  <a:pt x="131959" y="830705"/>
                  <a:pt x="146510" y="828421"/>
                </a:cubicBezTo>
                <a:cubicBezTo>
                  <a:pt x="202157" y="819695"/>
                  <a:pt x="257998" y="793652"/>
                  <a:pt x="312465" y="750987"/>
                </a:cubicBezTo>
                <a:cubicBezTo>
                  <a:pt x="312813" y="750716"/>
                  <a:pt x="313258" y="750639"/>
                  <a:pt x="313665" y="750755"/>
                </a:cubicBezTo>
                <a:cubicBezTo>
                  <a:pt x="367900" y="767047"/>
                  <a:pt x="425037" y="775328"/>
                  <a:pt x="483470" y="775328"/>
                </a:cubicBezTo>
                <a:cubicBezTo>
                  <a:pt x="612218" y="775328"/>
                  <a:pt x="733361" y="735257"/>
                  <a:pt x="824553" y="662505"/>
                </a:cubicBezTo>
                <a:cubicBezTo>
                  <a:pt x="916402" y="589231"/>
                  <a:pt x="966980" y="491635"/>
                  <a:pt x="966980" y="387654"/>
                </a:cubicBezTo>
                <a:cubicBezTo>
                  <a:pt x="966999" y="283712"/>
                  <a:pt x="916421" y="186097"/>
                  <a:pt x="824572" y="112823"/>
                </a:cubicBezTo>
                <a:close/>
                <a:moveTo>
                  <a:pt x="58240" y="806151"/>
                </a:moveTo>
                <a:lnTo>
                  <a:pt x="58240" y="806151"/>
                </a:lnTo>
                <a:cubicBezTo>
                  <a:pt x="58240" y="806151"/>
                  <a:pt x="58259" y="806151"/>
                  <a:pt x="58259" y="806151"/>
                </a:cubicBezTo>
                <a:cubicBezTo>
                  <a:pt x="58259" y="806151"/>
                  <a:pt x="58240" y="806151"/>
                  <a:pt x="58240" y="806151"/>
                </a:cubicBezTo>
                <a:close/>
                <a:moveTo>
                  <a:pt x="483490" y="755999"/>
                </a:moveTo>
                <a:cubicBezTo>
                  <a:pt x="426933" y="755999"/>
                  <a:pt x="371673" y="748008"/>
                  <a:pt x="319257" y="732258"/>
                </a:cubicBezTo>
                <a:cubicBezTo>
                  <a:pt x="312833" y="730323"/>
                  <a:pt x="305828" y="731639"/>
                  <a:pt x="300546" y="735779"/>
                </a:cubicBezTo>
                <a:cubicBezTo>
                  <a:pt x="194921" y="818496"/>
                  <a:pt x="108876" y="816038"/>
                  <a:pt x="71339" y="809150"/>
                </a:cubicBezTo>
                <a:cubicBezTo>
                  <a:pt x="98466" y="789956"/>
                  <a:pt x="144768" y="749323"/>
                  <a:pt x="173114" y="680964"/>
                </a:cubicBezTo>
                <a:cubicBezTo>
                  <a:pt x="176733" y="672218"/>
                  <a:pt x="173985" y="662195"/>
                  <a:pt x="166400" y="656565"/>
                </a:cubicBezTo>
                <a:cubicBezTo>
                  <a:pt x="120369" y="622375"/>
                  <a:pt x="84168" y="581936"/>
                  <a:pt x="58763" y="536389"/>
                </a:cubicBezTo>
                <a:cubicBezTo>
                  <a:pt x="32622" y="489449"/>
                  <a:pt x="19349" y="439413"/>
                  <a:pt x="19349" y="387674"/>
                </a:cubicBezTo>
                <a:cubicBezTo>
                  <a:pt x="19349" y="184588"/>
                  <a:pt x="227562" y="19349"/>
                  <a:pt x="483490" y="19349"/>
                </a:cubicBezTo>
                <a:cubicBezTo>
                  <a:pt x="739437" y="19349"/>
                  <a:pt x="947650" y="184588"/>
                  <a:pt x="947650" y="387674"/>
                </a:cubicBezTo>
                <a:cubicBezTo>
                  <a:pt x="947650" y="590759"/>
                  <a:pt x="739437" y="755999"/>
                  <a:pt x="483490" y="75599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1" name="Google Shape;2181;p36"/>
          <p:cNvSpPr/>
          <p:nvPr/>
        </p:nvSpPr>
        <p:spPr>
          <a:xfrm>
            <a:off x="3950061" y="3131196"/>
            <a:ext cx="465821" cy="416161"/>
          </a:xfrm>
          <a:custGeom>
            <a:rect b="b" l="l" r="r" t="t"/>
            <a:pathLst>
              <a:path extrusionOk="0" h="832322" w="931641">
                <a:moveTo>
                  <a:pt x="897121" y="437644"/>
                </a:moveTo>
                <a:cubicBezTo>
                  <a:pt x="917718" y="449471"/>
                  <a:pt x="931642" y="471689"/>
                  <a:pt x="931642" y="497115"/>
                </a:cubicBezTo>
                <a:lnTo>
                  <a:pt x="931642" y="507040"/>
                </a:lnTo>
                <a:cubicBezTo>
                  <a:pt x="931642" y="532280"/>
                  <a:pt x="917923" y="554367"/>
                  <a:pt x="897568" y="566269"/>
                </a:cubicBezTo>
                <a:cubicBezTo>
                  <a:pt x="917923" y="578170"/>
                  <a:pt x="931642" y="600257"/>
                  <a:pt x="931642" y="625497"/>
                </a:cubicBezTo>
                <a:lnTo>
                  <a:pt x="931642" y="635403"/>
                </a:lnTo>
                <a:cubicBezTo>
                  <a:pt x="931642" y="669467"/>
                  <a:pt x="906683" y="697803"/>
                  <a:pt x="874101" y="703064"/>
                </a:cubicBezTo>
                <a:cubicBezTo>
                  <a:pt x="889106" y="716215"/>
                  <a:pt x="898594" y="735486"/>
                  <a:pt x="898594" y="756957"/>
                </a:cubicBezTo>
                <a:lnTo>
                  <a:pt x="898594" y="760670"/>
                </a:lnTo>
                <a:cubicBezTo>
                  <a:pt x="898594" y="800180"/>
                  <a:pt x="866478" y="832322"/>
                  <a:pt x="826999" y="832322"/>
                </a:cubicBezTo>
                <a:lnTo>
                  <a:pt x="641256" y="832322"/>
                </a:lnTo>
                <a:cubicBezTo>
                  <a:pt x="624406" y="832322"/>
                  <a:pt x="608581" y="826577"/>
                  <a:pt x="595813" y="816018"/>
                </a:cubicBezTo>
                <a:cubicBezTo>
                  <a:pt x="594974" y="816298"/>
                  <a:pt x="594098" y="816484"/>
                  <a:pt x="593166" y="816503"/>
                </a:cubicBezTo>
                <a:lnTo>
                  <a:pt x="415867" y="819488"/>
                </a:lnTo>
                <a:cubicBezTo>
                  <a:pt x="363285" y="819488"/>
                  <a:pt x="332399" y="790200"/>
                  <a:pt x="318643" y="772758"/>
                </a:cubicBezTo>
                <a:cubicBezTo>
                  <a:pt x="312772" y="765296"/>
                  <a:pt x="303843" y="761005"/>
                  <a:pt x="294169" y="761005"/>
                </a:cubicBezTo>
                <a:lnTo>
                  <a:pt x="230273" y="761005"/>
                </a:lnTo>
                <a:lnTo>
                  <a:pt x="230273" y="773560"/>
                </a:lnTo>
                <a:cubicBezTo>
                  <a:pt x="230273" y="805963"/>
                  <a:pt x="203935" y="832322"/>
                  <a:pt x="171558" y="832322"/>
                </a:cubicBezTo>
                <a:lnTo>
                  <a:pt x="58733" y="832322"/>
                </a:lnTo>
                <a:cubicBezTo>
                  <a:pt x="26356" y="832322"/>
                  <a:pt x="0" y="805963"/>
                  <a:pt x="0" y="773560"/>
                </a:cubicBezTo>
                <a:lnTo>
                  <a:pt x="0" y="404737"/>
                </a:lnTo>
                <a:cubicBezTo>
                  <a:pt x="0" y="372334"/>
                  <a:pt x="26356" y="345956"/>
                  <a:pt x="58733" y="345956"/>
                </a:cubicBezTo>
                <a:lnTo>
                  <a:pt x="171558" y="345956"/>
                </a:lnTo>
                <a:cubicBezTo>
                  <a:pt x="203935" y="345956"/>
                  <a:pt x="230273" y="372334"/>
                  <a:pt x="230273" y="404737"/>
                </a:cubicBezTo>
                <a:lnTo>
                  <a:pt x="230273" y="405054"/>
                </a:lnTo>
                <a:lnTo>
                  <a:pt x="317152" y="405073"/>
                </a:lnTo>
                <a:cubicBezTo>
                  <a:pt x="317170" y="405073"/>
                  <a:pt x="317170" y="405073"/>
                  <a:pt x="317189" y="405073"/>
                </a:cubicBezTo>
                <a:cubicBezTo>
                  <a:pt x="328447" y="405073"/>
                  <a:pt x="338382" y="397499"/>
                  <a:pt x="341346" y="386623"/>
                </a:cubicBezTo>
                <a:cubicBezTo>
                  <a:pt x="351132" y="350620"/>
                  <a:pt x="366491" y="304524"/>
                  <a:pt x="398532" y="267308"/>
                </a:cubicBezTo>
                <a:cubicBezTo>
                  <a:pt x="413183" y="250313"/>
                  <a:pt x="430312" y="235968"/>
                  <a:pt x="446883" y="222107"/>
                </a:cubicBezTo>
                <a:cubicBezTo>
                  <a:pt x="459558" y="211512"/>
                  <a:pt x="472661" y="200561"/>
                  <a:pt x="484218" y="188715"/>
                </a:cubicBezTo>
                <a:cubicBezTo>
                  <a:pt x="513240" y="158961"/>
                  <a:pt x="523771" y="122622"/>
                  <a:pt x="530817" y="87775"/>
                </a:cubicBezTo>
                <a:cubicBezTo>
                  <a:pt x="535644" y="63915"/>
                  <a:pt x="544759" y="30132"/>
                  <a:pt x="567891" y="12148"/>
                </a:cubicBezTo>
                <a:cubicBezTo>
                  <a:pt x="581815" y="1329"/>
                  <a:pt x="598162" y="-2440"/>
                  <a:pt x="613949" y="1553"/>
                </a:cubicBezTo>
                <a:cubicBezTo>
                  <a:pt x="631526" y="5992"/>
                  <a:pt x="646997" y="19909"/>
                  <a:pt x="655310" y="38769"/>
                </a:cubicBezTo>
                <a:cubicBezTo>
                  <a:pt x="691266" y="120495"/>
                  <a:pt x="684854" y="227293"/>
                  <a:pt x="641219" y="300196"/>
                </a:cubicBezTo>
                <a:lnTo>
                  <a:pt x="861911" y="300196"/>
                </a:lnTo>
                <a:cubicBezTo>
                  <a:pt x="900364" y="300196"/>
                  <a:pt x="931642" y="331517"/>
                  <a:pt x="931642" y="370002"/>
                </a:cubicBezTo>
                <a:lnTo>
                  <a:pt x="931642" y="377427"/>
                </a:lnTo>
                <a:cubicBezTo>
                  <a:pt x="931642" y="403058"/>
                  <a:pt x="917755" y="425500"/>
                  <a:pt x="897121" y="43764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2" name="Google Shape;2182;p36"/>
          <p:cNvSpPr/>
          <p:nvPr/>
        </p:nvSpPr>
        <p:spPr>
          <a:xfrm>
            <a:off x="3959380" y="3140519"/>
            <a:ext cx="447181" cy="397511"/>
          </a:xfrm>
          <a:custGeom>
            <a:rect b="b" l="l" r="r" t="t"/>
            <a:pathLst>
              <a:path extrusionOk="0" h="795022" w="894362">
                <a:moveTo>
                  <a:pt x="861315" y="738312"/>
                </a:moveTo>
                <a:lnTo>
                  <a:pt x="861315" y="742024"/>
                </a:lnTo>
                <a:cubicBezTo>
                  <a:pt x="861315" y="771256"/>
                  <a:pt x="837549" y="795022"/>
                  <a:pt x="808360" y="795022"/>
                </a:cubicBezTo>
                <a:lnTo>
                  <a:pt x="622617" y="795022"/>
                </a:lnTo>
                <a:cubicBezTo>
                  <a:pt x="607985" y="795022"/>
                  <a:pt x="594378" y="789183"/>
                  <a:pt x="584294" y="778587"/>
                </a:cubicBezTo>
                <a:cubicBezTo>
                  <a:pt x="574862" y="768700"/>
                  <a:pt x="569662" y="755717"/>
                  <a:pt x="569662" y="742024"/>
                </a:cubicBezTo>
                <a:lnTo>
                  <a:pt x="569662" y="738312"/>
                </a:lnTo>
                <a:cubicBezTo>
                  <a:pt x="569662" y="709099"/>
                  <a:pt x="593427" y="685314"/>
                  <a:pt x="622617" y="685314"/>
                </a:cubicBezTo>
                <a:lnTo>
                  <a:pt x="808360" y="685314"/>
                </a:lnTo>
                <a:cubicBezTo>
                  <a:pt x="837549" y="685314"/>
                  <a:pt x="861315" y="709099"/>
                  <a:pt x="861315" y="738312"/>
                </a:cubicBezTo>
                <a:close/>
                <a:moveTo>
                  <a:pt x="844502" y="556951"/>
                </a:moveTo>
                <a:lnTo>
                  <a:pt x="595925" y="556951"/>
                </a:lnTo>
                <a:cubicBezTo>
                  <a:pt x="568431" y="556951"/>
                  <a:pt x="546064" y="579336"/>
                  <a:pt x="546064" y="606852"/>
                </a:cubicBezTo>
                <a:lnTo>
                  <a:pt x="546064" y="616758"/>
                </a:lnTo>
                <a:cubicBezTo>
                  <a:pt x="546064" y="644273"/>
                  <a:pt x="568431" y="666659"/>
                  <a:pt x="595925" y="666659"/>
                </a:cubicBezTo>
                <a:lnTo>
                  <a:pt x="622617" y="666659"/>
                </a:lnTo>
                <a:lnTo>
                  <a:pt x="808360" y="666659"/>
                </a:lnTo>
                <a:lnTo>
                  <a:pt x="844502" y="666659"/>
                </a:lnTo>
                <a:cubicBezTo>
                  <a:pt x="871995" y="666659"/>
                  <a:pt x="894362" y="644273"/>
                  <a:pt x="894362" y="616758"/>
                </a:cubicBezTo>
                <a:lnTo>
                  <a:pt x="894362" y="606852"/>
                </a:lnTo>
                <a:cubicBezTo>
                  <a:pt x="894362" y="579336"/>
                  <a:pt x="871995" y="556951"/>
                  <a:pt x="844502" y="556951"/>
                </a:cubicBezTo>
                <a:close/>
                <a:moveTo>
                  <a:pt x="844502" y="428587"/>
                </a:moveTo>
                <a:lnTo>
                  <a:pt x="595925" y="428587"/>
                </a:lnTo>
                <a:cubicBezTo>
                  <a:pt x="568431" y="428587"/>
                  <a:pt x="546064" y="450973"/>
                  <a:pt x="546064" y="478470"/>
                </a:cubicBezTo>
                <a:lnTo>
                  <a:pt x="546064" y="488394"/>
                </a:lnTo>
                <a:cubicBezTo>
                  <a:pt x="546064" y="515910"/>
                  <a:pt x="568431" y="538296"/>
                  <a:pt x="595925" y="538296"/>
                </a:cubicBezTo>
                <a:lnTo>
                  <a:pt x="844502" y="538296"/>
                </a:lnTo>
                <a:cubicBezTo>
                  <a:pt x="871995" y="538296"/>
                  <a:pt x="894362" y="515910"/>
                  <a:pt x="894362" y="488394"/>
                </a:cubicBezTo>
                <a:lnTo>
                  <a:pt x="894362" y="478470"/>
                </a:lnTo>
                <a:cubicBezTo>
                  <a:pt x="894362" y="450973"/>
                  <a:pt x="871995" y="428587"/>
                  <a:pt x="844502" y="428587"/>
                </a:cubicBezTo>
                <a:close/>
                <a:moveTo>
                  <a:pt x="843271" y="300205"/>
                </a:moveTo>
                <a:lnTo>
                  <a:pt x="620771" y="300205"/>
                </a:lnTo>
                <a:cubicBezTo>
                  <a:pt x="616410" y="300205"/>
                  <a:pt x="612123" y="300746"/>
                  <a:pt x="608003" y="301810"/>
                </a:cubicBezTo>
                <a:cubicBezTo>
                  <a:pt x="585431" y="307630"/>
                  <a:pt x="569662" y="328001"/>
                  <a:pt x="569662" y="351357"/>
                </a:cubicBezTo>
                <a:lnTo>
                  <a:pt x="569662" y="358781"/>
                </a:lnTo>
                <a:cubicBezTo>
                  <a:pt x="569662" y="386987"/>
                  <a:pt x="592588" y="409933"/>
                  <a:pt x="620771" y="409933"/>
                </a:cubicBezTo>
                <a:lnTo>
                  <a:pt x="843271" y="409933"/>
                </a:lnTo>
                <a:cubicBezTo>
                  <a:pt x="871436" y="409933"/>
                  <a:pt x="894362" y="386987"/>
                  <a:pt x="894362" y="358781"/>
                </a:cubicBezTo>
                <a:lnTo>
                  <a:pt x="894362" y="351357"/>
                </a:lnTo>
                <a:cubicBezTo>
                  <a:pt x="894362" y="323151"/>
                  <a:pt x="871436" y="300205"/>
                  <a:pt x="843271" y="300205"/>
                </a:cubicBezTo>
                <a:close/>
                <a:moveTo>
                  <a:pt x="551022" y="738312"/>
                </a:moveTo>
                <a:cubicBezTo>
                  <a:pt x="551022" y="715926"/>
                  <a:pt x="561348" y="695910"/>
                  <a:pt x="577453" y="682758"/>
                </a:cubicBezTo>
                <a:cubicBezTo>
                  <a:pt x="548636" y="674681"/>
                  <a:pt x="527424" y="648154"/>
                  <a:pt x="527424" y="616758"/>
                </a:cubicBezTo>
                <a:lnTo>
                  <a:pt x="527424" y="606852"/>
                </a:lnTo>
                <a:cubicBezTo>
                  <a:pt x="527424" y="581612"/>
                  <a:pt x="541143" y="559525"/>
                  <a:pt x="561498" y="547623"/>
                </a:cubicBezTo>
                <a:cubicBezTo>
                  <a:pt x="541143" y="535721"/>
                  <a:pt x="527424" y="513634"/>
                  <a:pt x="527424" y="488394"/>
                </a:cubicBezTo>
                <a:lnTo>
                  <a:pt x="527424" y="478470"/>
                </a:lnTo>
                <a:cubicBezTo>
                  <a:pt x="527424" y="447410"/>
                  <a:pt x="548189" y="421107"/>
                  <a:pt x="576577" y="412731"/>
                </a:cubicBezTo>
                <a:cubicBezTo>
                  <a:pt x="560976" y="399915"/>
                  <a:pt x="551022" y="380495"/>
                  <a:pt x="551022" y="358781"/>
                </a:cubicBezTo>
                <a:lnTo>
                  <a:pt x="551022" y="351357"/>
                </a:lnTo>
                <a:cubicBezTo>
                  <a:pt x="551022" y="321453"/>
                  <a:pt x="569960" y="295150"/>
                  <a:pt x="597751" y="285450"/>
                </a:cubicBezTo>
                <a:cubicBezTo>
                  <a:pt x="597751" y="285431"/>
                  <a:pt x="597751" y="285431"/>
                  <a:pt x="597751" y="285431"/>
                </a:cubicBezTo>
                <a:cubicBezTo>
                  <a:pt x="646401" y="217845"/>
                  <a:pt x="655590" y="109424"/>
                  <a:pt x="619597" y="27660"/>
                </a:cubicBezTo>
                <a:cubicBezTo>
                  <a:pt x="613595" y="14005"/>
                  <a:pt x="602803" y="4043"/>
                  <a:pt x="590743" y="984"/>
                </a:cubicBezTo>
                <a:cubicBezTo>
                  <a:pt x="580510" y="-1591"/>
                  <a:pt x="570109" y="909"/>
                  <a:pt x="560696" y="8240"/>
                </a:cubicBezTo>
                <a:cubicBezTo>
                  <a:pt x="542448" y="22418"/>
                  <a:pt x="534694" y="51892"/>
                  <a:pt x="530444" y="72823"/>
                </a:cubicBezTo>
                <a:cubicBezTo>
                  <a:pt x="522820" y="110468"/>
                  <a:pt x="511320" y="149886"/>
                  <a:pt x="478924" y="183091"/>
                </a:cubicBezTo>
                <a:cubicBezTo>
                  <a:pt x="466697" y="195627"/>
                  <a:pt x="453239" y="206895"/>
                  <a:pt x="440210" y="217789"/>
                </a:cubicBezTo>
                <a:cubicBezTo>
                  <a:pt x="423472" y="231780"/>
                  <a:pt x="407665" y="245006"/>
                  <a:pt x="394021" y="260844"/>
                </a:cubicBezTo>
                <a:cubicBezTo>
                  <a:pt x="364403" y="295225"/>
                  <a:pt x="349957" y="338783"/>
                  <a:pt x="340675" y="372884"/>
                </a:cubicBezTo>
                <a:cubicBezTo>
                  <a:pt x="335512" y="391856"/>
                  <a:pt x="318196" y="405082"/>
                  <a:pt x="298550" y="405082"/>
                </a:cubicBezTo>
                <a:cubicBezTo>
                  <a:pt x="298531" y="405082"/>
                  <a:pt x="298512" y="405082"/>
                  <a:pt x="298494" y="405082"/>
                </a:cubicBezTo>
                <a:lnTo>
                  <a:pt x="211633" y="405064"/>
                </a:lnTo>
                <a:lnTo>
                  <a:pt x="211633" y="723705"/>
                </a:lnTo>
                <a:lnTo>
                  <a:pt x="275530" y="723705"/>
                </a:lnTo>
                <a:cubicBezTo>
                  <a:pt x="290945" y="723705"/>
                  <a:pt x="305204" y="730570"/>
                  <a:pt x="314654" y="742546"/>
                </a:cubicBezTo>
                <a:cubicBezTo>
                  <a:pt x="328876" y="760642"/>
                  <a:pt x="354729" y="782188"/>
                  <a:pt x="397078" y="782188"/>
                </a:cubicBezTo>
                <a:lnTo>
                  <a:pt x="561553" y="779427"/>
                </a:lnTo>
                <a:cubicBezTo>
                  <a:pt x="554713" y="768271"/>
                  <a:pt x="551022" y="755400"/>
                  <a:pt x="551022" y="742024"/>
                </a:cubicBezTo>
                <a:lnTo>
                  <a:pt x="551022" y="738312"/>
                </a:lnTo>
                <a:close/>
                <a:moveTo>
                  <a:pt x="152919" y="345966"/>
                </a:moveTo>
                <a:lnTo>
                  <a:pt x="40094" y="345966"/>
                </a:lnTo>
                <a:cubicBezTo>
                  <a:pt x="17987" y="345966"/>
                  <a:pt x="0" y="363967"/>
                  <a:pt x="0" y="386092"/>
                </a:cubicBezTo>
                <a:lnTo>
                  <a:pt x="0" y="754915"/>
                </a:lnTo>
                <a:cubicBezTo>
                  <a:pt x="0" y="777039"/>
                  <a:pt x="17987" y="795022"/>
                  <a:pt x="40094" y="795022"/>
                </a:cubicBezTo>
                <a:lnTo>
                  <a:pt x="152919" y="795022"/>
                </a:lnTo>
                <a:cubicBezTo>
                  <a:pt x="175025" y="795022"/>
                  <a:pt x="192994" y="777039"/>
                  <a:pt x="192994" y="754915"/>
                </a:cubicBezTo>
                <a:lnTo>
                  <a:pt x="192994" y="386092"/>
                </a:lnTo>
                <a:cubicBezTo>
                  <a:pt x="192994" y="363967"/>
                  <a:pt x="175025" y="345966"/>
                  <a:pt x="152919" y="34596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3" name="Google Shape;2183;p36"/>
          <p:cNvSpPr/>
          <p:nvPr/>
        </p:nvSpPr>
        <p:spPr>
          <a:xfrm>
            <a:off x="5405743" y="2303373"/>
            <a:ext cx="407436" cy="407432"/>
          </a:xfrm>
          <a:custGeom>
            <a:rect b="b" l="l" r="r" t="t"/>
            <a:pathLst>
              <a:path extrusionOk="0" h="814864" w="814871">
                <a:moveTo>
                  <a:pt x="736534" y="456567"/>
                </a:moveTo>
                <a:cubicBezTo>
                  <a:pt x="632092" y="561009"/>
                  <a:pt x="462740" y="561009"/>
                  <a:pt x="358298" y="456567"/>
                </a:cubicBezTo>
                <a:cubicBezTo>
                  <a:pt x="253856" y="352125"/>
                  <a:pt x="253856" y="182773"/>
                  <a:pt x="358298" y="78331"/>
                </a:cubicBezTo>
                <a:cubicBezTo>
                  <a:pt x="462740" y="-26110"/>
                  <a:pt x="632092" y="-26110"/>
                  <a:pt x="736534" y="78331"/>
                </a:cubicBezTo>
                <a:cubicBezTo>
                  <a:pt x="840975" y="182773"/>
                  <a:pt x="840992" y="352125"/>
                  <a:pt x="736534" y="456567"/>
                </a:cubicBezTo>
                <a:close/>
                <a:moveTo>
                  <a:pt x="289704" y="518508"/>
                </a:moveTo>
                <a:cubicBezTo>
                  <a:pt x="263577" y="492381"/>
                  <a:pt x="221210" y="492381"/>
                  <a:pt x="195083" y="518508"/>
                </a:cubicBezTo>
                <a:lnTo>
                  <a:pt x="19595" y="693979"/>
                </a:lnTo>
                <a:cubicBezTo>
                  <a:pt x="-6532" y="720106"/>
                  <a:pt x="-6532" y="762473"/>
                  <a:pt x="19595" y="788600"/>
                </a:cubicBezTo>
                <a:lnTo>
                  <a:pt x="26265" y="795270"/>
                </a:lnTo>
                <a:cubicBezTo>
                  <a:pt x="52392" y="821397"/>
                  <a:pt x="94759" y="821397"/>
                  <a:pt x="120886" y="795270"/>
                </a:cubicBezTo>
                <a:lnTo>
                  <a:pt x="296373" y="619782"/>
                </a:lnTo>
                <a:cubicBezTo>
                  <a:pt x="322500" y="593655"/>
                  <a:pt x="322500" y="551288"/>
                  <a:pt x="296373" y="525161"/>
                </a:cubicBezTo>
                <a:lnTo>
                  <a:pt x="289704" y="518508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4" name="Google Shape;2184;p36"/>
          <p:cNvSpPr/>
          <p:nvPr/>
        </p:nvSpPr>
        <p:spPr>
          <a:xfrm>
            <a:off x="6097932" y="2299205"/>
            <a:ext cx="415279" cy="416408"/>
          </a:xfrm>
          <a:custGeom>
            <a:rect b="b" l="l" r="r" t="t"/>
            <a:pathLst>
              <a:path extrusionOk="0" h="832817" w="830558">
                <a:moveTo>
                  <a:pt x="830559" y="270125"/>
                </a:moveTo>
                <a:cubicBezTo>
                  <a:pt x="830559" y="278995"/>
                  <a:pt x="827107" y="287349"/>
                  <a:pt x="820820" y="293618"/>
                </a:cubicBezTo>
                <a:lnTo>
                  <a:pt x="787467" y="326981"/>
                </a:lnTo>
                <a:cubicBezTo>
                  <a:pt x="781180" y="333267"/>
                  <a:pt x="772841" y="336719"/>
                  <a:pt x="763953" y="336719"/>
                </a:cubicBezTo>
                <a:cubicBezTo>
                  <a:pt x="755081" y="336719"/>
                  <a:pt x="746726" y="333267"/>
                  <a:pt x="740439" y="326981"/>
                </a:cubicBezTo>
                <a:lnTo>
                  <a:pt x="701599" y="288149"/>
                </a:lnTo>
                <a:lnTo>
                  <a:pt x="559199" y="430523"/>
                </a:lnTo>
                <a:cubicBezTo>
                  <a:pt x="564419" y="449814"/>
                  <a:pt x="567104" y="469739"/>
                  <a:pt x="567104" y="489797"/>
                </a:cubicBezTo>
                <a:cubicBezTo>
                  <a:pt x="567104" y="550271"/>
                  <a:pt x="543556" y="607111"/>
                  <a:pt x="500781" y="649861"/>
                </a:cubicBezTo>
                <a:lnTo>
                  <a:pt x="446533" y="704116"/>
                </a:lnTo>
                <a:cubicBezTo>
                  <a:pt x="442063" y="708585"/>
                  <a:pt x="436110" y="711052"/>
                  <a:pt x="429789" y="711052"/>
                </a:cubicBezTo>
                <a:cubicBezTo>
                  <a:pt x="423452" y="711052"/>
                  <a:pt x="417499" y="708585"/>
                  <a:pt x="413029" y="704116"/>
                </a:cubicBezTo>
                <a:lnTo>
                  <a:pt x="310903" y="601992"/>
                </a:lnTo>
                <a:lnTo>
                  <a:pt x="13428" y="831084"/>
                </a:lnTo>
                <a:cubicBezTo>
                  <a:pt x="11910" y="832234"/>
                  <a:pt x="10126" y="832818"/>
                  <a:pt x="8341" y="832818"/>
                </a:cubicBezTo>
                <a:cubicBezTo>
                  <a:pt x="6190" y="832818"/>
                  <a:pt x="4055" y="831984"/>
                  <a:pt x="2438" y="830367"/>
                </a:cubicBezTo>
                <a:cubicBezTo>
                  <a:pt x="-514" y="827399"/>
                  <a:pt x="-831" y="822714"/>
                  <a:pt x="1737" y="819379"/>
                </a:cubicBezTo>
                <a:lnTo>
                  <a:pt x="230856" y="521960"/>
                </a:lnTo>
                <a:lnTo>
                  <a:pt x="126327" y="417468"/>
                </a:lnTo>
                <a:cubicBezTo>
                  <a:pt x="117089" y="408231"/>
                  <a:pt x="117089" y="393208"/>
                  <a:pt x="126327" y="383971"/>
                </a:cubicBezTo>
                <a:lnTo>
                  <a:pt x="180593" y="329716"/>
                </a:lnTo>
                <a:cubicBezTo>
                  <a:pt x="238060" y="272276"/>
                  <a:pt x="321692" y="250151"/>
                  <a:pt x="399955" y="271326"/>
                </a:cubicBezTo>
                <a:lnTo>
                  <a:pt x="542372" y="128935"/>
                </a:lnTo>
                <a:lnTo>
                  <a:pt x="503533" y="90103"/>
                </a:lnTo>
                <a:cubicBezTo>
                  <a:pt x="490558" y="77148"/>
                  <a:pt x="490558" y="56056"/>
                  <a:pt x="503533" y="43101"/>
                </a:cubicBezTo>
                <a:lnTo>
                  <a:pt x="536886" y="9737"/>
                </a:lnTo>
                <a:cubicBezTo>
                  <a:pt x="543173" y="3468"/>
                  <a:pt x="551511" y="0"/>
                  <a:pt x="560400" y="0"/>
                </a:cubicBezTo>
                <a:cubicBezTo>
                  <a:pt x="569288" y="0"/>
                  <a:pt x="577626" y="3468"/>
                  <a:pt x="583913" y="9737"/>
                </a:cubicBezTo>
                <a:lnTo>
                  <a:pt x="820820" y="246616"/>
                </a:lnTo>
                <a:cubicBezTo>
                  <a:pt x="827107" y="252885"/>
                  <a:pt x="830559" y="261238"/>
                  <a:pt x="830559" y="27012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5" name="Google Shape;2185;p36"/>
          <p:cNvSpPr/>
          <p:nvPr/>
        </p:nvSpPr>
        <p:spPr>
          <a:xfrm>
            <a:off x="6124998" y="2307541"/>
            <a:ext cx="379874" cy="381003"/>
          </a:xfrm>
          <a:custGeom>
            <a:rect b="b" l="l" r="r" t="t"/>
            <a:pathLst>
              <a:path extrusionOk="0" h="762006" w="759747">
                <a:moveTo>
                  <a:pt x="188611" y="517174"/>
                </a:moveTo>
                <a:lnTo>
                  <a:pt x="244878" y="573447"/>
                </a:lnTo>
                <a:lnTo>
                  <a:pt x="0" y="762006"/>
                </a:lnTo>
                <a:lnTo>
                  <a:pt x="188611" y="517174"/>
                </a:lnTo>
                <a:close/>
                <a:moveTo>
                  <a:pt x="83983" y="379086"/>
                </a:moveTo>
                <a:cubicBezTo>
                  <a:pt x="81248" y="381820"/>
                  <a:pt x="81248" y="386272"/>
                  <a:pt x="83983" y="389006"/>
                </a:cubicBezTo>
                <a:lnTo>
                  <a:pt x="370685" y="675655"/>
                </a:lnTo>
                <a:cubicBezTo>
                  <a:pt x="372019" y="676972"/>
                  <a:pt x="373770" y="677706"/>
                  <a:pt x="375655" y="677706"/>
                </a:cubicBezTo>
                <a:cubicBezTo>
                  <a:pt x="377522" y="677706"/>
                  <a:pt x="379273" y="676972"/>
                  <a:pt x="380607" y="675655"/>
                </a:cubicBezTo>
                <a:lnTo>
                  <a:pt x="422249" y="634005"/>
                </a:lnTo>
                <a:lnTo>
                  <a:pt x="125641" y="337452"/>
                </a:lnTo>
                <a:lnTo>
                  <a:pt x="83983" y="379086"/>
                </a:lnTo>
                <a:close/>
                <a:moveTo>
                  <a:pt x="487520" y="410098"/>
                </a:moveTo>
                <a:cubicBezTo>
                  <a:pt x="487570" y="409848"/>
                  <a:pt x="487620" y="409581"/>
                  <a:pt x="487687" y="409331"/>
                </a:cubicBezTo>
                <a:cubicBezTo>
                  <a:pt x="487754" y="409064"/>
                  <a:pt x="487821" y="408814"/>
                  <a:pt x="487921" y="408564"/>
                </a:cubicBezTo>
                <a:cubicBezTo>
                  <a:pt x="488004" y="408314"/>
                  <a:pt x="488121" y="408064"/>
                  <a:pt x="488238" y="407814"/>
                </a:cubicBezTo>
                <a:cubicBezTo>
                  <a:pt x="488354" y="407580"/>
                  <a:pt x="488471" y="407330"/>
                  <a:pt x="488604" y="407097"/>
                </a:cubicBezTo>
                <a:cubicBezTo>
                  <a:pt x="488738" y="406880"/>
                  <a:pt x="488888" y="406680"/>
                  <a:pt x="489038" y="406463"/>
                </a:cubicBezTo>
                <a:cubicBezTo>
                  <a:pt x="489221" y="406213"/>
                  <a:pt x="489405" y="405980"/>
                  <a:pt x="489622" y="405763"/>
                </a:cubicBezTo>
                <a:cubicBezTo>
                  <a:pt x="489705" y="405680"/>
                  <a:pt x="489755" y="405580"/>
                  <a:pt x="489838" y="405480"/>
                </a:cubicBezTo>
                <a:lnTo>
                  <a:pt x="635674" y="259688"/>
                </a:lnTo>
                <a:lnTo>
                  <a:pt x="599270" y="223290"/>
                </a:lnTo>
                <a:lnTo>
                  <a:pt x="500011" y="124067"/>
                </a:lnTo>
                <a:lnTo>
                  <a:pt x="354192" y="269875"/>
                </a:lnTo>
                <a:cubicBezTo>
                  <a:pt x="354092" y="269959"/>
                  <a:pt x="353992" y="270025"/>
                  <a:pt x="353892" y="270109"/>
                </a:cubicBezTo>
                <a:cubicBezTo>
                  <a:pt x="353675" y="270309"/>
                  <a:pt x="353458" y="270492"/>
                  <a:pt x="353225" y="270659"/>
                </a:cubicBezTo>
                <a:cubicBezTo>
                  <a:pt x="353008" y="270825"/>
                  <a:pt x="352791" y="270976"/>
                  <a:pt x="352558" y="271109"/>
                </a:cubicBezTo>
                <a:cubicBezTo>
                  <a:pt x="352324" y="271242"/>
                  <a:pt x="352107" y="271359"/>
                  <a:pt x="351874" y="271476"/>
                </a:cubicBezTo>
                <a:cubicBezTo>
                  <a:pt x="351607" y="271592"/>
                  <a:pt x="351357" y="271709"/>
                  <a:pt x="351090" y="271793"/>
                </a:cubicBezTo>
                <a:cubicBezTo>
                  <a:pt x="350857" y="271893"/>
                  <a:pt x="350606" y="271959"/>
                  <a:pt x="350356" y="272009"/>
                </a:cubicBezTo>
                <a:cubicBezTo>
                  <a:pt x="350089" y="272093"/>
                  <a:pt x="349823" y="272143"/>
                  <a:pt x="349556" y="272193"/>
                </a:cubicBezTo>
                <a:cubicBezTo>
                  <a:pt x="349289" y="272226"/>
                  <a:pt x="349039" y="272243"/>
                  <a:pt x="348772" y="272259"/>
                </a:cubicBezTo>
                <a:cubicBezTo>
                  <a:pt x="348489" y="272276"/>
                  <a:pt x="348222" y="272293"/>
                  <a:pt x="347938" y="272276"/>
                </a:cubicBezTo>
                <a:cubicBezTo>
                  <a:pt x="347688" y="272259"/>
                  <a:pt x="347438" y="272243"/>
                  <a:pt x="347171" y="272209"/>
                </a:cubicBezTo>
                <a:cubicBezTo>
                  <a:pt x="346871" y="272159"/>
                  <a:pt x="346587" y="272109"/>
                  <a:pt x="346304" y="272043"/>
                </a:cubicBezTo>
                <a:cubicBezTo>
                  <a:pt x="346171" y="272009"/>
                  <a:pt x="346054" y="272009"/>
                  <a:pt x="345937" y="271976"/>
                </a:cubicBezTo>
                <a:cubicBezTo>
                  <a:pt x="272160" y="250267"/>
                  <a:pt x="192563" y="270525"/>
                  <a:pt x="138248" y="324847"/>
                </a:cubicBezTo>
                <a:lnTo>
                  <a:pt x="137431" y="325664"/>
                </a:lnTo>
                <a:lnTo>
                  <a:pt x="434039" y="622217"/>
                </a:lnTo>
                <a:lnTo>
                  <a:pt x="434856" y="621400"/>
                </a:lnTo>
                <a:cubicBezTo>
                  <a:pt x="474479" y="581800"/>
                  <a:pt x="496292" y="529146"/>
                  <a:pt x="496292" y="473123"/>
                </a:cubicBezTo>
                <a:cubicBezTo>
                  <a:pt x="496292" y="452982"/>
                  <a:pt x="493407" y="432991"/>
                  <a:pt x="487737" y="413733"/>
                </a:cubicBezTo>
                <a:cubicBezTo>
                  <a:pt x="487704" y="413616"/>
                  <a:pt x="487704" y="413483"/>
                  <a:pt x="487671" y="413366"/>
                </a:cubicBezTo>
                <a:cubicBezTo>
                  <a:pt x="487604" y="413083"/>
                  <a:pt x="487554" y="412799"/>
                  <a:pt x="487504" y="412499"/>
                </a:cubicBezTo>
                <a:cubicBezTo>
                  <a:pt x="487470" y="412249"/>
                  <a:pt x="487437" y="411982"/>
                  <a:pt x="487437" y="411715"/>
                </a:cubicBezTo>
                <a:cubicBezTo>
                  <a:pt x="487420" y="411449"/>
                  <a:pt x="487437" y="411182"/>
                  <a:pt x="487437" y="410915"/>
                </a:cubicBezTo>
                <a:cubicBezTo>
                  <a:pt x="487454" y="410648"/>
                  <a:pt x="487487" y="410382"/>
                  <a:pt x="487520" y="410098"/>
                </a:cubicBezTo>
                <a:close/>
                <a:moveTo>
                  <a:pt x="754895" y="241730"/>
                </a:moveTo>
                <a:lnTo>
                  <a:pt x="517988" y="4852"/>
                </a:lnTo>
                <a:cubicBezTo>
                  <a:pt x="514853" y="1734"/>
                  <a:pt x="510684" y="0"/>
                  <a:pt x="506265" y="0"/>
                </a:cubicBezTo>
                <a:cubicBezTo>
                  <a:pt x="501846" y="0"/>
                  <a:pt x="497676" y="1734"/>
                  <a:pt x="494541" y="4852"/>
                </a:cubicBezTo>
                <a:lnTo>
                  <a:pt x="461188" y="38215"/>
                </a:lnTo>
                <a:cubicBezTo>
                  <a:pt x="454718" y="44668"/>
                  <a:pt x="454718" y="55189"/>
                  <a:pt x="461188" y="61641"/>
                </a:cubicBezTo>
                <a:lnTo>
                  <a:pt x="611227" y="211668"/>
                </a:lnTo>
                <a:lnTo>
                  <a:pt x="653368" y="253785"/>
                </a:lnTo>
                <a:cubicBezTo>
                  <a:pt x="653368" y="253785"/>
                  <a:pt x="653385" y="253802"/>
                  <a:pt x="653385" y="253819"/>
                </a:cubicBezTo>
                <a:lnTo>
                  <a:pt x="698094" y="298520"/>
                </a:lnTo>
                <a:cubicBezTo>
                  <a:pt x="701230" y="301655"/>
                  <a:pt x="705399" y="303372"/>
                  <a:pt x="709818" y="303372"/>
                </a:cubicBezTo>
                <a:cubicBezTo>
                  <a:pt x="714237" y="303372"/>
                  <a:pt x="718406" y="301655"/>
                  <a:pt x="721542" y="298520"/>
                </a:cubicBezTo>
                <a:lnTo>
                  <a:pt x="754895" y="265157"/>
                </a:lnTo>
                <a:cubicBezTo>
                  <a:pt x="758030" y="262039"/>
                  <a:pt x="759747" y="257870"/>
                  <a:pt x="759747" y="253452"/>
                </a:cubicBezTo>
                <a:cubicBezTo>
                  <a:pt x="759747" y="249017"/>
                  <a:pt x="758030" y="244865"/>
                  <a:pt x="754895" y="24173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6" name="Google Shape;2186;p36"/>
          <p:cNvSpPr/>
          <p:nvPr/>
        </p:nvSpPr>
        <p:spPr>
          <a:xfrm>
            <a:off x="6793513" y="2299203"/>
            <a:ext cx="452457" cy="415622"/>
          </a:xfrm>
          <a:custGeom>
            <a:rect b="b" l="l" r="r" t="t"/>
            <a:pathLst>
              <a:path extrusionOk="0" h="831244" w="904913">
                <a:moveTo>
                  <a:pt x="903901" y="399510"/>
                </a:moveTo>
                <a:cubicBezTo>
                  <a:pt x="901563" y="405764"/>
                  <a:pt x="895746" y="409806"/>
                  <a:pt x="889058" y="409806"/>
                </a:cubicBezTo>
                <a:lnTo>
                  <a:pt x="804405" y="409806"/>
                </a:lnTo>
                <a:lnTo>
                  <a:pt x="804405" y="815420"/>
                </a:lnTo>
                <a:cubicBezTo>
                  <a:pt x="804405" y="824139"/>
                  <a:pt x="797300" y="831244"/>
                  <a:pt x="788565" y="831244"/>
                </a:cubicBezTo>
                <a:lnTo>
                  <a:pt x="563493" y="831244"/>
                </a:lnTo>
                <a:cubicBezTo>
                  <a:pt x="558491" y="831244"/>
                  <a:pt x="554431" y="827184"/>
                  <a:pt x="554431" y="822181"/>
                </a:cubicBezTo>
                <a:lnTo>
                  <a:pt x="554431" y="578254"/>
                </a:lnTo>
                <a:lnTo>
                  <a:pt x="356417" y="578254"/>
                </a:lnTo>
                <a:lnTo>
                  <a:pt x="356417" y="822181"/>
                </a:lnTo>
                <a:cubicBezTo>
                  <a:pt x="356417" y="827184"/>
                  <a:pt x="352357" y="831244"/>
                  <a:pt x="347355" y="831244"/>
                </a:cubicBezTo>
                <a:lnTo>
                  <a:pt x="122265" y="831244"/>
                </a:lnTo>
                <a:cubicBezTo>
                  <a:pt x="113547" y="831244"/>
                  <a:pt x="106443" y="824139"/>
                  <a:pt x="106443" y="815420"/>
                </a:cubicBezTo>
                <a:lnTo>
                  <a:pt x="106443" y="409806"/>
                </a:lnTo>
                <a:lnTo>
                  <a:pt x="15863" y="409806"/>
                </a:lnTo>
                <a:cubicBezTo>
                  <a:pt x="9176" y="409806"/>
                  <a:pt x="3358" y="405764"/>
                  <a:pt x="1020" y="399510"/>
                </a:cubicBezTo>
                <a:cubicBezTo>
                  <a:pt x="-1318" y="393256"/>
                  <a:pt x="440" y="386387"/>
                  <a:pt x="5497" y="382000"/>
                </a:cubicBezTo>
                <a:lnTo>
                  <a:pt x="442085" y="3847"/>
                </a:lnTo>
                <a:cubicBezTo>
                  <a:pt x="448011" y="-1282"/>
                  <a:pt x="456910" y="-1282"/>
                  <a:pt x="462818" y="3847"/>
                </a:cubicBezTo>
                <a:lnTo>
                  <a:pt x="617210" y="137566"/>
                </a:lnTo>
                <a:lnTo>
                  <a:pt x="617210" y="74413"/>
                </a:lnTo>
                <a:cubicBezTo>
                  <a:pt x="617210" y="65676"/>
                  <a:pt x="624314" y="58571"/>
                  <a:pt x="633032" y="58571"/>
                </a:cubicBezTo>
                <a:lnTo>
                  <a:pt x="741408" y="58571"/>
                </a:lnTo>
                <a:cubicBezTo>
                  <a:pt x="750144" y="58571"/>
                  <a:pt x="757230" y="65676"/>
                  <a:pt x="757230" y="74413"/>
                </a:cubicBezTo>
                <a:lnTo>
                  <a:pt x="757230" y="258849"/>
                </a:lnTo>
                <a:lnTo>
                  <a:pt x="899425" y="382000"/>
                </a:lnTo>
                <a:cubicBezTo>
                  <a:pt x="904481" y="386387"/>
                  <a:pt x="906221" y="393256"/>
                  <a:pt x="903901" y="39951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7" name="Google Shape;2187;p36"/>
          <p:cNvSpPr/>
          <p:nvPr/>
        </p:nvSpPr>
        <p:spPr>
          <a:xfrm>
            <a:off x="6793513" y="2299203"/>
            <a:ext cx="452457" cy="415622"/>
          </a:xfrm>
          <a:custGeom>
            <a:rect b="b" l="l" r="r" t="t"/>
            <a:pathLst>
              <a:path extrusionOk="0" h="831244" w="904913">
                <a:moveTo>
                  <a:pt x="899425" y="382000"/>
                </a:moveTo>
                <a:lnTo>
                  <a:pt x="757230" y="258849"/>
                </a:lnTo>
                <a:lnTo>
                  <a:pt x="757230" y="74413"/>
                </a:lnTo>
                <a:cubicBezTo>
                  <a:pt x="757230" y="65676"/>
                  <a:pt x="750144" y="58571"/>
                  <a:pt x="741408" y="58571"/>
                </a:cubicBezTo>
                <a:lnTo>
                  <a:pt x="633032" y="58571"/>
                </a:lnTo>
                <a:cubicBezTo>
                  <a:pt x="624314" y="58571"/>
                  <a:pt x="617210" y="65676"/>
                  <a:pt x="617210" y="74413"/>
                </a:cubicBezTo>
                <a:lnTo>
                  <a:pt x="617210" y="137566"/>
                </a:lnTo>
                <a:lnTo>
                  <a:pt x="462818" y="3847"/>
                </a:lnTo>
                <a:cubicBezTo>
                  <a:pt x="456910" y="-1282"/>
                  <a:pt x="448011" y="-1282"/>
                  <a:pt x="442085" y="3847"/>
                </a:cubicBezTo>
                <a:lnTo>
                  <a:pt x="5497" y="382000"/>
                </a:lnTo>
                <a:cubicBezTo>
                  <a:pt x="440" y="386387"/>
                  <a:pt x="-1318" y="393256"/>
                  <a:pt x="1020" y="399510"/>
                </a:cubicBezTo>
                <a:cubicBezTo>
                  <a:pt x="3358" y="405764"/>
                  <a:pt x="9176" y="409806"/>
                  <a:pt x="15863" y="409806"/>
                </a:cubicBezTo>
                <a:lnTo>
                  <a:pt x="106443" y="409806"/>
                </a:lnTo>
                <a:lnTo>
                  <a:pt x="106443" y="815420"/>
                </a:lnTo>
                <a:cubicBezTo>
                  <a:pt x="106443" y="824139"/>
                  <a:pt x="113547" y="831244"/>
                  <a:pt x="122265" y="831244"/>
                </a:cubicBezTo>
                <a:lnTo>
                  <a:pt x="347355" y="831244"/>
                </a:lnTo>
                <a:cubicBezTo>
                  <a:pt x="352357" y="831244"/>
                  <a:pt x="356417" y="827184"/>
                  <a:pt x="356417" y="822181"/>
                </a:cubicBezTo>
                <a:lnTo>
                  <a:pt x="356417" y="578254"/>
                </a:lnTo>
                <a:lnTo>
                  <a:pt x="554431" y="578254"/>
                </a:lnTo>
                <a:lnTo>
                  <a:pt x="554431" y="822181"/>
                </a:lnTo>
                <a:cubicBezTo>
                  <a:pt x="554431" y="827184"/>
                  <a:pt x="558491" y="831244"/>
                  <a:pt x="563493" y="831244"/>
                </a:cubicBezTo>
                <a:lnTo>
                  <a:pt x="788565" y="831244"/>
                </a:lnTo>
                <a:cubicBezTo>
                  <a:pt x="797300" y="831244"/>
                  <a:pt x="804405" y="824139"/>
                  <a:pt x="804405" y="815420"/>
                </a:cubicBezTo>
                <a:lnTo>
                  <a:pt x="804405" y="409806"/>
                </a:lnTo>
                <a:lnTo>
                  <a:pt x="889058" y="409806"/>
                </a:lnTo>
                <a:cubicBezTo>
                  <a:pt x="895746" y="409806"/>
                  <a:pt x="901563" y="405764"/>
                  <a:pt x="903901" y="399510"/>
                </a:cubicBezTo>
                <a:cubicBezTo>
                  <a:pt x="906221" y="393256"/>
                  <a:pt x="904481" y="386387"/>
                  <a:pt x="899425" y="382000"/>
                </a:cubicBezTo>
                <a:close/>
                <a:moveTo>
                  <a:pt x="635333" y="76697"/>
                </a:moveTo>
                <a:lnTo>
                  <a:pt x="739107" y="76697"/>
                </a:lnTo>
                <a:lnTo>
                  <a:pt x="739107" y="243152"/>
                </a:lnTo>
                <a:lnTo>
                  <a:pt x="635333" y="153263"/>
                </a:lnTo>
                <a:lnTo>
                  <a:pt x="635333" y="76697"/>
                </a:lnTo>
                <a:close/>
                <a:moveTo>
                  <a:pt x="795343" y="391679"/>
                </a:moveTo>
                <a:cubicBezTo>
                  <a:pt x="790341" y="391679"/>
                  <a:pt x="786282" y="395740"/>
                  <a:pt x="786282" y="400743"/>
                </a:cubicBezTo>
                <a:lnTo>
                  <a:pt x="786282" y="813118"/>
                </a:lnTo>
                <a:lnTo>
                  <a:pt x="572554" y="813118"/>
                </a:lnTo>
                <a:lnTo>
                  <a:pt x="572554" y="575952"/>
                </a:lnTo>
                <a:cubicBezTo>
                  <a:pt x="572554" y="567215"/>
                  <a:pt x="565450" y="560128"/>
                  <a:pt x="556715" y="560128"/>
                </a:cubicBezTo>
                <a:lnTo>
                  <a:pt x="354115" y="560128"/>
                </a:lnTo>
                <a:cubicBezTo>
                  <a:pt x="345398" y="560128"/>
                  <a:pt x="338293" y="567215"/>
                  <a:pt x="338293" y="575952"/>
                </a:cubicBezTo>
                <a:lnTo>
                  <a:pt x="338293" y="813118"/>
                </a:lnTo>
                <a:lnTo>
                  <a:pt x="124566" y="813118"/>
                </a:lnTo>
                <a:lnTo>
                  <a:pt x="124566" y="400743"/>
                </a:lnTo>
                <a:cubicBezTo>
                  <a:pt x="124566" y="395740"/>
                  <a:pt x="120507" y="391679"/>
                  <a:pt x="115505" y="391679"/>
                </a:cubicBezTo>
                <a:lnTo>
                  <a:pt x="22007" y="391679"/>
                </a:lnTo>
                <a:lnTo>
                  <a:pt x="452452" y="18838"/>
                </a:lnTo>
                <a:lnTo>
                  <a:pt x="882915" y="391679"/>
                </a:lnTo>
                <a:lnTo>
                  <a:pt x="795343" y="39167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8" name="Google Shape;2188;p36"/>
          <p:cNvSpPr/>
          <p:nvPr/>
        </p:nvSpPr>
        <p:spPr>
          <a:xfrm>
            <a:off x="7526030" y="2301008"/>
            <a:ext cx="332667" cy="412642"/>
          </a:xfrm>
          <a:custGeom>
            <a:rect b="b" l="l" r="r" t="t"/>
            <a:pathLst>
              <a:path extrusionOk="0" h="825284" w="665334">
                <a:moveTo>
                  <a:pt x="636074" y="323502"/>
                </a:moveTo>
                <a:lnTo>
                  <a:pt x="546146" y="323502"/>
                </a:lnTo>
                <a:lnTo>
                  <a:pt x="546146" y="213569"/>
                </a:lnTo>
                <a:cubicBezTo>
                  <a:pt x="546146" y="95801"/>
                  <a:pt x="450385" y="0"/>
                  <a:pt x="332667" y="0"/>
                </a:cubicBezTo>
                <a:cubicBezTo>
                  <a:pt x="214949" y="0"/>
                  <a:pt x="119189" y="95801"/>
                  <a:pt x="119189" y="213569"/>
                </a:cubicBezTo>
                <a:lnTo>
                  <a:pt x="119189" y="323502"/>
                </a:lnTo>
                <a:lnTo>
                  <a:pt x="29260" y="323502"/>
                </a:lnTo>
                <a:cubicBezTo>
                  <a:pt x="13135" y="323502"/>
                  <a:pt x="0" y="336643"/>
                  <a:pt x="0" y="352775"/>
                </a:cubicBezTo>
                <a:lnTo>
                  <a:pt x="0" y="796012"/>
                </a:lnTo>
                <a:cubicBezTo>
                  <a:pt x="0" y="812161"/>
                  <a:pt x="13135" y="825285"/>
                  <a:pt x="29260" y="825285"/>
                </a:cubicBezTo>
                <a:lnTo>
                  <a:pt x="636074" y="825285"/>
                </a:lnTo>
                <a:cubicBezTo>
                  <a:pt x="652200" y="825285"/>
                  <a:pt x="665334" y="812161"/>
                  <a:pt x="665334" y="796012"/>
                </a:cubicBezTo>
                <a:lnTo>
                  <a:pt x="665334" y="352775"/>
                </a:lnTo>
                <a:cubicBezTo>
                  <a:pt x="665334" y="336643"/>
                  <a:pt x="652200" y="323502"/>
                  <a:pt x="636074" y="323502"/>
                </a:cubicBezTo>
                <a:close/>
                <a:moveTo>
                  <a:pt x="332667" y="87190"/>
                </a:moveTo>
                <a:cubicBezTo>
                  <a:pt x="403711" y="87190"/>
                  <a:pt x="461521" y="145024"/>
                  <a:pt x="461521" y="216098"/>
                </a:cubicBezTo>
                <a:lnTo>
                  <a:pt x="461521" y="323502"/>
                </a:lnTo>
                <a:lnTo>
                  <a:pt x="203813" y="323502"/>
                </a:lnTo>
                <a:lnTo>
                  <a:pt x="203813" y="216098"/>
                </a:lnTo>
                <a:cubicBezTo>
                  <a:pt x="203813" y="145024"/>
                  <a:pt x="261623" y="87190"/>
                  <a:pt x="332667" y="871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9" name="Google Shape;2189;p36"/>
          <p:cNvSpPr/>
          <p:nvPr/>
        </p:nvSpPr>
        <p:spPr>
          <a:xfrm>
            <a:off x="7534290" y="2309272"/>
            <a:ext cx="316145" cy="396113"/>
          </a:xfrm>
          <a:custGeom>
            <a:rect b="b" l="l" r="r" t="t"/>
            <a:pathLst>
              <a:path extrusionOk="0" h="792227" w="632290">
                <a:moveTo>
                  <a:pt x="361101" y="486890"/>
                </a:moveTo>
                <a:cubicBezTo>
                  <a:pt x="373906" y="499237"/>
                  <a:pt x="380961" y="515815"/>
                  <a:pt x="380961" y="533600"/>
                </a:cubicBezTo>
                <a:cubicBezTo>
                  <a:pt x="380961" y="558427"/>
                  <a:pt x="367115" y="580708"/>
                  <a:pt x="344844" y="591732"/>
                </a:cubicBezTo>
                <a:cubicBezTo>
                  <a:pt x="342035" y="593121"/>
                  <a:pt x="340251" y="595997"/>
                  <a:pt x="340251" y="599137"/>
                </a:cubicBezTo>
                <a:lnTo>
                  <a:pt x="340251" y="646972"/>
                </a:lnTo>
                <a:lnTo>
                  <a:pt x="292040" y="646972"/>
                </a:lnTo>
                <a:lnTo>
                  <a:pt x="292040" y="599137"/>
                </a:lnTo>
                <a:cubicBezTo>
                  <a:pt x="292040" y="595997"/>
                  <a:pt x="290256" y="593121"/>
                  <a:pt x="287447" y="591732"/>
                </a:cubicBezTo>
                <a:cubicBezTo>
                  <a:pt x="263639" y="579947"/>
                  <a:pt x="249546" y="555187"/>
                  <a:pt x="251512" y="528625"/>
                </a:cubicBezTo>
                <a:cubicBezTo>
                  <a:pt x="253924" y="496295"/>
                  <a:pt x="281202" y="470031"/>
                  <a:pt x="313651" y="468807"/>
                </a:cubicBezTo>
                <a:cubicBezTo>
                  <a:pt x="331478" y="468146"/>
                  <a:pt x="348313" y="474559"/>
                  <a:pt x="361101" y="486890"/>
                </a:cubicBezTo>
                <a:close/>
                <a:moveTo>
                  <a:pt x="632291" y="336246"/>
                </a:moveTo>
                <a:lnTo>
                  <a:pt x="632291" y="779483"/>
                </a:lnTo>
                <a:cubicBezTo>
                  <a:pt x="632291" y="786525"/>
                  <a:pt x="626574" y="792227"/>
                  <a:pt x="619552" y="792227"/>
                </a:cubicBezTo>
                <a:lnTo>
                  <a:pt x="12738" y="792227"/>
                </a:lnTo>
                <a:cubicBezTo>
                  <a:pt x="5717" y="792227"/>
                  <a:pt x="0" y="786525"/>
                  <a:pt x="0" y="779483"/>
                </a:cubicBezTo>
                <a:lnTo>
                  <a:pt x="0" y="336246"/>
                </a:lnTo>
                <a:cubicBezTo>
                  <a:pt x="0" y="329221"/>
                  <a:pt x="5717" y="323502"/>
                  <a:pt x="12738" y="323502"/>
                </a:cubicBezTo>
                <a:lnTo>
                  <a:pt x="110928" y="323502"/>
                </a:lnTo>
                <a:lnTo>
                  <a:pt x="179031" y="323502"/>
                </a:lnTo>
                <a:lnTo>
                  <a:pt x="453260" y="323502"/>
                </a:lnTo>
                <a:lnTo>
                  <a:pt x="521363" y="323502"/>
                </a:lnTo>
                <a:lnTo>
                  <a:pt x="619552" y="323502"/>
                </a:lnTo>
                <a:cubicBezTo>
                  <a:pt x="626574" y="323502"/>
                  <a:pt x="632291" y="329221"/>
                  <a:pt x="632291" y="336246"/>
                </a:cubicBezTo>
                <a:close/>
                <a:moveTo>
                  <a:pt x="397482" y="533600"/>
                </a:moveTo>
                <a:cubicBezTo>
                  <a:pt x="397482" y="511287"/>
                  <a:pt x="388627" y="490477"/>
                  <a:pt x="372567" y="474989"/>
                </a:cubicBezTo>
                <a:cubicBezTo>
                  <a:pt x="356508" y="459518"/>
                  <a:pt x="335360" y="451436"/>
                  <a:pt x="313023" y="452295"/>
                </a:cubicBezTo>
                <a:cubicBezTo>
                  <a:pt x="271636" y="453849"/>
                  <a:pt x="238113" y="486130"/>
                  <a:pt x="235040" y="527402"/>
                </a:cubicBezTo>
                <a:cubicBezTo>
                  <a:pt x="232694" y="558956"/>
                  <a:pt x="248455" y="588493"/>
                  <a:pt x="275518" y="604079"/>
                </a:cubicBezTo>
                <a:lnTo>
                  <a:pt x="275518" y="650873"/>
                </a:lnTo>
                <a:cubicBezTo>
                  <a:pt x="275518" y="657848"/>
                  <a:pt x="281185" y="663501"/>
                  <a:pt x="288141" y="663501"/>
                </a:cubicBezTo>
                <a:lnTo>
                  <a:pt x="344150" y="663501"/>
                </a:lnTo>
                <a:cubicBezTo>
                  <a:pt x="351106" y="663501"/>
                  <a:pt x="356773" y="657848"/>
                  <a:pt x="356773" y="650873"/>
                </a:cubicBezTo>
                <a:lnTo>
                  <a:pt x="356773" y="604079"/>
                </a:lnTo>
                <a:cubicBezTo>
                  <a:pt x="382018" y="589567"/>
                  <a:pt x="397482" y="563022"/>
                  <a:pt x="397482" y="533600"/>
                </a:cubicBezTo>
                <a:close/>
                <a:moveTo>
                  <a:pt x="170770" y="199569"/>
                </a:moveTo>
                <a:cubicBezTo>
                  <a:pt x="170770" y="119371"/>
                  <a:pt x="235981" y="54132"/>
                  <a:pt x="316145" y="54132"/>
                </a:cubicBezTo>
                <a:cubicBezTo>
                  <a:pt x="396309" y="54132"/>
                  <a:pt x="461521" y="119371"/>
                  <a:pt x="461521" y="199569"/>
                </a:cubicBezTo>
                <a:lnTo>
                  <a:pt x="461521" y="306974"/>
                </a:lnTo>
                <a:lnTo>
                  <a:pt x="513102" y="306974"/>
                </a:lnTo>
                <a:lnTo>
                  <a:pt x="513102" y="197040"/>
                </a:lnTo>
                <a:cubicBezTo>
                  <a:pt x="513102" y="88396"/>
                  <a:pt x="424743" y="0"/>
                  <a:pt x="316145" y="0"/>
                </a:cubicBezTo>
                <a:cubicBezTo>
                  <a:pt x="207547" y="0"/>
                  <a:pt x="119189" y="88396"/>
                  <a:pt x="119189" y="197040"/>
                </a:cubicBezTo>
                <a:lnTo>
                  <a:pt x="119189" y="306974"/>
                </a:lnTo>
                <a:lnTo>
                  <a:pt x="170770" y="306974"/>
                </a:lnTo>
                <a:lnTo>
                  <a:pt x="170770" y="19956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0" name="Google Shape;2190;p36"/>
          <p:cNvSpPr/>
          <p:nvPr/>
        </p:nvSpPr>
        <p:spPr>
          <a:xfrm>
            <a:off x="8144047" y="2375395"/>
            <a:ext cx="466032" cy="263792"/>
          </a:xfrm>
          <a:custGeom>
            <a:rect b="b" l="l" r="r" t="t"/>
            <a:pathLst>
              <a:path extrusionOk="0" h="527584" w="932065">
                <a:moveTo>
                  <a:pt x="932066" y="15132"/>
                </a:moveTo>
                <a:lnTo>
                  <a:pt x="932066" y="512453"/>
                </a:lnTo>
                <a:cubicBezTo>
                  <a:pt x="932066" y="517116"/>
                  <a:pt x="930027" y="521246"/>
                  <a:pt x="926807" y="524044"/>
                </a:cubicBezTo>
                <a:cubicBezTo>
                  <a:pt x="924254" y="526252"/>
                  <a:pt x="920938" y="527585"/>
                  <a:pt x="917318" y="527585"/>
                </a:cubicBezTo>
                <a:lnTo>
                  <a:pt x="14748" y="527585"/>
                </a:lnTo>
                <a:cubicBezTo>
                  <a:pt x="11128" y="527585"/>
                  <a:pt x="7812" y="526252"/>
                  <a:pt x="5240" y="524044"/>
                </a:cubicBezTo>
                <a:cubicBezTo>
                  <a:pt x="2039" y="521246"/>
                  <a:pt x="0" y="517097"/>
                  <a:pt x="0" y="512453"/>
                </a:cubicBezTo>
                <a:lnTo>
                  <a:pt x="0" y="15132"/>
                </a:lnTo>
                <a:cubicBezTo>
                  <a:pt x="0" y="10469"/>
                  <a:pt x="2039" y="6338"/>
                  <a:pt x="5240" y="3540"/>
                </a:cubicBezTo>
                <a:cubicBezTo>
                  <a:pt x="7812" y="1332"/>
                  <a:pt x="11128" y="0"/>
                  <a:pt x="14748" y="0"/>
                </a:cubicBezTo>
                <a:lnTo>
                  <a:pt x="917318" y="0"/>
                </a:lnTo>
                <a:cubicBezTo>
                  <a:pt x="920938" y="0"/>
                  <a:pt x="924254" y="1332"/>
                  <a:pt x="926807" y="3540"/>
                </a:cubicBezTo>
                <a:cubicBezTo>
                  <a:pt x="930027" y="6338"/>
                  <a:pt x="932066" y="10488"/>
                  <a:pt x="932066" y="151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1" name="Google Shape;2191;p36"/>
          <p:cNvSpPr/>
          <p:nvPr/>
        </p:nvSpPr>
        <p:spPr>
          <a:xfrm>
            <a:off x="4640845" y="3137133"/>
            <a:ext cx="292214" cy="404527"/>
          </a:xfrm>
          <a:custGeom>
            <a:rect b="b" l="l" r="r" t="t"/>
            <a:pathLst>
              <a:path extrusionOk="0" h="809053" w="584429">
                <a:moveTo>
                  <a:pt x="584429" y="43603"/>
                </a:moveTo>
                <a:lnTo>
                  <a:pt x="584429" y="347023"/>
                </a:lnTo>
                <a:cubicBezTo>
                  <a:pt x="584429" y="355668"/>
                  <a:pt x="575855" y="361783"/>
                  <a:pt x="567743" y="358808"/>
                </a:cubicBezTo>
                <a:cubicBezTo>
                  <a:pt x="396938" y="296098"/>
                  <a:pt x="226133" y="442378"/>
                  <a:pt x="55327" y="365618"/>
                </a:cubicBezTo>
                <a:lnTo>
                  <a:pt x="55327" y="787550"/>
                </a:lnTo>
                <a:cubicBezTo>
                  <a:pt x="55327" y="799434"/>
                  <a:pt x="45696" y="809054"/>
                  <a:pt x="33834" y="809054"/>
                </a:cubicBezTo>
                <a:lnTo>
                  <a:pt x="21493" y="809054"/>
                </a:lnTo>
                <a:cubicBezTo>
                  <a:pt x="9615" y="809054"/>
                  <a:pt x="0" y="799417"/>
                  <a:pt x="0" y="787550"/>
                </a:cubicBezTo>
                <a:lnTo>
                  <a:pt x="0" y="21504"/>
                </a:lnTo>
                <a:cubicBezTo>
                  <a:pt x="0" y="9636"/>
                  <a:pt x="9631" y="0"/>
                  <a:pt x="21493" y="0"/>
                </a:cubicBezTo>
                <a:lnTo>
                  <a:pt x="33834" y="0"/>
                </a:lnTo>
                <a:cubicBezTo>
                  <a:pt x="45712" y="0"/>
                  <a:pt x="55327" y="9636"/>
                  <a:pt x="55327" y="21504"/>
                </a:cubicBezTo>
                <a:lnTo>
                  <a:pt x="55327" y="35339"/>
                </a:lnTo>
                <a:cubicBezTo>
                  <a:pt x="229106" y="113437"/>
                  <a:pt x="402869" y="-39322"/>
                  <a:pt x="576648" y="32000"/>
                </a:cubicBezTo>
                <a:cubicBezTo>
                  <a:pt x="581356" y="33934"/>
                  <a:pt x="584429" y="38529"/>
                  <a:pt x="584429" y="4360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2" name="Google Shape;2192;p36"/>
          <p:cNvSpPr/>
          <p:nvPr/>
        </p:nvSpPr>
        <p:spPr>
          <a:xfrm>
            <a:off x="4636715" y="3133001"/>
            <a:ext cx="300475" cy="412791"/>
          </a:xfrm>
          <a:custGeom>
            <a:rect b="b" l="l" r="r" t="t"/>
            <a:pathLst>
              <a:path extrusionOk="0" h="825582" w="600949">
                <a:moveTo>
                  <a:pt x="588047" y="32628"/>
                </a:moveTo>
                <a:cubicBezTo>
                  <a:pt x="500059" y="-3488"/>
                  <a:pt x="411740" y="16364"/>
                  <a:pt x="326329" y="35554"/>
                </a:cubicBezTo>
                <a:cubicBezTo>
                  <a:pt x="238721" y="55239"/>
                  <a:pt x="155854" y="73818"/>
                  <a:pt x="71864" y="38165"/>
                </a:cubicBezTo>
                <a:lnTo>
                  <a:pt x="71864" y="29768"/>
                </a:lnTo>
                <a:cubicBezTo>
                  <a:pt x="71864" y="13355"/>
                  <a:pt x="58516" y="0"/>
                  <a:pt x="42094" y="0"/>
                </a:cubicBezTo>
                <a:lnTo>
                  <a:pt x="29753" y="0"/>
                </a:lnTo>
                <a:cubicBezTo>
                  <a:pt x="13349" y="0"/>
                  <a:pt x="0" y="13355"/>
                  <a:pt x="0" y="29768"/>
                </a:cubicBezTo>
                <a:lnTo>
                  <a:pt x="0" y="795814"/>
                </a:lnTo>
                <a:cubicBezTo>
                  <a:pt x="0" y="812227"/>
                  <a:pt x="13349" y="825582"/>
                  <a:pt x="29753" y="825582"/>
                </a:cubicBezTo>
                <a:lnTo>
                  <a:pt x="42094" y="825582"/>
                </a:lnTo>
                <a:cubicBezTo>
                  <a:pt x="58499" y="825582"/>
                  <a:pt x="71848" y="812227"/>
                  <a:pt x="71848" y="795814"/>
                </a:cubicBezTo>
                <a:lnTo>
                  <a:pt x="71848" y="386295"/>
                </a:lnTo>
                <a:cubicBezTo>
                  <a:pt x="106392" y="399866"/>
                  <a:pt x="140969" y="404973"/>
                  <a:pt x="175398" y="404973"/>
                </a:cubicBezTo>
                <a:cubicBezTo>
                  <a:pt x="227487" y="404973"/>
                  <a:pt x="279213" y="393353"/>
                  <a:pt x="329947" y="381948"/>
                </a:cubicBezTo>
                <a:cubicBezTo>
                  <a:pt x="413706" y="363122"/>
                  <a:pt x="492823" y="345354"/>
                  <a:pt x="573162" y="374841"/>
                </a:cubicBezTo>
                <a:cubicBezTo>
                  <a:pt x="579456" y="377155"/>
                  <a:pt x="586511" y="376229"/>
                  <a:pt x="592045" y="372378"/>
                </a:cubicBezTo>
                <a:cubicBezTo>
                  <a:pt x="597629" y="368477"/>
                  <a:pt x="600950" y="362097"/>
                  <a:pt x="600950" y="355304"/>
                </a:cubicBezTo>
                <a:lnTo>
                  <a:pt x="600950" y="51867"/>
                </a:lnTo>
                <a:cubicBezTo>
                  <a:pt x="600950" y="43388"/>
                  <a:pt x="595894" y="35835"/>
                  <a:pt x="588047" y="32628"/>
                </a:cubicBezTo>
                <a:close/>
                <a:moveTo>
                  <a:pt x="55344" y="795831"/>
                </a:moveTo>
                <a:cubicBezTo>
                  <a:pt x="55344" y="803136"/>
                  <a:pt x="49413" y="809070"/>
                  <a:pt x="42111" y="809070"/>
                </a:cubicBezTo>
                <a:lnTo>
                  <a:pt x="29770" y="809070"/>
                </a:lnTo>
                <a:cubicBezTo>
                  <a:pt x="22468" y="809070"/>
                  <a:pt x="16537" y="803136"/>
                  <a:pt x="16537" y="795831"/>
                </a:cubicBezTo>
                <a:lnTo>
                  <a:pt x="16537" y="29768"/>
                </a:lnTo>
                <a:cubicBezTo>
                  <a:pt x="16537" y="22463"/>
                  <a:pt x="22468" y="16529"/>
                  <a:pt x="29770" y="16529"/>
                </a:cubicBezTo>
                <a:lnTo>
                  <a:pt x="42111" y="16529"/>
                </a:lnTo>
                <a:cubicBezTo>
                  <a:pt x="49413" y="16529"/>
                  <a:pt x="55344" y="22463"/>
                  <a:pt x="55344" y="29768"/>
                </a:cubicBezTo>
                <a:lnTo>
                  <a:pt x="55344" y="43603"/>
                </a:lnTo>
                <a:lnTo>
                  <a:pt x="55344" y="373882"/>
                </a:lnTo>
                <a:lnTo>
                  <a:pt x="55344" y="795831"/>
                </a:lnTo>
                <a:close/>
                <a:moveTo>
                  <a:pt x="584429" y="355304"/>
                </a:moveTo>
                <a:cubicBezTo>
                  <a:pt x="584429" y="357320"/>
                  <a:pt x="583140" y="358444"/>
                  <a:pt x="582579" y="358825"/>
                </a:cubicBezTo>
                <a:cubicBezTo>
                  <a:pt x="581918" y="359287"/>
                  <a:pt x="580563" y="359949"/>
                  <a:pt x="578845" y="359337"/>
                </a:cubicBezTo>
                <a:cubicBezTo>
                  <a:pt x="493930" y="328164"/>
                  <a:pt x="408717" y="347320"/>
                  <a:pt x="326313" y="365833"/>
                </a:cubicBezTo>
                <a:cubicBezTo>
                  <a:pt x="238721" y="385519"/>
                  <a:pt x="155854" y="404130"/>
                  <a:pt x="71864" y="368477"/>
                </a:cubicBezTo>
                <a:lnTo>
                  <a:pt x="71864" y="56049"/>
                </a:lnTo>
                <a:cubicBezTo>
                  <a:pt x="106425" y="69619"/>
                  <a:pt x="140986" y="74694"/>
                  <a:pt x="175415" y="74694"/>
                </a:cubicBezTo>
                <a:cubicBezTo>
                  <a:pt x="227504" y="74694"/>
                  <a:pt x="279229" y="63074"/>
                  <a:pt x="329964" y="51669"/>
                </a:cubicBezTo>
                <a:cubicBezTo>
                  <a:pt x="416696" y="32182"/>
                  <a:pt x="498605" y="13769"/>
                  <a:pt x="581786" y="47901"/>
                </a:cubicBezTo>
                <a:cubicBezTo>
                  <a:pt x="583405" y="48562"/>
                  <a:pt x="584446" y="50115"/>
                  <a:pt x="584446" y="51851"/>
                </a:cubicBezTo>
                <a:lnTo>
                  <a:pt x="584446" y="35530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3" name="Google Shape;2193;p36"/>
          <p:cNvSpPr/>
          <p:nvPr/>
        </p:nvSpPr>
        <p:spPr>
          <a:xfrm>
            <a:off x="5234295" y="3137124"/>
            <a:ext cx="234186" cy="403841"/>
          </a:xfrm>
          <a:custGeom>
            <a:rect b="b" l="l" r="r" t="t"/>
            <a:pathLst>
              <a:path extrusionOk="0" h="807682" w="468372">
                <a:moveTo>
                  <a:pt x="370105" y="722449"/>
                </a:moveTo>
                <a:lnTo>
                  <a:pt x="370105" y="789851"/>
                </a:lnTo>
                <a:cubicBezTo>
                  <a:pt x="370105" y="799699"/>
                  <a:pt x="362120" y="807683"/>
                  <a:pt x="352270" y="807683"/>
                </a:cubicBezTo>
                <a:lnTo>
                  <a:pt x="116103" y="807683"/>
                </a:lnTo>
                <a:cubicBezTo>
                  <a:pt x="106253" y="807683"/>
                  <a:pt x="98268" y="799699"/>
                  <a:pt x="98268" y="789851"/>
                </a:cubicBezTo>
                <a:lnTo>
                  <a:pt x="98268" y="722449"/>
                </a:lnTo>
                <a:cubicBezTo>
                  <a:pt x="98268" y="712601"/>
                  <a:pt x="106253" y="704617"/>
                  <a:pt x="116103" y="704617"/>
                </a:cubicBezTo>
                <a:lnTo>
                  <a:pt x="352286" y="704617"/>
                </a:lnTo>
                <a:cubicBezTo>
                  <a:pt x="362120" y="704601"/>
                  <a:pt x="370105" y="712585"/>
                  <a:pt x="370105" y="722449"/>
                </a:cubicBezTo>
                <a:close/>
                <a:moveTo>
                  <a:pt x="457698" y="0"/>
                </a:moveTo>
                <a:lnTo>
                  <a:pt x="10675" y="0"/>
                </a:lnTo>
                <a:cubicBezTo>
                  <a:pt x="4768" y="0"/>
                  <a:pt x="0" y="4784"/>
                  <a:pt x="0" y="10673"/>
                </a:cubicBezTo>
                <a:lnTo>
                  <a:pt x="0" y="314690"/>
                </a:lnTo>
                <a:cubicBezTo>
                  <a:pt x="0" y="424816"/>
                  <a:pt x="76044" y="517176"/>
                  <a:pt x="178502" y="542150"/>
                </a:cubicBezTo>
                <a:lnTo>
                  <a:pt x="178387" y="542150"/>
                </a:lnTo>
                <a:lnTo>
                  <a:pt x="156130" y="704601"/>
                </a:lnTo>
                <a:lnTo>
                  <a:pt x="312243" y="704601"/>
                </a:lnTo>
                <a:lnTo>
                  <a:pt x="289986" y="542150"/>
                </a:lnTo>
                <a:lnTo>
                  <a:pt x="289871" y="542150"/>
                </a:lnTo>
                <a:cubicBezTo>
                  <a:pt x="392329" y="517159"/>
                  <a:pt x="468373" y="424816"/>
                  <a:pt x="468373" y="314690"/>
                </a:cubicBezTo>
                <a:lnTo>
                  <a:pt x="468373" y="10673"/>
                </a:lnTo>
                <a:cubicBezTo>
                  <a:pt x="468373" y="4784"/>
                  <a:pt x="463588" y="0"/>
                  <a:pt x="4576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4" name="Google Shape;2194;p36"/>
          <p:cNvSpPr/>
          <p:nvPr/>
        </p:nvSpPr>
        <p:spPr>
          <a:xfrm>
            <a:off x="5158052" y="3133001"/>
            <a:ext cx="386697" cy="412089"/>
          </a:xfrm>
          <a:custGeom>
            <a:rect b="b" l="l" r="r" t="t"/>
            <a:pathLst>
              <a:path extrusionOk="0" h="824178" w="773395">
                <a:moveTo>
                  <a:pt x="748809" y="134771"/>
                </a:moveTo>
                <a:lnTo>
                  <a:pt x="629109" y="134771"/>
                </a:lnTo>
                <a:lnTo>
                  <a:pt x="629109" y="18921"/>
                </a:lnTo>
                <a:cubicBezTo>
                  <a:pt x="629109" y="8495"/>
                  <a:pt x="620612" y="0"/>
                  <a:pt x="610184" y="0"/>
                </a:cubicBezTo>
                <a:lnTo>
                  <a:pt x="163161" y="0"/>
                </a:lnTo>
                <a:cubicBezTo>
                  <a:pt x="152717" y="0"/>
                  <a:pt x="144237" y="8495"/>
                  <a:pt x="144237" y="18921"/>
                </a:cubicBezTo>
                <a:lnTo>
                  <a:pt x="144237" y="134771"/>
                </a:lnTo>
                <a:lnTo>
                  <a:pt x="24520" y="134771"/>
                </a:lnTo>
                <a:cubicBezTo>
                  <a:pt x="11024" y="134771"/>
                  <a:pt x="36" y="145757"/>
                  <a:pt x="3" y="159267"/>
                </a:cubicBezTo>
                <a:cubicBezTo>
                  <a:pt x="-360" y="352218"/>
                  <a:pt x="35344" y="469899"/>
                  <a:pt x="106124" y="509076"/>
                </a:cubicBezTo>
                <a:cubicBezTo>
                  <a:pt x="124570" y="519287"/>
                  <a:pt x="143164" y="522883"/>
                  <a:pt x="160191" y="522883"/>
                </a:cubicBezTo>
                <a:cubicBezTo>
                  <a:pt x="191160" y="522883"/>
                  <a:pt x="216931" y="511006"/>
                  <a:pt x="227309" y="505447"/>
                </a:cubicBezTo>
                <a:cubicBezTo>
                  <a:pt x="254219" y="528970"/>
                  <a:pt x="286359" y="546654"/>
                  <a:pt x="321733" y="556502"/>
                </a:cubicBezTo>
                <a:lnTo>
                  <a:pt x="301439" y="704617"/>
                </a:lnTo>
                <a:lnTo>
                  <a:pt x="268606" y="704617"/>
                </a:lnTo>
                <a:cubicBezTo>
                  <a:pt x="254219" y="704617"/>
                  <a:pt x="242521" y="716313"/>
                  <a:pt x="242521" y="730697"/>
                </a:cubicBezTo>
                <a:lnTo>
                  <a:pt x="242521" y="798099"/>
                </a:lnTo>
                <a:cubicBezTo>
                  <a:pt x="242521" y="812483"/>
                  <a:pt x="254219" y="824179"/>
                  <a:pt x="268606" y="824179"/>
                </a:cubicBezTo>
                <a:lnTo>
                  <a:pt x="504789" y="824179"/>
                </a:lnTo>
                <a:cubicBezTo>
                  <a:pt x="519176" y="824179"/>
                  <a:pt x="530874" y="812483"/>
                  <a:pt x="530874" y="798099"/>
                </a:cubicBezTo>
                <a:lnTo>
                  <a:pt x="530874" y="730697"/>
                </a:lnTo>
                <a:cubicBezTo>
                  <a:pt x="530874" y="716313"/>
                  <a:pt x="519176" y="704617"/>
                  <a:pt x="504789" y="704617"/>
                </a:cubicBezTo>
                <a:lnTo>
                  <a:pt x="471956" y="704617"/>
                </a:lnTo>
                <a:lnTo>
                  <a:pt x="451662" y="556502"/>
                </a:lnTo>
                <a:cubicBezTo>
                  <a:pt x="487036" y="546654"/>
                  <a:pt x="519176" y="528970"/>
                  <a:pt x="546086" y="505447"/>
                </a:cubicBezTo>
                <a:cubicBezTo>
                  <a:pt x="556464" y="511006"/>
                  <a:pt x="582235" y="522883"/>
                  <a:pt x="613204" y="522883"/>
                </a:cubicBezTo>
                <a:cubicBezTo>
                  <a:pt x="630231" y="522883"/>
                  <a:pt x="648809" y="519287"/>
                  <a:pt x="667271" y="509076"/>
                </a:cubicBezTo>
                <a:cubicBezTo>
                  <a:pt x="738051" y="469915"/>
                  <a:pt x="773755" y="352218"/>
                  <a:pt x="773392" y="159267"/>
                </a:cubicBezTo>
                <a:cubicBezTo>
                  <a:pt x="773310" y="145757"/>
                  <a:pt x="762305" y="134771"/>
                  <a:pt x="748809" y="134771"/>
                </a:cubicBezTo>
                <a:close/>
                <a:moveTo>
                  <a:pt x="514342" y="730697"/>
                </a:moveTo>
                <a:lnTo>
                  <a:pt x="514342" y="798099"/>
                </a:lnTo>
                <a:cubicBezTo>
                  <a:pt x="514342" y="803394"/>
                  <a:pt x="510036" y="807683"/>
                  <a:pt x="504756" y="807683"/>
                </a:cubicBezTo>
                <a:lnTo>
                  <a:pt x="268590" y="807683"/>
                </a:lnTo>
                <a:cubicBezTo>
                  <a:pt x="263293" y="807683"/>
                  <a:pt x="259004" y="803377"/>
                  <a:pt x="259004" y="798099"/>
                </a:cubicBezTo>
                <a:lnTo>
                  <a:pt x="259004" y="730697"/>
                </a:lnTo>
                <a:cubicBezTo>
                  <a:pt x="259004" y="725402"/>
                  <a:pt x="263310" y="721113"/>
                  <a:pt x="268590" y="721113"/>
                </a:cubicBezTo>
                <a:lnTo>
                  <a:pt x="504772" y="721113"/>
                </a:lnTo>
                <a:cubicBezTo>
                  <a:pt x="510052" y="721097"/>
                  <a:pt x="514342" y="725402"/>
                  <a:pt x="514342" y="730697"/>
                </a:cubicBezTo>
                <a:close/>
                <a:moveTo>
                  <a:pt x="163161" y="16496"/>
                </a:moveTo>
                <a:lnTo>
                  <a:pt x="610184" y="16496"/>
                </a:lnTo>
                <a:cubicBezTo>
                  <a:pt x="611521" y="16496"/>
                  <a:pt x="612610" y="17585"/>
                  <a:pt x="612610" y="18921"/>
                </a:cubicBezTo>
                <a:lnTo>
                  <a:pt x="612610" y="142969"/>
                </a:lnTo>
                <a:cubicBezTo>
                  <a:pt x="612610" y="142985"/>
                  <a:pt x="612610" y="142985"/>
                  <a:pt x="612610" y="143002"/>
                </a:cubicBezTo>
                <a:cubicBezTo>
                  <a:pt x="612610" y="143018"/>
                  <a:pt x="612610" y="143018"/>
                  <a:pt x="612610" y="143035"/>
                </a:cubicBezTo>
                <a:lnTo>
                  <a:pt x="612610" y="322938"/>
                </a:lnTo>
                <a:cubicBezTo>
                  <a:pt x="612610" y="447498"/>
                  <a:pt x="511257" y="548831"/>
                  <a:pt x="386673" y="548831"/>
                </a:cubicBezTo>
                <a:cubicBezTo>
                  <a:pt x="262089" y="548831"/>
                  <a:pt x="160736" y="447498"/>
                  <a:pt x="160736" y="322938"/>
                </a:cubicBezTo>
                <a:lnTo>
                  <a:pt x="160736" y="143051"/>
                </a:lnTo>
                <a:cubicBezTo>
                  <a:pt x="160736" y="143035"/>
                  <a:pt x="160736" y="143035"/>
                  <a:pt x="160736" y="143018"/>
                </a:cubicBezTo>
                <a:cubicBezTo>
                  <a:pt x="160736" y="143002"/>
                  <a:pt x="160736" y="143002"/>
                  <a:pt x="160736" y="142985"/>
                </a:cubicBezTo>
                <a:lnTo>
                  <a:pt x="160736" y="18937"/>
                </a:lnTo>
                <a:cubicBezTo>
                  <a:pt x="160736" y="17585"/>
                  <a:pt x="161825" y="16496"/>
                  <a:pt x="163161" y="16496"/>
                </a:cubicBezTo>
                <a:close/>
                <a:moveTo>
                  <a:pt x="113978" y="494560"/>
                </a:moveTo>
                <a:cubicBezTo>
                  <a:pt x="32984" y="449576"/>
                  <a:pt x="16271" y="287406"/>
                  <a:pt x="16502" y="159300"/>
                </a:cubicBezTo>
                <a:cubicBezTo>
                  <a:pt x="16502" y="154862"/>
                  <a:pt x="20115" y="151266"/>
                  <a:pt x="24520" y="151266"/>
                </a:cubicBezTo>
                <a:lnTo>
                  <a:pt x="144220" y="151266"/>
                </a:lnTo>
                <a:lnTo>
                  <a:pt x="144220" y="322954"/>
                </a:lnTo>
                <a:cubicBezTo>
                  <a:pt x="144220" y="389333"/>
                  <a:pt x="171048" y="449560"/>
                  <a:pt x="214423" y="493372"/>
                </a:cubicBezTo>
                <a:cubicBezTo>
                  <a:pt x="196456" y="501802"/>
                  <a:pt x="154004" y="516796"/>
                  <a:pt x="113978" y="494560"/>
                </a:cubicBezTo>
                <a:close/>
                <a:moveTo>
                  <a:pt x="455276" y="704601"/>
                </a:moveTo>
                <a:lnTo>
                  <a:pt x="318070" y="704601"/>
                </a:lnTo>
                <a:lnTo>
                  <a:pt x="337836" y="560395"/>
                </a:lnTo>
                <a:cubicBezTo>
                  <a:pt x="353609" y="563628"/>
                  <a:pt x="369959" y="565343"/>
                  <a:pt x="386673" y="565343"/>
                </a:cubicBezTo>
                <a:cubicBezTo>
                  <a:pt x="403403" y="565343"/>
                  <a:pt x="419737" y="563644"/>
                  <a:pt x="435510" y="560395"/>
                </a:cubicBezTo>
                <a:lnTo>
                  <a:pt x="455276" y="704601"/>
                </a:lnTo>
                <a:close/>
                <a:moveTo>
                  <a:pt x="659368" y="494560"/>
                </a:moveTo>
                <a:cubicBezTo>
                  <a:pt x="643908" y="503154"/>
                  <a:pt x="628086" y="506173"/>
                  <a:pt x="613435" y="506173"/>
                </a:cubicBezTo>
                <a:cubicBezTo>
                  <a:pt x="590188" y="506173"/>
                  <a:pt x="569943" y="498519"/>
                  <a:pt x="558889" y="493356"/>
                </a:cubicBezTo>
                <a:cubicBezTo>
                  <a:pt x="602265" y="449543"/>
                  <a:pt x="629109" y="389317"/>
                  <a:pt x="629109" y="322938"/>
                </a:cubicBezTo>
                <a:lnTo>
                  <a:pt x="629109" y="151266"/>
                </a:lnTo>
                <a:lnTo>
                  <a:pt x="748809" y="151266"/>
                </a:lnTo>
                <a:cubicBezTo>
                  <a:pt x="753231" y="151266"/>
                  <a:pt x="756827" y="154879"/>
                  <a:pt x="756827" y="159300"/>
                </a:cubicBezTo>
                <a:cubicBezTo>
                  <a:pt x="757075" y="287406"/>
                  <a:pt x="740361" y="449576"/>
                  <a:pt x="659368" y="494560"/>
                </a:cubicBezTo>
                <a:close/>
                <a:moveTo>
                  <a:pt x="338826" y="764398"/>
                </a:moveTo>
                <a:cubicBezTo>
                  <a:pt x="338826" y="759845"/>
                  <a:pt x="342522" y="756150"/>
                  <a:pt x="347075" y="756150"/>
                </a:cubicBezTo>
                <a:lnTo>
                  <a:pt x="426270" y="756150"/>
                </a:lnTo>
                <a:cubicBezTo>
                  <a:pt x="430824" y="756150"/>
                  <a:pt x="434520" y="759845"/>
                  <a:pt x="434520" y="764398"/>
                </a:cubicBezTo>
                <a:cubicBezTo>
                  <a:pt x="434520" y="768951"/>
                  <a:pt x="430824" y="772646"/>
                  <a:pt x="426270" y="772646"/>
                </a:cubicBezTo>
                <a:lnTo>
                  <a:pt x="347075" y="772646"/>
                </a:lnTo>
                <a:cubicBezTo>
                  <a:pt x="342522" y="772646"/>
                  <a:pt x="338826" y="768951"/>
                  <a:pt x="338826" y="764398"/>
                </a:cubicBezTo>
                <a:close/>
                <a:moveTo>
                  <a:pt x="319423" y="284882"/>
                </a:moveTo>
                <a:lnTo>
                  <a:pt x="307709" y="353208"/>
                </a:lnTo>
                <a:cubicBezTo>
                  <a:pt x="306917" y="357793"/>
                  <a:pt x="308765" y="362330"/>
                  <a:pt x="312526" y="365068"/>
                </a:cubicBezTo>
                <a:cubicBezTo>
                  <a:pt x="314655" y="366619"/>
                  <a:pt x="317146" y="367394"/>
                  <a:pt x="319637" y="367394"/>
                </a:cubicBezTo>
                <a:cubicBezTo>
                  <a:pt x="321568" y="367394"/>
                  <a:pt x="323498" y="366932"/>
                  <a:pt x="325297" y="365992"/>
                </a:cubicBezTo>
                <a:lnTo>
                  <a:pt x="386656" y="333743"/>
                </a:lnTo>
                <a:lnTo>
                  <a:pt x="448016" y="365992"/>
                </a:lnTo>
                <a:cubicBezTo>
                  <a:pt x="452124" y="368153"/>
                  <a:pt x="457024" y="367806"/>
                  <a:pt x="460786" y="365068"/>
                </a:cubicBezTo>
                <a:cubicBezTo>
                  <a:pt x="464548" y="362330"/>
                  <a:pt x="466396" y="357793"/>
                  <a:pt x="465604" y="353208"/>
                </a:cubicBezTo>
                <a:lnTo>
                  <a:pt x="453890" y="284882"/>
                </a:lnTo>
                <a:lnTo>
                  <a:pt x="503535" y="236500"/>
                </a:lnTo>
                <a:cubicBezTo>
                  <a:pt x="506868" y="233250"/>
                  <a:pt x="508039" y="228500"/>
                  <a:pt x="506604" y="224079"/>
                </a:cubicBezTo>
                <a:cubicBezTo>
                  <a:pt x="505168" y="219658"/>
                  <a:pt x="501423" y="216491"/>
                  <a:pt x="496820" y="215831"/>
                </a:cubicBezTo>
                <a:lnTo>
                  <a:pt x="428217" y="205867"/>
                </a:lnTo>
                <a:lnTo>
                  <a:pt x="397529" y="143711"/>
                </a:lnTo>
                <a:cubicBezTo>
                  <a:pt x="397529" y="143711"/>
                  <a:pt x="397529" y="143711"/>
                  <a:pt x="397529" y="143711"/>
                </a:cubicBezTo>
                <a:cubicBezTo>
                  <a:pt x="395467" y="139538"/>
                  <a:pt x="391309" y="136948"/>
                  <a:pt x="386656" y="136948"/>
                </a:cubicBezTo>
                <a:cubicBezTo>
                  <a:pt x="382004" y="136948"/>
                  <a:pt x="377846" y="139538"/>
                  <a:pt x="375783" y="143711"/>
                </a:cubicBezTo>
                <a:lnTo>
                  <a:pt x="345095" y="205867"/>
                </a:lnTo>
                <a:lnTo>
                  <a:pt x="276476" y="215831"/>
                </a:lnTo>
                <a:cubicBezTo>
                  <a:pt x="271873" y="216507"/>
                  <a:pt x="268128" y="219658"/>
                  <a:pt x="266692" y="224079"/>
                </a:cubicBezTo>
                <a:cubicBezTo>
                  <a:pt x="265257" y="228500"/>
                  <a:pt x="266428" y="233267"/>
                  <a:pt x="269761" y="236500"/>
                </a:cubicBezTo>
                <a:lnTo>
                  <a:pt x="319423" y="284882"/>
                </a:lnTo>
                <a:close/>
                <a:moveTo>
                  <a:pt x="351777" y="221555"/>
                </a:moveTo>
                <a:cubicBezTo>
                  <a:pt x="354467" y="221159"/>
                  <a:pt x="356793" y="219476"/>
                  <a:pt x="357998" y="217035"/>
                </a:cubicBezTo>
                <a:lnTo>
                  <a:pt x="386673" y="158937"/>
                </a:lnTo>
                <a:lnTo>
                  <a:pt x="415348" y="217035"/>
                </a:lnTo>
                <a:cubicBezTo>
                  <a:pt x="416552" y="219476"/>
                  <a:pt x="418879" y="221159"/>
                  <a:pt x="421552" y="221555"/>
                </a:cubicBezTo>
                <a:lnTo>
                  <a:pt x="485683" y="230875"/>
                </a:lnTo>
                <a:lnTo>
                  <a:pt x="439271" y="276106"/>
                </a:lnTo>
                <a:cubicBezTo>
                  <a:pt x="437325" y="278003"/>
                  <a:pt x="436434" y="280725"/>
                  <a:pt x="436896" y="283414"/>
                </a:cubicBezTo>
                <a:lnTo>
                  <a:pt x="447851" y="347269"/>
                </a:lnTo>
                <a:lnTo>
                  <a:pt x="390484" y="317115"/>
                </a:lnTo>
                <a:cubicBezTo>
                  <a:pt x="388075" y="315845"/>
                  <a:pt x="385204" y="315845"/>
                  <a:pt x="382812" y="317115"/>
                </a:cubicBezTo>
                <a:lnTo>
                  <a:pt x="325445" y="347269"/>
                </a:lnTo>
                <a:lnTo>
                  <a:pt x="336400" y="283414"/>
                </a:lnTo>
                <a:cubicBezTo>
                  <a:pt x="336862" y="280742"/>
                  <a:pt x="335971" y="278003"/>
                  <a:pt x="334025" y="276106"/>
                </a:cubicBezTo>
                <a:lnTo>
                  <a:pt x="287613" y="230875"/>
                </a:lnTo>
                <a:lnTo>
                  <a:pt x="351777" y="22155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5" name="Google Shape;2195;p36"/>
          <p:cNvSpPr/>
          <p:nvPr/>
        </p:nvSpPr>
        <p:spPr>
          <a:xfrm>
            <a:off x="5769223" y="3162916"/>
            <a:ext cx="255488" cy="352463"/>
          </a:xfrm>
          <a:custGeom>
            <a:rect b="b" l="l" r="r" t="t"/>
            <a:pathLst>
              <a:path extrusionOk="0" h="704925" w="510975">
                <a:moveTo>
                  <a:pt x="510975" y="704925"/>
                </a:moveTo>
                <a:lnTo>
                  <a:pt x="0" y="704925"/>
                </a:lnTo>
                <a:lnTo>
                  <a:pt x="0" y="0"/>
                </a:lnTo>
                <a:lnTo>
                  <a:pt x="361936" y="0"/>
                </a:lnTo>
                <a:cubicBezTo>
                  <a:pt x="420145" y="58137"/>
                  <a:pt x="452780" y="90731"/>
                  <a:pt x="510975" y="148854"/>
                </a:cubicBezTo>
                <a:lnTo>
                  <a:pt x="510975" y="70492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6" name="Google Shape;2196;p36"/>
          <p:cNvSpPr/>
          <p:nvPr/>
        </p:nvSpPr>
        <p:spPr>
          <a:xfrm>
            <a:off x="6249238" y="3197713"/>
            <a:ext cx="470569" cy="282933"/>
          </a:xfrm>
          <a:custGeom>
            <a:rect b="b" l="l" r="r" t="t"/>
            <a:pathLst>
              <a:path extrusionOk="0" h="565865" w="941138">
                <a:moveTo>
                  <a:pt x="941139" y="83382"/>
                </a:moveTo>
                <a:lnTo>
                  <a:pt x="941139" y="556433"/>
                </a:lnTo>
                <a:cubicBezTo>
                  <a:pt x="941139" y="561659"/>
                  <a:pt x="936936" y="565866"/>
                  <a:pt x="931716" y="565866"/>
                </a:cubicBezTo>
                <a:lnTo>
                  <a:pt x="9423" y="565866"/>
                </a:lnTo>
                <a:cubicBezTo>
                  <a:pt x="4203" y="565866"/>
                  <a:pt x="0" y="561659"/>
                  <a:pt x="0" y="556433"/>
                </a:cubicBezTo>
                <a:lnTo>
                  <a:pt x="0" y="83382"/>
                </a:lnTo>
                <a:cubicBezTo>
                  <a:pt x="0" y="78175"/>
                  <a:pt x="4203" y="73950"/>
                  <a:pt x="9423" y="73950"/>
                </a:cubicBezTo>
                <a:lnTo>
                  <a:pt x="72253" y="73950"/>
                </a:lnTo>
                <a:lnTo>
                  <a:pt x="72253" y="9432"/>
                </a:lnTo>
                <a:cubicBezTo>
                  <a:pt x="72253" y="4226"/>
                  <a:pt x="76475" y="0"/>
                  <a:pt x="81676" y="0"/>
                </a:cubicBezTo>
                <a:lnTo>
                  <a:pt x="358496" y="0"/>
                </a:lnTo>
                <a:cubicBezTo>
                  <a:pt x="407475" y="0"/>
                  <a:pt x="451781" y="29768"/>
                  <a:pt x="470569" y="74666"/>
                </a:cubicBezTo>
                <a:cubicBezTo>
                  <a:pt x="489358" y="29787"/>
                  <a:pt x="533664" y="0"/>
                  <a:pt x="582643" y="0"/>
                </a:cubicBezTo>
                <a:lnTo>
                  <a:pt x="859463" y="0"/>
                </a:lnTo>
                <a:cubicBezTo>
                  <a:pt x="864664" y="0"/>
                  <a:pt x="868886" y="4226"/>
                  <a:pt x="868886" y="9432"/>
                </a:cubicBezTo>
                <a:lnTo>
                  <a:pt x="868886" y="73950"/>
                </a:lnTo>
                <a:lnTo>
                  <a:pt x="931716" y="73950"/>
                </a:lnTo>
                <a:cubicBezTo>
                  <a:pt x="936936" y="73950"/>
                  <a:pt x="941139" y="78175"/>
                  <a:pt x="941139" y="8338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7" name="Google Shape;2197;p36"/>
          <p:cNvSpPr/>
          <p:nvPr/>
        </p:nvSpPr>
        <p:spPr>
          <a:xfrm>
            <a:off x="6258661" y="3207145"/>
            <a:ext cx="451724" cy="264068"/>
          </a:xfrm>
          <a:custGeom>
            <a:rect b="b" l="l" r="r" t="t"/>
            <a:pathLst>
              <a:path extrusionOk="0" h="528136" w="903448">
                <a:moveTo>
                  <a:pt x="440228" y="528136"/>
                </a:moveTo>
                <a:lnTo>
                  <a:pt x="0" y="528136"/>
                </a:lnTo>
                <a:lnTo>
                  <a:pt x="0" y="73950"/>
                </a:lnTo>
                <a:lnTo>
                  <a:pt x="53408" y="73950"/>
                </a:lnTo>
                <a:lnTo>
                  <a:pt x="53408" y="443170"/>
                </a:lnTo>
                <a:cubicBezTo>
                  <a:pt x="53408" y="448376"/>
                  <a:pt x="57629" y="452602"/>
                  <a:pt x="62831" y="452602"/>
                </a:cubicBezTo>
                <a:lnTo>
                  <a:pt x="341950" y="452602"/>
                </a:lnTo>
                <a:cubicBezTo>
                  <a:pt x="388517" y="452602"/>
                  <a:pt x="428959" y="484408"/>
                  <a:pt x="440228" y="528136"/>
                </a:cubicBezTo>
                <a:close/>
                <a:moveTo>
                  <a:pt x="850040" y="73950"/>
                </a:moveTo>
                <a:lnTo>
                  <a:pt x="850040" y="443170"/>
                </a:lnTo>
                <a:cubicBezTo>
                  <a:pt x="850040" y="448376"/>
                  <a:pt x="845819" y="452602"/>
                  <a:pt x="840618" y="452602"/>
                </a:cubicBezTo>
                <a:lnTo>
                  <a:pt x="561498" y="452602"/>
                </a:lnTo>
                <a:cubicBezTo>
                  <a:pt x="514931" y="452602"/>
                  <a:pt x="474489" y="484408"/>
                  <a:pt x="463220" y="528136"/>
                </a:cubicBezTo>
                <a:lnTo>
                  <a:pt x="903448" y="528136"/>
                </a:lnTo>
                <a:lnTo>
                  <a:pt x="903448" y="73950"/>
                </a:lnTo>
                <a:lnTo>
                  <a:pt x="850040" y="73950"/>
                </a:lnTo>
                <a:close/>
                <a:moveTo>
                  <a:pt x="461147" y="487351"/>
                </a:moveTo>
                <a:lnTo>
                  <a:pt x="461147" y="102756"/>
                </a:lnTo>
                <a:cubicBezTo>
                  <a:pt x="461147" y="90758"/>
                  <a:pt x="463201" y="78968"/>
                  <a:pt x="467272" y="67743"/>
                </a:cubicBezTo>
                <a:cubicBezTo>
                  <a:pt x="481952" y="27222"/>
                  <a:pt x="520736" y="0"/>
                  <a:pt x="563798" y="0"/>
                </a:cubicBezTo>
                <a:lnTo>
                  <a:pt x="831195" y="0"/>
                </a:lnTo>
                <a:lnTo>
                  <a:pt x="831195" y="433737"/>
                </a:lnTo>
                <a:lnTo>
                  <a:pt x="561498" y="433737"/>
                </a:lnTo>
                <a:cubicBezTo>
                  <a:pt x="520170" y="433737"/>
                  <a:pt x="482894" y="454903"/>
                  <a:pt x="461147" y="487351"/>
                </a:cubicBezTo>
                <a:close/>
                <a:moveTo>
                  <a:pt x="528783" y="96795"/>
                </a:moveTo>
                <a:cubicBezTo>
                  <a:pt x="528783" y="102001"/>
                  <a:pt x="533004" y="106227"/>
                  <a:pt x="538206" y="106227"/>
                </a:cubicBezTo>
                <a:lnTo>
                  <a:pt x="758602" y="106227"/>
                </a:lnTo>
                <a:cubicBezTo>
                  <a:pt x="763804" y="106227"/>
                  <a:pt x="768025" y="102001"/>
                  <a:pt x="768025" y="96795"/>
                </a:cubicBezTo>
                <a:cubicBezTo>
                  <a:pt x="768025" y="91588"/>
                  <a:pt x="763804" y="87362"/>
                  <a:pt x="758602" y="87362"/>
                </a:cubicBezTo>
                <a:lnTo>
                  <a:pt x="538206" y="87362"/>
                </a:lnTo>
                <a:cubicBezTo>
                  <a:pt x="533004" y="87362"/>
                  <a:pt x="528783" y="91588"/>
                  <a:pt x="528783" y="96795"/>
                </a:cubicBezTo>
                <a:close/>
                <a:moveTo>
                  <a:pt x="528783" y="178083"/>
                </a:moveTo>
                <a:cubicBezTo>
                  <a:pt x="528783" y="183289"/>
                  <a:pt x="533004" y="187515"/>
                  <a:pt x="538206" y="187515"/>
                </a:cubicBezTo>
                <a:lnTo>
                  <a:pt x="758602" y="187515"/>
                </a:lnTo>
                <a:cubicBezTo>
                  <a:pt x="763804" y="187515"/>
                  <a:pt x="768025" y="183289"/>
                  <a:pt x="768025" y="178083"/>
                </a:cubicBezTo>
                <a:cubicBezTo>
                  <a:pt x="768025" y="172876"/>
                  <a:pt x="763804" y="168650"/>
                  <a:pt x="758602" y="168650"/>
                </a:cubicBezTo>
                <a:lnTo>
                  <a:pt x="538206" y="168650"/>
                </a:lnTo>
                <a:cubicBezTo>
                  <a:pt x="533004" y="168650"/>
                  <a:pt x="528783" y="172876"/>
                  <a:pt x="528783" y="178083"/>
                </a:cubicBezTo>
                <a:close/>
                <a:moveTo>
                  <a:pt x="528783" y="259352"/>
                </a:moveTo>
                <a:cubicBezTo>
                  <a:pt x="528783" y="264559"/>
                  <a:pt x="533004" y="268784"/>
                  <a:pt x="538206" y="268784"/>
                </a:cubicBezTo>
                <a:lnTo>
                  <a:pt x="758602" y="268784"/>
                </a:lnTo>
                <a:cubicBezTo>
                  <a:pt x="763804" y="268784"/>
                  <a:pt x="768025" y="264559"/>
                  <a:pt x="768025" y="259352"/>
                </a:cubicBezTo>
                <a:cubicBezTo>
                  <a:pt x="768025" y="254145"/>
                  <a:pt x="763804" y="249920"/>
                  <a:pt x="758602" y="249920"/>
                </a:cubicBezTo>
                <a:lnTo>
                  <a:pt x="538206" y="249920"/>
                </a:lnTo>
                <a:cubicBezTo>
                  <a:pt x="533004" y="249920"/>
                  <a:pt x="528783" y="254145"/>
                  <a:pt x="528783" y="259352"/>
                </a:cubicBezTo>
                <a:close/>
                <a:moveTo>
                  <a:pt x="528783" y="340640"/>
                </a:moveTo>
                <a:cubicBezTo>
                  <a:pt x="528783" y="345847"/>
                  <a:pt x="533004" y="350072"/>
                  <a:pt x="538206" y="350072"/>
                </a:cubicBezTo>
                <a:lnTo>
                  <a:pt x="758602" y="350072"/>
                </a:lnTo>
                <a:cubicBezTo>
                  <a:pt x="763804" y="350072"/>
                  <a:pt x="768025" y="345847"/>
                  <a:pt x="768025" y="340640"/>
                </a:cubicBezTo>
                <a:cubicBezTo>
                  <a:pt x="768025" y="335433"/>
                  <a:pt x="763804" y="331208"/>
                  <a:pt x="758602" y="331208"/>
                </a:cubicBezTo>
                <a:lnTo>
                  <a:pt x="538206" y="331208"/>
                </a:lnTo>
                <a:cubicBezTo>
                  <a:pt x="533004" y="331208"/>
                  <a:pt x="528783" y="335433"/>
                  <a:pt x="528783" y="340640"/>
                </a:cubicBezTo>
                <a:close/>
                <a:moveTo>
                  <a:pt x="436177" y="67743"/>
                </a:moveTo>
                <a:cubicBezTo>
                  <a:pt x="440247" y="78968"/>
                  <a:pt x="442301" y="90758"/>
                  <a:pt x="442301" y="102756"/>
                </a:cubicBezTo>
                <a:lnTo>
                  <a:pt x="442301" y="487351"/>
                </a:lnTo>
                <a:cubicBezTo>
                  <a:pt x="420554" y="454903"/>
                  <a:pt x="383278" y="433737"/>
                  <a:pt x="341950" y="433737"/>
                </a:cubicBezTo>
                <a:lnTo>
                  <a:pt x="72253" y="433737"/>
                </a:lnTo>
                <a:lnTo>
                  <a:pt x="72253" y="0"/>
                </a:lnTo>
                <a:lnTo>
                  <a:pt x="339650" y="0"/>
                </a:lnTo>
                <a:cubicBezTo>
                  <a:pt x="382712" y="0"/>
                  <a:pt x="421496" y="27222"/>
                  <a:pt x="436177" y="67743"/>
                </a:cubicBezTo>
                <a:close/>
                <a:moveTo>
                  <a:pt x="374665" y="340640"/>
                </a:moveTo>
                <a:cubicBezTo>
                  <a:pt x="374665" y="335433"/>
                  <a:pt x="370444" y="331208"/>
                  <a:pt x="365243" y="331208"/>
                </a:cubicBezTo>
                <a:lnTo>
                  <a:pt x="144846" y="331208"/>
                </a:lnTo>
                <a:cubicBezTo>
                  <a:pt x="139644" y="331208"/>
                  <a:pt x="135423" y="335433"/>
                  <a:pt x="135423" y="340640"/>
                </a:cubicBezTo>
                <a:cubicBezTo>
                  <a:pt x="135423" y="345847"/>
                  <a:pt x="139644" y="350072"/>
                  <a:pt x="144846" y="350072"/>
                </a:cubicBezTo>
                <a:lnTo>
                  <a:pt x="365243" y="350072"/>
                </a:lnTo>
                <a:cubicBezTo>
                  <a:pt x="370444" y="350072"/>
                  <a:pt x="374665" y="345847"/>
                  <a:pt x="374665" y="340640"/>
                </a:cubicBezTo>
                <a:close/>
                <a:moveTo>
                  <a:pt x="374665" y="259352"/>
                </a:moveTo>
                <a:cubicBezTo>
                  <a:pt x="374665" y="254145"/>
                  <a:pt x="370444" y="249920"/>
                  <a:pt x="365243" y="249920"/>
                </a:cubicBezTo>
                <a:lnTo>
                  <a:pt x="144846" y="249920"/>
                </a:lnTo>
                <a:cubicBezTo>
                  <a:pt x="139644" y="249920"/>
                  <a:pt x="135423" y="254145"/>
                  <a:pt x="135423" y="259352"/>
                </a:cubicBezTo>
                <a:cubicBezTo>
                  <a:pt x="135423" y="264559"/>
                  <a:pt x="139644" y="268784"/>
                  <a:pt x="144846" y="268784"/>
                </a:cubicBezTo>
                <a:lnTo>
                  <a:pt x="365243" y="268784"/>
                </a:lnTo>
                <a:cubicBezTo>
                  <a:pt x="370444" y="268784"/>
                  <a:pt x="374665" y="264559"/>
                  <a:pt x="374665" y="259352"/>
                </a:cubicBezTo>
                <a:close/>
                <a:moveTo>
                  <a:pt x="374665" y="178083"/>
                </a:moveTo>
                <a:cubicBezTo>
                  <a:pt x="374665" y="172876"/>
                  <a:pt x="370444" y="168650"/>
                  <a:pt x="365243" y="168650"/>
                </a:cubicBezTo>
                <a:lnTo>
                  <a:pt x="144846" y="168650"/>
                </a:lnTo>
                <a:cubicBezTo>
                  <a:pt x="139644" y="168650"/>
                  <a:pt x="135423" y="172876"/>
                  <a:pt x="135423" y="178083"/>
                </a:cubicBezTo>
                <a:cubicBezTo>
                  <a:pt x="135423" y="183289"/>
                  <a:pt x="139644" y="187515"/>
                  <a:pt x="144846" y="187515"/>
                </a:cubicBezTo>
                <a:lnTo>
                  <a:pt x="365243" y="187515"/>
                </a:lnTo>
                <a:cubicBezTo>
                  <a:pt x="370444" y="187515"/>
                  <a:pt x="374665" y="183289"/>
                  <a:pt x="374665" y="178083"/>
                </a:cubicBezTo>
                <a:close/>
                <a:moveTo>
                  <a:pt x="374665" y="96795"/>
                </a:moveTo>
                <a:cubicBezTo>
                  <a:pt x="374665" y="91588"/>
                  <a:pt x="370444" y="87362"/>
                  <a:pt x="365243" y="87362"/>
                </a:cubicBezTo>
                <a:lnTo>
                  <a:pt x="144846" y="87362"/>
                </a:lnTo>
                <a:cubicBezTo>
                  <a:pt x="139644" y="87362"/>
                  <a:pt x="135423" y="91588"/>
                  <a:pt x="135423" y="96795"/>
                </a:cubicBezTo>
                <a:cubicBezTo>
                  <a:pt x="135423" y="102001"/>
                  <a:pt x="139644" y="106227"/>
                  <a:pt x="144846" y="106227"/>
                </a:cubicBezTo>
                <a:lnTo>
                  <a:pt x="365243" y="106227"/>
                </a:lnTo>
                <a:cubicBezTo>
                  <a:pt x="370444" y="106227"/>
                  <a:pt x="374665" y="102001"/>
                  <a:pt x="374665" y="967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8" name="Google Shape;2198;p36"/>
          <p:cNvSpPr/>
          <p:nvPr/>
        </p:nvSpPr>
        <p:spPr>
          <a:xfrm>
            <a:off x="6940097" y="3159319"/>
            <a:ext cx="455788" cy="359594"/>
          </a:xfrm>
          <a:custGeom>
            <a:rect b="b" l="l" r="r" t="t"/>
            <a:pathLst>
              <a:path extrusionOk="0" h="719188" w="911575">
                <a:moveTo>
                  <a:pt x="911575" y="9076"/>
                </a:moveTo>
                <a:cubicBezTo>
                  <a:pt x="911575" y="9094"/>
                  <a:pt x="911575" y="9113"/>
                  <a:pt x="911575" y="9131"/>
                </a:cubicBezTo>
                <a:lnTo>
                  <a:pt x="911575" y="577002"/>
                </a:lnTo>
                <a:cubicBezTo>
                  <a:pt x="911575" y="577056"/>
                  <a:pt x="911575" y="577093"/>
                  <a:pt x="911575" y="577148"/>
                </a:cubicBezTo>
                <a:lnTo>
                  <a:pt x="911575" y="577239"/>
                </a:lnTo>
                <a:cubicBezTo>
                  <a:pt x="911575" y="577348"/>
                  <a:pt x="911539" y="577440"/>
                  <a:pt x="911539" y="577549"/>
                </a:cubicBezTo>
                <a:cubicBezTo>
                  <a:pt x="911520" y="578042"/>
                  <a:pt x="911484" y="578517"/>
                  <a:pt x="911392" y="578992"/>
                </a:cubicBezTo>
                <a:cubicBezTo>
                  <a:pt x="911356" y="579175"/>
                  <a:pt x="911283" y="579357"/>
                  <a:pt x="911246" y="579558"/>
                </a:cubicBezTo>
                <a:cubicBezTo>
                  <a:pt x="911137" y="579942"/>
                  <a:pt x="911045" y="580325"/>
                  <a:pt x="910899" y="580690"/>
                </a:cubicBezTo>
                <a:cubicBezTo>
                  <a:pt x="910808" y="580873"/>
                  <a:pt x="910698" y="581056"/>
                  <a:pt x="910607" y="581238"/>
                </a:cubicBezTo>
                <a:cubicBezTo>
                  <a:pt x="910442" y="581585"/>
                  <a:pt x="910278" y="581932"/>
                  <a:pt x="910059" y="582243"/>
                </a:cubicBezTo>
                <a:cubicBezTo>
                  <a:pt x="909967" y="582407"/>
                  <a:pt x="909839" y="582553"/>
                  <a:pt x="909730" y="582699"/>
                </a:cubicBezTo>
                <a:cubicBezTo>
                  <a:pt x="909492" y="583010"/>
                  <a:pt x="909236" y="583338"/>
                  <a:pt x="908962" y="583631"/>
                </a:cubicBezTo>
                <a:cubicBezTo>
                  <a:pt x="908834" y="583758"/>
                  <a:pt x="908688" y="583868"/>
                  <a:pt x="908560" y="583978"/>
                </a:cubicBezTo>
                <a:cubicBezTo>
                  <a:pt x="908250" y="584251"/>
                  <a:pt x="907957" y="584525"/>
                  <a:pt x="907610" y="584763"/>
                </a:cubicBezTo>
                <a:cubicBezTo>
                  <a:pt x="907427" y="584891"/>
                  <a:pt x="907226" y="584964"/>
                  <a:pt x="907043" y="585073"/>
                </a:cubicBezTo>
                <a:cubicBezTo>
                  <a:pt x="906751" y="585256"/>
                  <a:pt x="906477" y="585438"/>
                  <a:pt x="906166" y="585585"/>
                </a:cubicBezTo>
                <a:lnTo>
                  <a:pt x="608405" y="718385"/>
                </a:lnTo>
                <a:cubicBezTo>
                  <a:pt x="608387" y="718403"/>
                  <a:pt x="608350" y="718403"/>
                  <a:pt x="608332" y="718421"/>
                </a:cubicBezTo>
                <a:cubicBezTo>
                  <a:pt x="608222" y="718458"/>
                  <a:pt x="608131" y="718494"/>
                  <a:pt x="608021" y="718531"/>
                </a:cubicBezTo>
                <a:cubicBezTo>
                  <a:pt x="607784" y="718622"/>
                  <a:pt x="607565" y="718714"/>
                  <a:pt x="607327" y="718787"/>
                </a:cubicBezTo>
                <a:cubicBezTo>
                  <a:pt x="607236" y="718805"/>
                  <a:pt x="607144" y="718823"/>
                  <a:pt x="607053" y="718860"/>
                </a:cubicBezTo>
                <a:cubicBezTo>
                  <a:pt x="606907" y="718896"/>
                  <a:pt x="606742" y="718951"/>
                  <a:pt x="606596" y="718987"/>
                </a:cubicBezTo>
                <a:cubicBezTo>
                  <a:pt x="606523" y="718987"/>
                  <a:pt x="606450" y="719006"/>
                  <a:pt x="606395" y="719024"/>
                </a:cubicBezTo>
                <a:cubicBezTo>
                  <a:pt x="606304" y="719024"/>
                  <a:pt x="606231" y="719042"/>
                  <a:pt x="606139" y="719060"/>
                </a:cubicBezTo>
                <a:cubicBezTo>
                  <a:pt x="606048" y="719079"/>
                  <a:pt x="605956" y="719079"/>
                  <a:pt x="605847" y="719097"/>
                </a:cubicBezTo>
                <a:cubicBezTo>
                  <a:pt x="605481" y="719152"/>
                  <a:pt x="605116" y="719170"/>
                  <a:pt x="604750" y="719188"/>
                </a:cubicBezTo>
                <a:cubicBezTo>
                  <a:pt x="604714" y="719188"/>
                  <a:pt x="604696" y="719188"/>
                  <a:pt x="604677" y="719188"/>
                </a:cubicBezTo>
                <a:cubicBezTo>
                  <a:pt x="604659" y="719188"/>
                  <a:pt x="604641" y="719188"/>
                  <a:pt x="604604" y="719188"/>
                </a:cubicBezTo>
                <a:cubicBezTo>
                  <a:pt x="604239" y="719170"/>
                  <a:pt x="603873" y="719152"/>
                  <a:pt x="603508" y="719097"/>
                </a:cubicBezTo>
                <a:cubicBezTo>
                  <a:pt x="603398" y="719079"/>
                  <a:pt x="603307" y="719079"/>
                  <a:pt x="603215" y="719060"/>
                </a:cubicBezTo>
                <a:cubicBezTo>
                  <a:pt x="603124" y="719042"/>
                  <a:pt x="603051" y="719024"/>
                  <a:pt x="602960" y="719024"/>
                </a:cubicBezTo>
                <a:cubicBezTo>
                  <a:pt x="602905" y="719006"/>
                  <a:pt x="602832" y="718987"/>
                  <a:pt x="602759" y="718987"/>
                </a:cubicBezTo>
                <a:cubicBezTo>
                  <a:pt x="602613" y="718951"/>
                  <a:pt x="602448" y="718896"/>
                  <a:pt x="602302" y="718860"/>
                </a:cubicBezTo>
                <a:cubicBezTo>
                  <a:pt x="602210" y="718823"/>
                  <a:pt x="602119" y="718805"/>
                  <a:pt x="602028" y="718787"/>
                </a:cubicBezTo>
                <a:cubicBezTo>
                  <a:pt x="601790" y="718714"/>
                  <a:pt x="601571" y="718622"/>
                  <a:pt x="601333" y="718531"/>
                </a:cubicBezTo>
                <a:cubicBezTo>
                  <a:pt x="601224" y="718494"/>
                  <a:pt x="601132" y="718458"/>
                  <a:pt x="601023" y="718421"/>
                </a:cubicBezTo>
                <a:cubicBezTo>
                  <a:pt x="601004" y="718403"/>
                  <a:pt x="600968" y="718403"/>
                  <a:pt x="600950" y="718385"/>
                </a:cubicBezTo>
                <a:lnTo>
                  <a:pt x="306916" y="587246"/>
                </a:lnTo>
                <a:lnTo>
                  <a:pt x="12864" y="718385"/>
                </a:lnTo>
                <a:cubicBezTo>
                  <a:pt x="12828" y="718403"/>
                  <a:pt x="12809" y="718421"/>
                  <a:pt x="12773" y="718421"/>
                </a:cubicBezTo>
                <a:cubicBezTo>
                  <a:pt x="12682" y="718458"/>
                  <a:pt x="12608" y="718494"/>
                  <a:pt x="12517" y="718531"/>
                </a:cubicBezTo>
                <a:cubicBezTo>
                  <a:pt x="12024" y="718714"/>
                  <a:pt x="11530" y="718878"/>
                  <a:pt x="11019" y="718987"/>
                </a:cubicBezTo>
                <a:cubicBezTo>
                  <a:pt x="10964" y="719006"/>
                  <a:pt x="10909" y="719006"/>
                  <a:pt x="10873" y="719006"/>
                </a:cubicBezTo>
                <a:cubicBezTo>
                  <a:pt x="10306" y="719115"/>
                  <a:pt x="9758" y="719188"/>
                  <a:pt x="9191" y="719188"/>
                </a:cubicBezTo>
                <a:cubicBezTo>
                  <a:pt x="9173" y="719188"/>
                  <a:pt x="9155" y="719188"/>
                  <a:pt x="9137" y="719188"/>
                </a:cubicBezTo>
                <a:cubicBezTo>
                  <a:pt x="9082" y="719188"/>
                  <a:pt x="9027" y="719170"/>
                  <a:pt x="8990" y="719170"/>
                </a:cubicBezTo>
                <a:cubicBezTo>
                  <a:pt x="8497" y="719170"/>
                  <a:pt x="8040" y="719115"/>
                  <a:pt x="7565" y="719024"/>
                </a:cubicBezTo>
                <a:cubicBezTo>
                  <a:pt x="7364" y="718987"/>
                  <a:pt x="7163" y="718951"/>
                  <a:pt x="6962" y="718896"/>
                </a:cubicBezTo>
                <a:cubicBezTo>
                  <a:pt x="6633" y="718823"/>
                  <a:pt x="6323" y="718714"/>
                  <a:pt x="5994" y="718604"/>
                </a:cubicBezTo>
                <a:cubicBezTo>
                  <a:pt x="5811" y="718531"/>
                  <a:pt x="5610" y="718476"/>
                  <a:pt x="5427" y="718385"/>
                </a:cubicBezTo>
                <a:cubicBezTo>
                  <a:pt x="4989" y="718202"/>
                  <a:pt x="4568" y="717965"/>
                  <a:pt x="4166" y="717709"/>
                </a:cubicBezTo>
                <a:cubicBezTo>
                  <a:pt x="4002" y="717600"/>
                  <a:pt x="3856" y="717472"/>
                  <a:pt x="3691" y="717362"/>
                </a:cubicBezTo>
                <a:cubicBezTo>
                  <a:pt x="3435" y="717161"/>
                  <a:pt x="3180" y="716942"/>
                  <a:pt x="2924" y="716723"/>
                </a:cubicBezTo>
                <a:cubicBezTo>
                  <a:pt x="2778" y="716577"/>
                  <a:pt x="2631" y="716431"/>
                  <a:pt x="2485" y="716285"/>
                </a:cubicBezTo>
                <a:cubicBezTo>
                  <a:pt x="2248" y="716029"/>
                  <a:pt x="2047" y="715773"/>
                  <a:pt x="1846" y="715518"/>
                </a:cubicBezTo>
                <a:cubicBezTo>
                  <a:pt x="1736" y="715353"/>
                  <a:pt x="1608" y="715207"/>
                  <a:pt x="1498" y="715025"/>
                </a:cubicBezTo>
                <a:cubicBezTo>
                  <a:pt x="1224" y="714641"/>
                  <a:pt x="1005" y="714221"/>
                  <a:pt x="804" y="713783"/>
                </a:cubicBezTo>
                <a:cubicBezTo>
                  <a:pt x="804" y="713765"/>
                  <a:pt x="786" y="713765"/>
                  <a:pt x="786" y="713746"/>
                </a:cubicBezTo>
                <a:cubicBezTo>
                  <a:pt x="566" y="713253"/>
                  <a:pt x="402" y="712724"/>
                  <a:pt x="274" y="712194"/>
                </a:cubicBezTo>
                <a:cubicBezTo>
                  <a:pt x="256" y="712121"/>
                  <a:pt x="238" y="712066"/>
                  <a:pt x="219" y="711993"/>
                </a:cubicBezTo>
                <a:cubicBezTo>
                  <a:pt x="128" y="711628"/>
                  <a:pt x="110" y="711244"/>
                  <a:pt x="73" y="710843"/>
                </a:cubicBezTo>
                <a:cubicBezTo>
                  <a:pt x="55" y="710624"/>
                  <a:pt x="18" y="710404"/>
                  <a:pt x="18" y="710167"/>
                </a:cubicBezTo>
                <a:cubicBezTo>
                  <a:pt x="18" y="710130"/>
                  <a:pt x="0" y="710094"/>
                  <a:pt x="0" y="710057"/>
                </a:cubicBezTo>
                <a:lnTo>
                  <a:pt x="0" y="141931"/>
                </a:lnTo>
                <a:cubicBezTo>
                  <a:pt x="0" y="141621"/>
                  <a:pt x="55" y="141328"/>
                  <a:pt x="91" y="141036"/>
                </a:cubicBezTo>
                <a:cubicBezTo>
                  <a:pt x="110" y="140781"/>
                  <a:pt x="128" y="140525"/>
                  <a:pt x="164" y="140269"/>
                </a:cubicBezTo>
                <a:cubicBezTo>
                  <a:pt x="238" y="139886"/>
                  <a:pt x="347" y="139539"/>
                  <a:pt x="475" y="139192"/>
                </a:cubicBezTo>
                <a:cubicBezTo>
                  <a:pt x="530" y="138973"/>
                  <a:pt x="585" y="138772"/>
                  <a:pt x="658" y="138571"/>
                </a:cubicBezTo>
                <a:cubicBezTo>
                  <a:pt x="786" y="138224"/>
                  <a:pt x="968" y="137914"/>
                  <a:pt x="1151" y="137585"/>
                </a:cubicBezTo>
                <a:cubicBezTo>
                  <a:pt x="1261" y="137384"/>
                  <a:pt x="1352" y="137183"/>
                  <a:pt x="1462" y="137000"/>
                </a:cubicBezTo>
                <a:cubicBezTo>
                  <a:pt x="1663" y="136708"/>
                  <a:pt x="1882" y="136453"/>
                  <a:pt x="2101" y="136179"/>
                </a:cubicBezTo>
                <a:cubicBezTo>
                  <a:pt x="2248" y="135978"/>
                  <a:pt x="2394" y="135777"/>
                  <a:pt x="2577" y="135613"/>
                </a:cubicBezTo>
                <a:cubicBezTo>
                  <a:pt x="2814" y="135357"/>
                  <a:pt x="3088" y="135138"/>
                  <a:pt x="3344" y="134919"/>
                </a:cubicBezTo>
                <a:cubicBezTo>
                  <a:pt x="3545" y="134772"/>
                  <a:pt x="3709" y="134590"/>
                  <a:pt x="3910" y="134462"/>
                </a:cubicBezTo>
                <a:cubicBezTo>
                  <a:pt x="4258" y="134206"/>
                  <a:pt x="4623" y="134024"/>
                  <a:pt x="5007" y="133823"/>
                </a:cubicBezTo>
                <a:cubicBezTo>
                  <a:pt x="5153" y="133750"/>
                  <a:pt x="5263" y="133659"/>
                  <a:pt x="5427" y="133585"/>
                </a:cubicBezTo>
                <a:lnTo>
                  <a:pt x="5555" y="133531"/>
                </a:lnTo>
                <a:cubicBezTo>
                  <a:pt x="5573" y="133531"/>
                  <a:pt x="5592" y="133512"/>
                  <a:pt x="5610" y="133512"/>
                </a:cubicBezTo>
                <a:lnTo>
                  <a:pt x="303188" y="785"/>
                </a:lnTo>
                <a:cubicBezTo>
                  <a:pt x="303225" y="767"/>
                  <a:pt x="303280" y="767"/>
                  <a:pt x="303316" y="749"/>
                </a:cubicBezTo>
                <a:cubicBezTo>
                  <a:pt x="303353" y="730"/>
                  <a:pt x="303408" y="712"/>
                  <a:pt x="303463" y="694"/>
                </a:cubicBezTo>
                <a:cubicBezTo>
                  <a:pt x="303755" y="566"/>
                  <a:pt x="304047" y="493"/>
                  <a:pt x="304358" y="402"/>
                </a:cubicBezTo>
                <a:cubicBezTo>
                  <a:pt x="304595" y="329"/>
                  <a:pt x="304833" y="237"/>
                  <a:pt x="305071" y="183"/>
                </a:cubicBezTo>
                <a:cubicBezTo>
                  <a:pt x="305089" y="183"/>
                  <a:pt x="305125" y="183"/>
                  <a:pt x="305144" y="183"/>
                </a:cubicBezTo>
                <a:cubicBezTo>
                  <a:pt x="305454" y="128"/>
                  <a:pt x="305747" y="110"/>
                  <a:pt x="306057" y="73"/>
                </a:cubicBezTo>
                <a:cubicBezTo>
                  <a:pt x="306331" y="55"/>
                  <a:pt x="306605" y="0"/>
                  <a:pt x="306880" y="0"/>
                </a:cubicBezTo>
                <a:cubicBezTo>
                  <a:pt x="306898" y="0"/>
                  <a:pt x="306898" y="0"/>
                  <a:pt x="306916" y="0"/>
                </a:cubicBezTo>
                <a:lnTo>
                  <a:pt x="306934" y="0"/>
                </a:lnTo>
                <a:cubicBezTo>
                  <a:pt x="307227" y="0"/>
                  <a:pt x="307501" y="55"/>
                  <a:pt x="307775" y="73"/>
                </a:cubicBezTo>
                <a:cubicBezTo>
                  <a:pt x="308086" y="110"/>
                  <a:pt x="308378" y="128"/>
                  <a:pt x="308652" y="183"/>
                </a:cubicBezTo>
                <a:cubicBezTo>
                  <a:pt x="308707" y="183"/>
                  <a:pt x="308743" y="183"/>
                  <a:pt x="308780" y="201"/>
                </a:cubicBezTo>
                <a:cubicBezTo>
                  <a:pt x="309018" y="237"/>
                  <a:pt x="309237" y="329"/>
                  <a:pt x="309474" y="402"/>
                </a:cubicBezTo>
                <a:cubicBezTo>
                  <a:pt x="309767" y="493"/>
                  <a:pt x="310059" y="566"/>
                  <a:pt x="310333" y="676"/>
                </a:cubicBezTo>
                <a:cubicBezTo>
                  <a:pt x="310406" y="712"/>
                  <a:pt x="310461" y="730"/>
                  <a:pt x="310534" y="749"/>
                </a:cubicBezTo>
                <a:cubicBezTo>
                  <a:pt x="310571" y="767"/>
                  <a:pt x="310607" y="767"/>
                  <a:pt x="310626" y="785"/>
                </a:cubicBezTo>
                <a:lnTo>
                  <a:pt x="604677" y="131924"/>
                </a:lnTo>
                <a:lnTo>
                  <a:pt x="898729" y="785"/>
                </a:lnTo>
                <a:cubicBezTo>
                  <a:pt x="898747" y="767"/>
                  <a:pt x="898784" y="767"/>
                  <a:pt x="898821" y="749"/>
                </a:cubicBezTo>
                <a:cubicBezTo>
                  <a:pt x="899040" y="657"/>
                  <a:pt x="899296" y="603"/>
                  <a:pt x="899515" y="511"/>
                </a:cubicBezTo>
                <a:cubicBezTo>
                  <a:pt x="899880" y="402"/>
                  <a:pt x="900228" y="274"/>
                  <a:pt x="900575" y="201"/>
                </a:cubicBezTo>
                <a:cubicBezTo>
                  <a:pt x="900648" y="183"/>
                  <a:pt x="900721" y="183"/>
                  <a:pt x="900794" y="164"/>
                </a:cubicBezTo>
                <a:cubicBezTo>
                  <a:pt x="901342" y="73"/>
                  <a:pt x="901872" y="0"/>
                  <a:pt x="902420" y="0"/>
                </a:cubicBezTo>
                <a:lnTo>
                  <a:pt x="902439" y="0"/>
                </a:lnTo>
                <a:cubicBezTo>
                  <a:pt x="902512" y="0"/>
                  <a:pt x="902567" y="18"/>
                  <a:pt x="902640" y="18"/>
                </a:cubicBezTo>
                <a:cubicBezTo>
                  <a:pt x="903170" y="37"/>
                  <a:pt x="903699" y="73"/>
                  <a:pt x="904211" y="183"/>
                </a:cubicBezTo>
                <a:cubicBezTo>
                  <a:pt x="904376" y="219"/>
                  <a:pt x="904522" y="274"/>
                  <a:pt x="904686" y="310"/>
                </a:cubicBezTo>
                <a:cubicBezTo>
                  <a:pt x="905088" y="420"/>
                  <a:pt x="905509" y="530"/>
                  <a:pt x="905892" y="694"/>
                </a:cubicBezTo>
                <a:cubicBezTo>
                  <a:pt x="906075" y="749"/>
                  <a:pt x="906221" y="858"/>
                  <a:pt x="906386" y="931"/>
                </a:cubicBezTo>
                <a:cubicBezTo>
                  <a:pt x="906751" y="1114"/>
                  <a:pt x="907117" y="1297"/>
                  <a:pt x="907464" y="1516"/>
                </a:cubicBezTo>
                <a:cubicBezTo>
                  <a:pt x="907610" y="1607"/>
                  <a:pt x="907720" y="1717"/>
                  <a:pt x="907866" y="1808"/>
                </a:cubicBezTo>
                <a:cubicBezTo>
                  <a:pt x="908195" y="2064"/>
                  <a:pt x="908542" y="2319"/>
                  <a:pt x="908834" y="2630"/>
                </a:cubicBezTo>
                <a:cubicBezTo>
                  <a:pt x="908962" y="2739"/>
                  <a:pt x="909054" y="2867"/>
                  <a:pt x="909163" y="2995"/>
                </a:cubicBezTo>
                <a:cubicBezTo>
                  <a:pt x="909437" y="3305"/>
                  <a:pt x="909730" y="3616"/>
                  <a:pt x="909967" y="3963"/>
                </a:cubicBezTo>
                <a:cubicBezTo>
                  <a:pt x="910095" y="4145"/>
                  <a:pt x="910168" y="4328"/>
                  <a:pt x="910278" y="4529"/>
                </a:cubicBezTo>
                <a:cubicBezTo>
                  <a:pt x="910461" y="4803"/>
                  <a:pt x="910643" y="5077"/>
                  <a:pt x="910789" y="5406"/>
                </a:cubicBezTo>
                <a:cubicBezTo>
                  <a:pt x="910808" y="5442"/>
                  <a:pt x="910808" y="5479"/>
                  <a:pt x="910826" y="5533"/>
                </a:cubicBezTo>
                <a:cubicBezTo>
                  <a:pt x="910917" y="5716"/>
                  <a:pt x="910954" y="5917"/>
                  <a:pt x="911027" y="6118"/>
                </a:cubicBezTo>
                <a:cubicBezTo>
                  <a:pt x="911155" y="6501"/>
                  <a:pt x="911301" y="6885"/>
                  <a:pt x="911374" y="7268"/>
                </a:cubicBezTo>
                <a:cubicBezTo>
                  <a:pt x="911392" y="7360"/>
                  <a:pt x="911392" y="7451"/>
                  <a:pt x="911411" y="7542"/>
                </a:cubicBezTo>
                <a:cubicBezTo>
                  <a:pt x="911502" y="8053"/>
                  <a:pt x="911575" y="8565"/>
                  <a:pt x="911575" y="907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9" name="Google Shape;2199;p36"/>
          <p:cNvSpPr/>
          <p:nvPr/>
        </p:nvSpPr>
        <p:spPr>
          <a:xfrm>
            <a:off x="6949233" y="3170915"/>
            <a:ext cx="437514" cy="336392"/>
          </a:xfrm>
          <a:custGeom>
            <a:rect b="b" l="l" r="r" t="t"/>
            <a:pathLst>
              <a:path extrusionOk="0" h="672784" w="875028">
                <a:moveTo>
                  <a:pt x="861927" y="470115"/>
                </a:moveTo>
                <a:cubicBezTo>
                  <a:pt x="865856" y="471101"/>
                  <a:pt x="869858" y="471758"/>
                  <a:pt x="873859" y="472051"/>
                </a:cubicBezTo>
                <a:cubicBezTo>
                  <a:pt x="874261" y="472069"/>
                  <a:pt x="874645" y="472178"/>
                  <a:pt x="875029" y="472252"/>
                </a:cubicBezTo>
                <a:lnTo>
                  <a:pt x="875029" y="0"/>
                </a:lnTo>
                <a:lnTo>
                  <a:pt x="595541" y="124655"/>
                </a:lnTo>
                <a:lnTo>
                  <a:pt x="595541" y="270330"/>
                </a:lnTo>
                <a:cubicBezTo>
                  <a:pt x="598355" y="268577"/>
                  <a:pt x="601132" y="266952"/>
                  <a:pt x="603892" y="265473"/>
                </a:cubicBezTo>
                <a:cubicBezTo>
                  <a:pt x="608350" y="263099"/>
                  <a:pt x="613869" y="264779"/>
                  <a:pt x="616263" y="269216"/>
                </a:cubicBezTo>
                <a:cubicBezTo>
                  <a:pt x="618638" y="273672"/>
                  <a:pt x="616957" y="279205"/>
                  <a:pt x="612517" y="281580"/>
                </a:cubicBezTo>
                <a:cubicBezTo>
                  <a:pt x="607071" y="284483"/>
                  <a:pt x="601480" y="288062"/>
                  <a:pt x="595541" y="292427"/>
                </a:cubicBezTo>
                <a:lnTo>
                  <a:pt x="595541" y="672785"/>
                </a:lnTo>
                <a:lnTo>
                  <a:pt x="875029" y="548130"/>
                </a:lnTo>
                <a:lnTo>
                  <a:pt x="875029" y="490093"/>
                </a:lnTo>
                <a:cubicBezTo>
                  <a:pt x="874444" y="490221"/>
                  <a:pt x="873823" y="490294"/>
                  <a:pt x="873202" y="490294"/>
                </a:cubicBezTo>
                <a:cubicBezTo>
                  <a:pt x="872982" y="490294"/>
                  <a:pt x="872763" y="490276"/>
                  <a:pt x="872525" y="490258"/>
                </a:cubicBezTo>
                <a:cubicBezTo>
                  <a:pt x="867482" y="489892"/>
                  <a:pt x="862402" y="489071"/>
                  <a:pt x="857432" y="487811"/>
                </a:cubicBezTo>
                <a:cubicBezTo>
                  <a:pt x="852553" y="486569"/>
                  <a:pt x="849593" y="481602"/>
                  <a:pt x="850835" y="476726"/>
                </a:cubicBezTo>
                <a:cubicBezTo>
                  <a:pt x="852060" y="471832"/>
                  <a:pt x="857030" y="468873"/>
                  <a:pt x="861927" y="470115"/>
                </a:cubicBezTo>
                <a:close/>
                <a:moveTo>
                  <a:pt x="679323" y="267408"/>
                </a:moveTo>
                <a:cubicBezTo>
                  <a:pt x="678209" y="271462"/>
                  <a:pt x="674517" y="274110"/>
                  <a:pt x="670516" y="274110"/>
                </a:cubicBezTo>
                <a:cubicBezTo>
                  <a:pt x="669712" y="274110"/>
                  <a:pt x="668889" y="274019"/>
                  <a:pt x="668085" y="273782"/>
                </a:cubicBezTo>
                <a:cubicBezTo>
                  <a:pt x="662585" y="272284"/>
                  <a:pt x="656993" y="271462"/>
                  <a:pt x="651475" y="271371"/>
                </a:cubicBezTo>
                <a:cubicBezTo>
                  <a:pt x="649045" y="271335"/>
                  <a:pt x="646413" y="271408"/>
                  <a:pt x="643910" y="271627"/>
                </a:cubicBezTo>
                <a:cubicBezTo>
                  <a:pt x="638866" y="272120"/>
                  <a:pt x="634444" y="268394"/>
                  <a:pt x="633988" y="263354"/>
                </a:cubicBezTo>
                <a:cubicBezTo>
                  <a:pt x="633531" y="258332"/>
                  <a:pt x="637240" y="253895"/>
                  <a:pt x="642265" y="253456"/>
                </a:cubicBezTo>
                <a:cubicBezTo>
                  <a:pt x="645427" y="253164"/>
                  <a:pt x="648606" y="253055"/>
                  <a:pt x="651786" y="253109"/>
                </a:cubicBezTo>
                <a:cubicBezTo>
                  <a:pt x="658857" y="253237"/>
                  <a:pt x="665966" y="254278"/>
                  <a:pt x="672928" y="256177"/>
                </a:cubicBezTo>
                <a:cubicBezTo>
                  <a:pt x="677788" y="257510"/>
                  <a:pt x="680657" y="262532"/>
                  <a:pt x="679323" y="267408"/>
                </a:cubicBezTo>
                <a:close/>
                <a:moveTo>
                  <a:pt x="729264" y="307493"/>
                </a:moveTo>
                <a:cubicBezTo>
                  <a:pt x="727528" y="309009"/>
                  <a:pt x="725390" y="309739"/>
                  <a:pt x="723270" y="309739"/>
                </a:cubicBezTo>
                <a:cubicBezTo>
                  <a:pt x="720712" y="309739"/>
                  <a:pt x="718172" y="308680"/>
                  <a:pt x="716363" y="306617"/>
                </a:cubicBezTo>
                <a:cubicBezTo>
                  <a:pt x="710461" y="299823"/>
                  <a:pt x="704157" y="293870"/>
                  <a:pt x="697633" y="288903"/>
                </a:cubicBezTo>
                <a:cubicBezTo>
                  <a:pt x="693613" y="285853"/>
                  <a:pt x="692845" y="280119"/>
                  <a:pt x="695897" y="276119"/>
                </a:cubicBezTo>
                <a:cubicBezTo>
                  <a:pt x="698949" y="272102"/>
                  <a:pt x="704686" y="271316"/>
                  <a:pt x="708707" y="274384"/>
                </a:cubicBezTo>
                <a:cubicBezTo>
                  <a:pt x="716217" y="280100"/>
                  <a:pt x="723435" y="286912"/>
                  <a:pt x="730141" y="294618"/>
                </a:cubicBezTo>
                <a:cubicBezTo>
                  <a:pt x="733467" y="298417"/>
                  <a:pt x="733065" y="304188"/>
                  <a:pt x="729264" y="307493"/>
                </a:cubicBezTo>
                <a:close/>
                <a:moveTo>
                  <a:pt x="756875" y="364634"/>
                </a:moveTo>
                <a:cubicBezTo>
                  <a:pt x="753457" y="364634"/>
                  <a:pt x="750168" y="362699"/>
                  <a:pt x="748615" y="359412"/>
                </a:cubicBezTo>
                <a:cubicBezTo>
                  <a:pt x="744065" y="349824"/>
                  <a:pt x="740155" y="342191"/>
                  <a:pt x="736299" y="335361"/>
                </a:cubicBezTo>
                <a:cubicBezTo>
                  <a:pt x="733832" y="330978"/>
                  <a:pt x="735385" y="325408"/>
                  <a:pt x="739771" y="322924"/>
                </a:cubicBezTo>
                <a:cubicBezTo>
                  <a:pt x="744175" y="320441"/>
                  <a:pt x="749730" y="321993"/>
                  <a:pt x="752215" y="326394"/>
                </a:cubicBezTo>
                <a:cubicBezTo>
                  <a:pt x="756290" y="333589"/>
                  <a:pt x="760383" y="341606"/>
                  <a:pt x="765134" y="351577"/>
                </a:cubicBezTo>
                <a:cubicBezTo>
                  <a:pt x="767290" y="356143"/>
                  <a:pt x="765335" y="361585"/>
                  <a:pt x="760785" y="363740"/>
                </a:cubicBezTo>
                <a:cubicBezTo>
                  <a:pt x="759524" y="364342"/>
                  <a:pt x="758190" y="364634"/>
                  <a:pt x="756875" y="364634"/>
                </a:cubicBezTo>
                <a:close/>
                <a:moveTo>
                  <a:pt x="789584" y="421484"/>
                </a:moveTo>
                <a:cubicBezTo>
                  <a:pt x="788158" y="422305"/>
                  <a:pt x="786605" y="422689"/>
                  <a:pt x="785070" y="422689"/>
                </a:cubicBezTo>
                <a:cubicBezTo>
                  <a:pt x="781891" y="422689"/>
                  <a:pt x="778802" y="421027"/>
                  <a:pt x="777121" y="418069"/>
                </a:cubicBezTo>
                <a:cubicBezTo>
                  <a:pt x="772991" y="410837"/>
                  <a:pt x="768880" y="402820"/>
                  <a:pt x="764147" y="392886"/>
                </a:cubicBezTo>
                <a:cubicBezTo>
                  <a:pt x="761973" y="388338"/>
                  <a:pt x="763910" y="382878"/>
                  <a:pt x="768460" y="380723"/>
                </a:cubicBezTo>
                <a:cubicBezTo>
                  <a:pt x="773028" y="378550"/>
                  <a:pt x="778473" y="380486"/>
                  <a:pt x="780648" y="385051"/>
                </a:cubicBezTo>
                <a:cubicBezTo>
                  <a:pt x="785180" y="394566"/>
                  <a:pt x="789108" y="402199"/>
                  <a:pt x="793001" y="409029"/>
                </a:cubicBezTo>
                <a:cubicBezTo>
                  <a:pt x="795504" y="413412"/>
                  <a:pt x="793969" y="418982"/>
                  <a:pt x="789584" y="421484"/>
                </a:cubicBezTo>
                <a:close/>
                <a:moveTo>
                  <a:pt x="833732" y="468033"/>
                </a:moveTo>
                <a:cubicBezTo>
                  <a:pt x="831941" y="470425"/>
                  <a:pt x="829200" y="471685"/>
                  <a:pt x="826422" y="471685"/>
                </a:cubicBezTo>
                <a:cubicBezTo>
                  <a:pt x="824504" y="471685"/>
                  <a:pt x="822585" y="471083"/>
                  <a:pt x="820940" y="469859"/>
                </a:cubicBezTo>
                <a:cubicBezTo>
                  <a:pt x="813430" y="464216"/>
                  <a:pt x="806176" y="457441"/>
                  <a:pt x="799378" y="449716"/>
                </a:cubicBezTo>
                <a:cubicBezTo>
                  <a:pt x="796052" y="445918"/>
                  <a:pt x="796418" y="440147"/>
                  <a:pt x="800219" y="436824"/>
                </a:cubicBezTo>
                <a:cubicBezTo>
                  <a:pt x="804001" y="433500"/>
                  <a:pt x="809775" y="433865"/>
                  <a:pt x="813101" y="437664"/>
                </a:cubicBezTo>
                <a:cubicBezTo>
                  <a:pt x="819076" y="444439"/>
                  <a:pt x="825399" y="450374"/>
                  <a:pt x="831922" y="455250"/>
                </a:cubicBezTo>
                <a:cubicBezTo>
                  <a:pt x="835943" y="458281"/>
                  <a:pt x="836765" y="463997"/>
                  <a:pt x="833732" y="468033"/>
                </a:cubicBezTo>
                <a:close/>
                <a:moveTo>
                  <a:pt x="297780" y="548130"/>
                </a:moveTo>
                <a:lnTo>
                  <a:pt x="577268" y="672785"/>
                </a:lnTo>
                <a:lnTo>
                  <a:pt x="577268" y="293322"/>
                </a:lnTo>
                <a:cubicBezTo>
                  <a:pt x="575641" y="290455"/>
                  <a:pt x="575678" y="287003"/>
                  <a:pt x="577268" y="284246"/>
                </a:cubicBezTo>
                <a:lnTo>
                  <a:pt x="577268" y="124655"/>
                </a:lnTo>
                <a:lnTo>
                  <a:pt x="297780" y="0"/>
                </a:lnTo>
                <a:lnTo>
                  <a:pt x="297780" y="548130"/>
                </a:lnTo>
                <a:close/>
                <a:moveTo>
                  <a:pt x="407693" y="365840"/>
                </a:moveTo>
                <a:cubicBezTo>
                  <a:pt x="399981" y="371464"/>
                  <a:pt x="391795" y="376669"/>
                  <a:pt x="383353" y="381289"/>
                </a:cubicBezTo>
                <a:cubicBezTo>
                  <a:pt x="381964" y="382056"/>
                  <a:pt x="380447" y="382421"/>
                  <a:pt x="378967" y="382421"/>
                </a:cubicBezTo>
                <a:cubicBezTo>
                  <a:pt x="375733" y="382421"/>
                  <a:pt x="372608" y="380705"/>
                  <a:pt x="370945" y="377692"/>
                </a:cubicBezTo>
                <a:cubicBezTo>
                  <a:pt x="368515" y="373272"/>
                  <a:pt x="370123" y="367721"/>
                  <a:pt x="374563" y="365292"/>
                </a:cubicBezTo>
                <a:cubicBezTo>
                  <a:pt x="382311" y="361037"/>
                  <a:pt x="389840" y="356252"/>
                  <a:pt x="396911" y="351084"/>
                </a:cubicBezTo>
                <a:cubicBezTo>
                  <a:pt x="400986" y="348107"/>
                  <a:pt x="406706" y="349002"/>
                  <a:pt x="409684" y="353075"/>
                </a:cubicBezTo>
                <a:cubicBezTo>
                  <a:pt x="412663" y="357147"/>
                  <a:pt x="411768" y="362863"/>
                  <a:pt x="407693" y="365840"/>
                </a:cubicBezTo>
                <a:close/>
                <a:moveTo>
                  <a:pt x="447510" y="381855"/>
                </a:moveTo>
                <a:cubicBezTo>
                  <a:pt x="447217" y="381855"/>
                  <a:pt x="446925" y="381837"/>
                  <a:pt x="446651" y="381819"/>
                </a:cubicBezTo>
                <a:cubicBezTo>
                  <a:pt x="436601" y="380869"/>
                  <a:pt x="426660" y="378093"/>
                  <a:pt x="417067" y="373546"/>
                </a:cubicBezTo>
                <a:cubicBezTo>
                  <a:pt x="412517" y="371391"/>
                  <a:pt x="410580" y="365949"/>
                  <a:pt x="412736" y="361384"/>
                </a:cubicBezTo>
                <a:cubicBezTo>
                  <a:pt x="414892" y="356837"/>
                  <a:pt x="420356" y="354883"/>
                  <a:pt x="424906" y="357056"/>
                </a:cubicBezTo>
                <a:cubicBezTo>
                  <a:pt x="432562" y="360672"/>
                  <a:pt x="440438" y="362900"/>
                  <a:pt x="448350" y="363630"/>
                </a:cubicBezTo>
                <a:cubicBezTo>
                  <a:pt x="453376" y="364105"/>
                  <a:pt x="457067" y="368561"/>
                  <a:pt x="456592" y="373583"/>
                </a:cubicBezTo>
                <a:cubicBezTo>
                  <a:pt x="456153" y="378313"/>
                  <a:pt x="452170" y="381855"/>
                  <a:pt x="447510" y="381855"/>
                </a:cubicBezTo>
                <a:close/>
                <a:moveTo>
                  <a:pt x="530854" y="324988"/>
                </a:moveTo>
                <a:cubicBezTo>
                  <a:pt x="535952" y="320422"/>
                  <a:pt x="541142" y="315601"/>
                  <a:pt x="546148" y="310945"/>
                </a:cubicBezTo>
                <a:lnTo>
                  <a:pt x="551100" y="306343"/>
                </a:lnTo>
                <a:cubicBezTo>
                  <a:pt x="554810" y="302909"/>
                  <a:pt x="560584" y="303129"/>
                  <a:pt x="564020" y="306817"/>
                </a:cubicBezTo>
                <a:cubicBezTo>
                  <a:pt x="567455" y="310525"/>
                  <a:pt x="567236" y="316295"/>
                  <a:pt x="563526" y="319729"/>
                </a:cubicBezTo>
                <a:lnTo>
                  <a:pt x="558592" y="324312"/>
                </a:lnTo>
                <a:cubicBezTo>
                  <a:pt x="553513" y="329042"/>
                  <a:pt x="548268" y="333918"/>
                  <a:pt x="543042" y="338593"/>
                </a:cubicBezTo>
                <a:cubicBezTo>
                  <a:pt x="541288" y="340164"/>
                  <a:pt x="539113" y="340931"/>
                  <a:pt x="536939" y="340931"/>
                </a:cubicBezTo>
                <a:cubicBezTo>
                  <a:pt x="534435" y="340931"/>
                  <a:pt x="531950" y="339908"/>
                  <a:pt x="530141" y="337899"/>
                </a:cubicBezTo>
                <a:cubicBezTo>
                  <a:pt x="526779" y="334137"/>
                  <a:pt x="527090" y="328366"/>
                  <a:pt x="530854" y="324988"/>
                </a:cubicBezTo>
                <a:close/>
                <a:moveTo>
                  <a:pt x="515687" y="349696"/>
                </a:moveTo>
                <a:cubicBezTo>
                  <a:pt x="518483" y="353896"/>
                  <a:pt x="517350" y="359558"/>
                  <a:pt x="513147" y="362370"/>
                </a:cubicBezTo>
                <a:cubicBezTo>
                  <a:pt x="504102" y="368396"/>
                  <a:pt x="495495" y="372907"/>
                  <a:pt x="486852" y="376139"/>
                </a:cubicBezTo>
                <a:cubicBezTo>
                  <a:pt x="485810" y="376541"/>
                  <a:pt x="484714" y="376724"/>
                  <a:pt x="483654" y="376724"/>
                </a:cubicBezTo>
                <a:cubicBezTo>
                  <a:pt x="479945" y="376724"/>
                  <a:pt x="476473" y="374459"/>
                  <a:pt x="475102" y="370807"/>
                </a:cubicBezTo>
                <a:cubicBezTo>
                  <a:pt x="473330" y="366077"/>
                  <a:pt x="475724" y="360818"/>
                  <a:pt x="480438" y="359046"/>
                </a:cubicBezTo>
                <a:cubicBezTo>
                  <a:pt x="487766" y="356307"/>
                  <a:pt x="495148" y="352417"/>
                  <a:pt x="503024" y="347176"/>
                </a:cubicBezTo>
                <a:cubicBezTo>
                  <a:pt x="507208" y="344364"/>
                  <a:pt x="512891" y="345514"/>
                  <a:pt x="515687" y="349696"/>
                </a:cubicBezTo>
                <a:close/>
                <a:moveTo>
                  <a:pt x="482156" y="255502"/>
                </a:moveTo>
                <a:cubicBezTo>
                  <a:pt x="480877" y="264925"/>
                  <a:pt x="478209" y="274622"/>
                  <a:pt x="474243" y="284337"/>
                </a:cubicBezTo>
                <a:cubicBezTo>
                  <a:pt x="472800" y="287862"/>
                  <a:pt x="469383" y="290016"/>
                  <a:pt x="465783" y="290016"/>
                </a:cubicBezTo>
                <a:cubicBezTo>
                  <a:pt x="464632" y="290016"/>
                  <a:pt x="463462" y="289797"/>
                  <a:pt x="462329" y="289341"/>
                </a:cubicBezTo>
                <a:cubicBezTo>
                  <a:pt x="457670" y="287423"/>
                  <a:pt x="455422" y="282091"/>
                  <a:pt x="457341" y="277434"/>
                </a:cubicBezTo>
                <a:cubicBezTo>
                  <a:pt x="460721" y="269143"/>
                  <a:pt x="462969" y="260944"/>
                  <a:pt x="464047" y="253055"/>
                </a:cubicBezTo>
                <a:cubicBezTo>
                  <a:pt x="464723" y="248051"/>
                  <a:pt x="469310" y="244544"/>
                  <a:pt x="474317" y="245220"/>
                </a:cubicBezTo>
                <a:cubicBezTo>
                  <a:pt x="479323" y="245896"/>
                  <a:pt x="482832" y="250498"/>
                  <a:pt x="482156" y="255502"/>
                </a:cubicBezTo>
                <a:close/>
                <a:moveTo>
                  <a:pt x="449940" y="187294"/>
                </a:moveTo>
                <a:cubicBezTo>
                  <a:pt x="453704" y="183933"/>
                  <a:pt x="459497" y="184280"/>
                  <a:pt x="462841" y="188042"/>
                </a:cubicBezTo>
                <a:cubicBezTo>
                  <a:pt x="469602" y="195639"/>
                  <a:pt x="475011" y="204916"/>
                  <a:pt x="478483" y="214869"/>
                </a:cubicBezTo>
                <a:cubicBezTo>
                  <a:pt x="480146" y="219635"/>
                  <a:pt x="477642" y="224840"/>
                  <a:pt x="472873" y="226502"/>
                </a:cubicBezTo>
                <a:cubicBezTo>
                  <a:pt x="471886" y="226849"/>
                  <a:pt x="470863" y="227013"/>
                  <a:pt x="469858" y="227013"/>
                </a:cubicBezTo>
                <a:cubicBezTo>
                  <a:pt x="466094" y="227013"/>
                  <a:pt x="462549" y="224657"/>
                  <a:pt x="461233" y="220895"/>
                </a:cubicBezTo>
                <a:cubicBezTo>
                  <a:pt x="458529" y="213171"/>
                  <a:pt x="454362" y="206012"/>
                  <a:pt x="449191" y="200186"/>
                </a:cubicBezTo>
                <a:cubicBezTo>
                  <a:pt x="445829" y="196406"/>
                  <a:pt x="446176" y="190635"/>
                  <a:pt x="449940" y="187294"/>
                </a:cubicBezTo>
                <a:close/>
                <a:moveTo>
                  <a:pt x="453047" y="305539"/>
                </a:moveTo>
                <a:cubicBezTo>
                  <a:pt x="457140" y="308479"/>
                  <a:pt x="458090" y="314177"/>
                  <a:pt x="455148" y="318268"/>
                </a:cubicBezTo>
                <a:cubicBezTo>
                  <a:pt x="449575" y="326029"/>
                  <a:pt x="443362" y="333516"/>
                  <a:pt x="436656" y="340529"/>
                </a:cubicBezTo>
                <a:cubicBezTo>
                  <a:pt x="434865" y="342410"/>
                  <a:pt x="432453" y="343341"/>
                  <a:pt x="430059" y="343341"/>
                </a:cubicBezTo>
                <a:cubicBezTo>
                  <a:pt x="427775" y="343341"/>
                  <a:pt x="425509" y="342501"/>
                  <a:pt x="423736" y="340821"/>
                </a:cubicBezTo>
                <a:cubicBezTo>
                  <a:pt x="420082" y="337333"/>
                  <a:pt x="419954" y="331544"/>
                  <a:pt x="423444" y="327910"/>
                </a:cubicBezTo>
                <a:cubicBezTo>
                  <a:pt x="429547" y="321518"/>
                  <a:pt x="435230" y="314688"/>
                  <a:pt x="440292" y="307621"/>
                </a:cubicBezTo>
                <a:cubicBezTo>
                  <a:pt x="443234" y="303530"/>
                  <a:pt x="448953" y="302599"/>
                  <a:pt x="453047" y="305539"/>
                </a:cubicBezTo>
                <a:close/>
                <a:moveTo>
                  <a:pt x="394262" y="170347"/>
                </a:moveTo>
                <a:cubicBezTo>
                  <a:pt x="401571" y="167607"/>
                  <a:pt x="409045" y="166219"/>
                  <a:pt x="416482" y="166219"/>
                </a:cubicBezTo>
                <a:cubicBezTo>
                  <a:pt x="419662" y="166201"/>
                  <a:pt x="423006" y="166493"/>
                  <a:pt x="426203" y="167023"/>
                </a:cubicBezTo>
                <a:cubicBezTo>
                  <a:pt x="431174" y="167863"/>
                  <a:pt x="434518" y="172575"/>
                  <a:pt x="433677" y="177560"/>
                </a:cubicBezTo>
                <a:cubicBezTo>
                  <a:pt x="432836" y="182527"/>
                  <a:pt x="428122" y="185887"/>
                  <a:pt x="423152" y="185029"/>
                </a:cubicBezTo>
                <a:cubicBezTo>
                  <a:pt x="420959" y="184664"/>
                  <a:pt x="418730" y="184481"/>
                  <a:pt x="416500" y="184481"/>
                </a:cubicBezTo>
                <a:lnTo>
                  <a:pt x="416482" y="184481"/>
                </a:lnTo>
                <a:cubicBezTo>
                  <a:pt x="411256" y="184481"/>
                  <a:pt x="405938" y="185467"/>
                  <a:pt x="400676" y="187440"/>
                </a:cubicBezTo>
                <a:cubicBezTo>
                  <a:pt x="399616" y="187841"/>
                  <a:pt x="398538" y="188042"/>
                  <a:pt x="397460" y="188042"/>
                </a:cubicBezTo>
                <a:cubicBezTo>
                  <a:pt x="393768" y="188042"/>
                  <a:pt x="390297" y="185778"/>
                  <a:pt x="388908" y="182107"/>
                </a:cubicBezTo>
                <a:cubicBezTo>
                  <a:pt x="387135" y="177396"/>
                  <a:pt x="389529" y="172118"/>
                  <a:pt x="394262" y="170347"/>
                </a:cubicBezTo>
                <a:close/>
                <a:moveTo>
                  <a:pt x="381964" y="317044"/>
                </a:moveTo>
                <a:cubicBezTo>
                  <a:pt x="386697" y="324477"/>
                  <a:pt x="392051" y="331288"/>
                  <a:pt x="397880" y="337278"/>
                </a:cubicBezTo>
                <a:cubicBezTo>
                  <a:pt x="401407" y="340894"/>
                  <a:pt x="401334" y="346665"/>
                  <a:pt x="397715" y="350189"/>
                </a:cubicBezTo>
                <a:cubicBezTo>
                  <a:pt x="395943" y="351924"/>
                  <a:pt x="393641" y="352782"/>
                  <a:pt x="391338" y="352782"/>
                </a:cubicBezTo>
                <a:cubicBezTo>
                  <a:pt x="388963" y="352782"/>
                  <a:pt x="386587" y="351851"/>
                  <a:pt x="384796" y="350025"/>
                </a:cubicBezTo>
                <a:cubicBezTo>
                  <a:pt x="378072" y="343140"/>
                  <a:pt x="371932" y="335324"/>
                  <a:pt x="366541" y="326832"/>
                </a:cubicBezTo>
                <a:cubicBezTo>
                  <a:pt x="363837" y="322577"/>
                  <a:pt x="365098" y="316934"/>
                  <a:pt x="369356" y="314232"/>
                </a:cubicBezTo>
                <a:cubicBezTo>
                  <a:pt x="373613" y="311529"/>
                  <a:pt x="379260" y="312789"/>
                  <a:pt x="381964" y="317044"/>
                </a:cubicBezTo>
                <a:close/>
                <a:moveTo>
                  <a:pt x="346880" y="222539"/>
                </a:moveTo>
                <a:cubicBezTo>
                  <a:pt x="347610" y="220001"/>
                  <a:pt x="348469" y="217480"/>
                  <a:pt x="349420" y="215052"/>
                </a:cubicBezTo>
                <a:cubicBezTo>
                  <a:pt x="352197" y="207911"/>
                  <a:pt x="356107" y="201154"/>
                  <a:pt x="361023" y="194964"/>
                </a:cubicBezTo>
                <a:cubicBezTo>
                  <a:pt x="364166" y="191019"/>
                  <a:pt x="369904" y="190343"/>
                  <a:pt x="373869" y="193484"/>
                </a:cubicBezTo>
                <a:cubicBezTo>
                  <a:pt x="377816" y="196607"/>
                  <a:pt x="378474" y="202360"/>
                  <a:pt x="375349" y="206304"/>
                </a:cubicBezTo>
                <a:cubicBezTo>
                  <a:pt x="371567" y="211071"/>
                  <a:pt x="368570" y="216257"/>
                  <a:pt x="366450" y="221681"/>
                </a:cubicBezTo>
                <a:cubicBezTo>
                  <a:pt x="365701" y="223616"/>
                  <a:pt x="365007" y="225625"/>
                  <a:pt x="364422" y="227652"/>
                </a:cubicBezTo>
                <a:cubicBezTo>
                  <a:pt x="363252" y="231633"/>
                  <a:pt x="359616" y="234227"/>
                  <a:pt x="355651" y="234227"/>
                </a:cubicBezTo>
                <a:cubicBezTo>
                  <a:pt x="354810" y="234227"/>
                  <a:pt x="353951" y="234117"/>
                  <a:pt x="353092" y="233861"/>
                </a:cubicBezTo>
                <a:cubicBezTo>
                  <a:pt x="348250" y="232455"/>
                  <a:pt x="345454" y="227378"/>
                  <a:pt x="346880" y="222539"/>
                </a:cubicBezTo>
                <a:close/>
                <a:moveTo>
                  <a:pt x="351813" y="252561"/>
                </a:moveTo>
                <a:cubicBezTo>
                  <a:pt x="356838" y="252032"/>
                  <a:pt x="361315" y="255684"/>
                  <a:pt x="361845" y="260688"/>
                </a:cubicBezTo>
                <a:cubicBezTo>
                  <a:pt x="362686" y="268833"/>
                  <a:pt x="364531" y="277288"/>
                  <a:pt x="367309" y="285798"/>
                </a:cubicBezTo>
                <a:cubicBezTo>
                  <a:pt x="368862" y="290583"/>
                  <a:pt x="366249" y="295751"/>
                  <a:pt x="361443" y="297303"/>
                </a:cubicBezTo>
                <a:cubicBezTo>
                  <a:pt x="360511" y="297613"/>
                  <a:pt x="359561" y="297760"/>
                  <a:pt x="358611" y="297760"/>
                </a:cubicBezTo>
                <a:cubicBezTo>
                  <a:pt x="354774" y="297760"/>
                  <a:pt x="351192" y="295312"/>
                  <a:pt x="349931" y="291459"/>
                </a:cubicBezTo>
                <a:cubicBezTo>
                  <a:pt x="346752" y="281726"/>
                  <a:pt x="344650" y="272010"/>
                  <a:pt x="343663" y="262587"/>
                </a:cubicBezTo>
                <a:cubicBezTo>
                  <a:pt x="343152" y="257565"/>
                  <a:pt x="346788" y="253073"/>
                  <a:pt x="351813" y="252561"/>
                </a:cubicBezTo>
                <a:close/>
                <a:moveTo>
                  <a:pt x="316729" y="386640"/>
                </a:moveTo>
                <a:cubicBezTo>
                  <a:pt x="325317" y="384850"/>
                  <a:pt x="333906" y="382495"/>
                  <a:pt x="342275" y="379609"/>
                </a:cubicBezTo>
                <a:cubicBezTo>
                  <a:pt x="347044" y="377947"/>
                  <a:pt x="352234" y="380486"/>
                  <a:pt x="353896" y="385252"/>
                </a:cubicBezTo>
                <a:cubicBezTo>
                  <a:pt x="355541" y="390018"/>
                  <a:pt x="353001" y="395205"/>
                  <a:pt x="348232" y="396867"/>
                </a:cubicBezTo>
                <a:cubicBezTo>
                  <a:pt x="339132" y="400008"/>
                  <a:pt x="329794" y="402583"/>
                  <a:pt x="320438" y="404518"/>
                </a:cubicBezTo>
                <a:cubicBezTo>
                  <a:pt x="319817" y="404646"/>
                  <a:pt x="319196" y="404701"/>
                  <a:pt x="318574" y="404701"/>
                </a:cubicBezTo>
                <a:cubicBezTo>
                  <a:pt x="314335" y="404701"/>
                  <a:pt x="310534" y="401743"/>
                  <a:pt x="309639" y="397433"/>
                </a:cubicBezTo>
                <a:cubicBezTo>
                  <a:pt x="308616" y="392484"/>
                  <a:pt x="311795" y="387663"/>
                  <a:pt x="316729" y="386640"/>
                </a:cubicBezTo>
                <a:close/>
                <a:moveTo>
                  <a:pt x="0" y="427711"/>
                </a:moveTo>
                <a:cubicBezTo>
                  <a:pt x="3070" y="429610"/>
                  <a:pt x="4861" y="433226"/>
                  <a:pt x="4221" y="436988"/>
                </a:cubicBezTo>
                <a:cubicBezTo>
                  <a:pt x="3563" y="440859"/>
                  <a:pt x="3344" y="444749"/>
                  <a:pt x="3563" y="448602"/>
                </a:cubicBezTo>
                <a:cubicBezTo>
                  <a:pt x="3746" y="451743"/>
                  <a:pt x="2321" y="454592"/>
                  <a:pt x="0" y="456382"/>
                </a:cubicBezTo>
                <a:lnTo>
                  <a:pt x="0" y="672785"/>
                </a:lnTo>
                <a:lnTo>
                  <a:pt x="279506" y="548130"/>
                </a:lnTo>
                <a:lnTo>
                  <a:pt x="279506" y="409011"/>
                </a:lnTo>
                <a:cubicBezTo>
                  <a:pt x="278574" y="409011"/>
                  <a:pt x="277661" y="409047"/>
                  <a:pt x="276729" y="409047"/>
                </a:cubicBezTo>
                <a:cubicBezTo>
                  <a:pt x="269219" y="409047"/>
                  <a:pt x="261672" y="408627"/>
                  <a:pt x="254289" y="407824"/>
                </a:cubicBezTo>
                <a:lnTo>
                  <a:pt x="253321" y="407714"/>
                </a:lnTo>
                <a:cubicBezTo>
                  <a:pt x="248314" y="407148"/>
                  <a:pt x="244696" y="402619"/>
                  <a:pt x="245262" y="397615"/>
                </a:cubicBezTo>
                <a:cubicBezTo>
                  <a:pt x="245829" y="392612"/>
                  <a:pt x="250342" y="388996"/>
                  <a:pt x="255368" y="389562"/>
                </a:cubicBezTo>
                <a:lnTo>
                  <a:pt x="256318" y="389671"/>
                </a:lnTo>
                <a:cubicBezTo>
                  <a:pt x="263919" y="390511"/>
                  <a:pt x="271740" y="390858"/>
                  <a:pt x="279506" y="390731"/>
                </a:cubicBezTo>
                <a:lnTo>
                  <a:pt x="279506" y="0"/>
                </a:lnTo>
                <a:lnTo>
                  <a:pt x="0" y="124655"/>
                </a:lnTo>
                <a:lnTo>
                  <a:pt x="0" y="427711"/>
                </a:lnTo>
                <a:close/>
                <a:moveTo>
                  <a:pt x="182604" y="382020"/>
                </a:moveTo>
                <a:cubicBezTo>
                  <a:pt x="183993" y="377180"/>
                  <a:pt x="189054" y="374368"/>
                  <a:pt x="193915" y="375756"/>
                </a:cubicBezTo>
                <a:cubicBezTo>
                  <a:pt x="202339" y="378185"/>
                  <a:pt x="211366" y="380723"/>
                  <a:pt x="220301" y="382951"/>
                </a:cubicBezTo>
                <a:cubicBezTo>
                  <a:pt x="225199" y="384156"/>
                  <a:pt x="228177" y="389105"/>
                  <a:pt x="226971" y="393999"/>
                </a:cubicBezTo>
                <a:cubicBezTo>
                  <a:pt x="225929" y="398163"/>
                  <a:pt x="222202" y="400939"/>
                  <a:pt x="218109" y="400939"/>
                </a:cubicBezTo>
                <a:cubicBezTo>
                  <a:pt x="217378" y="400939"/>
                  <a:pt x="216628" y="400848"/>
                  <a:pt x="215897" y="400665"/>
                </a:cubicBezTo>
                <a:cubicBezTo>
                  <a:pt x="206688" y="398382"/>
                  <a:pt x="197460" y="395789"/>
                  <a:pt x="188853" y="393324"/>
                </a:cubicBezTo>
                <a:cubicBezTo>
                  <a:pt x="184011" y="391918"/>
                  <a:pt x="181215" y="386859"/>
                  <a:pt x="182604" y="382020"/>
                </a:cubicBezTo>
                <a:close/>
                <a:moveTo>
                  <a:pt x="119744" y="367374"/>
                </a:moveTo>
                <a:cubicBezTo>
                  <a:pt x="120585" y="362406"/>
                  <a:pt x="125263" y="359028"/>
                  <a:pt x="130251" y="359850"/>
                </a:cubicBezTo>
                <a:cubicBezTo>
                  <a:pt x="138712" y="361256"/>
                  <a:pt x="147483" y="363100"/>
                  <a:pt x="157113" y="365529"/>
                </a:cubicBezTo>
                <a:lnTo>
                  <a:pt x="158008" y="365767"/>
                </a:lnTo>
                <a:cubicBezTo>
                  <a:pt x="162887" y="367008"/>
                  <a:pt x="165884" y="371994"/>
                  <a:pt x="164641" y="376888"/>
                </a:cubicBezTo>
                <a:cubicBezTo>
                  <a:pt x="163581" y="381015"/>
                  <a:pt x="159890" y="383773"/>
                  <a:pt x="155834" y="383773"/>
                </a:cubicBezTo>
                <a:cubicBezTo>
                  <a:pt x="155084" y="383773"/>
                  <a:pt x="154335" y="383663"/>
                  <a:pt x="153568" y="383481"/>
                </a:cubicBezTo>
                <a:lnTo>
                  <a:pt x="152654" y="383243"/>
                </a:lnTo>
                <a:cubicBezTo>
                  <a:pt x="143517" y="380942"/>
                  <a:pt x="135221" y="379189"/>
                  <a:pt x="127273" y="377874"/>
                </a:cubicBezTo>
                <a:cubicBezTo>
                  <a:pt x="122302" y="377052"/>
                  <a:pt x="118922" y="372359"/>
                  <a:pt x="119744" y="367374"/>
                </a:cubicBezTo>
                <a:close/>
                <a:moveTo>
                  <a:pt x="62531" y="360361"/>
                </a:moveTo>
                <a:cubicBezTo>
                  <a:pt x="71722" y="358261"/>
                  <a:pt x="81571" y="357074"/>
                  <a:pt x="91823" y="356837"/>
                </a:cubicBezTo>
                <a:cubicBezTo>
                  <a:pt x="96866" y="356691"/>
                  <a:pt x="101051" y="360726"/>
                  <a:pt x="101160" y="365767"/>
                </a:cubicBezTo>
                <a:cubicBezTo>
                  <a:pt x="101270" y="370807"/>
                  <a:pt x="97268" y="374989"/>
                  <a:pt x="92225" y="375098"/>
                </a:cubicBezTo>
                <a:cubicBezTo>
                  <a:pt x="83216" y="375299"/>
                  <a:pt x="74609" y="376340"/>
                  <a:pt x="66642" y="378166"/>
                </a:cubicBezTo>
                <a:cubicBezTo>
                  <a:pt x="65948" y="378331"/>
                  <a:pt x="65253" y="378404"/>
                  <a:pt x="64577" y="378404"/>
                </a:cubicBezTo>
                <a:cubicBezTo>
                  <a:pt x="60411" y="378404"/>
                  <a:pt x="56665" y="375537"/>
                  <a:pt x="55678" y="371318"/>
                </a:cubicBezTo>
                <a:cubicBezTo>
                  <a:pt x="54545" y="366406"/>
                  <a:pt x="57615" y="361493"/>
                  <a:pt x="62531" y="360361"/>
                </a:cubicBezTo>
                <a:close/>
                <a:moveTo>
                  <a:pt x="3417" y="396666"/>
                </a:moveTo>
                <a:cubicBezTo>
                  <a:pt x="9667" y="388868"/>
                  <a:pt x="17159" y="381965"/>
                  <a:pt x="25729" y="376139"/>
                </a:cubicBezTo>
                <a:cubicBezTo>
                  <a:pt x="29895" y="373309"/>
                  <a:pt x="35578" y="374405"/>
                  <a:pt x="38410" y="378568"/>
                </a:cubicBezTo>
                <a:cubicBezTo>
                  <a:pt x="41243" y="382732"/>
                  <a:pt x="40164" y="388411"/>
                  <a:pt x="35998" y="391242"/>
                </a:cubicBezTo>
                <a:cubicBezTo>
                  <a:pt x="28945" y="396027"/>
                  <a:pt x="22805" y="401688"/>
                  <a:pt x="17707" y="408061"/>
                </a:cubicBezTo>
                <a:cubicBezTo>
                  <a:pt x="15898" y="410326"/>
                  <a:pt x="13248" y="411494"/>
                  <a:pt x="10562" y="411494"/>
                </a:cubicBezTo>
                <a:cubicBezTo>
                  <a:pt x="8552" y="411494"/>
                  <a:pt x="6542" y="410837"/>
                  <a:pt x="4861" y="409504"/>
                </a:cubicBezTo>
                <a:cubicBezTo>
                  <a:pt x="914" y="406345"/>
                  <a:pt x="274" y="400610"/>
                  <a:pt x="3417" y="39666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0" name="Google Shape;2200;p36"/>
          <p:cNvSpPr/>
          <p:nvPr/>
        </p:nvSpPr>
        <p:spPr>
          <a:xfrm>
            <a:off x="7268830" y="3371859"/>
            <a:ext cx="96099" cy="124664"/>
          </a:xfrm>
          <a:custGeom>
            <a:rect b="b" l="l" r="r" t="t"/>
            <a:pathLst>
              <a:path extrusionOk="0" h="249329" w="192197">
                <a:moveTo>
                  <a:pt x="192197" y="96039"/>
                </a:moveTo>
                <a:cubicBezTo>
                  <a:pt x="192197" y="165672"/>
                  <a:pt x="123435" y="229168"/>
                  <a:pt x="102238" y="247083"/>
                </a:cubicBezTo>
                <a:cubicBezTo>
                  <a:pt x="98693" y="250078"/>
                  <a:pt x="93504" y="250078"/>
                  <a:pt x="89959" y="247083"/>
                </a:cubicBezTo>
                <a:cubicBezTo>
                  <a:pt x="68762" y="229168"/>
                  <a:pt x="0" y="165672"/>
                  <a:pt x="0" y="96039"/>
                </a:cubicBezTo>
                <a:cubicBezTo>
                  <a:pt x="0" y="42988"/>
                  <a:pt x="43033" y="0"/>
                  <a:pt x="96099" y="0"/>
                </a:cubicBezTo>
                <a:cubicBezTo>
                  <a:pt x="149164" y="0"/>
                  <a:pt x="192197" y="43007"/>
                  <a:pt x="192197" y="96039"/>
                </a:cubicBezTo>
                <a:close/>
              </a:path>
            </a:pathLst>
          </a:custGeom>
          <a:solidFill>
            <a:srgbClr val="2843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1" name="Google Shape;2201;p36"/>
          <p:cNvSpPr/>
          <p:nvPr/>
        </p:nvSpPr>
        <p:spPr>
          <a:xfrm>
            <a:off x="7616678" y="3159319"/>
            <a:ext cx="359874" cy="359845"/>
          </a:xfrm>
          <a:custGeom>
            <a:rect b="b" l="l" r="r" t="t"/>
            <a:pathLst>
              <a:path extrusionOk="0" h="719689" w="719747">
                <a:moveTo>
                  <a:pt x="704292" y="287188"/>
                </a:moveTo>
                <a:lnTo>
                  <a:pt x="624397" y="287188"/>
                </a:lnTo>
                <a:cubicBezTo>
                  <a:pt x="623936" y="287188"/>
                  <a:pt x="623519" y="286900"/>
                  <a:pt x="623404" y="286469"/>
                </a:cubicBezTo>
                <a:cubicBezTo>
                  <a:pt x="617490" y="265228"/>
                  <a:pt x="608970" y="244693"/>
                  <a:pt x="598091" y="225439"/>
                </a:cubicBezTo>
                <a:cubicBezTo>
                  <a:pt x="597875" y="225051"/>
                  <a:pt x="597947" y="224547"/>
                  <a:pt x="598278" y="224216"/>
                </a:cubicBezTo>
                <a:lnTo>
                  <a:pt x="654789" y="167705"/>
                </a:lnTo>
                <a:cubicBezTo>
                  <a:pt x="657711" y="164784"/>
                  <a:pt x="659322" y="160913"/>
                  <a:pt x="659322" y="156783"/>
                </a:cubicBezTo>
                <a:cubicBezTo>
                  <a:pt x="659322" y="152653"/>
                  <a:pt x="657711" y="148767"/>
                  <a:pt x="654789" y="145846"/>
                </a:cubicBezTo>
                <a:lnTo>
                  <a:pt x="573887" y="64958"/>
                </a:lnTo>
                <a:cubicBezTo>
                  <a:pt x="567857" y="58943"/>
                  <a:pt x="558057" y="58943"/>
                  <a:pt x="552028" y="64958"/>
                </a:cubicBezTo>
                <a:lnTo>
                  <a:pt x="495503" y="121454"/>
                </a:lnTo>
                <a:cubicBezTo>
                  <a:pt x="495172" y="121785"/>
                  <a:pt x="494668" y="121872"/>
                  <a:pt x="494279" y="121656"/>
                </a:cubicBezTo>
                <a:cubicBezTo>
                  <a:pt x="474982" y="110734"/>
                  <a:pt x="454433" y="102215"/>
                  <a:pt x="433250" y="96329"/>
                </a:cubicBezTo>
                <a:cubicBezTo>
                  <a:pt x="432818" y="96214"/>
                  <a:pt x="432530" y="95796"/>
                  <a:pt x="432530" y="95336"/>
                </a:cubicBezTo>
                <a:lnTo>
                  <a:pt x="432530" y="15455"/>
                </a:lnTo>
                <a:cubicBezTo>
                  <a:pt x="432530" y="6922"/>
                  <a:pt x="425594" y="0"/>
                  <a:pt x="417075" y="0"/>
                </a:cubicBezTo>
                <a:lnTo>
                  <a:pt x="302672" y="0"/>
                </a:lnTo>
                <a:cubicBezTo>
                  <a:pt x="294153" y="0"/>
                  <a:pt x="287217" y="6922"/>
                  <a:pt x="287217" y="15455"/>
                </a:cubicBezTo>
                <a:lnTo>
                  <a:pt x="287217" y="95336"/>
                </a:lnTo>
                <a:cubicBezTo>
                  <a:pt x="287217" y="95811"/>
                  <a:pt x="286929" y="96214"/>
                  <a:pt x="286497" y="96329"/>
                </a:cubicBezTo>
                <a:cubicBezTo>
                  <a:pt x="265300" y="102229"/>
                  <a:pt x="244751" y="110748"/>
                  <a:pt x="225453" y="121670"/>
                </a:cubicBezTo>
                <a:cubicBezTo>
                  <a:pt x="225079" y="121886"/>
                  <a:pt x="224576" y="121800"/>
                  <a:pt x="224245" y="121469"/>
                </a:cubicBezTo>
                <a:lnTo>
                  <a:pt x="167719" y="64958"/>
                </a:lnTo>
                <a:cubicBezTo>
                  <a:pt x="161690" y="58943"/>
                  <a:pt x="151890" y="58943"/>
                  <a:pt x="145860" y="64958"/>
                </a:cubicBezTo>
                <a:lnTo>
                  <a:pt x="64944" y="145860"/>
                </a:lnTo>
                <a:cubicBezTo>
                  <a:pt x="62022" y="148782"/>
                  <a:pt x="60411" y="152667"/>
                  <a:pt x="60411" y="156797"/>
                </a:cubicBezTo>
                <a:cubicBezTo>
                  <a:pt x="60411" y="160927"/>
                  <a:pt x="62022" y="164813"/>
                  <a:pt x="64944" y="167734"/>
                </a:cubicBezTo>
                <a:lnTo>
                  <a:pt x="121469" y="224216"/>
                </a:lnTo>
                <a:cubicBezTo>
                  <a:pt x="121800" y="224547"/>
                  <a:pt x="121872" y="225051"/>
                  <a:pt x="121656" y="225439"/>
                </a:cubicBezTo>
                <a:cubicBezTo>
                  <a:pt x="110748" y="244765"/>
                  <a:pt x="102229" y="265300"/>
                  <a:pt x="96343" y="286469"/>
                </a:cubicBezTo>
                <a:cubicBezTo>
                  <a:pt x="96228" y="286900"/>
                  <a:pt x="95811" y="287188"/>
                  <a:pt x="95336" y="287188"/>
                </a:cubicBezTo>
                <a:lnTo>
                  <a:pt x="15455" y="287188"/>
                </a:lnTo>
                <a:cubicBezTo>
                  <a:pt x="6936" y="287188"/>
                  <a:pt x="0" y="294124"/>
                  <a:pt x="0" y="302643"/>
                </a:cubicBezTo>
                <a:lnTo>
                  <a:pt x="0" y="417075"/>
                </a:lnTo>
                <a:cubicBezTo>
                  <a:pt x="0" y="425609"/>
                  <a:pt x="6936" y="432530"/>
                  <a:pt x="15455" y="432530"/>
                </a:cubicBezTo>
                <a:lnTo>
                  <a:pt x="95350" y="432530"/>
                </a:lnTo>
                <a:cubicBezTo>
                  <a:pt x="95811" y="432530"/>
                  <a:pt x="96228" y="432833"/>
                  <a:pt x="96343" y="433250"/>
                </a:cubicBezTo>
                <a:cubicBezTo>
                  <a:pt x="102258" y="454476"/>
                  <a:pt x="110777" y="475011"/>
                  <a:pt x="121656" y="494294"/>
                </a:cubicBezTo>
                <a:cubicBezTo>
                  <a:pt x="121886" y="494682"/>
                  <a:pt x="121800" y="495172"/>
                  <a:pt x="121469" y="495517"/>
                </a:cubicBezTo>
                <a:lnTo>
                  <a:pt x="64958" y="552013"/>
                </a:lnTo>
                <a:cubicBezTo>
                  <a:pt x="62037" y="554935"/>
                  <a:pt x="60425" y="558820"/>
                  <a:pt x="60425" y="562950"/>
                </a:cubicBezTo>
                <a:cubicBezTo>
                  <a:pt x="60425" y="567080"/>
                  <a:pt x="62037" y="570966"/>
                  <a:pt x="64958" y="573872"/>
                </a:cubicBezTo>
                <a:lnTo>
                  <a:pt x="145875" y="654746"/>
                </a:lnTo>
                <a:cubicBezTo>
                  <a:pt x="151904" y="660776"/>
                  <a:pt x="161719" y="660776"/>
                  <a:pt x="167734" y="654746"/>
                </a:cubicBezTo>
                <a:lnTo>
                  <a:pt x="224245" y="598235"/>
                </a:lnTo>
                <a:cubicBezTo>
                  <a:pt x="224576" y="597904"/>
                  <a:pt x="225079" y="597832"/>
                  <a:pt x="225453" y="598048"/>
                </a:cubicBezTo>
                <a:cubicBezTo>
                  <a:pt x="244693" y="608927"/>
                  <a:pt x="265228" y="617446"/>
                  <a:pt x="286497" y="623375"/>
                </a:cubicBezTo>
                <a:cubicBezTo>
                  <a:pt x="286929" y="623490"/>
                  <a:pt x="287217" y="623908"/>
                  <a:pt x="287217" y="624368"/>
                </a:cubicBezTo>
                <a:lnTo>
                  <a:pt x="287217" y="704234"/>
                </a:lnTo>
                <a:cubicBezTo>
                  <a:pt x="287217" y="712754"/>
                  <a:pt x="294153" y="719690"/>
                  <a:pt x="302672" y="719690"/>
                </a:cubicBezTo>
                <a:lnTo>
                  <a:pt x="417090" y="719690"/>
                </a:lnTo>
                <a:cubicBezTo>
                  <a:pt x="425609" y="719690"/>
                  <a:pt x="432545" y="712754"/>
                  <a:pt x="432545" y="704234"/>
                </a:cubicBezTo>
                <a:lnTo>
                  <a:pt x="432545" y="624368"/>
                </a:lnTo>
                <a:cubicBezTo>
                  <a:pt x="432545" y="623908"/>
                  <a:pt x="432847" y="623490"/>
                  <a:pt x="433264" y="623375"/>
                </a:cubicBezTo>
                <a:cubicBezTo>
                  <a:pt x="454533" y="617446"/>
                  <a:pt x="475068" y="608927"/>
                  <a:pt x="494308" y="598048"/>
                </a:cubicBezTo>
                <a:cubicBezTo>
                  <a:pt x="494682" y="597832"/>
                  <a:pt x="495186" y="597904"/>
                  <a:pt x="495531" y="598235"/>
                </a:cubicBezTo>
                <a:lnTo>
                  <a:pt x="552028" y="654746"/>
                </a:lnTo>
                <a:cubicBezTo>
                  <a:pt x="558057" y="660776"/>
                  <a:pt x="567857" y="660776"/>
                  <a:pt x="573887" y="654746"/>
                </a:cubicBezTo>
                <a:lnTo>
                  <a:pt x="654804" y="573887"/>
                </a:lnTo>
                <a:cubicBezTo>
                  <a:pt x="657725" y="570966"/>
                  <a:pt x="659337" y="567080"/>
                  <a:pt x="659337" y="562950"/>
                </a:cubicBezTo>
                <a:cubicBezTo>
                  <a:pt x="659337" y="558820"/>
                  <a:pt x="657725" y="554935"/>
                  <a:pt x="654804" y="552013"/>
                </a:cubicBezTo>
                <a:lnTo>
                  <a:pt x="598307" y="495517"/>
                </a:lnTo>
                <a:cubicBezTo>
                  <a:pt x="597962" y="495172"/>
                  <a:pt x="597890" y="494682"/>
                  <a:pt x="598106" y="494294"/>
                </a:cubicBezTo>
                <a:cubicBezTo>
                  <a:pt x="603560" y="484638"/>
                  <a:pt x="608424" y="474665"/>
                  <a:pt x="612640" y="464463"/>
                </a:cubicBezTo>
                <a:cubicBezTo>
                  <a:pt x="616871" y="454274"/>
                  <a:pt x="620483" y="443841"/>
                  <a:pt x="623418" y="433250"/>
                </a:cubicBezTo>
                <a:cubicBezTo>
                  <a:pt x="623533" y="432833"/>
                  <a:pt x="623951" y="432530"/>
                  <a:pt x="624426" y="432530"/>
                </a:cubicBezTo>
                <a:lnTo>
                  <a:pt x="704292" y="432530"/>
                </a:lnTo>
                <a:cubicBezTo>
                  <a:pt x="712811" y="432530"/>
                  <a:pt x="719747" y="425609"/>
                  <a:pt x="719747" y="417075"/>
                </a:cubicBezTo>
                <a:lnTo>
                  <a:pt x="719747" y="302643"/>
                </a:lnTo>
                <a:cubicBezTo>
                  <a:pt x="719747" y="294124"/>
                  <a:pt x="712811" y="287188"/>
                  <a:pt x="704292" y="287188"/>
                </a:cubicBezTo>
                <a:close/>
                <a:moveTo>
                  <a:pt x="502065" y="359845"/>
                </a:moveTo>
                <a:cubicBezTo>
                  <a:pt x="502065" y="438258"/>
                  <a:pt x="438287" y="502036"/>
                  <a:pt x="359874" y="502036"/>
                </a:cubicBezTo>
                <a:cubicBezTo>
                  <a:pt x="281461" y="502036"/>
                  <a:pt x="217683" y="438258"/>
                  <a:pt x="217683" y="359845"/>
                </a:cubicBezTo>
                <a:cubicBezTo>
                  <a:pt x="217683" y="281432"/>
                  <a:pt x="281461" y="217654"/>
                  <a:pt x="359874" y="217654"/>
                </a:cubicBezTo>
                <a:cubicBezTo>
                  <a:pt x="438287" y="217654"/>
                  <a:pt x="502065" y="281432"/>
                  <a:pt x="502065" y="35984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2" name="Google Shape;2202;p36"/>
          <p:cNvSpPr/>
          <p:nvPr/>
        </p:nvSpPr>
        <p:spPr>
          <a:xfrm>
            <a:off x="7623873" y="3166514"/>
            <a:ext cx="345483" cy="345454"/>
          </a:xfrm>
          <a:custGeom>
            <a:rect b="b" l="l" r="r" t="t"/>
            <a:pathLst>
              <a:path extrusionOk="0" h="690908" w="690966">
                <a:moveTo>
                  <a:pt x="690967" y="288253"/>
                </a:moveTo>
                <a:lnTo>
                  <a:pt x="690967" y="402685"/>
                </a:lnTo>
                <a:cubicBezTo>
                  <a:pt x="690967" y="403275"/>
                  <a:pt x="690477" y="403750"/>
                  <a:pt x="689902" y="403750"/>
                </a:cubicBezTo>
                <a:lnTo>
                  <a:pt x="610035" y="403750"/>
                </a:lnTo>
                <a:cubicBezTo>
                  <a:pt x="603128" y="403750"/>
                  <a:pt x="597012" y="408383"/>
                  <a:pt x="595170" y="415017"/>
                </a:cubicBezTo>
                <a:cubicBezTo>
                  <a:pt x="589587" y="435063"/>
                  <a:pt x="581528" y="454519"/>
                  <a:pt x="571181" y="472823"/>
                </a:cubicBezTo>
                <a:cubicBezTo>
                  <a:pt x="567800" y="478810"/>
                  <a:pt x="568850" y="486408"/>
                  <a:pt x="573743" y="491301"/>
                </a:cubicBezTo>
                <a:lnTo>
                  <a:pt x="630239" y="547797"/>
                </a:lnTo>
                <a:cubicBezTo>
                  <a:pt x="630498" y="548056"/>
                  <a:pt x="630556" y="548358"/>
                  <a:pt x="630556" y="548560"/>
                </a:cubicBezTo>
                <a:cubicBezTo>
                  <a:pt x="630556" y="548761"/>
                  <a:pt x="630498" y="549049"/>
                  <a:pt x="630239" y="549308"/>
                </a:cubicBezTo>
                <a:lnTo>
                  <a:pt x="549322" y="630182"/>
                </a:lnTo>
                <a:cubicBezTo>
                  <a:pt x="548905" y="630599"/>
                  <a:pt x="548229" y="630599"/>
                  <a:pt x="547811" y="630182"/>
                </a:cubicBezTo>
                <a:lnTo>
                  <a:pt x="491315" y="573671"/>
                </a:lnTo>
                <a:cubicBezTo>
                  <a:pt x="486422" y="568778"/>
                  <a:pt x="478824" y="567742"/>
                  <a:pt x="472823" y="571124"/>
                </a:cubicBezTo>
                <a:cubicBezTo>
                  <a:pt x="454620" y="581442"/>
                  <a:pt x="435164" y="589515"/>
                  <a:pt x="415017" y="595113"/>
                </a:cubicBezTo>
                <a:cubicBezTo>
                  <a:pt x="408398" y="596954"/>
                  <a:pt x="403764" y="603070"/>
                  <a:pt x="403764" y="609978"/>
                </a:cubicBezTo>
                <a:lnTo>
                  <a:pt x="403764" y="689844"/>
                </a:lnTo>
                <a:cubicBezTo>
                  <a:pt x="403764" y="690434"/>
                  <a:pt x="403289" y="690909"/>
                  <a:pt x="402699" y="690909"/>
                </a:cubicBezTo>
                <a:lnTo>
                  <a:pt x="288282" y="690909"/>
                </a:lnTo>
                <a:cubicBezTo>
                  <a:pt x="287692" y="690909"/>
                  <a:pt x="287217" y="690434"/>
                  <a:pt x="287217" y="689844"/>
                </a:cubicBezTo>
                <a:lnTo>
                  <a:pt x="287217" y="609978"/>
                </a:lnTo>
                <a:cubicBezTo>
                  <a:pt x="287217" y="603070"/>
                  <a:pt x="282598" y="596954"/>
                  <a:pt x="275964" y="595113"/>
                </a:cubicBezTo>
                <a:cubicBezTo>
                  <a:pt x="255817" y="589515"/>
                  <a:pt x="236376" y="581442"/>
                  <a:pt x="218158" y="571124"/>
                </a:cubicBezTo>
                <a:cubicBezTo>
                  <a:pt x="215812" y="569800"/>
                  <a:pt x="213207" y="569152"/>
                  <a:pt x="210617" y="569152"/>
                </a:cubicBezTo>
                <a:cubicBezTo>
                  <a:pt x="206617" y="569152"/>
                  <a:pt x="202645" y="570707"/>
                  <a:pt x="199666" y="573671"/>
                </a:cubicBezTo>
                <a:lnTo>
                  <a:pt x="143169" y="630182"/>
                </a:lnTo>
                <a:cubicBezTo>
                  <a:pt x="142752" y="630599"/>
                  <a:pt x="142076" y="630599"/>
                  <a:pt x="141659" y="630182"/>
                </a:cubicBezTo>
                <a:lnTo>
                  <a:pt x="60742" y="549308"/>
                </a:lnTo>
                <a:cubicBezTo>
                  <a:pt x="60483" y="549049"/>
                  <a:pt x="60425" y="548761"/>
                  <a:pt x="60425" y="548560"/>
                </a:cubicBezTo>
                <a:cubicBezTo>
                  <a:pt x="60425" y="548358"/>
                  <a:pt x="60483" y="548056"/>
                  <a:pt x="60742" y="547797"/>
                </a:cubicBezTo>
                <a:lnTo>
                  <a:pt x="117252" y="491301"/>
                </a:lnTo>
                <a:cubicBezTo>
                  <a:pt x="122131" y="486408"/>
                  <a:pt x="123181" y="478810"/>
                  <a:pt x="119800" y="472823"/>
                </a:cubicBezTo>
                <a:cubicBezTo>
                  <a:pt x="109482" y="454548"/>
                  <a:pt x="101423" y="435106"/>
                  <a:pt x="95825" y="415003"/>
                </a:cubicBezTo>
                <a:cubicBezTo>
                  <a:pt x="93983" y="408383"/>
                  <a:pt x="87867" y="403750"/>
                  <a:pt x="80960" y="403750"/>
                </a:cubicBezTo>
                <a:lnTo>
                  <a:pt x="1065" y="403750"/>
                </a:lnTo>
                <a:cubicBezTo>
                  <a:pt x="489" y="403750"/>
                  <a:pt x="0" y="403275"/>
                  <a:pt x="0" y="402685"/>
                </a:cubicBezTo>
                <a:lnTo>
                  <a:pt x="0" y="288253"/>
                </a:lnTo>
                <a:cubicBezTo>
                  <a:pt x="0" y="287663"/>
                  <a:pt x="489" y="287188"/>
                  <a:pt x="1065" y="287188"/>
                </a:cubicBezTo>
                <a:lnTo>
                  <a:pt x="80946" y="287188"/>
                </a:lnTo>
                <a:cubicBezTo>
                  <a:pt x="87867" y="287188"/>
                  <a:pt x="93983" y="282554"/>
                  <a:pt x="95811" y="275935"/>
                </a:cubicBezTo>
                <a:cubicBezTo>
                  <a:pt x="101380" y="255889"/>
                  <a:pt x="109453" y="236448"/>
                  <a:pt x="119800" y="218129"/>
                </a:cubicBezTo>
                <a:cubicBezTo>
                  <a:pt x="123181" y="212128"/>
                  <a:pt x="122131" y="204530"/>
                  <a:pt x="117252" y="199652"/>
                </a:cubicBezTo>
                <a:lnTo>
                  <a:pt x="60727" y="143155"/>
                </a:lnTo>
                <a:cubicBezTo>
                  <a:pt x="60468" y="142896"/>
                  <a:pt x="60411" y="142608"/>
                  <a:pt x="60411" y="142407"/>
                </a:cubicBezTo>
                <a:cubicBezTo>
                  <a:pt x="60411" y="142205"/>
                  <a:pt x="60468" y="141918"/>
                  <a:pt x="60727" y="141659"/>
                </a:cubicBezTo>
                <a:lnTo>
                  <a:pt x="141644" y="60742"/>
                </a:lnTo>
                <a:cubicBezTo>
                  <a:pt x="142061" y="60339"/>
                  <a:pt x="142738" y="60339"/>
                  <a:pt x="143155" y="60742"/>
                </a:cubicBezTo>
                <a:lnTo>
                  <a:pt x="199680" y="117252"/>
                </a:lnTo>
                <a:cubicBezTo>
                  <a:pt x="204573" y="122145"/>
                  <a:pt x="212171" y="123196"/>
                  <a:pt x="218158" y="119800"/>
                </a:cubicBezTo>
                <a:cubicBezTo>
                  <a:pt x="236433" y="109453"/>
                  <a:pt x="255889" y="101380"/>
                  <a:pt x="275964" y="95811"/>
                </a:cubicBezTo>
                <a:cubicBezTo>
                  <a:pt x="282583" y="93969"/>
                  <a:pt x="287217" y="87853"/>
                  <a:pt x="287217" y="80946"/>
                </a:cubicBezTo>
                <a:lnTo>
                  <a:pt x="287217" y="1065"/>
                </a:lnTo>
                <a:cubicBezTo>
                  <a:pt x="287217" y="475"/>
                  <a:pt x="287692" y="0"/>
                  <a:pt x="288282" y="0"/>
                </a:cubicBezTo>
                <a:lnTo>
                  <a:pt x="402685" y="0"/>
                </a:lnTo>
                <a:cubicBezTo>
                  <a:pt x="403275" y="0"/>
                  <a:pt x="403750" y="475"/>
                  <a:pt x="403750" y="1065"/>
                </a:cubicBezTo>
                <a:lnTo>
                  <a:pt x="403750" y="80946"/>
                </a:lnTo>
                <a:cubicBezTo>
                  <a:pt x="403750" y="87853"/>
                  <a:pt x="408383" y="93969"/>
                  <a:pt x="415003" y="95811"/>
                </a:cubicBezTo>
                <a:cubicBezTo>
                  <a:pt x="435078" y="101380"/>
                  <a:pt x="454519" y="109453"/>
                  <a:pt x="472809" y="119785"/>
                </a:cubicBezTo>
                <a:cubicBezTo>
                  <a:pt x="478810" y="123181"/>
                  <a:pt x="486394" y="122131"/>
                  <a:pt x="491286" y="117238"/>
                </a:cubicBezTo>
                <a:lnTo>
                  <a:pt x="547811" y="60742"/>
                </a:lnTo>
                <a:cubicBezTo>
                  <a:pt x="548229" y="60339"/>
                  <a:pt x="548905" y="60339"/>
                  <a:pt x="549322" y="60742"/>
                </a:cubicBezTo>
                <a:lnTo>
                  <a:pt x="630225" y="141630"/>
                </a:lnTo>
                <a:cubicBezTo>
                  <a:pt x="630484" y="141889"/>
                  <a:pt x="630542" y="142191"/>
                  <a:pt x="630542" y="142392"/>
                </a:cubicBezTo>
                <a:cubicBezTo>
                  <a:pt x="630542" y="142594"/>
                  <a:pt x="630484" y="142882"/>
                  <a:pt x="630225" y="143141"/>
                </a:cubicBezTo>
                <a:lnTo>
                  <a:pt x="573714" y="199652"/>
                </a:lnTo>
                <a:cubicBezTo>
                  <a:pt x="568836" y="204530"/>
                  <a:pt x="567785" y="212128"/>
                  <a:pt x="571167" y="218129"/>
                </a:cubicBezTo>
                <a:cubicBezTo>
                  <a:pt x="581485" y="236361"/>
                  <a:pt x="589543" y="255817"/>
                  <a:pt x="595141" y="275935"/>
                </a:cubicBezTo>
                <a:cubicBezTo>
                  <a:pt x="596983" y="282569"/>
                  <a:pt x="603099" y="287188"/>
                  <a:pt x="610007" y="287188"/>
                </a:cubicBezTo>
                <a:lnTo>
                  <a:pt x="689902" y="287188"/>
                </a:lnTo>
                <a:cubicBezTo>
                  <a:pt x="690477" y="287188"/>
                  <a:pt x="690967" y="287663"/>
                  <a:pt x="690967" y="288253"/>
                </a:cubicBezTo>
                <a:close/>
                <a:moveTo>
                  <a:pt x="502065" y="345455"/>
                </a:moveTo>
                <a:cubicBezTo>
                  <a:pt x="502065" y="259112"/>
                  <a:pt x="431825" y="188873"/>
                  <a:pt x="345483" y="188873"/>
                </a:cubicBezTo>
                <a:cubicBezTo>
                  <a:pt x="259141" y="188873"/>
                  <a:pt x="188902" y="259112"/>
                  <a:pt x="188902" y="345455"/>
                </a:cubicBezTo>
                <a:cubicBezTo>
                  <a:pt x="188902" y="431797"/>
                  <a:pt x="259141" y="502036"/>
                  <a:pt x="345483" y="502036"/>
                </a:cubicBezTo>
                <a:cubicBezTo>
                  <a:pt x="431825" y="502036"/>
                  <a:pt x="502065" y="431797"/>
                  <a:pt x="502065" y="34545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3" name="Google Shape;2203;p36"/>
          <p:cNvSpPr/>
          <p:nvPr/>
        </p:nvSpPr>
        <p:spPr>
          <a:xfrm>
            <a:off x="5212105" y="3941641"/>
            <a:ext cx="343509" cy="399015"/>
          </a:xfrm>
          <a:custGeom>
            <a:rect b="b" l="l" r="r" t="t"/>
            <a:pathLst>
              <a:path extrusionOk="0" h="798030" w="687018">
                <a:moveTo>
                  <a:pt x="234686" y="399007"/>
                </a:moveTo>
                <a:cubicBezTo>
                  <a:pt x="234686" y="463822"/>
                  <a:pt x="182151" y="516362"/>
                  <a:pt x="117343" y="516362"/>
                </a:cubicBezTo>
                <a:cubicBezTo>
                  <a:pt x="52535" y="516362"/>
                  <a:pt x="0" y="463822"/>
                  <a:pt x="0" y="399007"/>
                </a:cubicBezTo>
                <a:cubicBezTo>
                  <a:pt x="0" y="334193"/>
                  <a:pt x="52535" y="281652"/>
                  <a:pt x="117343" y="281652"/>
                </a:cubicBezTo>
                <a:cubicBezTo>
                  <a:pt x="182151" y="281652"/>
                  <a:pt x="234686" y="334209"/>
                  <a:pt x="234686" y="399007"/>
                </a:cubicBezTo>
                <a:close/>
                <a:moveTo>
                  <a:pt x="569676" y="234710"/>
                </a:moveTo>
                <a:cubicBezTo>
                  <a:pt x="634483" y="234710"/>
                  <a:pt x="687018" y="182170"/>
                  <a:pt x="687018" y="117355"/>
                </a:cubicBezTo>
                <a:cubicBezTo>
                  <a:pt x="687018" y="52540"/>
                  <a:pt x="634483" y="0"/>
                  <a:pt x="569676" y="0"/>
                </a:cubicBezTo>
                <a:cubicBezTo>
                  <a:pt x="504868" y="0"/>
                  <a:pt x="452333" y="52540"/>
                  <a:pt x="452333" y="117355"/>
                </a:cubicBezTo>
                <a:cubicBezTo>
                  <a:pt x="452333" y="182170"/>
                  <a:pt x="504868" y="234710"/>
                  <a:pt x="569676" y="234710"/>
                </a:cubicBezTo>
                <a:close/>
                <a:moveTo>
                  <a:pt x="569676" y="563321"/>
                </a:moveTo>
                <a:cubicBezTo>
                  <a:pt x="504868" y="563321"/>
                  <a:pt x="452333" y="615861"/>
                  <a:pt x="452333" y="680676"/>
                </a:cubicBezTo>
                <a:cubicBezTo>
                  <a:pt x="452333" y="745490"/>
                  <a:pt x="504868" y="798031"/>
                  <a:pt x="569676" y="798031"/>
                </a:cubicBezTo>
                <a:cubicBezTo>
                  <a:pt x="634483" y="798031"/>
                  <a:pt x="687018" y="745490"/>
                  <a:pt x="687018" y="680676"/>
                </a:cubicBezTo>
                <a:cubicBezTo>
                  <a:pt x="687018" y="615861"/>
                  <a:pt x="634483" y="563321"/>
                  <a:pt x="569676" y="56332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4" name="Google Shape;2204;p36"/>
          <p:cNvSpPr/>
          <p:nvPr/>
        </p:nvSpPr>
        <p:spPr>
          <a:xfrm>
            <a:off x="4574132" y="3900982"/>
            <a:ext cx="372317" cy="480095"/>
          </a:xfrm>
          <a:custGeom>
            <a:rect b="b" l="l" r="r" t="t"/>
            <a:pathLst>
              <a:path extrusionOk="0" h="960190" w="744633">
                <a:moveTo>
                  <a:pt x="372336" y="0"/>
                </a:moveTo>
                <a:cubicBezTo>
                  <a:pt x="167025" y="0"/>
                  <a:pt x="0" y="166889"/>
                  <a:pt x="0" y="372036"/>
                </a:cubicBezTo>
                <a:cubicBezTo>
                  <a:pt x="0" y="638788"/>
                  <a:pt x="262479" y="881387"/>
                  <a:pt x="342934" y="949391"/>
                </a:cubicBezTo>
                <a:cubicBezTo>
                  <a:pt x="351453" y="956597"/>
                  <a:pt x="361895" y="960190"/>
                  <a:pt x="372336" y="960190"/>
                </a:cubicBezTo>
                <a:cubicBezTo>
                  <a:pt x="382777" y="960190"/>
                  <a:pt x="393200" y="956597"/>
                  <a:pt x="401718" y="949391"/>
                </a:cubicBezTo>
                <a:cubicBezTo>
                  <a:pt x="482173" y="881387"/>
                  <a:pt x="744634" y="638788"/>
                  <a:pt x="744634" y="372036"/>
                </a:cubicBezTo>
                <a:cubicBezTo>
                  <a:pt x="744634" y="166889"/>
                  <a:pt x="577608" y="0"/>
                  <a:pt x="372336" y="0"/>
                </a:cubicBezTo>
                <a:close/>
                <a:moveTo>
                  <a:pt x="372317" y="161354"/>
                </a:moveTo>
                <a:cubicBezTo>
                  <a:pt x="489615" y="161354"/>
                  <a:pt x="585031" y="256722"/>
                  <a:pt x="585031" y="373919"/>
                </a:cubicBezTo>
                <a:cubicBezTo>
                  <a:pt x="585031" y="491135"/>
                  <a:pt x="489615" y="586502"/>
                  <a:pt x="372317" y="586502"/>
                </a:cubicBezTo>
                <a:cubicBezTo>
                  <a:pt x="255018" y="586502"/>
                  <a:pt x="159603" y="491135"/>
                  <a:pt x="159603" y="373919"/>
                </a:cubicBezTo>
                <a:cubicBezTo>
                  <a:pt x="159603" y="256722"/>
                  <a:pt x="255018" y="161354"/>
                  <a:pt x="372317" y="1613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5" name="Google Shape;2205;p36"/>
          <p:cNvSpPr/>
          <p:nvPr/>
        </p:nvSpPr>
        <p:spPr>
          <a:xfrm>
            <a:off x="4583746" y="3910589"/>
            <a:ext cx="353087" cy="460867"/>
          </a:xfrm>
          <a:custGeom>
            <a:rect b="b" l="l" r="r" t="t"/>
            <a:pathLst>
              <a:path extrusionOk="0" h="921734" w="706174">
                <a:moveTo>
                  <a:pt x="353107" y="0"/>
                </a:moveTo>
                <a:cubicBezTo>
                  <a:pt x="547784" y="0"/>
                  <a:pt x="706175" y="158261"/>
                  <a:pt x="706175" y="352820"/>
                </a:cubicBezTo>
                <a:cubicBezTo>
                  <a:pt x="706175" y="611310"/>
                  <a:pt x="448926" y="848854"/>
                  <a:pt x="370067" y="915495"/>
                </a:cubicBezTo>
                <a:cubicBezTo>
                  <a:pt x="360241" y="923815"/>
                  <a:pt x="345953" y="923815"/>
                  <a:pt x="336127" y="915495"/>
                </a:cubicBezTo>
                <a:cubicBezTo>
                  <a:pt x="257268" y="848854"/>
                  <a:pt x="0" y="611310"/>
                  <a:pt x="0" y="352820"/>
                </a:cubicBezTo>
                <a:cubicBezTo>
                  <a:pt x="0" y="158261"/>
                  <a:pt x="158411" y="0"/>
                  <a:pt x="353107" y="0"/>
                </a:cubicBezTo>
                <a:close/>
                <a:moveTo>
                  <a:pt x="585031" y="354703"/>
                </a:moveTo>
                <a:cubicBezTo>
                  <a:pt x="585031" y="226899"/>
                  <a:pt x="480981" y="122923"/>
                  <a:pt x="353088" y="122923"/>
                </a:cubicBezTo>
                <a:cubicBezTo>
                  <a:pt x="225194" y="122923"/>
                  <a:pt x="121144" y="226899"/>
                  <a:pt x="121144" y="354703"/>
                </a:cubicBezTo>
                <a:cubicBezTo>
                  <a:pt x="121144" y="482507"/>
                  <a:pt x="225194" y="586502"/>
                  <a:pt x="353088" y="586502"/>
                </a:cubicBezTo>
                <a:cubicBezTo>
                  <a:pt x="480981" y="586502"/>
                  <a:pt x="585031" y="482507"/>
                  <a:pt x="585031" y="35470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6" name="Google Shape;2206;p36"/>
          <p:cNvSpPr/>
          <p:nvPr/>
        </p:nvSpPr>
        <p:spPr>
          <a:xfrm>
            <a:off x="8200701" y="3162916"/>
            <a:ext cx="352592" cy="352592"/>
          </a:xfrm>
          <a:custGeom>
            <a:rect b="b" l="l" r="r" t="t"/>
            <a:pathLst>
              <a:path extrusionOk="0" h="705184" w="705184">
                <a:moveTo>
                  <a:pt x="705184" y="352592"/>
                </a:moveTo>
                <a:cubicBezTo>
                  <a:pt x="705184" y="448058"/>
                  <a:pt x="667251" y="534659"/>
                  <a:pt x="605617" y="598149"/>
                </a:cubicBezTo>
                <a:cubicBezTo>
                  <a:pt x="541566" y="664143"/>
                  <a:pt x="451914" y="705155"/>
                  <a:pt x="352678" y="705184"/>
                </a:cubicBezTo>
                <a:lnTo>
                  <a:pt x="352592" y="705184"/>
                </a:lnTo>
                <a:cubicBezTo>
                  <a:pt x="253342" y="705184"/>
                  <a:pt x="163676" y="664186"/>
                  <a:pt x="99596" y="598192"/>
                </a:cubicBezTo>
                <a:cubicBezTo>
                  <a:pt x="37962" y="534702"/>
                  <a:pt x="0" y="448072"/>
                  <a:pt x="0" y="352592"/>
                </a:cubicBezTo>
                <a:cubicBezTo>
                  <a:pt x="0" y="350534"/>
                  <a:pt x="14" y="348476"/>
                  <a:pt x="58" y="346433"/>
                </a:cubicBezTo>
                <a:cubicBezTo>
                  <a:pt x="1640" y="253399"/>
                  <a:pt x="39286" y="169144"/>
                  <a:pt x="99581" y="107021"/>
                </a:cubicBezTo>
                <a:cubicBezTo>
                  <a:pt x="163633" y="41027"/>
                  <a:pt x="253299" y="14"/>
                  <a:pt x="352549" y="0"/>
                </a:cubicBezTo>
                <a:lnTo>
                  <a:pt x="352607" y="0"/>
                </a:lnTo>
                <a:cubicBezTo>
                  <a:pt x="352621" y="0"/>
                  <a:pt x="352621" y="0"/>
                  <a:pt x="352635" y="0"/>
                </a:cubicBezTo>
                <a:lnTo>
                  <a:pt x="352678" y="0"/>
                </a:lnTo>
                <a:cubicBezTo>
                  <a:pt x="451900" y="29"/>
                  <a:pt x="541552" y="41041"/>
                  <a:pt x="605603" y="107021"/>
                </a:cubicBezTo>
                <a:cubicBezTo>
                  <a:pt x="665899" y="169144"/>
                  <a:pt x="703544" y="253399"/>
                  <a:pt x="705127" y="346433"/>
                </a:cubicBezTo>
                <a:cubicBezTo>
                  <a:pt x="705170" y="348476"/>
                  <a:pt x="705184" y="350534"/>
                  <a:pt x="705184" y="35259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7" name="Google Shape;2207;p36"/>
          <p:cNvSpPr/>
          <p:nvPr/>
        </p:nvSpPr>
        <p:spPr>
          <a:xfrm>
            <a:off x="4053786" y="3900982"/>
            <a:ext cx="258375" cy="480028"/>
          </a:xfrm>
          <a:custGeom>
            <a:rect b="b" l="l" r="r" t="t"/>
            <a:pathLst>
              <a:path extrusionOk="0" h="960055" w="516750">
                <a:moveTo>
                  <a:pt x="485418" y="0"/>
                </a:moveTo>
                <a:lnTo>
                  <a:pt x="366702" y="0"/>
                </a:lnTo>
                <a:lnTo>
                  <a:pt x="150029" y="0"/>
                </a:lnTo>
                <a:lnTo>
                  <a:pt x="31313" y="0"/>
                </a:lnTo>
                <a:cubicBezTo>
                  <a:pt x="14051" y="0"/>
                  <a:pt x="0" y="14047"/>
                  <a:pt x="0" y="31302"/>
                </a:cubicBezTo>
                <a:lnTo>
                  <a:pt x="0" y="928753"/>
                </a:lnTo>
                <a:cubicBezTo>
                  <a:pt x="0" y="946009"/>
                  <a:pt x="14051" y="960056"/>
                  <a:pt x="31313" y="960056"/>
                </a:cubicBezTo>
                <a:lnTo>
                  <a:pt x="485437" y="960056"/>
                </a:lnTo>
                <a:cubicBezTo>
                  <a:pt x="502699" y="960056"/>
                  <a:pt x="516750" y="946009"/>
                  <a:pt x="516750" y="928753"/>
                </a:cubicBezTo>
                <a:lnTo>
                  <a:pt x="516750" y="31302"/>
                </a:lnTo>
                <a:cubicBezTo>
                  <a:pt x="516731" y="14047"/>
                  <a:pt x="502699" y="0"/>
                  <a:pt x="485418" y="0"/>
                </a:cubicBezTo>
                <a:close/>
                <a:moveTo>
                  <a:pt x="357091" y="19216"/>
                </a:moveTo>
                <a:lnTo>
                  <a:pt x="357091" y="61106"/>
                </a:lnTo>
                <a:lnTo>
                  <a:pt x="159640" y="61106"/>
                </a:lnTo>
                <a:lnTo>
                  <a:pt x="159640" y="19216"/>
                </a:lnTo>
                <a:lnTo>
                  <a:pt x="357091" y="19216"/>
                </a:lnTo>
                <a:close/>
                <a:moveTo>
                  <a:pt x="31313" y="19216"/>
                </a:moveTo>
                <a:lnTo>
                  <a:pt x="140418" y="19216"/>
                </a:lnTo>
                <a:lnTo>
                  <a:pt x="140418" y="70714"/>
                </a:lnTo>
                <a:cubicBezTo>
                  <a:pt x="140418" y="76017"/>
                  <a:pt x="144724" y="80322"/>
                  <a:pt x="150029" y="80322"/>
                </a:cubicBezTo>
                <a:lnTo>
                  <a:pt x="366702" y="80322"/>
                </a:lnTo>
                <a:cubicBezTo>
                  <a:pt x="372007" y="80322"/>
                  <a:pt x="376313" y="76017"/>
                  <a:pt x="376313" y="70714"/>
                </a:cubicBezTo>
                <a:lnTo>
                  <a:pt x="376313" y="19216"/>
                </a:lnTo>
                <a:lnTo>
                  <a:pt x="485418" y="19216"/>
                </a:lnTo>
                <a:cubicBezTo>
                  <a:pt x="492088" y="19216"/>
                  <a:pt x="497509" y="24635"/>
                  <a:pt x="497509" y="31302"/>
                </a:cubicBezTo>
                <a:lnTo>
                  <a:pt x="497509" y="835461"/>
                </a:lnTo>
                <a:lnTo>
                  <a:pt x="19222" y="835461"/>
                </a:lnTo>
                <a:lnTo>
                  <a:pt x="19222" y="31302"/>
                </a:lnTo>
                <a:cubicBezTo>
                  <a:pt x="19222" y="24635"/>
                  <a:pt x="24643" y="19216"/>
                  <a:pt x="31313" y="19216"/>
                </a:cubicBezTo>
                <a:close/>
                <a:moveTo>
                  <a:pt x="485418" y="940840"/>
                </a:moveTo>
                <a:lnTo>
                  <a:pt x="31313" y="940840"/>
                </a:lnTo>
                <a:cubicBezTo>
                  <a:pt x="24643" y="940840"/>
                  <a:pt x="19222" y="935421"/>
                  <a:pt x="19222" y="928753"/>
                </a:cubicBezTo>
                <a:lnTo>
                  <a:pt x="19222" y="854677"/>
                </a:lnTo>
                <a:lnTo>
                  <a:pt x="497509" y="854677"/>
                </a:lnTo>
                <a:lnTo>
                  <a:pt x="497509" y="928753"/>
                </a:lnTo>
                <a:cubicBezTo>
                  <a:pt x="497509" y="935402"/>
                  <a:pt x="492088" y="940840"/>
                  <a:pt x="485418" y="940840"/>
                </a:cubicBezTo>
                <a:close/>
                <a:moveTo>
                  <a:pt x="337772" y="897739"/>
                </a:moveTo>
                <a:cubicBezTo>
                  <a:pt x="337772" y="903043"/>
                  <a:pt x="333467" y="907347"/>
                  <a:pt x="328161" y="907347"/>
                </a:cubicBezTo>
                <a:lnTo>
                  <a:pt x="188570" y="907347"/>
                </a:lnTo>
                <a:cubicBezTo>
                  <a:pt x="183264" y="907347"/>
                  <a:pt x="178959" y="903043"/>
                  <a:pt x="178959" y="897739"/>
                </a:cubicBezTo>
                <a:cubicBezTo>
                  <a:pt x="178959" y="892436"/>
                  <a:pt x="183264" y="888131"/>
                  <a:pt x="188570" y="888131"/>
                </a:cubicBezTo>
                <a:lnTo>
                  <a:pt x="328161" y="888131"/>
                </a:lnTo>
                <a:cubicBezTo>
                  <a:pt x="333467" y="888131"/>
                  <a:pt x="337772" y="892436"/>
                  <a:pt x="337772" y="8977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8" name="Google Shape;2208;p36"/>
          <p:cNvSpPr/>
          <p:nvPr/>
        </p:nvSpPr>
        <p:spPr>
          <a:xfrm>
            <a:off x="5825602" y="3941648"/>
            <a:ext cx="197206" cy="399182"/>
          </a:xfrm>
          <a:custGeom>
            <a:rect b="b" l="l" r="r" t="t"/>
            <a:pathLst>
              <a:path extrusionOk="0" h="798363" w="394412">
                <a:moveTo>
                  <a:pt x="393902" y="284056"/>
                </a:moveTo>
                <a:cubicBezTo>
                  <a:pt x="382850" y="311797"/>
                  <a:pt x="372221" y="338544"/>
                  <a:pt x="361575" y="365275"/>
                </a:cubicBezTo>
                <a:cubicBezTo>
                  <a:pt x="357880" y="374560"/>
                  <a:pt x="353925" y="383747"/>
                  <a:pt x="350604" y="393146"/>
                </a:cubicBezTo>
                <a:cubicBezTo>
                  <a:pt x="348944" y="397837"/>
                  <a:pt x="346486" y="399303"/>
                  <a:pt x="341554" y="399255"/>
                </a:cubicBezTo>
                <a:cubicBezTo>
                  <a:pt x="314061" y="399010"/>
                  <a:pt x="286552" y="399450"/>
                  <a:pt x="259059" y="398945"/>
                </a:cubicBezTo>
                <a:cubicBezTo>
                  <a:pt x="251002" y="398799"/>
                  <a:pt x="248495" y="400379"/>
                  <a:pt x="248511" y="409142"/>
                </a:cubicBezTo>
                <a:cubicBezTo>
                  <a:pt x="248853" y="535352"/>
                  <a:pt x="248658" y="661562"/>
                  <a:pt x="248934" y="787755"/>
                </a:cubicBezTo>
                <a:cubicBezTo>
                  <a:pt x="248951" y="795884"/>
                  <a:pt x="247404" y="798474"/>
                  <a:pt x="238663" y="798360"/>
                </a:cubicBezTo>
                <a:cubicBezTo>
                  <a:pt x="195055" y="797838"/>
                  <a:pt x="151432" y="797969"/>
                  <a:pt x="107824" y="798278"/>
                </a:cubicBezTo>
                <a:cubicBezTo>
                  <a:pt x="100873" y="798327"/>
                  <a:pt x="99115" y="796356"/>
                  <a:pt x="99132" y="789482"/>
                </a:cubicBezTo>
                <a:cubicBezTo>
                  <a:pt x="99343" y="662718"/>
                  <a:pt x="99181" y="535955"/>
                  <a:pt x="99506" y="409191"/>
                </a:cubicBezTo>
                <a:cubicBezTo>
                  <a:pt x="99522" y="400525"/>
                  <a:pt x="97146" y="398766"/>
                  <a:pt x="88975" y="398929"/>
                </a:cubicBezTo>
                <a:cubicBezTo>
                  <a:pt x="62035" y="399466"/>
                  <a:pt x="35079" y="398978"/>
                  <a:pt x="8140" y="399255"/>
                </a:cubicBezTo>
                <a:cubicBezTo>
                  <a:pt x="2410" y="399303"/>
                  <a:pt x="-64" y="398505"/>
                  <a:pt x="1" y="391762"/>
                </a:cubicBezTo>
                <a:cubicBezTo>
                  <a:pt x="376" y="355078"/>
                  <a:pt x="294" y="318378"/>
                  <a:pt x="50" y="281678"/>
                </a:cubicBezTo>
                <a:cubicBezTo>
                  <a:pt x="18" y="275912"/>
                  <a:pt x="1596" y="274120"/>
                  <a:pt x="7473" y="274185"/>
                </a:cubicBezTo>
                <a:cubicBezTo>
                  <a:pt x="35519" y="274478"/>
                  <a:pt x="63581" y="274104"/>
                  <a:pt x="91644" y="274478"/>
                </a:cubicBezTo>
                <a:cubicBezTo>
                  <a:pt x="98041" y="274560"/>
                  <a:pt x="99457" y="272605"/>
                  <a:pt x="99408" y="266513"/>
                </a:cubicBezTo>
                <a:cubicBezTo>
                  <a:pt x="99132" y="227874"/>
                  <a:pt x="99050" y="189236"/>
                  <a:pt x="99327" y="150598"/>
                </a:cubicBezTo>
                <a:cubicBezTo>
                  <a:pt x="99864" y="77817"/>
                  <a:pt x="148095" y="18475"/>
                  <a:pt x="218886" y="3049"/>
                </a:cubicBezTo>
                <a:cubicBezTo>
                  <a:pt x="229255" y="785"/>
                  <a:pt x="239754" y="149"/>
                  <a:pt x="250334" y="166"/>
                </a:cubicBezTo>
                <a:cubicBezTo>
                  <a:pt x="280057" y="198"/>
                  <a:pt x="309780" y="426"/>
                  <a:pt x="339503" y="3"/>
                </a:cubicBezTo>
                <a:cubicBezTo>
                  <a:pt x="346746" y="-95"/>
                  <a:pt x="348114" y="2283"/>
                  <a:pt x="348048" y="8962"/>
                </a:cubicBezTo>
                <a:cubicBezTo>
                  <a:pt x="347723" y="44538"/>
                  <a:pt x="347707" y="80130"/>
                  <a:pt x="348065" y="115706"/>
                </a:cubicBezTo>
                <a:cubicBezTo>
                  <a:pt x="348130" y="122792"/>
                  <a:pt x="346697" y="125545"/>
                  <a:pt x="338998" y="125154"/>
                </a:cubicBezTo>
                <a:cubicBezTo>
                  <a:pt x="325976" y="124470"/>
                  <a:pt x="312889" y="124844"/>
                  <a:pt x="299834" y="124991"/>
                </a:cubicBezTo>
                <a:cubicBezTo>
                  <a:pt x="269379" y="125333"/>
                  <a:pt x="248869" y="146021"/>
                  <a:pt x="248755" y="176628"/>
                </a:cubicBezTo>
                <a:cubicBezTo>
                  <a:pt x="248641" y="206649"/>
                  <a:pt x="248918" y="236671"/>
                  <a:pt x="248576" y="266692"/>
                </a:cubicBezTo>
                <a:cubicBezTo>
                  <a:pt x="248511" y="273012"/>
                  <a:pt x="250285" y="274527"/>
                  <a:pt x="256455" y="274495"/>
                </a:cubicBezTo>
                <a:cubicBezTo>
                  <a:pt x="300062" y="274218"/>
                  <a:pt x="343686" y="274348"/>
                  <a:pt x="387294" y="274348"/>
                </a:cubicBezTo>
                <a:cubicBezTo>
                  <a:pt x="392323" y="274315"/>
                  <a:pt x="395758" y="279381"/>
                  <a:pt x="393902" y="28405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9" name="Google Shape;2209;p36"/>
          <p:cNvSpPr/>
          <p:nvPr/>
        </p:nvSpPr>
        <p:spPr>
          <a:xfrm>
            <a:off x="6291441" y="3994109"/>
            <a:ext cx="294095" cy="294076"/>
          </a:xfrm>
          <a:custGeom>
            <a:rect b="b" l="l" r="r" t="t"/>
            <a:pathLst>
              <a:path extrusionOk="0" h="588153" w="588189">
                <a:moveTo>
                  <a:pt x="588189" y="87245"/>
                </a:moveTo>
                <a:lnTo>
                  <a:pt x="588189" y="500909"/>
                </a:lnTo>
                <a:cubicBezTo>
                  <a:pt x="588045" y="549039"/>
                  <a:pt x="549063" y="588045"/>
                  <a:pt x="500945" y="588153"/>
                </a:cubicBezTo>
                <a:lnTo>
                  <a:pt x="87245" y="588153"/>
                </a:lnTo>
                <a:cubicBezTo>
                  <a:pt x="39126" y="588045"/>
                  <a:pt x="144" y="549039"/>
                  <a:pt x="0" y="500909"/>
                </a:cubicBezTo>
                <a:lnTo>
                  <a:pt x="0" y="87245"/>
                </a:lnTo>
                <a:cubicBezTo>
                  <a:pt x="144" y="39090"/>
                  <a:pt x="39126" y="120"/>
                  <a:pt x="87245" y="0"/>
                </a:cubicBezTo>
                <a:lnTo>
                  <a:pt x="500933" y="0"/>
                </a:lnTo>
                <a:cubicBezTo>
                  <a:pt x="549063" y="120"/>
                  <a:pt x="588045" y="39090"/>
                  <a:pt x="588189" y="8724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0" name="Google Shape;2210;p36"/>
          <p:cNvSpPr/>
          <p:nvPr/>
        </p:nvSpPr>
        <p:spPr>
          <a:xfrm>
            <a:off x="6850386" y="3991104"/>
            <a:ext cx="367146" cy="300342"/>
          </a:xfrm>
          <a:custGeom>
            <a:rect b="b" l="l" r="r" t="t"/>
            <a:pathLst>
              <a:path extrusionOk="0" h="600684" w="734291">
                <a:moveTo>
                  <a:pt x="732145" y="72394"/>
                </a:moveTo>
                <a:cubicBezTo>
                  <a:pt x="730380" y="70261"/>
                  <a:pt x="726411" y="67216"/>
                  <a:pt x="719500" y="70702"/>
                </a:cubicBezTo>
                <a:cubicBezTo>
                  <a:pt x="719339" y="70776"/>
                  <a:pt x="719192" y="70864"/>
                  <a:pt x="719045" y="70923"/>
                </a:cubicBezTo>
                <a:cubicBezTo>
                  <a:pt x="705400" y="76705"/>
                  <a:pt x="690962" y="81472"/>
                  <a:pt x="676024" y="85150"/>
                </a:cubicBezTo>
                <a:cubicBezTo>
                  <a:pt x="679214" y="82120"/>
                  <a:pt x="682376" y="78780"/>
                  <a:pt x="685640" y="74984"/>
                </a:cubicBezTo>
                <a:cubicBezTo>
                  <a:pt x="692521" y="66980"/>
                  <a:pt x="698534" y="58329"/>
                  <a:pt x="703504" y="49266"/>
                </a:cubicBezTo>
                <a:cubicBezTo>
                  <a:pt x="707400" y="42174"/>
                  <a:pt x="711767" y="33626"/>
                  <a:pt x="714663" y="24034"/>
                </a:cubicBezTo>
                <a:cubicBezTo>
                  <a:pt x="716472" y="18031"/>
                  <a:pt x="714031" y="14588"/>
                  <a:pt x="711678" y="12764"/>
                </a:cubicBezTo>
                <a:cubicBezTo>
                  <a:pt x="709385" y="10984"/>
                  <a:pt x="705533" y="9512"/>
                  <a:pt x="700225" y="12514"/>
                </a:cubicBezTo>
                <a:cubicBezTo>
                  <a:pt x="688977" y="18914"/>
                  <a:pt x="678362" y="24166"/>
                  <a:pt x="667761" y="28595"/>
                </a:cubicBezTo>
                <a:cubicBezTo>
                  <a:pt x="651132" y="35524"/>
                  <a:pt x="633827" y="40968"/>
                  <a:pt x="616330" y="44764"/>
                </a:cubicBezTo>
                <a:cubicBezTo>
                  <a:pt x="603318" y="31317"/>
                  <a:pt x="587483" y="20370"/>
                  <a:pt x="569266" y="12234"/>
                </a:cubicBezTo>
                <a:cubicBezTo>
                  <a:pt x="550108" y="3671"/>
                  <a:pt x="531583" y="-316"/>
                  <a:pt x="512837" y="37"/>
                </a:cubicBezTo>
                <a:lnTo>
                  <a:pt x="498810" y="37"/>
                </a:lnTo>
                <a:cubicBezTo>
                  <a:pt x="496854" y="-66"/>
                  <a:pt x="495002" y="67"/>
                  <a:pt x="493370" y="170"/>
                </a:cubicBezTo>
                <a:cubicBezTo>
                  <a:pt x="492488" y="229"/>
                  <a:pt x="491620" y="302"/>
                  <a:pt x="490738" y="302"/>
                </a:cubicBezTo>
                <a:cubicBezTo>
                  <a:pt x="482931" y="420"/>
                  <a:pt x="475080" y="1479"/>
                  <a:pt x="467390" y="3480"/>
                </a:cubicBezTo>
                <a:cubicBezTo>
                  <a:pt x="443351" y="9704"/>
                  <a:pt x="421870" y="20929"/>
                  <a:pt x="403550" y="36863"/>
                </a:cubicBezTo>
                <a:cubicBezTo>
                  <a:pt x="387994" y="50384"/>
                  <a:pt x="375526" y="66186"/>
                  <a:pt x="366484" y="83811"/>
                </a:cubicBezTo>
                <a:cubicBezTo>
                  <a:pt x="358045" y="100260"/>
                  <a:pt x="352575" y="118239"/>
                  <a:pt x="350252" y="137219"/>
                </a:cubicBezTo>
                <a:cubicBezTo>
                  <a:pt x="349561" y="142868"/>
                  <a:pt x="349238" y="148959"/>
                  <a:pt x="349252" y="156375"/>
                </a:cubicBezTo>
                <a:cubicBezTo>
                  <a:pt x="349267" y="164334"/>
                  <a:pt x="349855" y="172103"/>
                  <a:pt x="351031" y="179562"/>
                </a:cubicBezTo>
                <a:cubicBezTo>
                  <a:pt x="350811" y="179547"/>
                  <a:pt x="350590" y="179532"/>
                  <a:pt x="350370" y="179518"/>
                </a:cubicBezTo>
                <a:cubicBezTo>
                  <a:pt x="341077" y="178915"/>
                  <a:pt x="331241" y="177782"/>
                  <a:pt x="319405" y="175928"/>
                </a:cubicBezTo>
                <a:cubicBezTo>
                  <a:pt x="301659" y="173162"/>
                  <a:pt x="283619" y="169086"/>
                  <a:pt x="265784" y="163805"/>
                </a:cubicBezTo>
                <a:cubicBezTo>
                  <a:pt x="244994" y="157655"/>
                  <a:pt x="224513" y="149739"/>
                  <a:pt x="204899" y="140279"/>
                </a:cubicBezTo>
                <a:cubicBezTo>
                  <a:pt x="185036" y="130686"/>
                  <a:pt x="165907" y="119519"/>
                  <a:pt x="148014" y="107072"/>
                </a:cubicBezTo>
                <a:cubicBezTo>
                  <a:pt x="130414" y="94831"/>
                  <a:pt x="112947" y="80457"/>
                  <a:pt x="96127" y="64332"/>
                </a:cubicBezTo>
                <a:cubicBezTo>
                  <a:pt x="86967" y="55563"/>
                  <a:pt x="77484" y="45249"/>
                  <a:pt x="66310" y="31920"/>
                </a:cubicBezTo>
                <a:cubicBezTo>
                  <a:pt x="65075" y="30448"/>
                  <a:pt x="61796" y="26520"/>
                  <a:pt x="56621" y="26976"/>
                </a:cubicBezTo>
                <a:cubicBezTo>
                  <a:pt x="51445" y="27418"/>
                  <a:pt x="48887" y="31846"/>
                  <a:pt x="47917" y="33509"/>
                </a:cubicBezTo>
                <a:cubicBezTo>
                  <a:pt x="41741" y="44161"/>
                  <a:pt x="36919" y="56196"/>
                  <a:pt x="33611" y="69290"/>
                </a:cubicBezTo>
                <a:cubicBezTo>
                  <a:pt x="29376" y="85989"/>
                  <a:pt x="27803" y="101275"/>
                  <a:pt x="28788" y="116032"/>
                </a:cubicBezTo>
                <a:lnTo>
                  <a:pt x="28891" y="117548"/>
                </a:lnTo>
                <a:cubicBezTo>
                  <a:pt x="29229" y="122638"/>
                  <a:pt x="29582" y="127920"/>
                  <a:pt x="30405" y="133217"/>
                </a:cubicBezTo>
                <a:cubicBezTo>
                  <a:pt x="33317" y="151828"/>
                  <a:pt x="39330" y="169337"/>
                  <a:pt x="48299" y="185241"/>
                </a:cubicBezTo>
                <a:cubicBezTo>
                  <a:pt x="54739" y="196673"/>
                  <a:pt x="62590" y="207354"/>
                  <a:pt x="71647" y="216962"/>
                </a:cubicBezTo>
                <a:cubicBezTo>
                  <a:pt x="72309" y="217668"/>
                  <a:pt x="72970" y="218359"/>
                  <a:pt x="73661" y="219051"/>
                </a:cubicBezTo>
                <a:cubicBezTo>
                  <a:pt x="72632" y="218786"/>
                  <a:pt x="71588" y="218506"/>
                  <a:pt x="70530" y="218227"/>
                </a:cubicBezTo>
                <a:cubicBezTo>
                  <a:pt x="61370" y="215711"/>
                  <a:pt x="52327" y="212106"/>
                  <a:pt x="42903" y="207237"/>
                </a:cubicBezTo>
                <a:cubicBezTo>
                  <a:pt x="37830" y="204618"/>
                  <a:pt x="34199" y="205589"/>
                  <a:pt x="32067" y="206883"/>
                </a:cubicBezTo>
                <a:cubicBezTo>
                  <a:pt x="29920" y="208178"/>
                  <a:pt x="27347" y="210915"/>
                  <a:pt x="27259" y="216667"/>
                </a:cubicBezTo>
                <a:cubicBezTo>
                  <a:pt x="27171" y="223009"/>
                  <a:pt x="27862" y="229100"/>
                  <a:pt x="28568" y="234793"/>
                </a:cubicBezTo>
                <a:cubicBezTo>
                  <a:pt x="31008" y="254464"/>
                  <a:pt x="37022" y="273179"/>
                  <a:pt x="46432" y="290408"/>
                </a:cubicBezTo>
                <a:cubicBezTo>
                  <a:pt x="53004" y="302443"/>
                  <a:pt x="61370" y="313815"/>
                  <a:pt x="71309" y="324232"/>
                </a:cubicBezTo>
                <a:cubicBezTo>
                  <a:pt x="80145" y="333501"/>
                  <a:pt x="90364" y="341711"/>
                  <a:pt x="101685" y="348626"/>
                </a:cubicBezTo>
                <a:cubicBezTo>
                  <a:pt x="106552" y="351598"/>
                  <a:pt x="111418" y="354261"/>
                  <a:pt x="116314" y="356629"/>
                </a:cubicBezTo>
                <a:cubicBezTo>
                  <a:pt x="112124" y="356629"/>
                  <a:pt x="107743" y="356453"/>
                  <a:pt x="103111" y="356129"/>
                </a:cubicBezTo>
                <a:cubicBezTo>
                  <a:pt x="100465" y="355938"/>
                  <a:pt x="97789" y="355570"/>
                  <a:pt x="94966" y="355188"/>
                </a:cubicBezTo>
                <a:cubicBezTo>
                  <a:pt x="93878" y="355041"/>
                  <a:pt x="92790" y="354893"/>
                  <a:pt x="91702" y="354746"/>
                </a:cubicBezTo>
                <a:cubicBezTo>
                  <a:pt x="86541" y="354084"/>
                  <a:pt x="83645" y="356350"/>
                  <a:pt x="82365" y="357777"/>
                </a:cubicBezTo>
                <a:cubicBezTo>
                  <a:pt x="81086" y="359204"/>
                  <a:pt x="79116" y="362353"/>
                  <a:pt x="80322" y="367473"/>
                </a:cubicBezTo>
                <a:cubicBezTo>
                  <a:pt x="80469" y="368120"/>
                  <a:pt x="80675" y="368767"/>
                  <a:pt x="80895" y="369400"/>
                </a:cubicBezTo>
                <a:lnTo>
                  <a:pt x="80998" y="369694"/>
                </a:lnTo>
                <a:cubicBezTo>
                  <a:pt x="84262" y="379522"/>
                  <a:pt x="88879" y="389262"/>
                  <a:pt x="95113" y="399458"/>
                </a:cubicBezTo>
                <a:cubicBezTo>
                  <a:pt x="103229" y="412729"/>
                  <a:pt x="113786" y="425102"/>
                  <a:pt x="126474" y="436225"/>
                </a:cubicBezTo>
                <a:cubicBezTo>
                  <a:pt x="139119" y="447304"/>
                  <a:pt x="153910" y="456352"/>
                  <a:pt x="170450" y="463105"/>
                </a:cubicBezTo>
                <a:cubicBezTo>
                  <a:pt x="180507" y="467210"/>
                  <a:pt x="190946" y="470168"/>
                  <a:pt x="202032" y="472021"/>
                </a:cubicBezTo>
                <a:cubicBezTo>
                  <a:pt x="193755" y="477524"/>
                  <a:pt x="185183" y="482585"/>
                  <a:pt x="176155" y="487308"/>
                </a:cubicBezTo>
                <a:cubicBezTo>
                  <a:pt x="153924" y="498901"/>
                  <a:pt x="130165" y="507597"/>
                  <a:pt x="105508" y="513158"/>
                </a:cubicBezTo>
                <a:cubicBezTo>
                  <a:pt x="86276" y="517484"/>
                  <a:pt x="66280" y="519794"/>
                  <a:pt x="44358" y="520235"/>
                </a:cubicBezTo>
                <a:cubicBezTo>
                  <a:pt x="33552" y="520456"/>
                  <a:pt x="22495" y="519543"/>
                  <a:pt x="11042" y="518484"/>
                </a:cubicBezTo>
                <a:cubicBezTo>
                  <a:pt x="3661" y="517778"/>
                  <a:pt x="1220" y="522471"/>
                  <a:pt x="514" y="524516"/>
                </a:cubicBezTo>
                <a:cubicBezTo>
                  <a:pt x="-265" y="526767"/>
                  <a:pt x="-838" y="531137"/>
                  <a:pt x="4117" y="535110"/>
                </a:cubicBezTo>
                <a:lnTo>
                  <a:pt x="4308" y="535271"/>
                </a:lnTo>
                <a:cubicBezTo>
                  <a:pt x="4999" y="535845"/>
                  <a:pt x="5631" y="536213"/>
                  <a:pt x="6057" y="536448"/>
                </a:cubicBezTo>
                <a:cubicBezTo>
                  <a:pt x="21495" y="546085"/>
                  <a:pt x="37066" y="554560"/>
                  <a:pt x="52357" y="561666"/>
                </a:cubicBezTo>
                <a:cubicBezTo>
                  <a:pt x="67839" y="568846"/>
                  <a:pt x="82204" y="574657"/>
                  <a:pt x="96260" y="579395"/>
                </a:cubicBezTo>
                <a:cubicBezTo>
                  <a:pt x="114447" y="585530"/>
                  <a:pt x="132973" y="590429"/>
                  <a:pt x="151322" y="593946"/>
                </a:cubicBezTo>
                <a:cubicBezTo>
                  <a:pt x="173450" y="598183"/>
                  <a:pt x="190564" y="600125"/>
                  <a:pt x="206781" y="600228"/>
                </a:cubicBezTo>
                <a:cubicBezTo>
                  <a:pt x="207913" y="600228"/>
                  <a:pt x="209045" y="600213"/>
                  <a:pt x="210178" y="600213"/>
                </a:cubicBezTo>
                <a:cubicBezTo>
                  <a:pt x="213251" y="600169"/>
                  <a:pt x="216162" y="600140"/>
                  <a:pt x="218808" y="600581"/>
                </a:cubicBezTo>
                <a:cubicBezTo>
                  <a:pt x="219220" y="600655"/>
                  <a:pt x="219632" y="600684"/>
                  <a:pt x="220043" y="600684"/>
                </a:cubicBezTo>
                <a:lnTo>
                  <a:pt x="248346" y="600684"/>
                </a:lnTo>
                <a:cubicBezTo>
                  <a:pt x="248655" y="600684"/>
                  <a:pt x="248949" y="600669"/>
                  <a:pt x="249258" y="600625"/>
                </a:cubicBezTo>
                <a:cubicBezTo>
                  <a:pt x="252110" y="600272"/>
                  <a:pt x="255110" y="600272"/>
                  <a:pt x="258271" y="600272"/>
                </a:cubicBezTo>
                <a:cubicBezTo>
                  <a:pt x="260256" y="600272"/>
                  <a:pt x="262285" y="600272"/>
                  <a:pt x="264372" y="600184"/>
                </a:cubicBezTo>
                <a:lnTo>
                  <a:pt x="265946" y="600125"/>
                </a:lnTo>
                <a:cubicBezTo>
                  <a:pt x="275841" y="599713"/>
                  <a:pt x="286089" y="599301"/>
                  <a:pt x="296263" y="597845"/>
                </a:cubicBezTo>
                <a:cubicBezTo>
                  <a:pt x="317318" y="594843"/>
                  <a:pt x="336181" y="591033"/>
                  <a:pt x="353898" y="586163"/>
                </a:cubicBezTo>
                <a:cubicBezTo>
                  <a:pt x="376997" y="579821"/>
                  <a:pt x="399595" y="571450"/>
                  <a:pt x="421046" y="561269"/>
                </a:cubicBezTo>
                <a:cubicBezTo>
                  <a:pt x="441322" y="551647"/>
                  <a:pt x="461229" y="540009"/>
                  <a:pt x="480211" y="526679"/>
                </a:cubicBezTo>
                <a:cubicBezTo>
                  <a:pt x="498045" y="514159"/>
                  <a:pt x="515145" y="499858"/>
                  <a:pt x="532494" y="482953"/>
                </a:cubicBezTo>
                <a:cubicBezTo>
                  <a:pt x="538875" y="476729"/>
                  <a:pt x="545359" y="469785"/>
                  <a:pt x="553505" y="460457"/>
                </a:cubicBezTo>
                <a:cubicBezTo>
                  <a:pt x="565032" y="447245"/>
                  <a:pt x="575706" y="433459"/>
                  <a:pt x="585248" y="419482"/>
                </a:cubicBezTo>
                <a:cubicBezTo>
                  <a:pt x="600583" y="397016"/>
                  <a:pt x="614257" y="372210"/>
                  <a:pt x="625858" y="345771"/>
                </a:cubicBezTo>
                <a:cubicBezTo>
                  <a:pt x="633400" y="328587"/>
                  <a:pt x="640017" y="310299"/>
                  <a:pt x="645501" y="291437"/>
                </a:cubicBezTo>
                <a:cubicBezTo>
                  <a:pt x="651838" y="269663"/>
                  <a:pt x="656484" y="247211"/>
                  <a:pt x="659321" y="224671"/>
                </a:cubicBezTo>
                <a:cubicBezTo>
                  <a:pt x="661542" y="207104"/>
                  <a:pt x="662571" y="192700"/>
                  <a:pt x="662571" y="179312"/>
                </a:cubicBezTo>
                <a:cubicBezTo>
                  <a:pt x="662571" y="177340"/>
                  <a:pt x="662585" y="175354"/>
                  <a:pt x="662585" y="173383"/>
                </a:cubicBezTo>
                <a:cubicBezTo>
                  <a:pt x="662615" y="168277"/>
                  <a:pt x="662630" y="163010"/>
                  <a:pt x="662512" y="157772"/>
                </a:cubicBezTo>
                <a:cubicBezTo>
                  <a:pt x="662512" y="157713"/>
                  <a:pt x="662512" y="157669"/>
                  <a:pt x="662512" y="157625"/>
                </a:cubicBezTo>
                <a:cubicBezTo>
                  <a:pt x="662571" y="157566"/>
                  <a:pt x="662659" y="157508"/>
                  <a:pt x="662762" y="157434"/>
                </a:cubicBezTo>
                <a:cubicBezTo>
                  <a:pt x="671613" y="151049"/>
                  <a:pt x="680302" y="143795"/>
                  <a:pt x="688624" y="135865"/>
                </a:cubicBezTo>
                <a:cubicBezTo>
                  <a:pt x="701872" y="123212"/>
                  <a:pt x="712002" y="112192"/>
                  <a:pt x="720471" y="101158"/>
                </a:cubicBezTo>
                <a:cubicBezTo>
                  <a:pt x="721147" y="100290"/>
                  <a:pt x="721823" y="99422"/>
                  <a:pt x="722485" y="98539"/>
                </a:cubicBezTo>
                <a:cubicBezTo>
                  <a:pt x="725602" y="94522"/>
                  <a:pt x="728822" y="90373"/>
                  <a:pt x="731674" y="85842"/>
                </a:cubicBezTo>
                <a:cubicBezTo>
                  <a:pt x="734997" y="80560"/>
                  <a:pt x="735159" y="76043"/>
                  <a:pt x="732145" y="72394"/>
                </a:cubicBezTo>
                <a:close/>
                <a:moveTo>
                  <a:pt x="708811" y="92168"/>
                </a:moveTo>
                <a:cubicBezTo>
                  <a:pt x="700813" y="102585"/>
                  <a:pt x="691168" y="113090"/>
                  <a:pt x="678479" y="125198"/>
                </a:cubicBezTo>
                <a:cubicBezTo>
                  <a:pt x="670657" y="132672"/>
                  <a:pt x="662468" y="139499"/>
                  <a:pt x="654161" y="145487"/>
                </a:cubicBezTo>
                <a:cubicBezTo>
                  <a:pt x="649823" y="148621"/>
                  <a:pt x="647691" y="152858"/>
                  <a:pt x="647809" y="158111"/>
                </a:cubicBezTo>
                <a:cubicBezTo>
                  <a:pt x="647927" y="163142"/>
                  <a:pt x="647897" y="168307"/>
                  <a:pt x="647883" y="173309"/>
                </a:cubicBezTo>
                <a:cubicBezTo>
                  <a:pt x="647868" y="175310"/>
                  <a:pt x="647868" y="177296"/>
                  <a:pt x="647868" y="179297"/>
                </a:cubicBezTo>
                <a:cubicBezTo>
                  <a:pt x="647868" y="192053"/>
                  <a:pt x="646868" y="205883"/>
                  <a:pt x="644736" y="222817"/>
                </a:cubicBezTo>
                <a:cubicBezTo>
                  <a:pt x="641987" y="244577"/>
                  <a:pt x="637502" y="266279"/>
                  <a:pt x="631386" y="287303"/>
                </a:cubicBezTo>
                <a:cubicBezTo>
                  <a:pt x="626078" y="305562"/>
                  <a:pt x="619697" y="323232"/>
                  <a:pt x="612404" y="339828"/>
                </a:cubicBezTo>
                <a:cubicBezTo>
                  <a:pt x="601157" y="365428"/>
                  <a:pt x="587939" y="389439"/>
                  <a:pt x="573104" y="411155"/>
                </a:cubicBezTo>
                <a:cubicBezTo>
                  <a:pt x="563885" y="424646"/>
                  <a:pt x="553564" y="437976"/>
                  <a:pt x="542419" y="450747"/>
                </a:cubicBezTo>
                <a:cubicBezTo>
                  <a:pt x="534553" y="459766"/>
                  <a:pt x="528319" y="466445"/>
                  <a:pt x="522232" y="472389"/>
                </a:cubicBezTo>
                <a:cubicBezTo>
                  <a:pt x="505456" y="488750"/>
                  <a:pt x="488944" y="502550"/>
                  <a:pt x="471771" y="514615"/>
                </a:cubicBezTo>
                <a:cubicBezTo>
                  <a:pt x="453466" y="527474"/>
                  <a:pt x="434279" y="538685"/>
                  <a:pt x="414754" y="547954"/>
                </a:cubicBezTo>
                <a:cubicBezTo>
                  <a:pt x="394067" y="557767"/>
                  <a:pt x="372292" y="565844"/>
                  <a:pt x="350017" y="571950"/>
                </a:cubicBezTo>
                <a:cubicBezTo>
                  <a:pt x="332903" y="576644"/>
                  <a:pt x="314642" y="580351"/>
                  <a:pt x="294205" y="583250"/>
                </a:cubicBezTo>
                <a:cubicBezTo>
                  <a:pt x="284751" y="584588"/>
                  <a:pt x="275326" y="584986"/>
                  <a:pt x="265343" y="585398"/>
                </a:cubicBezTo>
                <a:lnTo>
                  <a:pt x="263755" y="585456"/>
                </a:lnTo>
                <a:cubicBezTo>
                  <a:pt x="261976" y="585530"/>
                  <a:pt x="260182" y="585530"/>
                  <a:pt x="258271" y="585530"/>
                </a:cubicBezTo>
                <a:cubicBezTo>
                  <a:pt x="254948" y="585530"/>
                  <a:pt x="251493" y="585530"/>
                  <a:pt x="247905" y="585942"/>
                </a:cubicBezTo>
                <a:lnTo>
                  <a:pt x="220631" y="585942"/>
                </a:lnTo>
                <a:cubicBezTo>
                  <a:pt x="216912" y="585383"/>
                  <a:pt x="213398" y="585427"/>
                  <a:pt x="210001" y="585471"/>
                </a:cubicBezTo>
                <a:cubicBezTo>
                  <a:pt x="208957" y="585486"/>
                  <a:pt x="207913" y="585501"/>
                  <a:pt x="206884" y="585486"/>
                </a:cubicBezTo>
                <a:cubicBezTo>
                  <a:pt x="191593" y="585383"/>
                  <a:pt x="175302" y="583529"/>
                  <a:pt x="154086" y="579468"/>
                </a:cubicBezTo>
                <a:cubicBezTo>
                  <a:pt x="136384" y="576084"/>
                  <a:pt x="118520" y="571362"/>
                  <a:pt x="100950" y="565432"/>
                </a:cubicBezTo>
                <a:cubicBezTo>
                  <a:pt x="87409" y="560857"/>
                  <a:pt x="73529" y="555251"/>
                  <a:pt x="58532" y="548292"/>
                </a:cubicBezTo>
                <a:cubicBezTo>
                  <a:pt x="49799" y="544246"/>
                  <a:pt x="40962" y="539715"/>
                  <a:pt x="32111" y="534771"/>
                </a:cubicBezTo>
                <a:cubicBezTo>
                  <a:pt x="36287" y="534948"/>
                  <a:pt x="40462" y="535021"/>
                  <a:pt x="44653" y="534933"/>
                </a:cubicBezTo>
                <a:cubicBezTo>
                  <a:pt x="67574" y="534477"/>
                  <a:pt x="88526" y="532049"/>
                  <a:pt x="108728" y="527503"/>
                </a:cubicBezTo>
                <a:cubicBezTo>
                  <a:pt x="134619" y="521677"/>
                  <a:pt x="159600" y="512540"/>
                  <a:pt x="182948" y="500343"/>
                </a:cubicBezTo>
                <a:cubicBezTo>
                  <a:pt x="198504" y="492222"/>
                  <a:pt x="212736" y="483144"/>
                  <a:pt x="226468" y="472610"/>
                </a:cubicBezTo>
                <a:cubicBezTo>
                  <a:pt x="228909" y="470727"/>
                  <a:pt x="229924" y="467534"/>
                  <a:pt x="229012" y="464591"/>
                </a:cubicBezTo>
                <a:cubicBezTo>
                  <a:pt x="228100" y="461649"/>
                  <a:pt x="225439" y="459589"/>
                  <a:pt x="222366" y="459427"/>
                </a:cubicBezTo>
                <a:cubicBezTo>
                  <a:pt x="205384" y="458559"/>
                  <a:pt x="190226" y="455308"/>
                  <a:pt x="175993" y="449496"/>
                </a:cubicBezTo>
                <a:cubicBezTo>
                  <a:pt x="160967" y="443361"/>
                  <a:pt x="147558" y="435166"/>
                  <a:pt x="136149" y="425176"/>
                </a:cubicBezTo>
                <a:cubicBezTo>
                  <a:pt x="124416" y="414892"/>
                  <a:pt x="115079" y="403975"/>
                  <a:pt x="107625" y="391793"/>
                </a:cubicBezTo>
                <a:cubicBezTo>
                  <a:pt x="103097" y="384407"/>
                  <a:pt x="99538" y="377330"/>
                  <a:pt x="96804" y="370298"/>
                </a:cubicBezTo>
                <a:cubicBezTo>
                  <a:pt x="98509" y="370518"/>
                  <a:pt x="100259" y="370695"/>
                  <a:pt x="102038" y="370827"/>
                </a:cubicBezTo>
                <a:cubicBezTo>
                  <a:pt x="113933" y="371666"/>
                  <a:pt x="124430" y="371519"/>
                  <a:pt x="134120" y="370356"/>
                </a:cubicBezTo>
                <a:cubicBezTo>
                  <a:pt x="138692" y="369812"/>
                  <a:pt x="143177" y="368944"/>
                  <a:pt x="147514" y="368120"/>
                </a:cubicBezTo>
                <a:lnTo>
                  <a:pt x="150028" y="367635"/>
                </a:lnTo>
                <a:cubicBezTo>
                  <a:pt x="153439" y="366987"/>
                  <a:pt x="155939" y="364045"/>
                  <a:pt x="156012" y="360573"/>
                </a:cubicBezTo>
                <a:cubicBezTo>
                  <a:pt x="156086" y="357100"/>
                  <a:pt x="153733" y="354040"/>
                  <a:pt x="150352" y="353246"/>
                </a:cubicBezTo>
                <a:cubicBezTo>
                  <a:pt x="136207" y="349920"/>
                  <a:pt x="122784" y="344300"/>
                  <a:pt x="109331" y="336076"/>
                </a:cubicBezTo>
                <a:cubicBezTo>
                  <a:pt x="99112" y="329838"/>
                  <a:pt x="89893" y="322437"/>
                  <a:pt x="81939" y="314080"/>
                </a:cubicBezTo>
                <a:cubicBezTo>
                  <a:pt x="72882" y="304591"/>
                  <a:pt x="65281" y="294248"/>
                  <a:pt x="59326" y="283345"/>
                </a:cubicBezTo>
                <a:cubicBezTo>
                  <a:pt x="50798" y="267750"/>
                  <a:pt x="45358" y="250801"/>
                  <a:pt x="43138" y="232969"/>
                </a:cubicBezTo>
                <a:cubicBezTo>
                  <a:pt x="42741" y="229821"/>
                  <a:pt x="42359" y="226554"/>
                  <a:pt x="42138" y="223273"/>
                </a:cubicBezTo>
                <a:cubicBezTo>
                  <a:pt x="50372" y="227158"/>
                  <a:pt x="58429" y="230159"/>
                  <a:pt x="66619" y="232410"/>
                </a:cubicBezTo>
                <a:cubicBezTo>
                  <a:pt x="77513" y="235411"/>
                  <a:pt x="87658" y="237118"/>
                  <a:pt x="97612" y="237648"/>
                </a:cubicBezTo>
                <a:cubicBezTo>
                  <a:pt x="100818" y="237839"/>
                  <a:pt x="103802" y="235867"/>
                  <a:pt x="104905" y="232822"/>
                </a:cubicBezTo>
                <a:cubicBezTo>
                  <a:pt x="106008" y="229791"/>
                  <a:pt x="105008" y="226378"/>
                  <a:pt x="102435" y="224436"/>
                </a:cubicBezTo>
                <a:cubicBezTo>
                  <a:pt x="93819" y="217918"/>
                  <a:pt x="87629" y="212489"/>
                  <a:pt x="82321" y="206869"/>
                </a:cubicBezTo>
                <a:cubicBezTo>
                  <a:pt x="74088" y="198129"/>
                  <a:pt x="66942" y="188419"/>
                  <a:pt x="61076" y="178017"/>
                </a:cubicBezTo>
                <a:cubicBezTo>
                  <a:pt x="52974" y="163643"/>
                  <a:pt x="47534" y="147812"/>
                  <a:pt x="44902" y="130936"/>
                </a:cubicBezTo>
                <a:cubicBezTo>
                  <a:pt x="44182" y="126287"/>
                  <a:pt x="43859" y="121564"/>
                  <a:pt x="43535" y="116562"/>
                </a:cubicBezTo>
                <a:lnTo>
                  <a:pt x="43432" y="115032"/>
                </a:lnTo>
                <a:cubicBezTo>
                  <a:pt x="42550" y="101849"/>
                  <a:pt x="43991" y="88063"/>
                  <a:pt x="47828" y="72895"/>
                </a:cubicBezTo>
                <a:cubicBezTo>
                  <a:pt x="50372" y="62875"/>
                  <a:pt x="53857" y="53577"/>
                  <a:pt x="58238" y="45176"/>
                </a:cubicBezTo>
                <a:cubicBezTo>
                  <a:pt x="68398" y="57123"/>
                  <a:pt x="77278" y="66656"/>
                  <a:pt x="85953" y="74969"/>
                </a:cubicBezTo>
                <a:cubicBezTo>
                  <a:pt x="103332" y="91609"/>
                  <a:pt x="121387" y="106484"/>
                  <a:pt x="139618" y="119166"/>
                </a:cubicBezTo>
                <a:cubicBezTo>
                  <a:pt x="158129" y="132040"/>
                  <a:pt x="177949" y="143604"/>
                  <a:pt x="198504" y="153535"/>
                </a:cubicBezTo>
                <a:cubicBezTo>
                  <a:pt x="218823" y="163348"/>
                  <a:pt x="240054" y="171558"/>
                  <a:pt x="261608" y="177929"/>
                </a:cubicBezTo>
                <a:cubicBezTo>
                  <a:pt x="280075" y="183387"/>
                  <a:pt x="298748" y="187610"/>
                  <a:pt x="317141" y="190479"/>
                </a:cubicBezTo>
                <a:cubicBezTo>
                  <a:pt x="329418" y="192391"/>
                  <a:pt x="339681" y="193583"/>
                  <a:pt x="349429" y="194201"/>
                </a:cubicBezTo>
                <a:cubicBezTo>
                  <a:pt x="350179" y="194245"/>
                  <a:pt x="350928" y="194333"/>
                  <a:pt x="351678" y="194407"/>
                </a:cubicBezTo>
                <a:cubicBezTo>
                  <a:pt x="353340" y="194584"/>
                  <a:pt x="355222" y="194790"/>
                  <a:pt x="357280" y="194731"/>
                </a:cubicBezTo>
                <a:cubicBezTo>
                  <a:pt x="360647" y="194642"/>
                  <a:pt x="363235" y="193465"/>
                  <a:pt x="364999" y="191229"/>
                </a:cubicBezTo>
                <a:cubicBezTo>
                  <a:pt x="366190" y="189714"/>
                  <a:pt x="367454" y="187095"/>
                  <a:pt x="366646" y="183196"/>
                </a:cubicBezTo>
                <a:cubicBezTo>
                  <a:pt x="364881" y="174721"/>
                  <a:pt x="363985" y="165688"/>
                  <a:pt x="363970" y="156345"/>
                </a:cubicBezTo>
                <a:cubicBezTo>
                  <a:pt x="363955" y="149563"/>
                  <a:pt x="364249" y="144045"/>
                  <a:pt x="364867" y="139014"/>
                </a:cubicBezTo>
                <a:cubicBezTo>
                  <a:pt x="366984" y="121756"/>
                  <a:pt x="371939" y="105439"/>
                  <a:pt x="379584" y="90535"/>
                </a:cubicBezTo>
                <a:cubicBezTo>
                  <a:pt x="387774" y="74587"/>
                  <a:pt x="399080" y="60256"/>
                  <a:pt x="413210" y="47971"/>
                </a:cubicBezTo>
                <a:cubicBezTo>
                  <a:pt x="429795" y="33538"/>
                  <a:pt x="449261" y="23372"/>
                  <a:pt x="471080" y="17722"/>
                </a:cubicBezTo>
                <a:cubicBezTo>
                  <a:pt x="477638" y="16030"/>
                  <a:pt x="484328" y="15118"/>
                  <a:pt x="490959" y="15015"/>
                </a:cubicBezTo>
                <a:cubicBezTo>
                  <a:pt x="492105" y="15000"/>
                  <a:pt x="493252" y="14927"/>
                  <a:pt x="494384" y="14838"/>
                </a:cubicBezTo>
                <a:cubicBezTo>
                  <a:pt x="495752" y="14750"/>
                  <a:pt x="497046" y="14647"/>
                  <a:pt x="498134" y="14721"/>
                </a:cubicBezTo>
                <a:cubicBezTo>
                  <a:pt x="498281" y="14735"/>
                  <a:pt x="498442" y="14735"/>
                  <a:pt x="498589" y="14735"/>
                </a:cubicBezTo>
                <a:lnTo>
                  <a:pt x="512954" y="14735"/>
                </a:lnTo>
                <a:cubicBezTo>
                  <a:pt x="529686" y="14426"/>
                  <a:pt x="546109" y="17987"/>
                  <a:pt x="563238" y="25652"/>
                </a:cubicBezTo>
                <a:cubicBezTo>
                  <a:pt x="579764" y="33038"/>
                  <a:pt x="594085" y="42940"/>
                  <a:pt x="605803" y="55063"/>
                </a:cubicBezTo>
                <a:cubicBezTo>
                  <a:pt x="609523" y="58918"/>
                  <a:pt x="614051" y="60286"/>
                  <a:pt x="619285" y="59153"/>
                </a:cubicBezTo>
                <a:cubicBezTo>
                  <a:pt x="637693" y="55166"/>
                  <a:pt x="655896" y="49443"/>
                  <a:pt x="673377" y="42160"/>
                </a:cubicBezTo>
                <a:cubicBezTo>
                  <a:pt x="680861" y="39041"/>
                  <a:pt x="688345" y="35524"/>
                  <a:pt x="696005" y="31537"/>
                </a:cubicBezTo>
                <a:cubicBezTo>
                  <a:pt x="694255" y="35348"/>
                  <a:pt x="692359" y="38923"/>
                  <a:pt x="690580" y="42160"/>
                </a:cubicBezTo>
                <a:cubicBezTo>
                  <a:pt x="686095" y="50325"/>
                  <a:pt x="680670" y="58138"/>
                  <a:pt x="674451" y="65362"/>
                </a:cubicBezTo>
                <a:cubicBezTo>
                  <a:pt x="671084" y="69275"/>
                  <a:pt x="667878" y="72630"/>
                  <a:pt x="664629" y="75602"/>
                </a:cubicBezTo>
                <a:cubicBezTo>
                  <a:pt x="661409" y="78559"/>
                  <a:pt x="657881" y="81193"/>
                  <a:pt x="654146" y="83988"/>
                </a:cubicBezTo>
                <a:lnTo>
                  <a:pt x="653293" y="84621"/>
                </a:lnTo>
                <a:cubicBezTo>
                  <a:pt x="650117" y="86989"/>
                  <a:pt x="646368" y="89770"/>
                  <a:pt x="642619" y="92389"/>
                </a:cubicBezTo>
                <a:cubicBezTo>
                  <a:pt x="639767" y="94390"/>
                  <a:pt x="638693" y="98112"/>
                  <a:pt x="640061" y="101320"/>
                </a:cubicBezTo>
                <a:cubicBezTo>
                  <a:pt x="641428" y="104527"/>
                  <a:pt x="644854" y="106322"/>
                  <a:pt x="648265" y="105645"/>
                </a:cubicBezTo>
                <a:cubicBezTo>
                  <a:pt x="651514" y="104983"/>
                  <a:pt x="654881" y="104395"/>
                  <a:pt x="658130" y="103821"/>
                </a:cubicBezTo>
                <a:cubicBezTo>
                  <a:pt x="662468" y="103056"/>
                  <a:pt x="666952" y="102261"/>
                  <a:pt x="671407" y="101290"/>
                </a:cubicBezTo>
                <a:cubicBezTo>
                  <a:pt x="684772" y="98377"/>
                  <a:pt x="697814" y="94625"/>
                  <a:pt x="710340" y="90094"/>
                </a:cubicBezTo>
                <a:cubicBezTo>
                  <a:pt x="709870" y="90800"/>
                  <a:pt x="709341" y="91492"/>
                  <a:pt x="708811" y="9216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1" name="Google Shape;2211;p36"/>
          <p:cNvSpPr/>
          <p:nvPr/>
        </p:nvSpPr>
        <p:spPr>
          <a:xfrm>
            <a:off x="7483327" y="3995407"/>
            <a:ext cx="420599" cy="291436"/>
          </a:xfrm>
          <a:custGeom>
            <a:rect b="b" l="l" r="r" t="t"/>
            <a:pathLst>
              <a:path extrusionOk="0" h="582872" w="841197">
                <a:moveTo>
                  <a:pt x="841198" y="142485"/>
                </a:moveTo>
                <a:lnTo>
                  <a:pt x="841198" y="440388"/>
                </a:lnTo>
                <a:cubicBezTo>
                  <a:pt x="841198" y="519147"/>
                  <a:pt x="777527" y="582873"/>
                  <a:pt x="698836" y="582873"/>
                </a:cubicBezTo>
                <a:lnTo>
                  <a:pt x="142362" y="582873"/>
                </a:lnTo>
                <a:cubicBezTo>
                  <a:pt x="63671" y="582873"/>
                  <a:pt x="0" y="519147"/>
                  <a:pt x="0" y="440388"/>
                </a:cubicBezTo>
                <a:lnTo>
                  <a:pt x="0" y="142485"/>
                </a:lnTo>
                <a:cubicBezTo>
                  <a:pt x="0" y="63726"/>
                  <a:pt x="63671" y="0"/>
                  <a:pt x="142362" y="0"/>
                </a:cubicBezTo>
                <a:lnTo>
                  <a:pt x="698836" y="0"/>
                </a:lnTo>
                <a:cubicBezTo>
                  <a:pt x="777527" y="0"/>
                  <a:pt x="841198" y="63726"/>
                  <a:pt x="841198" y="1424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2" name="Google Shape;2212;p36"/>
          <p:cNvSpPr/>
          <p:nvPr/>
        </p:nvSpPr>
        <p:spPr>
          <a:xfrm>
            <a:off x="8173748" y="3941633"/>
            <a:ext cx="347879" cy="399016"/>
          </a:xfrm>
          <a:custGeom>
            <a:rect b="b" l="l" r="r" t="t"/>
            <a:pathLst>
              <a:path extrusionOk="0" h="798032" w="695758">
                <a:moveTo>
                  <a:pt x="695709" y="320009"/>
                </a:moveTo>
                <a:cubicBezTo>
                  <a:pt x="695726" y="325379"/>
                  <a:pt x="694190" y="328382"/>
                  <a:pt x="688080" y="328137"/>
                </a:cubicBezTo>
                <a:cubicBezTo>
                  <a:pt x="624366" y="325526"/>
                  <a:pt x="565455" y="308110"/>
                  <a:pt x="512605" y="271761"/>
                </a:cubicBezTo>
                <a:cubicBezTo>
                  <a:pt x="512589" y="271745"/>
                  <a:pt x="512573" y="271745"/>
                  <a:pt x="512556" y="271728"/>
                </a:cubicBezTo>
                <a:cubicBezTo>
                  <a:pt x="509060" y="269394"/>
                  <a:pt x="504372" y="272120"/>
                  <a:pt x="504404" y="276315"/>
                </a:cubicBezTo>
                <a:lnTo>
                  <a:pt x="504404" y="276396"/>
                </a:lnTo>
                <a:cubicBezTo>
                  <a:pt x="504470" y="292702"/>
                  <a:pt x="505074" y="309024"/>
                  <a:pt x="505090" y="325330"/>
                </a:cubicBezTo>
                <a:cubicBezTo>
                  <a:pt x="505188" y="391483"/>
                  <a:pt x="505107" y="457619"/>
                  <a:pt x="505139" y="523773"/>
                </a:cubicBezTo>
                <a:cubicBezTo>
                  <a:pt x="505156" y="555421"/>
                  <a:pt x="504372" y="587069"/>
                  <a:pt x="494537" y="617477"/>
                </a:cubicBezTo>
                <a:cubicBezTo>
                  <a:pt x="464885" y="709223"/>
                  <a:pt x="403181" y="767052"/>
                  <a:pt x="309358" y="789968"/>
                </a:cubicBezTo>
                <a:cubicBezTo>
                  <a:pt x="265493" y="800675"/>
                  <a:pt x="221449" y="801932"/>
                  <a:pt x="178418" y="786312"/>
                </a:cubicBezTo>
                <a:cubicBezTo>
                  <a:pt x="114573" y="763151"/>
                  <a:pt x="62671" y="725120"/>
                  <a:pt x="29801" y="663995"/>
                </a:cubicBezTo>
                <a:cubicBezTo>
                  <a:pt x="-36298" y="541106"/>
                  <a:pt x="11373" y="385901"/>
                  <a:pt x="135092" y="321315"/>
                </a:cubicBezTo>
                <a:cubicBezTo>
                  <a:pt x="180394" y="297664"/>
                  <a:pt x="228311" y="288703"/>
                  <a:pt x="279069" y="294024"/>
                </a:cubicBezTo>
                <a:cubicBezTo>
                  <a:pt x="284820" y="294628"/>
                  <a:pt x="287123" y="296946"/>
                  <a:pt x="287107" y="302887"/>
                </a:cubicBezTo>
                <a:cubicBezTo>
                  <a:pt x="286944" y="344443"/>
                  <a:pt x="287025" y="386015"/>
                  <a:pt x="286993" y="427571"/>
                </a:cubicBezTo>
                <a:cubicBezTo>
                  <a:pt x="286993" y="434459"/>
                  <a:pt x="286388" y="434834"/>
                  <a:pt x="279543" y="433153"/>
                </a:cubicBezTo>
                <a:cubicBezTo>
                  <a:pt x="212496" y="416684"/>
                  <a:pt x="145156" y="464409"/>
                  <a:pt x="138458" y="533141"/>
                </a:cubicBezTo>
                <a:cubicBezTo>
                  <a:pt x="132299" y="596389"/>
                  <a:pt x="177617" y="651982"/>
                  <a:pt x="242295" y="658576"/>
                </a:cubicBezTo>
                <a:cubicBezTo>
                  <a:pt x="300356" y="664501"/>
                  <a:pt x="354840" y="624512"/>
                  <a:pt x="365475" y="564365"/>
                </a:cubicBezTo>
                <a:cubicBezTo>
                  <a:pt x="366668" y="557657"/>
                  <a:pt x="367125" y="550834"/>
                  <a:pt x="367142" y="544012"/>
                </a:cubicBezTo>
                <a:cubicBezTo>
                  <a:pt x="367240" y="512494"/>
                  <a:pt x="367158" y="480976"/>
                  <a:pt x="367191" y="449458"/>
                </a:cubicBezTo>
                <a:cubicBezTo>
                  <a:pt x="367321" y="318197"/>
                  <a:pt x="367485" y="186952"/>
                  <a:pt x="367599" y="55691"/>
                </a:cubicBezTo>
                <a:cubicBezTo>
                  <a:pt x="367615" y="40642"/>
                  <a:pt x="367125" y="25593"/>
                  <a:pt x="367338" y="10544"/>
                </a:cubicBezTo>
                <a:cubicBezTo>
                  <a:pt x="367338" y="10511"/>
                  <a:pt x="367338" y="10479"/>
                  <a:pt x="367338" y="10446"/>
                </a:cubicBezTo>
                <a:cubicBezTo>
                  <a:pt x="367419" y="4652"/>
                  <a:pt x="372092" y="0"/>
                  <a:pt x="377891" y="0"/>
                </a:cubicBezTo>
                <a:cubicBezTo>
                  <a:pt x="416316" y="0"/>
                  <a:pt x="456635" y="0"/>
                  <a:pt x="494929" y="0"/>
                </a:cubicBezTo>
                <a:cubicBezTo>
                  <a:pt x="499699" y="0"/>
                  <a:pt x="504078" y="3232"/>
                  <a:pt x="504943" y="7916"/>
                </a:cubicBezTo>
                <a:cubicBezTo>
                  <a:pt x="504992" y="8210"/>
                  <a:pt x="505041" y="8520"/>
                  <a:pt x="505058" y="8814"/>
                </a:cubicBezTo>
                <a:cubicBezTo>
                  <a:pt x="510547" y="96234"/>
                  <a:pt x="569768" y="166664"/>
                  <a:pt x="654720" y="186071"/>
                </a:cubicBezTo>
                <a:cubicBezTo>
                  <a:pt x="665421" y="188519"/>
                  <a:pt x="676465" y="189661"/>
                  <a:pt x="687410" y="190706"/>
                </a:cubicBezTo>
                <a:cubicBezTo>
                  <a:pt x="693128" y="191261"/>
                  <a:pt x="695791" y="193007"/>
                  <a:pt x="695758" y="199112"/>
                </a:cubicBezTo>
                <a:cubicBezTo>
                  <a:pt x="695595" y="239427"/>
                  <a:pt x="695628" y="279726"/>
                  <a:pt x="695709" y="32000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3" name="Google Shape;2213;p36"/>
          <p:cNvSpPr/>
          <p:nvPr/>
        </p:nvSpPr>
        <p:spPr>
          <a:xfrm>
            <a:off x="7750324" y="730606"/>
            <a:ext cx="248026" cy="371627"/>
          </a:xfrm>
          <a:custGeom>
            <a:rect b="b" l="l" r="r" t="t"/>
            <a:pathLst>
              <a:path extrusionOk="0" h="743255" w="496053">
                <a:moveTo>
                  <a:pt x="249874" y="0"/>
                </a:moveTo>
                <a:lnTo>
                  <a:pt x="246180" y="0"/>
                </a:lnTo>
                <a:cubicBezTo>
                  <a:pt x="110436" y="0"/>
                  <a:pt x="0" y="110461"/>
                  <a:pt x="0" y="246218"/>
                </a:cubicBezTo>
                <a:cubicBezTo>
                  <a:pt x="0" y="307251"/>
                  <a:pt x="28108" y="360552"/>
                  <a:pt x="55278" y="412110"/>
                </a:cubicBezTo>
                <a:cubicBezTo>
                  <a:pt x="60804" y="422583"/>
                  <a:pt x="66509" y="433428"/>
                  <a:pt x="71827" y="444050"/>
                </a:cubicBezTo>
                <a:cubicBezTo>
                  <a:pt x="91355" y="483095"/>
                  <a:pt x="104955" y="523078"/>
                  <a:pt x="112179" y="562213"/>
                </a:cubicBezTo>
                <a:cubicBezTo>
                  <a:pt x="112164" y="562406"/>
                  <a:pt x="112119" y="562585"/>
                  <a:pt x="112119" y="562779"/>
                </a:cubicBezTo>
                <a:cubicBezTo>
                  <a:pt x="112119" y="563911"/>
                  <a:pt x="112387" y="564983"/>
                  <a:pt x="112849" y="565937"/>
                </a:cubicBezTo>
                <a:cubicBezTo>
                  <a:pt x="116409" y="586376"/>
                  <a:pt x="118241" y="606576"/>
                  <a:pt x="118241" y="626255"/>
                </a:cubicBezTo>
                <a:cubicBezTo>
                  <a:pt x="118241" y="645606"/>
                  <a:pt x="116141" y="656332"/>
                  <a:pt x="116126" y="656436"/>
                </a:cubicBezTo>
                <a:cubicBezTo>
                  <a:pt x="115679" y="658626"/>
                  <a:pt x="116290" y="660890"/>
                  <a:pt x="117705" y="662618"/>
                </a:cubicBezTo>
                <a:cubicBezTo>
                  <a:pt x="119120" y="664361"/>
                  <a:pt x="121295" y="665359"/>
                  <a:pt x="123529" y="665359"/>
                </a:cubicBezTo>
                <a:lnTo>
                  <a:pt x="154929" y="665359"/>
                </a:lnTo>
                <a:lnTo>
                  <a:pt x="154929" y="723502"/>
                </a:lnTo>
                <a:cubicBezTo>
                  <a:pt x="154929" y="734392"/>
                  <a:pt x="163792" y="743256"/>
                  <a:pt x="174696" y="743256"/>
                </a:cubicBezTo>
                <a:lnTo>
                  <a:pt x="317679" y="743256"/>
                </a:lnTo>
                <a:cubicBezTo>
                  <a:pt x="328582" y="743256"/>
                  <a:pt x="337445" y="734392"/>
                  <a:pt x="337445" y="723502"/>
                </a:cubicBezTo>
                <a:lnTo>
                  <a:pt x="337445" y="665359"/>
                </a:lnTo>
                <a:lnTo>
                  <a:pt x="372629" y="665359"/>
                </a:lnTo>
                <a:cubicBezTo>
                  <a:pt x="374863" y="665359"/>
                  <a:pt x="376963" y="664346"/>
                  <a:pt x="378378" y="662633"/>
                </a:cubicBezTo>
                <a:cubicBezTo>
                  <a:pt x="379794" y="660905"/>
                  <a:pt x="380360" y="658626"/>
                  <a:pt x="379928" y="656436"/>
                </a:cubicBezTo>
                <a:cubicBezTo>
                  <a:pt x="379913" y="656332"/>
                  <a:pt x="377812" y="645606"/>
                  <a:pt x="377812" y="626255"/>
                </a:cubicBezTo>
                <a:cubicBezTo>
                  <a:pt x="377812" y="567754"/>
                  <a:pt x="393870" y="504740"/>
                  <a:pt x="424227" y="444050"/>
                </a:cubicBezTo>
                <a:cubicBezTo>
                  <a:pt x="429545" y="433428"/>
                  <a:pt x="435250" y="422583"/>
                  <a:pt x="440776" y="412110"/>
                </a:cubicBezTo>
                <a:cubicBezTo>
                  <a:pt x="467946" y="360552"/>
                  <a:pt x="496054" y="307251"/>
                  <a:pt x="496054" y="246218"/>
                </a:cubicBezTo>
                <a:cubicBezTo>
                  <a:pt x="496054" y="110461"/>
                  <a:pt x="385618" y="0"/>
                  <a:pt x="249874" y="0"/>
                </a:cubicBezTo>
                <a:close/>
                <a:moveTo>
                  <a:pt x="322550" y="723502"/>
                </a:moveTo>
                <a:cubicBezTo>
                  <a:pt x="322550" y="726184"/>
                  <a:pt x="320360" y="728359"/>
                  <a:pt x="317679" y="728359"/>
                </a:cubicBezTo>
                <a:lnTo>
                  <a:pt x="174696" y="728359"/>
                </a:lnTo>
                <a:cubicBezTo>
                  <a:pt x="172015" y="728359"/>
                  <a:pt x="169825" y="726184"/>
                  <a:pt x="169825" y="723502"/>
                </a:cubicBezTo>
                <a:lnTo>
                  <a:pt x="169825" y="665359"/>
                </a:lnTo>
                <a:lnTo>
                  <a:pt x="322550" y="665359"/>
                </a:lnTo>
                <a:lnTo>
                  <a:pt x="322550" y="723502"/>
                </a:lnTo>
                <a:close/>
                <a:moveTo>
                  <a:pt x="330057" y="650462"/>
                </a:moveTo>
                <a:cubicBezTo>
                  <a:pt x="330042" y="650462"/>
                  <a:pt x="330012" y="650462"/>
                  <a:pt x="329997" y="650462"/>
                </a:cubicBezTo>
                <a:lnTo>
                  <a:pt x="162377" y="650462"/>
                </a:lnTo>
                <a:cubicBezTo>
                  <a:pt x="162362" y="650462"/>
                  <a:pt x="162332" y="650462"/>
                  <a:pt x="162318" y="650462"/>
                </a:cubicBezTo>
                <a:lnTo>
                  <a:pt x="131975" y="650462"/>
                </a:lnTo>
                <a:cubicBezTo>
                  <a:pt x="132556" y="644861"/>
                  <a:pt x="133137" y="636727"/>
                  <a:pt x="133137" y="626255"/>
                </a:cubicBezTo>
                <a:cubicBezTo>
                  <a:pt x="133137" y="622858"/>
                  <a:pt x="133077" y="619447"/>
                  <a:pt x="132973" y="616035"/>
                </a:cubicBezTo>
                <a:lnTo>
                  <a:pt x="363081" y="616035"/>
                </a:lnTo>
                <a:cubicBezTo>
                  <a:pt x="362976" y="619447"/>
                  <a:pt x="362917" y="622858"/>
                  <a:pt x="362917" y="626255"/>
                </a:cubicBezTo>
                <a:cubicBezTo>
                  <a:pt x="362917" y="636727"/>
                  <a:pt x="363498" y="644861"/>
                  <a:pt x="364079" y="650462"/>
                </a:cubicBezTo>
                <a:lnTo>
                  <a:pt x="330057" y="650462"/>
                </a:lnTo>
                <a:close/>
                <a:moveTo>
                  <a:pt x="363855" y="601138"/>
                </a:moveTo>
                <a:lnTo>
                  <a:pt x="132199" y="601138"/>
                </a:lnTo>
                <a:cubicBezTo>
                  <a:pt x="131469" y="590919"/>
                  <a:pt x="130277" y="580610"/>
                  <a:pt x="128653" y="570227"/>
                </a:cubicBezTo>
                <a:lnTo>
                  <a:pt x="367400" y="570227"/>
                </a:lnTo>
                <a:cubicBezTo>
                  <a:pt x="365777" y="580610"/>
                  <a:pt x="364585" y="590919"/>
                  <a:pt x="363855" y="601138"/>
                </a:cubicBezTo>
                <a:close/>
                <a:moveTo>
                  <a:pt x="427608" y="405168"/>
                </a:moveTo>
                <a:cubicBezTo>
                  <a:pt x="422037" y="415716"/>
                  <a:pt x="416288" y="426620"/>
                  <a:pt x="410910" y="437391"/>
                </a:cubicBezTo>
                <a:cubicBezTo>
                  <a:pt x="391427" y="476316"/>
                  <a:pt x="377663" y="516226"/>
                  <a:pt x="370007" y="555434"/>
                </a:cubicBezTo>
                <a:cubicBezTo>
                  <a:pt x="369650" y="555390"/>
                  <a:pt x="369307" y="555330"/>
                  <a:pt x="368935" y="555330"/>
                </a:cubicBezTo>
                <a:lnTo>
                  <a:pt x="255475" y="555330"/>
                </a:lnTo>
                <a:lnTo>
                  <a:pt x="255475" y="306089"/>
                </a:lnTo>
                <a:lnTo>
                  <a:pt x="323265" y="246203"/>
                </a:lnTo>
                <a:cubicBezTo>
                  <a:pt x="326348" y="243476"/>
                  <a:pt x="326646" y="238769"/>
                  <a:pt x="323920" y="235685"/>
                </a:cubicBezTo>
                <a:cubicBezTo>
                  <a:pt x="321194" y="232602"/>
                  <a:pt x="316487" y="232319"/>
                  <a:pt x="313404" y="235030"/>
                </a:cubicBezTo>
                <a:lnTo>
                  <a:pt x="246180" y="294424"/>
                </a:lnTo>
                <a:lnTo>
                  <a:pt x="178971" y="235030"/>
                </a:lnTo>
                <a:cubicBezTo>
                  <a:pt x="175887" y="232319"/>
                  <a:pt x="171180" y="232602"/>
                  <a:pt x="168455" y="235685"/>
                </a:cubicBezTo>
                <a:cubicBezTo>
                  <a:pt x="165729" y="238769"/>
                  <a:pt x="166027" y="243476"/>
                  <a:pt x="169110" y="246203"/>
                </a:cubicBezTo>
                <a:lnTo>
                  <a:pt x="240579" y="309351"/>
                </a:lnTo>
                <a:lnTo>
                  <a:pt x="240579" y="555330"/>
                </a:lnTo>
                <a:lnTo>
                  <a:pt x="126032" y="555330"/>
                </a:lnTo>
                <a:cubicBezTo>
                  <a:pt x="118375" y="516151"/>
                  <a:pt x="104597" y="476287"/>
                  <a:pt x="85143" y="437391"/>
                </a:cubicBezTo>
                <a:cubicBezTo>
                  <a:pt x="79766" y="426620"/>
                  <a:pt x="74016" y="415716"/>
                  <a:pt x="68445" y="405168"/>
                </a:cubicBezTo>
                <a:cubicBezTo>
                  <a:pt x="42125" y="355204"/>
                  <a:pt x="14896" y="303556"/>
                  <a:pt x="14896" y="246218"/>
                </a:cubicBezTo>
                <a:cubicBezTo>
                  <a:pt x="14896" y="118669"/>
                  <a:pt x="118658" y="14897"/>
                  <a:pt x="246180" y="14897"/>
                </a:cubicBezTo>
                <a:lnTo>
                  <a:pt x="249874" y="14897"/>
                </a:lnTo>
                <a:cubicBezTo>
                  <a:pt x="377395" y="14897"/>
                  <a:pt x="481158" y="118669"/>
                  <a:pt x="481158" y="246218"/>
                </a:cubicBezTo>
                <a:cubicBezTo>
                  <a:pt x="481158" y="303556"/>
                  <a:pt x="453929" y="355204"/>
                  <a:pt x="427608" y="40516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4" name="Google Shape;2214;p36"/>
          <p:cNvSpPr/>
          <p:nvPr/>
        </p:nvSpPr>
        <p:spPr>
          <a:xfrm>
            <a:off x="5768204" y="1485795"/>
            <a:ext cx="324131" cy="399044"/>
          </a:xfrm>
          <a:custGeom>
            <a:rect b="b" l="l" r="r" t="t"/>
            <a:pathLst>
              <a:path extrusionOk="0" h="798088" w="648262">
                <a:moveTo>
                  <a:pt x="648262" y="652721"/>
                </a:moveTo>
                <a:lnTo>
                  <a:pt x="648262" y="681742"/>
                </a:lnTo>
                <a:cubicBezTo>
                  <a:pt x="648262" y="688231"/>
                  <a:pt x="644618" y="692757"/>
                  <a:pt x="641340" y="692757"/>
                </a:cubicBezTo>
                <a:lnTo>
                  <a:pt x="467851" y="692757"/>
                </a:lnTo>
                <a:cubicBezTo>
                  <a:pt x="473259" y="679395"/>
                  <a:pt x="478234" y="666050"/>
                  <a:pt x="482777" y="652721"/>
                </a:cubicBezTo>
                <a:lnTo>
                  <a:pt x="648262" y="652721"/>
                </a:lnTo>
                <a:close/>
                <a:moveTo>
                  <a:pt x="488252" y="636081"/>
                </a:moveTo>
                <a:lnTo>
                  <a:pt x="647180" y="636081"/>
                </a:lnTo>
                <a:cubicBezTo>
                  <a:pt x="646415" y="633219"/>
                  <a:pt x="645267" y="630524"/>
                  <a:pt x="643753" y="628194"/>
                </a:cubicBezTo>
                <a:lnTo>
                  <a:pt x="518753" y="435286"/>
                </a:lnTo>
                <a:cubicBezTo>
                  <a:pt x="518819" y="438814"/>
                  <a:pt x="518853" y="442325"/>
                  <a:pt x="518853" y="445836"/>
                </a:cubicBezTo>
                <a:cubicBezTo>
                  <a:pt x="518853" y="507970"/>
                  <a:pt x="508569" y="571635"/>
                  <a:pt x="488252" y="636081"/>
                </a:cubicBezTo>
                <a:close/>
                <a:moveTo>
                  <a:pt x="502213" y="445836"/>
                </a:moveTo>
                <a:cubicBezTo>
                  <a:pt x="502213" y="539553"/>
                  <a:pt x="478151" y="637030"/>
                  <a:pt x="430727" y="735572"/>
                </a:cubicBezTo>
                <a:cubicBezTo>
                  <a:pt x="429962" y="737153"/>
                  <a:pt x="428863" y="738584"/>
                  <a:pt x="427416" y="739815"/>
                </a:cubicBezTo>
                <a:cubicBezTo>
                  <a:pt x="424287" y="742528"/>
                  <a:pt x="419878" y="744092"/>
                  <a:pt x="415318" y="744092"/>
                </a:cubicBezTo>
                <a:lnTo>
                  <a:pt x="409028" y="744092"/>
                </a:lnTo>
                <a:lnTo>
                  <a:pt x="239234" y="744092"/>
                </a:lnTo>
                <a:lnTo>
                  <a:pt x="232944" y="744092"/>
                </a:lnTo>
                <a:cubicBezTo>
                  <a:pt x="226171" y="744092"/>
                  <a:pt x="219981" y="740664"/>
                  <a:pt x="217518" y="735572"/>
                </a:cubicBezTo>
                <a:cubicBezTo>
                  <a:pt x="211461" y="722992"/>
                  <a:pt x="205804" y="710412"/>
                  <a:pt x="200512" y="697866"/>
                </a:cubicBezTo>
                <a:cubicBezTo>
                  <a:pt x="200496" y="697849"/>
                  <a:pt x="200496" y="697833"/>
                  <a:pt x="200479" y="697816"/>
                </a:cubicBezTo>
                <a:cubicBezTo>
                  <a:pt x="164354" y="612153"/>
                  <a:pt x="146049" y="527555"/>
                  <a:pt x="146049" y="445836"/>
                </a:cubicBezTo>
                <a:cubicBezTo>
                  <a:pt x="146049" y="390342"/>
                  <a:pt x="154686" y="332701"/>
                  <a:pt x="171725" y="274477"/>
                </a:cubicBezTo>
                <a:cubicBezTo>
                  <a:pt x="185320" y="228018"/>
                  <a:pt x="204273" y="181077"/>
                  <a:pt x="228068" y="134934"/>
                </a:cubicBezTo>
                <a:cubicBezTo>
                  <a:pt x="268470" y="56626"/>
                  <a:pt x="308706" y="7954"/>
                  <a:pt x="310386" y="5924"/>
                </a:cubicBezTo>
                <a:cubicBezTo>
                  <a:pt x="313498" y="2213"/>
                  <a:pt x="318623" y="0"/>
                  <a:pt x="324131" y="0"/>
                </a:cubicBezTo>
                <a:cubicBezTo>
                  <a:pt x="329639" y="0"/>
                  <a:pt x="334764" y="2213"/>
                  <a:pt x="337859" y="5940"/>
                </a:cubicBezTo>
                <a:cubicBezTo>
                  <a:pt x="338275" y="6423"/>
                  <a:pt x="379343" y="55761"/>
                  <a:pt x="420194" y="134934"/>
                </a:cubicBezTo>
                <a:cubicBezTo>
                  <a:pt x="443989" y="181077"/>
                  <a:pt x="462942" y="228035"/>
                  <a:pt x="476537" y="274477"/>
                </a:cubicBezTo>
                <a:cubicBezTo>
                  <a:pt x="493576" y="332701"/>
                  <a:pt x="502213" y="390342"/>
                  <a:pt x="502213" y="445836"/>
                </a:cubicBezTo>
                <a:close/>
                <a:moveTo>
                  <a:pt x="398795" y="559171"/>
                </a:moveTo>
                <a:cubicBezTo>
                  <a:pt x="398795" y="518004"/>
                  <a:pt x="365298" y="484524"/>
                  <a:pt x="324131" y="484524"/>
                </a:cubicBezTo>
                <a:cubicBezTo>
                  <a:pt x="282964" y="484524"/>
                  <a:pt x="249467" y="518004"/>
                  <a:pt x="249467" y="559171"/>
                </a:cubicBezTo>
                <a:cubicBezTo>
                  <a:pt x="249467" y="600339"/>
                  <a:pt x="282964" y="633835"/>
                  <a:pt x="324131" y="633835"/>
                </a:cubicBezTo>
                <a:cubicBezTo>
                  <a:pt x="365298" y="633835"/>
                  <a:pt x="398795" y="600339"/>
                  <a:pt x="398795" y="559171"/>
                </a:cubicBezTo>
                <a:close/>
                <a:moveTo>
                  <a:pt x="438764" y="336062"/>
                </a:moveTo>
                <a:cubicBezTo>
                  <a:pt x="438764" y="272863"/>
                  <a:pt x="387330" y="221445"/>
                  <a:pt x="324131" y="221445"/>
                </a:cubicBezTo>
                <a:cubicBezTo>
                  <a:pt x="260932" y="221445"/>
                  <a:pt x="209498" y="272863"/>
                  <a:pt x="209498" y="336062"/>
                </a:cubicBezTo>
                <a:cubicBezTo>
                  <a:pt x="209498" y="399277"/>
                  <a:pt x="260932" y="450695"/>
                  <a:pt x="324131" y="450695"/>
                </a:cubicBezTo>
                <a:cubicBezTo>
                  <a:pt x="387330" y="450695"/>
                  <a:pt x="438764" y="399277"/>
                  <a:pt x="438764" y="336062"/>
                </a:cubicBezTo>
                <a:close/>
                <a:moveTo>
                  <a:pt x="247554" y="797689"/>
                </a:moveTo>
                <a:cubicBezTo>
                  <a:pt x="247554" y="797906"/>
                  <a:pt x="247737" y="798089"/>
                  <a:pt x="247953" y="798089"/>
                </a:cubicBezTo>
                <a:lnTo>
                  <a:pt x="400309" y="798089"/>
                </a:lnTo>
                <a:cubicBezTo>
                  <a:pt x="400525" y="798089"/>
                  <a:pt x="400708" y="797906"/>
                  <a:pt x="400708" y="797689"/>
                </a:cubicBezTo>
                <a:lnTo>
                  <a:pt x="400708" y="760732"/>
                </a:lnTo>
                <a:lnTo>
                  <a:pt x="247554" y="760732"/>
                </a:lnTo>
                <a:lnTo>
                  <a:pt x="247554" y="797689"/>
                </a:lnTo>
                <a:close/>
                <a:moveTo>
                  <a:pt x="324131" y="238085"/>
                </a:moveTo>
                <a:cubicBezTo>
                  <a:pt x="270101" y="238085"/>
                  <a:pt x="226138" y="282032"/>
                  <a:pt x="226138" y="336062"/>
                </a:cubicBezTo>
                <a:cubicBezTo>
                  <a:pt x="226138" y="390092"/>
                  <a:pt x="270101" y="434055"/>
                  <a:pt x="324131" y="434055"/>
                </a:cubicBezTo>
                <a:cubicBezTo>
                  <a:pt x="378161" y="434055"/>
                  <a:pt x="422124" y="390092"/>
                  <a:pt x="422124" y="336062"/>
                </a:cubicBezTo>
                <a:cubicBezTo>
                  <a:pt x="422124" y="282032"/>
                  <a:pt x="378161" y="238085"/>
                  <a:pt x="324131" y="238085"/>
                </a:cubicBezTo>
                <a:close/>
                <a:moveTo>
                  <a:pt x="324131" y="501164"/>
                </a:moveTo>
                <a:cubicBezTo>
                  <a:pt x="292132" y="501164"/>
                  <a:pt x="266107" y="527189"/>
                  <a:pt x="266107" y="559171"/>
                </a:cubicBezTo>
                <a:cubicBezTo>
                  <a:pt x="266107" y="591170"/>
                  <a:pt x="292132" y="617195"/>
                  <a:pt x="324131" y="617195"/>
                </a:cubicBezTo>
                <a:cubicBezTo>
                  <a:pt x="356130" y="617195"/>
                  <a:pt x="382155" y="591170"/>
                  <a:pt x="382155" y="559171"/>
                </a:cubicBezTo>
                <a:cubicBezTo>
                  <a:pt x="382155" y="527189"/>
                  <a:pt x="356130" y="501164"/>
                  <a:pt x="324131" y="501164"/>
                </a:cubicBezTo>
                <a:close/>
                <a:moveTo>
                  <a:pt x="0" y="652721"/>
                </a:moveTo>
                <a:lnTo>
                  <a:pt x="0" y="681742"/>
                </a:lnTo>
                <a:cubicBezTo>
                  <a:pt x="0" y="688231"/>
                  <a:pt x="3644" y="692757"/>
                  <a:pt x="6922" y="692757"/>
                </a:cubicBezTo>
                <a:lnTo>
                  <a:pt x="180395" y="692757"/>
                </a:lnTo>
                <a:cubicBezTo>
                  <a:pt x="175003" y="679395"/>
                  <a:pt x="170028" y="666050"/>
                  <a:pt x="165485" y="652721"/>
                </a:cubicBezTo>
                <a:lnTo>
                  <a:pt x="0" y="652721"/>
                </a:lnTo>
                <a:close/>
                <a:moveTo>
                  <a:pt x="129409" y="445836"/>
                </a:moveTo>
                <a:cubicBezTo>
                  <a:pt x="129409" y="442325"/>
                  <a:pt x="129443" y="438814"/>
                  <a:pt x="129509" y="435286"/>
                </a:cubicBezTo>
                <a:lnTo>
                  <a:pt x="4526" y="628194"/>
                </a:lnTo>
                <a:cubicBezTo>
                  <a:pt x="3012" y="630524"/>
                  <a:pt x="1847" y="633219"/>
                  <a:pt x="1082" y="636081"/>
                </a:cubicBezTo>
                <a:lnTo>
                  <a:pt x="160010" y="636081"/>
                </a:lnTo>
                <a:cubicBezTo>
                  <a:pt x="139676" y="571635"/>
                  <a:pt x="129409" y="507970"/>
                  <a:pt x="129409" y="44583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5" name="Google Shape;2215;p36"/>
          <p:cNvSpPr/>
          <p:nvPr/>
        </p:nvSpPr>
        <p:spPr>
          <a:xfrm>
            <a:off x="8124314" y="1535252"/>
            <a:ext cx="505251" cy="300587"/>
          </a:xfrm>
          <a:custGeom>
            <a:rect b="b" l="l" r="r" t="t"/>
            <a:pathLst>
              <a:path extrusionOk="0" h="601173" w="1010503">
                <a:moveTo>
                  <a:pt x="1001537" y="274184"/>
                </a:moveTo>
                <a:lnTo>
                  <a:pt x="1001334" y="273921"/>
                </a:lnTo>
                <a:cubicBezTo>
                  <a:pt x="959125" y="223786"/>
                  <a:pt x="911103" y="177961"/>
                  <a:pt x="858645" y="137820"/>
                </a:cubicBezTo>
                <a:cubicBezTo>
                  <a:pt x="742813" y="47869"/>
                  <a:pt x="620945" y="223"/>
                  <a:pt x="506146" y="0"/>
                </a:cubicBezTo>
                <a:lnTo>
                  <a:pt x="505396" y="0"/>
                </a:lnTo>
                <a:cubicBezTo>
                  <a:pt x="232009" y="0"/>
                  <a:pt x="18289" y="262935"/>
                  <a:pt x="9398" y="274042"/>
                </a:cubicBezTo>
                <a:cubicBezTo>
                  <a:pt x="-3139" y="289358"/>
                  <a:pt x="-3160" y="311674"/>
                  <a:pt x="9499" y="327252"/>
                </a:cubicBezTo>
                <a:cubicBezTo>
                  <a:pt x="51688" y="377286"/>
                  <a:pt x="99710" y="423091"/>
                  <a:pt x="152168" y="463353"/>
                </a:cubicBezTo>
                <a:cubicBezTo>
                  <a:pt x="268000" y="553304"/>
                  <a:pt x="389888" y="600951"/>
                  <a:pt x="504667" y="601173"/>
                </a:cubicBezTo>
                <a:lnTo>
                  <a:pt x="505417" y="601173"/>
                </a:lnTo>
                <a:cubicBezTo>
                  <a:pt x="568163" y="601173"/>
                  <a:pt x="632875" y="587193"/>
                  <a:pt x="697748" y="559597"/>
                </a:cubicBezTo>
                <a:cubicBezTo>
                  <a:pt x="749780" y="537483"/>
                  <a:pt x="802056" y="506589"/>
                  <a:pt x="853136" y="467784"/>
                </a:cubicBezTo>
                <a:cubicBezTo>
                  <a:pt x="943631" y="399056"/>
                  <a:pt x="997810" y="330732"/>
                  <a:pt x="1001577" y="325877"/>
                </a:cubicBezTo>
                <a:lnTo>
                  <a:pt x="1001577" y="325877"/>
                </a:lnTo>
                <a:cubicBezTo>
                  <a:pt x="1013486" y="310601"/>
                  <a:pt x="1013486" y="289338"/>
                  <a:pt x="1001537" y="274184"/>
                </a:cubicBezTo>
                <a:close/>
                <a:moveTo>
                  <a:pt x="985597" y="313454"/>
                </a:moveTo>
                <a:lnTo>
                  <a:pt x="985394" y="313717"/>
                </a:lnTo>
                <a:cubicBezTo>
                  <a:pt x="983450" y="316388"/>
                  <a:pt x="774085" y="580941"/>
                  <a:pt x="505417" y="580941"/>
                </a:cubicBezTo>
                <a:lnTo>
                  <a:pt x="504687" y="580941"/>
                </a:lnTo>
                <a:cubicBezTo>
                  <a:pt x="394445" y="580739"/>
                  <a:pt x="276851" y="534549"/>
                  <a:pt x="164563" y="447349"/>
                </a:cubicBezTo>
                <a:cubicBezTo>
                  <a:pt x="113219" y="407938"/>
                  <a:pt x="66251" y="363144"/>
                  <a:pt x="25115" y="314365"/>
                </a:cubicBezTo>
                <a:cubicBezTo>
                  <a:pt x="18613" y="306353"/>
                  <a:pt x="18593" y="294780"/>
                  <a:pt x="25155" y="286768"/>
                </a:cubicBezTo>
                <a:cubicBezTo>
                  <a:pt x="27464" y="283895"/>
                  <a:pt x="82515" y="215633"/>
                  <a:pt x="169951" y="149373"/>
                </a:cubicBezTo>
                <a:cubicBezTo>
                  <a:pt x="219755" y="111620"/>
                  <a:pt x="270593" y="81616"/>
                  <a:pt x="321025" y="60190"/>
                </a:cubicBezTo>
                <a:cubicBezTo>
                  <a:pt x="383387" y="33666"/>
                  <a:pt x="445424" y="20232"/>
                  <a:pt x="505417" y="20232"/>
                </a:cubicBezTo>
                <a:lnTo>
                  <a:pt x="506146" y="20232"/>
                </a:lnTo>
                <a:cubicBezTo>
                  <a:pt x="616388" y="20434"/>
                  <a:pt x="733982" y="66624"/>
                  <a:pt x="846290" y="153844"/>
                </a:cubicBezTo>
                <a:cubicBezTo>
                  <a:pt x="897593" y="193114"/>
                  <a:pt x="944501" y="237847"/>
                  <a:pt x="985738" y="286829"/>
                </a:cubicBezTo>
                <a:cubicBezTo>
                  <a:pt x="991794" y="294638"/>
                  <a:pt x="991754" y="305564"/>
                  <a:pt x="985597" y="313454"/>
                </a:cubicBezTo>
                <a:close/>
                <a:moveTo>
                  <a:pt x="505214" y="65410"/>
                </a:moveTo>
                <a:cubicBezTo>
                  <a:pt x="375386" y="65410"/>
                  <a:pt x="269782" y="170920"/>
                  <a:pt x="269782" y="300587"/>
                </a:cubicBezTo>
                <a:cubicBezTo>
                  <a:pt x="269782" y="430274"/>
                  <a:pt x="375407" y="535763"/>
                  <a:pt x="505214" y="535763"/>
                </a:cubicBezTo>
                <a:cubicBezTo>
                  <a:pt x="635042" y="535763"/>
                  <a:pt x="740646" y="430253"/>
                  <a:pt x="740646" y="300587"/>
                </a:cubicBezTo>
                <a:cubicBezTo>
                  <a:pt x="740646" y="170900"/>
                  <a:pt x="635021" y="65410"/>
                  <a:pt x="505214" y="65410"/>
                </a:cubicBezTo>
                <a:close/>
                <a:moveTo>
                  <a:pt x="505214" y="515531"/>
                </a:moveTo>
                <a:cubicBezTo>
                  <a:pt x="386567" y="515531"/>
                  <a:pt x="290036" y="419106"/>
                  <a:pt x="290036" y="300587"/>
                </a:cubicBezTo>
                <a:cubicBezTo>
                  <a:pt x="290036" y="182068"/>
                  <a:pt x="386567" y="85642"/>
                  <a:pt x="505214" y="85642"/>
                </a:cubicBezTo>
                <a:cubicBezTo>
                  <a:pt x="623862" y="85642"/>
                  <a:pt x="720392" y="182068"/>
                  <a:pt x="720392" y="300587"/>
                </a:cubicBezTo>
                <a:cubicBezTo>
                  <a:pt x="720392" y="419106"/>
                  <a:pt x="623862" y="515531"/>
                  <a:pt x="505214" y="515531"/>
                </a:cubicBezTo>
                <a:close/>
                <a:moveTo>
                  <a:pt x="505214" y="163636"/>
                </a:moveTo>
                <a:cubicBezTo>
                  <a:pt x="429626" y="163636"/>
                  <a:pt x="368135" y="225061"/>
                  <a:pt x="368135" y="300566"/>
                </a:cubicBezTo>
                <a:cubicBezTo>
                  <a:pt x="368135" y="376072"/>
                  <a:pt x="429626" y="437497"/>
                  <a:pt x="505214" y="437497"/>
                </a:cubicBezTo>
                <a:cubicBezTo>
                  <a:pt x="580802" y="437497"/>
                  <a:pt x="642293" y="376072"/>
                  <a:pt x="642293" y="300566"/>
                </a:cubicBezTo>
                <a:cubicBezTo>
                  <a:pt x="642293" y="225081"/>
                  <a:pt x="580802" y="163636"/>
                  <a:pt x="505214" y="163636"/>
                </a:cubicBezTo>
                <a:close/>
                <a:moveTo>
                  <a:pt x="505214" y="417285"/>
                </a:moveTo>
                <a:cubicBezTo>
                  <a:pt x="440786" y="417285"/>
                  <a:pt x="388389" y="364924"/>
                  <a:pt x="388389" y="300587"/>
                </a:cubicBezTo>
                <a:cubicBezTo>
                  <a:pt x="388389" y="236249"/>
                  <a:pt x="440807" y="183889"/>
                  <a:pt x="505214" y="183889"/>
                </a:cubicBezTo>
                <a:cubicBezTo>
                  <a:pt x="569622" y="183889"/>
                  <a:pt x="622039" y="236249"/>
                  <a:pt x="622039" y="300587"/>
                </a:cubicBezTo>
                <a:cubicBezTo>
                  <a:pt x="622039" y="364924"/>
                  <a:pt x="569642" y="417285"/>
                  <a:pt x="505214" y="41728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6" name="Google Shape;2216;p36"/>
          <p:cNvSpPr/>
          <p:nvPr/>
        </p:nvSpPr>
        <p:spPr>
          <a:xfrm>
            <a:off x="4704976" y="2299153"/>
            <a:ext cx="416344" cy="416327"/>
          </a:xfrm>
          <a:custGeom>
            <a:rect b="b" l="l" r="r" t="t"/>
            <a:pathLst>
              <a:path extrusionOk="0" h="832654" w="832689">
                <a:moveTo>
                  <a:pt x="819095" y="106217"/>
                </a:moveTo>
                <a:lnTo>
                  <a:pt x="726443" y="13566"/>
                </a:lnTo>
                <a:cubicBezTo>
                  <a:pt x="708372" y="-4522"/>
                  <a:pt x="678919" y="-4522"/>
                  <a:pt x="660832" y="13566"/>
                </a:cubicBezTo>
                <a:lnTo>
                  <a:pt x="594954" y="79460"/>
                </a:lnTo>
                <a:lnTo>
                  <a:pt x="567065" y="107332"/>
                </a:lnTo>
                <a:lnTo>
                  <a:pt x="53038" y="621359"/>
                </a:lnTo>
                <a:cubicBezTo>
                  <a:pt x="52922" y="621476"/>
                  <a:pt x="52789" y="621592"/>
                  <a:pt x="52672" y="621725"/>
                </a:cubicBezTo>
                <a:cubicBezTo>
                  <a:pt x="52323" y="622058"/>
                  <a:pt x="51990" y="622457"/>
                  <a:pt x="51707" y="622873"/>
                </a:cubicBezTo>
                <a:cubicBezTo>
                  <a:pt x="51674" y="622940"/>
                  <a:pt x="51624" y="623007"/>
                  <a:pt x="51574" y="623073"/>
                </a:cubicBezTo>
                <a:cubicBezTo>
                  <a:pt x="51441" y="623289"/>
                  <a:pt x="51308" y="623506"/>
                  <a:pt x="51191" y="623739"/>
                </a:cubicBezTo>
                <a:cubicBezTo>
                  <a:pt x="51091" y="623922"/>
                  <a:pt x="50991" y="624121"/>
                  <a:pt x="50908" y="624338"/>
                </a:cubicBezTo>
                <a:cubicBezTo>
                  <a:pt x="50758" y="624671"/>
                  <a:pt x="50642" y="625020"/>
                  <a:pt x="50542" y="625369"/>
                </a:cubicBezTo>
                <a:lnTo>
                  <a:pt x="12470" y="761768"/>
                </a:lnTo>
                <a:lnTo>
                  <a:pt x="755" y="803734"/>
                </a:lnTo>
                <a:cubicBezTo>
                  <a:pt x="-1358" y="811272"/>
                  <a:pt x="1038" y="819675"/>
                  <a:pt x="7012" y="825649"/>
                </a:cubicBezTo>
                <a:cubicBezTo>
                  <a:pt x="11555" y="830191"/>
                  <a:pt x="17512" y="832654"/>
                  <a:pt x="23402" y="832654"/>
                </a:cubicBezTo>
                <a:cubicBezTo>
                  <a:pt x="25266" y="832654"/>
                  <a:pt x="27130" y="832421"/>
                  <a:pt x="28927" y="831905"/>
                </a:cubicBezTo>
                <a:lnTo>
                  <a:pt x="70893" y="820191"/>
                </a:lnTo>
                <a:lnTo>
                  <a:pt x="207258" y="782118"/>
                </a:lnTo>
                <a:lnTo>
                  <a:pt x="207291" y="782118"/>
                </a:lnTo>
                <a:cubicBezTo>
                  <a:pt x="207408" y="782085"/>
                  <a:pt x="207507" y="782052"/>
                  <a:pt x="207624" y="782019"/>
                </a:cubicBezTo>
                <a:cubicBezTo>
                  <a:pt x="207824" y="781952"/>
                  <a:pt x="208040" y="781869"/>
                  <a:pt x="208240" y="781786"/>
                </a:cubicBezTo>
                <a:cubicBezTo>
                  <a:pt x="208456" y="781702"/>
                  <a:pt x="208672" y="781603"/>
                  <a:pt x="208889" y="781486"/>
                </a:cubicBezTo>
                <a:cubicBezTo>
                  <a:pt x="208939" y="781469"/>
                  <a:pt x="208988" y="781436"/>
                  <a:pt x="209022" y="781420"/>
                </a:cubicBezTo>
                <a:cubicBezTo>
                  <a:pt x="209238" y="781303"/>
                  <a:pt x="209454" y="781170"/>
                  <a:pt x="209671" y="781020"/>
                </a:cubicBezTo>
                <a:cubicBezTo>
                  <a:pt x="209887" y="780870"/>
                  <a:pt x="210120" y="780721"/>
                  <a:pt x="210320" y="780538"/>
                </a:cubicBezTo>
                <a:cubicBezTo>
                  <a:pt x="210536" y="780371"/>
                  <a:pt x="210736" y="780188"/>
                  <a:pt x="210935" y="779988"/>
                </a:cubicBezTo>
                <a:lnTo>
                  <a:pt x="723465" y="267459"/>
                </a:lnTo>
                <a:cubicBezTo>
                  <a:pt x="724247" y="267077"/>
                  <a:pt x="724979" y="266561"/>
                  <a:pt x="725628" y="265912"/>
                </a:cubicBezTo>
                <a:cubicBezTo>
                  <a:pt x="726293" y="265246"/>
                  <a:pt x="726809" y="264514"/>
                  <a:pt x="727209" y="263715"/>
                </a:cubicBezTo>
                <a:lnTo>
                  <a:pt x="752119" y="238805"/>
                </a:lnTo>
                <a:cubicBezTo>
                  <a:pt x="752551" y="238522"/>
                  <a:pt x="752951" y="238189"/>
                  <a:pt x="753317" y="237823"/>
                </a:cubicBezTo>
                <a:cubicBezTo>
                  <a:pt x="753683" y="237457"/>
                  <a:pt x="754016" y="237058"/>
                  <a:pt x="754299" y="236625"/>
                </a:cubicBezTo>
                <a:lnTo>
                  <a:pt x="819095" y="171829"/>
                </a:lnTo>
                <a:cubicBezTo>
                  <a:pt x="827864" y="163060"/>
                  <a:pt x="832690" y="151412"/>
                  <a:pt x="832690" y="139015"/>
                </a:cubicBezTo>
                <a:cubicBezTo>
                  <a:pt x="832690" y="126618"/>
                  <a:pt x="827864" y="114970"/>
                  <a:pt x="819095" y="106217"/>
                </a:cubicBezTo>
                <a:close/>
                <a:moveTo>
                  <a:pt x="747326" y="220068"/>
                </a:moveTo>
                <a:lnTo>
                  <a:pt x="612592" y="85334"/>
                </a:lnTo>
                <a:lnTo>
                  <a:pt x="672596" y="25330"/>
                </a:lnTo>
                <a:cubicBezTo>
                  <a:pt x="684211" y="13732"/>
                  <a:pt x="703081" y="13732"/>
                  <a:pt x="714679" y="25330"/>
                </a:cubicBezTo>
                <a:lnTo>
                  <a:pt x="807330" y="117982"/>
                </a:lnTo>
                <a:cubicBezTo>
                  <a:pt x="812955" y="123590"/>
                  <a:pt x="816050" y="131078"/>
                  <a:pt x="816050" y="139015"/>
                </a:cubicBezTo>
                <a:cubicBezTo>
                  <a:pt x="816050" y="142992"/>
                  <a:pt x="815284" y="146852"/>
                  <a:pt x="813803" y="150413"/>
                </a:cubicBezTo>
                <a:cubicBezTo>
                  <a:pt x="812322" y="153974"/>
                  <a:pt x="810142" y="157252"/>
                  <a:pt x="807330" y="160065"/>
                </a:cubicBezTo>
                <a:lnTo>
                  <a:pt x="747326" y="220068"/>
                </a:lnTo>
                <a:close/>
                <a:moveTo>
                  <a:pt x="719438" y="247957"/>
                </a:moveTo>
                <a:lnTo>
                  <a:pt x="652145" y="180665"/>
                </a:lnTo>
                <a:cubicBezTo>
                  <a:pt x="652129" y="180632"/>
                  <a:pt x="652112" y="180615"/>
                  <a:pt x="652079" y="180582"/>
                </a:cubicBezTo>
                <a:cubicBezTo>
                  <a:pt x="652046" y="180548"/>
                  <a:pt x="652029" y="180532"/>
                  <a:pt x="651996" y="180515"/>
                </a:cubicBezTo>
                <a:lnTo>
                  <a:pt x="584720" y="113223"/>
                </a:lnTo>
                <a:lnTo>
                  <a:pt x="600828" y="97099"/>
                </a:lnTo>
                <a:lnTo>
                  <a:pt x="735562" y="231833"/>
                </a:lnTo>
                <a:lnTo>
                  <a:pt x="719438" y="247957"/>
                </a:lnTo>
                <a:close/>
                <a:moveTo>
                  <a:pt x="572956" y="124987"/>
                </a:moveTo>
                <a:lnTo>
                  <a:pt x="634424" y="186472"/>
                </a:lnTo>
                <a:lnTo>
                  <a:pt x="131812" y="689101"/>
                </a:lnTo>
                <a:lnTo>
                  <a:pt x="70327" y="627616"/>
                </a:lnTo>
                <a:lnTo>
                  <a:pt x="572956" y="124987"/>
                </a:lnTo>
                <a:close/>
                <a:moveTo>
                  <a:pt x="205045" y="762333"/>
                </a:moveTo>
                <a:lnTo>
                  <a:pt x="143577" y="700865"/>
                </a:lnTo>
                <a:lnTo>
                  <a:pt x="646188" y="198237"/>
                </a:lnTo>
                <a:lnTo>
                  <a:pt x="707673" y="259722"/>
                </a:lnTo>
                <a:lnTo>
                  <a:pt x="205045" y="762333"/>
                </a:lnTo>
                <a:close/>
                <a:moveTo>
                  <a:pt x="24451" y="815881"/>
                </a:moveTo>
                <a:cubicBezTo>
                  <a:pt x="22354" y="816463"/>
                  <a:pt x="20141" y="815232"/>
                  <a:pt x="18793" y="813868"/>
                </a:cubicBezTo>
                <a:cubicBezTo>
                  <a:pt x="17429" y="812520"/>
                  <a:pt x="16181" y="810323"/>
                  <a:pt x="16780" y="808210"/>
                </a:cubicBezTo>
                <a:lnTo>
                  <a:pt x="24634" y="780088"/>
                </a:lnTo>
                <a:lnTo>
                  <a:pt x="52572" y="808027"/>
                </a:lnTo>
                <a:lnTo>
                  <a:pt x="24451" y="815881"/>
                </a:lnTo>
                <a:close/>
                <a:moveTo>
                  <a:pt x="70976" y="802902"/>
                </a:moveTo>
                <a:lnTo>
                  <a:pt x="29759" y="761684"/>
                </a:lnTo>
                <a:lnTo>
                  <a:pt x="62739" y="643557"/>
                </a:lnTo>
                <a:lnTo>
                  <a:pt x="125921" y="706739"/>
                </a:lnTo>
                <a:lnTo>
                  <a:pt x="189104" y="769921"/>
                </a:lnTo>
                <a:lnTo>
                  <a:pt x="70976" y="802902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7" name="Google Shape;2217;p36"/>
          <p:cNvSpPr/>
          <p:nvPr/>
        </p:nvSpPr>
        <p:spPr>
          <a:xfrm>
            <a:off x="5401593" y="2299205"/>
            <a:ext cx="415691" cy="415775"/>
          </a:xfrm>
          <a:custGeom>
            <a:rect b="b" l="l" r="r" t="t"/>
            <a:pathLst>
              <a:path extrusionOk="0" h="831550" w="831382">
                <a:moveTo>
                  <a:pt x="750735" y="80782"/>
                </a:moveTo>
                <a:cubicBezTo>
                  <a:pt x="698647" y="28695"/>
                  <a:pt x="629386" y="0"/>
                  <a:pt x="555723" y="0"/>
                </a:cubicBezTo>
                <a:cubicBezTo>
                  <a:pt x="482060" y="0"/>
                  <a:pt x="412799" y="28695"/>
                  <a:pt x="360712" y="80782"/>
                </a:cubicBezTo>
                <a:cubicBezTo>
                  <a:pt x="308624" y="132870"/>
                  <a:pt x="279929" y="202131"/>
                  <a:pt x="279929" y="275794"/>
                </a:cubicBezTo>
                <a:cubicBezTo>
                  <a:pt x="279929" y="346673"/>
                  <a:pt x="306507" y="413466"/>
                  <a:pt x="354909" y="464820"/>
                </a:cubicBezTo>
                <a:lnTo>
                  <a:pt x="301271" y="518458"/>
                </a:lnTo>
                <a:cubicBezTo>
                  <a:pt x="271776" y="491648"/>
                  <a:pt x="225974" y="492481"/>
                  <a:pt x="197479" y="520959"/>
                </a:cubicBezTo>
                <a:lnTo>
                  <a:pt x="22009" y="696430"/>
                </a:lnTo>
                <a:cubicBezTo>
                  <a:pt x="-7336" y="725758"/>
                  <a:pt x="-7336" y="773511"/>
                  <a:pt x="22009" y="802839"/>
                </a:cubicBezTo>
                <a:lnTo>
                  <a:pt x="28678" y="809509"/>
                </a:lnTo>
                <a:lnTo>
                  <a:pt x="28678" y="809509"/>
                </a:lnTo>
                <a:cubicBezTo>
                  <a:pt x="42884" y="823714"/>
                  <a:pt x="61792" y="831551"/>
                  <a:pt x="81883" y="831551"/>
                </a:cubicBezTo>
                <a:cubicBezTo>
                  <a:pt x="101974" y="831551"/>
                  <a:pt x="120882" y="823731"/>
                  <a:pt x="135088" y="809509"/>
                </a:cubicBezTo>
                <a:lnTo>
                  <a:pt x="310575" y="634021"/>
                </a:lnTo>
                <a:cubicBezTo>
                  <a:pt x="339053" y="605543"/>
                  <a:pt x="339887" y="559725"/>
                  <a:pt x="313076" y="530246"/>
                </a:cubicBezTo>
                <a:lnTo>
                  <a:pt x="366714" y="476608"/>
                </a:lnTo>
                <a:cubicBezTo>
                  <a:pt x="419669" y="526495"/>
                  <a:pt x="487696" y="551455"/>
                  <a:pt x="555740" y="551455"/>
                </a:cubicBezTo>
                <a:cubicBezTo>
                  <a:pt x="626368" y="551455"/>
                  <a:pt x="696980" y="524577"/>
                  <a:pt x="750752" y="470806"/>
                </a:cubicBezTo>
                <a:cubicBezTo>
                  <a:pt x="858262" y="363279"/>
                  <a:pt x="858262" y="188309"/>
                  <a:pt x="750735" y="80782"/>
                </a:cubicBezTo>
                <a:close/>
                <a:moveTo>
                  <a:pt x="298770" y="622233"/>
                </a:moveTo>
                <a:lnTo>
                  <a:pt x="123283" y="797721"/>
                </a:lnTo>
                <a:cubicBezTo>
                  <a:pt x="100440" y="820546"/>
                  <a:pt x="63292" y="820563"/>
                  <a:pt x="40450" y="797721"/>
                </a:cubicBezTo>
                <a:cubicBezTo>
                  <a:pt x="40450" y="797721"/>
                  <a:pt x="40450" y="797721"/>
                  <a:pt x="40450" y="797721"/>
                </a:cubicBezTo>
                <a:lnTo>
                  <a:pt x="33780" y="791051"/>
                </a:lnTo>
                <a:cubicBezTo>
                  <a:pt x="22726" y="779997"/>
                  <a:pt x="16623" y="765274"/>
                  <a:pt x="16623" y="749635"/>
                </a:cubicBezTo>
                <a:cubicBezTo>
                  <a:pt x="16623" y="733995"/>
                  <a:pt x="22709" y="719272"/>
                  <a:pt x="33780" y="708218"/>
                </a:cubicBezTo>
                <a:lnTo>
                  <a:pt x="209267" y="532731"/>
                </a:lnTo>
                <a:cubicBezTo>
                  <a:pt x="220322" y="521676"/>
                  <a:pt x="235044" y="515574"/>
                  <a:pt x="250684" y="515574"/>
                </a:cubicBezTo>
                <a:cubicBezTo>
                  <a:pt x="266324" y="515574"/>
                  <a:pt x="281030" y="521660"/>
                  <a:pt x="292101" y="532731"/>
                </a:cubicBezTo>
                <a:lnTo>
                  <a:pt x="295435" y="536065"/>
                </a:lnTo>
                <a:cubicBezTo>
                  <a:pt x="295435" y="536065"/>
                  <a:pt x="295435" y="536065"/>
                  <a:pt x="295435" y="536065"/>
                </a:cubicBezTo>
                <a:cubicBezTo>
                  <a:pt x="295435" y="536065"/>
                  <a:pt x="295435" y="536065"/>
                  <a:pt x="295435" y="536065"/>
                </a:cubicBezTo>
                <a:lnTo>
                  <a:pt x="298770" y="539400"/>
                </a:lnTo>
                <a:cubicBezTo>
                  <a:pt x="321613" y="562243"/>
                  <a:pt x="321613" y="599408"/>
                  <a:pt x="298770" y="622233"/>
                </a:cubicBezTo>
                <a:close/>
                <a:moveTo>
                  <a:pt x="738947" y="459018"/>
                </a:moveTo>
                <a:cubicBezTo>
                  <a:pt x="637923" y="560042"/>
                  <a:pt x="473524" y="560042"/>
                  <a:pt x="372500" y="459018"/>
                </a:cubicBezTo>
                <a:cubicBezTo>
                  <a:pt x="323563" y="410081"/>
                  <a:pt x="296603" y="345005"/>
                  <a:pt x="296603" y="275794"/>
                </a:cubicBezTo>
                <a:cubicBezTo>
                  <a:pt x="296603" y="206583"/>
                  <a:pt x="323563" y="141507"/>
                  <a:pt x="372500" y="92571"/>
                </a:cubicBezTo>
                <a:cubicBezTo>
                  <a:pt x="421436" y="43634"/>
                  <a:pt x="486512" y="16673"/>
                  <a:pt x="555723" y="16673"/>
                </a:cubicBezTo>
                <a:cubicBezTo>
                  <a:pt x="624934" y="16673"/>
                  <a:pt x="690011" y="43634"/>
                  <a:pt x="738947" y="92571"/>
                </a:cubicBezTo>
                <a:cubicBezTo>
                  <a:pt x="839971" y="193594"/>
                  <a:pt x="839971" y="357977"/>
                  <a:pt x="738947" y="459018"/>
                </a:cubicBezTo>
                <a:close/>
                <a:moveTo>
                  <a:pt x="753169" y="275794"/>
                </a:moveTo>
                <a:cubicBezTo>
                  <a:pt x="753169" y="328532"/>
                  <a:pt x="732628" y="378119"/>
                  <a:pt x="695346" y="415417"/>
                </a:cubicBezTo>
                <a:cubicBezTo>
                  <a:pt x="658048" y="452715"/>
                  <a:pt x="608478" y="473257"/>
                  <a:pt x="555723" y="473257"/>
                </a:cubicBezTo>
                <a:cubicBezTo>
                  <a:pt x="551122" y="473257"/>
                  <a:pt x="547387" y="469522"/>
                  <a:pt x="547387" y="464920"/>
                </a:cubicBezTo>
                <a:cubicBezTo>
                  <a:pt x="547387" y="460318"/>
                  <a:pt x="551122" y="456583"/>
                  <a:pt x="555723" y="456583"/>
                </a:cubicBezTo>
                <a:cubicBezTo>
                  <a:pt x="604009" y="456583"/>
                  <a:pt x="649411" y="437776"/>
                  <a:pt x="683558" y="403629"/>
                </a:cubicBezTo>
                <a:cubicBezTo>
                  <a:pt x="717705" y="369465"/>
                  <a:pt x="736496" y="324064"/>
                  <a:pt x="736496" y="275794"/>
                </a:cubicBezTo>
                <a:cubicBezTo>
                  <a:pt x="736496" y="271192"/>
                  <a:pt x="740231" y="267457"/>
                  <a:pt x="744833" y="267457"/>
                </a:cubicBezTo>
                <a:cubicBezTo>
                  <a:pt x="749435" y="267457"/>
                  <a:pt x="753169" y="271192"/>
                  <a:pt x="753169" y="27579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8" name="Google Shape;2218;p36"/>
          <p:cNvSpPr/>
          <p:nvPr/>
        </p:nvSpPr>
        <p:spPr>
          <a:xfrm>
            <a:off x="6097932" y="2299205"/>
            <a:ext cx="415279" cy="416408"/>
          </a:xfrm>
          <a:custGeom>
            <a:rect b="b" l="l" r="r" t="t"/>
            <a:pathLst>
              <a:path extrusionOk="0" h="832817" w="830558">
                <a:moveTo>
                  <a:pt x="820820" y="246616"/>
                </a:moveTo>
                <a:lnTo>
                  <a:pt x="583913" y="9737"/>
                </a:lnTo>
                <a:cubicBezTo>
                  <a:pt x="577626" y="3468"/>
                  <a:pt x="569288" y="0"/>
                  <a:pt x="560400" y="0"/>
                </a:cubicBezTo>
                <a:cubicBezTo>
                  <a:pt x="551511" y="0"/>
                  <a:pt x="543173" y="3468"/>
                  <a:pt x="536886" y="9737"/>
                </a:cubicBezTo>
                <a:lnTo>
                  <a:pt x="503533" y="43101"/>
                </a:lnTo>
                <a:cubicBezTo>
                  <a:pt x="490558" y="56056"/>
                  <a:pt x="490558" y="77148"/>
                  <a:pt x="503533" y="90103"/>
                </a:cubicBezTo>
                <a:lnTo>
                  <a:pt x="542372" y="128935"/>
                </a:lnTo>
                <a:lnTo>
                  <a:pt x="399955" y="271326"/>
                </a:lnTo>
                <a:cubicBezTo>
                  <a:pt x="321692" y="250151"/>
                  <a:pt x="238060" y="272276"/>
                  <a:pt x="180593" y="329716"/>
                </a:cubicBezTo>
                <a:lnTo>
                  <a:pt x="126327" y="383971"/>
                </a:lnTo>
                <a:cubicBezTo>
                  <a:pt x="117089" y="393208"/>
                  <a:pt x="117089" y="408231"/>
                  <a:pt x="126327" y="417468"/>
                </a:cubicBezTo>
                <a:lnTo>
                  <a:pt x="230856" y="521960"/>
                </a:lnTo>
                <a:lnTo>
                  <a:pt x="1737" y="819379"/>
                </a:lnTo>
                <a:cubicBezTo>
                  <a:pt x="-831" y="822714"/>
                  <a:pt x="-514" y="827399"/>
                  <a:pt x="2438" y="830367"/>
                </a:cubicBezTo>
                <a:cubicBezTo>
                  <a:pt x="4055" y="831984"/>
                  <a:pt x="6190" y="832818"/>
                  <a:pt x="8341" y="832818"/>
                </a:cubicBezTo>
                <a:cubicBezTo>
                  <a:pt x="10126" y="832818"/>
                  <a:pt x="11910" y="832234"/>
                  <a:pt x="13428" y="831084"/>
                </a:cubicBezTo>
                <a:lnTo>
                  <a:pt x="310903" y="601992"/>
                </a:lnTo>
                <a:lnTo>
                  <a:pt x="413029" y="704116"/>
                </a:lnTo>
                <a:cubicBezTo>
                  <a:pt x="417499" y="708585"/>
                  <a:pt x="423452" y="711052"/>
                  <a:pt x="429789" y="711052"/>
                </a:cubicBezTo>
                <a:cubicBezTo>
                  <a:pt x="436110" y="711052"/>
                  <a:pt x="442063" y="708585"/>
                  <a:pt x="446533" y="704116"/>
                </a:cubicBezTo>
                <a:lnTo>
                  <a:pt x="500781" y="649861"/>
                </a:lnTo>
                <a:cubicBezTo>
                  <a:pt x="543556" y="607111"/>
                  <a:pt x="567104" y="550271"/>
                  <a:pt x="567104" y="489797"/>
                </a:cubicBezTo>
                <a:cubicBezTo>
                  <a:pt x="567104" y="469739"/>
                  <a:pt x="564419" y="449814"/>
                  <a:pt x="559199" y="430523"/>
                </a:cubicBezTo>
                <a:lnTo>
                  <a:pt x="701599" y="288149"/>
                </a:lnTo>
                <a:lnTo>
                  <a:pt x="740439" y="326981"/>
                </a:lnTo>
                <a:cubicBezTo>
                  <a:pt x="746726" y="333267"/>
                  <a:pt x="755081" y="336719"/>
                  <a:pt x="763953" y="336719"/>
                </a:cubicBezTo>
                <a:cubicBezTo>
                  <a:pt x="772841" y="336719"/>
                  <a:pt x="781180" y="333267"/>
                  <a:pt x="787467" y="326981"/>
                </a:cubicBezTo>
                <a:lnTo>
                  <a:pt x="820820" y="293618"/>
                </a:lnTo>
                <a:cubicBezTo>
                  <a:pt x="827107" y="287349"/>
                  <a:pt x="830559" y="278995"/>
                  <a:pt x="830559" y="270125"/>
                </a:cubicBezTo>
                <a:cubicBezTo>
                  <a:pt x="830559" y="261238"/>
                  <a:pt x="827107" y="252885"/>
                  <a:pt x="820820" y="246616"/>
                </a:cubicBezTo>
                <a:close/>
                <a:moveTo>
                  <a:pt x="54135" y="778680"/>
                </a:moveTo>
                <a:lnTo>
                  <a:pt x="242746" y="533848"/>
                </a:lnTo>
                <a:lnTo>
                  <a:pt x="299012" y="590120"/>
                </a:lnTo>
                <a:lnTo>
                  <a:pt x="54135" y="778680"/>
                </a:lnTo>
                <a:close/>
                <a:moveTo>
                  <a:pt x="434742" y="692328"/>
                </a:moveTo>
                <a:cubicBezTo>
                  <a:pt x="433408" y="693645"/>
                  <a:pt x="431657" y="694379"/>
                  <a:pt x="429789" y="694379"/>
                </a:cubicBezTo>
                <a:cubicBezTo>
                  <a:pt x="427905" y="694379"/>
                  <a:pt x="426154" y="693645"/>
                  <a:pt x="424820" y="692328"/>
                </a:cubicBezTo>
                <a:lnTo>
                  <a:pt x="138118" y="405680"/>
                </a:lnTo>
                <a:cubicBezTo>
                  <a:pt x="135383" y="402945"/>
                  <a:pt x="135383" y="398493"/>
                  <a:pt x="138118" y="395759"/>
                </a:cubicBezTo>
                <a:lnTo>
                  <a:pt x="179775" y="354126"/>
                </a:lnTo>
                <a:lnTo>
                  <a:pt x="476383" y="650678"/>
                </a:lnTo>
                <a:lnTo>
                  <a:pt x="434742" y="692328"/>
                </a:lnTo>
                <a:close/>
                <a:moveTo>
                  <a:pt x="543973" y="422153"/>
                </a:moveTo>
                <a:cubicBezTo>
                  <a:pt x="543890" y="422253"/>
                  <a:pt x="543840" y="422353"/>
                  <a:pt x="543756" y="422436"/>
                </a:cubicBezTo>
                <a:cubicBezTo>
                  <a:pt x="543540" y="422653"/>
                  <a:pt x="543356" y="422887"/>
                  <a:pt x="543173" y="423137"/>
                </a:cubicBezTo>
                <a:cubicBezTo>
                  <a:pt x="543023" y="423353"/>
                  <a:pt x="542873" y="423554"/>
                  <a:pt x="542739" y="423770"/>
                </a:cubicBezTo>
                <a:cubicBezTo>
                  <a:pt x="542606" y="424004"/>
                  <a:pt x="542489" y="424254"/>
                  <a:pt x="542372" y="424487"/>
                </a:cubicBezTo>
                <a:cubicBezTo>
                  <a:pt x="542256" y="424737"/>
                  <a:pt x="542139" y="424987"/>
                  <a:pt x="542056" y="425238"/>
                </a:cubicBezTo>
                <a:cubicBezTo>
                  <a:pt x="541955" y="425488"/>
                  <a:pt x="541889" y="425738"/>
                  <a:pt x="541822" y="426005"/>
                </a:cubicBezTo>
                <a:cubicBezTo>
                  <a:pt x="541755" y="426255"/>
                  <a:pt x="541705" y="426521"/>
                  <a:pt x="541655" y="426772"/>
                </a:cubicBezTo>
                <a:cubicBezTo>
                  <a:pt x="541622" y="427055"/>
                  <a:pt x="541589" y="427322"/>
                  <a:pt x="541572" y="427589"/>
                </a:cubicBezTo>
                <a:cubicBezTo>
                  <a:pt x="541572" y="427855"/>
                  <a:pt x="541555" y="428122"/>
                  <a:pt x="541572" y="428389"/>
                </a:cubicBezTo>
                <a:cubicBezTo>
                  <a:pt x="541572" y="428656"/>
                  <a:pt x="541605" y="428922"/>
                  <a:pt x="541639" y="429172"/>
                </a:cubicBezTo>
                <a:cubicBezTo>
                  <a:pt x="541689" y="429473"/>
                  <a:pt x="541739" y="429756"/>
                  <a:pt x="541805" y="430040"/>
                </a:cubicBezTo>
                <a:cubicBezTo>
                  <a:pt x="541839" y="430156"/>
                  <a:pt x="541839" y="430290"/>
                  <a:pt x="541872" y="430406"/>
                </a:cubicBezTo>
                <a:cubicBezTo>
                  <a:pt x="547542" y="449664"/>
                  <a:pt x="550427" y="469655"/>
                  <a:pt x="550427" y="489797"/>
                </a:cubicBezTo>
                <a:cubicBezTo>
                  <a:pt x="550427" y="545819"/>
                  <a:pt x="528614" y="598474"/>
                  <a:pt x="488991" y="638073"/>
                </a:cubicBezTo>
                <a:lnTo>
                  <a:pt x="488174" y="638890"/>
                </a:lnTo>
                <a:lnTo>
                  <a:pt x="191566" y="342338"/>
                </a:lnTo>
                <a:lnTo>
                  <a:pt x="192383" y="341521"/>
                </a:lnTo>
                <a:cubicBezTo>
                  <a:pt x="246698" y="287199"/>
                  <a:pt x="326295" y="266941"/>
                  <a:pt x="400072" y="288649"/>
                </a:cubicBezTo>
                <a:cubicBezTo>
                  <a:pt x="400189" y="288683"/>
                  <a:pt x="400305" y="288683"/>
                  <a:pt x="400439" y="288716"/>
                </a:cubicBezTo>
                <a:cubicBezTo>
                  <a:pt x="400722" y="288783"/>
                  <a:pt x="401006" y="288833"/>
                  <a:pt x="401306" y="288883"/>
                </a:cubicBezTo>
                <a:cubicBezTo>
                  <a:pt x="401573" y="288916"/>
                  <a:pt x="401823" y="288933"/>
                  <a:pt x="402073" y="288949"/>
                </a:cubicBezTo>
                <a:cubicBezTo>
                  <a:pt x="402357" y="288966"/>
                  <a:pt x="402623" y="288949"/>
                  <a:pt x="402907" y="288933"/>
                </a:cubicBezTo>
                <a:cubicBezTo>
                  <a:pt x="403174" y="288916"/>
                  <a:pt x="403424" y="288899"/>
                  <a:pt x="403691" y="288866"/>
                </a:cubicBezTo>
                <a:cubicBezTo>
                  <a:pt x="403957" y="288816"/>
                  <a:pt x="404224" y="288766"/>
                  <a:pt x="404491" y="288683"/>
                </a:cubicBezTo>
                <a:cubicBezTo>
                  <a:pt x="404741" y="288633"/>
                  <a:pt x="404991" y="288566"/>
                  <a:pt x="405225" y="288466"/>
                </a:cubicBezTo>
                <a:cubicBezTo>
                  <a:pt x="405492" y="288383"/>
                  <a:pt x="405742" y="288266"/>
                  <a:pt x="406009" y="288149"/>
                </a:cubicBezTo>
                <a:cubicBezTo>
                  <a:pt x="406242" y="288032"/>
                  <a:pt x="406459" y="287916"/>
                  <a:pt x="406692" y="287782"/>
                </a:cubicBezTo>
                <a:cubicBezTo>
                  <a:pt x="406926" y="287649"/>
                  <a:pt x="407143" y="287499"/>
                  <a:pt x="407360" y="287332"/>
                </a:cubicBezTo>
                <a:cubicBezTo>
                  <a:pt x="407593" y="287165"/>
                  <a:pt x="407810" y="286982"/>
                  <a:pt x="408027" y="286782"/>
                </a:cubicBezTo>
                <a:cubicBezTo>
                  <a:pt x="408127" y="286699"/>
                  <a:pt x="408227" y="286632"/>
                  <a:pt x="408327" y="286548"/>
                </a:cubicBezTo>
                <a:lnTo>
                  <a:pt x="554146" y="140740"/>
                </a:lnTo>
                <a:lnTo>
                  <a:pt x="653404" y="239963"/>
                </a:lnTo>
                <a:lnTo>
                  <a:pt x="689809" y="276361"/>
                </a:lnTo>
                <a:lnTo>
                  <a:pt x="543973" y="422153"/>
                </a:lnTo>
                <a:close/>
                <a:moveTo>
                  <a:pt x="809029" y="281830"/>
                </a:moveTo>
                <a:lnTo>
                  <a:pt x="775676" y="315193"/>
                </a:lnTo>
                <a:cubicBezTo>
                  <a:pt x="772541" y="318328"/>
                  <a:pt x="768372" y="320045"/>
                  <a:pt x="763953" y="320045"/>
                </a:cubicBezTo>
                <a:cubicBezTo>
                  <a:pt x="759534" y="320045"/>
                  <a:pt x="755364" y="318328"/>
                  <a:pt x="752229" y="315193"/>
                </a:cubicBezTo>
                <a:lnTo>
                  <a:pt x="707520" y="270492"/>
                </a:lnTo>
                <a:cubicBezTo>
                  <a:pt x="707520" y="270475"/>
                  <a:pt x="707503" y="270459"/>
                  <a:pt x="707503" y="270459"/>
                </a:cubicBezTo>
                <a:lnTo>
                  <a:pt x="665361" y="228342"/>
                </a:lnTo>
                <a:lnTo>
                  <a:pt x="515323" y="78315"/>
                </a:lnTo>
                <a:cubicBezTo>
                  <a:pt x="508853" y="71862"/>
                  <a:pt x="508853" y="61341"/>
                  <a:pt x="515323" y="54889"/>
                </a:cubicBezTo>
                <a:lnTo>
                  <a:pt x="548676" y="21525"/>
                </a:lnTo>
                <a:cubicBezTo>
                  <a:pt x="551811" y="18407"/>
                  <a:pt x="555980" y="16673"/>
                  <a:pt x="560400" y="16673"/>
                </a:cubicBezTo>
                <a:cubicBezTo>
                  <a:pt x="564819" y="16673"/>
                  <a:pt x="568988" y="18407"/>
                  <a:pt x="572123" y="21525"/>
                </a:cubicBezTo>
                <a:lnTo>
                  <a:pt x="809029" y="258404"/>
                </a:lnTo>
                <a:cubicBezTo>
                  <a:pt x="812165" y="261538"/>
                  <a:pt x="813882" y="265690"/>
                  <a:pt x="813882" y="270125"/>
                </a:cubicBezTo>
                <a:cubicBezTo>
                  <a:pt x="813882" y="274544"/>
                  <a:pt x="812165" y="278712"/>
                  <a:pt x="809029" y="28183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9" name="Google Shape;2219;p36"/>
          <p:cNvSpPr/>
          <p:nvPr/>
        </p:nvSpPr>
        <p:spPr>
          <a:xfrm>
            <a:off x="6804516" y="2308621"/>
            <a:ext cx="430454" cy="397140"/>
          </a:xfrm>
          <a:custGeom>
            <a:rect b="b" l="l" r="r" t="t"/>
            <a:pathLst>
              <a:path extrusionOk="0" h="794279" w="860907">
                <a:moveTo>
                  <a:pt x="717100" y="224314"/>
                </a:moveTo>
                <a:lnTo>
                  <a:pt x="613326" y="134425"/>
                </a:lnTo>
                <a:lnTo>
                  <a:pt x="613326" y="57859"/>
                </a:lnTo>
                <a:lnTo>
                  <a:pt x="717100" y="57859"/>
                </a:lnTo>
                <a:lnTo>
                  <a:pt x="717100" y="224314"/>
                </a:lnTo>
                <a:close/>
                <a:moveTo>
                  <a:pt x="430445" y="0"/>
                </a:moveTo>
                <a:lnTo>
                  <a:pt x="0" y="372842"/>
                </a:lnTo>
                <a:lnTo>
                  <a:pt x="93498" y="372842"/>
                </a:lnTo>
                <a:cubicBezTo>
                  <a:pt x="98500" y="372842"/>
                  <a:pt x="102559" y="376902"/>
                  <a:pt x="102559" y="381905"/>
                </a:cubicBezTo>
                <a:lnTo>
                  <a:pt x="102559" y="794280"/>
                </a:lnTo>
                <a:lnTo>
                  <a:pt x="316287" y="794280"/>
                </a:lnTo>
                <a:lnTo>
                  <a:pt x="316287" y="557114"/>
                </a:lnTo>
                <a:cubicBezTo>
                  <a:pt x="316287" y="548378"/>
                  <a:pt x="323391" y="541290"/>
                  <a:pt x="332108" y="541290"/>
                </a:cubicBezTo>
                <a:lnTo>
                  <a:pt x="534708" y="541290"/>
                </a:lnTo>
                <a:cubicBezTo>
                  <a:pt x="543443" y="541290"/>
                  <a:pt x="550547" y="548378"/>
                  <a:pt x="550547" y="557114"/>
                </a:cubicBezTo>
                <a:lnTo>
                  <a:pt x="550547" y="794280"/>
                </a:lnTo>
                <a:lnTo>
                  <a:pt x="764275" y="794280"/>
                </a:lnTo>
                <a:lnTo>
                  <a:pt x="764275" y="381905"/>
                </a:lnTo>
                <a:cubicBezTo>
                  <a:pt x="764275" y="376902"/>
                  <a:pt x="768334" y="372842"/>
                  <a:pt x="773336" y="372842"/>
                </a:cubicBezTo>
                <a:lnTo>
                  <a:pt x="860908" y="372842"/>
                </a:lnTo>
                <a:lnTo>
                  <a:pt x="4304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0" name="Google Shape;2220;p36"/>
          <p:cNvSpPr/>
          <p:nvPr/>
        </p:nvSpPr>
        <p:spPr>
          <a:xfrm>
            <a:off x="7526030" y="2301008"/>
            <a:ext cx="332667" cy="412642"/>
          </a:xfrm>
          <a:custGeom>
            <a:rect b="b" l="l" r="r" t="t"/>
            <a:pathLst>
              <a:path extrusionOk="0" h="825284" w="665334">
                <a:moveTo>
                  <a:pt x="636074" y="323502"/>
                </a:moveTo>
                <a:lnTo>
                  <a:pt x="546146" y="323502"/>
                </a:lnTo>
                <a:lnTo>
                  <a:pt x="546146" y="213569"/>
                </a:lnTo>
                <a:cubicBezTo>
                  <a:pt x="546146" y="95801"/>
                  <a:pt x="450385" y="0"/>
                  <a:pt x="332667" y="0"/>
                </a:cubicBezTo>
                <a:cubicBezTo>
                  <a:pt x="214949" y="0"/>
                  <a:pt x="119189" y="95801"/>
                  <a:pt x="119189" y="213569"/>
                </a:cubicBezTo>
                <a:lnTo>
                  <a:pt x="119189" y="323502"/>
                </a:lnTo>
                <a:lnTo>
                  <a:pt x="29260" y="323502"/>
                </a:lnTo>
                <a:cubicBezTo>
                  <a:pt x="13135" y="323502"/>
                  <a:pt x="0" y="336643"/>
                  <a:pt x="0" y="352775"/>
                </a:cubicBezTo>
                <a:lnTo>
                  <a:pt x="0" y="796012"/>
                </a:lnTo>
                <a:cubicBezTo>
                  <a:pt x="0" y="812161"/>
                  <a:pt x="13135" y="825285"/>
                  <a:pt x="29260" y="825285"/>
                </a:cubicBezTo>
                <a:lnTo>
                  <a:pt x="636074" y="825285"/>
                </a:lnTo>
                <a:cubicBezTo>
                  <a:pt x="652200" y="825285"/>
                  <a:pt x="665334" y="812161"/>
                  <a:pt x="665334" y="796012"/>
                </a:cubicBezTo>
                <a:lnTo>
                  <a:pt x="665334" y="352775"/>
                </a:lnTo>
                <a:cubicBezTo>
                  <a:pt x="665334" y="336643"/>
                  <a:pt x="652200" y="323502"/>
                  <a:pt x="636074" y="323502"/>
                </a:cubicBezTo>
                <a:close/>
                <a:moveTo>
                  <a:pt x="135710" y="213569"/>
                </a:moveTo>
                <a:cubicBezTo>
                  <a:pt x="135710" y="104925"/>
                  <a:pt x="224069" y="16529"/>
                  <a:pt x="332667" y="16529"/>
                </a:cubicBezTo>
                <a:cubicBezTo>
                  <a:pt x="441265" y="16529"/>
                  <a:pt x="529624" y="104925"/>
                  <a:pt x="529624" y="213569"/>
                </a:cubicBezTo>
                <a:lnTo>
                  <a:pt x="529624" y="323502"/>
                </a:lnTo>
                <a:lnTo>
                  <a:pt x="478043" y="323502"/>
                </a:lnTo>
                <a:lnTo>
                  <a:pt x="478043" y="216098"/>
                </a:lnTo>
                <a:cubicBezTo>
                  <a:pt x="478043" y="135900"/>
                  <a:pt x="412831" y="70661"/>
                  <a:pt x="332667" y="70661"/>
                </a:cubicBezTo>
                <a:cubicBezTo>
                  <a:pt x="252503" y="70661"/>
                  <a:pt x="187292" y="135900"/>
                  <a:pt x="187292" y="216098"/>
                </a:cubicBezTo>
                <a:lnTo>
                  <a:pt x="187292" y="323502"/>
                </a:lnTo>
                <a:lnTo>
                  <a:pt x="135710" y="323502"/>
                </a:lnTo>
                <a:lnTo>
                  <a:pt x="135710" y="213569"/>
                </a:lnTo>
                <a:close/>
                <a:moveTo>
                  <a:pt x="461521" y="216098"/>
                </a:moveTo>
                <a:lnTo>
                  <a:pt x="461521" y="323502"/>
                </a:lnTo>
                <a:lnTo>
                  <a:pt x="203813" y="323502"/>
                </a:lnTo>
                <a:lnTo>
                  <a:pt x="203813" y="216098"/>
                </a:lnTo>
                <a:cubicBezTo>
                  <a:pt x="203813" y="145024"/>
                  <a:pt x="261623" y="87190"/>
                  <a:pt x="332667" y="87190"/>
                </a:cubicBezTo>
                <a:cubicBezTo>
                  <a:pt x="403711" y="87190"/>
                  <a:pt x="461521" y="145024"/>
                  <a:pt x="461521" y="216098"/>
                </a:cubicBezTo>
                <a:close/>
                <a:moveTo>
                  <a:pt x="648813" y="796012"/>
                </a:moveTo>
                <a:cubicBezTo>
                  <a:pt x="648813" y="803054"/>
                  <a:pt x="643096" y="808756"/>
                  <a:pt x="636074" y="808756"/>
                </a:cubicBezTo>
                <a:lnTo>
                  <a:pt x="29260" y="808756"/>
                </a:lnTo>
                <a:cubicBezTo>
                  <a:pt x="22238" y="808756"/>
                  <a:pt x="16522" y="803054"/>
                  <a:pt x="16522" y="796012"/>
                </a:cubicBezTo>
                <a:lnTo>
                  <a:pt x="16522" y="352775"/>
                </a:lnTo>
                <a:cubicBezTo>
                  <a:pt x="16522" y="345750"/>
                  <a:pt x="22238" y="340031"/>
                  <a:pt x="29260" y="340031"/>
                </a:cubicBezTo>
                <a:lnTo>
                  <a:pt x="127449" y="340031"/>
                </a:lnTo>
                <a:lnTo>
                  <a:pt x="195552" y="340031"/>
                </a:lnTo>
                <a:lnTo>
                  <a:pt x="469782" y="340031"/>
                </a:lnTo>
                <a:lnTo>
                  <a:pt x="537885" y="340031"/>
                </a:lnTo>
                <a:lnTo>
                  <a:pt x="636074" y="340031"/>
                </a:lnTo>
                <a:cubicBezTo>
                  <a:pt x="643096" y="340031"/>
                  <a:pt x="648813" y="345750"/>
                  <a:pt x="648813" y="352775"/>
                </a:cubicBezTo>
                <a:lnTo>
                  <a:pt x="648813" y="796012"/>
                </a:lnTo>
                <a:close/>
                <a:moveTo>
                  <a:pt x="329545" y="468824"/>
                </a:moveTo>
                <a:cubicBezTo>
                  <a:pt x="288157" y="470378"/>
                  <a:pt x="254635" y="502658"/>
                  <a:pt x="251561" y="543931"/>
                </a:cubicBezTo>
                <a:cubicBezTo>
                  <a:pt x="249215" y="575485"/>
                  <a:pt x="264977" y="605022"/>
                  <a:pt x="292040" y="620608"/>
                </a:cubicBezTo>
                <a:lnTo>
                  <a:pt x="292040" y="667401"/>
                </a:lnTo>
                <a:cubicBezTo>
                  <a:pt x="292040" y="674377"/>
                  <a:pt x="297707" y="680029"/>
                  <a:pt x="304663" y="680029"/>
                </a:cubicBezTo>
                <a:lnTo>
                  <a:pt x="360672" y="680029"/>
                </a:lnTo>
                <a:cubicBezTo>
                  <a:pt x="367627" y="680029"/>
                  <a:pt x="373294" y="674377"/>
                  <a:pt x="373294" y="667401"/>
                </a:cubicBezTo>
                <a:lnTo>
                  <a:pt x="373294" y="620608"/>
                </a:lnTo>
                <a:cubicBezTo>
                  <a:pt x="398540" y="606096"/>
                  <a:pt x="414004" y="579551"/>
                  <a:pt x="414004" y="550129"/>
                </a:cubicBezTo>
                <a:cubicBezTo>
                  <a:pt x="414004" y="527815"/>
                  <a:pt x="405148" y="507006"/>
                  <a:pt x="389089" y="491518"/>
                </a:cubicBezTo>
                <a:cubicBezTo>
                  <a:pt x="373030" y="476047"/>
                  <a:pt x="351882" y="467964"/>
                  <a:pt x="329545" y="468824"/>
                </a:cubicBezTo>
                <a:close/>
                <a:moveTo>
                  <a:pt x="361366" y="608261"/>
                </a:moveTo>
                <a:cubicBezTo>
                  <a:pt x="358557" y="609650"/>
                  <a:pt x="356773" y="612526"/>
                  <a:pt x="356773" y="615666"/>
                </a:cubicBezTo>
                <a:lnTo>
                  <a:pt x="356773" y="663501"/>
                </a:lnTo>
                <a:lnTo>
                  <a:pt x="308562" y="663501"/>
                </a:lnTo>
                <a:lnTo>
                  <a:pt x="308562" y="615666"/>
                </a:lnTo>
                <a:cubicBezTo>
                  <a:pt x="308562" y="612526"/>
                  <a:pt x="306777" y="609650"/>
                  <a:pt x="303969" y="608261"/>
                </a:cubicBezTo>
                <a:cubicBezTo>
                  <a:pt x="280161" y="596476"/>
                  <a:pt x="266068" y="571716"/>
                  <a:pt x="268034" y="545154"/>
                </a:cubicBezTo>
                <a:cubicBezTo>
                  <a:pt x="270446" y="512824"/>
                  <a:pt x="297723" y="486559"/>
                  <a:pt x="330172" y="485336"/>
                </a:cubicBezTo>
                <a:cubicBezTo>
                  <a:pt x="347999" y="484675"/>
                  <a:pt x="364835" y="491088"/>
                  <a:pt x="377623" y="503419"/>
                </a:cubicBezTo>
                <a:cubicBezTo>
                  <a:pt x="390428" y="515766"/>
                  <a:pt x="397482" y="532344"/>
                  <a:pt x="397482" y="550129"/>
                </a:cubicBezTo>
                <a:cubicBezTo>
                  <a:pt x="397482" y="574956"/>
                  <a:pt x="383637" y="597237"/>
                  <a:pt x="361366" y="60826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1" name="Google Shape;2221;p36"/>
          <p:cNvSpPr/>
          <p:nvPr/>
        </p:nvSpPr>
        <p:spPr>
          <a:xfrm>
            <a:off x="8139283" y="2370637"/>
            <a:ext cx="475550" cy="273309"/>
          </a:xfrm>
          <a:custGeom>
            <a:rect b="b" l="l" r="r" t="t"/>
            <a:pathLst>
              <a:path extrusionOk="0" h="546618" w="951100">
                <a:moveTo>
                  <a:pt x="942565" y="5862"/>
                </a:moveTo>
                <a:cubicBezTo>
                  <a:pt x="942012" y="5387"/>
                  <a:pt x="941460" y="4949"/>
                  <a:pt x="940869" y="4530"/>
                </a:cubicBezTo>
                <a:cubicBezTo>
                  <a:pt x="936810" y="1599"/>
                  <a:pt x="931894" y="0"/>
                  <a:pt x="926845" y="0"/>
                </a:cubicBezTo>
                <a:lnTo>
                  <a:pt x="24275" y="0"/>
                </a:lnTo>
                <a:cubicBezTo>
                  <a:pt x="18521" y="0"/>
                  <a:pt x="12938" y="2075"/>
                  <a:pt x="8555" y="5843"/>
                </a:cubicBezTo>
                <a:cubicBezTo>
                  <a:pt x="8555" y="5843"/>
                  <a:pt x="8536" y="5862"/>
                  <a:pt x="8536" y="5862"/>
                </a:cubicBezTo>
                <a:cubicBezTo>
                  <a:pt x="8517" y="5882"/>
                  <a:pt x="8498" y="5882"/>
                  <a:pt x="8498" y="5901"/>
                </a:cubicBezTo>
                <a:cubicBezTo>
                  <a:pt x="3087" y="10602"/>
                  <a:pt x="0" y="17454"/>
                  <a:pt x="0" y="24649"/>
                </a:cubicBezTo>
                <a:lnTo>
                  <a:pt x="0" y="521970"/>
                </a:lnTo>
                <a:cubicBezTo>
                  <a:pt x="0" y="528784"/>
                  <a:pt x="2801" y="535274"/>
                  <a:pt x="7736" y="539976"/>
                </a:cubicBezTo>
                <a:cubicBezTo>
                  <a:pt x="7984" y="540261"/>
                  <a:pt x="8269" y="540528"/>
                  <a:pt x="8555" y="540775"/>
                </a:cubicBezTo>
                <a:cubicBezTo>
                  <a:pt x="12938" y="544544"/>
                  <a:pt x="18521" y="546619"/>
                  <a:pt x="24275" y="546619"/>
                </a:cubicBezTo>
                <a:lnTo>
                  <a:pt x="926845" y="546619"/>
                </a:lnTo>
                <a:cubicBezTo>
                  <a:pt x="927569" y="546619"/>
                  <a:pt x="928293" y="546581"/>
                  <a:pt x="928998" y="546523"/>
                </a:cubicBezTo>
                <a:cubicBezTo>
                  <a:pt x="933990" y="546067"/>
                  <a:pt x="938754" y="544068"/>
                  <a:pt x="942565" y="540756"/>
                </a:cubicBezTo>
                <a:cubicBezTo>
                  <a:pt x="942565" y="540756"/>
                  <a:pt x="942565" y="540756"/>
                  <a:pt x="942565" y="540756"/>
                </a:cubicBezTo>
                <a:cubicBezTo>
                  <a:pt x="942565" y="540756"/>
                  <a:pt x="942565" y="540756"/>
                  <a:pt x="942565" y="540756"/>
                </a:cubicBezTo>
                <a:cubicBezTo>
                  <a:pt x="947995" y="536036"/>
                  <a:pt x="951101" y="529203"/>
                  <a:pt x="951101" y="521970"/>
                </a:cubicBezTo>
                <a:lnTo>
                  <a:pt x="951101" y="24649"/>
                </a:lnTo>
                <a:cubicBezTo>
                  <a:pt x="951120" y="17435"/>
                  <a:pt x="948014" y="10583"/>
                  <a:pt x="942565" y="5862"/>
                </a:cubicBezTo>
                <a:close/>
                <a:moveTo>
                  <a:pt x="910478" y="19034"/>
                </a:moveTo>
                <a:lnTo>
                  <a:pt x="483344" y="307475"/>
                </a:lnTo>
                <a:cubicBezTo>
                  <a:pt x="478618" y="310673"/>
                  <a:pt x="472502" y="310673"/>
                  <a:pt x="467776" y="307475"/>
                </a:cubicBezTo>
                <a:lnTo>
                  <a:pt x="405374" y="265334"/>
                </a:lnTo>
                <a:cubicBezTo>
                  <a:pt x="405374" y="265334"/>
                  <a:pt x="405374" y="265334"/>
                  <a:pt x="405374" y="265334"/>
                </a:cubicBezTo>
                <a:lnTo>
                  <a:pt x="40623" y="19034"/>
                </a:lnTo>
                <a:lnTo>
                  <a:pt x="910478" y="19034"/>
                </a:lnTo>
                <a:close/>
                <a:moveTo>
                  <a:pt x="19054" y="519172"/>
                </a:moveTo>
                <a:lnTo>
                  <a:pt x="19054" y="27447"/>
                </a:lnTo>
                <a:lnTo>
                  <a:pt x="383157" y="273309"/>
                </a:lnTo>
                <a:lnTo>
                  <a:pt x="19054" y="519172"/>
                </a:lnTo>
                <a:close/>
                <a:moveTo>
                  <a:pt x="40623" y="527585"/>
                </a:moveTo>
                <a:lnTo>
                  <a:pt x="400173" y="284806"/>
                </a:lnTo>
                <a:lnTo>
                  <a:pt x="457106" y="323255"/>
                </a:lnTo>
                <a:cubicBezTo>
                  <a:pt x="462708" y="327042"/>
                  <a:pt x="469129" y="328927"/>
                  <a:pt x="475569" y="328927"/>
                </a:cubicBezTo>
                <a:cubicBezTo>
                  <a:pt x="481991" y="328927"/>
                  <a:pt x="488412" y="327023"/>
                  <a:pt x="494014" y="323255"/>
                </a:cubicBezTo>
                <a:lnTo>
                  <a:pt x="550947" y="284806"/>
                </a:lnTo>
                <a:lnTo>
                  <a:pt x="910478" y="527604"/>
                </a:lnTo>
                <a:lnTo>
                  <a:pt x="40623" y="527604"/>
                </a:lnTo>
                <a:close/>
                <a:moveTo>
                  <a:pt x="932066" y="519191"/>
                </a:moveTo>
                <a:lnTo>
                  <a:pt x="567962" y="273309"/>
                </a:lnTo>
                <a:lnTo>
                  <a:pt x="932066" y="27428"/>
                </a:lnTo>
                <a:lnTo>
                  <a:pt x="932066" y="51919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2" name="Google Shape;2222;p36"/>
          <p:cNvSpPr/>
          <p:nvPr/>
        </p:nvSpPr>
        <p:spPr>
          <a:xfrm>
            <a:off x="3950061" y="3131196"/>
            <a:ext cx="465821" cy="416161"/>
          </a:xfrm>
          <a:custGeom>
            <a:rect b="b" l="l" r="r" t="t"/>
            <a:pathLst>
              <a:path extrusionOk="0" h="832322" w="931641">
                <a:moveTo>
                  <a:pt x="931642" y="377427"/>
                </a:moveTo>
                <a:lnTo>
                  <a:pt x="931642" y="370002"/>
                </a:lnTo>
                <a:cubicBezTo>
                  <a:pt x="931642" y="331517"/>
                  <a:pt x="900364" y="300196"/>
                  <a:pt x="861911" y="300196"/>
                </a:cubicBezTo>
                <a:lnTo>
                  <a:pt x="641219" y="300196"/>
                </a:lnTo>
                <a:cubicBezTo>
                  <a:pt x="684854" y="227293"/>
                  <a:pt x="691266" y="120495"/>
                  <a:pt x="655310" y="38769"/>
                </a:cubicBezTo>
                <a:cubicBezTo>
                  <a:pt x="646997" y="19909"/>
                  <a:pt x="631526" y="5992"/>
                  <a:pt x="613949" y="1553"/>
                </a:cubicBezTo>
                <a:cubicBezTo>
                  <a:pt x="598162" y="-2440"/>
                  <a:pt x="581815" y="1329"/>
                  <a:pt x="567891" y="12148"/>
                </a:cubicBezTo>
                <a:cubicBezTo>
                  <a:pt x="544759" y="30132"/>
                  <a:pt x="535644" y="63915"/>
                  <a:pt x="530817" y="87775"/>
                </a:cubicBezTo>
                <a:cubicBezTo>
                  <a:pt x="523771" y="122622"/>
                  <a:pt x="513240" y="158961"/>
                  <a:pt x="484218" y="188715"/>
                </a:cubicBezTo>
                <a:cubicBezTo>
                  <a:pt x="472661" y="200561"/>
                  <a:pt x="459558" y="211512"/>
                  <a:pt x="446883" y="222107"/>
                </a:cubicBezTo>
                <a:cubicBezTo>
                  <a:pt x="430312" y="235968"/>
                  <a:pt x="413183" y="250313"/>
                  <a:pt x="398532" y="267308"/>
                </a:cubicBezTo>
                <a:cubicBezTo>
                  <a:pt x="366491" y="304524"/>
                  <a:pt x="351132" y="350620"/>
                  <a:pt x="341346" y="386623"/>
                </a:cubicBezTo>
                <a:cubicBezTo>
                  <a:pt x="338382" y="397499"/>
                  <a:pt x="328447" y="405073"/>
                  <a:pt x="317189" y="405073"/>
                </a:cubicBezTo>
                <a:cubicBezTo>
                  <a:pt x="317170" y="405073"/>
                  <a:pt x="317170" y="405073"/>
                  <a:pt x="317152" y="405073"/>
                </a:cubicBezTo>
                <a:lnTo>
                  <a:pt x="230273" y="405054"/>
                </a:lnTo>
                <a:lnTo>
                  <a:pt x="230273" y="404737"/>
                </a:lnTo>
                <a:cubicBezTo>
                  <a:pt x="230273" y="372334"/>
                  <a:pt x="203935" y="345956"/>
                  <a:pt x="171558" y="345956"/>
                </a:cubicBezTo>
                <a:lnTo>
                  <a:pt x="58733" y="345956"/>
                </a:lnTo>
                <a:cubicBezTo>
                  <a:pt x="26356" y="345956"/>
                  <a:pt x="0" y="372334"/>
                  <a:pt x="0" y="404737"/>
                </a:cubicBezTo>
                <a:lnTo>
                  <a:pt x="0" y="773560"/>
                </a:lnTo>
                <a:cubicBezTo>
                  <a:pt x="0" y="805963"/>
                  <a:pt x="26356" y="832322"/>
                  <a:pt x="58733" y="832322"/>
                </a:cubicBezTo>
                <a:lnTo>
                  <a:pt x="171558" y="832322"/>
                </a:lnTo>
                <a:cubicBezTo>
                  <a:pt x="203935" y="832322"/>
                  <a:pt x="230273" y="805963"/>
                  <a:pt x="230273" y="773560"/>
                </a:cubicBezTo>
                <a:lnTo>
                  <a:pt x="230273" y="761005"/>
                </a:lnTo>
                <a:lnTo>
                  <a:pt x="294169" y="761005"/>
                </a:lnTo>
                <a:cubicBezTo>
                  <a:pt x="303843" y="761005"/>
                  <a:pt x="312772" y="765296"/>
                  <a:pt x="318643" y="772758"/>
                </a:cubicBezTo>
                <a:cubicBezTo>
                  <a:pt x="332399" y="790200"/>
                  <a:pt x="363285" y="819488"/>
                  <a:pt x="415867" y="819488"/>
                </a:cubicBezTo>
                <a:lnTo>
                  <a:pt x="593166" y="816503"/>
                </a:lnTo>
                <a:cubicBezTo>
                  <a:pt x="594098" y="816484"/>
                  <a:pt x="594974" y="816298"/>
                  <a:pt x="595813" y="816018"/>
                </a:cubicBezTo>
                <a:cubicBezTo>
                  <a:pt x="608581" y="826577"/>
                  <a:pt x="624406" y="832322"/>
                  <a:pt x="641256" y="832322"/>
                </a:cubicBezTo>
                <a:lnTo>
                  <a:pt x="826999" y="832322"/>
                </a:lnTo>
                <a:cubicBezTo>
                  <a:pt x="866478" y="832322"/>
                  <a:pt x="898594" y="800180"/>
                  <a:pt x="898594" y="760670"/>
                </a:cubicBezTo>
                <a:lnTo>
                  <a:pt x="898594" y="756957"/>
                </a:lnTo>
                <a:cubicBezTo>
                  <a:pt x="898594" y="735486"/>
                  <a:pt x="889106" y="716215"/>
                  <a:pt x="874101" y="703064"/>
                </a:cubicBezTo>
                <a:cubicBezTo>
                  <a:pt x="906683" y="697803"/>
                  <a:pt x="931642" y="669467"/>
                  <a:pt x="931642" y="635403"/>
                </a:cubicBezTo>
                <a:lnTo>
                  <a:pt x="931642" y="625497"/>
                </a:lnTo>
                <a:cubicBezTo>
                  <a:pt x="931642" y="600257"/>
                  <a:pt x="917923" y="578170"/>
                  <a:pt x="897568" y="566269"/>
                </a:cubicBezTo>
                <a:cubicBezTo>
                  <a:pt x="917923" y="554367"/>
                  <a:pt x="931642" y="532280"/>
                  <a:pt x="931642" y="507040"/>
                </a:cubicBezTo>
                <a:lnTo>
                  <a:pt x="931642" y="497115"/>
                </a:lnTo>
                <a:cubicBezTo>
                  <a:pt x="931642" y="471689"/>
                  <a:pt x="917718" y="449471"/>
                  <a:pt x="897121" y="437644"/>
                </a:cubicBezTo>
                <a:cubicBezTo>
                  <a:pt x="917755" y="425500"/>
                  <a:pt x="931642" y="403058"/>
                  <a:pt x="931642" y="377427"/>
                </a:cubicBezTo>
                <a:close/>
                <a:moveTo>
                  <a:pt x="211633" y="773560"/>
                </a:moveTo>
                <a:cubicBezTo>
                  <a:pt x="211633" y="795684"/>
                  <a:pt x="193665" y="813668"/>
                  <a:pt x="171558" y="813668"/>
                </a:cubicBezTo>
                <a:lnTo>
                  <a:pt x="58733" y="813668"/>
                </a:lnTo>
                <a:cubicBezTo>
                  <a:pt x="36627" y="813668"/>
                  <a:pt x="18640" y="795684"/>
                  <a:pt x="18640" y="773560"/>
                </a:cubicBezTo>
                <a:lnTo>
                  <a:pt x="18640" y="404737"/>
                </a:lnTo>
                <a:cubicBezTo>
                  <a:pt x="18640" y="382613"/>
                  <a:pt x="36627" y="364611"/>
                  <a:pt x="58733" y="364611"/>
                </a:cubicBezTo>
                <a:lnTo>
                  <a:pt x="171558" y="364611"/>
                </a:lnTo>
                <a:cubicBezTo>
                  <a:pt x="193665" y="364611"/>
                  <a:pt x="211633" y="382613"/>
                  <a:pt x="211633" y="404737"/>
                </a:cubicBezTo>
                <a:lnTo>
                  <a:pt x="211633" y="773560"/>
                </a:lnTo>
                <a:close/>
                <a:moveTo>
                  <a:pt x="415718" y="800833"/>
                </a:moveTo>
                <a:cubicBezTo>
                  <a:pt x="373369" y="800833"/>
                  <a:pt x="347516" y="779287"/>
                  <a:pt x="333294" y="761192"/>
                </a:cubicBezTo>
                <a:cubicBezTo>
                  <a:pt x="323843" y="749215"/>
                  <a:pt x="309584" y="742351"/>
                  <a:pt x="294169" y="742351"/>
                </a:cubicBezTo>
                <a:lnTo>
                  <a:pt x="230273" y="742351"/>
                </a:lnTo>
                <a:lnTo>
                  <a:pt x="230273" y="423709"/>
                </a:lnTo>
                <a:lnTo>
                  <a:pt x="317133" y="423728"/>
                </a:lnTo>
                <a:cubicBezTo>
                  <a:pt x="317152" y="423728"/>
                  <a:pt x="317170" y="423728"/>
                  <a:pt x="317189" y="423728"/>
                </a:cubicBezTo>
                <a:cubicBezTo>
                  <a:pt x="336835" y="423728"/>
                  <a:pt x="354151" y="410502"/>
                  <a:pt x="359314" y="391530"/>
                </a:cubicBezTo>
                <a:cubicBezTo>
                  <a:pt x="368597" y="357429"/>
                  <a:pt x="383043" y="313870"/>
                  <a:pt x="412661" y="279489"/>
                </a:cubicBezTo>
                <a:cubicBezTo>
                  <a:pt x="426305" y="263651"/>
                  <a:pt x="442111" y="250425"/>
                  <a:pt x="458850" y="236434"/>
                </a:cubicBezTo>
                <a:cubicBezTo>
                  <a:pt x="471879" y="225540"/>
                  <a:pt x="485336" y="214272"/>
                  <a:pt x="497564" y="201736"/>
                </a:cubicBezTo>
                <a:cubicBezTo>
                  <a:pt x="529959" y="168531"/>
                  <a:pt x="541460" y="129114"/>
                  <a:pt x="549084" y="91468"/>
                </a:cubicBezTo>
                <a:cubicBezTo>
                  <a:pt x="553333" y="70538"/>
                  <a:pt x="561087" y="41063"/>
                  <a:pt x="579336" y="26886"/>
                </a:cubicBezTo>
                <a:cubicBezTo>
                  <a:pt x="588749" y="19554"/>
                  <a:pt x="599149" y="17055"/>
                  <a:pt x="609382" y="19629"/>
                </a:cubicBezTo>
                <a:cubicBezTo>
                  <a:pt x="621442" y="22688"/>
                  <a:pt x="632235" y="32650"/>
                  <a:pt x="638237" y="46305"/>
                </a:cubicBezTo>
                <a:cubicBezTo>
                  <a:pt x="674229" y="128069"/>
                  <a:pt x="665040" y="236490"/>
                  <a:pt x="616391" y="304076"/>
                </a:cubicBezTo>
                <a:cubicBezTo>
                  <a:pt x="616391" y="304076"/>
                  <a:pt x="616391" y="304076"/>
                  <a:pt x="616391" y="304095"/>
                </a:cubicBezTo>
                <a:cubicBezTo>
                  <a:pt x="588599" y="313795"/>
                  <a:pt x="569662" y="340099"/>
                  <a:pt x="569662" y="370002"/>
                </a:cubicBezTo>
                <a:lnTo>
                  <a:pt x="569662" y="377427"/>
                </a:lnTo>
                <a:cubicBezTo>
                  <a:pt x="569662" y="399141"/>
                  <a:pt x="579615" y="418560"/>
                  <a:pt x="595216" y="431376"/>
                </a:cubicBezTo>
                <a:cubicBezTo>
                  <a:pt x="566828" y="439752"/>
                  <a:pt x="546064" y="466055"/>
                  <a:pt x="546064" y="497115"/>
                </a:cubicBezTo>
                <a:lnTo>
                  <a:pt x="546064" y="507040"/>
                </a:lnTo>
                <a:cubicBezTo>
                  <a:pt x="546064" y="532280"/>
                  <a:pt x="559783" y="554367"/>
                  <a:pt x="580137" y="566269"/>
                </a:cubicBezTo>
                <a:cubicBezTo>
                  <a:pt x="559783" y="578170"/>
                  <a:pt x="546064" y="600257"/>
                  <a:pt x="546064" y="625497"/>
                </a:cubicBezTo>
                <a:lnTo>
                  <a:pt x="546064" y="635403"/>
                </a:lnTo>
                <a:cubicBezTo>
                  <a:pt x="546064" y="666799"/>
                  <a:pt x="567276" y="693326"/>
                  <a:pt x="596092" y="701403"/>
                </a:cubicBezTo>
                <a:cubicBezTo>
                  <a:pt x="579988" y="714555"/>
                  <a:pt x="569662" y="734572"/>
                  <a:pt x="569662" y="756957"/>
                </a:cubicBezTo>
                <a:lnTo>
                  <a:pt x="569662" y="760670"/>
                </a:lnTo>
                <a:cubicBezTo>
                  <a:pt x="569662" y="774045"/>
                  <a:pt x="573352" y="786917"/>
                  <a:pt x="580193" y="798072"/>
                </a:cubicBezTo>
                <a:lnTo>
                  <a:pt x="415718" y="800833"/>
                </a:lnTo>
                <a:close/>
                <a:moveTo>
                  <a:pt x="879954" y="756957"/>
                </a:moveTo>
                <a:lnTo>
                  <a:pt x="879954" y="760670"/>
                </a:lnTo>
                <a:cubicBezTo>
                  <a:pt x="879954" y="789901"/>
                  <a:pt x="856189" y="813668"/>
                  <a:pt x="826999" y="813668"/>
                </a:cubicBezTo>
                <a:lnTo>
                  <a:pt x="641256" y="813668"/>
                </a:lnTo>
                <a:cubicBezTo>
                  <a:pt x="626624" y="813668"/>
                  <a:pt x="613017" y="807829"/>
                  <a:pt x="602933" y="797233"/>
                </a:cubicBezTo>
                <a:cubicBezTo>
                  <a:pt x="593502" y="787346"/>
                  <a:pt x="588301" y="774362"/>
                  <a:pt x="588301" y="760670"/>
                </a:cubicBezTo>
                <a:lnTo>
                  <a:pt x="588301" y="756957"/>
                </a:lnTo>
                <a:cubicBezTo>
                  <a:pt x="588301" y="727744"/>
                  <a:pt x="612067" y="703959"/>
                  <a:pt x="641256" y="703959"/>
                </a:cubicBezTo>
                <a:lnTo>
                  <a:pt x="826999" y="703959"/>
                </a:lnTo>
                <a:cubicBezTo>
                  <a:pt x="856189" y="703959"/>
                  <a:pt x="879954" y="727744"/>
                  <a:pt x="879954" y="756957"/>
                </a:cubicBezTo>
                <a:close/>
                <a:moveTo>
                  <a:pt x="913002" y="625497"/>
                </a:moveTo>
                <a:lnTo>
                  <a:pt x="913002" y="635403"/>
                </a:lnTo>
                <a:cubicBezTo>
                  <a:pt x="913002" y="662919"/>
                  <a:pt x="890635" y="685304"/>
                  <a:pt x="863141" y="685304"/>
                </a:cubicBezTo>
                <a:lnTo>
                  <a:pt x="826999" y="685304"/>
                </a:lnTo>
                <a:lnTo>
                  <a:pt x="641256" y="685304"/>
                </a:lnTo>
                <a:lnTo>
                  <a:pt x="614564" y="685304"/>
                </a:lnTo>
                <a:cubicBezTo>
                  <a:pt x="587071" y="685304"/>
                  <a:pt x="564704" y="662919"/>
                  <a:pt x="564704" y="635403"/>
                </a:cubicBezTo>
                <a:lnTo>
                  <a:pt x="564704" y="625497"/>
                </a:lnTo>
                <a:cubicBezTo>
                  <a:pt x="564704" y="597982"/>
                  <a:pt x="587071" y="575596"/>
                  <a:pt x="614564" y="575596"/>
                </a:cubicBezTo>
                <a:lnTo>
                  <a:pt x="863141" y="575596"/>
                </a:lnTo>
                <a:cubicBezTo>
                  <a:pt x="890635" y="575596"/>
                  <a:pt x="913002" y="597982"/>
                  <a:pt x="913002" y="625497"/>
                </a:cubicBezTo>
                <a:close/>
                <a:moveTo>
                  <a:pt x="913002" y="497115"/>
                </a:moveTo>
                <a:lnTo>
                  <a:pt x="913002" y="507040"/>
                </a:lnTo>
                <a:cubicBezTo>
                  <a:pt x="913002" y="534555"/>
                  <a:pt x="890635" y="556941"/>
                  <a:pt x="863141" y="556941"/>
                </a:cubicBezTo>
                <a:lnTo>
                  <a:pt x="614564" y="556941"/>
                </a:lnTo>
                <a:cubicBezTo>
                  <a:pt x="587071" y="556941"/>
                  <a:pt x="564704" y="534555"/>
                  <a:pt x="564704" y="507040"/>
                </a:cubicBezTo>
                <a:lnTo>
                  <a:pt x="564704" y="497115"/>
                </a:lnTo>
                <a:cubicBezTo>
                  <a:pt x="564704" y="469618"/>
                  <a:pt x="587071" y="447233"/>
                  <a:pt x="614564" y="447233"/>
                </a:cubicBezTo>
                <a:lnTo>
                  <a:pt x="863141" y="447233"/>
                </a:lnTo>
                <a:cubicBezTo>
                  <a:pt x="890635" y="447233"/>
                  <a:pt x="913002" y="469618"/>
                  <a:pt x="913002" y="497115"/>
                </a:cubicBezTo>
                <a:close/>
                <a:moveTo>
                  <a:pt x="861911" y="428578"/>
                </a:moveTo>
                <a:lnTo>
                  <a:pt x="639411" y="428578"/>
                </a:lnTo>
                <a:cubicBezTo>
                  <a:pt x="611228" y="428578"/>
                  <a:pt x="588301" y="405633"/>
                  <a:pt x="588301" y="377427"/>
                </a:cubicBezTo>
                <a:lnTo>
                  <a:pt x="588301" y="370002"/>
                </a:lnTo>
                <a:cubicBezTo>
                  <a:pt x="588301" y="346646"/>
                  <a:pt x="604070" y="326275"/>
                  <a:pt x="626643" y="320455"/>
                </a:cubicBezTo>
                <a:cubicBezTo>
                  <a:pt x="630762" y="319392"/>
                  <a:pt x="635049" y="318851"/>
                  <a:pt x="639411" y="318851"/>
                </a:cubicBezTo>
                <a:lnTo>
                  <a:pt x="861911" y="318851"/>
                </a:lnTo>
                <a:cubicBezTo>
                  <a:pt x="890075" y="318851"/>
                  <a:pt x="913002" y="341796"/>
                  <a:pt x="913002" y="370002"/>
                </a:cubicBezTo>
                <a:lnTo>
                  <a:pt x="913002" y="377427"/>
                </a:lnTo>
                <a:cubicBezTo>
                  <a:pt x="913002" y="405633"/>
                  <a:pt x="890075" y="428578"/>
                  <a:pt x="861911" y="42857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3" name="Google Shape;2223;p36"/>
          <p:cNvSpPr/>
          <p:nvPr/>
        </p:nvSpPr>
        <p:spPr>
          <a:xfrm>
            <a:off x="5765621" y="3159326"/>
            <a:ext cx="262692" cy="359650"/>
          </a:xfrm>
          <a:custGeom>
            <a:rect b="b" l="l" r="r" t="t"/>
            <a:pathLst>
              <a:path extrusionOk="0" h="719301" w="525383">
                <a:moveTo>
                  <a:pt x="525239" y="154624"/>
                </a:moveTo>
                <a:cubicBezTo>
                  <a:pt x="525182" y="154336"/>
                  <a:pt x="525081" y="154063"/>
                  <a:pt x="524980" y="153775"/>
                </a:cubicBezTo>
                <a:cubicBezTo>
                  <a:pt x="524922" y="153617"/>
                  <a:pt x="524893" y="153444"/>
                  <a:pt x="524821" y="153272"/>
                </a:cubicBezTo>
                <a:cubicBezTo>
                  <a:pt x="524692" y="152969"/>
                  <a:pt x="524519" y="152682"/>
                  <a:pt x="524360" y="152394"/>
                </a:cubicBezTo>
                <a:cubicBezTo>
                  <a:pt x="524288" y="152279"/>
                  <a:pt x="524245" y="152149"/>
                  <a:pt x="524159" y="152034"/>
                </a:cubicBezTo>
                <a:cubicBezTo>
                  <a:pt x="523899" y="151645"/>
                  <a:pt x="523597" y="151286"/>
                  <a:pt x="523265" y="150940"/>
                </a:cubicBezTo>
                <a:lnTo>
                  <a:pt x="374241" y="2101"/>
                </a:lnTo>
                <a:cubicBezTo>
                  <a:pt x="373909" y="1770"/>
                  <a:pt x="373549" y="1468"/>
                  <a:pt x="373146" y="1209"/>
                </a:cubicBezTo>
                <a:cubicBezTo>
                  <a:pt x="373030" y="1137"/>
                  <a:pt x="372915" y="1094"/>
                  <a:pt x="372800" y="1022"/>
                </a:cubicBezTo>
                <a:cubicBezTo>
                  <a:pt x="372512" y="849"/>
                  <a:pt x="372223" y="676"/>
                  <a:pt x="371906" y="547"/>
                </a:cubicBezTo>
                <a:cubicBezTo>
                  <a:pt x="371748" y="489"/>
                  <a:pt x="371589" y="461"/>
                  <a:pt x="371431" y="403"/>
                </a:cubicBezTo>
                <a:cubicBezTo>
                  <a:pt x="371143" y="302"/>
                  <a:pt x="370855" y="202"/>
                  <a:pt x="370552" y="144"/>
                </a:cubicBezTo>
                <a:cubicBezTo>
                  <a:pt x="370091" y="43"/>
                  <a:pt x="369615" y="0"/>
                  <a:pt x="369126" y="0"/>
                </a:cubicBezTo>
                <a:lnTo>
                  <a:pt x="7204" y="0"/>
                </a:lnTo>
                <a:cubicBezTo>
                  <a:pt x="3227" y="-14"/>
                  <a:pt x="0" y="3209"/>
                  <a:pt x="0" y="7181"/>
                </a:cubicBezTo>
                <a:lnTo>
                  <a:pt x="0" y="712106"/>
                </a:lnTo>
                <a:cubicBezTo>
                  <a:pt x="0" y="716078"/>
                  <a:pt x="3227" y="719301"/>
                  <a:pt x="7204" y="719301"/>
                </a:cubicBezTo>
                <a:lnTo>
                  <a:pt x="518179" y="719301"/>
                </a:lnTo>
                <a:cubicBezTo>
                  <a:pt x="522156" y="719301"/>
                  <a:pt x="525383" y="716078"/>
                  <a:pt x="525383" y="712106"/>
                </a:cubicBezTo>
                <a:lnTo>
                  <a:pt x="525383" y="156035"/>
                </a:lnTo>
                <a:cubicBezTo>
                  <a:pt x="525383" y="155560"/>
                  <a:pt x="525340" y="155085"/>
                  <a:pt x="525239" y="154624"/>
                </a:cubicBezTo>
                <a:close/>
                <a:moveTo>
                  <a:pt x="376344" y="148839"/>
                </a:moveTo>
                <a:lnTo>
                  <a:pt x="376344" y="24550"/>
                </a:lnTo>
                <a:lnTo>
                  <a:pt x="500788" y="148839"/>
                </a:lnTo>
                <a:lnTo>
                  <a:pt x="376344" y="148839"/>
                </a:lnTo>
                <a:close/>
                <a:moveTo>
                  <a:pt x="14408" y="704911"/>
                </a:moveTo>
                <a:lnTo>
                  <a:pt x="14408" y="14376"/>
                </a:lnTo>
                <a:lnTo>
                  <a:pt x="361936" y="14376"/>
                </a:lnTo>
                <a:lnTo>
                  <a:pt x="361936" y="156035"/>
                </a:lnTo>
                <a:cubicBezTo>
                  <a:pt x="361936" y="160006"/>
                  <a:pt x="365163" y="163230"/>
                  <a:pt x="369140" y="163230"/>
                </a:cubicBezTo>
                <a:lnTo>
                  <a:pt x="510975" y="163230"/>
                </a:lnTo>
                <a:lnTo>
                  <a:pt x="510975" y="704897"/>
                </a:lnTo>
                <a:lnTo>
                  <a:pt x="14408" y="704897"/>
                </a:lnTo>
                <a:close/>
                <a:moveTo>
                  <a:pt x="90138" y="162136"/>
                </a:moveTo>
                <a:cubicBezTo>
                  <a:pt x="90138" y="158164"/>
                  <a:pt x="93366" y="154941"/>
                  <a:pt x="97342" y="154941"/>
                </a:cubicBezTo>
                <a:lnTo>
                  <a:pt x="240892" y="154941"/>
                </a:lnTo>
                <a:cubicBezTo>
                  <a:pt x="244869" y="154941"/>
                  <a:pt x="248096" y="158164"/>
                  <a:pt x="248096" y="162136"/>
                </a:cubicBezTo>
                <a:cubicBezTo>
                  <a:pt x="248096" y="166108"/>
                  <a:pt x="244869" y="169331"/>
                  <a:pt x="240892" y="169331"/>
                </a:cubicBezTo>
                <a:lnTo>
                  <a:pt x="97342" y="169331"/>
                </a:lnTo>
                <a:cubicBezTo>
                  <a:pt x="93366" y="169331"/>
                  <a:pt x="90138" y="166108"/>
                  <a:pt x="90138" y="162136"/>
                </a:cubicBezTo>
                <a:close/>
                <a:moveTo>
                  <a:pt x="248096" y="592263"/>
                </a:moveTo>
                <a:cubicBezTo>
                  <a:pt x="248096" y="596235"/>
                  <a:pt x="244869" y="599458"/>
                  <a:pt x="240892" y="599458"/>
                </a:cubicBezTo>
                <a:lnTo>
                  <a:pt x="97342" y="599458"/>
                </a:lnTo>
                <a:cubicBezTo>
                  <a:pt x="93366" y="599458"/>
                  <a:pt x="90138" y="596235"/>
                  <a:pt x="90138" y="592263"/>
                </a:cubicBezTo>
                <a:cubicBezTo>
                  <a:pt x="90138" y="588292"/>
                  <a:pt x="93366" y="585068"/>
                  <a:pt x="97342" y="585068"/>
                </a:cubicBezTo>
                <a:lnTo>
                  <a:pt x="240892" y="585068"/>
                </a:lnTo>
                <a:cubicBezTo>
                  <a:pt x="244883" y="585068"/>
                  <a:pt x="248096" y="588292"/>
                  <a:pt x="248096" y="592263"/>
                </a:cubicBezTo>
                <a:close/>
                <a:moveTo>
                  <a:pt x="435245" y="248161"/>
                </a:moveTo>
                <a:cubicBezTo>
                  <a:pt x="435245" y="252133"/>
                  <a:pt x="432018" y="255357"/>
                  <a:pt x="428041" y="255357"/>
                </a:cubicBezTo>
                <a:lnTo>
                  <a:pt x="97342" y="255357"/>
                </a:lnTo>
                <a:cubicBezTo>
                  <a:pt x="93366" y="255357"/>
                  <a:pt x="90138" y="252133"/>
                  <a:pt x="90138" y="248161"/>
                </a:cubicBezTo>
                <a:cubicBezTo>
                  <a:pt x="90138" y="244190"/>
                  <a:pt x="93366" y="240966"/>
                  <a:pt x="97342" y="240966"/>
                </a:cubicBezTo>
                <a:lnTo>
                  <a:pt x="428041" y="240966"/>
                </a:lnTo>
                <a:cubicBezTo>
                  <a:pt x="432018" y="240966"/>
                  <a:pt x="435245" y="244190"/>
                  <a:pt x="435245" y="248161"/>
                </a:cubicBezTo>
                <a:close/>
                <a:moveTo>
                  <a:pt x="435245" y="334187"/>
                </a:moveTo>
                <a:cubicBezTo>
                  <a:pt x="435245" y="338159"/>
                  <a:pt x="432018" y="341382"/>
                  <a:pt x="428041" y="341382"/>
                </a:cubicBezTo>
                <a:lnTo>
                  <a:pt x="97342" y="341382"/>
                </a:lnTo>
                <a:cubicBezTo>
                  <a:pt x="93366" y="341382"/>
                  <a:pt x="90138" y="338159"/>
                  <a:pt x="90138" y="334187"/>
                </a:cubicBezTo>
                <a:cubicBezTo>
                  <a:pt x="90138" y="330215"/>
                  <a:pt x="93366" y="326992"/>
                  <a:pt x="97342" y="326992"/>
                </a:cubicBezTo>
                <a:lnTo>
                  <a:pt x="428041" y="326992"/>
                </a:lnTo>
                <a:cubicBezTo>
                  <a:pt x="432018" y="326992"/>
                  <a:pt x="435245" y="330215"/>
                  <a:pt x="435245" y="334187"/>
                </a:cubicBezTo>
                <a:close/>
                <a:moveTo>
                  <a:pt x="435245" y="420212"/>
                </a:moveTo>
                <a:cubicBezTo>
                  <a:pt x="435245" y="424184"/>
                  <a:pt x="432018" y="427408"/>
                  <a:pt x="428041" y="427408"/>
                </a:cubicBezTo>
                <a:lnTo>
                  <a:pt x="97342" y="427408"/>
                </a:lnTo>
                <a:cubicBezTo>
                  <a:pt x="93366" y="427408"/>
                  <a:pt x="90138" y="424184"/>
                  <a:pt x="90138" y="420212"/>
                </a:cubicBezTo>
                <a:cubicBezTo>
                  <a:pt x="90138" y="416241"/>
                  <a:pt x="93366" y="413017"/>
                  <a:pt x="97342" y="413017"/>
                </a:cubicBezTo>
                <a:lnTo>
                  <a:pt x="428041" y="413017"/>
                </a:lnTo>
                <a:cubicBezTo>
                  <a:pt x="432018" y="413017"/>
                  <a:pt x="435245" y="416241"/>
                  <a:pt x="435245" y="420212"/>
                </a:cubicBezTo>
                <a:close/>
                <a:moveTo>
                  <a:pt x="435245" y="506238"/>
                </a:moveTo>
                <a:cubicBezTo>
                  <a:pt x="435245" y="510210"/>
                  <a:pt x="432018" y="513433"/>
                  <a:pt x="428041" y="513433"/>
                </a:cubicBezTo>
                <a:lnTo>
                  <a:pt x="97342" y="513433"/>
                </a:lnTo>
                <a:cubicBezTo>
                  <a:pt x="93366" y="513433"/>
                  <a:pt x="90138" y="510210"/>
                  <a:pt x="90138" y="506238"/>
                </a:cubicBezTo>
                <a:cubicBezTo>
                  <a:pt x="90138" y="502266"/>
                  <a:pt x="93366" y="499043"/>
                  <a:pt x="97342" y="499043"/>
                </a:cubicBezTo>
                <a:lnTo>
                  <a:pt x="428041" y="499043"/>
                </a:lnTo>
                <a:cubicBezTo>
                  <a:pt x="432018" y="499043"/>
                  <a:pt x="435245" y="502266"/>
                  <a:pt x="435245" y="50623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4" name="Google Shape;2224;p36"/>
          <p:cNvSpPr/>
          <p:nvPr/>
        </p:nvSpPr>
        <p:spPr>
          <a:xfrm>
            <a:off x="6249238" y="3197713"/>
            <a:ext cx="470569" cy="282933"/>
          </a:xfrm>
          <a:custGeom>
            <a:rect b="b" l="l" r="r" t="t"/>
            <a:pathLst>
              <a:path extrusionOk="0" h="565865" w="941138">
                <a:moveTo>
                  <a:pt x="931716" y="73950"/>
                </a:moveTo>
                <a:lnTo>
                  <a:pt x="868886" y="73950"/>
                </a:lnTo>
                <a:lnTo>
                  <a:pt x="868886" y="9432"/>
                </a:lnTo>
                <a:cubicBezTo>
                  <a:pt x="868886" y="4226"/>
                  <a:pt x="864664" y="0"/>
                  <a:pt x="859463" y="0"/>
                </a:cubicBezTo>
                <a:lnTo>
                  <a:pt x="582643" y="0"/>
                </a:lnTo>
                <a:cubicBezTo>
                  <a:pt x="533664" y="0"/>
                  <a:pt x="489358" y="29787"/>
                  <a:pt x="470569" y="74666"/>
                </a:cubicBezTo>
                <a:cubicBezTo>
                  <a:pt x="451781" y="29768"/>
                  <a:pt x="407475" y="0"/>
                  <a:pt x="358496" y="0"/>
                </a:cubicBezTo>
                <a:lnTo>
                  <a:pt x="81676" y="0"/>
                </a:lnTo>
                <a:cubicBezTo>
                  <a:pt x="76475" y="0"/>
                  <a:pt x="72253" y="4226"/>
                  <a:pt x="72253" y="9432"/>
                </a:cubicBezTo>
                <a:lnTo>
                  <a:pt x="72253" y="73950"/>
                </a:lnTo>
                <a:lnTo>
                  <a:pt x="9423" y="73950"/>
                </a:lnTo>
                <a:cubicBezTo>
                  <a:pt x="4203" y="73950"/>
                  <a:pt x="0" y="78175"/>
                  <a:pt x="0" y="83382"/>
                </a:cubicBezTo>
                <a:lnTo>
                  <a:pt x="0" y="556433"/>
                </a:lnTo>
                <a:cubicBezTo>
                  <a:pt x="0" y="561659"/>
                  <a:pt x="4203" y="565866"/>
                  <a:pt x="9423" y="565866"/>
                </a:cubicBezTo>
                <a:lnTo>
                  <a:pt x="931716" y="565866"/>
                </a:lnTo>
                <a:cubicBezTo>
                  <a:pt x="936936" y="565866"/>
                  <a:pt x="941139" y="561659"/>
                  <a:pt x="941139" y="556433"/>
                </a:cubicBezTo>
                <a:lnTo>
                  <a:pt x="941139" y="83382"/>
                </a:lnTo>
                <a:cubicBezTo>
                  <a:pt x="941139" y="78175"/>
                  <a:pt x="936936" y="73950"/>
                  <a:pt x="931716" y="73950"/>
                </a:cubicBezTo>
                <a:close/>
                <a:moveTo>
                  <a:pt x="18845" y="547001"/>
                </a:moveTo>
                <a:lnTo>
                  <a:pt x="18845" y="92814"/>
                </a:lnTo>
                <a:lnTo>
                  <a:pt x="72253" y="92814"/>
                </a:lnTo>
                <a:lnTo>
                  <a:pt x="72253" y="462034"/>
                </a:lnTo>
                <a:cubicBezTo>
                  <a:pt x="72253" y="467241"/>
                  <a:pt x="76475" y="471467"/>
                  <a:pt x="81676" y="471467"/>
                </a:cubicBezTo>
                <a:lnTo>
                  <a:pt x="360795" y="471467"/>
                </a:lnTo>
                <a:cubicBezTo>
                  <a:pt x="407362" y="471467"/>
                  <a:pt x="447804" y="503272"/>
                  <a:pt x="459074" y="547001"/>
                </a:cubicBezTo>
                <a:lnTo>
                  <a:pt x="18845" y="547001"/>
                </a:lnTo>
                <a:close/>
                <a:moveTo>
                  <a:pt x="461147" y="506215"/>
                </a:moveTo>
                <a:cubicBezTo>
                  <a:pt x="439399" y="473768"/>
                  <a:pt x="402123" y="452602"/>
                  <a:pt x="360795" y="452602"/>
                </a:cubicBezTo>
                <a:lnTo>
                  <a:pt x="91099" y="452602"/>
                </a:lnTo>
                <a:lnTo>
                  <a:pt x="91099" y="18865"/>
                </a:lnTo>
                <a:lnTo>
                  <a:pt x="358496" y="18865"/>
                </a:lnTo>
                <a:cubicBezTo>
                  <a:pt x="401558" y="18865"/>
                  <a:pt x="440341" y="46086"/>
                  <a:pt x="455022" y="86608"/>
                </a:cubicBezTo>
                <a:cubicBezTo>
                  <a:pt x="459093" y="97832"/>
                  <a:pt x="461147" y="109623"/>
                  <a:pt x="461147" y="121621"/>
                </a:cubicBezTo>
                <a:lnTo>
                  <a:pt x="461147" y="506215"/>
                </a:lnTo>
                <a:close/>
                <a:moveTo>
                  <a:pt x="479992" y="121621"/>
                </a:moveTo>
                <a:cubicBezTo>
                  <a:pt x="479992" y="109623"/>
                  <a:pt x="482046" y="97832"/>
                  <a:pt x="486117" y="86608"/>
                </a:cubicBezTo>
                <a:cubicBezTo>
                  <a:pt x="500797" y="46086"/>
                  <a:pt x="539581" y="18865"/>
                  <a:pt x="582643" y="18865"/>
                </a:cubicBezTo>
                <a:lnTo>
                  <a:pt x="850040" y="18865"/>
                </a:lnTo>
                <a:lnTo>
                  <a:pt x="850040" y="452602"/>
                </a:lnTo>
                <a:lnTo>
                  <a:pt x="580344" y="452602"/>
                </a:lnTo>
                <a:cubicBezTo>
                  <a:pt x="539016" y="452602"/>
                  <a:pt x="501740" y="473768"/>
                  <a:pt x="479992" y="506215"/>
                </a:cubicBezTo>
                <a:lnTo>
                  <a:pt x="479992" y="121621"/>
                </a:lnTo>
                <a:close/>
                <a:moveTo>
                  <a:pt x="922293" y="547001"/>
                </a:moveTo>
                <a:lnTo>
                  <a:pt x="482065" y="547001"/>
                </a:lnTo>
                <a:cubicBezTo>
                  <a:pt x="493335" y="503272"/>
                  <a:pt x="533777" y="471467"/>
                  <a:pt x="580344" y="471467"/>
                </a:cubicBezTo>
                <a:lnTo>
                  <a:pt x="859463" y="471467"/>
                </a:lnTo>
                <a:cubicBezTo>
                  <a:pt x="864664" y="471467"/>
                  <a:pt x="868886" y="467241"/>
                  <a:pt x="868886" y="462034"/>
                </a:cubicBezTo>
                <a:lnTo>
                  <a:pt x="868886" y="92814"/>
                </a:lnTo>
                <a:lnTo>
                  <a:pt x="922293" y="92814"/>
                </a:lnTo>
                <a:lnTo>
                  <a:pt x="922293" y="547001"/>
                </a:lnTo>
                <a:close/>
                <a:moveTo>
                  <a:pt x="547628" y="115659"/>
                </a:moveTo>
                <a:cubicBezTo>
                  <a:pt x="547628" y="110453"/>
                  <a:pt x="551850" y="106227"/>
                  <a:pt x="557051" y="106227"/>
                </a:cubicBezTo>
                <a:lnTo>
                  <a:pt x="777448" y="106227"/>
                </a:lnTo>
                <a:cubicBezTo>
                  <a:pt x="782649" y="106227"/>
                  <a:pt x="786870" y="110453"/>
                  <a:pt x="786870" y="115659"/>
                </a:cubicBezTo>
                <a:cubicBezTo>
                  <a:pt x="786870" y="120866"/>
                  <a:pt x="782649" y="125092"/>
                  <a:pt x="777448" y="125092"/>
                </a:cubicBezTo>
                <a:lnTo>
                  <a:pt x="557051" y="125092"/>
                </a:lnTo>
                <a:cubicBezTo>
                  <a:pt x="551850" y="125092"/>
                  <a:pt x="547628" y="120866"/>
                  <a:pt x="547628" y="115659"/>
                </a:cubicBezTo>
                <a:close/>
                <a:moveTo>
                  <a:pt x="547628" y="196947"/>
                </a:moveTo>
                <a:cubicBezTo>
                  <a:pt x="547628" y="191741"/>
                  <a:pt x="551850" y="187515"/>
                  <a:pt x="557051" y="187515"/>
                </a:cubicBezTo>
                <a:lnTo>
                  <a:pt x="777448" y="187515"/>
                </a:lnTo>
                <a:cubicBezTo>
                  <a:pt x="782649" y="187515"/>
                  <a:pt x="786870" y="191741"/>
                  <a:pt x="786870" y="196947"/>
                </a:cubicBezTo>
                <a:cubicBezTo>
                  <a:pt x="786870" y="202154"/>
                  <a:pt x="782649" y="206380"/>
                  <a:pt x="777448" y="206380"/>
                </a:cubicBezTo>
                <a:lnTo>
                  <a:pt x="557051" y="206380"/>
                </a:lnTo>
                <a:cubicBezTo>
                  <a:pt x="551850" y="206380"/>
                  <a:pt x="547628" y="202154"/>
                  <a:pt x="547628" y="196947"/>
                </a:cubicBezTo>
                <a:close/>
                <a:moveTo>
                  <a:pt x="547628" y="278217"/>
                </a:moveTo>
                <a:cubicBezTo>
                  <a:pt x="547628" y="273010"/>
                  <a:pt x="551850" y="268784"/>
                  <a:pt x="557051" y="268784"/>
                </a:cubicBezTo>
                <a:lnTo>
                  <a:pt x="777448" y="268784"/>
                </a:lnTo>
                <a:cubicBezTo>
                  <a:pt x="782649" y="268784"/>
                  <a:pt x="786870" y="273010"/>
                  <a:pt x="786870" y="278217"/>
                </a:cubicBezTo>
                <a:cubicBezTo>
                  <a:pt x="786870" y="283423"/>
                  <a:pt x="782649" y="287649"/>
                  <a:pt x="777448" y="287649"/>
                </a:cubicBezTo>
                <a:lnTo>
                  <a:pt x="557051" y="287649"/>
                </a:lnTo>
                <a:cubicBezTo>
                  <a:pt x="551850" y="287649"/>
                  <a:pt x="547628" y="283423"/>
                  <a:pt x="547628" y="278217"/>
                </a:cubicBezTo>
                <a:close/>
                <a:moveTo>
                  <a:pt x="547628" y="359505"/>
                </a:moveTo>
                <a:cubicBezTo>
                  <a:pt x="547628" y="354298"/>
                  <a:pt x="551850" y="350072"/>
                  <a:pt x="557051" y="350072"/>
                </a:cubicBezTo>
                <a:lnTo>
                  <a:pt x="777448" y="350072"/>
                </a:lnTo>
                <a:cubicBezTo>
                  <a:pt x="782649" y="350072"/>
                  <a:pt x="786870" y="354298"/>
                  <a:pt x="786870" y="359505"/>
                </a:cubicBezTo>
                <a:cubicBezTo>
                  <a:pt x="786870" y="364711"/>
                  <a:pt x="782649" y="368937"/>
                  <a:pt x="777448" y="368937"/>
                </a:cubicBezTo>
                <a:lnTo>
                  <a:pt x="557051" y="368937"/>
                </a:lnTo>
                <a:cubicBezTo>
                  <a:pt x="551850" y="368937"/>
                  <a:pt x="547628" y="364711"/>
                  <a:pt x="547628" y="359505"/>
                </a:cubicBezTo>
                <a:close/>
                <a:moveTo>
                  <a:pt x="393511" y="115659"/>
                </a:moveTo>
                <a:cubicBezTo>
                  <a:pt x="393511" y="120866"/>
                  <a:pt x="389289" y="125092"/>
                  <a:pt x="384088" y="125092"/>
                </a:cubicBezTo>
                <a:lnTo>
                  <a:pt x="163691" y="125092"/>
                </a:lnTo>
                <a:cubicBezTo>
                  <a:pt x="158490" y="125092"/>
                  <a:pt x="154268" y="120866"/>
                  <a:pt x="154268" y="115659"/>
                </a:cubicBezTo>
                <a:cubicBezTo>
                  <a:pt x="154268" y="110453"/>
                  <a:pt x="158490" y="106227"/>
                  <a:pt x="163691" y="106227"/>
                </a:cubicBezTo>
                <a:lnTo>
                  <a:pt x="384088" y="106227"/>
                </a:lnTo>
                <a:cubicBezTo>
                  <a:pt x="389289" y="106227"/>
                  <a:pt x="393511" y="110453"/>
                  <a:pt x="393511" y="115659"/>
                </a:cubicBezTo>
                <a:close/>
                <a:moveTo>
                  <a:pt x="393511" y="196947"/>
                </a:moveTo>
                <a:cubicBezTo>
                  <a:pt x="393511" y="202154"/>
                  <a:pt x="389289" y="206380"/>
                  <a:pt x="384088" y="206380"/>
                </a:cubicBezTo>
                <a:lnTo>
                  <a:pt x="163691" y="206380"/>
                </a:lnTo>
                <a:cubicBezTo>
                  <a:pt x="158490" y="206380"/>
                  <a:pt x="154268" y="202154"/>
                  <a:pt x="154268" y="196947"/>
                </a:cubicBezTo>
                <a:cubicBezTo>
                  <a:pt x="154268" y="191741"/>
                  <a:pt x="158490" y="187515"/>
                  <a:pt x="163691" y="187515"/>
                </a:cubicBezTo>
                <a:lnTo>
                  <a:pt x="384088" y="187515"/>
                </a:lnTo>
                <a:cubicBezTo>
                  <a:pt x="389289" y="187515"/>
                  <a:pt x="393511" y="191741"/>
                  <a:pt x="393511" y="196947"/>
                </a:cubicBezTo>
                <a:close/>
                <a:moveTo>
                  <a:pt x="393511" y="278217"/>
                </a:moveTo>
                <a:cubicBezTo>
                  <a:pt x="393511" y="283423"/>
                  <a:pt x="389289" y="287649"/>
                  <a:pt x="384088" y="287649"/>
                </a:cubicBezTo>
                <a:lnTo>
                  <a:pt x="163691" y="287649"/>
                </a:lnTo>
                <a:cubicBezTo>
                  <a:pt x="158490" y="287649"/>
                  <a:pt x="154268" y="283423"/>
                  <a:pt x="154268" y="278217"/>
                </a:cubicBezTo>
                <a:cubicBezTo>
                  <a:pt x="154268" y="273010"/>
                  <a:pt x="158490" y="268784"/>
                  <a:pt x="163691" y="268784"/>
                </a:cubicBezTo>
                <a:lnTo>
                  <a:pt x="384088" y="268784"/>
                </a:lnTo>
                <a:cubicBezTo>
                  <a:pt x="389289" y="268784"/>
                  <a:pt x="393511" y="273010"/>
                  <a:pt x="393511" y="278217"/>
                </a:cubicBezTo>
                <a:close/>
                <a:moveTo>
                  <a:pt x="393511" y="359505"/>
                </a:moveTo>
                <a:cubicBezTo>
                  <a:pt x="393511" y="364711"/>
                  <a:pt x="389289" y="368937"/>
                  <a:pt x="384088" y="368937"/>
                </a:cubicBezTo>
                <a:lnTo>
                  <a:pt x="163691" y="368937"/>
                </a:lnTo>
                <a:cubicBezTo>
                  <a:pt x="158490" y="368937"/>
                  <a:pt x="154268" y="364711"/>
                  <a:pt x="154268" y="359505"/>
                </a:cubicBezTo>
                <a:cubicBezTo>
                  <a:pt x="154268" y="354298"/>
                  <a:pt x="158490" y="350072"/>
                  <a:pt x="163691" y="350072"/>
                </a:cubicBezTo>
                <a:lnTo>
                  <a:pt x="384088" y="350072"/>
                </a:lnTo>
                <a:cubicBezTo>
                  <a:pt x="389289" y="350072"/>
                  <a:pt x="393511" y="354298"/>
                  <a:pt x="393511" y="3595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5" name="Google Shape;2225;p36"/>
          <p:cNvSpPr/>
          <p:nvPr/>
        </p:nvSpPr>
        <p:spPr>
          <a:xfrm>
            <a:off x="6940097" y="3159319"/>
            <a:ext cx="455788" cy="359594"/>
          </a:xfrm>
          <a:custGeom>
            <a:rect b="b" l="l" r="r" t="t"/>
            <a:pathLst>
              <a:path extrusionOk="0" h="719188" w="911575">
                <a:moveTo>
                  <a:pt x="817651" y="472909"/>
                </a:moveTo>
                <a:cubicBezTo>
                  <a:pt x="814325" y="469110"/>
                  <a:pt x="814691" y="463340"/>
                  <a:pt x="818492" y="460016"/>
                </a:cubicBezTo>
                <a:cubicBezTo>
                  <a:pt x="822274" y="456692"/>
                  <a:pt x="828049" y="457058"/>
                  <a:pt x="831374" y="460856"/>
                </a:cubicBezTo>
                <a:cubicBezTo>
                  <a:pt x="837350" y="467631"/>
                  <a:pt x="843672" y="473566"/>
                  <a:pt x="850196" y="478442"/>
                </a:cubicBezTo>
                <a:cubicBezTo>
                  <a:pt x="854216" y="481474"/>
                  <a:pt x="855038" y="487190"/>
                  <a:pt x="852005" y="491226"/>
                </a:cubicBezTo>
                <a:cubicBezTo>
                  <a:pt x="850214" y="493618"/>
                  <a:pt x="847473" y="494878"/>
                  <a:pt x="844695" y="494878"/>
                </a:cubicBezTo>
                <a:cubicBezTo>
                  <a:pt x="842777" y="494878"/>
                  <a:pt x="840858" y="494275"/>
                  <a:pt x="839213" y="493052"/>
                </a:cubicBezTo>
                <a:cubicBezTo>
                  <a:pt x="831703" y="487409"/>
                  <a:pt x="824449" y="480634"/>
                  <a:pt x="817651" y="472909"/>
                </a:cubicBezTo>
                <a:close/>
                <a:moveTo>
                  <a:pt x="782420" y="416078"/>
                </a:moveTo>
                <a:cubicBezTo>
                  <a:pt x="787153" y="426013"/>
                  <a:pt x="791265" y="434029"/>
                  <a:pt x="795394" y="441261"/>
                </a:cubicBezTo>
                <a:cubicBezTo>
                  <a:pt x="797076" y="444220"/>
                  <a:pt x="800164" y="445881"/>
                  <a:pt x="803343" y="445881"/>
                </a:cubicBezTo>
                <a:cubicBezTo>
                  <a:pt x="804878" y="445881"/>
                  <a:pt x="806431" y="445498"/>
                  <a:pt x="807857" y="444676"/>
                </a:cubicBezTo>
                <a:cubicBezTo>
                  <a:pt x="812242" y="442174"/>
                  <a:pt x="813777" y="436604"/>
                  <a:pt x="811274" y="432222"/>
                </a:cubicBezTo>
                <a:cubicBezTo>
                  <a:pt x="807382" y="425392"/>
                  <a:pt x="803453" y="417758"/>
                  <a:pt x="798921" y="408244"/>
                </a:cubicBezTo>
                <a:cubicBezTo>
                  <a:pt x="796747" y="403678"/>
                  <a:pt x="791301" y="401743"/>
                  <a:pt x="786733" y="403916"/>
                </a:cubicBezTo>
                <a:cubicBezTo>
                  <a:pt x="782183" y="406071"/>
                  <a:pt x="780246" y="411531"/>
                  <a:pt x="782420" y="416078"/>
                </a:cubicBezTo>
                <a:close/>
                <a:moveTo>
                  <a:pt x="766888" y="382604"/>
                </a:moveTo>
                <a:cubicBezTo>
                  <a:pt x="768441" y="385891"/>
                  <a:pt x="771731" y="387827"/>
                  <a:pt x="775148" y="387827"/>
                </a:cubicBezTo>
                <a:cubicBezTo>
                  <a:pt x="776463" y="387827"/>
                  <a:pt x="777797" y="387535"/>
                  <a:pt x="779058" y="386932"/>
                </a:cubicBezTo>
                <a:cubicBezTo>
                  <a:pt x="783608" y="384777"/>
                  <a:pt x="785563" y="379335"/>
                  <a:pt x="783407" y="374770"/>
                </a:cubicBezTo>
                <a:cubicBezTo>
                  <a:pt x="778656" y="364799"/>
                  <a:pt x="774563" y="356782"/>
                  <a:pt x="770488" y="349587"/>
                </a:cubicBezTo>
                <a:cubicBezTo>
                  <a:pt x="768003" y="345186"/>
                  <a:pt x="762448" y="343633"/>
                  <a:pt x="758044" y="346117"/>
                </a:cubicBezTo>
                <a:cubicBezTo>
                  <a:pt x="753659" y="348601"/>
                  <a:pt x="752105" y="354170"/>
                  <a:pt x="754572" y="358553"/>
                </a:cubicBezTo>
                <a:cubicBezTo>
                  <a:pt x="758428" y="365383"/>
                  <a:pt x="762338" y="373017"/>
                  <a:pt x="766888" y="382604"/>
                </a:cubicBezTo>
                <a:close/>
                <a:moveTo>
                  <a:pt x="715906" y="312095"/>
                </a:moveTo>
                <a:cubicBezTo>
                  <a:pt x="722430" y="317062"/>
                  <a:pt x="728734" y="323016"/>
                  <a:pt x="734636" y="329809"/>
                </a:cubicBezTo>
                <a:cubicBezTo>
                  <a:pt x="736445" y="331873"/>
                  <a:pt x="738985" y="332932"/>
                  <a:pt x="741543" y="332932"/>
                </a:cubicBezTo>
                <a:cubicBezTo>
                  <a:pt x="743663" y="332932"/>
                  <a:pt x="745801" y="332201"/>
                  <a:pt x="747537" y="330686"/>
                </a:cubicBezTo>
                <a:cubicBezTo>
                  <a:pt x="751338" y="327380"/>
                  <a:pt x="751740" y="321610"/>
                  <a:pt x="748414" y="317811"/>
                </a:cubicBezTo>
                <a:cubicBezTo>
                  <a:pt x="741708" y="310105"/>
                  <a:pt x="734490" y="303293"/>
                  <a:pt x="726980" y="297577"/>
                </a:cubicBezTo>
                <a:cubicBezTo>
                  <a:pt x="722960" y="294509"/>
                  <a:pt x="717222" y="295294"/>
                  <a:pt x="714170" y="299312"/>
                </a:cubicBezTo>
                <a:cubicBezTo>
                  <a:pt x="711119" y="303311"/>
                  <a:pt x="711886" y="309045"/>
                  <a:pt x="715906" y="312095"/>
                </a:cubicBezTo>
                <a:close/>
                <a:moveTo>
                  <a:pt x="662183" y="294819"/>
                </a:moveTo>
                <a:cubicBezTo>
                  <a:pt x="664686" y="294600"/>
                  <a:pt x="667318" y="294527"/>
                  <a:pt x="669748" y="294564"/>
                </a:cubicBezTo>
                <a:cubicBezTo>
                  <a:pt x="675267" y="294655"/>
                  <a:pt x="680858" y="295477"/>
                  <a:pt x="686358" y="296974"/>
                </a:cubicBezTo>
                <a:cubicBezTo>
                  <a:pt x="687162" y="297212"/>
                  <a:pt x="687985" y="297303"/>
                  <a:pt x="688789" y="297303"/>
                </a:cubicBezTo>
                <a:cubicBezTo>
                  <a:pt x="692791" y="297303"/>
                  <a:pt x="696482" y="294655"/>
                  <a:pt x="697596" y="290601"/>
                </a:cubicBezTo>
                <a:cubicBezTo>
                  <a:pt x="698930" y="285725"/>
                  <a:pt x="696062" y="280703"/>
                  <a:pt x="691201" y="279370"/>
                </a:cubicBezTo>
                <a:cubicBezTo>
                  <a:pt x="684239" y="277471"/>
                  <a:pt x="677130" y="276430"/>
                  <a:pt x="670059" y="276302"/>
                </a:cubicBezTo>
                <a:cubicBezTo>
                  <a:pt x="666879" y="276247"/>
                  <a:pt x="663700" y="276357"/>
                  <a:pt x="660538" y="276649"/>
                </a:cubicBezTo>
                <a:cubicBezTo>
                  <a:pt x="655513" y="277087"/>
                  <a:pt x="651804" y="281525"/>
                  <a:pt x="652261" y="286547"/>
                </a:cubicBezTo>
                <a:cubicBezTo>
                  <a:pt x="652718" y="291587"/>
                  <a:pt x="657140" y="295312"/>
                  <a:pt x="662183" y="294819"/>
                </a:cubicBezTo>
                <a:close/>
                <a:moveTo>
                  <a:pt x="555212" y="364123"/>
                </a:moveTo>
                <a:cubicBezTo>
                  <a:pt x="557386" y="364123"/>
                  <a:pt x="559561" y="363356"/>
                  <a:pt x="561315" y="361786"/>
                </a:cubicBezTo>
                <a:cubicBezTo>
                  <a:pt x="566541" y="357111"/>
                  <a:pt x="571786" y="352235"/>
                  <a:pt x="576866" y="347505"/>
                </a:cubicBezTo>
                <a:lnTo>
                  <a:pt x="581799" y="342921"/>
                </a:lnTo>
                <a:cubicBezTo>
                  <a:pt x="585509" y="339488"/>
                  <a:pt x="585728" y="333717"/>
                  <a:pt x="582293" y="330010"/>
                </a:cubicBezTo>
                <a:cubicBezTo>
                  <a:pt x="578857" y="326321"/>
                  <a:pt x="573083" y="326102"/>
                  <a:pt x="569374" y="329535"/>
                </a:cubicBezTo>
                <a:lnTo>
                  <a:pt x="564422" y="334137"/>
                </a:lnTo>
                <a:cubicBezTo>
                  <a:pt x="559415" y="338794"/>
                  <a:pt x="554225" y="343615"/>
                  <a:pt x="549127" y="348181"/>
                </a:cubicBezTo>
                <a:cubicBezTo>
                  <a:pt x="545363" y="351559"/>
                  <a:pt x="545052" y="357330"/>
                  <a:pt x="548414" y="361092"/>
                </a:cubicBezTo>
                <a:cubicBezTo>
                  <a:pt x="550223" y="363100"/>
                  <a:pt x="552708" y="364123"/>
                  <a:pt x="555212" y="364123"/>
                </a:cubicBezTo>
                <a:close/>
                <a:moveTo>
                  <a:pt x="493376" y="393999"/>
                </a:moveTo>
                <a:cubicBezTo>
                  <a:pt x="494746" y="397652"/>
                  <a:pt x="498218" y="399916"/>
                  <a:pt x="501927" y="399916"/>
                </a:cubicBezTo>
                <a:cubicBezTo>
                  <a:pt x="502987" y="399916"/>
                  <a:pt x="504084" y="399734"/>
                  <a:pt x="505125" y="399332"/>
                </a:cubicBezTo>
                <a:cubicBezTo>
                  <a:pt x="513768" y="396100"/>
                  <a:pt x="522375" y="391589"/>
                  <a:pt x="531420" y="385563"/>
                </a:cubicBezTo>
                <a:cubicBezTo>
                  <a:pt x="535623" y="382750"/>
                  <a:pt x="536756" y="377089"/>
                  <a:pt x="533960" y="372889"/>
                </a:cubicBezTo>
                <a:cubicBezTo>
                  <a:pt x="531164" y="368707"/>
                  <a:pt x="525481" y="367556"/>
                  <a:pt x="521297" y="370369"/>
                </a:cubicBezTo>
                <a:cubicBezTo>
                  <a:pt x="513421" y="375610"/>
                  <a:pt x="506039" y="379500"/>
                  <a:pt x="498711" y="382239"/>
                </a:cubicBezTo>
                <a:cubicBezTo>
                  <a:pt x="493997" y="384010"/>
                  <a:pt x="491603" y="389270"/>
                  <a:pt x="493376" y="393999"/>
                </a:cubicBezTo>
                <a:close/>
                <a:moveTo>
                  <a:pt x="482320" y="276247"/>
                </a:moveTo>
                <a:cubicBezTo>
                  <a:pt x="481242" y="284136"/>
                  <a:pt x="478995" y="292336"/>
                  <a:pt x="475614" y="300627"/>
                </a:cubicBezTo>
                <a:cubicBezTo>
                  <a:pt x="473695" y="305283"/>
                  <a:pt x="475943" y="310616"/>
                  <a:pt x="480603" y="312533"/>
                </a:cubicBezTo>
                <a:cubicBezTo>
                  <a:pt x="481736" y="312990"/>
                  <a:pt x="482905" y="313209"/>
                  <a:pt x="484056" y="313209"/>
                </a:cubicBezTo>
                <a:cubicBezTo>
                  <a:pt x="487656" y="313209"/>
                  <a:pt x="491073" y="311054"/>
                  <a:pt x="492517" y="307530"/>
                </a:cubicBezTo>
                <a:cubicBezTo>
                  <a:pt x="496482" y="297814"/>
                  <a:pt x="499150" y="288117"/>
                  <a:pt x="500429" y="278694"/>
                </a:cubicBezTo>
                <a:cubicBezTo>
                  <a:pt x="501105" y="273690"/>
                  <a:pt x="497597" y="269088"/>
                  <a:pt x="492590" y="268413"/>
                </a:cubicBezTo>
                <a:cubicBezTo>
                  <a:pt x="487583" y="267737"/>
                  <a:pt x="482996" y="271243"/>
                  <a:pt x="482320" y="276247"/>
                </a:cubicBezTo>
                <a:close/>
                <a:moveTo>
                  <a:pt x="479506" y="244088"/>
                </a:moveTo>
                <a:cubicBezTo>
                  <a:pt x="480822" y="247850"/>
                  <a:pt x="484367" y="250206"/>
                  <a:pt x="488131" y="250206"/>
                </a:cubicBezTo>
                <a:cubicBezTo>
                  <a:pt x="489136" y="250206"/>
                  <a:pt x="490159" y="250041"/>
                  <a:pt x="491146" y="249694"/>
                </a:cubicBezTo>
                <a:cubicBezTo>
                  <a:pt x="495916" y="248033"/>
                  <a:pt x="498419" y="242828"/>
                  <a:pt x="496756" y="238062"/>
                </a:cubicBezTo>
                <a:cubicBezTo>
                  <a:pt x="493284" y="228109"/>
                  <a:pt x="487875" y="218832"/>
                  <a:pt x="481114" y="211235"/>
                </a:cubicBezTo>
                <a:cubicBezTo>
                  <a:pt x="477770" y="207473"/>
                  <a:pt x="471978" y="207126"/>
                  <a:pt x="468213" y="210486"/>
                </a:cubicBezTo>
                <a:cubicBezTo>
                  <a:pt x="464449" y="213828"/>
                  <a:pt x="464102" y="219599"/>
                  <a:pt x="467464" y="223379"/>
                </a:cubicBezTo>
                <a:cubicBezTo>
                  <a:pt x="472635" y="229205"/>
                  <a:pt x="476802" y="236363"/>
                  <a:pt x="479506" y="244088"/>
                </a:cubicBezTo>
                <a:close/>
                <a:moveTo>
                  <a:pt x="466624" y="386823"/>
                </a:moveTo>
                <a:cubicBezTo>
                  <a:pt x="458711" y="386092"/>
                  <a:pt x="450836" y="383864"/>
                  <a:pt x="443179" y="380248"/>
                </a:cubicBezTo>
                <a:cubicBezTo>
                  <a:pt x="438629" y="378075"/>
                  <a:pt x="433165" y="380029"/>
                  <a:pt x="431009" y="384576"/>
                </a:cubicBezTo>
                <a:cubicBezTo>
                  <a:pt x="428853" y="389142"/>
                  <a:pt x="430790" y="394584"/>
                  <a:pt x="435340" y="396739"/>
                </a:cubicBezTo>
                <a:cubicBezTo>
                  <a:pt x="444933" y="401286"/>
                  <a:pt x="454874" y="404062"/>
                  <a:pt x="464924" y="405011"/>
                </a:cubicBezTo>
                <a:cubicBezTo>
                  <a:pt x="465198" y="405030"/>
                  <a:pt x="465491" y="405048"/>
                  <a:pt x="465783" y="405048"/>
                </a:cubicBezTo>
                <a:cubicBezTo>
                  <a:pt x="470443" y="405048"/>
                  <a:pt x="474426" y="401505"/>
                  <a:pt x="474865" y="396775"/>
                </a:cubicBezTo>
                <a:cubicBezTo>
                  <a:pt x="475340" y="391753"/>
                  <a:pt x="471649" y="387297"/>
                  <a:pt x="466624" y="386823"/>
                </a:cubicBezTo>
                <a:close/>
                <a:moveTo>
                  <a:pt x="442010" y="364014"/>
                </a:moveTo>
                <a:cubicBezTo>
                  <a:pt x="443782" y="365694"/>
                  <a:pt x="446048" y="366534"/>
                  <a:pt x="448332" y="366534"/>
                </a:cubicBezTo>
                <a:cubicBezTo>
                  <a:pt x="450726" y="366534"/>
                  <a:pt x="453138" y="365602"/>
                  <a:pt x="454929" y="363721"/>
                </a:cubicBezTo>
                <a:cubicBezTo>
                  <a:pt x="461635" y="356709"/>
                  <a:pt x="467848" y="349221"/>
                  <a:pt x="473421" y="341460"/>
                </a:cubicBezTo>
                <a:cubicBezTo>
                  <a:pt x="476363" y="337369"/>
                  <a:pt x="475413" y="331672"/>
                  <a:pt x="471320" y="328732"/>
                </a:cubicBezTo>
                <a:cubicBezTo>
                  <a:pt x="467227" y="325791"/>
                  <a:pt x="461507" y="326723"/>
                  <a:pt x="458565" y="330813"/>
                </a:cubicBezTo>
                <a:cubicBezTo>
                  <a:pt x="453503" y="337881"/>
                  <a:pt x="447821" y="344711"/>
                  <a:pt x="441717" y="351102"/>
                </a:cubicBezTo>
                <a:cubicBezTo>
                  <a:pt x="438227" y="354737"/>
                  <a:pt x="438355" y="360526"/>
                  <a:pt x="442010" y="364014"/>
                </a:cubicBezTo>
                <a:close/>
                <a:moveTo>
                  <a:pt x="415733" y="211235"/>
                </a:moveTo>
                <a:cubicBezTo>
                  <a:pt x="416811" y="211235"/>
                  <a:pt x="417889" y="211034"/>
                  <a:pt x="418949" y="210632"/>
                </a:cubicBezTo>
                <a:cubicBezTo>
                  <a:pt x="424212" y="208660"/>
                  <a:pt x="429529" y="207674"/>
                  <a:pt x="434755" y="207674"/>
                </a:cubicBezTo>
                <a:lnTo>
                  <a:pt x="434773" y="207674"/>
                </a:lnTo>
                <a:cubicBezTo>
                  <a:pt x="437003" y="207674"/>
                  <a:pt x="439232" y="207856"/>
                  <a:pt x="441425" y="208222"/>
                </a:cubicBezTo>
                <a:cubicBezTo>
                  <a:pt x="446395" y="209080"/>
                  <a:pt x="451110" y="205720"/>
                  <a:pt x="451950" y="200753"/>
                </a:cubicBezTo>
                <a:cubicBezTo>
                  <a:pt x="452791" y="195767"/>
                  <a:pt x="449447" y="191056"/>
                  <a:pt x="444477" y="190215"/>
                </a:cubicBezTo>
                <a:cubicBezTo>
                  <a:pt x="441279" y="189686"/>
                  <a:pt x="437935" y="189394"/>
                  <a:pt x="434755" y="189412"/>
                </a:cubicBezTo>
                <a:cubicBezTo>
                  <a:pt x="427318" y="189412"/>
                  <a:pt x="419844" y="190800"/>
                  <a:pt x="412535" y="193539"/>
                </a:cubicBezTo>
                <a:cubicBezTo>
                  <a:pt x="407802" y="195311"/>
                  <a:pt x="405408" y="200588"/>
                  <a:pt x="407181" y="205300"/>
                </a:cubicBezTo>
                <a:cubicBezTo>
                  <a:pt x="408570" y="208970"/>
                  <a:pt x="412042" y="211235"/>
                  <a:pt x="415733" y="211235"/>
                </a:cubicBezTo>
                <a:close/>
                <a:moveTo>
                  <a:pt x="415185" y="374277"/>
                </a:moveTo>
                <a:cubicBezTo>
                  <a:pt x="408113" y="379445"/>
                  <a:pt x="400584" y="384229"/>
                  <a:pt x="392837" y="388484"/>
                </a:cubicBezTo>
                <a:cubicBezTo>
                  <a:pt x="388396" y="390913"/>
                  <a:pt x="386788" y="396465"/>
                  <a:pt x="389218" y="400884"/>
                </a:cubicBezTo>
                <a:cubicBezTo>
                  <a:pt x="390881" y="403897"/>
                  <a:pt x="394006" y="405614"/>
                  <a:pt x="397240" y="405614"/>
                </a:cubicBezTo>
                <a:cubicBezTo>
                  <a:pt x="398720" y="405614"/>
                  <a:pt x="400237" y="405249"/>
                  <a:pt x="401626" y="404482"/>
                </a:cubicBezTo>
                <a:cubicBezTo>
                  <a:pt x="410068" y="399862"/>
                  <a:pt x="418255" y="394657"/>
                  <a:pt x="425966" y="389032"/>
                </a:cubicBezTo>
                <a:cubicBezTo>
                  <a:pt x="430041" y="386056"/>
                  <a:pt x="430936" y="380340"/>
                  <a:pt x="427958" y="376267"/>
                </a:cubicBezTo>
                <a:cubicBezTo>
                  <a:pt x="424979" y="372195"/>
                  <a:pt x="419260" y="371300"/>
                  <a:pt x="415185" y="374277"/>
                </a:cubicBezTo>
                <a:close/>
                <a:moveTo>
                  <a:pt x="387629" y="337424"/>
                </a:moveTo>
                <a:cubicBezTo>
                  <a:pt x="383371" y="340127"/>
                  <a:pt x="382110" y="345770"/>
                  <a:pt x="384815" y="350025"/>
                </a:cubicBezTo>
                <a:cubicBezTo>
                  <a:pt x="390205" y="358517"/>
                  <a:pt x="396345" y="366333"/>
                  <a:pt x="403070" y="373217"/>
                </a:cubicBezTo>
                <a:cubicBezTo>
                  <a:pt x="404860" y="375044"/>
                  <a:pt x="407236" y="375975"/>
                  <a:pt x="409611" y="375975"/>
                </a:cubicBezTo>
                <a:cubicBezTo>
                  <a:pt x="411914" y="375975"/>
                  <a:pt x="414216" y="375117"/>
                  <a:pt x="415989" y="373382"/>
                </a:cubicBezTo>
                <a:cubicBezTo>
                  <a:pt x="419607" y="369857"/>
                  <a:pt x="419680" y="364087"/>
                  <a:pt x="416153" y="360471"/>
                </a:cubicBezTo>
                <a:cubicBezTo>
                  <a:pt x="410324" y="354481"/>
                  <a:pt x="404970" y="347669"/>
                  <a:pt x="400237" y="340237"/>
                </a:cubicBezTo>
                <a:cubicBezTo>
                  <a:pt x="397533" y="335982"/>
                  <a:pt x="391886" y="334722"/>
                  <a:pt x="387629" y="337424"/>
                </a:cubicBezTo>
                <a:close/>
                <a:moveTo>
                  <a:pt x="371366" y="257054"/>
                </a:moveTo>
                <a:cubicBezTo>
                  <a:pt x="372224" y="257310"/>
                  <a:pt x="373083" y="257419"/>
                  <a:pt x="373924" y="257419"/>
                </a:cubicBezTo>
                <a:cubicBezTo>
                  <a:pt x="377889" y="257419"/>
                  <a:pt x="381525" y="254826"/>
                  <a:pt x="382695" y="250845"/>
                </a:cubicBezTo>
                <a:cubicBezTo>
                  <a:pt x="383280" y="248818"/>
                  <a:pt x="383974" y="246809"/>
                  <a:pt x="384723" y="244873"/>
                </a:cubicBezTo>
                <a:cubicBezTo>
                  <a:pt x="386843" y="239449"/>
                  <a:pt x="389840" y="234263"/>
                  <a:pt x="393622" y="229497"/>
                </a:cubicBezTo>
                <a:cubicBezTo>
                  <a:pt x="396747" y="225552"/>
                  <a:pt x="396089" y="219800"/>
                  <a:pt x="392142" y="216677"/>
                </a:cubicBezTo>
                <a:cubicBezTo>
                  <a:pt x="388177" y="213536"/>
                  <a:pt x="382439" y="214212"/>
                  <a:pt x="379296" y="218156"/>
                </a:cubicBezTo>
                <a:cubicBezTo>
                  <a:pt x="374381" y="224347"/>
                  <a:pt x="370470" y="231104"/>
                  <a:pt x="367693" y="238244"/>
                </a:cubicBezTo>
                <a:cubicBezTo>
                  <a:pt x="366742" y="240673"/>
                  <a:pt x="365884" y="243193"/>
                  <a:pt x="365153" y="245731"/>
                </a:cubicBezTo>
                <a:cubicBezTo>
                  <a:pt x="363727" y="250571"/>
                  <a:pt x="366523" y="255648"/>
                  <a:pt x="371366" y="257054"/>
                </a:cubicBezTo>
                <a:close/>
                <a:moveTo>
                  <a:pt x="368204" y="314652"/>
                </a:moveTo>
                <a:cubicBezTo>
                  <a:pt x="369465" y="318505"/>
                  <a:pt x="373047" y="320952"/>
                  <a:pt x="376884" y="320952"/>
                </a:cubicBezTo>
                <a:cubicBezTo>
                  <a:pt x="377834" y="320952"/>
                  <a:pt x="378784" y="320806"/>
                  <a:pt x="379716" y="320496"/>
                </a:cubicBezTo>
                <a:cubicBezTo>
                  <a:pt x="384522" y="318943"/>
                  <a:pt x="387135" y="313775"/>
                  <a:pt x="385582" y="308991"/>
                </a:cubicBezTo>
                <a:cubicBezTo>
                  <a:pt x="382805" y="300481"/>
                  <a:pt x="380959" y="292025"/>
                  <a:pt x="380118" y="283881"/>
                </a:cubicBezTo>
                <a:cubicBezTo>
                  <a:pt x="379588" y="278877"/>
                  <a:pt x="375112" y="275224"/>
                  <a:pt x="370086" y="275754"/>
                </a:cubicBezTo>
                <a:cubicBezTo>
                  <a:pt x="365061" y="276265"/>
                  <a:pt x="361425" y="280758"/>
                  <a:pt x="361937" y="285780"/>
                </a:cubicBezTo>
                <a:cubicBezTo>
                  <a:pt x="362923" y="295203"/>
                  <a:pt x="365025" y="304918"/>
                  <a:pt x="368204" y="314652"/>
                </a:cubicBezTo>
                <a:close/>
                <a:moveTo>
                  <a:pt x="336848" y="427893"/>
                </a:moveTo>
                <a:cubicBezTo>
                  <a:pt x="337469" y="427893"/>
                  <a:pt x="338090" y="427839"/>
                  <a:pt x="338711" y="427711"/>
                </a:cubicBezTo>
                <a:cubicBezTo>
                  <a:pt x="348067" y="425775"/>
                  <a:pt x="357405" y="423200"/>
                  <a:pt x="366505" y="420059"/>
                </a:cubicBezTo>
                <a:cubicBezTo>
                  <a:pt x="371274" y="418397"/>
                  <a:pt x="373814" y="413211"/>
                  <a:pt x="372170" y="408445"/>
                </a:cubicBezTo>
                <a:cubicBezTo>
                  <a:pt x="370507" y="403678"/>
                  <a:pt x="365317" y="401140"/>
                  <a:pt x="360548" y="402802"/>
                </a:cubicBezTo>
                <a:cubicBezTo>
                  <a:pt x="352179" y="405687"/>
                  <a:pt x="343590" y="408043"/>
                  <a:pt x="335002" y="409833"/>
                </a:cubicBezTo>
                <a:cubicBezTo>
                  <a:pt x="330068" y="410855"/>
                  <a:pt x="326889" y="415676"/>
                  <a:pt x="327912" y="420625"/>
                </a:cubicBezTo>
                <a:cubicBezTo>
                  <a:pt x="328807" y="424935"/>
                  <a:pt x="332608" y="427893"/>
                  <a:pt x="336848" y="427893"/>
                </a:cubicBezTo>
                <a:close/>
                <a:moveTo>
                  <a:pt x="207126" y="416516"/>
                </a:moveTo>
                <a:cubicBezTo>
                  <a:pt x="215733" y="418982"/>
                  <a:pt x="224961" y="421575"/>
                  <a:pt x="234171" y="423858"/>
                </a:cubicBezTo>
                <a:cubicBezTo>
                  <a:pt x="234902" y="424040"/>
                  <a:pt x="235651" y="424132"/>
                  <a:pt x="236382" y="424132"/>
                </a:cubicBezTo>
                <a:cubicBezTo>
                  <a:pt x="240475" y="424132"/>
                  <a:pt x="244203" y="421356"/>
                  <a:pt x="245244" y="417192"/>
                </a:cubicBezTo>
                <a:cubicBezTo>
                  <a:pt x="246450" y="412298"/>
                  <a:pt x="243472" y="407349"/>
                  <a:pt x="238574" y="406144"/>
                </a:cubicBezTo>
                <a:cubicBezTo>
                  <a:pt x="229639" y="403916"/>
                  <a:pt x="220612" y="401377"/>
                  <a:pt x="212188" y="398948"/>
                </a:cubicBezTo>
                <a:cubicBezTo>
                  <a:pt x="207327" y="397561"/>
                  <a:pt x="202266" y="400373"/>
                  <a:pt x="200877" y="405212"/>
                </a:cubicBezTo>
                <a:cubicBezTo>
                  <a:pt x="199488" y="410052"/>
                  <a:pt x="202284" y="415110"/>
                  <a:pt x="207126" y="416516"/>
                </a:cubicBezTo>
                <a:close/>
                <a:moveTo>
                  <a:pt x="145546" y="401067"/>
                </a:moveTo>
                <a:cubicBezTo>
                  <a:pt x="153495" y="402382"/>
                  <a:pt x="161791" y="404135"/>
                  <a:pt x="170927" y="406436"/>
                </a:cubicBezTo>
                <a:lnTo>
                  <a:pt x="171841" y="406673"/>
                </a:lnTo>
                <a:cubicBezTo>
                  <a:pt x="172608" y="406856"/>
                  <a:pt x="173358" y="406965"/>
                  <a:pt x="174107" y="406965"/>
                </a:cubicBezTo>
                <a:cubicBezTo>
                  <a:pt x="178163" y="406965"/>
                  <a:pt x="181855" y="404208"/>
                  <a:pt x="182914" y="400081"/>
                </a:cubicBezTo>
                <a:cubicBezTo>
                  <a:pt x="184157" y="395186"/>
                  <a:pt x="181160" y="390201"/>
                  <a:pt x="176281" y="388959"/>
                </a:cubicBezTo>
                <a:lnTo>
                  <a:pt x="175386" y="388722"/>
                </a:lnTo>
                <a:cubicBezTo>
                  <a:pt x="165756" y="386293"/>
                  <a:pt x="156985" y="384449"/>
                  <a:pt x="148524" y="383042"/>
                </a:cubicBezTo>
                <a:cubicBezTo>
                  <a:pt x="143536" y="382221"/>
                  <a:pt x="138858" y="385599"/>
                  <a:pt x="138017" y="390566"/>
                </a:cubicBezTo>
                <a:cubicBezTo>
                  <a:pt x="137195" y="395552"/>
                  <a:pt x="140575" y="400245"/>
                  <a:pt x="145546" y="401067"/>
                </a:cubicBezTo>
                <a:close/>
                <a:moveTo>
                  <a:pt x="82851" y="401596"/>
                </a:moveTo>
                <a:cubicBezTo>
                  <a:pt x="83527" y="401596"/>
                  <a:pt x="84221" y="401523"/>
                  <a:pt x="84915" y="401359"/>
                </a:cubicBezTo>
                <a:cubicBezTo>
                  <a:pt x="92883" y="399533"/>
                  <a:pt x="101489" y="398492"/>
                  <a:pt x="110498" y="398291"/>
                </a:cubicBezTo>
                <a:cubicBezTo>
                  <a:pt x="115541" y="398181"/>
                  <a:pt x="119543" y="393999"/>
                  <a:pt x="119433" y="388959"/>
                </a:cubicBezTo>
                <a:cubicBezTo>
                  <a:pt x="119324" y="383919"/>
                  <a:pt x="115139" y="379883"/>
                  <a:pt x="110096" y="380029"/>
                </a:cubicBezTo>
                <a:cubicBezTo>
                  <a:pt x="99845" y="380267"/>
                  <a:pt x="89995" y="381454"/>
                  <a:pt x="80804" y="383554"/>
                </a:cubicBezTo>
                <a:cubicBezTo>
                  <a:pt x="75888" y="384686"/>
                  <a:pt x="72819" y="389598"/>
                  <a:pt x="73952" y="394511"/>
                </a:cubicBezTo>
                <a:cubicBezTo>
                  <a:pt x="74938" y="398729"/>
                  <a:pt x="78684" y="401596"/>
                  <a:pt x="82851" y="401596"/>
                </a:cubicBezTo>
                <a:close/>
                <a:moveTo>
                  <a:pt x="23134" y="432696"/>
                </a:moveTo>
                <a:cubicBezTo>
                  <a:pt x="24815" y="434029"/>
                  <a:pt x="26825" y="434687"/>
                  <a:pt x="28835" y="434687"/>
                </a:cubicBezTo>
                <a:cubicBezTo>
                  <a:pt x="31521" y="434687"/>
                  <a:pt x="34171" y="433518"/>
                  <a:pt x="35980" y="431254"/>
                </a:cubicBezTo>
                <a:cubicBezTo>
                  <a:pt x="41078" y="424880"/>
                  <a:pt x="47218" y="419219"/>
                  <a:pt x="54271" y="414435"/>
                </a:cubicBezTo>
                <a:cubicBezTo>
                  <a:pt x="58438" y="411604"/>
                  <a:pt x="59516" y="405924"/>
                  <a:pt x="56683" y="401761"/>
                </a:cubicBezTo>
                <a:cubicBezTo>
                  <a:pt x="53851" y="397597"/>
                  <a:pt x="48168" y="396501"/>
                  <a:pt x="44002" y="399332"/>
                </a:cubicBezTo>
                <a:cubicBezTo>
                  <a:pt x="35432" y="405157"/>
                  <a:pt x="27940" y="412060"/>
                  <a:pt x="21690" y="419858"/>
                </a:cubicBezTo>
                <a:cubicBezTo>
                  <a:pt x="18547" y="423803"/>
                  <a:pt x="19187" y="429537"/>
                  <a:pt x="23134" y="432696"/>
                </a:cubicBezTo>
                <a:close/>
                <a:moveTo>
                  <a:pt x="911575" y="9076"/>
                </a:moveTo>
                <a:cubicBezTo>
                  <a:pt x="911575" y="9094"/>
                  <a:pt x="911575" y="9113"/>
                  <a:pt x="911575" y="9131"/>
                </a:cubicBezTo>
                <a:lnTo>
                  <a:pt x="911575" y="577002"/>
                </a:lnTo>
                <a:cubicBezTo>
                  <a:pt x="911575" y="577056"/>
                  <a:pt x="911575" y="577093"/>
                  <a:pt x="911575" y="577148"/>
                </a:cubicBezTo>
                <a:lnTo>
                  <a:pt x="911575" y="577239"/>
                </a:lnTo>
                <a:cubicBezTo>
                  <a:pt x="911575" y="577348"/>
                  <a:pt x="911539" y="577440"/>
                  <a:pt x="911539" y="577549"/>
                </a:cubicBezTo>
                <a:cubicBezTo>
                  <a:pt x="911520" y="578042"/>
                  <a:pt x="911484" y="578517"/>
                  <a:pt x="911392" y="578992"/>
                </a:cubicBezTo>
                <a:cubicBezTo>
                  <a:pt x="911356" y="579175"/>
                  <a:pt x="911283" y="579357"/>
                  <a:pt x="911246" y="579558"/>
                </a:cubicBezTo>
                <a:cubicBezTo>
                  <a:pt x="911137" y="579942"/>
                  <a:pt x="911045" y="580325"/>
                  <a:pt x="910899" y="580690"/>
                </a:cubicBezTo>
                <a:cubicBezTo>
                  <a:pt x="910808" y="580873"/>
                  <a:pt x="910698" y="581056"/>
                  <a:pt x="910607" y="581238"/>
                </a:cubicBezTo>
                <a:cubicBezTo>
                  <a:pt x="910442" y="581585"/>
                  <a:pt x="910278" y="581932"/>
                  <a:pt x="910059" y="582243"/>
                </a:cubicBezTo>
                <a:cubicBezTo>
                  <a:pt x="909967" y="582407"/>
                  <a:pt x="909839" y="582553"/>
                  <a:pt x="909730" y="582699"/>
                </a:cubicBezTo>
                <a:cubicBezTo>
                  <a:pt x="909492" y="583010"/>
                  <a:pt x="909236" y="583338"/>
                  <a:pt x="908962" y="583631"/>
                </a:cubicBezTo>
                <a:cubicBezTo>
                  <a:pt x="908834" y="583758"/>
                  <a:pt x="908688" y="583868"/>
                  <a:pt x="908560" y="583978"/>
                </a:cubicBezTo>
                <a:cubicBezTo>
                  <a:pt x="908250" y="584251"/>
                  <a:pt x="907957" y="584525"/>
                  <a:pt x="907610" y="584763"/>
                </a:cubicBezTo>
                <a:cubicBezTo>
                  <a:pt x="907427" y="584891"/>
                  <a:pt x="907226" y="584964"/>
                  <a:pt x="907043" y="585073"/>
                </a:cubicBezTo>
                <a:cubicBezTo>
                  <a:pt x="906751" y="585256"/>
                  <a:pt x="906477" y="585438"/>
                  <a:pt x="906166" y="585585"/>
                </a:cubicBezTo>
                <a:lnTo>
                  <a:pt x="608405" y="718385"/>
                </a:lnTo>
                <a:cubicBezTo>
                  <a:pt x="608387" y="718403"/>
                  <a:pt x="608350" y="718403"/>
                  <a:pt x="608332" y="718421"/>
                </a:cubicBezTo>
                <a:cubicBezTo>
                  <a:pt x="608222" y="718458"/>
                  <a:pt x="608131" y="718494"/>
                  <a:pt x="608021" y="718531"/>
                </a:cubicBezTo>
                <a:cubicBezTo>
                  <a:pt x="607784" y="718622"/>
                  <a:pt x="607565" y="718714"/>
                  <a:pt x="607327" y="718787"/>
                </a:cubicBezTo>
                <a:cubicBezTo>
                  <a:pt x="607236" y="718805"/>
                  <a:pt x="607144" y="718823"/>
                  <a:pt x="607053" y="718860"/>
                </a:cubicBezTo>
                <a:cubicBezTo>
                  <a:pt x="606907" y="718896"/>
                  <a:pt x="606742" y="718951"/>
                  <a:pt x="606596" y="718987"/>
                </a:cubicBezTo>
                <a:cubicBezTo>
                  <a:pt x="606523" y="718987"/>
                  <a:pt x="606450" y="719006"/>
                  <a:pt x="606395" y="719024"/>
                </a:cubicBezTo>
                <a:cubicBezTo>
                  <a:pt x="606304" y="719024"/>
                  <a:pt x="606231" y="719042"/>
                  <a:pt x="606139" y="719060"/>
                </a:cubicBezTo>
                <a:cubicBezTo>
                  <a:pt x="606048" y="719079"/>
                  <a:pt x="605956" y="719079"/>
                  <a:pt x="605847" y="719097"/>
                </a:cubicBezTo>
                <a:cubicBezTo>
                  <a:pt x="605481" y="719152"/>
                  <a:pt x="605116" y="719170"/>
                  <a:pt x="604750" y="719188"/>
                </a:cubicBezTo>
                <a:cubicBezTo>
                  <a:pt x="604714" y="719188"/>
                  <a:pt x="604696" y="719188"/>
                  <a:pt x="604677" y="719188"/>
                </a:cubicBezTo>
                <a:cubicBezTo>
                  <a:pt x="604659" y="719188"/>
                  <a:pt x="604641" y="719188"/>
                  <a:pt x="604604" y="719188"/>
                </a:cubicBezTo>
                <a:cubicBezTo>
                  <a:pt x="604239" y="719170"/>
                  <a:pt x="603873" y="719152"/>
                  <a:pt x="603508" y="719097"/>
                </a:cubicBezTo>
                <a:cubicBezTo>
                  <a:pt x="603398" y="719079"/>
                  <a:pt x="603307" y="719079"/>
                  <a:pt x="603215" y="719060"/>
                </a:cubicBezTo>
                <a:cubicBezTo>
                  <a:pt x="603124" y="719042"/>
                  <a:pt x="603051" y="719024"/>
                  <a:pt x="602960" y="719024"/>
                </a:cubicBezTo>
                <a:cubicBezTo>
                  <a:pt x="602905" y="719006"/>
                  <a:pt x="602832" y="718987"/>
                  <a:pt x="602759" y="718987"/>
                </a:cubicBezTo>
                <a:cubicBezTo>
                  <a:pt x="602613" y="718951"/>
                  <a:pt x="602448" y="718896"/>
                  <a:pt x="602302" y="718860"/>
                </a:cubicBezTo>
                <a:cubicBezTo>
                  <a:pt x="602210" y="718823"/>
                  <a:pt x="602119" y="718805"/>
                  <a:pt x="602028" y="718787"/>
                </a:cubicBezTo>
                <a:cubicBezTo>
                  <a:pt x="601790" y="718714"/>
                  <a:pt x="601571" y="718622"/>
                  <a:pt x="601333" y="718531"/>
                </a:cubicBezTo>
                <a:cubicBezTo>
                  <a:pt x="601224" y="718494"/>
                  <a:pt x="601132" y="718458"/>
                  <a:pt x="601023" y="718421"/>
                </a:cubicBezTo>
                <a:cubicBezTo>
                  <a:pt x="601004" y="718403"/>
                  <a:pt x="600968" y="718403"/>
                  <a:pt x="600950" y="718385"/>
                </a:cubicBezTo>
                <a:lnTo>
                  <a:pt x="306916" y="587246"/>
                </a:lnTo>
                <a:lnTo>
                  <a:pt x="12864" y="718385"/>
                </a:lnTo>
                <a:cubicBezTo>
                  <a:pt x="12828" y="718403"/>
                  <a:pt x="12809" y="718421"/>
                  <a:pt x="12773" y="718421"/>
                </a:cubicBezTo>
                <a:cubicBezTo>
                  <a:pt x="12682" y="718458"/>
                  <a:pt x="12608" y="718494"/>
                  <a:pt x="12517" y="718531"/>
                </a:cubicBezTo>
                <a:cubicBezTo>
                  <a:pt x="12024" y="718714"/>
                  <a:pt x="11530" y="718878"/>
                  <a:pt x="11019" y="718987"/>
                </a:cubicBezTo>
                <a:cubicBezTo>
                  <a:pt x="10964" y="719006"/>
                  <a:pt x="10909" y="719006"/>
                  <a:pt x="10873" y="719006"/>
                </a:cubicBezTo>
                <a:cubicBezTo>
                  <a:pt x="10306" y="719115"/>
                  <a:pt x="9758" y="719188"/>
                  <a:pt x="9191" y="719188"/>
                </a:cubicBezTo>
                <a:cubicBezTo>
                  <a:pt x="9173" y="719188"/>
                  <a:pt x="9155" y="719188"/>
                  <a:pt x="9137" y="719188"/>
                </a:cubicBezTo>
                <a:cubicBezTo>
                  <a:pt x="9082" y="719188"/>
                  <a:pt x="9027" y="719170"/>
                  <a:pt x="8990" y="719170"/>
                </a:cubicBezTo>
                <a:cubicBezTo>
                  <a:pt x="8497" y="719170"/>
                  <a:pt x="8040" y="719115"/>
                  <a:pt x="7565" y="719024"/>
                </a:cubicBezTo>
                <a:cubicBezTo>
                  <a:pt x="7364" y="718987"/>
                  <a:pt x="7163" y="718951"/>
                  <a:pt x="6962" y="718896"/>
                </a:cubicBezTo>
                <a:cubicBezTo>
                  <a:pt x="6633" y="718823"/>
                  <a:pt x="6323" y="718714"/>
                  <a:pt x="5994" y="718604"/>
                </a:cubicBezTo>
                <a:cubicBezTo>
                  <a:pt x="5811" y="718531"/>
                  <a:pt x="5610" y="718476"/>
                  <a:pt x="5427" y="718385"/>
                </a:cubicBezTo>
                <a:cubicBezTo>
                  <a:pt x="4989" y="718202"/>
                  <a:pt x="4568" y="717965"/>
                  <a:pt x="4166" y="717709"/>
                </a:cubicBezTo>
                <a:cubicBezTo>
                  <a:pt x="4002" y="717600"/>
                  <a:pt x="3856" y="717472"/>
                  <a:pt x="3691" y="717362"/>
                </a:cubicBezTo>
                <a:cubicBezTo>
                  <a:pt x="3435" y="717161"/>
                  <a:pt x="3180" y="716942"/>
                  <a:pt x="2924" y="716723"/>
                </a:cubicBezTo>
                <a:cubicBezTo>
                  <a:pt x="2778" y="716577"/>
                  <a:pt x="2631" y="716431"/>
                  <a:pt x="2485" y="716285"/>
                </a:cubicBezTo>
                <a:cubicBezTo>
                  <a:pt x="2248" y="716029"/>
                  <a:pt x="2047" y="715773"/>
                  <a:pt x="1846" y="715518"/>
                </a:cubicBezTo>
                <a:cubicBezTo>
                  <a:pt x="1736" y="715353"/>
                  <a:pt x="1608" y="715207"/>
                  <a:pt x="1498" y="715025"/>
                </a:cubicBezTo>
                <a:cubicBezTo>
                  <a:pt x="1224" y="714641"/>
                  <a:pt x="1005" y="714221"/>
                  <a:pt x="804" y="713783"/>
                </a:cubicBezTo>
                <a:cubicBezTo>
                  <a:pt x="804" y="713765"/>
                  <a:pt x="786" y="713765"/>
                  <a:pt x="786" y="713746"/>
                </a:cubicBezTo>
                <a:cubicBezTo>
                  <a:pt x="566" y="713253"/>
                  <a:pt x="402" y="712724"/>
                  <a:pt x="274" y="712194"/>
                </a:cubicBezTo>
                <a:cubicBezTo>
                  <a:pt x="256" y="712121"/>
                  <a:pt x="238" y="712066"/>
                  <a:pt x="219" y="711993"/>
                </a:cubicBezTo>
                <a:cubicBezTo>
                  <a:pt x="128" y="711628"/>
                  <a:pt x="110" y="711244"/>
                  <a:pt x="73" y="710843"/>
                </a:cubicBezTo>
                <a:cubicBezTo>
                  <a:pt x="55" y="710624"/>
                  <a:pt x="18" y="710404"/>
                  <a:pt x="18" y="710167"/>
                </a:cubicBezTo>
                <a:cubicBezTo>
                  <a:pt x="18" y="710130"/>
                  <a:pt x="0" y="710094"/>
                  <a:pt x="0" y="710057"/>
                </a:cubicBezTo>
                <a:lnTo>
                  <a:pt x="0" y="141931"/>
                </a:lnTo>
                <a:cubicBezTo>
                  <a:pt x="0" y="141621"/>
                  <a:pt x="55" y="141328"/>
                  <a:pt x="91" y="141036"/>
                </a:cubicBezTo>
                <a:cubicBezTo>
                  <a:pt x="110" y="140781"/>
                  <a:pt x="128" y="140525"/>
                  <a:pt x="164" y="140269"/>
                </a:cubicBezTo>
                <a:cubicBezTo>
                  <a:pt x="238" y="139886"/>
                  <a:pt x="347" y="139539"/>
                  <a:pt x="475" y="139192"/>
                </a:cubicBezTo>
                <a:cubicBezTo>
                  <a:pt x="530" y="138973"/>
                  <a:pt x="585" y="138772"/>
                  <a:pt x="658" y="138571"/>
                </a:cubicBezTo>
                <a:cubicBezTo>
                  <a:pt x="786" y="138224"/>
                  <a:pt x="968" y="137914"/>
                  <a:pt x="1151" y="137585"/>
                </a:cubicBezTo>
                <a:cubicBezTo>
                  <a:pt x="1261" y="137384"/>
                  <a:pt x="1352" y="137183"/>
                  <a:pt x="1462" y="137000"/>
                </a:cubicBezTo>
                <a:cubicBezTo>
                  <a:pt x="1663" y="136708"/>
                  <a:pt x="1882" y="136453"/>
                  <a:pt x="2101" y="136179"/>
                </a:cubicBezTo>
                <a:cubicBezTo>
                  <a:pt x="2248" y="135978"/>
                  <a:pt x="2394" y="135777"/>
                  <a:pt x="2577" y="135613"/>
                </a:cubicBezTo>
                <a:cubicBezTo>
                  <a:pt x="2814" y="135357"/>
                  <a:pt x="3088" y="135138"/>
                  <a:pt x="3344" y="134919"/>
                </a:cubicBezTo>
                <a:cubicBezTo>
                  <a:pt x="3545" y="134772"/>
                  <a:pt x="3709" y="134590"/>
                  <a:pt x="3910" y="134462"/>
                </a:cubicBezTo>
                <a:cubicBezTo>
                  <a:pt x="4258" y="134206"/>
                  <a:pt x="4623" y="134024"/>
                  <a:pt x="5007" y="133823"/>
                </a:cubicBezTo>
                <a:cubicBezTo>
                  <a:pt x="5153" y="133750"/>
                  <a:pt x="5263" y="133659"/>
                  <a:pt x="5427" y="133585"/>
                </a:cubicBezTo>
                <a:lnTo>
                  <a:pt x="5555" y="133531"/>
                </a:lnTo>
                <a:cubicBezTo>
                  <a:pt x="5573" y="133531"/>
                  <a:pt x="5592" y="133512"/>
                  <a:pt x="5610" y="133512"/>
                </a:cubicBezTo>
                <a:lnTo>
                  <a:pt x="303188" y="785"/>
                </a:lnTo>
                <a:cubicBezTo>
                  <a:pt x="303225" y="767"/>
                  <a:pt x="303280" y="767"/>
                  <a:pt x="303316" y="749"/>
                </a:cubicBezTo>
                <a:cubicBezTo>
                  <a:pt x="303353" y="730"/>
                  <a:pt x="303408" y="712"/>
                  <a:pt x="303463" y="694"/>
                </a:cubicBezTo>
                <a:cubicBezTo>
                  <a:pt x="303755" y="566"/>
                  <a:pt x="304047" y="493"/>
                  <a:pt x="304358" y="402"/>
                </a:cubicBezTo>
                <a:cubicBezTo>
                  <a:pt x="304595" y="329"/>
                  <a:pt x="304833" y="237"/>
                  <a:pt x="305071" y="183"/>
                </a:cubicBezTo>
                <a:cubicBezTo>
                  <a:pt x="305089" y="183"/>
                  <a:pt x="305125" y="183"/>
                  <a:pt x="305144" y="183"/>
                </a:cubicBezTo>
                <a:cubicBezTo>
                  <a:pt x="305454" y="128"/>
                  <a:pt x="305747" y="110"/>
                  <a:pt x="306057" y="73"/>
                </a:cubicBezTo>
                <a:cubicBezTo>
                  <a:pt x="306331" y="55"/>
                  <a:pt x="306605" y="0"/>
                  <a:pt x="306880" y="0"/>
                </a:cubicBezTo>
                <a:cubicBezTo>
                  <a:pt x="306898" y="0"/>
                  <a:pt x="306898" y="0"/>
                  <a:pt x="306916" y="0"/>
                </a:cubicBezTo>
                <a:lnTo>
                  <a:pt x="306934" y="0"/>
                </a:lnTo>
                <a:cubicBezTo>
                  <a:pt x="307227" y="0"/>
                  <a:pt x="307501" y="55"/>
                  <a:pt x="307775" y="73"/>
                </a:cubicBezTo>
                <a:cubicBezTo>
                  <a:pt x="308086" y="110"/>
                  <a:pt x="308378" y="128"/>
                  <a:pt x="308652" y="183"/>
                </a:cubicBezTo>
                <a:cubicBezTo>
                  <a:pt x="308707" y="183"/>
                  <a:pt x="308743" y="183"/>
                  <a:pt x="308780" y="201"/>
                </a:cubicBezTo>
                <a:cubicBezTo>
                  <a:pt x="309018" y="237"/>
                  <a:pt x="309237" y="329"/>
                  <a:pt x="309474" y="402"/>
                </a:cubicBezTo>
                <a:cubicBezTo>
                  <a:pt x="309767" y="493"/>
                  <a:pt x="310059" y="566"/>
                  <a:pt x="310333" y="676"/>
                </a:cubicBezTo>
                <a:cubicBezTo>
                  <a:pt x="310406" y="712"/>
                  <a:pt x="310461" y="730"/>
                  <a:pt x="310534" y="749"/>
                </a:cubicBezTo>
                <a:cubicBezTo>
                  <a:pt x="310571" y="767"/>
                  <a:pt x="310607" y="767"/>
                  <a:pt x="310626" y="785"/>
                </a:cubicBezTo>
                <a:lnTo>
                  <a:pt x="604677" y="131924"/>
                </a:lnTo>
                <a:lnTo>
                  <a:pt x="898729" y="785"/>
                </a:lnTo>
                <a:cubicBezTo>
                  <a:pt x="898747" y="767"/>
                  <a:pt x="898784" y="767"/>
                  <a:pt x="898821" y="749"/>
                </a:cubicBezTo>
                <a:cubicBezTo>
                  <a:pt x="899040" y="657"/>
                  <a:pt x="899296" y="603"/>
                  <a:pt x="899515" y="511"/>
                </a:cubicBezTo>
                <a:cubicBezTo>
                  <a:pt x="899880" y="402"/>
                  <a:pt x="900228" y="274"/>
                  <a:pt x="900575" y="201"/>
                </a:cubicBezTo>
                <a:cubicBezTo>
                  <a:pt x="900648" y="183"/>
                  <a:pt x="900721" y="183"/>
                  <a:pt x="900794" y="164"/>
                </a:cubicBezTo>
                <a:cubicBezTo>
                  <a:pt x="901342" y="73"/>
                  <a:pt x="901872" y="0"/>
                  <a:pt x="902420" y="0"/>
                </a:cubicBezTo>
                <a:lnTo>
                  <a:pt x="902439" y="0"/>
                </a:lnTo>
                <a:cubicBezTo>
                  <a:pt x="902512" y="0"/>
                  <a:pt x="902567" y="18"/>
                  <a:pt x="902640" y="18"/>
                </a:cubicBezTo>
                <a:cubicBezTo>
                  <a:pt x="903170" y="37"/>
                  <a:pt x="903699" y="73"/>
                  <a:pt x="904211" y="183"/>
                </a:cubicBezTo>
                <a:cubicBezTo>
                  <a:pt x="904376" y="219"/>
                  <a:pt x="904522" y="274"/>
                  <a:pt x="904686" y="310"/>
                </a:cubicBezTo>
                <a:cubicBezTo>
                  <a:pt x="905088" y="420"/>
                  <a:pt x="905509" y="530"/>
                  <a:pt x="905892" y="694"/>
                </a:cubicBezTo>
                <a:cubicBezTo>
                  <a:pt x="906075" y="749"/>
                  <a:pt x="906221" y="858"/>
                  <a:pt x="906386" y="931"/>
                </a:cubicBezTo>
                <a:cubicBezTo>
                  <a:pt x="906751" y="1114"/>
                  <a:pt x="907117" y="1297"/>
                  <a:pt x="907464" y="1516"/>
                </a:cubicBezTo>
                <a:cubicBezTo>
                  <a:pt x="907610" y="1607"/>
                  <a:pt x="907720" y="1717"/>
                  <a:pt x="907866" y="1808"/>
                </a:cubicBezTo>
                <a:cubicBezTo>
                  <a:pt x="908195" y="2064"/>
                  <a:pt x="908542" y="2319"/>
                  <a:pt x="908834" y="2630"/>
                </a:cubicBezTo>
                <a:cubicBezTo>
                  <a:pt x="908962" y="2739"/>
                  <a:pt x="909054" y="2867"/>
                  <a:pt x="909163" y="2995"/>
                </a:cubicBezTo>
                <a:cubicBezTo>
                  <a:pt x="909437" y="3305"/>
                  <a:pt x="909730" y="3616"/>
                  <a:pt x="909967" y="3963"/>
                </a:cubicBezTo>
                <a:cubicBezTo>
                  <a:pt x="910095" y="4145"/>
                  <a:pt x="910168" y="4328"/>
                  <a:pt x="910278" y="4529"/>
                </a:cubicBezTo>
                <a:cubicBezTo>
                  <a:pt x="910461" y="4803"/>
                  <a:pt x="910643" y="5077"/>
                  <a:pt x="910789" y="5406"/>
                </a:cubicBezTo>
                <a:cubicBezTo>
                  <a:pt x="910808" y="5442"/>
                  <a:pt x="910808" y="5479"/>
                  <a:pt x="910826" y="5533"/>
                </a:cubicBezTo>
                <a:cubicBezTo>
                  <a:pt x="910917" y="5716"/>
                  <a:pt x="910954" y="5917"/>
                  <a:pt x="911027" y="6118"/>
                </a:cubicBezTo>
                <a:cubicBezTo>
                  <a:pt x="911155" y="6501"/>
                  <a:pt x="911301" y="6885"/>
                  <a:pt x="911374" y="7268"/>
                </a:cubicBezTo>
                <a:cubicBezTo>
                  <a:pt x="911392" y="7360"/>
                  <a:pt x="911392" y="7451"/>
                  <a:pt x="911411" y="7542"/>
                </a:cubicBezTo>
                <a:cubicBezTo>
                  <a:pt x="911502" y="8053"/>
                  <a:pt x="911575" y="8565"/>
                  <a:pt x="911575" y="9076"/>
                </a:cubicBezTo>
                <a:close/>
                <a:moveTo>
                  <a:pt x="297780" y="23193"/>
                </a:moveTo>
                <a:lnTo>
                  <a:pt x="18273" y="147848"/>
                </a:lnTo>
                <a:lnTo>
                  <a:pt x="18273" y="450903"/>
                </a:lnTo>
                <a:cubicBezTo>
                  <a:pt x="21343" y="452803"/>
                  <a:pt x="23134" y="456418"/>
                  <a:pt x="22494" y="460180"/>
                </a:cubicBezTo>
                <a:cubicBezTo>
                  <a:pt x="21836" y="464052"/>
                  <a:pt x="21617" y="467942"/>
                  <a:pt x="21836" y="471795"/>
                </a:cubicBezTo>
                <a:cubicBezTo>
                  <a:pt x="22019" y="474936"/>
                  <a:pt x="20594" y="477785"/>
                  <a:pt x="18273" y="479575"/>
                </a:cubicBezTo>
                <a:lnTo>
                  <a:pt x="18273" y="695977"/>
                </a:lnTo>
                <a:lnTo>
                  <a:pt x="297780" y="571322"/>
                </a:lnTo>
                <a:lnTo>
                  <a:pt x="297780" y="432203"/>
                </a:lnTo>
                <a:cubicBezTo>
                  <a:pt x="296848" y="432203"/>
                  <a:pt x="295934" y="432240"/>
                  <a:pt x="295002" y="432240"/>
                </a:cubicBezTo>
                <a:cubicBezTo>
                  <a:pt x="287492" y="432240"/>
                  <a:pt x="279945" y="431820"/>
                  <a:pt x="272563" y="431016"/>
                </a:cubicBezTo>
                <a:lnTo>
                  <a:pt x="271594" y="430907"/>
                </a:lnTo>
                <a:cubicBezTo>
                  <a:pt x="266587" y="430341"/>
                  <a:pt x="262969" y="425812"/>
                  <a:pt x="263536" y="420808"/>
                </a:cubicBezTo>
                <a:cubicBezTo>
                  <a:pt x="264102" y="415804"/>
                  <a:pt x="268616" y="412188"/>
                  <a:pt x="273641" y="412754"/>
                </a:cubicBezTo>
                <a:lnTo>
                  <a:pt x="274591" y="412864"/>
                </a:lnTo>
                <a:cubicBezTo>
                  <a:pt x="282193" y="413704"/>
                  <a:pt x="290013" y="414051"/>
                  <a:pt x="297780" y="413923"/>
                </a:cubicBezTo>
                <a:lnTo>
                  <a:pt x="297780" y="23193"/>
                </a:lnTo>
                <a:close/>
                <a:moveTo>
                  <a:pt x="595541" y="147848"/>
                </a:moveTo>
                <a:lnTo>
                  <a:pt x="316053" y="23193"/>
                </a:lnTo>
                <a:lnTo>
                  <a:pt x="316053" y="571322"/>
                </a:lnTo>
                <a:lnTo>
                  <a:pt x="595541" y="695977"/>
                </a:lnTo>
                <a:lnTo>
                  <a:pt x="595541" y="316514"/>
                </a:lnTo>
                <a:cubicBezTo>
                  <a:pt x="593914" y="313647"/>
                  <a:pt x="593951" y="310196"/>
                  <a:pt x="595541" y="307438"/>
                </a:cubicBezTo>
                <a:lnTo>
                  <a:pt x="595541" y="147848"/>
                </a:lnTo>
                <a:close/>
                <a:moveTo>
                  <a:pt x="893302" y="23193"/>
                </a:moveTo>
                <a:lnTo>
                  <a:pt x="613814" y="147848"/>
                </a:lnTo>
                <a:lnTo>
                  <a:pt x="613814" y="293523"/>
                </a:lnTo>
                <a:cubicBezTo>
                  <a:pt x="616628" y="291770"/>
                  <a:pt x="619406" y="290144"/>
                  <a:pt x="622165" y="288665"/>
                </a:cubicBezTo>
                <a:cubicBezTo>
                  <a:pt x="626623" y="286291"/>
                  <a:pt x="632142" y="287971"/>
                  <a:pt x="634536" y="292409"/>
                </a:cubicBezTo>
                <a:cubicBezTo>
                  <a:pt x="636911" y="296865"/>
                  <a:pt x="635230" y="302398"/>
                  <a:pt x="630790" y="304772"/>
                </a:cubicBezTo>
                <a:cubicBezTo>
                  <a:pt x="625344" y="307676"/>
                  <a:pt x="619753" y="311255"/>
                  <a:pt x="613814" y="315620"/>
                </a:cubicBezTo>
                <a:lnTo>
                  <a:pt x="613814" y="695977"/>
                </a:lnTo>
                <a:lnTo>
                  <a:pt x="893302" y="571322"/>
                </a:lnTo>
                <a:lnTo>
                  <a:pt x="893302" y="513286"/>
                </a:lnTo>
                <a:cubicBezTo>
                  <a:pt x="892717" y="513414"/>
                  <a:pt x="892096" y="513487"/>
                  <a:pt x="891475" y="513487"/>
                </a:cubicBezTo>
                <a:cubicBezTo>
                  <a:pt x="891255" y="513487"/>
                  <a:pt x="891036" y="513469"/>
                  <a:pt x="890799" y="513450"/>
                </a:cubicBezTo>
                <a:cubicBezTo>
                  <a:pt x="885755" y="513085"/>
                  <a:pt x="880675" y="512263"/>
                  <a:pt x="875705" y="511003"/>
                </a:cubicBezTo>
                <a:cubicBezTo>
                  <a:pt x="870826" y="509761"/>
                  <a:pt x="867866" y="504794"/>
                  <a:pt x="869108" y="499918"/>
                </a:cubicBezTo>
                <a:cubicBezTo>
                  <a:pt x="870333" y="495024"/>
                  <a:pt x="875303" y="492066"/>
                  <a:pt x="880200" y="493307"/>
                </a:cubicBezTo>
                <a:cubicBezTo>
                  <a:pt x="884129" y="494294"/>
                  <a:pt x="888131" y="494951"/>
                  <a:pt x="892133" y="495243"/>
                </a:cubicBezTo>
                <a:cubicBezTo>
                  <a:pt x="892535" y="495261"/>
                  <a:pt x="892918" y="495371"/>
                  <a:pt x="893302" y="495444"/>
                </a:cubicBezTo>
                <a:lnTo>
                  <a:pt x="893302" y="2319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6" name="Google Shape;2226;p36"/>
          <p:cNvSpPr/>
          <p:nvPr/>
        </p:nvSpPr>
        <p:spPr>
          <a:xfrm>
            <a:off x="7264262" y="3367294"/>
            <a:ext cx="105235" cy="133804"/>
          </a:xfrm>
          <a:custGeom>
            <a:rect b="b" l="l" r="r" t="t"/>
            <a:pathLst>
              <a:path extrusionOk="0" h="267609" w="210470">
                <a:moveTo>
                  <a:pt x="105235" y="0"/>
                </a:moveTo>
                <a:cubicBezTo>
                  <a:pt x="47200" y="0"/>
                  <a:pt x="0" y="47170"/>
                  <a:pt x="0" y="105170"/>
                </a:cubicBezTo>
                <a:cubicBezTo>
                  <a:pt x="0" y="178692"/>
                  <a:pt x="71338" y="244709"/>
                  <a:pt x="93193" y="263190"/>
                </a:cubicBezTo>
                <a:cubicBezTo>
                  <a:pt x="96683" y="266130"/>
                  <a:pt x="100959" y="267609"/>
                  <a:pt x="105235" y="267609"/>
                </a:cubicBezTo>
                <a:cubicBezTo>
                  <a:pt x="109511" y="267609"/>
                  <a:pt x="113787" y="266130"/>
                  <a:pt x="117277" y="263190"/>
                </a:cubicBezTo>
                <a:cubicBezTo>
                  <a:pt x="139132" y="244709"/>
                  <a:pt x="210470" y="178692"/>
                  <a:pt x="210470" y="105170"/>
                </a:cubicBezTo>
                <a:cubicBezTo>
                  <a:pt x="210470" y="47189"/>
                  <a:pt x="163253" y="0"/>
                  <a:pt x="105235" y="0"/>
                </a:cubicBezTo>
                <a:close/>
                <a:moveTo>
                  <a:pt x="105473" y="249238"/>
                </a:moveTo>
                <a:cubicBezTo>
                  <a:pt x="105327" y="249366"/>
                  <a:pt x="105126" y="249366"/>
                  <a:pt x="104998" y="249238"/>
                </a:cubicBezTo>
                <a:cubicBezTo>
                  <a:pt x="93942" y="239888"/>
                  <a:pt x="72526" y="220348"/>
                  <a:pt x="53522" y="194653"/>
                </a:cubicBezTo>
                <a:cubicBezTo>
                  <a:pt x="30132" y="163042"/>
                  <a:pt x="18273" y="132946"/>
                  <a:pt x="18273" y="105170"/>
                </a:cubicBezTo>
                <a:cubicBezTo>
                  <a:pt x="18273" y="57251"/>
                  <a:pt x="57286" y="18262"/>
                  <a:pt x="105235" y="18262"/>
                </a:cubicBezTo>
                <a:cubicBezTo>
                  <a:pt x="153184" y="18262"/>
                  <a:pt x="192197" y="57251"/>
                  <a:pt x="192197" y="105170"/>
                </a:cubicBezTo>
                <a:cubicBezTo>
                  <a:pt x="192197" y="170840"/>
                  <a:pt x="125811" y="232053"/>
                  <a:pt x="105473" y="249238"/>
                </a:cubicBezTo>
                <a:close/>
                <a:moveTo>
                  <a:pt x="105235" y="58748"/>
                </a:moveTo>
                <a:cubicBezTo>
                  <a:pt x="79342" y="58748"/>
                  <a:pt x="58273" y="79804"/>
                  <a:pt x="58273" y="105681"/>
                </a:cubicBezTo>
                <a:cubicBezTo>
                  <a:pt x="58273" y="131558"/>
                  <a:pt x="79342" y="152614"/>
                  <a:pt x="105235" y="152614"/>
                </a:cubicBezTo>
                <a:cubicBezTo>
                  <a:pt x="131128" y="152614"/>
                  <a:pt x="152197" y="131558"/>
                  <a:pt x="152197" y="105681"/>
                </a:cubicBezTo>
                <a:cubicBezTo>
                  <a:pt x="152197" y="79804"/>
                  <a:pt x="131128" y="58748"/>
                  <a:pt x="105235" y="58748"/>
                </a:cubicBezTo>
                <a:close/>
                <a:moveTo>
                  <a:pt x="105235" y="134334"/>
                </a:moveTo>
                <a:cubicBezTo>
                  <a:pt x="89411" y="134334"/>
                  <a:pt x="76546" y="121478"/>
                  <a:pt x="76546" y="105663"/>
                </a:cubicBezTo>
                <a:cubicBezTo>
                  <a:pt x="76546" y="89848"/>
                  <a:pt x="89411" y="76992"/>
                  <a:pt x="105235" y="76992"/>
                </a:cubicBezTo>
                <a:cubicBezTo>
                  <a:pt x="121060" y="76992"/>
                  <a:pt x="133924" y="89848"/>
                  <a:pt x="133924" y="105663"/>
                </a:cubicBezTo>
                <a:cubicBezTo>
                  <a:pt x="133924" y="121478"/>
                  <a:pt x="121041" y="134334"/>
                  <a:pt x="105235" y="13433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7" name="Google Shape;2227;p36"/>
          <p:cNvSpPr/>
          <p:nvPr/>
        </p:nvSpPr>
        <p:spPr>
          <a:xfrm>
            <a:off x="7616678" y="3159319"/>
            <a:ext cx="359874" cy="359845"/>
          </a:xfrm>
          <a:custGeom>
            <a:rect b="b" l="l" r="r" t="t"/>
            <a:pathLst>
              <a:path extrusionOk="0" h="719689" w="719747">
                <a:moveTo>
                  <a:pt x="704292" y="287188"/>
                </a:moveTo>
                <a:lnTo>
                  <a:pt x="624397" y="287188"/>
                </a:lnTo>
                <a:cubicBezTo>
                  <a:pt x="623936" y="287188"/>
                  <a:pt x="623519" y="286900"/>
                  <a:pt x="623404" y="286469"/>
                </a:cubicBezTo>
                <a:cubicBezTo>
                  <a:pt x="617490" y="265228"/>
                  <a:pt x="608970" y="244693"/>
                  <a:pt x="598091" y="225439"/>
                </a:cubicBezTo>
                <a:cubicBezTo>
                  <a:pt x="597875" y="225051"/>
                  <a:pt x="597947" y="224547"/>
                  <a:pt x="598278" y="224216"/>
                </a:cubicBezTo>
                <a:lnTo>
                  <a:pt x="654789" y="167705"/>
                </a:lnTo>
                <a:cubicBezTo>
                  <a:pt x="657711" y="164784"/>
                  <a:pt x="659322" y="160913"/>
                  <a:pt x="659322" y="156783"/>
                </a:cubicBezTo>
                <a:cubicBezTo>
                  <a:pt x="659322" y="152653"/>
                  <a:pt x="657711" y="148767"/>
                  <a:pt x="654789" y="145846"/>
                </a:cubicBezTo>
                <a:lnTo>
                  <a:pt x="573887" y="64958"/>
                </a:lnTo>
                <a:cubicBezTo>
                  <a:pt x="567857" y="58943"/>
                  <a:pt x="558057" y="58943"/>
                  <a:pt x="552028" y="64958"/>
                </a:cubicBezTo>
                <a:lnTo>
                  <a:pt x="495503" y="121454"/>
                </a:lnTo>
                <a:cubicBezTo>
                  <a:pt x="495172" y="121785"/>
                  <a:pt x="494668" y="121872"/>
                  <a:pt x="494279" y="121656"/>
                </a:cubicBezTo>
                <a:cubicBezTo>
                  <a:pt x="474982" y="110734"/>
                  <a:pt x="454433" y="102215"/>
                  <a:pt x="433250" y="96329"/>
                </a:cubicBezTo>
                <a:cubicBezTo>
                  <a:pt x="432818" y="96214"/>
                  <a:pt x="432530" y="95796"/>
                  <a:pt x="432530" y="95336"/>
                </a:cubicBezTo>
                <a:lnTo>
                  <a:pt x="432530" y="15455"/>
                </a:lnTo>
                <a:cubicBezTo>
                  <a:pt x="432530" y="6922"/>
                  <a:pt x="425594" y="0"/>
                  <a:pt x="417075" y="0"/>
                </a:cubicBezTo>
                <a:lnTo>
                  <a:pt x="302672" y="0"/>
                </a:lnTo>
                <a:cubicBezTo>
                  <a:pt x="294153" y="0"/>
                  <a:pt x="287217" y="6922"/>
                  <a:pt x="287217" y="15455"/>
                </a:cubicBezTo>
                <a:lnTo>
                  <a:pt x="287217" y="95336"/>
                </a:lnTo>
                <a:cubicBezTo>
                  <a:pt x="287217" y="95811"/>
                  <a:pt x="286929" y="96214"/>
                  <a:pt x="286497" y="96329"/>
                </a:cubicBezTo>
                <a:cubicBezTo>
                  <a:pt x="265300" y="102229"/>
                  <a:pt x="244751" y="110748"/>
                  <a:pt x="225453" y="121670"/>
                </a:cubicBezTo>
                <a:cubicBezTo>
                  <a:pt x="225079" y="121886"/>
                  <a:pt x="224576" y="121800"/>
                  <a:pt x="224245" y="121469"/>
                </a:cubicBezTo>
                <a:lnTo>
                  <a:pt x="167719" y="64958"/>
                </a:lnTo>
                <a:cubicBezTo>
                  <a:pt x="161690" y="58943"/>
                  <a:pt x="151890" y="58943"/>
                  <a:pt x="145860" y="64958"/>
                </a:cubicBezTo>
                <a:lnTo>
                  <a:pt x="64944" y="145860"/>
                </a:lnTo>
                <a:cubicBezTo>
                  <a:pt x="62022" y="148782"/>
                  <a:pt x="60411" y="152667"/>
                  <a:pt x="60411" y="156797"/>
                </a:cubicBezTo>
                <a:cubicBezTo>
                  <a:pt x="60411" y="160927"/>
                  <a:pt x="62022" y="164813"/>
                  <a:pt x="64944" y="167734"/>
                </a:cubicBezTo>
                <a:lnTo>
                  <a:pt x="121469" y="224216"/>
                </a:lnTo>
                <a:cubicBezTo>
                  <a:pt x="121800" y="224547"/>
                  <a:pt x="121872" y="225051"/>
                  <a:pt x="121656" y="225439"/>
                </a:cubicBezTo>
                <a:cubicBezTo>
                  <a:pt x="110748" y="244765"/>
                  <a:pt x="102229" y="265300"/>
                  <a:pt x="96343" y="286469"/>
                </a:cubicBezTo>
                <a:cubicBezTo>
                  <a:pt x="96228" y="286900"/>
                  <a:pt x="95811" y="287188"/>
                  <a:pt x="95336" y="287188"/>
                </a:cubicBezTo>
                <a:lnTo>
                  <a:pt x="15455" y="287188"/>
                </a:lnTo>
                <a:cubicBezTo>
                  <a:pt x="6936" y="287188"/>
                  <a:pt x="0" y="294124"/>
                  <a:pt x="0" y="302643"/>
                </a:cubicBezTo>
                <a:lnTo>
                  <a:pt x="0" y="417075"/>
                </a:lnTo>
                <a:cubicBezTo>
                  <a:pt x="0" y="425609"/>
                  <a:pt x="6936" y="432530"/>
                  <a:pt x="15455" y="432530"/>
                </a:cubicBezTo>
                <a:lnTo>
                  <a:pt x="95350" y="432530"/>
                </a:lnTo>
                <a:cubicBezTo>
                  <a:pt x="95811" y="432530"/>
                  <a:pt x="96228" y="432833"/>
                  <a:pt x="96343" y="433250"/>
                </a:cubicBezTo>
                <a:cubicBezTo>
                  <a:pt x="102258" y="454476"/>
                  <a:pt x="110777" y="475011"/>
                  <a:pt x="121656" y="494294"/>
                </a:cubicBezTo>
                <a:cubicBezTo>
                  <a:pt x="121886" y="494682"/>
                  <a:pt x="121800" y="495172"/>
                  <a:pt x="121469" y="495517"/>
                </a:cubicBezTo>
                <a:lnTo>
                  <a:pt x="64958" y="552013"/>
                </a:lnTo>
                <a:cubicBezTo>
                  <a:pt x="62037" y="554935"/>
                  <a:pt x="60425" y="558820"/>
                  <a:pt x="60425" y="562950"/>
                </a:cubicBezTo>
                <a:cubicBezTo>
                  <a:pt x="60425" y="567080"/>
                  <a:pt x="62037" y="570966"/>
                  <a:pt x="64958" y="573872"/>
                </a:cubicBezTo>
                <a:lnTo>
                  <a:pt x="145875" y="654746"/>
                </a:lnTo>
                <a:cubicBezTo>
                  <a:pt x="151904" y="660776"/>
                  <a:pt x="161719" y="660776"/>
                  <a:pt x="167734" y="654746"/>
                </a:cubicBezTo>
                <a:lnTo>
                  <a:pt x="224245" y="598235"/>
                </a:lnTo>
                <a:cubicBezTo>
                  <a:pt x="224576" y="597904"/>
                  <a:pt x="225079" y="597832"/>
                  <a:pt x="225453" y="598048"/>
                </a:cubicBezTo>
                <a:cubicBezTo>
                  <a:pt x="244693" y="608927"/>
                  <a:pt x="265228" y="617446"/>
                  <a:pt x="286497" y="623375"/>
                </a:cubicBezTo>
                <a:cubicBezTo>
                  <a:pt x="286929" y="623490"/>
                  <a:pt x="287217" y="623908"/>
                  <a:pt x="287217" y="624368"/>
                </a:cubicBezTo>
                <a:lnTo>
                  <a:pt x="287217" y="704234"/>
                </a:lnTo>
                <a:cubicBezTo>
                  <a:pt x="287217" y="712754"/>
                  <a:pt x="294153" y="719690"/>
                  <a:pt x="302672" y="719690"/>
                </a:cubicBezTo>
                <a:lnTo>
                  <a:pt x="417090" y="719690"/>
                </a:lnTo>
                <a:cubicBezTo>
                  <a:pt x="425609" y="719690"/>
                  <a:pt x="432545" y="712754"/>
                  <a:pt x="432545" y="704234"/>
                </a:cubicBezTo>
                <a:lnTo>
                  <a:pt x="432545" y="624368"/>
                </a:lnTo>
                <a:cubicBezTo>
                  <a:pt x="432545" y="623908"/>
                  <a:pt x="432847" y="623490"/>
                  <a:pt x="433264" y="623375"/>
                </a:cubicBezTo>
                <a:cubicBezTo>
                  <a:pt x="454533" y="617446"/>
                  <a:pt x="475068" y="608927"/>
                  <a:pt x="494308" y="598048"/>
                </a:cubicBezTo>
                <a:cubicBezTo>
                  <a:pt x="494682" y="597832"/>
                  <a:pt x="495186" y="597904"/>
                  <a:pt x="495531" y="598235"/>
                </a:cubicBezTo>
                <a:lnTo>
                  <a:pt x="552028" y="654746"/>
                </a:lnTo>
                <a:cubicBezTo>
                  <a:pt x="558057" y="660776"/>
                  <a:pt x="567857" y="660776"/>
                  <a:pt x="573887" y="654746"/>
                </a:cubicBezTo>
                <a:lnTo>
                  <a:pt x="654804" y="573887"/>
                </a:lnTo>
                <a:cubicBezTo>
                  <a:pt x="657725" y="570966"/>
                  <a:pt x="659337" y="567080"/>
                  <a:pt x="659337" y="562950"/>
                </a:cubicBezTo>
                <a:cubicBezTo>
                  <a:pt x="659337" y="558820"/>
                  <a:pt x="657725" y="554935"/>
                  <a:pt x="654804" y="552013"/>
                </a:cubicBezTo>
                <a:lnTo>
                  <a:pt x="598307" y="495517"/>
                </a:lnTo>
                <a:cubicBezTo>
                  <a:pt x="597962" y="495172"/>
                  <a:pt x="597890" y="494682"/>
                  <a:pt x="598106" y="494294"/>
                </a:cubicBezTo>
                <a:cubicBezTo>
                  <a:pt x="603560" y="484638"/>
                  <a:pt x="608424" y="474665"/>
                  <a:pt x="612640" y="464463"/>
                </a:cubicBezTo>
                <a:cubicBezTo>
                  <a:pt x="616871" y="454274"/>
                  <a:pt x="620483" y="443841"/>
                  <a:pt x="623418" y="433250"/>
                </a:cubicBezTo>
                <a:cubicBezTo>
                  <a:pt x="623533" y="432833"/>
                  <a:pt x="623951" y="432530"/>
                  <a:pt x="624426" y="432530"/>
                </a:cubicBezTo>
                <a:lnTo>
                  <a:pt x="704292" y="432530"/>
                </a:lnTo>
                <a:cubicBezTo>
                  <a:pt x="712811" y="432530"/>
                  <a:pt x="719747" y="425609"/>
                  <a:pt x="719747" y="417075"/>
                </a:cubicBezTo>
                <a:lnTo>
                  <a:pt x="719747" y="302643"/>
                </a:lnTo>
                <a:cubicBezTo>
                  <a:pt x="719747" y="294124"/>
                  <a:pt x="712811" y="287188"/>
                  <a:pt x="704292" y="287188"/>
                </a:cubicBezTo>
                <a:close/>
                <a:moveTo>
                  <a:pt x="705357" y="417075"/>
                </a:moveTo>
                <a:cubicBezTo>
                  <a:pt x="705357" y="417665"/>
                  <a:pt x="704868" y="418140"/>
                  <a:pt x="704292" y="418140"/>
                </a:cubicBezTo>
                <a:lnTo>
                  <a:pt x="624426" y="418140"/>
                </a:lnTo>
                <a:cubicBezTo>
                  <a:pt x="617518" y="418140"/>
                  <a:pt x="611402" y="422774"/>
                  <a:pt x="609560" y="429408"/>
                </a:cubicBezTo>
                <a:cubicBezTo>
                  <a:pt x="603977" y="449453"/>
                  <a:pt x="595918" y="468909"/>
                  <a:pt x="585572" y="487214"/>
                </a:cubicBezTo>
                <a:cubicBezTo>
                  <a:pt x="582190" y="493200"/>
                  <a:pt x="583240" y="500798"/>
                  <a:pt x="588133" y="505691"/>
                </a:cubicBezTo>
                <a:lnTo>
                  <a:pt x="644630" y="562187"/>
                </a:lnTo>
                <a:cubicBezTo>
                  <a:pt x="644889" y="562446"/>
                  <a:pt x="644946" y="562749"/>
                  <a:pt x="644946" y="562950"/>
                </a:cubicBezTo>
                <a:cubicBezTo>
                  <a:pt x="644946" y="563152"/>
                  <a:pt x="644889" y="563439"/>
                  <a:pt x="644630" y="563698"/>
                </a:cubicBezTo>
                <a:lnTo>
                  <a:pt x="563713" y="644572"/>
                </a:lnTo>
                <a:cubicBezTo>
                  <a:pt x="563296" y="644989"/>
                  <a:pt x="562619" y="644989"/>
                  <a:pt x="562202" y="644572"/>
                </a:cubicBezTo>
                <a:lnTo>
                  <a:pt x="505705" y="588061"/>
                </a:lnTo>
                <a:cubicBezTo>
                  <a:pt x="500813" y="583169"/>
                  <a:pt x="493215" y="582132"/>
                  <a:pt x="487214" y="585514"/>
                </a:cubicBezTo>
                <a:cubicBezTo>
                  <a:pt x="469010" y="595832"/>
                  <a:pt x="449554" y="603905"/>
                  <a:pt x="429408" y="609503"/>
                </a:cubicBezTo>
                <a:cubicBezTo>
                  <a:pt x="422788" y="611345"/>
                  <a:pt x="418154" y="617461"/>
                  <a:pt x="418154" y="624368"/>
                </a:cubicBezTo>
                <a:lnTo>
                  <a:pt x="418154" y="704234"/>
                </a:lnTo>
                <a:cubicBezTo>
                  <a:pt x="418154" y="704825"/>
                  <a:pt x="417680" y="705299"/>
                  <a:pt x="417090" y="705299"/>
                </a:cubicBezTo>
                <a:lnTo>
                  <a:pt x="302672" y="705299"/>
                </a:lnTo>
                <a:cubicBezTo>
                  <a:pt x="302082" y="705299"/>
                  <a:pt x="301607" y="704825"/>
                  <a:pt x="301607" y="704234"/>
                </a:cubicBezTo>
                <a:lnTo>
                  <a:pt x="301607" y="624368"/>
                </a:lnTo>
                <a:cubicBezTo>
                  <a:pt x="301607" y="617461"/>
                  <a:pt x="296988" y="611345"/>
                  <a:pt x="290354" y="609503"/>
                </a:cubicBezTo>
                <a:cubicBezTo>
                  <a:pt x="270207" y="603905"/>
                  <a:pt x="250766" y="595832"/>
                  <a:pt x="232548" y="585514"/>
                </a:cubicBezTo>
                <a:cubicBezTo>
                  <a:pt x="230202" y="584190"/>
                  <a:pt x="227598" y="583543"/>
                  <a:pt x="225007" y="583543"/>
                </a:cubicBezTo>
                <a:cubicBezTo>
                  <a:pt x="221007" y="583543"/>
                  <a:pt x="217035" y="585097"/>
                  <a:pt x="214056" y="588061"/>
                </a:cubicBezTo>
                <a:lnTo>
                  <a:pt x="157560" y="644572"/>
                </a:lnTo>
                <a:cubicBezTo>
                  <a:pt x="157143" y="644989"/>
                  <a:pt x="156466" y="644989"/>
                  <a:pt x="156049" y="644572"/>
                </a:cubicBezTo>
                <a:lnTo>
                  <a:pt x="75132" y="563698"/>
                </a:lnTo>
                <a:cubicBezTo>
                  <a:pt x="74873" y="563439"/>
                  <a:pt x="74815" y="563152"/>
                  <a:pt x="74815" y="562950"/>
                </a:cubicBezTo>
                <a:cubicBezTo>
                  <a:pt x="74815" y="562749"/>
                  <a:pt x="74873" y="562446"/>
                  <a:pt x="75132" y="562187"/>
                </a:cubicBezTo>
                <a:lnTo>
                  <a:pt x="131643" y="505691"/>
                </a:lnTo>
                <a:cubicBezTo>
                  <a:pt x="136521" y="500798"/>
                  <a:pt x="137572" y="493200"/>
                  <a:pt x="134190" y="487214"/>
                </a:cubicBezTo>
                <a:cubicBezTo>
                  <a:pt x="123872" y="468938"/>
                  <a:pt x="115813" y="449497"/>
                  <a:pt x="110216" y="429393"/>
                </a:cubicBezTo>
                <a:cubicBezTo>
                  <a:pt x="108374" y="422774"/>
                  <a:pt x="102258" y="418140"/>
                  <a:pt x="95350" y="418140"/>
                </a:cubicBezTo>
                <a:lnTo>
                  <a:pt x="15455" y="418140"/>
                </a:lnTo>
                <a:cubicBezTo>
                  <a:pt x="14880" y="418140"/>
                  <a:pt x="14390" y="417665"/>
                  <a:pt x="14390" y="417075"/>
                </a:cubicBezTo>
                <a:lnTo>
                  <a:pt x="14390" y="302643"/>
                </a:lnTo>
                <a:cubicBezTo>
                  <a:pt x="14390" y="302053"/>
                  <a:pt x="14880" y="301578"/>
                  <a:pt x="15455" y="301578"/>
                </a:cubicBezTo>
                <a:lnTo>
                  <a:pt x="95336" y="301578"/>
                </a:lnTo>
                <a:cubicBezTo>
                  <a:pt x="102258" y="301578"/>
                  <a:pt x="108374" y="296945"/>
                  <a:pt x="110201" y="290325"/>
                </a:cubicBezTo>
                <a:cubicBezTo>
                  <a:pt x="115770" y="270279"/>
                  <a:pt x="123843" y="250838"/>
                  <a:pt x="134190" y="232519"/>
                </a:cubicBezTo>
                <a:cubicBezTo>
                  <a:pt x="137572" y="226518"/>
                  <a:pt x="136521" y="218920"/>
                  <a:pt x="131643" y="214042"/>
                </a:cubicBezTo>
                <a:lnTo>
                  <a:pt x="75118" y="157545"/>
                </a:lnTo>
                <a:cubicBezTo>
                  <a:pt x="74859" y="157286"/>
                  <a:pt x="74801" y="156999"/>
                  <a:pt x="74801" y="156797"/>
                </a:cubicBezTo>
                <a:cubicBezTo>
                  <a:pt x="74801" y="156596"/>
                  <a:pt x="74859" y="156308"/>
                  <a:pt x="75118" y="156049"/>
                </a:cubicBezTo>
                <a:lnTo>
                  <a:pt x="156034" y="75132"/>
                </a:lnTo>
                <a:cubicBezTo>
                  <a:pt x="156452" y="74729"/>
                  <a:pt x="157128" y="74729"/>
                  <a:pt x="157545" y="75132"/>
                </a:cubicBezTo>
                <a:lnTo>
                  <a:pt x="214071" y="131643"/>
                </a:lnTo>
                <a:cubicBezTo>
                  <a:pt x="218963" y="136536"/>
                  <a:pt x="226562" y="137586"/>
                  <a:pt x="232548" y="134190"/>
                </a:cubicBezTo>
                <a:cubicBezTo>
                  <a:pt x="250824" y="123843"/>
                  <a:pt x="270279" y="115770"/>
                  <a:pt x="290354" y="110201"/>
                </a:cubicBezTo>
                <a:cubicBezTo>
                  <a:pt x="296973" y="108359"/>
                  <a:pt x="301607" y="102243"/>
                  <a:pt x="301607" y="95336"/>
                </a:cubicBezTo>
                <a:lnTo>
                  <a:pt x="301607" y="15455"/>
                </a:lnTo>
                <a:cubicBezTo>
                  <a:pt x="301607" y="14865"/>
                  <a:pt x="302082" y="14390"/>
                  <a:pt x="302672" y="14390"/>
                </a:cubicBezTo>
                <a:lnTo>
                  <a:pt x="417075" y="14390"/>
                </a:lnTo>
                <a:cubicBezTo>
                  <a:pt x="417665" y="14390"/>
                  <a:pt x="418140" y="14865"/>
                  <a:pt x="418140" y="15455"/>
                </a:cubicBezTo>
                <a:lnTo>
                  <a:pt x="418140" y="95336"/>
                </a:lnTo>
                <a:cubicBezTo>
                  <a:pt x="418140" y="102243"/>
                  <a:pt x="422774" y="108359"/>
                  <a:pt x="429393" y="110201"/>
                </a:cubicBezTo>
                <a:cubicBezTo>
                  <a:pt x="449468" y="115770"/>
                  <a:pt x="468909" y="123843"/>
                  <a:pt x="487199" y="134176"/>
                </a:cubicBezTo>
                <a:cubicBezTo>
                  <a:pt x="493200" y="137572"/>
                  <a:pt x="500784" y="136521"/>
                  <a:pt x="505677" y="131628"/>
                </a:cubicBezTo>
                <a:lnTo>
                  <a:pt x="562202" y="75132"/>
                </a:lnTo>
                <a:cubicBezTo>
                  <a:pt x="562619" y="74729"/>
                  <a:pt x="563296" y="74729"/>
                  <a:pt x="563713" y="75132"/>
                </a:cubicBezTo>
                <a:lnTo>
                  <a:pt x="644615" y="156020"/>
                </a:lnTo>
                <a:cubicBezTo>
                  <a:pt x="644874" y="156279"/>
                  <a:pt x="644932" y="156581"/>
                  <a:pt x="644932" y="156783"/>
                </a:cubicBezTo>
                <a:cubicBezTo>
                  <a:pt x="644932" y="156984"/>
                  <a:pt x="644874" y="157272"/>
                  <a:pt x="644615" y="157531"/>
                </a:cubicBezTo>
                <a:lnTo>
                  <a:pt x="588104" y="214042"/>
                </a:lnTo>
                <a:cubicBezTo>
                  <a:pt x="583226" y="218920"/>
                  <a:pt x="582176" y="226518"/>
                  <a:pt x="585557" y="232519"/>
                </a:cubicBezTo>
                <a:cubicBezTo>
                  <a:pt x="595875" y="250752"/>
                  <a:pt x="603934" y="270207"/>
                  <a:pt x="609532" y="290325"/>
                </a:cubicBezTo>
                <a:cubicBezTo>
                  <a:pt x="611374" y="296959"/>
                  <a:pt x="617490" y="301578"/>
                  <a:pt x="624397" y="301578"/>
                </a:cubicBezTo>
                <a:lnTo>
                  <a:pt x="704292" y="301578"/>
                </a:lnTo>
                <a:cubicBezTo>
                  <a:pt x="704868" y="301578"/>
                  <a:pt x="705357" y="302053"/>
                  <a:pt x="705357" y="302643"/>
                </a:cubicBezTo>
                <a:lnTo>
                  <a:pt x="705357" y="417075"/>
                </a:lnTo>
                <a:close/>
                <a:moveTo>
                  <a:pt x="359874" y="203264"/>
                </a:moveTo>
                <a:cubicBezTo>
                  <a:pt x="273532" y="203264"/>
                  <a:pt x="203292" y="273503"/>
                  <a:pt x="203292" y="359845"/>
                </a:cubicBezTo>
                <a:cubicBezTo>
                  <a:pt x="203292" y="446187"/>
                  <a:pt x="273532" y="516426"/>
                  <a:pt x="359874" y="516426"/>
                </a:cubicBezTo>
                <a:cubicBezTo>
                  <a:pt x="446216" y="516426"/>
                  <a:pt x="516455" y="446187"/>
                  <a:pt x="516455" y="359845"/>
                </a:cubicBezTo>
                <a:cubicBezTo>
                  <a:pt x="516455" y="273503"/>
                  <a:pt x="446216" y="203264"/>
                  <a:pt x="359874" y="203264"/>
                </a:cubicBezTo>
                <a:close/>
                <a:moveTo>
                  <a:pt x="359874" y="502036"/>
                </a:moveTo>
                <a:cubicBezTo>
                  <a:pt x="281461" y="502036"/>
                  <a:pt x="217683" y="438258"/>
                  <a:pt x="217683" y="359845"/>
                </a:cubicBezTo>
                <a:cubicBezTo>
                  <a:pt x="217683" y="281432"/>
                  <a:pt x="281461" y="217654"/>
                  <a:pt x="359874" y="217654"/>
                </a:cubicBezTo>
                <a:cubicBezTo>
                  <a:pt x="438287" y="217654"/>
                  <a:pt x="502065" y="281432"/>
                  <a:pt x="502065" y="359845"/>
                </a:cubicBezTo>
                <a:cubicBezTo>
                  <a:pt x="502065" y="438258"/>
                  <a:pt x="438287" y="502036"/>
                  <a:pt x="359874" y="50203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8" name="Google Shape;2228;p36"/>
          <p:cNvSpPr/>
          <p:nvPr/>
        </p:nvSpPr>
        <p:spPr>
          <a:xfrm>
            <a:off x="8197103" y="3159312"/>
            <a:ext cx="359794" cy="359794"/>
          </a:xfrm>
          <a:custGeom>
            <a:rect b="b" l="l" r="r" t="t"/>
            <a:pathLst>
              <a:path extrusionOk="0" h="719588" w="719588">
                <a:moveTo>
                  <a:pt x="719589" y="353643"/>
                </a:moveTo>
                <a:cubicBezTo>
                  <a:pt x="719589" y="353283"/>
                  <a:pt x="719531" y="352923"/>
                  <a:pt x="719488" y="352578"/>
                </a:cubicBezTo>
                <a:cubicBezTo>
                  <a:pt x="717704" y="261257"/>
                  <a:pt x="681670" y="174857"/>
                  <a:pt x="617964" y="109223"/>
                </a:cubicBezTo>
                <a:cubicBezTo>
                  <a:pt x="584795" y="75060"/>
                  <a:pt x="545912" y="48193"/>
                  <a:pt x="502381" y="29385"/>
                </a:cubicBezTo>
                <a:cubicBezTo>
                  <a:pt x="499561" y="28162"/>
                  <a:pt x="496740" y="26982"/>
                  <a:pt x="493891" y="25845"/>
                </a:cubicBezTo>
                <a:cubicBezTo>
                  <a:pt x="451339" y="8721"/>
                  <a:pt x="406326" y="43"/>
                  <a:pt x="359874" y="14"/>
                </a:cubicBezTo>
                <a:cubicBezTo>
                  <a:pt x="359845" y="14"/>
                  <a:pt x="359830" y="0"/>
                  <a:pt x="359802" y="0"/>
                </a:cubicBezTo>
                <a:cubicBezTo>
                  <a:pt x="359787" y="0"/>
                  <a:pt x="359759" y="0"/>
                  <a:pt x="359744" y="0"/>
                </a:cubicBezTo>
                <a:cubicBezTo>
                  <a:pt x="359744" y="0"/>
                  <a:pt x="359744" y="0"/>
                  <a:pt x="359744" y="0"/>
                </a:cubicBezTo>
                <a:cubicBezTo>
                  <a:pt x="359744" y="0"/>
                  <a:pt x="359730" y="0"/>
                  <a:pt x="359730" y="0"/>
                </a:cubicBezTo>
                <a:cubicBezTo>
                  <a:pt x="358363" y="0"/>
                  <a:pt x="357010" y="43"/>
                  <a:pt x="355643" y="58"/>
                </a:cubicBezTo>
                <a:cubicBezTo>
                  <a:pt x="353930" y="72"/>
                  <a:pt x="352218" y="86"/>
                  <a:pt x="350506" y="130"/>
                </a:cubicBezTo>
                <a:cubicBezTo>
                  <a:pt x="349642" y="158"/>
                  <a:pt x="348779" y="201"/>
                  <a:pt x="347901" y="230"/>
                </a:cubicBezTo>
                <a:cubicBezTo>
                  <a:pt x="345685" y="302"/>
                  <a:pt x="343469" y="374"/>
                  <a:pt x="341267" y="475"/>
                </a:cubicBezTo>
                <a:cubicBezTo>
                  <a:pt x="341094" y="489"/>
                  <a:pt x="340922" y="504"/>
                  <a:pt x="340749" y="504"/>
                </a:cubicBezTo>
                <a:cubicBezTo>
                  <a:pt x="297981" y="2720"/>
                  <a:pt x="256508" y="12390"/>
                  <a:pt x="217237" y="29356"/>
                </a:cubicBezTo>
                <a:cubicBezTo>
                  <a:pt x="173691" y="48179"/>
                  <a:pt x="134794" y="75046"/>
                  <a:pt x="101610" y="109223"/>
                </a:cubicBezTo>
                <a:cubicBezTo>
                  <a:pt x="37688" y="175087"/>
                  <a:pt x="1612" y="261847"/>
                  <a:pt x="58" y="353499"/>
                </a:cubicBezTo>
                <a:cubicBezTo>
                  <a:pt x="14" y="355585"/>
                  <a:pt x="0" y="357701"/>
                  <a:pt x="0" y="359802"/>
                </a:cubicBezTo>
                <a:cubicBezTo>
                  <a:pt x="0" y="453900"/>
                  <a:pt x="36091" y="542904"/>
                  <a:pt x="101625" y="610409"/>
                </a:cubicBezTo>
                <a:cubicBezTo>
                  <a:pt x="134809" y="644587"/>
                  <a:pt x="173706" y="671439"/>
                  <a:pt x="217237" y="690247"/>
                </a:cubicBezTo>
                <a:cubicBezTo>
                  <a:pt x="262307" y="709717"/>
                  <a:pt x="310270" y="719589"/>
                  <a:pt x="359859" y="719589"/>
                </a:cubicBezTo>
                <a:cubicBezTo>
                  <a:pt x="359859" y="719589"/>
                  <a:pt x="359859" y="719589"/>
                  <a:pt x="359859" y="719589"/>
                </a:cubicBezTo>
                <a:cubicBezTo>
                  <a:pt x="359859" y="719589"/>
                  <a:pt x="359859" y="719589"/>
                  <a:pt x="359859" y="719589"/>
                </a:cubicBezTo>
                <a:cubicBezTo>
                  <a:pt x="359859" y="719589"/>
                  <a:pt x="359859" y="719589"/>
                  <a:pt x="359859" y="719589"/>
                </a:cubicBezTo>
                <a:cubicBezTo>
                  <a:pt x="409362" y="719575"/>
                  <a:pt x="457311" y="709688"/>
                  <a:pt x="502367" y="690218"/>
                </a:cubicBezTo>
                <a:cubicBezTo>
                  <a:pt x="545898" y="671410"/>
                  <a:pt x="584780" y="644543"/>
                  <a:pt x="617950" y="610366"/>
                </a:cubicBezTo>
                <a:cubicBezTo>
                  <a:pt x="683469" y="542876"/>
                  <a:pt x="719546" y="453886"/>
                  <a:pt x="719546" y="359802"/>
                </a:cubicBezTo>
                <a:cubicBezTo>
                  <a:pt x="719546" y="357974"/>
                  <a:pt x="719531" y="356161"/>
                  <a:pt x="719488" y="354362"/>
                </a:cubicBezTo>
                <a:cubicBezTo>
                  <a:pt x="719546" y="354118"/>
                  <a:pt x="719589" y="353887"/>
                  <a:pt x="719589" y="353643"/>
                </a:cubicBezTo>
                <a:close/>
                <a:moveTo>
                  <a:pt x="520383" y="528931"/>
                </a:moveTo>
                <a:cubicBezTo>
                  <a:pt x="534112" y="477529"/>
                  <a:pt x="541393" y="419594"/>
                  <a:pt x="541480" y="360852"/>
                </a:cubicBezTo>
                <a:lnTo>
                  <a:pt x="705170" y="360852"/>
                </a:lnTo>
                <a:cubicBezTo>
                  <a:pt x="704911" y="448345"/>
                  <a:pt x="672158" y="531191"/>
                  <a:pt x="612698" y="595041"/>
                </a:cubicBezTo>
                <a:cubicBezTo>
                  <a:pt x="585500" y="568145"/>
                  <a:pt x="554503" y="545955"/>
                  <a:pt x="520383" y="528931"/>
                </a:cubicBezTo>
                <a:close/>
                <a:moveTo>
                  <a:pt x="296038" y="699371"/>
                </a:moveTo>
                <a:cubicBezTo>
                  <a:pt x="294470" y="699083"/>
                  <a:pt x="292915" y="698795"/>
                  <a:pt x="291347" y="698478"/>
                </a:cubicBezTo>
                <a:cubicBezTo>
                  <a:pt x="290109" y="698234"/>
                  <a:pt x="288886" y="697960"/>
                  <a:pt x="287663" y="697701"/>
                </a:cubicBezTo>
                <a:cubicBezTo>
                  <a:pt x="286123" y="697370"/>
                  <a:pt x="284569" y="697054"/>
                  <a:pt x="283029" y="696708"/>
                </a:cubicBezTo>
                <a:cubicBezTo>
                  <a:pt x="281806" y="696435"/>
                  <a:pt x="280583" y="696133"/>
                  <a:pt x="279360" y="695845"/>
                </a:cubicBezTo>
                <a:cubicBezTo>
                  <a:pt x="277820" y="695485"/>
                  <a:pt x="276295" y="695125"/>
                  <a:pt x="274755" y="694737"/>
                </a:cubicBezTo>
                <a:cubicBezTo>
                  <a:pt x="273546" y="694435"/>
                  <a:pt x="272337" y="694104"/>
                  <a:pt x="271128" y="693787"/>
                </a:cubicBezTo>
                <a:cubicBezTo>
                  <a:pt x="269603" y="693384"/>
                  <a:pt x="268078" y="692981"/>
                  <a:pt x="266552" y="692564"/>
                </a:cubicBezTo>
                <a:cubicBezTo>
                  <a:pt x="265343" y="692233"/>
                  <a:pt x="264149" y="691873"/>
                  <a:pt x="262940" y="691528"/>
                </a:cubicBezTo>
                <a:cubicBezTo>
                  <a:pt x="261429" y="691096"/>
                  <a:pt x="259918" y="690650"/>
                  <a:pt x="258407" y="690189"/>
                </a:cubicBezTo>
                <a:cubicBezTo>
                  <a:pt x="257213" y="689830"/>
                  <a:pt x="256019" y="689441"/>
                  <a:pt x="254824" y="689067"/>
                </a:cubicBezTo>
                <a:cubicBezTo>
                  <a:pt x="253328" y="688592"/>
                  <a:pt x="251831" y="688117"/>
                  <a:pt x="250334" y="687614"/>
                </a:cubicBezTo>
                <a:cubicBezTo>
                  <a:pt x="249154" y="687225"/>
                  <a:pt x="247974" y="686808"/>
                  <a:pt x="246794" y="686405"/>
                </a:cubicBezTo>
                <a:cubicBezTo>
                  <a:pt x="245312" y="685887"/>
                  <a:pt x="243816" y="685383"/>
                  <a:pt x="242348" y="684851"/>
                </a:cubicBezTo>
                <a:cubicBezTo>
                  <a:pt x="241168" y="684433"/>
                  <a:pt x="240002" y="683987"/>
                  <a:pt x="238836" y="683556"/>
                </a:cubicBezTo>
                <a:cubicBezTo>
                  <a:pt x="237369" y="683009"/>
                  <a:pt x="235901" y="682448"/>
                  <a:pt x="234433" y="681886"/>
                </a:cubicBezTo>
                <a:cubicBezTo>
                  <a:pt x="233267" y="681440"/>
                  <a:pt x="232116" y="680965"/>
                  <a:pt x="230951" y="680505"/>
                </a:cubicBezTo>
                <a:cubicBezTo>
                  <a:pt x="229497" y="679915"/>
                  <a:pt x="228044" y="679325"/>
                  <a:pt x="226590" y="678720"/>
                </a:cubicBezTo>
                <a:cubicBezTo>
                  <a:pt x="225439" y="678246"/>
                  <a:pt x="224288" y="677756"/>
                  <a:pt x="223151" y="677253"/>
                </a:cubicBezTo>
                <a:cubicBezTo>
                  <a:pt x="221712" y="676634"/>
                  <a:pt x="220273" y="676001"/>
                  <a:pt x="218834" y="675367"/>
                </a:cubicBezTo>
                <a:cubicBezTo>
                  <a:pt x="217697" y="674864"/>
                  <a:pt x="216560" y="674346"/>
                  <a:pt x="215423" y="673813"/>
                </a:cubicBezTo>
                <a:cubicBezTo>
                  <a:pt x="213999" y="673151"/>
                  <a:pt x="212574" y="672489"/>
                  <a:pt x="211149" y="671813"/>
                </a:cubicBezTo>
                <a:cubicBezTo>
                  <a:pt x="210027" y="671281"/>
                  <a:pt x="208905" y="670734"/>
                  <a:pt x="207782" y="670187"/>
                </a:cubicBezTo>
                <a:cubicBezTo>
                  <a:pt x="206372" y="669496"/>
                  <a:pt x="204962" y="668791"/>
                  <a:pt x="203566" y="668086"/>
                </a:cubicBezTo>
                <a:cubicBezTo>
                  <a:pt x="202458" y="667525"/>
                  <a:pt x="201335" y="666949"/>
                  <a:pt x="200227" y="666374"/>
                </a:cubicBezTo>
                <a:cubicBezTo>
                  <a:pt x="198831" y="665640"/>
                  <a:pt x="197450" y="664906"/>
                  <a:pt x="196068" y="664157"/>
                </a:cubicBezTo>
                <a:cubicBezTo>
                  <a:pt x="194960" y="663567"/>
                  <a:pt x="193867" y="662963"/>
                  <a:pt x="192773" y="662359"/>
                </a:cubicBezTo>
                <a:cubicBezTo>
                  <a:pt x="191406" y="661596"/>
                  <a:pt x="190039" y="660833"/>
                  <a:pt x="188672" y="660042"/>
                </a:cubicBezTo>
                <a:cubicBezTo>
                  <a:pt x="187578" y="659423"/>
                  <a:pt x="186484" y="658790"/>
                  <a:pt x="185405" y="658157"/>
                </a:cubicBezTo>
                <a:cubicBezTo>
                  <a:pt x="184052" y="657365"/>
                  <a:pt x="182714" y="656559"/>
                  <a:pt x="181376" y="655753"/>
                </a:cubicBezTo>
                <a:cubicBezTo>
                  <a:pt x="180297" y="655091"/>
                  <a:pt x="179217" y="654444"/>
                  <a:pt x="178138" y="653768"/>
                </a:cubicBezTo>
                <a:cubicBezTo>
                  <a:pt x="176814" y="652947"/>
                  <a:pt x="175490" y="652098"/>
                  <a:pt x="174166" y="651264"/>
                </a:cubicBezTo>
                <a:cubicBezTo>
                  <a:pt x="173101" y="650573"/>
                  <a:pt x="172037" y="649897"/>
                  <a:pt x="170972" y="649191"/>
                </a:cubicBezTo>
                <a:cubicBezTo>
                  <a:pt x="169662" y="648328"/>
                  <a:pt x="168367" y="647465"/>
                  <a:pt x="167072" y="646587"/>
                </a:cubicBezTo>
                <a:cubicBezTo>
                  <a:pt x="166007" y="645867"/>
                  <a:pt x="164956" y="645162"/>
                  <a:pt x="163906" y="644428"/>
                </a:cubicBezTo>
                <a:cubicBezTo>
                  <a:pt x="162625" y="643536"/>
                  <a:pt x="161359" y="642644"/>
                  <a:pt x="160078" y="641737"/>
                </a:cubicBezTo>
                <a:cubicBezTo>
                  <a:pt x="159028" y="640989"/>
                  <a:pt x="157977" y="640241"/>
                  <a:pt x="156941" y="639478"/>
                </a:cubicBezTo>
                <a:cubicBezTo>
                  <a:pt x="155689" y="638557"/>
                  <a:pt x="154437" y="637636"/>
                  <a:pt x="153185" y="636701"/>
                </a:cubicBezTo>
                <a:cubicBezTo>
                  <a:pt x="152149" y="635924"/>
                  <a:pt x="151113" y="635146"/>
                  <a:pt x="150077" y="634355"/>
                </a:cubicBezTo>
                <a:cubicBezTo>
                  <a:pt x="148839" y="633405"/>
                  <a:pt x="147631" y="632441"/>
                  <a:pt x="146407" y="631491"/>
                </a:cubicBezTo>
                <a:cubicBezTo>
                  <a:pt x="145386" y="630685"/>
                  <a:pt x="144350" y="629880"/>
                  <a:pt x="143342" y="629045"/>
                </a:cubicBezTo>
                <a:cubicBezTo>
                  <a:pt x="142133" y="628066"/>
                  <a:pt x="140953" y="627088"/>
                  <a:pt x="139759" y="626095"/>
                </a:cubicBezTo>
                <a:cubicBezTo>
                  <a:pt x="138737" y="625246"/>
                  <a:pt x="137730" y="624411"/>
                  <a:pt x="136723" y="623562"/>
                </a:cubicBezTo>
                <a:cubicBezTo>
                  <a:pt x="135543" y="622569"/>
                  <a:pt x="134391" y="621548"/>
                  <a:pt x="133226" y="620540"/>
                </a:cubicBezTo>
                <a:cubicBezTo>
                  <a:pt x="132218" y="619662"/>
                  <a:pt x="131211" y="618785"/>
                  <a:pt x="130218" y="617907"/>
                </a:cubicBezTo>
                <a:cubicBezTo>
                  <a:pt x="129081" y="616885"/>
                  <a:pt x="127945" y="615849"/>
                  <a:pt x="126808" y="614813"/>
                </a:cubicBezTo>
                <a:cubicBezTo>
                  <a:pt x="125815" y="613906"/>
                  <a:pt x="124807" y="612985"/>
                  <a:pt x="123829" y="612064"/>
                </a:cubicBezTo>
                <a:cubicBezTo>
                  <a:pt x="122721" y="611014"/>
                  <a:pt x="121613" y="609963"/>
                  <a:pt x="120519" y="608898"/>
                </a:cubicBezTo>
                <a:cubicBezTo>
                  <a:pt x="119526" y="607949"/>
                  <a:pt x="118548" y="606999"/>
                  <a:pt x="117569" y="606049"/>
                </a:cubicBezTo>
                <a:cubicBezTo>
                  <a:pt x="117353" y="605848"/>
                  <a:pt x="117152" y="605632"/>
                  <a:pt x="116950" y="605430"/>
                </a:cubicBezTo>
                <a:cubicBezTo>
                  <a:pt x="142436" y="580204"/>
                  <a:pt x="171418" y="559266"/>
                  <a:pt x="203278" y="543034"/>
                </a:cubicBezTo>
                <a:cubicBezTo>
                  <a:pt x="218373" y="593875"/>
                  <a:pt x="239628" y="636758"/>
                  <a:pt x="265013" y="667381"/>
                </a:cubicBezTo>
                <a:cubicBezTo>
                  <a:pt x="276194" y="680865"/>
                  <a:pt x="288066" y="691830"/>
                  <a:pt x="300413" y="700176"/>
                </a:cubicBezTo>
                <a:cubicBezTo>
                  <a:pt x="300197" y="700133"/>
                  <a:pt x="299967" y="700104"/>
                  <a:pt x="299751" y="700076"/>
                </a:cubicBezTo>
                <a:cubicBezTo>
                  <a:pt x="298499" y="699831"/>
                  <a:pt x="297261" y="699601"/>
                  <a:pt x="296038" y="699371"/>
                </a:cubicBezTo>
                <a:close/>
                <a:moveTo>
                  <a:pt x="106906" y="595069"/>
                </a:moveTo>
                <a:cubicBezTo>
                  <a:pt x="47431" y="531191"/>
                  <a:pt x="14664" y="448345"/>
                  <a:pt x="14405" y="360838"/>
                </a:cubicBezTo>
                <a:lnTo>
                  <a:pt x="178196" y="360838"/>
                </a:lnTo>
                <a:cubicBezTo>
                  <a:pt x="178282" y="419579"/>
                  <a:pt x="185563" y="477500"/>
                  <a:pt x="199292" y="528888"/>
                </a:cubicBezTo>
                <a:cubicBezTo>
                  <a:pt x="165129" y="545941"/>
                  <a:pt x="134104" y="568159"/>
                  <a:pt x="106906" y="595069"/>
                </a:cubicBezTo>
                <a:close/>
                <a:moveTo>
                  <a:pt x="106891" y="124577"/>
                </a:moveTo>
                <a:cubicBezTo>
                  <a:pt x="134104" y="151487"/>
                  <a:pt x="165129" y="173691"/>
                  <a:pt x="199277" y="190730"/>
                </a:cubicBezTo>
                <a:cubicBezTo>
                  <a:pt x="186528" y="238520"/>
                  <a:pt x="179318" y="292066"/>
                  <a:pt x="178325" y="346462"/>
                </a:cubicBezTo>
                <a:lnTo>
                  <a:pt x="14664" y="346462"/>
                </a:lnTo>
                <a:cubicBezTo>
                  <a:pt x="17801" y="263602"/>
                  <a:pt x="50337" y="185333"/>
                  <a:pt x="106891" y="124577"/>
                </a:cubicBezTo>
                <a:close/>
                <a:moveTo>
                  <a:pt x="123469" y="107913"/>
                </a:moveTo>
                <a:cubicBezTo>
                  <a:pt x="124347" y="107079"/>
                  <a:pt x="125239" y="106273"/>
                  <a:pt x="126131" y="105452"/>
                </a:cubicBezTo>
                <a:cubicBezTo>
                  <a:pt x="127283" y="104402"/>
                  <a:pt x="128434" y="103337"/>
                  <a:pt x="129585" y="102301"/>
                </a:cubicBezTo>
                <a:cubicBezTo>
                  <a:pt x="130492" y="101481"/>
                  <a:pt x="131427" y="100675"/>
                  <a:pt x="132348" y="99869"/>
                </a:cubicBezTo>
                <a:cubicBezTo>
                  <a:pt x="133499" y="98847"/>
                  <a:pt x="134665" y="97840"/>
                  <a:pt x="135830" y="96833"/>
                </a:cubicBezTo>
                <a:cubicBezTo>
                  <a:pt x="136766" y="96027"/>
                  <a:pt x="137716" y="95250"/>
                  <a:pt x="138665" y="94458"/>
                </a:cubicBezTo>
                <a:cubicBezTo>
                  <a:pt x="139845" y="93480"/>
                  <a:pt x="141025" y="92501"/>
                  <a:pt x="142205" y="91537"/>
                </a:cubicBezTo>
                <a:cubicBezTo>
                  <a:pt x="143155" y="90760"/>
                  <a:pt x="144119" y="89997"/>
                  <a:pt x="145083" y="89220"/>
                </a:cubicBezTo>
                <a:cubicBezTo>
                  <a:pt x="146278" y="88270"/>
                  <a:pt x="147487" y="87321"/>
                  <a:pt x="148695" y="86385"/>
                </a:cubicBezTo>
                <a:cubicBezTo>
                  <a:pt x="149660" y="85637"/>
                  <a:pt x="150638" y="84889"/>
                  <a:pt x="151617" y="84155"/>
                </a:cubicBezTo>
                <a:cubicBezTo>
                  <a:pt x="152840" y="83234"/>
                  <a:pt x="154063" y="82313"/>
                  <a:pt x="155301" y="81406"/>
                </a:cubicBezTo>
                <a:cubicBezTo>
                  <a:pt x="156279" y="80687"/>
                  <a:pt x="157272" y="79967"/>
                  <a:pt x="158265" y="79248"/>
                </a:cubicBezTo>
                <a:cubicBezTo>
                  <a:pt x="159517" y="78341"/>
                  <a:pt x="160769" y="77463"/>
                  <a:pt x="162035" y="76571"/>
                </a:cubicBezTo>
                <a:cubicBezTo>
                  <a:pt x="163028" y="75880"/>
                  <a:pt x="164021" y="75190"/>
                  <a:pt x="165014" y="74499"/>
                </a:cubicBezTo>
                <a:cubicBezTo>
                  <a:pt x="166295" y="73621"/>
                  <a:pt x="167590" y="72758"/>
                  <a:pt x="168871" y="71894"/>
                </a:cubicBezTo>
                <a:cubicBezTo>
                  <a:pt x="169864" y="71232"/>
                  <a:pt x="170871" y="70570"/>
                  <a:pt x="171878" y="69923"/>
                </a:cubicBezTo>
                <a:cubicBezTo>
                  <a:pt x="173202" y="69074"/>
                  <a:pt x="174526" y="68225"/>
                  <a:pt x="175850" y="67390"/>
                </a:cubicBezTo>
                <a:cubicBezTo>
                  <a:pt x="176843" y="66757"/>
                  <a:pt x="177836" y="66138"/>
                  <a:pt x="178843" y="65519"/>
                </a:cubicBezTo>
                <a:cubicBezTo>
                  <a:pt x="180210" y="64685"/>
                  <a:pt x="181592" y="63850"/>
                  <a:pt x="182959" y="63030"/>
                </a:cubicBezTo>
                <a:cubicBezTo>
                  <a:pt x="183937" y="62440"/>
                  <a:pt x="184916" y="61850"/>
                  <a:pt x="185909" y="61274"/>
                </a:cubicBezTo>
                <a:cubicBezTo>
                  <a:pt x="187333" y="60439"/>
                  <a:pt x="188772" y="59634"/>
                  <a:pt x="190212" y="58813"/>
                </a:cubicBezTo>
                <a:cubicBezTo>
                  <a:pt x="191176" y="58266"/>
                  <a:pt x="192125" y="57720"/>
                  <a:pt x="193090" y="57202"/>
                </a:cubicBezTo>
                <a:cubicBezTo>
                  <a:pt x="194601" y="56367"/>
                  <a:pt x="196126" y="55561"/>
                  <a:pt x="197651" y="54741"/>
                </a:cubicBezTo>
                <a:cubicBezTo>
                  <a:pt x="198558" y="54266"/>
                  <a:pt x="199465" y="53762"/>
                  <a:pt x="200371" y="53287"/>
                </a:cubicBezTo>
                <a:cubicBezTo>
                  <a:pt x="202026" y="52424"/>
                  <a:pt x="203681" y="51604"/>
                  <a:pt x="205350" y="50769"/>
                </a:cubicBezTo>
                <a:cubicBezTo>
                  <a:pt x="206156" y="50366"/>
                  <a:pt x="206947" y="49949"/>
                  <a:pt x="207768" y="49560"/>
                </a:cubicBezTo>
                <a:cubicBezTo>
                  <a:pt x="209710" y="48611"/>
                  <a:pt x="211682" y="47675"/>
                  <a:pt x="213639" y="46769"/>
                </a:cubicBezTo>
                <a:cubicBezTo>
                  <a:pt x="214171" y="46524"/>
                  <a:pt x="214704" y="46251"/>
                  <a:pt x="215251" y="46006"/>
                </a:cubicBezTo>
                <a:cubicBezTo>
                  <a:pt x="217783" y="44840"/>
                  <a:pt x="220331" y="43703"/>
                  <a:pt x="222906" y="42581"/>
                </a:cubicBezTo>
                <a:cubicBezTo>
                  <a:pt x="247859" y="31803"/>
                  <a:pt x="273733" y="24104"/>
                  <a:pt x="300298" y="19499"/>
                </a:cubicBezTo>
                <a:cubicBezTo>
                  <a:pt x="287965" y="27845"/>
                  <a:pt x="276107" y="38796"/>
                  <a:pt x="264955" y="52266"/>
                </a:cubicBezTo>
                <a:cubicBezTo>
                  <a:pt x="239585" y="82903"/>
                  <a:pt x="218330" y="125757"/>
                  <a:pt x="203235" y="176598"/>
                </a:cubicBezTo>
                <a:cubicBezTo>
                  <a:pt x="171375" y="160395"/>
                  <a:pt x="142392" y="139457"/>
                  <a:pt x="116893" y="114231"/>
                </a:cubicBezTo>
                <a:cubicBezTo>
                  <a:pt x="117080" y="114043"/>
                  <a:pt x="117267" y="113856"/>
                  <a:pt x="117454" y="113669"/>
                </a:cubicBezTo>
                <a:cubicBezTo>
                  <a:pt x="118303" y="112835"/>
                  <a:pt x="119152" y="112029"/>
                  <a:pt x="120001" y="111209"/>
                </a:cubicBezTo>
                <a:cubicBezTo>
                  <a:pt x="121167" y="110115"/>
                  <a:pt x="122318" y="109007"/>
                  <a:pt x="123469" y="107913"/>
                </a:cubicBezTo>
                <a:close/>
                <a:moveTo>
                  <a:pt x="366997" y="491257"/>
                </a:moveTo>
                <a:lnTo>
                  <a:pt x="366997" y="360838"/>
                </a:lnTo>
                <a:lnTo>
                  <a:pt x="527089" y="360838"/>
                </a:lnTo>
                <a:cubicBezTo>
                  <a:pt x="527003" y="417377"/>
                  <a:pt x="520139" y="473082"/>
                  <a:pt x="507173" y="522657"/>
                </a:cubicBezTo>
                <a:cubicBezTo>
                  <a:pt x="462952" y="502741"/>
                  <a:pt x="415866" y="492207"/>
                  <a:pt x="366997" y="491257"/>
                </a:cubicBezTo>
                <a:close/>
                <a:moveTo>
                  <a:pt x="352607" y="213970"/>
                </a:moveTo>
                <a:cubicBezTo>
                  <a:pt x="305061" y="213020"/>
                  <a:pt x="259300" y="202587"/>
                  <a:pt x="216373" y="182944"/>
                </a:cubicBezTo>
                <a:cubicBezTo>
                  <a:pt x="245470" y="83191"/>
                  <a:pt x="296873" y="19902"/>
                  <a:pt x="352607" y="14764"/>
                </a:cubicBezTo>
                <a:lnTo>
                  <a:pt x="352607" y="213970"/>
                </a:lnTo>
                <a:close/>
                <a:moveTo>
                  <a:pt x="212502" y="196989"/>
                </a:moveTo>
                <a:cubicBezTo>
                  <a:pt x="256695" y="216891"/>
                  <a:pt x="303751" y="227411"/>
                  <a:pt x="352607" y="228346"/>
                </a:cubicBezTo>
                <a:lnTo>
                  <a:pt x="352607" y="346447"/>
                </a:lnTo>
                <a:lnTo>
                  <a:pt x="192715" y="346447"/>
                </a:lnTo>
                <a:cubicBezTo>
                  <a:pt x="193694" y="294282"/>
                  <a:pt x="200486" y="242952"/>
                  <a:pt x="212502" y="196989"/>
                </a:cubicBezTo>
                <a:close/>
                <a:moveTo>
                  <a:pt x="352607" y="360838"/>
                </a:moveTo>
                <a:lnTo>
                  <a:pt x="352607" y="491257"/>
                </a:lnTo>
                <a:cubicBezTo>
                  <a:pt x="303780" y="492193"/>
                  <a:pt x="256724" y="502727"/>
                  <a:pt x="212502" y="522628"/>
                </a:cubicBezTo>
                <a:cubicBezTo>
                  <a:pt x="199536" y="473082"/>
                  <a:pt x="192658" y="417377"/>
                  <a:pt x="192586" y="360838"/>
                </a:cubicBezTo>
                <a:lnTo>
                  <a:pt x="352607" y="360838"/>
                </a:lnTo>
                <a:close/>
                <a:moveTo>
                  <a:pt x="352607" y="505648"/>
                </a:moveTo>
                <a:lnTo>
                  <a:pt x="352607" y="704868"/>
                </a:lnTo>
                <a:cubicBezTo>
                  <a:pt x="296930" y="699802"/>
                  <a:pt x="245485" y="636499"/>
                  <a:pt x="216373" y="536688"/>
                </a:cubicBezTo>
                <a:cubicBezTo>
                  <a:pt x="259328" y="517031"/>
                  <a:pt x="305090" y="506612"/>
                  <a:pt x="352607" y="505648"/>
                </a:cubicBezTo>
                <a:close/>
                <a:moveTo>
                  <a:pt x="366997" y="346447"/>
                </a:moveTo>
                <a:lnTo>
                  <a:pt x="366997" y="228346"/>
                </a:lnTo>
                <a:cubicBezTo>
                  <a:pt x="415866" y="227396"/>
                  <a:pt x="462952" y="216862"/>
                  <a:pt x="507159" y="196946"/>
                </a:cubicBezTo>
                <a:cubicBezTo>
                  <a:pt x="519175" y="242895"/>
                  <a:pt x="525981" y="294254"/>
                  <a:pt x="526960" y="346447"/>
                </a:cubicBezTo>
                <a:lnTo>
                  <a:pt x="366997" y="346447"/>
                </a:lnTo>
                <a:close/>
                <a:moveTo>
                  <a:pt x="366997" y="213970"/>
                </a:moveTo>
                <a:lnTo>
                  <a:pt x="366997" y="14750"/>
                </a:lnTo>
                <a:cubicBezTo>
                  <a:pt x="422687" y="19772"/>
                  <a:pt x="474147" y="83075"/>
                  <a:pt x="503288" y="182901"/>
                </a:cubicBezTo>
                <a:cubicBezTo>
                  <a:pt x="460347" y="202573"/>
                  <a:pt x="414571" y="213006"/>
                  <a:pt x="366997" y="213970"/>
                </a:cubicBezTo>
                <a:close/>
                <a:moveTo>
                  <a:pt x="366997" y="505648"/>
                </a:moveTo>
                <a:cubicBezTo>
                  <a:pt x="414557" y="506598"/>
                  <a:pt x="460347" y="517045"/>
                  <a:pt x="503302" y="536702"/>
                </a:cubicBezTo>
                <a:cubicBezTo>
                  <a:pt x="474176" y="636499"/>
                  <a:pt x="422745" y="699788"/>
                  <a:pt x="366997" y="704853"/>
                </a:cubicBezTo>
                <a:lnTo>
                  <a:pt x="366997" y="505648"/>
                </a:lnTo>
                <a:close/>
                <a:moveTo>
                  <a:pt x="541350" y="346447"/>
                </a:moveTo>
                <a:cubicBezTo>
                  <a:pt x="540357" y="292023"/>
                  <a:pt x="533133" y="238462"/>
                  <a:pt x="520383" y="190672"/>
                </a:cubicBezTo>
                <a:cubicBezTo>
                  <a:pt x="554503" y="173648"/>
                  <a:pt x="585500" y="151458"/>
                  <a:pt x="612683" y="124563"/>
                </a:cubicBezTo>
                <a:cubicBezTo>
                  <a:pt x="669237" y="185319"/>
                  <a:pt x="701759" y="263573"/>
                  <a:pt x="704925" y="346447"/>
                </a:cubicBezTo>
                <a:lnTo>
                  <a:pt x="541350" y="346447"/>
                </a:lnTo>
                <a:close/>
                <a:moveTo>
                  <a:pt x="496668" y="42595"/>
                </a:moveTo>
                <a:cubicBezTo>
                  <a:pt x="499215" y="43689"/>
                  <a:pt x="501748" y="44826"/>
                  <a:pt x="504252" y="45992"/>
                </a:cubicBezTo>
                <a:cubicBezTo>
                  <a:pt x="505087" y="46380"/>
                  <a:pt x="505921" y="46783"/>
                  <a:pt x="506756" y="47186"/>
                </a:cubicBezTo>
                <a:cubicBezTo>
                  <a:pt x="508425" y="47963"/>
                  <a:pt x="510080" y="48754"/>
                  <a:pt x="511735" y="49560"/>
                </a:cubicBezTo>
                <a:cubicBezTo>
                  <a:pt x="512742" y="50050"/>
                  <a:pt x="513721" y="50568"/>
                  <a:pt x="514714" y="51057"/>
                </a:cubicBezTo>
                <a:cubicBezTo>
                  <a:pt x="516182" y="51791"/>
                  <a:pt x="517649" y="52525"/>
                  <a:pt x="519117" y="53287"/>
                </a:cubicBezTo>
                <a:cubicBezTo>
                  <a:pt x="520168" y="53834"/>
                  <a:pt x="521218" y="54410"/>
                  <a:pt x="522269" y="54957"/>
                </a:cubicBezTo>
                <a:cubicBezTo>
                  <a:pt x="523650" y="55691"/>
                  <a:pt x="525032" y="56425"/>
                  <a:pt x="526399" y="57173"/>
                </a:cubicBezTo>
                <a:cubicBezTo>
                  <a:pt x="527478" y="57763"/>
                  <a:pt x="528543" y="58367"/>
                  <a:pt x="529608" y="58972"/>
                </a:cubicBezTo>
                <a:cubicBezTo>
                  <a:pt x="530932" y="59720"/>
                  <a:pt x="532270" y="60468"/>
                  <a:pt x="533579" y="61245"/>
                </a:cubicBezTo>
                <a:cubicBezTo>
                  <a:pt x="534659" y="61878"/>
                  <a:pt x="535724" y="62512"/>
                  <a:pt x="536788" y="63159"/>
                </a:cubicBezTo>
                <a:cubicBezTo>
                  <a:pt x="538084" y="63922"/>
                  <a:pt x="539364" y="64699"/>
                  <a:pt x="540645" y="65490"/>
                </a:cubicBezTo>
                <a:cubicBezTo>
                  <a:pt x="541724" y="66152"/>
                  <a:pt x="542789" y="66829"/>
                  <a:pt x="543854" y="67505"/>
                </a:cubicBezTo>
                <a:cubicBezTo>
                  <a:pt x="545106" y="68297"/>
                  <a:pt x="546358" y="69088"/>
                  <a:pt x="547610" y="69894"/>
                </a:cubicBezTo>
                <a:cubicBezTo>
                  <a:pt x="548675" y="70585"/>
                  <a:pt x="549740" y="71290"/>
                  <a:pt x="550805" y="71995"/>
                </a:cubicBezTo>
                <a:cubicBezTo>
                  <a:pt x="552028" y="72815"/>
                  <a:pt x="553251" y="73635"/>
                  <a:pt x="554474" y="74456"/>
                </a:cubicBezTo>
                <a:cubicBezTo>
                  <a:pt x="555525" y="75175"/>
                  <a:pt x="556575" y="75909"/>
                  <a:pt x="557626" y="76643"/>
                </a:cubicBezTo>
                <a:cubicBezTo>
                  <a:pt x="558834" y="77492"/>
                  <a:pt x="560029" y="78341"/>
                  <a:pt x="561223" y="79190"/>
                </a:cubicBezTo>
                <a:cubicBezTo>
                  <a:pt x="562259" y="79938"/>
                  <a:pt x="563296" y="80687"/>
                  <a:pt x="564332" y="81449"/>
                </a:cubicBezTo>
                <a:cubicBezTo>
                  <a:pt x="565512" y="82327"/>
                  <a:pt x="566692" y="83205"/>
                  <a:pt x="567872" y="84097"/>
                </a:cubicBezTo>
                <a:cubicBezTo>
                  <a:pt x="568893" y="84874"/>
                  <a:pt x="569915" y="85651"/>
                  <a:pt x="570922" y="86428"/>
                </a:cubicBezTo>
                <a:cubicBezTo>
                  <a:pt x="572088" y="87335"/>
                  <a:pt x="573254" y="88242"/>
                  <a:pt x="574405" y="89163"/>
                </a:cubicBezTo>
                <a:cubicBezTo>
                  <a:pt x="575398" y="89954"/>
                  <a:pt x="576405" y="90745"/>
                  <a:pt x="577384" y="91551"/>
                </a:cubicBezTo>
                <a:cubicBezTo>
                  <a:pt x="578535" y="92487"/>
                  <a:pt x="579686" y="93451"/>
                  <a:pt x="580837" y="94401"/>
                </a:cubicBezTo>
                <a:cubicBezTo>
                  <a:pt x="581801" y="95206"/>
                  <a:pt x="582780" y="96027"/>
                  <a:pt x="583744" y="96847"/>
                </a:cubicBezTo>
                <a:cubicBezTo>
                  <a:pt x="584895" y="97826"/>
                  <a:pt x="586032" y="98818"/>
                  <a:pt x="587169" y="99826"/>
                </a:cubicBezTo>
                <a:cubicBezTo>
                  <a:pt x="588104" y="100646"/>
                  <a:pt x="589054" y="101466"/>
                  <a:pt x="589990" y="102301"/>
                </a:cubicBezTo>
                <a:cubicBezTo>
                  <a:pt x="591141" y="103323"/>
                  <a:pt x="592263" y="104373"/>
                  <a:pt x="593400" y="105409"/>
                </a:cubicBezTo>
                <a:cubicBezTo>
                  <a:pt x="594307" y="106244"/>
                  <a:pt x="595213" y="107064"/>
                  <a:pt x="596105" y="107899"/>
                </a:cubicBezTo>
                <a:cubicBezTo>
                  <a:pt x="597257" y="108992"/>
                  <a:pt x="598408" y="110100"/>
                  <a:pt x="599545" y="111194"/>
                </a:cubicBezTo>
                <a:cubicBezTo>
                  <a:pt x="600394" y="112014"/>
                  <a:pt x="601257" y="112835"/>
                  <a:pt x="602092" y="113655"/>
                </a:cubicBezTo>
                <a:cubicBezTo>
                  <a:pt x="602279" y="113842"/>
                  <a:pt x="602466" y="114029"/>
                  <a:pt x="602653" y="114216"/>
                </a:cubicBezTo>
                <a:cubicBezTo>
                  <a:pt x="577182" y="139428"/>
                  <a:pt x="548214" y="160337"/>
                  <a:pt x="516397" y="176541"/>
                </a:cubicBezTo>
                <a:cubicBezTo>
                  <a:pt x="501302" y="125700"/>
                  <a:pt x="480033" y="82845"/>
                  <a:pt x="454648" y="52223"/>
                </a:cubicBezTo>
                <a:cubicBezTo>
                  <a:pt x="443510" y="38782"/>
                  <a:pt x="431667" y="27845"/>
                  <a:pt x="419349" y="19499"/>
                </a:cubicBezTo>
                <a:cubicBezTo>
                  <a:pt x="445885" y="24133"/>
                  <a:pt x="471744" y="31831"/>
                  <a:pt x="496668" y="42595"/>
                </a:cubicBezTo>
                <a:close/>
                <a:moveTo>
                  <a:pt x="419392" y="700076"/>
                </a:moveTo>
                <a:cubicBezTo>
                  <a:pt x="431710" y="691744"/>
                  <a:pt x="443539" y="680807"/>
                  <a:pt x="454677" y="667366"/>
                </a:cubicBezTo>
                <a:cubicBezTo>
                  <a:pt x="480062" y="636744"/>
                  <a:pt x="501316" y="593875"/>
                  <a:pt x="516426" y="543034"/>
                </a:cubicBezTo>
                <a:cubicBezTo>
                  <a:pt x="548243" y="559237"/>
                  <a:pt x="577197" y="580147"/>
                  <a:pt x="602682" y="605358"/>
                </a:cubicBezTo>
                <a:cubicBezTo>
                  <a:pt x="602509" y="605531"/>
                  <a:pt x="602322" y="605718"/>
                  <a:pt x="602149" y="605891"/>
                </a:cubicBezTo>
                <a:cubicBezTo>
                  <a:pt x="601272" y="606754"/>
                  <a:pt x="600379" y="607603"/>
                  <a:pt x="599487" y="608467"/>
                </a:cubicBezTo>
                <a:cubicBezTo>
                  <a:pt x="598379" y="609532"/>
                  <a:pt x="597271" y="610611"/>
                  <a:pt x="596149" y="611661"/>
                </a:cubicBezTo>
                <a:cubicBezTo>
                  <a:pt x="595228" y="612525"/>
                  <a:pt x="594307" y="613374"/>
                  <a:pt x="593386" y="614223"/>
                </a:cubicBezTo>
                <a:cubicBezTo>
                  <a:pt x="592278" y="615245"/>
                  <a:pt x="591155" y="616266"/>
                  <a:pt x="590033" y="617274"/>
                </a:cubicBezTo>
                <a:cubicBezTo>
                  <a:pt x="589083" y="618123"/>
                  <a:pt x="588133" y="618957"/>
                  <a:pt x="587183" y="619792"/>
                </a:cubicBezTo>
                <a:cubicBezTo>
                  <a:pt x="586061" y="620785"/>
                  <a:pt x="584939" y="621763"/>
                  <a:pt x="583802" y="622728"/>
                </a:cubicBezTo>
                <a:cubicBezTo>
                  <a:pt x="582838" y="623562"/>
                  <a:pt x="581845" y="624368"/>
                  <a:pt x="580866" y="625188"/>
                </a:cubicBezTo>
                <a:cubicBezTo>
                  <a:pt x="579729" y="626138"/>
                  <a:pt x="578592" y="627088"/>
                  <a:pt x="577441" y="628023"/>
                </a:cubicBezTo>
                <a:cubicBezTo>
                  <a:pt x="576448" y="628829"/>
                  <a:pt x="575441" y="629635"/>
                  <a:pt x="574448" y="630426"/>
                </a:cubicBezTo>
                <a:cubicBezTo>
                  <a:pt x="573297" y="631347"/>
                  <a:pt x="572131" y="632254"/>
                  <a:pt x="570966" y="633161"/>
                </a:cubicBezTo>
                <a:cubicBezTo>
                  <a:pt x="569958" y="633952"/>
                  <a:pt x="568936" y="634729"/>
                  <a:pt x="567915" y="635492"/>
                </a:cubicBezTo>
                <a:cubicBezTo>
                  <a:pt x="566749" y="636384"/>
                  <a:pt x="565569" y="637262"/>
                  <a:pt x="564389" y="638125"/>
                </a:cubicBezTo>
                <a:cubicBezTo>
                  <a:pt x="563353" y="638888"/>
                  <a:pt x="562317" y="639636"/>
                  <a:pt x="561281" y="640399"/>
                </a:cubicBezTo>
                <a:cubicBezTo>
                  <a:pt x="560086" y="641262"/>
                  <a:pt x="558892" y="642111"/>
                  <a:pt x="557683" y="642946"/>
                </a:cubicBezTo>
                <a:cubicBezTo>
                  <a:pt x="556633" y="643680"/>
                  <a:pt x="555582" y="644414"/>
                  <a:pt x="554532" y="645133"/>
                </a:cubicBezTo>
                <a:cubicBezTo>
                  <a:pt x="553309" y="645968"/>
                  <a:pt x="552085" y="646788"/>
                  <a:pt x="550862" y="647608"/>
                </a:cubicBezTo>
                <a:cubicBezTo>
                  <a:pt x="549797" y="648314"/>
                  <a:pt x="548747" y="649019"/>
                  <a:pt x="547682" y="649710"/>
                </a:cubicBezTo>
                <a:cubicBezTo>
                  <a:pt x="546430" y="650515"/>
                  <a:pt x="545178" y="651321"/>
                  <a:pt x="543926" y="652113"/>
                </a:cubicBezTo>
                <a:cubicBezTo>
                  <a:pt x="542861" y="652789"/>
                  <a:pt x="541796" y="653465"/>
                  <a:pt x="540717" y="654113"/>
                </a:cubicBezTo>
                <a:cubicBezTo>
                  <a:pt x="539436" y="654904"/>
                  <a:pt x="538156" y="655667"/>
                  <a:pt x="536860" y="656444"/>
                </a:cubicBezTo>
                <a:cubicBezTo>
                  <a:pt x="535781" y="657092"/>
                  <a:pt x="534716" y="657725"/>
                  <a:pt x="533637" y="658358"/>
                </a:cubicBezTo>
                <a:cubicBezTo>
                  <a:pt x="532328" y="659121"/>
                  <a:pt x="530989" y="659869"/>
                  <a:pt x="529665" y="660617"/>
                </a:cubicBezTo>
                <a:cubicBezTo>
                  <a:pt x="528600" y="661222"/>
                  <a:pt x="527536" y="661826"/>
                  <a:pt x="526456" y="662416"/>
                </a:cubicBezTo>
                <a:cubicBezTo>
                  <a:pt x="525075" y="663179"/>
                  <a:pt x="523693" y="663913"/>
                  <a:pt x="522297" y="664647"/>
                </a:cubicBezTo>
                <a:cubicBezTo>
                  <a:pt x="521261" y="665208"/>
                  <a:pt x="520211" y="665769"/>
                  <a:pt x="519175" y="666316"/>
                </a:cubicBezTo>
                <a:cubicBezTo>
                  <a:pt x="517707" y="667079"/>
                  <a:pt x="516239" y="667813"/>
                  <a:pt x="514757" y="668561"/>
                </a:cubicBezTo>
                <a:cubicBezTo>
                  <a:pt x="513764" y="669064"/>
                  <a:pt x="512785" y="669568"/>
                  <a:pt x="511792" y="670057"/>
                </a:cubicBezTo>
                <a:cubicBezTo>
                  <a:pt x="510138" y="670863"/>
                  <a:pt x="508468" y="671655"/>
                  <a:pt x="506799" y="672432"/>
                </a:cubicBezTo>
                <a:cubicBezTo>
                  <a:pt x="505964" y="672820"/>
                  <a:pt x="505144" y="673223"/>
                  <a:pt x="504295" y="673612"/>
                </a:cubicBezTo>
                <a:cubicBezTo>
                  <a:pt x="501777" y="674763"/>
                  <a:pt x="499258" y="675900"/>
                  <a:pt x="496711" y="677008"/>
                </a:cubicBezTo>
                <a:cubicBezTo>
                  <a:pt x="471759" y="687786"/>
                  <a:pt x="445928" y="695471"/>
                  <a:pt x="419392" y="70007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9" name="Google Shape;2229;p36"/>
          <p:cNvSpPr/>
          <p:nvPr/>
        </p:nvSpPr>
        <p:spPr>
          <a:xfrm>
            <a:off x="4574132" y="3900982"/>
            <a:ext cx="372317" cy="480095"/>
          </a:xfrm>
          <a:custGeom>
            <a:rect b="b" l="l" r="r" t="t"/>
            <a:pathLst>
              <a:path extrusionOk="0" h="960190" w="744633">
                <a:moveTo>
                  <a:pt x="372336" y="0"/>
                </a:moveTo>
                <a:cubicBezTo>
                  <a:pt x="167025" y="0"/>
                  <a:pt x="0" y="166889"/>
                  <a:pt x="0" y="372036"/>
                </a:cubicBezTo>
                <a:cubicBezTo>
                  <a:pt x="0" y="638788"/>
                  <a:pt x="262479" y="881387"/>
                  <a:pt x="342934" y="949391"/>
                </a:cubicBezTo>
                <a:cubicBezTo>
                  <a:pt x="351453" y="956597"/>
                  <a:pt x="361895" y="960190"/>
                  <a:pt x="372336" y="960190"/>
                </a:cubicBezTo>
                <a:cubicBezTo>
                  <a:pt x="382777" y="960190"/>
                  <a:pt x="393200" y="956597"/>
                  <a:pt x="401718" y="949391"/>
                </a:cubicBezTo>
                <a:cubicBezTo>
                  <a:pt x="482173" y="881387"/>
                  <a:pt x="744634" y="638788"/>
                  <a:pt x="744634" y="372036"/>
                </a:cubicBezTo>
                <a:cubicBezTo>
                  <a:pt x="744634" y="166889"/>
                  <a:pt x="577608" y="0"/>
                  <a:pt x="372336" y="0"/>
                </a:cubicBezTo>
                <a:close/>
                <a:moveTo>
                  <a:pt x="389296" y="934710"/>
                </a:moveTo>
                <a:cubicBezTo>
                  <a:pt x="379470" y="943031"/>
                  <a:pt x="365183" y="943031"/>
                  <a:pt x="355357" y="934710"/>
                </a:cubicBezTo>
                <a:cubicBezTo>
                  <a:pt x="276497" y="868070"/>
                  <a:pt x="19229" y="630525"/>
                  <a:pt x="19229" y="372036"/>
                </a:cubicBezTo>
                <a:cubicBezTo>
                  <a:pt x="19229" y="177476"/>
                  <a:pt x="177640" y="19216"/>
                  <a:pt x="372336" y="19216"/>
                </a:cubicBezTo>
                <a:cubicBezTo>
                  <a:pt x="567013" y="19216"/>
                  <a:pt x="725404" y="177476"/>
                  <a:pt x="725404" y="372036"/>
                </a:cubicBezTo>
                <a:cubicBezTo>
                  <a:pt x="725404" y="630525"/>
                  <a:pt x="468155" y="868070"/>
                  <a:pt x="389296" y="934710"/>
                </a:cubicBezTo>
                <a:close/>
                <a:moveTo>
                  <a:pt x="372317" y="142139"/>
                </a:moveTo>
                <a:cubicBezTo>
                  <a:pt x="244423" y="142139"/>
                  <a:pt x="140374" y="246115"/>
                  <a:pt x="140374" y="373919"/>
                </a:cubicBezTo>
                <a:cubicBezTo>
                  <a:pt x="140374" y="501722"/>
                  <a:pt x="244423" y="605718"/>
                  <a:pt x="372317" y="605718"/>
                </a:cubicBezTo>
                <a:cubicBezTo>
                  <a:pt x="500211" y="605718"/>
                  <a:pt x="604260" y="501722"/>
                  <a:pt x="604260" y="373919"/>
                </a:cubicBezTo>
                <a:cubicBezTo>
                  <a:pt x="604260" y="246115"/>
                  <a:pt x="500211" y="142139"/>
                  <a:pt x="372317" y="142139"/>
                </a:cubicBezTo>
                <a:close/>
                <a:moveTo>
                  <a:pt x="372317" y="586502"/>
                </a:moveTo>
                <a:cubicBezTo>
                  <a:pt x="255018" y="586502"/>
                  <a:pt x="159603" y="491135"/>
                  <a:pt x="159603" y="373919"/>
                </a:cubicBezTo>
                <a:cubicBezTo>
                  <a:pt x="159603" y="256722"/>
                  <a:pt x="255018" y="161354"/>
                  <a:pt x="372317" y="161354"/>
                </a:cubicBezTo>
                <a:cubicBezTo>
                  <a:pt x="489615" y="161354"/>
                  <a:pt x="585031" y="256722"/>
                  <a:pt x="585031" y="373919"/>
                </a:cubicBezTo>
                <a:cubicBezTo>
                  <a:pt x="585031" y="491135"/>
                  <a:pt x="489615" y="586502"/>
                  <a:pt x="372317" y="58650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0" name="Google Shape;2230;p36"/>
          <p:cNvSpPr/>
          <p:nvPr/>
        </p:nvSpPr>
        <p:spPr>
          <a:xfrm>
            <a:off x="5208025" y="3937561"/>
            <a:ext cx="351669" cy="407185"/>
          </a:xfrm>
          <a:custGeom>
            <a:rect b="b" l="l" r="r" t="t"/>
            <a:pathLst>
              <a:path extrusionOk="0" h="814369" w="703338">
                <a:moveTo>
                  <a:pt x="577836" y="563321"/>
                </a:moveTo>
                <a:cubicBezTo>
                  <a:pt x="514105" y="563321"/>
                  <a:pt x="461358" y="611079"/>
                  <a:pt x="453410" y="672694"/>
                </a:cubicBezTo>
                <a:lnTo>
                  <a:pt x="222119" y="487195"/>
                </a:lnTo>
                <a:cubicBezTo>
                  <a:pt x="240153" y="465454"/>
                  <a:pt x="251006" y="437560"/>
                  <a:pt x="251006" y="407185"/>
                </a:cubicBezTo>
                <a:cubicBezTo>
                  <a:pt x="251006" y="376793"/>
                  <a:pt x="240153" y="348915"/>
                  <a:pt x="222119" y="327174"/>
                </a:cubicBezTo>
                <a:lnTo>
                  <a:pt x="453410" y="141659"/>
                </a:lnTo>
                <a:cubicBezTo>
                  <a:pt x="461358" y="203258"/>
                  <a:pt x="514105" y="251032"/>
                  <a:pt x="577836" y="251032"/>
                </a:cubicBezTo>
                <a:cubicBezTo>
                  <a:pt x="647034" y="251032"/>
                  <a:pt x="703339" y="194721"/>
                  <a:pt x="703339" y="125516"/>
                </a:cubicBezTo>
                <a:cubicBezTo>
                  <a:pt x="703339" y="56311"/>
                  <a:pt x="647050" y="0"/>
                  <a:pt x="577836" y="0"/>
                </a:cubicBezTo>
                <a:cubicBezTo>
                  <a:pt x="509976" y="0"/>
                  <a:pt x="454552" y="54156"/>
                  <a:pt x="452431" y="121517"/>
                </a:cubicBezTo>
                <a:lnTo>
                  <a:pt x="210858" y="315275"/>
                </a:lnTo>
                <a:cubicBezTo>
                  <a:pt x="188450" y="294432"/>
                  <a:pt x="158437" y="281669"/>
                  <a:pt x="125503" y="281669"/>
                </a:cubicBezTo>
                <a:cubicBezTo>
                  <a:pt x="56305" y="281669"/>
                  <a:pt x="0" y="337979"/>
                  <a:pt x="0" y="407185"/>
                </a:cubicBezTo>
                <a:cubicBezTo>
                  <a:pt x="0" y="476390"/>
                  <a:pt x="56305" y="532701"/>
                  <a:pt x="125503" y="532701"/>
                </a:cubicBezTo>
                <a:cubicBezTo>
                  <a:pt x="158437" y="532701"/>
                  <a:pt x="188450" y="519921"/>
                  <a:pt x="210858" y="499094"/>
                </a:cubicBezTo>
                <a:lnTo>
                  <a:pt x="452431" y="692852"/>
                </a:lnTo>
                <a:cubicBezTo>
                  <a:pt x="454552" y="760213"/>
                  <a:pt x="509976" y="814369"/>
                  <a:pt x="577836" y="814369"/>
                </a:cubicBezTo>
                <a:cubicBezTo>
                  <a:pt x="647034" y="814369"/>
                  <a:pt x="703339" y="758058"/>
                  <a:pt x="703339" y="688853"/>
                </a:cubicBezTo>
                <a:cubicBezTo>
                  <a:pt x="703339" y="619648"/>
                  <a:pt x="647050" y="563321"/>
                  <a:pt x="577836" y="563321"/>
                </a:cubicBezTo>
                <a:close/>
                <a:moveTo>
                  <a:pt x="577836" y="16322"/>
                </a:moveTo>
                <a:cubicBezTo>
                  <a:pt x="638041" y="16322"/>
                  <a:pt x="687018" y="65304"/>
                  <a:pt x="687018" y="125516"/>
                </a:cubicBezTo>
                <a:cubicBezTo>
                  <a:pt x="687018" y="185728"/>
                  <a:pt x="638041" y="234710"/>
                  <a:pt x="577836" y="234710"/>
                </a:cubicBezTo>
                <a:cubicBezTo>
                  <a:pt x="517630" y="234710"/>
                  <a:pt x="468653" y="185728"/>
                  <a:pt x="468653" y="125516"/>
                </a:cubicBezTo>
                <a:cubicBezTo>
                  <a:pt x="468653" y="65304"/>
                  <a:pt x="517630" y="16322"/>
                  <a:pt x="577836" y="16322"/>
                </a:cubicBezTo>
                <a:close/>
                <a:moveTo>
                  <a:pt x="16320" y="407168"/>
                </a:moveTo>
                <a:cubicBezTo>
                  <a:pt x="16320" y="346956"/>
                  <a:pt x="65297" y="297974"/>
                  <a:pt x="125503" y="297974"/>
                </a:cubicBezTo>
                <a:cubicBezTo>
                  <a:pt x="185708" y="297974"/>
                  <a:pt x="234686" y="346956"/>
                  <a:pt x="234686" y="407168"/>
                </a:cubicBezTo>
                <a:cubicBezTo>
                  <a:pt x="234686" y="467380"/>
                  <a:pt x="185708" y="516362"/>
                  <a:pt x="125503" y="516362"/>
                </a:cubicBezTo>
                <a:cubicBezTo>
                  <a:pt x="65297" y="516362"/>
                  <a:pt x="16320" y="467380"/>
                  <a:pt x="16320" y="407168"/>
                </a:cubicBezTo>
                <a:close/>
                <a:moveTo>
                  <a:pt x="577836" y="798031"/>
                </a:moveTo>
                <a:cubicBezTo>
                  <a:pt x="517630" y="798031"/>
                  <a:pt x="468653" y="749049"/>
                  <a:pt x="468653" y="688837"/>
                </a:cubicBezTo>
                <a:cubicBezTo>
                  <a:pt x="468653" y="628625"/>
                  <a:pt x="517630" y="579643"/>
                  <a:pt x="577836" y="579643"/>
                </a:cubicBezTo>
                <a:cubicBezTo>
                  <a:pt x="638041" y="579643"/>
                  <a:pt x="687018" y="628625"/>
                  <a:pt x="687018" y="688837"/>
                </a:cubicBezTo>
                <a:cubicBezTo>
                  <a:pt x="687018" y="749049"/>
                  <a:pt x="638041" y="798031"/>
                  <a:pt x="577836" y="7980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1" name="Google Shape;2231;p36"/>
          <p:cNvSpPr/>
          <p:nvPr/>
        </p:nvSpPr>
        <p:spPr>
          <a:xfrm>
            <a:off x="5821533" y="3937560"/>
            <a:ext cx="205340" cy="407340"/>
          </a:xfrm>
          <a:custGeom>
            <a:rect b="b" l="l" r="r" t="t"/>
            <a:pathLst>
              <a:path extrusionOk="0" h="814680" w="410681">
                <a:moveTo>
                  <a:pt x="408064" y="281042"/>
                </a:moveTo>
                <a:cubicBezTo>
                  <a:pt x="405216" y="276856"/>
                  <a:pt x="400512" y="274347"/>
                  <a:pt x="395449" y="274347"/>
                </a:cubicBezTo>
                <a:cubicBezTo>
                  <a:pt x="384901" y="274347"/>
                  <a:pt x="374337" y="274347"/>
                  <a:pt x="363789" y="274331"/>
                </a:cubicBezTo>
                <a:cubicBezTo>
                  <a:pt x="331365" y="274314"/>
                  <a:pt x="297865" y="274282"/>
                  <a:pt x="264871" y="274494"/>
                </a:cubicBezTo>
                <a:cubicBezTo>
                  <a:pt x="265082" y="256184"/>
                  <a:pt x="265050" y="237598"/>
                  <a:pt x="265033" y="219615"/>
                </a:cubicBezTo>
                <a:cubicBezTo>
                  <a:pt x="265017" y="208017"/>
                  <a:pt x="265001" y="196403"/>
                  <a:pt x="265050" y="184804"/>
                </a:cubicBezTo>
                <a:cubicBezTo>
                  <a:pt x="265147" y="158660"/>
                  <a:pt x="282043" y="141589"/>
                  <a:pt x="308088" y="141279"/>
                </a:cubicBezTo>
                <a:cubicBezTo>
                  <a:pt x="310383" y="141247"/>
                  <a:pt x="312678" y="141214"/>
                  <a:pt x="314957" y="141182"/>
                </a:cubicBezTo>
                <a:cubicBezTo>
                  <a:pt x="325423" y="141035"/>
                  <a:pt x="336248" y="140872"/>
                  <a:pt x="346731" y="141426"/>
                </a:cubicBezTo>
                <a:cubicBezTo>
                  <a:pt x="350474" y="141621"/>
                  <a:pt x="355911" y="141426"/>
                  <a:pt x="359932" y="137565"/>
                </a:cubicBezTo>
                <a:cubicBezTo>
                  <a:pt x="363903" y="133754"/>
                  <a:pt x="364392" y="128443"/>
                  <a:pt x="364343" y="123768"/>
                </a:cubicBezTo>
                <a:cubicBezTo>
                  <a:pt x="364001" y="89561"/>
                  <a:pt x="364001" y="53692"/>
                  <a:pt x="364343" y="17171"/>
                </a:cubicBezTo>
                <a:cubicBezTo>
                  <a:pt x="364375" y="12773"/>
                  <a:pt x="363920" y="7772"/>
                  <a:pt x="360208" y="4091"/>
                </a:cubicBezTo>
                <a:cubicBezTo>
                  <a:pt x="356416" y="311"/>
                  <a:pt x="351158" y="-31"/>
                  <a:pt x="347544" y="2"/>
                </a:cubicBezTo>
                <a:cubicBezTo>
                  <a:pt x="324463" y="344"/>
                  <a:pt x="300958" y="279"/>
                  <a:pt x="278234" y="214"/>
                </a:cubicBezTo>
                <a:cubicBezTo>
                  <a:pt x="271658" y="197"/>
                  <a:pt x="265082" y="181"/>
                  <a:pt x="258506" y="165"/>
                </a:cubicBezTo>
                <a:cubicBezTo>
                  <a:pt x="245565" y="83"/>
                  <a:pt x="235018" y="1126"/>
                  <a:pt x="225316" y="3244"/>
                </a:cubicBezTo>
                <a:cubicBezTo>
                  <a:pt x="150537" y="19533"/>
                  <a:pt x="99914" y="82002"/>
                  <a:pt x="99344" y="158693"/>
                </a:cubicBezTo>
                <a:cubicBezTo>
                  <a:pt x="99100" y="193324"/>
                  <a:pt x="99116" y="230121"/>
                  <a:pt x="99425" y="274494"/>
                </a:cubicBezTo>
                <a:cubicBezTo>
                  <a:pt x="84759" y="274314"/>
                  <a:pt x="69881" y="274314"/>
                  <a:pt x="55492" y="274331"/>
                </a:cubicBezTo>
                <a:cubicBezTo>
                  <a:pt x="42454" y="274331"/>
                  <a:pt x="28960" y="274347"/>
                  <a:pt x="15726" y="274217"/>
                </a:cubicBezTo>
                <a:cubicBezTo>
                  <a:pt x="12389" y="274168"/>
                  <a:pt x="7587" y="274542"/>
                  <a:pt x="4006" y="278110"/>
                </a:cubicBezTo>
                <a:cubicBezTo>
                  <a:pt x="474" y="281628"/>
                  <a:pt x="51" y="286271"/>
                  <a:pt x="67" y="289920"/>
                </a:cubicBezTo>
                <a:cubicBezTo>
                  <a:pt x="344" y="333933"/>
                  <a:pt x="327" y="367848"/>
                  <a:pt x="2" y="399856"/>
                </a:cubicBezTo>
                <a:cubicBezTo>
                  <a:pt x="-31" y="403212"/>
                  <a:pt x="344" y="408099"/>
                  <a:pt x="3941" y="411699"/>
                </a:cubicBezTo>
                <a:cubicBezTo>
                  <a:pt x="7913" y="415673"/>
                  <a:pt x="13398" y="415624"/>
                  <a:pt x="16361" y="415576"/>
                </a:cubicBezTo>
                <a:cubicBezTo>
                  <a:pt x="27690" y="415462"/>
                  <a:pt x="39247" y="415494"/>
                  <a:pt x="50430" y="415510"/>
                </a:cubicBezTo>
                <a:cubicBezTo>
                  <a:pt x="65780" y="415543"/>
                  <a:pt x="81634" y="415576"/>
                  <a:pt x="97277" y="415250"/>
                </a:cubicBezTo>
                <a:cubicBezTo>
                  <a:pt x="98221" y="415234"/>
                  <a:pt x="98921" y="415250"/>
                  <a:pt x="99442" y="415282"/>
                </a:cubicBezTo>
                <a:cubicBezTo>
                  <a:pt x="99474" y="415787"/>
                  <a:pt x="99507" y="416455"/>
                  <a:pt x="99507" y="417351"/>
                </a:cubicBezTo>
                <a:cubicBezTo>
                  <a:pt x="99328" y="489431"/>
                  <a:pt x="99295" y="562701"/>
                  <a:pt x="99262" y="633560"/>
                </a:cubicBezTo>
                <a:cubicBezTo>
                  <a:pt x="99246" y="688259"/>
                  <a:pt x="99214" y="742942"/>
                  <a:pt x="99132" y="797642"/>
                </a:cubicBezTo>
                <a:cubicBezTo>
                  <a:pt x="99132" y="801682"/>
                  <a:pt x="99588" y="806780"/>
                  <a:pt x="103316" y="810478"/>
                </a:cubicBezTo>
                <a:cubicBezTo>
                  <a:pt x="107027" y="814176"/>
                  <a:pt x="112057" y="814599"/>
                  <a:pt x="116012" y="814599"/>
                </a:cubicBezTo>
                <a:cubicBezTo>
                  <a:pt x="154378" y="814322"/>
                  <a:pt x="199907" y="814127"/>
                  <a:pt x="246689" y="814681"/>
                </a:cubicBezTo>
                <a:cubicBezTo>
                  <a:pt x="246900" y="814681"/>
                  <a:pt x="247112" y="814681"/>
                  <a:pt x="247323" y="814681"/>
                </a:cubicBezTo>
                <a:cubicBezTo>
                  <a:pt x="251653" y="814681"/>
                  <a:pt x="256911" y="814094"/>
                  <a:pt x="260736" y="810315"/>
                </a:cubicBezTo>
                <a:cubicBezTo>
                  <a:pt x="264675" y="806406"/>
                  <a:pt x="265212" y="801079"/>
                  <a:pt x="265196" y="795899"/>
                </a:cubicBezTo>
                <a:cubicBezTo>
                  <a:pt x="265066" y="737583"/>
                  <a:pt x="265050" y="678274"/>
                  <a:pt x="265017" y="620935"/>
                </a:cubicBezTo>
                <a:cubicBezTo>
                  <a:pt x="264985" y="554182"/>
                  <a:pt x="264952" y="485164"/>
                  <a:pt x="264773" y="417286"/>
                </a:cubicBezTo>
                <a:cubicBezTo>
                  <a:pt x="264773" y="416423"/>
                  <a:pt x="264805" y="415771"/>
                  <a:pt x="264838" y="415282"/>
                </a:cubicBezTo>
                <a:cubicBezTo>
                  <a:pt x="265359" y="415250"/>
                  <a:pt x="266059" y="415234"/>
                  <a:pt x="267019" y="415250"/>
                </a:cubicBezTo>
                <a:cubicBezTo>
                  <a:pt x="283085" y="415543"/>
                  <a:pt x="299395" y="415527"/>
                  <a:pt x="315152" y="415494"/>
                </a:cubicBezTo>
                <a:cubicBezTo>
                  <a:pt x="326449" y="415478"/>
                  <a:pt x="338136" y="415462"/>
                  <a:pt x="349612" y="415559"/>
                </a:cubicBezTo>
                <a:cubicBezTo>
                  <a:pt x="349693" y="415559"/>
                  <a:pt x="349774" y="415559"/>
                  <a:pt x="349856" y="415559"/>
                </a:cubicBezTo>
                <a:cubicBezTo>
                  <a:pt x="358255" y="415559"/>
                  <a:pt x="363659" y="411780"/>
                  <a:pt x="366410" y="404010"/>
                </a:cubicBezTo>
                <a:cubicBezTo>
                  <a:pt x="368689" y="397543"/>
                  <a:pt x="371375" y="390979"/>
                  <a:pt x="373947" y="384626"/>
                </a:cubicBezTo>
                <a:cubicBezTo>
                  <a:pt x="375054" y="381889"/>
                  <a:pt x="376177" y="379169"/>
                  <a:pt x="377267" y="376432"/>
                </a:cubicBezTo>
                <a:lnTo>
                  <a:pt x="409595" y="295214"/>
                </a:lnTo>
                <a:cubicBezTo>
                  <a:pt x="411466" y="290539"/>
                  <a:pt x="410897" y="285228"/>
                  <a:pt x="408064" y="281042"/>
                </a:cubicBezTo>
                <a:close/>
                <a:moveTo>
                  <a:pt x="362145" y="370438"/>
                </a:moveTo>
                <a:cubicBezTo>
                  <a:pt x="361071" y="373126"/>
                  <a:pt x="359980" y="375813"/>
                  <a:pt x="358874" y="378501"/>
                </a:cubicBezTo>
                <a:cubicBezTo>
                  <a:pt x="356220" y="385017"/>
                  <a:pt x="353469" y="391777"/>
                  <a:pt x="351044" y="398602"/>
                </a:cubicBezTo>
                <a:cubicBezTo>
                  <a:pt x="350946" y="398879"/>
                  <a:pt x="350865" y="399091"/>
                  <a:pt x="350784" y="399254"/>
                </a:cubicBezTo>
                <a:cubicBezTo>
                  <a:pt x="350539" y="399270"/>
                  <a:pt x="350214" y="399303"/>
                  <a:pt x="349726" y="399286"/>
                </a:cubicBezTo>
                <a:cubicBezTo>
                  <a:pt x="338169" y="399189"/>
                  <a:pt x="326449" y="399205"/>
                  <a:pt x="315103" y="399221"/>
                </a:cubicBezTo>
                <a:cubicBezTo>
                  <a:pt x="299428" y="399254"/>
                  <a:pt x="283215" y="399270"/>
                  <a:pt x="267296" y="398977"/>
                </a:cubicBezTo>
                <a:cubicBezTo>
                  <a:pt x="262201" y="398879"/>
                  <a:pt x="256927" y="399335"/>
                  <a:pt x="252988" y="403212"/>
                </a:cubicBezTo>
                <a:cubicBezTo>
                  <a:pt x="248967" y="407187"/>
                  <a:pt x="248463" y="412839"/>
                  <a:pt x="248463" y="417335"/>
                </a:cubicBezTo>
                <a:cubicBezTo>
                  <a:pt x="248642" y="485213"/>
                  <a:pt x="248674" y="554214"/>
                  <a:pt x="248707" y="620952"/>
                </a:cubicBezTo>
                <a:cubicBezTo>
                  <a:pt x="248739" y="678306"/>
                  <a:pt x="248756" y="737616"/>
                  <a:pt x="248886" y="795948"/>
                </a:cubicBezTo>
                <a:cubicBezTo>
                  <a:pt x="248886" y="797023"/>
                  <a:pt x="248853" y="797789"/>
                  <a:pt x="248821" y="798343"/>
                </a:cubicBezTo>
                <a:cubicBezTo>
                  <a:pt x="248349" y="798375"/>
                  <a:pt x="247714" y="798408"/>
                  <a:pt x="246868" y="798391"/>
                </a:cubicBezTo>
                <a:cubicBezTo>
                  <a:pt x="225088" y="798131"/>
                  <a:pt x="203602" y="798033"/>
                  <a:pt x="182962" y="798033"/>
                </a:cubicBezTo>
                <a:cubicBezTo>
                  <a:pt x="159148" y="798033"/>
                  <a:pt x="136473" y="798163"/>
                  <a:pt x="115882" y="798310"/>
                </a:cubicBezTo>
                <a:cubicBezTo>
                  <a:pt x="115703" y="798310"/>
                  <a:pt x="115540" y="798310"/>
                  <a:pt x="115394" y="798310"/>
                </a:cubicBezTo>
                <a:cubicBezTo>
                  <a:pt x="115394" y="798114"/>
                  <a:pt x="115394" y="797903"/>
                  <a:pt x="115394" y="797675"/>
                </a:cubicBezTo>
                <a:cubicBezTo>
                  <a:pt x="115491" y="742975"/>
                  <a:pt x="115508" y="688275"/>
                  <a:pt x="115524" y="633576"/>
                </a:cubicBezTo>
                <a:cubicBezTo>
                  <a:pt x="115556" y="562717"/>
                  <a:pt x="115589" y="489464"/>
                  <a:pt x="115768" y="417400"/>
                </a:cubicBezTo>
                <a:cubicBezTo>
                  <a:pt x="115784" y="412611"/>
                  <a:pt x="115247" y="407170"/>
                  <a:pt x="111243" y="403212"/>
                </a:cubicBezTo>
                <a:cubicBezTo>
                  <a:pt x="107255" y="399303"/>
                  <a:pt x="101786" y="398879"/>
                  <a:pt x="96935" y="398960"/>
                </a:cubicBezTo>
                <a:cubicBezTo>
                  <a:pt x="81471" y="399270"/>
                  <a:pt x="65698" y="399237"/>
                  <a:pt x="50446" y="399205"/>
                </a:cubicBezTo>
                <a:cubicBezTo>
                  <a:pt x="39247" y="399189"/>
                  <a:pt x="27674" y="399156"/>
                  <a:pt x="16279" y="399270"/>
                </a:cubicBezTo>
                <a:cubicBezTo>
                  <a:pt x="16589" y="367555"/>
                  <a:pt x="16605" y="333933"/>
                  <a:pt x="16328" y="290490"/>
                </a:cubicBezTo>
                <a:cubicBezTo>
                  <a:pt x="29399" y="290620"/>
                  <a:pt x="42649" y="290604"/>
                  <a:pt x="55476" y="290604"/>
                </a:cubicBezTo>
                <a:cubicBezTo>
                  <a:pt x="69979" y="290587"/>
                  <a:pt x="84954" y="290587"/>
                  <a:pt x="99669" y="290767"/>
                </a:cubicBezTo>
                <a:cubicBezTo>
                  <a:pt x="103397" y="290816"/>
                  <a:pt x="108117" y="290408"/>
                  <a:pt x="111699" y="286841"/>
                </a:cubicBezTo>
                <a:cubicBezTo>
                  <a:pt x="115263" y="283306"/>
                  <a:pt x="115703" y="278664"/>
                  <a:pt x="115687" y="274591"/>
                </a:cubicBezTo>
                <a:cubicBezTo>
                  <a:pt x="115377" y="230203"/>
                  <a:pt x="115345" y="193405"/>
                  <a:pt x="115605" y="158790"/>
                </a:cubicBezTo>
                <a:cubicBezTo>
                  <a:pt x="116110" y="89903"/>
                  <a:pt x="161573" y="33770"/>
                  <a:pt x="228751" y="19142"/>
                </a:cubicBezTo>
                <a:cubicBezTo>
                  <a:pt x="237199" y="17301"/>
                  <a:pt x="246558" y="16438"/>
                  <a:pt x="258164" y="16438"/>
                </a:cubicBezTo>
                <a:cubicBezTo>
                  <a:pt x="258262" y="16438"/>
                  <a:pt x="258360" y="16438"/>
                  <a:pt x="258457" y="16438"/>
                </a:cubicBezTo>
                <a:cubicBezTo>
                  <a:pt x="265033" y="16454"/>
                  <a:pt x="271593" y="16470"/>
                  <a:pt x="278153" y="16487"/>
                </a:cubicBezTo>
                <a:cubicBezTo>
                  <a:pt x="300958" y="16552"/>
                  <a:pt x="324528" y="16617"/>
                  <a:pt x="347756" y="16275"/>
                </a:cubicBezTo>
                <a:cubicBezTo>
                  <a:pt x="347854" y="16275"/>
                  <a:pt x="347951" y="16275"/>
                  <a:pt x="348049" y="16275"/>
                </a:cubicBezTo>
                <a:cubicBezTo>
                  <a:pt x="348049" y="16503"/>
                  <a:pt x="348049" y="16747"/>
                  <a:pt x="348049" y="17024"/>
                </a:cubicBezTo>
                <a:cubicBezTo>
                  <a:pt x="347723" y="53643"/>
                  <a:pt x="347723" y="89610"/>
                  <a:pt x="348049" y="123915"/>
                </a:cubicBezTo>
                <a:cubicBezTo>
                  <a:pt x="348049" y="124404"/>
                  <a:pt x="348049" y="124811"/>
                  <a:pt x="348033" y="125169"/>
                </a:cubicBezTo>
                <a:cubicBezTo>
                  <a:pt x="347886" y="125169"/>
                  <a:pt x="347723" y="125153"/>
                  <a:pt x="347544" y="125153"/>
                </a:cubicBezTo>
                <a:cubicBezTo>
                  <a:pt x="336525" y="124583"/>
                  <a:pt x="325439" y="124746"/>
                  <a:pt x="314696" y="124892"/>
                </a:cubicBezTo>
                <a:cubicBezTo>
                  <a:pt x="312417" y="124925"/>
                  <a:pt x="310139" y="124957"/>
                  <a:pt x="307860" y="124990"/>
                </a:cubicBezTo>
                <a:cubicBezTo>
                  <a:pt x="273172" y="125381"/>
                  <a:pt x="248870" y="149945"/>
                  <a:pt x="248723" y="184739"/>
                </a:cubicBezTo>
                <a:cubicBezTo>
                  <a:pt x="248674" y="196370"/>
                  <a:pt x="248691" y="208001"/>
                  <a:pt x="248707" y="219631"/>
                </a:cubicBezTo>
                <a:cubicBezTo>
                  <a:pt x="248723" y="237696"/>
                  <a:pt x="248756" y="256380"/>
                  <a:pt x="248544" y="274738"/>
                </a:cubicBezTo>
                <a:cubicBezTo>
                  <a:pt x="248495" y="278485"/>
                  <a:pt x="248902" y="283225"/>
                  <a:pt x="252451" y="286808"/>
                </a:cubicBezTo>
                <a:cubicBezTo>
                  <a:pt x="255999" y="290376"/>
                  <a:pt x="260850" y="290799"/>
                  <a:pt x="264610" y="290783"/>
                </a:cubicBezTo>
                <a:cubicBezTo>
                  <a:pt x="297637" y="290571"/>
                  <a:pt x="331234" y="290604"/>
                  <a:pt x="363724" y="290620"/>
                </a:cubicBezTo>
                <a:cubicBezTo>
                  <a:pt x="373768" y="290620"/>
                  <a:pt x="383827" y="290636"/>
                  <a:pt x="393870" y="290636"/>
                </a:cubicBezTo>
                <a:lnTo>
                  <a:pt x="362145" y="37043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2" name="Google Shape;2232;p36"/>
          <p:cNvSpPr/>
          <p:nvPr/>
        </p:nvSpPr>
        <p:spPr>
          <a:xfrm>
            <a:off x="6288439" y="3991108"/>
            <a:ext cx="300091" cy="300079"/>
          </a:xfrm>
          <a:custGeom>
            <a:rect b="b" l="l" r="r" t="t"/>
            <a:pathLst>
              <a:path extrusionOk="0" h="600158" w="600182">
                <a:moveTo>
                  <a:pt x="506948" y="0"/>
                </a:moveTo>
                <a:lnTo>
                  <a:pt x="93235" y="0"/>
                </a:lnTo>
                <a:cubicBezTo>
                  <a:pt x="41984" y="120"/>
                  <a:pt x="156" y="41947"/>
                  <a:pt x="0" y="93247"/>
                </a:cubicBezTo>
                <a:lnTo>
                  <a:pt x="0" y="506924"/>
                </a:lnTo>
                <a:cubicBezTo>
                  <a:pt x="156" y="558211"/>
                  <a:pt x="41984" y="600039"/>
                  <a:pt x="93247" y="600159"/>
                </a:cubicBezTo>
                <a:lnTo>
                  <a:pt x="506948" y="600159"/>
                </a:lnTo>
                <a:cubicBezTo>
                  <a:pt x="558211" y="600039"/>
                  <a:pt x="600027" y="558211"/>
                  <a:pt x="600183" y="506912"/>
                </a:cubicBezTo>
                <a:lnTo>
                  <a:pt x="600183" y="93247"/>
                </a:lnTo>
                <a:cubicBezTo>
                  <a:pt x="600183" y="93247"/>
                  <a:pt x="600183" y="93235"/>
                  <a:pt x="600183" y="93223"/>
                </a:cubicBezTo>
                <a:cubicBezTo>
                  <a:pt x="600039" y="41947"/>
                  <a:pt x="558211" y="120"/>
                  <a:pt x="506948" y="0"/>
                </a:cubicBezTo>
                <a:close/>
                <a:moveTo>
                  <a:pt x="588189" y="506900"/>
                </a:moveTo>
                <a:cubicBezTo>
                  <a:pt x="588057" y="551596"/>
                  <a:pt x="551596" y="588057"/>
                  <a:pt x="506948" y="588165"/>
                </a:cubicBezTo>
                <a:lnTo>
                  <a:pt x="93271" y="588165"/>
                </a:lnTo>
                <a:cubicBezTo>
                  <a:pt x="48599" y="588057"/>
                  <a:pt x="12150" y="551596"/>
                  <a:pt x="12006" y="506924"/>
                </a:cubicBezTo>
                <a:lnTo>
                  <a:pt x="12006" y="93271"/>
                </a:lnTo>
                <a:cubicBezTo>
                  <a:pt x="12138" y="48563"/>
                  <a:pt x="48587" y="12114"/>
                  <a:pt x="93247" y="12006"/>
                </a:cubicBezTo>
                <a:lnTo>
                  <a:pt x="506924" y="12006"/>
                </a:lnTo>
                <a:cubicBezTo>
                  <a:pt x="551596" y="12114"/>
                  <a:pt x="588045" y="48563"/>
                  <a:pt x="588189" y="93271"/>
                </a:cubicBezTo>
                <a:lnTo>
                  <a:pt x="588189" y="506900"/>
                </a:lnTo>
                <a:close/>
                <a:moveTo>
                  <a:pt x="300115" y="147020"/>
                </a:moveTo>
                <a:cubicBezTo>
                  <a:pt x="215716" y="147020"/>
                  <a:pt x="147056" y="215680"/>
                  <a:pt x="147056" y="300079"/>
                </a:cubicBezTo>
                <a:cubicBezTo>
                  <a:pt x="147056" y="384479"/>
                  <a:pt x="215716" y="453139"/>
                  <a:pt x="300115" y="453139"/>
                </a:cubicBezTo>
                <a:cubicBezTo>
                  <a:pt x="384491" y="453139"/>
                  <a:pt x="453139" y="384479"/>
                  <a:pt x="453139" y="300079"/>
                </a:cubicBezTo>
                <a:cubicBezTo>
                  <a:pt x="453139" y="215692"/>
                  <a:pt x="384491" y="147020"/>
                  <a:pt x="300115" y="147020"/>
                </a:cubicBezTo>
                <a:close/>
                <a:moveTo>
                  <a:pt x="300115" y="441133"/>
                </a:moveTo>
                <a:cubicBezTo>
                  <a:pt x="222343" y="441133"/>
                  <a:pt x="159062" y="377852"/>
                  <a:pt x="159062" y="300079"/>
                </a:cubicBezTo>
                <a:cubicBezTo>
                  <a:pt x="159062" y="222307"/>
                  <a:pt x="222343" y="159026"/>
                  <a:pt x="300115" y="159026"/>
                </a:cubicBezTo>
                <a:cubicBezTo>
                  <a:pt x="377876" y="159026"/>
                  <a:pt x="441133" y="222307"/>
                  <a:pt x="441133" y="300079"/>
                </a:cubicBezTo>
                <a:cubicBezTo>
                  <a:pt x="441133" y="377864"/>
                  <a:pt x="377876" y="441133"/>
                  <a:pt x="300115" y="441133"/>
                </a:cubicBezTo>
                <a:close/>
                <a:moveTo>
                  <a:pt x="459394" y="98014"/>
                </a:moveTo>
                <a:cubicBezTo>
                  <a:pt x="435815" y="98014"/>
                  <a:pt x="416630" y="117198"/>
                  <a:pt x="416630" y="140777"/>
                </a:cubicBezTo>
                <a:cubicBezTo>
                  <a:pt x="416630" y="164356"/>
                  <a:pt x="435815" y="183541"/>
                  <a:pt x="459394" y="183541"/>
                </a:cubicBezTo>
                <a:cubicBezTo>
                  <a:pt x="482973" y="183541"/>
                  <a:pt x="502157" y="164356"/>
                  <a:pt x="502157" y="140777"/>
                </a:cubicBezTo>
                <a:cubicBezTo>
                  <a:pt x="502157" y="117198"/>
                  <a:pt x="482973" y="98014"/>
                  <a:pt x="459394" y="98014"/>
                </a:cubicBezTo>
                <a:close/>
                <a:moveTo>
                  <a:pt x="459394" y="171536"/>
                </a:moveTo>
                <a:cubicBezTo>
                  <a:pt x="442430" y="171536"/>
                  <a:pt x="428635" y="157741"/>
                  <a:pt x="428635" y="140777"/>
                </a:cubicBezTo>
                <a:cubicBezTo>
                  <a:pt x="428635" y="123814"/>
                  <a:pt x="442430" y="110019"/>
                  <a:pt x="459394" y="110019"/>
                </a:cubicBezTo>
                <a:cubicBezTo>
                  <a:pt x="476357" y="110019"/>
                  <a:pt x="490152" y="123814"/>
                  <a:pt x="490152" y="140777"/>
                </a:cubicBezTo>
                <a:cubicBezTo>
                  <a:pt x="490152" y="157741"/>
                  <a:pt x="476357" y="171536"/>
                  <a:pt x="459394" y="17153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3" name="Google Shape;2233;p36"/>
          <p:cNvSpPr/>
          <p:nvPr/>
        </p:nvSpPr>
        <p:spPr>
          <a:xfrm>
            <a:off x="7479030" y="3991108"/>
            <a:ext cx="429191" cy="300036"/>
          </a:xfrm>
          <a:custGeom>
            <a:rect b="b" l="l" r="r" t="t"/>
            <a:pathLst>
              <a:path extrusionOk="0" h="600072" w="858383">
                <a:moveTo>
                  <a:pt x="707428" y="0"/>
                </a:moveTo>
                <a:lnTo>
                  <a:pt x="150955" y="0"/>
                </a:lnTo>
                <a:cubicBezTo>
                  <a:pt x="67710" y="0"/>
                  <a:pt x="0" y="67768"/>
                  <a:pt x="0" y="151085"/>
                </a:cubicBezTo>
                <a:lnTo>
                  <a:pt x="0" y="448988"/>
                </a:lnTo>
                <a:cubicBezTo>
                  <a:pt x="0" y="532288"/>
                  <a:pt x="67710" y="600073"/>
                  <a:pt x="150955" y="600073"/>
                </a:cubicBezTo>
                <a:lnTo>
                  <a:pt x="707428" y="600073"/>
                </a:lnTo>
                <a:cubicBezTo>
                  <a:pt x="790656" y="600073"/>
                  <a:pt x="858383" y="532305"/>
                  <a:pt x="858383" y="448988"/>
                </a:cubicBezTo>
                <a:lnTo>
                  <a:pt x="858383" y="151085"/>
                </a:lnTo>
                <a:cubicBezTo>
                  <a:pt x="858383" y="67768"/>
                  <a:pt x="790656" y="0"/>
                  <a:pt x="707428" y="0"/>
                </a:cubicBezTo>
                <a:close/>
                <a:moveTo>
                  <a:pt x="841198" y="448988"/>
                </a:moveTo>
                <a:cubicBezTo>
                  <a:pt x="841198" y="522810"/>
                  <a:pt x="781187" y="582873"/>
                  <a:pt x="707428" y="582873"/>
                </a:cubicBezTo>
                <a:lnTo>
                  <a:pt x="150955" y="582873"/>
                </a:lnTo>
                <a:cubicBezTo>
                  <a:pt x="77196" y="582873"/>
                  <a:pt x="17185" y="522810"/>
                  <a:pt x="17185" y="448988"/>
                </a:cubicBezTo>
                <a:lnTo>
                  <a:pt x="17185" y="151085"/>
                </a:lnTo>
                <a:cubicBezTo>
                  <a:pt x="17185" y="77262"/>
                  <a:pt x="77196" y="17200"/>
                  <a:pt x="150955" y="17200"/>
                </a:cubicBezTo>
                <a:lnTo>
                  <a:pt x="707428" y="17200"/>
                </a:lnTo>
                <a:cubicBezTo>
                  <a:pt x="781187" y="17200"/>
                  <a:pt x="841198" y="77262"/>
                  <a:pt x="841198" y="151085"/>
                </a:cubicBezTo>
                <a:lnTo>
                  <a:pt x="841198" y="448988"/>
                </a:lnTo>
                <a:close/>
                <a:moveTo>
                  <a:pt x="597856" y="286689"/>
                </a:moveTo>
                <a:lnTo>
                  <a:pt x="345525" y="157173"/>
                </a:lnTo>
                <a:cubicBezTo>
                  <a:pt x="343429" y="156090"/>
                  <a:pt x="341074" y="155505"/>
                  <a:pt x="338720" y="155488"/>
                </a:cubicBezTo>
                <a:cubicBezTo>
                  <a:pt x="338686" y="155488"/>
                  <a:pt x="338634" y="155488"/>
                  <a:pt x="338600" y="155488"/>
                </a:cubicBezTo>
                <a:cubicBezTo>
                  <a:pt x="330351" y="155488"/>
                  <a:pt x="323597" y="162179"/>
                  <a:pt x="323546" y="170521"/>
                </a:cubicBezTo>
                <a:lnTo>
                  <a:pt x="323546" y="429638"/>
                </a:lnTo>
                <a:cubicBezTo>
                  <a:pt x="323563" y="431995"/>
                  <a:pt x="324147" y="434351"/>
                  <a:pt x="325230" y="436449"/>
                </a:cubicBezTo>
                <a:cubicBezTo>
                  <a:pt x="327086" y="440027"/>
                  <a:pt x="330213" y="442658"/>
                  <a:pt x="334046" y="443880"/>
                </a:cubicBezTo>
                <a:cubicBezTo>
                  <a:pt x="335558" y="444361"/>
                  <a:pt x="337088" y="444602"/>
                  <a:pt x="338634" y="444602"/>
                </a:cubicBezTo>
                <a:cubicBezTo>
                  <a:pt x="341006" y="444602"/>
                  <a:pt x="343360" y="444034"/>
                  <a:pt x="345508" y="442916"/>
                </a:cubicBezTo>
                <a:lnTo>
                  <a:pt x="596567" y="314054"/>
                </a:lnTo>
                <a:cubicBezTo>
                  <a:pt x="597014" y="313917"/>
                  <a:pt x="597443" y="313727"/>
                  <a:pt x="597856" y="313521"/>
                </a:cubicBezTo>
                <a:cubicBezTo>
                  <a:pt x="600674" y="312076"/>
                  <a:pt x="602942" y="309806"/>
                  <a:pt x="604386" y="306985"/>
                </a:cubicBezTo>
                <a:cubicBezTo>
                  <a:pt x="608184" y="299572"/>
                  <a:pt x="605245" y="290473"/>
                  <a:pt x="597856" y="286689"/>
                </a:cubicBezTo>
                <a:close/>
                <a:moveTo>
                  <a:pt x="340714" y="426026"/>
                </a:moveTo>
                <a:lnTo>
                  <a:pt x="340714" y="174029"/>
                </a:lnTo>
                <a:lnTo>
                  <a:pt x="586204" y="300019"/>
                </a:lnTo>
                <a:lnTo>
                  <a:pt x="340714" y="42602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4" name="Google Shape;2234;p36"/>
          <p:cNvSpPr/>
          <p:nvPr/>
        </p:nvSpPr>
        <p:spPr>
          <a:xfrm>
            <a:off x="8169591" y="3937561"/>
            <a:ext cx="356113" cy="407225"/>
          </a:xfrm>
          <a:custGeom>
            <a:rect b="b" l="l" r="r" t="t"/>
            <a:pathLst>
              <a:path extrusionOk="0" h="814450" w="712225">
                <a:moveTo>
                  <a:pt x="712225" y="207322"/>
                </a:moveTo>
                <a:cubicBezTo>
                  <a:pt x="712258" y="197333"/>
                  <a:pt x="706965" y="191767"/>
                  <a:pt x="696493" y="190755"/>
                </a:cubicBezTo>
                <a:cubicBezTo>
                  <a:pt x="685090" y="189661"/>
                  <a:pt x="674830" y="188568"/>
                  <a:pt x="664848" y="186283"/>
                </a:cubicBezTo>
                <a:cubicBezTo>
                  <a:pt x="624953" y="177175"/>
                  <a:pt x="590303" y="156283"/>
                  <a:pt x="564654" y="125859"/>
                </a:cubicBezTo>
                <a:cubicBezTo>
                  <a:pt x="539021" y="95467"/>
                  <a:pt x="524106" y="57649"/>
                  <a:pt x="521524" y="16453"/>
                </a:cubicBezTo>
                <a:cubicBezTo>
                  <a:pt x="521492" y="15832"/>
                  <a:pt x="521410" y="15228"/>
                  <a:pt x="521296" y="14608"/>
                </a:cubicBezTo>
                <a:cubicBezTo>
                  <a:pt x="519727" y="6137"/>
                  <a:pt x="512147" y="0"/>
                  <a:pt x="503243" y="0"/>
                </a:cubicBezTo>
                <a:lnTo>
                  <a:pt x="386206" y="0"/>
                </a:lnTo>
                <a:cubicBezTo>
                  <a:pt x="376012" y="0"/>
                  <a:pt x="367615" y="8292"/>
                  <a:pt x="367484" y="18607"/>
                </a:cubicBezTo>
                <a:cubicBezTo>
                  <a:pt x="367353" y="27486"/>
                  <a:pt x="367467" y="36463"/>
                  <a:pt x="367582" y="45147"/>
                </a:cubicBezTo>
                <a:cubicBezTo>
                  <a:pt x="367664" y="51284"/>
                  <a:pt x="367745" y="57649"/>
                  <a:pt x="367729" y="63868"/>
                </a:cubicBezTo>
                <a:cubicBezTo>
                  <a:pt x="367664" y="147600"/>
                  <a:pt x="367566" y="231331"/>
                  <a:pt x="367484" y="315063"/>
                </a:cubicBezTo>
                <a:lnTo>
                  <a:pt x="367337" y="457636"/>
                </a:lnTo>
                <a:cubicBezTo>
                  <a:pt x="367320" y="469877"/>
                  <a:pt x="367320" y="482119"/>
                  <a:pt x="367337" y="494360"/>
                </a:cubicBezTo>
                <a:cubicBezTo>
                  <a:pt x="367337" y="513637"/>
                  <a:pt x="367353" y="532913"/>
                  <a:pt x="367288" y="552189"/>
                </a:cubicBezTo>
                <a:cubicBezTo>
                  <a:pt x="367271" y="559175"/>
                  <a:pt x="366765" y="565361"/>
                  <a:pt x="365736" y="571139"/>
                </a:cubicBezTo>
                <a:cubicBezTo>
                  <a:pt x="360998" y="597972"/>
                  <a:pt x="346540" y="621688"/>
                  <a:pt x="325057" y="637928"/>
                </a:cubicBezTo>
                <a:cubicBezTo>
                  <a:pt x="303819" y="653973"/>
                  <a:pt x="277680" y="661334"/>
                  <a:pt x="251426" y="658657"/>
                </a:cubicBezTo>
                <a:cubicBezTo>
                  <a:pt x="191535" y="652553"/>
                  <a:pt x="149125" y="601367"/>
                  <a:pt x="154892" y="542135"/>
                </a:cubicBezTo>
                <a:cubicBezTo>
                  <a:pt x="157849" y="511711"/>
                  <a:pt x="174088" y="483963"/>
                  <a:pt x="199442" y="466025"/>
                </a:cubicBezTo>
                <a:cubicBezTo>
                  <a:pt x="224748" y="448120"/>
                  <a:pt x="256262" y="442016"/>
                  <a:pt x="285897" y="449295"/>
                </a:cubicBezTo>
                <a:cubicBezTo>
                  <a:pt x="289933" y="450291"/>
                  <a:pt x="294948" y="451515"/>
                  <a:pt x="299196" y="448185"/>
                </a:cubicBezTo>
                <a:cubicBezTo>
                  <a:pt x="303443" y="444856"/>
                  <a:pt x="303443" y="439616"/>
                  <a:pt x="303443" y="435797"/>
                </a:cubicBezTo>
                <a:cubicBezTo>
                  <a:pt x="303459" y="422103"/>
                  <a:pt x="303443" y="408409"/>
                  <a:pt x="303443" y="394731"/>
                </a:cubicBezTo>
                <a:cubicBezTo>
                  <a:pt x="303443" y="367326"/>
                  <a:pt x="303427" y="338991"/>
                  <a:pt x="303541" y="311146"/>
                </a:cubicBezTo>
                <a:cubicBezTo>
                  <a:pt x="303574" y="304128"/>
                  <a:pt x="300927" y="295477"/>
                  <a:pt x="288185" y="294138"/>
                </a:cubicBezTo>
                <a:cubicBezTo>
                  <a:pt x="235906" y="288654"/>
                  <a:pt x="185899" y="298121"/>
                  <a:pt x="139568" y="322310"/>
                </a:cubicBezTo>
                <a:cubicBezTo>
                  <a:pt x="77814" y="354546"/>
                  <a:pt x="32414" y="409323"/>
                  <a:pt x="11748" y="476553"/>
                </a:cubicBezTo>
                <a:cubicBezTo>
                  <a:pt x="-8935" y="543832"/>
                  <a:pt x="-2155" y="614702"/>
                  <a:pt x="30878" y="676089"/>
                </a:cubicBezTo>
                <a:cubicBezTo>
                  <a:pt x="62621" y="735110"/>
                  <a:pt x="112677" y="776355"/>
                  <a:pt x="183906" y="802209"/>
                </a:cubicBezTo>
                <a:cubicBezTo>
                  <a:pt x="206402" y="810370"/>
                  <a:pt x="229878" y="814451"/>
                  <a:pt x="254776" y="814451"/>
                </a:cubicBezTo>
                <a:cubicBezTo>
                  <a:pt x="275327" y="814451"/>
                  <a:pt x="296843" y="811676"/>
                  <a:pt x="319568" y="806127"/>
                </a:cubicBezTo>
                <a:cubicBezTo>
                  <a:pt x="415743" y="782639"/>
                  <a:pt x="480012" y="722786"/>
                  <a:pt x="510579" y="628217"/>
                </a:cubicBezTo>
                <a:cubicBezTo>
                  <a:pt x="520773" y="596683"/>
                  <a:pt x="521606" y="564708"/>
                  <a:pt x="521573" y="531999"/>
                </a:cubicBezTo>
                <a:cubicBezTo>
                  <a:pt x="521557" y="504823"/>
                  <a:pt x="521557" y="477663"/>
                  <a:pt x="521573" y="450487"/>
                </a:cubicBezTo>
                <a:cubicBezTo>
                  <a:pt x="521573" y="411510"/>
                  <a:pt x="521590" y="372533"/>
                  <a:pt x="521524" y="333556"/>
                </a:cubicBezTo>
                <a:cubicBezTo>
                  <a:pt x="521508" y="325003"/>
                  <a:pt x="521345" y="316369"/>
                  <a:pt x="521181" y="307996"/>
                </a:cubicBezTo>
                <a:cubicBezTo>
                  <a:pt x="521067" y="302055"/>
                  <a:pt x="520936" y="295950"/>
                  <a:pt x="520871" y="289829"/>
                </a:cubicBezTo>
                <a:cubicBezTo>
                  <a:pt x="571581" y="323436"/>
                  <a:pt x="630492" y="341831"/>
                  <a:pt x="696019" y="344508"/>
                </a:cubicBezTo>
                <a:cubicBezTo>
                  <a:pt x="700953" y="344720"/>
                  <a:pt x="704890" y="343415"/>
                  <a:pt x="707749" y="340672"/>
                </a:cubicBezTo>
                <a:cubicBezTo>
                  <a:pt x="711702" y="336869"/>
                  <a:pt x="712160" y="331744"/>
                  <a:pt x="712144" y="328202"/>
                </a:cubicBezTo>
                <a:cubicBezTo>
                  <a:pt x="712111" y="289878"/>
                  <a:pt x="712062" y="248763"/>
                  <a:pt x="712225" y="207322"/>
                </a:cubicBezTo>
                <a:close/>
                <a:moveTo>
                  <a:pt x="695888" y="207257"/>
                </a:moveTo>
                <a:cubicBezTo>
                  <a:pt x="695725" y="248714"/>
                  <a:pt x="695774" y="289846"/>
                  <a:pt x="695856" y="328105"/>
                </a:cubicBezTo>
                <a:cubicBezTo>
                  <a:pt x="630916" y="325297"/>
                  <a:pt x="575191" y="307327"/>
                  <a:pt x="525543" y="273197"/>
                </a:cubicBezTo>
                <a:cubicBezTo>
                  <a:pt x="525527" y="273181"/>
                  <a:pt x="525494" y="273165"/>
                  <a:pt x="525462" y="273148"/>
                </a:cubicBezTo>
                <a:cubicBezTo>
                  <a:pt x="525445" y="273132"/>
                  <a:pt x="525413" y="273116"/>
                  <a:pt x="525396" y="273099"/>
                </a:cubicBezTo>
                <a:cubicBezTo>
                  <a:pt x="521312" y="270374"/>
                  <a:pt x="516052" y="270129"/>
                  <a:pt x="511690" y="272479"/>
                </a:cubicBezTo>
                <a:cubicBezTo>
                  <a:pt x="507230" y="274879"/>
                  <a:pt x="504485" y="279498"/>
                  <a:pt x="504534" y="284590"/>
                </a:cubicBezTo>
                <a:cubicBezTo>
                  <a:pt x="504567" y="292490"/>
                  <a:pt x="504730" y="300504"/>
                  <a:pt x="504877" y="308241"/>
                </a:cubicBezTo>
                <a:cubicBezTo>
                  <a:pt x="505041" y="316532"/>
                  <a:pt x="505220" y="325101"/>
                  <a:pt x="505220" y="333491"/>
                </a:cubicBezTo>
                <a:cubicBezTo>
                  <a:pt x="505269" y="372468"/>
                  <a:pt x="505269" y="411428"/>
                  <a:pt x="505269" y="450405"/>
                </a:cubicBezTo>
                <a:cubicBezTo>
                  <a:pt x="505269" y="477581"/>
                  <a:pt x="505269" y="504757"/>
                  <a:pt x="505269" y="531933"/>
                </a:cubicBezTo>
                <a:cubicBezTo>
                  <a:pt x="505286" y="563288"/>
                  <a:pt x="504518" y="593859"/>
                  <a:pt x="495059" y="623124"/>
                </a:cubicBezTo>
                <a:cubicBezTo>
                  <a:pt x="480715" y="667504"/>
                  <a:pt x="458399" y="704049"/>
                  <a:pt x="428731" y="731731"/>
                </a:cubicBezTo>
                <a:cubicBezTo>
                  <a:pt x="398981" y="759478"/>
                  <a:pt x="360965" y="779146"/>
                  <a:pt x="315712" y="790196"/>
                </a:cubicBezTo>
                <a:cubicBezTo>
                  <a:pt x="268711" y="801671"/>
                  <a:pt x="227428" y="800561"/>
                  <a:pt x="189510" y="786801"/>
                </a:cubicBezTo>
                <a:cubicBezTo>
                  <a:pt x="122218" y="762384"/>
                  <a:pt x="75053" y="723619"/>
                  <a:pt x="45287" y="668304"/>
                </a:cubicBezTo>
                <a:cubicBezTo>
                  <a:pt x="14362" y="610769"/>
                  <a:pt x="8007" y="544355"/>
                  <a:pt x="27398" y="481270"/>
                </a:cubicBezTo>
                <a:cubicBezTo>
                  <a:pt x="46774" y="418251"/>
                  <a:pt x="89315" y="366902"/>
                  <a:pt x="147164" y="336706"/>
                </a:cubicBezTo>
                <a:cubicBezTo>
                  <a:pt x="182615" y="318197"/>
                  <a:pt x="220354" y="308877"/>
                  <a:pt x="259693" y="308877"/>
                </a:cubicBezTo>
                <a:cubicBezTo>
                  <a:pt x="268548" y="308877"/>
                  <a:pt x="277500" y="309351"/>
                  <a:pt x="286502" y="310297"/>
                </a:cubicBezTo>
                <a:cubicBezTo>
                  <a:pt x="286780" y="310330"/>
                  <a:pt x="287008" y="310363"/>
                  <a:pt x="287204" y="310395"/>
                </a:cubicBezTo>
                <a:cubicBezTo>
                  <a:pt x="287204" y="310575"/>
                  <a:pt x="287221" y="310771"/>
                  <a:pt x="287221" y="311015"/>
                </a:cubicBezTo>
                <a:cubicBezTo>
                  <a:pt x="287106" y="338910"/>
                  <a:pt x="287106" y="367261"/>
                  <a:pt x="287123" y="394682"/>
                </a:cubicBezTo>
                <a:cubicBezTo>
                  <a:pt x="287123" y="407380"/>
                  <a:pt x="287123" y="420079"/>
                  <a:pt x="287123" y="432777"/>
                </a:cubicBezTo>
                <a:cubicBezTo>
                  <a:pt x="253665" y="425367"/>
                  <a:pt x="218426" y="432549"/>
                  <a:pt x="190000" y="452674"/>
                </a:cubicBezTo>
                <a:cubicBezTo>
                  <a:pt x="160773" y="473354"/>
                  <a:pt x="142051" y="505378"/>
                  <a:pt x="138636" y="540535"/>
                </a:cubicBezTo>
                <a:cubicBezTo>
                  <a:pt x="131987" y="608843"/>
                  <a:pt x="180802" y="667847"/>
                  <a:pt x="249776" y="674881"/>
                </a:cubicBezTo>
                <a:cubicBezTo>
                  <a:pt x="280130" y="677966"/>
                  <a:pt x="310370" y="669479"/>
                  <a:pt x="334908" y="650937"/>
                </a:cubicBezTo>
                <a:cubicBezTo>
                  <a:pt x="359707" y="632216"/>
                  <a:pt x="376371" y="604876"/>
                  <a:pt x="381828" y="573963"/>
                </a:cubicBezTo>
                <a:cubicBezTo>
                  <a:pt x="383020" y="567254"/>
                  <a:pt x="383592" y="560154"/>
                  <a:pt x="383625" y="552222"/>
                </a:cubicBezTo>
                <a:cubicBezTo>
                  <a:pt x="383674" y="532929"/>
                  <a:pt x="383674" y="513637"/>
                  <a:pt x="383674" y="494344"/>
                </a:cubicBezTo>
                <a:cubicBezTo>
                  <a:pt x="383674" y="482102"/>
                  <a:pt x="383674" y="469877"/>
                  <a:pt x="383674" y="457636"/>
                </a:cubicBezTo>
                <a:lnTo>
                  <a:pt x="383821" y="315063"/>
                </a:lnTo>
                <a:cubicBezTo>
                  <a:pt x="383919" y="231331"/>
                  <a:pt x="384000" y="147600"/>
                  <a:pt x="384066" y="63868"/>
                </a:cubicBezTo>
                <a:cubicBezTo>
                  <a:pt x="384066" y="57535"/>
                  <a:pt x="383984" y="51120"/>
                  <a:pt x="383902" y="44934"/>
                </a:cubicBezTo>
                <a:cubicBezTo>
                  <a:pt x="383788" y="36365"/>
                  <a:pt x="383674" y="27503"/>
                  <a:pt x="383804" y="18721"/>
                </a:cubicBezTo>
                <a:cubicBezTo>
                  <a:pt x="383821" y="17383"/>
                  <a:pt x="384866" y="16338"/>
                  <a:pt x="386190" y="16338"/>
                </a:cubicBezTo>
                <a:lnTo>
                  <a:pt x="503227" y="16338"/>
                </a:lnTo>
                <a:cubicBezTo>
                  <a:pt x="504158" y="16338"/>
                  <a:pt x="505090" y="16910"/>
                  <a:pt x="505204" y="17513"/>
                </a:cubicBezTo>
                <a:cubicBezTo>
                  <a:pt x="508014" y="62203"/>
                  <a:pt x="524253" y="103318"/>
                  <a:pt x="552140" y="136403"/>
                </a:cubicBezTo>
                <a:cubicBezTo>
                  <a:pt x="580092" y="169553"/>
                  <a:pt x="617798" y="192306"/>
                  <a:pt x="661189" y="202213"/>
                </a:cubicBezTo>
                <a:cubicBezTo>
                  <a:pt x="672134" y="204710"/>
                  <a:pt x="682933" y="205869"/>
                  <a:pt x="694924" y="207012"/>
                </a:cubicBezTo>
                <a:cubicBezTo>
                  <a:pt x="695300" y="207044"/>
                  <a:pt x="695627" y="207093"/>
                  <a:pt x="695888" y="207126"/>
                </a:cubicBezTo>
                <a:cubicBezTo>
                  <a:pt x="695888" y="207159"/>
                  <a:pt x="695888" y="207208"/>
                  <a:pt x="695888" y="20725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8" name="Shape 2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9" name="Google Shape;2239;p37"/>
          <p:cNvSpPr txBox="1"/>
          <p:nvPr/>
        </p:nvSpPr>
        <p:spPr>
          <a:xfrm>
            <a:off x="514350" y="514350"/>
            <a:ext cx="25296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chemeClr val="dk1"/>
                </a:solidFill>
                <a:latin typeface="Dosis ExtraBold"/>
                <a:ea typeface="Dosis ExtraBold"/>
                <a:cs typeface="Dosis ExtraBold"/>
                <a:sym typeface="Dosis ExtraBold"/>
              </a:rPr>
              <a:t>Elements</a:t>
            </a:r>
            <a:endParaRPr sz="4200">
              <a:solidFill>
                <a:schemeClr val="dk1"/>
              </a:solidFill>
              <a:latin typeface="Dosis ExtraBold"/>
              <a:ea typeface="Dosis ExtraBold"/>
              <a:cs typeface="Dosis ExtraBold"/>
              <a:sym typeface="Dosis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chemeClr val="dk1"/>
                </a:solidFill>
                <a:latin typeface="Dosis ExtraBold"/>
                <a:ea typeface="Dosis ExtraBold"/>
                <a:cs typeface="Dosis ExtraBold"/>
                <a:sym typeface="Dosis ExtraBold"/>
              </a:rPr>
              <a:t>Resource </a:t>
            </a:r>
            <a:endParaRPr sz="4200">
              <a:solidFill>
                <a:schemeClr val="dk1"/>
              </a:solidFill>
              <a:latin typeface="Dosis ExtraBold"/>
              <a:ea typeface="Dosis ExtraBold"/>
              <a:cs typeface="Dosis ExtraBold"/>
              <a:sym typeface="Dosis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chemeClr val="dk1"/>
                </a:solidFill>
                <a:latin typeface="Dosis ExtraBold"/>
                <a:ea typeface="Dosis ExtraBold"/>
                <a:cs typeface="Dosis ExtraBold"/>
                <a:sym typeface="Dosis ExtraBold"/>
              </a:rPr>
              <a:t>Page</a:t>
            </a:r>
            <a:endParaRPr sz="4200">
              <a:solidFill>
                <a:schemeClr val="dk1"/>
              </a:solidFill>
              <a:latin typeface="Dosis ExtraBold"/>
              <a:ea typeface="Dosis ExtraBold"/>
              <a:cs typeface="Dosis ExtraBold"/>
              <a:sym typeface="Dosis ExtraBold"/>
            </a:endParaRPr>
          </a:p>
        </p:txBody>
      </p:sp>
      <p:sp>
        <p:nvSpPr>
          <p:cNvPr id="2240" name="Google Shape;2240;p37"/>
          <p:cNvSpPr txBox="1"/>
          <p:nvPr/>
        </p:nvSpPr>
        <p:spPr>
          <a:xfrm>
            <a:off x="514350" y="3321473"/>
            <a:ext cx="26991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Use these design resources in your </a:t>
            </a:r>
            <a:r>
              <a:rPr lang="en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p</a:t>
            </a:r>
            <a:r>
              <a:rPr lang="en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resentation. Happy designing! </a:t>
            </a:r>
            <a:endParaRPr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Don't forget to delete this page </a:t>
            </a:r>
            <a:endParaRPr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before presenting. </a:t>
            </a:r>
            <a:endParaRPr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241" name="Google Shape;2241;p37"/>
          <p:cNvSpPr/>
          <p:nvPr/>
        </p:nvSpPr>
        <p:spPr>
          <a:xfrm>
            <a:off x="7100072" y="3802284"/>
            <a:ext cx="1295899" cy="493435"/>
          </a:xfrm>
          <a:custGeom>
            <a:rect b="b" l="l" r="r" t="t"/>
            <a:pathLst>
              <a:path extrusionOk="0" h="986870" w="2591798">
                <a:moveTo>
                  <a:pt x="2590994" y="427447"/>
                </a:moveTo>
                <a:cubicBezTo>
                  <a:pt x="2590476" y="376854"/>
                  <a:pt x="2590735" y="323670"/>
                  <a:pt x="2587521" y="272610"/>
                </a:cubicBezTo>
                <a:cubicBezTo>
                  <a:pt x="2584826" y="247832"/>
                  <a:pt x="2577516" y="223832"/>
                  <a:pt x="2570933" y="199831"/>
                </a:cubicBezTo>
                <a:cubicBezTo>
                  <a:pt x="2565231" y="177490"/>
                  <a:pt x="2556108" y="156185"/>
                  <a:pt x="2543252" y="137005"/>
                </a:cubicBezTo>
                <a:cubicBezTo>
                  <a:pt x="2532470" y="121246"/>
                  <a:pt x="2523710" y="103933"/>
                  <a:pt x="2511062" y="89626"/>
                </a:cubicBezTo>
                <a:cubicBezTo>
                  <a:pt x="2497429" y="76252"/>
                  <a:pt x="2480685" y="65833"/>
                  <a:pt x="2461765" y="62204"/>
                </a:cubicBezTo>
                <a:cubicBezTo>
                  <a:pt x="2406610" y="50023"/>
                  <a:pt x="2349953" y="48312"/>
                  <a:pt x="2293813" y="44891"/>
                </a:cubicBezTo>
                <a:cubicBezTo>
                  <a:pt x="2214451" y="39189"/>
                  <a:pt x="2134829" y="37219"/>
                  <a:pt x="2055623" y="29392"/>
                </a:cubicBezTo>
                <a:cubicBezTo>
                  <a:pt x="2017471" y="26696"/>
                  <a:pt x="1979111" y="27785"/>
                  <a:pt x="1940959" y="25659"/>
                </a:cubicBezTo>
                <a:cubicBezTo>
                  <a:pt x="1890522" y="23430"/>
                  <a:pt x="1840396" y="16795"/>
                  <a:pt x="1789855" y="16069"/>
                </a:cubicBezTo>
                <a:cubicBezTo>
                  <a:pt x="1715521" y="12596"/>
                  <a:pt x="1641757" y="16743"/>
                  <a:pt x="1567060" y="11560"/>
                </a:cubicBezTo>
                <a:cubicBezTo>
                  <a:pt x="1518748" y="10782"/>
                  <a:pt x="1470539" y="8346"/>
                  <a:pt x="1422279" y="5547"/>
                </a:cubicBezTo>
                <a:cubicBezTo>
                  <a:pt x="1355358" y="4769"/>
                  <a:pt x="1288436" y="4302"/>
                  <a:pt x="1221567" y="1555"/>
                </a:cubicBezTo>
                <a:cubicBezTo>
                  <a:pt x="1169367" y="2333"/>
                  <a:pt x="1117271" y="1607"/>
                  <a:pt x="1065071" y="1503"/>
                </a:cubicBezTo>
                <a:cubicBezTo>
                  <a:pt x="1012716" y="3577"/>
                  <a:pt x="960464" y="2073"/>
                  <a:pt x="908161" y="0"/>
                </a:cubicBezTo>
                <a:cubicBezTo>
                  <a:pt x="831028" y="1555"/>
                  <a:pt x="753946" y="-1555"/>
                  <a:pt x="676865" y="1400"/>
                </a:cubicBezTo>
                <a:cubicBezTo>
                  <a:pt x="606004" y="-1192"/>
                  <a:pt x="535246" y="881"/>
                  <a:pt x="464437" y="4199"/>
                </a:cubicBezTo>
                <a:cubicBezTo>
                  <a:pt x="425819" y="7102"/>
                  <a:pt x="387096" y="9227"/>
                  <a:pt x="348374" y="11197"/>
                </a:cubicBezTo>
                <a:cubicBezTo>
                  <a:pt x="318931" y="11871"/>
                  <a:pt x="289902" y="19439"/>
                  <a:pt x="260459" y="17884"/>
                </a:cubicBezTo>
                <a:cubicBezTo>
                  <a:pt x="255845" y="17625"/>
                  <a:pt x="250040" y="17003"/>
                  <a:pt x="247344" y="21616"/>
                </a:cubicBezTo>
                <a:cubicBezTo>
                  <a:pt x="211369" y="14566"/>
                  <a:pt x="175032" y="21771"/>
                  <a:pt x="140767" y="33124"/>
                </a:cubicBezTo>
                <a:cubicBezTo>
                  <a:pt x="109147" y="41470"/>
                  <a:pt x="79652" y="57746"/>
                  <a:pt x="60317" y="84701"/>
                </a:cubicBezTo>
                <a:cubicBezTo>
                  <a:pt x="40152" y="112071"/>
                  <a:pt x="30977" y="145558"/>
                  <a:pt x="28800" y="179096"/>
                </a:cubicBezTo>
                <a:cubicBezTo>
                  <a:pt x="24238" y="212635"/>
                  <a:pt x="21905" y="246899"/>
                  <a:pt x="16307" y="280438"/>
                </a:cubicBezTo>
                <a:cubicBezTo>
                  <a:pt x="5473" y="348603"/>
                  <a:pt x="4488" y="417650"/>
                  <a:pt x="1119" y="486437"/>
                </a:cubicBezTo>
                <a:cubicBezTo>
                  <a:pt x="-384" y="570310"/>
                  <a:pt x="-2354" y="654907"/>
                  <a:pt x="9931" y="738106"/>
                </a:cubicBezTo>
                <a:cubicBezTo>
                  <a:pt x="15737" y="777087"/>
                  <a:pt x="23409" y="815861"/>
                  <a:pt x="33569" y="853961"/>
                </a:cubicBezTo>
                <a:cubicBezTo>
                  <a:pt x="44921" y="904813"/>
                  <a:pt x="92974" y="926170"/>
                  <a:pt x="138694" y="938766"/>
                </a:cubicBezTo>
                <a:cubicBezTo>
                  <a:pt x="174150" y="947319"/>
                  <a:pt x="211110" y="947527"/>
                  <a:pt x="247396" y="948201"/>
                </a:cubicBezTo>
                <a:cubicBezTo>
                  <a:pt x="304002" y="951674"/>
                  <a:pt x="359778" y="954680"/>
                  <a:pt x="416799" y="952451"/>
                </a:cubicBezTo>
                <a:cubicBezTo>
                  <a:pt x="533743" y="961834"/>
                  <a:pt x="650946" y="954680"/>
                  <a:pt x="768149" y="955872"/>
                </a:cubicBezTo>
                <a:cubicBezTo>
                  <a:pt x="844920" y="960019"/>
                  <a:pt x="922001" y="957790"/>
                  <a:pt x="998772" y="961626"/>
                </a:cubicBezTo>
                <a:cubicBezTo>
                  <a:pt x="1078134" y="966551"/>
                  <a:pt x="1157807" y="962819"/>
                  <a:pt x="1237273" y="965877"/>
                </a:cubicBezTo>
                <a:cubicBezTo>
                  <a:pt x="1367954" y="968935"/>
                  <a:pt x="1498065" y="984072"/>
                  <a:pt x="1628694" y="986871"/>
                </a:cubicBezTo>
                <a:cubicBezTo>
                  <a:pt x="1708367" y="986508"/>
                  <a:pt x="1787937" y="981428"/>
                  <a:pt x="1867610" y="980028"/>
                </a:cubicBezTo>
                <a:cubicBezTo>
                  <a:pt x="1959776" y="979510"/>
                  <a:pt x="2051787" y="973549"/>
                  <a:pt x="2143901" y="971579"/>
                </a:cubicBezTo>
                <a:cubicBezTo>
                  <a:pt x="2204913" y="969246"/>
                  <a:pt x="2266754" y="974171"/>
                  <a:pt x="2328285" y="973341"/>
                </a:cubicBezTo>
                <a:cubicBezTo>
                  <a:pt x="2367422" y="975311"/>
                  <a:pt x="2406662" y="970905"/>
                  <a:pt x="2444503" y="960590"/>
                </a:cubicBezTo>
                <a:cubicBezTo>
                  <a:pt x="2500902" y="946749"/>
                  <a:pt x="2562847" y="912485"/>
                  <a:pt x="2573162" y="850281"/>
                </a:cubicBezTo>
                <a:cubicBezTo>
                  <a:pt x="2581301" y="774702"/>
                  <a:pt x="2582441" y="698347"/>
                  <a:pt x="2590424" y="622717"/>
                </a:cubicBezTo>
                <a:cubicBezTo>
                  <a:pt x="2593171" y="557713"/>
                  <a:pt x="2590942" y="492502"/>
                  <a:pt x="2590994" y="42744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2" name="Google Shape;2242;p37"/>
          <p:cNvSpPr/>
          <p:nvPr/>
        </p:nvSpPr>
        <p:spPr>
          <a:xfrm>
            <a:off x="7226429" y="3888207"/>
            <a:ext cx="154255" cy="301871"/>
          </a:xfrm>
          <a:custGeom>
            <a:rect b="b" l="l" r="r" t="t"/>
            <a:pathLst>
              <a:path extrusionOk="0" h="603741" w="308510">
                <a:moveTo>
                  <a:pt x="30604" y="600057"/>
                </a:moveTo>
                <a:cubicBezTo>
                  <a:pt x="14016" y="594769"/>
                  <a:pt x="6033" y="578648"/>
                  <a:pt x="4167" y="562319"/>
                </a:cubicBezTo>
                <a:cubicBezTo>
                  <a:pt x="435" y="538060"/>
                  <a:pt x="-498" y="513437"/>
                  <a:pt x="227" y="488918"/>
                </a:cubicBezTo>
                <a:cubicBezTo>
                  <a:pt x="1471" y="451855"/>
                  <a:pt x="1316" y="414792"/>
                  <a:pt x="2042" y="377728"/>
                </a:cubicBezTo>
                <a:cubicBezTo>
                  <a:pt x="1627" y="326876"/>
                  <a:pt x="5256" y="276076"/>
                  <a:pt x="5929" y="225276"/>
                </a:cubicBezTo>
                <a:cubicBezTo>
                  <a:pt x="9765" y="156540"/>
                  <a:pt x="16452" y="87856"/>
                  <a:pt x="25316" y="19587"/>
                </a:cubicBezTo>
                <a:cubicBezTo>
                  <a:pt x="22932" y="14766"/>
                  <a:pt x="26509" y="9012"/>
                  <a:pt x="29774" y="5436"/>
                </a:cubicBezTo>
                <a:cubicBezTo>
                  <a:pt x="36410" y="-681"/>
                  <a:pt x="47036" y="1444"/>
                  <a:pt x="55434" y="96"/>
                </a:cubicBezTo>
                <a:cubicBezTo>
                  <a:pt x="87624" y="-837"/>
                  <a:pt x="120489" y="5280"/>
                  <a:pt x="152472" y="6369"/>
                </a:cubicBezTo>
                <a:cubicBezTo>
                  <a:pt x="176473" y="7665"/>
                  <a:pt x="200525" y="6732"/>
                  <a:pt x="224577" y="6628"/>
                </a:cubicBezTo>
                <a:cubicBezTo>
                  <a:pt x="242461" y="6628"/>
                  <a:pt x="260397" y="6213"/>
                  <a:pt x="278229" y="7872"/>
                </a:cubicBezTo>
                <a:cubicBezTo>
                  <a:pt x="286885" y="8909"/>
                  <a:pt x="296320" y="10360"/>
                  <a:pt x="303162" y="16270"/>
                </a:cubicBezTo>
                <a:cubicBezTo>
                  <a:pt x="309072" y="21039"/>
                  <a:pt x="309123" y="29125"/>
                  <a:pt x="307828" y="35968"/>
                </a:cubicBezTo>
                <a:cubicBezTo>
                  <a:pt x="306013" y="49601"/>
                  <a:pt x="300467" y="63078"/>
                  <a:pt x="289166" y="71528"/>
                </a:cubicBezTo>
                <a:cubicBezTo>
                  <a:pt x="270816" y="85005"/>
                  <a:pt x="245727" y="79614"/>
                  <a:pt x="224318" y="81325"/>
                </a:cubicBezTo>
                <a:cubicBezTo>
                  <a:pt x="199903" y="82154"/>
                  <a:pt x="175125" y="81480"/>
                  <a:pt x="150865" y="79511"/>
                </a:cubicBezTo>
                <a:cubicBezTo>
                  <a:pt x="133085" y="78733"/>
                  <a:pt x="114528" y="76867"/>
                  <a:pt x="97577" y="81791"/>
                </a:cubicBezTo>
                <a:cubicBezTo>
                  <a:pt x="98925" y="132125"/>
                  <a:pt x="94311" y="184117"/>
                  <a:pt x="101983" y="233674"/>
                </a:cubicBezTo>
                <a:cubicBezTo>
                  <a:pt x="131686" y="233674"/>
                  <a:pt x="161388" y="233985"/>
                  <a:pt x="190935" y="236887"/>
                </a:cubicBezTo>
                <a:cubicBezTo>
                  <a:pt x="214158" y="238546"/>
                  <a:pt x="235878" y="238287"/>
                  <a:pt x="258375" y="243108"/>
                </a:cubicBezTo>
                <a:cubicBezTo>
                  <a:pt x="274600" y="246011"/>
                  <a:pt x="281339" y="261821"/>
                  <a:pt x="278436" y="276905"/>
                </a:cubicBezTo>
                <a:cubicBezTo>
                  <a:pt x="277088" y="290124"/>
                  <a:pt x="273460" y="305779"/>
                  <a:pt x="260449" y="312103"/>
                </a:cubicBezTo>
                <a:cubicBezTo>
                  <a:pt x="252207" y="315731"/>
                  <a:pt x="242876" y="314850"/>
                  <a:pt x="234115" y="315213"/>
                </a:cubicBezTo>
                <a:cubicBezTo>
                  <a:pt x="222297" y="315524"/>
                  <a:pt x="210478" y="316405"/>
                  <a:pt x="198659" y="316353"/>
                </a:cubicBezTo>
                <a:cubicBezTo>
                  <a:pt x="161129" y="316613"/>
                  <a:pt x="122666" y="310910"/>
                  <a:pt x="85603" y="318323"/>
                </a:cubicBezTo>
                <a:cubicBezTo>
                  <a:pt x="85655" y="366842"/>
                  <a:pt x="84981" y="415414"/>
                  <a:pt x="87365" y="463933"/>
                </a:cubicBezTo>
                <a:cubicBezTo>
                  <a:pt x="87832" y="507735"/>
                  <a:pt x="107841" y="626027"/>
                  <a:pt x="30604" y="600057"/>
                </a:cubicBezTo>
                <a:close/>
                <a:moveTo>
                  <a:pt x="50872" y="586475"/>
                </a:moveTo>
                <a:cubicBezTo>
                  <a:pt x="84566" y="587046"/>
                  <a:pt x="69170" y="479484"/>
                  <a:pt x="69844" y="455639"/>
                </a:cubicBezTo>
                <a:cubicBezTo>
                  <a:pt x="68134" y="418576"/>
                  <a:pt x="68341" y="381461"/>
                  <a:pt x="68445" y="344397"/>
                </a:cubicBezTo>
                <a:cubicBezTo>
                  <a:pt x="68445" y="335533"/>
                  <a:pt x="68445" y="326721"/>
                  <a:pt x="68445" y="317857"/>
                </a:cubicBezTo>
                <a:cubicBezTo>
                  <a:pt x="67875" y="309822"/>
                  <a:pt x="74043" y="303757"/>
                  <a:pt x="81300" y="301580"/>
                </a:cubicBezTo>
                <a:cubicBezTo>
                  <a:pt x="118727" y="293804"/>
                  <a:pt x="157708" y="299040"/>
                  <a:pt x="195652" y="299144"/>
                </a:cubicBezTo>
                <a:cubicBezTo>
                  <a:pt x="212862" y="299092"/>
                  <a:pt x="230020" y="298055"/>
                  <a:pt x="247178" y="297588"/>
                </a:cubicBezTo>
                <a:cubicBezTo>
                  <a:pt x="261745" y="297848"/>
                  <a:pt x="261382" y="276698"/>
                  <a:pt x="261485" y="266175"/>
                </a:cubicBezTo>
                <a:cubicBezTo>
                  <a:pt x="259516" y="257000"/>
                  <a:pt x="243394" y="258814"/>
                  <a:pt x="236033" y="257207"/>
                </a:cubicBezTo>
                <a:cubicBezTo>
                  <a:pt x="227014" y="256326"/>
                  <a:pt x="218824" y="255704"/>
                  <a:pt x="210841" y="255290"/>
                </a:cubicBezTo>
                <a:cubicBezTo>
                  <a:pt x="186426" y="254149"/>
                  <a:pt x="162270" y="251402"/>
                  <a:pt x="137854" y="251246"/>
                </a:cubicBezTo>
                <a:cubicBezTo>
                  <a:pt x="126036" y="251091"/>
                  <a:pt x="114217" y="250987"/>
                  <a:pt x="102346" y="250987"/>
                </a:cubicBezTo>
                <a:cubicBezTo>
                  <a:pt x="95296" y="251868"/>
                  <a:pt x="88765" y="247980"/>
                  <a:pt x="86380" y="241242"/>
                </a:cubicBezTo>
                <a:cubicBezTo>
                  <a:pt x="79538" y="218900"/>
                  <a:pt x="81715" y="194692"/>
                  <a:pt x="80523" y="171573"/>
                </a:cubicBezTo>
                <a:cubicBezTo>
                  <a:pt x="80160" y="147261"/>
                  <a:pt x="80419" y="122950"/>
                  <a:pt x="80315" y="98638"/>
                </a:cubicBezTo>
                <a:cubicBezTo>
                  <a:pt x="80315" y="76763"/>
                  <a:pt x="76428" y="66551"/>
                  <a:pt x="103072" y="62767"/>
                </a:cubicBezTo>
                <a:cubicBezTo>
                  <a:pt x="123599" y="59968"/>
                  <a:pt x="144645" y="61834"/>
                  <a:pt x="165121" y="63286"/>
                </a:cubicBezTo>
                <a:cubicBezTo>
                  <a:pt x="189847" y="64944"/>
                  <a:pt x="214521" y="64374"/>
                  <a:pt x="239299" y="63856"/>
                </a:cubicBezTo>
                <a:cubicBezTo>
                  <a:pt x="268432" y="63752"/>
                  <a:pt x="288700" y="64167"/>
                  <a:pt x="291136" y="28866"/>
                </a:cubicBezTo>
                <a:cubicBezTo>
                  <a:pt x="273926" y="21868"/>
                  <a:pt x="254228" y="24771"/>
                  <a:pt x="236033" y="23993"/>
                </a:cubicBezTo>
                <a:cubicBezTo>
                  <a:pt x="209908" y="23993"/>
                  <a:pt x="183782" y="24875"/>
                  <a:pt x="157656" y="24045"/>
                </a:cubicBezTo>
                <a:cubicBezTo>
                  <a:pt x="117016" y="23112"/>
                  <a:pt x="77153" y="13522"/>
                  <a:pt x="36876" y="19328"/>
                </a:cubicBezTo>
                <a:cubicBezTo>
                  <a:pt x="36565" y="19691"/>
                  <a:pt x="36254" y="20054"/>
                  <a:pt x="35995" y="20468"/>
                </a:cubicBezTo>
                <a:cubicBezTo>
                  <a:pt x="35476" y="21090"/>
                  <a:pt x="34906" y="21661"/>
                  <a:pt x="34232" y="22023"/>
                </a:cubicBezTo>
                <a:cubicBezTo>
                  <a:pt x="33403" y="76971"/>
                  <a:pt x="27494" y="131970"/>
                  <a:pt x="24072" y="186968"/>
                </a:cubicBezTo>
                <a:cubicBezTo>
                  <a:pt x="20392" y="262287"/>
                  <a:pt x="19511" y="337762"/>
                  <a:pt x="18681" y="413185"/>
                </a:cubicBezTo>
                <a:cubicBezTo>
                  <a:pt x="18837" y="452011"/>
                  <a:pt x="16141" y="492754"/>
                  <a:pt x="18111" y="531165"/>
                </a:cubicBezTo>
                <a:cubicBezTo>
                  <a:pt x="21066" y="555477"/>
                  <a:pt x="17282" y="587046"/>
                  <a:pt x="50872" y="58647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3" name="Google Shape;2243;p37"/>
          <p:cNvSpPr/>
          <p:nvPr/>
        </p:nvSpPr>
        <p:spPr>
          <a:xfrm>
            <a:off x="7384634" y="3889750"/>
            <a:ext cx="200874" cy="261170"/>
          </a:xfrm>
          <a:custGeom>
            <a:rect b="b" l="l" r="r" t="t"/>
            <a:pathLst>
              <a:path extrusionOk="0" h="522340" w="401749">
                <a:moveTo>
                  <a:pt x="197780" y="522326"/>
                </a:moveTo>
                <a:cubicBezTo>
                  <a:pt x="115101" y="521393"/>
                  <a:pt x="46520" y="461729"/>
                  <a:pt x="21587" y="384803"/>
                </a:cubicBezTo>
                <a:cubicBezTo>
                  <a:pt x="230" y="321614"/>
                  <a:pt x="-7027" y="252049"/>
                  <a:pt x="7798" y="186631"/>
                </a:cubicBezTo>
                <a:cubicBezTo>
                  <a:pt x="22364" y="80935"/>
                  <a:pt x="113494" y="-1485"/>
                  <a:pt x="221574" y="4009"/>
                </a:cubicBezTo>
                <a:cubicBezTo>
                  <a:pt x="227120" y="-4544"/>
                  <a:pt x="248218" y="3128"/>
                  <a:pt x="256978" y="3906"/>
                </a:cubicBezTo>
                <a:cubicBezTo>
                  <a:pt x="272063" y="6757"/>
                  <a:pt x="286007" y="12822"/>
                  <a:pt x="299225" y="20390"/>
                </a:cubicBezTo>
                <a:cubicBezTo>
                  <a:pt x="327995" y="35526"/>
                  <a:pt x="346967" y="62274"/>
                  <a:pt x="361170" y="90681"/>
                </a:cubicBezTo>
                <a:cubicBezTo>
                  <a:pt x="375374" y="113852"/>
                  <a:pt x="382683" y="140340"/>
                  <a:pt x="390303" y="166207"/>
                </a:cubicBezTo>
                <a:cubicBezTo>
                  <a:pt x="397249" y="193162"/>
                  <a:pt x="398441" y="220739"/>
                  <a:pt x="401499" y="247902"/>
                </a:cubicBezTo>
                <a:cubicBezTo>
                  <a:pt x="404351" y="306426"/>
                  <a:pt x="382527" y="385840"/>
                  <a:pt x="352358" y="435966"/>
                </a:cubicBezTo>
                <a:cubicBezTo>
                  <a:pt x="318612" y="486300"/>
                  <a:pt x="259311" y="523156"/>
                  <a:pt x="197780" y="522326"/>
                </a:cubicBezTo>
                <a:close/>
                <a:moveTo>
                  <a:pt x="206022" y="505168"/>
                </a:moveTo>
                <a:cubicBezTo>
                  <a:pt x="252935" y="502473"/>
                  <a:pt x="296063" y="476762"/>
                  <a:pt x="326543" y="442031"/>
                </a:cubicBezTo>
                <a:cubicBezTo>
                  <a:pt x="344997" y="419949"/>
                  <a:pt x="356401" y="392009"/>
                  <a:pt x="365006" y="365002"/>
                </a:cubicBezTo>
                <a:cubicBezTo>
                  <a:pt x="374285" y="335973"/>
                  <a:pt x="382268" y="304197"/>
                  <a:pt x="384186" y="274131"/>
                </a:cubicBezTo>
                <a:cubicBezTo>
                  <a:pt x="385171" y="259928"/>
                  <a:pt x="384290" y="245673"/>
                  <a:pt x="382372" y="231573"/>
                </a:cubicBezTo>
                <a:cubicBezTo>
                  <a:pt x="380454" y="208713"/>
                  <a:pt x="378277" y="187356"/>
                  <a:pt x="372315" y="165533"/>
                </a:cubicBezTo>
                <a:cubicBezTo>
                  <a:pt x="364540" y="139822"/>
                  <a:pt x="356401" y="114007"/>
                  <a:pt x="341732" y="91251"/>
                </a:cubicBezTo>
                <a:cubicBezTo>
                  <a:pt x="329135" y="64814"/>
                  <a:pt x="308038" y="42265"/>
                  <a:pt x="281186" y="30394"/>
                </a:cubicBezTo>
                <a:cubicBezTo>
                  <a:pt x="264806" y="21738"/>
                  <a:pt x="245989" y="18576"/>
                  <a:pt x="227690" y="17124"/>
                </a:cubicBezTo>
                <a:cubicBezTo>
                  <a:pt x="225461" y="16969"/>
                  <a:pt x="223543" y="15776"/>
                  <a:pt x="222144" y="14118"/>
                </a:cubicBezTo>
                <a:cubicBezTo>
                  <a:pt x="134280" y="15673"/>
                  <a:pt x="49475" y="77825"/>
                  <a:pt x="29933" y="164807"/>
                </a:cubicBezTo>
                <a:cubicBezTo>
                  <a:pt x="24801" y="188601"/>
                  <a:pt x="19047" y="212446"/>
                  <a:pt x="17440" y="236809"/>
                </a:cubicBezTo>
                <a:cubicBezTo>
                  <a:pt x="16248" y="278278"/>
                  <a:pt x="20239" y="320163"/>
                  <a:pt x="31799" y="360025"/>
                </a:cubicBezTo>
                <a:cubicBezTo>
                  <a:pt x="53259" y="442964"/>
                  <a:pt x="117122" y="506827"/>
                  <a:pt x="206022" y="5051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4" name="Google Shape;2244;p37"/>
          <p:cNvSpPr/>
          <p:nvPr/>
        </p:nvSpPr>
        <p:spPr>
          <a:xfrm>
            <a:off x="7427845" y="3926121"/>
            <a:ext cx="115448" cy="169561"/>
          </a:xfrm>
          <a:custGeom>
            <a:rect b="b" l="l" r="r" t="t"/>
            <a:pathLst>
              <a:path extrusionOk="0" h="339122" w="230895">
                <a:moveTo>
                  <a:pt x="107887" y="336994"/>
                </a:moveTo>
                <a:cubicBezTo>
                  <a:pt x="57139" y="324657"/>
                  <a:pt x="18676" y="278781"/>
                  <a:pt x="11418" y="227566"/>
                </a:cubicBezTo>
                <a:cubicBezTo>
                  <a:pt x="5509" y="204810"/>
                  <a:pt x="-711" y="181950"/>
                  <a:pt x="66" y="158260"/>
                </a:cubicBezTo>
                <a:cubicBezTo>
                  <a:pt x="2865" y="127780"/>
                  <a:pt x="7116" y="96004"/>
                  <a:pt x="21682" y="68582"/>
                </a:cubicBezTo>
                <a:cubicBezTo>
                  <a:pt x="39980" y="34370"/>
                  <a:pt x="62685" y="23277"/>
                  <a:pt x="95653" y="6741"/>
                </a:cubicBezTo>
                <a:cubicBezTo>
                  <a:pt x="119654" y="-3626"/>
                  <a:pt x="160812" y="-1397"/>
                  <a:pt x="184605" y="9074"/>
                </a:cubicBezTo>
                <a:cubicBezTo>
                  <a:pt x="234887" y="40435"/>
                  <a:pt x="229704" y="107408"/>
                  <a:pt x="230896" y="159401"/>
                </a:cubicBezTo>
                <a:cubicBezTo>
                  <a:pt x="227371" y="209993"/>
                  <a:pt x="216952" y="298997"/>
                  <a:pt x="168277" y="325538"/>
                </a:cubicBezTo>
                <a:cubicBezTo>
                  <a:pt x="150238" y="336735"/>
                  <a:pt x="128777" y="342540"/>
                  <a:pt x="107887" y="336994"/>
                </a:cubicBezTo>
                <a:close/>
                <a:moveTo>
                  <a:pt x="129866" y="321702"/>
                </a:moveTo>
                <a:cubicBezTo>
                  <a:pt x="145572" y="319888"/>
                  <a:pt x="160138" y="311386"/>
                  <a:pt x="172320" y="301641"/>
                </a:cubicBezTo>
                <a:cubicBezTo>
                  <a:pt x="185383" y="287697"/>
                  <a:pt x="191396" y="269710"/>
                  <a:pt x="197979" y="252448"/>
                </a:cubicBezTo>
                <a:cubicBezTo>
                  <a:pt x="210317" y="212015"/>
                  <a:pt x="215241" y="169094"/>
                  <a:pt x="213168" y="126847"/>
                </a:cubicBezTo>
                <a:cubicBezTo>
                  <a:pt x="211612" y="90354"/>
                  <a:pt x="210472" y="46085"/>
                  <a:pt x="176363" y="24210"/>
                </a:cubicBezTo>
                <a:cubicBezTo>
                  <a:pt x="160916" y="17886"/>
                  <a:pt x="144691" y="16901"/>
                  <a:pt x="128829" y="17886"/>
                </a:cubicBezTo>
                <a:cubicBezTo>
                  <a:pt x="114988" y="17419"/>
                  <a:pt x="102081" y="21307"/>
                  <a:pt x="90262" y="28409"/>
                </a:cubicBezTo>
                <a:cubicBezTo>
                  <a:pt x="53562" y="40850"/>
                  <a:pt x="29872" y="78069"/>
                  <a:pt x="23496" y="115080"/>
                </a:cubicBezTo>
                <a:cubicBezTo>
                  <a:pt x="16084" y="147012"/>
                  <a:pt x="14736" y="180135"/>
                  <a:pt x="25259" y="211445"/>
                </a:cubicBezTo>
                <a:cubicBezTo>
                  <a:pt x="30080" y="232439"/>
                  <a:pt x="33967" y="254158"/>
                  <a:pt x="45942" y="272561"/>
                </a:cubicBezTo>
                <a:cubicBezTo>
                  <a:pt x="65536" y="299153"/>
                  <a:pt x="95135" y="323050"/>
                  <a:pt x="129866" y="32170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5" name="Google Shape;2245;p37"/>
          <p:cNvSpPr/>
          <p:nvPr/>
        </p:nvSpPr>
        <p:spPr>
          <a:xfrm>
            <a:off x="7485291" y="3889793"/>
            <a:ext cx="20118" cy="9543"/>
          </a:xfrm>
          <a:custGeom>
            <a:rect b="b" l="l" r="r" t="t"/>
            <a:pathLst>
              <a:path extrusionOk="0" h="19085" w="40235">
                <a:moveTo>
                  <a:pt x="25961" y="18646"/>
                </a:moveTo>
                <a:cubicBezTo>
                  <a:pt x="21295" y="17091"/>
                  <a:pt x="14194" y="16469"/>
                  <a:pt x="12224" y="11234"/>
                </a:cubicBezTo>
                <a:cubicBezTo>
                  <a:pt x="8388" y="10923"/>
                  <a:pt x="3204" y="13774"/>
                  <a:pt x="612" y="9730"/>
                </a:cubicBezTo>
                <a:cubicBezTo>
                  <a:pt x="-476" y="7864"/>
                  <a:pt x="-113" y="5169"/>
                  <a:pt x="1701" y="3873"/>
                </a:cubicBezTo>
                <a:cubicBezTo>
                  <a:pt x="5641" y="1333"/>
                  <a:pt x="10772" y="2473"/>
                  <a:pt x="15230" y="2318"/>
                </a:cubicBezTo>
                <a:cubicBezTo>
                  <a:pt x="15386" y="918"/>
                  <a:pt x="16734" y="-222"/>
                  <a:pt x="18133" y="37"/>
                </a:cubicBezTo>
                <a:cubicBezTo>
                  <a:pt x="25131" y="1592"/>
                  <a:pt x="33477" y="1385"/>
                  <a:pt x="39075" y="6361"/>
                </a:cubicBezTo>
                <a:cubicBezTo>
                  <a:pt x="40993" y="8227"/>
                  <a:pt x="40268" y="11182"/>
                  <a:pt x="38816" y="13152"/>
                </a:cubicBezTo>
                <a:cubicBezTo>
                  <a:pt x="36224" y="17454"/>
                  <a:pt x="30989" y="20202"/>
                  <a:pt x="25961" y="18646"/>
                </a:cubicBezTo>
                <a:close/>
                <a:moveTo>
                  <a:pt x="32440" y="13152"/>
                </a:moveTo>
                <a:cubicBezTo>
                  <a:pt x="33788" y="12996"/>
                  <a:pt x="35188" y="12270"/>
                  <a:pt x="36017" y="11130"/>
                </a:cubicBezTo>
                <a:cubicBezTo>
                  <a:pt x="34566" y="12478"/>
                  <a:pt x="32181" y="12426"/>
                  <a:pt x="30419" y="12893"/>
                </a:cubicBezTo>
                <a:cubicBezTo>
                  <a:pt x="31092" y="13152"/>
                  <a:pt x="31766" y="13204"/>
                  <a:pt x="32440" y="1315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6" name="Google Shape;2246;p37"/>
          <p:cNvSpPr/>
          <p:nvPr/>
        </p:nvSpPr>
        <p:spPr>
          <a:xfrm>
            <a:off x="7599880" y="3880531"/>
            <a:ext cx="153926" cy="315091"/>
          </a:xfrm>
          <a:custGeom>
            <a:rect b="b" l="l" r="r" t="t"/>
            <a:pathLst>
              <a:path extrusionOk="0" h="630182" w="307851">
                <a:moveTo>
                  <a:pt x="227133" y="630183"/>
                </a:moveTo>
                <a:cubicBezTo>
                  <a:pt x="175296" y="628576"/>
                  <a:pt x="122837" y="627591"/>
                  <a:pt x="73126" y="610951"/>
                </a:cubicBezTo>
                <a:cubicBezTo>
                  <a:pt x="54257" y="604886"/>
                  <a:pt x="33833" y="599444"/>
                  <a:pt x="18904" y="585655"/>
                </a:cubicBezTo>
                <a:cubicBezTo>
                  <a:pt x="-8155" y="559425"/>
                  <a:pt x="1383" y="523243"/>
                  <a:pt x="2679" y="489808"/>
                </a:cubicBezTo>
                <a:cubicBezTo>
                  <a:pt x="12113" y="404796"/>
                  <a:pt x="13409" y="319213"/>
                  <a:pt x="19008" y="233890"/>
                </a:cubicBezTo>
                <a:cubicBezTo>
                  <a:pt x="20407" y="194286"/>
                  <a:pt x="24917" y="154942"/>
                  <a:pt x="29531" y="115650"/>
                </a:cubicBezTo>
                <a:cubicBezTo>
                  <a:pt x="32071" y="89731"/>
                  <a:pt x="32900" y="63243"/>
                  <a:pt x="40520" y="38205"/>
                </a:cubicBezTo>
                <a:cubicBezTo>
                  <a:pt x="46637" y="21721"/>
                  <a:pt x="56538" y="1298"/>
                  <a:pt x="76391" y="2"/>
                </a:cubicBezTo>
                <a:cubicBezTo>
                  <a:pt x="97126" y="-154"/>
                  <a:pt x="121230" y="10628"/>
                  <a:pt x="129109" y="30845"/>
                </a:cubicBezTo>
                <a:cubicBezTo>
                  <a:pt x="136056" y="51320"/>
                  <a:pt x="130820" y="73299"/>
                  <a:pt x="128435" y="94137"/>
                </a:cubicBezTo>
                <a:cubicBezTo>
                  <a:pt x="124807" y="132186"/>
                  <a:pt x="121541" y="170390"/>
                  <a:pt x="120038" y="208593"/>
                </a:cubicBezTo>
                <a:cubicBezTo>
                  <a:pt x="118949" y="234719"/>
                  <a:pt x="116357" y="260793"/>
                  <a:pt x="110241" y="286245"/>
                </a:cubicBezTo>
                <a:cubicBezTo>
                  <a:pt x="104331" y="317658"/>
                  <a:pt x="102413" y="349227"/>
                  <a:pt x="99044" y="380899"/>
                </a:cubicBezTo>
                <a:cubicBezTo>
                  <a:pt x="97489" y="406973"/>
                  <a:pt x="94638" y="432892"/>
                  <a:pt x="92305" y="458914"/>
                </a:cubicBezTo>
                <a:cubicBezTo>
                  <a:pt x="91009" y="478145"/>
                  <a:pt x="87588" y="498154"/>
                  <a:pt x="92253" y="517075"/>
                </a:cubicBezTo>
                <a:cubicBezTo>
                  <a:pt x="131131" y="523814"/>
                  <a:pt x="170268" y="528945"/>
                  <a:pt x="209301" y="534855"/>
                </a:cubicBezTo>
                <a:cubicBezTo>
                  <a:pt x="234701" y="538328"/>
                  <a:pt x="261190" y="540038"/>
                  <a:pt x="284413" y="552013"/>
                </a:cubicBezTo>
                <a:cubicBezTo>
                  <a:pt x="311679" y="563106"/>
                  <a:pt x="315981" y="598770"/>
                  <a:pt x="292966" y="616394"/>
                </a:cubicBezTo>
                <a:cubicBezTo>
                  <a:pt x="273683" y="629250"/>
                  <a:pt x="249475" y="629613"/>
                  <a:pt x="227133" y="630183"/>
                </a:cubicBezTo>
                <a:close/>
                <a:moveTo>
                  <a:pt x="161922" y="610277"/>
                </a:moveTo>
                <a:cubicBezTo>
                  <a:pt x="199400" y="610226"/>
                  <a:pt x="238485" y="618260"/>
                  <a:pt x="274927" y="606597"/>
                </a:cubicBezTo>
                <a:cubicBezTo>
                  <a:pt x="287419" y="602865"/>
                  <a:pt x="293847" y="589335"/>
                  <a:pt x="288819" y="577309"/>
                </a:cubicBezTo>
                <a:cubicBezTo>
                  <a:pt x="284879" y="570985"/>
                  <a:pt x="277415" y="567875"/>
                  <a:pt x="270935" y="564816"/>
                </a:cubicBezTo>
                <a:cubicBezTo>
                  <a:pt x="254555" y="557870"/>
                  <a:pt x="236671" y="556004"/>
                  <a:pt x="219202" y="553516"/>
                </a:cubicBezTo>
                <a:cubicBezTo>
                  <a:pt x="198156" y="551028"/>
                  <a:pt x="177059" y="547140"/>
                  <a:pt x="156116" y="544341"/>
                </a:cubicBezTo>
                <a:cubicBezTo>
                  <a:pt x="140513" y="542734"/>
                  <a:pt x="124962" y="541075"/>
                  <a:pt x="109722" y="537291"/>
                </a:cubicBezTo>
                <a:cubicBezTo>
                  <a:pt x="97852" y="533559"/>
                  <a:pt x="82715" y="538017"/>
                  <a:pt x="76858" y="525058"/>
                </a:cubicBezTo>
                <a:cubicBezTo>
                  <a:pt x="68823" y="501990"/>
                  <a:pt x="74059" y="476486"/>
                  <a:pt x="75562" y="452641"/>
                </a:cubicBezTo>
                <a:cubicBezTo>
                  <a:pt x="82041" y="385876"/>
                  <a:pt x="85100" y="318280"/>
                  <a:pt x="99199" y="252603"/>
                </a:cubicBezTo>
                <a:cubicBezTo>
                  <a:pt x="105109" y="195479"/>
                  <a:pt x="105005" y="137577"/>
                  <a:pt x="112936" y="80660"/>
                </a:cubicBezTo>
                <a:cubicBezTo>
                  <a:pt x="112936" y="80712"/>
                  <a:pt x="112936" y="80815"/>
                  <a:pt x="112884" y="80867"/>
                </a:cubicBezTo>
                <a:cubicBezTo>
                  <a:pt x="112833" y="81178"/>
                  <a:pt x="112781" y="81437"/>
                  <a:pt x="112781" y="81748"/>
                </a:cubicBezTo>
                <a:cubicBezTo>
                  <a:pt x="114336" y="65938"/>
                  <a:pt x="118483" y="48521"/>
                  <a:pt x="111433" y="33488"/>
                </a:cubicBezTo>
                <a:cubicBezTo>
                  <a:pt x="104383" y="23276"/>
                  <a:pt x="91061" y="18145"/>
                  <a:pt x="79035" y="17160"/>
                </a:cubicBezTo>
                <a:cubicBezTo>
                  <a:pt x="64935" y="18196"/>
                  <a:pt x="57937" y="34784"/>
                  <a:pt x="52443" y="45722"/>
                </a:cubicBezTo>
                <a:cubicBezTo>
                  <a:pt x="42127" y="72677"/>
                  <a:pt x="46792" y="102846"/>
                  <a:pt x="42956" y="131097"/>
                </a:cubicBezTo>
                <a:cubicBezTo>
                  <a:pt x="38084" y="170804"/>
                  <a:pt x="36269" y="210770"/>
                  <a:pt x="34611" y="250737"/>
                </a:cubicBezTo>
                <a:cubicBezTo>
                  <a:pt x="31449" y="303196"/>
                  <a:pt x="29997" y="355706"/>
                  <a:pt x="27043" y="408165"/>
                </a:cubicBezTo>
                <a:cubicBezTo>
                  <a:pt x="25591" y="440926"/>
                  <a:pt x="20667" y="473376"/>
                  <a:pt x="19008" y="506137"/>
                </a:cubicBezTo>
                <a:cubicBezTo>
                  <a:pt x="16934" y="532626"/>
                  <a:pt x="12321" y="563728"/>
                  <a:pt x="39328" y="579486"/>
                </a:cubicBezTo>
                <a:cubicBezTo>
                  <a:pt x="77583" y="597733"/>
                  <a:pt x="120038" y="606908"/>
                  <a:pt x="161922" y="61027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7" name="Google Shape;2247;p37"/>
          <p:cNvSpPr/>
          <p:nvPr/>
        </p:nvSpPr>
        <p:spPr>
          <a:xfrm>
            <a:off x="7762527" y="3900180"/>
            <a:ext cx="142489" cy="287453"/>
          </a:xfrm>
          <a:custGeom>
            <a:rect b="b" l="l" r="r" t="t"/>
            <a:pathLst>
              <a:path extrusionOk="0" h="574906" w="284978">
                <a:moveTo>
                  <a:pt x="225353" y="574610"/>
                </a:moveTo>
                <a:cubicBezTo>
                  <a:pt x="183209" y="570359"/>
                  <a:pt x="141222" y="568908"/>
                  <a:pt x="99078" y="565020"/>
                </a:cubicBezTo>
                <a:cubicBezTo>
                  <a:pt x="85341" y="563257"/>
                  <a:pt x="71242" y="563828"/>
                  <a:pt x="57712" y="560614"/>
                </a:cubicBezTo>
                <a:cubicBezTo>
                  <a:pt x="47915" y="558229"/>
                  <a:pt x="39155" y="552994"/>
                  <a:pt x="30446" y="548069"/>
                </a:cubicBezTo>
                <a:cubicBezTo>
                  <a:pt x="9452" y="537391"/>
                  <a:pt x="4891" y="513442"/>
                  <a:pt x="3646" y="491982"/>
                </a:cubicBezTo>
                <a:cubicBezTo>
                  <a:pt x="1728" y="460361"/>
                  <a:pt x="744" y="427082"/>
                  <a:pt x="588" y="395669"/>
                </a:cubicBezTo>
                <a:cubicBezTo>
                  <a:pt x="70" y="359487"/>
                  <a:pt x="-915" y="323304"/>
                  <a:pt x="1988" y="287226"/>
                </a:cubicBezTo>
                <a:cubicBezTo>
                  <a:pt x="3335" y="262759"/>
                  <a:pt x="2558" y="238240"/>
                  <a:pt x="6290" y="213980"/>
                </a:cubicBezTo>
                <a:cubicBezTo>
                  <a:pt x="14273" y="168105"/>
                  <a:pt x="16502" y="121763"/>
                  <a:pt x="25055" y="76094"/>
                </a:cubicBezTo>
                <a:cubicBezTo>
                  <a:pt x="29513" y="49450"/>
                  <a:pt x="44131" y="10469"/>
                  <a:pt x="71812" y="1294"/>
                </a:cubicBezTo>
                <a:cubicBezTo>
                  <a:pt x="115770" y="-8296"/>
                  <a:pt x="130180" y="37424"/>
                  <a:pt x="124530" y="72673"/>
                </a:cubicBezTo>
                <a:cubicBezTo>
                  <a:pt x="115459" y="118341"/>
                  <a:pt x="113385" y="164632"/>
                  <a:pt x="111623" y="211026"/>
                </a:cubicBezTo>
                <a:cubicBezTo>
                  <a:pt x="110275" y="249852"/>
                  <a:pt x="108564" y="288574"/>
                  <a:pt x="103847" y="327192"/>
                </a:cubicBezTo>
                <a:cubicBezTo>
                  <a:pt x="100685" y="354510"/>
                  <a:pt x="94154" y="381310"/>
                  <a:pt x="94516" y="408783"/>
                </a:cubicBezTo>
                <a:cubicBezTo>
                  <a:pt x="94879" y="426823"/>
                  <a:pt x="91873" y="444966"/>
                  <a:pt x="94257" y="462901"/>
                </a:cubicBezTo>
                <a:cubicBezTo>
                  <a:pt x="119139" y="469433"/>
                  <a:pt x="144798" y="472906"/>
                  <a:pt x="169317" y="480785"/>
                </a:cubicBezTo>
                <a:cubicBezTo>
                  <a:pt x="185905" y="484984"/>
                  <a:pt x="202959" y="487316"/>
                  <a:pt x="219184" y="492811"/>
                </a:cubicBezTo>
                <a:cubicBezTo>
                  <a:pt x="235305" y="499498"/>
                  <a:pt x="251945" y="505770"/>
                  <a:pt x="266822" y="514997"/>
                </a:cubicBezTo>
                <a:cubicBezTo>
                  <a:pt x="290875" y="530289"/>
                  <a:pt x="291652" y="555845"/>
                  <a:pt x="265423" y="569219"/>
                </a:cubicBezTo>
                <a:cubicBezTo>
                  <a:pt x="252930" y="574610"/>
                  <a:pt x="238882" y="575491"/>
                  <a:pt x="225353" y="574610"/>
                </a:cubicBezTo>
                <a:close/>
                <a:moveTo>
                  <a:pt x="233595" y="557659"/>
                </a:moveTo>
                <a:cubicBezTo>
                  <a:pt x="245725" y="557348"/>
                  <a:pt x="265578" y="556208"/>
                  <a:pt x="267963" y="541382"/>
                </a:cubicBezTo>
                <a:cubicBezTo>
                  <a:pt x="258528" y="523395"/>
                  <a:pt x="234113" y="519248"/>
                  <a:pt x="217214" y="510487"/>
                </a:cubicBezTo>
                <a:cubicBezTo>
                  <a:pt x="200108" y="503956"/>
                  <a:pt x="181758" y="501934"/>
                  <a:pt x="164133" y="497217"/>
                </a:cubicBezTo>
                <a:cubicBezTo>
                  <a:pt x="148997" y="492811"/>
                  <a:pt x="133705" y="488820"/>
                  <a:pt x="118206" y="486072"/>
                </a:cubicBezTo>
                <a:cubicBezTo>
                  <a:pt x="108616" y="484206"/>
                  <a:pt x="99078" y="482184"/>
                  <a:pt x="89644" y="479541"/>
                </a:cubicBezTo>
                <a:cubicBezTo>
                  <a:pt x="81868" y="478400"/>
                  <a:pt x="77566" y="471351"/>
                  <a:pt x="76892" y="463990"/>
                </a:cubicBezTo>
                <a:cubicBezTo>
                  <a:pt x="74922" y="441855"/>
                  <a:pt x="77669" y="419514"/>
                  <a:pt x="77566" y="397327"/>
                </a:cubicBezTo>
                <a:cubicBezTo>
                  <a:pt x="79276" y="363322"/>
                  <a:pt x="87622" y="330095"/>
                  <a:pt x="89644" y="296246"/>
                </a:cubicBezTo>
                <a:cubicBezTo>
                  <a:pt x="94516" y="247208"/>
                  <a:pt x="93687" y="197755"/>
                  <a:pt x="97575" y="148666"/>
                </a:cubicBezTo>
                <a:cubicBezTo>
                  <a:pt x="98352" y="127672"/>
                  <a:pt x="101307" y="106782"/>
                  <a:pt x="104832" y="86099"/>
                </a:cubicBezTo>
                <a:cubicBezTo>
                  <a:pt x="107890" y="71170"/>
                  <a:pt x="109497" y="56085"/>
                  <a:pt x="107424" y="40949"/>
                </a:cubicBezTo>
                <a:cubicBezTo>
                  <a:pt x="106594" y="31152"/>
                  <a:pt x="101722" y="22080"/>
                  <a:pt x="93687" y="16637"/>
                </a:cubicBezTo>
                <a:cubicBezTo>
                  <a:pt x="68235" y="9432"/>
                  <a:pt x="57142" y="34106"/>
                  <a:pt x="48485" y="53286"/>
                </a:cubicBezTo>
                <a:cubicBezTo>
                  <a:pt x="37548" y="86773"/>
                  <a:pt x="35474" y="121866"/>
                  <a:pt x="31742" y="156286"/>
                </a:cubicBezTo>
                <a:cubicBezTo>
                  <a:pt x="26973" y="196822"/>
                  <a:pt x="18835" y="236581"/>
                  <a:pt x="19768" y="277325"/>
                </a:cubicBezTo>
                <a:cubicBezTo>
                  <a:pt x="16139" y="325741"/>
                  <a:pt x="17487" y="374986"/>
                  <a:pt x="18264" y="422935"/>
                </a:cubicBezTo>
                <a:cubicBezTo>
                  <a:pt x="19457" y="454089"/>
                  <a:pt x="18524" y="485554"/>
                  <a:pt x="24692" y="516138"/>
                </a:cubicBezTo>
                <a:cubicBezTo>
                  <a:pt x="28010" y="527179"/>
                  <a:pt x="38740" y="533503"/>
                  <a:pt x="48174" y="538220"/>
                </a:cubicBezTo>
                <a:cubicBezTo>
                  <a:pt x="59838" y="545270"/>
                  <a:pt x="73367" y="545685"/>
                  <a:pt x="86585" y="546514"/>
                </a:cubicBezTo>
                <a:cubicBezTo>
                  <a:pt x="98197" y="547758"/>
                  <a:pt x="109912" y="548380"/>
                  <a:pt x="121575" y="549210"/>
                </a:cubicBezTo>
                <a:cubicBezTo>
                  <a:pt x="158742" y="553201"/>
                  <a:pt x="196480" y="554030"/>
                  <a:pt x="233595" y="55765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8" name="Google Shape;2248;p37"/>
          <p:cNvSpPr/>
          <p:nvPr/>
        </p:nvSpPr>
        <p:spPr>
          <a:xfrm>
            <a:off x="7888195" y="3902630"/>
            <a:ext cx="181951" cy="245022"/>
          </a:xfrm>
          <a:custGeom>
            <a:rect b="b" l="l" r="r" t="t"/>
            <a:pathLst>
              <a:path extrusionOk="0" h="490045" w="363902">
                <a:moveTo>
                  <a:pt x="171569" y="490036"/>
                </a:moveTo>
                <a:cubicBezTo>
                  <a:pt x="155292" y="490347"/>
                  <a:pt x="140570" y="483452"/>
                  <a:pt x="125693" y="477906"/>
                </a:cubicBezTo>
                <a:cubicBezTo>
                  <a:pt x="115585" y="474485"/>
                  <a:pt x="104958" y="471996"/>
                  <a:pt x="95835" y="466191"/>
                </a:cubicBezTo>
                <a:cubicBezTo>
                  <a:pt x="77070" y="455253"/>
                  <a:pt x="64422" y="436955"/>
                  <a:pt x="53018" y="419019"/>
                </a:cubicBezTo>
                <a:cubicBezTo>
                  <a:pt x="31350" y="387761"/>
                  <a:pt x="21397" y="350698"/>
                  <a:pt x="11082" y="314516"/>
                </a:cubicBezTo>
                <a:cubicBezTo>
                  <a:pt x="351" y="274031"/>
                  <a:pt x="-3848" y="231525"/>
                  <a:pt x="4187" y="190159"/>
                </a:cubicBezTo>
                <a:cubicBezTo>
                  <a:pt x="12688" y="158850"/>
                  <a:pt x="20827" y="126244"/>
                  <a:pt x="38089" y="98460"/>
                </a:cubicBezTo>
                <a:cubicBezTo>
                  <a:pt x="75307" y="40454"/>
                  <a:pt x="112371" y="3909"/>
                  <a:pt x="184891" y="1991"/>
                </a:cubicBezTo>
                <a:cubicBezTo>
                  <a:pt x="215785" y="-5888"/>
                  <a:pt x="246888" y="11011"/>
                  <a:pt x="271769" y="28221"/>
                </a:cubicBezTo>
                <a:cubicBezTo>
                  <a:pt x="304012" y="46416"/>
                  <a:pt x="326613" y="77932"/>
                  <a:pt x="339468" y="112197"/>
                </a:cubicBezTo>
                <a:cubicBezTo>
                  <a:pt x="353309" y="139877"/>
                  <a:pt x="359840" y="170098"/>
                  <a:pt x="362121" y="200786"/>
                </a:cubicBezTo>
                <a:cubicBezTo>
                  <a:pt x="365750" y="231214"/>
                  <a:pt x="363572" y="262005"/>
                  <a:pt x="357974" y="292122"/>
                </a:cubicBezTo>
                <a:cubicBezTo>
                  <a:pt x="350717" y="333022"/>
                  <a:pt x="336410" y="372677"/>
                  <a:pt x="318215" y="409948"/>
                </a:cubicBezTo>
                <a:cubicBezTo>
                  <a:pt x="304582" y="432860"/>
                  <a:pt x="284884" y="452350"/>
                  <a:pt x="262853" y="467227"/>
                </a:cubicBezTo>
                <a:cubicBezTo>
                  <a:pt x="235069" y="482053"/>
                  <a:pt x="202982" y="489258"/>
                  <a:pt x="171569" y="490036"/>
                </a:cubicBezTo>
                <a:close/>
                <a:moveTo>
                  <a:pt x="168510" y="472618"/>
                </a:moveTo>
                <a:cubicBezTo>
                  <a:pt x="194947" y="473085"/>
                  <a:pt x="220606" y="466761"/>
                  <a:pt x="244814" y="456964"/>
                </a:cubicBezTo>
                <a:cubicBezTo>
                  <a:pt x="260624" y="450432"/>
                  <a:pt x="272599" y="437836"/>
                  <a:pt x="284521" y="425965"/>
                </a:cubicBezTo>
                <a:cubicBezTo>
                  <a:pt x="312513" y="396937"/>
                  <a:pt x="321999" y="355778"/>
                  <a:pt x="334648" y="318663"/>
                </a:cubicBezTo>
                <a:cubicBezTo>
                  <a:pt x="342941" y="283518"/>
                  <a:pt x="349214" y="247180"/>
                  <a:pt x="345637" y="210998"/>
                </a:cubicBezTo>
                <a:cubicBezTo>
                  <a:pt x="343460" y="182332"/>
                  <a:pt x="340038" y="154703"/>
                  <a:pt x="327857" y="128733"/>
                </a:cubicBezTo>
                <a:cubicBezTo>
                  <a:pt x="318630" y="106961"/>
                  <a:pt x="309662" y="84567"/>
                  <a:pt x="293126" y="67669"/>
                </a:cubicBezTo>
                <a:cubicBezTo>
                  <a:pt x="284729" y="58649"/>
                  <a:pt x="277109" y="51133"/>
                  <a:pt x="266430" y="45431"/>
                </a:cubicBezTo>
                <a:cubicBezTo>
                  <a:pt x="252953" y="35996"/>
                  <a:pt x="238905" y="27599"/>
                  <a:pt x="223613" y="21326"/>
                </a:cubicBezTo>
                <a:cubicBezTo>
                  <a:pt x="211379" y="15728"/>
                  <a:pt x="196813" y="19305"/>
                  <a:pt x="184632" y="14640"/>
                </a:cubicBezTo>
                <a:cubicBezTo>
                  <a:pt x="113822" y="19979"/>
                  <a:pt x="81631" y="58494"/>
                  <a:pt x="46901" y="115670"/>
                </a:cubicBezTo>
                <a:cubicBezTo>
                  <a:pt x="35497" y="139411"/>
                  <a:pt x="28240" y="165174"/>
                  <a:pt x="21345" y="190574"/>
                </a:cubicBezTo>
                <a:cubicBezTo>
                  <a:pt x="12585" y="232354"/>
                  <a:pt x="17924" y="275224"/>
                  <a:pt x="29069" y="316019"/>
                </a:cubicBezTo>
                <a:cubicBezTo>
                  <a:pt x="36482" y="339605"/>
                  <a:pt x="42806" y="363813"/>
                  <a:pt x="53484" y="386155"/>
                </a:cubicBezTo>
                <a:cubicBezTo>
                  <a:pt x="65666" y="407460"/>
                  <a:pt x="78055" y="429905"/>
                  <a:pt x="96872" y="446078"/>
                </a:cubicBezTo>
                <a:cubicBezTo>
                  <a:pt x="107705" y="455046"/>
                  <a:pt x="121390" y="458156"/>
                  <a:pt x="134402" y="462666"/>
                </a:cubicBezTo>
                <a:cubicBezTo>
                  <a:pt x="145598" y="466813"/>
                  <a:pt x="156432" y="472256"/>
                  <a:pt x="168510" y="47261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9" name="Google Shape;2249;p37"/>
          <p:cNvSpPr/>
          <p:nvPr/>
        </p:nvSpPr>
        <p:spPr>
          <a:xfrm>
            <a:off x="7934299" y="3939246"/>
            <a:ext cx="102480" cy="159579"/>
          </a:xfrm>
          <a:custGeom>
            <a:rect b="b" l="l" r="r" t="t"/>
            <a:pathLst>
              <a:path extrusionOk="0" h="319158" w="204961">
                <a:moveTo>
                  <a:pt x="97191" y="319142"/>
                </a:moveTo>
                <a:cubicBezTo>
                  <a:pt x="46702" y="317016"/>
                  <a:pt x="14823" y="274562"/>
                  <a:pt x="6788" y="227857"/>
                </a:cubicBezTo>
                <a:cubicBezTo>
                  <a:pt x="-728" y="191312"/>
                  <a:pt x="-2543" y="153419"/>
                  <a:pt x="4092" y="116615"/>
                </a:cubicBezTo>
                <a:cubicBezTo>
                  <a:pt x="10468" y="85046"/>
                  <a:pt x="23790" y="54307"/>
                  <a:pt x="44577" y="29529"/>
                </a:cubicBezTo>
                <a:cubicBezTo>
                  <a:pt x="57433" y="13822"/>
                  <a:pt x="76612" y="6254"/>
                  <a:pt x="96155" y="2988"/>
                </a:cubicBezTo>
                <a:cubicBezTo>
                  <a:pt x="114401" y="-225"/>
                  <a:pt x="135292" y="-3025"/>
                  <a:pt x="151983" y="6824"/>
                </a:cubicBezTo>
                <a:cubicBezTo>
                  <a:pt x="181012" y="27248"/>
                  <a:pt x="197340" y="63949"/>
                  <a:pt x="202109" y="98368"/>
                </a:cubicBezTo>
                <a:cubicBezTo>
                  <a:pt x="214084" y="168659"/>
                  <a:pt x="190083" y="321008"/>
                  <a:pt x="97191" y="319142"/>
                </a:cubicBezTo>
                <a:close/>
                <a:moveTo>
                  <a:pt x="99109" y="301880"/>
                </a:moveTo>
                <a:cubicBezTo>
                  <a:pt x="138454" y="302191"/>
                  <a:pt x="158774" y="265542"/>
                  <a:pt x="171163" y="233248"/>
                </a:cubicBezTo>
                <a:cubicBezTo>
                  <a:pt x="191224" y="181048"/>
                  <a:pt x="197444" y="96087"/>
                  <a:pt x="166135" y="47827"/>
                </a:cubicBezTo>
                <a:cubicBezTo>
                  <a:pt x="151361" y="23049"/>
                  <a:pt x="138557" y="13511"/>
                  <a:pt x="108907" y="18228"/>
                </a:cubicBezTo>
                <a:cubicBezTo>
                  <a:pt x="100457" y="19421"/>
                  <a:pt x="92112" y="21339"/>
                  <a:pt x="83818" y="23309"/>
                </a:cubicBezTo>
                <a:cubicBezTo>
                  <a:pt x="82159" y="23671"/>
                  <a:pt x="80448" y="23516"/>
                  <a:pt x="78945" y="22842"/>
                </a:cubicBezTo>
                <a:cubicBezTo>
                  <a:pt x="58210" y="32121"/>
                  <a:pt x="46650" y="52493"/>
                  <a:pt x="36750" y="71724"/>
                </a:cubicBezTo>
                <a:cubicBezTo>
                  <a:pt x="16378" y="112623"/>
                  <a:pt x="13838" y="159640"/>
                  <a:pt x="20110" y="204219"/>
                </a:cubicBezTo>
                <a:cubicBezTo>
                  <a:pt x="25242" y="250406"/>
                  <a:pt x="46184" y="299807"/>
                  <a:pt x="99109" y="3018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0" name="Google Shape;2250;p37"/>
          <p:cNvSpPr/>
          <p:nvPr/>
        </p:nvSpPr>
        <p:spPr>
          <a:xfrm>
            <a:off x="8095662" y="3899655"/>
            <a:ext cx="223396" cy="279175"/>
          </a:xfrm>
          <a:custGeom>
            <a:rect b="b" l="l" r="r" t="t"/>
            <a:pathLst>
              <a:path extrusionOk="0" h="558350" w="446791">
                <a:moveTo>
                  <a:pt x="64183" y="555754"/>
                </a:moveTo>
                <a:cubicBezTo>
                  <a:pt x="25565" y="541913"/>
                  <a:pt x="20692" y="494638"/>
                  <a:pt x="13176" y="459803"/>
                </a:cubicBezTo>
                <a:cubicBezTo>
                  <a:pt x="320" y="404182"/>
                  <a:pt x="-768" y="346436"/>
                  <a:pt x="320" y="289675"/>
                </a:cubicBezTo>
                <a:cubicBezTo>
                  <a:pt x="-43" y="239497"/>
                  <a:pt x="3120" y="189370"/>
                  <a:pt x="8770" y="139503"/>
                </a:cubicBezTo>
                <a:cubicBezTo>
                  <a:pt x="10791" y="121049"/>
                  <a:pt x="14213" y="102751"/>
                  <a:pt x="15819" y="84245"/>
                </a:cubicBezTo>
                <a:cubicBezTo>
                  <a:pt x="18100" y="60348"/>
                  <a:pt x="14057" y="35000"/>
                  <a:pt x="26602" y="13436"/>
                </a:cubicBezTo>
                <a:cubicBezTo>
                  <a:pt x="32977" y="1151"/>
                  <a:pt x="48736" y="-3256"/>
                  <a:pt x="61073" y="2498"/>
                </a:cubicBezTo>
                <a:cubicBezTo>
                  <a:pt x="89583" y="16546"/>
                  <a:pt x="101039" y="50810"/>
                  <a:pt x="103217" y="80617"/>
                </a:cubicBezTo>
                <a:cubicBezTo>
                  <a:pt x="110059" y="141214"/>
                  <a:pt x="108970" y="202019"/>
                  <a:pt x="106690" y="262875"/>
                </a:cubicBezTo>
                <a:cubicBezTo>
                  <a:pt x="104150" y="302271"/>
                  <a:pt x="108659" y="339646"/>
                  <a:pt x="107363" y="378731"/>
                </a:cubicBezTo>
                <a:cubicBezTo>
                  <a:pt x="113688" y="361262"/>
                  <a:pt x="126284" y="347266"/>
                  <a:pt x="135511" y="331352"/>
                </a:cubicBezTo>
                <a:cubicBezTo>
                  <a:pt x="150958" y="305485"/>
                  <a:pt x="158267" y="274849"/>
                  <a:pt x="179054" y="252404"/>
                </a:cubicBezTo>
                <a:cubicBezTo>
                  <a:pt x="197093" y="233173"/>
                  <a:pt x="221301" y="206839"/>
                  <a:pt x="250278" y="218451"/>
                </a:cubicBezTo>
                <a:cubicBezTo>
                  <a:pt x="292473" y="234365"/>
                  <a:pt x="306365" y="282573"/>
                  <a:pt x="316111" y="322436"/>
                </a:cubicBezTo>
                <a:cubicBezTo>
                  <a:pt x="334357" y="247324"/>
                  <a:pt x="339385" y="169465"/>
                  <a:pt x="362453" y="95494"/>
                </a:cubicBezTo>
                <a:cubicBezTo>
                  <a:pt x="370643" y="71701"/>
                  <a:pt x="373857" y="41376"/>
                  <a:pt x="395836" y="26032"/>
                </a:cubicBezTo>
                <a:cubicBezTo>
                  <a:pt x="406411" y="19967"/>
                  <a:pt x="419111" y="25255"/>
                  <a:pt x="427508" y="32719"/>
                </a:cubicBezTo>
                <a:cubicBezTo>
                  <a:pt x="442437" y="45886"/>
                  <a:pt x="445599" y="67243"/>
                  <a:pt x="446792" y="86163"/>
                </a:cubicBezTo>
                <a:cubicBezTo>
                  <a:pt x="444666" y="146605"/>
                  <a:pt x="426420" y="205855"/>
                  <a:pt x="420977" y="265882"/>
                </a:cubicBezTo>
                <a:cubicBezTo>
                  <a:pt x="417607" y="296154"/>
                  <a:pt x="406462" y="324768"/>
                  <a:pt x="400812" y="354575"/>
                </a:cubicBezTo>
                <a:cubicBezTo>
                  <a:pt x="393348" y="390498"/>
                  <a:pt x="385157" y="426524"/>
                  <a:pt x="369088" y="459752"/>
                </a:cubicBezTo>
                <a:cubicBezTo>
                  <a:pt x="357943" y="481938"/>
                  <a:pt x="348872" y="506768"/>
                  <a:pt x="329796" y="523563"/>
                </a:cubicBezTo>
                <a:cubicBezTo>
                  <a:pt x="306365" y="543676"/>
                  <a:pt x="269146" y="544816"/>
                  <a:pt x="246183" y="523407"/>
                </a:cubicBezTo>
                <a:cubicBezTo>
                  <a:pt x="216117" y="493186"/>
                  <a:pt x="219435" y="445963"/>
                  <a:pt x="214614" y="406515"/>
                </a:cubicBezTo>
                <a:cubicBezTo>
                  <a:pt x="204350" y="440987"/>
                  <a:pt x="192635" y="475925"/>
                  <a:pt x="171797" y="505627"/>
                </a:cubicBezTo>
                <a:cubicBezTo>
                  <a:pt x="146034" y="540410"/>
                  <a:pt x="109385" y="566950"/>
                  <a:pt x="64183" y="555754"/>
                </a:cubicBezTo>
                <a:close/>
                <a:moveTo>
                  <a:pt x="82689" y="537818"/>
                </a:moveTo>
                <a:cubicBezTo>
                  <a:pt x="105653" y="538233"/>
                  <a:pt x="126180" y="526984"/>
                  <a:pt x="140954" y="509930"/>
                </a:cubicBezTo>
                <a:cubicBezTo>
                  <a:pt x="166509" y="485359"/>
                  <a:pt x="178484" y="450939"/>
                  <a:pt x="189680" y="418127"/>
                </a:cubicBezTo>
                <a:cubicBezTo>
                  <a:pt x="197197" y="392519"/>
                  <a:pt x="205180" y="366912"/>
                  <a:pt x="210674" y="340786"/>
                </a:cubicBezTo>
                <a:cubicBezTo>
                  <a:pt x="213007" y="332907"/>
                  <a:pt x="211452" y="322695"/>
                  <a:pt x="217776" y="316630"/>
                </a:cubicBezTo>
                <a:cubicBezTo>
                  <a:pt x="222493" y="312276"/>
                  <a:pt x="230943" y="313623"/>
                  <a:pt x="233690" y="319585"/>
                </a:cubicBezTo>
                <a:cubicBezTo>
                  <a:pt x="237785" y="332492"/>
                  <a:pt x="234727" y="346747"/>
                  <a:pt x="235193" y="360121"/>
                </a:cubicBezTo>
                <a:cubicBezTo>
                  <a:pt x="234364" y="382204"/>
                  <a:pt x="233897" y="404286"/>
                  <a:pt x="236748" y="426265"/>
                </a:cubicBezTo>
                <a:cubicBezTo>
                  <a:pt x="239444" y="452494"/>
                  <a:pt x="240170" y="481005"/>
                  <a:pt x="255306" y="503606"/>
                </a:cubicBezTo>
                <a:cubicBezTo>
                  <a:pt x="270442" y="522889"/>
                  <a:pt x="300404" y="523200"/>
                  <a:pt x="317873" y="506820"/>
                </a:cubicBezTo>
                <a:cubicBezTo>
                  <a:pt x="330884" y="494171"/>
                  <a:pt x="337623" y="477013"/>
                  <a:pt x="345761" y="461151"/>
                </a:cubicBezTo>
                <a:cubicBezTo>
                  <a:pt x="367066" y="420667"/>
                  <a:pt x="375257" y="375517"/>
                  <a:pt x="385054" y="331248"/>
                </a:cubicBezTo>
                <a:cubicBezTo>
                  <a:pt x="388682" y="314453"/>
                  <a:pt x="394333" y="298176"/>
                  <a:pt x="397857" y="281381"/>
                </a:cubicBezTo>
                <a:cubicBezTo>
                  <a:pt x="402575" y="251056"/>
                  <a:pt x="405218" y="220473"/>
                  <a:pt x="411698" y="190459"/>
                </a:cubicBezTo>
                <a:cubicBezTo>
                  <a:pt x="417504" y="153136"/>
                  <a:pt x="427871" y="115347"/>
                  <a:pt x="425486" y="77403"/>
                </a:cubicBezTo>
                <a:cubicBezTo>
                  <a:pt x="423672" y="65999"/>
                  <a:pt x="421547" y="53091"/>
                  <a:pt x="411542" y="45938"/>
                </a:cubicBezTo>
                <a:cubicBezTo>
                  <a:pt x="404544" y="40080"/>
                  <a:pt x="401745" y="45108"/>
                  <a:pt x="398117" y="51277"/>
                </a:cubicBezTo>
                <a:cubicBezTo>
                  <a:pt x="362712" y="133957"/>
                  <a:pt x="358824" y="225708"/>
                  <a:pt x="339126" y="312639"/>
                </a:cubicBezTo>
                <a:cubicBezTo>
                  <a:pt x="334409" y="330004"/>
                  <a:pt x="332543" y="347628"/>
                  <a:pt x="331247" y="365512"/>
                </a:cubicBezTo>
                <a:cubicBezTo>
                  <a:pt x="328914" y="375776"/>
                  <a:pt x="330521" y="388528"/>
                  <a:pt x="323368" y="396873"/>
                </a:cubicBezTo>
                <a:cubicBezTo>
                  <a:pt x="319221" y="400606"/>
                  <a:pt x="312638" y="400243"/>
                  <a:pt x="308957" y="396096"/>
                </a:cubicBezTo>
                <a:cubicBezTo>
                  <a:pt x="302478" y="387595"/>
                  <a:pt x="305640" y="372562"/>
                  <a:pt x="303151" y="363024"/>
                </a:cubicBezTo>
                <a:cubicBezTo>
                  <a:pt x="295739" y="323161"/>
                  <a:pt x="283091" y="237527"/>
                  <a:pt x="231357" y="236231"/>
                </a:cubicBezTo>
                <a:cubicBezTo>
                  <a:pt x="213474" y="242866"/>
                  <a:pt x="200359" y="258884"/>
                  <a:pt x="188229" y="272983"/>
                </a:cubicBezTo>
                <a:cubicBezTo>
                  <a:pt x="171693" y="296725"/>
                  <a:pt x="164021" y="325028"/>
                  <a:pt x="147848" y="349080"/>
                </a:cubicBezTo>
                <a:cubicBezTo>
                  <a:pt x="136962" y="364890"/>
                  <a:pt x="126336" y="380700"/>
                  <a:pt x="121100" y="398999"/>
                </a:cubicBezTo>
                <a:cubicBezTo>
                  <a:pt x="117886" y="408174"/>
                  <a:pt x="114102" y="417090"/>
                  <a:pt x="110370" y="426006"/>
                </a:cubicBezTo>
                <a:cubicBezTo>
                  <a:pt x="108556" y="430308"/>
                  <a:pt x="103994" y="433574"/>
                  <a:pt x="99277" y="433263"/>
                </a:cubicBezTo>
                <a:cubicBezTo>
                  <a:pt x="88599" y="432434"/>
                  <a:pt x="87251" y="420200"/>
                  <a:pt x="87354" y="411699"/>
                </a:cubicBezTo>
                <a:cubicBezTo>
                  <a:pt x="86007" y="383551"/>
                  <a:pt x="88288" y="355352"/>
                  <a:pt x="86214" y="327205"/>
                </a:cubicBezTo>
                <a:cubicBezTo>
                  <a:pt x="84503" y="290141"/>
                  <a:pt x="86681" y="253078"/>
                  <a:pt x="87510" y="216066"/>
                </a:cubicBezTo>
                <a:cubicBezTo>
                  <a:pt x="89169" y="178018"/>
                  <a:pt x="88028" y="140281"/>
                  <a:pt x="84659" y="102440"/>
                </a:cubicBezTo>
                <a:cubicBezTo>
                  <a:pt x="82793" y="84401"/>
                  <a:pt x="83415" y="65584"/>
                  <a:pt x="76209" y="48685"/>
                </a:cubicBezTo>
                <a:cubicBezTo>
                  <a:pt x="66723" y="23700"/>
                  <a:pt x="36243" y="-5070"/>
                  <a:pt x="27794" y="38266"/>
                </a:cubicBezTo>
                <a:cubicBezTo>
                  <a:pt x="35103" y="75070"/>
                  <a:pt x="27016" y="112807"/>
                  <a:pt x="24528" y="149715"/>
                </a:cubicBezTo>
                <a:cubicBezTo>
                  <a:pt x="21003" y="196576"/>
                  <a:pt x="18671" y="243592"/>
                  <a:pt x="19552" y="290452"/>
                </a:cubicBezTo>
                <a:cubicBezTo>
                  <a:pt x="19241" y="342963"/>
                  <a:pt x="19915" y="396200"/>
                  <a:pt x="31319" y="447674"/>
                </a:cubicBezTo>
                <a:cubicBezTo>
                  <a:pt x="39924" y="478465"/>
                  <a:pt x="39975" y="537662"/>
                  <a:pt x="82689" y="53781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1" name="Google Shape;2251;p37"/>
          <p:cNvSpPr/>
          <p:nvPr/>
        </p:nvSpPr>
        <p:spPr>
          <a:xfrm>
            <a:off x="7100072" y="3802284"/>
            <a:ext cx="1295899" cy="493435"/>
          </a:xfrm>
          <a:custGeom>
            <a:rect b="b" l="l" r="r" t="t"/>
            <a:pathLst>
              <a:path extrusionOk="0" h="986870" w="2591798">
                <a:moveTo>
                  <a:pt x="1628694" y="986871"/>
                </a:moveTo>
                <a:cubicBezTo>
                  <a:pt x="1498065" y="984072"/>
                  <a:pt x="1367954" y="968935"/>
                  <a:pt x="1237273" y="965877"/>
                </a:cubicBezTo>
                <a:cubicBezTo>
                  <a:pt x="1157807" y="962819"/>
                  <a:pt x="1078134" y="966551"/>
                  <a:pt x="998772" y="961626"/>
                </a:cubicBezTo>
                <a:cubicBezTo>
                  <a:pt x="922001" y="957790"/>
                  <a:pt x="844920" y="960019"/>
                  <a:pt x="768149" y="955872"/>
                </a:cubicBezTo>
                <a:cubicBezTo>
                  <a:pt x="650946" y="954680"/>
                  <a:pt x="533743" y="961834"/>
                  <a:pt x="416799" y="952451"/>
                </a:cubicBezTo>
                <a:cubicBezTo>
                  <a:pt x="359778" y="954680"/>
                  <a:pt x="304002" y="951674"/>
                  <a:pt x="247396" y="948201"/>
                </a:cubicBezTo>
                <a:cubicBezTo>
                  <a:pt x="211110" y="947527"/>
                  <a:pt x="174150" y="947319"/>
                  <a:pt x="138694" y="938766"/>
                </a:cubicBezTo>
                <a:cubicBezTo>
                  <a:pt x="92974" y="926170"/>
                  <a:pt x="44921" y="904813"/>
                  <a:pt x="33569" y="853961"/>
                </a:cubicBezTo>
                <a:cubicBezTo>
                  <a:pt x="23409" y="815861"/>
                  <a:pt x="15737" y="777087"/>
                  <a:pt x="9931" y="738106"/>
                </a:cubicBezTo>
                <a:cubicBezTo>
                  <a:pt x="-2354" y="654907"/>
                  <a:pt x="-384" y="570310"/>
                  <a:pt x="1119" y="486437"/>
                </a:cubicBezTo>
                <a:cubicBezTo>
                  <a:pt x="4488" y="417650"/>
                  <a:pt x="5473" y="348603"/>
                  <a:pt x="16307" y="280438"/>
                </a:cubicBezTo>
                <a:cubicBezTo>
                  <a:pt x="21905" y="246899"/>
                  <a:pt x="24238" y="212635"/>
                  <a:pt x="28800" y="179096"/>
                </a:cubicBezTo>
                <a:cubicBezTo>
                  <a:pt x="30977" y="145558"/>
                  <a:pt x="40152" y="112071"/>
                  <a:pt x="60317" y="84701"/>
                </a:cubicBezTo>
                <a:cubicBezTo>
                  <a:pt x="79652" y="57746"/>
                  <a:pt x="109147" y="41470"/>
                  <a:pt x="140767" y="33124"/>
                </a:cubicBezTo>
                <a:cubicBezTo>
                  <a:pt x="175032" y="21771"/>
                  <a:pt x="211369" y="14566"/>
                  <a:pt x="247344" y="21616"/>
                </a:cubicBezTo>
                <a:cubicBezTo>
                  <a:pt x="250040" y="17003"/>
                  <a:pt x="255845" y="17625"/>
                  <a:pt x="260459" y="17884"/>
                </a:cubicBezTo>
                <a:cubicBezTo>
                  <a:pt x="289902" y="19439"/>
                  <a:pt x="318931" y="11871"/>
                  <a:pt x="348374" y="11197"/>
                </a:cubicBezTo>
                <a:cubicBezTo>
                  <a:pt x="387096" y="9227"/>
                  <a:pt x="425819" y="7102"/>
                  <a:pt x="464437" y="4199"/>
                </a:cubicBezTo>
                <a:cubicBezTo>
                  <a:pt x="535246" y="881"/>
                  <a:pt x="606004" y="-1192"/>
                  <a:pt x="676865" y="1400"/>
                </a:cubicBezTo>
                <a:cubicBezTo>
                  <a:pt x="753946" y="-1555"/>
                  <a:pt x="831028" y="1555"/>
                  <a:pt x="908161" y="0"/>
                </a:cubicBezTo>
                <a:cubicBezTo>
                  <a:pt x="960464" y="2073"/>
                  <a:pt x="1012716" y="3577"/>
                  <a:pt x="1065071" y="1503"/>
                </a:cubicBezTo>
                <a:cubicBezTo>
                  <a:pt x="1117271" y="1607"/>
                  <a:pt x="1169367" y="2333"/>
                  <a:pt x="1221567" y="1555"/>
                </a:cubicBezTo>
                <a:cubicBezTo>
                  <a:pt x="1288436" y="4302"/>
                  <a:pt x="1355358" y="4769"/>
                  <a:pt x="1422279" y="5547"/>
                </a:cubicBezTo>
                <a:cubicBezTo>
                  <a:pt x="1470539" y="8346"/>
                  <a:pt x="1518748" y="10782"/>
                  <a:pt x="1567060" y="11560"/>
                </a:cubicBezTo>
                <a:cubicBezTo>
                  <a:pt x="1641757" y="16743"/>
                  <a:pt x="1715521" y="12596"/>
                  <a:pt x="1789855" y="16069"/>
                </a:cubicBezTo>
                <a:cubicBezTo>
                  <a:pt x="1840396" y="16795"/>
                  <a:pt x="1890522" y="23430"/>
                  <a:pt x="1940959" y="25659"/>
                </a:cubicBezTo>
                <a:cubicBezTo>
                  <a:pt x="1979111" y="27785"/>
                  <a:pt x="2017471" y="26696"/>
                  <a:pt x="2055623" y="29392"/>
                </a:cubicBezTo>
                <a:cubicBezTo>
                  <a:pt x="2134829" y="37219"/>
                  <a:pt x="2214451" y="39189"/>
                  <a:pt x="2293813" y="44891"/>
                </a:cubicBezTo>
                <a:cubicBezTo>
                  <a:pt x="2349953" y="48312"/>
                  <a:pt x="2406610" y="50023"/>
                  <a:pt x="2461765" y="62204"/>
                </a:cubicBezTo>
                <a:cubicBezTo>
                  <a:pt x="2480685" y="65833"/>
                  <a:pt x="2497429" y="76252"/>
                  <a:pt x="2511062" y="89626"/>
                </a:cubicBezTo>
                <a:cubicBezTo>
                  <a:pt x="2523710" y="103933"/>
                  <a:pt x="2532470" y="121246"/>
                  <a:pt x="2543252" y="137005"/>
                </a:cubicBezTo>
                <a:cubicBezTo>
                  <a:pt x="2556108" y="156185"/>
                  <a:pt x="2565231" y="177490"/>
                  <a:pt x="2570933" y="199831"/>
                </a:cubicBezTo>
                <a:cubicBezTo>
                  <a:pt x="2577516" y="223832"/>
                  <a:pt x="2584826" y="247832"/>
                  <a:pt x="2587521" y="272610"/>
                </a:cubicBezTo>
                <a:cubicBezTo>
                  <a:pt x="2590735" y="323670"/>
                  <a:pt x="2590476" y="376854"/>
                  <a:pt x="2590994" y="427447"/>
                </a:cubicBezTo>
                <a:cubicBezTo>
                  <a:pt x="2590942" y="492502"/>
                  <a:pt x="2593171" y="557713"/>
                  <a:pt x="2590424" y="622717"/>
                </a:cubicBezTo>
                <a:cubicBezTo>
                  <a:pt x="2582441" y="698347"/>
                  <a:pt x="2581301" y="774702"/>
                  <a:pt x="2573162" y="850281"/>
                </a:cubicBezTo>
                <a:cubicBezTo>
                  <a:pt x="2562847" y="912485"/>
                  <a:pt x="2500902" y="946749"/>
                  <a:pt x="2444503" y="960590"/>
                </a:cubicBezTo>
                <a:cubicBezTo>
                  <a:pt x="2406662" y="970905"/>
                  <a:pt x="2367422" y="975311"/>
                  <a:pt x="2328285" y="973341"/>
                </a:cubicBezTo>
                <a:cubicBezTo>
                  <a:pt x="2266754" y="974171"/>
                  <a:pt x="2204913" y="969246"/>
                  <a:pt x="2143901" y="971579"/>
                </a:cubicBezTo>
                <a:cubicBezTo>
                  <a:pt x="2051787" y="973549"/>
                  <a:pt x="1959776" y="979510"/>
                  <a:pt x="1867610" y="980028"/>
                </a:cubicBezTo>
                <a:cubicBezTo>
                  <a:pt x="1787937" y="981428"/>
                  <a:pt x="1708367" y="986508"/>
                  <a:pt x="1628694" y="986871"/>
                </a:cubicBezTo>
                <a:close/>
                <a:moveTo>
                  <a:pt x="778050" y="933842"/>
                </a:moveTo>
                <a:cubicBezTo>
                  <a:pt x="842069" y="936485"/>
                  <a:pt x="906191" y="936952"/>
                  <a:pt x="970261" y="937678"/>
                </a:cubicBezTo>
                <a:cubicBezTo>
                  <a:pt x="1011005" y="939958"/>
                  <a:pt x="1051697" y="942291"/>
                  <a:pt x="1092545" y="941669"/>
                </a:cubicBezTo>
                <a:cubicBezTo>
                  <a:pt x="1223174" y="941099"/>
                  <a:pt x="1353647" y="947682"/>
                  <a:pt x="1483913" y="956961"/>
                </a:cubicBezTo>
                <a:cubicBezTo>
                  <a:pt x="1589609" y="967588"/>
                  <a:pt x="1695771" y="964011"/>
                  <a:pt x="1801725" y="959501"/>
                </a:cubicBezTo>
                <a:cubicBezTo>
                  <a:pt x="1881243" y="956598"/>
                  <a:pt x="1960813" y="956754"/>
                  <a:pt x="2040279" y="952710"/>
                </a:cubicBezTo>
                <a:cubicBezTo>
                  <a:pt x="2118967" y="948512"/>
                  <a:pt x="2197863" y="947423"/>
                  <a:pt x="2276603" y="950741"/>
                </a:cubicBezTo>
                <a:cubicBezTo>
                  <a:pt x="2313304" y="949963"/>
                  <a:pt x="2350264" y="953332"/>
                  <a:pt x="2386809" y="949185"/>
                </a:cubicBezTo>
                <a:cubicBezTo>
                  <a:pt x="2449013" y="939647"/>
                  <a:pt x="2530760" y="921142"/>
                  <a:pt x="2549887" y="852147"/>
                </a:cubicBezTo>
                <a:cubicBezTo>
                  <a:pt x="2555123" y="829442"/>
                  <a:pt x="2553983" y="805856"/>
                  <a:pt x="2556004" y="782789"/>
                </a:cubicBezTo>
                <a:cubicBezTo>
                  <a:pt x="2560980" y="728982"/>
                  <a:pt x="2562225" y="674968"/>
                  <a:pt x="2568134" y="621265"/>
                </a:cubicBezTo>
                <a:cubicBezTo>
                  <a:pt x="2571089" y="547190"/>
                  <a:pt x="2568082" y="471249"/>
                  <a:pt x="2568704" y="397330"/>
                </a:cubicBezTo>
                <a:cubicBezTo>
                  <a:pt x="2567771" y="361096"/>
                  <a:pt x="2567253" y="324084"/>
                  <a:pt x="2566423" y="288472"/>
                </a:cubicBezTo>
                <a:cubicBezTo>
                  <a:pt x="2565283" y="261362"/>
                  <a:pt x="2557611" y="235132"/>
                  <a:pt x="2550406" y="209110"/>
                </a:cubicBezTo>
                <a:cubicBezTo>
                  <a:pt x="2543978" y="180807"/>
                  <a:pt x="2529775" y="155614"/>
                  <a:pt x="2513446" y="131925"/>
                </a:cubicBezTo>
                <a:cubicBezTo>
                  <a:pt x="2503908" y="115648"/>
                  <a:pt x="2493074" y="100097"/>
                  <a:pt x="2476175" y="90766"/>
                </a:cubicBezTo>
                <a:cubicBezTo>
                  <a:pt x="2447354" y="78222"/>
                  <a:pt x="2416407" y="77807"/>
                  <a:pt x="2386238" y="73712"/>
                </a:cubicBezTo>
                <a:cubicBezTo>
                  <a:pt x="2361046" y="70083"/>
                  <a:pt x="2335542" y="69824"/>
                  <a:pt x="2310142" y="68528"/>
                </a:cubicBezTo>
                <a:cubicBezTo>
                  <a:pt x="2244102" y="63448"/>
                  <a:pt x="2177958" y="61271"/>
                  <a:pt x="2111918" y="56295"/>
                </a:cubicBezTo>
                <a:cubicBezTo>
                  <a:pt x="2085999" y="55465"/>
                  <a:pt x="2060340" y="51681"/>
                  <a:pt x="2034421" y="50385"/>
                </a:cubicBezTo>
                <a:cubicBezTo>
                  <a:pt x="2008710" y="49556"/>
                  <a:pt x="1982895" y="49919"/>
                  <a:pt x="1957184" y="48519"/>
                </a:cubicBezTo>
                <a:cubicBezTo>
                  <a:pt x="1907162" y="47794"/>
                  <a:pt x="1857554" y="40485"/>
                  <a:pt x="1807635" y="39033"/>
                </a:cubicBezTo>
                <a:cubicBezTo>
                  <a:pt x="1729879" y="34627"/>
                  <a:pt x="1652072" y="39241"/>
                  <a:pt x="1574317" y="34109"/>
                </a:cubicBezTo>
                <a:cubicBezTo>
                  <a:pt x="1488060" y="32243"/>
                  <a:pt x="1402011" y="25607"/>
                  <a:pt x="1315703" y="26800"/>
                </a:cubicBezTo>
                <a:cubicBezTo>
                  <a:pt x="1260445" y="24985"/>
                  <a:pt x="1205290" y="22653"/>
                  <a:pt x="1149980" y="24467"/>
                </a:cubicBezTo>
                <a:cubicBezTo>
                  <a:pt x="1088346" y="22394"/>
                  <a:pt x="1026660" y="25763"/>
                  <a:pt x="964974" y="24363"/>
                </a:cubicBezTo>
                <a:cubicBezTo>
                  <a:pt x="916921" y="21046"/>
                  <a:pt x="868713" y="22445"/>
                  <a:pt x="820608" y="23067"/>
                </a:cubicBezTo>
                <a:cubicBezTo>
                  <a:pt x="770016" y="21357"/>
                  <a:pt x="719475" y="22186"/>
                  <a:pt x="668830" y="23482"/>
                </a:cubicBezTo>
                <a:cubicBezTo>
                  <a:pt x="550797" y="18869"/>
                  <a:pt x="433750" y="27940"/>
                  <a:pt x="316080" y="33694"/>
                </a:cubicBezTo>
                <a:cubicBezTo>
                  <a:pt x="307993" y="40381"/>
                  <a:pt x="295345" y="38463"/>
                  <a:pt x="285392" y="40433"/>
                </a:cubicBezTo>
                <a:cubicBezTo>
                  <a:pt x="264761" y="44113"/>
                  <a:pt x="243042" y="38515"/>
                  <a:pt x="222877" y="37996"/>
                </a:cubicBezTo>
                <a:cubicBezTo>
                  <a:pt x="187006" y="38048"/>
                  <a:pt x="152534" y="50437"/>
                  <a:pt x="119411" y="62982"/>
                </a:cubicBezTo>
                <a:cubicBezTo>
                  <a:pt x="90848" y="76045"/>
                  <a:pt x="71773" y="102637"/>
                  <a:pt x="60783" y="131303"/>
                </a:cubicBezTo>
                <a:cubicBezTo>
                  <a:pt x="55029" y="145610"/>
                  <a:pt x="53267" y="160332"/>
                  <a:pt x="51815" y="175053"/>
                </a:cubicBezTo>
                <a:cubicBezTo>
                  <a:pt x="48342" y="201231"/>
                  <a:pt x="45699" y="226475"/>
                  <a:pt x="42951" y="252601"/>
                </a:cubicBezTo>
                <a:cubicBezTo>
                  <a:pt x="29214" y="333000"/>
                  <a:pt x="26415" y="413555"/>
                  <a:pt x="23201" y="494731"/>
                </a:cubicBezTo>
                <a:cubicBezTo>
                  <a:pt x="21594" y="591355"/>
                  <a:pt x="20350" y="689275"/>
                  <a:pt x="40515" y="783515"/>
                </a:cubicBezTo>
                <a:cubicBezTo>
                  <a:pt x="57310" y="865987"/>
                  <a:pt x="56947" y="892839"/>
                  <a:pt x="146003" y="917617"/>
                </a:cubicBezTo>
                <a:cubicBezTo>
                  <a:pt x="180786" y="925237"/>
                  <a:pt x="216708" y="925133"/>
                  <a:pt x="252113" y="925911"/>
                </a:cubicBezTo>
                <a:cubicBezTo>
                  <a:pt x="308719" y="930058"/>
                  <a:pt x="365895" y="931768"/>
                  <a:pt x="422553" y="930109"/>
                </a:cubicBezTo>
                <a:cubicBezTo>
                  <a:pt x="540741" y="940321"/>
                  <a:pt x="659551" y="931043"/>
                  <a:pt x="778050" y="93384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2" name="Google Shape;2252;p37"/>
          <p:cNvSpPr/>
          <p:nvPr/>
        </p:nvSpPr>
        <p:spPr>
          <a:xfrm>
            <a:off x="7896733" y="3909950"/>
            <a:ext cx="164829" cy="229001"/>
          </a:xfrm>
          <a:custGeom>
            <a:rect b="b" l="l" r="r" t="t"/>
            <a:pathLst>
              <a:path extrusionOk="0" h="458003" w="329659">
                <a:moveTo>
                  <a:pt x="172325" y="377735"/>
                </a:moveTo>
                <a:cubicBezTo>
                  <a:pt x="265216" y="379550"/>
                  <a:pt x="289217" y="227201"/>
                  <a:pt x="277191" y="156858"/>
                </a:cubicBezTo>
                <a:cubicBezTo>
                  <a:pt x="272422" y="122439"/>
                  <a:pt x="256093" y="85738"/>
                  <a:pt x="227064" y="65314"/>
                </a:cubicBezTo>
                <a:cubicBezTo>
                  <a:pt x="210373" y="55465"/>
                  <a:pt x="189483" y="58265"/>
                  <a:pt x="171236" y="61479"/>
                </a:cubicBezTo>
                <a:cubicBezTo>
                  <a:pt x="151694" y="64744"/>
                  <a:pt x="132514" y="72364"/>
                  <a:pt x="119607" y="88019"/>
                </a:cubicBezTo>
                <a:cubicBezTo>
                  <a:pt x="98872" y="112797"/>
                  <a:pt x="85498" y="143588"/>
                  <a:pt x="79174" y="175105"/>
                </a:cubicBezTo>
                <a:cubicBezTo>
                  <a:pt x="72487" y="211909"/>
                  <a:pt x="74353" y="249802"/>
                  <a:pt x="81869" y="286347"/>
                </a:cubicBezTo>
                <a:cubicBezTo>
                  <a:pt x="89956" y="333156"/>
                  <a:pt x="121887" y="375610"/>
                  <a:pt x="172325" y="377735"/>
                </a:cubicBezTo>
                <a:close/>
                <a:moveTo>
                  <a:pt x="328613" y="196358"/>
                </a:moveTo>
                <a:cubicBezTo>
                  <a:pt x="332241" y="232540"/>
                  <a:pt x="325917" y="268826"/>
                  <a:pt x="317623" y="304023"/>
                </a:cubicBezTo>
                <a:cubicBezTo>
                  <a:pt x="304975" y="341190"/>
                  <a:pt x="295437" y="382297"/>
                  <a:pt x="267445" y="411326"/>
                </a:cubicBezTo>
                <a:cubicBezTo>
                  <a:pt x="255523" y="423196"/>
                  <a:pt x="243548" y="435793"/>
                  <a:pt x="227738" y="442324"/>
                </a:cubicBezTo>
                <a:cubicBezTo>
                  <a:pt x="203479" y="452173"/>
                  <a:pt x="177871" y="458445"/>
                  <a:pt x="151434" y="457979"/>
                </a:cubicBezTo>
                <a:cubicBezTo>
                  <a:pt x="139356" y="457616"/>
                  <a:pt x="128522" y="452121"/>
                  <a:pt x="117429" y="448026"/>
                </a:cubicBezTo>
                <a:cubicBezTo>
                  <a:pt x="104470" y="443516"/>
                  <a:pt x="90733" y="440406"/>
                  <a:pt x="79899" y="431438"/>
                </a:cubicBezTo>
                <a:cubicBezTo>
                  <a:pt x="61083" y="415265"/>
                  <a:pt x="48694" y="392820"/>
                  <a:pt x="36512" y="371515"/>
                </a:cubicBezTo>
                <a:cubicBezTo>
                  <a:pt x="25833" y="349121"/>
                  <a:pt x="19509" y="324966"/>
                  <a:pt x="12097" y="301328"/>
                </a:cubicBezTo>
                <a:cubicBezTo>
                  <a:pt x="952" y="260532"/>
                  <a:pt x="-4387" y="217663"/>
                  <a:pt x="4373" y="175934"/>
                </a:cubicBezTo>
                <a:cubicBezTo>
                  <a:pt x="11216" y="150586"/>
                  <a:pt x="18525" y="124771"/>
                  <a:pt x="29877" y="101030"/>
                </a:cubicBezTo>
                <a:cubicBezTo>
                  <a:pt x="64607" y="43802"/>
                  <a:pt x="96798" y="5339"/>
                  <a:pt x="167607" y="0"/>
                </a:cubicBezTo>
                <a:cubicBezTo>
                  <a:pt x="179789" y="4665"/>
                  <a:pt x="194355" y="1089"/>
                  <a:pt x="206589" y="6687"/>
                </a:cubicBezTo>
                <a:cubicBezTo>
                  <a:pt x="221881" y="12907"/>
                  <a:pt x="235929" y="21305"/>
                  <a:pt x="249406" y="30739"/>
                </a:cubicBezTo>
                <a:cubicBezTo>
                  <a:pt x="260084" y="36493"/>
                  <a:pt x="267704" y="43958"/>
                  <a:pt x="276050" y="52977"/>
                </a:cubicBezTo>
                <a:cubicBezTo>
                  <a:pt x="292586" y="69876"/>
                  <a:pt x="301554" y="92322"/>
                  <a:pt x="310781" y="114041"/>
                </a:cubicBezTo>
                <a:cubicBezTo>
                  <a:pt x="323014" y="140063"/>
                  <a:pt x="326436" y="167692"/>
                  <a:pt x="328613" y="19635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3" name="Google Shape;2253;p37"/>
          <p:cNvSpPr/>
          <p:nvPr/>
        </p:nvSpPr>
        <p:spPr>
          <a:xfrm>
            <a:off x="7771193" y="3907850"/>
            <a:ext cx="125315" cy="271158"/>
          </a:xfrm>
          <a:custGeom>
            <a:rect b="b" l="l" r="r" t="t"/>
            <a:pathLst>
              <a:path extrusionOk="0" h="542317" w="250631">
                <a:moveTo>
                  <a:pt x="250632" y="526093"/>
                </a:moveTo>
                <a:cubicBezTo>
                  <a:pt x="248247" y="540866"/>
                  <a:pt x="228394" y="542007"/>
                  <a:pt x="216264" y="542318"/>
                </a:cubicBezTo>
                <a:cubicBezTo>
                  <a:pt x="179149" y="538689"/>
                  <a:pt x="141411" y="537808"/>
                  <a:pt x="104244" y="533868"/>
                </a:cubicBezTo>
                <a:cubicBezTo>
                  <a:pt x="92581" y="533039"/>
                  <a:pt x="80866" y="532417"/>
                  <a:pt x="69203" y="531173"/>
                </a:cubicBezTo>
                <a:cubicBezTo>
                  <a:pt x="55984" y="530343"/>
                  <a:pt x="42455" y="529929"/>
                  <a:pt x="30791" y="522879"/>
                </a:cubicBezTo>
                <a:cubicBezTo>
                  <a:pt x="21357" y="518110"/>
                  <a:pt x="10627" y="511786"/>
                  <a:pt x="7309" y="500796"/>
                </a:cubicBezTo>
                <a:cubicBezTo>
                  <a:pt x="1141" y="470213"/>
                  <a:pt x="2074" y="438696"/>
                  <a:pt x="881" y="407594"/>
                </a:cubicBezTo>
                <a:cubicBezTo>
                  <a:pt x="156" y="359593"/>
                  <a:pt x="-1244" y="310348"/>
                  <a:pt x="2385" y="261984"/>
                </a:cubicBezTo>
                <a:cubicBezTo>
                  <a:pt x="1452" y="221240"/>
                  <a:pt x="9590" y="181481"/>
                  <a:pt x="14411" y="140945"/>
                </a:cubicBezTo>
                <a:cubicBezTo>
                  <a:pt x="18143" y="106525"/>
                  <a:pt x="20217" y="71431"/>
                  <a:pt x="31154" y="37945"/>
                </a:cubicBezTo>
                <a:cubicBezTo>
                  <a:pt x="39811" y="18765"/>
                  <a:pt x="50904" y="-5961"/>
                  <a:pt x="76356" y="1296"/>
                </a:cubicBezTo>
                <a:cubicBezTo>
                  <a:pt x="84391" y="6791"/>
                  <a:pt x="89263" y="15862"/>
                  <a:pt x="90093" y="25608"/>
                </a:cubicBezTo>
                <a:cubicBezTo>
                  <a:pt x="92166" y="40796"/>
                  <a:pt x="90559" y="55880"/>
                  <a:pt x="87501" y="70758"/>
                </a:cubicBezTo>
                <a:cubicBezTo>
                  <a:pt x="83976" y="91492"/>
                  <a:pt x="81021" y="112331"/>
                  <a:pt x="80244" y="133377"/>
                </a:cubicBezTo>
                <a:cubicBezTo>
                  <a:pt x="76356" y="182466"/>
                  <a:pt x="77185" y="231919"/>
                  <a:pt x="72313" y="280956"/>
                </a:cubicBezTo>
                <a:cubicBezTo>
                  <a:pt x="70291" y="314754"/>
                  <a:pt x="61894" y="347981"/>
                  <a:pt x="60235" y="381986"/>
                </a:cubicBezTo>
                <a:cubicBezTo>
                  <a:pt x="60390" y="404224"/>
                  <a:pt x="57591" y="426514"/>
                  <a:pt x="59561" y="448649"/>
                </a:cubicBezTo>
                <a:cubicBezTo>
                  <a:pt x="60235" y="456009"/>
                  <a:pt x="64485" y="463059"/>
                  <a:pt x="72313" y="464251"/>
                </a:cubicBezTo>
                <a:cubicBezTo>
                  <a:pt x="81747" y="466895"/>
                  <a:pt x="91285" y="468917"/>
                  <a:pt x="100875" y="470783"/>
                </a:cubicBezTo>
                <a:cubicBezTo>
                  <a:pt x="116426" y="473582"/>
                  <a:pt x="131666" y="477522"/>
                  <a:pt x="146854" y="481980"/>
                </a:cubicBezTo>
                <a:cubicBezTo>
                  <a:pt x="164427" y="486645"/>
                  <a:pt x="182829" y="488667"/>
                  <a:pt x="199883" y="495250"/>
                </a:cubicBezTo>
                <a:cubicBezTo>
                  <a:pt x="216782" y="503959"/>
                  <a:pt x="241197" y="508105"/>
                  <a:pt x="250632" y="52609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4" name="Google Shape;2254;p37"/>
          <p:cNvSpPr/>
          <p:nvPr/>
        </p:nvSpPr>
        <p:spPr>
          <a:xfrm>
            <a:off x="7608531" y="3889137"/>
            <a:ext cx="136591" cy="297857"/>
          </a:xfrm>
          <a:custGeom>
            <a:rect b="b" l="l" r="r" t="t"/>
            <a:pathLst>
              <a:path extrusionOk="0" h="595715" w="273183">
                <a:moveTo>
                  <a:pt x="271466" y="560098"/>
                </a:moveTo>
                <a:cubicBezTo>
                  <a:pt x="276494" y="572124"/>
                  <a:pt x="270066" y="585705"/>
                  <a:pt x="257574" y="589386"/>
                </a:cubicBezTo>
                <a:cubicBezTo>
                  <a:pt x="221132" y="601049"/>
                  <a:pt x="182047" y="593014"/>
                  <a:pt x="144569" y="593066"/>
                </a:cubicBezTo>
                <a:cubicBezTo>
                  <a:pt x="102685" y="589697"/>
                  <a:pt x="60283" y="580521"/>
                  <a:pt x="21975" y="562327"/>
                </a:cubicBezTo>
                <a:cubicBezTo>
                  <a:pt x="-5032" y="546568"/>
                  <a:pt x="-418" y="515466"/>
                  <a:pt x="1655" y="488977"/>
                </a:cubicBezTo>
                <a:cubicBezTo>
                  <a:pt x="3366" y="456217"/>
                  <a:pt x="8238" y="423767"/>
                  <a:pt x="9690" y="391006"/>
                </a:cubicBezTo>
                <a:cubicBezTo>
                  <a:pt x="12696" y="338547"/>
                  <a:pt x="14096" y="286036"/>
                  <a:pt x="17310" y="233577"/>
                </a:cubicBezTo>
                <a:cubicBezTo>
                  <a:pt x="18968" y="193611"/>
                  <a:pt x="20835" y="153645"/>
                  <a:pt x="25656" y="113938"/>
                </a:cubicBezTo>
                <a:cubicBezTo>
                  <a:pt x="29440" y="85686"/>
                  <a:pt x="24826" y="55517"/>
                  <a:pt x="35090" y="28562"/>
                </a:cubicBezTo>
                <a:cubicBezTo>
                  <a:pt x="40584" y="17625"/>
                  <a:pt x="47582" y="1037"/>
                  <a:pt x="61682" y="0"/>
                </a:cubicBezTo>
                <a:cubicBezTo>
                  <a:pt x="73708" y="985"/>
                  <a:pt x="87030" y="6117"/>
                  <a:pt x="94080" y="16329"/>
                </a:cubicBezTo>
                <a:cubicBezTo>
                  <a:pt x="101130" y="31309"/>
                  <a:pt x="97035" y="48727"/>
                  <a:pt x="95428" y="64589"/>
                </a:cubicBezTo>
                <a:cubicBezTo>
                  <a:pt x="87652" y="121143"/>
                  <a:pt x="87704" y="178682"/>
                  <a:pt x="81847" y="235443"/>
                </a:cubicBezTo>
                <a:cubicBezTo>
                  <a:pt x="67747" y="301121"/>
                  <a:pt x="64689" y="368716"/>
                  <a:pt x="58209" y="435482"/>
                </a:cubicBezTo>
                <a:cubicBezTo>
                  <a:pt x="56706" y="459275"/>
                  <a:pt x="51470" y="484831"/>
                  <a:pt x="59505" y="507898"/>
                </a:cubicBezTo>
                <a:cubicBezTo>
                  <a:pt x="65363" y="520857"/>
                  <a:pt x="80499" y="516399"/>
                  <a:pt x="92370" y="520131"/>
                </a:cubicBezTo>
                <a:cubicBezTo>
                  <a:pt x="107610" y="523916"/>
                  <a:pt x="123161" y="525574"/>
                  <a:pt x="138764" y="527181"/>
                </a:cubicBezTo>
                <a:cubicBezTo>
                  <a:pt x="159706" y="530032"/>
                  <a:pt x="180803" y="533868"/>
                  <a:pt x="201849" y="536356"/>
                </a:cubicBezTo>
                <a:cubicBezTo>
                  <a:pt x="219318" y="538845"/>
                  <a:pt x="237150" y="540711"/>
                  <a:pt x="253582" y="547657"/>
                </a:cubicBezTo>
                <a:cubicBezTo>
                  <a:pt x="260114" y="550663"/>
                  <a:pt x="267526" y="553825"/>
                  <a:pt x="271466" y="56009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5" name="Google Shape;2255;p37"/>
          <p:cNvSpPr/>
          <p:nvPr/>
        </p:nvSpPr>
        <p:spPr>
          <a:xfrm>
            <a:off x="7393253" y="3896939"/>
            <a:ext cx="183703" cy="245436"/>
          </a:xfrm>
          <a:custGeom>
            <a:rect b="b" l="l" r="r" t="t"/>
            <a:pathLst>
              <a:path extrusionOk="0" h="490873" w="367406">
                <a:moveTo>
                  <a:pt x="300027" y="217715"/>
                </a:moveTo>
                <a:cubicBezTo>
                  <a:pt x="298835" y="165723"/>
                  <a:pt x="303966" y="98801"/>
                  <a:pt x="253736" y="67388"/>
                </a:cubicBezTo>
                <a:cubicBezTo>
                  <a:pt x="229943" y="56865"/>
                  <a:pt x="188785" y="54688"/>
                  <a:pt x="164784" y="65055"/>
                </a:cubicBezTo>
                <a:cubicBezTo>
                  <a:pt x="131868" y="81591"/>
                  <a:pt x="109111" y="92684"/>
                  <a:pt x="90813" y="126897"/>
                </a:cubicBezTo>
                <a:cubicBezTo>
                  <a:pt x="76299" y="154318"/>
                  <a:pt x="72048" y="186043"/>
                  <a:pt x="69197" y="216575"/>
                </a:cubicBezTo>
                <a:cubicBezTo>
                  <a:pt x="68420" y="240316"/>
                  <a:pt x="74692" y="263124"/>
                  <a:pt x="80549" y="285880"/>
                </a:cubicBezTo>
                <a:cubicBezTo>
                  <a:pt x="87807" y="337095"/>
                  <a:pt x="126269" y="382971"/>
                  <a:pt x="177018" y="395308"/>
                </a:cubicBezTo>
                <a:cubicBezTo>
                  <a:pt x="197960" y="400907"/>
                  <a:pt x="219420" y="395049"/>
                  <a:pt x="237356" y="383852"/>
                </a:cubicBezTo>
                <a:cubicBezTo>
                  <a:pt x="286083" y="357364"/>
                  <a:pt x="296554" y="268360"/>
                  <a:pt x="300027" y="217715"/>
                </a:cubicBezTo>
                <a:close/>
                <a:moveTo>
                  <a:pt x="365186" y="217248"/>
                </a:moveTo>
                <a:cubicBezTo>
                  <a:pt x="367104" y="231348"/>
                  <a:pt x="367985" y="245551"/>
                  <a:pt x="367000" y="259807"/>
                </a:cubicBezTo>
                <a:cubicBezTo>
                  <a:pt x="365030" y="289872"/>
                  <a:pt x="357047" y="321648"/>
                  <a:pt x="347820" y="350677"/>
                </a:cubicBezTo>
                <a:cubicBezTo>
                  <a:pt x="339215" y="377684"/>
                  <a:pt x="327811" y="405624"/>
                  <a:pt x="309357" y="427706"/>
                </a:cubicBezTo>
                <a:cubicBezTo>
                  <a:pt x="278826" y="462437"/>
                  <a:pt x="235697" y="488148"/>
                  <a:pt x="188785" y="490844"/>
                </a:cubicBezTo>
                <a:cubicBezTo>
                  <a:pt x="99885" y="492451"/>
                  <a:pt x="36021" y="428639"/>
                  <a:pt x="14561" y="345752"/>
                </a:cubicBezTo>
                <a:cubicBezTo>
                  <a:pt x="3001" y="305838"/>
                  <a:pt x="-990" y="263953"/>
                  <a:pt x="202" y="222484"/>
                </a:cubicBezTo>
                <a:cubicBezTo>
                  <a:pt x="1757" y="198121"/>
                  <a:pt x="7563" y="174276"/>
                  <a:pt x="12695" y="150483"/>
                </a:cubicBezTo>
                <a:cubicBezTo>
                  <a:pt x="31771" y="65574"/>
                  <a:pt x="113051" y="4302"/>
                  <a:pt x="198582" y="0"/>
                </a:cubicBezTo>
                <a:cubicBezTo>
                  <a:pt x="201640" y="2488"/>
                  <a:pt x="206565" y="3162"/>
                  <a:pt x="210090" y="4354"/>
                </a:cubicBezTo>
                <a:cubicBezTo>
                  <a:pt x="212837" y="5184"/>
                  <a:pt x="215636" y="4769"/>
                  <a:pt x="218021" y="3525"/>
                </a:cubicBezTo>
                <a:lnTo>
                  <a:pt x="218021" y="3525"/>
                </a:lnTo>
                <a:cubicBezTo>
                  <a:pt x="233883" y="5236"/>
                  <a:pt x="249797" y="8605"/>
                  <a:pt x="263948" y="16121"/>
                </a:cubicBezTo>
                <a:cubicBezTo>
                  <a:pt x="290800" y="27992"/>
                  <a:pt x="311897" y="50541"/>
                  <a:pt x="324494" y="76978"/>
                </a:cubicBezTo>
                <a:cubicBezTo>
                  <a:pt x="339164" y="99734"/>
                  <a:pt x="347302" y="125497"/>
                  <a:pt x="355078" y="151260"/>
                </a:cubicBezTo>
                <a:cubicBezTo>
                  <a:pt x="361091" y="173032"/>
                  <a:pt x="363268" y="194440"/>
                  <a:pt x="365186" y="21724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6" name="Google Shape;2256;p37"/>
          <p:cNvSpPr/>
          <p:nvPr/>
        </p:nvSpPr>
        <p:spPr>
          <a:xfrm>
            <a:off x="7235109" y="3896866"/>
            <a:ext cx="136915" cy="284582"/>
          </a:xfrm>
          <a:custGeom>
            <a:rect b="b" l="l" r="r" t="t"/>
            <a:pathLst>
              <a:path extrusionOk="0" h="569165" w="273829">
                <a:moveTo>
                  <a:pt x="218727" y="6521"/>
                </a:moveTo>
                <a:cubicBezTo>
                  <a:pt x="236973" y="7350"/>
                  <a:pt x="256620" y="4395"/>
                  <a:pt x="273829" y="11445"/>
                </a:cubicBezTo>
                <a:cubicBezTo>
                  <a:pt x="271445" y="46746"/>
                  <a:pt x="251177" y="46383"/>
                  <a:pt x="221993" y="46435"/>
                </a:cubicBezTo>
                <a:cubicBezTo>
                  <a:pt x="197266" y="47005"/>
                  <a:pt x="172540" y="47524"/>
                  <a:pt x="147814" y="45865"/>
                </a:cubicBezTo>
                <a:cubicBezTo>
                  <a:pt x="127287" y="44465"/>
                  <a:pt x="106293" y="42599"/>
                  <a:pt x="85765" y="45398"/>
                </a:cubicBezTo>
                <a:cubicBezTo>
                  <a:pt x="59121" y="49182"/>
                  <a:pt x="63009" y="59394"/>
                  <a:pt x="63009" y="81269"/>
                </a:cubicBezTo>
                <a:cubicBezTo>
                  <a:pt x="63112" y="105581"/>
                  <a:pt x="62853" y="129892"/>
                  <a:pt x="63216" y="154152"/>
                </a:cubicBezTo>
                <a:cubicBezTo>
                  <a:pt x="64357" y="177271"/>
                  <a:pt x="62231" y="201531"/>
                  <a:pt x="69074" y="223821"/>
                </a:cubicBezTo>
                <a:cubicBezTo>
                  <a:pt x="71458" y="230560"/>
                  <a:pt x="77990" y="234447"/>
                  <a:pt x="85039" y="233566"/>
                </a:cubicBezTo>
                <a:cubicBezTo>
                  <a:pt x="96858" y="233566"/>
                  <a:pt x="108677" y="233722"/>
                  <a:pt x="120496" y="233825"/>
                </a:cubicBezTo>
                <a:cubicBezTo>
                  <a:pt x="144911" y="233981"/>
                  <a:pt x="169119" y="236780"/>
                  <a:pt x="193482" y="237869"/>
                </a:cubicBezTo>
                <a:cubicBezTo>
                  <a:pt x="201465" y="238283"/>
                  <a:pt x="209655" y="238905"/>
                  <a:pt x="218675" y="239839"/>
                </a:cubicBezTo>
                <a:cubicBezTo>
                  <a:pt x="226036" y="241445"/>
                  <a:pt x="242157" y="239683"/>
                  <a:pt x="244127" y="248806"/>
                </a:cubicBezTo>
                <a:cubicBezTo>
                  <a:pt x="244023" y="259329"/>
                  <a:pt x="244386" y="280479"/>
                  <a:pt x="229820" y="280219"/>
                </a:cubicBezTo>
                <a:cubicBezTo>
                  <a:pt x="212610" y="280686"/>
                  <a:pt x="195504" y="281723"/>
                  <a:pt x="178294" y="281775"/>
                </a:cubicBezTo>
                <a:cubicBezTo>
                  <a:pt x="140349" y="281723"/>
                  <a:pt x="101316" y="276487"/>
                  <a:pt x="63890" y="284263"/>
                </a:cubicBezTo>
                <a:cubicBezTo>
                  <a:pt x="56581" y="286440"/>
                  <a:pt x="50412" y="292505"/>
                  <a:pt x="51034" y="300540"/>
                </a:cubicBezTo>
                <a:cubicBezTo>
                  <a:pt x="51034" y="309404"/>
                  <a:pt x="51034" y="318216"/>
                  <a:pt x="51034" y="327080"/>
                </a:cubicBezTo>
                <a:cubicBezTo>
                  <a:pt x="50983" y="364143"/>
                  <a:pt x="50723" y="401259"/>
                  <a:pt x="52434" y="438322"/>
                </a:cubicBezTo>
                <a:cubicBezTo>
                  <a:pt x="51760" y="462219"/>
                  <a:pt x="67208" y="569729"/>
                  <a:pt x="33462" y="569158"/>
                </a:cubicBezTo>
                <a:cubicBezTo>
                  <a:pt x="-129" y="569729"/>
                  <a:pt x="3656" y="538160"/>
                  <a:pt x="701" y="513797"/>
                </a:cubicBezTo>
                <a:cubicBezTo>
                  <a:pt x="-1217" y="475385"/>
                  <a:pt x="1427" y="434642"/>
                  <a:pt x="1271" y="395816"/>
                </a:cubicBezTo>
                <a:cubicBezTo>
                  <a:pt x="2100" y="320393"/>
                  <a:pt x="2982" y="244919"/>
                  <a:pt x="6662" y="169600"/>
                </a:cubicBezTo>
                <a:cubicBezTo>
                  <a:pt x="10135" y="114652"/>
                  <a:pt x="16045" y="59653"/>
                  <a:pt x="16926" y="4551"/>
                </a:cubicBezTo>
                <a:cubicBezTo>
                  <a:pt x="17600" y="4136"/>
                  <a:pt x="18170" y="3618"/>
                  <a:pt x="18688" y="2996"/>
                </a:cubicBezTo>
                <a:cubicBezTo>
                  <a:pt x="18947" y="2633"/>
                  <a:pt x="19258" y="2270"/>
                  <a:pt x="19569" y="1855"/>
                </a:cubicBezTo>
                <a:cubicBezTo>
                  <a:pt x="59847" y="-3950"/>
                  <a:pt x="99657" y="5639"/>
                  <a:pt x="140349" y="6572"/>
                </a:cubicBezTo>
                <a:cubicBezTo>
                  <a:pt x="166475" y="7402"/>
                  <a:pt x="192601" y="6521"/>
                  <a:pt x="218727" y="652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7" name="Google Shape;2257;p37"/>
          <p:cNvSpPr/>
          <p:nvPr/>
        </p:nvSpPr>
        <p:spPr>
          <a:xfrm>
            <a:off x="8105422" y="3907646"/>
            <a:ext cx="203209" cy="260923"/>
          </a:xfrm>
          <a:custGeom>
            <a:rect b="b" l="l" r="r" t="t"/>
            <a:pathLst>
              <a:path extrusionOk="0" h="521846" w="406418">
                <a:moveTo>
                  <a:pt x="406070" y="61369"/>
                </a:moveTo>
                <a:cubicBezTo>
                  <a:pt x="408454" y="99313"/>
                  <a:pt x="398035" y="137102"/>
                  <a:pt x="392281" y="174425"/>
                </a:cubicBezTo>
                <a:cubicBezTo>
                  <a:pt x="385802" y="204490"/>
                  <a:pt x="383158" y="235074"/>
                  <a:pt x="378441" y="265347"/>
                </a:cubicBezTo>
                <a:cubicBezTo>
                  <a:pt x="374916" y="282142"/>
                  <a:pt x="369266" y="298419"/>
                  <a:pt x="365637" y="315214"/>
                </a:cubicBezTo>
                <a:cubicBezTo>
                  <a:pt x="355840" y="359482"/>
                  <a:pt x="347650" y="404581"/>
                  <a:pt x="326293" y="445117"/>
                </a:cubicBezTo>
                <a:cubicBezTo>
                  <a:pt x="318154" y="460979"/>
                  <a:pt x="311416" y="478137"/>
                  <a:pt x="298404" y="490785"/>
                </a:cubicBezTo>
                <a:cubicBezTo>
                  <a:pt x="280987" y="507166"/>
                  <a:pt x="250974" y="506803"/>
                  <a:pt x="235889" y="487571"/>
                </a:cubicBezTo>
                <a:cubicBezTo>
                  <a:pt x="220753" y="464971"/>
                  <a:pt x="219975" y="436460"/>
                  <a:pt x="217332" y="410231"/>
                </a:cubicBezTo>
                <a:cubicBezTo>
                  <a:pt x="214532" y="388252"/>
                  <a:pt x="214947" y="366169"/>
                  <a:pt x="215776" y="344087"/>
                </a:cubicBezTo>
                <a:cubicBezTo>
                  <a:pt x="215258" y="330713"/>
                  <a:pt x="218317" y="316458"/>
                  <a:pt x="214273" y="303550"/>
                </a:cubicBezTo>
                <a:cubicBezTo>
                  <a:pt x="211526" y="297641"/>
                  <a:pt x="203025" y="296241"/>
                  <a:pt x="198359" y="300596"/>
                </a:cubicBezTo>
                <a:cubicBezTo>
                  <a:pt x="192035" y="306713"/>
                  <a:pt x="193590" y="316873"/>
                  <a:pt x="191258" y="324752"/>
                </a:cubicBezTo>
                <a:cubicBezTo>
                  <a:pt x="185763" y="350929"/>
                  <a:pt x="177780" y="376485"/>
                  <a:pt x="170264" y="402092"/>
                </a:cubicBezTo>
                <a:cubicBezTo>
                  <a:pt x="159015" y="434905"/>
                  <a:pt x="147093" y="469325"/>
                  <a:pt x="121537" y="493947"/>
                </a:cubicBezTo>
                <a:cubicBezTo>
                  <a:pt x="106763" y="511002"/>
                  <a:pt x="86184" y="522250"/>
                  <a:pt x="63272" y="521836"/>
                </a:cubicBezTo>
                <a:cubicBezTo>
                  <a:pt x="20507" y="521680"/>
                  <a:pt x="20507" y="462482"/>
                  <a:pt x="11954" y="431743"/>
                </a:cubicBezTo>
                <a:cubicBezTo>
                  <a:pt x="550" y="380269"/>
                  <a:pt x="-124" y="327084"/>
                  <a:pt x="187" y="274522"/>
                </a:cubicBezTo>
                <a:cubicBezTo>
                  <a:pt x="-694" y="227609"/>
                  <a:pt x="1638" y="180593"/>
                  <a:pt x="5163" y="133785"/>
                </a:cubicBezTo>
                <a:cubicBezTo>
                  <a:pt x="7651" y="96825"/>
                  <a:pt x="15738" y="59140"/>
                  <a:pt x="8429" y="22335"/>
                </a:cubicBezTo>
                <a:cubicBezTo>
                  <a:pt x="16930" y="-21000"/>
                  <a:pt x="47410" y="7769"/>
                  <a:pt x="56844" y="32755"/>
                </a:cubicBezTo>
                <a:cubicBezTo>
                  <a:pt x="63998" y="49653"/>
                  <a:pt x="63428" y="68470"/>
                  <a:pt x="65294" y="86509"/>
                </a:cubicBezTo>
                <a:cubicBezTo>
                  <a:pt x="68663" y="124350"/>
                  <a:pt x="69752" y="162088"/>
                  <a:pt x="68093" y="200136"/>
                </a:cubicBezTo>
                <a:cubicBezTo>
                  <a:pt x="67264" y="237199"/>
                  <a:pt x="65087" y="274211"/>
                  <a:pt x="66797" y="311274"/>
                </a:cubicBezTo>
                <a:cubicBezTo>
                  <a:pt x="68871" y="339422"/>
                  <a:pt x="66590" y="367569"/>
                  <a:pt x="67938" y="395768"/>
                </a:cubicBezTo>
                <a:cubicBezTo>
                  <a:pt x="67886" y="404321"/>
                  <a:pt x="69182" y="416503"/>
                  <a:pt x="79860" y="417332"/>
                </a:cubicBezTo>
                <a:cubicBezTo>
                  <a:pt x="84577" y="417643"/>
                  <a:pt x="89139" y="414378"/>
                  <a:pt x="90953" y="410075"/>
                </a:cubicBezTo>
                <a:cubicBezTo>
                  <a:pt x="94686" y="401108"/>
                  <a:pt x="98470" y="392192"/>
                  <a:pt x="101684" y="383068"/>
                </a:cubicBezTo>
                <a:cubicBezTo>
                  <a:pt x="106919" y="364718"/>
                  <a:pt x="117597" y="348908"/>
                  <a:pt x="128431" y="333098"/>
                </a:cubicBezTo>
                <a:cubicBezTo>
                  <a:pt x="144604" y="309045"/>
                  <a:pt x="152276" y="280742"/>
                  <a:pt x="168812" y="257001"/>
                </a:cubicBezTo>
                <a:cubicBezTo>
                  <a:pt x="180942" y="242849"/>
                  <a:pt x="194057" y="226884"/>
                  <a:pt x="211941" y="220249"/>
                </a:cubicBezTo>
                <a:cubicBezTo>
                  <a:pt x="263674" y="221545"/>
                  <a:pt x="276322" y="307179"/>
                  <a:pt x="283735" y="347042"/>
                </a:cubicBezTo>
                <a:cubicBezTo>
                  <a:pt x="286223" y="356580"/>
                  <a:pt x="283061" y="371560"/>
                  <a:pt x="289540" y="380114"/>
                </a:cubicBezTo>
                <a:cubicBezTo>
                  <a:pt x="293273" y="384261"/>
                  <a:pt x="299804" y="384572"/>
                  <a:pt x="304003" y="380839"/>
                </a:cubicBezTo>
                <a:cubicBezTo>
                  <a:pt x="311156" y="372545"/>
                  <a:pt x="309498" y="359793"/>
                  <a:pt x="311882" y="349530"/>
                </a:cubicBezTo>
                <a:cubicBezTo>
                  <a:pt x="313178" y="331646"/>
                  <a:pt x="315096" y="314022"/>
                  <a:pt x="319761" y="296656"/>
                </a:cubicBezTo>
                <a:cubicBezTo>
                  <a:pt x="339459" y="209726"/>
                  <a:pt x="343399" y="117974"/>
                  <a:pt x="378752" y="35295"/>
                </a:cubicBezTo>
                <a:cubicBezTo>
                  <a:pt x="382328" y="29074"/>
                  <a:pt x="385128" y="24098"/>
                  <a:pt x="392126" y="29955"/>
                </a:cubicBezTo>
                <a:cubicBezTo>
                  <a:pt x="402130" y="37109"/>
                  <a:pt x="404307" y="49964"/>
                  <a:pt x="406070" y="6136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8" name="Google Shape;2258;p37"/>
          <p:cNvSpPr/>
          <p:nvPr/>
        </p:nvSpPr>
        <p:spPr>
          <a:xfrm>
            <a:off x="4571997" y="3755171"/>
            <a:ext cx="1047790" cy="586576"/>
          </a:xfrm>
          <a:custGeom>
            <a:rect b="b" l="l" r="r" t="t"/>
            <a:pathLst>
              <a:path extrusionOk="0" h="1173152" w="2095581">
                <a:moveTo>
                  <a:pt x="2074416" y="90999"/>
                </a:moveTo>
                <a:cubicBezTo>
                  <a:pt x="2055766" y="54495"/>
                  <a:pt x="2026261" y="42843"/>
                  <a:pt x="1986949" y="42173"/>
                </a:cubicBezTo>
                <a:cubicBezTo>
                  <a:pt x="1946253" y="39491"/>
                  <a:pt x="1902666" y="33078"/>
                  <a:pt x="1863354" y="45442"/>
                </a:cubicBezTo>
                <a:cubicBezTo>
                  <a:pt x="1762601" y="47957"/>
                  <a:pt x="1662392" y="36557"/>
                  <a:pt x="1561891" y="31779"/>
                </a:cubicBezTo>
                <a:cubicBezTo>
                  <a:pt x="1493409" y="28678"/>
                  <a:pt x="1424968" y="23816"/>
                  <a:pt x="1356444" y="20212"/>
                </a:cubicBezTo>
                <a:cubicBezTo>
                  <a:pt x="1269773" y="13296"/>
                  <a:pt x="1181803" y="3699"/>
                  <a:pt x="1094503" y="1268"/>
                </a:cubicBezTo>
                <a:cubicBezTo>
                  <a:pt x="924220" y="-3300"/>
                  <a:pt x="753685" y="5082"/>
                  <a:pt x="583821" y="16691"/>
                </a:cubicBezTo>
                <a:cubicBezTo>
                  <a:pt x="541659" y="20296"/>
                  <a:pt x="499706" y="26456"/>
                  <a:pt x="457502" y="29725"/>
                </a:cubicBezTo>
                <a:cubicBezTo>
                  <a:pt x="419573" y="32156"/>
                  <a:pt x="381099" y="35677"/>
                  <a:pt x="343505" y="41670"/>
                </a:cubicBezTo>
                <a:cubicBezTo>
                  <a:pt x="279088" y="57764"/>
                  <a:pt x="210020" y="54704"/>
                  <a:pt x="148201" y="80395"/>
                </a:cubicBezTo>
                <a:cubicBezTo>
                  <a:pt x="56543" y="121971"/>
                  <a:pt x="40952" y="219413"/>
                  <a:pt x="34121" y="309605"/>
                </a:cubicBezTo>
                <a:cubicBezTo>
                  <a:pt x="32654" y="335967"/>
                  <a:pt x="23852" y="360987"/>
                  <a:pt x="19661" y="386888"/>
                </a:cubicBezTo>
                <a:cubicBezTo>
                  <a:pt x="17021" y="403233"/>
                  <a:pt x="16476" y="419914"/>
                  <a:pt x="15177" y="436385"/>
                </a:cubicBezTo>
                <a:cubicBezTo>
                  <a:pt x="3065" y="581102"/>
                  <a:pt x="-3599" y="727203"/>
                  <a:pt x="2017" y="872549"/>
                </a:cubicBezTo>
                <a:cubicBezTo>
                  <a:pt x="4532" y="913538"/>
                  <a:pt x="1807" y="955407"/>
                  <a:pt x="10106" y="995767"/>
                </a:cubicBezTo>
                <a:cubicBezTo>
                  <a:pt x="25948" y="1064165"/>
                  <a:pt x="62326" y="1101843"/>
                  <a:pt x="127665" y="1125312"/>
                </a:cubicBezTo>
                <a:cubicBezTo>
                  <a:pt x="185753" y="1151255"/>
                  <a:pt x="249919" y="1160895"/>
                  <a:pt x="313078" y="1163954"/>
                </a:cubicBezTo>
                <a:cubicBezTo>
                  <a:pt x="380973" y="1171875"/>
                  <a:pt x="451383" y="1169109"/>
                  <a:pt x="519865" y="1166804"/>
                </a:cubicBezTo>
                <a:cubicBezTo>
                  <a:pt x="562489" y="1164667"/>
                  <a:pt x="605154" y="1167097"/>
                  <a:pt x="647777" y="1165672"/>
                </a:cubicBezTo>
                <a:cubicBezTo>
                  <a:pt x="734406" y="1164373"/>
                  <a:pt x="820952" y="1163828"/>
                  <a:pt x="907581" y="1164625"/>
                </a:cubicBezTo>
                <a:cubicBezTo>
                  <a:pt x="993666" y="1165714"/>
                  <a:pt x="1079624" y="1161649"/>
                  <a:pt x="1165667" y="1162948"/>
                </a:cubicBezTo>
                <a:cubicBezTo>
                  <a:pt x="1232054" y="1166050"/>
                  <a:pt x="1298524" y="1164415"/>
                  <a:pt x="1364952" y="1166343"/>
                </a:cubicBezTo>
                <a:cubicBezTo>
                  <a:pt x="1428950" y="1169403"/>
                  <a:pt x="1492948" y="1172713"/>
                  <a:pt x="1557029" y="1173007"/>
                </a:cubicBezTo>
                <a:cubicBezTo>
                  <a:pt x="1640599" y="1174725"/>
                  <a:pt x="1721780" y="1160769"/>
                  <a:pt x="1805769" y="1157416"/>
                </a:cubicBezTo>
                <a:cubicBezTo>
                  <a:pt x="1850781" y="1154901"/>
                  <a:pt x="1897972" y="1155488"/>
                  <a:pt x="1942398" y="1145220"/>
                </a:cubicBezTo>
                <a:cubicBezTo>
                  <a:pt x="1982967" y="1138892"/>
                  <a:pt x="2010838" y="1117769"/>
                  <a:pt x="2030326" y="1082103"/>
                </a:cubicBezTo>
                <a:cubicBezTo>
                  <a:pt x="2050402" y="1049580"/>
                  <a:pt x="2055137" y="1010687"/>
                  <a:pt x="2058407" y="973302"/>
                </a:cubicBezTo>
                <a:cubicBezTo>
                  <a:pt x="2062472" y="931057"/>
                  <a:pt x="2062472" y="888475"/>
                  <a:pt x="2064651" y="846062"/>
                </a:cubicBezTo>
                <a:cubicBezTo>
                  <a:pt x="2070016" y="751763"/>
                  <a:pt x="2082882" y="657925"/>
                  <a:pt x="2084894" y="563374"/>
                </a:cubicBezTo>
                <a:cubicBezTo>
                  <a:pt x="2086989" y="514297"/>
                  <a:pt x="2091725" y="466602"/>
                  <a:pt x="2093905" y="417273"/>
                </a:cubicBezTo>
                <a:cubicBezTo>
                  <a:pt x="2094408" y="349923"/>
                  <a:pt x="2094533" y="282573"/>
                  <a:pt x="2095581" y="215222"/>
                </a:cubicBezTo>
                <a:cubicBezTo>
                  <a:pt x="2095120" y="173186"/>
                  <a:pt x="2097216" y="128132"/>
                  <a:pt x="2074416" y="9099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9" name="Google Shape;2259;p37"/>
          <p:cNvSpPr/>
          <p:nvPr/>
        </p:nvSpPr>
        <p:spPr>
          <a:xfrm>
            <a:off x="4661315" y="3849963"/>
            <a:ext cx="256881" cy="407799"/>
          </a:xfrm>
          <a:custGeom>
            <a:rect b="b" l="l" r="r" t="t"/>
            <a:pathLst>
              <a:path extrusionOk="0" h="815598" w="513762">
                <a:moveTo>
                  <a:pt x="39137" y="814608"/>
                </a:moveTo>
                <a:cubicBezTo>
                  <a:pt x="25935" y="813183"/>
                  <a:pt x="8416" y="810626"/>
                  <a:pt x="2717" y="796795"/>
                </a:cubicBezTo>
                <a:cubicBezTo>
                  <a:pt x="-2438" y="775882"/>
                  <a:pt x="1250" y="751364"/>
                  <a:pt x="1669" y="731121"/>
                </a:cubicBezTo>
                <a:cubicBezTo>
                  <a:pt x="4938" y="644744"/>
                  <a:pt x="12985" y="558701"/>
                  <a:pt x="19900" y="472574"/>
                </a:cubicBezTo>
                <a:cubicBezTo>
                  <a:pt x="26270" y="400656"/>
                  <a:pt x="29539" y="329366"/>
                  <a:pt x="37293" y="257992"/>
                </a:cubicBezTo>
                <a:cubicBezTo>
                  <a:pt x="42322" y="213860"/>
                  <a:pt x="46890" y="169602"/>
                  <a:pt x="51249" y="125428"/>
                </a:cubicBezTo>
                <a:cubicBezTo>
                  <a:pt x="52758" y="111388"/>
                  <a:pt x="55482" y="97558"/>
                  <a:pt x="57242" y="83560"/>
                </a:cubicBezTo>
                <a:cubicBezTo>
                  <a:pt x="57620" y="80458"/>
                  <a:pt x="58458" y="77273"/>
                  <a:pt x="57536" y="74172"/>
                </a:cubicBezTo>
                <a:cubicBezTo>
                  <a:pt x="56698" y="72579"/>
                  <a:pt x="55859" y="71196"/>
                  <a:pt x="55566" y="69352"/>
                </a:cubicBezTo>
                <a:cubicBezTo>
                  <a:pt x="54099" y="44163"/>
                  <a:pt x="76647" y="8204"/>
                  <a:pt x="101542" y="1457"/>
                </a:cubicBezTo>
                <a:cubicBezTo>
                  <a:pt x="137459" y="-6297"/>
                  <a:pt x="180627" y="17634"/>
                  <a:pt x="185196" y="55898"/>
                </a:cubicBezTo>
                <a:cubicBezTo>
                  <a:pt x="190602" y="93199"/>
                  <a:pt x="184986" y="131296"/>
                  <a:pt x="181969" y="168638"/>
                </a:cubicBezTo>
                <a:cubicBezTo>
                  <a:pt x="177484" y="210256"/>
                  <a:pt x="173838" y="251915"/>
                  <a:pt x="168641" y="293448"/>
                </a:cubicBezTo>
                <a:cubicBezTo>
                  <a:pt x="160929" y="367588"/>
                  <a:pt x="154769" y="441896"/>
                  <a:pt x="142531" y="515491"/>
                </a:cubicBezTo>
                <a:cubicBezTo>
                  <a:pt x="134400" y="574543"/>
                  <a:pt x="128658" y="634056"/>
                  <a:pt x="117929" y="692689"/>
                </a:cubicBezTo>
                <a:cubicBezTo>
                  <a:pt x="162899" y="691264"/>
                  <a:pt x="207785" y="695330"/>
                  <a:pt x="252756" y="695162"/>
                </a:cubicBezTo>
                <a:cubicBezTo>
                  <a:pt x="283644" y="696294"/>
                  <a:pt x="314281" y="691516"/>
                  <a:pt x="345127" y="692061"/>
                </a:cubicBezTo>
                <a:cubicBezTo>
                  <a:pt x="376225" y="692647"/>
                  <a:pt x="407364" y="695455"/>
                  <a:pt x="438378" y="697048"/>
                </a:cubicBezTo>
                <a:cubicBezTo>
                  <a:pt x="461974" y="700233"/>
                  <a:pt x="492611" y="694492"/>
                  <a:pt x="508369" y="716578"/>
                </a:cubicBezTo>
                <a:cubicBezTo>
                  <a:pt x="516625" y="728691"/>
                  <a:pt x="513733" y="744659"/>
                  <a:pt x="510632" y="758070"/>
                </a:cubicBezTo>
                <a:cubicBezTo>
                  <a:pt x="507363" y="772362"/>
                  <a:pt x="494748" y="782211"/>
                  <a:pt x="481546" y="787114"/>
                </a:cubicBezTo>
                <a:cubicBezTo>
                  <a:pt x="428403" y="806686"/>
                  <a:pt x="371237" y="805806"/>
                  <a:pt x="315412" y="805764"/>
                </a:cubicBezTo>
                <a:cubicBezTo>
                  <a:pt x="257366" y="808908"/>
                  <a:pt x="200661" y="815362"/>
                  <a:pt x="142572" y="813518"/>
                </a:cubicBezTo>
                <a:cubicBezTo>
                  <a:pt x="107996" y="812973"/>
                  <a:pt x="73546" y="817541"/>
                  <a:pt x="39137" y="814608"/>
                </a:cubicBezTo>
                <a:close/>
                <a:moveTo>
                  <a:pt x="93998" y="792437"/>
                </a:moveTo>
                <a:cubicBezTo>
                  <a:pt x="134065" y="789964"/>
                  <a:pt x="174257" y="792060"/>
                  <a:pt x="214324" y="790593"/>
                </a:cubicBezTo>
                <a:cubicBezTo>
                  <a:pt x="247349" y="787533"/>
                  <a:pt x="280417" y="785270"/>
                  <a:pt x="313526" y="783426"/>
                </a:cubicBezTo>
                <a:cubicBezTo>
                  <a:pt x="352210" y="782546"/>
                  <a:pt x="391270" y="785186"/>
                  <a:pt x="429200" y="777391"/>
                </a:cubicBezTo>
                <a:cubicBezTo>
                  <a:pt x="446760" y="773116"/>
                  <a:pt x="487330" y="770182"/>
                  <a:pt x="489803" y="748431"/>
                </a:cubicBezTo>
                <a:cubicBezTo>
                  <a:pt x="494413" y="728272"/>
                  <a:pt x="488336" y="722530"/>
                  <a:pt x="468470" y="721482"/>
                </a:cubicBezTo>
                <a:cubicBezTo>
                  <a:pt x="445042" y="719638"/>
                  <a:pt x="424380" y="718925"/>
                  <a:pt x="401539" y="716956"/>
                </a:cubicBezTo>
                <a:cubicBezTo>
                  <a:pt x="366166" y="714902"/>
                  <a:pt x="330668" y="712639"/>
                  <a:pt x="295337" y="716704"/>
                </a:cubicBezTo>
                <a:cubicBezTo>
                  <a:pt x="253468" y="718884"/>
                  <a:pt x="211557" y="716620"/>
                  <a:pt x="169731" y="715195"/>
                </a:cubicBezTo>
                <a:cubicBezTo>
                  <a:pt x="153846" y="714818"/>
                  <a:pt x="137878" y="714567"/>
                  <a:pt x="121994" y="714902"/>
                </a:cubicBezTo>
                <a:cubicBezTo>
                  <a:pt x="90016" y="718003"/>
                  <a:pt x="93495" y="692438"/>
                  <a:pt x="99279" y="669848"/>
                </a:cubicBezTo>
                <a:cubicBezTo>
                  <a:pt x="105440" y="637116"/>
                  <a:pt x="107829" y="603839"/>
                  <a:pt x="112564" y="570939"/>
                </a:cubicBezTo>
                <a:cubicBezTo>
                  <a:pt x="123838" y="488459"/>
                  <a:pt x="136537" y="406146"/>
                  <a:pt x="142908" y="323079"/>
                </a:cubicBezTo>
                <a:cubicBezTo>
                  <a:pt x="150619" y="247305"/>
                  <a:pt x="161516" y="171572"/>
                  <a:pt x="164785" y="95462"/>
                </a:cubicBezTo>
                <a:cubicBezTo>
                  <a:pt x="164911" y="74842"/>
                  <a:pt x="167132" y="50073"/>
                  <a:pt x="150158" y="35069"/>
                </a:cubicBezTo>
                <a:cubicBezTo>
                  <a:pt x="138172" y="25890"/>
                  <a:pt x="121450" y="19939"/>
                  <a:pt x="106404" y="23334"/>
                </a:cubicBezTo>
                <a:cubicBezTo>
                  <a:pt x="92489" y="28447"/>
                  <a:pt x="86538" y="43409"/>
                  <a:pt x="79539" y="55270"/>
                </a:cubicBezTo>
                <a:cubicBezTo>
                  <a:pt x="75138" y="61179"/>
                  <a:pt x="72163" y="67759"/>
                  <a:pt x="68935" y="74213"/>
                </a:cubicBezTo>
                <a:cubicBezTo>
                  <a:pt x="66924" y="153634"/>
                  <a:pt x="57955" y="232259"/>
                  <a:pt x="51836" y="311344"/>
                </a:cubicBezTo>
                <a:cubicBezTo>
                  <a:pt x="49698" y="359080"/>
                  <a:pt x="46010" y="408828"/>
                  <a:pt x="42364" y="456062"/>
                </a:cubicBezTo>
                <a:cubicBezTo>
                  <a:pt x="35826" y="566706"/>
                  <a:pt x="21618" y="677434"/>
                  <a:pt x="23379" y="788078"/>
                </a:cubicBezTo>
                <a:cubicBezTo>
                  <a:pt x="45633" y="796376"/>
                  <a:pt x="70654" y="792563"/>
                  <a:pt x="93998" y="79243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0" name="Google Shape;2260;p37"/>
          <p:cNvSpPr/>
          <p:nvPr/>
        </p:nvSpPr>
        <p:spPr>
          <a:xfrm>
            <a:off x="4688779" y="3871207"/>
            <a:ext cx="12822" cy="36961"/>
          </a:xfrm>
          <a:custGeom>
            <a:rect b="b" l="l" r="r" t="t"/>
            <a:pathLst>
              <a:path extrusionOk="0" h="73921" w="25644">
                <a:moveTo>
                  <a:pt x="345" y="70829"/>
                </a:moveTo>
                <a:cubicBezTo>
                  <a:pt x="345" y="69278"/>
                  <a:pt x="387" y="67728"/>
                  <a:pt x="429" y="66177"/>
                </a:cubicBezTo>
                <a:cubicBezTo>
                  <a:pt x="-828" y="51424"/>
                  <a:pt x="1058" y="36253"/>
                  <a:pt x="1267" y="21374"/>
                </a:cubicBezTo>
                <a:cubicBezTo>
                  <a:pt x="1309" y="19572"/>
                  <a:pt x="3027" y="18147"/>
                  <a:pt x="4830" y="18608"/>
                </a:cubicBezTo>
                <a:cubicBezTo>
                  <a:pt x="5207" y="18315"/>
                  <a:pt x="5668" y="18105"/>
                  <a:pt x="6129" y="18022"/>
                </a:cubicBezTo>
                <a:cubicBezTo>
                  <a:pt x="6213" y="18022"/>
                  <a:pt x="6255" y="18022"/>
                  <a:pt x="6338" y="18022"/>
                </a:cubicBezTo>
                <a:cubicBezTo>
                  <a:pt x="6548" y="15758"/>
                  <a:pt x="9314" y="14250"/>
                  <a:pt x="10571" y="16680"/>
                </a:cubicBezTo>
                <a:cubicBezTo>
                  <a:pt x="11158" y="20033"/>
                  <a:pt x="10446" y="23596"/>
                  <a:pt x="10488" y="27032"/>
                </a:cubicBezTo>
                <a:cubicBezTo>
                  <a:pt x="12332" y="18692"/>
                  <a:pt x="14385" y="10226"/>
                  <a:pt x="14637" y="1635"/>
                </a:cubicBezTo>
                <a:cubicBezTo>
                  <a:pt x="14595" y="754"/>
                  <a:pt x="15391" y="0"/>
                  <a:pt x="16271" y="0"/>
                </a:cubicBezTo>
                <a:cubicBezTo>
                  <a:pt x="17151" y="0"/>
                  <a:pt x="17948" y="754"/>
                  <a:pt x="17906" y="1635"/>
                </a:cubicBezTo>
                <a:cubicBezTo>
                  <a:pt x="17864" y="5909"/>
                  <a:pt x="17068" y="10100"/>
                  <a:pt x="16397" y="14333"/>
                </a:cubicBezTo>
                <a:cubicBezTo>
                  <a:pt x="16648" y="14501"/>
                  <a:pt x="16858" y="14711"/>
                  <a:pt x="17026" y="14962"/>
                </a:cubicBezTo>
                <a:cubicBezTo>
                  <a:pt x="18157" y="12573"/>
                  <a:pt x="18031" y="9598"/>
                  <a:pt x="20378" y="8298"/>
                </a:cubicBezTo>
                <a:cubicBezTo>
                  <a:pt x="20756" y="6915"/>
                  <a:pt x="21845" y="5574"/>
                  <a:pt x="23438" y="5826"/>
                </a:cubicBezTo>
                <a:cubicBezTo>
                  <a:pt x="25240" y="6035"/>
                  <a:pt x="25995" y="7963"/>
                  <a:pt x="25492" y="9556"/>
                </a:cubicBezTo>
                <a:cubicBezTo>
                  <a:pt x="23941" y="15004"/>
                  <a:pt x="22264" y="20410"/>
                  <a:pt x="21301" y="25985"/>
                </a:cubicBezTo>
                <a:cubicBezTo>
                  <a:pt x="18492" y="38684"/>
                  <a:pt x="15433" y="51341"/>
                  <a:pt x="12583" y="64040"/>
                </a:cubicBezTo>
                <a:cubicBezTo>
                  <a:pt x="12206" y="65381"/>
                  <a:pt x="11032" y="66303"/>
                  <a:pt x="9691" y="66345"/>
                </a:cubicBezTo>
                <a:cubicBezTo>
                  <a:pt x="9649" y="66889"/>
                  <a:pt x="9566" y="67434"/>
                  <a:pt x="9524" y="67937"/>
                </a:cubicBezTo>
                <a:cubicBezTo>
                  <a:pt x="9356" y="69320"/>
                  <a:pt x="7931" y="70033"/>
                  <a:pt x="6758" y="69656"/>
                </a:cubicBezTo>
                <a:cubicBezTo>
                  <a:pt x="7470" y="74350"/>
                  <a:pt x="806" y="75775"/>
                  <a:pt x="345" y="7082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1" name="Google Shape;2261;p37"/>
          <p:cNvSpPr/>
          <p:nvPr/>
        </p:nvSpPr>
        <p:spPr>
          <a:xfrm>
            <a:off x="4944000" y="3854827"/>
            <a:ext cx="85277" cy="383640"/>
          </a:xfrm>
          <a:custGeom>
            <a:rect b="b" l="l" r="r" t="t"/>
            <a:pathLst>
              <a:path extrusionOk="0" h="767280" w="170554">
                <a:moveTo>
                  <a:pt x="65085" y="767116"/>
                </a:moveTo>
                <a:cubicBezTo>
                  <a:pt x="-4319" y="765021"/>
                  <a:pt x="-296" y="700898"/>
                  <a:pt x="207" y="648551"/>
                </a:cubicBezTo>
                <a:cubicBezTo>
                  <a:pt x="1213" y="586942"/>
                  <a:pt x="2135" y="525376"/>
                  <a:pt x="2973" y="463725"/>
                </a:cubicBezTo>
                <a:cubicBezTo>
                  <a:pt x="4692" y="388076"/>
                  <a:pt x="8505" y="311003"/>
                  <a:pt x="13828" y="235731"/>
                </a:cubicBezTo>
                <a:cubicBezTo>
                  <a:pt x="14960" y="186905"/>
                  <a:pt x="22462" y="138875"/>
                  <a:pt x="31053" y="90888"/>
                </a:cubicBezTo>
                <a:cubicBezTo>
                  <a:pt x="37005" y="59245"/>
                  <a:pt x="46560" y="7695"/>
                  <a:pt x="85328" y="3755"/>
                </a:cubicBezTo>
                <a:cubicBezTo>
                  <a:pt x="98152" y="-4333"/>
                  <a:pt x="116803" y="1827"/>
                  <a:pt x="127616" y="11048"/>
                </a:cubicBezTo>
                <a:cubicBezTo>
                  <a:pt x="144045" y="24878"/>
                  <a:pt x="151421" y="46043"/>
                  <a:pt x="156827" y="66160"/>
                </a:cubicBezTo>
                <a:cubicBezTo>
                  <a:pt x="161437" y="87744"/>
                  <a:pt x="166551" y="109370"/>
                  <a:pt x="169107" y="131290"/>
                </a:cubicBezTo>
                <a:cubicBezTo>
                  <a:pt x="172167" y="161717"/>
                  <a:pt x="170029" y="192353"/>
                  <a:pt x="165922" y="222571"/>
                </a:cubicBezTo>
                <a:cubicBezTo>
                  <a:pt x="162779" y="261045"/>
                  <a:pt x="157875" y="299309"/>
                  <a:pt x="154019" y="337742"/>
                </a:cubicBezTo>
                <a:cubicBezTo>
                  <a:pt x="148445" y="390172"/>
                  <a:pt x="143374" y="442728"/>
                  <a:pt x="143332" y="495451"/>
                </a:cubicBezTo>
                <a:cubicBezTo>
                  <a:pt x="143458" y="547505"/>
                  <a:pt x="140734" y="599474"/>
                  <a:pt x="136878" y="651359"/>
                </a:cubicBezTo>
                <a:cubicBezTo>
                  <a:pt x="132938" y="681409"/>
                  <a:pt x="131597" y="713429"/>
                  <a:pt x="117892" y="740922"/>
                </a:cubicBezTo>
                <a:cubicBezTo>
                  <a:pt x="107415" y="758609"/>
                  <a:pt x="85328" y="768709"/>
                  <a:pt x="65085" y="767116"/>
                </a:cubicBezTo>
                <a:close/>
                <a:moveTo>
                  <a:pt x="72922" y="744862"/>
                </a:moveTo>
                <a:cubicBezTo>
                  <a:pt x="94087" y="742222"/>
                  <a:pt x="103098" y="726505"/>
                  <a:pt x="106157" y="707394"/>
                </a:cubicBezTo>
                <a:cubicBezTo>
                  <a:pt x="111480" y="681619"/>
                  <a:pt x="114707" y="655257"/>
                  <a:pt x="116216" y="629021"/>
                </a:cubicBezTo>
                <a:cubicBezTo>
                  <a:pt x="122419" y="552450"/>
                  <a:pt x="118856" y="475670"/>
                  <a:pt x="125604" y="399225"/>
                </a:cubicBezTo>
                <a:cubicBezTo>
                  <a:pt x="129711" y="345034"/>
                  <a:pt x="137590" y="291137"/>
                  <a:pt x="142159" y="236988"/>
                </a:cubicBezTo>
                <a:cubicBezTo>
                  <a:pt x="147942" y="189881"/>
                  <a:pt x="152636" y="141097"/>
                  <a:pt x="140063" y="94743"/>
                </a:cubicBezTo>
                <a:cubicBezTo>
                  <a:pt x="134237" y="69890"/>
                  <a:pt x="131220" y="36781"/>
                  <a:pt x="106157" y="23998"/>
                </a:cubicBezTo>
                <a:cubicBezTo>
                  <a:pt x="100080" y="21274"/>
                  <a:pt x="92955" y="24166"/>
                  <a:pt x="87088" y="21106"/>
                </a:cubicBezTo>
                <a:cubicBezTo>
                  <a:pt x="54062" y="36278"/>
                  <a:pt x="54314" y="93360"/>
                  <a:pt x="47650" y="124835"/>
                </a:cubicBezTo>
                <a:cubicBezTo>
                  <a:pt x="45135" y="140719"/>
                  <a:pt x="42118" y="156478"/>
                  <a:pt x="40190" y="172404"/>
                </a:cubicBezTo>
                <a:cubicBezTo>
                  <a:pt x="33652" y="259578"/>
                  <a:pt x="29335" y="345579"/>
                  <a:pt x="26108" y="432711"/>
                </a:cubicBezTo>
                <a:cubicBezTo>
                  <a:pt x="24851" y="495074"/>
                  <a:pt x="23887" y="557437"/>
                  <a:pt x="23258" y="619800"/>
                </a:cubicBezTo>
                <a:cubicBezTo>
                  <a:pt x="23048" y="651024"/>
                  <a:pt x="20157" y="682625"/>
                  <a:pt x="25982" y="713513"/>
                </a:cubicBezTo>
                <a:cubicBezTo>
                  <a:pt x="28329" y="737905"/>
                  <a:pt x="51129" y="745952"/>
                  <a:pt x="72922" y="74486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2" name="Google Shape;2262;p37"/>
          <p:cNvSpPr/>
          <p:nvPr/>
        </p:nvSpPr>
        <p:spPr>
          <a:xfrm>
            <a:off x="5073606" y="3841478"/>
            <a:ext cx="216958" cy="396922"/>
          </a:xfrm>
          <a:custGeom>
            <a:rect b="b" l="l" r="r" t="t"/>
            <a:pathLst>
              <a:path extrusionOk="0" h="793845" w="433916">
                <a:moveTo>
                  <a:pt x="61235" y="793816"/>
                </a:moveTo>
                <a:cubicBezTo>
                  <a:pt x="-7708" y="785475"/>
                  <a:pt x="88" y="698469"/>
                  <a:pt x="423" y="646625"/>
                </a:cubicBezTo>
                <a:cubicBezTo>
                  <a:pt x="1345" y="563097"/>
                  <a:pt x="12451" y="479318"/>
                  <a:pt x="15888" y="396293"/>
                </a:cubicBezTo>
                <a:cubicBezTo>
                  <a:pt x="20917" y="316285"/>
                  <a:pt x="24647" y="236739"/>
                  <a:pt x="35963" y="157486"/>
                </a:cubicBezTo>
                <a:cubicBezTo>
                  <a:pt x="41076" y="116329"/>
                  <a:pt x="43591" y="74461"/>
                  <a:pt x="57254" y="35023"/>
                </a:cubicBezTo>
                <a:cubicBezTo>
                  <a:pt x="70540" y="-12253"/>
                  <a:pt x="141285" y="-8858"/>
                  <a:pt x="164084" y="28401"/>
                </a:cubicBezTo>
                <a:cubicBezTo>
                  <a:pt x="170329" y="39591"/>
                  <a:pt x="172341" y="52416"/>
                  <a:pt x="171754" y="65073"/>
                </a:cubicBezTo>
                <a:cubicBezTo>
                  <a:pt x="171628" y="84310"/>
                  <a:pt x="172173" y="103672"/>
                  <a:pt x="170245" y="122826"/>
                </a:cubicBezTo>
                <a:cubicBezTo>
                  <a:pt x="166766" y="142649"/>
                  <a:pt x="167856" y="162850"/>
                  <a:pt x="164420" y="182632"/>
                </a:cubicBezTo>
                <a:cubicBezTo>
                  <a:pt x="160606" y="210503"/>
                  <a:pt x="152978" y="237703"/>
                  <a:pt x="146272" y="264987"/>
                </a:cubicBezTo>
                <a:cubicBezTo>
                  <a:pt x="177370" y="231248"/>
                  <a:pt x="215928" y="205641"/>
                  <a:pt x="247947" y="172825"/>
                </a:cubicBezTo>
                <a:cubicBezTo>
                  <a:pt x="271585" y="149774"/>
                  <a:pt x="293588" y="125256"/>
                  <a:pt x="317729" y="102750"/>
                </a:cubicBezTo>
                <a:cubicBezTo>
                  <a:pt x="334242" y="84896"/>
                  <a:pt x="350503" y="66581"/>
                  <a:pt x="370452" y="52416"/>
                </a:cubicBezTo>
                <a:cubicBezTo>
                  <a:pt x="401173" y="26934"/>
                  <a:pt x="443503" y="37076"/>
                  <a:pt x="431977" y="82801"/>
                </a:cubicBezTo>
                <a:cubicBezTo>
                  <a:pt x="416135" y="126891"/>
                  <a:pt x="389354" y="166287"/>
                  <a:pt x="362447" y="204342"/>
                </a:cubicBezTo>
                <a:cubicBezTo>
                  <a:pt x="348575" y="225465"/>
                  <a:pt x="337133" y="248139"/>
                  <a:pt x="322046" y="268465"/>
                </a:cubicBezTo>
                <a:cubicBezTo>
                  <a:pt x="309598" y="285271"/>
                  <a:pt x="296564" y="301868"/>
                  <a:pt x="287050" y="320560"/>
                </a:cubicBezTo>
                <a:cubicBezTo>
                  <a:pt x="308927" y="378397"/>
                  <a:pt x="335750" y="434641"/>
                  <a:pt x="351215" y="494699"/>
                </a:cubicBezTo>
                <a:cubicBezTo>
                  <a:pt x="359933" y="524539"/>
                  <a:pt x="366094" y="555009"/>
                  <a:pt x="374057" y="585058"/>
                </a:cubicBezTo>
                <a:cubicBezTo>
                  <a:pt x="384702" y="617875"/>
                  <a:pt x="392204" y="651655"/>
                  <a:pt x="397108" y="685686"/>
                </a:cubicBezTo>
                <a:cubicBezTo>
                  <a:pt x="399999" y="717077"/>
                  <a:pt x="402556" y="755383"/>
                  <a:pt x="379966" y="780320"/>
                </a:cubicBezTo>
                <a:cubicBezTo>
                  <a:pt x="362573" y="798803"/>
                  <a:pt x="328039" y="795534"/>
                  <a:pt x="316597" y="772106"/>
                </a:cubicBezTo>
                <a:cubicBezTo>
                  <a:pt x="297863" y="743104"/>
                  <a:pt x="285499" y="710665"/>
                  <a:pt x="275399" y="677849"/>
                </a:cubicBezTo>
                <a:cubicBezTo>
                  <a:pt x="271040" y="653960"/>
                  <a:pt x="261988" y="631454"/>
                  <a:pt x="256791" y="607732"/>
                </a:cubicBezTo>
                <a:cubicBezTo>
                  <a:pt x="241116" y="554757"/>
                  <a:pt x="226280" y="501824"/>
                  <a:pt x="212114" y="448472"/>
                </a:cubicBezTo>
                <a:cubicBezTo>
                  <a:pt x="207797" y="428522"/>
                  <a:pt x="203857" y="408363"/>
                  <a:pt x="195224" y="389755"/>
                </a:cubicBezTo>
                <a:cubicBezTo>
                  <a:pt x="171880" y="398891"/>
                  <a:pt x="148493" y="407944"/>
                  <a:pt x="124898" y="416410"/>
                </a:cubicBezTo>
                <a:cubicBezTo>
                  <a:pt x="123557" y="454129"/>
                  <a:pt x="119701" y="492478"/>
                  <a:pt x="118318" y="529820"/>
                </a:cubicBezTo>
                <a:cubicBezTo>
                  <a:pt x="118485" y="567414"/>
                  <a:pt x="117312" y="605008"/>
                  <a:pt x="115929" y="642560"/>
                </a:cubicBezTo>
                <a:cubicBezTo>
                  <a:pt x="111193" y="683758"/>
                  <a:pt x="121377" y="795953"/>
                  <a:pt x="61235" y="793816"/>
                </a:cubicBezTo>
                <a:close/>
                <a:moveTo>
                  <a:pt x="64588" y="771435"/>
                </a:moveTo>
                <a:cubicBezTo>
                  <a:pt x="95937" y="770849"/>
                  <a:pt x="91621" y="648344"/>
                  <a:pt x="94261" y="622610"/>
                </a:cubicBezTo>
                <a:cubicBezTo>
                  <a:pt x="96063" y="570054"/>
                  <a:pt x="95435" y="517457"/>
                  <a:pt x="99835" y="465026"/>
                </a:cubicBezTo>
                <a:cubicBezTo>
                  <a:pt x="100631" y="452244"/>
                  <a:pt x="101805" y="439712"/>
                  <a:pt x="102098" y="426930"/>
                </a:cubicBezTo>
                <a:cubicBezTo>
                  <a:pt x="102727" y="419679"/>
                  <a:pt x="101679" y="411800"/>
                  <a:pt x="105074" y="405136"/>
                </a:cubicBezTo>
                <a:cubicBezTo>
                  <a:pt x="110480" y="395622"/>
                  <a:pt x="124395" y="392730"/>
                  <a:pt x="133196" y="389629"/>
                </a:cubicBezTo>
                <a:cubicBezTo>
                  <a:pt x="148032" y="384684"/>
                  <a:pt x="162366" y="378481"/>
                  <a:pt x="176867" y="372739"/>
                </a:cubicBezTo>
                <a:cubicBezTo>
                  <a:pt x="187261" y="369512"/>
                  <a:pt x="200379" y="360291"/>
                  <a:pt x="209599" y="370518"/>
                </a:cubicBezTo>
                <a:cubicBezTo>
                  <a:pt x="224603" y="392144"/>
                  <a:pt x="228124" y="419637"/>
                  <a:pt x="234243" y="444742"/>
                </a:cubicBezTo>
                <a:cubicBezTo>
                  <a:pt x="241493" y="473995"/>
                  <a:pt x="250839" y="502746"/>
                  <a:pt x="258509" y="531874"/>
                </a:cubicBezTo>
                <a:cubicBezTo>
                  <a:pt x="262784" y="552578"/>
                  <a:pt x="269699" y="572401"/>
                  <a:pt x="276070" y="592477"/>
                </a:cubicBezTo>
                <a:cubicBezTo>
                  <a:pt x="279967" y="608193"/>
                  <a:pt x="283530" y="624035"/>
                  <a:pt x="288978" y="639333"/>
                </a:cubicBezTo>
                <a:cubicBezTo>
                  <a:pt x="299330" y="682585"/>
                  <a:pt x="312490" y="725836"/>
                  <a:pt x="337469" y="763137"/>
                </a:cubicBezTo>
                <a:cubicBezTo>
                  <a:pt x="341324" y="770010"/>
                  <a:pt x="350461" y="771058"/>
                  <a:pt x="357418" y="768795"/>
                </a:cubicBezTo>
                <a:cubicBezTo>
                  <a:pt x="378793" y="759239"/>
                  <a:pt x="376236" y="722903"/>
                  <a:pt x="376529" y="703875"/>
                </a:cubicBezTo>
                <a:cubicBezTo>
                  <a:pt x="373177" y="655678"/>
                  <a:pt x="357418" y="609953"/>
                  <a:pt x="345641" y="563474"/>
                </a:cubicBezTo>
                <a:cubicBezTo>
                  <a:pt x="332314" y="505135"/>
                  <a:pt x="316388" y="447047"/>
                  <a:pt x="291115" y="392605"/>
                </a:cubicBezTo>
                <a:cubicBezTo>
                  <a:pt x="285206" y="378020"/>
                  <a:pt x="280093" y="363099"/>
                  <a:pt x="274435" y="348431"/>
                </a:cubicBezTo>
                <a:cubicBezTo>
                  <a:pt x="271669" y="341222"/>
                  <a:pt x="268651" y="334097"/>
                  <a:pt x="265550" y="327014"/>
                </a:cubicBezTo>
                <a:cubicBezTo>
                  <a:pt x="262574" y="320225"/>
                  <a:pt x="265592" y="312932"/>
                  <a:pt x="268945" y="306897"/>
                </a:cubicBezTo>
                <a:cubicBezTo>
                  <a:pt x="280512" y="285690"/>
                  <a:pt x="295768" y="266873"/>
                  <a:pt x="309724" y="247258"/>
                </a:cubicBezTo>
                <a:cubicBezTo>
                  <a:pt x="329464" y="214736"/>
                  <a:pt x="349958" y="182925"/>
                  <a:pt x="371416" y="151534"/>
                </a:cubicBezTo>
                <a:cubicBezTo>
                  <a:pt x="379589" y="138626"/>
                  <a:pt x="440653" y="43028"/>
                  <a:pt x="394258" y="63857"/>
                </a:cubicBezTo>
                <a:cubicBezTo>
                  <a:pt x="371668" y="76430"/>
                  <a:pt x="354233" y="96128"/>
                  <a:pt x="336924" y="114988"/>
                </a:cubicBezTo>
                <a:cubicBezTo>
                  <a:pt x="307461" y="143068"/>
                  <a:pt x="280386" y="173538"/>
                  <a:pt x="250462" y="201157"/>
                </a:cubicBezTo>
                <a:cubicBezTo>
                  <a:pt x="226615" y="225088"/>
                  <a:pt x="198870" y="244450"/>
                  <a:pt x="174520" y="267795"/>
                </a:cubicBezTo>
                <a:cubicBezTo>
                  <a:pt x="163372" y="279488"/>
                  <a:pt x="151972" y="290971"/>
                  <a:pt x="140991" y="302832"/>
                </a:cubicBezTo>
                <a:cubicBezTo>
                  <a:pt x="136297" y="307400"/>
                  <a:pt x="133322" y="314483"/>
                  <a:pt x="126574" y="316369"/>
                </a:cubicBezTo>
                <a:cubicBezTo>
                  <a:pt x="120749" y="318171"/>
                  <a:pt x="114420" y="314315"/>
                  <a:pt x="112827" y="308574"/>
                </a:cubicBezTo>
                <a:cubicBezTo>
                  <a:pt x="110899" y="299270"/>
                  <a:pt x="116893" y="290510"/>
                  <a:pt x="118695" y="281583"/>
                </a:cubicBezTo>
                <a:cubicBezTo>
                  <a:pt x="125317" y="258113"/>
                  <a:pt x="131017" y="234392"/>
                  <a:pt x="136633" y="210712"/>
                </a:cubicBezTo>
                <a:cubicBezTo>
                  <a:pt x="142542" y="186656"/>
                  <a:pt x="144554" y="162222"/>
                  <a:pt x="145853" y="137620"/>
                </a:cubicBezTo>
                <a:cubicBezTo>
                  <a:pt x="148577" y="119598"/>
                  <a:pt x="149583" y="101996"/>
                  <a:pt x="149374" y="83849"/>
                </a:cubicBezTo>
                <a:cubicBezTo>
                  <a:pt x="148871" y="71695"/>
                  <a:pt x="150882" y="58828"/>
                  <a:pt x="147739" y="47009"/>
                </a:cubicBezTo>
                <a:cubicBezTo>
                  <a:pt x="144302" y="31544"/>
                  <a:pt x="128041" y="24084"/>
                  <a:pt x="114252" y="20480"/>
                </a:cubicBezTo>
                <a:cubicBezTo>
                  <a:pt x="90573" y="15115"/>
                  <a:pt x="71839" y="27353"/>
                  <a:pt x="65929" y="50781"/>
                </a:cubicBezTo>
                <a:cubicBezTo>
                  <a:pt x="52392" y="79951"/>
                  <a:pt x="56835" y="113060"/>
                  <a:pt x="53482" y="144284"/>
                </a:cubicBezTo>
                <a:cubicBezTo>
                  <a:pt x="49919" y="181165"/>
                  <a:pt x="46525" y="218005"/>
                  <a:pt x="45100" y="255054"/>
                </a:cubicBezTo>
                <a:cubicBezTo>
                  <a:pt x="38520" y="336151"/>
                  <a:pt x="37723" y="417583"/>
                  <a:pt x="30892" y="498681"/>
                </a:cubicBezTo>
                <a:cubicBezTo>
                  <a:pt x="26491" y="551195"/>
                  <a:pt x="23013" y="603499"/>
                  <a:pt x="22426" y="656139"/>
                </a:cubicBezTo>
                <a:cubicBezTo>
                  <a:pt x="23432" y="691637"/>
                  <a:pt x="15134" y="768502"/>
                  <a:pt x="64588" y="77143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3" name="Google Shape;2263;p37"/>
          <p:cNvSpPr/>
          <p:nvPr/>
        </p:nvSpPr>
        <p:spPr>
          <a:xfrm>
            <a:off x="5311800" y="3857027"/>
            <a:ext cx="210201" cy="370837"/>
          </a:xfrm>
          <a:custGeom>
            <a:rect b="b" l="l" r="r" t="t"/>
            <a:pathLst>
              <a:path extrusionOk="0" h="741674" w="420402">
                <a:moveTo>
                  <a:pt x="157263" y="741635"/>
                </a:moveTo>
                <a:cubicBezTo>
                  <a:pt x="121807" y="742264"/>
                  <a:pt x="86727" y="735223"/>
                  <a:pt x="52863" y="725248"/>
                </a:cubicBezTo>
                <a:cubicBezTo>
                  <a:pt x="24909" y="716237"/>
                  <a:pt x="7223" y="687822"/>
                  <a:pt x="3828" y="659616"/>
                </a:cubicBezTo>
                <a:cubicBezTo>
                  <a:pt x="-2249" y="621226"/>
                  <a:pt x="266" y="581914"/>
                  <a:pt x="2193" y="543230"/>
                </a:cubicBezTo>
                <a:cubicBezTo>
                  <a:pt x="4079" y="491177"/>
                  <a:pt x="9947" y="439837"/>
                  <a:pt x="11791" y="387825"/>
                </a:cubicBezTo>
                <a:cubicBezTo>
                  <a:pt x="13509" y="362344"/>
                  <a:pt x="18581" y="337197"/>
                  <a:pt x="20467" y="311716"/>
                </a:cubicBezTo>
                <a:cubicBezTo>
                  <a:pt x="22646" y="254340"/>
                  <a:pt x="25747" y="196880"/>
                  <a:pt x="32788" y="139840"/>
                </a:cubicBezTo>
                <a:cubicBezTo>
                  <a:pt x="33082" y="118130"/>
                  <a:pt x="32495" y="96420"/>
                  <a:pt x="34423" y="74753"/>
                </a:cubicBezTo>
                <a:cubicBezTo>
                  <a:pt x="36057" y="60335"/>
                  <a:pt x="32202" y="44325"/>
                  <a:pt x="40793" y="31585"/>
                </a:cubicBezTo>
                <a:cubicBezTo>
                  <a:pt x="50433" y="15910"/>
                  <a:pt x="69879" y="13647"/>
                  <a:pt x="86518" y="11803"/>
                </a:cubicBezTo>
                <a:cubicBezTo>
                  <a:pt x="107850" y="7695"/>
                  <a:pt x="129350" y="5307"/>
                  <a:pt x="151018" y="4510"/>
                </a:cubicBezTo>
                <a:cubicBezTo>
                  <a:pt x="183457" y="2373"/>
                  <a:pt x="215226" y="-1944"/>
                  <a:pt x="247706" y="990"/>
                </a:cubicBezTo>
                <a:cubicBezTo>
                  <a:pt x="288402" y="4552"/>
                  <a:pt x="399800" y="9162"/>
                  <a:pt x="417654" y="49145"/>
                </a:cubicBezTo>
                <a:cubicBezTo>
                  <a:pt x="424779" y="64904"/>
                  <a:pt x="417403" y="84518"/>
                  <a:pt x="402985" y="93403"/>
                </a:cubicBezTo>
                <a:cubicBezTo>
                  <a:pt x="376037" y="108323"/>
                  <a:pt x="343807" y="110544"/>
                  <a:pt x="313674" y="113646"/>
                </a:cubicBezTo>
                <a:cubicBezTo>
                  <a:pt x="267404" y="119178"/>
                  <a:pt x="221009" y="113855"/>
                  <a:pt x="174740" y="113310"/>
                </a:cubicBezTo>
                <a:cubicBezTo>
                  <a:pt x="175494" y="155682"/>
                  <a:pt x="173063" y="198012"/>
                  <a:pt x="173315" y="240384"/>
                </a:cubicBezTo>
                <a:cubicBezTo>
                  <a:pt x="174111" y="266284"/>
                  <a:pt x="171806" y="291976"/>
                  <a:pt x="167196" y="317457"/>
                </a:cubicBezTo>
                <a:cubicBezTo>
                  <a:pt x="235259" y="312805"/>
                  <a:pt x="306549" y="298598"/>
                  <a:pt x="372768" y="321104"/>
                </a:cubicBezTo>
                <a:cubicBezTo>
                  <a:pt x="399213" y="330869"/>
                  <a:pt x="396992" y="355596"/>
                  <a:pt x="378761" y="372821"/>
                </a:cubicBezTo>
                <a:cubicBezTo>
                  <a:pt x="365601" y="386275"/>
                  <a:pt x="347999" y="394489"/>
                  <a:pt x="330396" y="400440"/>
                </a:cubicBezTo>
                <a:cubicBezTo>
                  <a:pt x="312626" y="406517"/>
                  <a:pt x="293808" y="406601"/>
                  <a:pt x="275242" y="407146"/>
                </a:cubicBezTo>
                <a:cubicBezTo>
                  <a:pt x="231361" y="410876"/>
                  <a:pt x="186978" y="407942"/>
                  <a:pt x="143307" y="413475"/>
                </a:cubicBezTo>
                <a:cubicBezTo>
                  <a:pt x="143265" y="485896"/>
                  <a:pt x="143181" y="558528"/>
                  <a:pt x="133500" y="630321"/>
                </a:cubicBezTo>
                <a:cubicBezTo>
                  <a:pt x="183667" y="630195"/>
                  <a:pt x="233792" y="631494"/>
                  <a:pt x="283917" y="632332"/>
                </a:cubicBezTo>
                <a:cubicBezTo>
                  <a:pt x="317571" y="632500"/>
                  <a:pt x="353195" y="627135"/>
                  <a:pt x="384545" y="642475"/>
                </a:cubicBezTo>
                <a:cubicBezTo>
                  <a:pt x="411032" y="653162"/>
                  <a:pt x="403740" y="680991"/>
                  <a:pt x="388652" y="698509"/>
                </a:cubicBezTo>
                <a:cubicBezTo>
                  <a:pt x="360656" y="736145"/>
                  <a:pt x="310698" y="732122"/>
                  <a:pt x="268913" y="736396"/>
                </a:cubicBezTo>
                <a:cubicBezTo>
                  <a:pt x="231571" y="737319"/>
                  <a:pt x="194563" y="741049"/>
                  <a:pt x="157263" y="741635"/>
                </a:cubicBezTo>
                <a:close/>
                <a:moveTo>
                  <a:pt x="167070" y="719129"/>
                </a:moveTo>
                <a:cubicBezTo>
                  <a:pt x="206592" y="716908"/>
                  <a:pt x="246072" y="715567"/>
                  <a:pt x="285510" y="712549"/>
                </a:cubicBezTo>
                <a:cubicBezTo>
                  <a:pt x="303950" y="710789"/>
                  <a:pt x="322810" y="710705"/>
                  <a:pt x="340790" y="705844"/>
                </a:cubicBezTo>
                <a:cubicBezTo>
                  <a:pt x="358602" y="699431"/>
                  <a:pt x="376121" y="685391"/>
                  <a:pt x="380186" y="666154"/>
                </a:cubicBezTo>
                <a:cubicBezTo>
                  <a:pt x="356674" y="650102"/>
                  <a:pt x="325912" y="654461"/>
                  <a:pt x="298837" y="654461"/>
                </a:cubicBezTo>
                <a:cubicBezTo>
                  <a:pt x="253532" y="654838"/>
                  <a:pt x="208310" y="652910"/>
                  <a:pt x="163005" y="652701"/>
                </a:cubicBezTo>
                <a:cubicBezTo>
                  <a:pt x="152234" y="652617"/>
                  <a:pt x="141379" y="652617"/>
                  <a:pt x="130608" y="652617"/>
                </a:cubicBezTo>
                <a:cubicBezTo>
                  <a:pt x="127339" y="652701"/>
                  <a:pt x="123986" y="652114"/>
                  <a:pt x="121178" y="650396"/>
                </a:cubicBezTo>
                <a:cubicBezTo>
                  <a:pt x="109149" y="642517"/>
                  <a:pt x="110155" y="626171"/>
                  <a:pt x="112251" y="613682"/>
                </a:cubicBezTo>
                <a:cubicBezTo>
                  <a:pt x="121555" y="560623"/>
                  <a:pt x="119250" y="506810"/>
                  <a:pt x="120843" y="453248"/>
                </a:cubicBezTo>
                <a:cubicBezTo>
                  <a:pt x="120968" y="439082"/>
                  <a:pt x="120926" y="424874"/>
                  <a:pt x="120968" y="410667"/>
                </a:cubicBezTo>
                <a:cubicBezTo>
                  <a:pt x="120507" y="405176"/>
                  <a:pt x="122309" y="399602"/>
                  <a:pt x="126878" y="396207"/>
                </a:cubicBezTo>
                <a:cubicBezTo>
                  <a:pt x="139577" y="388412"/>
                  <a:pt x="156006" y="389753"/>
                  <a:pt x="170465" y="388622"/>
                </a:cubicBezTo>
                <a:cubicBezTo>
                  <a:pt x="192845" y="388622"/>
                  <a:pt x="215142" y="386400"/>
                  <a:pt x="237564" y="386610"/>
                </a:cubicBezTo>
                <a:cubicBezTo>
                  <a:pt x="272853" y="384263"/>
                  <a:pt x="310572" y="388412"/>
                  <a:pt x="342802" y="371313"/>
                </a:cubicBezTo>
                <a:cubicBezTo>
                  <a:pt x="353531" y="365194"/>
                  <a:pt x="366816" y="357859"/>
                  <a:pt x="370337" y="345328"/>
                </a:cubicBezTo>
                <a:cubicBezTo>
                  <a:pt x="353405" y="335102"/>
                  <a:pt x="332659" y="334557"/>
                  <a:pt x="313590" y="331958"/>
                </a:cubicBezTo>
                <a:cubicBezTo>
                  <a:pt x="281402" y="330282"/>
                  <a:pt x="249215" y="332294"/>
                  <a:pt x="217237" y="335437"/>
                </a:cubicBezTo>
                <a:cubicBezTo>
                  <a:pt x="199132" y="337239"/>
                  <a:pt x="181068" y="338748"/>
                  <a:pt x="162921" y="340215"/>
                </a:cubicBezTo>
                <a:cubicBezTo>
                  <a:pt x="146492" y="343107"/>
                  <a:pt x="141882" y="331791"/>
                  <a:pt x="144816" y="317415"/>
                </a:cubicBezTo>
                <a:cubicBezTo>
                  <a:pt x="151898" y="280953"/>
                  <a:pt x="151228" y="243988"/>
                  <a:pt x="151102" y="207023"/>
                </a:cubicBezTo>
                <a:cubicBezTo>
                  <a:pt x="153156" y="172572"/>
                  <a:pt x="151605" y="137954"/>
                  <a:pt x="152988" y="103587"/>
                </a:cubicBezTo>
                <a:cubicBezTo>
                  <a:pt x="159191" y="86823"/>
                  <a:pt x="181697" y="91182"/>
                  <a:pt x="195905" y="91014"/>
                </a:cubicBezTo>
                <a:cubicBezTo>
                  <a:pt x="215896" y="92774"/>
                  <a:pt x="235846" y="93990"/>
                  <a:pt x="255921" y="93780"/>
                </a:cubicBezTo>
                <a:cubicBezTo>
                  <a:pt x="286013" y="93361"/>
                  <a:pt x="378468" y="91978"/>
                  <a:pt x="396196" y="68969"/>
                </a:cubicBezTo>
                <a:cubicBezTo>
                  <a:pt x="416732" y="29196"/>
                  <a:pt x="228679" y="20604"/>
                  <a:pt x="204161" y="22783"/>
                </a:cubicBezTo>
                <a:cubicBezTo>
                  <a:pt x="164555" y="26597"/>
                  <a:pt x="125285" y="26807"/>
                  <a:pt x="86560" y="34434"/>
                </a:cubicBezTo>
                <a:cubicBezTo>
                  <a:pt x="74028" y="36488"/>
                  <a:pt x="57683" y="36572"/>
                  <a:pt x="50936" y="49061"/>
                </a:cubicBezTo>
                <a:cubicBezTo>
                  <a:pt x="58270" y="106437"/>
                  <a:pt x="45739" y="164106"/>
                  <a:pt x="44733" y="221566"/>
                </a:cubicBezTo>
                <a:cubicBezTo>
                  <a:pt x="41045" y="267374"/>
                  <a:pt x="43811" y="312847"/>
                  <a:pt x="36309" y="358278"/>
                </a:cubicBezTo>
                <a:cubicBezTo>
                  <a:pt x="30986" y="402662"/>
                  <a:pt x="31573" y="448135"/>
                  <a:pt x="26627" y="492518"/>
                </a:cubicBezTo>
                <a:cubicBezTo>
                  <a:pt x="26753" y="545200"/>
                  <a:pt x="11581" y="638661"/>
                  <a:pt x="35051" y="683379"/>
                </a:cubicBezTo>
                <a:cubicBezTo>
                  <a:pt x="44481" y="700144"/>
                  <a:pt x="61874" y="706053"/>
                  <a:pt x="79686" y="709364"/>
                </a:cubicBezTo>
                <a:cubicBezTo>
                  <a:pt x="108227" y="716657"/>
                  <a:pt x="137565" y="720512"/>
                  <a:pt x="167070" y="71912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4" name="Google Shape;2264;p37"/>
          <p:cNvSpPr/>
          <p:nvPr/>
        </p:nvSpPr>
        <p:spPr>
          <a:xfrm>
            <a:off x="4571997" y="3755171"/>
            <a:ext cx="1047790" cy="586576"/>
          </a:xfrm>
          <a:custGeom>
            <a:rect b="b" l="l" r="r" t="t"/>
            <a:pathLst>
              <a:path extrusionOk="0" h="1173152" w="2095581">
                <a:moveTo>
                  <a:pt x="1557029" y="1173007"/>
                </a:moveTo>
                <a:cubicBezTo>
                  <a:pt x="1492948" y="1172713"/>
                  <a:pt x="1428950" y="1169403"/>
                  <a:pt x="1364952" y="1166343"/>
                </a:cubicBezTo>
                <a:cubicBezTo>
                  <a:pt x="1298524" y="1164415"/>
                  <a:pt x="1232054" y="1166050"/>
                  <a:pt x="1165667" y="1162948"/>
                </a:cubicBezTo>
                <a:cubicBezTo>
                  <a:pt x="1079624" y="1161649"/>
                  <a:pt x="993666" y="1165714"/>
                  <a:pt x="907581" y="1164625"/>
                </a:cubicBezTo>
                <a:cubicBezTo>
                  <a:pt x="820952" y="1163828"/>
                  <a:pt x="734406" y="1164373"/>
                  <a:pt x="647777" y="1165672"/>
                </a:cubicBezTo>
                <a:cubicBezTo>
                  <a:pt x="605154" y="1167097"/>
                  <a:pt x="562489" y="1164667"/>
                  <a:pt x="519865" y="1166804"/>
                </a:cubicBezTo>
                <a:cubicBezTo>
                  <a:pt x="451383" y="1169109"/>
                  <a:pt x="380973" y="1171875"/>
                  <a:pt x="313078" y="1163954"/>
                </a:cubicBezTo>
                <a:cubicBezTo>
                  <a:pt x="249919" y="1160895"/>
                  <a:pt x="185753" y="1151255"/>
                  <a:pt x="127665" y="1125312"/>
                </a:cubicBezTo>
                <a:cubicBezTo>
                  <a:pt x="62326" y="1101843"/>
                  <a:pt x="25948" y="1064165"/>
                  <a:pt x="10106" y="995767"/>
                </a:cubicBezTo>
                <a:cubicBezTo>
                  <a:pt x="1807" y="955407"/>
                  <a:pt x="4532" y="913538"/>
                  <a:pt x="2017" y="872549"/>
                </a:cubicBezTo>
                <a:cubicBezTo>
                  <a:pt x="-3599" y="727203"/>
                  <a:pt x="3065" y="581102"/>
                  <a:pt x="15177" y="436385"/>
                </a:cubicBezTo>
                <a:cubicBezTo>
                  <a:pt x="16476" y="419914"/>
                  <a:pt x="17021" y="403233"/>
                  <a:pt x="19661" y="386888"/>
                </a:cubicBezTo>
                <a:cubicBezTo>
                  <a:pt x="23852" y="360987"/>
                  <a:pt x="32654" y="335967"/>
                  <a:pt x="34121" y="309605"/>
                </a:cubicBezTo>
                <a:cubicBezTo>
                  <a:pt x="40952" y="219413"/>
                  <a:pt x="56543" y="121971"/>
                  <a:pt x="148201" y="80395"/>
                </a:cubicBezTo>
                <a:cubicBezTo>
                  <a:pt x="210020" y="54704"/>
                  <a:pt x="279088" y="57764"/>
                  <a:pt x="343505" y="41670"/>
                </a:cubicBezTo>
                <a:cubicBezTo>
                  <a:pt x="381099" y="35677"/>
                  <a:pt x="419573" y="32156"/>
                  <a:pt x="457502" y="29725"/>
                </a:cubicBezTo>
                <a:cubicBezTo>
                  <a:pt x="499706" y="26456"/>
                  <a:pt x="541659" y="20296"/>
                  <a:pt x="583821" y="16691"/>
                </a:cubicBezTo>
                <a:cubicBezTo>
                  <a:pt x="753685" y="5082"/>
                  <a:pt x="924220" y="-3300"/>
                  <a:pt x="1094503" y="1268"/>
                </a:cubicBezTo>
                <a:cubicBezTo>
                  <a:pt x="1181803" y="3699"/>
                  <a:pt x="1269773" y="13296"/>
                  <a:pt x="1356444" y="20212"/>
                </a:cubicBezTo>
                <a:cubicBezTo>
                  <a:pt x="1424968" y="23816"/>
                  <a:pt x="1493409" y="28678"/>
                  <a:pt x="1561891" y="31779"/>
                </a:cubicBezTo>
                <a:cubicBezTo>
                  <a:pt x="1662392" y="36557"/>
                  <a:pt x="1762601" y="47957"/>
                  <a:pt x="1863354" y="45442"/>
                </a:cubicBezTo>
                <a:cubicBezTo>
                  <a:pt x="1902666" y="33078"/>
                  <a:pt x="1946253" y="39491"/>
                  <a:pt x="1986949" y="42173"/>
                </a:cubicBezTo>
                <a:cubicBezTo>
                  <a:pt x="2026261" y="42843"/>
                  <a:pt x="2055766" y="54495"/>
                  <a:pt x="2074416" y="90999"/>
                </a:cubicBezTo>
                <a:cubicBezTo>
                  <a:pt x="2097216" y="128132"/>
                  <a:pt x="2095120" y="173186"/>
                  <a:pt x="2095581" y="215222"/>
                </a:cubicBezTo>
                <a:cubicBezTo>
                  <a:pt x="2094533" y="282573"/>
                  <a:pt x="2094408" y="349923"/>
                  <a:pt x="2093905" y="417273"/>
                </a:cubicBezTo>
                <a:cubicBezTo>
                  <a:pt x="2091725" y="466602"/>
                  <a:pt x="2086989" y="514297"/>
                  <a:pt x="2084894" y="563374"/>
                </a:cubicBezTo>
                <a:cubicBezTo>
                  <a:pt x="2082882" y="657925"/>
                  <a:pt x="2070016" y="751763"/>
                  <a:pt x="2064651" y="846062"/>
                </a:cubicBezTo>
                <a:cubicBezTo>
                  <a:pt x="2062472" y="888475"/>
                  <a:pt x="2062472" y="931057"/>
                  <a:pt x="2058407" y="973302"/>
                </a:cubicBezTo>
                <a:cubicBezTo>
                  <a:pt x="2055137" y="1010687"/>
                  <a:pt x="2050402" y="1049580"/>
                  <a:pt x="2030326" y="1082103"/>
                </a:cubicBezTo>
                <a:cubicBezTo>
                  <a:pt x="2010838" y="1117769"/>
                  <a:pt x="1982967" y="1138892"/>
                  <a:pt x="1942398" y="1145220"/>
                </a:cubicBezTo>
                <a:cubicBezTo>
                  <a:pt x="1897972" y="1155488"/>
                  <a:pt x="1850781" y="1154901"/>
                  <a:pt x="1805769" y="1157416"/>
                </a:cubicBezTo>
                <a:cubicBezTo>
                  <a:pt x="1721780" y="1160769"/>
                  <a:pt x="1640599" y="1174725"/>
                  <a:pt x="1557029" y="1173007"/>
                </a:cubicBezTo>
                <a:close/>
                <a:moveTo>
                  <a:pt x="1132977" y="1140065"/>
                </a:moveTo>
                <a:cubicBezTo>
                  <a:pt x="1199447" y="1141448"/>
                  <a:pt x="1265876" y="1143460"/>
                  <a:pt x="1332388" y="1143125"/>
                </a:cubicBezTo>
                <a:cubicBezTo>
                  <a:pt x="1400828" y="1144675"/>
                  <a:pt x="1469142" y="1149956"/>
                  <a:pt x="1537666" y="1150417"/>
                </a:cubicBezTo>
                <a:cubicBezTo>
                  <a:pt x="1621488" y="1153896"/>
                  <a:pt x="1704932" y="1140065"/>
                  <a:pt x="1788418" y="1136126"/>
                </a:cubicBezTo>
                <a:cubicBezTo>
                  <a:pt x="1849733" y="1131012"/>
                  <a:pt x="1913396" y="1135958"/>
                  <a:pt x="1971442" y="1112991"/>
                </a:cubicBezTo>
                <a:cubicBezTo>
                  <a:pt x="2004886" y="1093796"/>
                  <a:pt x="2022238" y="1055112"/>
                  <a:pt x="2030201" y="1018776"/>
                </a:cubicBezTo>
                <a:cubicBezTo>
                  <a:pt x="2040930" y="953772"/>
                  <a:pt x="2039505" y="887595"/>
                  <a:pt x="2043319" y="822005"/>
                </a:cubicBezTo>
                <a:cubicBezTo>
                  <a:pt x="2050443" y="736423"/>
                  <a:pt x="2059957" y="650967"/>
                  <a:pt x="2062388" y="565092"/>
                </a:cubicBezTo>
                <a:cubicBezTo>
                  <a:pt x="2064945" y="500047"/>
                  <a:pt x="2073033" y="436175"/>
                  <a:pt x="2071860" y="371758"/>
                </a:cubicBezTo>
                <a:cubicBezTo>
                  <a:pt x="2071441" y="323603"/>
                  <a:pt x="2072530" y="275448"/>
                  <a:pt x="2073159" y="227292"/>
                </a:cubicBezTo>
                <a:cubicBezTo>
                  <a:pt x="2072866" y="176036"/>
                  <a:pt x="2077560" y="117947"/>
                  <a:pt x="2037954" y="79473"/>
                </a:cubicBezTo>
                <a:cubicBezTo>
                  <a:pt x="2022070" y="63757"/>
                  <a:pt x="1999061" y="67445"/>
                  <a:pt x="1978692" y="66272"/>
                </a:cubicBezTo>
                <a:cubicBezTo>
                  <a:pt x="1958408" y="66020"/>
                  <a:pt x="1938165" y="64637"/>
                  <a:pt x="1917880" y="64469"/>
                </a:cubicBezTo>
                <a:cubicBezTo>
                  <a:pt x="1847093" y="65098"/>
                  <a:pt x="1776138" y="69624"/>
                  <a:pt x="1705560" y="61829"/>
                </a:cubicBezTo>
                <a:cubicBezTo>
                  <a:pt x="1595671" y="56506"/>
                  <a:pt x="1486954" y="49507"/>
                  <a:pt x="1377316" y="43766"/>
                </a:cubicBezTo>
                <a:cubicBezTo>
                  <a:pt x="1269689" y="36389"/>
                  <a:pt x="1162524" y="23648"/>
                  <a:pt x="1054813" y="22391"/>
                </a:cubicBezTo>
                <a:cubicBezTo>
                  <a:pt x="948654" y="20379"/>
                  <a:pt x="842578" y="25744"/>
                  <a:pt x="736544" y="29725"/>
                </a:cubicBezTo>
                <a:cubicBezTo>
                  <a:pt x="671121" y="33036"/>
                  <a:pt x="605656" y="35928"/>
                  <a:pt x="540611" y="43430"/>
                </a:cubicBezTo>
                <a:cubicBezTo>
                  <a:pt x="505825" y="47496"/>
                  <a:pt x="469279" y="51770"/>
                  <a:pt x="434661" y="53573"/>
                </a:cubicBezTo>
                <a:cubicBezTo>
                  <a:pt x="391283" y="56800"/>
                  <a:pt x="348199" y="63003"/>
                  <a:pt x="306121" y="71594"/>
                </a:cubicBezTo>
                <a:cubicBezTo>
                  <a:pt x="261402" y="79180"/>
                  <a:pt x="215468" y="81359"/>
                  <a:pt x="172007" y="94980"/>
                </a:cubicBezTo>
                <a:cubicBezTo>
                  <a:pt x="72553" y="128090"/>
                  <a:pt x="61069" y="231483"/>
                  <a:pt x="54112" y="322094"/>
                </a:cubicBezTo>
                <a:cubicBezTo>
                  <a:pt x="49837" y="354910"/>
                  <a:pt x="38144" y="388187"/>
                  <a:pt x="37725" y="421339"/>
                </a:cubicBezTo>
                <a:cubicBezTo>
                  <a:pt x="32989" y="490114"/>
                  <a:pt x="25487" y="557968"/>
                  <a:pt x="25152" y="626575"/>
                </a:cubicBezTo>
                <a:cubicBezTo>
                  <a:pt x="19494" y="715510"/>
                  <a:pt x="20332" y="804654"/>
                  <a:pt x="23643" y="893672"/>
                </a:cubicBezTo>
                <a:cubicBezTo>
                  <a:pt x="25361" y="924267"/>
                  <a:pt x="23559" y="956161"/>
                  <a:pt x="28798" y="986295"/>
                </a:cubicBezTo>
                <a:cubicBezTo>
                  <a:pt x="41916" y="1050083"/>
                  <a:pt x="75570" y="1083947"/>
                  <a:pt x="136173" y="1105112"/>
                </a:cubicBezTo>
                <a:cubicBezTo>
                  <a:pt x="195351" y="1131557"/>
                  <a:pt x="260732" y="1139185"/>
                  <a:pt x="324855" y="1142496"/>
                </a:cubicBezTo>
                <a:cubicBezTo>
                  <a:pt x="412071" y="1152554"/>
                  <a:pt x="499413" y="1142161"/>
                  <a:pt x="586797" y="1143669"/>
                </a:cubicBezTo>
                <a:cubicBezTo>
                  <a:pt x="661649" y="1144508"/>
                  <a:pt x="736502" y="1140861"/>
                  <a:pt x="811312" y="1141700"/>
                </a:cubicBezTo>
                <a:cubicBezTo>
                  <a:pt x="918562" y="1143376"/>
                  <a:pt x="1025811" y="1141448"/>
                  <a:pt x="1132977" y="114006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5" name="Google Shape;2265;p37"/>
          <p:cNvSpPr/>
          <p:nvPr/>
        </p:nvSpPr>
        <p:spPr>
          <a:xfrm>
            <a:off x="4582511" y="3766107"/>
            <a:ext cx="1026085" cy="564551"/>
          </a:xfrm>
          <a:custGeom>
            <a:rect b="b" l="l" r="r" t="t"/>
            <a:pathLst>
              <a:path extrusionOk="0" h="1129102" w="2052170">
                <a:moveTo>
                  <a:pt x="668113" y="925741"/>
                </a:moveTo>
                <a:cubicBezTo>
                  <a:pt x="671215" y="912330"/>
                  <a:pt x="674107" y="896362"/>
                  <a:pt x="665850" y="884249"/>
                </a:cubicBezTo>
                <a:cubicBezTo>
                  <a:pt x="650092" y="862162"/>
                  <a:pt x="619497" y="867904"/>
                  <a:pt x="595859" y="864719"/>
                </a:cubicBezTo>
                <a:cubicBezTo>
                  <a:pt x="564845" y="863084"/>
                  <a:pt x="533706" y="860318"/>
                  <a:pt x="502608" y="859732"/>
                </a:cubicBezTo>
                <a:cubicBezTo>
                  <a:pt x="471762" y="859187"/>
                  <a:pt x="441125" y="863965"/>
                  <a:pt x="410237" y="862833"/>
                </a:cubicBezTo>
                <a:cubicBezTo>
                  <a:pt x="365267" y="863001"/>
                  <a:pt x="320380" y="858935"/>
                  <a:pt x="275410" y="860360"/>
                </a:cubicBezTo>
                <a:cubicBezTo>
                  <a:pt x="286139" y="801727"/>
                  <a:pt x="291839" y="742256"/>
                  <a:pt x="300012" y="683162"/>
                </a:cubicBezTo>
                <a:cubicBezTo>
                  <a:pt x="312292" y="609567"/>
                  <a:pt x="318453" y="535259"/>
                  <a:pt x="326164" y="461119"/>
                </a:cubicBezTo>
                <a:cubicBezTo>
                  <a:pt x="331319" y="419586"/>
                  <a:pt x="335007" y="377926"/>
                  <a:pt x="339492" y="336309"/>
                </a:cubicBezTo>
                <a:cubicBezTo>
                  <a:pt x="342509" y="298967"/>
                  <a:pt x="348125" y="260870"/>
                  <a:pt x="342719" y="223569"/>
                </a:cubicBezTo>
                <a:cubicBezTo>
                  <a:pt x="338192" y="185347"/>
                  <a:pt x="294983" y="161416"/>
                  <a:pt x="259065" y="169169"/>
                </a:cubicBezTo>
                <a:cubicBezTo>
                  <a:pt x="234170" y="175875"/>
                  <a:pt x="211664" y="211834"/>
                  <a:pt x="213089" y="237065"/>
                </a:cubicBezTo>
                <a:cubicBezTo>
                  <a:pt x="213215" y="237735"/>
                  <a:pt x="213382" y="238322"/>
                  <a:pt x="213592" y="238867"/>
                </a:cubicBezTo>
                <a:cubicBezTo>
                  <a:pt x="213215" y="248087"/>
                  <a:pt x="212460" y="257433"/>
                  <a:pt x="212502" y="266654"/>
                </a:cubicBezTo>
                <a:cubicBezTo>
                  <a:pt x="211119" y="275455"/>
                  <a:pt x="209694" y="284298"/>
                  <a:pt x="208730" y="293183"/>
                </a:cubicBezTo>
                <a:cubicBezTo>
                  <a:pt x="204372" y="337357"/>
                  <a:pt x="199803" y="381615"/>
                  <a:pt x="194774" y="425747"/>
                </a:cubicBezTo>
                <a:cubicBezTo>
                  <a:pt x="187021" y="497120"/>
                  <a:pt x="183752" y="568410"/>
                  <a:pt x="177381" y="640329"/>
                </a:cubicBezTo>
                <a:cubicBezTo>
                  <a:pt x="170466" y="726456"/>
                  <a:pt x="162419" y="812498"/>
                  <a:pt x="159150" y="898876"/>
                </a:cubicBezTo>
                <a:cubicBezTo>
                  <a:pt x="158773" y="919119"/>
                  <a:pt x="155085" y="943637"/>
                  <a:pt x="160240" y="964550"/>
                </a:cubicBezTo>
                <a:cubicBezTo>
                  <a:pt x="165940" y="978381"/>
                  <a:pt x="183458" y="980937"/>
                  <a:pt x="196660" y="982362"/>
                </a:cubicBezTo>
                <a:cubicBezTo>
                  <a:pt x="231027" y="985296"/>
                  <a:pt x="265519" y="980728"/>
                  <a:pt x="299970" y="981273"/>
                </a:cubicBezTo>
                <a:cubicBezTo>
                  <a:pt x="358058" y="983117"/>
                  <a:pt x="414763" y="976662"/>
                  <a:pt x="472810" y="973519"/>
                </a:cubicBezTo>
                <a:cubicBezTo>
                  <a:pt x="528593" y="973561"/>
                  <a:pt x="585801" y="974399"/>
                  <a:pt x="638944" y="954869"/>
                </a:cubicBezTo>
                <a:cubicBezTo>
                  <a:pt x="652229" y="949882"/>
                  <a:pt x="664844" y="939991"/>
                  <a:pt x="668113" y="925741"/>
                </a:cubicBezTo>
                <a:close/>
                <a:moveTo>
                  <a:pt x="888899" y="400055"/>
                </a:moveTo>
                <a:cubicBezTo>
                  <a:pt x="893006" y="369838"/>
                  <a:pt x="895185" y="339201"/>
                  <a:pt x="892084" y="308774"/>
                </a:cubicBezTo>
                <a:cubicBezTo>
                  <a:pt x="889527" y="286813"/>
                  <a:pt x="884414" y="265187"/>
                  <a:pt x="879804" y="243645"/>
                </a:cubicBezTo>
                <a:cubicBezTo>
                  <a:pt x="874398" y="223527"/>
                  <a:pt x="867021" y="202363"/>
                  <a:pt x="850592" y="188532"/>
                </a:cubicBezTo>
                <a:cubicBezTo>
                  <a:pt x="839821" y="179354"/>
                  <a:pt x="821129" y="173151"/>
                  <a:pt x="808305" y="181240"/>
                </a:cubicBezTo>
                <a:cubicBezTo>
                  <a:pt x="769537" y="185221"/>
                  <a:pt x="759982" y="236729"/>
                  <a:pt x="754030" y="268372"/>
                </a:cubicBezTo>
                <a:cubicBezTo>
                  <a:pt x="745439" y="316360"/>
                  <a:pt x="737937" y="364389"/>
                  <a:pt x="736805" y="413215"/>
                </a:cubicBezTo>
                <a:cubicBezTo>
                  <a:pt x="731482" y="488487"/>
                  <a:pt x="727710" y="565561"/>
                  <a:pt x="725950" y="641209"/>
                </a:cubicBezTo>
                <a:cubicBezTo>
                  <a:pt x="725112" y="702860"/>
                  <a:pt x="724190" y="764427"/>
                  <a:pt x="723184" y="826035"/>
                </a:cubicBezTo>
                <a:cubicBezTo>
                  <a:pt x="722681" y="878382"/>
                  <a:pt x="718616" y="942505"/>
                  <a:pt x="788062" y="944601"/>
                </a:cubicBezTo>
                <a:cubicBezTo>
                  <a:pt x="808305" y="946235"/>
                  <a:pt x="830433" y="936135"/>
                  <a:pt x="840911" y="918448"/>
                </a:cubicBezTo>
                <a:cubicBezTo>
                  <a:pt x="854616" y="890997"/>
                  <a:pt x="855957" y="858935"/>
                  <a:pt x="859897" y="828885"/>
                </a:cubicBezTo>
                <a:cubicBezTo>
                  <a:pt x="863752" y="777042"/>
                  <a:pt x="866477" y="725031"/>
                  <a:pt x="866351" y="672978"/>
                </a:cubicBezTo>
                <a:cubicBezTo>
                  <a:pt x="866393" y="620254"/>
                  <a:pt x="871422" y="567698"/>
                  <a:pt x="877038" y="515268"/>
                </a:cubicBezTo>
                <a:cubicBezTo>
                  <a:pt x="880852" y="476836"/>
                  <a:pt x="885756" y="438571"/>
                  <a:pt x="888899" y="400055"/>
                </a:cubicBezTo>
                <a:close/>
                <a:moveTo>
                  <a:pt x="1414207" y="233544"/>
                </a:moveTo>
                <a:cubicBezTo>
                  <a:pt x="1425733" y="187820"/>
                  <a:pt x="1383403" y="177677"/>
                  <a:pt x="1352682" y="203159"/>
                </a:cubicBezTo>
                <a:cubicBezTo>
                  <a:pt x="1332691" y="217325"/>
                  <a:pt x="1316472" y="235640"/>
                  <a:pt x="1299959" y="253494"/>
                </a:cubicBezTo>
                <a:cubicBezTo>
                  <a:pt x="1275818" y="276000"/>
                  <a:pt x="1253815" y="300559"/>
                  <a:pt x="1230178" y="323568"/>
                </a:cubicBezTo>
                <a:cubicBezTo>
                  <a:pt x="1198158" y="356384"/>
                  <a:pt x="1159600" y="381992"/>
                  <a:pt x="1128502" y="415730"/>
                </a:cubicBezTo>
                <a:cubicBezTo>
                  <a:pt x="1135208" y="388446"/>
                  <a:pt x="1142836" y="361288"/>
                  <a:pt x="1146649" y="333417"/>
                </a:cubicBezTo>
                <a:cubicBezTo>
                  <a:pt x="1150044" y="313594"/>
                  <a:pt x="1148955" y="293435"/>
                  <a:pt x="1152475" y="273611"/>
                </a:cubicBezTo>
                <a:cubicBezTo>
                  <a:pt x="1154403" y="254458"/>
                  <a:pt x="1153816" y="235095"/>
                  <a:pt x="1153942" y="215858"/>
                </a:cubicBezTo>
                <a:cubicBezTo>
                  <a:pt x="1154529" y="203159"/>
                  <a:pt x="1152517" y="190376"/>
                  <a:pt x="1146272" y="179186"/>
                </a:cubicBezTo>
                <a:cubicBezTo>
                  <a:pt x="1123515" y="141927"/>
                  <a:pt x="1052770" y="138533"/>
                  <a:pt x="1039484" y="185808"/>
                </a:cubicBezTo>
                <a:cubicBezTo>
                  <a:pt x="1025821" y="225246"/>
                  <a:pt x="1023264" y="267115"/>
                  <a:pt x="1018193" y="308271"/>
                </a:cubicBezTo>
                <a:cubicBezTo>
                  <a:pt x="1006877" y="387482"/>
                  <a:pt x="1003147" y="467029"/>
                  <a:pt x="998118" y="547078"/>
                </a:cubicBezTo>
                <a:cubicBezTo>
                  <a:pt x="994681" y="630145"/>
                  <a:pt x="983575" y="713882"/>
                  <a:pt x="982695" y="797410"/>
                </a:cubicBezTo>
                <a:cubicBezTo>
                  <a:pt x="982360" y="849212"/>
                  <a:pt x="974564" y="936261"/>
                  <a:pt x="1043465" y="944601"/>
                </a:cubicBezTo>
                <a:cubicBezTo>
                  <a:pt x="1103607" y="946738"/>
                  <a:pt x="1093423" y="834501"/>
                  <a:pt x="1098159" y="793303"/>
                </a:cubicBezTo>
                <a:cubicBezTo>
                  <a:pt x="1099542" y="755709"/>
                  <a:pt x="1100674" y="718115"/>
                  <a:pt x="1100548" y="680563"/>
                </a:cubicBezTo>
                <a:cubicBezTo>
                  <a:pt x="1101973" y="643221"/>
                  <a:pt x="1105829" y="604831"/>
                  <a:pt x="1107170" y="567111"/>
                </a:cubicBezTo>
                <a:cubicBezTo>
                  <a:pt x="1130765" y="558687"/>
                  <a:pt x="1154152" y="549593"/>
                  <a:pt x="1177454" y="540456"/>
                </a:cubicBezTo>
                <a:cubicBezTo>
                  <a:pt x="1186129" y="559064"/>
                  <a:pt x="1190027" y="579265"/>
                  <a:pt x="1194344" y="599173"/>
                </a:cubicBezTo>
                <a:cubicBezTo>
                  <a:pt x="1208552" y="652525"/>
                  <a:pt x="1223346" y="705458"/>
                  <a:pt x="1239021" y="758433"/>
                </a:cubicBezTo>
                <a:cubicBezTo>
                  <a:pt x="1244176" y="782113"/>
                  <a:pt x="1253270" y="804661"/>
                  <a:pt x="1257629" y="828550"/>
                </a:cubicBezTo>
                <a:cubicBezTo>
                  <a:pt x="1267771" y="861366"/>
                  <a:pt x="1280093" y="893847"/>
                  <a:pt x="1298827" y="922807"/>
                </a:cubicBezTo>
                <a:cubicBezTo>
                  <a:pt x="1310269" y="946235"/>
                  <a:pt x="1344845" y="949504"/>
                  <a:pt x="1362238" y="931022"/>
                </a:cubicBezTo>
                <a:cubicBezTo>
                  <a:pt x="1384870" y="906085"/>
                  <a:pt x="1382313" y="867778"/>
                  <a:pt x="1379380" y="836387"/>
                </a:cubicBezTo>
                <a:cubicBezTo>
                  <a:pt x="1374476" y="802356"/>
                  <a:pt x="1366974" y="768534"/>
                  <a:pt x="1356329" y="735760"/>
                </a:cubicBezTo>
                <a:cubicBezTo>
                  <a:pt x="1348366" y="705710"/>
                  <a:pt x="1342163" y="675241"/>
                  <a:pt x="1333487" y="645400"/>
                </a:cubicBezTo>
                <a:cubicBezTo>
                  <a:pt x="1318022" y="585342"/>
                  <a:pt x="1291200" y="529140"/>
                  <a:pt x="1269322" y="471262"/>
                </a:cubicBezTo>
                <a:cubicBezTo>
                  <a:pt x="1278836" y="452569"/>
                  <a:pt x="1291870" y="435973"/>
                  <a:pt x="1304318" y="419167"/>
                </a:cubicBezTo>
                <a:cubicBezTo>
                  <a:pt x="1319405" y="398798"/>
                  <a:pt x="1330889" y="376166"/>
                  <a:pt x="1344719" y="355043"/>
                </a:cubicBezTo>
                <a:cubicBezTo>
                  <a:pt x="1371584" y="317030"/>
                  <a:pt x="1398365" y="277634"/>
                  <a:pt x="1414207" y="233544"/>
                </a:cubicBezTo>
                <a:close/>
                <a:moveTo>
                  <a:pt x="1861604" y="275287"/>
                </a:moveTo>
                <a:cubicBezTo>
                  <a:pt x="1875979" y="266360"/>
                  <a:pt x="1883356" y="246746"/>
                  <a:pt x="1876273" y="231029"/>
                </a:cubicBezTo>
                <a:cubicBezTo>
                  <a:pt x="1858377" y="191047"/>
                  <a:pt x="1747020" y="186395"/>
                  <a:pt x="1706325" y="182874"/>
                </a:cubicBezTo>
                <a:cubicBezTo>
                  <a:pt x="1673844" y="179982"/>
                  <a:pt x="1642076" y="184257"/>
                  <a:pt x="1609637" y="186395"/>
                </a:cubicBezTo>
                <a:cubicBezTo>
                  <a:pt x="1587927" y="187191"/>
                  <a:pt x="1566427" y="189580"/>
                  <a:pt x="1545136" y="193687"/>
                </a:cubicBezTo>
                <a:cubicBezTo>
                  <a:pt x="1528498" y="195531"/>
                  <a:pt x="1509009" y="197794"/>
                  <a:pt x="1499412" y="213469"/>
                </a:cubicBezTo>
                <a:cubicBezTo>
                  <a:pt x="1490778" y="226168"/>
                  <a:pt x="1494676" y="242220"/>
                  <a:pt x="1492999" y="256595"/>
                </a:cubicBezTo>
                <a:cubicBezTo>
                  <a:pt x="1491072" y="278263"/>
                  <a:pt x="1491658" y="300014"/>
                  <a:pt x="1491365" y="321682"/>
                </a:cubicBezTo>
                <a:cubicBezTo>
                  <a:pt x="1484324" y="378723"/>
                  <a:pt x="1481223" y="436140"/>
                  <a:pt x="1479043" y="493558"/>
                </a:cubicBezTo>
                <a:cubicBezTo>
                  <a:pt x="1477157" y="519040"/>
                  <a:pt x="1472128" y="544186"/>
                  <a:pt x="1470410" y="569668"/>
                </a:cubicBezTo>
                <a:cubicBezTo>
                  <a:pt x="1468566" y="621679"/>
                  <a:pt x="1462698" y="673020"/>
                  <a:pt x="1460812" y="725073"/>
                </a:cubicBezTo>
                <a:cubicBezTo>
                  <a:pt x="1458884" y="763756"/>
                  <a:pt x="1456370" y="803026"/>
                  <a:pt x="1462446" y="841459"/>
                </a:cubicBezTo>
                <a:cubicBezTo>
                  <a:pt x="1465841" y="869706"/>
                  <a:pt x="1483486" y="898080"/>
                  <a:pt x="1511440" y="907091"/>
                </a:cubicBezTo>
                <a:cubicBezTo>
                  <a:pt x="1545304" y="917065"/>
                  <a:pt x="1580383" y="924106"/>
                  <a:pt x="1615840" y="923478"/>
                </a:cubicBezTo>
                <a:cubicBezTo>
                  <a:pt x="1653140" y="922849"/>
                  <a:pt x="1690147" y="919161"/>
                  <a:pt x="1727532" y="918239"/>
                </a:cubicBezTo>
                <a:cubicBezTo>
                  <a:pt x="1769317" y="913964"/>
                  <a:pt x="1819232" y="917987"/>
                  <a:pt x="1847270" y="880352"/>
                </a:cubicBezTo>
                <a:cubicBezTo>
                  <a:pt x="1862358" y="862833"/>
                  <a:pt x="1869651" y="835004"/>
                  <a:pt x="1843163" y="824317"/>
                </a:cubicBezTo>
                <a:cubicBezTo>
                  <a:pt x="1811772" y="808978"/>
                  <a:pt x="1776190" y="814300"/>
                  <a:pt x="1742536" y="814175"/>
                </a:cubicBezTo>
                <a:cubicBezTo>
                  <a:pt x="1692369" y="813337"/>
                  <a:pt x="1642243" y="811995"/>
                  <a:pt x="1592076" y="812163"/>
                </a:cubicBezTo>
                <a:cubicBezTo>
                  <a:pt x="1601758" y="740370"/>
                  <a:pt x="1601883" y="667781"/>
                  <a:pt x="1601883" y="595317"/>
                </a:cubicBezTo>
                <a:cubicBezTo>
                  <a:pt x="1645554" y="589785"/>
                  <a:pt x="1689980" y="592677"/>
                  <a:pt x="1733818" y="588989"/>
                </a:cubicBezTo>
                <a:cubicBezTo>
                  <a:pt x="1752385" y="588444"/>
                  <a:pt x="1771203" y="588360"/>
                  <a:pt x="1788973" y="582325"/>
                </a:cubicBezTo>
                <a:cubicBezTo>
                  <a:pt x="1806575" y="576373"/>
                  <a:pt x="1824178" y="568117"/>
                  <a:pt x="1837338" y="554706"/>
                </a:cubicBezTo>
                <a:cubicBezTo>
                  <a:pt x="1855569" y="537480"/>
                  <a:pt x="1857790" y="512753"/>
                  <a:pt x="1831344" y="502988"/>
                </a:cubicBezTo>
                <a:cubicBezTo>
                  <a:pt x="1765125" y="480440"/>
                  <a:pt x="1693835" y="494690"/>
                  <a:pt x="1625772" y="499300"/>
                </a:cubicBezTo>
                <a:cubicBezTo>
                  <a:pt x="1630341" y="473860"/>
                  <a:pt x="1632688" y="448127"/>
                  <a:pt x="1631891" y="422268"/>
                </a:cubicBezTo>
                <a:cubicBezTo>
                  <a:pt x="1631640" y="379896"/>
                  <a:pt x="1634029" y="337566"/>
                  <a:pt x="1633274" y="295195"/>
                </a:cubicBezTo>
                <a:cubicBezTo>
                  <a:pt x="1679544" y="295698"/>
                  <a:pt x="1725939" y="301062"/>
                  <a:pt x="1772208" y="295530"/>
                </a:cubicBezTo>
                <a:cubicBezTo>
                  <a:pt x="1802426" y="292429"/>
                  <a:pt x="1834655" y="290165"/>
                  <a:pt x="1861604" y="275287"/>
                </a:cubicBezTo>
                <a:close/>
                <a:moveTo>
                  <a:pt x="2016925" y="57603"/>
                </a:moveTo>
                <a:cubicBezTo>
                  <a:pt x="2056530" y="96077"/>
                  <a:pt x="2051836" y="154165"/>
                  <a:pt x="2052130" y="205422"/>
                </a:cubicBezTo>
                <a:cubicBezTo>
                  <a:pt x="2051501" y="253577"/>
                  <a:pt x="2050411" y="301733"/>
                  <a:pt x="2050831" y="349888"/>
                </a:cubicBezTo>
                <a:cubicBezTo>
                  <a:pt x="2052004" y="414305"/>
                  <a:pt x="2043915" y="478177"/>
                  <a:pt x="2041359" y="543222"/>
                </a:cubicBezTo>
                <a:cubicBezTo>
                  <a:pt x="2038970" y="629097"/>
                  <a:pt x="2029456" y="714595"/>
                  <a:pt x="2022289" y="800135"/>
                </a:cubicBezTo>
                <a:cubicBezTo>
                  <a:pt x="2018476" y="865725"/>
                  <a:pt x="2019900" y="931902"/>
                  <a:pt x="2009171" y="996905"/>
                </a:cubicBezTo>
                <a:cubicBezTo>
                  <a:pt x="2001208" y="1033200"/>
                  <a:pt x="1983857" y="1071925"/>
                  <a:pt x="1950413" y="1091120"/>
                </a:cubicBezTo>
                <a:cubicBezTo>
                  <a:pt x="1892324" y="1114129"/>
                  <a:pt x="1828704" y="1109142"/>
                  <a:pt x="1767389" y="1114255"/>
                </a:cubicBezTo>
                <a:cubicBezTo>
                  <a:pt x="1683903" y="1118195"/>
                  <a:pt x="1600500" y="1132025"/>
                  <a:pt x="1516637" y="1128547"/>
                </a:cubicBezTo>
                <a:cubicBezTo>
                  <a:pt x="1448155" y="1128128"/>
                  <a:pt x="1379841" y="1122847"/>
                  <a:pt x="1311359" y="1121254"/>
                </a:cubicBezTo>
                <a:cubicBezTo>
                  <a:pt x="1244888" y="1121590"/>
                  <a:pt x="1178460" y="1119578"/>
                  <a:pt x="1111947" y="1118195"/>
                </a:cubicBezTo>
                <a:cubicBezTo>
                  <a:pt x="1004740" y="1119578"/>
                  <a:pt x="897532" y="1121506"/>
                  <a:pt x="790325" y="1119787"/>
                </a:cubicBezTo>
                <a:cubicBezTo>
                  <a:pt x="715514" y="1118949"/>
                  <a:pt x="640662" y="1122637"/>
                  <a:pt x="565809" y="1121757"/>
                </a:cubicBezTo>
                <a:cubicBezTo>
                  <a:pt x="478426" y="1120290"/>
                  <a:pt x="391084" y="1130684"/>
                  <a:pt x="303868" y="1120584"/>
                </a:cubicBezTo>
                <a:cubicBezTo>
                  <a:pt x="239744" y="1117273"/>
                  <a:pt x="174364" y="1109603"/>
                  <a:pt x="115186" y="1083199"/>
                </a:cubicBezTo>
                <a:cubicBezTo>
                  <a:pt x="54541" y="1062076"/>
                  <a:pt x="20887" y="1028213"/>
                  <a:pt x="7769" y="964425"/>
                </a:cubicBezTo>
                <a:cubicBezTo>
                  <a:pt x="2530" y="934291"/>
                  <a:pt x="4332" y="902439"/>
                  <a:pt x="2614" y="871802"/>
                </a:cubicBezTo>
                <a:cubicBezTo>
                  <a:pt x="-697" y="782784"/>
                  <a:pt x="-1535" y="693640"/>
                  <a:pt x="4122" y="604663"/>
                </a:cubicBezTo>
                <a:cubicBezTo>
                  <a:pt x="4458" y="536055"/>
                  <a:pt x="11960" y="468202"/>
                  <a:pt x="16696" y="399427"/>
                </a:cubicBezTo>
                <a:cubicBezTo>
                  <a:pt x="17115" y="366275"/>
                  <a:pt x="28808" y="332998"/>
                  <a:pt x="33083" y="300098"/>
                </a:cubicBezTo>
                <a:cubicBezTo>
                  <a:pt x="40040" y="209529"/>
                  <a:pt x="51523" y="106136"/>
                  <a:pt x="150977" y="73026"/>
                </a:cubicBezTo>
                <a:cubicBezTo>
                  <a:pt x="194439" y="59405"/>
                  <a:pt x="240373" y="57226"/>
                  <a:pt x="285092" y="49640"/>
                </a:cubicBezTo>
                <a:cubicBezTo>
                  <a:pt x="327170" y="41048"/>
                  <a:pt x="370254" y="34846"/>
                  <a:pt x="413632" y="31618"/>
                </a:cubicBezTo>
                <a:cubicBezTo>
                  <a:pt x="448250" y="29816"/>
                  <a:pt x="484754" y="25541"/>
                  <a:pt x="519582" y="21476"/>
                </a:cubicBezTo>
                <a:cubicBezTo>
                  <a:pt x="584627" y="13974"/>
                  <a:pt x="650092" y="11082"/>
                  <a:pt x="715514" y="7771"/>
                </a:cubicBezTo>
                <a:cubicBezTo>
                  <a:pt x="821548" y="3790"/>
                  <a:pt x="927624" y="-1575"/>
                  <a:pt x="1033784" y="437"/>
                </a:cubicBezTo>
                <a:cubicBezTo>
                  <a:pt x="1141495" y="1736"/>
                  <a:pt x="1248660" y="14435"/>
                  <a:pt x="1356287" y="21811"/>
                </a:cubicBezTo>
                <a:cubicBezTo>
                  <a:pt x="1465925" y="27595"/>
                  <a:pt x="1574641" y="34552"/>
                  <a:pt x="1684531" y="39875"/>
                </a:cubicBezTo>
                <a:cubicBezTo>
                  <a:pt x="1755109" y="47670"/>
                  <a:pt x="1826064" y="43144"/>
                  <a:pt x="1896851" y="42515"/>
                </a:cubicBezTo>
                <a:cubicBezTo>
                  <a:pt x="1917136" y="42683"/>
                  <a:pt x="1937378" y="44024"/>
                  <a:pt x="1957663" y="44317"/>
                </a:cubicBezTo>
                <a:cubicBezTo>
                  <a:pt x="1978032" y="45533"/>
                  <a:pt x="2001041" y="41887"/>
                  <a:pt x="2016925" y="57603"/>
                </a:cubicBezTo>
                <a:close/>
              </a:path>
            </a:pathLst>
          </a:custGeom>
          <a:solidFill>
            <a:srgbClr val="2843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6" name="Google Shape;2266;p37"/>
          <p:cNvSpPr/>
          <p:nvPr/>
        </p:nvSpPr>
        <p:spPr>
          <a:xfrm>
            <a:off x="4672909" y="3861168"/>
            <a:ext cx="234041" cy="385507"/>
          </a:xfrm>
          <a:custGeom>
            <a:rect b="b" l="l" r="r" t="t"/>
            <a:pathLst>
              <a:path extrusionOk="0" h="771013" w="468082">
                <a:moveTo>
                  <a:pt x="445283" y="699071"/>
                </a:moveTo>
                <a:cubicBezTo>
                  <a:pt x="465191" y="700161"/>
                  <a:pt x="471226" y="705861"/>
                  <a:pt x="466616" y="726020"/>
                </a:cubicBezTo>
                <a:cubicBezTo>
                  <a:pt x="464185" y="747772"/>
                  <a:pt x="423574" y="750705"/>
                  <a:pt x="406013" y="754980"/>
                </a:cubicBezTo>
                <a:cubicBezTo>
                  <a:pt x="368084" y="762776"/>
                  <a:pt x="328981" y="760135"/>
                  <a:pt x="290340" y="761015"/>
                </a:cubicBezTo>
                <a:cubicBezTo>
                  <a:pt x="257230" y="762859"/>
                  <a:pt x="224163" y="765123"/>
                  <a:pt x="191137" y="768182"/>
                </a:cubicBezTo>
                <a:cubicBezTo>
                  <a:pt x="151071" y="769649"/>
                  <a:pt x="110878" y="767553"/>
                  <a:pt x="70812" y="770026"/>
                </a:cubicBezTo>
                <a:cubicBezTo>
                  <a:pt x="47467" y="770152"/>
                  <a:pt x="22447" y="773966"/>
                  <a:pt x="150" y="765709"/>
                </a:cubicBezTo>
                <a:cubicBezTo>
                  <a:pt x="-1610" y="655023"/>
                  <a:pt x="12556" y="544337"/>
                  <a:pt x="19136" y="433693"/>
                </a:cubicBezTo>
                <a:cubicBezTo>
                  <a:pt x="22740" y="386460"/>
                  <a:pt x="26470" y="336712"/>
                  <a:pt x="28608" y="288975"/>
                </a:cubicBezTo>
                <a:cubicBezTo>
                  <a:pt x="33930" y="220326"/>
                  <a:pt x="41390" y="152053"/>
                  <a:pt x="44575" y="83278"/>
                </a:cubicBezTo>
                <a:cubicBezTo>
                  <a:pt x="47383" y="70872"/>
                  <a:pt x="50401" y="58509"/>
                  <a:pt x="53125" y="46103"/>
                </a:cubicBezTo>
                <a:cubicBezTo>
                  <a:pt x="53880" y="41577"/>
                  <a:pt x="55137" y="37134"/>
                  <a:pt x="56436" y="32733"/>
                </a:cubicBezTo>
                <a:cubicBezTo>
                  <a:pt x="63393" y="20873"/>
                  <a:pt x="69387" y="6036"/>
                  <a:pt x="83217" y="965"/>
                </a:cubicBezTo>
                <a:cubicBezTo>
                  <a:pt x="98263" y="-2430"/>
                  <a:pt x="114985" y="3522"/>
                  <a:pt x="126972" y="12700"/>
                </a:cubicBezTo>
                <a:cubicBezTo>
                  <a:pt x="143946" y="27704"/>
                  <a:pt x="141724" y="52473"/>
                  <a:pt x="141599" y="73093"/>
                </a:cubicBezTo>
                <a:cubicBezTo>
                  <a:pt x="138288" y="149161"/>
                  <a:pt x="127391" y="224936"/>
                  <a:pt x="119721" y="300710"/>
                </a:cubicBezTo>
                <a:cubicBezTo>
                  <a:pt x="113351" y="383777"/>
                  <a:pt x="100652" y="466090"/>
                  <a:pt x="89378" y="548570"/>
                </a:cubicBezTo>
                <a:cubicBezTo>
                  <a:pt x="84642" y="581512"/>
                  <a:pt x="82253" y="614747"/>
                  <a:pt x="76092" y="647479"/>
                </a:cubicBezTo>
                <a:cubicBezTo>
                  <a:pt x="70309" y="670111"/>
                  <a:pt x="66872" y="695677"/>
                  <a:pt x="98808" y="692533"/>
                </a:cubicBezTo>
                <a:cubicBezTo>
                  <a:pt x="114734" y="692240"/>
                  <a:pt x="130660" y="692450"/>
                  <a:pt x="146544" y="692827"/>
                </a:cubicBezTo>
                <a:cubicBezTo>
                  <a:pt x="188413" y="694252"/>
                  <a:pt x="230282" y="696515"/>
                  <a:pt x="272150" y="694335"/>
                </a:cubicBezTo>
                <a:cubicBezTo>
                  <a:pt x="307481" y="690312"/>
                  <a:pt x="342980" y="692533"/>
                  <a:pt x="378352" y="694587"/>
                </a:cubicBezTo>
                <a:cubicBezTo>
                  <a:pt x="401193" y="696515"/>
                  <a:pt x="421855" y="697185"/>
                  <a:pt x="445283" y="6990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7" name="Google Shape;2267;p37"/>
          <p:cNvSpPr/>
          <p:nvPr/>
        </p:nvSpPr>
        <p:spPr>
          <a:xfrm>
            <a:off x="4955150" y="3865360"/>
            <a:ext cx="62840" cy="361947"/>
          </a:xfrm>
          <a:custGeom>
            <a:rect b="b" l="l" r="r" t="t"/>
            <a:pathLst>
              <a:path extrusionOk="0" h="723893" w="125681">
                <a:moveTo>
                  <a:pt x="117681" y="73679"/>
                </a:moveTo>
                <a:cubicBezTo>
                  <a:pt x="130296" y="120074"/>
                  <a:pt x="125602" y="168816"/>
                  <a:pt x="119818" y="215924"/>
                </a:cubicBezTo>
                <a:cubicBezTo>
                  <a:pt x="115292" y="270072"/>
                  <a:pt x="107371" y="323970"/>
                  <a:pt x="103263" y="378160"/>
                </a:cubicBezTo>
                <a:cubicBezTo>
                  <a:pt x="96516" y="454605"/>
                  <a:pt x="100036" y="531386"/>
                  <a:pt x="93875" y="607956"/>
                </a:cubicBezTo>
                <a:cubicBezTo>
                  <a:pt x="92408" y="634192"/>
                  <a:pt x="89139" y="660554"/>
                  <a:pt x="83817" y="686329"/>
                </a:cubicBezTo>
                <a:cubicBezTo>
                  <a:pt x="80799" y="705441"/>
                  <a:pt x="71747" y="721157"/>
                  <a:pt x="50624" y="723797"/>
                </a:cubicBezTo>
                <a:cubicBezTo>
                  <a:pt x="28872" y="724887"/>
                  <a:pt x="6031" y="716840"/>
                  <a:pt x="3642" y="692406"/>
                </a:cubicBezTo>
                <a:cubicBezTo>
                  <a:pt x="-2226" y="661518"/>
                  <a:pt x="708" y="629918"/>
                  <a:pt x="917" y="598694"/>
                </a:cubicBezTo>
                <a:cubicBezTo>
                  <a:pt x="1546" y="536331"/>
                  <a:pt x="2510" y="473968"/>
                  <a:pt x="3767" y="411605"/>
                </a:cubicBezTo>
                <a:cubicBezTo>
                  <a:pt x="6995" y="324473"/>
                  <a:pt x="11311" y="238472"/>
                  <a:pt x="17849" y="151298"/>
                </a:cubicBezTo>
                <a:cubicBezTo>
                  <a:pt x="19735" y="135372"/>
                  <a:pt x="22795" y="119613"/>
                  <a:pt x="25310" y="103729"/>
                </a:cubicBezTo>
                <a:cubicBezTo>
                  <a:pt x="31973" y="72254"/>
                  <a:pt x="31722" y="15214"/>
                  <a:pt x="64747" y="0"/>
                </a:cubicBezTo>
                <a:cubicBezTo>
                  <a:pt x="70615" y="3101"/>
                  <a:pt x="77698" y="168"/>
                  <a:pt x="83817" y="2892"/>
                </a:cubicBezTo>
                <a:cubicBezTo>
                  <a:pt x="108837" y="15717"/>
                  <a:pt x="111855" y="48826"/>
                  <a:pt x="117681" y="7367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8" name="Google Shape;2268;p37"/>
          <p:cNvSpPr/>
          <p:nvPr/>
        </p:nvSpPr>
        <p:spPr>
          <a:xfrm>
            <a:off x="5084902" y="3851080"/>
            <a:ext cx="194450" cy="376115"/>
          </a:xfrm>
          <a:custGeom>
            <a:rect b="b" l="l" r="r" t="t"/>
            <a:pathLst>
              <a:path extrusionOk="0" h="752230" w="388901">
                <a:moveTo>
                  <a:pt x="371666" y="44694"/>
                </a:moveTo>
                <a:cubicBezTo>
                  <a:pt x="418061" y="23865"/>
                  <a:pt x="356997" y="119463"/>
                  <a:pt x="348825" y="132372"/>
                </a:cubicBezTo>
                <a:cubicBezTo>
                  <a:pt x="327367" y="163763"/>
                  <a:pt x="306830" y="195615"/>
                  <a:pt x="287132" y="228096"/>
                </a:cubicBezTo>
                <a:cubicBezTo>
                  <a:pt x="273176" y="247710"/>
                  <a:pt x="257879" y="266528"/>
                  <a:pt x="246353" y="287735"/>
                </a:cubicBezTo>
                <a:cubicBezTo>
                  <a:pt x="243000" y="293770"/>
                  <a:pt x="239983" y="301062"/>
                  <a:pt x="242959" y="307852"/>
                </a:cubicBezTo>
                <a:cubicBezTo>
                  <a:pt x="246060" y="314935"/>
                  <a:pt x="249077" y="322059"/>
                  <a:pt x="251844" y="329268"/>
                </a:cubicBezTo>
                <a:cubicBezTo>
                  <a:pt x="257502" y="343979"/>
                  <a:pt x="262615" y="358857"/>
                  <a:pt x="268524" y="373442"/>
                </a:cubicBezTo>
                <a:cubicBezTo>
                  <a:pt x="293796" y="427884"/>
                  <a:pt x="309680" y="485930"/>
                  <a:pt x="323050" y="544312"/>
                </a:cubicBezTo>
                <a:cubicBezTo>
                  <a:pt x="334827" y="590749"/>
                  <a:pt x="350585" y="636473"/>
                  <a:pt x="353938" y="684713"/>
                </a:cubicBezTo>
                <a:cubicBezTo>
                  <a:pt x="353687" y="703740"/>
                  <a:pt x="356243" y="740076"/>
                  <a:pt x="334869" y="749590"/>
                </a:cubicBezTo>
                <a:cubicBezTo>
                  <a:pt x="327911" y="751853"/>
                  <a:pt x="318817" y="750848"/>
                  <a:pt x="314919" y="743974"/>
                </a:cubicBezTo>
                <a:cubicBezTo>
                  <a:pt x="289940" y="706632"/>
                  <a:pt x="276739" y="663422"/>
                  <a:pt x="266428" y="620128"/>
                </a:cubicBezTo>
                <a:cubicBezTo>
                  <a:pt x="260980" y="604831"/>
                  <a:pt x="257376" y="588989"/>
                  <a:pt x="253520" y="573314"/>
                </a:cubicBezTo>
                <a:cubicBezTo>
                  <a:pt x="247150" y="553239"/>
                  <a:pt x="240234" y="533373"/>
                  <a:pt x="235959" y="512669"/>
                </a:cubicBezTo>
                <a:cubicBezTo>
                  <a:pt x="228290" y="483541"/>
                  <a:pt x="218944" y="454832"/>
                  <a:pt x="211693" y="425579"/>
                </a:cubicBezTo>
                <a:cubicBezTo>
                  <a:pt x="205574" y="400432"/>
                  <a:pt x="202054" y="372939"/>
                  <a:pt x="187050" y="351313"/>
                </a:cubicBezTo>
                <a:cubicBezTo>
                  <a:pt x="177829" y="341087"/>
                  <a:pt x="164711" y="350307"/>
                  <a:pt x="154317" y="353534"/>
                </a:cubicBezTo>
                <a:cubicBezTo>
                  <a:pt x="139816" y="359234"/>
                  <a:pt x="125441" y="365479"/>
                  <a:pt x="110647" y="370424"/>
                </a:cubicBezTo>
                <a:cubicBezTo>
                  <a:pt x="101845" y="373568"/>
                  <a:pt x="87931" y="376459"/>
                  <a:pt x="82524" y="385973"/>
                </a:cubicBezTo>
                <a:cubicBezTo>
                  <a:pt x="79130" y="392595"/>
                  <a:pt x="80219" y="400516"/>
                  <a:pt x="79549" y="407767"/>
                </a:cubicBezTo>
                <a:cubicBezTo>
                  <a:pt x="79297" y="420508"/>
                  <a:pt x="78082" y="433081"/>
                  <a:pt x="77286" y="445822"/>
                </a:cubicBezTo>
                <a:cubicBezTo>
                  <a:pt x="72927" y="498252"/>
                  <a:pt x="73514" y="550808"/>
                  <a:pt x="71753" y="603406"/>
                </a:cubicBezTo>
                <a:cubicBezTo>
                  <a:pt x="69113" y="629139"/>
                  <a:pt x="73430" y="751686"/>
                  <a:pt x="42081" y="752231"/>
                </a:cubicBezTo>
                <a:cubicBezTo>
                  <a:pt x="-7374" y="749297"/>
                  <a:pt x="966" y="672433"/>
                  <a:pt x="2" y="636934"/>
                </a:cubicBezTo>
                <a:cubicBezTo>
                  <a:pt x="589" y="584294"/>
                  <a:pt x="4026" y="531948"/>
                  <a:pt x="8468" y="479476"/>
                </a:cubicBezTo>
                <a:cubicBezTo>
                  <a:pt x="15300" y="398421"/>
                  <a:pt x="16096" y="316946"/>
                  <a:pt x="22676" y="235849"/>
                </a:cubicBezTo>
                <a:cubicBezTo>
                  <a:pt x="24101" y="198800"/>
                  <a:pt x="27496" y="161961"/>
                  <a:pt x="31100" y="125079"/>
                </a:cubicBezTo>
                <a:cubicBezTo>
                  <a:pt x="34453" y="93898"/>
                  <a:pt x="30010" y="60746"/>
                  <a:pt x="43547" y="31576"/>
                </a:cubicBezTo>
                <a:cubicBezTo>
                  <a:pt x="49457" y="8148"/>
                  <a:pt x="68191" y="-4090"/>
                  <a:pt x="91870" y="1233"/>
                </a:cubicBezTo>
                <a:cubicBezTo>
                  <a:pt x="105617" y="4837"/>
                  <a:pt x="121920" y="12298"/>
                  <a:pt x="125357" y="27763"/>
                </a:cubicBezTo>
                <a:cubicBezTo>
                  <a:pt x="128542" y="39581"/>
                  <a:pt x="126489" y="52448"/>
                  <a:pt x="126992" y="64602"/>
                </a:cubicBezTo>
                <a:cubicBezTo>
                  <a:pt x="127159" y="82707"/>
                  <a:pt x="126153" y="100310"/>
                  <a:pt x="123429" y="118373"/>
                </a:cubicBezTo>
                <a:cubicBezTo>
                  <a:pt x="122130" y="142975"/>
                  <a:pt x="120118" y="167367"/>
                  <a:pt x="114209" y="191466"/>
                </a:cubicBezTo>
                <a:cubicBezTo>
                  <a:pt x="108593" y="215145"/>
                  <a:pt x="102893" y="238867"/>
                  <a:pt x="96271" y="262337"/>
                </a:cubicBezTo>
                <a:cubicBezTo>
                  <a:pt x="94469" y="271264"/>
                  <a:pt x="88518" y="280023"/>
                  <a:pt x="90404" y="289327"/>
                </a:cubicBezTo>
                <a:cubicBezTo>
                  <a:pt x="91996" y="295069"/>
                  <a:pt x="98325" y="298925"/>
                  <a:pt x="104150" y="297123"/>
                </a:cubicBezTo>
                <a:cubicBezTo>
                  <a:pt x="110856" y="295237"/>
                  <a:pt x="113874" y="288154"/>
                  <a:pt x="118568" y="283585"/>
                </a:cubicBezTo>
                <a:cubicBezTo>
                  <a:pt x="129548" y="271767"/>
                  <a:pt x="140906" y="260283"/>
                  <a:pt x="152096" y="248548"/>
                </a:cubicBezTo>
                <a:cubicBezTo>
                  <a:pt x="176446" y="225204"/>
                  <a:pt x="204191" y="205841"/>
                  <a:pt x="228038" y="181910"/>
                </a:cubicBezTo>
                <a:cubicBezTo>
                  <a:pt x="258004" y="154333"/>
                  <a:pt x="285079" y="123864"/>
                  <a:pt x="314542" y="95784"/>
                </a:cubicBezTo>
                <a:cubicBezTo>
                  <a:pt x="331642" y="76966"/>
                  <a:pt x="349076" y="57310"/>
                  <a:pt x="371666" y="446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9" name="Google Shape;2269;p37"/>
          <p:cNvSpPr/>
          <p:nvPr/>
        </p:nvSpPr>
        <p:spPr>
          <a:xfrm>
            <a:off x="5322768" y="3868247"/>
            <a:ext cx="187932" cy="348484"/>
          </a:xfrm>
          <a:custGeom>
            <a:rect b="b" l="l" r="r" t="t"/>
            <a:pathLst>
              <a:path extrusionOk="0" h="696968" w="375865">
                <a:moveTo>
                  <a:pt x="182225" y="303"/>
                </a:moveTo>
                <a:cubicBezTo>
                  <a:pt x="206784" y="-1835"/>
                  <a:pt x="394838" y="6715"/>
                  <a:pt x="374301" y="46488"/>
                </a:cubicBezTo>
                <a:cubicBezTo>
                  <a:pt x="356573" y="69497"/>
                  <a:pt x="264076" y="70880"/>
                  <a:pt x="234026" y="71299"/>
                </a:cubicBezTo>
                <a:cubicBezTo>
                  <a:pt x="213909" y="71551"/>
                  <a:pt x="194002" y="70293"/>
                  <a:pt x="174010" y="68533"/>
                </a:cubicBezTo>
                <a:cubicBezTo>
                  <a:pt x="159761" y="68659"/>
                  <a:pt x="137296" y="64300"/>
                  <a:pt x="131094" y="81106"/>
                </a:cubicBezTo>
                <a:cubicBezTo>
                  <a:pt x="129711" y="115473"/>
                  <a:pt x="131219" y="150091"/>
                  <a:pt x="129208" y="184542"/>
                </a:cubicBezTo>
                <a:cubicBezTo>
                  <a:pt x="129333" y="221507"/>
                  <a:pt x="130004" y="258472"/>
                  <a:pt x="122921" y="294935"/>
                </a:cubicBezTo>
                <a:cubicBezTo>
                  <a:pt x="119987" y="309310"/>
                  <a:pt x="124597" y="320626"/>
                  <a:pt x="141027" y="317734"/>
                </a:cubicBezTo>
                <a:cubicBezTo>
                  <a:pt x="159132" y="316309"/>
                  <a:pt x="177237" y="314800"/>
                  <a:pt x="195343" y="312956"/>
                </a:cubicBezTo>
                <a:cubicBezTo>
                  <a:pt x="227321" y="309771"/>
                  <a:pt x="259508" y="307801"/>
                  <a:pt x="291695" y="309478"/>
                </a:cubicBezTo>
                <a:cubicBezTo>
                  <a:pt x="310807" y="312034"/>
                  <a:pt x="331510" y="312621"/>
                  <a:pt x="348442" y="322847"/>
                </a:cubicBezTo>
                <a:cubicBezTo>
                  <a:pt x="344922" y="335378"/>
                  <a:pt x="331594" y="342713"/>
                  <a:pt x="320907" y="348832"/>
                </a:cubicBezTo>
                <a:cubicBezTo>
                  <a:pt x="288678" y="365973"/>
                  <a:pt x="250916" y="361782"/>
                  <a:pt x="215669" y="364171"/>
                </a:cubicBezTo>
                <a:cubicBezTo>
                  <a:pt x="193289" y="363962"/>
                  <a:pt x="170951" y="366183"/>
                  <a:pt x="148570" y="366183"/>
                </a:cubicBezTo>
                <a:cubicBezTo>
                  <a:pt x="134153" y="367314"/>
                  <a:pt x="117682" y="365973"/>
                  <a:pt x="104983" y="373769"/>
                </a:cubicBezTo>
                <a:cubicBezTo>
                  <a:pt x="100415" y="377163"/>
                  <a:pt x="98613" y="382738"/>
                  <a:pt x="99074" y="388228"/>
                </a:cubicBezTo>
                <a:cubicBezTo>
                  <a:pt x="99032" y="402436"/>
                  <a:pt x="99116" y="416643"/>
                  <a:pt x="98948" y="430809"/>
                </a:cubicBezTo>
                <a:cubicBezTo>
                  <a:pt x="97314" y="484371"/>
                  <a:pt x="99619" y="538184"/>
                  <a:pt x="90356" y="591243"/>
                </a:cubicBezTo>
                <a:cubicBezTo>
                  <a:pt x="88219" y="603733"/>
                  <a:pt x="87255" y="620078"/>
                  <a:pt x="99283" y="627957"/>
                </a:cubicBezTo>
                <a:cubicBezTo>
                  <a:pt x="102091" y="629675"/>
                  <a:pt x="105444" y="630262"/>
                  <a:pt x="108713" y="630178"/>
                </a:cubicBezTo>
                <a:cubicBezTo>
                  <a:pt x="119484" y="630178"/>
                  <a:pt x="130297" y="630178"/>
                  <a:pt x="141110" y="630262"/>
                </a:cubicBezTo>
                <a:cubicBezTo>
                  <a:pt x="186374" y="630472"/>
                  <a:pt x="231637" y="632399"/>
                  <a:pt x="276943" y="632022"/>
                </a:cubicBezTo>
                <a:cubicBezTo>
                  <a:pt x="303975" y="632022"/>
                  <a:pt x="334738" y="627622"/>
                  <a:pt x="358291" y="643715"/>
                </a:cubicBezTo>
                <a:cubicBezTo>
                  <a:pt x="354226" y="662952"/>
                  <a:pt x="336707" y="676951"/>
                  <a:pt x="318895" y="683405"/>
                </a:cubicBezTo>
                <a:cubicBezTo>
                  <a:pt x="300916" y="688266"/>
                  <a:pt x="282056" y="688392"/>
                  <a:pt x="263615" y="690110"/>
                </a:cubicBezTo>
                <a:cubicBezTo>
                  <a:pt x="224177" y="693086"/>
                  <a:pt x="184697" y="694469"/>
                  <a:pt x="145176" y="696690"/>
                </a:cubicBezTo>
                <a:cubicBezTo>
                  <a:pt x="115670" y="698073"/>
                  <a:pt x="86291" y="694218"/>
                  <a:pt x="57750" y="686841"/>
                </a:cubicBezTo>
                <a:cubicBezTo>
                  <a:pt x="39938" y="683531"/>
                  <a:pt x="22545" y="677621"/>
                  <a:pt x="13115" y="660857"/>
                </a:cubicBezTo>
                <a:cubicBezTo>
                  <a:pt x="-10313" y="616138"/>
                  <a:pt x="4817" y="522677"/>
                  <a:pt x="4691" y="469996"/>
                </a:cubicBezTo>
                <a:cubicBezTo>
                  <a:pt x="9678" y="425612"/>
                  <a:pt x="9092" y="380139"/>
                  <a:pt x="14414" y="335756"/>
                </a:cubicBezTo>
                <a:cubicBezTo>
                  <a:pt x="21916" y="290324"/>
                  <a:pt x="19150" y="244851"/>
                  <a:pt x="22838" y="199043"/>
                </a:cubicBezTo>
                <a:cubicBezTo>
                  <a:pt x="23844" y="141583"/>
                  <a:pt x="36334" y="83914"/>
                  <a:pt x="29041" y="26581"/>
                </a:cubicBezTo>
                <a:cubicBezTo>
                  <a:pt x="35747" y="14091"/>
                  <a:pt x="52134" y="14007"/>
                  <a:pt x="64665" y="11954"/>
                </a:cubicBezTo>
                <a:cubicBezTo>
                  <a:pt x="103349" y="4326"/>
                  <a:pt x="142619" y="4116"/>
                  <a:pt x="182225" y="30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0" name="Google Shape;2270;p37"/>
          <p:cNvSpPr/>
          <p:nvPr/>
        </p:nvSpPr>
        <p:spPr>
          <a:xfrm>
            <a:off x="6410345" y="800308"/>
            <a:ext cx="537375" cy="589355"/>
          </a:xfrm>
          <a:custGeom>
            <a:rect b="b" l="l" r="r" t="t"/>
            <a:pathLst>
              <a:path extrusionOk="0" h="1178709" w="1074749">
                <a:moveTo>
                  <a:pt x="1074158" y="403288"/>
                </a:moveTo>
                <a:cubicBezTo>
                  <a:pt x="1072459" y="391854"/>
                  <a:pt x="1070571" y="380467"/>
                  <a:pt x="1068896" y="369057"/>
                </a:cubicBezTo>
                <a:cubicBezTo>
                  <a:pt x="1067551" y="360735"/>
                  <a:pt x="1065169" y="352626"/>
                  <a:pt x="1064060" y="344257"/>
                </a:cubicBezTo>
                <a:cubicBezTo>
                  <a:pt x="1062267" y="337326"/>
                  <a:pt x="1065853" y="327306"/>
                  <a:pt x="1057878" y="323582"/>
                </a:cubicBezTo>
                <a:cubicBezTo>
                  <a:pt x="1048205" y="320116"/>
                  <a:pt x="1037375" y="322615"/>
                  <a:pt x="1027395" y="323487"/>
                </a:cubicBezTo>
                <a:cubicBezTo>
                  <a:pt x="1011163" y="325444"/>
                  <a:pt x="994954" y="327023"/>
                  <a:pt x="978675" y="328226"/>
                </a:cubicBezTo>
                <a:cubicBezTo>
                  <a:pt x="950244" y="330795"/>
                  <a:pt x="921743" y="333247"/>
                  <a:pt x="893360" y="336430"/>
                </a:cubicBezTo>
                <a:cubicBezTo>
                  <a:pt x="872291" y="340155"/>
                  <a:pt x="851128" y="343597"/>
                  <a:pt x="829681" y="344068"/>
                </a:cubicBezTo>
                <a:cubicBezTo>
                  <a:pt x="815384" y="344799"/>
                  <a:pt x="801723" y="347086"/>
                  <a:pt x="786930" y="345483"/>
                </a:cubicBezTo>
                <a:cubicBezTo>
                  <a:pt x="789100" y="327566"/>
                  <a:pt x="798349" y="311134"/>
                  <a:pt x="802926" y="293760"/>
                </a:cubicBezTo>
                <a:cubicBezTo>
                  <a:pt x="808471" y="273297"/>
                  <a:pt x="810146" y="252056"/>
                  <a:pt x="812246" y="231027"/>
                </a:cubicBezTo>
                <a:cubicBezTo>
                  <a:pt x="816634" y="199861"/>
                  <a:pt x="818946" y="169521"/>
                  <a:pt x="821636" y="138001"/>
                </a:cubicBezTo>
                <a:cubicBezTo>
                  <a:pt x="826732" y="103605"/>
                  <a:pt x="828242" y="68880"/>
                  <a:pt x="830483" y="34225"/>
                </a:cubicBezTo>
                <a:cubicBezTo>
                  <a:pt x="830932" y="27105"/>
                  <a:pt x="823688" y="22296"/>
                  <a:pt x="817153" y="22225"/>
                </a:cubicBezTo>
                <a:cubicBezTo>
                  <a:pt x="807102" y="22178"/>
                  <a:pt x="797146" y="24418"/>
                  <a:pt x="787024" y="23239"/>
                </a:cubicBezTo>
                <a:cubicBezTo>
                  <a:pt x="778743" y="22603"/>
                  <a:pt x="770532" y="21259"/>
                  <a:pt x="762274" y="20387"/>
                </a:cubicBezTo>
                <a:cubicBezTo>
                  <a:pt x="756470" y="19703"/>
                  <a:pt x="749558" y="18501"/>
                  <a:pt x="745311" y="23522"/>
                </a:cubicBezTo>
                <a:cubicBezTo>
                  <a:pt x="736156" y="35639"/>
                  <a:pt x="735331" y="51977"/>
                  <a:pt x="732782" y="66475"/>
                </a:cubicBezTo>
                <a:cubicBezTo>
                  <a:pt x="730588" y="82105"/>
                  <a:pt x="727238" y="97240"/>
                  <a:pt x="724029" y="112776"/>
                </a:cubicBezTo>
                <a:cubicBezTo>
                  <a:pt x="719523" y="131919"/>
                  <a:pt x="718249" y="151533"/>
                  <a:pt x="716692" y="171076"/>
                </a:cubicBezTo>
                <a:cubicBezTo>
                  <a:pt x="711053" y="219169"/>
                  <a:pt x="704683" y="267238"/>
                  <a:pt x="701073" y="315566"/>
                </a:cubicBezTo>
                <a:cubicBezTo>
                  <a:pt x="686185" y="318372"/>
                  <a:pt x="670802" y="317099"/>
                  <a:pt x="655726" y="317452"/>
                </a:cubicBezTo>
                <a:cubicBezTo>
                  <a:pt x="625668" y="318607"/>
                  <a:pt x="595940" y="314529"/>
                  <a:pt x="566094" y="311488"/>
                </a:cubicBezTo>
                <a:cubicBezTo>
                  <a:pt x="549413" y="309743"/>
                  <a:pt x="532568" y="310993"/>
                  <a:pt x="515840" y="310168"/>
                </a:cubicBezTo>
                <a:cubicBezTo>
                  <a:pt x="493284" y="307621"/>
                  <a:pt x="470564" y="307975"/>
                  <a:pt x="447938" y="306396"/>
                </a:cubicBezTo>
                <a:cubicBezTo>
                  <a:pt x="448362" y="293429"/>
                  <a:pt x="452798" y="280958"/>
                  <a:pt x="453836" y="268039"/>
                </a:cubicBezTo>
                <a:cubicBezTo>
                  <a:pt x="456266" y="238241"/>
                  <a:pt x="459498" y="208160"/>
                  <a:pt x="462589" y="178267"/>
                </a:cubicBezTo>
                <a:cubicBezTo>
                  <a:pt x="465892" y="143447"/>
                  <a:pt x="473206" y="109146"/>
                  <a:pt x="475896" y="74255"/>
                </a:cubicBezTo>
                <a:cubicBezTo>
                  <a:pt x="477028" y="53368"/>
                  <a:pt x="480874" y="32787"/>
                  <a:pt x="482596" y="11970"/>
                </a:cubicBezTo>
                <a:cubicBezTo>
                  <a:pt x="481299" y="-4438"/>
                  <a:pt x="459546" y="301"/>
                  <a:pt x="448339" y="1786"/>
                </a:cubicBezTo>
                <a:cubicBezTo>
                  <a:pt x="430761" y="5959"/>
                  <a:pt x="412571" y="5393"/>
                  <a:pt x="394899" y="8175"/>
                </a:cubicBezTo>
                <a:cubicBezTo>
                  <a:pt x="387750" y="9778"/>
                  <a:pt x="382418" y="22249"/>
                  <a:pt x="392280" y="23805"/>
                </a:cubicBezTo>
                <a:cubicBezTo>
                  <a:pt x="382395" y="60817"/>
                  <a:pt x="380200" y="99197"/>
                  <a:pt x="374821" y="137011"/>
                </a:cubicBezTo>
                <a:cubicBezTo>
                  <a:pt x="366846" y="196019"/>
                  <a:pt x="355286" y="254720"/>
                  <a:pt x="353445" y="314387"/>
                </a:cubicBezTo>
                <a:cubicBezTo>
                  <a:pt x="337024" y="318607"/>
                  <a:pt x="320391" y="320729"/>
                  <a:pt x="303474" y="321554"/>
                </a:cubicBezTo>
                <a:cubicBezTo>
                  <a:pt x="279692" y="324525"/>
                  <a:pt x="256877" y="327236"/>
                  <a:pt x="232788" y="328509"/>
                </a:cubicBezTo>
                <a:cubicBezTo>
                  <a:pt x="204405" y="332257"/>
                  <a:pt x="175904" y="334780"/>
                  <a:pt x="147356" y="336948"/>
                </a:cubicBezTo>
                <a:cubicBezTo>
                  <a:pt x="116873" y="339259"/>
                  <a:pt x="86909" y="343125"/>
                  <a:pt x="56285" y="344469"/>
                </a:cubicBezTo>
                <a:cubicBezTo>
                  <a:pt x="48829" y="345035"/>
                  <a:pt x="41043" y="343785"/>
                  <a:pt x="33776" y="345483"/>
                </a:cubicBezTo>
                <a:cubicBezTo>
                  <a:pt x="29435" y="347298"/>
                  <a:pt x="27618" y="351966"/>
                  <a:pt x="26745" y="356256"/>
                </a:cubicBezTo>
                <a:cubicBezTo>
                  <a:pt x="23584" y="376130"/>
                  <a:pt x="24646" y="396428"/>
                  <a:pt x="24339" y="416466"/>
                </a:cubicBezTo>
                <a:cubicBezTo>
                  <a:pt x="23537" y="435090"/>
                  <a:pt x="23961" y="442186"/>
                  <a:pt x="44983" y="441361"/>
                </a:cubicBezTo>
                <a:cubicBezTo>
                  <a:pt x="61829" y="439970"/>
                  <a:pt x="78698" y="439381"/>
                  <a:pt x="95591" y="439593"/>
                </a:cubicBezTo>
                <a:cubicBezTo>
                  <a:pt x="134686" y="438839"/>
                  <a:pt x="173946" y="441573"/>
                  <a:pt x="212899" y="437660"/>
                </a:cubicBezTo>
                <a:cubicBezTo>
                  <a:pt x="257231" y="431955"/>
                  <a:pt x="301516" y="430870"/>
                  <a:pt x="346202" y="427570"/>
                </a:cubicBezTo>
                <a:cubicBezTo>
                  <a:pt x="345966" y="442139"/>
                  <a:pt x="341601" y="456803"/>
                  <a:pt x="341200" y="471466"/>
                </a:cubicBezTo>
                <a:cubicBezTo>
                  <a:pt x="338558" y="508196"/>
                  <a:pt x="334830" y="544854"/>
                  <a:pt x="331032" y="581466"/>
                </a:cubicBezTo>
                <a:cubicBezTo>
                  <a:pt x="329073" y="601952"/>
                  <a:pt x="327988" y="622580"/>
                  <a:pt x="325463" y="642972"/>
                </a:cubicBezTo>
                <a:cubicBezTo>
                  <a:pt x="321287" y="662422"/>
                  <a:pt x="318574" y="682201"/>
                  <a:pt x="315271" y="701839"/>
                </a:cubicBezTo>
                <a:cubicBezTo>
                  <a:pt x="295759" y="705964"/>
                  <a:pt x="275374" y="705233"/>
                  <a:pt x="255556" y="707520"/>
                </a:cubicBezTo>
                <a:cubicBezTo>
                  <a:pt x="233142" y="709288"/>
                  <a:pt x="211200" y="715040"/>
                  <a:pt x="188668" y="715559"/>
                </a:cubicBezTo>
                <a:cubicBezTo>
                  <a:pt x="152169" y="717115"/>
                  <a:pt x="115670" y="719001"/>
                  <a:pt x="79312" y="722655"/>
                </a:cubicBezTo>
                <a:cubicBezTo>
                  <a:pt x="59517" y="725130"/>
                  <a:pt x="39651" y="726545"/>
                  <a:pt x="19715" y="726875"/>
                </a:cubicBezTo>
                <a:cubicBezTo>
                  <a:pt x="-80" y="725390"/>
                  <a:pt x="2208" y="751039"/>
                  <a:pt x="1430" y="764547"/>
                </a:cubicBezTo>
                <a:cubicBezTo>
                  <a:pt x="863" y="781262"/>
                  <a:pt x="863" y="798000"/>
                  <a:pt x="179" y="814691"/>
                </a:cubicBezTo>
                <a:cubicBezTo>
                  <a:pt x="85" y="818227"/>
                  <a:pt x="-576" y="822023"/>
                  <a:pt x="1430" y="825182"/>
                </a:cubicBezTo>
                <a:cubicBezTo>
                  <a:pt x="8083" y="836191"/>
                  <a:pt x="34555" y="831665"/>
                  <a:pt x="46493" y="832631"/>
                </a:cubicBezTo>
                <a:cubicBezTo>
                  <a:pt x="66076" y="832207"/>
                  <a:pt x="85706" y="833928"/>
                  <a:pt x="105241" y="832419"/>
                </a:cubicBezTo>
                <a:cubicBezTo>
                  <a:pt x="117439" y="831288"/>
                  <a:pt x="129566" y="829590"/>
                  <a:pt x="141740" y="828246"/>
                </a:cubicBezTo>
                <a:cubicBezTo>
                  <a:pt x="166419" y="825182"/>
                  <a:pt x="191263" y="824687"/>
                  <a:pt x="216060" y="823367"/>
                </a:cubicBezTo>
                <a:cubicBezTo>
                  <a:pt x="244703" y="821740"/>
                  <a:pt x="273345" y="819618"/>
                  <a:pt x="302059" y="819807"/>
                </a:cubicBezTo>
                <a:cubicBezTo>
                  <a:pt x="303073" y="839421"/>
                  <a:pt x="296656" y="858729"/>
                  <a:pt x="295311" y="878272"/>
                </a:cubicBezTo>
                <a:cubicBezTo>
                  <a:pt x="291489" y="927614"/>
                  <a:pt x="287973" y="977215"/>
                  <a:pt x="281815" y="1026534"/>
                </a:cubicBezTo>
                <a:cubicBezTo>
                  <a:pt x="276979" y="1071444"/>
                  <a:pt x="274501" y="1116589"/>
                  <a:pt x="269641" y="1161499"/>
                </a:cubicBezTo>
                <a:cubicBezTo>
                  <a:pt x="266881" y="1174300"/>
                  <a:pt x="282382" y="1177695"/>
                  <a:pt x="292149" y="1177483"/>
                </a:cubicBezTo>
                <a:cubicBezTo>
                  <a:pt x="305550" y="1177884"/>
                  <a:pt x="319022" y="1177011"/>
                  <a:pt x="332353" y="1178709"/>
                </a:cubicBezTo>
                <a:cubicBezTo>
                  <a:pt x="352454" y="1178850"/>
                  <a:pt x="350331" y="1143771"/>
                  <a:pt x="352903" y="1129603"/>
                </a:cubicBezTo>
                <a:cubicBezTo>
                  <a:pt x="355380" y="1109941"/>
                  <a:pt x="357079" y="1090209"/>
                  <a:pt x="360736" y="1070736"/>
                </a:cubicBezTo>
                <a:cubicBezTo>
                  <a:pt x="374680" y="987282"/>
                  <a:pt x="387562" y="903591"/>
                  <a:pt x="396386" y="819453"/>
                </a:cubicBezTo>
                <a:cubicBezTo>
                  <a:pt x="435197" y="813701"/>
                  <a:pt x="474622" y="818817"/>
                  <a:pt x="513669" y="818251"/>
                </a:cubicBezTo>
                <a:cubicBezTo>
                  <a:pt x="532780" y="817638"/>
                  <a:pt x="551820" y="818109"/>
                  <a:pt x="570884" y="819901"/>
                </a:cubicBezTo>
                <a:cubicBezTo>
                  <a:pt x="586738" y="820868"/>
                  <a:pt x="602617" y="820443"/>
                  <a:pt x="618472" y="821363"/>
                </a:cubicBezTo>
                <a:cubicBezTo>
                  <a:pt x="632557" y="821763"/>
                  <a:pt x="646572" y="822282"/>
                  <a:pt x="660492" y="824475"/>
                </a:cubicBezTo>
                <a:cubicBezTo>
                  <a:pt x="676488" y="826526"/>
                  <a:pt x="692650" y="825865"/>
                  <a:pt x="708717" y="826620"/>
                </a:cubicBezTo>
                <a:cubicBezTo>
                  <a:pt x="710581" y="848403"/>
                  <a:pt x="709189" y="869243"/>
                  <a:pt x="708033" y="891215"/>
                </a:cubicBezTo>
                <a:cubicBezTo>
                  <a:pt x="707750" y="917100"/>
                  <a:pt x="707585" y="943008"/>
                  <a:pt x="706193" y="968870"/>
                </a:cubicBezTo>
                <a:cubicBezTo>
                  <a:pt x="703267" y="1020192"/>
                  <a:pt x="698006" y="1071986"/>
                  <a:pt x="696802" y="1123591"/>
                </a:cubicBezTo>
                <a:cubicBezTo>
                  <a:pt x="696708" y="1133186"/>
                  <a:pt x="696519" y="1142805"/>
                  <a:pt x="696260" y="1152399"/>
                </a:cubicBezTo>
                <a:cubicBezTo>
                  <a:pt x="696614" y="1157869"/>
                  <a:pt x="694868" y="1163880"/>
                  <a:pt x="697133" y="1169020"/>
                </a:cubicBezTo>
                <a:cubicBezTo>
                  <a:pt x="703975" y="1179015"/>
                  <a:pt x="732169" y="1174041"/>
                  <a:pt x="743518" y="1173900"/>
                </a:cubicBezTo>
                <a:cubicBezTo>
                  <a:pt x="752342" y="1173310"/>
                  <a:pt x="763147" y="1173381"/>
                  <a:pt x="772420" y="1173405"/>
                </a:cubicBezTo>
                <a:cubicBezTo>
                  <a:pt x="777422" y="1173994"/>
                  <a:pt x="782518" y="1172132"/>
                  <a:pt x="785207" y="1167723"/>
                </a:cubicBezTo>
                <a:cubicBezTo>
                  <a:pt x="789501" y="1161594"/>
                  <a:pt x="790280" y="1153908"/>
                  <a:pt x="790941" y="1146647"/>
                </a:cubicBezTo>
                <a:cubicBezTo>
                  <a:pt x="792710" y="1126090"/>
                  <a:pt x="793913" y="1105533"/>
                  <a:pt x="795942" y="1084999"/>
                </a:cubicBezTo>
                <a:cubicBezTo>
                  <a:pt x="799269" y="1039854"/>
                  <a:pt x="804861" y="994944"/>
                  <a:pt x="807291" y="949751"/>
                </a:cubicBezTo>
                <a:cubicBezTo>
                  <a:pt x="808329" y="909462"/>
                  <a:pt x="807621" y="869125"/>
                  <a:pt x="807881" y="828836"/>
                </a:cubicBezTo>
                <a:cubicBezTo>
                  <a:pt x="830389" y="824828"/>
                  <a:pt x="854643" y="826290"/>
                  <a:pt x="877600" y="825583"/>
                </a:cubicBezTo>
                <a:cubicBezTo>
                  <a:pt x="899966" y="825936"/>
                  <a:pt x="922239" y="823720"/>
                  <a:pt x="944605" y="823531"/>
                </a:cubicBezTo>
                <a:cubicBezTo>
                  <a:pt x="967538" y="822683"/>
                  <a:pt x="990448" y="821245"/>
                  <a:pt x="1013381" y="820915"/>
                </a:cubicBezTo>
                <a:cubicBezTo>
                  <a:pt x="1022559" y="820750"/>
                  <a:pt x="1031760" y="820797"/>
                  <a:pt x="1040938" y="820773"/>
                </a:cubicBezTo>
                <a:cubicBezTo>
                  <a:pt x="1043698" y="820868"/>
                  <a:pt x="1046482" y="820561"/>
                  <a:pt x="1048818" y="818982"/>
                </a:cubicBezTo>
                <a:cubicBezTo>
                  <a:pt x="1057430" y="812687"/>
                  <a:pt x="1056628" y="800735"/>
                  <a:pt x="1056840" y="791163"/>
                </a:cubicBezTo>
                <a:cubicBezTo>
                  <a:pt x="1057076" y="774968"/>
                  <a:pt x="1056557" y="758772"/>
                  <a:pt x="1057359" y="742576"/>
                </a:cubicBezTo>
                <a:cubicBezTo>
                  <a:pt x="1057666" y="735103"/>
                  <a:pt x="1058208" y="727582"/>
                  <a:pt x="1058067" y="720109"/>
                </a:cubicBezTo>
                <a:cubicBezTo>
                  <a:pt x="1055849" y="705681"/>
                  <a:pt x="1032609" y="712494"/>
                  <a:pt x="1022134" y="710844"/>
                </a:cubicBezTo>
                <a:cubicBezTo>
                  <a:pt x="976858" y="709500"/>
                  <a:pt x="931487" y="709548"/>
                  <a:pt x="886211" y="711056"/>
                </a:cubicBezTo>
                <a:cubicBezTo>
                  <a:pt x="866393" y="712447"/>
                  <a:pt x="847046" y="715229"/>
                  <a:pt x="826944" y="714899"/>
                </a:cubicBezTo>
                <a:cubicBezTo>
                  <a:pt x="818215" y="714710"/>
                  <a:pt x="809532" y="716879"/>
                  <a:pt x="800874" y="715536"/>
                </a:cubicBezTo>
                <a:cubicBezTo>
                  <a:pt x="798609" y="714970"/>
                  <a:pt x="795329" y="715842"/>
                  <a:pt x="793560" y="714569"/>
                </a:cubicBezTo>
                <a:cubicBezTo>
                  <a:pt x="791790" y="707332"/>
                  <a:pt x="792970" y="699717"/>
                  <a:pt x="792946" y="692338"/>
                </a:cubicBezTo>
                <a:cubicBezTo>
                  <a:pt x="793866" y="673738"/>
                  <a:pt x="794716" y="655137"/>
                  <a:pt x="795070" y="636537"/>
                </a:cubicBezTo>
                <a:cubicBezTo>
                  <a:pt x="801251" y="578802"/>
                  <a:pt x="808188" y="521657"/>
                  <a:pt x="812859" y="463663"/>
                </a:cubicBezTo>
                <a:cubicBezTo>
                  <a:pt x="839284" y="450838"/>
                  <a:pt x="869460" y="450885"/>
                  <a:pt x="897654" y="444190"/>
                </a:cubicBezTo>
                <a:cubicBezTo>
                  <a:pt x="923890" y="439310"/>
                  <a:pt x="949961" y="434524"/>
                  <a:pt x="976763" y="434147"/>
                </a:cubicBezTo>
                <a:cubicBezTo>
                  <a:pt x="1005170" y="432874"/>
                  <a:pt x="1033341" y="428277"/>
                  <a:pt x="1061370" y="423609"/>
                </a:cubicBezTo>
                <a:cubicBezTo>
                  <a:pt x="1075219" y="423562"/>
                  <a:pt x="1075668" y="414557"/>
                  <a:pt x="1074158" y="403288"/>
                </a:cubicBezTo>
                <a:close/>
                <a:moveTo>
                  <a:pt x="451311" y="438650"/>
                </a:moveTo>
                <a:cubicBezTo>
                  <a:pt x="452468" y="437919"/>
                  <a:pt x="453458" y="436858"/>
                  <a:pt x="454119" y="435585"/>
                </a:cubicBezTo>
                <a:cubicBezTo>
                  <a:pt x="471130" y="433605"/>
                  <a:pt x="488613" y="434831"/>
                  <a:pt x="505742" y="435774"/>
                </a:cubicBezTo>
                <a:cubicBezTo>
                  <a:pt x="524239" y="436481"/>
                  <a:pt x="542760" y="436151"/>
                  <a:pt x="561281" y="437070"/>
                </a:cubicBezTo>
                <a:cubicBezTo>
                  <a:pt x="588083" y="437707"/>
                  <a:pt x="614815" y="439947"/>
                  <a:pt x="641617" y="440395"/>
                </a:cubicBezTo>
                <a:cubicBezTo>
                  <a:pt x="666650" y="443129"/>
                  <a:pt x="691989" y="442776"/>
                  <a:pt x="716928" y="446383"/>
                </a:cubicBezTo>
                <a:cubicBezTo>
                  <a:pt x="717258" y="487968"/>
                  <a:pt x="718957" y="529625"/>
                  <a:pt x="717140" y="571234"/>
                </a:cubicBezTo>
                <a:cubicBezTo>
                  <a:pt x="716456" y="607540"/>
                  <a:pt x="709802" y="643585"/>
                  <a:pt x="708670" y="679843"/>
                </a:cubicBezTo>
                <a:cubicBezTo>
                  <a:pt x="707066" y="694200"/>
                  <a:pt x="708245" y="709170"/>
                  <a:pt x="704753" y="723645"/>
                </a:cubicBezTo>
                <a:cubicBezTo>
                  <a:pt x="695033" y="722985"/>
                  <a:pt x="685289" y="723245"/>
                  <a:pt x="675568" y="722608"/>
                </a:cubicBezTo>
                <a:cubicBezTo>
                  <a:pt x="664290" y="721806"/>
                  <a:pt x="653225" y="719213"/>
                  <a:pt x="641995" y="718034"/>
                </a:cubicBezTo>
                <a:cubicBezTo>
                  <a:pt x="615428" y="716007"/>
                  <a:pt x="589051" y="714121"/>
                  <a:pt x="562343" y="712754"/>
                </a:cubicBezTo>
                <a:cubicBezTo>
                  <a:pt x="537994" y="710538"/>
                  <a:pt x="513622" y="709288"/>
                  <a:pt x="489203" y="707944"/>
                </a:cubicBezTo>
                <a:cubicBezTo>
                  <a:pt x="470564" y="705964"/>
                  <a:pt x="451925" y="704526"/>
                  <a:pt x="433262" y="706436"/>
                </a:cubicBezTo>
                <a:cubicBezTo>
                  <a:pt x="434654" y="701438"/>
                  <a:pt x="434159" y="694578"/>
                  <a:pt x="435032" y="690546"/>
                </a:cubicBezTo>
                <a:cubicBezTo>
                  <a:pt x="437014" y="672488"/>
                  <a:pt x="436542" y="654736"/>
                  <a:pt x="438311" y="636584"/>
                </a:cubicBezTo>
                <a:cubicBezTo>
                  <a:pt x="441473" y="592522"/>
                  <a:pt x="444422" y="548414"/>
                  <a:pt x="447348" y="504117"/>
                </a:cubicBezTo>
                <a:cubicBezTo>
                  <a:pt x="448763" y="482287"/>
                  <a:pt x="448928" y="460339"/>
                  <a:pt x="451311" y="43865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71" name="Google Shape;2271;p37"/>
          <p:cNvGrpSpPr/>
          <p:nvPr/>
        </p:nvGrpSpPr>
        <p:grpSpPr>
          <a:xfrm>
            <a:off x="6410345" y="800308"/>
            <a:ext cx="537374" cy="589354"/>
            <a:chOff x="12820689" y="1600617"/>
            <a:chExt cx="1074749" cy="1178709"/>
          </a:xfrm>
        </p:grpSpPr>
        <p:sp>
          <p:nvSpPr>
            <p:cNvPr id="2272" name="Google Shape;2272;p37"/>
            <p:cNvSpPr/>
            <p:nvPr/>
          </p:nvSpPr>
          <p:spPr>
            <a:xfrm>
              <a:off x="12820689" y="1600617"/>
              <a:ext cx="1074749" cy="1178709"/>
            </a:xfrm>
            <a:custGeom>
              <a:rect b="b" l="l" r="r" t="t"/>
              <a:pathLst>
                <a:path extrusionOk="0" h="1178709" w="1074749">
                  <a:moveTo>
                    <a:pt x="1074158" y="403288"/>
                  </a:moveTo>
                  <a:cubicBezTo>
                    <a:pt x="1072459" y="391854"/>
                    <a:pt x="1070571" y="380467"/>
                    <a:pt x="1068896" y="369057"/>
                  </a:cubicBezTo>
                  <a:cubicBezTo>
                    <a:pt x="1067551" y="360735"/>
                    <a:pt x="1065169" y="352626"/>
                    <a:pt x="1064060" y="344257"/>
                  </a:cubicBezTo>
                  <a:cubicBezTo>
                    <a:pt x="1062267" y="337326"/>
                    <a:pt x="1065853" y="327306"/>
                    <a:pt x="1057878" y="323582"/>
                  </a:cubicBezTo>
                  <a:cubicBezTo>
                    <a:pt x="1048205" y="320116"/>
                    <a:pt x="1037375" y="322615"/>
                    <a:pt x="1027395" y="323487"/>
                  </a:cubicBezTo>
                  <a:cubicBezTo>
                    <a:pt x="1011163" y="325444"/>
                    <a:pt x="994954" y="327023"/>
                    <a:pt x="978675" y="328226"/>
                  </a:cubicBezTo>
                  <a:cubicBezTo>
                    <a:pt x="950244" y="330795"/>
                    <a:pt x="921743" y="333247"/>
                    <a:pt x="893360" y="336430"/>
                  </a:cubicBezTo>
                  <a:cubicBezTo>
                    <a:pt x="872291" y="340155"/>
                    <a:pt x="851128" y="343597"/>
                    <a:pt x="829681" y="344068"/>
                  </a:cubicBezTo>
                  <a:cubicBezTo>
                    <a:pt x="815384" y="344799"/>
                    <a:pt x="801723" y="347086"/>
                    <a:pt x="786930" y="345483"/>
                  </a:cubicBezTo>
                  <a:cubicBezTo>
                    <a:pt x="789100" y="327566"/>
                    <a:pt x="798349" y="311134"/>
                    <a:pt x="802926" y="293760"/>
                  </a:cubicBezTo>
                  <a:cubicBezTo>
                    <a:pt x="808471" y="273297"/>
                    <a:pt x="810146" y="252056"/>
                    <a:pt x="812246" y="231027"/>
                  </a:cubicBezTo>
                  <a:cubicBezTo>
                    <a:pt x="816634" y="199861"/>
                    <a:pt x="818946" y="169521"/>
                    <a:pt x="821636" y="138001"/>
                  </a:cubicBezTo>
                  <a:cubicBezTo>
                    <a:pt x="826732" y="103605"/>
                    <a:pt x="828242" y="68880"/>
                    <a:pt x="830483" y="34225"/>
                  </a:cubicBezTo>
                  <a:cubicBezTo>
                    <a:pt x="830932" y="27105"/>
                    <a:pt x="823688" y="22296"/>
                    <a:pt x="817153" y="22225"/>
                  </a:cubicBezTo>
                  <a:cubicBezTo>
                    <a:pt x="807102" y="22178"/>
                    <a:pt x="797146" y="24418"/>
                    <a:pt x="787024" y="23239"/>
                  </a:cubicBezTo>
                  <a:cubicBezTo>
                    <a:pt x="778743" y="22603"/>
                    <a:pt x="770532" y="21259"/>
                    <a:pt x="762274" y="20387"/>
                  </a:cubicBezTo>
                  <a:cubicBezTo>
                    <a:pt x="756470" y="19703"/>
                    <a:pt x="749558" y="18501"/>
                    <a:pt x="745311" y="23522"/>
                  </a:cubicBezTo>
                  <a:cubicBezTo>
                    <a:pt x="736156" y="35639"/>
                    <a:pt x="735331" y="51977"/>
                    <a:pt x="732782" y="66475"/>
                  </a:cubicBezTo>
                  <a:cubicBezTo>
                    <a:pt x="730588" y="82105"/>
                    <a:pt x="727238" y="97240"/>
                    <a:pt x="724029" y="112776"/>
                  </a:cubicBezTo>
                  <a:cubicBezTo>
                    <a:pt x="719523" y="131919"/>
                    <a:pt x="718249" y="151533"/>
                    <a:pt x="716692" y="171076"/>
                  </a:cubicBezTo>
                  <a:cubicBezTo>
                    <a:pt x="711053" y="219169"/>
                    <a:pt x="704683" y="267238"/>
                    <a:pt x="701073" y="315566"/>
                  </a:cubicBezTo>
                  <a:cubicBezTo>
                    <a:pt x="686185" y="318372"/>
                    <a:pt x="670802" y="317099"/>
                    <a:pt x="655726" y="317452"/>
                  </a:cubicBezTo>
                  <a:cubicBezTo>
                    <a:pt x="625668" y="318607"/>
                    <a:pt x="595940" y="314529"/>
                    <a:pt x="566094" y="311488"/>
                  </a:cubicBezTo>
                  <a:cubicBezTo>
                    <a:pt x="549413" y="309743"/>
                    <a:pt x="532568" y="310993"/>
                    <a:pt x="515840" y="310168"/>
                  </a:cubicBezTo>
                  <a:cubicBezTo>
                    <a:pt x="493284" y="307621"/>
                    <a:pt x="470564" y="307975"/>
                    <a:pt x="447938" y="306396"/>
                  </a:cubicBezTo>
                  <a:cubicBezTo>
                    <a:pt x="448362" y="293429"/>
                    <a:pt x="452798" y="280958"/>
                    <a:pt x="453836" y="268039"/>
                  </a:cubicBezTo>
                  <a:cubicBezTo>
                    <a:pt x="456266" y="238241"/>
                    <a:pt x="459498" y="208160"/>
                    <a:pt x="462589" y="178267"/>
                  </a:cubicBezTo>
                  <a:cubicBezTo>
                    <a:pt x="465892" y="143447"/>
                    <a:pt x="473206" y="109146"/>
                    <a:pt x="475896" y="74255"/>
                  </a:cubicBezTo>
                  <a:cubicBezTo>
                    <a:pt x="477028" y="53368"/>
                    <a:pt x="480874" y="32787"/>
                    <a:pt x="482596" y="11970"/>
                  </a:cubicBezTo>
                  <a:cubicBezTo>
                    <a:pt x="481299" y="-4438"/>
                    <a:pt x="459546" y="301"/>
                    <a:pt x="448339" y="1786"/>
                  </a:cubicBezTo>
                  <a:cubicBezTo>
                    <a:pt x="430761" y="5959"/>
                    <a:pt x="412571" y="5393"/>
                    <a:pt x="394899" y="8175"/>
                  </a:cubicBezTo>
                  <a:cubicBezTo>
                    <a:pt x="387750" y="9778"/>
                    <a:pt x="382418" y="22249"/>
                    <a:pt x="392280" y="23805"/>
                  </a:cubicBezTo>
                  <a:cubicBezTo>
                    <a:pt x="382395" y="60817"/>
                    <a:pt x="380200" y="99197"/>
                    <a:pt x="374821" y="137011"/>
                  </a:cubicBezTo>
                  <a:cubicBezTo>
                    <a:pt x="366846" y="196019"/>
                    <a:pt x="355286" y="254720"/>
                    <a:pt x="353445" y="314387"/>
                  </a:cubicBezTo>
                  <a:cubicBezTo>
                    <a:pt x="337024" y="318607"/>
                    <a:pt x="320391" y="320729"/>
                    <a:pt x="303474" y="321554"/>
                  </a:cubicBezTo>
                  <a:cubicBezTo>
                    <a:pt x="279692" y="324525"/>
                    <a:pt x="256877" y="327236"/>
                    <a:pt x="232788" y="328509"/>
                  </a:cubicBezTo>
                  <a:cubicBezTo>
                    <a:pt x="204405" y="332257"/>
                    <a:pt x="175904" y="334780"/>
                    <a:pt x="147356" y="336948"/>
                  </a:cubicBezTo>
                  <a:cubicBezTo>
                    <a:pt x="116873" y="339259"/>
                    <a:pt x="86909" y="343125"/>
                    <a:pt x="56285" y="344469"/>
                  </a:cubicBezTo>
                  <a:cubicBezTo>
                    <a:pt x="48829" y="345035"/>
                    <a:pt x="41043" y="343785"/>
                    <a:pt x="33776" y="345483"/>
                  </a:cubicBezTo>
                  <a:cubicBezTo>
                    <a:pt x="29435" y="347298"/>
                    <a:pt x="27618" y="351966"/>
                    <a:pt x="26745" y="356256"/>
                  </a:cubicBezTo>
                  <a:cubicBezTo>
                    <a:pt x="23584" y="376130"/>
                    <a:pt x="24646" y="396428"/>
                    <a:pt x="24339" y="416466"/>
                  </a:cubicBezTo>
                  <a:cubicBezTo>
                    <a:pt x="23537" y="435090"/>
                    <a:pt x="23961" y="442186"/>
                    <a:pt x="44983" y="441361"/>
                  </a:cubicBezTo>
                  <a:cubicBezTo>
                    <a:pt x="61829" y="439970"/>
                    <a:pt x="78698" y="439381"/>
                    <a:pt x="95591" y="439593"/>
                  </a:cubicBezTo>
                  <a:cubicBezTo>
                    <a:pt x="134686" y="438839"/>
                    <a:pt x="173946" y="441573"/>
                    <a:pt x="212899" y="437660"/>
                  </a:cubicBezTo>
                  <a:cubicBezTo>
                    <a:pt x="257231" y="431955"/>
                    <a:pt x="301516" y="430870"/>
                    <a:pt x="346202" y="427570"/>
                  </a:cubicBezTo>
                  <a:cubicBezTo>
                    <a:pt x="345966" y="442139"/>
                    <a:pt x="341601" y="456803"/>
                    <a:pt x="341200" y="471466"/>
                  </a:cubicBezTo>
                  <a:cubicBezTo>
                    <a:pt x="338558" y="508196"/>
                    <a:pt x="334830" y="544854"/>
                    <a:pt x="331032" y="581466"/>
                  </a:cubicBezTo>
                  <a:cubicBezTo>
                    <a:pt x="329073" y="601952"/>
                    <a:pt x="327988" y="622580"/>
                    <a:pt x="325463" y="642972"/>
                  </a:cubicBezTo>
                  <a:cubicBezTo>
                    <a:pt x="321287" y="662422"/>
                    <a:pt x="318574" y="682201"/>
                    <a:pt x="315271" y="701839"/>
                  </a:cubicBezTo>
                  <a:cubicBezTo>
                    <a:pt x="295759" y="705964"/>
                    <a:pt x="275374" y="705233"/>
                    <a:pt x="255556" y="707520"/>
                  </a:cubicBezTo>
                  <a:cubicBezTo>
                    <a:pt x="233142" y="709288"/>
                    <a:pt x="211200" y="715040"/>
                    <a:pt x="188668" y="715559"/>
                  </a:cubicBezTo>
                  <a:cubicBezTo>
                    <a:pt x="152169" y="717115"/>
                    <a:pt x="115670" y="719001"/>
                    <a:pt x="79312" y="722655"/>
                  </a:cubicBezTo>
                  <a:cubicBezTo>
                    <a:pt x="59517" y="725130"/>
                    <a:pt x="39651" y="726545"/>
                    <a:pt x="19715" y="726875"/>
                  </a:cubicBezTo>
                  <a:cubicBezTo>
                    <a:pt x="-80" y="725390"/>
                    <a:pt x="2208" y="751039"/>
                    <a:pt x="1430" y="764547"/>
                  </a:cubicBezTo>
                  <a:cubicBezTo>
                    <a:pt x="863" y="781262"/>
                    <a:pt x="863" y="798000"/>
                    <a:pt x="179" y="814691"/>
                  </a:cubicBezTo>
                  <a:cubicBezTo>
                    <a:pt x="85" y="818227"/>
                    <a:pt x="-576" y="822023"/>
                    <a:pt x="1430" y="825182"/>
                  </a:cubicBezTo>
                  <a:cubicBezTo>
                    <a:pt x="8083" y="836191"/>
                    <a:pt x="34555" y="831665"/>
                    <a:pt x="46493" y="832631"/>
                  </a:cubicBezTo>
                  <a:cubicBezTo>
                    <a:pt x="66076" y="832207"/>
                    <a:pt x="85706" y="833928"/>
                    <a:pt x="105241" y="832419"/>
                  </a:cubicBezTo>
                  <a:cubicBezTo>
                    <a:pt x="117439" y="831288"/>
                    <a:pt x="129566" y="829590"/>
                    <a:pt x="141740" y="828246"/>
                  </a:cubicBezTo>
                  <a:cubicBezTo>
                    <a:pt x="166419" y="825182"/>
                    <a:pt x="191263" y="824687"/>
                    <a:pt x="216060" y="823367"/>
                  </a:cubicBezTo>
                  <a:cubicBezTo>
                    <a:pt x="244703" y="821740"/>
                    <a:pt x="273345" y="819618"/>
                    <a:pt x="302059" y="819807"/>
                  </a:cubicBezTo>
                  <a:cubicBezTo>
                    <a:pt x="303073" y="839421"/>
                    <a:pt x="296656" y="858729"/>
                    <a:pt x="295311" y="878272"/>
                  </a:cubicBezTo>
                  <a:cubicBezTo>
                    <a:pt x="291489" y="927614"/>
                    <a:pt x="287973" y="977215"/>
                    <a:pt x="281815" y="1026534"/>
                  </a:cubicBezTo>
                  <a:cubicBezTo>
                    <a:pt x="276979" y="1071444"/>
                    <a:pt x="274501" y="1116589"/>
                    <a:pt x="269641" y="1161499"/>
                  </a:cubicBezTo>
                  <a:cubicBezTo>
                    <a:pt x="266881" y="1174300"/>
                    <a:pt x="282382" y="1177695"/>
                    <a:pt x="292149" y="1177483"/>
                  </a:cubicBezTo>
                  <a:cubicBezTo>
                    <a:pt x="305550" y="1177884"/>
                    <a:pt x="319022" y="1177011"/>
                    <a:pt x="332353" y="1178709"/>
                  </a:cubicBezTo>
                  <a:cubicBezTo>
                    <a:pt x="352454" y="1178850"/>
                    <a:pt x="350331" y="1143771"/>
                    <a:pt x="352903" y="1129603"/>
                  </a:cubicBezTo>
                  <a:cubicBezTo>
                    <a:pt x="355380" y="1109941"/>
                    <a:pt x="357079" y="1090209"/>
                    <a:pt x="360736" y="1070736"/>
                  </a:cubicBezTo>
                  <a:cubicBezTo>
                    <a:pt x="374680" y="987282"/>
                    <a:pt x="387562" y="903591"/>
                    <a:pt x="396386" y="819453"/>
                  </a:cubicBezTo>
                  <a:cubicBezTo>
                    <a:pt x="435197" y="813701"/>
                    <a:pt x="474622" y="818817"/>
                    <a:pt x="513669" y="818251"/>
                  </a:cubicBezTo>
                  <a:cubicBezTo>
                    <a:pt x="532780" y="817638"/>
                    <a:pt x="551820" y="818109"/>
                    <a:pt x="570884" y="819901"/>
                  </a:cubicBezTo>
                  <a:cubicBezTo>
                    <a:pt x="586738" y="820868"/>
                    <a:pt x="602617" y="820443"/>
                    <a:pt x="618472" y="821363"/>
                  </a:cubicBezTo>
                  <a:cubicBezTo>
                    <a:pt x="632557" y="821763"/>
                    <a:pt x="646572" y="822282"/>
                    <a:pt x="660492" y="824475"/>
                  </a:cubicBezTo>
                  <a:cubicBezTo>
                    <a:pt x="676488" y="826526"/>
                    <a:pt x="692650" y="825865"/>
                    <a:pt x="708717" y="826620"/>
                  </a:cubicBezTo>
                  <a:cubicBezTo>
                    <a:pt x="710581" y="848403"/>
                    <a:pt x="709189" y="869243"/>
                    <a:pt x="708033" y="891215"/>
                  </a:cubicBezTo>
                  <a:cubicBezTo>
                    <a:pt x="707750" y="917100"/>
                    <a:pt x="707585" y="943008"/>
                    <a:pt x="706193" y="968870"/>
                  </a:cubicBezTo>
                  <a:cubicBezTo>
                    <a:pt x="703267" y="1020192"/>
                    <a:pt x="698006" y="1071986"/>
                    <a:pt x="696802" y="1123591"/>
                  </a:cubicBezTo>
                  <a:cubicBezTo>
                    <a:pt x="696708" y="1133186"/>
                    <a:pt x="696519" y="1142805"/>
                    <a:pt x="696260" y="1152399"/>
                  </a:cubicBezTo>
                  <a:cubicBezTo>
                    <a:pt x="696614" y="1157869"/>
                    <a:pt x="694868" y="1163880"/>
                    <a:pt x="697133" y="1169020"/>
                  </a:cubicBezTo>
                  <a:cubicBezTo>
                    <a:pt x="703975" y="1179015"/>
                    <a:pt x="732169" y="1174041"/>
                    <a:pt x="743518" y="1173900"/>
                  </a:cubicBezTo>
                  <a:cubicBezTo>
                    <a:pt x="752342" y="1173310"/>
                    <a:pt x="763147" y="1173381"/>
                    <a:pt x="772420" y="1173405"/>
                  </a:cubicBezTo>
                  <a:cubicBezTo>
                    <a:pt x="777422" y="1173994"/>
                    <a:pt x="782518" y="1172132"/>
                    <a:pt x="785207" y="1167723"/>
                  </a:cubicBezTo>
                  <a:cubicBezTo>
                    <a:pt x="789501" y="1161594"/>
                    <a:pt x="790280" y="1153908"/>
                    <a:pt x="790941" y="1146647"/>
                  </a:cubicBezTo>
                  <a:cubicBezTo>
                    <a:pt x="792710" y="1126090"/>
                    <a:pt x="793913" y="1105533"/>
                    <a:pt x="795942" y="1084999"/>
                  </a:cubicBezTo>
                  <a:cubicBezTo>
                    <a:pt x="799269" y="1039854"/>
                    <a:pt x="804861" y="994944"/>
                    <a:pt x="807291" y="949751"/>
                  </a:cubicBezTo>
                  <a:cubicBezTo>
                    <a:pt x="808329" y="909462"/>
                    <a:pt x="807621" y="869125"/>
                    <a:pt x="807881" y="828836"/>
                  </a:cubicBezTo>
                  <a:cubicBezTo>
                    <a:pt x="830389" y="824828"/>
                    <a:pt x="854643" y="826290"/>
                    <a:pt x="877600" y="825583"/>
                  </a:cubicBezTo>
                  <a:cubicBezTo>
                    <a:pt x="899966" y="825936"/>
                    <a:pt x="922239" y="823720"/>
                    <a:pt x="944605" y="823531"/>
                  </a:cubicBezTo>
                  <a:cubicBezTo>
                    <a:pt x="967538" y="822683"/>
                    <a:pt x="990448" y="821245"/>
                    <a:pt x="1013381" y="820915"/>
                  </a:cubicBezTo>
                  <a:cubicBezTo>
                    <a:pt x="1022559" y="820750"/>
                    <a:pt x="1031760" y="820797"/>
                    <a:pt x="1040938" y="820773"/>
                  </a:cubicBezTo>
                  <a:cubicBezTo>
                    <a:pt x="1043698" y="820868"/>
                    <a:pt x="1046482" y="820561"/>
                    <a:pt x="1048818" y="818982"/>
                  </a:cubicBezTo>
                  <a:cubicBezTo>
                    <a:pt x="1057430" y="812687"/>
                    <a:pt x="1056628" y="800735"/>
                    <a:pt x="1056840" y="791163"/>
                  </a:cubicBezTo>
                  <a:cubicBezTo>
                    <a:pt x="1057076" y="774968"/>
                    <a:pt x="1056557" y="758772"/>
                    <a:pt x="1057359" y="742576"/>
                  </a:cubicBezTo>
                  <a:cubicBezTo>
                    <a:pt x="1057666" y="735103"/>
                    <a:pt x="1058208" y="727582"/>
                    <a:pt x="1058067" y="720109"/>
                  </a:cubicBezTo>
                  <a:cubicBezTo>
                    <a:pt x="1055849" y="705681"/>
                    <a:pt x="1032609" y="712494"/>
                    <a:pt x="1022134" y="710844"/>
                  </a:cubicBezTo>
                  <a:cubicBezTo>
                    <a:pt x="976858" y="709500"/>
                    <a:pt x="931487" y="709548"/>
                    <a:pt x="886211" y="711056"/>
                  </a:cubicBezTo>
                  <a:cubicBezTo>
                    <a:pt x="866393" y="712447"/>
                    <a:pt x="847046" y="715229"/>
                    <a:pt x="826944" y="714899"/>
                  </a:cubicBezTo>
                  <a:cubicBezTo>
                    <a:pt x="818215" y="714710"/>
                    <a:pt x="809532" y="716879"/>
                    <a:pt x="800874" y="715536"/>
                  </a:cubicBezTo>
                  <a:cubicBezTo>
                    <a:pt x="798609" y="714970"/>
                    <a:pt x="795329" y="715842"/>
                    <a:pt x="793560" y="714569"/>
                  </a:cubicBezTo>
                  <a:cubicBezTo>
                    <a:pt x="791790" y="707332"/>
                    <a:pt x="792970" y="699717"/>
                    <a:pt x="792946" y="692338"/>
                  </a:cubicBezTo>
                  <a:cubicBezTo>
                    <a:pt x="793866" y="673738"/>
                    <a:pt x="794716" y="655137"/>
                    <a:pt x="795070" y="636537"/>
                  </a:cubicBezTo>
                  <a:cubicBezTo>
                    <a:pt x="801251" y="578802"/>
                    <a:pt x="808188" y="521657"/>
                    <a:pt x="812859" y="463663"/>
                  </a:cubicBezTo>
                  <a:cubicBezTo>
                    <a:pt x="839284" y="450838"/>
                    <a:pt x="869460" y="450885"/>
                    <a:pt x="897654" y="444190"/>
                  </a:cubicBezTo>
                  <a:cubicBezTo>
                    <a:pt x="923890" y="439310"/>
                    <a:pt x="949961" y="434524"/>
                    <a:pt x="976763" y="434147"/>
                  </a:cubicBezTo>
                  <a:cubicBezTo>
                    <a:pt x="1005170" y="432874"/>
                    <a:pt x="1033341" y="428277"/>
                    <a:pt x="1061370" y="423609"/>
                  </a:cubicBezTo>
                  <a:cubicBezTo>
                    <a:pt x="1075219" y="423562"/>
                    <a:pt x="1075668" y="414557"/>
                    <a:pt x="1074158" y="403288"/>
                  </a:cubicBezTo>
                  <a:close/>
                  <a:moveTo>
                    <a:pt x="954562" y="422808"/>
                  </a:moveTo>
                  <a:cubicBezTo>
                    <a:pt x="924221" y="424882"/>
                    <a:pt x="893525" y="432945"/>
                    <a:pt x="863373" y="437660"/>
                  </a:cubicBezTo>
                  <a:cubicBezTo>
                    <a:pt x="845890" y="439994"/>
                    <a:pt x="828289" y="443035"/>
                    <a:pt x="811986" y="450084"/>
                  </a:cubicBezTo>
                  <a:cubicBezTo>
                    <a:pt x="808400" y="451593"/>
                    <a:pt x="804436" y="453313"/>
                    <a:pt x="801982" y="456473"/>
                  </a:cubicBezTo>
                  <a:cubicBezTo>
                    <a:pt x="798939" y="462225"/>
                    <a:pt x="800237" y="469344"/>
                    <a:pt x="798939" y="475639"/>
                  </a:cubicBezTo>
                  <a:cubicBezTo>
                    <a:pt x="796273" y="508054"/>
                    <a:pt x="792993" y="540823"/>
                    <a:pt x="789478" y="573333"/>
                  </a:cubicBezTo>
                  <a:cubicBezTo>
                    <a:pt x="785491" y="603037"/>
                    <a:pt x="781763" y="632859"/>
                    <a:pt x="781668" y="662893"/>
                  </a:cubicBezTo>
                  <a:cubicBezTo>
                    <a:pt x="781149" y="674350"/>
                    <a:pt x="780324" y="685784"/>
                    <a:pt x="780088" y="697265"/>
                  </a:cubicBezTo>
                  <a:cubicBezTo>
                    <a:pt x="780017" y="705186"/>
                    <a:pt x="779049" y="713461"/>
                    <a:pt x="782376" y="720887"/>
                  </a:cubicBezTo>
                  <a:cubicBezTo>
                    <a:pt x="784901" y="726050"/>
                    <a:pt x="790775" y="728289"/>
                    <a:pt x="796296" y="728007"/>
                  </a:cubicBezTo>
                  <a:cubicBezTo>
                    <a:pt x="803799" y="729091"/>
                    <a:pt x="811255" y="728973"/>
                    <a:pt x="818757" y="728030"/>
                  </a:cubicBezTo>
                  <a:cubicBezTo>
                    <a:pt x="840322" y="727771"/>
                    <a:pt x="861792" y="726333"/>
                    <a:pt x="883262" y="724046"/>
                  </a:cubicBezTo>
                  <a:cubicBezTo>
                    <a:pt x="937268" y="721524"/>
                    <a:pt x="991415" y="723221"/>
                    <a:pt x="1045421" y="723763"/>
                  </a:cubicBezTo>
                  <a:cubicBezTo>
                    <a:pt x="1044666" y="742977"/>
                    <a:pt x="1043934" y="762190"/>
                    <a:pt x="1044241" y="781403"/>
                  </a:cubicBezTo>
                  <a:cubicBezTo>
                    <a:pt x="1044005" y="789607"/>
                    <a:pt x="1044784" y="798024"/>
                    <a:pt x="1043085" y="806086"/>
                  </a:cubicBezTo>
                  <a:cubicBezTo>
                    <a:pt x="1042873" y="806534"/>
                    <a:pt x="1042377" y="807736"/>
                    <a:pt x="1042023" y="808090"/>
                  </a:cubicBezTo>
                  <a:cubicBezTo>
                    <a:pt x="975489" y="807901"/>
                    <a:pt x="909121" y="813654"/>
                    <a:pt x="842587" y="813324"/>
                  </a:cubicBezTo>
                  <a:cubicBezTo>
                    <a:pt x="830507" y="813607"/>
                    <a:pt x="818356" y="814078"/>
                    <a:pt x="806465" y="816200"/>
                  </a:cubicBezTo>
                  <a:cubicBezTo>
                    <a:pt x="798325" y="817402"/>
                    <a:pt x="794315" y="822259"/>
                    <a:pt x="795235" y="830392"/>
                  </a:cubicBezTo>
                  <a:cubicBezTo>
                    <a:pt x="795235" y="844655"/>
                    <a:pt x="795235" y="858917"/>
                    <a:pt x="795211" y="873180"/>
                  </a:cubicBezTo>
                  <a:cubicBezTo>
                    <a:pt x="794810" y="900362"/>
                    <a:pt x="795659" y="927543"/>
                    <a:pt x="794362" y="954701"/>
                  </a:cubicBezTo>
                  <a:cubicBezTo>
                    <a:pt x="792521" y="988508"/>
                    <a:pt x="788345" y="1022149"/>
                    <a:pt x="785703" y="1055908"/>
                  </a:cubicBezTo>
                  <a:cubicBezTo>
                    <a:pt x="783957" y="1078493"/>
                    <a:pt x="781621" y="1101006"/>
                    <a:pt x="780088" y="1123615"/>
                  </a:cubicBezTo>
                  <a:cubicBezTo>
                    <a:pt x="778247" y="1135850"/>
                    <a:pt x="780253" y="1149547"/>
                    <a:pt x="774638" y="1160792"/>
                  </a:cubicBezTo>
                  <a:cubicBezTo>
                    <a:pt x="752648" y="1159613"/>
                    <a:pt x="730706" y="1163786"/>
                    <a:pt x="708788" y="1161782"/>
                  </a:cubicBezTo>
                  <a:cubicBezTo>
                    <a:pt x="709472" y="1120691"/>
                    <a:pt x="710935" y="1080756"/>
                    <a:pt x="713837" y="1039547"/>
                  </a:cubicBezTo>
                  <a:cubicBezTo>
                    <a:pt x="718225" y="991973"/>
                    <a:pt x="720821" y="943975"/>
                    <a:pt x="720632" y="896142"/>
                  </a:cubicBezTo>
                  <a:cubicBezTo>
                    <a:pt x="721552" y="875443"/>
                    <a:pt x="723015" y="854273"/>
                    <a:pt x="722024" y="833315"/>
                  </a:cubicBezTo>
                  <a:cubicBezTo>
                    <a:pt x="721835" y="823814"/>
                    <a:pt x="720986" y="812546"/>
                    <a:pt x="708599" y="814054"/>
                  </a:cubicBezTo>
                  <a:cubicBezTo>
                    <a:pt x="695788" y="813371"/>
                    <a:pt x="682977" y="813630"/>
                    <a:pt x="670165" y="812829"/>
                  </a:cubicBezTo>
                  <a:cubicBezTo>
                    <a:pt x="654877" y="810848"/>
                    <a:pt x="637701" y="808939"/>
                    <a:pt x="621846" y="808892"/>
                  </a:cubicBezTo>
                  <a:cubicBezTo>
                    <a:pt x="604292" y="807854"/>
                    <a:pt x="586715" y="808255"/>
                    <a:pt x="569185" y="807194"/>
                  </a:cubicBezTo>
                  <a:cubicBezTo>
                    <a:pt x="546865" y="804672"/>
                    <a:pt x="524451" y="805591"/>
                    <a:pt x="502038" y="805662"/>
                  </a:cubicBezTo>
                  <a:cubicBezTo>
                    <a:pt x="474339" y="805426"/>
                    <a:pt x="446663" y="802833"/>
                    <a:pt x="418965" y="804766"/>
                  </a:cubicBezTo>
                  <a:cubicBezTo>
                    <a:pt x="408961" y="805898"/>
                    <a:pt x="397848" y="804365"/>
                    <a:pt x="388741" y="809222"/>
                  </a:cubicBezTo>
                  <a:cubicBezTo>
                    <a:pt x="385651" y="810990"/>
                    <a:pt x="384164" y="814385"/>
                    <a:pt x="383810" y="817826"/>
                  </a:cubicBezTo>
                  <a:cubicBezTo>
                    <a:pt x="382867" y="826384"/>
                    <a:pt x="382206" y="835012"/>
                    <a:pt x="380885" y="843523"/>
                  </a:cubicBezTo>
                  <a:cubicBezTo>
                    <a:pt x="376213" y="880087"/>
                    <a:pt x="372816" y="916840"/>
                    <a:pt x="366422" y="953169"/>
                  </a:cubicBezTo>
                  <a:cubicBezTo>
                    <a:pt x="359745" y="997961"/>
                    <a:pt x="352643" y="1042635"/>
                    <a:pt x="345188" y="1087286"/>
                  </a:cubicBezTo>
                  <a:cubicBezTo>
                    <a:pt x="343041" y="1104331"/>
                    <a:pt x="341012" y="1121446"/>
                    <a:pt x="339195" y="1138538"/>
                  </a:cubicBezTo>
                  <a:cubicBezTo>
                    <a:pt x="337921" y="1147779"/>
                    <a:pt x="338086" y="1157987"/>
                    <a:pt x="333037" y="1166144"/>
                  </a:cubicBezTo>
                  <a:cubicBezTo>
                    <a:pt x="329522" y="1165743"/>
                    <a:pt x="325982" y="1165366"/>
                    <a:pt x="322443" y="1165201"/>
                  </a:cubicBezTo>
                  <a:cubicBezTo>
                    <a:pt x="309160" y="1164093"/>
                    <a:pt x="295193" y="1166945"/>
                    <a:pt x="282311" y="1163244"/>
                  </a:cubicBezTo>
                  <a:cubicBezTo>
                    <a:pt x="286746" y="1122365"/>
                    <a:pt x="289153" y="1081298"/>
                    <a:pt x="293235" y="1040396"/>
                  </a:cubicBezTo>
                  <a:cubicBezTo>
                    <a:pt x="296656" y="1005977"/>
                    <a:pt x="301209" y="971675"/>
                    <a:pt x="303757" y="937185"/>
                  </a:cubicBezTo>
                  <a:cubicBezTo>
                    <a:pt x="305291" y="916864"/>
                    <a:pt x="305952" y="897816"/>
                    <a:pt x="308287" y="877211"/>
                  </a:cubicBezTo>
                  <a:cubicBezTo>
                    <a:pt x="309845" y="862807"/>
                    <a:pt x="312794" y="848615"/>
                    <a:pt x="314492" y="834234"/>
                  </a:cubicBezTo>
                  <a:cubicBezTo>
                    <a:pt x="315365" y="825205"/>
                    <a:pt x="317276" y="811838"/>
                    <a:pt x="306824" y="807760"/>
                  </a:cubicBezTo>
                  <a:cubicBezTo>
                    <a:pt x="288563" y="806346"/>
                    <a:pt x="269901" y="807831"/>
                    <a:pt x="251568" y="808821"/>
                  </a:cubicBezTo>
                  <a:cubicBezTo>
                    <a:pt x="211247" y="811414"/>
                    <a:pt x="170666" y="811744"/>
                    <a:pt x="130486" y="816883"/>
                  </a:cubicBezTo>
                  <a:cubicBezTo>
                    <a:pt x="106916" y="820655"/>
                    <a:pt x="83158" y="820915"/>
                    <a:pt x="59375" y="819995"/>
                  </a:cubicBezTo>
                  <a:cubicBezTo>
                    <a:pt x="43874" y="819547"/>
                    <a:pt x="28137" y="821245"/>
                    <a:pt x="12802" y="818817"/>
                  </a:cubicBezTo>
                  <a:cubicBezTo>
                    <a:pt x="13085" y="807831"/>
                    <a:pt x="13509" y="796821"/>
                    <a:pt x="13698" y="785835"/>
                  </a:cubicBezTo>
                  <a:cubicBezTo>
                    <a:pt x="14713" y="770653"/>
                    <a:pt x="12424" y="754481"/>
                    <a:pt x="17143" y="739888"/>
                  </a:cubicBezTo>
                  <a:lnTo>
                    <a:pt x="17143" y="739888"/>
                  </a:lnTo>
                  <a:cubicBezTo>
                    <a:pt x="56403" y="739582"/>
                    <a:pt x="95120" y="732934"/>
                    <a:pt x="134332" y="731307"/>
                  </a:cubicBezTo>
                  <a:cubicBezTo>
                    <a:pt x="170643" y="728785"/>
                    <a:pt x="207118" y="728879"/>
                    <a:pt x="242980" y="721806"/>
                  </a:cubicBezTo>
                  <a:cubicBezTo>
                    <a:pt x="260841" y="719520"/>
                    <a:pt x="278866" y="718789"/>
                    <a:pt x="296797" y="717280"/>
                  </a:cubicBezTo>
                  <a:cubicBezTo>
                    <a:pt x="305173" y="716408"/>
                    <a:pt x="313879" y="716573"/>
                    <a:pt x="321712" y="713131"/>
                  </a:cubicBezTo>
                  <a:cubicBezTo>
                    <a:pt x="324708" y="711929"/>
                    <a:pt x="327233" y="709241"/>
                    <a:pt x="327610" y="705941"/>
                  </a:cubicBezTo>
                  <a:cubicBezTo>
                    <a:pt x="328578" y="697972"/>
                    <a:pt x="329993" y="690098"/>
                    <a:pt x="331645" y="682248"/>
                  </a:cubicBezTo>
                  <a:cubicBezTo>
                    <a:pt x="333391" y="669753"/>
                    <a:pt x="335090" y="657966"/>
                    <a:pt x="337968" y="645495"/>
                  </a:cubicBezTo>
                  <a:cubicBezTo>
                    <a:pt x="339785" y="634721"/>
                    <a:pt x="339997" y="623712"/>
                    <a:pt x="341082" y="612867"/>
                  </a:cubicBezTo>
                  <a:cubicBezTo>
                    <a:pt x="343866" y="577529"/>
                    <a:pt x="348326" y="542308"/>
                    <a:pt x="351110" y="506970"/>
                  </a:cubicBezTo>
                  <a:cubicBezTo>
                    <a:pt x="352761" y="489124"/>
                    <a:pt x="353540" y="471183"/>
                    <a:pt x="355946" y="453431"/>
                  </a:cubicBezTo>
                  <a:cubicBezTo>
                    <a:pt x="356843" y="441856"/>
                    <a:pt x="362954" y="428065"/>
                    <a:pt x="355569" y="417668"/>
                  </a:cubicBezTo>
                  <a:cubicBezTo>
                    <a:pt x="352549" y="414415"/>
                    <a:pt x="347807" y="414957"/>
                    <a:pt x="343772" y="415099"/>
                  </a:cubicBezTo>
                  <a:cubicBezTo>
                    <a:pt x="334877" y="415429"/>
                    <a:pt x="326006" y="416325"/>
                    <a:pt x="317158" y="417103"/>
                  </a:cubicBezTo>
                  <a:cubicBezTo>
                    <a:pt x="277639" y="418682"/>
                    <a:pt x="238238" y="421912"/>
                    <a:pt x="198955" y="426368"/>
                  </a:cubicBezTo>
                  <a:cubicBezTo>
                    <a:pt x="160120" y="428183"/>
                    <a:pt x="121238" y="426415"/>
                    <a:pt x="82355" y="427098"/>
                  </a:cubicBezTo>
                  <a:cubicBezTo>
                    <a:pt x="67161" y="426509"/>
                    <a:pt x="52203" y="429314"/>
                    <a:pt x="37056" y="428536"/>
                  </a:cubicBezTo>
                  <a:cubicBezTo>
                    <a:pt x="37575" y="404914"/>
                    <a:pt x="35687" y="380986"/>
                    <a:pt x="39533" y="357600"/>
                  </a:cubicBezTo>
                  <a:cubicBezTo>
                    <a:pt x="69403" y="357671"/>
                    <a:pt x="99083" y="354134"/>
                    <a:pt x="128811" y="351447"/>
                  </a:cubicBezTo>
                  <a:cubicBezTo>
                    <a:pt x="159058" y="348429"/>
                    <a:pt x="189470" y="347321"/>
                    <a:pt x="219552" y="342984"/>
                  </a:cubicBezTo>
                  <a:cubicBezTo>
                    <a:pt x="244679" y="339872"/>
                    <a:pt x="270490" y="339353"/>
                    <a:pt x="295948" y="335345"/>
                  </a:cubicBezTo>
                  <a:cubicBezTo>
                    <a:pt x="308099" y="333624"/>
                    <a:pt x="320391" y="333601"/>
                    <a:pt x="332541" y="331974"/>
                  </a:cubicBezTo>
                  <a:cubicBezTo>
                    <a:pt x="341153" y="330560"/>
                    <a:pt x="349576" y="328132"/>
                    <a:pt x="358140" y="326434"/>
                  </a:cubicBezTo>
                  <a:cubicBezTo>
                    <a:pt x="365337" y="324996"/>
                    <a:pt x="366304" y="317900"/>
                    <a:pt x="366021" y="311747"/>
                  </a:cubicBezTo>
                  <a:cubicBezTo>
                    <a:pt x="366445" y="293948"/>
                    <a:pt x="367885" y="276196"/>
                    <a:pt x="369890" y="258492"/>
                  </a:cubicBezTo>
                  <a:cubicBezTo>
                    <a:pt x="373571" y="214855"/>
                    <a:pt x="382064" y="171878"/>
                    <a:pt x="386146" y="128312"/>
                  </a:cubicBezTo>
                  <a:cubicBezTo>
                    <a:pt x="389496" y="92077"/>
                    <a:pt x="392587" y="57116"/>
                    <a:pt x="397943" y="21094"/>
                  </a:cubicBezTo>
                  <a:cubicBezTo>
                    <a:pt x="398084" y="20905"/>
                    <a:pt x="398226" y="20717"/>
                    <a:pt x="398367" y="20552"/>
                  </a:cubicBezTo>
                  <a:cubicBezTo>
                    <a:pt x="408819" y="18760"/>
                    <a:pt x="420427" y="19420"/>
                    <a:pt x="431210" y="17605"/>
                  </a:cubicBezTo>
                  <a:cubicBezTo>
                    <a:pt x="444068" y="16379"/>
                    <a:pt x="456809" y="11900"/>
                    <a:pt x="469809" y="13361"/>
                  </a:cubicBezTo>
                  <a:cubicBezTo>
                    <a:pt x="465373" y="45447"/>
                    <a:pt x="463368" y="77815"/>
                    <a:pt x="459145" y="109924"/>
                  </a:cubicBezTo>
                  <a:cubicBezTo>
                    <a:pt x="451500" y="156154"/>
                    <a:pt x="446852" y="202902"/>
                    <a:pt x="442841" y="249557"/>
                  </a:cubicBezTo>
                  <a:cubicBezTo>
                    <a:pt x="441921" y="264951"/>
                    <a:pt x="439397" y="280275"/>
                    <a:pt x="436259" y="295386"/>
                  </a:cubicBezTo>
                  <a:cubicBezTo>
                    <a:pt x="434890" y="307339"/>
                    <a:pt x="431729" y="320965"/>
                    <a:pt x="448716" y="319315"/>
                  </a:cubicBezTo>
                  <a:cubicBezTo>
                    <a:pt x="464547" y="320423"/>
                    <a:pt x="480402" y="320753"/>
                    <a:pt x="496257" y="321295"/>
                  </a:cubicBezTo>
                  <a:cubicBezTo>
                    <a:pt x="505930" y="322143"/>
                    <a:pt x="517468" y="323511"/>
                    <a:pt x="527566" y="323299"/>
                  </a:cubicBezTo>
                  <a:cubicBezTo>
                    <a:pt x="542949" y="323228"/>
                    <a:pt x="558237" y="323204"/>
                    <a:pt x="573550" y="325255"/>
                  </a:cubicBezTo>
                  <a:cubicBezTo>
                    <a:pt x="601933" y="328132"/>
                    <a:pt x="630174" y="331479"/>
                    <a:pt x="658793" y="330300"/>
                  </a:cubicBezTo>
                  <a:cubicBezTo>
                    <a:pt x="670000" y="330206"/>
                    <a:pt x="681254" y="330465"/>
                    <a:pt x="692438" y="329687"/>
                  </a:cubicBezTo>
                  <a:cubicBezTo>
                    <a:pt x="698029" y="329192"/>
                    <a:pt x="704187" y="329074"/>
                    <a:pt x="709000" y="325892"/>
                  </a:cubicBezTo>
                  <a:cubicBezTo>
                    <a:pt x="715890" y="321295"/>
                    <a:pt x="713436" y="311723"/>
                    <a:pt x="714545" y="304627"/>
                  </a:cubicBezTo>
                  <a:cubicBezTo>
                    <a:pt x="716668" y="279968"/>
                    <a:pt x="720089" y="254107"/>
                    <a:pt x="722684" y="229306"/>
                  </a:cubicBezTo>
                  <a:cubicBezTo>
                    <a:pt x="724690" y="204623"/>
                    <a:pt x="729291" y="180223"/>
                    <a:pt x="730730" y="155470"/>
                  </a:cubicBezTo>
                  <a:cubicBezTo>
                    <a:pt x="732075" y="131188"/>
                    <a:pt x="738303" y="108933"/>
                    <a:pt x="742715" y="84722"/>
                  </a:cubicBezTo>
                  <a:cubicBezTo>
                    <a:pt x="746538" y="67371"/>
                    <a:pt x="745948" y="48511"/>
                    <a:pt x="754465" y="32551"/>
                  </a:cubicBezTo>
                  <a:cubicBezTo>
                    <a:pt x="769471" y="33730"/>
                    <a:pt x="784334" y="36912"/>
                    <a:pt x="799458" y="36323"/>
                  </a:cubicBezTo>
                  <a:cubicBezTo>
                    <a:pt x="805569" y="36347"/>
                    <a:pt x="811609" y="34484"/>
                    <a:pt x="817696" y="35215"/>
                  </a:cubicBezTo>
                  <a:lnTo>
                    <a:pt x="817696" y="35215"/>
                  </a:lnTo>
                  <a:cubicBezTo>
                    <a:pt x="815667" y="72675"/>
                    <a:pt x="812788" y="109876"/>
                    <a:pt x="807881" y="147195"/>
                  </a:cubicBezTo>
                  <a:cubicBezTo>
                    <a:pt x="806465" y="171572"/>
                    <a:pt x="804011" y="196466"/>
                    <a:pt x="800590" y="220984"/>
                  </a:cubicBezTo>
                  <a:cubicBezTo>
                    <a:pt x="798373" y="240198"/>
                    <a:pt x="797028" y="259529"/>
                    <a:pt x="793465" y="278554"/>
                  </a:cubicBezTo>
                  <a:cubicBezTo>
                    <a:pt x="790162" y="298474"/>
                    <a:pt x="779899" y="316297"/>
                    <a:pt x="775723" y="335958"/>
                  </a:cubicBezTo>
                  <a:cubicBezTo>
                    <a:pt x="774921" y="341145"/>
                    <a:pt x="772868" y="346732"/>
                    <a:pt x="774638" y="351918"/>
                  </a:cubicBezTo>
                  <a:cubicBezTo>
                    <a:pt x="779757" y="364295"/>
                    <a:pt x="817837" y="356728"/>
                    <a:pt x="829846" y="356869"/>
                  </a:cubicBezTo>
                  <a:cubicBezTo>
                    <a:pt x="856578" y="356751"/>
                    <a:pt x="882767" y="350315"/>
                    <a:pt x="909215" y="347510"/>
                  </a:cubicBezTo>
                  <a:cubicBezTo>
                    <a:pt x="942789" y="344398"/>
                    <a:pt x="975867" y="341333"/>
                    <a:pt x="1009582" y="338363"/>
                  </a:cubicBezTo>
                  <a:cubicBezTo>
                    <a:pt x="1023243" y="337396"/>
                    <a:pt x="1036809" y="334308"/>
                    <a:pt x="1050541" y="334874"/>
                  </a:cubicBezTo>
                  <a:cubicBezTo>
                    <a:pt x="1050682" y="345105"/>
                    <a:pt x="1052947" y="355101"/>
                    <a:pt x="1055212" y="365026"/>
                  </a:cubicBezTo>
                  <a:cubicBezTo>
                    <a:pt x="1057595" y="380255"/>
                    <a:pt x="1060709" y="395485"/>
                    <a:pt x="1061983" y="410855"/>
                  </a:cubicBezTo>
                  <a:cubicBezTo>
                    <a:pt x="1026451" y="417056"/>
                    <a:pt x="990636" y="421370"/>
                    <a:pt x="954562" y="4228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3" name="Google Shape;2273;p37"/>
            <p:cNvSpPr/>
            <p:nvPr/>
          </p:nvSpPr>
          <p:spPr>
            <a:xfrm>
              <a:off x="13241181" y="2022299"/>
              <a:ext cx="310170" cy="314788"/>
            </a:xfrm>
            <a:custGeom>
              <a:rect b="b" l="l" r="r" t="t"/>
              <a:pathLst>
                <a:path extrusionOk="0" h="314788" w="310170">
                  <a:moveTo>
                    <a:pt x="299502" y="12324"/>
                  </a:moveTo>
                  <a:cubicBezTo>
                    <a:pt x="287989" y="10273"/>
                    <a:pt x="276145" y="9943"/>
                    <a:pt x="264490" y="8811"/>
                  </a:cubicBezTo>
                  <a:cubicBezTo>
                    <a:pt x="237569" y="7491"/>
                    <a:pt x="210743" y="5204"/>
                    <a:pt x="183776" y="4662"/>
                  </a:cubicBezTo>
                  <a:cubicBezTo>
                    <a:pt x="153671" y="2446"/>
                    <a:pt x="123235" y="1951"/>
                    <a:pt x="93012" y="1645"/>
                  </a:cubicBezTo>
                  <a:cubicBezTo>
                    <a:pt x="71683" y="1079"/>
                    <a:pt x="50307" y="-1915"/>
                    <a:pt x="29097" y="1927"/>
                  </a:cubicBezTo>
                  <a:cubicBezTo>
                    <a:pt x="23906" y="4026"/>
                    <a:pt x="18597" y="12065"/>
                    <a:pt x="23623" y="16402"/>
                  </a:cubicBezTo>
                  <a:cubicBezTo>
                    <a:pt x="23363" y="17628"/>
                    <a:pt x="23151" y="18831"/>
                    <a:pt x="22868" y="19962"/>
                  </a:cubicBezTo>
                  <a:cubicBezTo>
                    <a:pt x="20037" y="34484"/>
                    <a:pt x="19447" y="49289"/>
                    <a:pt x="18291" y="64000"/>
                  </a:cubicBezTo>
                  <a:cubicBezTo>
                    <a:pt x="16474" y="87079"/>
                    <a:pt x="14351" y="110183"/>
                    <a:pt x="12416" y="133262"/>
                  </a:cubicBezTo>
                  <a:cubicBezTo>
                    <a:pt x="9160" y="174518"/>
                    <a:pt x="5126" y="214784"/>
                    <a:pt x="3120" y="256299"/>
                  </a:cubicBezTo>
                  <a:cubicBezTo>
                    <a:pt x="2577" y="262169"/>
                    <a:pt x="1822" y="269973"/>
                    <a:pt x="1185" y="276385"/>
                  </a:cubicBezTo>
                  <a:cubicBezTo>
                    <a:pt x="336" y="281878"/>
                    <a:pt x="-2448" y="289374"/>
                    <a:pt x="5314" y="290907"/>
                  </a:cubicBezTo>
                  <a:lnTo>
                    <a:pt x="5314" y="290907"/>
                  </a:lnTo>
                  <a:cubicBezTo>
                    <a:pt x="6211" y="291331"/>
                    <a:pt x="7343" y="291614"/>
                    <a:pt x="8641" y="291591"/>
                  </a:cubicBezTo>
                  <a:cubicBezTo>
                    <a:pt x="30937" y="291756"/>
                    <a:pt x="50755" y="294302"/>
                    <a:pt x="72745" y="296848"/>
                  </a:cubicBezTo>
                  <a:cubicBezTo>
                    <a:pt x="119012" y="300219"/>
                    <a:pt x="165161" y="304698"/>
                    <a:pt x="211498" y="307834"/>
                  </a:cubicBezTo>
                  <a:cubicBezTo>
                    <a:pt x="223272" y="308588"/>
                    <a:pt x="234832" y="311040"/>
                    <a:pt x="246488" y="312643"/>
                  </a:cubicBezTo>
                  <a:cubicBezTo>
                    <a:pt x="259842" y="314411"/>
                    <a:pt x="273313" y="313845"/>
                    <a:pt x="286738" y="314788"/>
                  </a:cubicBezTo>
                  <a:cubicBezTo>
                    <a:pt x="301626" y="314600"/>
                    <a:pt x="298393" y="283740"/>
                    <a:pt x="299903" y="272966"/>
                  </a:cubicBezTo>
                  <a:cubicBezTo>
                    <a:pt x="300729" y="261816"/>
                    <a:pt x="301390" y="250240"/>
                    <a:pt x="302027" y="238854"/>
                  </a:cubicBezTo>
                  <a:cubicBezTo>
                    <a:pt x="303466" y="213582"/>
                    <a:pt x="307878" y="188475"/>
                    <a:pt x="308916" y="163179"/>
                  </a:cubicBezTo>
                  <a:cubicBezTo>
                    <a:pt x="311181" y="117774"/>
                    <a:pt x="309813" y="72345"/>
                    <a:pt x="309176" y="26917"/>
                  </a:cubicBezTo>
                  <a:cubicBezTo>
                    <a:pt x="309883" y="19349"/>
                    <a:pt x="307477" y="13668"/>
                    <a:pt x="299502" y="12324"/>
                  </a:cubicBezTo>
                  <a:close/>
                  <a:moveTo>
                    <a:pt x="296648" y="149553"/>
                  </a:moveTo>
                  <a:cubicBezTo>
                    <a:pt x="295963" y="185858"/>
                    <a:pt x="289310" y="221904"/>
                    <a:pt x="288177" y="258162"/>
                  </a:cubicBezTo>
                  <a:cubicBezTo>
                    <a:pt x="286573" y="272519"/>
                    <a:pt x="287753" y="287489"/>
                    <a:pt x="284261" y="301963"/>
                  </a:cubicBezTo>
                  <a:cubicBezTo>
                    <a:pt x="274540" y="301303"/>
                    <a:pt x="264796" y="301563"/>
                    <a:pt x="255076" y="300926"/>
                  </a:cubicBezTo>
                  <a:cubicBezTo>
                    <a:pt x="243798" y="300125"/>
                    <a:pt x="232733" y="297531"/>
                    <a:pt x="221502" y="296353"/>
                  </a:cubicBezTo>
                  <a:cubicBezTo>
                    <a:pt x="194936" y="294325"/>
                    <a:pt x="168558" y="292439"/>
                    <a:pt x="141850" y="291072"/>
                  </a:cubicBezTo>
                  <a:cubicBezTo>
                    <a:pt x="117502" y="288856"/>
                    <a:pt x="93130" y="287606"/>
                    <a:pt x="68710" y="286263"/>
                  </a:cubicBezTo>
                  <a:cubicBezTo>
                    <a:pt x="50071" y="284282"/>
                    <a:pt x="31432" y="282844"/>
                    <a:pt x="12770" y="284754"/>
                  </a:cubicBezTo>
                  <a:cubicBezTo>
                    <a:pt x="14162" y="279756"/>
                    <a:pt x="13666" y="272896"/>
                    <a:pt x="14539" y="268865"/>
                  </a:cubicBezTo>
                  <a:cubicBezTo>
                    <a:pt x="16521" y="250806"/>
                    <a:pt x="16049" y="233054"/>
                    <a:pt x="17819" y="214902"/>
                  </a:cubicBezTo>
                  <a:cubicBezTo>
                    <a:pt x="20980" y="170841"/>
                    <a:pt x="23930" y="126732"/>
                    <a:pt x="26855" y="82435"/>
                  </a:cubicBezTo>
                  <a:cubicBezTo>
                    <a:pt x="28271" y="60605"/>
                    <a:pt x="28436" y="38657"/>
                    <a:pt x="30819" y="16968"/>
                  </a:cubicBezTo>
                  <a:cubicBezTo>
                    <a:pt x="31975" y="16237"/>
                    <a:pt x="32966" y="15176"/>
                    <a:pt x="33627" y="13903"/>
                  </a:cubicBezTo>
                  <a:cubicBezTo>
                    <a:pt x="50638" y="11923"/>
                    <a:pt x="68120" y="13149"/>
                    <a:pt x="85249" y="14092"/>
                  </a:cubicBezTo>
                  <a:cubicBezTo>
                    <a:pt x="103747" y="14799"/>
                    <a:pt x="122268" y="14469"/>
                    <a:pt x="140788" y="15389"/>
                  </a:cubicBezTo>
                  <a:cubicBezTo>
                    <a:pt x="167591" y="16025"/>
                    <a:pt x="194322" y="18265"/>
                    <a:pt x="221125" y="18713"/>
                  </a:cubicBezTo>
                  <a:cubicBezTo>
                    <a:pt x="246157" y="21447"/>
                    <a:pt x="271497" y="21094"/>
                    <a:pt x="296435" y="24701"/>
                  </a:cubicBezTo>
                  <a:cubicBezTo>
                    <a:pt x="296765" y="66287"/>
                    <a:pt x="298464" y="107943"/>
                    <a:pt x="296648" y="1495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74" name="Google Shape;2274;p37"/>
          <p:cNvSpPr/>
          <p:nvPr/>
        </p:nvSpPr>
        <p:spPr>
          <a:xfrm>
            <a:off x="7985002" y="1758988"/>
            <a:ext cx="346312" cy="589369"/>
          </a:xfrm>
          <a:custGeom>
            <a:rect b="b" l="l" r="r" t="t"/>
            <a:pathLst>
              <a:path extrusionOk="0" h="1178738" w="692623">
                <a:moveTo>
                  <a:pt x="690477" y="627961"/>
                </a:moveTo>
                <a:cubicBezTo>
                  <a:pt x="683955" y="622138"/>
                  <a:pt x="677574" y="616150"/>
                  <a:pt x="671264" y="610068"/>
                </a:cubicBezTo>
                <a:cubicBezTo>
                  <a:pt x="602793" y="544931"/>
                  <a:pt x="536300" y="477719"/>
                  <a:pt x="467147" y="413313"/>
                </a:cubicBezTo>
                <a:cubicBezTo>
                  <a:pt x="392837" y="343649"/>
                  <a:pt x="316172" y="276697"/>
                  <a:pt x="240356" y="208707"/>
                </a:cubicBezTo>
                <a:cubicBezTo>
                  <a:pt x="167199" y="142085"/>
                  <a:pt x="97198" y="72092"/>
                  <a:pt x="23030" y="6648"/>
                </a:cubicBezTo>
                <a:cubicBezTo>
                  <a:pt x="23571" y="5186"/>
                  <a:pt x="21146" y="5493"/>
                  <a:pt x="20510" y="4361"/>
                </a:cubicBezTo>
                <a:cubicBezTo>
                  <a:pt x="18203" y="2145"/>
                  <a:pt x="16460" y="1202"/>
                  <a:pt x="15283" y="1108"/>
                </a:cubicBezTo>
                <a:cubicBezTo>
                  <a:pt x="15448" y="731"/>
                  <a:pt x="15589" y="354"/>
                  <a:pt x="15754" y="0"/>
                </a:cubicBezTo>
                <a:cubicBezTo>
                  <a:pt x="12505" y="0"/>
                  <a:pt x="9609" y="1509"/>
                  <a:pt x="7466" y="5328"/>
                </a:cubicBezTo>
                <a:cubicBezTo>
                  <a:pt x="5394" y="15748"/>
                  <a:pt x="7089" y="26734"/>
                  <a:pt x="5888" y="37319"/>
                </a:cubicBezTo>
                <a:cubicBezTo>
                  <a:pt x="4381" y="61412"/>
                  <a:pt x="1062" y="85647"/>
                  <a:pt x="1179" y="109858"/>
                </a:cubicBezTo>
                <a:cubicBezTo>
                  <a:pt x="873" y="123155"/>
                  <a:pt x="1980" y="136380"/>
                  <a:pt x="2804" y="149629"/>
                </a:cubicBezTo>
                <a:cubicBezTo>
                  <a:pt x="-2823" y="218562"/>
                  <a:pt x="1321" y="287683"/>
                  <a:pt x="3981" y="356639"/>
                </a:cubicBezTo>
                <a:cubicBezTo>
                  <a:pt x="5088" y="405533"/>
                  <a:pt x="10527" y="454050"/>
                  <a:pt x="12528" y="502944"/>
                </a:cubicBezTo>
                <a:cubicBezTo>
                  <a:pt x="13870" y="544247"/>
                  <a:pt x="19592" y="585220"/>
                  <a:pt x="22088" y="626452"/>
                </a:cubicBezTo>
                <a:cubicBezTo>
                  <a:pt x="27739" y="702905"/>
                  <a:pt x="33131" y="779052"/>
                  <a:pt x="37440" y="855811"/>
                </a:cubicBezTo>
                <a:cubicBezTo>
                  <a:pt x="38452" y="873916"/>
                  <a:pt x="39370" y="891951"/>
                  <a:pt x="40618" y="910033"/>
                </a:cubicBezTo>
                <a:cubicBezTo>
                  <a:pt x="40995" y="915526"/>
                  <a:pt x="41372" y="921915"/>
                  <a:pt x="41748" y="928303"/>
                </a:cubicBezTo>
                <a:cubicBezTo>
                  <a:pt x="41748" y="933301"/>
                  <a:pt x="42714" y="939619"/>
                  <a:pt x="48553" y="940633"/>
                </a:cubicBezTo>
                <a:cubicBezTo>
                  <a:pt x="61409" y="942637"/>
                  <a:pt x="75701" y="910080"/>
                  <a:pt x="83353" y="900509"/>
                </a:cubicBezTo>
                <a:cubicBezTo>
                  <a:pt x="95927" y="881460"/>
                  <a:pt x="111844" y="864934"/>
                  <a:pt x="124346" y="845862"/>
                </a:cubicBezTo>
                <a:cubicBezTo>
                  <a:pt x="140357" y="818681"/>
                  <a:pt x="158417" y="793031"/>
                  <a:pt x="174663" y="765826"/>
                </a:cubicBezTo>
                <a:cubicBezTo>
                  <a:pt x="190133" y="740931"/>
                  <a:pt x="202424" y="714221"/>
                  <a:pt x="218058" y="689444"/>
                </a:cubicBezTo>
                <a:cubicBezTo>
                  <a:pt x="220318" y="693169"/>
                  <a:pt x="223050" y="696729"/>
                  <a:pt x="224933" y="700477"/>
                </a:cubicBezTo>
                <a:cubicBezTo>
                  <a:pt x="249962" y="738008"/>
                  <a:pt x="266232" y="780112"/>
                  <a:pt x="284786" y="820991"/>
                </a:cubicBezTo>
                <a:cubicBezTo>
                  <a:pt x="297595" y="851426"/>
                  <a:pt x="315113" y="879551"/>
                  <a:pt x="327804" y="910033"/>
                </a:cubicBezTo>
                <a:cubicBezTo>
                  <a:pt x="346264" y="951147"/>
                  <a:pt x="362722" y="993110"/>
                  <a:pt x="383136" y="1033305"/>
                </a:cubicBezTo>
                <a:cubicBezTo>
                  <a:pt x="399359" y="1067559"/>
                  <a:pt x="412733" y="1103016"/>
                  <a:pt x="426178" y="1138449"/>
                </a:cubicBezTo>
                <a:cubicBezTo>
                  <a:pt x="429756" y="1148185"/>
                  <a:pt x="433053" y="1158016"/>
                  <a:pt x="436985" y="1167611"/>
                </a:cubicBezTo>
                <a:cubicBezTo>
                  <a:pt x="438633" y="1172727"/>
                  <a:pt x="441671" y="1177418"/>
                  <a:pt x="447369" y="1178337"/>
                </a:cubicBezTo>
                <a:cubicBezTo>
                  <a:pt x="449158" y="1178620"/>
                  <a:pt x="450948" y="1178738"/>
                  <a:pt x="452690" y="1178738"/>
                </a:cubicBezTo>
                <a:cubicBezTo>
                  <a:pt x="468371" y="1178738"/>
                  <a:pt x="482522" y="1168624"/>
                  <a:pt x="496108" y="1161670"/>
                </a:cubicBezTo>
                <a:cubicBezTo>
                  <a:pt x="502701" y="1158369"/>
                  <a:pt x="509647" y="1154975"/>
                  <a:pt x="516546" y="1151486"/>
                </a:cubicBezTo>
                <a:cubicBezTo>
                  <a:pt x="532510" y="1144036"/>
                  <a:pt x="549604" y="1136044"/>
                  <a:pt x="565191" y="1127392"/>
                </a:cubicBezTo>
                <a:cubicBezTo>
                  <a:pt x="570771" y="1124445"/>
                  <a:pt x="578777" y="1122701"/>
                  <a:pt x="579671" y="1115345"/>
                </a:cubicBezTo>
                <a:cubicBezTo>
                  <a:pt x="580966" y="1101201"/>
                  <a:pt x="574374" y="1087574"/>
                  <a:pt x="570606" y="1074184"/>
                </a:cubicBezTo>
                <a:cubicBezTo>
                  <a:pt x="560976" y="1042405"/>
                  <a:pt x="548356" y="1011664"/>
                  <a:pt x="537219" y="980404"/>
                </a:cubicBezTo>
                <a:cubicBezTo>
                  <a:pt x="529920" y="959823"/>
                  <a:pt x="519795" y="940468"/>
                  <a:pt x="511648" y="920241"/>
                </a:cubicBezTo>
                <a:cubicBezTo>
                  <a:pt x="505974" y="904658"/>
                  <a:pt x="500205" y="889146"/>
                  <a:pt x="492953" y="874223"/>
                </a:cubicBezTo>
                <a:cubicBezTo>
                  <a:pt x="483841" y="854208"/>
                  <a:pt x="476659" y="833368"/>
                  <a:pt x="467265" y="813494"/>
                </a:cubicBezTo>
                <a:cubicBezTo>
                  <a:pt x="454715" y="788929"/>
                  <a:pt x="443178" y="763775"/>
                  <a:pt x="430534" y="739210"/>
                </a:cubicBezTo>
                <a:cubicBezTo>
                  <a:pt x="427520" y="733222"/>
                  <a:pt x="424435" y="727022"/>
                  <a:pt x="421374" y="720751"/>
                </a:cubicBezTo>
                <a:cubicBezTo>
                  <a:pt x="412851" y="700312"/>
                  <a:pt x="400866" y="681263"/>
                  <a:pt x="389211" y="662474"/>
                </a:cubicBezTo>
                <a:cubicBezTo>
                  <a:pt x="374895" y="640998"/>
                  <a:pt x="365359" y="616669"/>
                  <a:pt x="351185" y="595145"/>
                </a:cubicBezTo>
                <a:cubicBezTo>
                  <a:pt x="352715" y="595616"/>
                  <a:pt x="354246" y="595734"/>
                  <a:pt x="355470" y="594980"/>
                </a:cubicBezTo>
                <a:cubicBezTo>
                  <a:pt x="358625" y="595805"/>
                  <a:pt x="361663" y="597031"/>
                  <a:pt x="364865" y="597620"/>
                </a:cubicBezTo>
                <a:cubicBezTo>
                  <a:pt x="365077" y="597714"/>
                  <a:pt x="365265" y="597785"/>
                  <a:pt x="365477" y="597832"/>
                </a:cubicBezTo>
                <a:cubicBezTo>
                  <a:pt x="369315" y="599435"/>
                  <a:pt x="373741" y="600025"/>
                  <a:pt x="377674" y="601039"/>
                </a:cubicBezTo>
                <a:cubicBezTo>
                  <a:pt x="431899" y="608889"/>
                  <a:pt x="485724" y="619144"/>
                  <a:pt x="540280" y="624920"/>
                </a:cubicBezTo>
                <a:cubicBezTo>
                  <a:pt x="566557" y="630224"/>
                  <a:pt x="593234" y="632511"/>
                  <a:pt x="619887" y="635552"/>
                </a:cubicBezTo>
                <a:cubicBezTo>
                  <a:pt x="638371" y="638452"/>
                  <a:pt x="657749" y="643025"/>
                  <a:pt x="676726" y="642813"/>
                </a:cubicBezTo>
                <a:cubicBezTo>
                  <a:pt x="679010" y="642884"/>
                  <a:pt x="681341" y="643049"/>
                  <a:pt x="683625" y="642719"/>
                </a:cubicBezTo>
                <a:cubicBezTo>
                  <a:pt x="686121" y="642294"/>
                  <a:pt x="687628" y="640715"/>
                  <a:pt x="688287" y="638805"/>
                </a:cubicBezTo>
                <a:cubicBezTo>
                  <a:pt x="689323" y="638452"/>
                  <a:pt x="690265" y="637886"/>
                  <a:pt x="691019" y="637037"/>
                </a:cubicBezTo>
                <a:cubicBezTo>
                  <a:pt x="693373" y="634420"/>
                  <a:pt x="693091" y="630295"/>
                  <a:pt x="690477" y="62796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75" name="Google Shape;2275;p37"/>
          <p:cNvGrpSpPr/>
          <p:nvPr/>
        </p:nvGrpSpPr>
        <p:grpSpPr>
          <a:xfrm>
            <a:off x="7985002" y="1758988"/>
            <a:ext cx="346312" cy="589369"/>
            <a:chOff x="15970005" y="3517977"/>
            <a:chExt cx="692623" cy="1178738"/>
          </a:xfrm>
        </p:grpSpPr>
        <p:sp>
          <p:nvSpPr>
            <p:cNvPr id="2276" name="Google Shape;2276;p37"/>
            <p:cNvSpPr/>
            <p:nvPr/>
          </p:nvSpPr>
          <p:spPr>
            <a:xfrm>
              <a:off x="15970005" y="3517977"/>
              <a:ext cx="692623" cy="1178738"/>
            </a:xfrm>
            <a:custGeom>
              <a:rect b="b" l="l" r="r" t="t"/>
              <a:pathLst>
                <a:path extrusionOk="0" h="1178738" w="692623">
                  <a:moveTo>
                    <a:pt x="690477" y="627961"/>
                  </a:moveTo>
                  <a:cubicBezTo>
                    <a:pt x="683955" y="622138"/>
                    <a:pt x="677574" y="616150"/>
                    <a:pt x="671264" y="610068"/>
                  </a:cubicBezTo>
                  <a:cubicBezTo>
                    <a:pt x="602793" y="544931"/>
                    <a:pt x="536300" y="477719"/>
                    <a:pt x="467147" y="413313"/>
                  </a:cubicBezTo>
                  <a:cubicBezTo>
                    <a:pt x="392837" y="343649"/>
                    <a:pt x="316172" y="276697"/>
                    <a:pt x="240356" y="208707"/>
                  </a:cubicBezTo>
                  <a:cubicBezTo>
                    <a:pt x="167199" y="142085"/>
                    <a:pt x="97198" y="72092"/>
                    <a:pt x="23030" y="6648"/>
                  </a:cubicBezTo>
                  <a:cubicBezTo>
                    <a:pt x="23571" y="5186"/>
                    <a:pt x="21146" y="5493"/>
                    <a:pt x="20510" y="4361"/>
                  </a:cubicBezTo>
                  <a:cubicBezTo>
                    <a:pt x="18203" y="2145"/>
                    <a:pt x="16460" y="1202"/>
                    <a:pt x="15283" y="1108"/>
                  </a:cubicBezTo>
                  <a:cubicBezTo>
                    <a:pt x="15448" y="731"/>
                    <a:pt x="15589" y="354"/>
                    <a:pt x="15754" y="0"/>
                  </a:cubicBezTo>
                  <a:cubicBezTo>
                    <a:pt x="12505" y="0"/>
                    <a:pt x="9609" y="1509"/>
                    <a:pt x="7466" y="5328"/>
                  </a:cubicBezTo>
                  <a:cubicBezTo>
                    <a:pt x="5394" y="15748"/>
                    <a:pt x="7089" y="26734"/>
                    <a:pt x="5888" y="37319"/>
                  </a:cubicBezTo>
                  <a:cubicBezTo>
                    <a:pt x="4381" y="61412"/>
                    <a:pt x="1062" y="85647"/>
                    <a:pt x="1179" y="109858"/>
                  </a:cubicBezTo>
                  <a:cubicBezTo>
                    <a:pt x="873" y="123155"/>
                    <a:pt x="1980" y="136380"/>
                    <a:pt x="2804" y="149629"/>
                  </a:cubicBezTo>
                  <a:cubicBezTo>
                    <a:pt x="-2823" y="218562"/>
                    <a:pt x="1321" y="287683"/>
                    <a:pt x="3981" y="356639"/>
                  </a:cubicBezTo>
                  <a:cubicBezTo>
                    <a:pt x="5088" y="405533"/>
                    <a:pt x="10527" y="454050"/>
                    <a:pt x="12528" y="502944"/>
                  </a:cubicBezTo>
                  <a:cubicBezTo>
                    <a:pt x="13870" y="544247"/>
                    <a:pt x="19592" y="585220"/>
                    <a:pt x="22088" y="626452"/>
                  </a:cubicBezTo>
                  <a:cubicBezTo>
                    <a:pt x="27739" y="702905"/>
                    <a:pt x="33131" y="779052"/>
                    <a:pt x="37440" y="855811"/>
                  </a:cubicBezTo>
                  <a:cubicBezTo>
                    <a:pt x="38452" y="873916"/>
                    <a:pt x="39370" y="891951"/>
                    <a:pt x="40618" y="910033"/>
                  </a:cubicBezTo>
                  <a:cubicBezTo>
                    <a:pt x="40995" y="915526"/>
                    <a:pt x="41372" y="921915"/>
                    <a:pt x="41748" y="928303"/>
                  </a:cubicBezTo>
                  <a:cubicBezTo>
                    <a:pt x="41748" y="933301"/>
                    <a:pt x="42714" y="939619"/>
                    <a:pt x="48553" y="940633"/>
                  </a:cubicBezTo>
                  <a:cubicBezTo>
                    <a:pt x="61409" y="942637"/>
                    <a:pt x="75701" y="910080"/>
                    <a:pt x="83353" y="900509"/>
                  </a:cubicBezTo>
                  <a:cubicBezTo>
                    <a:pt x="95927" y="881460"/>
                    <a:pt x="111844" y="864934"/>
                    <a:pt x="124346" y="845862"/>
                  </a:cubicBezTo>
                  <a:cubicBezTo>
                    <a:pt x="140357" y="818681"/>
                    <a:pt x="158417" y="793031"/>
                    <a:pt x="174663" y="765826"/>
                  </a:cubicBezTo>
                  <a:cubicBezTo>
                    <a:pt x="190133" y="740931"/>
                    <a:pt x="202424" y="714221"/>
                    <a:pt x="218058" y="689444"/>
                  </a:cubicBezTo>
                  <a:cubicBezTo>
                    <a:pt x="220318" y="693169"/>
                    <a:pt x="223050" y="696729"/>
                    <a:pt x="224933" y="700477"/>
                  </a:cubicBezTo>
                  <a:cubicBezTo>
                    <a:pt x="249962" y="738008"/>
                    <a:pt x="266232" y="780112"/>
                    <a:pt x="284786" y="820991"/>
                  </a:cubicBezTo>
                  <a:cubicBezTo>
                    <a:pt x="297595" y="851426"/>
                    <a:pt x="315113" y="879551"/>
                    <a:pt x="327804" y="910033"/>
                  </a:cubicBezTo>
                  <a:cubicBezTo>
                    <a:pt x="346264" y="951147"/>
                    <a:pt x="362722" y="993110"/>
                    <a:pt x="383136" y="1033305"/>
                  </a:cubicBezTo>
                  <a:cubicBezTo>
                    <a:pt x="399359" y="1067559"/>
                    <a:pt x="412733" y="1103016"/>
                    <a:pt x="426178" y="1138449"/>
                  </a:cubicBezTo>
                  <a:cubicBezTo>
                    <a:pt x="429756" y="1148185"/>
                    <a:pt x="433053" y="1158016"/>
                    <a:pt x="436985" y="1167611"/>
                  </a:cubicBezTo>
                  <a:cubicBezTo>
                    <a:pt x="438633" y="1172727"/>
                    <a:pt x="441671" y="1177418"/>
                    <a:pt x="447369" y="1178337"/>
                  </a:cubicBezTo>
                  <a:cubicBezTo>
                    <a:pt x="449158" y="1178620"/>
                    <a:pt x="450948" y="1178738"/>
                    <a:pt x="452690" y="1178738"/>
                  </a:cubicBezTo>
                  <a:cubicBezTo>
                    <a:pt x="468371" y="1178738"/>
                    <a:pt x="482522" y="1168624"/>
                    <a:pt x="496108" y="1161670"/>
                  </a:cubicBezTo>
                  <a:cubicBezTo>
                    <a:pt x="502701" y="1158369"/>
                    <a:pt x="509647" y="1154975"/>
                    <a:pt x="516546" y="1151486"/>
                  </a:cubicBezTo>
                  <a:cubicBezTo>
                    <a:pt x="532510" y="1144036"/>
                    <a:pt x="549604" y="1136044"/>
                    <a:pt x="565191" y="1127392"/>
                  </a:cubicBezTo>
                  <a:cubicBezTo>
                    <a:pt x="570771" y="1124445"/>
                    <a:pt x="578777" y="1122701"/>
                    <a:pt x="579671" y="1115345"/>
                  </a:cubicBezTo>
                  <a:cubicBezTo>
                    <a:pt x="580966" y="1101201"/>
                    <a:pt x="574374" y="1087574"/>
                    <a:pt x="570606" y="1074184"/>
                  </a:cubicBezTo>
                  <a:cubicBezTo>
                    <a:pt x="560976" y="1042405"/>
                    <a:pt x="548356" y="1011664"/>
                    <a:pt x="537219" y="980404"/>
                  </a:cubicBezTo>
                  <a:cubicBezTo>
                    <a:pt x="529920" y="959823"/>
                    <a:pt x="519795" y="940468"/>
                    <a:pt x="511648" y="920241"/>
                  </a:cubicBezTo>
                  <a:cubicBezTo>
                    <a:pt x="505974" y="904658"/>
                    <a:pt x="500205" y="889146"/>
                    <a:pt x="492953" y="874223"/>
                  </a:cubicBezTo>
                  <a:cubicBezTo>
                    <a:pt x="483841" y="854208"/>
                    <a:pt x="476659" y="833368"/>
                    <a:pt x="467265" y="813494"/>
                  </a:cubicBezTo>
                  <a:cubicBezTo>
                    <a:pt x="454715" y="788929"/>
                    <a:pt x="443178" y="763775"/>
                    <a:pt x="430534" y="739210"/>
                  </a:cubicBezTo>
                  <a:cubicBezTo>
                    <a:pt x="427520" y="733222"/>
                    <a:pt x="424435" y="727022"/>
                    <a:pt x="421374" y="720751"/>
                  </a:cubicBezTo>
                  <a:cubicBezTo>
                    <a:pt x="412851" y="700312"/>
                    <a:pt x="400866" y="681263"/>
                    <a:pt x="389211" y="662474"/>
                  </a:cubicBezTo>
                  <a:cubicBezTo>
                    <a:pt x="374895" y="640998"/>
                    <a:pt x="365359" y="616669"/>
                    <a:pt x="351185" y="595145"/>
                  </a:cubicBezTo>
                  <a:cubicBezTo>
                    <a:pt x="352715" y="595616"/>
                    <a:pt x="354246" y="595734"/>
                    <a:pt x="355470" y="594980"/>
                  </a:cubicBezTo>
                  <a:cubicBezTo>
                    <a:pt x="358625" y="595805"/>
                    <a:pt x="361663" y="597031"/>
                    <a:pt x="364865" y="597620"/>
                  </a:cubicBezTo>
                  <a:cubicBezTo>
                    <a:pt x="365077" y="597714"/>
                    <a:pt x="365265" y="597785"/>
                    <a:pt x="365477" y="597832"/>
                  </a:cubicBezTo>
                  <a:cubicBezTo>
                    <a:pt x="369315" y="599435"/>
                    <a:pt x="373741" y="600025"/>
                    <a:pt x="377674" y="601039"/>
                  </a:cubicBezTo>
                  <a:cubicBezTo>
                    <a:pt x="431899" y="608889"/>
                    <a:pt x="485724" y="619144"/>
                    <a:pt x="540280" y="624920"/>
                  </a:cubicBezTo>
                  <a:cubicBezTo>
                    <a:pt x="566557" y="630224"/>
                    <a:pt x="593234" y="632511"/>
                    <a:pt x="619887" y="635552"/>
                  </a:cubicBezTo>
                  <a:cubicBezTo>
                    <a:pt x="638371" y="638452"/>
                    <a:pt x="657749" y="643025"/>
                    <a:pt x="676726" y="642813"/>
                  </a:cubicBezTo>
                  <a:cubicBezTo>
                    <a:pt x="679010" y="642884"/>
                    <a:pt x="681341" y="643049"/>
                    <a:pt x="683625" y="642719"/>
                  </a:cubicBezTo>
                  <a:cubicBezTo>
                    <a:pt x="686121" y="642294"/>
                    <a:pt x="687628" y="640715"/>
                    <a:pt x="688287" y="638805"/>
                  </a:cubicBezTo>
                  <a:cubicBezTo>
                    <a:pt x="689323" y="638452"/>
                    <a:pt x="690265" y="637886"/>
                    <a:pt x="691019" y="637037"/>
                  </a:cubicBezTo>
                  <a:cubicBezTo>
                    <a:pt x="693373" y="634420"/>
                    <a:pt x="693091" y="630295"/>
                    <a:pt x="690477" y="627961"/>
                  </a:cubicBezTo>
                  <a:close/>
                  <a:moveTo>
                    <a:pt x="574586" y="617871"/>
                  </a:moveTo>
                  <a:cubicBezTo>
                    <a:pt x="547014" y="612685"/>
                    <a:pt x="518877" y="609643"/>
                    <a:pt x="490999" y="606366"/>
                  </a:cubicBezTo>
                  <a:cubicBezTo>
                    <a:pt x="451866" y="601062"/>
                    <a:pt x="412144" y="594037"/>
                    <a:pt x="372541" y="591561"/>
                  </a:cubicBezTo>
                  <a:cubicBezTo>
                    <a:pt x="371905" y="591585"/>
                    <a:pt x="370916" y="591467"/>
                    <a:pt x="369762" y="591302"/>
                  </a:cubicBezTo>
                  <a:cubicBezTo>
                    <a:pt x="368043" y="589958"/>
                    <a:pt x="365501" y="589817"/>
                    <a:pt x="363452" y="589228"/>
                  </a:cubicBezTo>
                  <a:cubicBezTo>
                    <a:pt x="358390" y="588520"/>
                    <a:pt x="353092" y="587483"/>
                    <a:pt x="348030" y="587766"/>
                  </a:cubicBezTo>
                  <a:cubicBezTo>
                    <a:pt x="347017" y="588096"/>
                    <a:pt x="346334" y="588921"/>
                    <a:pt x="346052" y="589888"/>
                  </a:cubicBezTo>
                  <a:cubicBezTo>
                    <a:pt x="344639" y="589416"/>
                    <a:pt x="343344" y="589817"/>
                    <a:pt x="342967" y="592151"/>
                  </a:cubicBezTo>
                  <a:cubicBezTo>
                    <a:pt x="345345" y="606531"/>
                    <a:pt x="353963" y="619285"/>
                    <a:pt x="359332" y="632770"/>
                  </a:cubicBezTo>
                  <a:cubicBezTo>
                    <a:pt x="369291" y="654742"/>
                    <a:pt x="382077" y="675110"/>
                    <a:pt x="395144" y="695290"/>
                  </a:cubicBezTo>
                  <a:cubicBezTo>
                    <a:pt x="398300" y="702292"/>
                    <a:pt x="401478" y="709317"/>
                    <a:pt x="404775" y="715989"/>
                  </a:cubicBezTo>
                  <a:cubicBezTo>
                    <a:pt x="423446" y="754275"/>
                    <a:pt x="442848" y="791900"/>
                    <a:pt x="461002" y="830704"/>
                  </a:cubicBezTo>
                  <a:cubicBezTo>
                    <a:pt x="473339" y="863072"/>
                    <a:pt x="488927" y="894073"/>
                    <a:pt x="500417" y="926771"/>
                  </a:cubicBezTo>
                  <a:cubicBezTo>
                    <a:pt x="513767" y="956734"/>
                    <a:pt x="526647" y="986839"/>
                    <a:pt x="537242" y="1017935"/>
                  </a:cubicBezTo>
                  <a:cubicBezTo>
                    <a:pt x="544895" y="1037620"/>
                    <a:pt x="552005" y="1057493"/>
                    <a:pt x="558221" y="1077649"/>
                  </a:cubicBezTo>
                  <a:cubicBezTo>
                    <a:pt x="561612" y="1088989"/>
                    <a:pt x="566415" y="1100305"/>
                    <a:pt x="567169" y="1112210"/>
                  </a:cubicBezTo>
                  <a:cubicBezTo>
                    <a:pt x="546237" y="1122937"/>
                    <a:pt x="525140" y="1133262"/>
                    <a:pt x="503925" y="1143470"/>
                  </a:cubicBezTo>
                  <a:cubicBezTo>
                    <a:pt x="486643" y="1150189"/>
                    <a:pt x="469690" y="1166008"/>
                    <a:pt x="450241" y="1165748"/>
                  </a:cubicBezTo>
                  <a:cubicBezTo>
                    <a:pt x="428721" y="1108415"/>
                    <a:pt x="407553" y="1050845"/>
                    <a:pt x="379557" y="996269"/>
                  </a:cubicBezTo>
                  <a:cubicBezTo>
                    <a:pt x="360532" y="955839"/>
                    <a:pt x="344969" y="913828"/>
                    <a:pt x="324861" y="873893"/>
                  </a:cubicBezTo>
                  <a:cubicBezTo>
                    <a:pt x="288365" y="810783"/>
                    <a:pt x="268987" y="737277"/>
                    <a:pt x="221613" y="680886"/>
                  </a:cubicBezTo>
                  <a:cubicBezTo>
                    <a:pt x="220930" y="677421"/>
                    <a:pt x="217352" y="674568"/>
                    <a:pt x="213561" y="675700"/>
                  </a:cubicBezTo>
                  <a:cubicBezTo>
                    <a:pt x="211912" y="676148"/>
                    <a:pt x="210594" y="677232"/>
                    <a:pt x="209699" y="678670"/>
                  </a:cubicBezTo>
                  <a:cubicBezTo>
                    <a:pt x="206497" y="683786"/>
                    <a:pt x="203248" y="688878"/>
                    <a:pt x="200187" y="694065"/>
                  </a:cubicBezTo>
                  <a:cubicBezTo>
                    <a:pt x="185471" y="719549"/>
                    <a:pt x="172568" y="746000"/>
                    <a:pt x="156627" y="770777"/>
                  </a:cubicBezTo>
                  <a:cubicBezTo>
                    <a:pt x="141158" y="795012"/>
                    <a:pt x="125500" y="819223"/>
                    <a:pt x="110360" y="843764"/>
                  </a:cubicBezTo>
                  <a:cubicBezTo>
                    <a:pt x="101931" y="855882"/>
                    <a:pt x="91100" y="867740"/>
                    <a:pt x="82365" y="879857"/>
                  </a:cubicBezTo>
                  <a:cubicBezTo>
                    <a:pt x="72075" y="893106"/>
                    <a:pt x="63952" y="907864"/>
                    <a:pt x="54298" y="921537"/>
                  </a:cubicBezTo>
                  <a:cubicBezTo>
                    <a:pt x="46599" y="792914"/>
                    <a:pt x="39135" y="664054"/>
                    <a:pt x="26797" y="535736"/>
                  </a:cubicBezTo>
                  <a:cubicBezTo>
                    <a:pt x="24278" y="489695"/>
                    <a:pt x="21264" y="442875"/>
                    <a:pt x="17473" y="396810"/>
                  </a:cubicBezTo>
                  <a:cubicBezTo>
                    <a:pt x="16390" y="373495"/>
                    <a:pt x="15165" y="350179"/>
                    <a:pt x="14012" y="326864"/>
                  </a:cubicBezTo>
                  <a:cubicBezTo>
                    <a:pt x="14365" y="317929"/>
                    <a:pt x="14742" y="309018"/>
                    <a:pt x="14859" y="300083"/>
                  </a:cubicBezTo>
                  <a:cubicBezTo>
                    <a:pt x="14718" y="245390"/>
                    <a:pt x="15613" y="190696"/>
                    <a:pt x="16507" y="135979"/>
                  </a:cubicBezTo>
                  <a:cubicBezTo>
                    <a:pt x="16437" y="111815"/>
                    <a:pt x="16578" y="87675"/>
                    <a:pt x="18556" y="63558"/>
                  </a:cubicBezTo>
                  <a:cubicBezTo>
                    <a:pt x="19780" y="50992"/>
                    <a:pt x="19262" y="38262"/>
                    <a:pt x="19686" y="25649"/>
                  </a:cubicBezTo>
                  <a:cubicBezTo>
                    <a:pt x="19521" y="25249"/>
                    <a:pt x="19356" y="24848"/>
                    <a:pt x="19192" y="24471"/>
                  </a:cubicBezTo>
                  <a:lnTo>
                    <a:pt x="19192" y="24471"/>
                  </a:lnTo>
                  <a:cubicBezTo>
                    <a:pt x="19168" y="24423"/>
                    <a:pt x="19168" y="24400"/>
                    <a:pt x="19145" y="24353"/>
                  </a:cubicBezTo>
                  <a:cubicBezTo>
                    <a:pt x="18156" y="21948"/>
                    <a:pt x="17143" y="19543"/>
                    <a:pt x="16060" y="17162"/>
                  </a:cubicBezTo>
                  <a:cubicBezTo>
                    <a:pt x="16390" y="17775"/>
                    <a:pt x="16743" y="18412"/>
                    <a:pt x="17073" y="19025"/>
                  </a:cubicBezTo>
                  <a:cubicBezTo>
                    <a:pt x="17049" y="19025"/>
                    <a:pt x="17049" y="19001"/>
                    <a:pt x="17025" y="18954"/>
                  </a:cubicBezTo>
                  <a:cubicBezTo>
                    <a:pt x="17049" y="18978"/>
                    <a:pt x="17049" y="19001"/>
                    <a:pt x="17073" y="19025"/>
                  </a:cubicBezTo>
                  <a:cubicBezTo>
                    <a:pt x="15283" y="15772"/>
                    <a:pt x="13941" y="12801"/>
                    <a:pt x="13753" y="9029"/>
                  </a:cubicBezTo>
                  <a:cubicBezTo>
                    <a:pt x="13753" y="8958"/>
                    <a:pt x="13753" y="8888"/>
                    <a:pt x="13753" y="8817"/>
                  </a:cubicBezTo>
                  <a:cubicBezTo>
                    <a:pt x="13729" y="8157"/>
                    <a:pt x="13753" y="7497"/>
                    <a:pt x="13800" y="6837"/>
                  </a:cubicBezTo>
                  <a:cubicBezTo>
                    <a:pt x="13823" y="6601"/>
                    <a:pt x="13870" y="6342"/>
                    <a:pt x="13894" y="6082"/>
                  </a:cubicBezTo>
                  <a:cubicBezTo>
                    <a:pt x="13941" y="5705"/>
                    <a:pt x="14012" y="5328"/>
                    <a:pt x="14082" y="4951"/>
                  </a:cubicBezTo>
                  <a:cubicBezTo>
                    <a:pt x="14483" y="5941"/>
                    <a:pt x="15118" y="7049"/>
                    <a:pt x="16060" y="8204"/>
                  </a:cubicBezTo>
                  <a:cubicBezTo>
                    <a:pt x="31953" y="29633"/>
                    <a:pt x="53568" y="45829"/>
                    <a:pt x="72193" y="64689"/>
                  </a:cubicBezTo>
                  <a:cubicBezTo>
                    <a:pt x="148339" y="140317"/>
                    <a:pt x="226464" y="214200"/>
                    <a:pt x="307084" y="285113"/>
                  </a:cubicBezTo>
                  <a:cubicBezTo>
                    <a:pt x="372235" y="342400"/>
                    <a:pt x="435878" y="401384"/>
                    <a:pt x="498886" y="461004"/>
                  </a:cubicBezTo>
                  <a:cubicBezTo>
                    <a:pt x="557562" y="516924"/>
                    <a:pt x="614590" y="574564"/>
                    <a:pt x="673760" y="629965"/>
                  </a:cubicBezTo>
                  <a:cubicBezTo>
                    <a:pt x="655865" y="629210"/>
                    <a:pt x="638276" y="625415"/>
                    <a:pt x="620570" y="622704"/>
                  </a:cubicBezTo>
                  <a:cubicBezTo>
                    <a:pt x="605289" y="620723"/>
                    <a:pt x="589914" y="619474"/>
                    <a:pt x="574586" y="61787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7" name="Google Shape;2277;p37"/>
            <p:cNvSpPr/>
            <p:nvPr/>
          </p:nvSpPr>
          <p:spPr>
            <a:xfrm>
              <a:off x="16337200" y="4106261"/>
              <a:ext cx="1603" cy="1603"/>
            </a:xfrm>
            <a:custGeom>
              <a:rect b="b" l="l" r="r" t="t"/>
              <a:pathLst>
                <a:path extrusionOk="0" h="1603" w="1603">
                  <a:moveTo>
                    <a:pt x="755" y="0"/>
                  </a:moveTo>
                  <a:cubicBezTo>
                    <a:pt x="307" y="0"/>
                    <a:pt x="-22" y="448"/>
                    <a:pt x="1" y="849"/>
                  </a:cubicBezTo>
                  <a:cubicBezTo>
                    <a:pt x="25" y="1297"/>
                    <a:pt x="425" y="1603"/>
                    <a:pt x="849" y="1603"/>
                  </a:cubicBezTo>
                  <a:cubicBezTo>
                    <a:pt x="1273" y="1603"/>
                    <a:pt x="1626" y="1155"/>
                    <a:pt x="1602" y="754"/>
                  </a:cubicBezTo>
                  <a:cubicBezTo>
                    <a:pt x="1579" y="283"/>
                    <a:pt x="1202" y="0"/>
                    <a:pt x="755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78" name="Google Shape;2278;p37"/>
          <p:cNvSpPr/>
          <p:nvPr/>
        </p:nvSpPr>
        <p:spPr>
          <a:xfrm>
            <a:off x="4637490" y="800327"/>
            <a:ext cx="504287" cy="589383"/>
          </a:xfrm>
          <a:custGeom>
            <a:rect b="b" l="l" r="r" t="t"/>
            <a:pathLst>
              <a:path extrusionOk="0" h="1178766" w="1008574">
                <a:moveTo>
                  <a:pt x="923916" y="618300"/>
                </a:moveTo>
                <a:cubicBezTo>
                  <a:pt x="924647" y="617122"/>
                  <a:pt x="926062" y="614976"/>
                  <a:pt x="926015" y="613467"/>
                </a:cubicBezTo>
                <a:cubicBezTo>
                  <a:pt x="941864" y="592180"/>
                  <a:pt x="954034" y="568204"/>
                  <a:pt x="964010" y="543592"/>
                </a:cubicBezTo>
                <a:cubicBezTo>
                  <a:pt x="982288" y="505754"/>
                  <a:pt x="994411" y="465277"/>
                  <a:pt x="1001533" y="423903"/>
                </a:cubicBezTo>
                <a:cubicBezTo>
                  <a:pt x="1010354" y="366522"/>
                  <a:pt x="1012689" y="306925"/>
                  <a:pt x="997878" y="250322"/>
                </a:cubicBezTo>
                <a:cubicBezTo>
                  <a:pt x="992948" y="225168"/>
                  <a:pt x="984175" y="200603"/>
                  <a:pt x="970331" y="178961"/>
                </a:cubicBezTo>
                <a:cubicBezTo>
                  <a:pt x="958067" y="157037"/>
                  <a:pt x="943019" y="136644"/>
                  <a:pt x="924175" y="119883"/>
                </a:cubicBezTo>
                <a:cubicBezTo>
                  <a:pt x="908939" y="104795"/>
                  <a:pt x="892996" y="90532"/>
                  <a:pt x="875166" y="78556"/>
                </a:cubicBezTo>
                <a:cubicBezTo>
                  <a:pt x="865119" y="70989"/>
                  <a:pt x="855355" y="62950"/>
                  <a:pt x="844058" y="57245"/>
                </a:cubicBezTo>
                <a:cubicBezTo>
                  <a:pt x="806817" y="36687"/>
                  <a:pt x="765379" y="25772"/>
                  <a:pt x="724247" y="16012"/>
                </a:cubicBezTo>
                <a:cubicBezTo>
                  <a:pt x="698257" y="9624"/>
                  <a:pt x="672078" y="3164"/>
                  <a:pt x="645333" y="1090"/>
                </a:cubicBezTo>
                <a:cubicBezTo>
                  <a:pt x="616040" y="312"/>
                  <a:pt x="584956" y="-1079"/>
                  <a:pt x="555876" y="1443"/>
                </a:cubicBezTo>
                <a:cubicBezTo>
                  <a:pt x="535050" y="3848"/>
                  <a:pt x="514154" y="5215"/>
                  <a:pt x="493612" y="9576"/>
                </a:cubicBezTo>
                <a:cubicBezTo>
                  <a:pt x="487904" y="10590"/>
                  <a:pt x="482315" y="12075"/>
                  <a:pt x="476772" y="13773"/>
                </a:cubicBezTo>
                <a:cubicBezTo>
                  <a:pt x="458470" y="17120"/>
                  <a:pt x="440310" y="21293"/>
                  <a:pt x="422716" y="27493"/>
                </a:cubicBezTo>
                <a:cubicBezTo>
                  <a:pt x="401466" y="32845"/>
                  <a:pt x="381348" y="40954"/>
                  <a:pt x="360971" y="48970"/>
                </a:cubicBezTo>
                <a:cubicBezTo>
                  <a:pt x="354273" y="51610"/>
                  <a:pt x="348377" y="55830"/>
                  <a:pt x="342009" y="59060"/>
                </a:cubicBezTo>
                <a:cubicBezTo>
                  <a:pt x="335311" y="62502"/>
                  <a:pt x="327457" y="64246"/>
                  <a:pt x="321584" y="69150"/>
                </a:cubicBezTo>
                <a:cubicBezTo>
                  <a:pt x="314580" y="74596"/>
                  <a:pt x="307056" y="79428"/>
                  <a:pt x="299651" y="84308"/>
                </a:cubicBezTo>
                <a:cubicBezTo>
                  <a:pt x="298424" y="85369"/>
                  <a:pt x="295688" y="86053"/>
                  <a:pt x="295476" y="87797"/>
                </a:cubicBezTo>
                <a:cubicBezTo>
                  <a:pt x="254722" y="115073"/>
                  <a:pt x="224958" y="153665"/>
                  <a:pt x="199604" y="209160"/>
                </a:cubicBezTo>
                <a:cubicBezTo>
                  <a:pt x="168071" y="271799"/>
                  <a:pt x="145713" y="339434"/>
                  <a:pt x="137600" y="409216"/>
                </a:cubicBezTo>
                <a:cubicBezTo>
                  <a:pt x="134793" y="437034"/>
                  <a:pt x="137104" y="465135"/>
                  <a:pt x="138260" y="493000"/>
                </a:cubicBezTo>
                <a:cubicBezTo>
                  <a:pt x="138590" y="495028"/>
                  <a:pt x="138637" y="497197"/>
                  <a:pt x="138968" y="499271"/>
                </a:cubicBezTo>
                <a:cubicBezTo>
                  <a:pt x="139062" y="512402"/>
                  <a:pt x="142010" y="523318"/>
                  <a:pt x="147387" y="532087"/>
                </a:cubicBezTo>
                <a:cubicBezTo>
                  <a:pt x="149439" y="542012"/>
                  <a:pt x="154015" y="551489"/>
                  <a:pt x="153449" y="562051"/>
                </a:cubicBezTo>
                <a:cubicBezTo>
                  <a:pt x="153401" y="564173"/>
                  <a:pt x="153567" y="566389"/>
                  <a:pt x="152953" y="568463"/>
                </a:cubicBezTo>
                <a:cubicBezTo>
                  <a:pt x="152269" y="569831"/>
                  <a:pt x="151609" y="571481"/>
                  <a:pt x="151585" y="572990"/>
                </a:cubicBezTo>
                <a:cubicBezTo>
                  <a:pt x="136963" y="577822"/>
                  <a:pt x="123472" y="585508"/>
                  <a:pt x="109935" y="592745"/>
                </a:cubicBezTo>
                <a:cubicBezTo>
                  <a:pt x="93072" y="600549"/>
                  <a:pt x="80454" y="614953"/>
                  <a:pt x="69746" y="629758"/>
                </a:cubicBezTo>
                <a:cubicBezTo>
                  <a:pt x="63001" y="638551"/>
                  <a:pt x="57411" y="648146"/>
                  <a:pt x="53520" y="658448"/>
                </a:cubicBezTo>
                <a:cubicBezTo>
                  <a:pt x="35619" y="659085"/>
                  <a:pt x="25572" y="664578"/>
                  <a:pt x="17553" y="685206"/>
                </a:cubicBezTo>
                <a:cubicBezTo>
                  <a:pt x="8732" y="709912"/>
                  <a:pt x="4983" y="736151"/>
                  <a:pt x="2223" y="762154"/>
                </a:cubicBezTo>
                <a:cubicBezTo>
                  <a:pt x="-2470" y="799897"/>
                  <a:pt x="-17" y="838512"/>
                  <a:pt x="12317" y="874652"/>
                </a:cubicBezTo>
                <a:cubicBezTo>
                  <a:pt x="26397" y="910934"/>
                  <a:pt x="27930" y="927601"/>
                  <a:pt x="68685" y="940167"/>
                </a:cubicBezTo>
                <a:cubicBezTo>
                  <a:pt x="69322" y="940355"/>
                  <a:pt x="69911" y="940426"/>
                  <a:pt x="70477" y="940426"/>
                </a:cubicBezTo>
                <a:cubicBezTo>
                  <a:pt x="70572" y="940426"/>
                  <a:pt x="70642" y="940402"/>
                  <a:pt x="70737" y="940402"/>
                </a:cubicBezTo>
                <a:cubicBezTo>
                  <a:pt x="76963" y="951176"/>
                  <a:pt x="83779" y="961643"/>
                  <a:pt x="92741" y="970295"/>
                </a:cubicBezTo>
                <a:cubicBezTo>
                  <a:pt x="105807" y="983143"/>
                  <a:pt x="122788" y="990569"/>
                  <a:pt x="139864" y="996510"/>
                </a:cubicBezTo>
                <a:cubicBezTo>
                  <a:pt x="157340" y="1003276"/>
                  <a:pt x="174722" y="1006129"/>
                  <a:pt x="193047" y="1010467"/>
                </a:cubicBezTo>
                <a:cubicBezTo>
                  <a:pt x="193684" y="1010631"/>
                  <a:pt x="194274" y="1010702"/>
                  <a:pt x="194840" y="1010702"/>
                </a:cubicBezTo>
                <a:cubicBezTo>
                  <a:pt x="195312" y="1010702"/>
                  <a:pt x="195760" y="1010631"/>
                  <a:pt x="196184" y="1010537"/>
                </a:cubicBezTo>
                <a:cubicBezTo>
                  <a:pt x="226184" y="1034914"/>
                  <a:pt x="259085" y="1043683"/>
                  <a:pt x="304768" y="1047007"/>
                </a:cubicBezTo>
                <a:cubicBezTo>
                  <a:pt x="308424" y="1047243"/>
                  <a:pt x="312103" y="1047361"/>
                  <a:pt x="315830" y="1047361"/>
                </a:cubicBezTo>
                <a:cubicBezTo>
                  <a:pt x="363400" y="1047361"/>
                  <a:pt x="415334" y="1028053"/>
                  <a:pt x="450286" y="996817"/>
                </a:cubicBezTo>
                <a:cubicBezTo>
                  <a:pt x="460381" y="986632"/>
                  <a:pt x="468612" y="974373"/>
                  <a:pt x="475050" y="961455"/>
                </a:cubicBezTo>
                <a:cubicBezTo>
                  <a:pt x="474484" y="995049"/>
                  <a:pt x="481961" y="1015653"/>
                  <a:pt x="499744" y="1056885"/>
                </a:cubicBezTo>
                <a:cubicBezTo>
                  <a:pt x="508470" y="1083077"/>
                  <a:pt x="535663" y="1089748"/>
                  <a:pt x="558022" y="1100286"/>
                </a:cubicBezTo>
                <a:cubicBezTo>
                  <a:pt x="566182" y="1104388"/>
                  <a:pt x="573824" y="1109386"/>
                  <a:pt x="581819" y="1113795"/>
                </a:cubicBezTo>
                <a:cubicBezTo>
                  <a:pt x="595781" y="1121339"/>
                  <a:pt x="611465" y="1124781"/>
                  <a:pt x="626111" y="1130580"/>
                </a:cubicBezTo>
                <a:cubicBezTo>
                  <a:pt x="626630" y="1130745"/>
                  <a:pt x="627172" y="1130816"/>
                  <a:pt x="627691" y="1130816"/>
                </a:cubicBezTo>
                <a:cubicBezTo>
                  <a:pt x="628399" y="1130816"/>
                  <a:pt x="629106" y="1130674"/>
                  <a:pt x="629767" y="1130415"/>
                </a:cubicBezTo>
                <a:cubicBezTo>
                  <a:pt x="638917" y="1138360"/>
                  <a:pt x="649248" y="1144866"/>
                  <a:pt x="660097" y="1150359"/>
                </a:cubicBezTo>
                <a:cubicBezTo>
                  <a:pt x="689106" y="1165683"/>
                  <a:pt x="720025" y="1179875"/>
                  <a:pt x="753587" y="1178672"/>
                </a:cubicBezTo>
                <a:cubicBezTo>
                  <a:pt x="754931" y="1178743"/>
                  <a:pt x="756252" y="1178767"/>
                  <a:pt x="757596" y="1178767"/>
                </a:cubicBezTo>
                <a:cubicBezTo>
                  <a:pt x="783563" y="1178767"/>
                  <a:pt x="807950" y="1168700"/>
                  <a:pt x="831841" y="1159412"/>
                </a:cubicBezTo>
                <a:cubicBezTo>
                  <a:pt x="850520" y="1151491"/>
                  <a:pt x="870166" y="1143405"/>
                  <a:pt x="886888" y="1131570"/>
                </a:cubicBezTo>
                <a:cubicBezTo>
                  <a:pt x="887407" y="1131264"/>
                  <a:pt x="887902" y="1130910"/>
                  <a:pt x="888374" y="1130509"/>
                </a:cubicBezTo>
                <a:cubicBezTo>
                  <a:pt x="896935" y="1124262"/>
                  <a:pt x="904671" y="1117024"/>
                  <a:pt x="911038" y="1108184"/>
                </a:cubicBezTo>
                <a:cubicBezTo>
                  <a:pt x="920260" y="1094511"/>
                  <a:pt x="930685" y="1081544"/>
                  <a:pt x="938019" y="1066692"/>
                </a:cubicBezTo>
                <a:cubicBezTo>
                  <a:pt x="938939" y="1064806"/>
                  <a:pt x="939788" y="1062873"/>
                  <a:pt x="940590" y="1060964"/>
                </a:cubicBezTo>
                <a:cubicBezTo>
                  <a:pt x="974151" y="1008062"/>
                  <a:pt x="983302" y="940237"/>
                  <a:pt x="977335" y="878849"/>
                </a:cubicBezTo>
                <a:cubicBezTo>
                  <a:pt x="972359" y="846268"/>
                  <a:pt x="963066" y="814159"/>
                  <a:pt x="949317" y="784196"/>
                </a:cubicBezTo>
                <a:cubicBezTo>
                  <a:pt x="939505" y="763875"/>
                  <a:pt x="925590" y="745911"/>
                  <a:pt x="914553" y="726273"/>
                </a:cubicBezTo>
                <a:cubicBezTo>
                  <a:pt x="908798" y="715405"/>
                  <a:pt x="902524" y="704749"/>
                  <a:pt x="897430" y="693575"/>
                </a:cubicBezTo>
                <a:cubicBezTo>
                  <a:pt x="891345" y="674691"/>
                  <a:pt x="902241" y="656609"/>
                  <a:pt x="912171" y="641144"/>
                </a:cubicBezTo>
                <a:cubicBezTo>
                  <a:pt x="916534" y="633600"/>
                  <a:pt x="919694" y="625915"/>
                  <a:pt x="923916" y="618300"/>
                </a:cubicBezTo>
                <a:close/>
                <a:moveTo>
                  <a:pt x="258118" y="501275"/>
                </a:moveTo>
                <a:cubicBezTo>
                  <a:pt x="258189" y="490101"/>
                  <a:pt x="258047" y="478856"/>
                  <a:pt x="259297" y="467658"/>
                </a:cubicBezTo>
                <a:cubicBezTo>
                  <a:pt x="261207" y="442857"/>
                  <a:pt x="266113" y="418410"/>
                  <a:pt x="271538" y="394152"/>
                </a:cubicBezTo>
                <a:cubicBezTo>
                  <a:pt x="278825" y="365626"/>
                  <a:pt x="285594" y="336818"/>
                  <a:pt x="296608" y="309424"/>
                </a:cubicBezTo>
                <a:cubicBezTo>
                  <a:pt x="301938" y="297330"/>
                  <a:pt x="307929" y="285519"/>
                  <a:pt x="313731" y="273637"/>
                </a:cubicBezTo>
                <a:cubicBezTo>
                  <a:pt x="328683" y="241576"/>
                  <a:pt x="345523" y="210339"/>
                  <a:pt x="365594" y="181154"/>
                </a:cubicBezTo>
                <a:cubicBezTo>
                  <a:pt x="374485" y="168777"/>
                  <a:pt x="384650" y="157390"/>
                  <a:pt x="393777" y="145202"/>
                </a:cubicBezTo>
                <a:cubicBezTo>
                  <a:pt x="408707" y="125611"/>
                  <a:pt x="428258" y="110359"/>
                  <a:pt x="447055" y="94728"/>
                </a:cubicBezTo>
                <a:cubicBezTo>
                  <a:pt x="454909" y="87373"/>
                  <a:pt x="463683" y="81102"/>
                  <a:pt x="472527" y="75020"/>
                </a:cubicBezTo>
                <a:cubicBezTo>
                  <a:pt x="485970" y="64977"/>
                  <a:pt x="499225" y="54604"/>
                  <a:pt x="513470" y="45646"/>
                </a:cubicBezTo>
                <a:cubicBezTo>
                  <a:pt x="530003" y="46306"/>
                  <a:pt x="546512" y="47885"/>
                  <a:pt x="562880" y="50361"/>
                </a:cubicBezTo>
                <a:cubicBezTo>
                  <a:pt x="592267" y="53897"/>
                  <a:pt x="621677" y="58588"/>
                  <a:pt x="649696" y="68443"/>
                </a:cubicBezTo>
                <a:cubicBezTo>
                  <a:pt x="670427" y="75539"/>
                  <a:pt x="688752" y="85511"/>
                  <a:pt x="708398" y="95624"/>
                </a:cubicBezTo>
                <a:cubicBezTo>
                  <a:pt x="730969" y="107765"/>
                  <a:pt x="754105" y="119482"/>
                  <a:pt x="773987" y="135819"/>
                </a:cubicBezTo>
                <a:cubicBezTo>
                  <a:pt x="799624" y="156070"/>
                  <a:pt x="820968" y="181601"/>
                  <a:pt x="838350" y="209160"/>
                </a:cubicBezTo>
                <a:cubicBezTo>
                  <a:pt x="877784" y="280851"/>
                  <a:pt x="878727" y="366263"/>
                  <a:pt x="856204" y="443541"/>
                </a:cubicBezTo>
                <a:cubicBezTo>
                  <a:pt x="845166" y="486989"/>
                  <a:pt x="823869" y="527113"/>
                  <a:pt x="807973" y="568935"/>
                </a:cubicBezTo>
                <a:cubicBezTo>
                  <a:pt x="803893" y="580086"/>
                  <a:pt x="797997" y="590859"/>
                  <a:pt x="795497" y="602387"/>
                </a:cubicBezTo>
                <a:cubicBezTo>
                  <a:pt x="793421" y="607315"/>
                  <a:pt x="791369" y="612265"/>
                  <a:pt x="788940" y="617027"/>
                </a:cubicBezTo>
                <a:cubicBezTo>
                  <a:pt x="780898" y="632705"/>
                  <a:pt x="770709" y="647156"/>
                  <a:pt x="759341" y="660664"/>
                </a:cubicBezTo>
                <a:cubicBezTo>
                  <a:pt x="755120" y="665662"/>
                  <a:pt x="751110" y="670848"/>
                  <a:pt x="747148" y="676059"/>
                </a:cubicBezTo>
                <a:cubicBezTo>
                  <a:pt x="746370" y="677049"/>
                  <a:pt x="746087" y="678275"/>
                  <a:pt x="746205" y="679430"/>
                </a:cubicBezTo>
                <a:cubicBezTo>
                  <a:pt x="740922" y="682329"/>
                  <a:pt x="735285" y="684734"/>
                  <a:pt x="729860" y="687186"/>
                </a:cubicBezTo>
                <a:cubicBezTo>
                  <a:pt x="729176" y="687516"/>
                  <a:pt x="728516" y="687846"/>
                  <a:pt x="727832" y="688176"/>
                </a:cubicBezTo>
                <a:cubicBezTo>
                  <a:pt x="699129" y="681245"/>
                  <a:pt x="669625" y="674833"/>
                  <a:pt x="639955" y="676671"/>
                </a:cubicBezTo>
                <a:cubicBezTo>
                  <a:pt x="619625" y="678180"/>
                  <a:pt x="600168" y="687704"/>
                  <a:pt x="584767" y="700836"/>
                </a:cubicBezTo>
                <a:cubicBezTo>
                  <a:pt x="566842" y="717291"/>
                  <a:pt x="550333" y="735373"/>
                  <a:pt x="535593" y="754751"/>
                </a:cubicBezTo>
                <a:cubicBezTo>
                  <a:pt x="524484" y="770287"/>
                  <a:pt x="516748" y="787921"/>
                  <a:pt x="508258" y="804942"/>
                </a:cubicBezTo>
                <a:cubicBezTo>
                  <a:pt x="504248" y="812934"/>
                  <a:pt x="500569" y="821067"/>
                  <a:pt x="497291" y="829365"/>
                </a:cubicBezTo>
                <a:cubicBezTo>
                  <a:pt x="496984" y="809892"/>
                  <a:pt x="495027" y="790443"/>
                  <a:pt x="491395" y="771230"/>
                </a:cubicBezTo>
                <a:cubicBezTo>
                  <a:pt x="488612" y="752771"/>
                  <a:pt x="484933" y="734241"/>
                  <a:pt x="478918" y="716536"/>
                </a:cubicBezTo>
                <a:cubicBezTo>
                  <a:pt x="472503" y="698832"/>
                  <a:pt x="463612" y="681976"/>
                  <a:pt x="454084" y="665756"/>
                </a:cubicBezTo>
                <a:cubicBezTo>
                  <a:pt x="450499" y="659650"/>
                  <a:pt x="446136" y="654158"/>
                  <a:pt x="441513" y="648853"/>
                </a:cubicBezTo>
                <a:cubicBezTo>
                  <a:pt x="441985" y="645553"/>
                  <a:pt x="438211" y="641875"/>
                  <a:pt x="436348" y="639305"/>
                </a:cubicBezTo>
                <a:cubicBezTo>
                  <a:pt x="424296" y="627542"/>
                  <a:pt x="410216" y="616108"/>
                  <a:pt x="393730" y="611534"/>
                </a:cubicBezTo>
                <a:cubicBezTo>
                  <a:pt x="374013" y="600596"/>
                  <a:pt x="348259" y="592533"/>
                  <a:pt x="324533" y="588360"/>
                </a:cubicBezTo>
                <a:cubicBezTo>
                  <a:pt x="324179" y="588195"/>
                  <a:pt x="323801" y="588030"/>
                  <a:pt x="323377" y="587912"/>
                </a:cubicBezTo>
                <a:cubicBezTo>
                  <a:pt x="315877" y="586074"/>
                  <a:pt x="309368" y="581618"/>
                  <a:pt x="301985" y="579449"/>
                </a:cubicBezTo>
                <a:cubicBezTo>
                  <a:pt x="293495" y="576219"/>
                  <a:pt x="284509" y="574357"/>
                  <a:pt x="276137" y="570797"/>
                </a:cubicBezTo>
                <a:cubicBezTo>
                  <a:pt x="275382" y="570326"/>
                  <a:pt x="274391" y="569878"/>
                  <a:pt x="273354" y="569571"/>
                </a:cubicBezTo>
                <a:cubicBezTo>
                  <a:pt x="273188" y="568770"/>
                  <a:pt x="272835" y="567968"/>
                  <a:pt x="272222" y="567190"/>
                </a:cubicBezTo>
                <a:cubicBezTo>
                  <a:pt x="266891" y="561132"/>
                  <a:pt x="264651" y="553187"/>
                  <a:pt x="263165" y="545407"/>
                </a:cubicBezTo>
                <a:cubicBezTo>
                  <a:pt x="261986" y="539301"/>
                  <a:pt x="260830" y="533195"/>
                  <a:pt x="259816" y="527066"/>
                </a:cubicBezTo>
                <a:cubicBezTo>
                  <a:pt x="259368" y="525652"/>
                  <a:pt x="259038" y="521950"/>
                  <a:pt x="258424" y="518320"/>
                </a:cubicBezTo>
                <a:cubicBezTo>
                  <a:pt x="259108" y="512992"/>
                  <a:pt x="259014" y="507381"/>
                  <a:pt x="258023" y="501652"/>
                </a:cubicBezTo>
                <a:cubicBezTo>
                  <a:pt x="258047" y="501535"/>
                  <a:pt x="258094" y="501417"/>
                  <a:pt x="258118" y="50127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79" name="Google Shape;2279;p37"/>
          <p:cNvGrpSpPr/>
          <p:nvPr/>
        </p:nvGrpSpPr>
        <p:grpSpPr>
          <a:xfrm>
            <a:off x="4637490" y="800327"/>
            <a:ext cx="504287" cy="589383"/>
            <a:chOff x="9274980" y="1600654"/>
            <a:chExt cx="1008574" cy="1178766"/>
          </a:xfrm>
        </p:grpSpPr>
        <p:grpSp>
          <p:nvGrpSpPr>
            <p:cNvPr id="2280" name="Google Shape;2280;p37"/>
            <p:cNvGrpSpPr/>
            <p:nvPr/>
          </p:nvGrpSpPr>
          <p:grpSpPr>
            <a:xfrm>
              <a:off x="9274980" y="1600654"/>
              <a:ext cx="1008574" cy="1178766"/>
              <a:chOff x="9274980" y="1600654"/>
              <a:chExt cx="1008574" cy="1178766"/>
            </a:xfrm>
          </p:grpSpPr>
          <p:sp>
            <p:nvSpPr>
              <p:cNvPr id="2281" name="Google Shape;2281;p37"/>
              <p:cNvSpPr/>
              <p:nvPr/>
            </p:nvSpPr>
            <p:spPr>
              <a:xfrm>
                <a:off x="9274980" y="1600654"/>
                <a:ext cx="1008574" cy="1178766"/>
              </a:xfrm>
              <a:custGeom>
                <a:rect b="b" l="l" r="r" t="t"/>
                <a:pathLst>
                  <a:path extrusionOk="0" h="1178766" w="1008574">
                    <a:moveTo>
                      <a:pt x="923916" y="618300"/>
                    </a:moveTo>
                    <a:cubicBezTo>
                      <a:pt x="924647" y="617122"/>
                      <a:pt x="926062" y="614976"/>
                      <a:pt x="926015" y="613467"/>
                    </a:cubicBezTo>
                    <a:cubicBezTo>
                      <a:pt x="941864" y="592180"/>
                      <a:pt x="954034" y="568204"/>
                      <a:pt x="964010" y="543592"/>
                    </a:cubicBezTo>
                    <a:cubicBezTo>
                      <a:pt x="982288" y="505754"/>
                      <a:pt x="994411" y="465277"/>
                      <a:pt x="1001533" y="423903"/>
                    </a:cubicBezTo>
                    <a:cubicBezTo>
                      <a:pt x="1010354" y="366522"/>
                      <a:pt x="1012689" y="306925"/>
                      <a:pt x="997878" y="250322"/>
                    </a:cubicBezTo>
                    <a:cubicBezTo>
                      <a:pt x="992948" y="225168"/>
                      <a:pt x="984175" y="200603"/>
                      <a:pt x="970331" y="178961"/>
                    </a:cubicBezTo>
                    <a:cubicBezTo>
                      <a:pt x="958067" y="157037"/>
                      <a:pt x="943019" y="136644"/>
                      <a:pt x="924175" y="119883"/>
                    </a:cubicBezTo>
                    <a:cubicBezTo>
                      <a:pt x="908939" y="104795"/>
                      <a:pt x="892996" y="90532"/>
                      <a:pt x="875166" y="78556"/>
                    </a:cubicBezTo>
                    <a:cubicBezTo>
                      <a:pt x="865119" y="70989"/>
                      <a:pt x="855355" y="62950"/>
                      <a:pt x="844058" y="57245"/>
                    </a:cubicBezTo>
                    <a:cubicBezTo>
                      <a:pt x="806817" y="36687"/>
                      <a:pt x="765379" y="25772"/>
                      <a:pt x="724247" y="16012"/>
                    </a:cubicBezTo>
                    <a:cubicBezTo>
                      <a:pt x="698257" y="9624"/>
                      <a:pt x="672078" y="3164"/>
                      <a:pt x="645333" y="1090"/>
                    </a:cubicBezTo>
                    <a:cubicBezTo>
                      <a:pt x="616040" y="312"/>
                      <a:pt x="584956" y="-1079"/>
                      <a:pt x="555876" y="1443"/>
                    </a:cubicBezTo>
                    <a:cubicBezTo>
                      <a:pt x="535050" y="3848"/>
                      <a:pt x="514154" y="5215"/>
                      <a:pt x="493612" y="9576"/>
                    </a:cubicBezTo>
                    <a:cubicBezTo>
                      <a:pt x="487904" y="10590"/>
                      <a:pt x="482315" y="12075"/>
                      <a:pt x="476772" y="13773"/>
                    </a:cubicBezTo>
                    <a:cubicBezTo>
                      <a:pt x="458470" y="17120"/>
                      <a:pt x="440310" y="21293"/>
                      <a:pt x="422716" y="27493"/>
                    </a:cubicBezTo>
                    <a:cubicBezTo>
                      <a:pt x="401466" y="32845"/>
                      <a:pt x="381348" y="40954"/>
                      <a:pt x="360971" y="48970"/>
                    </a:cubicBezTo>
                    <a:cubicBezTo>
                      <a:pt x="354273" y="51610"/>
                      <a:pt x="348377" y="55830"/>
                      <a:pt x="342009" y="59060"/>
                    </a:cubicBezTo>
                    <a:cubicBezTo>
                      <a:pt x="335311" y="62502"/>
                      <a:pt x="327457" y="64246"/>
                      <a:pt x="321584" y="69150"/>
                    </a:cubicBezTo>
                    <a:cubicBezTo>
                      <a:pt x="314580" y="74596"/>
                      <a:pt x="307056" y="79428"/>
                      <a:pt x="299651" y="84308"/>
                    </a:cubicBezTo>
                    <a:cubicBezTo>
                      <a:pt x="298424" y="85369"/>
                      <a:pt x="295688" y="86053"/>
                      <a:pt x="295476" y="87797"/>
                    </a:cubicBezTo>
                    <a:cubicBezTo>
                      <a:pt x="254722" y="115073"/>
                      <a:pt x="224958" y="153665"/>
                      <a:pt x="199604" y="209160"/>
                    </a:cubicBezTo>
                    <a:cubicBezTo>
                      <a:pt x="168071" y="271799"/>
                      <a:pt x="145713" y="339434"/>
                      <a:pt x="137600" y="409216"/>
                    </a:cubicBezTo>
                    <a:cubicBezTo>
                      <a:pt x="134793" y="437034"/>
                      <a:pt x="137104" y="465135"/>
                      <a:pt x="138260" y="493000"/>
                    </a:cubicBezTo>
                    <a:cubicBezTo>
                      <a:pt x="138590" y="495028"/>
                      <a:pt x="138637" y="497197"/>
                      <a:pt x="138968" y="499271"/>
                    </a:cubicBezTo>
                    <a:cubicBezTo>
                      <a:pt x="139062" y="512402"/>
                      <a:pt x="142010" y="523318"/>
                      <a:pt x="147387" y="532087"/>
                    </a:cubicBezTo>
                    <a:cubicBezTo>
                      <a:pt x="149439" y="542012"/>
                      <a:pt x="154015" y="551489"/>
                      <a:pt x="153449" y="562051"/>
                    </a:cubicBezTo>
                    <a:cubicBezTo>
                      <a:pt x="153401" y="564173"/>
                      <a:pt x="153567" y="566389"/>
                      <a:pt x="152953" y="568463"/>
                    </a:cubicBezTo>
                    <a:cubicBezTo>
                      <a:pt x="152269" y="569831"/>
                      <a:pt x="151609" y="571481"/>
                      <a:pt x="151585" y="572990"/>
                    </a:cubicBezTo>
                    <a:cubicBezTo>
                      <a:pt x="136963" y="577822"/>
                      <a:pt x="123472" y="585508"/>
                      <a:pt x="109935" y="592745"/>
                    </a:cubicBezTo>
                    <a:cubicBezTo>
                      <a:pt x="93072" y="600549"/>
                      <a:pt x="80454" y="614953"/>
                      <a:pt x="69746" y="629758"/>
                    </a:cubicBezTo>
                    <a:cubicBezTo>
                      <a:pt x="63001" y="638551"/>
                      <a:pt x="57411" y="648146"/>
                      <a:pt x="53520" y="658448"/>
                    </a:cubicBezTo>
                    <a:cubicBezTo>
                      <a:pt x="35619" y="659085"/>
                      <a:pt x="25572" y="664578"/>
                      <a:pt x="17553" y="685206"/>
                    </a:cubicBezTo>
                    <a:cubicBezTo>
                      <a:pt x="8732" y="709912"/>
                      <a:pt x="4983" y="736151"/>
                      <a:pt x="2223" y="762154"/>
                    </a:cubicBezTo>
                    <a:cubicBezTo>
                      <a:pt x="-2470" y="799897"/>
                      <a:pt x="-17" y="838512"/>
                      <a:pt x="12317" y="874652"/>
                    </a:cubicBezTo>
                    <a:cubicBezTo>
                      <a:pt x="26397" y="910934"/>
                      <a:pt x="27930" y="927601"/>
                      <a:pt x="68685" y="940167"/>
                    </a:cubicBezTo>
                    <a:cubicBezTo>
                      <a:pt x="69322" y="940355"/>
                      <a:pt x="69911" y="940426"/>
                      <a:pt x="70477" y="940426"/>
                    </a:cubicBezTo>
                    <a:cubicBezTo>
                      <a:pt x="70572" y="940426"/>
                      <a:pt x="70642" y="940402"/>
                      <a:pt x="70737" y="940402"/>
                    </a:cubicBezTo>
                    <a:cubicBezTo>
                      <a:pt x="76963" y="951176"/>
                      <a:pt x="83779" y="961643"/>
                      <a:pt x="92741" y="970295"/>
                    </a:cubicBezTo>
                    <a:cubicBezTo>
                      <a:pt x="105807" y="983143"/>
                      <a:pt x="122788" y="990569"/>
                      <a:pt x="139864" y="996510"/>
                    </a:cubicBezTo>
                    <a:cubicBezTo>
                      <a:pt x="157340" y="1003276"/>
                      <a:pt x="174722" y="1006129"/>
                      <a:pt x="193047" y="1010467"/>
                    </a:cubicBezTo>
                    <a:cubicBezTo>
                      <a:pt x="193684" y="1010631"/>
                      <a:pt x="194274" y="1010702"/>
                      <a:pt x="194840" y="1010702"/>
                    </a:cubicBezTo>
                    <a:cubicBezTo>
                      <a:pt x="195312" y="1010702"/>
                      <a:pt x="195760" y="1010631"/>
                      <a:pt x="196184" y="1010537"/>
                    </a:cubicBezTo>
                    <a:cubicBezTo>
                      <a:pt x="226184" y="1034914"/>
                      <a:pt x="259085" y="1043683"/>
                      <a:pt x="304768" y="1047007"/>
                    </a:cubicBezTo>
                    <a:cubicBezTo>
                      <a:pt x="308424" y="1047243"/>
                      <a:pt x="312103" y="1047361"/>
                      <a:pt x="315830" y="1047361"/>
                    </a:cubicBezTo>
                    <a:cubicBezTo>
                      <a:pt x="363400" y="1047361"/>
                      <a:pt x="415334" y="1028053"/>
                      <a:pt x="450286" y="996817"/>
                    </a:cubicBezTo>
                    <a:cubicBezTo>
                      <a:pt x="460381" y="986632"/>
                      <a:pt x="468612" y="974373"/>
                      <a:pt x="475050" y="961455"/>
                    </a:cubicBezTo>
                    <a:cubicBezTo>
                      <a:pt x="474484" y="995049"/>
                      <a:pt x="481961" y="1015653"/>
                      <a:pt x="499744" y="1056885"/>
                    </a:cubicBezTo>
                    <a:cubicBezTo>
                      <a:pt x="508470" y="1083077"/>
                      <a:pt x="535663" y="1089748"/>
                      <a:pt x="558022" y="1100286"/>
                    </a:cubicBezTo>
                    <a:cubicBezTo>
                      <a:pt x="566182" y="1104388"/>
                      <a:pt x="573824" y="1109386"/>
                      <a:pt x="581819" y="1113795"/>
                    </a:cubicBezTo>
                    <a:cubicBezTo>
                      <a:pt x="595781" y="1121339"/>
                      <a:pt x="611465" y="1124781"/>
                      <a:pt x="626111" y="1130580"/>
                    </a:cubicBezTo>
                    <a:cubicBezTo>
                      <a:pt x="626630" y="1130745"/>
                      <a:pt x="627172" y="1130816"/>
                      <a:pt x="627691" y="1130816"/>
                    </a:cubicBezTo>
                    <a:cubicBezTo>
                      <a:pt x="628399" y="1130816"/>
                      <a:pt x="629106" y="1130674"/>
                      <a:pt x="629767" y="1130415"/>
                    </a:cubicBezTo>
                    <a:cubicBezTo>
                      <a:pt x="638917" y="1138360"/>
                      <a:pt x="649248" y="1144866"/>
                      <a:pt x="660097" y="1150359"/>
                    </a:cubicBezTo>
                    <a:cubicBezTo>
                      <a:pt x="689106" y="1165683"/>
                      <a:pt x="720025" y="1179875"/>
                      <a:pt x="753587" y="1178672"/>
                    </a:cubicBezTo>
                    <a:cubicBezTo>
                      <a:pt x="754931" y="1178743"/>
                      <a:pt x="756252" y="1178767"/>
                      <a:pt x="757596" y="1178767"/>
                    </a:cubicBezTo>
                    <a:cubicBezTo>
                      <a:pt x="783563" y="1178767"/>
                      <a:pt x="807950" y="1168700"/>
                      <a:pt x="831841" y="1159412"/>
                    </a:cubicBezTo>
                    <a:cubicBezTo>
                      <a:pt x="850520" y="1151491"/>
                      <a:pt x="870166" y="1143405"/>
                      <a:pt x="886888" y="1131570"/>
                    </a:cubicBezTo>
                    <a:cubicBezTo>
                      <a:pt x="887407" y="1131264"/>
                      <a:pt x="887902" y="1130910"/>
                      <a:pt x="888374" y="1130509"/>
                    </a:cubicBezTo>
                    <a:cubicBezTo>
                      <a:pt x="896935" y="1124262"/>
                      <a:pt x="904671" y="1117024"/>
                      <a:pt x="911038" y="1108184"/>
                    </a:cubicBezTo>
                    <a:cubicBezTo>
                      <a:pt x="920260" y="1094511"/>
                      <a:pt x="930685" y="1081544"/>
                      <a:pt x="938019" y="1066692"/>
                    </a:cubicBezTo>
                    <a:cubicBezTo>
                      <a:pt x="938939" y="1064806"/>
                      <a:pt x="939788" y="1062873"/>
                      <a:pt x="940590" y="1060964"/>
                    </a:cubicBezTo>
                    <a:cubicBezTo>
                      <a:pt x="974151" y="1008062"/>
                      <a:pt x="983302" y="940237"/>
                      <a:pt x="977335" y="878849"/>
                    </a:cubicBezTo>
                    <a:cubicBezTo>
                      <a:pt x="972359" y="846268"/>
                      <a:pt x="963066" y="814159"/>
                      <a:pt x="949317" y="784196"/>
                    </a:cubicBezTo>
                    <a:cubicBezTo>
                      <a:pt x="939505" y="763875"/>
                      <a:pt x="925590" y="745911"/>
                      <a:pt x="914553" y="726273"/>
                    </a:cubicBezTo>
                    <a:cubicBezTo>
                      <a:pt x="908798" y="715405"/>
                      <a:pt x="902524" y="704749"/>
                      <a:pt x="897430" y="693575"/>
                    </a:cubicBezTo>
                    <a:cubicBezTo>
                      <a:pt x="891345" y="674691"/>
                      <a:pt x="902241" y="656609"/>
                      <a:pt x="912171" y="641144"/>
                    </a:cubicBezTo>
                    <a:cubicBezTo>
                      <a:pt x="916534" y="633600"/>
                      <a:pt x="919694" y="625915"/>
                      <a:pt x="923916" y="618300"/>
                    </a:cubicBezTo>
                    <a:close/>
                    <a:moveTo>
                      <a:pt x="511536" y="18888"/>
                    </a:moveTo>
                    <a:cubicBezTo>
                      <a:pt x="529956" y="15965"/>
                      <a:pt x="548564" y="14763"/>
                      <a:pt x="567102" y="12618"/>
                    </a:cubicBezTo>
                    <a:cubicBezTo>
                      <a:pt x="574555" y="12264"/>
                      <a:pt x="582762" y="12358"/>
                      <a:pt x="590875" y="12453"/>
                    </a:cubicBezTo>
                    <a:cubicBezTo>
                      <a:pt x="595404" y="12500"/>
                      <a:pt x="599885" y="12547"/>
                      <a:pt x="604201" y="12523"/>
                    </a:cubicBezTo>
                    <a:cubicBezTo>
                      <a:pt x="617762" y="12547"/>
                      <a:pt x="631347" y="12476"/>
                      <a:pt x="644932" y="13301"/>
                    </a:cubicBezTo>
                    <a:cubicBezTo>
                      <a:pt x="679035" y="16272"/>
                      <a:pt x="712054" y="25749"/>
                      <a:pt x="745214" y="33693"/>
                    </a:cubicBezTo>
                    <a:cubicBezTo>
                      <a:pt x="782030" y="43288"/>
                      <a:pt x="818162" y="54604"/>
                      <a:pt x="850544" y="75350"/>
                    </a:cubicBezTo>
                    <a:cubicBezTo>
                      <a:pt x="865426" y="86737"/>
                      <a:pt x="881015" y="97180"/>
                      <a:pt x="895307" y="109298"/>
                    </a:cubicBezTo>
                    <a:cubicBezTo>
                      <a:pt x="907359" y="120967"/>
                      <a:pt x="921015" y="132802"/>
                      <a:pt x="932336" y="145579"/>
                    </a:cubicBezTo>
                    <a:cubicBezTo>
                      <a:pt x="957194" y="175213"/>
                      <a:pt x="977312" y="210669"/>
                      <a:pt x="985095" y="248907"/>
                    </a:cubicBezTo>
                    <a:cubicBezTo>
                      <a:pt x="991180" y="275193"/>
                      <a:pt x="996463" y="301055"/>
                      <a:pt x="996250" y="328331"/>
                    </a:cubicBezTo>
                    <a:cubicBezTo>
                      <a:pt x="996203" y="363363"/>
                      <a:pt x="994552" y="398607"/>
                      <a:pt x="987359" y="432956"/>
                    </a:cubicBezTo>
                    <a:cubicBezTo>
                      <a:pt x="980307" y="472090"/>
                      <a:pt x="966934" y="509644"/>
                      <a:pt x="949788" y="545501"/>
                    </a:cubicBezTo>
                    <a:cubicBezTo>
                      <a:pt x="938137" y="573885"/>
                      <a:pt x="922878" y="601515"/>
                      <a:pt x="901369" y="623628"/>
                    </a:cubicBezTo>
                    <a:cubicBezTo>
                      <a:pt x="893963" y="633082"/>
                      <a:pt x="883397" y="638740"/>
                      <a:pt x="872855" y="643997"/>
                    </a:cubicBezTo>
                    <a:cubicBezTo>
                      <a:pt x="868114" y="646331"/>
                      <a:pt x="863161" y="648476"/>
                      <a:pt x="857808" y="648735"/>
                    </a:cubicBezTo>
                    <a:cubicBezTo>
                      <a:pt x="845591" y="648547"/>
                      <a:pt x="832949" y="647934"/>
                      <a:pt x="822242" y="641215"/>
                    </a:cubicBezTo>
                    <a:cubicBezTo>
                      <a:pt x="811794" y="633247"/>
                      <a:pt x="804695" y="619149"/>
                      <a:pt x="807148" y="605900"/>
                    </a:cubicBezTo>
                    <a:cubicBezTo>
                      <a:pt x="810850" y="592910"/>
                      <a:pt x="816723" y="580581"/>
                      <a:pt x="821652" y="567992"/>
                    </a:cubicBezTo>
                    <a:cubicBezTo>
                      <a:pt x="826935" y="553918"/>
                      <a:pt x="832407" y="539938"/>
                      <a:pt x="839058" y="526430"/>
                    </a:cubicBezTo>
                    <a:cubicBezTo>
                      <a:pt x="857454" y="485952"/>
                      <a:pt x="870944" y="443234"/>
                      <a:pt x="878680" y="399456"/>
                    </a:cubicBezTo>
                    <a:cubicBezTo>
                      <a:pt x="889624" y="336205"/>
                      <a:pt x="882029" y="269559"/>
                      <a:pt x="853562" y="211730"/>
                    </a:cubicBezTo>
                    <a:cubicBezTo>
                      <a:pt x="833445" y="174930"/>
                      <a:pt x="804506" y="142727"/>
                      <a:pt x="770686" y="117973"/>
                    </a:cubicBezTo>
                    <a:cubicBezTo>
                      <a:pt x="751794" y="104818"/>
                      <a:pt x="731346" y="94045"/>
                      <a:pt x="710992" y="83342"/>
                    </a:cubicBezTo>
                    <a:cubicBezTo>
                      <a:pt x="689955" y="72450"/>
                      <a:pt x="668870" y="61370"/>
                      <a:pt x="646087" y="54557"/>
                    </a:cubicBezTo>
                    <a:cubicBezTo>
                      <a:pt x="614885" y="44349"/>
                      <a:pt x="582149" y="40530"/>
                      <a:pt x="549696" y="36617"/>
                    </a:cubicBezTo>
                    <a:cubicBezTo>
                      <a:pt x="532244" y="34330"/>
                      <a:pt x="514673" y="33175"/>
                      <a:pt x="497102" y="33175"/>
                    </a:cubicBezTo>
                    <a:cubicBezTo>
                      <a:pt x="479933" y="33175"/>
                      <a:pt x="462786" y="34283"/>
                      <a:pt x="445735" y="36570"/>
                    </a:cubicBezTo>
                    <a:cubicBezTo>
                      <a:pt x="467385" y="29544"/>
                      <a:pt x="488800" y="21741"/>
                      <a:pt x="511536" y="18888"/>
                    </a:cubicBezTo>
                    <a:close/>
                    <a:moveTo>
                      <a:pt x="795497" y="602387"/>
                    </a:moveTo>
                    <a:cubicBezTo>
                      <a:pt x="793421" y="607315"/>
                      <a:pt x="791369" y="612265"/>
                      <a:pt x="788940" y="617027"/>
                    </a:cubicBezTo>
                    <a:cubicBezTo>
                      <a:pt x="780898" y="632705"/>
                      <a:pt x="770709" y="647156"/>
                      <a:pt x="759341" y="660664"/>
                    </a:cubicBezTo>
                    <a:cubicBezTo>
                      <a:pt x="755120" y="665662"/>
                      <a:pt x="751110" y="670848"/>
                      <a:pt x="747148" y="676059"/>
                    </a:cubicBezTo>
                    <a:cubicBezTo>
                      <a:pt x="746370" y="677049"/>
                      <a:pt x="746087" y="678275"/>
                      <a:pt x="746205" y="679430"/>
                    </a:cubicBezTo>
                    <a:cubicBezTo>
                      <a:pt x="740922" y="682329"/>
                      <a:pt x="735285" y="684734"/>
                      <a:pt x="729860" y="687186"/>
                    </a:cubicBezTo>
                    <a:cubicBezTo>
                      <a:pt x="729176" y="687516"/>
                      <a:pt x="728516" y="687846"/>
                      <a:pt x="727832" y="688176"/>
                    </a:cubicBezTo>
                    <a:cubicBezTo>
                      <a:pt x="699129" y="681245"/>
                      <a:pt x="669625" y="674833"/>
                      <a:pt x="639955" y="676671"/>
                    </a:cubicBezTo>
                    <a:cubicBezTo>
                      <a:pt x="619625" y="678180"/>
                      <a:pt x="600168" y="687704"/>
                      <a:pt x="584767" y="700836"/>
                    </a:cubicBezTo>
                    <a:cubicBezTo>
                      <a:pt x="566842" y="717291"/>
                      <a:pt x="550333" y="735373"/>
                      <a:pt x="535593" y="754751"/>
                    </a:cubicBezTo>
                    <a:cubicBezTo>
                      <a:pt x="524484" y="770287"/>
                      <a:pt x="516748" y="787921"/>
                      <a:pt x="508258" y="804942"/>
                    </a:cubicBezTo>
                    <a:cubicBezTo>
                      <a:pt x="504248" y="812934"/>
                      <a:pt x="500569" y="821067"/>
                      <a:pt x="497291" y="829365"/>
                    </a:cubicBezTo>
                    <a:cubicBezTo>
                      <a:pt x="496984" y="809892"/>
                      <a:pt x="495027" y="790443"/>
                      <a:pt x="491395" y="771230"/>
                    </a:cubicBezTo>
                    <a:cubicBezTo>
                      <a:pt x="488612" y="752771"/>
                      <a:pt x="484933" y="734241"/>
                      <a:pt x="478918" y="716536"/>
                    </a:cubicBezTo>
                    <a:cubicBezTo>
                      <a:pt x="472503" y="698832"/>
                      <a:pt x="463612" y="681976"/>
                      <a:pt x="454084" y="665756"/>
                    </a:cubicBezTo>
                    <a:cubicBezTo>
                      <a:pt x="450499" y="659650"/>
                      <a:pt x="446136" y="654158"/>
                      <a:pt x="441513" y="648853"/>
                    </a:cubicBezTo>
                    <a:cubicBezTo>
                      <a:pt x="441985" y="645553"/>
                      <a:pt x="438211" y="641875"/>
                      <a:pt x="436348" y="639305"/>
                    </a:cubicBezTo>
                    <a:cubicBezTo>
                      <a:pt x="424296" y="627542"/>
                      <a:pt x="410216" y="616108"/>
                      <a:pt x="393730" y="611534"/>
                    </a:cubicBezTo>
                    <a:cubicBezTo>
                      <a:pt x="374013" y="600596"/>
                      <a:pt x="348259" y="592533"/>
                      <a:pt x="324533" y="588360"/>
                    </a:cubicBezTo>
                    <a:cubicBezTo>
                      <a:pt x="324179" y="588195"/>
                      <a:pt x="323801" y="588030"/>
                      <a:pt x="323377" y="587912"/>
                    </a:cubicBezTo>
                    <a:cubicBezTo>
                      <a:pt x="315877" y="586074"/>
                      <a:pt x="309368" y="581618"/>
                      <a:pt x="301985" y="579449"/>
                    </a:cubicBezTo>
                    <a:cubicBezTo>
                      <a:pt x="293495" y="576219"/>
                      <a:pt x="284509" y="574357"/>
                      <a:pt x="276137" y="570797"/>
                    </a:cubicBezTo>
                    <a:cubicBezTo>
                      <a:pt x="275382" y="570326"/>
                      <a:pt x="274391" y="569878"/>
                      <a:pt x="273354" y="569571"/>
                    </a:cubicBezTo>
                    <a:cubicBezTo>
                      <a:pt x="273188" y="568770"/>
                      <a:pt x="272835" y="567968"/>
                      <a:pt x="272222" y="567190"/>
                    </a:cubicBezTo>
                    <a:cubicBezTo>
                      <a:pt x="266891" y="561132"/>
                      <a:pt x="264651" y="553187"/>
                      <a:pt x="263165" y="545407"/>
                    </a:cubicBezTo>
                    <a:cubicBezTo>
                      <a:pt x="261986" y="539301"/>
                      <a:pt x="260830" y="533195"/>
                      <a:pt x="259816" y="527066"/>
                    </a:cubicBezTo>
                    <a:cubicBezTo>
                      <a:pt x="259368" y="525652"/>
                      <a:pt x="259038" y="521950"/>
                      <a:pt x="258424" y="518320"/>
                    </a:cubicBezTo>
                    <a:cubicBezTo>
                      <a:pt x="259108" y="512992"/>
                      <a:pt x="259014" y="507381"/>
                      <a:pt x="258023" y="501652"/>
                    </a:cubicBezTo>
                    <a:cubicBezTo>
                      <a:pt x="258047" y="501535"/>
                      <a:pt x="258094" y="501417"/>
                      <a:pt x="258118" y="501275"/>
                    </a:cubicBezTo>
                    <a:cubicBezTo>
                      <a:pt x="258189" y="490101"/>
                      <a:pt x="258047" y="478856"/>
                      <a:pt x="259297" y="467658"/>
                    </a:cubicBezTo>
                    <a:cubicBezTo>
                      <a:pt x="261207" y="442857"/>
                      <a:pt x="266113" y="418410"/>
                      <a:pt x="271538" y="394152"/>
                    </a:cubicBezTo>
                    <a:cubicBezTo>
                      <a:pt x="278825" y="365626"/>
                      <a:pt x="285594" y="336818"/>
                      <a:pt x="296608" y="309424"/>
                    </a:cubicBezTo>
                    <a:cubicBezTo>
                      <a:pt x="301938" y="297330"/>
                      <a:pt x="307929" y="285519"/>
                      <a:pt x="313731" y="273637"/>
                    </a:cubicBezTo>
                    <a:cubicBezTo>
                      <a:pt x="328683" y="241576"/>
                      <a:pt x="345523" y="210339"/>
                      <a:pt x="365594" y="181154"/>
                    </a:cubicBezTo>
                    <a:cubicBezTo>
                      <a:pt x="374485" y="168777"/>
                      <a:pt x="384650" y="157390"/>
                      <a:pt x="393777" y="145202"/>
                    </a:cubicBezTo>
                    <a:cubicBezTo>
                      <a:pt x="408707" y="125611"/>
                      <a:pt x="428258" y="110359"/>
                      <a:pt x="447055" y="94728"/>
                    </a:cubicBezTo>
                    <a:cubicBezTo>
                      <a:pt x="454909" y="87373"/>
                      <a:pt x="463683" y="81102"/>
                      <a:pt x="472527" y="75020"/>
                    </a:cubicBezTo>
                    <a:cubicBezTo>
                      <a:pt x="485970" y="64977"/>
                      <a:pt x="499225" y="54604"/>
                      <a:pt x="513470" y="45646"/>
                    </a:cubicBezTo>
                    <a:cubicBezTo>
                      <a:pt x="530003" y="46306"/>
                      <a:pt x="546512" y="47885"/>
                      <a:pt x="562880" y="50361"/>
                    </a:cubicBezTo>
                    <a:cubicBezTo>
                      <a:pt x="592267" y="53897"/>
                      <a:pt x="621677" y="58588"/>
                      <a:pt x="649696" y="68443"/>
                    </a:cubicBezTo>
                    <a:cubicBezTo>
                      <a:pt x="670427" y="75539"/>
                      <a:pt x="688752" y="85511"/>
                      <a:pt x="708398" y="95624"/>
                    </a:cubicBezTo>
                    <a:cubicBezTo>
                      <a:pt x="730969" y="107765"/>
                      <a:pt x="754105" y="119482"/>
                      <a:pt x="773987" y="135819"/>
                    </a:cubicBezTo>
                    <a:cubicBezTo>
                      <a:pt x="799624" y="156070"/>
                      <a:pt x="820968" y="181601"/>
                      <a:pt x="838350" y="209160"/>
                    </a:cubicBezTo>
                    <a:cubicBezTo>
                      <a:pt x="877784" y="280851"/>
                      <a:pt x="878727" y="366263"/>
                      <a:pt x="856204" y="443541"/>
                    </a:cubicBezTo>
                    <a:cubicBezTo>
                      <a:pt x="845166" y="486989"/>
                      <a:pt x="823869" y="527113"/>
                      <a:pt x="807973" y="568935"/>
                    </a:cubicBezTo>
                    <a:cubicBezTo>
                      <a:pt x="803893" y="580086"/>
                      <a:pt x="797997" y="590859"/>
                      <a:pt x="795497" y="602387"/>
                    </a:cubicBezTo>
                    <a:close/>
                    <a:moveTo>
                      <a:pt x="169722" y="310273"/>
                    </a:moveTo>
                    <a:cubicBezTo>
                      <a:pt x="179038" y="278965"/>
                      <a:pt x="192481" y="249190"/>
                      <a:pt x="206939" y="219958"/>
                    </a:cubicBezTo>
                    <a:cubicBezTo>
                      <a:pt x="229462" y="170710"/>
                      <a:pt x="259957" y="122028"/>
                      <a:pt x="307787" y="93951"/>
                    </a:cubicBezTo>
                    <a:cubicBezTo>
                      <a:pt x="340452" y="74313"/>
                      <a:pt x="377150" y="61818"/>
                      <a:pt x="414461" y="54180"/>
                    </a:cubicBezTo>
                    <a:cubicBezTo>
                      <a:pt x="444791" y="47461"/>
                      <a:pt x="475734" y="44774"/>
                      <a:pt x="506678" y="45504"/>
                    </a:cubicBezTo>
                    <a:cubicBezTo>
                      <a:pt x="488800" y="54109"/>
                      <a:pt x="472763" y="66038"/>
                      <a:pt x="455947" y="76482"/>
                    </a:cubicBezTo>
                    <a:cubicBezTo>
                      <a:pt x="436136" y="91734"/>
                      <a:pt x="415829" y="106681"/>
                      <a:pt x="398282" y="124574"/>
                    </a:cubicBezTo>
                    <a:cubicBezTo>
                      <a:pt x="384603" y="139285"/>
                      <a:pt x="372740" y="155575"/>
                      <a:pt x="360098" y="171205"/>
                    </a:cubicBezTo>
                    <a:cubicBezTo>
                      <a:pt x="348495" y="187401"/>
                      <a:pt x="338117" y="204563"/>
                      <a:pt x="327976" y="221702"/>
                    </a:cubicBezTo>
                    <a:cubicBezTo>
                      <a:pt x="312056" y="252255"/>
                      <a:pt x="295193" y="282478"/>
                      <a:pt x="282056" y="314327"/>
                    </a:cubicBezTo>
                    <a:cubicBezTo>
                      <a:pt x="270571" y="346743"/>
                      <a:pt x="261868" y="380172"/>
                      <a:pt x="255075" y="413860"/>
                    </a:cubicBezTo>
                    <a:cubicBezTo>
                      <a:pt x="251207" y="432908"/>
                      <a:pt x="248212" y="452145"/>
                      <a:pt x="246868" y="471547"/>
                    </a:cubicBezTo>
                    <a:cubicBezTo>
                      <a:pt x="246325" y="481614"/>
                      <a:pt x="244863" y="492058"/>
                      <a:pt x="246774" y="502006"/>
                    </a:cubicBezTo>
                    <a:cubicBezTo>
                      <a:pt x="247245" y="503656"/>
                      <a:pt x="248354" y="504764"/>
                      <a:pt x="249698" y="505377"/>
                    </a:cubicBezTo>
                    <a:cubicBezTo>
                      <a:pt x="247623" y="532300"/>
                      <a:pt x="230359" y="551442"/>
                      <a:pt x="201845" y="547364"/>
                    </a:cubicBezTo>
                    <a:cubicBezTo>
                      <a:pt x="149887" y="543333"/>
                      <a:pt x="149274" y="510729"/>
                      <a:pt x="144015" y="469001"/>
                    </a:cubicBezTo>
                    <a:cubicBezTo>
                      <a:pt x="144321" y="452381"/>
                      <a:pt x="144463" y="435714"/>
                      <a:pt x="145453" y="419141"/>
                    </a:cubicBezTo>
                    <a:cubicBezTo>
                      <a:pt x="149463" y="382364"/>
                      <a:pt x="158755" y="345753"/>
                      <a:pt x="169722" y="310273"/>
                    </a:cubicBezTo>
                    <a:close/>
                    <a:moveTo>
                      <a:pt x="24676" y="872955"/>
                    </a:moveTo>
                    <a:cubicBezTo>
                      <a:pt x="12506" y="838324"/>
                      <a:pt x="9747" y="801170"/>
                      <a:pt x="14039" y="764841"/>
                    </a:cubicBezTo>
                    <a:cubicBezTo>
                      <a:pt x="16515" y="739569"/>
                      <a:pt x="20077" y="714226"/>
                      <a:pt x="27860" y="689991"/>
                    </a:cubicBezTo>
                    <a:cubicBezTo>
                      <a:pt x="31114" y="681269"/>
                      <a:pt x="35902" y="671344"/>
                      <a:pt x="45619" y="668632"/>
                    </a:cubicBezTo>
                    <a:cubicBezTo>
                      <a:pt x="46397" y="668373"/>
                      <a:pt x="48331" y="667854"/>
                      <a:pt x="50666" y="667147"/>
                    </a:cubicBezTo>
                    <a:cubicBezTo>
                      <a:pt x="50619" y="667312"/>
                      <a:pt x="50572" y="667477"/>
                      <a:pt x="50525" y="667642"/>
                    </a:cubicBezTo>
                    <a:cubicBezTo>
                      <a:pt x="45643" y="685677"/>
                      <a:pt x="39935" y="703617"/>
                      <a:pt x="36445" y="722006"/>
                    </a:cubicBezTo>
                    <a:cubicBezTo>
                      <a:pt x="34251" y="735703"/>
                      <a:pt x="33426" y="749612"/>
                      <a:pt x="31256" y="763309"/>
                    </a:cubicBezTo>
                    <a:cubicBezTo>
                      <a:pt x="28213" y="786553"/>
                      <a:pt x="27199" y="810505"/>
                      <a:pt x="30289" y="833774"/>
                    </a:cubicBezTo>
                    <a:cubicBezTo>
                      <a:pt x="32695" y="852398"/>
                      <a:pt x="38449" y="870220"/>
                      <a:pt x="44770" y="887807"/>
                    </a:cubicBezTo>
                    <a:cubicBezTo>
                      <a:pt x="49228" y="900679"/>
                      <a:pt x="55006" y="913032"/>
                      <a:pt x="61963" y="924725"/>
                    </a:cubicBezTo>
                    <a:cubicBezTo>
                      <a:pt x="36445" y="914116"/>
                      <a:pt x="36492" y="901622"/>
                      <a:pt x="24676" y="872955"/>
                    </a:cubicBezTo>
                    <a:close/>
                    <a:moveTo>
                      <a:pt x="70289" y="914494"/>
                    </a:moveTo>
                    <a:cubicBezTo>
                      <a:pt x="58308" y="893088"/>
                      <a:pt x="50407" y="869324"/>
                      <a:pt x="44770" y="845443"/>
                    </a:cubicBezTo>
                    <a:cubicBezTo>
                      <a:pt x="39959" y="824815"/>
                      <a:pt x="40454" y="802561"/>
                      <a:pt x="41492" y="781391"/>
                    </a:cubicBezTo>
                    <a:cubicBezTo>
                      <a:pt x="42860" y="765383"/>
                      <a:pt x="45761" y="749565"/>
                      <a:pt x="47105" y="733557"/>
                    </a:cubicBezTo>
                    <a:cubicBezTo>
                      <a:pt x="48614" y="718564"/>
                      <a:pt x="53213" y="704183"/>
                      <a:pt x="56987" y="689661"/>
                    </a:cubicBezTo>
                    <a:cubicBezTo>
                      <a:pt x="60383" y="677025"/>
                      <a:pt x="63473" y="664224"/>
                      <a:pt x="69204" y="652389"/>
                    </a:cubicBezTo>
                    <a:cubicBezTo>
                      <a:pt x="78284" y="636571"/>
                      <a:pt x="89534" y="621884"/>
                      <a:pt x="103024" y="609554"/>
                    </a:cubicBezTo>
                    <a:cubicBezTo>
                      <a:pt x="117954" y="599252"/>
                      <a:pt x="133449" y="589516"/>
                      <a:pt x="149251" y="580557"/>
                    </a:cubicBezTo>
                    <a:cubicBezTo>
                      <a:pt x="151161" y="579331"/>
                      <a:pt x="153567" y="578318"/>
                      <a:pt x="155548" y="576950"/>
                    </a:cubicBezTo>
                    <a:cubicBezTo>
                      <a:pt x="158024" y="576927"/>
                      <a:pt x="159982" y="574192"/>
                      <a:pt x="161090" y="571976"/>
                    </a:cubicBezTo>
                    <a:cubicBezTo>
                      <a:pt x="165005" y="563348"/>
                      <a:pt x="162505" y="553658"/>
                      <a:pt x="158614" y="544747"/>
                    </a:cubicBezTo>
                    <a:cubicBezTo>
                      <a:pt x="170477" y="554318"/>
                      <a:pt x="187151" y="559316"/>
                      <a:pt x="207269" y="560024"/>
                    </a:cubicBezTo>
                    <a:cubicBezTo>
                      <a:pt x="208095" y="560047"/>
                      <a:pt x="208920" y="560071"/>
                      <a:pt x="209745" y="560071"/>
                    </a:cubicBezTo>
                    <a:cubicBezTo>
                      <a:pt x="228873" y="560071"/>
                      <a:pt x="243825" y="550900"/>
                      <a:pt x="251962" y="537156"/>
                    </a:cubicBezTo>
                    <a:cubicBezTo>
                      <a:pt x="253259" y="550099"/>
                      <a:pt x="255123" y="563583"/>
                      <a:pt x="263236" y="574121"/>
                    </a:cubicBezTo>
                    <a:cubicBezTo>
                      <a:pt x="264462" y="575654"/>
                      <a:pt x="265972" y="576290"/>
                      <a:pt x="267457" y="576290"/>
                    </a:cubicBezTo>
                    <a:cubicBezTo>
                      <a:pt x="268212" y="576290"/>
                      <a:pt x="268967" y="576125"/>
                      <a:pt x="269651" y="575819"/>
                    </a:cubicBezTo>
                    <a:cubicBezTo>
                      <a:pt x="270193" y="576314"/>
                      <a:pt x="270783" y="576762"/>
                      <a:pt x="271278" y="577162"/>
                    </a:cubicBezTo>
                    <a:cubicBezTo>
                      <a:pt x="275995" y="580769"/>
                      <a:pt x="281467" y="583033"/>
                      <a:pt x="286962" y="585272"/>
                    </a:cubicBezTo>
                    <a:cubicBezTo>
                      <a:pt x="285688" y="585319"/>
                      <a:pt x="284438" y="585390"/>
                      <a:pt x="283236" y="585484"/>
                    </a:cubicBezTo>
                    <a:cubicBezTo>
                      <a:pt x="258542" y="587135"/>
                      <a:pt x="235972" y="598828"/>
                      <a:pt x="215264" y="611605"/>
                    </a:cubicBezTo>
                    <a:cubicBezTo>
                      <a:pt x="189604" y="628909"/>
                      <a:pt x="168920" y="653191"/>
                      <a:pt x="151161" y="678298"/>
                    </a:cubicBezTo>
                    <a:cubicBezTo>
                      <a:pt x="140501" y="693504"/>
                      <a:pt x="134675" y="711232"/>
                      <a:pt x="128189" y="728442"/>
                    </a:cubicBezTo>
                    <a:cubicBezTo>
                      <a:pt x="119416" y="751286"/>
                      <a:pt x="111586" y="774766"/>
                      <a:pt x="109392" y="799284"/>
                    </a:cubicBezTo>
                    <a:cubicBezTo>
                      <a:pt x="106491" y="824226"/>
                      <a:pt x="109274" y="849357"/>
                      <a:pt x="114958" y="873709"/>
                    </a:cubicBezTo>
                    <a:cubicBezTo>
                      <a:pt x="123189" y="913810"/>
                      <a:pt x="137552" y="949526"/>
                      <a:pt x="166019" y="979654"/>
                    </a:cubicBezTo>
                    <a:cubicBezTo>
                      <a:pt x="170430" y="985124"/>
                      <a:pt x="174840" y="990145"/>
                      <a:pt x="179250" y="994789"/>
                    </a:cubicBezTo>
                    <a:cubicBezTo>
                      <a:pt x="166326" y="991890"/>
                      <a:pt x="153354" y="988754"/>
                      <a:pt x="140996" y="983945"/>
                    </a:cubicBezTo>
                    <a:cubicBezTo>
                      <a:pt x="101326" y="970955"/>
                      <a:pt x="88850" y="949455"/>
                      <a:pt x="70289" y="914494"/>
                    </a:cubicBezTo>
                    <a:close/>
                    <a:moveTo>
                      <a:pt x="437621" y="991772"/>
                    </a:moveTo>
                    <a:cubicBezTo>
                      <a:pt x="407339" y="1015865"/>
                      <a:pt x="369461" y="1030623"/>
                      <a:pt x="330948" y="1034583"/>
                    </a:cubicBezTo>
                    <a:cubicBezTo>
                      <a:pt x="288165" y="1036045"/>
                      <a:pt x="241160" y="1030246"/>
                      <a:pt x="206326" y="1003158"/>
                    </a:cubicBezTo>
                    <a:cubicBezTo>
                      <a:pt x="194887" y="994082"/>
                      <a:pt x="185453" y="982860"/>
                      <a:pt x="175689" y="972063"/>
                    </a:cubicBezTo>
                    <a:cubicBezTo>
                      <a:pt x="162010" y="956480"/>
                      <a:pt x="149298" y="939695"/>
                      <a:pt x="141680" y="920246"/>
                    </a:cubicBezTo>
                    <a:cubicBezTo>
                      <a:pt x="126727" y="880239"/>
                      <a:pt x="116326" y="836697"/>
                      <a:pt x="122411" y="793885"/>
                    </a:cubicBezTo>
                    <a:cubicBezTo>
                      <a:pt x="125312" y="770711"/>
                      <a:pt x="133543" y="748739"/>
                      <a:pt x="141798" y="727027"/>
                    </a:cubicBezTo>
                    <a:cubicBezTo>
                      <a:pt x="147057" y="713047"/>
                      <a:pt x="151892" y="699067"/>
                      <a:pt x="160359" y="686502"/>
                    </a:cubicBezTo>
                    <a:cubicBezTo>
                      <a:pt x="176538" y="663140"/>
                      <a:pt x="196113" y="640319"/>
                      <a:pt x="219250" y="623416"/>
                    </a:cubicBezTo>
                    <a:cubicBezTo>
                      <a:pt x="238873" y="611134"/>
                      <a:pt x="260005" y="599276"/>
                      <a:pt x="283471" y="597225"/>
                    </a:cubicBezTo>
                    <a:cubicBezTo>
                      <a:pt x="286986" y="596942"/>
                      <a:pt x="290500" y="596824"/>
                      <a:pt x="293990" y="596824"/>
                    </a:cubicBezTo>
                    <a:cubicBezTo>
                      <a:pt x="301608" y="596824"/>
                      <a:pt x="309179" y="597460"/>
                      <a:pt x="316702" y="598545"/>
                    </a:cubicBezTo>
                    <a:cubicBezTo>
                      <a:pt x="317834" y="598945"/>
                      <a:pt x="318967" y="599323"/>
                      <a:pt x="320146" y="599629"/>
                    </a:cubicBezTo>
                    <a:cubicBezTo>
                      <a:pt x="320759" y="599794"/>
                      <a:pt x="321349" y="599865"/>
                      <a:pt x="321891" y="599865"/>
                    </a:cubicBezTo>
                    <a:cubicBezTo>
                      <a:pt x="322457" y="599865"/>
                      <a:pt x="322976" y="599771"/>
                      <a:pt x="323495" y="599606"/>
                    </a:cubicBezTo>
                    <a:cubicBezTo>
                      <a:pt x="330594" y="600855"/>
                      <a:pt x="337669" y="602435"/>
                      <a:pt x="344697" y="604273"/>
                    </a:cubicBezTo>
                    <a:cubicBezTo>
                      <a:pt x="369438" y="610143"/>
                      <a:pt x="394815" y="618371"/>
                      <a:pt x="414225" y="635439"/>
                    </a:cubicBezTo>
                    <a:cubicBezTo>
                      <a:pt x="415192" y="638740"/>
                      <a:pt x="417975" y="641121"/>
                      <a:pt x="420263" y="643573"/>
                    </a:cubicBezTo>
                    <a:cubicBezTo>
                      <a:pt x="426938" y="651258"/>
                      <a:pt x="434673" y="658731"/>
                      <a:pt x="440853" y="667807"/>
                    </a:cubicBezTo>
                    <a:cubicBezTo>
                      <a:pt x="451206" y="684380"/>
                      <a:pt x="460357" y="701896"/>
                      <a:pt x="467220" y="720190"/>
                    </a:cubicBezTo>
                    <a:cubicBezTo>
                      <a:pt x="475947" y="745392"/>
                      <a:pt x="478895" y="771631"/>
                      <a:pt x="483046" y="798058"/>
                    </a:cubicBezTo>
                    <a:cubicBezTo>
                      <a:pt x="487857" y="834151"/>
                      <a:pt x="484249" y="871729"/>
                      <a:pt x="477150" y="907468"/>
                    </a:cubicBezTo>
                    <a:cubicBezTo>
                      <a:pt x="474343" y="919987"/>
                      <a:pt x="473046" y="932858"/>
                      <a:pt x="468942" y="945047"/>
                    </a:cubicBezTo>
                    <a:cubicBezTo>
                      <a:pt x="462032" y="962445"/>
                      <a:pt x="451702" y="979324"/>
                      <a:pt x="437621" y="991772"/>
                    </a:cubicBezTo>
                    <a:close/>
                    <a:moveTo>
                      <a:pt x="565592" y="1090338"/>
                    </a:moveTo>
                    <a:cubicBezTo>
                      <a:pt x="549909" y="1081592"/>
                      <a:pt x="530545" y="1078433"/>
                      <a:pt x="518187" y="1064618"/>
                    </a:cubicBezTo>
                    <a:cubicBezTo>
                      <a:pt x="511159" y="1055636"/>
                      <a:pt x="508116" y="1044273"/>
                      <a:pt x="503659" y="1033947"/>
                    </a:cubicBezTo>
                    <a:cubicBezTo>
                      <a:pt x="499414" y="1023055"/>
                      <a:pt x="494697" y="1012305"/>
                      <a:pt x="491536" y="1001060"/>
                    </a:cubicBezTo>
                    <a:cubicBezTo>
                      <a:pt x="483305" y="970012"/>
                      <a:pt x="489178" y="937573"/>
                      <a:pt x="492338" y="906219"/>
                    </a:cubicBezTo>
                    <a:cubicBezTo>
                      <a:pt x="494060" y="864562"/>
                      <a:pt x="510522" y="825711"/>
                      <a:pt x="529649" y="789265"/>
                    </a:cubicBezTo>
                    <a:cubicBezTo>
                      <a:pt x="544248" y="758287"/>
                      <a:pt x="568493" y="733015"/>
                      <a:pt x="593139" y="709723"/>
                    </a:cubicBezTo>
                    <a:cubicBezTo>
                      <a:pt x="607762" y="697417"/>
                      <a:pt x="626276" y="688930"/>
                      <a:pt x="645545" y="688270"/>
                    </a:cubicBezTo>
                    <a:cubicBezTo>
                      <a:pt x="664955" y="687657"/>
                      <a:pt x="684247" y="690062"/>
                      <a:pt x="703469" y="692820"/>
                    </a:cubicBezTo>
                    <a:cubicBezTo>
                      <a:pt x="707408" y="693221"/>
                      <a:pt x="711393" y="693857"/>
                      <a:pt x="715403" y="694400"/>
                    </a:cubicBezTo>
                    <a:cubicBezTo>
                      <a:pt x="705615" y="699515"/>
                      <a:pt x="696016" y="705008"/>
                      <a:pt x="686606" y="710808"/>
                    </a:cubicBezTo>
                    <a:cubicBezTo>
                      <a:pt x="682007" y="713472"/>
                      <a:pt x="677644" y="716489"/>
                      <a:pt x="673422" y="719695"/>
                    </a:cubicBezTo>
                    <a:cubicBezTo>
                      <a:pt x="667856" y="716937"/>
                      <a:pt x="661960" y="714650"/>
                      <a:pt x="656370" y="712034"/>
                    </a:cubicBezTo>
                    <a:cubicBezTo>
                      <a:pt x="651276" y="710336"/>
                      <a:pt x="643257" y="703782"/>
                      <a:pt x="639672" y="710902"/>
                    </a:cubicBezTo>
                    <a:cubicBezTo>
                      <a:pt x="637054" y="718470"/>
                      <a:pt x="647337" y="719625"/>
                      <a:pt x="652290" y="721723"/>
                    </a:cubicBezTo>
                    <a:cubicBezTo>
                      <a:pt x="656606" y="723184"/>
                      <a:pt x="660828" y="724858"/>
                      <a:pt x="665097" y="726414"/>
                    </a:cubicBezTo>
                    <a:cubicBezTo>
                      <a:pt x="659153" y="731506"/>
                      <a:pt x="653469" y="736905"/>
                      <a:pt x="647809" y="742280"/>
                    </a:cubicBezTo>
                    <a:cubicBezTo>
                      <a:pt x="641818" y="747726"/>
                      <a:pt x="636087" y="753478"/>
                      <a:pt x="630639" y="759466"/>
                    </a:cubicBezTo>
                    <a:cubicBezTo>
                      <a:pt x="625521" y="757910"/>
                      <a:pt x="620238" y="756826"/>
                      <a:pt x="615073" y="755505"/>
                    </a:cubicBezTo>
                    <a:cubicBezTo>
                      <a:pt x="610144" y="754539"/>
                      <a:pt x="601323" y="750767"/>
                      <a:pt x="600663" y="758712"/>
                    </a:cubicBezTo>
                    <a:cubicBezTo>
                      <a:pt x="600710" y="764299"/>
                      <a:pt x="606984" y="763922"/>
                      <a:pt x="611017" y="764087"/>
                    </a:cubicBezTo>
                    <a:cubicBezTo>
                      <a:pt x="615333" y="764370"/>
                      <a:pt x="620262" y="765171"/>
                      <a:pt x="625097" y="765737"/>
                    </a:cubicBezTo>
                    <a:cubicBezTo>
                      <a:pt x="615993" y="776346"/>
                      <a:pt x="607715" y="787661"/>
                      <a:pt x="600451" y="799614"/>
                    </a:cubicBezTo>
                    <a:cubicBezTo>
                      <a:pt x="590404" y="816305"/>
                      <a:pt x="583823" y="834764"/>
                      <a:pt x="578257" y="853341"/>
                    </a:cubicBezTo>
                    <a:cubicBezTo>
                      <a:pt x="576937" y="857325"/>
                      <a:pt x="575710" y="861333"/>
                      <a:pt x="574602" y="865364"/>
                    </a:cubicBezTo>
                    <a:cubicBezTo>
                      <a:pt x="574460" y="865364"/>
                      <a:pt x="574342" y="865364"/>
                      <a:pt x="574201" y="865364"/>
                    </a:cubicBezTo>
                    <a:cubicBezTo>
                      <a:pt x="564484" y="865765"/>
                      <a:pt x="554838" y="864798"/>
                      <a:pt x="545404" y="862606"/>
                    </a:cubicBezTo>
                    <a:cubicBezTo>
                      <a:pt x="542503" y="862040"/>
                      <a:pt x="539649" y="864444"/>
                      <a:pt x="539272" y="867273"/>
                    </a:cubicBezTo>
                    <a:cubicBezTo>
                      <a:pt x="538800" y="875548"/>
                      <a:pt x="549649" y="873568"/>
                      <a:pt x="555097" y="874464"/>
                    </a:cubicBezTo>
                    <a:cubicBezTo>
                      <a:pt x="556819" y="874605"/>
                      <a:pt x="558564" y="874676"/>
                      <a:pt x="560286" y="874676"/>
                    </a:cubicBezTo>
                    <a:cubicBezTo>
                      <a:pt x="564342" y="874676"/>
                      <a:pt x="568399" y="874299"/>
                      <a:pt x="572432" y="873827"/>
                    </a:cubicBezTo>
                    <a:cubicBezTo>
                      <a:pt x="566347" y="898840"/>
                      <a:pt x="563800" y="924560"/>
                      <a:pt x="563493" y="950374"/>
                    </a:cubicBezTo>
                    <a:cubicBezTo>
                      <a:pt x="559602" y="950139"/>
                      <a:pt x="555710" y="950186"/>
                      <a:pt x="551819" y="950304"/>
                    </a:cubicBezTo>
                    <a:cubicBezTo>
                      <a:pt x="546041" y="950469"/>
                      <a:pt x="540239" y="950610"/>
                      <a:pt x="534531" y="949667"/>
                    </a:cubicBezTo>
                    <a:cubicBezTo>
                      <a:pt x="527597" y="949031"/>
                      <a:pt x="527220" y="959309"/>
                      <a:pt x="534130" y="959333"/>
                    </a:cubicBezTo>
                    <a:cubicBezTo>
                      <a:pt x="535121" y="959380"/>
                      <a:pt x="536135" y="959427"/>
                      <a:pt x="537126" y="959404"/>
                    </a:cubicBezTo>
                    <a:cubicBezTo>
                      <a:pt x="545876" y="959404"/>
                      <a:pt x="554531" y="957423"/>
                      <a:pt x="563258" y="956480"/>
                    </a:cubicBezTo>
                    <a:cubicBezTo>
                      <a:pt x="562125" y="983214"/>
                      <a:pt x="565121" y="1009948"/>
                      <a:pt x="572055" y="1035762"/>
                    </a:cubicBezTo>
                    <a:cubicBezTo>
                      <a:pt x="567904" y="1035644"/>
                      <a:pt x="563753" y="1035526"/>
                      <a:pt x="559625" y="1035244"/>
                    </a:cubicBezTo>
                    <a:cubicBezTo>
                      <a:pt x="558305" y="1035338"/>
                      <a:pt x="556559" y="1035102"/>
                      <a:pt x="554696" y="1034866"/>
                    </a:cubicBezTo>
                    <a:cubicBezTo>
                      <a:pt x="549484" y="1034253"/>
                      <a:pt x="543352" y="1033617"/>
                      <a:pt x="542927" y="1039723"/>
                    </a:cubicBezTo>
                    <a:cubicBezTo>
                      <a:pt x="542927" y="1042363"/>
                      <a:pt x="545168" y="1044933"/>
                      <a:pt x="547880" y="1044933"/>
                    </a:cubicBezTo>
                    <a:cubicBezTo>
                      <a:pt x="547951" y="1044933"/>
                      <a:pt x="548045" y="1044933"/>
                      <a:pt x="548116" y="1044933"/>
                    </a:cubicBezTo>
                    <a:cubicBezTo>
                      <a:pt x="554602" y="1044603"/>
                      <a:pt x="561064" y="1044013"/>
                      <a:pt x="567526" y="1043518"/>
                    </a:cubicBezTo>
                    <a:cubicBezTo>
                      <a:pt x="568658" y="1043259"/>
                      <a:pt x="571229" y="1043165"/>
                      <a:pt x="574107" y="1042976"/>
                    </a:cubicBezTo>
                    <a:cubicBezTo>
                      <a:pt x="576394" y="1050638"/>
                      <a:pt x="579012" y="1058205"/>
                      <a:pt x="582007" y="1065655"/>
                    </a:cubicBezTo>
                    <a:cubicBezTo>
                      <a:pt x="589578" y="1083100"/>
                      <a:pt x="600757" y="1098707"/>
                      <a:pt x="613186" y="1113064"/>
                    </a:cubicBezTo>
                    <a:cubicBezTo>
                      <a:pt x="611370" y="1112475"/>
                      <a:pt x="609554" y="1111885"/>
                      <a:pt x="607786" y="1111249"/>
                    </a:cubicBezTo>
                    <a:cubicBezTo>
                      <a:pt x="592455" y="1106864"/>
                      <a:pt x="579366" y="1097882"/>
                      <a:pt x="565592" y="1090338"/>
                    </a:cubicBezTo>
                    <a:close/>
                    <a:moveTo>
                      <a:pt x="891109" y="706776"/>
                    </a:moveTo>
                    <a:cubicBezTo>
                      <a:pt x="899906" y="724104"/>
                      <a:pt x="908939" y="741290"/>
                      <a:pt x="919765" y="757486"/>
                    </a:cubicBezTo>
                    <a:cubicBezTo>
                      <a:pt x="944552" y="793390"/>
                      <a:pt x="957901" y="835990"/>
                      <a:pt x="965000" y="878707"/>
                    </a:cubicBezTo>
                    <a:cubicBezTo>
                      <a:pt x="969623" y="921613"/>
                      <a:pt x="965897" y="966217"/>
                      <a:pt x="952194" y="1007378"/>
                    </a:cubicBezTo>
                    <a:cubicBezTo>
                      <a:pt x="952147" y="1007331"/>
                      <a:pt x="952123" y="1007260"/>
                      <a:pt x="952052" y="1007213"/>
                    </a:cubicBezTo>
                    <a:lnTo>
                      <a:pt x="952052" y="1007213"/>
                    </a:lnTo>
                    <a:cubicBezTo>
                      <a:pt x="951722" y="1008863"/>
                      <a:pt x="951298" y="1010467"/>
                      <a:pt x="950826" y="1012046"/>
                    </a:cubicBezTo>
                    <a:cubicBezTo>
                      <a:pt x="949883" y="1015181"/>
                      <a:pt x="948821" y="1018293"/>
                      <a:pt x="947524" y="1021311"/>
                    </a:cubicBezTo>
                    <a:cubicBezTo>
                      <a:pt x="946769" y="1023008"/>
                      <a:pt x="946062" y="1024706"/>
                      <a:pt x="945260" y="1026379"/>
                    </a:cubicBezTo>
                    <a:cubicBezTo>
                      <a:pt x="944552" y="1027912"/>
                      <a:pt x="943751" y="1029397"/>
                      <a:pt x="942972" y="1030906"/>
                    </a:cubicBezTo>
                    <a:cubicBezTo>
                      <a:pt x="941416" y="1033923"/>
                      <a:pt x="939718" y="1036847"/>
                      <a:pt x="938067" y="1039770"/>
                    </a:cubicBezTo>
                    <a:cubicBezTo>
                      <a:pt x="936911" y="1041797"/>
                      <a:pt x="935803" y="1043872"/>
                      <a:pt x="934694" y="1045923"/>
                    </a:cubicBezTo>
                    <a:cubicBezTo>
                      <a:pt x="934670" y="1045970"/>
                      <a:pt x="934647" y="1046017"/>
                      <a:pt x="934623" y="1046064"/>
                    </a:cubicBezTo>
                    <a:cubicBezTo>
                      <a:pt x="933751" y="1047856"/>
                      <a:pt x="932902" y="1049695"/>
                      <a:pt x="932053" y="1051510"/>
                    </a:cubicBezTo>
                    <a:cubicBezTo>
                      <a:pt x="932005" y="1051581"/>
                      <a:pt x="931958" y="1051652"/>
                      <a:pt x="931935" y="1051722"/>
                    </a:cubicBezTo>
                    <a:cubicBezTo>
                      <a:pt x="931416" y="1052830"/>
                      <a:pt x="930897" y="1053915"/>
                      <a:pt x="930402" y="1055023"/>
                    </a:cubicBezTo>
                    <a:cubicBezTo>
                      <a:pt x="930307" y="1055235"/>
                      <a:pt x="930189" y="1055471"/>
                      <a:pt x="930095" y="1055683"/>
                    </a:cubicBezTo>
                    <a:cubicBezTo>
                      <a:pt x="929364" y="1057262"/>
                      <a:pt x="928586" y="1058818"/>
                      <a:pt x="927784" y="1060374"/>
                    </a:cubicBezTo>
                    <a:cubicBezTo>
                      <a:pt x="927477" y="1060964"/>
                      <a:pt x="927147" y="1061577"/>
                      <a:pt x="926793" y="1062166"/>
                    </a:cubicBezTo>
                    <a:cubicBezTo>
                      <a:pt x="926604" y="1062472"/>
                      <a:pt x="926416" y="1062779"/>
                      <a:pt x="926203" y="1063062"/>
                    </a:cubicBezTo>
                    <a:cubicBezTo>
                      <a:pt x="925779" y="1063675"/>
                      <a:pt x="925331" y="1064264"/>
                      <a:pt x="924718" y="1064688"/>
                    </a:cubicBezTo>
                    <a:cubicBezTo>
                      <a:pt x="924152" y="1065089"/>
                      <a:pt x="923468" y="1065254"/>
                      <a:pt x="922831" y="1065160"/>
                    </a:cubicBezTo>
                    <a:cubicBezTo>
                      <a:pt x="911982" y="1080271"/>
                      <a:pt x="899859" y="1094581"/>
                      <a:pt x="889175" y="1109811"/>
                    </a:cubicBezTo>
                    <a:cubicBezTo>
                      <a:pt x="886180" y="1113818"/>
                      <a:pt x="883185" y="1117826"/>
                      <a:pt x="879954" y="1121669"/>
                    </a:cubicBezTo>
                    <a:cubicBezTo>
                      <a:pt x="879317" y="1122117"/>
                      <a:pt x="878704" y="1122588"/>
                      <a:pt x="878043" y="1123036"/>
                    </a:cubicBezTo>
                    <a:cubicBezTo>
                      <a:pt x="857336" y="1135766"/>
                      <a:pt x="835143" y="1145361"/>
                      <a:pt x="812148" y="1153730"/>
                    </a:cubicBezTo>
                    <a:cubicBezTo>
                      <a:pt x="797171" y="1159813"/>
                      <a:pt x="781511" y="1164716"/>
                      <a:pt x="765190" y="1166131"/>
                    </a:cubicBezTo>
                    <a:cubicBezTo>
                      <a:pt x="730474" y="1169219"/>
                      <a:pt x="700309" y="1157974"/>
                      <a:pt x="670214" y="1141707"/>
                    </a:cubicBezTo>
                    <a:cubicBezTo>
                      <a:pt x="647903" y="1131759"/>
                      <a:pt x="629366" y="1115421"/>
                      <a:pt x="614814" y="1095949"/>
                    </a:cubicBezTo>
                    <a:cubicBezTo>
                      <a:pt x="601323" y="1079493"/>
                      <a:pt x="591677" y="1060374"/>
                      <a:pt x="585852" y="1040006"/>
                    </a:cubicBezTo>
                    <a:cubicBezTo>
                      <a:pt x="586394" y="1039369"/>
                      <a:pt x="586559" y="1038568"/>
                      <a:pt x="586158" y="1037601"/>
                    </a:cubicBezTo>
                    <a:cubicBezTo>
                      <a:pt x="585828" y="1037200"/>
                      <a:pt x="585404" y="1036917"/>
                      <a:pt x="584956" y="1036705"/>
                    </a:cubicBezTo>
                    <a:cubicBezTo>
                      <a:pt x="584342" y="1034348"/>
                      <a:pt x="583729" y="1032014"/>
                      <a:pt x="583210" y="1029633"/>
                    </a:cubicBezTo>
                    <a:cubicBezTo>
                      <a:pt x="576441" y="1004714"/>
                      <a:pt x="574154" y="979136"/>
                      <a:pt x="575569" y="953368"/>
                    </a:cubicBezTo>
                    <a:cubicBezTo>
                      <a:pt x="576040" y="937408"/>
                      <a:pt x="576583" y="921377"/>
                      <a:pt x="578493" y="905512"/>
                    </a:cubicBezTo>
                    <a:cubicBezTo>
                      <a:pt x="580121" y="894078"/>
                      <a:pt x="582573" y="882786"/>
                      <a:pt x="585545" y="871635"/>
                    </a:cubicBezTo>
                    <a:cubicBezTo>
                      <a:pt x="585757" y="871470"/>
                      <a:pt x="585993" y="871328"/>
                      <a:pt x="586182" y="871092"/>
                    </a:cubicBezTo>
                    <a:cubicBezTo>
                      <a:pt x="586937" y="870220"/>
                      <a:pt x="587007" y="868924"/>
                      <a:pt x="586559" y="867863"/>
                    </a:cubicBezTo>
                    <a:cubicBezTo>
                      <a:pt x="589743" y="856382"/>
                      <a:pt x="593446" y="845042"/>
                      <a:pt x="597385" y="833844"/>
                    </a:cubicBezTo>
                    <a:cubicBezTo>
                      <a:pt x="609295" y="801405"/>
                      <a:pt x="631252" y="773540"/>
                      <a:pt x="656252" y="750060"/>
                    </a:cubicBezTo>
                    <a:cubicBezTo>
                      <a:pt x="677738" y="727381"/>
                      <a:pt x="704365" y="711067"/>
                      <a:pt x="731582" y="696168"/>
                    </a:cubicBezTo>
                    <a:cubicBezTo>
                      <a:pt x="738492" y="692632"/>
                      <a:pt x="745780" y="688671"/>
                      <a:pt x="751959" y="683650"/>
                    </a:cubicBezTo>
                    <a:cubicBezTo>
                      <a:pt x="753775" y="683202"/>
                      <a:pt x="755143" y="681599"/>
                      <a:pt x="756346" y="679689"/>
                    </a:cubicBezTo>
                    <a:cubicBezTo>
                      <a:pt x="759884" y="676129"/>
                      <a:pt x="762785" y="672027"/>
                      <a:pt x="764742" y="667265"/>
                    </a:cubicBezTo>
                    <a:cubicBezTo>
                      <a:pt x="774836" y="653403"/>
                      <a:pt x="784860" y="639329"/>
                      <a:pt x="792242" y="623793"/>
                    </a:cubicBezTo>
                    <a:cubicBezTo>
                      <a:pt x="793185" y="621837"/>
                      <a:pt x="794058" y="619856"/>
                      <a:pt x="794884" y="617876"/>
                    </a:cubicBezTo>
                    <a:cubicBezTo>
                      <a:pt x="796747" y="630135"/>
                      <a:pt x="803846" y="641757"/>
                      <a:pt x="813044" y="649749"/>
                    </a:cubicBezTo>
                    <a:cubicBezTo>
                      <a:pt x="824742" y="658613"/>
                      <a:pt x="839860" y="660476"/>
                      <a:pt x="854105" y="661041"/>
                    </a:cubicBezTo>
                    <a:cubicBezTo>
                      <a:pt x="854789" y="661089"/>
                      <a:pt x="855473" y="661112"/>
                      <a:pt x="856157" y="661112"/>
                    </a:cubicBezTo>
                    <a:cubicBezTo>
                      <a:pt x="865992" y="661112"/>
                      <a:pt x="875095" y="656869"/>
                      <a:pt x="883633" y="652224"/>
                    </a:cubicBezTo>
                    <a:cubicBezTo>
                      <a:pt x="890826" y="648358"/>
                      <a:pt x="898232" y="644468"/>
                      <a:pt x="904081" y="638669"/>
                    </a:cubicBezTo>
                    <a:cubicBezTo>
                      <a:pt x="904576" y="638174"/>
                      <a:pt x="905048" y="637679"/>
                      <a:pt x="905543" y="637184"/>
                    </a:cubicBezTo>
                    <a:cubicBezTo>
                      <a:pt x="904175" y="639188"/>
                      <a:pt x="902760" y="641191"/>
                      <a:pt x="901204" y="643219"/>
                    </a:cubicBezTo>
                    <a:cubicBezTo>
                      <a:pt x="887878" y="660971"/>
                      <a:pt x="878397" y="686219"/>
                      <a:pt x="891109" y="70677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2" name="Google Shape;2282;p37"/>
              <p:cNvSpPr/>
              <p:nvPr/>
            </p:nvSpPr>
            <p:spPr>
              <a:xfrm>
                <a:off x="9466366" y="2259086"/>
                <a:ext cx="250355" cy="333599"/>
              </a:xfrm>
              <a:custGeom>
                <a:rect b="b" l="l" r="r" t="t"/>
                <a:pathLst>
                  <a:path extrusionOk="0" h="333599" w="250355">
                    <a:moveTo>
                      <a:pt x="244821" y="126848"/>
                    </a:moveTo>
                    <a:cubicBezTo>
                      <a:pt x="242368" y="127084"/>
                      <a:pt x="223477" y="127933"/>
                      <a:pt x="214562" y="130785"/>
                    </a:cubicBezTo>
                    <a:cubicBezTo>
                      <a:pt x="212934" y="106409"/>
                      <a:pt x="206708" y="82528"/>
                      <a:pt x="194184" y="63574"/>
                    </a:cubicBezTo>
                    <a:cubicBezTo>
                      <a:pt x="199279" y="61216"/>
                      <a:pt x="203925" y="57916"/>
                      <a:pt x="207463" y="53507"/>
                    </a:cubicBezTo>
                    <a:cubicBezTo>
                      <a:pt x="211519" y="48627"/>
                      <a:pt x="214538" y="42993"/>
                      <a:pt x="217345" y="37335"/>
                    </a:cubicBezTo>
                    <a:cubicBezTo>
                      <a:pt x="218524" y="34954"/>
                      <a:pt x="217085" y="31960"/>
                      <a:pt x="214774" y="30993"/>
                    </a:cubicBezTo>
                    <a:cubicBezTo>
                      <a:pt x="212416" y="30003"/>
                      <a:pt x="209349" y="31111"/>
                      <a:pt x="208430" y="33563"/>
                    </a:cubicBezTo>
                    <a:cubicBezTo>
                      <a:pt x="206590" y="38419"/>
                      <a:pt x="204444" y="43134"/>
                      <a:pt x="201543" y="47472"/>
                    </a:cubicBezTo>
                    <a:cubicBezTo>
                      <a:pt x="198760" y="51904"/>
                      <a:pt x="194562" y="55087"/>
                      <a:pt x="190387" y="58199"/>
                    </a:cubicBezTo>
                    <a:cubicBezTo>
                      <a:pt x="187015" y="53814"/>
                      <a:pt x="183265" y="49712"/>
                      <a:pt x="179090" y="46034"/>
                    </a:cubicBezTo>
                    <a:cubicBezTo>
                      <a:pt x="168265" y="36274"/>
                      <a:pt x="154939" y="29037"/>
                      <a:pt x="140623" y="25831"/>
                    </a:cubicBezTo>
                    <a:cubicBezTo>
                      <a:pt x="139657" y="25689"/>
                      <a:pt x="138666" y="25501"/>
                      <a:pt x="137675" y="25312"/>
                    </a:cubicBezTo>
                    <a:cubicBezTo>
                      <a:pt x="138407" y="25100"/>
                      <a:pt x="139114" y="24888"/>
                      <a:pt x="139845" y="24699"/>
                    </a:cubicBezTo>
                    <a:cubicBezTo>
                      <a:pt x="146237" y="22860"/>
                      <a:pt x="152746" y="21375"/>
                      <a:pt x="159161" y="19607"/>
                    </a:cubicBezTo>
                    <a:cubicBezTo>
                      <a:pt x="161071" y="19041"/>
                      <a:pt x="165765" y="18098"/>
                      <a:pt x="163831" y="15293"/>
                    </a:cubicBezTo>
                    <a:cubicBezTo>
                      <a:pt x="159704" y="12393"/>
                      <a:pt x="153807" y="13996"/>
                      <a:pt x="149067" y="14397"/>
                    </a:cubicBezTo>
                    <a:cubicBezTo>
                      <a:pt x="128194" y="16660"/>
                      <a:pt x="109397" y="25901"/>
                      <a:pt x="92605" y="38042"/>
                    </a:cubicBezTo>
                    <a:cubicBezTo>
                      <a:pt x="92723" y="34836"/>
                      <a:pt x="92463" y="31583"/>
                      <a:pt x="92039" y="28589"/>
                    </a:cubicBezTo>
                    <a:cubicBezTo>
                      <a:pt x="90718" y="22365"/>
                      <a:pt x="81449" y="-5877"/>
                      <a:pt x="72534" y="1101"/>
                    </a:cubicBezTo>
                    <a:cubicBezTo>
                      <a:pt x="70199" y="2916"/>
                      <a:pt x="69893" y="6193"/>
                      <a:pt x="71567" y="8527"/>
                    </a:cubicBezTo>
                    <a:cubicBezTo>
                      <a:pt x="79327" y="18640"/>
                      <a:pt x="85860" y="32266"/>
                      <a:pt x="83360" y="45091"/>
                    </a:cubicBezTo>
                    <a:cubicBezTo>
                      <a:pt x="66331" y="58458"/>
                      <a:pt x="55860" y="78096"/>
                      <a:pt x="46426" y="97404"/>
                    </a:cubicBezTo>
                    <a:cubicBezTo>
                      <a:pt x="35836" y="89223"/>
                      <a:pt x="14964" y="73994"/>
                      <a:pt x="11969" y="81821"/>
                    </a:cubicBezTo>
                    <a:cubicBezTo>
                      <a:pt x="11120" y="83824"/>
                      <a:pt x="12063" y="86441"/>
                      <a:pt x="14162" y="87219"/>
                    </a:cubicBezTo>
                    <a:cubicBezTo>
                      <a:pt x="24940" y="90567"/>
                      <a:pt x="34303" y="96791"/>
                      <a:pt x="44020" y="102307"/>
                    </a:cubicBezTo>
                    <a:cubicBezTo>
                      <a:pt x="43714" y="102944"/>
                      <a:pt x="43407" y="103604"/>
                      <a:pt x="43077" y="104240"/>
                    </a:cubicBezTo>
                    <a:cubicBezTo>
                      <a:pt x="35317" y="124444"/>
                      <a:pt x="32275" y="146321"/>
                      <a:pt x="31025" y="167845"/>
                    </a:cubicBezTo>
                    <a:cubicBezTo>
                      <a:pt x="29610" y="185644"/>
                      <a:pt x="30601" y="203514"/>
                      <a:pt x="33832" y="221030"/>
                    </a:cubicBezTo>
                    <a:cubicBezTo>
                      <a:pt x="31285" y="225910"/>
                      <a:pt x="27676" y="230153"/>
                      <a:pt x="22794" y="233053"/>
                    </a:cubicBezTo>
                    <a:cubicBezTo>
                      <a:pt x="16096" y="237367"/>
                      <a:pt x="9020" y="241021"/>
                      <a:pt x="2322" y="245335"/>
                    </a:cubicBezTo>
                    <a:cubicBezTo>
                      <a:pt x="176" y="246702"/>
                      <a:pt x="-696" y="249484"/>
                      <a:pt x="624" y="251747"/>
                    </a:cubicBezTo>
                    <a:cubicBezTo>
                      <a:pt x="1568" y="253351"/>
                      <a:pt x="2959" y="253987"/>
                      <a:pt x="4445" y="253987"/>
                    </a:cubicBezTo>
                    <a:cubicBezTo>
                      <a:pt x="6167" y="253987"/>
                      <a:pt x="8006" y="253115"/>
                      <a:pt x="9398" y="251889"/>
                    </a:cubicBezTo>
                    <a:cubicBezTo>
                      <a:pt x="15176" y="248117"/>
                      <a:pt x="21025" y="244463"/>
                      <a:pt x="26662" y="240455"/>
                    </a:cubicBezTo>
                    <a:cubicBezTo>
                      <a:pt x="30506" y="238051"/>
                      <a:pt x="33596" y="234915"/>
                      <a:pt x="36001" y="231332"/>
                    </a:cubicBezTo>
                    <a:cubicBezTo>
                      <a:pt x="36355" y="232840"/>
                      <a:pt x="36685" y="234349"/>
                      <a:pt x="37063" y="235835"/>
                    </a:cubicBezTo>
                    <a:cubicBezTo>
                      <a:pt x="46214" y="264101"/>
                      <a:pt x="68902" y="287534"/>
                      <a:pt x="96190" y="300335"/>
                    </a:cubicBezTo>
                    <a:cubicBezTo>
                      <a:pt x="98242" y="306182"/>
                      <a:pt x="100152" y="312052"/>
                      <a:pt x="98690" y="318323"/>
                    </a:cubicBezTo>
                    <a:cubicBezTo>
                      <a:pt x="98525" y="323250"/>
                      <a:pt x="91072" y="329073"/>
                      <a:pt x="96544" y="333033"/>
                    </a:cubicBezTo>
                    <a:cubicBezTo>
                      <a:pt x="97369" y="333410"/>
                      <a:pt x="98100" y="333599"/>
                      <a:pt x="98761" y="333599"/>
                    </a:cubicBezTo>
                    <a:cubicBezTo>
                      <a:pt x="103077" y="333599"/>
                      <a:pt x="104539" y="326503"/>
                      <a:pt x="105671" y="322873"/>
                    </a:cubicBezTo>
                    <a:cubicBezTo>
                      <a:pt x="107345" y="316413"/>
                      <a:pt x="106260" y="309694"/>
                      <a:pt x="103784" y="303588"/>
                    </a:cubicBezTo>
                    <a:cubicBezTo>
                      <a:pt x="116001" y="308303"/>
                      <a:pt x="128902" y="310897"/>
                      <a:pt x="141803" y="310897"/>
                    </a:cubicBezTo>
                    <a:cubicBezTo>
                      <a:pt x="142133" y="310897"/>
                      <a:pt x="142487" y="310897"/>
                      <a:pt x="142817" y="310897"/>
                    </a:cubicBezTo>
                    <a:cubicBezTo>
                      <a:pt x="146166" y="310944"/>
                      <a:pt x="148949" y="308091"/>
                      <a:pt x="148949" y="304767"/>
                    </a:cubicBezTo>
                    <a:cubicBezTo>
                      <a:pt x="148949" y="301372"/>
                      <a:pt x="146166" y="298708"/>
                      <a:pt x="142817" y="298638"/>
                    </a:cubicBezTo>
                    <a:cubicBezTo>
                      <a:pt x="136425" y="298520"/>
                      <a:pt x="130057" y="298001"/>
                      <a:pt x="123784" y="296846"/>
                    </a:cubicBezTo>
                    <a:cubicBezTo>
                      <a:pt x="120105" y="296162"/>
                      <a:pt x="116473" y="295219"/>
                      <a:pt x="112935" y="294041"/>
                    </a:cubicBezTo>
                    <a:cubicBezTo>
                      <a:pt x="141685" y="291990"/>
                      <a:pt x="165435" y="272918"/>
                      <a:pt x="182793" y="249131"/>
                    </a:cubicBezTo>
                    <a:cubicBezTo>
                      <a:pt x="191802" y="250522"/>
                      <a:pt x="201000" y="252738"/>
                      <a:pt x="207274" y="259433"/>
                    </a:cubicBezTo>
                    <a:cubicBezTo>
                      <a:pt x="208170" y="260635"/>
                      <a:pt x="209444" y="261154"/>
                      <a:pt x="210717" y="261154"/>
                    </a:cubicBezTo>
                    <a:cubicBezTo>
                      <a:pt x="213288" y="261154"/>
                      <a:pt x="215882" y="259008"/>
                      <a:pt x="215387" y="256015"/>
                    </a:cubicBezTo>
                    <a:cubicBezTo>
                      <a:pt x="211543" y="247928"/>
                      <a:pt x="197534" y="244581"/>
                      <a:pt x="186425" y="243944"/>
                    </a:cubicBezTo>
                    <a:cubicBezTo>
                      <a:pt x="194986" y="231237"/>
                      <a:pt x="201802" y="217470"/>
                      <a:pt x="206637" y="204433"/>
                    </a:cubicBezTo>
                    <a:cubicBezTo>
                      <a:pt x="212486" y="184465"/>
                      <a:pt x="215812" y="160419"/>
                      <a:pt x="214892" y="136514"/>
                    </a:cubicBezTo>
                    <a:cubicBezTo>
                      <a:pt x="224986" y="136231"/>
                      <a:pt x="235010" y="135665"/>
                      <a:pt x="245481" y="136467"/>
                    </a:cubicBezTo>
                    <a:cubicBezTo>
                      <a:pt x="246944" y="136561"/>
                      <a:pt x="248453" y="135713"/>
                      <a:pt x="249326" y="134581"/>
                    </a:cubicBezTo>
                    <a:cubicBezTo>
                      <a:pt x="252038" y="131351"/>
                      <a:pt x="248995" y="126188"/>
                      <a:pt x="244821" y="126848"/>
                    </a:cubicBezTo>
                    <a:close/>
                    <a:moveTo>
                      <a:pt x="202133" y="162823"/>
                    </a:moveTo>
                    <a:cubicBezTo>
                      <a:pt x="200387" y="185950"/>
                      <a:pt x="194609" y="209360"/>
                      <a:pt x="181260" y="228738"/>
                    </a:cubicBezTo>
                    <a:cubicBezTo>
                      <a:pt x="172109" y="244510"/>
                      <a:pt x="160600" y="258773"/>
                      <a:pt x="145600" y="269405"/>
                    </a:cubicBezTo>
                    <a:cubicBezTo>
                      <a:pt x="131260" y="279259"/>
                      <a:pt x="113973" y="284611"/>
                      <a:pt x="96591" y="280721"/>
                    </a:cubicBezTo>
                    <a:cubicBezTo>
                      <a:pt x="90600" y="279354"/>
                      <a:pt x="84846" y="277161"/>
                      <a:pt x="79138" y="274945"/>
                    </a:cubicBezTo>
                    <a:cubicBezTo>
                      <a:pt x="78713" y="274615"/>
                      <a:pt x="78289" y="274261"/>
                      <a:pt x="77888" y="273931"/>
                    </a:cubicBezTo>
                    <a:cubicBezTo>
                      <a:pt x="65789" y="263488"/>
                      <a:pt x="55600" y="251300"/>
                      <a:pt x="50011" y="236094"/>
                    </a:cubicBezTo>
                    <a:cubicBezTo>
                      <a:pt x="44610" y="217635"/>
                      <a:pt x="41945" y="198115"/>
                      <a:pt x="42723" y="178878"/>
                    </a:cubicBezTo>
                    <a:cubicBezTo>
                      <a:pt x="43407" y="146651"/>
                      <a:pt x="48030" y="113364"/>
                      <a:pt x="65765" y="85710"/>
                    </a:cubicBezTo>
                    <a:cubicBezTo>
                      <a:pt x="71850" y="74607"/>
                      <a:pt x="78313" y="63409"/>
                      <a:pt x="88336" y="55205"/>
                    </a:cubicBezTo>
                    <a:cubicBezTo>
                      <a:pt x="99515" y="46058"/>
                      <a:pt x="111213" y="36864"/>
                      <a:pt x="124256" y="30545"/>
                    </a:cubicBezTo>
                    <a:cubicBezTo>
                      <a:pt x="125742" y="31041"/>
                      <a:pt x="127463" y="31347"/>
                      <a:pt x="128501" y="31653"/>
                    </a:cubicBezTo>
                    <a:cubicBezTo>
                      <a:pt x="150388" y="36345"/>
                      <a:pt x="170317" y="48863"/>
                      <a:pt x="183218" y="67275"/>
                    </a:cubicBezTo>
                    <a:cubicBezTo>
                      <a:pt x="201991" y="95447"/>
                      <a:pt x="203854" y="129677"/>
                      <a:pt x="202133" y="16282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3" name="Google Shape;2283;p37"/>
              <p:cNvSpPr/>
              <p:nvPr/>
            </p:nvSpPr>
            <p:spPr>
              <a:xfrm>
                <a:off x="9918122" y="2366751"/>
                <a:ext cx="310146" cy="347461"/>
              </a:xfrm>
              <a:custGeom>
                <a:rect b="b" l="l" r="r" t="t"/>
                <a:pathLst>
                  <a:path extrusionOk="0" h="347461" w="310146">
                    <a:moveTo>
                      <a:pt x="176836" y="2256"/>
                    </a:moveTo>
                    <a:cubicBezTo>
                      <a:pt x="159619" y="818"/>
                      <a:pt x="141789" y="-1870"/>
                      <a:pt x="124737" y="1997"/>
                    </a:cubicBezTo>
                    <a:cubicBezTo>
                      <a:pt x="98204" y="7254"/>
                      <a:pt x="75256" y="23591"/>
                      <a:pt x="59808" y="45563"/>
                    </a:cubicBezTo>
                    <a:cubicBezTo>
                      <a:pt x="45728" y="63267"/>
                      <a:pt x="30139" y="80453"/>
                      <a:pt x="21790" y="101812"/>
                    </a:cubicBezTo>
                    <a:cubicBezTo>
                      <a:pt x="9714" y="130644"/>
                      <a:pt x="3747" y="161904"/>
                      <a:pt x="446" y="192881"/>
                    </a:cubicBezTo>
                    <a:cubicBezTo>
                      <a:pt x="-1064" y="223741"/>
                      <a:pt x="587" y="257193"/>
                      <a:pt x="16106" y="284634"/>
                    </a:cubicBezTo>
                    <a:cubicBezTo>
                      <a:pt x="22639" y="296398"/>
                      <a:pt x="34054" y="304084"/>
                      <a:pt x="44879" y="311533"/>
                    </a:cubicBezTo>
                    <a:cubicBezTo>
                      <a:pt x="55280" y="319360"/>
                      <a:pt x="66106" y="326715"/>
                      <a:pt x="78417" y="331171"/>
                    </a:cubicBezTo>
                    <a:cubicBezTo>
                      <a:pt x="95044" y="336900"/>
                      <a:pt x="112497" y="341850"/>
                      <a:pt x="130209" y="341803"/>
                    </a:cubicBezTo>
                    <a:cubicBezTo>
                      <a:pt x="139242" y="344962"/>
                      <a:pt x="147426" y="346754"/>
                      <a:pt x="157308" y="347320"/>
                    </a:cubicBezTo>
                    <a:cubicBezTo>
                      <a:pt x="159265" y="347414"/>
                      <a:pt x="161199" y="347461"/>
                      <a:pt x="163180" y="347461"/>
                    </a:cubicBezTo>
                    <a:cubicBezTo>
                      <a:pt x="182709" y="347461"/>
                      <a:pt x="202921" y="343100"/>
                      <a:pt x="219572" y="332916"/>
                    </a:cubicBezTo>
                    <a:cubicBezTo>
                      <a:pt x="234831" y="323038"/>
                      <a:pt x="246128" y="308563"/>
                      <a:pt x="258722" y="295691"/>
                    </a:cubicBezTo>
                    <a:cubicBezTo>
                      <a:pt x="281364" y="273224"/>
                      <a:pt x="292779" y="242153"/>
                      <a:pt x="299878" y="211671"/>
                    </a:cubicBezTo>
                    <a:cubicBezTo>
                      <a:pt x="308533" y="177888"/>
                      <a:pt x="313038" y="142432"/>
                      <a:pt x="308109" y="107729"/>
                    </a:cubicBezTo>
                    <a:cubicBezTo>
                      <a:pt x="303203" y="86512"/>
                      <a:pt x="298793" y="63668"/>
                      <a:pt x="284312" y="46647"/>
                    </a:cubicBezTo>
                    <a:cubicBezTo>
                      <a:pt x="268887" y="30499"/>
                      <a:pt x="249595" y="16872"/>
                      <a:pt x="227756" y="11120"/>
                    </a:cubicBezTo>
                    <a:cubicBezTo>
                      <a:pt x="211010" y="7089"/>
                      <a:pt x="193864" y="4731"/>
                      <a:pt x="176836" y="2256"/>
                    </a:cubicBezTo>
                    <a:close/>
                    <a:moveTo>
                      <a:pt x="56742" y="304956"/>
                    </a:moveTo>
                    <a:cubicBezTo>
                      <a:pt x="46742" y="297553"/>
                      <a:pt x="35209" y="291353"/>
                      <a:pt x="28087" y="280863"/>
                    </a:cubicBezTo>
                    <a:cubicBezTo>
                      <a:pt x="18488" y="266482"/>
                      <a:pt x="15210" y="249154"/>
                      <a:pt x="13063" y="232298"/>
                    </a:cubicBezTo>
                    <a:cubicBezTo>
                      <a:pt x="9195" y="206861"/>
                      <a:pt x="12096" y="181424"/>
                      <a:pt x="17379" y="155775"/>
                    </a:cubicBezTo>
                    <a:cubicBezTo>
                      <a:pt x="28299" y="101199"/>
                      <a:pt x="43629" y="83447"/>
                      <a:pt x="78417" y="42144"/>
                    </a:cubicBezTo>
                    <a:cubicBezTo>
                      <a:pt x="98535" y="19583"/>
                      <a:pt x="122261" y="12370"/>
                      <a:pt x="148629" y="12370"/>
                    </a:cubicBezTo>
                    <a:cubicBezTo>
                      <a:pt x="158063" y="12370"/>
                      <a:pt x="167827" y="13289"/>
                      <a:pt x="177897" y="14751"/>
                    </a:cubicBezTo>
                    <a:cubicBezTo>
                      <a:pt x="154030" y="15694"/>
                      <a:pt x="132567" y="27269"/>
                      <a:pt x="114501" y="42192"/>
                    </a:cubicBezTo>
                    <a:cubicBezTo>
                      <a:pt x="72874" y="70434"/>
                      <a:pt x="51365" y="123642"/>
                      <a:pt x="43464" y="171782"/>
                    </a:cubicBezTo>
                    <a:cubicBezTo>
                      <a:pt x="39879" y="199105"/>
                      <a:pt x="41931" y="226711"/>
                      <a:pt x="50021" y="253091"/>
                    </a:cubicBezTo>
                    <a:cubicBezTo>
                      <a:pt x="52521" y="262026"/>
                      <a:pt x="55044" y="270655"/>
                      <a:pt x="59101" y="279142"/>
                    </a:cubicBezTo>
                    <a:cubicBezTo>
                      <a:pt x="67073" y="295031"/>
                      <a:pt x="75870" y="311345"/>
                      <a:pt x="90351" y="322236"/>
                    </a:cubicBezTo>
                    <a:cubicBezTo>
                      <a:pt x="78157" y="318700"/>
                      <a:pt x="66719" y="312806"/>
                      <a:pt x="56742" y="304956"/>
                    </a:cubicBezTo>
                    <a:close/>
                    <a:moveTo>
                      <a:pt x="279406" y="60415"/>
                    </a:moveTo>
                    <a:cubicBezTo>
                      <a:pt x="285798" y="70316"/>
                      <a:pt x="289123" y="82387"/>
                      <a:pt x="292260" y="93726"/>
                    </a:cubicBezTo>
                    <a:cubicBezTo>
                      <a:pt x="296505" y="108272"/>
                      <a:pt x="298298" y="123265"/>
                      <a:pt x="297637" y="138400"/>
                    </a:cubicBezTo>
                    <a:cubicBezTo>
                      <a:pt x="298109" y="163154"/>
                      <a:pt x="293392" y="187577"/>
                      <a:pt x="287307" y="211506"/>
                    </a:cubicBezTo>
                    <a:cubicBezTo>
                      <a:pt x="282449" y="232298"/>
                      <a:pt x="275043" y="252738"/>
                      <a:pt x="263321" y="271126"/>
                    </a:cubicBezTo>
                    <a:cubicBezTo>
                      <a:pt x="256387" y="281075"/>
                      <a:pt x="247637" y="289467"/>
                      <a:pt x="239383" y="298284"/>
                    </a:cubicBezTo>
                    <a:cubicBezTo>
                      <a:pt x="229689" y="308775"/>
                      <a:pt x="220397" y="319030"/>
                      <a:pt x="207449" y="325843"/>
                    </a:cubicBezTo>
                    <a:cubicBezTo>
                      <a:pt x="193864" y="331808"/>
                      <a:pt x="178841" y="335179"/>
                      <a:pt x="163982" y="335320"/>
                    </a:cubicBezTo>
                    <a:cubicBezTo>
                      <a:pt x="161860" y="335344"/>
                      <a:pt x="159761" y="335202"/>
                      <a:pt x="157638" y="335084"/>
                    </a:cubicBezTo>
                    <a:cubicBezTo>
                      <a:pt x="157143" y="333458"/>
                      <a:pt x="155610" y="332326"/>
                      <a:pt x="153864" y="332303"/>
                    </a:cubicBezTo>
                    <a:cubicBezTo>
                      <a:pt x="148864" y="332185"/>
                      <a:pt x="143794" y="332090"/>
                      <a:pt x="138841" y="331077"/>
                    </a:cubicBezTo>
                    <a:cubicBezTo>
                      <a:pt x="121600" y="327045"/>
                      <a:pt x="103912" y="319148"/>
                      <a:pt x="91082" y="306606"/>
                    </a:cubicBezTo>
                    <a:cubicBezTo>
                      <a:pt x="69643" y="282984"/>
                      <a:pt x="60563" y="251253"/>
                      <a:pt x="55257" y="220440"/>
                    </a:cubicBezTo>
                    <a:cubicBezTo>
                      <a:pt x="50610" y="185833"/>
                      <a:pt x="57757" y="150871"/>
                      <a:pt x="70940" y="118857"/>
                    </a:cubicBezTo>
                    <a:cubicBezTo>
                      <a:pt x="79054" y="98818"/>
                      <a:pt x="90587" y="79841"/>
                      <a:pt x="105610" y="64258"/>
                    </a:cubicBezTo>
                    <a:cubicBezTo>
                      <a:pt x="117261" y="54380"/>
                      <a:pt x="129336" y="44738"/>
                      <a:pt x="142261" y="36604"/>
                    </a:cubicBezTo>
                    <a:cubicBezTo>
                      <a:pt x="161246" y="25406"/>
                      <a:pt x="183228" y="23520"/>
                      <a:pt x="204949" y="23520"/>
                    </a:cubicBezTo>
                    <a:cubicBezTo>
                      <a:pt x="205161" y="23520"/>
                      <a:pt x="205374" y="23520"/>
                      <a:pt x="205562" y="23520"/>
                    </a:cubicBezTo>
                    <a:cubicBezTo>
                      <a:pt x="218204" y="23591"/>
                      <a:pt x="231482" y="23473"/>
                      <a:pt x="242755" y="29956"/>
                    </a:cubicBezTo>
                    <a:cubicBezTo>
                      <a:pt x="256529" y="37948"/>
                      <a:pt x="270043" y="47142"/>
                      <a:pt x="279406" y="6041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84" name="Google Shape;2284;p37"/>
            <p:cNvSpPr/>
            <p:nvPr/>
          </p:nvSpPr>
          <p:spPr>
            <a:xfrm>
              <a:off x="9418995" y="1646047"/>
              <a:ext cx="362545" cy="502518"/>
            </a:xfrm>
            <a:custGeom>
              <a:rect b="b" l="l" r="r" t="t"/>
              <a:pathLst>
                <a:path extrusionOk="0" h="502518" w="362545">
                  <a:moveTo>
                    <a:pt x="270447" y="8786"/>
                  </a:moveTo>
                  <a:cubicBezTo>
                    <a:pt x="300729" y="2067"/>
                    <a:pt x="331649" y="-597"/>
                    <a:pt x="362545" y="111"/>
                  </a:cubicBezTo>
                  <a:cubicBezTo>
                    <a:pt x="344691" y="8692"/>
                    <a:pt x="328701" y="20644"/>
                    <a:pt x="311932" y="31088"/>
                  </a:cubicBezTo>
                  <a:cubicBezTo>
                    <a:pt x="292121" y="46341"/>
                    <a:pt x="271814" y="61287"/>
                    <a:pt x="254267" y="79180"/>
                  </a:cubicBezTo>
                  <a:cubicBezTo>
                    <a:pt x="240588" y="93891"/>
                    <a:pt x="228725" y="110181"/>
                    <a:pt x="216084" y="125811"/>
                  </a:cubicBezTo>
                  <a:cubicBezTo>
                    <a:pt x="204480" y="142007"/>
                    <a:pt x="194103" y="159169"/>
                    <a:pt x="183961" y="176308"/>
                  </a:cubicBezTo>
                  <a:cubicBezTo>
                    <a:pt x="168041" y="206861"/>
                    <a:pt x="151178" y="237084"/>
                    <a:pt x="138042" y="268934"/>
                  </a:cubicBezTo>
                  <a:cubicBezTo>
                    <a:pt x="126556" y="301349"/>
                    <a:pt x="117853" y="334778"/>
                    <a:pt x="111061" y="368466"/>
                  </a:cubicBezTo>
                  <a:cubicBezTo>
                    <a:pt x="107193" y="387515"/>
                    <a:pt x="104197" y="406752"/>
                    <a:pt x="102853" y="426154"/>
                  </a:cubicBezTo>
                  <a:cubicBezTo>
                    <a:pt x="102311" y="436220"/>
                    <a:pt x="100848" y="446664"/>
                    <a:pt x="102759" y="456612"/>
                  </a:cubicBezTo>
                  <a:cubicBezTo>
                    <a:pt x="103231" y="458286"/>
                    <a:pt x="104339" y="459394"/>
                    <a:pt x="105683" y="459983"/>
                  </a:cubicBezTo>
                  <a:cubicBezTo>
                    <a:pt x="103608" y="486906"/>
                    <a:pt x="86320" y="506048"/>
                    <a:pt x="57830" y="501970"/>
                  </a:cubicBezTo>
                  <a:cubicBezTo>
                    <a:pt x="5896" y="497939"/>
                    <a:pt x="5259" y="465335"/>
                    <a:pt x="0" y="423655"/>
                  </a:cubicBezTo>
                  <a:cubicBezTo>
                    <a:pt x="307" y="407011"/>
                    <a:pt x="448" y="390344"/>
                    <a:pt x="1439" y="373770"/>
                  </a:cubicBezTo>
                  <a:cubicBezTo>
                    <a:pt x="5424" y="336994"/>
                    <a:pt x="14693" y="300382"/>
                    <a:pt x="25660" y="264902"/>
                  </a:cubicBezTo>
                  <a:cubicBezTo>
                    <a:pt x="34976" y="233595"/>
                    <a:pt x="48420" y="203820"/>
                    <a:pt x="62877" y="174587"/>
                  </a:cubicBezTo>
                  <a:cubicBezTo>
                    <a:pt x="85400" y="125340"/>
                    <a:pt x="115896" y="76658"/>
                    <a:pt x="163725" y="48580"/>
                  </a:cubicBezTo>
                  <a:cubicBezTo>
                    <a:pt x="196438" y="28942"/>
                    <a:pt x="233135" y="16448"/>
                    <a:pt x="270447" y="8786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5" name="Google Shape;2285;p37"/>
            <p:cNvSpPr/>
            <p:nvPr/>
          </p:nvSpPr>
          <p:spPr>
            <a:xfrm>
              <a:off x="9720691" y="1613020"/>
              <a:ext cx="550521" cy="636345"/>
            </a:xfrm>
            <a:custGeom>
              <a:rect b="b" l="l" r="r" t="t"/>
              <a:pathLst>
                <a:path extrusionOk="0" h="636345" w="550521">
                  <a:moveTo>
                    <a:pt x="539360" y="236518"/>
                  </a:moveTo>
                  <a:cubicBezTo>
                    <a:pt x="545445" y="262804"/>
                    <a:pt x="550728" y="288665"/>
                    <a:pt x="550516" y="315941"/>
                  </a:cubicBezTo>
                  <a:cubicBezTo>
                    <a:pt x="550468" y="350973"/>
                    <a:pt x="548818" y="386218"/>
                    <a:pt x="541624" y="420566"/>
                  </a:cubicBezTo>
                  <a:cubicBezTo>
                    <a:pt x="534572" y="459700"/>
                    <a:pt x="521200" y="497255"/>
                    <a:pt x="504054" y="533112"/>
                  </a:cubicBezTo>
                  <a:cubicBezTo>
                    <a:pt x="492403" y="561496"/>
                    <a:pt x="477143" y="589126"/>
                    <a:pt x="455634" y="611239"/>
                  </a:cubicBezTo>
                  <a:cubicBezTo>
                    <a:pt x="448229" y="620692"/>
                    <a:pt x="437663" y="626350"/>
                    <a:pt x="427120" y="631607"/>
                  </a:cubicBezTo>
                  <a:cubicBezTo>
                    <a:pt x="422380" y="633941"/>
                    <a:pt x="417427" y="636086"/>
                    <a:pt x="412073" y="636346"/>
                  </a:cubicBezTo>
                  <a:cubicBezTo>
                    <a:pt x="399856" y="636157"/>
                    <a:pt x="387215" y="635544"/>
                    <a:pt x="376507" y="628825"/>
                  </a:cubicBezTo>
                  <a:cubicBezTo>
                    <a:pt x="366059" y="620857"/>
                    <a:pt x="358960" y="606759"/>
                    <a:pt x="361413" y="593510"/>
                  </a:cubicBezTo>
                  <a:cubicBezTo>
                    <a:pt x="365116" y="580521"/>
                    <a:pt x="370988" y="568191"/>
                    <a:pt x="375918" y="555602"/>
                  </a:cubicBezTo>
                  <a:cubicBezTo>
                    <a:pt x="381201" y="541528"/>
                    <a:pt x="386672" y="527548"/>
                    <a:pt x="393323" y="514040"/>
                  </a:cubicBezTo>
                  <a:cubicBezTo>
                    <a:pt x="411719" y="473562"/>
                    <a:pt x="425210" y="430845"/>
                    <a:pt x="432946" y="387066"/>
                  </a:cubicBezTo>
                  <a:cubicBezTo>
                    <a:pt x="443889" y="323815"/>
                    <a:pt x="436295" y="257169"/>
                    <a:pt x="407828" y="199340"/>
                  </a:cubicBezTo>
                  <a:cubicBezTo>
                    <a:pt x="387710" y="162540"/>
                    <a:pt x="358772" y="130337"/>
                    <a:pt x="324951" y="105584"/>
                  </a:cubicBezTo>
                  <a:cubicBezTo>
                    <a:pt x="306060" y="92429"/>
                    <a:pt x="285612" y="81655"/>
                    <a:pt x="265258" y="70952"/>
                  </a:cubicBezTo>
                  <a:cubicBezTo>
                    <a:pt x="244220" y="60061"/>
                    <a:pt x="223135" y="48981"/>
                    <a:pt x="200353" y="42167"/>
                  </a:cubicBezTo>
                  <a:cubicBezTo>
                    <a:pt x="169150" y="31960"/>
                    <a:pt x="136414" y="28141"/>
                    <a:pt x="103962" y="24227"/>
                  </a:cubicBezTo>
                  <a:cubicBezTo>
                    <a:pt x="86509" y="21940"/>
                    <a:pt x="68938" y="20785"/>
                    <a:pt x="51368" y="20785"/>
                  </a:cubicBezTo>
                  <a:cubicBezTo>
                    <a:pt x="34198" y="20785"/>
                    <a:pt x="17052" y="21893"/>
                    <a:pt x="0" y="24180"/>
                  </a:cubicBezTo>
                  <a:cubicBezTo>
                    <a:pt x="21651" y="17202"/>
                    <a:pt x="43066" y="9375"/>
                    <a:pt x="65778" y="6522"/>
                  </a:cubicBezTo>
                  <a:cubicBezTo>
                    <a:pt x="84198" y="3599"/>
                    <a:pt x="102806" y="2397"/>
                    <a:pt x="121344" y="252"/>
                  </a:cubicBezTo>
                  <a:cubicBezTo>
                    <a:pt x="128796" y="-102"/>
                    <a:pt x="137004" y="-8"/>
                    <a:pt x="145117" y="87"/>
                  </a:cubicBezTo>
                  <a:cubicBezTo>
                    <a:pt x="149645" y="134"/>
                    <a:pt x="154126" y="181"/>
                    <a:pt x="158442" y="157"/>
                  </a:cubicBezTo>
                  <a:cubicBezTo>
                    <a:pt x="172004" y="181"/>
                    <a:pt x="185589" y="110"/>
                    <a:pt x="199173" y="935"/>
                  </a:cubicBezTo>
                  <a:cubicBezTo>
                    <a:pt x="233277" y="3906"/>
                    <a:pt x="266296" y="13383"/>
                    <a:pt x="299456" y="21327"/>
                  </a:cubicBezTo>
                  <a:cubicBezTo>
                    <a:pt x="336272" y="30922"/>
                    <a:pt x="372403" y="42238"/>
                    <a:pt x="404785" y="62984"/>
                  </a:cubicBezTo>
                  <a:cubicBezTo>
                    <a:pt x="419667" y="74371"/>
                    <a:pt x="435257" y="84814"/>
                    <a:pt x="449549" y="96932"/>
                  </a:cubicBezTo>
                  <a:cubicBezTo>
                    <a:pt x="461601" y="108601"/>
                    <a:pt x="475257" y="120436"/>
                    <a:pt x="486577" y="133213"/>
                  </a:cubicBezTo>
                  <a:cubicBezTo>
                    <a:pt x="511459" y="162823"/>
                    <a:pt x="531577" y="198280"/>
                    <a:pt x="539360" y="236518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6" name="Google Shape;2286;p37"/>
            <p:cNvSpPr/>
            <p:nvPr/>
          </p:nvSpPr>
          <p:spPr>
            <a:xfrm>
              <a:off x="9971958" y="2390272"/>
              <a:ext cx="243934" cy="311802"/>
            </a:xfrm>
            <a:custGeom>
              <a:rect b="b" l="l" r="r" t="t"/>
              <a:pathLst>
                <a:path extrusionOk="0" h="311802" w="243934">
                  <a:moveTo>
                    <a:pt x="238424" y="70206"/>
                  </a:moveTo>
                  <a:cubicBezTo>
                    <a:pt x="242669" y="84751"/>
                    <a:pt x="244462" y="99745"/>
                    <a:pt x="243801" y="114880"/>
                  </a:cubicBezTo>
                  <a:cubicBezTo>
                    <a:pt x="244273" y="139633"/>
                    <a:pt x="239556" y="164057"/>
                    <a:pt x="233471" y="187985"/>
                  </a:cubicBezTo>
                  <a:cubicBezTo>
                    <a:pt x="228613" y="208778"/>
                    <a:pt x="221207" y="229217"/>
                    <a:pt x="209485" y="247606"/>
                  </a:cubicBezTo>
                  <a:cubicBezTo>
                    <a:pt x="202551" y="257554"/>
                    <a:pt x="193801" y="265947"/>
                    <a:pt x="185547" y="274764"/>
                  </a:cubicBezTo>
                  <a:cubicBezTo>
                    <a:pt x="175853" y="285255"/>
                    <a:pt x="166561" y="295510"/>
                    <a:pt x="153613" y="302323"/>
                  </a:cubicBezTo>
                  <a:cubicBezTo>
                    <a:pt x="140028" y="308287"/>
                    <a:pt x="125005" y="311658"/>
                    <a:pt x="110146" y="311800"/>
                  </a:cubicBezTo>
                  <a:cubicBezTo>
                    <a:pt x="108024" y="311823"/>
                    <a:pt x="105925" y="311682"/>
                    <a:pt x="103802" y="311564"/>
                  </a:cubicBezTo>
                  <a:cubicBezTo>
                    <a:pt x="103307" y="309937"/>
                    <a:pt x="101774" y="308806"/>
                    <a:pt x="100028" y="308782"/>
                  </a:cubicBezTo>
                  <a:cubicBezTo>
                    <a:pt x="95028" y="308664"/>
                    <a:pt x="89958" y="308570"/>
                    <a:pt x="85005" y="307556"/>
                  </a:cubicBezTo>
                  <a:cubicBezTo>
                    <a:pt x="67764" y="303525"/>
                    <a:pt x="50076" y="295627"/>
                    <a:pt x="37246" y="283086"/>
                  </a:cubicBezTo>
                  <a:cubicBezTo>
                    <a:pt x="15807" y="259464"/>
                    <a:pt x="6727" y="227732"/>
                    <a:pt x="1420" y="196920"/>
                  </a:cubicBezTo>
                  <a:cubicBezTo>
                    <a:pt x="-3226" y="162312"/>
                    <a:pt x="3920" y="127351"/>
                    <a:pt x="17104" y="95336"/>
                  </a:cubicBezTo>
                  <a:cubicBezTo>
                    <a:pt x="25217" y="75298"/>
                    <a:pt x="36750" y="56320"/>
                    <a:pt x="51774" y="40737"/>
                  </a:cubicBezTo>
                  <a:cubicBezTo>
                    <a:pt x="63425" y="30859"/>
                    <a:pt x="75500" y="21217"/>
                    <a:pt x="88425" y="13084"/>
                  </a:cubicBezTo>
                  <a:cubicBezTo>
                    <a:pt x="107410" y="1886"/>
                    <a:pt x="129391" y="0"/>
                    <a:pt x="151113" y="0"/>
                  </a:cubicBezTo>
                  <a:cubicBezTo>
                    <a:pt x="151325" y="0"/>
                    <a:pt x="151537" y="0"/>
                    <a:pt x="151726" y="0"/>
                  </a:cubicBezTo>
                  <a:cubicBezTo>
                    <a:pt x="164368" y="71"/>
                    <a:pt x="177646" y="-47"/>
                    <a:pt x="188919" y="6436"/>
                  </a:cubicBezTo>
                  <a:cubicBezTo>
                    <a:pt x="202669" y="14451"/>
                    <a:pt x="216183" y="23645"/>
                    <a:pt x="225547" y="36918"/>
                  </a:cubicBezTo>
                  <a:cubicBezTo>
                    <a:pt x="231962" y="46796"/>
                    <a:pt x="235263" y="58866"/>
                    <a:pt x="238424" y="70206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7" name="Google Shape;2287;p37"/>
            <p:cNvSpPr/>
            <p:nvPr/>
          </p:nvSpPr>
          <p:spPr>
            <a:xfrm>
              <a:off x="9929384" y="2379144"/>
              <a:ext cx="166611" cy="309890"/>
            </a:xfrm>
            <a:custGeom>
              <a:rect b="b" l="l" r="r" t="t"/>
              <a:pathLst>
                <a:path extrusionOk="0" h="309890" w="166611">
                  <a:moveTo>
                    <a:pt x="137343" y="0"/>
                  </a:moveTo>
                  <a:cubicBezTo>
                    <a:pt x="146777" y="0"/>
                    <a:pt x="156541" y="919"/>
                    <a:pt x="166611" y="2405"/>
                  </a:cubicBezTo>
                  <a:cubicBezTo>
                    <a:pt x="142744" y="3348"/>
                    <a:pt x="121282" y="14923"/>
                    <a:pt x="103216" y="29846"/>
                  </a:cubicBezTo>
                  <a:cubicBezTo>
                    <a:pt x="61589" y="58088"/>
                    <a:pt x="40079" y="111296"/>
                    <a:pt x="32178" y="159436"/>
                  </a:cubicBezTo>
                  <a:cubicBezTo>
                    <a:pt x="28593" y="186759"/>
                    <a:pt x="30645" y="214365"/>
                    <a:pt x="38735" y="240745"/>
                  </a:cubicBezTo>
                  <a:cubicBezTo>
                    <a:pt x="41235" y="249680"/>
                    <a:pt x="43758" y="258309"/>
                    <a:pt x="47815" y="266796"/>
                  </a:cubicBezTo>
                  <a:cubicBezTo>
                    <a:pt x="55787" y="282685"/>
                    <a:pt x="64584" y="298999"/>
                    <a:pt x="79065" y="309890"/>
                  </a:cubicBezTo>
                  <a:cubicBezTo>
                    <a:pt x="66872" y="306330"/>
                    <a:pt x="55433" y="300437"/>
                    <a:pt x="45457" y="292586"/>
                  </a:cubicBezTo>
                  <a:cubicBezTo>
                    <a:pt x="35457" y="285184"/>
                    <a:pt x="23924" y="278984"/>
                    <a:pt x="16801" y="268493"/>
                  </a:cubicBezTo>
                  <a:cubicBezTo>
                    <a:pt x="7202" y="254112"/>
                    <a:pt x="3924" y="236785"/>
                    <a:pt x="1778" y="219929"/>
                  </a:cubicBezTo>
                  <a:cubicBezTo>
                    <a:pt x="-2090" y="194492"/>
                    <a:pt x="811" y="169055"/>
                    <a:pt x="6094" y="143405"/>
                  </a:cubicBezTo>
                  <a:cubicBezTo>
                    <a:pt x="17013" y="88830"/>
                    <a:pt x="32343" y="71078"/>
                    <a:pt x="67131" y="29775"/>
                  </a:cubicBezTo>
                  <a:cubicBezTo>
                    <a:pt x="87272" y="7190"/>
                    <a:pt x="110975" y="0"/>
                    <a:pt x="137343" y="0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8" name="Google Shape;2288;p37"/>
            <p:cNvSpPr/>
            <p:nvPr/>
          </p:nvSpPr>
          <p:spPr>
            <a:xfrm>
              <a:off x="9287098" y="2267824"/>
              <a:ext cx="49845" cy="257601"/>
            </a:xfrm>
            <a:custGeom>
              <a:rect b="b" l="l" r="r" t="t"/>
              <a:pathLst>
                <a:path extrusionOk="0" h="257601" w="49845">
                  <a:moveTo>
                    <a:pt x="38548" y="0"/>
                  </a:moveTo>
                  <a:cubicBezTo>
                    <a:pt x="38501" y="165"/>
                    <a:pt x="38454" y="330"/>
                    <a:pt x="38407" y="495"/>
                  </a:cubicBezTo>
                  <a:cubicBezTo>
                    <a:pt x="33525" y="18530"/>
                    <a:pt x="27817" y="36470"/>
                    <a:pt x="24327" y="54859"/>
                  </a:cubicBezTo>
                  <a:cubicBezTo>
                    <a:pt x="22133" y="68555"/>
                    <a:pt x="21308" y="82465"/>
                    <a:pt x="19138" y="96161"/>
                  </a:cubicBezTo>
                  <a:cubicBezTo>
                    <a:pt x="16096" y="119406"/>
                    <a:pt x="15082" y="143358"/>
                    <a:pt x="18171" y="166626"/>
                  </a:cubicBezTo>
                  <a:cubicBezTo>
                    <a:pt x="20577" y="185251"/>
                    <a:pt x="26332" y="203073"/>
                    <a:pt x="32652" y="220660"/>
                  </a:cubicBezTo>
                  <a:cubicBezTo>
                    <a:pt x="37133" y="233555"/>
                    <a:pt x="42888" y="245908"/>
                    <a:pt x="49846" y="257601"/>
                  </a:cubicBezTo>
                  <a:cubicBezTo>
                    <a:pt x="24280" y="246946"/>
                    <a:pt x="24350" y="234451"/>
                    <a:pt x="12534" y="205784"/>
                  </a:cubicBezTo>
                  <a:cubicBezTo>
                    <a:pt x="365" y="171153"/>
                    <a:pt x="-2395" y="133999"/>
                    <a:pt x="1898" y="97670"/>
                  </a:cubicBezTo>
                  <a:cubicBezTo>
                    <a:pt x="4374" y="72398"/>
                    <a:pt x="7935" y="47055"/>
                    <a:pt x="15718" y="22820"/>
                  </a:cubicBezTo>
                  <a:cubicBezTo>
                    <a:pt x="18973" y="14098"/>
                    <a:pt x="23761" y="4173"/>
                    <a:pt x="33478" y="1462"/>
                  </a:cubicBezTo>
                  <a:cubicBezTo>
                    <a:pt x="34280" y="1202"/>
                    <a:pt x="36214" y="684"/>
                    <a:pt x="38548" y="0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9" name="Google Shape;2289;p37"/>
            <p:cNvSpPr/>
            <p:nvPr/>
          </p:nvSpPr>
          <p:spPr>
            <a:xfrm>
              <a:off x="9762414" y="2288877"/>
              <a:ext cx="227898" cy="424887"/>
            </a:xfrm>
            <a:custGeom>
              <a:rect b="b" l="l" r="r" t="t"/>
              <a:pathLst>
                <a:path extrusionOk="0" h="424887" w="227898">
                  <a:moveTo>
                    <a:pt x="216035" y="4620"/>
                  </a:moveTo>
                  <a:cubicBezTo>
                    <a:pt x="219950" y="5021"/>
                    <a:pt x="223912" y="5658"/>
                    <a:pt x="227898" y="6200"/>
                  </a:cubicBezTo>
                  <a:cubicBezTo>
                    <a:pt x="218134" y="11315"/>
                    <a:pt x="208559" y="16832"/>
                    <a:pt x="199196" y="22608"/>
                  </a:cubicBezTo>
                  <a:cubicBezTo>
                    <a:pt x="194573" y="25272"/>
                    <a:pt x="190210" y="28266"/>
                    <a:pt x="185988" y="31472"/>
                  </a:cubicBezTo>
                  <a:cubicBezTo>
                    <a:pt x="180422" y="28737"/>
                    <a:pt x="174526" y="26451"/>
                    <a:pt x="168960" y="23834"/>
                  </a:cubicBezTo>
                  <a:cubicBezTo>
                    <a:pt x="163866" y="22136"/>
                    <a:pt x="155847" y="15583"/>
                    <a:pt x="152262" y="22702"/>
                  </a:cubicBezTo>
                  <a:cubicBezTo>
                    <a:pt x="149644" y="30270"/>
                    <a:pt x="159927" y="31425"/>
                    <a:pt x="164880" y="33523"/>
                  </a:cubicBezTo>
                  <a:cubicBezTo>
                    <a:pt x="169172" y="34985"/>
                    <a:pt x="173418" y="36658"/>
                    <a:pt x="177686" y="38238"/>
                  </a:cubicBezTo>
                  <a:cubicBezTo>
                    <a:pt x="171743" y="43306"/>
                    <a:pt x="166083" y="48729"/>
                    <a:pt x="160422" y="54080"/>
                  </a:cubicBezTo>
                  <a:cubicBezTo>
                    <a:pt x="154432" y="59526"/>
                    <a:pt x="148677" y="65255"/>
                    <a:pt x="143205" y="71243"/>
                  </a:cubicBezTo>
                  <a:cubicBezTo>
                    <a:pt x="138111" y="69687"/>
                    <a:pt x="132805" y="68626"/>
                    <a:pt x="127663" y="67306"/>
                  </a:cubicBezTo>
                  <a:cubicBezTo>
                    <a:pt x="122734" y="66339"/>
                    <a:pt x="113913" y="62567"/>
                    <a:pt x="113253" y="70512"/>
                  </a:cubicBezTo>
                  <a:cubicBezTo>
                    <a:pt x="113300" y="76099"/>
                    <a:pt x="119573" y="75722"/>
                    <a:pt x="123606" y="75887"/>
                  </a:cubicBezTo>
                  <a:cubicBezTo>
                    <a:pt x="127899" y="76170"/>
                    <a:pt x="132805" y="76971"/>
                    <a:pt x="137616" y="77537"/>
                  </a:cubicBezTo>
                  <a:cubicBezTo>
                    <a:pt x="128536" y="88146"/>
                    <a:pt x="120281" y="99462"/>
                    <a:pt x="113017" y="111414"/>
                  </a:cubicBezTo>
                  <a:cubicBezTo>
                    <a:pt x="102970" y="128105"/>
                    <a:pt x="96390" y="146564"/>
                    <a:pt x="90824" y="165141"/>
                  </a:cubicBezTo>
                  <a:cubicBezTo>
                    <a:pt x="89503" y="169125"/>
                    <a:pt x="88276" y="173133"/>
                    <a:pt x="87168" y="177164"/>
                  </a:cubicBezTo>
                  <a:cubicBezTo>
                    <a:pt x="87027" y="177187"/>
                    <a:pt x="86909" y="177164"/>
                    <a:pt x="86767" y="177164"/>
                  </a:cubicBezTo>
                  <a:cubicBezTo>
                    <a:pt x="77050" y="177565"/>
                    <a:pt x="67404" y="176598"/>
                    <a:pt x="57970" y="174406"/>
                  </a:cubicBezTo>
                  <a:cubicBezTo>
                    <a:pt x="55069" y="173840"/>
                    <a:pt x="52215" y="176245"/>
                    <a:pt x="51838" y="179074"/>
                  </a:cubicBezTo>
                  <a:cubicBezTo>
                    <a:pt x="51366" y="187348"/>
                    <a:pt x="62215" y="185368"/>
                    <a:pt x="67663" y="186264"/>
                  </a:cubicBezTo>
                  <a:cubicBezTo>
                    <a:pt x="69409" y="186429"/>
                    <a:pt x="71130" y="186476"/>
                    <a:pt x="72852" y="186476"/>
                  </a:cubicBezTo>
                  <a:cubicBezTo>
                    <a:pt x="76885" y="186476"/>
                    <a:pt x="80918" y="186122"/>
                    <a:pt x="84975" y="185651"/>
                  </a:cubicBezTo>
                  <a:cubicBezTo>
                    <a:pt x="78890" y="210640"/>
                    <a:pt x="76366" y="236360"/>
                    <a:pt x="76060" y="262151"/>
                  </a:cubicBezTo>
                  <a:cubicBezTo>
                    <a:pt x="72192" y="261892"/>
                    <a:pt x="68277" y="262009"/>
                    <a:pt x="64385" y="262104"/>
                  </a:cubicBezTo>
                  <a:cubicBezTo>
                    <a:pt x="58607" y="262269"/>
                    <a:pt x="52805" y="262410"/>
                    <a:pt x="47097" y="261467"/>
                  </a:cubicBezTo>
                  <a:cubicBezTo>
                    <a:pt x="40164" y="260831"/>
                    <a:pt x="39786" y="271109"/>
                    <a:pt x="46697" y="271133"/>
                  </a:cubicBezTo>
                  <a:cubicBezTo>
                    <a:pt x="47687" y="271204"/>
                    <a:pt x="48678" y="271227"/>
                    <a:pt x="49692" y="271227"/>
                  </a:cubicBezTo>
                  <a:cubicBezTo>
                    <a:pt x="58418" y="271227"/>
                    <a:pt x="67074" y="269223"/>
                    <a:pt x="75800" y="268304"/>
                  </a:cubicBezTo>
                  <a:cubicBezTo>
                    <a:pt x="74668" y="295061"/>
                    <a:pt x="77663" y="321772"/>
                    <a:pt x="84597" y="347609"/>
                  </a:cubicBezTo>
                  <a:cubicBezTo>
                    <a:pt x="80446" y="347492"/>
                    <a:pt x="76319" y="347374"/>
                    <a:pt x="72192" y="347091"/>
                  </a:cubicBezTo>
                  <a:cubicBezTo>
                    <a:pt x="70871" y="347185"/>
                    <a:pt x="69126" y="346949"/>
                    <a:pt x="67262" y="346714"/>
                  </a:cubicBezTo>
                  <a:cubicBezTo>
                    <a:pt x="62050" y="346101"/>
                    <a:pt x="55918" y="345464"/>
                    <a:pt x="55494" y="351570"/>
                  </a:cubicBezTo>
                  <a:cubicBezTo>
                    <a:pt x="55494" y="354210"/>
                    <a:pt x="57758" y="356780"/>
                    <a:pt x="60470" y="356780"/>
                  </a:cubicBezTo>
                  <a:cubicBezTo>
                    <a:pt x="60541" y="356780"/>
                    <a:pt x="60635" y="356780"/>
                    <a:pt x="60706" y="356756"/>
                  </a:cubicBezTo>
                  <a:cubicBezTo>
                    <a:pt x="67192" y="356426"/>
                    <a:pt x="73654" y="355837"/>
                    <a:pt x="80116" y="355342"/>
                  </a:cubicBezTo>
                  <a:cubicBezTo>
                    <a:pt x="81248" y="355083"/>
                    <a:pt x="83795" y="354988"/>
                    <a:pt x="86673" y="354800"/>
                  </a:cubicBezTo>
                  <a:cubicBezTo>
                    <a:pt x="88960" y="362462"/>
                    <a:pt x="91602" y="370029"/>
                    <a:pt x="94574" y="377479"/>
                  </a:cubicBezTo>
                  <a:cubicBezTo>
                    <a:pt x="102144" y="394924"/>
                    <a:pt x="113300" y="410530"/>
                    <a:pt x="125753" y="424888"/>
                  </a:cubicBezTo>
                  <a:cubicBezTo>
                    <a:pt x="123937" y="424322"/>
                    <a:pt x="122144" y="423732"/>
                    <a:pt x="120375" y="423072"/>
                  </a:cubicBezTo>
                  <a:cubicBezTo>
                    <a:pt x="105092" y="418711"/>
                    <a:pt x="92026" y="409729"/>
                    <a:pt x="78253" y="402185"/>
                  </a:cubicBezTo>
                  <a:cubicBezTo>
                    <a:pt x="62569" y="393439"/>
                    <a:pt x="43206" y="390280"/>
                    <a:pt x="30848" y="376465"/>
                  </a:cubicBezTo>
                  <a:cubicBezTo>
                    <a:pt x="23819" y="367483"/>
                    <a:pt x="20777" y="356120"/>
                    <a:pt x="16319" y="345794"/>
                  </a:cubicBezTo>
                  <a:cubicBezTo>
                    <a:pt x="12074" y="334903"/>
                    <a:pt x="7357" y="324153"/>
                    <a:pt x="4197" y="312907"/>
                  </a:cubicBezTo>
                  <a:cubicBezTo>
                    <a:pt x="-4034" y="281859"/>
                    <a:pt x="1838" y="249421"/>
                    <a:pt x="4999" y="218066"/>
                  </a:cubicBezTo>
                  <a:cubicBezTo>
                    <a:pt x="6720" y="176410"/>
                    <a:pt x="23183" y="137558"/>
                    <a:pt x="42310" y="101112"/>
                  </a:cubicBezTo>
                  <a:cubicBezTo>
                    <a:pt x="56909" y="70135"/>
                    <a:pt x="81154" y="44862"/>
                    <a:pt x="105800" y="21571"/>
                  </a:cubicBezTo>
                  <a:cubicBezTo>
                    <a:pt x="120423" y="9265"/>
                    <a:pt x="138937" y="778"/>
                    <a:pt x="158205" y="117"/>
                  </a:cubicBezTo>
                  <a:cubicBezTo>
                    <a:pt x="177521" y="-566"/>
                    <a:pt x="196814" y="1838"/>
                    <a:pt x="216035" y="4620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0" name="Google Shape;2290;p37"/>
            <p:cNvSpPr/>
            <p:nvPr/>
          </p:nvSpPr>
          <p:spPr>
            <a:xfrm>
              <a:off x="9395600" y="2197477"/>
              <a:ext cx="364597" cy="437967"/>
            </a:xfrm>
            <a:custGeom>
              <a:rect b="b" l="l" r="r" t="t"/>
              <a:pathLst>
                <a:path extrusionOk="0" h="437967" w="364597">
                  <a:moveTo>
                    <a:pt x="320092" y="196236"/>
                  </a:moveTo>
                  <a:cubicBezTo>
                    <a:pt x="322780" y="192959"/>
                    <a:pt x="319738" y="187797"/>
                    <a:pt x="315587" y="188457"/>
                  </a:cubicBezTo>
                  <a:cubicBezTo>
                    <a:pt x="313134" y="188692"/>
                    <a:pt x="294243" y="189541"/>
                    <a:pt x="285351" y="192394"/>
                  </a:cubicBezTo>
                  <a:cubicBezTo>
                    <a:pt x="283724" y="168041"/>
                    <a:pt x="277545" y="144136"/>
                    <a:pt x="264998" y="125206"/>
                  </a:cubicBezTo>
                  <a:cubicBezTo>
                    <a:pt x="270092" y="122848"/>
                    <a:pt x="274715" y="119548"/>
                    <a:pt x="278229" y="115116"/>
                  </a:cubicBezTo>
                  <a:cubicBezTo>
                    <a:pt x="282285" y="110236"/>
                    <a:pt x="285304" y="104601"/>
                    <a:pt x="288111" y="98943"/>
                  </a:cubicBezTo>
                  <a:cubicBezTo>
                    <a:pt x="289290" y="96562"/>
                    <a:pt x="287851" y="93568"/>
                    <a:pt x="285540" y="92602"/>
                  </a:cubicBezTo>
                  <a:cubicBezTo>
                    <a:pt x="283182" y="91612"/>
                    <a:pt x="280116" y="92720"/>
                    <a:pt x="279196" y="95171"/>
                  </a:cubicBezTo>
                  <a:cubicBezTo>
                    <a:pt x="277356" y="100028"/>
                    <a:pt x="275210" y="104743"/>
                    <a:pt x="272309" y="109080"/>
                  </a:cubicBezTo>
                  <a:cubicBezTo>
                    <a:pt x="269526" y="113512"/>
                    <a:pt x="265328" y="116695"/>
                    <a:pt x="261177" y="119807"/>
                  </a:cubicBezTo>
                  <a:cubicBezTo>
                    <a:pt x="257804" y="115422"/>
                    <a:pt x="254031" y="111344"/>
                    <a:pt x="249856" y="107666"/>
                  </a:cubicBezTo>
                  <a:cubicBezTo>
                    <a:pt x="239031" y="97906"/>
                    <a:pt x="225706" y="90669"/>
                    <a:pt x="211390" y="87462"/>
                  </a:cubicBezTo>
                  <a:cubicBezTo>
                    <a:pt x="210423" y="87321"/>
                    <a:pt x="209432" y="87132"/>
                    <a:pt x="208394" y="86944"/>
                  </a:cubicBezTo>
                  <a:cubicBezTo>
                    <a:pt x="209125" y="86732"/>
                    <a:pt x="209857" y="86519"/>
                    <a:pt x="210611" y="86331"/>
                  </a:cubicBezTo>
                  <a:cubicBezTo>
                    <a:pt x="217003" y="84492"/>
                    <a:pt x="223512" y="83007"/>
                    <a:pt x="229927" y="81239"/>
                  </a:cubicBezTo>
                  <a:cubicBezTo>
                    <a:pt x="231838" y="80673"/>
                    <a:pt x="236531" y="79730"/>
                    <a:pt x="234597" y="76924"/>
                  </a:cubicBezTo>
                  <a:cubicBezTo>
                    <a:pt x="230470" y="74025"/>
                    <a:pt x="224573" y="75628"/>
                    <a:pt x="219833" y="76029"/>
                  </a:cubicBezTo>
                  <a:cubicBezTo>
                    <a:pt x="198984" y="78292"/>
                    <a:pt x="180163" y="87510"/>
                    <a:pt x="163395" y="99674"/>
                  </a:cubicBezTo>
                  <a:cubicBezTo>
                    <a:pt x="163512" y="96468"/>
                    <a:pt x="163229" y="93238"/>
                    <a:pt x="162805" y="90221"/>
                  </a:cubicBezTo>
                  <a:cubicBezTo>
                    <a:pt x="161484" y="83997"/>
                    <a:pt x="152215" y="55754"/>
                    <a:pt x="143300" y="62732"/>
                  </a:cubicBezTo>
                  <a:cubicBezTo>
                    <a:pt x="140965" y="64548"/>
                    <a:pt x="140659" y="67825"/>
                    <a:pt x="142333" y="70159"/>
                  </a:cubicBezTo>
                  <a:cubicBezTo>
                    <a:pt x="150093" y="80272"/>
                    <a:pt x="156649" y="93851"/>
                    <a:pt x="154149" y="106676"/>
                  </a:cubicBezTo>
                  <a:cubicBezTo>
                    <a:pt x="137098" y="120043"/>
                    <a:pt x="126626" y="139728"/>
                    <a:pt x="117168" y="159035"/>
                  </a:cubicBezTo>
                  <a:cubicBezTo>
                    <a:pt x="106579" y="150855"/>
                    <a:pt x="85706" y="135626"/>
                    <a:pt x="82711" y="143452"/>
                  </a:cubicBezTo>
                  <a:cubicBezTo>
                    <a:pt x="81862" y="145456"/>
                    <a:pt x="82805" y="148073"/>
                    <a:pt x="84904" y="148851"/>
                  </a:cubicBezTo>
                  <a:cubicBezTo>
                    <a:pt x="95683" y="152199"/>
                    <a:pt x="105046" y="158422"/>
                    <a:pt x="114763" y="163939"/>
                  </a:cubicBezTo>
                  <a:cubicBezTo>
                    <a:pt x="114456" y="164575"/>
                    <a:pt x="114150" y="165212"/>
                    <a:pt x="113819" y="165872"/>
                  </a:cubicBezTo>
                  <a:cubicBezTo>
                    <a:pt x="106060" y="186076"/>
                    <a:pt x="103018" y="207953"/>
                    <a:pt x="101768" y="229477"/>
                  </a:cubicBezTo>
                  <a:cubicBezTo>
                    <a:pt x="100352" y="247299"/>
                    <a:pt x="101319" y="265193"/>
                    <a:pt x="104551" y="282732"/>
                  </a:cubicBezTo>
                  <a:cubicBezTo>
                    <a:pt x="102027" y="287589"/>
                    <a:pt x="98395" y="291785"/>
                    <a:pt x="93536" y="294708"/>
                  </a:cubicBezTo>
                  <a:cubicBezTo>
                    <a:pt x="86838" y="299022"/>
                    <a:pt x="79763" y="302676"/>
                    <a:pt x="73065" y="306991"/>
                  </a:cubicBezTo>
                  <a:cubicBezTo>
                    <a:pt x="70919" y="308358"/>
                    <a:pt x="70046" y="311140"/>
                    <a:pt x="71367" y="313403"/>
                  </a:cubicBezTo>
                  <a:cubicBezTo>
                    <a:pt x="72310" y="315030"/>
                    <a:pt x="73702" y="315666"/>
                    <a:pt x="75188" y="315666"/>
                  </a:cubicBezTo>
                  <a:cubicBezTo>
                    <a:pt x="76909" y="315666"/>
                    <a:pt x="78749" y="314794"/>
                    <a:pt x="80140" y="313568"/>
                  </a:cubicBezTo>
                  <a:cubicBezTo>
                    <a:pt x="85919" y="309796"/>
                    <a:pt x="91768" y="306142"/>
                    <a:pt x="97404" y="302134"/>
                  </a:cubicBezTo>
                  <a:cubicBezTo>
                    <a:pt x="101225" y="299730"/>
                    <a:pt x="104315" y="296618"/>
                    <a:pt x="106720" y="293058"/>
                  </a:cubicBezTo>
                  <a:cubicBezTo>
                    <a:pt x="107074" y="294567"/>
                    <a:pt x="107428" y="296052"/>
                    <a:pt x="107829" y="297537"/>
                  </a:cubicBezTo>
                  <a:cubicBezTo>
                    <a:pt x="116980" y="325803"/>
                    <a:pt x="139692" y="349237"/>
                    <a:pt x="166956" y="362038"/>
                  </a:cubicBezTo>
                  <a:cubicBezTo>
                    <a:pt x="169008" y="367861"/>
                    <a:pt x="170895" y="373731"/>
                    <a:pt x="169432" y="380002"/>
                  </a:cubicBezTo>
                  <a:cubicBezTo>
                    <a:pt x="169267" y="384929"/>
                    <a:pt x="161814" y="390752"/>
                    <a:pt x="167286" y="394712"/>
                  </a:cubicBezTo>
                  <a:cubicBezTo>
                    <a:pt x="168112" y="395089"/>
                    <a:pt x="168843" y="395278"/>
                    <a:pt x="169503" y="395278"/>
                  </a:cubicBezTo>
                  <a:cubicBezTo>
                    <a:pt x="173819" y="395278"/>
                    <a:pt x="175281" y="388158"/>
                    <a:pt x="176413" y="384551"/>
                  </a:cubicBezTo>
                  <a:cubicBezTo>
                    <a:pt x="178088" y="378092"/>
                    <a:pt x="177003" y="371397"/>
                    <a:pt x="174527" y="365267"/>
                  </a:cubicBezTo>
                  <a:cubicBezTo>
                    <a:pt x="186744" y="369982"/>
                    <a:pt x="199644" y="372576"/>
                    <a:pt x="212545" y="372576"/>
                  </a:cubicBezTo>
                  <a:cubicBezTo>
                    <a:pt x="212875" y="372576"/>
                    <a:pt x="213206" y="372576"/>
                    <a:pt x="213559" y="372576"/>
                  </a:cubicBezTo>
                  <a:cubicBezTo>
                    <a:pt x="216908" y="372623"/>
                    <a:pt x="219691" y="369770"/>
                    <a:pt x="219691" y="366446"/>
                  </a:cubicBezTo>
                  <a:cubicBezTo>
                    <a:pt x="219691" y="363051"/>
                    <a:pt x="216908" y="360387"/>
                    <a:pt x="213559" y="360317"/>
                  </a:cubicBezTo>
                  <a:cubicBezTo>
                    <a:pt x="207168" y="360199"/>
                    <a:pt x="200800" y="359680"/>
                    <a:pt x="194526" y="358525"/>
                  </a:cubicBezTo>
                  <a:cubicBezTo>
                    <a:pt x="190824" y="357865"/>
                    <a:pt x="187192" y="356898"/>
                    <a:pt x="183654" y="355720"/>
                  </a:cubicBezTo>
                  <a:cubicBezTo>
                    <a:pt x="212427" y="353692"/>
                    <a:pt x="236201" y="334620"/>
                    <a:pt x="253559" y="310810"/>
                  </a:cubicBezTo>
                  <a:cubicBezTo>
                    <a:pt x="262569" y="312201"/>
                    <a:pt x="271767" y="314417"/>
                    <a:pt x="278040" y="321112"/>
                  </a:cubicBezTo>
                  <a:cubicBezTo>
                    <a:pt x="278936" y="322314"/>
                    <a:pt x="280186" y="322833"/>
                    <a:pt x="281484" y="322833"/>
                  </a:cubicBezTo>
                  <a:cubicBezTo>
                    <a:pt x="284054" y="322833"/>
                    <a:pt x="286625" y="320711"/>
                    <a:pt x="286153" y="317717"/>
                  </a:cubicBezTo>
                  <a:cubicBezTo>
                    <a:pt x="282309" y="309655"/>
                    <a:pt x="268300" y="306283"/>
                    <a:pt x="257191" y="305647"/>
                  </a:cubicBezTo>
                  <a:cubicBezTo>
                    <a:pt x="265752" y="292940"/>
                    <a:pt x="272545" y="279196"/>
                    <a:pt x="277403" y="266136"/>
                  </a:cubicBezTo>
                  <a:cubicBezTo>
                    <a:pt x="283252" y="246168"/>
                    <a:pt x="286578" y="222121"/>
                    <a:pt x="285658" y="198217"/>
                  </a:cubicBezTo>
                  <a:cubicBezTo>
                    <a:pt x="295752" y="197934"/>
                    <a:pt x="305776" y="197344"/>
                    <a:pt x="316247" y="198169"/>
                  </a:cubicBezTo>
                  <a:cubicBezTo>
                    <a:pt x="317710" y="198217"/>
                    <a:pt x="319219" y="197368"/>
                    <a:pt x="320092" y="196236"/>
                  </a:cubicBezTo>
                  <a:close/>
                  <a:moveTo>
                    <a:pt x="362403" y="201234"/>
                  </a:moveTo>
                  <a:cubicBezTo>
                    <a:pt x="367214" y="237327"/>
                    <a:pt x="363606" y="274905"/>
                    <a:pt x="356507" y="310645"/>
                  </a:cubicBezTo>
                  <a:cubicBezTo>
                    <a:pt x="353700" y="323163"/>
                    <a:pt x="352403" y="336035"/>
                    <a:pt x="348299" y="348223"/>
                  </a:cubicBezTo>
                  <a:cubicBezTo>
                    <a:pt x="341389" y="365597"/>
                    <a:pt x="331082" y="382500"/>
                    <a:pt x="316979" y="394948"/>
                  </a:cubicBezTo>
                  <a:cubicBezTo>
                    <a:pt x="286696" y="419041"/>
                    <a:pt x="248819" y="433799"/>
                    <a:pt x="210305" y="437760"/>
                  </a:cubicBezTo>
                  <a:cubicBezTo>
                    <a:pt x="167522" y="439221"/>
                    <a:pt x="120517" y="433422"/>
                    <a:pt x="85683" y="406335"/>
                  </a:cubicBezTo>
                  <a:cubicBezTo>
                    <a:pt x="74244" y="397258"/>
                    <a:pt x="64810" y="386037"/>
                    <a:pt x="55046" y="375240"/>
                  </a:cubicBezTo>
                  <a:cubicBezTo>
                    <a:pt x="41367" y="359657"/>
                    <a:pt x="28655" y="342871"/>
                    <a:pt x="21037" y="323422"/>
                  </a:cubicBezTo>
                  <a:cubicBezTo>
                    <a:pt x="6084" y="283416"/>
                    <a:pt x="-4317" y="239873"/>
                    <a:pt x="1768" y="197061"/>
                  </a:cubicBezTo>
                  <a:cubicBezTo>
                    <a:pt x="4669" y="173887"/>
                    <a:pt x="12900" y="151916"/>
                    <a:pt x="21155" y="130203"/>
                  </a:cubicBezTo>
                  <a:cubicBezTo>
                    <a:pt x="26414" y="116224"/>
                    <a:pt x="31249" y="102244"/>
                    <a:pt x="39716" y="89678"/>
                  </a:cubicBezTo>
                  <a:cubicBezTo>
                    <a:pt x="55895" y="66316"/>
                    <a:pt x="75471" y="43495"/>
                    <a:pt x="98607" y="26592"/>
                  </a:cubicBezTo>
                  <a:cubicBezTo>
                    <a:pt x="118230" y="14310"/>
                    <a:pt x="139362" y="2452"/>
                    <a:pt x="162829" y="401"/>
                  </a:cubicBezTo>
                  <a:cubicBezTo>
                    <a:pt x="166343" y="118"/>
                    <a:pt x="169833" y="0"/>
                    <a:pt x="173347" y="0"/>
                  </a:cubicBezTo>
                  <a:cubicBezTo>
                    <a:pt x="180918" y="0"/>
                    <a:pt x="188465" y="613"/>
                    <a:pt x="195942" y="1674"/>
                  </a:cubicBezTo>
                  <a:cubicBezTo>
                    <a:pt x="197097" y="2098"/>
                    <a:pt x="198300" y="2475"/>
                    <a:pt x="199503" y="2805"/>
                  </a:cubicBezTo>
                  <a:cubicBezTo>
                    <a:pt x="200116" y="2970"/>
                    <a:pt x="200682" y="3041"/>
                    <a:pt x="201248" y="3041"/>
                  </a:cubicBezTo>
                  <a:cubicBezTo>
                    <a:pt x="201838" y="3041"/>
                    <a:pt x="202404" y="2947"/>
                    <a:pt x="202923" y="2782"/>
                  </a:cubicBezTo>
                  <a:cubicBezTo>
                    <a:pt x="209998" y="4031"/>
                    <a:pt x="217050" y="5634"/>
                    <a:pt x="224055" y="7450"/>
                  </a:cubicBezTo>
                  <a:cubicBezTo>
                    <a:pt x="248795" y="13320"/>
                    <a:pt x="274172" y="21547"/>
                    <a:pt x="293582" y="38615"/>
                  </a:cubicBezTo>
                  <a:cubicBezTo>
                    <a:pt x="294549" y="41916"/>
                    <a:pt x="297332" y="44297"/>
                    <a:pt x="299620" y="46725"/>
                  </a:cubicBezTo>
                  <a:cubicBezTo>
                    <a:pt x="306295" y="54411"/>
                    <a:pt x="314030" y="61884"/>
                    <a:pt x="320210" y="70960"/>
                  </a:cubicBezTo>
                  <a:cubicBezTo>
                    <a:pt x="330563" y="87533"/>
                    <a:pt x="339714" y="105049"/>
                    <a:pt x="346577" y="123343"/>
                  </a:cubicBezTo>
                  <a:cubicBezTo>
                    <a:pt x="355327" y="148568"/>
                    <a:pt x="358276" y="174830"/>
                    <a:pt x="362403" y="201234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1" name="Google Shape;2291;p37"/>
            <p:cNvSpPr/>
            <p:nvPr/>
          </p:nvSpPr>
          <p:spPr>
            <a:xfrm>
              <a:off x="9508956" y="2289655"/>
              <a:ext cx="160047" cy="251451"/>
            </a:xfrm>
            <a:custGeom>
              <a:rect b="b" l="l" r="r" t="t"/>
              <a:pathLst>
                <a:path extrusionOk="0" h="251451" w="160047">
                  <a:moveTo>
                    <a:pt x="140627" y="36706"/>
                  </a:moveTo>
                  <a:cubicBezTo>
                    <a:pt x="159425" y="64878"/>
                    <a:pt x="161264" y="99132"/>
                    <a:pt x="159542" y="132278"/>
                  </a:cubicBezTo>
                  <a:cubicBezTo>
                    <a:pt x="157797" y="155405"/>
                    <a:pt x="152019" y="178815"/>
                    <a:pt x="138670" y="198193"/>
                  </a:cubicBezTo>
                  <a:cubicBezTo>
                    <a:pt x="129519" y="213965"/>
                    <a:pt x="118010" y="228227"/>
                    <a:pt x="103010" y="238859"/>
                  </a:cubicBezTo>
                  <a:cubicBezTo>
                    <a:pt x="88670" y="248714"/>
                    <a:pt x="71383" y="254065"/>
                    <a:pt x="54001" y="250175"/>
                  </a:cubicBezTo>
                  <a:cubicBezTo>
                    <a:pt x="48010" y="248808"/>
                    <a:pt x="42255" y="246616"/>
                    <a:pt x="36548" y="244400"/>
                  </a:cubicBezTo>
                  <a:cubicBezTo>
                    <a:pt x="36123" y="244069"/>
                    <a:pt x="35699" y="243739"/>
                    <a:pt x="35298" y="243386"/>
                  </a:cubicBezTo>
                  <a:cubicBezTo>
                    <a:pt x="23199" y="232942"/>
                    <a:pt x="13010" y="220754"/>
                    <a:pt x="7421" y="205548"/>
                  </a:cubicBezTo>
                  <a:cubicBezTo>
                    <a:pt x="2020" y="187089"/>
                    <a:pt x="-645" y="167569"/>
                    <a:pt x="133" y="148332"/>
                  </a:cubicBezTo>
                  <a:cubicBezTo>
                    <a:pt x="817" y="116106"/>
                    <a:pt x="5440" y="82818"/>
                    <a:pt x="23175" y="55165"/>
                  </a:cubicBezTo>
                  <a:cubicBezTo>
                    <a:pt x="29260" y="44061"/>
                    <a:pt x="35722" y="32863"/>
                    <a:pt x="45746" y="24659"/>
                  </a:cubicBezTo>
                  <a:cubicBezTo>
                    <a:pt x="56925" y="15512"/>
                    <a:pt x="68600" y="6318"/>
                    <a:pt x="81666" y="0"/>
                  </a:cubicBezTo>
                  <a:cubicBezTo>
                    <a:pt x="83151" y="519"/>
                    <a:pt x="84873" y="825"/>
                    <a:pt x="85934" y="1108"/>
                  </a:cubicBezTo>
                  <a:cubicBezTo>
                    <a:pt x="107821" y="5776"/>
                    <a:pt x="127727" y="18294"/>
                    <a:pt x="140627" y="36706"/>
                  </a:cubicBezTo>
                  <a:close/>
                </a:path>
              </a:pathLst>
            </a:custGeom>
            <a:solidFill>
              <a:srgbClr val="E03E2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2" name="Google Shape;2292;p37"/>
            <p:cNvSpPr/>
            <p:nvPr/>
          </p:nvSpPr>
          <p:spPr>
            <a:xfrm>
              <a:off x="9315808" y="2137833"/>
              <a:ext cx="246158" cy="457633"/>
            </a:xfrm>
            <a:custGeom>
              <a:rect b="b" l="l" r="r" t="t"/>
              <a:pathLst>
                <a:path extrusionOk="0" h="457633" w="246158">
                  <a:moveTo>
                    <a:pt x="246158" y="48116"/>
                  </a:moveTo>
                  <a:cubicBezTo>
                    <a:pt x="244885" y="48163"/>
                    <a:pt x="243658" y="48234"/>
                    <a:pt x="242455" y="48328"/>
                  </a:cubicBezTo>
                  <a:cubicBezTo>
                    <a:pt x="217762" y="49978"/>
                    <a:pt x="195191" y="61672"/>
                    <a:pt x="174484" y="74449"/>
                  </a:cubicBezTo>
                  <a:cubicBezTo>
                    <a:pt x="148824" y="91753"/>
                    <a:pt x="128140" y="116035"/>
                    <a:pt x="110381" y="141142"/>
                  </a:cubicBezTo>
                  <a:cubicBezTo>
                    <a:pt x="99720" y="156348"/>
                    <a:pt x="93895" y="174076"/>
                    <a:pt x="87409" y="191286"/>
                  </a:cubicBezTo>
                  <a:cubicBezTo>
                    <a:pt x="78636" y="214130"/>
                    <a:pt x="70805" y="237610"/>
                    <a:pt x="68612" y="262128"/>
                  </a:cubicBezTo>
                  <a:cubicBezTo>
                    <a:pt x="65711" y="287070"/>
                    <a:pt x="68494" y="312201"/>
                    <a:pt x="74178" y="336553"/>
                  </a:cubicBezTo>
                  <a:cubicBezTo>
                    <a:pt x="82409" y="376654"/>
                    <a:pt x="96772" y="412370"/>
                    <a:pt x="125239" y="442498"/>
                  </a:cubicBezTo>
                  <a:cubicBezTo>
                    <a:pt x="129649" y="447968"/>
                    <a:pt x="134036" y="452989"/>
                    <a:pt x="138446" y="457633"/>
                  </a:cubicBezTo>
                  <a:cubicBezTo>
                    <a:pt x="125522" y="454734"/>
                    <a:pt x="112574" y="451575"/>
                    <a:pt x="100216" y="446789"/>
                  </a:cubicBezTo>
                  <a:cubicBezTo>
                    <a:pt x="60522" y="433799"/>
                    <a:pt x="48046" y="412275"/>
                    <a:pt x="29485" y="377338"/>
                  </a:cubicBezTo>
                  <a:cubicBezTo>
                    <a:pt x="17504" y="355932"/>
                    <a:pt x="9603" y="332168"/>
                    <a:pt x="3966" y="308287"/>
                  </a:cubicBezTo>
                  <a:cubicBezTo>
                    <a:pt x="-845" y="287659"/>
                    <a:pt x="-350" y="265405"/>
                    <a:pt x="688" y="244235"/>
                  </a:cubicBezTo>
                  <a:cubicBezTo>
                    <a:pt x="2056" y="228227"/>
                    <a:pt x="4957" y="212409"/>
                    <a:pt x="6301" y="196401"/>
                  </a:cubicBezTo>
                  <a:cubicBezTo>
                    <a:pt x="7810" y="181408"/>
                    <a:pt x="12409" y="167027"/>
                    <a:pt x="16183" y="152505"/>
                  </a:cubicBezTo>
                  <a:cubicBezTo>
                    <a:pt x="19579" y="139869"/>
                    <a:pt x="22669" y="127068"/>
                    <a:pt x="28400" y="115233"/>
                  </a:cubicBezTo>
                  <a:cubicBezTo>
                    <a:pt x="37480" y="99415"/>
                    <a:pt x="48730" y="84728"/>
                    <a:pt x="62221" y="72398"/>
                  </a:cubicBezTo>
                  <a:cubicBezTo>
                    <a:pt x="77150" y="62096"/>
                    <a:pt x="92645" y="52360"/>
                    <a:pt x="108447" y="43401"/>
                  </a:cubicBezTo>
                  <a:cubicBezTo>
                    <a:pt x="110357" y="42175"/>
                    <a:pt x="112763" y="41162"/>
                    <a:pt x="114767" y="39818"/>
                  </a:cubicBezTo>
                  <a:cubicBezTo>
                    <a:pt x="117244" y="39771"/>
                    <a:pt x="119201" y="37060"/>
                    <a:pt x="120286" y="34843"/>
                  </a:cubicBezTo>
                  <a:cubicBezTo>
                    <a:pt x="124201" y="26239"/>
                    <a:pt x="121725" y="16573"/>
                    <a:pt x="117833" y="7662"/>
                  </a:cubicBezTo>
                  <a:cubicBezTo>
                    <a:pt x="129697" y="17210"/>
                    <a:pt x="146371" y="22160"/>
                    <a:pt x="166465" y="22868"/>
                  </a:cubicBezTo>
                  <a:cubicBezTo>
                    <a:pt x="167291" y="22915"/>
                    <a:pt x="168116" y="22915"/>
                    <a:pt x="168942" y="22915"/>
                  </a:cubicBezTo>
                  <a:cubicBezTo>
                    <a:pt x="188069" y="22915"/>
                    <a:pt x="203045" y="13768"/>
                    <a:pt x="211182" y="0"/>
                  </a:cubicBezTo>
                  <a:cubicBezTo>
                    <a:pt x="212479" y="12943"/>
                    <a:pt x="214342" y="26427"/>
                    <a:pt x="222455" y="36965"/>
                  </a:cubicBezTo>
                  <a:cubicBezTo>
                    <a:pt x="223658" y="38498"/>
                    <a:pt x="225191" y="39134"/>
                    <a:pt x="226677" y="39134"/>
                  </a:cubicBezTo>
                  <a:cubicBezTo>
                    <a:pt x="227432" y="39134"/>
                    <a:pt x="228187" y="38969"/>
                    <a:pt x="228870" y="38686"/>
                  </a:cubicBezTo>
                  <a:cubicBezTo>
                    <a:pt x="229413" y="39181"/>
                    <a:pt x="230003" y="39653"/>
                    <a:pt x="230521" y="40030"/>
                  </a:cubicBezTo>
                  <a:cubicBezTo>
                    <a:pt x="235215" y="43613"/>
                    <a:pt x="240686" y="45900"/>
                    <a:pt x="246158" y="48116"/>
                  </a:cubicBezTo>
                  <a:close/>
                </a:path>
              </a:pathLst>
            </a:custGeom>
            <a:solidFill>
              <a:srgbClr val="E03E2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3" name="Google Shape;2293;p37"/>
            <p:cNvSpPr/>
            <p:nvPr/>
          </p:nvSpPr>
          <p:spPr>
            <a:xfrm>
              <a:off x="9850125" y="2218529"/>
              <a:ext cx="391746" cy="548742"/>
            </a:xfrm>
            <a:custGeom>
              <a:rect b="b" l="l" r="r" t="t"/>
              <a:pathLst>
                <a:path extrusionOk="0" h="548742" w="391746">
                  <a:moveTo>
                    <a:pt x="367875" y="359869"/>
                  </a:moveTo>
                  <a:cubicBezTo>
                    <a:pt x="376530" y="326086"/>
                    <a:pt x="381035" y="290630"/>
                    <a:pt x="376106" y="255928"/>
                  </a:cubicBezTo>
                  <a:cubicBezTo>
                    <a:pt x="371200" y="234710"/>
                    <a:pt x="366790" y="211866"/>
                    <a:pt x="352309" y="194845"/>
                  </a:cubicBezTo>
                  <a:cubicBezTo>
                    <a:pt x="336884" y="178697"/>
                    <a:pt x="317592" y="165071"/>
                    <a:pt x="295752" y="159318"/>
                  </a:cubicBezTo>
                  <a:cubicBezTo>
                    <a:pt x="279007" y="155334"/>
                    <a:pt x="261885" y="152977"/>
                    <a:pt x="244856" y="150501"/>
                  </a:cubicBezTo>
                  <a:cubicBezTo>
                    <a:pt x="227640" y="149063"/>
                    <a:pt x="209809" y="146376"/>
                    <a:pt x="192758" y="150242"/>
                  </a:cubicBezTo>
                  <a:cubicBezTo>
                    <a:pt x="166225" y="155499"/>
                    <a:pt x="143277" y="171836"/>
                    <a:pt x="127829" y="193808"/>
                  </a:cubicBezTo>
                  <a:cubicBezTo>
                    <a:pt x="113749" y="211513"/>
                    <a:pt x="98159" y="228699"/>
                    <a:pt x="89810" y="250058"/>
                  </a:cubicBezTo>
                  <a:cubicBezTo>
                    <a:pt x="77735" y="278889"/>
                    <a:pt x="71768" y="310150"/>
                    <a:pt x="68466" y="341127"/>
                  </a:cubicBezTo>
                  <a:cubicBezTo>
                    <a:pt x="66957" y="371986"/>
                    <a:pt x="68608" y="405439"/>
                    <a:pt x="84126" y="432880"/>
                  </a:cubicBezTo>
                  <a:cubicBezTo>
                    <a:pt x="90659" y="444644"/>
                    <a:pt x="102074" y="452329"/>
                    <a:pt x="112900" y="459779"/>
                  </a:cubicBezTo>
                  <a:cubicBezTo>
                    <a:pt x="123301" y="467605"/>
                    <a:pt x="134126" y="474961"/>
                    <a:pt x="146437" y="479416"/>
                  </a:cubicBezTo>
                  <a:cubicBezTo>
                    <a:pt x="163064" y="485145"/>
                    <a:pt x="180517" y="490096"/>
                    <a:pt x="198229" y="490049"/>
                  </a:cubicBezTo>
                  <a:cubicBezTo>
                    <a:pt x="207262" y="493208"/>
                    <a:pt x="215446" y="494999"/>
                    <a:pt x="225328" y="495565"/>
                  </a:cubicBezTo>
                  <a:cubicBezTo>
                    <a:pt x="227262" y="495659"/>
                    <a:pt x="229243" y="495707"/>
                    <a:pt x="231177" y="495707"/>
                  </a:cubicBezTo>
                  <a:cubicBezTo>
                    <a:pt x="250729" y="495707"/>
                    <a:pt x="270941" y="491345"/>
                    <a:pt x="287592" y="481161"/>
                  </a:cubicBezTo>
                  <a:cubicBezTo>
                    <a:pt x="302851" y="471283"/>
                    <a:pt x="314148" y="456808"/>
                    <a:pt x="326743" y="443936"/>
                  </a:cubicBezTo>
                  <a:cubicBezTo>
                    <a:pt x="349361" y="421422"/>
                    <a:pt x="360776" y="390375"/>
                    <a:pt x="367875" y="359869"/>
                  </a:cubicBezTo>
                  <a:close/>
                  <a:moveTo>
                    <a:pt x="389856" y="260831"/>
                  </a:moveTo>
                  <a:cubicBezTo>
                    <a:pt x="394478" y="303761"/>
                    <a:pt x="390775" y="348341"/>
                    <a:pt x="377073" y="389502"/>
                  </a:cubicBezTo>
                  <a:cubicBezTo>
                    <a:pt x="377025" y="389431"/>
                    <a:pt x="376978" y="389384"/>
                    <a:pt x="376908" y="389337"/>
                  </a:cubicBezTo>
                  <a:cubicBezTo>
                    <a:pt x="376742" y="390162"/>
                    <a:pt x="376554" y="390964"/>
                    <a:pt x="376342" y="391765"/>
                  </a:cubicBezTo>
                  <a:cubicBezTo>
                    <a:pt x="376224" y="392166"/>
                    <a:pt x="376129" y="392591"/>
                    <a:pt x="376011" y="392968"/>
                  </a:cubicBezTo>
                  <a:cubicBezTo>
                    <a:pt x="375893" y="393368"/>
                    <a:pt x="375775" y="393769"/>
                    <a:pt x="375658" y="394170"/>
                  </a:cubicBezTo>
                  <a:cubicBezTo>
                    <a:pt x="374714" y="397306"/>
                    <a:pt x="373653" y="400417"/>
                    <a:pt x="372356" y="403435"/>
                  </a:cubicBezTo>
                  <a:cubicBezTo>
                    <a:pt x="371601" y="405132"/>
                    <a:pt x="370893" y="406830"/>
                    <a:pt x="370092" y="408504"/>
                  </a:cubicBezTo>
                  <a:cubicBezTo>
                    <a:pt x="369620" y="409541"/>
                    <a:pt x="369101" y="410555"/>
                    <a:pt x="368582" y="411545"/>
                  </a:cubicBezTo>
                  <a:cubicBezTo>
                    <a:pt x="368323" y="412040"/>
                    <a:pt x="368063" y="412535"/>
                    <a:pt x="367804" y="413006"/>
                  </a:cubicBezTo>
                  <a:cubicBezTo>
                    <a:pt x="366247" y="416024"/>
                    <a:pt x="364549" y="418947"/>
                    <a:pt x="362898" y="421870"/>
                  </a:cubicBezTo>
                  <a:cubicBezTo>
                    <a:pt x="361743" y="423898"/>
                    <a:pt x="360611" y="425972"/>
                    <a:pt x="359526" y="428023"/>
                  </a:cubicBezTo>
                  <a:cubicBezTo>
                    <a:pt x="359502" y="428071"/>
                    <a:pt x="359478" y="428118"/>
                    <a:pt x="359455" y="428165"/>
                  </a:cubicBezTo>
                  <a:cubicBezTo>
                    <a:pt x="358535" y="430051"/>
                    <a:pt x="357639" y="431937"/>
                    <a:pt x="356743" y="433823"/>
                  </a:cubicBezTo>
                  <a:cubicBezTo>
                    <a:pt x="356129" y="435143"/>
                    <a:pt x="355516" y="436463"/>
                    <a:pt x="354903" y="437783"/>
                  </a:cubicBezTo>
                  <a:cubicBezTo>
                    <a:pt x="354172" y="439363"/>
                    <a:pt x="353394" y="440919"/>
                    <a:pt x="352592" y="442475"/>
                  </a:cubicBezTo>
                  <a:cubicBezTo>
                    <a:pt x="352285" y="443064"/>
                    <a:pt x="351955" y="443677"/>
                    <a:pt x="351601" y="444266"/>
                  </a:cubicBezTo>
                  <a:cubicBezTo>
                    <a:pt x="351412" y="444573"/>
                    <a:pt x="351200" y="444879"/>
                    <a:pt x="351011" y="445209"/>
                  </a:cubicBezTo>
                  <a:cubicBezTo>
                    <a:pt x="350611" y="445799"/>
                    <a:pt x="350139" y="446388"/>
                    <a:pt x="349549" y="446789"/>
                  </a:cubicBezTo>
                  <a:cubicBezTo>
                    <a:pt x="348983" y="447190"/>
                    <a:pt x="348323" y="447355"/>
                    <a:pt x="347662" y="447260"/>
                  </a:cubicBezTo>
                  <a:cubicBezTo>
                    <a:pt x="336813" y="462372"/>
                    <a:pt x="324691" y="476682"/>
                    <a:pt x="314007" y="491911"/>
                  </a:cubicBezTo>
                  <a:cubicBezTo>
                    <a:pt x="310988" y="495942"/>
                    <a:pt x="307993" y="499974"/>
                    <a:pt x="304762" y="503840"/>
                  </a:cubicBezTo>
                  <a:cubicBezTo>
                    <a:pt x="304149" y="504288"/>
                    <a:pt x="303535" y="504712"/>
                    <a:pt x="302899" y="505136"/>
                  </a:cubicBezTo>
                  <a:cubicBezTo>
                    <a:pt x="282191" y="517867"/>
                    <a:pt x="259998" y="527462"/>
                    <a:pt x="237003" y="535831"/>
                  </a:cubicBezTo>
                  <a:cubicBezTo>
                    <a:pt x="222026" y="541913"/>
                    <a:pt x="206366" y="546817"/>
                    <a:pt x="190045" y="548231"/>
                  </a:cubicBezTo>
                  <a:cubicBezTo>
                    <a:pt x="155329" y="551319"/>
                    <a:pt x="125164" y="540074"/>
                    <a:pt x="95070" y="523808"/>
                  </a:cubicBezTo>
                  <a:cubicBezTo>
                    <a:pt x="72758" y="513859"/>
                    <a:pt x="54221" y="497522"/>
                    <a:pt x="39669" y="478049"/>
                  </a:cubicBezTo>
                  <a:cubicBezTo>
                    <a:pt x="26179" y="461594"/>
                    <a:pt x="16509" y="442522"/>
                    <a:pt x="10683" y="422177"/>
                  </a:cubicBezTo>
                  <a:cubicBezTo>
                    <a:pt x="11249" y="421517"/>
                    <a:pt x="11391" y="420715"/>
                    <a:pt x="10990" y="419702"/>
                  </a:cubicBezTo>
                  <a:cubicBezTo>
                    <a:pt x="10636" y="419277"/>
                    <a:pt x="10212" y="418994"/>
                    <a:pt x="9740" y="418758"/>
                  </a:cubicBezTo>
                  <a:cubicBezTo>
                    <a:pt x="9127" y="416425"/>
                    <a:pt x="8561" y="414067"/>
                    <a:pt x="8042" y="411710"/>
                  </a:cubicBezTo>
                  <a:cubicBezTo>
                    <a:pt x="1273" y="386791"/>
                    <a:pt x="-1015" y="361212"/>
                    <a:pt x="400" y="335445"/>
                  </a:cubicBezTo>
                  <a:cubicBezTo>
                    <a:pt x="872" y="319485"/>
                    <a:pt x="1414" y="303454"/>
                    <a:pt x="3325" y="287589"/>
                  </a:cubicBezTo>
                  <a:cubicBezTo>
                    <a:pt x="4929" y="276202"/>
                    <a:pt x="7358" y="264933"/>
                    <a:pt x="10330" y="253806"/>
                  </a:cubicBezTo>
                  <a:cubicBezTo>
                    <a:pt x="10589" y="253641"/>
                    <a:pt x="10801" y="253429"/>
                    <a:pt x="11013" y="253193"/>
                  </a:cubicBezTo>
                  <a:cubicBezTo>
                    <a:pt x="11768" y="252321"/>
                    <a:pt x="11863" y="251000"/>
                    <a:pt x="11391" y="249940"/>
                  </a:cubicBezTo>
                  <a:cubicBezTo>
                    <a:pt x="14575" y="238459"/>
                    <a:pt x="18278" y="227143"/>
                    <a:pt x="22216" y="215945"/>
                  </a:cubicBezTo>
                  <a:cubicBezTo>
                    <a:pt x="34127" y="183506"/>
                    <a:pt x="56084" y="155641"/>
                    <a:pt x="81084" y="132160"/>
                  </a:cubicBezTo>
                  <a:cubicBezTo>
                    <a:pt x="102570" y="109481"/>
                    <a:pt x="129197" y="93168"/>
                    <a:pt x="156414" y="78268"/>
                  </a:cubicBezTo>
                  <a:cubicBezTo>
                    <a:pt x="163300" y="74732"/>
                    <a:pt x="170612" y="70795"/>
                    <a:pt x="176791" y="65774"/>
                  </a:cubicBezTo>
                  <a:cubicBezTo>
                    <a:pt x="178607" y="65349"/>
                    <a:pt x="179975" y="63723"/>
                    <a:pt x="181178" y="61813"/>
                  </a:cubicBezTo>
                  <a:cubicBezTo>
                    <a:pt x="184739" y="58230"/>
                    <a:pt x="187687" y="54104"/>
                    <a:pt x="189621" y="49295"/>
                  </a:cubicBezTo>
                  <a:cubicBezTo>
                    <a:pt x="199692" y="35456"/>
                    <a:pt x="209715" y="21406"/>
                    <a:pt x="217074" y="5894"/>
                  </a:cubicBezTo>
                  <a:cubicBezTo>
                    <a:pt x="218017" y="3937"/>
                    <a:pt x="218890" y="1980"/>
                    <a:pt x="219715" y="0"/>
                  </a:cubicBezTo>
                  <a:cubicBezTo>
                    <a:pt x="221555" y="12259"/>
                    <a:pt x="228677" y="23858"/>
                    <a:pt x="237875" y="31850"/>
                  </a:cubicBezTo>
                  <a:cubicBezTo>
                    <a:pt x="249573" y="40714"/>
                    <a:pt x="264691" y="42576"/>
                    <a:pt x="278936" y="43142"/>
                  </a:cubicBezTo>
                  <a:cubicBezTo>
                    <a:pt x="279620" y="43189"/>
                    <a:pt x="280304" y="43213"/>
                    <a:pt x="280988" y="43213"/>
                  </a:cubicBezTo>
                  <a:cubicBezTo>
                    <a:pt x="290823" y="43213"/>
                    <a:pt x="299927" y="38969"/>
                    <a:pt x="308465" y="34325"/>
                  </a:cubicBezTo>
                  <a:cubicBezTo>
                    <a:pt x="315658" y="30459"/>
                    <a:pt x="323064" y="26569"/>
                    <a:pt x="328913" y="20769"/>
                  </a:cubicBezTo>
                  <a:cubicBezTo>
                    <a:pt x="329408" y="20298"/>
                    <a:pt x="329903" y="19803"/>
                    <a:pt x="330375" y="19331"/>
                  </a:cubicBezTo>
                  <a:cubicBezTo>
                    <a:pt x="329007" y="21312"/>
                    <a:pt x="327592" y="23292"/>
                    <a:pt x="326059" y="25319"/>
                  </a:cubicBezTo>
                  <a:cubicBezTo>
                    <a:pt x="312710" y="43095"/>
                    <a:pt x="303229" y="68343"/>
                    <a:pt x="315941" y="88924"/>
                  </a:cubicBezTo>
                  <a:cubicBezTo>
                    <a:pt x="324738" y="106251"/>
                    <a:pt x="333771" y="123437"/>
                    <a:pt x="344596" y="139633"/>
                  </a:cubicBezTo>
                  <a:cubicBezTo>
                    <a:pt x="369384" y="175538"/>
                    <a:pt x="382757" y="218114"/>
                    <a:pt x="389856" y="260831"/>
                  </a:cubicBezTo>
                  <a:close/>
                </a:path>
              </a:pathLst>
            </a:custGeom>
            <a:solidFill>
              <a:srgbClr val="E03E2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94" name="Google Shape;2294;p37"/>
          <p:cNvSpPr/>
          <p:nvPr/>
        </p:nvSpPr>
        <p:spPr>
          <a:xfrm>
            <a:off x="4677661" y="1758978"/>
            <a:ext cx="399625" cy="589381"/>
          </a:xfrm>
          <a:custGeom>
            <a:rect b="b" l="l" r="r" t="t"/>
            <a:pathLst>
              <a:path extrusionOk="0" h="1178761" w="799250">
                <a:moveTo>
                  <a:pt x="795060" y="409915"/>
                </a:moveTo>
                <a:cubicBezTo>
                  <a:pt x="791334" y="355598"/>
                  <a:pt x="791358" y="300693"/>
                  <a:pt x="783222" y="246824"/>
                </a:cubicBezTo>
                <a:cubicBezTo>
                  <a:pt x="779709" y="216719"/>
                  <a:pt x="774262" y="186685"/>
                  <a:pt x="767376" y="157028"/>
                </a:cubicBezTo>
                <a:cubicBezTo>
                  <a:pt x="767848" y="155684"/>
                  <a:pt x="768060" y="154152"/>
                  <a:pt x="767848" y="152478"/>
                </a:cubicBezTo>
                <a:cubicBezTo>
                  <a:pt x="762919" y="130648"/>
                  <a:pt x="759665" y="109808"/>
                  <a:pt x="753770" y="87836"/>
                </a:cubicBezTo>
                <a:cubicBezTo>
                  <a:pt x="745894" y="54784"/>
                  <a:pt x="717101" y="36042"/>
                  <a:pt x="689181" y="26895"/>
                </a:cubicBezTo>
                <a:cubicBezTo>
                  <a:pt x="660695" y="19045"/>
                  <a:pt x="631006" y="20130"/>
                  <a:pt x="602002" y="15273"/>
                </a:cubicBezTo>
                <a:cubicBezTo>
                  <a:pt x="571370" y="13222"/>
                  <a:pt x="540832" y="10016"/>
                  <a:pt x="510130" y="8743"/>
                </a:cubicBezTo>
                <a:cubicBezTo>
                  <a:pt x="488364" y="8578"/>
                  <a:pt x="466623" y="8554"/>
                  <a:pt x="444904" y="6904"/>
                </a:cubicBezTo>
                <a:cubicBezTo>
                  <a:pt x="401680" y="1694"/>
                  <a:pt x="358291" y="1199"/>
                  <a:pt x="314855" y="940"/>
                </a:cubicBezTo>
                <a:cubicBezTo>
                  <a:pt x="277549" y="-215"/>
                  <a:pt x="239749" y="-1512"/>
                  <a:pt x="202797" y="5089"/>
                </a:cubicBezTo>
                <a:cubicBezTo>
                  <a:pt x="158937" y="10252"/>
                  <a:pt x="110595" y="16735"/>
                  <a:pt x="78218" y="53346"/>
                </a:cubicBezTo>
                <a:cubicBezTo>
                  <a:pt x="70224" y="63271"/>
                  <a:pt x="64589" y="75412"/>
                  <a:pt x="59731" y="87648"/>
                </a:cubicBezTo>
                <a:cubicBezTo>
                  <a:pt x="55769" y="88756"/>
                  <a:pt x="55887" y="94862"/>
                  <a:pt x="54425" y="98610"/>
                </a:cubicBezTo>
                <a:cubicBezTo>
                  <a:pt x="45205" y="122868"/>
                  <a:pt x="40442" y="149154"/>
                  <a:pt x="36150" y="175016"/>
                </a:cubicBezTo>
                <a:cubicBezTo>
                  <a:pt x="25444" y="231430"/>
                  <a:pt x="19926" y="288764"/>
                  <a:pt x="12592" y="345791"/>
                </a:cubicBezTo>
                <a:cubicBezTo>
                  <a:pt x="6296" y="403290"/>
                  <a:pt x="1061" y="461072"/>
                  <a:pt x="0" y="518995"/>
                </a:cubicBezTo>
                <a:cubicBezTo>
                  <a:pt x="448" y="576635"/>
                  <a:pt x="9008" y="634040"/>
                  <a:pt x="19289" y="690431"/>
                </a:cubicBezTo>
                <a:cubicBezTo>
                  <a:pt x="27566" y="734492"/>
                  <a:pt x="36857" y="778482"/>
                  <a:pt x="50464" y="820941"/>
                </a:cubicBezTo>
                <a:cubicBezTo>
                  <a:pt x="62136" y="853403"/>
                  <a:pt x="71050" y="886950"/>
                  <a:pt x="83005" y="919318"/>
                </a:cubicBezTo>
                <a:cubicBezTo>
                  <a:pt x="95338" y="951545"/>
                  <a:pt x="112623" y="981249"/>
                  <a:pt x="129224" y="1010930"/>
                </a:cubicBezTo>
                <a:cubicBezTo>
                  <a:pt x="141604" y="1030473"/>
                  <a:pt x="155612" y="1048626"/>
                  <a:pt x="167968" y="1068193"/>
                </a:cubicBezTo>
                <a:cubicBezTo>
                  <a:pt x="183178" y="1090707"/>
                  <a:pt x="201595" y="1110604"/>
                  <a:pt x="221356" y="1128190"/>
                </a:cubicBezTo>
                <a:cubicBezTo>
                  <a:pt x="238570" y="1140567"/>
                  <a:pt x="256657" y="1152048"/>
                  <a:pt x="275828" y="1160299"/>
                </a:cubicBezTo>
                <a:cubicBezTo>
                  <a:pt x="310186" y="1172275"/>
                  <a:pt x="346689" y="1176754"/>
                  <a:pt x="382556" y="1178475"/>
                </a:cubicBezTo>
                <a:cubicBezTo>
                  <a:pt x="428704" y="1180833"/>
                  <a:pt x="474263" y="1168362"/>
                  <a:pt x="517322" y="1150940"/>
                </a:cubicBezTo>
                <a:cubicBezTo>
                  <a:pt x="540714" y="1140237"/>
                  <a:pt x="564885" y="1131420"/>
                  <a:pt x="585919" y="1115437"/>
                </a:cubicBezTo>
                <a:cubicBezTo>
                  <a:pt x="602662" y="1105842"/>
                  <a:pt x="615042" y="1090070"/>
                  <a:pt x="626526" y="1073945"/>
                </a:cubicBezTo>
                <a:cubicBezTo>
                  <a:pt x="641076" y="1057230"/>
                  <a:pt x="654517" y="1039196"/>
                  <a:pt x="665223" y="1019157"/>
                </a:cubicBezTo>
                <a:cubicBezTo>
                  <a:pt x="678735" y="995677"/>
                  <a:pt x="693096" y="972432"/>
                  <a:pt x="704037" y="947018"/>
                </a:cubicBezTo>
                <a:cubicBezTo>
                  <a:pt x="715049" y="917668"/>
                  <a:pt x="726840" y="888789"/>
                  <a:pt x="739904" y="860475"/>
                </a:cubicBezTo>
                <a:cubicBezTo>
                  <a:pt x="754760" y="823180"/>
                  <a:pt x="763980" y="783575"/>
                  <a:pt x="772988" y="744158"/>
                </a:cubicBezTo>
                <a:cubicBezTo>
                  <a:pt x="784095" y="700686"/>
                  <a:pt x="792938" y="656624"/>
                  <a:pt x="797253" y="611667"/>
                </a:cubicBezTo>
                <a:cubicBezTo>
                  <a:pt x="797347" y="610253"/>
                  <a:pt x="797418" y="608838"/>
                  <a:pt x="797513" y="607424"/>
                </a:cubicBezTo>
                <a:cubicBezTo>
                  <a:pt x="799281" y="604713"/>
                  <a:pt x="799234" y="601295"/>
                  <a:pt x="798031" y="598442"/>
                </a:cubicBezTo>
                <a:cubicBezTo>
                  <a:pt x="801191" y="535686"/>
                  <a:pt x="797489" y="472647"/>
                  <a:pt x="795060" y="40991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95" name="Google Shape;2295;p37"/>
          <p:cNvGrpSpPr/>
          <p:nvPr/>
        </p:nvGrpSpPr>
        <p:grpSpPr>
          <a:xfrm>
            <a:off x="4677661" y="1758978"/>
            <a:ext cx="399625" cy="589381"/>
            <a:chOff x="9355321" y="3517956"/>
            <a:chExt cx="799250" cy="1178761"/>
          </a:xfrm>
        </p:grpSpPr>
        <p:grpSp>
          <p:nvGrpSpPr>
            <p:cNvPr id="2296" name="Google Shape;2296;p37"/>
            <p:cNvGrpSpPr/>
            <p:nvPr/>
          </p:nvGrpSpPr>
          <p:grpSpPr>
            <a:xfrm>
              <a:off x="9355321" y="3517956"/>
              <a:ext cx="799250" cy="1178761"/>
              <a:chOff x="9355321" y="3517956"/>
              <a:chExt cx="799250" cy="1178761"/>
            </a:xfrm>
          </p:grpSpPr>
          <p:sp>
            <p:nvSpPr>
              <p:cNvPr id="2297" name="Google Shape;2297;p37"/>
              <p:cNvSpPr/>
              <p:nvPr/>
            </p:nvSpPr>
            <p:spPr>
              <a:xfrm>
                <a:off x="9386188" y="4152114"/>
                <a:ext cx="2075" cy="2310"/>
              </a:xfrm>
              <a:custGeom>
                <a:rect b="b" l="l" r="r" t="t"/>
                <a:pathLst>
                  <a:path extrusionOk="0" h="2310" w="2075">
                    <a:moveTo>
                      <a:pt x="1038" y="0"/>
                    </a:moveTo>
                    <a:cubicBezTo>
                      <a:pt x="472" y="0"/>
                      <a:pt x="0" y="519"/>
                      <a:pt x="0" y="1155"/>
                    </a:cubicBezTo>
                    <a:cubicBezTo>
                      <a:pt x="0" y="1792"/>
                      <a:pt x="472" y="2310"/>
                      <a:pt x="1038" y="2310"/>
                    </a:cubicBezTo>
                    <a:cubicBezTo>
                      <a:pt x="1604" y="2310"/>
                      <a:pt x="2075" y="1792"/>
                      <a:pt x="2075" y="1155"/>
                    </a:cubicBezTo>
                    <a:cubicBezTo>
                      <a:pt x="2075" y="519"/>
                      <a:pt x="1604" y="0"/>
                      <a:pt x="103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8" name="Google Shape;2298;p37"/>
              <p:cNvSpPr/>
              <p:nvPr/>
            </p:nvSpPr>
            <p:spPr>
              <a:xfrm>
                <a:off x="9355321" y="3517956"/>
                <a:ext cx="799250" cy="1178761"/>
              </a:xfrm>
              <a:custGeom>
                <a:rect b="b" l="l" r="r" t="t"/>
                <a:pathLst>
                  <a:path extrusionOk="0" h="1178761" w="799250">
                    <a:moveTo>
                      <a:pt x="798031" y="598442"/>
                    </a:moveTo>
                    <a:cubicBezTo>
                      <a:pt x="801191" y="535686"/>
                      <a:pt x="797489" y="472647"/>
                      <a:pt x="795060" y="409915"/>
                    </a:cubicBezTo>
                    <a:cubicBezTo>
                      <a:pt x="791334" y="355598"/>
                      <a:pt x="791358" y="300693"/>
                      <a:pt x="783222" y="246824"/>
                    </a:cubicBezTo>
                    <a:cubicBezTo>
                      <a:pt x="779709" y="216719"/>
                      <a:pt x="774262" y="186685"/>
                      <a:pt x="767376" y="157028"/>
                    </a:cubicBezTo>
                    <a:cubicBezTo>
                      <a:pt x="767848" y="155684"/>
                      <a:pt x="768060" y="154152"/>
                      <a:pt x="767848" y="152478"/>
                    </a:cubicBezTo>
                    <a:cubicBezTo>
                      <a:pt x="762919" y="130648"/>
                      <a:pt x="759665" y="109808"/>
                      <a:pt x="753770" y="87836"/>
                    </a:cubicBezTo>
                    <a:cubicBezTo>
                      <a:pt x="745894" y="54784"/>
                      <a:pt x="717101" y="36042"/>
                      <a:pt x="689181" y="26895"/>
                    </a:cubicBezTo>
                    <a:cubicBezTo>
                      <a:pt x="660695" y="19045"/>
                      <a:pt x="631006" y="20130"/>
                      <a:pt x="602002" y="15273"/>
                    </a:cubicBezTo>
                    <a:cubicBezTo>
                      <a:pt x="571370" y="13222"/>
                      <a:pt x="540832" y="10016"/>
                      <a:pt x="510130" y="8743"/>
                    </a:cubicBezTo>
                    <a:cubicBezTo>
                      <a:pt x="488364" y="8578"/>
                      <a:pt x="466623" y="8554"/>
                      <a:pt x="444904" y="6904"/>
                    </a:cubicBezTo>
                    <a:cubicBezTo>
                      <a:pt x="401680" y="1694"/>
                      <a:pt x="358291" y="1199"/>
                      <a:pt x="314855" y="940"/>
                    </a:cubicBezTo>
                    <a:cubicBezTo>
                      <a:pt x="277549" y="-215"/>
                      <a:pt x="239749" y="-1512"/>
                      <a:pt x="202797" y="5089"/>
                    </a:cubicBezTo>
                    <a:cubicBezTo>
                      <a:pt x="158937" y="10252"/>
                      <a:pt x="110595" y="16735"/>
                      <a:pt x="78218" y="53346"/>
                    </a:cubicBezTo>
                    <a:cubicBezTo>
                      <a:pt x="70224" y="63271"/>
                      <a:pt x="64589" y="75412"/>
                      <a:pt x="59731" y="87648"/>
                    </a:cubicBezTo>
                    <a:cubicBezTo>
                      <a:pt x="55769" y="88756"/>
                      <a:pt x="55887" y="94862"/>
                      <a:pt x="54425" y="98610"/>
                    </a:cubicBezTo>
                    <a:cubicBezTo>
                      <a:pt x="45205" y="122868"/>
                      <a:pt x="40442" y="149154"/>
                      <a:pt x="36150" y="175016"/>
                    </a:cubicBezTo>
                    <a:cubicBezTo>
                      <a:pt x="25444" y="231430"/>
                      <a:pt x="19926" y="288764"/>
                      <a:pt x="12592" y="345791"/>
                    </a:cubicBezTo>
                    <a:cubicBezTo>
                      <a:pt x="6296" y="403290"/>
                      <a:pt x="1061" y="461072"/>
                      <a:pt x="0" y="518995"/>
                    </a:cubicBezTo>
                    <a:cubicBezTo>
                      <a:pt x="448" y="576635"/>
                      <a:pt x="9008" y="634040"/>
                      <a:pt x="19289" y="690431"/>
                    </a:cubicBezTo>
                    <a:cubicBezTo>
                      <a:pt x="27566" y="734492"/>
                      <a:pt x="36857" y="778482"/>
                      <a:pt x="50464" y="820941"/>
                    </a:cubicBezTo>
                    <a:cubicBezTo>
                      <a:pt x="62136" y="853403"/>
                      <a:pt x="71050" y="886950"/>
                      <a:pt x="83005" y="919318"/>
                    </a:cubicBezTo>
                    <a:cubicBezTo>
                      <a:pt x="95338" y="951545"/>
                      <a:pt x="112623" y="981249"/>
                      <a:pt x="129224" y="1010930"/>
                    </a:cubicBezTo>
                    <a:cubicBezTo>
                      <a:pt x="141604" y="1030473"/>
                      <a:pt x="155612" y="1048626"/>
                      <a:pt x="167968" y="1068193"/>
                    </a:cubicBezTo>
                    <a:cubicBezTo>
                      <a:pt x="183178" y="1090707"/>
                      <a:pt x="201595" y="1110604"/>
                      <a:pt x="221356" y="1128190"/>
                    </a:cubicBezTo>
                    <a:cubicBezTo>
                      <a:pt x="238570" y="1140567"/>
                      <a:pt x="256657" y="1152048"/>
                      <a:pt x="275828" y="1160299"/>
                    </a:cubicBezTo>
                    <a:cubicBezTo>
                      <a:pt x="310186" y="1172275"/>
                      <a:pt x="346689" y="1176754"/>
                      <a:pt x="382556" y="1178475"/>
                    </a:cubicBezTo>
                    <a:cubicBezTo>
                      <a:pt x="428704" y="1180833"/>
                      <a:pt x="474263" y="1168362"/>
                      <a:pt x="517322" y="1150940"/>
                    </a:cubicBezTo>
                    <a:cubicBezTo>
                      <a:pt x="540714" y="1140237"/>
                      <a:pt x="564885" y="1131420"/>
                      <a:pt x="585919" y="1115437"/>
                    </a:cubicBezTo>
                    <a:cubicBezTo>
                      <a:pt x="602662" y="1105842"/>
                      <a:pt x="615042" y="1090070"/>
                      <a:pt x="626526" y="1073945"/>
                    </a:cubicBezTo>
                    <a:cubicBezTo>
                      <a:pt x="641076" y="1057230"/>
                      <a:pt x="654517" y="1039196"/>
                      <a:pt x="665223" y="1019157"/>
                    </a:cubicBezTo>
                    <a:cubicBezTo>
                      <a:pt x="678735" y="995677"/>
                      <a:pt x="693096" y="972432"/>
                      <a:pt x="704037" y="947018"/>
                    </a:cubicBezTo>
                    <a:cubicBezTo>
                      <a:pt x="715049" y="917668"/>
                      <a:pt x="726840" y="888789"/>
                      <a:pt x="739904" y="860475"/>
                    </a:cubicBezTo>
                    <a:cubicBezTo>
                      <a:pt x="754760" y="823180"/>
                      <a:pt x="763980" y="783575"/>
                      <a:pt x="772988" y="744158"/>
                    </a:cubicBezTo>
                    <a:cubicBezTo>
                      <a:pt x="784095" y="700686"/>
                      <a:pt x="792938" y="656624"/>
                      <a:pt x="797253" y="611667"/>
                    </a:cubicBezTo>
                    <a:cubicBezTo>
                      <a:pt x="797347" y="610253"/>
                      <a:pt x="797418" y="608838"/>
                      <a:pt x="797513" y="607424"/>
                    </a:cubicBezTo>
                    <a:cubicBezTo>
                      <a:pt x="799281" y="604713"/>
                      <a:pt x="799234" y="601295"/>
                      <a:pt x="798031" y="598442"/>
                    </a:cubicBezTo>
                    <a:close/>
                    <a:moveTo>
                      <a:pt x="583113" y="32436"/>
                    </a:moveTo>
                    <a:cubicBezTo>
                      <a:pt x="602568" y="33284"/>
                      <a:pt x="622305" y="36726"/>
                      <a:pt x="642278" y="38565"/>
                    </a:cubicBezTo>
                    <a:cubicBezTo>
                      <a:pt x="671071" y="39838"/>
                      <a:pt x="704179" y="45661"/>
                      <a:pt x="725001" y="69118"/>
                    </a:cubicBezTo>
                    <a:cubicBezTo>
                      <a:pt x="724977" y="71310"/>
                      <a:pt x="725520" y="73456"/>
                      <a:pt x="726651" y="75389"/>
                    </a:cubicBezTo>
                    <a:cubicBezTo>
                      <a:pt x="730212" y="84041"/>
                      <a:pt x="732570" y="92763"/>
                      <a:pt x="735706" y="101816"/>
                    </a:cubicBezTo>
                    <a:cubicBezTo>
                      <a:pt x="746907" y="144628"/>
                      <a:pt x="758557" y="186874"/>
                      <a:pt x="764452" y="231147"/>
                    </a:cubicBezTo>
                    <a:cubicBezTo>
                      <a:pt x="772870" y="286124"/>
                      <a:pt x="774568" y="341784"/>
                      <a:pt x="777704" y="397349"/>
                    </a:cubicBezTo>
                    <a:cubicBezTo>
                      <a:pt x="780204" y="441646"/>
                      <a:pt x="781430" y="486627"/>
                      <a:pt x="782397" y="531136"/>
                    </a:cubicBezTo>
                    <a:cubicBezTo>
                      <a:pt x="782539" y="552943"/>
                      <a:pt x="782727" y="574702"/>
                      <a:pt x="781525" y="596415"/>
                    </a:cubicBezTo>
                    <a:cubicBezTo>
                      <a:pt x="778294" y="597923"/>
                      <a:pt x="775063" y="599432"/>
                      <a:pt x="771856" y="600988"/>
                    </a:cubicBezTo>
                    <a:cubicBezTo>
                      <a:pt x="746059" y="612988"/>
                      <a:pt x="718351" y="616736"/>
                      <a:pt x="691209" y="625082"/>
                    </a:cubicBezTo>
                    <a:cubicBezTo>
                      <a:pt x="652984" y="631753"/>
                      <a:pt x="614122" y="633003"/>
                      <a:pt x="575591" y="636775"/>
                    </a:cubicBezTo>
                    <a:cubicBezTo>
                      <a:pt x="522133" y="641042"/>
                      <a:pt x="467943" y="641607"/>
                      <a:pt x="413848" y="639156"/>
                    </a:cubicBezTo>
                    <a:cubicBezTo>
                      <a:pt x="414225" y="637529"/>
                      <a:pt x="414296" y="635737"/>
                      <a:pt x="414225" y="634158"/>
                    </a:cubicBezTo>
                    <a:cubicBezTo>
                      <a:pt x="414320" y="624775"/>
                      <a:pt x="414579" y="615392"/>
                      <a:pt x="414815" y="606009"/>
                    </a:cubicBezTo>
                    <a:cubicBezTo>
                      <a:pt x="414909" y="605585"/>
                      <a:pt x="415004" y="605137"/>
                      <a:pt x="415051" y="604666"/>
                    </a:cubicBezTo>
                    <a:cubicBezTo>
                      <a:pt x="416253" y="583873"/>
                      <a:pt x="415334" y="562986"/>
                      <a:pt x="415428" y="542169"/>
                    </a:cubicBezTo>
                    <a:cubicBezTo>
                      <a:pt x="414414" y="492921"/>
                      <a:pt x="415687" y="443674"/>
                      <a:pt x="413895" y="394450"/>
                    </a:cubicBezTo>
                    <a:cubicBezTo>
                      <a:pt x="413636" y="392446"/>
                      <a:pt x="413565" y="390112"/>
                      <a:pt x="413329" y="387802"/>
                    </a:cubicBezTo>
                    <a:cubicBezTo>
                      <a:pt x="428586" y="387731"/>
                      <a:pt x="445140" y="384265"/>
                      <a:pt x="449243" y="366183"/>
                    </a:cubicBezTo>
                    <a:cubicBezTo>
                      <a:pt x="455280" y="339072"/>
                      <a:pt x="454408" y="310618"/>
                      <a:pt x="455068" y="282870"/>
                    </a:cubicBezTo>
                    <a:cubicBezTo>
                      <a:pt x="455257" y="257763"/>
                      <a:pt x="455988" y="232609"/>
                      <a:pt x="454007" y="207572"/>
                    </a:cubicBezTo>
                    <a:cubicBezTo>
                      <a:pt x="452757" y="191259"/>
                      <a:pt x="452828" y="172635"/>
                      <a:pt x="441910" y="160046"/>
                    </a:cubicBezTo>
                    <a:cubicBezTo>
                      <a:pt x="436580" y="153563"/>
                      <a:pt x="425780" y="146349"/>
                      <a:pt x="416961" y="147363"/>
                    </a:cubicBezTo>
                    <a:cubicBezTo>
                      <a:pt x="417881" y="132935"/>
                      <a:pt x="415853" y="118271"/>
                      <a:pt x="414532" y="103938"/>
                    </a:cubicBezTo>
                    <a:cubicBezTo>
                      <a:pt x="411325" y="76921"/>
                      <a:pt x="413777" y="49056"/>
                      <a:pt x="410287" y="22181"/>
                    </a:cubicBezTo>
                    <a:cubicBezTo>
                      <a:pt x="419720" y="22864"/>
                      <a:pt x="429152" y="23736"/>
                      <a:pt x="438561" y="24915"/>
                    </a:cubicBezTo>
                    <a:cubicBezTo>
                      <a:pt x="487067" y="28169"/>
                      <a:pt x="534230" y="26825"/>
                      <a:pt x="583113" y="32436"/>
                    </a:cubicBezTo>
                    <a:close/>
                    <a:moveTo>
                      <a:pt x="406727" y="160116"/>
                    </a:moveTo>
                    <a:cubicBezTo>
                      <a:pt x="407293" y="160281"/>
                      <a:pt x="407882" y="160376"/>
                      <a:pt x="408472" y="160376"/>
                    </a:cubicBezTo>
                    <a:cubicBezTo>
                      <a:pt x="410500" y="165657"/>
                      <a:pt x="416183" y="165633"/>
                      <a:pt x="420687" y="166246"/>
                    </a:cubicBezTo>
                    <a:cubicBezTo>
                      <a:pt x="424342" y="167401"/>
                      <a:pt x="427478" y="170065"/>
                      <a:pt x="430048" y="173059"/>
                    </a:cubicBezTo>
                    <a:cubicBezTo>
                      <a:pt x="437099" y="182701"/>
                      <a:pt x="435991" y="196374"/>
                      <a:pt x="437288" y="208091"/>
                    </a:cubicBezTo>
                    <a:cubicBezTo>
                      <a:pt x="438585" y="225254"/>
                      <a:pt x="438844" y="242463"/>
                      <a:pt x="438514" y="259673"/>
                    </a:cubicBezTo>
                    <a:cubicBezTo>
                      <a:pt x="438184" y="287019"/>
                      <a:pt x="438585" y="313187"/>
                      <a:pt x="436156" y="340605"/>
                    </a:cubicBezTo>
                    <a:cubicBezTo>
                      <a:pt x="435071" y="349115"/>
                      <a:pt x="435378" y="358757"/>
                      <a:pt x="430709" y="366018"/>
                    </a:cubicBezTo>
                    <a:cubicBezTo>
                      <a:pt x="426181" y="368164"/>
                      <a:pt x="421205" y="368706"/>
                      <a:pt x="416324" y="369154"/>
                    </a:cubicBezTo>
                    <a:cubicBezTo>
                      <a:pt x="400383" y="370568"/>
                      <a:pt x="381495" y="367574"/>
                      <a:pt x="382297" y="345320"/>
                    </a:cubicBezTo>
                    <a:cubicBezTo>
                      <a:pt x="382179" y="323277"/>
                      <a:pt x="377675" y="301400"/>
                      <a:pt x="377345" y="279287"/>
                    </a:cubicBezTo>
                    <a:cubicBezTo>
                      <a:pt x="374774" y="255547"/>
                      <a:pt x="375246" y="231524"/>
                      <a:pt x="375977" y="207667"/>
                    </a:cubicBezTo>
                    <a:cubicBezTo>
                      <a:pt x="378453" y="178080"/>
                      <a:pt x="377156" y="164619"/>
                      <a:pt x="406727" y="160116"/>
                    </a:cubicBezTo>
                    <a:close/>
                    <a:moveTo>
                      <a:pt x="16695" y="511593"/>
                    </a:moveTo>
                    <a:cubicBezTo>
                      <a:pt x="20681" y="393813"/>
                      <a:pt x="36362" y="276081"/>
                      <a:pt x="52680" y="159621"/>
                    </a:cubicBezTo>
                    <a:cubicBezTo>
                      <a:pt x="54119" y="148730"/>
                      <a:pt x="55250" y="137838"/>
                      <a:pt x="57113" y="127041"/>
                    </a:cubicBezTo>
                    <a:cubicBezTo>
                      <a:pt x="58222" y="120181"/>
                      <a:pt x="60155" y="113321"/>
                      <a:pt x="61806" y="106413"/>
                    </a:cubicBezTo>
                    <a:cubicBezTo>
                      <a:pt x="62325" y="105470"/>
                      <a:pt x="62820" y="104527"/>
                      <a:pt x="63339" y="103631"/>
                    </a:cubicBezTo>
                    <a:cubicBezTo>
                      <a:pt x="72111" y="88944"/>
                      <a:pt x="80058" y="73008"/>
                      <a:pt x="92461" y="61267"/>
                    </a:cubicBezTo>
                    <a:cubicBezTo>
                      <a:pt x="119085" y="36868"/>
                      <a:pt x="154527" y="29489"/>
                      <a:pt x="188036" y="25269"/>
                    </a:cubicBezTo>
                    <a:cubicBezTo>
                      <a:pt x="228996" y="18904"/>
                      <a:pt x="270357" y="16971"/>
                      <a:pt x="311718" y="19328"/>
                    </a:cubicBezTo>
                    <a:cubicBezTo>
                      <a:pt x="341431" y="19682"/>
                      <a:pt x="371119" y="19729"/>
                      <a:pt x="400761" y="21520"/>
                    </a:cubicBezTo>
                    <a:cubicBezTo>
                      <a:pt x="399322" y="32671"/>
                      <a:pt x="399770" y="49009"/>
                      <a:pt x="399157" y="52309"/>
                    </a:cubicBezTo>
                    <a:cubicBezTo>
                      <a:pt x="398049" y="76049"/>
                      <a:pt x="397837" y="99859"/>
                      <a:pt x="400030" y="123528"/>
                    </a:cubicBezTo>
                    <a:cubicBezTo>
                      <a:pt x="400784" y="132275"/>
                      <a:pt x="399865" y="141233"/>
                      <a:pt x="400737" y="149956"/>
                    </a:cubicBezTo>
                    <a:cubicBezTo>
                      <a:pt x="373690" y="148588"/>
                      <a:pt x="363314" y="167260"/>
                      <a:pt x="361310" y="198661"/>
                    </a:cubicBezTo>
                    <a:cubicBezTo>
                      <a:pt x="359046" y="226338"/>
                      <a:pt x="358574" y="254368"/>
                      <a:pt x="361121" y="282045"/>
                    </a:cubicBezTo>
                    <a:cubicBezTo>
                      <a:pt x="361003" y="298571"/>
                      <a:pt x="363809" y="314720"/>
                      <a:pt x="365177" y="331104"/>
                    </a:cubicBezTo>
                    <a:cubicBezTo>
                      <a:pt x="364163" y="360643"/>
                      <a:pt x="371261" y="385020"/>
                      <a:pt x="401562" y="387306"/>
                    </a:cubicBezTo>
                    <a:cubicBezTo>
                      <a:pt x="401893" y="387330"/>
                      <a:pt x="402223" y="387354"/>
                      <a:pt x="402553" y="387377"/>
                    </a:cubicBezTo>
                    <a:cubicBezTo>
                      <a:pt x="396092" y="458927"/>
                      <a:pt x="400218" y="531537"/>
                      <a:pt x="398450" y="603416"/>
                    </a:cubicBezTo>
                    <a:cubicBezTo>
                      <a:pt x="398450" y="604477"/>
                      <a:pt x="398662" y="605514"/>
                      <a:pt x="398969" y="606457"/>
                    </a:cubicBezTo>
                    <a:cubicBezTo>
                      <a:pt x="398049" y="611903"/>
                      <a:pt x="398002" y="618245"/>
                      <a:pt x="397530" y="621357"/>
                    </a:cubicBezTo>
                    <a:cubicBezTo>
                      <a:pt x="397884" y="626095"/>
                      <a:pt x="395832" y="633545"/>
                      <a:pt x="397577" y="638331"/>
                    </a:cubicBezTo>
                    <a:cubicBezTo>
                      <a:pt x="365931" y="636539"/>
                      <a:pt x="334333" y="633757"/>
                      <a:pt x="302993" y="630056"/>
                    </a:cubicBezTo>
                    <a:cubicBezTo>
                      <a:pt x="265169" y="624751"/>
                      <a:pt x="226944" y="623172"/>
                      <a:pt x="189215" y="617066"/>
                    </a:cubicBezTo>
                    <a:cubicBezTo>
                      <a:pt x="151367" y="609899"/>
                      <a:pt x="114132" y="601177"/>
                      <a:pt x="77205" y="587810"/>
                    </a:cubicBezTo>
                    <a:cubicBezTo>
                      <a:pt x="60085" y="583213"/>
                      <a:pt x="43719" y="576400"/>
                      <a:pt x="27967" y="567653"/>
                    </a:cubicBezTo>
                    <a:cubicBezTo>
                      <a:pt x="28061" y="566192"/>
                      <a:pt x="26269" y="566310"/>
                      <a:pt x="25303" y="566262"/>
                    </a:cubicBezTo>
                    <a:cubicBezTo>
                      <a:pt x="23298" y="565107"/>
                      <a:pt x="20209" y="563646"/>
                      <a:pt x="18653" y="565791"/>
                    </a:cubicBezTo>
                    <a:cubicBezTo>
                      <a:pt x="17238" y="547803"/>
                      <a:pt x="16436" y="529745"/>
                      <a:pt x="16695" y="511593"/>
                    </a:cubicBezTo>
                    <a:close/>
                    <a:moveTo>
                      <a:pt x="754029" y="752267"/>
                    </a:moveTo>
                    <a:cubicBezTo>
                      <a:pt x="748723" y="773933"/>
                      <a:pt x="743465" y="795668"/>
                      <a:pt x="737216" y="817051"/>
                    </a:cubicBezTo>
                    <a:cubicBezTo>
                      <a:pt x="728915" y="846425"/>
                      <a:pt x="715073" y="873112"/>
                      <a:pt x="703589" y="900977"/>
                    </a:cubicBezTo>
                    <a:cubicBezTo>
                      <a:pt x="695737" y="921133"/>
                      <a:pt x="688780" y="941714"/>
                      <a:pt x="678570" y="960621"/>
                    </a:cubicBezTo>
                    <a:cubicBezTo>
                      <a:pt x="668642" y="981249"/>
                      <a:pt x="655696" y="999802"/>
                      <a:pt x="644872" y="1020312"/>
                    </a:cubicBezTo>
                    <a:cubicBezTo>
                      <a:pt x="635652" y="1035636"/>
                      <a:pt x="624050" y="1050111"/>
                      <a:pt x="612495" y="1063690"/>
                    </a:cubicBezTo>
                    <a:cubicBezTo>
                      <a:pt x="601365" y="1080357"/>
                      <a:pt x="587806" y="1094408"/>
                      <a:pt x="570993" y="1103767"/>
                    </a:cubicBezTo>
                    <a:cubicBezTo>
                      <a:pt x="558164" y="1113433"/>
                      <a:pt x="543804" y="1119539"/>
                      <a:pt x="529325" y="1125409"/>
                    </a:cubicBezTo>
                    <a:cubicBezTo>
                      <a:pt x="496288" y="1141157"/>
                      <a:pt x="461223" y="1152755"/>
                      <a:pt x="425544" y="1158201"/>
                    </a:cubicBezTo>
                    <a:cubicBezTo>
                      <a:pt x="385268" y="1163388"/>
                      <a:pt x="344803" y="1157753"/>
                      <a:pt x="305092" y="1149950"/>
                    </a:cubicBezTo>
                    <a:cubicBezTo>
                      <a:pt x="246139" y="1136748"/>
                      <a:pt x="201430" y="1091178"/>
                      <a:pt x="168487" y="1037687"/>
                    </a:cubicBezTo>
                    <a:cubicBezTo>
                      <a:pt x="143255" y="1004022"/>
                      <a:pt x="123093" y="966326"/>
                      <a:pt x="104676" y="927734"/>
                    </a:cubicBezTo>
                    <a:cubicBezTo>
                      <a:pt x="92108" y="897771"/>
                      <a:pt x="83784" y="867713"/>
                      <a:pt x="73620" y="836335"/>
                    </a:cubicBezTo>
                    <a:cubicBezTo>
                      <a:pt x="54590" y="784070"/>
                      <a:pt x="43460" y="728881"/>
                      <a:pt x="33084" y="673881"/>
                    </a:cubicBezTo>
                    <a:cubicBezTo>
                      <a:pt x="27731" y="640099"/>
                      <a:pt x="22308" y="606222"/>
                      <a:pt x="19242" y="572085"/>
                    </a:cubicBezTo>
                    <a:cubicBezTo>
                      <a:pt x="19266" y="572109"/>
                      <a:pt x="19266" y="572133"/>
                      <a:pt x="19289" y="572156"/>
                    </a:cubicBezTo>
                    <a:cubicBezTo>
                      <a:pt x="22426" y="576140"/>
                      <a:pt x="26529" y="579064"/>
                      <a:pt x="30443" y="582034"/>
                    </a:cubicBezTo>
                    <a:cubicBezTo>
                      <a:pt x="45794" y="593208"/>
                      <a:pt x="63716" y="598418"/>
                      <a:pt x="80977" y="604760"/>
                    </a:cubicBezTo>
                    <a:cubicBezTo>
                      <a:pt x="92933" y="609687"/>
                      <a:pt x="105195" y="613718"/>
                      <a:pt x="117552" y="617255"/>
                    </a:cubicBezTo>
                    <a:cubicBezTo>
                      <a:pt x="168982" y="633191"/>
                      <a:pt x="221945" y="639839"/>
                      <a:pt x="275026" y="644814"/>
                    </a:cubicBezTo>
                    <a:cubicBezTo>
                      <a:pt x="339356" y="653112"/>
                      <a:pt x="403873" y="658982"/>
                      <a:pt x="468674" y="658888"/>
                    </a:cubicBezTo>
                    <a:cubicBezTo>
                      <a:pt x="526023" y="660137"/>
                      <a:pt x="583231" y="654786"/>
                      <a:pt x="640368" y="649788"/>
                    </a:cubicBezTo>
                    <a:cubicBezTo>
                      <a:pt x="655861" y="648373"/>
                      <a:pt x="671401" y="647100"/>
                      <a:pt x="686823" y="644696"/>
                    </a:cubicBezTo>
                    <a:cubicBezTo>
                      <a:pt x="702269" y="641937"/>
                      <a:pt x="717148" y="636303"/>
                      <a:pt x="732476" y="633003"/>
                    </a:cubicBezTo>
                    <a:cubicBezTo>
                      <a:pt x="748558" y="629891"/>
                      <a:pt x="764546" y="624256"/>
                      <a:pt x="779850" y="617325"/>
                    </a:cubicBezTo>
                    <a:cubicBezTo>
                      <a:pt x="779166" y="623879"/>
                      <a:pt x="778318" y="630409"/>
                      <a:pt x="777233" y="636916"/>
                    </a:cubicBezTo>
                    <a:cubicBezTo>
                      <a:pt x="773130" y="676168"/>
                      <a:pt x="762495" y="713958"/>
                      <a:pt x="754029" y="75226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99" name="Google Shape;2299;p37"/>
            <p:cNvSpPr/>
            <p:nvPr/>
          </p:nvSpPr>
          <p:spPr>
            <a:xfrm>
              <a:off x="9730724" y="3678049"/>
              <a:ext cx="63240" cy="209356"/>
            </a:xfrm>
            <a:custGeom>
              <a:rect b="b" l="l" r="r" t="t"/>
              <a:pathLst>
                <a:path extrusionOk="0" h="209356" w="63240">
                  <a:moveTo>
                    <a:pt x="61884" y="48022"/>
                  </a:moveTo>
                  <a:cubicBezTo>
                    <a:pt x="63181" y="65184"/>
                    <a:pt x="63441" y="82370"/>
                    <a:pt x="63111" y="99603"/>
                  </a:cubicBezTo>
                  <a:cubicBezTo>
                    <a:pt x="62780" y="126950"/>
                    <a:pt x="63181" y="153118"/>
                    <a:pt x="60752" y="180536"/>
                  </a:cubicBezTo>
                  <a:cubicBezTo>
                    <a:pt x="59668" y="189046"/>
                    <a:pt x="59974" y="198688"/>
                    <a:pt x="55305" y="205949"/>
                  </a:cubicBezTo>
                  <a:cubicBezTo>
                    <a:pt x="50778" y="208071"/>
                    <a:pt x="45778" y="208613"/>
                    <a:pt x="40921" y="209061"/>
                  </a:cubicBezTo>
                  <a:cubicBezTo>
                    <a:pt x="24980" y="210475"/>
                    <a:pt x="6091" y="207481"/>
                    <a:pt x="6893" y="185227"/>
                  </a:cubicBezTo>
                  <a:cubicBezTo>
                    <a:pt x="6775" y="163184"/>
                    <a:pt x="2271" y="141307"/>
                    <a:pt x="1941" y="119194"/>
                  </a:cubicBezTo>
                  <a:cubicBezTo>
                    <a:pt x="-629" y="95454"/>
                    <a:pt x="-157" y="71432"/>
                    <a:pt x="597" y="47574"/>
                  </a:cubicBezTo>
                  <a:cubicBezTo>
                    <a:pt x="3026" y="17964"/>
                    <a:pt x="1729" y="4503"/>
                    <a:pt x="31253" y="0"/>
                  </a:cubicBezTo>
                  <a:cubicBezTo>
                    <a:pt x="31842" y="189"/>
                    <a:pt x="32455" y="259"/>
                    <a:pt x="33045" y="283"/>
                  </a:cubicBezTo>
                  <a:cubicBezTo>
                    <a:pt x="35073" y="5564"/>
                    <a:pt x="40756" y="5516"/>
                    <a:pt x="45260" y="6129"/>
                  </a:cubicBezTo>
                  <a:cubicBezTo>
                    <a:pt x="48915" y="7285"/>
                    <a:pt x="52051" y="9949"/>
                    <a:pt x="54621" y="12943"/>
                  </a:cubicBezTo>
                  <a:cubicBezTo>
                    <a:pt x="61719" y="22655"/>
                    <a:pt x="60611" y="36305"/>
                    <a:pt x="61884" y="480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00" name="Google Shape;2300;p37"/>
          <p:cNvSpPr/>
          <p:nvPr/>
        </p:nvSpPr>
        <p:spPr>
          <a:xfrm>
            <a:off x="5619777" y="1758978"/>
            <a:ext cx="609276" cy="589124"/>
          </a:xfrm>
          <a:custGeom>
            <a:rect b="b" l="l" r="r" t="t"/>
            <a:pathLst>
              <a:path extrusionOk="0" h="1178247" w="1218553">
                <a:moveTo>
                  <a:pt x="1203097" y="424513"/>
                </a:moveTo>
                <a:cubicBezTo>
                  <a:pt x="1192178" y="384645"/>
                  <a:pt x="1172144" y="348187"/>
                  <a:pt x="1152525" y="312070"/>
                </a:cubicBezTo>
                <a:cubicBezTo>
                  <a:pt x="1141411" y="291223"/>
                  <a:pt x="1127738" y="271983"/>
                  <a:pt x="1113772" y="252987"/>
                </a:cubicBezTo>
                <a:cubicBezTo>
                  <a:pt x="1101684" y="232992"/>
                  <a:pt x="1088133" y="213338"/>
                  <a:pt x="1072266" y="196022"/>
                </a:cubicBezTo>
                <a:cubicBezTo>
                  <a:pt x="1072705" y="191834"/>
                  <a:pt x="1069366" y="187182"/>
                  <a:pt x="1064760" y="187450"/>
                </a:cubicBezTo>
                <a:cubicBezTo>
                  <a:pt x="1046407" y="165969"/>
                  <a:pt x="1024959" y="147485"/>
                  <a:pt x="1001708" y="131387"/>
                </a:cubicBezTo>
                <a:cubicBezTo>
                  <a:pt x="945944" y="86697"/>
                  <a:pt x="879846" y="57228"/>
                  <a:pt x="813675" y="31218"/>
                </a:cubicBezTo>
                <a:cubicBezTo>
                  <a:pt x="803609" y="27176"/>
                  <a:pt x="793275" y="23961"/>
                  <a:pt x="783015" y="20478"/>
                </a:cubicBezTo>
                <a:cubicBezTo>
                  <a:pt x="767148" y="14974"/>
                  <a:pt x="751745" y="7595"/>
                  <a:pt x="735269" y="4112"/>
                </a:cubicBezTo>
                <a:cubicBezTo>
                  <a:pt x="716112" y="2432"/>
                  <a:pt x="696834" y="2237"/>
                  <a:pt x="677604" y="2359"/>
                </a:cubicBezTo>
                <a:cubicBezTo>
                  <a:pt x="647772" y="2894"/>
                  <a:pt x="618038" y="-686"/>
                  <a:pt x="588182" y="118"/>
                </a:cubicBezTo>
                <a:cubicBezTo>
                  <a:pt x="568684" y="337"/>
                  <a:pt x="549478" y="4916"/>
                  <a:pt x="530663" y="9446"/>
                </a:cubicBezTo>
                <a:cubicBezTo>
                  <a:pt x="528835" y="9884"/>
                  <a:pt x="527372" y="11151"/>
                  <a:pt x="526495" y="12782"/>
                </a:cubicBezTo>
                <a:cubicBezTo>
                  <a:pt x="516551" y="15266"/>
                  <a:pt x="506753" y="18481"/>
                  <a:pt x="497151" y="21720"/>
                </a:cubicBezTo>
                <a:cubicBezTo>
                  <a:pt x="496566" y="21939"/>
                  <a:pt x="495956" y="22134"/>
                  <a:pt x="495396" y="22329"/>
                </a:cubicBezTo>
                <a:cubicBezTo>
                  <a:pt x="485330" y="24058"/>
                  <a:pt x="475264" y="25885"/>
                  <a:pt x="465247" y="27711"/>
                </a:cubicBezTo>
                <a:cubicBezTo>
                  <a:pt x="462274" y="28271"/>
                  <a:pt x="459300" y="28783"/>
                  <a:pt x="456351" y="29367"/>
                </a:cubicBezTo>
                <a:cubicBezTo>
                  <a:pt x="453110" y="30025"/>
                  <a:pt x="449844" y="30585"/>
                  <a:pt x="446602" y="31316"/>
                </a:cubicBezTo>
                <a:cubicBezTo>
                  <a:pt x="443215" y="32095"/>
                  <a:pt x="439827" y="32850"/>
                  <a:pt x="436439" y="33629"/>
                </a:cubicBezTo>
                <a:cubicBezTo>
                  <a:pt x="433685" y="34238"/>
                  <a:pt x="431004" y="35042"/>
                  <a:pt x="428274" y="35724"/>
                </a:cubicBezTo>
                <a:cubicBezTo>
                  <a:pt x="415966" y="38939"/>
                  <a:pt x="403804" y="42616"/>
                  <a:pt x="391594" y="46245"/>
                </a:cubicBezTo>
                <a:cubicBezTo>
                  <a:pt x="380529" y="49533"/>
                  <a:pt x="369512" y="52991"/>
                  <a:pt x="358594" y="56717"/>
                </a:cubicBezTo>
                <a:cubicBezTo>
                  <a:pt x="352062" y="58958"/>
                  <a:pt x="345554" y="61198"/>
                  <a:pt x="339071" y="63487"/>
                </a:cubicBezTo>
                <a:cubicBezTo>
                  <a:pt x="333441" y="65460"/>
                  <a:pt x="327884" y="67603"/>
                  <a:pt x="322376" y="69868"/>
                </a:cubicBezTo>
                <a:cubicBezTo>
                  <a:pt x="316941" y="72060"/>
                  <a:pt x="311628" y="74471"/>
                  <a:pt x="306339" y="76980"/>
                </a:cubicBezTo>
                <a:cubicBezTo>
                  <a:pt x="300782" y="79610"/>
                  <a:pt x="295274" y="82216"/>
                  <a:pt x="289790" y="84943"/>
                </a:cubicBezTo>
                <a:cubicBezTo>
                  <a:pt x="289717" y="84992"/>
                  <a:pt x="289473" y="85090"/>
                  <a:pt x="289254" y="85211"/>
                </a:cubicBezTo>
                <a:cubicBezTo>
                  <a:pt x="289205" y="85236"/>
                  <a:pt x="289157" y="85260"/>
                  <a:pt x="289108" y="85284"/>
                </a:cubicBezTo>
                <a:cubicBezTo>
                  <a:pt x="282454" y="88621"/>
                  <a:pt x="275703" y="91957"/>
                  <a:pt x="269098" y="95635"/>
                </a:cubicBezTo>
                <a:cubicBezTo>
                  <a:pt x="267270" y="96658"/>
                  <a:pt x="265369" y="97608"/>
                  <a:pt x="263566" y="98703"/>
                </a:cubicBezTo>
                <a:cubicBezTo>
                  <a:pt x="261738" y="99824"/>
                  <a:pt x="259885" y="100944"/>
                  <a:pt x="258057" y="102064"/>
                </a:cubicBezTo>
                <a:cubicBezTo>
                  <a:pt x="254475" y="104232"/>
                  <a:pt x="250989" y="106594"/>
                  <a:pt x="247504" y="108908"/>
                </a:cubicBezTo>
                <a:cubicBezTo>
                  <a:pt x="240850" y="113292"/>
                  <a:pt x="234441" y="118016"/>
                  <a:pt x="228006" y="122692"/>
                </a:cubicBezTo>
                <a:cubicBezTo>
                  <a:pt x="221694" y="127271"/>
                  <a:pt x="215625" y="132142"/>
                  <a:pt x="209605" y="137061"/>
                </a:cubicBezTo>
                <a:cubicBezTo>
                  <a:pt x="199905" y="144976"/>
                  <a:pt x="190814" y="153622"/>
                  <a:pt x="181821" y="162316"/>
                </a:cubicBezTo>
                <a:cubicBezTo>
                  <a:pt x="172973" y="170865"/>
                  <a:pt x="164443" y="179754"/>
                  <a:pt x="156059" y="188741"/>
                </a:cubicBezTo>
                <a:cubicBezTo>
                  <a:pt x="147918" y="197459"/>
                  <a:pt x="140241" y="206592"/>
                  <a:pt x="133027" y="216090"/>
                </a:cubicBezTo>
                <a:cubicBezTo>
                  <a:pt x="128835" y="221619"/>
                  <a:pt x="124692" y="227196"/>
                  <a:pt x="120573" y="232773"/>
                </a:cubicBezTo>
                <a:cubicBezTo>
                  <a:pt x="117063" y="237546"/>
                  <a:pt x="113505" y="242320"/>
                  <a:pt x="110093" y="247166"/>
                </a:cubicBezTo>
                <a:cubicBezTo>
                  <a:pt x="106583" y="252134"/>
                  <a:pt x="103025" y="257078"/>
                  <a:pt x="99661" y="262144"/>
                </a:cubicBezTo>
                <a:cubicBezTo>
                  <a:pt x="98296" y="264214"/>
                  <a:pt x="96907" y="266284"/>
                  <a:pt x="95542" y="268378"/>
                </a:cubicBezTo>
                <a:cubicBezTo>
                  <a:pt x="95055" y="269109"/>
                  <a:pt x="94543" y="269840"/>
                  <a:pt x="94080" y="270595"/>
                </a:cubicBezTo>
                <a:cubicBezTo>
                  <a:pt x="92228" y="273712"/>
                  <a:pt x="90375" y="276805"/>
                  <a:pt x="88523" y="279898"/>
                </a:cubicBezTo>
                <a:cubicBezTo>
                  <a:pt x="87109" y="282260"/>
                  <a:pt x="85818" y="284647"/>
                  <a:pt x="84477" y="287082"/>
                </a:cubicBezTo>
                <a:cubicBezTo>
                  <a:pt x="83137" y="289542"/>
                  <a:pt x="81747" y="291978"/>
                  <a:pt x="80456" y="294462"/>
                </a:cubicBezTo>
                <a:cubicBezTo>
                  <a:pt x="77434" y="300307"/>
                  <a:pt x="74387" y="306152"/>
                  <a:pt x="71414" y="311997"/>
                </a:cubicBezTo>
                <a:cubicBezTo>
                  <a:pt x="65710" y="323151"/>
                  <a:pt x="59861" y="334232"/>
                  <a:pt x="54426" y="345508"/>
                </a:cubicBezTo>
                <a:cubicBezTo>
                  <a:pt x="51745" y="351061"/>
                  <a:pt x="49015" y="356613"/>
                  <a:pt x="46456" y="362215"/>
                </a:cubicBezTo>
                <a:cubicBezTo>
                  <a:pt x="45116" y="365162"/>
                  <a:pt x="43678" y="368084"/>
                  <a:pt x="42410" y="371055"/>
                </a:cubicBezTo>
                <a:cubicBezTo>
                  <a:pt x="41021" y="374392"/>
                  <a:pt x="39583" y="377728"/>
                  <a:pt x="38194" y="381065"/>
                </a:cubicBezTo>
                <a:cubicBezTo>
                  <a:pt x="37146" y="383549"/>
                  <a:pt x="36220" y="386057"/>
                  <a:pt x="35269" y="388590"/>
                </a:cubicBezTo>
                <a:cubicBezTo>
                  <a:pt x="34246" y="391342"/>
                  <a:pt x="33124" y="394070"/>
                  <a:pt x="32223" y="396871"/>
                </a:cubicBezTo>
                <a:cubicBezTo>
                  <a:pt x="31053" y="400524"/>
                  <a:pt x="29883" y="404201"/>
                  <a:pt x="28713" y="407879"/>
                </a:cubicBezTo>
                <a:cubicBezTo>
                  <a:pt x="27933" y="410338"/>
                  <a:pt x="27299" y="412871"/>
                  <a:pt x="26617" y="415355"/>
                </a:cubicBezTo>
                <a:cubicBezTo>
                  <a:pt x="23449" y="427070"/>
                  <a:pt x="20743" y="438906"/>
                  <a:pt x="18282" y="450791"/>
                </a:cubicBezTo>
                <a:cubicBezTo>
                  <a:pt x="15869" y="462578"/>
                  <a:pt x="13505" y="474390"/>
                  <a:pt x="11457" y="486250"/>
                </a:cubicBezTo>
                <a:cubicBezTo>
                  <a:pt x="10336" y="492777"/>
                  <a:pt x="9215" y="499304"/>
                  <a:pt x="8192" y="505855"/>
                </a:cubicBezTo>
                <a:cubicBezTo>
                  <a:pt x="7241" y="511944"/>
                  <a:pt x="6315" y="518032"/>
                  <a:pt x="5608" y="524121"/>
                </a:cubicBezTo>
                <a:cubicBezTo>
                  <a:pt x="4877" y="530234"/>
                  <a:pt x="4170" y="536322"/>
                  <a:pt x="3561" y="542435"/>
                </a:cubicBezTo>
                <a:cubicBezTo>
                  <a:pt x="2951" y="548524"/>
                  <a:pt x="2488" y="554636"/>
                  <a:pt x="2025" y="560749"/>
                </a:cubicBezTo>
                <a:cubicBezTo>
                  <a:pt x="1562" y="566887"/>
                  <a:pt x="1319" y="573048"/>
                  <a:pt x="1050" y="579210"/>
                </a:cubicBezTo>
                <a:cubicBezTo>
                  <a:pt x="782" y="585931"/>
                  <a:pt x="563" y="592653"/>
                  <a:pt x="344" y="599375"/>
                </a:cubicBezTo>
                <a:cubicBezTo>
                  <a:pt x="-46" y="612039"/>
                  <a:pt x="-22" y="624752"/>
                  <a:pt x="27" y="637416"/>
                </a:cubicBezTo>
                <a:cubicBezTo>
                  <a:pt x="51" y="643115"/>
                  <a:pt x="270" y="648862"/>
                  <a:pt x="612" y="654537"/>
                </a:cubicBezTo>
                <a:cubicBezTo>
                  <a:pt x="807" y="657752"/>
                  <a:pt x="929" y="660991"/>
                  <a:pt x="1221" y="664181"/>
                </a:cubicBezTo>
                <a:cubicBezTo>
                  <a:pt x="1538" y="667737"/>
                  <a:pt x="1855" y="671293"/>
                  <a:pt x="2172" y="674824"/>
                </a:cubicBezTo>
                <a:cubicBezTo>
                  <a:pt x="2659" y="680498"/>
                  <a:pt x="3390" y="686149"/>
                  <a:pt x="4121" y="691799"/>
                </a:cubicBezTo>
                <a:cubicBezTo>
                  <a:pt x="4926" y="697887"/>
                  <a:pt x="5706" y="703976"/>
                  <a:pt x="6729" y="710040"/>
                </a:cubicBezTo>
                <a:cubicBezTo>
                  <a:pt x="7850" y="716713"/>
                  <a:pt x="8971" y="723410"/>
                  <a:pt x="10214" y="730059"/>
                </a:cubicBezTo>
                <a:cubicBezTo>
                  <a:pt x="11214" y="735466"/>
                  <a:pt x="12262" y="740872"/>
                  <a:pt x="13480" y="746254"/>
                </a:cubicBezTo>
                <a:cubicBezTo>
                  <a:pt x="14236" y="749615"/>
                  <a:pt x="14918" y="752976"/>
                  <a:pt x="15747" y="756313"/>
                </a:cubicBezTo>
                <a:cubicBezTo>
                  <a:pt x="16600" y="759698"/>
                  <a:pt x="17429" y="763083"/>
                  <a:pt x="18282" y="766468"/>
                </a:cubicBezTo>
                <a:cubicBezTo>
                  <a:pt x="19062" y="769537"/>
                  <a:pt x="20012" y="772557"/>
                  <a:pt x="20865" y="775625"/>
                </a:cubicBezTo>
                <a:cubicBezTo>
                  <a:pt x="21645" y="778329"/>
                  <a:pt x="22547" y="780983"/>
                  <a:pt x="23424" y="783638"/>
                </a:cubicBezTo>
                <a:cubicBezTo>
                  <a:pt x="24375" y="786487"/>
                  <a:pt x="25350" y="789312"/>
                  <a:pt x="26446" y="792138"/>
                </a:cubicBezTo>
                <a:cubicBezTo>
                  <a:pt x="27421" y="794646"/>
                  <a:pt x="28323" y="797203"/>
                  <a:pt x="29420" y="799687"/>
                </a:cubicBezTo>
                <a:cubicBezTo>
                  <a:pt x="30882" y="802902"/>
                  <a:pt x="32223" y="806214"/>
                  <a:pt x="33831" y="809356"/>
                </a:cubicBezTo>
                <a:cubicBezTo>
                  <a:pt x="35367" y="812351"/>
                  <a:pt x="36902" y="815347"/>
                  <a:pt x="38438" y="818318"/>
                </a:cubicBezTo>
                <a:cubicBezTo>
                  <a:pt x="39949" y="821289"/>
                  <a:pt x="41704" y="824114"/>
                  <a:pt x="43337" y="827013"/>
                </a:cubicBezTo>
                <a:cubicBezTo>
                  <a:pt x="44774" y="829545"/>
                  <a:pt x="46310" y="832030"/>
                  <a:pt x="47797" y="834538"/>
                </a:cubicBezTo>
                <a:cubicBezTo>
                  <a:pt x="50868" y="839652"/>
                  <a:pt x="54060" y="844694"/>
                  <a:pt x="57204" y="849759"/>
                </a:cubicBezTo>
                <a:cubicBezTo>
                  <a:pt x="63834" y="860426"/>
                  <a:pt x="70439" y="871094"/>
                  <a:pt x="77239" y="881639"/>
                </a:cubicBezTo>
                <a:cubicBezTo>
                  <a:pt x="79164" y="884610"/>
                  <a:pt x="81260" y="887484"/>
                  <a:pt x="83283" y="890406"/>
                </a:cubicBezTo>
                <a:cubicBezTo>
                  <a:pt x="84965" y="892817"/>
                  <a:pt x="86866" y="895131"/>
                  <a:pt x="88669" y="897469"/>
                </a:cubicBezTo>
                <a:cubicBezTo>
                  <a:pt x="92276" y="902169"/>
                  <a:pt x="96225" y="906650"/>
                  <a:pt x="100149" y="911107"/>
                </a:cubicBezTo>
                <a:cubicBezTo>
                  <a:pt x="108533" y="920630"/>
                  <a:pt x="117112" y="929957"/>
                  <a:pt x="125520" y="939455"/>
                </a:cubicBezTo>
                <a:cubicBezTo>
                  <a:pt x="130517" y="945252"/>
                  <a:pt x="136122" y="951779"/>
                  <a:pt x="141972" y="958086"/>
                </a:cubicBezTo>
                <a:cubicBezTo>
                  <a:pt x="145116" y="961496"/>
                  <a:pt x="148333" y="964857"/>
                  <a:pt x="151574" y="968169"/>
                </a:cubicBezTo>
                <a:cubicBezTo>
                  <a:pt x="154621" y="971286"/>
                  <a:pt x="157789" y="974330"/>
                  <a:pt x="160909" y="977375"/>
                </a:cubicBezTo>
                <a:cubicBezTo>
                  <a:pt x="166856" y="983171"/>
                  <a:pt x="172998" y="988772"/>
                  <a:pt x="179115" y="994374"/>
                </a:cubicBezTo>
                <a:cubicBezTo>
                  <a:pt x="182479" y="997443"/>
                  <a:pt x="185866" y="1000511"/>
                  <a:pt x="189278" y="1003580"/>
                </a:cubicBezTo>
                <a:cubicBezTo>
                  <a:pt x="190643" y="1004822"/>
                  <a:pt x="192033" y="1006015"/>
                  <a:pt x="193446" y="1007233"/>
                </a:cubicBezTo>
                <a:cubicBezTo>
                  <a:pt x="195128" y="1008670"/>
                  <a:pt x="196761" y="1010155"/>
                  <a:pt x="198491" y="1011544"/>
                </a:cubicBezTo>
                <a:cubicBezTo>
                  <a:pt x="203488" y="1015611"/>
                  <a:pt x="208484" y="1019605"/>
                  <a:pt x="213578" y="1023574"/>
                </a:cubicBezTo>
                <a:cubicBezTo>
                  <a:pt x="218233" y="1027203"/>
                  <a:pt x="222961" y="1030735"/>
                  <a:pt x="227665" y="1034290"/>
                </a:cubicBezTo>
                <a:cubicBezTo>
                  <a:pt x="237048" y="1041353"/>
                  <a:pt x="246432" y="1048562"/>
                  <a:pt x="256278" y="1054991"/>
                </a:cubicBezTo>
                <a:cubicBezTo>
                  <a:pt x="261396" y="1058328"/>
                  <a:pt x="266539" y="1061591"/>
                  <a:pt x="271828" y="1064636"/>
                </a:cubicBezTo>
                <a:cubicBezTo>
                  <a:pt x="277190" y="1067753"/>
                  <a:pt x="282600" y="1070773"/>
                  <a:pt x="288035" y="1073768"/>
                </a:cubicBezTo>
                <a:cubicBezTo>
                  <a:pt x="298735" y="1079662"/>
                  <a:pt x="309410" y="1085604"/>
                  <a:pt x="320451" y="1090865"/>
                </a:cubicBezTo>
                <a:cubicBezTo>
                  <a:pt x="331565" y="1096174"/>
                  <a:pt x="342825" y="1101142"/>
                  <a:pt x="354085" y="1106111"/>
                </a:cubicBezTo>
                <a:cubicBezTo>
                  <a:pt x="365320" y="1111079"/>
                  <a:pt x="376580" y="1115901"/>
                  <a:pt x="387962" y="1120455"/>
                </a:cubicBezTo>
                <a:cubicBezTo>
                  <a:pt x="393665" y="1122720"/>
                  <a:pt x="399344" y="1125058"/>
                  <a:pt x="405047" y="1127226"/>
                </a:cubicBezTo>
                <a:cubicBezTo>
                  <a:pt x="410824" y="1129393"/>
                  <a:pt x="416575" y="1131609"/>
                  <a:pt x="422425" y="1133460"/>
                </a:cubicBezTo>
                <a:cubicBezTo>
                  <a:pt x="434197" y="1137186"/>
                  <a:pt x="446066" y="1140596"/>
                  <a:pt x="457838" y="1144371"/>
                </a:cubicBezTo>
                <a:cubicBezTo>
                  <a:pt x="469342" y="1148073"/>
                  <a:pt x="480797" y="1152018"/>
                  <a:pt x="492447" y="1155208"/>
                </a:cubicBezTo>
                <a:cubicBezTo>
                  <a:pt x="504292" y="1158447"/>
                  <a:pt x="516161" y="1161492"/>
                  <a:pt x="528177" y="1164098"/>
                </a:cubicBezTo>
                <a:cubicBezTo>
                  <a:pt x="540582" y="1166777"/>
                  <a:pt x="553061" y="1169090"/>
                  <a:pt x="565564" y="1171233"/>
                </a:cubicBezTo>
                <a:cubicBezTo>
                  <a:pt x="577409" y="1173255"/>
                  <a:pt x="589327" y="1175106"/>
                  <a:pt x="601318" y="1176056"/>
                </a:cubicBezTo>
                <a:cubicBezTo>
                  <a:pt x="626373" y="1178004"/>
                  <a:pt x="651525" y="1178199"/>
                  <a:pt x="676653" y="1178247"/>
                </a:cubicBezTo>
                <a:cubicBezTo>
                  <a:pt x="677141" y="1178247"/>
                  <a:pt x="677653" y="1178247"/>
                  <a:pt x="678164" y="1178247"/>
                </a:cubicBezTo>
                <a:cubicBezTo>
                  <a:pt x="683502" y="1178247"/>
                  <a:pt x="688888" y="1178174"/>
                  <a:pt x="694226" y="1177785"/>
                </a:cubicBezTo>
                <a:cubicBezTo>
                  <a:pt x="700685" y="1177322"/>
                  <a:pt x="707095" y="1176737"/>
                  <a:pt x="713529" y="1176031"/>
                </a:cubicBezTo>
                <a:cubicBezTo>
                  <a:pt x="725886" y="1174643"/>
                  <a:pt x="738194" y="1172889"/>
                  <a:pt x="750477" y="1171112"/>
                </a:cubicBezTo>
                <a:cubicBezTo>
                  <a:pt x="752793" y="1170771"/>
                  <a:pt x="754743" y="1169382"/>
                  <a:pt x="755888" y="1167483"/>
                </a:cubicBezTo>
                <a:cubicBezTo>
                  <a:pt x="757521" y="1168287"/>
                  <a:pt x="759446" y="1168530"/>
                  <a:pt x="761274" y="1168116"/>
                </a:cubicBezTo>
                <a:cubicBezTo>
                  <a:pt x="771633" y="1165851"/>
                  <a:pt x="781967" y="1163562"/>
                  <a:pt x="792300" y="1161248"/>
                </a:cubicBezTo>
                <a:cubicBezTo>
                  <a:pt x="840143" y="1150240"/>
                  <a:pt x="886865" y="1134386"/>
                  <a:pt x="929956" y="1110640"/>
                </a:cubicBezTo>
                <a:cubicBezTo>
                  <a:pt x="976556" y="1088770"/>
                  <a:pt x="1021645" y="1062955"/>
                  <a:pt x="1060616" y="1029079"/>
                </a:cubicBezTo>
                <a:cubicBezTo>
                  <a:pt x="1084574" y="1010837"/>
                  <a:pt x="1103512" y="987263"/>
                  <a:pt x="1116868" y="960351"/>
                </a:cubicBezTo>
                <a:cubicBezTo>
                  <a:pt x="1134148" y="928618"/>
                  <a:pt x="1151769" y="896933"/>
                  <a:pt x="1164369" y="863008"/>
                </a:cubicBezTo>
                <a:cubicBezTo>
                  <a:pt x="1187401" y="806531"/>
                  <a:pt x="1205900" y="747984"/>
                  <a:pt x="1214284" y="687439"/>
                </a:cubicBezTo>
                <a:cubicBezTo>
                  <a:pt x="1219207" y="652223"/>
                  <a:pt x="1218403" y="616642"/>
                  <a:pt x="1218427" y="581182"/>
                </a:cubicBezTo>
                <a:cubicBezTo>
                  <a:pt x="1219402" y="528748"/>
                  <a:pt x="1214747" y="475778"/>
                  <a:pt x="1203097" y="42451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01" name="Google Shape;2301;p37"/>
          <p:cNvGrpSpPr/>
          <p:nvPr/>
        </p:nvGrpSpPr>
        <p:grpSpPr>
          <a:xfrm>
            <a:off x="5619777" y="1758978"/>
            <a:ext cx="609276" cy="589124"/>
            <a:chOff x="11239555" y="3517956"/>
            <a:chExt cx="1218553" cy="1178247"/>
          </a:xfrm>
        </p:grpSpPr>
        <p:sp>
          <p:nvSpPr>
            <p:cNvPr id="2302" name="Google Shape;2302;p37"/>
            <p:cNvSpPr/>
            <p:nvPr/>
          </p:nvSpPr>
          <p:spPr>
            <a:xfrm>
              <a:off x="11453548" y="3538410"/>
              <a:ext cx="375456" cy="225908"/>
            </a:xfrm>
            <a:custGeom>
              <a:rect b="b" l="l" r="r" t="t"/>
              <a:pathLst>
                <a:path extrusionOk="0" h="225908" w="375456">
                  <a:moveTo>
                    <a:pt x="370387" y="536"/>
                  </a:moveTo>
                  <a:cubicBezTo>
                    <a:pt x="372069" y="438"/>
                    <a:pt x="373775" y="170"/>
                    <a:pt x="375457" y="0"/>
                  </a:cubicBezTo>
                  <a:cubicBezTo>
                    <a:pt x="362710" y="4773"/>
                    <a:pt x="350402" y="10789"/>
                    <a:pt x="338289" y="16926"/>
                  </a:cubicBezTo>
                  <a:cubicBezTo>
                    <a:pt x="318547" y="28640"/>
                    <a:pt x="302047" y="44909"/>
                    <a:pt x="285230" y="60374"/>
                  </a:cubicBezTo>
                  <a:cubicBezTo>
                    <a:pt x="235852" y="104503"/>
                    <a:pt x="195320" y="158058"/>
                    <a:pt x="162466" y="215388"/>
                  </a:cubicBezTo>
                  <a:cubicBezTo>
                    <a:pt x="160346" y="218895"/>
                    <a:pt x="158274" y="222377"/>
                    <a:pt x="156203" y="225909"/>
                  </a:cubicBezTo>
                  <a:cubicBezTo>
                    <a:pt x="145479" y="221208"/>
                    <a:pt x="134853" y="216337"/>
                    <a:pt x="124007" y="211881"/>
                  </a:cubicBezTo>
                  <a:cubicBezTo>
                    <a:pt x="74701" y="191374"/>
                    <a:pt x="37631" y="175057"/>
                    <a:pt x="1487" y="133485"/>
                  </a:cubicBezTo>
                  <a:cubicBezTo>
                    <a:pt x="999" y="132876"/>
                    <a:pt x="487" y="132291"/>
                    <a:pt x="0" y="131731"/>
                  </a:cubicBezTo>
                  <a:cubicBezTo>
                    <a:pt x="1194" y="130684"/>
                    <a:pt x="2462" y="129637"/>
                    <a:pt x="3705" y="128614"/>
                  </a:cubicBezTo>
                  <a:cubicBezTo>
                    <a:pt x="6191" y="126568"/>
                    <a:pt x="8701" y="124522"/>
                    <a:pt x="11187" y="122452"/>
                  </a:cubicBezTo>
                  <a:cubicBezTo>
                    <a:pt x="12893" y="121064"/>
                    <a:pt x="14672" y="119749"/>
                    <a:pt x="16427" y="118410"/>
                  </a:cubicBezTo>
                  <a:cubicBezTo>
                    <a:pt x="24275" y="112394"/>
                    <a:pt x="32293" y="106671"/>
                    <a:pt x="40385" y="100972"/>
                  </a:cubicBezTo>
                  <a:cubicBezTo>
                    <a:pt x="43432" y="98902"/>
                    <a:pt x="46454" y="96783"/>
                    <a:pt x="49622" y="94884"/>
                  </a:cubicBezTo>
                  <a:cubicBezTo>
                    <a:pt x="51938" y="93447"/>
                    <a:pt x="54277" y="92034"/>
                    <a:pt x="56593" y="90597"/>
                  </a:cubicBezTo>
                  <a:cubicBezTo>
                    <a:pt x="58128" y="89647"/>
                    <a:pt x="59737" y="88819"/>
                    <a:pt x="61321" y="87943"/>
                  </a:cubicBezTo>
                  <a:cubicBezTo>
                    <a:pt x="68072" y="84143"/>
                    <a:pt x="74994" y="80612"/>
                    <a:pt x="81940" y="77105"/>
                  </a:cubicBezTo>
                  <a:cubicBezTo>
                    <a:pt x="87741" y="74256"/>
                    <a:pt x="93541" y="71406"/>
                    <a:pt x="99391" y="68605"/>
                  </a:cubicBezTo>
                  <a:cubicBezTo>
                    <a:pt x="104777" y="66000"/>
                    <a:pt x="110261" y="63637"/>
                    <a:pt x="115745" y="61348"/>
                  </a:cubicBezTo>
                  <a:cubicBezTo>
                    <a:pt x="126761" y="56769"/>
                    <a:pt x="138070" y="52921"/>
                    <a:pt x="149330" y="48976"/>
                  </a:cubicBezTo>
                  <a:lnTo>
                    <a:pt x="149378" y="48952"/>
                  </a:lnTo>
                  <a:cubicBezTo>
                    <a:pt x="149622" y="48854"/>
                    <a:pt x="149866" y="48781"/>
                    <a:pt x="150134" y="48684"/>
                  </a:cubicBezTo>
                  <a:cubicBezTo>
                    <a:pt x="157543" y="46175"/>
                    <a:pt x="165367" y="43545"/>
                    <a:pt x="173215" y="41061"/>
                  </a:cubicBezTo>
                  <a:cubicBezTo>
                    <a:pt x="181745" y="38358"/>
                    <a:pt x="190275" y="35752"/>
                    <a:pt x="198830" y="33170"/>
                  </a:cubicBezTo>
                  <a:cubicBezTo>
                    <a:pt x="207044" y="30686"/>
                    <a:pt x="215281" y="28324"/>
                    <a:pt x="223568" y="26059"/>
                  </a:cubicBezTo>
                  <a:cubicBezTo>
                    <a:pt x="231221" y="23964"/>
                    <a:pt x="238996" y="22333"/>
                    <a:pt x="246746" y="20677"/>
                  </a:cubicBezTo>
                  <a:cubicBezTo>
                    <a:pt x="265001" y="17024"/>
                    <a:pt x="283305" y="13346"/>
                    <a:pt x="301633" y="9742"/>
                  </a:cubicBezTo>
                  <a:cubicBezTo>
                    <a:pt x="310821" y="7939"/>
                    <a:pt x="319985" y="6015"/>
                    <a:pt x="329198" y="4238"/>
                  </a:cubicBezTo>
                  <a:cubicBezTo>
                    <a:pt x="333609" y="3385"/>
                    <a:pt x="338070" y="2460"/>
                    <a:pt x="342530" y="1851"/>
                  </a:cubicBezTo>
                  <a:cubicBezTo>
                    <a:pt x="346941" y="1242"/>
                    <a:pt x="351353" y="731"/>
                    <a:pt x="355813" y="414"/>
                  </a:cubicBezTo>
                  <a:cubicBezTo>
                    <a:pt x="358031" y="365"/>
                    <a:pt x="360785" y="292"/>
                    <a:pt x="363563" y="292"/>
                  </a:cubicBezTo>
                  <a:cubicBezTo>
                    <a:pt x="364830" y="292"/>
                    <a:pt x="366049" y="341"/>
                    <a:pt x="367316" y="390"/>
                  </a:cubicBezTo>
                  <a:cubicBezTo>
                    <a:pt x="367414" y="438"/>
                    <a:pt x="367511" y="487"/>
                    <a:pt x="367633" y="511"/>
                  </a:cubicBezTo>
                  <a:cubicBezTo>
                    <a:pt x="368340" y="560"/>
                    <a:pt x="369071" y="584"/>
                    <a:pt x="369802" y="536"/>
                  </a:cubicBezTo>
                  <a:cubicBezTo>
                    <a:pt x="369973" y="609"/>
                    <a:pt x="370192" y="609"/>
                    <a:pt x="370387" y="536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3" name="Google Shape;2303;p37"/>
            <p:cNvSpPr/>
            <p:nvPr/>
          </p:nvSpPr>
          <p:spPr>
            <a:xfrm>
              <a:off x="11623106" y="3537314"/>
              <a:ext cx="245308" cy="292370"/>
            </a:xfrm>
            <a:custGeom>
              <a:rect b="b" l="l" r="r" t="t"/>
              <a:pathLst>
                <a:path extrusionOk="0" h="292370" w="245308">
                  <a:moveTo>
                    <a:pt x="245308" y="0"/>
                  </a:moveTo>
                  <a:cubicBezTo>
                    <a:pt x="245259" y="1388"/>
                    <a:pt x="245211" y="2776"/>
                    <a:pt x="245113" y="4165"/>
                  </a:cubicBezTo>
                  <a:cubicBezTo>
                    <a:pt x="244723" y="20725"/>
                    <a:pt x="244870" y="37310"/>
                    <a:pt x="244626" y="53896"/>
                  </a:cubicBezTo>
                  <a:cubicBezTo>
                    <a:pt x="241920" y="133387"/>
                    <a:pt x="243334" y="212879"/>
                    <a:pt x="244699" y="292371"/>
                  </a:cubicBezTo>
                  <a:cubicBezTo>
                    <a:pt x="231733" y="291397"/>
                    <a:pt x="218791" y="289668"/>
                    <a:pt x="205898" y="286964"/>
                  </a:cubicBezTo>
                  <a:cubicBezTo>
                    <a:pt x="184231" y="283409"/>
                    <a:pt x="162783" y="280121"/>
                    <a:pt x="141384" y="274982"/>
                  </a:cubicBezTo>
                  <a:cubicBezTo>
                    <a:pt x="125542" y="271134"/>
                    <a:pt x="110114" y="265825"/>
                    <a:pt x="94126" y="262683"/>
                  </a:cubicBezTo>
                  <a:cubicBezTo>
                    <a:pt x="68048" y="257691"/>
                    <a:pt x="43432" y="247511"/>
                    <a:pt x="18133" y="239815"/>
                  </a:cubicBezTo>
                  <a:cubicBezTo>
                    <a:pt x="12016" y="237647"/>
                    <a:pt x="5996" y="235285"/>
                    <a:pt x="0" y="232776"/>
                  </a:cubicBezTo>
                  <a:cubicBezTo>
                    <a:pt x="11358" y="212977"/>
                    <a:pt x="23422" y="193591"/>
                    <a:pt x="36169" y="174643"/>
                  </a:cubicBezTo>
                  <a:cubicBezTo>
                    <a:pt x="60395" y="141132"/>
                    <a:pt x="85693" y="108132"/>
                    <a:pt x="116256" y="80076"/>
                  </a:cubicBezTo>
                  <a:cubicBezTo>
                    <a:pt x="137850" y="60349"/>
                    <a:pt x="157958" y="37798"/>
                    <a:pt x="184402" y="24452"/>
                  </a:cubicBezTo>
                  <a:cubicBezTo>
                    <a:pt x="203705" y="13882"/>
                    <a:pt x="223885" y="5285"/>
                    <a:pt x="245308" y="0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4" name="Google Shape;2304;p37"/>
            <p:cNvSpPr/>
            <p:nvPr/>
          </p:nvSpPr>
          <p:spPr>
            <a:xfrm>
              <a:off x="11875970" y="3539846"/>
              <a:ext cx="255739" cy="290792"/>
            </a:xfrm>
            <a:custGeom>
              <a:rect b="b" l="l" r="r" t="t"/>
              <a:pathLst>
                <a:path extrusionOk="0" h="290792" w="255739">
                  <a:moveTo>
                    <a:pt x="255740" y="241617"/>
                  </a:moveTo>
                  <a:cubicBezTo>
                    <a:pt x="248818" y="244077"/>
                    <a:pt x="241823" y="246366"/>
                    <a:pt x="234779" y="248436"/>
                  </a:cubicBezTo>
                  <a:cubicBezTo>
                    <a:pt x="205947" y="255621"/>
                    <a:pt x="178503" y="267457"/>
                    <a:pt x="149330" y="273448"/>
                  </a:cubicBezTo>
                  <a:cubicBezTo>
                    <a:pt x="102267" y="283871"/>
                    <a:pt x="53912" y="292200"/>
                    <a:pt x="5728" y="290593"/>
                  </a:cubicBezTo>
                  <a:cubicBezTo>
                    <a:pt x="4485" y="213805"/>
                    <a:pt x="1682" y="137065"/>
                    <a:pt x="2632" y="60252"/>
                  </a:cubicBezTo>
                  <a:cubicBezTo>
                    <a:pt x="2340" y="41767"/>
                    <a:pt x="1706" y="23258"/>
                    <a:pt x="366" y="4798"/>
                  </a:cubicBezTo>
                  <a:cubicBezTo>
                    <a:pt x="146" y="3239"/>
                    <a:pt x="49" y="1632"/>
                    <a:pt x="0" y="0"/>
                  </a:cubicBezTo>
                  <a:cubicBezTo>
                    <a:pt x="6849" y="4238"/>
                    <a:pt x="14063" y="7720"/>
                    <a:pt x="21009" y="11787"/>
                  </a:cubicBezTo>
                  <a:cubicBezTo>
                    <a:pt x="39215" y="22357"/>
                    <a:pt x="55862" y="33195"/>
                    <a:pt x="72995" y="46078"/>
                  </a:cubicBezTo>
                  <a:cubicBezTo>
                    <a:pt x="89252" y="57890"/>
                    <a:pt x="102705" y="70773"/>
                    <a:pt x="117646" y="84704"/>
                  </a:cubicBezTo>
                  <a:cubicBezTo>
                    <a:pt x="143042" y="105307"/>
                    <a:pt x="164587" y="129369"/>
                    <a:pt x="186327" y="153747"/>
                  </a:cubicBezTo>
                  <a:cubicBezTo>
                    <a:pt x="203607" y="171331"/>
                    <a:pt x="220010" y="189816"/>
                    <a:pt x="233488" y="210517"/>
                  </a:cubicBezTo>
                  <a:cubicBezTo>
                    <a:pt x="240848" y="220916"/>
                    <a:pt x="248477" y="231169"/>
                    <a:pt x="255740" y="241617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5" name="Google Shape;2305;p37"/>
            <p:cNvSpPr/>
            <p:nvPr/>
          </p:nvSpPr>
          <p:spPr>
            <a:xfrm>
              <a:off x="11886718" y="3534781"/>
              <a:ext cx="403606" cy="241495"/>
            </a:xfrm>
            <a:custGeom>
              <a:rect b="b" l="l" r="r" t="t"/>
              <a:pathLst>
                <a:path extrusionOk="0" h="241495" w="403606">
                  <a:moveTo>
                    <a:pt x="402851" y="176616"/>
                  </a:moveTo>
                  <a:cubicBezTo>
                    <a:pt x="403095" y="176884"/>
                    <a:pt x="403339" y="177176"/>
                    <a:pt x="403607" y="177468"/>
                  </a:cubicBezTo>
                  <a:cubicBezTo>
                    <a:pt x="373970" y="195539"/>
                    <a:pt x="342481" y="210371"/>
                    <a:pt x="309724" y="222231"/>
                  </a:cubicBezTo>
                  <a:cubicBezTo>
                    <a:pt x="292834" y="228368"/>
                    <a:pt x="276188" y="235163"/>
                    <a:pt x="259347" y="241495"/>
                  </a:cubicBezTo>
                  <a:cubicBezTo>
                    <a:pt x="252620" y="231340"/>
                    <a:pt x="245528" y="221427"/>
                    <a:pt x="238045" y="211783"/>
                  </a:cubicBezTo>
                  <a:cubicBezTo>
                    <a:pt x="221643" y="186528"/>
                    <a:pt x="201584" y="164293"/>
                    <a:pt x="180478" y="142910"/>
                  </a:cubicBezTo>
                  <a:cubicBezTo>
                    <a:pt x="160980" y="120187"/>
                    <a:pt x="139727" y="98464"/>
                    <a:pt x="116232" y="79516"/>
                  </a:cubicBezTo>
                  <a:cubicBezTo>
                    <a:pt x="95613" y="59935"/>
                    <a:pt x="73312" y="41572"/>
                    <a:pt x="49110" y="26522"/>
                  </a:cubicBezTo>
                  <a:cubicBezTo>
                    <a:pt x="46698" y="24744"/>
                    <a:pt x="18620" y="7842"/>
                    <a:pt x="0" y="0"/>
                  </a:cubicBezTo>
                  <a:cubicBezTo>
                    <a:pt x="20010" y="1023"/>
                    <a:pt x="41774" y="122"/>
                    <a:pt x="62052" y="755"/>
                  </a:cubicBezTo>
                  <a:cubicBezTo>
                    <a:pt x="75116" y="1242"/>
                    <a:pt x="88350" y="1145"/>
                    <a:pt x="100585" y="6478"/>
                  </a:cubicBezTo>
                  <a:cubicBezTo>
                    <a:pt x="155057" y="26156"/>
                    <a:pt x="209846" y="45737"/>
                    <a:pt x="261345" y="72526"/>
                  </a:cubicBezTo>
                  <a:cubicBezTo>
                    <a:pt x="280478" y="83072"/>
                    <a:pt x="300439" y="95176"/>
                    <a:pt x="319376" y="106500"/>
                  </a:cubicBezTo>
                  <a:cubicBezTo>
                    <a:pt x="348062" y="128760"/>
                    <a:pt x="379161" y="148657"/>
                    <a:pt x="402851" y="176616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6" name="Google Shape;2306;p37"/>
            <p:cNvSpPr/>
            <p:nvPr/>
          </p:nvSpPr>
          <p:spPr>
            <a:xfrm>
              <a:off x="12154278" y="3723647"/>
              <a:ext cx="288889" cy="401587"/>
            </a:xfrm>
            <a:custGeom>
              <a:rect b="b" l="l" r="r" t="t"/>
              <a:pathLst>
                <a:path extrusionOk="0" h="401587" w="288889">
                  <a:moveTo>
                    <a:pt x="283329" y="278465"/>
                  </a:moveTo>
                  <a:cubicBezTo>
                    <a:pt x="286522" y="303501"/>
                    <a:pt x="289398" y="328634"/>
                    <a:pt x="288813" y="353938"/>
                  </a:cubicBezTo>
                  <a:cubicBezTo>
                    <a:pt x="288691" y="369793"/>
                    <a:pt x="288862" y="385671"/>
                    <a:pt x="288886" y="401550"/>
                  </a:cubicBezTo>
                  <a:cubicBezTo>
                    <a:pt x="281574" y="399164"/>
                    <a:pt x="268633" y="402183"/>
                    <a:pt x="261321" y="401477"/>
                  </a:cubicBezTo>
                  <a:cubicBezTo>
                    <a:pt x="210163" y="398993"/>
                    <a:pt x="158908" y="397922"/>
                    <a:pt x="107629" y="396874"/>
                  </a:cubicBezTo>
                  <a:cubicBezTo>
                    <a:pt x="103680" y="359953"/>
                    <a:pt x="95979" y="323422"/>
                    <a:pt x="87619" y="287086"/>
                  </a:cubicBezTo>
                  <a:cubicBezTo>
                    <a:pt x="81989" y="263292"/>
                    <a:pt x="77894" y="239108"/>
                    <a:pt x="69583" y="216070"/>
                  </a:cubicBezTo>
                  <a:cubicBezTo>
                    <a:pt x="61297" y="193761"/>
                    <a:pt x="51743" y="171940"/>
                    <a:pt x="42700" y="149924"/>
                  </a:cubicBezTo>
                  <a:cubicBezTo>
                    <a:pt x="30807" y="120626"/>
                    <a:pt x="16646" y="92302"/>
                    <a:pt x="0" y="65464"/>
                  </a:cubicBezTo>
                  <a:cubicBezTo>
                    <a:pt x="7482" y="62663"/>
                    <a:pt x="14916" y="59789"/>
                    <a:pt x="22325" y="56818"/>
                  </a:cubicBezTo>
                  <a:cubicBezTo>
                    <a:pt x="54570" y="44227"/>
                    <a:pt x="87643" y="33268"/>
                    <a:pt x="117841" y="16049"/>
                  </a:cubicBezTo>
                  <a:cubicBezTo>
                    <a:pt x="127468" y="11057"/>
                    <a:pt x="136754" y="5431"/>
                    <a:pt x="146137" y="0"/>
                  </a:cubicBezTo>
                  <a:cubicBezTo>
                    <a:pt x="155447" y="10594"/>
                    <a:pt x="164416" y="21188"/>
                    <a:pt x="172654" y="33584"/>
                  </a:cubicBezTo>
                  <a:cubicBezTo>
                    <a:pt x="182793" y="50048"/>
                    <a:pt x="193736" y="65927"/>
                    <a:pt x="205289" y="81464"/>
                  </a:cubicBezTo>
                  <a:cubicBezTo>
                    <a:pt x="232342" y="125107"/>
                    <a:pt x="258128" y="170649"/>
                    <a:pt x="273190" y="219991"/>
                  </a:cubicBezTo>
                  <a:cubicBezTo>
                    <a:pt x="278698" y="239060"/>
                    <a:pt x="280843" y="258811"/>
                    <a:pt x="283329" y="278465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7" name="Google Shape;2307;p37"/>
            <p:cNvSpPr/>
            <p:nvPr/>
          </p:nvSpPr>
          <p:spPr>
            <a:xfrm>
              <a:off x="11877432" y="3794249"/>
              <a:ext cx="369388" cy="325979"/>
            </a:xfrm>
            <a:custGeom>
              <a:rect b="b" l="l" r="r" t="t"/>
              <a:pathLst>
                <a:path extrusionOk="0" h="325979" w="369388">
                  <a:moveTo>
                    <a:pt x="366317" y="303696"/>
                  </a:moveTo>
                  <a:cubicBezTo>
                    <a:pt x="367536" y="311099"/>
                    <a:pt x="368559" y="318527"/>
                    <a:pt x="369388" y="325980"/>
                  </a:cubicBezTo>
                  <a:cubicBezTo>
                    <a:pt x="312284" y="324786"/>
                    <a:pt x="255179" y="323520"/>
                    <a:pt x="198196" y="320208"/>
                  </a:cubicBezTo>
                  <a:cubicBezTo>
                    <a:pt x="135510" y="317943"/>
                    <a:pt x="72971" y="310417"/>
                    <a:pt x="10309" y="307641"/>
                  </a:cubicBezTo>
                  <a:cubicBezTo>
                    <a:pt x="6873" y="307617"/>
                    <a:pt x="3437" y="307617"/>
                    <a:pt x="0" y="307592"/>
                  </a:cubicBezTo>
                  <a:cubicBezTo>
                    <a:pt x="2413" y="225446"/>
                    <a:pt x="4021" y="143299"/>
                    <a:pt x="4606" y="61129"/>
                  </a:cubicBezTo>
                  <a:cubicBezTo>
                    <a:pt x="4582" y="57841"/>
                    <a:pt x="4533" y="54553"/>
                    <a:pt x="4485" y="51290"/>
                  </a:cubicBezTo>
                  <a:cubicBezTo>
                    <a:pt x="6897" y="51387"/>
                    <a:pt x="9310" y="51411"/>
                    <a:pt x="11723" y="51411"/>
                  </a:cubicBezTo>
                  <a:cubicBezTo>
                    <a:pt x="66585" y="51679"/>
                    <a:pt x="120595" y="41572"/>
                    <a:pt x="173629" y="27885"/>
                  </a:cubicBezTo>
                  <a:cubicBezTo>
                    <a:pt x="199439" y="20311"/>
                    <a:pt x="224860" y="11519"/>
                    <a:pt x="250792" y="4238"/>
                  </a:cubicBezTo>
                  <a:cubicBezTo>
                    <a:pt x="254813" y="2849"/>
                    <a:pt x="258811" y="1437"/>
                    <a:pt x="262808" y="0"/>
                  </a:cubicBezTo>
                  <a:cubicBezTo>
                    <a:pt x="266293" y="5407"/>
                    <a:pt x="269632" y="10935"/>
                    <a:pt x="272727" y="16609"/>
                  </a:cubicBezTo>
                  <a:cubicBezTo>
                    <a:pt x="297270" y="60374"/>
                    <a:pt x="315623" y="107475"/>
                    <a:pt x="333707" y="154234"/>
                  </a:cubicBezTo>
                  <a:cubicBezTo>
                    <a:pt x="347575" y="203308"/>
                    <a:pt x="358226" y="253307"/>
                    <a:pt x="366317" y="303696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8" name="Google Shape;2308;p37"/>
            <p:cNvSpPr/>
            <p:nvPr/>
          </p:nvSpPr>
          <p:spPr>
            <a:xfrm>
              <a:off x="11512139" y="3782779"/>
              <a:ext cx="355788" cy="319014"/>
            </a:xfrm>
            <a:custGeom>
              <a:rect b="b" l="l" r="r" t="t"/>
              <a:pathLst>
                <a:path extrusionOk="0" h="319014" w="355788">
                  <a:moveTo>
                    <a:pt x="355788" y="61957"/>
                  </a:moveTo>
                  <a:cubicBezTo>
                    <a:pt x="355106" y="147659"/>
                    <a:pt x="353010" y="233337"/>
                    <a:pt x="350548" y="319014"/>
                  </a:cubicBezTo>
                  <a:cubicBezTo>
                    <a:pt x="273629" y="318698"/>
                    <a:pt x="196734" y="318332"/>
                    <a:pt x="119815" y="316969"/>
                  </a:cubicBezTo>
                  <a:cubicBezTo>
                    <a:pt x="82086" y="316238"/>
                    <a:pt x="44407" y="315239"/>
                    <a:pt x="6751" y="318503"/>
                  </a:cubicBezTo>
                  <a:cubicBezTo>
                    <a:pt x="4509" y="318600"/>
                    <a:pt x="2242" y="318698"/>
                    <a:pt x="0" y="318795"/>
                  </a:cubicBezTo>
                  <a:cubicBezTo>
                    <a:pt x="3461" y="289497"/>
                    <a:pt x="9310" y="260370"/>
                    <a:pt x="14550" y="231413"/>
                  </a:cubicBezTo>
                  <a:cubicBezTo>
                    <a:pt x="33049" y="150484"/>
                    <a:pt x="63636" y="72624"/>
                    <a:pt x="103826" y="0"/>
                  </a:cubicBezTo>
                  <a:cubicBezTo>
                    <a:pt x="111187" y="3142"/>
                    <a:pt x="118620" y="6089"/>
                    <a:pt x="126200" y="8719"/>
                  </a:cubicBezTo>
                  <a:cubicBezTo>
                    <a:pt x="142968" y="13955"/>
                    <a:pt x="158079" y="19581"/>
                    <a:pt x="175238" y="25036"/>
                  </a:cubicBezTo>
                  <a:cubicBezTo>
                    <a:pt x="192079" y="30150"/>
                    <a:pt x="209530" y="32756"/>
                    <a:pt x="226395" y="37846"/>
                  </a:cubicBezTo>
                  <a:cubicBezTo>
                    <a:pt x="251279" y="45469"/>
                    <a:pt x="276919" y="50218"/>
                    <a:pt x="302632" y="54285"/>
                  </a:cubicBezTo>
                  <a:cubicBezTo>
                    <a:pt x="320278" y="57232"/>
                    <a:pt x="337972" y="60422"/>
                    <a:pt x="355788" y="61957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9" name="Google Shape;2309;p37"/>
            <p:cNvSpPr/>
            <p:nvPr/>
          </p:nvSpPr>
          <p:spPr>
            <a:xfrm>
              <a:off x="11255254" y="3676059"/>
              <a:ext cx="347282" cy="428839"/>
            </a:xfrm>
            <a:custGeom>
              <a:rect b="b" l="l" r="r" t="t"/>
              <a:pathLst>
                <a:path extrusionOk="0" h="428839" w="347282">
                  <a:moveTo>
                    <a:pt x="308993" y="83754"/>
                  </a:moveTo>
                  <a:cubicBezTo>
                    <a:pt x="321886" y="89112"/>
                    <a:pt x="334536" y="95078"/>
                    <a:pt x="347282" y="100802"/>
                  </a:cubicBezTo>
                  <a:cubicBezTo>
                    <a:pt x="321399" y="146685"/>
                    <a:pt x="299561" y="194881"/>
                    <a:pt x="283085" y="244905"/>
                  </a:cubicBezTo>
                  <a:cubicBezTo>
                    <a:pt x="275579" y="268163"/>
                    <a:pt x="267414" y="291251"/>
                    <a:pt x="261418" y="314947"/>
                  </a:cubicBezTo>
                  <a:cubicBezTo>
                    <a:pt x="253278" y="350212"/>
                    <a:pt x="247209" y="386061"/>
                    <a:pt x="242262" y="421910"/>
                  </a:cubicBezTo>
                  <a:cubicBezTo>
                    <a:pt x="242140" y="423298"/>
                    <a:pt x="241994" y="424711"/>
                    <a:pt x="241872" y="426099"/>
                  </a:cubicBezTo>
                  <a:cubicBezTo>
                    <a:pt x="185596" y="428340"/>
                    <a:pt x="129271" y="429533"/>
                    <a:pt x="72971" y="428413"/>
                  </a:cubicBezTo>
                  <a:cubicBezTo>
                    <a:pt x="54594" y="428583"/>
                    <a:pt x="36242" y="428121"/>
                    <a:pt x="17889" y="427463"/>
                  </a:cubicBezTo>
                  <a:cubicBezTo>
                    <a:pt x="15647" y="427877"/>
                    <a:pt x="5167" y="426245"/>
                    <a:pt x="0" y="427317"/>
                  </a:cubicBezTo>
                  <a:cubicBezTo>
                    <a:pt x="341" y="419451"/>
                    <a:pt x="707" y="411633"/>
                    <a:pt x="1146" y="403791"/>
                  </a:cubicBezTo>
                  <a:cubicBezTo>
                    <a:pt x="1755" y="395803"/>
                    <a:pt x="2340" y="387790"/>
                    <a:pt x="3266" y="379851"/>
                  </a:cubicBezTo>
                  <a:cubicBezTo>
                    <a:pt x="4265" y="371302"/>
                    <a:pt x="5216" y="362730"/>
                    <a:pt x="6532" y="354230"/>
                  </a:cubicBezTo>
                  <a:cubicBezTo>
                    <a:pt x="7872" y="345706"/>
                    <a:pt x="9188" y="337207"/>
                    <a:pt x="10748" y="328732"/>
                  </a:cubicBezTo>
                  <a:cubicBezTo>
                    <a:pt x="12308" y="320208"/>
                    <a:pt x="13917" y="311708"/>
                    <a:pt x="15574" y="303208"/>
                  </a:cubicBezTo>
                  <a:cubicBezTo>
                    <a:pt x="17524" y="293808"/>
                    <a:pt x="19693" y="283457"/>
                    <a:pt x="22179" y="273180"/>
                  </a:cubicBezTo>
                  <a:cubicBezTo>
                    <a:pt x="23544" y="267554"/>
                    <a:pt x="25030" y="261953"/>
                    <a:pt x="26542" y="256351"/>
                  </a:cubicBezTo>
                  <a:cubicBezTo>
                    <a:pt x="27760" y="251846"/>
                    <a:pt x="29320" y="247389"/>
                    <a:pt x="30734" y="242956"/>
                  </a:cubicBezTo>
                  <a:cubicBezTo>
                    <a:pt x="32610" y="237891"/>
                    <a:pt x="34414" y="232825"/>
                    <a:pt x="36510" y="227857"/>
                  </a:cubicBezTo>
                  <a:cubicBezTo>
                    <a:pt x="37802" y="224764"/>
                    <a:pt x="39020" y="221647"/>
                    <a:pt x="40409" y="218602"/>
                  </a:cubicBezTo>
                  <a:cubicBezTo>
                    <a:pt x="41604" y="216021"/>
                    <a:pt x="42798" y="213415"/>
                    <a:pt x="43968" y="210833"/>
                  </a:cubicBezTo>
                  <a:cubicBezTo>
                    <a:pt x="48672" y="200532"/>
                    <a:pt x="53741" y="190400"/>
                    <a:pt x="58786" y="180245"/>
                  </a:cubicBezTo>
                  <a:cubicBezTo>
                    <a:pt x="65074" y="167995"/>
                    <a:pt x="71338" y="155720"/>
                    <a:pt x="77675" y="143494"/>
                  </a:cubicBezTo>
                  <a:cubicBezTo>
                    <a:pt x="79381" y="140182"/>
                    <a:pt x="81233" y="136943"/>
                    <a:pt x="83012" y="133704"/>
                  </a:cubicBezTo>
                  <a:cubicBezTo>
                    <a:pt x="84499" y="130952"/>
                    <a:pt x="86108" y="128297"/>
                    <a:pt x="87692" y="125643"/>
                  </a:cubicBezTo>
                  <a:cubicBezTo>
                    <a:pt x="89300" y="122964"/>
                    <a:pt x="90860" y="120309"/>
                    <a:pt x="92566" y="117728"/>
                  </a:cubicBezTo>
                  <a:cubicBezTo>
                    <a:pt x="94467" y="114830"/>
                    <a:pt x="96393" y="111931"/>
                    <a:pt x="98294" y="109033"/>
                  </a:cubicBezTo>
                  <a:cubicBezTo>
                    <a:pt x="102364" y="103261"/>
                    <a:pt x="106434" y="97514"/>
                    <a:pt x="110578" y="91791"/>
                  </a:cubicBezTo>
                  <a:cubicBezTo>
                    <a:pt x="114697" y="86116"/>
                    <a:pt x="118840" y="80466"/>
                    <a:pt x="122983" y="74816"/>
                  </a:cubicBezTo>
                  <a:cubicBezTo>
                    <a:pt x="126858" y="69531"/>
                    <a:pt x="130880" y="64344"/>
                    <a:pt x="134999" y="59229"/>
                  </a:cubicBezTo>
                  <a:cubicBezTo>
                    <a:pt x="136973" y="56769"/>
                    <a:pt x="138898" y="54310"/>
                    <a:pt x="140946" y="51923"/>
                  </a:cubicBezTo>
                  <a:cubicBezTo>
                    <a:pt x="143139" y="49414"/>
                    <a:pt x="145308" y="46882"/>
                    <a:pt x="147477" y="44373"/>
                  </a:cubicBezTo>
                  <a:cubicBezTo>
                    <a:pt x="154716" y="36604"/>
                    <a:pt x="161979" y="28884"/>
                    <a:pt x="169486" y="21359"/>
                  </a:cubicBezTo>
                  <a:cubicBezTo>
                    <a:pt x="173531" y="17291"/>
                    <a:pt x="177602" y="13322"/>
                    <a:pt x="181696" y="9328"/>
                  </a:cubicBezTo>
                  <a:cubicBezTo>
                    <a:pt x="184962" y="6186"/>
                    <a:pt x="188301" y="3093"/>
                    <a:pt x="191640" y="0"/>
                  </a:cubicBezTo>
                  <a:cubicBezTo>
                    <a:pt x="203851" y="18046"/>
                    <a:pt x="220473" y="33316"/>
                    <a:pt x="237509" y="46614"/>
                  </a:cubicBezTo>
                  <a:cubicBezTo>
                    <a:pt x="259688" y="61957"/>
                    <a:pt x="284499" y="72794"/>
                    <a:pt x="308993" y="83754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0" name="Google Shape;2310;p37"/>
            <p:cNvSpPr/>
            <p:nvPr/>
          </p:nvSpPr>
          <p:spPr>
            <a:xfrm>
              <a:off x="11254464" y="4109050"/>
              <a:ext cx="305200" cy="406518"/>
            </a:xfrm>
            <a:custGeom>
              <a:rect b="b" l="l" r="r" t="t"/>
              <a:pathLst>
                <a:path extrusionOk="0" h="406518" w="305200">
                  <a:moveTo>
                    <a:pt x="304006" y="343539"/>
                  </a:moveTo>
                  <a:cubicBezTo>
                    <a:pt x="304396" y="344440"/>
                    <a:pt x="304786" y="345292"/>
                    <a:pt x="305201" y="346169"/>
                  </a:cubicBezTo>
                  <a:cubicBezTo>
                    <a:pt x="276880" y="357128"/>
                    <a:pt x="250558" y="372252"/>
                    <a:pt x="223626" y="386207"/>
                  </a:cubicBezTo>
                  <a:cubicBezTo>
                    <a:pt x="219824" y="388886"/>
                    <a:pt x="201082" y="398336"/>
                    <a:pt x="190236" y="406518"/>
                  </a:cubicBezTo>
                  <a:cubicBezTo>
                    <a:pt x="188701" y="405203"/>
                    <a:pt x="187165" y="403888"/>
                    <a:pt x="185654" y="402573"/>
                  </a:cubicBezTo>
                  <a:cubicBezTo>
                    <a:pt x="175856" y="393757"/>
                    <a:pt x="166034" y="384941"/>
                    <a:pt x="156602" y="375759"/>
                  </a:cubicBezTo>
                  <a:cubicBezTo>
                    <a:pt x="154067" y="373300"/>
                    <a:pt x="151484" y="370888"/>
                    <a:pt x="149022" y="368356"/>
                  </a:cubicBezTo>
                  <a:cubicBezTo>
                    <a:pt x="146634" y="365920"/>
                    <a:pt x="144197" y="363534"/>
                    <a:pt x="141881" y="361025"/>
                  </a:cubicBezTo>
                  <a:cubicBezTo>
                    <a:pt x="139517" y="358468"/>
                    <a:pt x="137080" y="355935"/>
                    <a:pt x="134764" y="353305"/>
                  </a:cubicBezTo>
                  <a:cubicBezTo>
                    <a:pt x="132522" y="350748"/>
                    <a:pt x="130280" y="348215"/>
                    <a:pt x="128013" y="345658"/>
                  </a:cubicBezTo>
                  <a:cubicBezTo>
                    <a:pt x="122749" y="339569"/>
                    <a:pt x="116851" y="332799"/>
                    <a:pt x="110806" y="326126"/>
                  </a:cubicBezTo>
                  <a:cubicBezTo>
                    <a:pt x="105030" y="319745"/>
                    <a:pt x="99278" y="313364"/>
                    <a:pt x="93599" y="306935"/>
                  </a:cubicBezTo>
                  <a:cubicBezTo>
                    <a:pt x="91625" y="304572"/>
                    <a:pt x="89651" y="302210"/>
                    <a:pt x="87653" y="299848"/>
                  </a:cubicBezTo>
                  <a:cubicBezTo>
                    <a:pt x="86288" y="298192"/>
                    <a:pt x="84996" y="296487"/>
                    <a:pt x="83704" y="294782"/>
                  </a:cubicBezTo>
                  <a:cubicBezTo>
                    <a:pt x="82242" y="292882"/>
                    <a:pt x="80780" y="290983"/>
                    <a:pt x="79390" y="288986"/>
                  </a:cubicBezTo>
                  <a:cubicBezTo>
                    <a:pt x="77977" y="286940"/>
                    <a:pt x="76563" y="284894"/>
                    <a:pt x="75149" y="282873"/>
                  </a:cubicBezTo>
                  <a:cubicBezTo>
                    <a:pt x="67618" y="271183"/>
                    <a:pt x="60307" y="259371"/>
                    <a:pt x="52971" y="247559"/>
                  </a:cubicBezTo>
                  <a:cubicBezTo>
                    <a:pt x="51094" y="244564"/>
                    <a:pt x="49193" y="241568"/>
                    <a:pt x="47365" y="238548"/>
                  </a:cubicBezTo>
                  <a:cubicBezTo>
                    <a:pt x="45561" y="235528"/>
                    <a:pt x="43660" y="232557"/>
                    <a:pt x="41930" y="229489"/>
                  </a:cubicBezTo>
                  <a:cubicBezTo>
                    <a:pt x="41053" y="227954"/>
                    <a:pt x="40175" y="226396"/>
                    <a:pt x="39298" y="224861"/>
                  </a:cubicBezTo>
                  <a:cubicBezTo>
                    <a:pt x="38420" y="223327"/>
                    <a:pt x="37494" y="221817"/>
                    <a:pt x="36665" y="220234"/>
                  </a:cubicBezTo>
                  <a:cubicBezTo>
                    <a:pt x="35179" y="217336"/>
                    <a:pt x="33692" y="214438"/>
                    <a:pt x="32205" y="211540"/>
                  </a:cubicBezTo>
                  <a:cubicBezTo>
                    <a:pt x="31401" y="209737"/>
                    <a:pt x="30597" y="207984"/>
                    <a:pt x="29792" y="206182"/>
                  </a:cubicBezTo>
                  <a:cubicBezTo>
                    <a:pt x="29134" y="204721"/>
                    <a:pt x="28379" y="203259"/>
                    <a:pt x="27818" y="201749"/>
                  </a:cubicBezTo>
                  <a:cubicBezTo>
                    <a:pt x="26551" y="198486"/>
                    <a:pt x="25284" y="195247"/>
                    <a:pt x="24041" y="191983"/>
                  </a:cubicBezTo>
                  <a:cubicBezTo>
                    <a:pt x="23407" y="190132"/>
                    <a:pt x="22798" y="188282"/>
                    <a:pt x="22213" y="186406"/>
                  </a:cubicBezTo>
                  <a:cubicBezTo>
                    <a:pt x="21750" y="185018"/>
                    <a:pt x="21238" y="183654"/>
                    <a:pt x="20848" y="182242"/>
                  </a:cubicBezTo>
                  <a:cubicBezTo>
                    <a:pt x="19849" y="178759"/>
                    <a:pt x="18752" y="175301"/>
                    <a:pt x="17874" y="171794"/>
                  </a:cubicBezTo>
                  <a:cubicBezTo>
                    <a:pt x="16973" y="168189"/>
                    <a:pt x="15998" y="164585"/>
                    <a:pt x="15169" y="160981"/>
                  </a:cubicBezTo>
                  <a:cubicBezTo>
                    <a:pt x="14365" y="157425"/>
                    <a:pt x="13560" y="153894"/>
                    <a:pt x="12756" y="150338"/>
                  </a:cubicBezTo>
                  <a:cubicBezTo>
                    <a:pt x="11391" y="143494"/>
                    <a:pt x="10051" y="136675"/>
                    <a:pt x="8783" y="129807"/>
                  </a:cubicBezTo>
                  <a:cubicBezTo>
                    <a:pt x="7614" y="123427"/>
                    <a:pt x="6639" y="117021"/>
                    <a:pt x="5664" y="110616"/>
                  </a:cubicBezTo>
                  <a:cubicBezTo>
                    <a:pt x="4713" y="104162"/>
                    <a:pt x="3811" y="97684"/>
                    <a:pt x="3080" y="91206"/>
                  </a:cubicBezTo>
                  <a:cubicBezTo>
                    <a:pt x="2715" y="87845"/>
                    <a:pt x="2300" y="84484"/>
                    <a:pt x="1984" y="81124"/>
                  </a:cubicBezTo>
                  <a:cubicBezTo>
                    <a:pt x="1667" y="77617"/>
                    <a:pt x="1350" y="74085"/>
                    <a:pt x="1057" y="70554"/>
                  </a:cubicBezTo>
                  <a:cubicBezTo>
                    <a:pt x="619" y="63345"/>
                    <a:pt x="83" y="55113"/>
                    <a:pt x="58" y="46857"/>
                  </a:cubicBezTo>
                  <a:cubicBezTo>
                    <a:pt x="9" y="38358"/>
                    <a:pt x="-64" y="29858"/>
                    <a:pt x="107" y="21359"/>
                  </a:cubicBezTo>
                  <a:cubicBezTo>
                    <a:pt x="229" y="14247"/>
                    <a:pt x="351" y="7111"/>
                    <a:pt x="594" y="0"/>
                  </a:cubicBezTo>
                  <a:cubicBezTo>
                    <a:pt x="13000" y="5821"/>
                    <a:pt x="27672" y="4846"/>
                    <a:pt x="41126" y="6429"/>
                  </a:cubicBezTo>
                  <a:cubicBezTo>
                    <a:pt x="72200" y="7939"/>
                    <a:pt x="103324" y="8597"/>
                    <a:pt x="134448" y="9230"/>
                  </a:cubicBezTo>
                  <a:cubicBezTo>
                    <a:pt x="165839" y="9522"/>
                    <a:pt x="197182" y="7842"/>
                    <a:pt x="228574" y="7818"/>
                  </a:cubicBezTo>
                  <a:cubicBezTo>
                    <a:pt x="232888" y="7769"/>
                    <a:pt x="237177" y="7647"/>
                    <a:pt x="241467" y="7501"/>
                  </a:cubicBezTo>
                  <a:cubicBezTo>
                    <a:pt x="236568" y="74548"/>
                    <a:pt x="240784" y="142569"/>
                    <a:pt x="254214" y="208374"/>
                  </a:cubicBezTo>
                  <a:cubicBezTo>
                    <a:pt x="264718" y="255450"/>
                    <a:pt x="283899" y="299921"/>
                    <a:pt x="304006" y="343539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1" name="Google Shape;2311;p37"/>
            <p:cNvSpPr/>
            <p:nvPr/>
          </p:nvSpPr>
          <p:spPr>
            <a:xfrm>
              <a:off x="11509074" y="4113280"/>
              <a:ext cx="353174" cy="336678"/>
            </a:xfrm>
            <a:custGeom>
              <a:rect b="b" l="l" r="r" t="t"/>
              <a:pathLst>
                <a:path extrusionOk="0" h="336678" w="353174">
                  <a:moveTo>
                    <a:pt x="353175" y="3539"/>
                  </a:moveTo>
                  <a:cubicBezTo>
                    <a:pt x="352639" y="22122"/>
                    <a:pt x="352102" y="40679"/>
                    <a:pt x="351542" y="59261"/>
                  </a:cubicBezTo>
                  <a:cubicBezTo>
                    <a:pt x="348617" y="132689"/>
                    <a:pt x="345327" y="206117"/>
                    <a:pt x="341549" y="279520"/>
                  </a:cubicBezTo>
                  <a:cubicBezTo>
                    <a:pt x="314764" y="279496"/>
                    <a:pt x="287954" y="279569"/>
                    <a:pt x="261364" y="282662"/>
                  </a:cubicBezTo>
                  <a:cubicBezTo>
                    <a:pt x="223343" y="288969"/>
                    <a:pt x="185712" y="299442"/>
                    <a:pt x="148130" y="308282"/>
                  </a:cubicBezTo>
                  <a:cubicBezTo>
                    <a:pt x="119541" y="316441"/>
                    <a:pt x="92634" y="326255"/>
                    <a:pt x="64703" y="336679"/>
                  </a:cubicBezTo>
                  <a:cubicBezTo>
                    <a:pt x="58074" y="323065"/>
                    <a:pt x="52200" y="309013"/>
                    <a:pt x="46107" y="295155"/>
                  </a:cubicBezTo>
                  <a:cubicBezTo>
                    <a:pt x="33506" y="265979"/>
                    <a:pt x="22514" y="236340"/>
                    <a:pt x="15203" y="205216"/>
                  </a:cubicBezTo>
                  <a:cubicBezTo>
                    <a:pt x="1042" y="141968"/>
                    <a:pt x="-1785" y="76553"/>
                    <a:pt x="920" y="11966"/>
                  </a:cubicBezTo>
                  <a:cubicBezTo>
                    <a:pt x="1115" y="8849"/>
                    <a:pt x="1359" y="5731"/>
                    <a:pt x="1627" y="2638"/>
                  </a:cubicBezTo>
                  <a:cubicBezTo>
                    <a:pt x="24367" y="1494"/>
                    <a:pt x="47106" y="-260"/>
                    <a:pt x="69894" y="32"/>
                  </a:cubicBezTo>
                  <a:cubicBezTo>
                    <a:pt x="164289" y="2736"/>
                    <a:pt x="258732" y="2395"/>
                    <a:pt x="353175" y="3539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2" name="Google Shape;2312;p37"/>
            <p:cNvSpPr/>
            <p:nvPr/>
          </p:nvSpPr>
          <p:spPr>
            <a:xfrm>
              <a:off x="11865685" y="4117038"/>
              <a:ext cx="384145" cy="345048"/>
            </a:xfrm>
            <a:custGeom>
              <a:rect b="b" l="l" r="r" t="t"/>
              <a:pathLst>
                <a:path extrusionOk="0" h="345048" w="384145">
                  <a:moveTo>
                    <a:pt x="382622" y="18144"/>
                  </a:moveTo>
                  <a:cubicBezTo>
                    <a:pt x="384377" y="39697"/>
                    <a:pt x="384621" y="61372"/>
                    <a:pt x="383329" y="83023"/>
                  </a:cubicBezTo>
                  <a:cubicBezTo>
                    <a:pt x="380794" y="119408"/>
                    <a:pt x="372069" y="153382"/>
                    <a:pt x="364489" y="189426"/>
                  </a:cubicBezTo>
                  <a:cubicBezTo>
                    <a:pt x="353960" y="240326"/>
                    <a:pt x="332440" y="287451"/>
                    <a:pt x="306654" y="332458"/>
                  </a:cubicBezTo>
                  <a:cubicBezTo>
                    <a:pt x="304558" y="336720"/>
                    <a:pt x="302340" y="340909"/>
                    <a:pt x="299975" y="345049"/>
                  </a:cubicBezTo>
                  <a:cubicBezTo>
                    <a:pt x="288886" y="339740"/>
                    <a:pt x="277602" y="334820"/>
                    <a:pt x="266122" y="330412"/>
                  </a:cubicBezTo>
                  <a:cubicBezTo>
                    <a:pt x="233829" y="319672"/>
                    <a:pt x="200877" y="310710"/>
                    <a:pt x="167901" y="302502"/>
                  </a:cubicBezTo>
                  <a:cubicBezTo>
                    <a:pt x="131708" y="295220"/>
                    <a:pt x="95832" y="286477"/>
                    <a:pt x="59225" y="281436"/>
                  </a:cubicBezTo>
                  <a:cubicBezTo>
                    <a:pt x="42116" y="278148"/>
                    <a:pt x="24787" y="275786"/>
                    <a:pt x="7360" y="275810"/>
                  </a:cubicBezTo>
                  <a:cubicBezTo>
                    <a:pt x="4899" y="275834"/>
                    <a:pt x="2462" y="275834"/>
                    <a:pt x="0" y="275834"/>
                  </a:cubicBezTo>
                  <a:cubicBezTo>
                    <a:pt x="4631" y="183922"/>
                    <a:pt x="8506" y="91985"/>
                    <a:pt x="11309" y="0"/>
                  </a:cubicBezTo>
                  <a:cubicBezTo>
                    <a:pt x="20107" y="97"/>
                    <a:pt x="28906" y="244"/>
                    <a:pt x="37704" y="390"/>
                  </a:cubicBezTo>
                  <a:cubicBezTo>
                    <a:pt x="116817" y="6576"/>
                    <a:pt x="197026" y="12664"/>
                    <a:pt x="276481" y="15562"/>
                  </a:cubicBezTo>
                  <a:cubicBezTo>
                    <a:pt x="311845" y="16853"/>
                    <a:pt x="347234" y="17511"/>
                    <a:pt x="382622" y="18144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3" name="Google Shape;2313;p37"/>
            <p:cNvSpPr/>
            <p:nvPr/>
          </p:nvSpPr>
          <p:spPr>
            <a:xfrm>
              <a:off x="12178870" y="4135426"/>
              <a:ext cx="264221" cy="402646"/>
            </a:xfrm>
            <a:custGeom>
              <a:rect b="b" l="l" r="r" t="t"/>
              <a:pathLst>
                <a:path extrusionOk="0" h="402646" w="264221">
                  <a:moveTo>
                    <a:pt x="263368" y="3799"/>
                  </a:moveTo>
                  <a:cubicBezTo>
                    <a:pt x="263661" y="3751"/>
                    <a:pt x="263953" y="3677"/>
                    <a:pt x="264221" y="3604"/>
                  </a:cubicBezTo>
                  <a:cubicBezTo>
                    <a:pt x="264124" y="14759"/>
                    <a:pt x="263831" y="25913"/>
                    <a:pt x="263246" y="37043"/>
                  </a:cubicBezTo>
                  <a:cubicBezTo>
                    <a:pt x="260931" y="71382"/>
                    <a:pt x="254448" y="105429"/>
                    <a:pt x="246088" y="138794"/>
                  </a:cubicBezTo>
                  <a:cubicBezTo>
                    <a:pt x="227760" y="202188"/>
                    <a:pt x="204582" y="264534"/>
                    <a:pt x="171825" y="322180"/>
                  </a:cubicBezTo>
                  <a:cubicBezTo>
                    <a:pt x="161906" y="340129"/>
                    <a:pt x="152961" y="359004"/>
                    <a:pt x="139313" y="374566"/>
                  </a:cubicBezTo>
                  <a:cubicBezTo>
                    <a:pt x="129734" y="384502"/>
                    <a:pt x="119669" y="393830"/>
                    <a:pt x="109213" y="402646"/>
                  </a:cubicBezTo>
                  <a:cubicBezTo>
                    <a:pt x="106970" y="401014"/>
                    <a:pt x="104290" y="399651"/>
                    <a:pt x="102315" y="398165"/>
                  </a:cubicBezTo>
                  <a:cubicBezTo>
                    <a:pt x="87448" y="386938"/>
                    <a:pt x="72849" y="375297"/>
                    <a:pt x="57007" y="365457"/>
                  </a:cubicBezTo>
                  <a:cubicBezTo>
                    <a:pt x="38411" y="354133"/>
                    <a:pt x="19474" y="343149"/>
                    <a:pt x="0" y="333213"/>
                  </a:cubicBezTo>
                  <a:cubicBezTo>
                    <a:pt x="4533" y="325054"/>
                    <a:pt x="8896" y="316798"/>
                    <a:pt x="13332" y="308566"/>
                  </a:cubicBezTo>
                  <a:cubicBezTo>
                    <a:pt x="39776" y="263024"/>
                    <a:pt x="58542" y="213123"/>
                    <a:pt x="68633" y="161443"/>
                  </a:cubicBezTo>
                  <a:cubicBezTo>
                    <a:pt x="77431" y="120626"/>
                    <a:pt x="86814" y="79516"/>
                    <a:pt x="85766" y="37481"/>
                  </a:cubicBezTo>
                  <a:cubicBezTo>
                    <a:pt x="85840" y="24939"/>
                    <a:pt x="85352" y="12445"/>
                    <a:pt x="84377" y="0"/>
                  </a:cubicBezTo>
                  <a:cubicBezTo>
                    <a:pt x="132951" y="877"/>
                    <a:pt x="181501" y="1875"/>
                    <a:pt x="229978" y="4579"/>
                  </a:cubicBezTo>
                  <a:cubicBezTo>
                    <a:pt x="241141" y="4603"/>
                    <a:pt x="252279" y="4238"/>
                    <a:pt x="263368" y="3799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4" name="Google Shape;2314;p37"/>
            <p:cNvSpPr/>
            <p:nvPr/>
          </p:nvSpPr>
          <p:spPr>
            <a:xfrm>
              <a:off x="11947357" y="4481619"/>
              <a:ext cx="328491" cy="198096"/>
            </a:xfrm>
            <a:custGeom>
              <a:rect b="b" l="l" r="r" t="t"/>
              <a:pathLst>
                <a:path extrusionOk="0" h="198096" w="328491">
                  <a:moveTo>
                    <a:pt x="317402" y="58231"/>
                  </a:moveTo>
                  <a:cubicBezTo>
                    <a:pt x="321033" y="60788"/>
                    <a:pt x="324592" y="64076"/>
                    <a:pt x="328491" y="66389"/>
                  </a:cubicBezTo>
                  <a:cubicBezTo>
                    <a:pt x="296320" y="91523"/>
                    <a:pt x="260736" y="112102"/>
                    <a:pt x="223300" y="129856"/>
                  </a:cubicBezTo>
                  <a:cubicBezTo>
                    <a:pt x="197148" y="143324"/>
                    <a:pt x="170680" y="156426"/>
                    <a:pt x="142822" y="165998"/>
                  </a:cubicBezTo>
                  <a:cubicBezTo>
                    <a:pt x="112162" y="175569"/>
                    <a:pt x="81038" y="183752"/>
                    <a:pt x="49549" y="190132"/>
                  </a:cubicBezTo>
                  <a:cubicBezTo>
                    <a:pt x="47599" y="190546"/>
                    <a:pt x="46039" y="191862"/>
                    <a:pt x="45113" y="193542"/>
                  </a:cubicBezTo>
                  <a:cubicBezTo>
                    <a:pt x="43773" y="192836"/>
                    <a:pt x="42262" y="192519"/>
                    <a:pt x="40702" y="192763"/>
                  </a:cubicBezTo>
                  <a:cubicBezTo>
                    <a:pt x="31099" y="194151"/>
                    <a:pt x="21472" y="195539"/>
                    <a:pt x="11845" y="196708"/>
                  </a:cubicBezTo>
                  <a:cubicBezTo>
                    <a:pt x="7897" y="197195"/>
                    <a:pt x="3948" y="197706"/>
                    <a:pt x="0" y="198096"/>
                  </a:cubicBezTo>
                  <a:cubicBezTo>
                    <a:pt x="16866" y="191521"/>
                    <a:pt x="34292" y="185944"/>
                    <a:pt x="50110" y="177079"/>
                  </a:cubicBezTo>
                  <a:cubicBezTo>
                    <a:pt x="75749" y="160006"/>
                    <a:pt x="100585" y="141376"/>
                    <a:pt x="120619" y="117801"/>
                  </a:cubicBezTo>
                  <a:cubicBezTo>
                    <a:pt x="151133" y="88576"/>
                    <a:pt x="179698" y="59302"/>
                    <a:pt x="206093" y="25913"/>
                  </a:cubicBezTo>
                  <a:cubicBezTo>
                    <a:pt x="212747" y="17705"/>
                    <a:pt x="218596" y="8987"/>
                    <a:pt x="224055" y="0"/>
                  </a:cubicBezTo>
                  <a:cubicBezTo>
                    <a:pt x="226736" y="1388"/>
                    <a:pt x="229417" y="2849"/>
                    <a:pt x="232074" y="4311"/>
                  </a:cubicBezTo>
                  <a:cubicBezTo>
                    <a:pt x="251206" y="13955"/>
                    <a:pt x="269802" y="24768"/>
                    <a:pt x="287741" y="36507"/>
                  </a:cubicBezTo>
                  <a:cubicBezTo>
                    <a:pt x="297514" y="43180"/>
                    <a:pt x="307580" y="50510"/>
                    <a:pt x="317402" y="58231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5" name="Google Shape;2315;p37"/>
            <p:cNvSpPr/>
            <p:nvPr/>
          </p:nvSpPr>
          <p:spPr>
            <a:xfrm>
              <a:off x="11857374" y="4407729"/>
              <a:ext cx="300560" cy="273472"/>
            </a:xfrm>
            <a:custGeom>
              <a:rect b="b" l="l" r="r" t="t"/>
              <a:pathLst>
                <a:path extrusionOk="0" h="273472" w="300560">
                  <a:moveTo>
                    <a:pt x="300560" y="67169"/>
                  </a:moveTo>
                  <a:cubicBezTo>
                    <a:pt x="281355" y="97246"/>
                    <a:pt x="256739" y="123889"/>
                    <a:pt x="232074" y="149826"/>
                  </a:cubicBezTo>
                  <a:cubicBezTo>
                    <a:pt x="206288" y="172914"/>
                    <a:pt x="185084" y="200873"/>
                    <a:pt x="156690" y="220940"/>
                  </a:cubicBezTo>
                  <a:cubicBezTo>
                    <a:pt x="147453" y="227467"/>
                    <a:pt x="138679" y="234773"/>
                    <a:pt x="128711" y="240180"/>
                  </a:cubicBezTo>
                  <a:cubicBezTo>
                    <a:pt x="104484" y="251359"/>
                    <a:pt x="78309" y="260662"/>
                    <a:pt x="52839" y="268991"/>
                  </a:cubicBezTo>
                  <a:cubicBezTo>
                    <a:pt x="46990" y="270403"/>
                    <a:pt x="41068" y="271621"/>
                    <a:pt x="35242" y="273034"/>
                  </a:cubicBezTo>
                  <a:cubicBezTo>
                    <a:pt x="34853" y="273156"/>
                    <a:pt x="34487" y="273302"/>
                    <a:pt x="34121" y="273472"/>
                  </a:cubicBezTo>
                  <a:cubicBezTo>
                    <a:pt x="33536" y="273472"/>
                    <a:pt x="32927" y="273472"/>
                    <a:pt x="32367" y="273448"/>
                  </a:cubicBezTo>
                  <a:cubicBezTo>
                    <a:pt x="21789" y="273277"/>
                    <a:pt x="11260" y="272985"/>
                    <a:pt x="731" y="272498"/>
                  </a:cubicBezTo>
                  <a:cubicBezTo>
                    <a:pt x="2608" y="269283"/>
                    <a:pt x="1877" y="263463"/>
                    <a:pt x="1901" y="260199"/>
                  </a:cubicBezTo>
                  <a:cubicBezTo>
                    <a:pt x="1535" y="256838"/>
                    <a:pt x="2949" y="251407"/>
                    <a:pt x="0" y="249313"/>
                  </a:cubicBezTo>
                  <a:cubicBezTo>
                    <a:pt x="463" y="236576"/>
                    <a:pt x="804" y="223838"/>
                    <a:pt x="609" y="211126"/>
                  </a:cubicBezTo>
                  <a:cubicBezTo>
                    <a:pt x="-512" y="141473"/>
                    <a:pt x="3022" y="71893"/>
                    <a:pt x="7409" y="2387"/>
                  </a:cubicBezTo>
                  <a:cubicBezTo>
                    <a:pt x="7458" y="1607"/>
                    <a:pt x="7507" y="804"/>
                    <a:pt x="7531" y="0"/>
                  </a:cubicBezTo>
                  <a:cubicBezTo>
                    <a:pt x="14721" y="97"/>
                    <a:pt x="21935" y="268"/>
                    <a:pt x="29125" y="511"/>
                  </a:cubicBezTo>
                  <a:cubicBezTo>
                    <a:pt x="71119" y="4846"/>
                    <a:pt x="112040" y="13249"/>
                    <a:pt x="153424" y="22454"/>
                  </a:cubicBezTo>
                  <a:cubicBezTo>
                    <a:pt x="175384" y="26156"/>
                    <a:pt x="196710" y="32367"/>
                    <a:pt x="218060" y="38553"/>
                  </a:cubicBezTo>
                  <a:cubicBezTo>
                    <a:pt x="246771" y="45372"/>
                    <a:pt x="274141" y="54626"/>
                    <a:pt x="300560" y="67169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6" name="Google Shape;2316;p37"/>
            <p:cNvSpPr/>
            <p:nvPr/>
          </p:nvSpPr>
          <p:spPr>
            <a:xfrm>
              <a:off x="11579967" y="4407582"/>
              <a:ext cx="269875" cy="271597"/>
            </a:xfrm>
            <a:custGeom>
              <a:rect b="b" l="l" r="r" t="t"/>
              <a:pathLst>
                <a:path extrusionOk="0" h="271597" w="269875">
                  <a:moveTo>
                    <a:pt x="202876" y="1900"/>
                  </a:moveTo>
                  <a:cubicBezTo>
                    <a:pt x="225177" y="610"/>
                    <a:pt x="247526" y="-24"/>
                    <a:pt x="269876" y="1"/>
                  </a:cubicBezTo>
                  <a:cubicBezTo>
                    <a:pt x="268828" y="20141"/>
                    <a:pt x="267706" y="40282"/>
                    <a:pt x="266585" y="60423"/>
                  </a:cubicBezTo>
                  <a:cubicBezTo>
                    <a:pt x="263076" y="113491"/>
                    <a:pt x="262783" y="166631"/>
                    <a:pt x="263076" y="219796"/>
                  </a:cubicBezTo>
                  <a:cubicBezTo>
                    <a:pt x="263319" y="230122"/>
                    <a:pt x="262734" y="240424"/>
                    <a:pt x="262393" y="250726"/>
                  </a:cubicBezTo>
                  <a:cubicBezTo>
                    <a:pt x="262515" y="254282"/>
                    <a:pt x="261686" y="258130"/>
                    <a:pt x="262759" y="261466"/>
                  </a:cubicBezTo>
                  <a:cubicBezTo>
                    <a:pt x="262734" y="261685"/>
                    <a:pt x="262710" y="261880"/>
                    <a:pt x="262710" y="262075"/>
                  </a:cubicBezTo>
                  <a:cubicBezTo>
                    <a:pt x="262540" y="264803"/>
                    <a:pt x="261833" y="268456"/>
                    <a:pt x="262125" y="271597"/>
                  </a:cubicBezTo>
                  <a:cubicBezTo>
                    <a:pt x="261565" y="271549"/>
                    <a:pt x="260980" y="271500"/>
                    <a:pt x="260419" y="271451"/>
                  </a:cubicBezTo>
                  <a:cubicBezTo>
                    <a:pt x="259542" y="270234"/>
                    <a:pt x="258201" y="269260"/>
                    <a:pt x="256398" y="268821"/>
                  </a:cubicBezTo>
                  <a:cubicBezTo>
                    <a:pt x="234073" y="262099"/>
                    <a:pt x="210553" y="258325"/>
                    <a:pt x="189300" y="248534"/>
                  </a:cubicBezTo>
                  <a:cubicBezTo>
                    <a:pt x="153571" y="229367"/>
                    <a:pt x="122886" y="202261"/>
                    <a:pt x="95077" y="172988"/>
                  </a:cubicBezTo>
                  <a:cubicBezTo>
                    <a:pt x="63807" y="144128"/>
                    <a:pt x="37144" y="110666"/>
                    <a:pt x="12869" y="75839"/>
                  </a:cubicBezTo>
                  <a:cubicBezTo>
                    <a:pt x="8165" y="68947"/>
                    <a:pt x="3924" y="61787"/>
                    <a:pt x="0" y="54432"/>
                  </a:cubicBezTo>
                  <a:cubicBezTo>
                    <a:pt x="9383" y="51047"/>
                    <a:pt x="18840" y="47856"/>
                    <a:pt x="28394" y="44812"/>
                  </a:cubicBezTo>
                  <a:cubicBezTo>
                    <a:pt x="53449" y="35947"/>
                    <a:pt x="78674" y="27594"/>
                    <a:pt x="104801" y="22382"/>
                  </a:cubicBezTo>
                  <a:cubicBezTo>
                    <a:pt x="137363" y="14711"/>
                    <a:pt x="169339" y="5675"/>
                    <a:pt x="202876" y="1900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7" name="Google Shape;2317;p37"/>
            <p:cNvSpPr/>
            <p:nvPr/>
          </p:nvSpPr>
          <p:spPr>
            <a:xfrm>
              <a:off x="11451915" y="4467323"/>
              <a:ext cx="298171" cy="195246"/>
            </a:xfrm>
            <a:custGeom>
              <a:rect b="b" l="l" r="r" t="t"/>
              <a:pathLst>
                <a:path extrusionOk="0" h="195246" w="298171">
                  <a:moveTo>
                    <a:pt x="295272" y="193347"/>
                  </a:moveTo>
                  <a:cubicBezTo>
                    <a:pt x="296222" y="194005"/>
                    <a:pt x="297173" y="194638"/>
                    <a:pt x="298172" y="195247"/>
                  </a:cubicBezTo>
                  <a:cubicBezTo>
                    <a:pt x="288545" y="192787"/>
                    <a:pt x="278820" y="190084"/>
                    <a:pt x="269193" y="187039"/>
                  </a:cubicBezTo>
                  <a:cubicBezTo>
                    <a:pt x="259810" y="184093"/>
                    <a:pt x="250451" y="180975"/>
                    <a:pt x="241043" y="178053"/>
                  </a:cubicBezTo>
                  <a:cubicBezTo>
                    <a:pt x="231879" y="175203"/>
                    <a:pt x="222666" y="172476"/>
                    <a:pt x="213502" y="169578"/>
                  </a:cubicBezTo>
                  <a:cubicBezTo>
                    <a:pt x="209456" y="168189"/>
                    <a:pt x="205435" y="166752"/>
                    <a:pt x="201438" y="165243"/>
                  </a:cubicBezTo>
                  <a:cubicBezTo>
                    <a:pt x="197197" y="163635"/>
                    <a:pt x="192932" y="161979"/>
                    <a:pt x="188716" y="160274"/>
                  </a:cubicBezTo>
                  <a:cubicBezTo>
                    <a:pt x="180112" y="156840"/>
                    <a:pt x="171533" y="153309"/>
                    <a:pt x="162978" y="149753"/>
                  </a:cubicBezTo>
                  <a:cubicBezTo>
                    <a:pt x="154619" y="146271"/>
                    <a:pt x="146405" y="142496"/>
                    <a:pt x="138118" y="138818"/>
                  </a:cubicBezTo>
                  <a:cubicBezTo>
                    <a:pt x="133488" y="136773"/>
                    <a:pt x="128881" y="134727"/>
                    <a:pt x="124299" y="132632"/>
                  </a:cubicBezTo>
                  <a:cubicBezTo>
                    <a:pt x="120424" y="130879"/>
                    <a:pt x="116598" y="129028"/>
                    <a:pt x="112747" y="127201"/>
                  </a:cubicBezTo>
                  <a:cubicBezTo>
                    <a:pt x="107994" y="124815"/>
                    <a:pt x="102388" y="122014"/>
                    <a:pt x="96856" y="118994"/>
                  </a:cubicBezTo>
                  <a:cubicBezTo>
                    <a:pt x="91591" y="116120"/>
                    <a:pt x="86327" y="113247"/>
                    <a:pt x="81063" y="110324"/>
                  </a:cubicBezTo>
                  <a:cubicBezTo>
                    <a:pt x="75701" y="107353"/>
                    <a:pt x="70290" y="104430"/>
                    <a:pt x="65050" y="101240"/>
                  </a:cubicBezTo>
                  <a:cubicBezTo>
                    <a:pt x="62296" y="99560"/>
                    <a:pt x="59469" y="97952"/>
                    <a:pt x="56763" y="96174"/>
                  </a:cubicBezTo>
                  <a:cubicBezTo>
                    <a:pt x="54277" y="94567"/>
                    <a:pt x="51791" y="92935"/>
                    <a:pt x="49330" y="91328"/>
                  </a:cubicBezTo>
                  <a:cubicBezTo>
                    <a:pt x="44285" y="87772"/>
                    <a:pt x="39288" y="84192"/>
                    <a:pt x="34341" y="80490"/>
                  </a:cubicBezTo>
                  <a:cubicBezTo>
                    <a:pt x="29174" y="76642"/>
                    <a:pt x="23982" y="72794"/>
                    <a:pt x="18864" y="68873"/>
                  </a:cubicBezTo>
                  <a:cubicBezTo>
                    <a:pt x="13600" y="64855"/>
                    <a:pt x="8262" y="60885"/>
                    <a:pt x="3095" y="56696"/>
                  </a:cubicBezTo>
                  <a:cubicBezTo>
                    <a:pt x="2072" y="55868"/>
                    <a:pt x="1048" y="55040"/>
                    <a:pt x="0" y="54212"/>
                  </a:cubicBezTo>
                  <a:cubicBezTo>
                    <a:pt x="3120" y="52702"/>
                    <a:pt x="6191" y="51095"/>
                    <a:pt x="9286" y="49561"/>
                  </a:cubicBezTo>
                  <a:cubicBezTo>
                    <a:pt x="23471" y="41792"/>
                    <a:pt x="36827" y="34997"/>
                    <a:pt x="51816" y="28032"/>
                  </a:cubicBezTo>
                  <a:cubicBezTo>
                    <a:pt x="71972" y="17340"/>
                    <a:pt x="92640" y="8134"/>
                    <a:pt x="113819" y="0"/>
                  </a:cubicBezTo>
                  <a:cubicBezTo>
                    <a:pt x="128394" y="27252"/>
                    <a:pt x="147819" y="51606"/>
                    <a:pt x="167317" y="75546"/>
                  </a:cubicBezTo>
                  <a:cubicBezTo>
                    <a:pt x="181818" y="94518"/>
                    <a:pt x="199098" y="110957"/>
                    <a:pt x="216256" y="127469"/>
                  </a:cubicBezTo>
                  <a:cubicBezTo>
                    <a:pt x="239727" y="152749"/>
                    <a:pt x="266074" y="174960"/>
                    <a:pt x="295272" y="193347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8" name="Google Shape;2318;p37"/>
            <p:cNvSpPr/>
            <p:nvPr/>
          </p:nvSpPr>
          <p:spPr>
            <a:xfrm>
              <a:off x="11821449" y="3532857"/>
              <a:ext cx="24518" cy="1729"/>
            </a:xfrm>
            <a:custGeom>
              <a:rect b="b" l="l" r="r" t="t"/>
              <a:pathLst>
                <a:path extrusionOk="0" h="1729" w="24518">
                  <a:moveTo>
                    <a:pt x="24519" y="73"/>
                  </a:moveTo>
                  <a:cubicBezTo>
                    <a:pt x="24153" y="170"/>
                    <a:pt x="23812" y="268"/>
                    <a:pt x="23446" y="365"/>
                  </a:cubicBezTo>
                  <a:cubicBezTo>
                    <a:pt x="22106" y="731"/>
                    <a:pt x="20765" y="1120"/>
                    <a:pt x="19449" y="1510"/>
                  </a:cubicBezTo>
                  <a:cubicBezTo>
                    <a:pt x="18523" y="-828"/>
                    <a:pt x="6654" y="1339"/>
                    <a:pt x="2072" y="1729"/>
                  </a:cubicBezTo>
                  <a:cubicBezTo>
                    <a:pt x="2047" y="1705"/>
                    <a:pt x="2023" y="1705"/>
                    <a:pt x="2023" y="1680"/>
                  </a:cubicBezTo>
                  <a:cubicBezTo>
                    <a:pt x="1414" y="1193"/>
                    <a:pt x="731" y="828"/>
                    <a:pt x="0" y="487"/>
                  </a:cubicBezTo>
                  <a:cubicBezTo>
                    <a:pt x="487" y="463"/>
                    <a:pt x="951" y="438"/>
                    <a:pt x="1414" y="414"/>
                  </a:cubicBezTo>
                  <a:cubicBezTo>
                    <a:pt x="7555" y="1145"/>
                    <a:pt x="13965" y="365"/>
                    <a:pt x="20229" y="0"/>
                  </a:cubicBezTo>
                  <a:cubicBezTo>
                    <a:pt x="21643" y="24"/>
                    <a:pt x="23081" y="49"/>
                    <a:pt x="24519" y="73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9" name="Google Shape;2319;p37"/>
            <p:cNvSpPr/>
            <p:nvPr/>
          </p:nvSpPr>
          <p:spPr>
            <a:xfrm>
              <a:off x="11239555" y="3517956"/>
              <a:ext cx="1218553" cy="1178247"/>
            </a:xfrm>
            <a:custGeom>
              <a:rect b="b" l="l" r="r" t="t"/>
              <a:pathLst>
                <a:path extrusionOk="0" h="1178247" w="1218553">
                  <a:moveTo>
                    <a:pt x="1203097" y="424513"/>
                  </a:moveTo>
                  <a:cubicBezTo>
                    <a:pt x="1192178" y="384645"/>
                    <a:pt x="1172144" y="348187"/>
                    <a:pt x="1152525" y="312070"/>
                  </a:cubicBezTo>
                  <a:cubicBezTo>
                    <a:pt x="1141411" y="291223"/>
                    <a:pt x="1127738" y="271983"/>
                    <a:pt x="1113772" y="252987"/>
                  </a:cubicBezTo>
                  <a:cubicBezTo>
                    <a:pt x="1101684" y="232992"/>
                    <a:pt x="1088133" y="213338"/>
                    <a:pt x="1072266" y="196022"/>
                  </a:cubicBezTo>
                  <a:cubicBezTo>
                    <a:pt x="1072705" y="191834"/>
                    <a:pt x="1069366" y="187182"/>
                    <a:pt x="1064760" y="187450"/>
                  </a:cubicBezTo>
                  <a:cubicBezTo>
                    <a:pt x="1046407" y="165969"/>
                    <a:pt x="1024959" y="147485"/>
                    <a:pt x="1001708" y="131387"/>
                  </a:cubicBezTo>
                  <a:cubicBezTo>
                    <a:pt x="945944" y="86697"/>
                    <a:pt x="879846" y="57228"/>
                    <a:pt x="813675" y="31218"/>
                  </a:cubicBezTo>
                  <a:cubicBezTo>
                    <a:pt x="803609" y="27176"/>
                    <a:pt x="793275" y="23961"/>
                    <a:pt x="783015" y="20478"/>
                  </a:cubicBezTo>
                  <a:cubicBezTo>
                    <a:pt x="767148" y="14974"/>
                    <a:pt x="751745" y="7595"/>
                    <a:pt x="735269" y="4112"/>
                  </a:cubicBezTo>
                  <a:cubicBezTo>
                    <a:pt x="716112" y="2432"/>
                    <a:pt x="696834" y="2237"/>
                    <a:pt x="677604" y="2359"/>
                  </a:cubicBezTo>
                  <a:cubicBezTo>
                    <a:pt x="647772" y="2894"/>
                    <a:pt x="618038" y="-686"/>
                    <a:pt x="588182" y="118"/>
                  </a:cubicBezTo>
                  <a:cubicBezTo>
                    <a:pt x="568684" y="337"/>
                    <a:pt x="549478" y="4916"/>
                    <a:pt x="530663" y="9446"/>
                  </a:cubicBezTo>
                  <a:cubicBezTo>
                    <a:pt x="528835" y="9884"/>
                    <a:pt x="527372" y="11151"/>
                    <a:pt x="526495" y="12782"/>
                  </a:cubicBezTo>
                  <a:cubicBezTo>
                    <a:pt x="516551" y="15266"/>
                    <a:pt x="506753" y="18481"/>
                    <a:pt x="497151" y="21720"/>
                  </a:cubicBezTo>
                  <a:cubicBezTo>
                    <a:pt x="496566" y="21939"/>
                    <a:pt x="495956" y="22134"/>
                    <a:pt x="495396" y="22329"/>
                  </a:cubicBezTo>
                  <a:cubicBezTo>
                    <a:pt x="485330" y="24058"/>
                    <a:pt x="475264" y="25885"/>
                    <a:pt x="465247" y="27711"/>
                  </a:cubicBezTo>
                  <a:cubicBezTo>
                    <a:pt x="462274" y="28271"/>
                    <a:pt x="459300" y="28783"/>
                    <a:pt x="456351" y="29367"/>
                  </a:cubicBezTo>
                  <a:cubicBezTo>
                    <a:pt x="453110" y="30025"/>
                    <a:pt x="449844" y="30585"/>
                    <a:pt x="446602" y="31316"/>
                  </a:cubicBezTo>
                  <a:cubicBezTo>
                    <a:pt x="443215" y="32095"/>
                    <a:pt x="439827" y="32850"/>
                    <a:pt x="436439" y="33629"/>
                  </a:cubicBezTo>
                  <a:cubicBezTo>
                    <a:pt x="433685" y="34238"/>
                    <a:pt x="431004" y="35042"/>
                    <a:pt x="428274" y="35724"/>
                  </a:cubicBezTo>
                  <a:cubicBezTo>
                    <a:pt x="415966" y="38939"/>
                    <a:pt x="403804" y="42616"/>
                    <a:pt x="391594" y="46245"/>
                  </a:cubicBezTo>
                  <a:cubicBezTo>
                    <a:pt x="380529" y="49533"/>
                    <a:pt x="369512" y="52991"/>
                    <a:pt x="358594" y="56717"/>
                  </a:cubicBezTo>
                  <a:cubicBezTo>
                    <a:pt x="352062" y="58958"/>
                    <a:pt x="345554" y="61198"/>
                    <a:pt x="339071" y="63487"/>
                  </a:cubicBezTo>
                  <a:cubicBezTo>
                    <a:pt x="333441" y="65460"/>
                    <a:pt x="327884" y="67603"/>
                    <a:pt x="322376" y="69868"/>
                  </a:cubicBezTo>
                  <a:cubicBezTo>
                    <a:pt x="316941" y="72060"/>
                    <a:pt x="311628" y="74471"/>
                    <a:pt x="306339" y="76980"/>
                  </a:cubicBezTo>
                  <a:cubicBezTo>
                    <a:pt x="300782" y="79610"/>
                    <a:pt x="295274" y="82216"/>
                    <a:pt x="289790" y="84943"/>
                  </a:cubicBezTo>
                  <a:cubicBezTo>
                    <a:pt x="289717" y="84992"/>
                    <a:pt x="289473" y="85090"/>
                    <a:pt x="289254" y="85211"/>
                  </a:cubicBezTo>
                  <a:cubicBezTo>
                    <a:pt x="289205" y="85236"/>
                    <a:pt x="289157" y="85260"/>
                    <a:pt x="289108" y="85284"/>
                  </a:cubicBezTo>
                  <a:cubicBezTo>
                    <a:pt x="282454" y="88621"/>
                    <a:pt x="275703" y="91957"/>
                    <a:pt x="269098" y="95635"/>
                  </a:cubicBezTo>
                  <a:cubicBezTo>
                    <a:pt x="267270" y="96658"/>
                    <a:pt x="265369" y="97608"/>
                    <a:pt x="263566" y="98703"/>
                  </a:cubicBezTo>
                  <a:cubicBezTo>
                    <a:pt x="261738" y="99824"/>
                    <a:pt x="259885" y="100944"/>
                    <a:pt x="258057" y="102064"/>
                  </a:cubicBezTo>
                  <a:cubicBezTo>
                    <a:pt x="254475" y="104232"/>
                    <a:pt x="250989" y="106594"/>
                    <a:pt x="247504" y="108908"/>
                  </a:cubicBezTo>
                  <a:cubicBezTo>
                    <a:pt x="240850" y="113292"/>
                    <a:pt x="234441" y="118016"/>
                    <a:pt x="228006" y="122692"/>
                  </a:cubicBezTo>
                  <a:cubicBezTo>
                    <a:pt x="221694" y="127271"/>
                    <a:pt x="215625" y="132142"/>
                    <a:pt x="209605" y="137061"/>
                  </a:cubicBezTo>
                  <a:cubicBezTo>
                    <a:pt x="199905" y="144976"/>
                    <a:pt x="190814" y="153622"/>
                    <a:pt x="181821" y="162316"/>
                  </a:cubicBezTo>
                  <a:cubicBezTo>
                    <a:pt x="172973" y="170865"/>
                    <a:pt x="164443" y="179754"/>
                    <a:pt x="156059" y="188741"/>
                  </a:cubicBezTo>
                  <a:cubicBezTo>
                    <a:pt x="147918" y="197459"/>
                    <a:pt x="140241" y="206592"/>
                    <a:pt x="133027" y="216090"/>
                  </a:cubicBezTo>
                  <a:cubicBezTo>
                    <a:pt x="128835" y="221619"/>
                    <a:pt x="124692" y="227196"/>
                    <a:pt x="120573" y="232773"/>
                  </a:cubicBezTo>
                  <a:cubicBezTo>
                    <a:pt x="117063" y="237546"/>
                    <a:pt x="113505" y="242320"/>
                    <a:pt x="110093" y="247166"/>
                  </a:cubicBezTo>
                  <a:cubicBezTo>
                    <a:pt x="106583" y="252134"/>
                    <a:pt x="103025" y="257078"/>
                    <a:pt x="99661" y="262144"/>
                  </a:cubicBezTo>
                  <a:cubicBezTo>
                    <a:pt x="98296" y="264214"/>
                    <a:pt x="96907" y="266284"/>
                    <a:pt x="95542" y="268378"/>
                  </a:cubicBezTo>
                  <a:cubicBezTo>
                    <a:pt x="95055" y="269109"/>
                    <a:pt x="94543" y="269840"/>
                    <a:pt x="94080" y="270595"/>
                  </a:cubicBezTo>
                  <a:cubicBezTo>
                    <a:pt x="92228" y="273712"/>
                    <a:pt x="90375" y="276805"/>
                    <a:pt x="88523" y="279898"/>
                  </a:cubicBezTo>
                  <a:cubicBezTo>
                    <a:pt x="87109" y="282260"/>
                    <a:pt x="85818" y="284647"/>
                    <a:pt x="84477" y="287082"/>
                  </a:cubicBezTo>
                  <a:cubicBezTo>
                    <a:pt x="83137" y="289542"/>
                    <a:pt x="81747" y="291978"/>
                    <a:pt x="80456" y="294462"/>
                  </a:cubicBezTo>
                  <a:cubicBezTo>
                    <a:pt x="77434" y="300307"/>
                    <a:pt x="74387" y="306152"/>
                    <a:pt x="71414" y="311997"/>
                  </a:cubicBezTo>
                  <a:cubicBezTo>
                    <a:pt x="65710" y="323151"/>
                    <a:pt x="59861" y="334232"/>
                    <a:pt x="54426" y="345508"/>
                  </a:cubicBezTo>
                  <a:cubicBezTo>
                    <a:pt x="51745" y="351061"/>
                    <a:pt x="49015" y="356613"/>
                    <a:pt x="46456" y="362215"/>
                  </a:cubicBezTo>
                  <a:cubicBezTo>
                    <a:pt x="45116" y="365162"/>
                    <a:pt x="43678" y="368084"/>
                    <a:pt x="42410" y="371055"/>
                  </a:cubicBezTo>
                  <a:cubicBezTo>
                    <a:pt x="41021" y="374392"/>
                    <a:pt x="39583" y="377728"/>
                    <a:pt x="38194" y="381065"/>
                  </a:cubicBezTo>
                  <a:cubicBezTo>
                    <a:pt x="37146" y="383549"/>
                    <a:pt x="36220" y="386057"/>
                    <a:pt x="35269" y="388590"/>
                  </a:cubicBezTo>
                  <a:cubicBezTo>
                    <a:pt x="34246" y="391342"/>
                    <a:pt x="33124" y="394070"/>
                    <a:pt x="32223" y="396871"/>
                  </a:cubicBezTo>
                  <a:cubicBezTo>
                    <a:pt x="31053" y="400524"/>
                    <a:pt x="29883" y="404201"/>
                    <a:pt x="28713" y="407879"/>
                  </a:cubicBezTo>
                  <a:cubicBezTo>
                    <a:pt x="27933" y="410338"/>
                    <a:pt x="27299" y="412871"/>
                    <a:pt x="26617" y="415355"/>
                  </a:cubicBezTo>
                  <a:cubicBezTo>
                    <a:pt x="23449" y="427070"/>
                    <a:pt x="20743" y="438906"/>
                    <a:pt x="18282" y="450791"/>
                  </a:cubicBezTo>
                  <a:cubicBezTo>
                    <a:pt x="15869" y="462578"/>
                    <a:pt x="13505" y="474390"/>
                    <a:pt x="11457" y="486250"/>
                  </a:cubicBezTo>
                  <a:cubicBezTo>
                    <a:pt x="10336" y="492777"/>
                    <a:pt x="9215" y="499304"/>
                    <a:pt x="8192" y="505855"/>
                  </a:cubicBezTo>
                  <a:cubicBezTo>
                    <a:pt x="7241" y="511944"/>
                    <a:pt x="6315" y="518032"/>
                    <a:pt x="5608" y="524121"/>
                  </a:cubicBezTo>
                  <a:cubicBezTo>
                    <a:pt x="4877" y="530234"/>
                    <a:pt x="4170" y="536322"/>
                    <a:pt x="3561" y="542435"/>
                  </a:cubicBezTo>
                  <a:cubicBezTo>
                    <a:pt x="2951" y="548524"/>
                    <a:pt x="2488" y="554636"/>
                    <a:pt x="2025" y="560749"/>
                  </a:cubicBezTo>
                  <a:cubicBezTo>
                    <a:pt x="1562" y="566887"/>
                    <a:pt x="1319" y="573048"/>
                    <a:pt x="1050" y="579210"/>
                  </a:cubicBezTo>
                  <a:cubicBezTo>
                    <a:pt x="782" y="585931"/>
                    <a:pt x="563" y="592653"/>
                    <a:pt x="344" y="599375"/>
                  </a:cubicBezTo>
                  <a:cubicBezTo>
                    <a:pt x="-46" y="612039"/>
                    <a:pt x="-22" y="624752"/>
                    <a:pt x="27" y="637416"/>
                  </a:cubicBezTo>
                  <a:cubicBezTo>
                    <a:pt x="51" y="643115"/>
                    <a:pt x="270" y="648862"/>
                    <a:pt x="612" y="654537"/>
                  </a:cubicBezTo>
                  <a:cubicBezTo>
                    <a:pt x="807" y="657752"/>
                    <a:pt x="929" y="660991"/>
                    <a:pt x="1221" y="664181"/>
                  </a:cubicBezTo>
                  <a:cubicBezTo>
                    <a:pt x="1538" y="667737"/>
                    <a:pt x="1855" y="671293"/>
                    <a:pt x="2172" y="674824"/>
                  </a:cubicBezTo>
                  <a:cubicBezTo>
                    <a:pt x="2659" y="680498"/>
                    <a:pt x="3390" y="686149"/>
                    <a:pt x="4121" y="691799"/>
                  </a:cubicBezTo>
                  <a:cubicBezTo>
                    <a:pt x="4926" y="697887"/>
                    <a:pt x="5706" y="703976"/>
                    <a:pt x="6729" y="710040"/>
                  </a:cubicBezTo>
                  <a:cubicBezTo>
                    <a:pt x="7850" y="716713"/>
                    <a:pt x="8971" y="723410"/>
                    <a:pt x="10214" y="730059"/>
                  </a:cubicBezTo>
                  <a:cubicBezTo>
                    <a:pt x="11214" y="735466"/>
                    <a:pt x="12262" y="740872"/>
                    <a:pt x="13480" y="746254"/>
                  </a:cubicBezTo>
                  <a:cubicBezTo>
                    <a:pt x="14236" y="749615"/>
                    <a:pt x="14918" y="752976"/>
                    <a:pt x="15747" y="756313"/>
                  </a:cubicBezTo>
                  <a:cubicBezTo>
                    <a:pt x="16600" y="759698"/>
                    <a:pt x="17429" y="763083"/>
                    <a:pt x="18282" y="766468"/>
                  </a:cubicBezTo>
                  <a:cubicBezTo>
                    <a:pt x="19062" y="769537"/>
                    <a:pt x="20012" y="772557"/>
                    <a:pt x="20865" y="775625"/>
                  </a:cubicBezTo>
                  <a:cubicBezTo>
                    <a:pt x="21645" y="778329"/>
                    <a:pt x="22547" y="780983"/>
                    <a:pt x="23424" y="783638"/>
                  </a:cubicBezTo>
                  <a:cubicBezTo>
                    <a:pt x="24375" y="786487"/>
                    <a:pt x="25350" y="789312"/>
                    <a:pt x="26446" y="792138"/>
                  </a:cubicBezTo>
                  <a:cubicBezTo>
                    <a:pt x="27421" y="794646"/>
                    <a:pt x="28323" y="797203"/>
                    <a:pt x="29420" y="799687"/>
                  </a:cubicBezTo>
                  <a:cubicBezTo>
                    <a:pt x="30882" y="802902"/>
                    <a:pt x="32223" y="806214"/>
                    <a:pt x="33831" y="809356"/>
                  </a:cubicBezTo>
                  <a:cubicBezTo>
                    <a:pt x="35367" y="812351"/>
                    <a:pt x="36902" y="815347"/>
                    <a:pt x="38438" y="818318"/>
                  </a:cubicBezTo>
                  <a:cubicBezTo>
                    <a:pt x="39949" y="821289"/>
                    <a:pt x="41704" y="824114"/>
                    <a:pt x="43337" y="827013"/>
                  </a:cubicBezTo>
                  <a:cubicBezTo>
                    <a:pt x="44774" y="829545"/>
                    <a:pt x="46310" y="832030"/>
                    <a:pt x="47797" y="834538"/>
                  </a:cubicBezTo>
                  <a:cubicBezTo>
                    <a:pt x="50868" y="839652"/>
                    <a:pt x="54060" y="844694"/>
                    <a:pt x="57204" y="849759"/>
                  </a:cubicBezTo>
                  <a:cubicBezTo>
                    <a:pt x="63834" y="860426"/>
                    <a:pt x="70439" y="871094"/>
                    <a:pt x="77239" y="881639"/>
                  </a:cubicBezTo>
                  <a:cubicBezTo>
                    <a:pt x="79164" y="884610"/>
                    <a:pt x="81260" y="887484"/>
                    <a:pt x="83283" y="890406"/>
                  </a:cubicBezTo>
                  <a:cubicBezTo>
                    <a:pt x="84965" y="892817"/>
                    <a:pt x="86866" y="895131"/>
                    <a:pt x="88669" y="897469"/>
                  </a:cubicBezTo>
                  <a:cubicBezTo>
                    <a:pt x="92276" y="902169"/>
                    <a:pt x="96225" y="906650"/>
                    <a:pt x="100149" y="911107"/>
                  </a:cubicBezTo>
                  <a:cubicBezTo>
                    <a:pt x="108533" y="920630"/>
                    <a:pt x="117112" y="929957"/>
                    <a:pt x="125520" y="939455"/>
                  </a:cubicBezTo>
                  <a:cubicBezTo>
                    <a:pt x="130517" y="945252"/>
                    <a:pt x="136122" y="951779"/>
                    <a:pt x="141972" y="958086"/>
                  </a:cubicBezTo>
                  <a:cubicBezTo>
                    <a:pt x="145116" y="961496"/>
                    <a:pt x="148333" y="964857"/>
                    <a:pt x="151574" y="968169"/>
                  </a:cubicBezTo>
                  <a:cubicBezTo>
                    <a:pt x="154621" y="971286"/>
                    <a:pt x="157789" y="974330"/>
                    <a:pt x="160909" y="977375"/>
                  </a:cubicBezTo>
                  <a:cubicBezTo>
                    <a:pt x="166856" y="983171"/>
                    <a:pt x="172998" y="988772"/>
                    <a:pt x="179115" y="994374"/>
                  </a:cubicBezTo>
                  <a:cubicBezTo>
                    <a:pt x="182479" y="997443"/>
                    <a:pt x="185866" y="1000511"/>
                    <a:pt x="189278" y="1003580"/>
                  </a:cubicBezTo>
                  <a:cubicBezTo>
                    <a:pt x="190643" y="1004822"/>
                    <a:pt x="192033" y="1006015"/>
                    <a:pt x="193446" y="1007233"/>
                  </a:cubicBezTo>
                  <a:cubicBezTo>
                    <a:pt x="195128" y="1008670"/>
                    <a:pt x="196761" y="1010155"/>
                    <a:pt x="198491" y="1011544"/>
                  </a:cubicBezTo>
                  <a:cubicBezTo>
                    <a:pt x="203488" y="1015611"/>
                    <a:pt x="208484" y="1019605"/>
                    <a:pt x="213578" y="1023574"/>
                  </a:cubicBezTo>
                  <a:cubicBezTo>
                    <a:pt x="218233" y="1027203"/>
                    <a:pt x="222961" y="1030735"/>
                    <a:pt x="227665" y="1034290"/>
                  </a:cubicBezTo>
                  <a:cubicBezTo>
                    <a:pt x="237048" y="1041353"/>
                    <a:pt x="246432" y="1048562"/>
                    <a:pt x="256278" y="1054991"/>
                  </a:cubicBezTo>
                  <a:cubicBezTo>
                    <a:pt x="261396" y="1058328"/>
                    <a:pt x="266539" y="1061591"/>
                    <a:pt x="271828" y="1064636"/>
                  </a:cubicBezTo>
                  <a:cubicBezTo>
                    <a:pt x="277190" y="1067753"/>
                    <a:pt x="282600" y="1070773"/>
                    <a:pt x="288035" y="1073768"/>
                  </a:cubicBezTo>
                  <a:cubicBezTo>
                    <a:pt x="298735" y="1079662"/>
                    <a:pt x="309410" y="1085604"/>
                    <a:pt x="320451" y="1090865"/>
                  </a:cubicBezTo>
                  <a:cubicBezTo>
                    <a:pt x="331565" y="1096174"/>
                    <a:pt x="342825" y="1101142"/>
                    <a:pt x="354085" y="1106111"/>
                  </a:cubicBezTo>
                  <a:cubicBezTo>
                    <a:pt x="365320" y="1111079"/>
                    <a:pt x="376580" y="1115901"/>
                    <a:pt x="387962" y="1120455"/>
                  </a:cubicBezTo>
                  <a:cubicBezTo>
                    <a:pt x="393665" y="1122720"/>
                    <a:pt x="399344" y="1125058"/>
                    <a:pt x="405047" y="1127226"/>
                  </a:cubicBezTo>
                  <a:cubicBezTo>
                    <a:pt x="410824" y="1129393"/>
                    <a:pt x="416575" y="1131609"/>
                    <a:pt x="422425" y="1133460"/>
                  </a:cubicBezTo>
                  <a:cubicBezTo>
                    <a:pt x="434197" y="1137186"/>
                    <a:pt x="446066" y="1140596"/>
                    <a:pt x="457838" y="1144371"/>
                  </a:cubicBezTo>
                  <a:cubicBezTo>
                    <a:pt x="469342" y="1148073"/>
                    <a:pt x="480797" y="1152018"/>
                    <a:pt x="492447" y="1155208"/>
                  </a:cubicBezTo>
                  <a:cubicBezTo>
                    <a:pt x="504292" y="1158447"/>
                    <a:pt x="516161" y="1161492"/>
                    <a:pt x="528177" y="1164098"/>
                  </a:cubicBezTo>
                  <a:cubicBezTo>
                    <a:pt x="540582" y="1166777"/>
                    <a:pt x="553061" y="1169090"/>
                    <a:pt x="565564" y="1171233"/>
                  </a:cubicBezTo>
                  <a:cubicBezTo>
                    <a:pt x="577409" y="1173255"/>
                    <a:pt x="589327" y="1175106"/>
                    <a:pt x="601318" y="1176056"/>
                  </a:cubicBezTo>
                  <a:cubicBezTo>
                    <a:pt x="626373" y="1178004"/>
                    <a:pt x="651525" y="1178199"/>
                    <a:pt x="676653" y="1178247"/>
                  </a:cubicBezTo>
                  <a:cubicBezTo>
                    <a:pt x="677141" y="1178247"/>
                    <a:pt x="677653" y="1178247"/>
                    <a:pt x="678164" y="1178247"/>
                  </a:cubicBezTo>
                  <a:cubicBezTo>
                    <a:pt x="683502" y="1178247"/>
                    <a:pt x="688888" y="1178174"/>
                    <a:pt x="694226" y="1177785"/>
                  </a:cubicBezTo>
                  <a:cubicBezTo>
                    <a:pt x="700685" y="1177322"/>
                    <a:pt x="707095" y="1176737"/>
                    <a:pt x="713529" y="1176031"/>
                  </a:cubicBezTo>
                  <a:cubicBezTo>
                    <a:pt x="725886" y="1174643"/>
                    <a:pt x="738194" y="1172889"/>
                    <a:pt x="750477" y="1171112"/>
                  </a:cubicBezTo>
                  <a:cubicBezTo>
                    <a:pt x="752793" y="1170771"/>
                    <a:pt x="754743" y="1169382"/>
                    <a:pt x="755888" y="1167483"/>
                  </a:cubicBezTo>
                  <a:cubicBezTo>
                    <a:pt x="757521" y="1168287"/>
                    <a:pt x="759446" y="1168530"/>
                    <a:pt x="761274" y="1168116"/>
                  </a:cubicBezTo>
                  <a:cubicBezTo>
                    <a:pt x="771633" y="1165851"/>
                    <a:pt x="781967" y="1163562"/>
                    <a:pt x="792300" y="1161248"/>
                  </a:cubicBezTo>
                  <a:cubicBezTo>
                    <a:pt x="840143" y="1150240"/>
                    <a:pt x="886865" y="1134386"/>
                    <a:pt x="929956" y="1110640"/>
                  </a:cubicBezTo>
                  <a:cubicBezTo>
                    <a:pt x="976556" y="1088770"/>
                    <a:pt x="1021645" y="1062955"/>
                    <a:pt x="1060616" y="1029079"/>
                  </a:cubicBezTo>
                  <a:cubicBezTo>
                    <a:pt x="1084574" y="1010837"/>
                    <a:pt x="1103512" y="987263"/>
                    <a:pt x="1116868" y="960351"/>
                  </a:cubicBezTo>
                  <a:cubicBezTo>
                    <a:pt x="1134148" y="928618"/>
                    <a:pt x="1151769" y="896933"/>
                    <a:pt x="1164369" y="863008"/>
                  </a:cubicBezTo>
                  <a:cubicBezTo>
                    <a:pt x="1187401" y="806531"/>
                    <a:pt x="1205900" y="747984"/>
                    <a:pt x="1214284" y="687439"/>
                  </a:cubicBezTo>
                  <a:cubicBezTo>
                    <a:pt x="1219207" y="652223"/>
                    <a:pt x="1218403" y="616642"/>
                    <a:pt x="1218427" y="581182"/>
                  </a:cubicBezTo>
                  <a:cubicBezTo>
                    <a:pt x="1219402" y="528748"/>
                    <a:pt x="1214747" y="475778"/>
                    <a:pt x="1203097" y="424513"/>
                  </a:cubicBezTo>
                  <a:close/>
                  <a:moveTo>
                    <a:pt x="653743" y="17069"/>
                  </a:moveTo>
                  <a:cubicBezTo>
                    <a:pt x="654353" y="17093"/>
                    <a:pt x="654986" y="17117"/>
                    <a:pt x="655620" y="17117"/>
                  </a:cubicBezTo>
                  <a:cubicBezTo>
                    <a:pt x="657911" y="17190"/>
                    <a:pt x="660226" y="17239"/>
                    <a:pt x="662542" y="17239"/>
                  </a:cubicBezTo>
                  <a:cubicBezTo>
                    <a:pt x="663663" y="17263"/>
                    <a:pt x="664760" y="17288"/>
                    <a:pt x="665881" y="17288"/>
                  </a:cubicBezTo>
                  <a:cubicBezTo>
                    <a:pt x="667221" y="17312"/>
                    <a:pt x="668562" y="17312"/>
                    <a:pt x="669878" y="17312"/>
                  </a:cubicBezTo>
                  <a:cubicBezTo>
                    <a:pt x="683039" y="17361"/>
                    <a:pt x="696419" y="17142"/>
                    <a:pt x="709215" y="17556"/>
                  </a:cubicBezTo>
                  <a:cubicBezTo>
                    <a:pt x="722278" y="18043"/>
                    <a:pt x="735513" y="17945"/>
                    <a:pt x="747748" y="23279"/>
                  </a:cubicBezTo>
                  <a:cubicBezTo>
                    <a:pt x="802220" y="42957"/>
                    <a:pt x="857009" y="62538"/>
                    <a:pt x="908508" y="89327"/>
                  </a:cubicBezTo>
                  <a:cubicBezTo>
                    <a:pt x="927640" y="99872"/>
                    <a:pt x="947601" y="111976"/>
                    <a:pt x="966539" y="123301"/>
                  </a:cubicBezTo>
                  <a:cubicBezTo>
                    <a:pt x="995249" y="145585"/>
                    <a:pt x="1026349" y="165458"/>
                    <a:pt x="1050039" y="193441"/>
                  </a:cubicBezTo>
                  <a:cubicBezTo>
                    <a:pt x="1050282" y="193709"/>
                    <a:pt x="1050526" y="194001"/>
                    <a:pt x="1050794" y="194293"/>
                  </a:cubicBezTo>
                  <a:cubicBezTo>
                    <a:pt x="1049112" y="195341"/>
                    <a:pt x="1047431" y="196339"/>
                    <a:pt x="1045749" y="197338"/>
                  </a:cubicBezTo>
                  <a:cubicBezTo>
                    <a:pt x="1045310" y="197630"/>
                    <a:pt x="1044847" y="197898"/>
                    <a:pt x="1044433" y="198117"/>
                  </a:cubicBezTo>
                  <a:cubicBezTo>
                    <a:pt x="1042849" y="199091"/>
                    <a:pt x="1041240" y="200017"/>
                    <a:pt x="1039607" y="200918"/>
                  </a:cubicBezTo>
                  <a:cubicBezTo>
                    <a:pt x="1037730" y="202014"/>
                    <a:pt x="1035829" y="203085"/>
                    <a:pt x="1033953" y="204132"/>
                  </a:cubicBezTo>
                  <a:cubicBezTo>
                    <a:pt x="1032052" y="205204"/>
                    <a:pt x="1030151" y="206227"/>
                    <a:pt x="1028250" y="207250"/>
                  </a:cubicBezTo>
                  <a:cubicBezTo>
                    <a:pt x="1026373" y="208273"/>
                    <a:pt x="1024496" y="209271"/>
                    <a:pt x="1022595" y="210245"/>
                  </a:cubicBezTo>
                  <a:cubicBezTo>
                    <a:pt x="1022473" y="210318"/>
                    <a:pt x="1022352" y="210367"/>
                    <a:pt x="1022254" y="210440"/>
                  </a:cubicBezTo>
                  <a:cubicBezTo>
                    <a:pt x="1020499" y="211366"/>
                    <a:pt x="1018744" y="212267"/>
                    <a:pt x="1016990" y="213143"/>
                  </a:cubicBezTo>
                  <a:cubicBezTo>
                    <a:pt x="1014309" y="214507"/>
                    <a:pt x="1011628" y="215847"/>
                    <a:pt x="1008898" y="217137"/>
                  </a:cubicBezTo>
                  <a:cubicBezTo>
                    <a:pt x="1007704" y="217746"/>
                    <a:pt x="1006509" y="218306"/>
                    <a:pt x="1005315" y="218867"/>
                  </a:cubicBezTo>
                  <a:cubicBezTo>
                    <a:pt x="998588" y="222081"/>
                    <a:pt x="991764" y="225150"/>
                    <a:pt x="984891" y="228048"/>
                  </a:cubicBezTo>
                  <a:cubicBezTo>
                    <a:pt x="983672" y="228584"/>
                    <a:pt x="982478" y="229095"/>
                    <a:pt x="981260" y="229582"/>
                  </a:cubicBezTo>
                  <a:cubicBezTo>
                    <a:pt x="973241" y="232919"/>
                    <a:pt x="965125" y="236085"/>
                    <a:pt x="956936" y="239056"/>
                  </a:cubicBezTo>
                  <a:cubicBezTo>
                    <a:pt x="954694" y="239884"/>
                    <a:pt x="952451" y="240688"/>
                    <a:pt x="950234" y="241540"/>
                  </a:cubicBezTo>
                  <a:cubicBezTo>
                    <a:pt x="948259" y="242271"/>
                    <a:pt x="946285" y="243001"/>
                    <a:pt x="944311" y="243781"/>
                  </a:cubicBezTo>
                  <a:cubicBezTo>
                    <a:pt x="942215" y="244560"/>
                    <a:pt x="940119" y="245388"/>
                    <a:pt x="938023" y="246192"/>
                  </a:cubicBezTo>
                  <a:cubicBezTo>
                    <a:pt x="934976" y="247385"/>
                    <a:pt x="931930" y="248554"/>
                    <a:pt x="928883" y="249748"/>
                  </a:cubicBezTo>
                  <a:cubicBezTo>
                    <a:pt x="925812" y="250941"/>
                    <a:pt x="922717" y="252159"/>
                    <a:pt x="919646" y="253328"/>
                  </a:cubicBezTo>
                  <a:cubicBezTo>
                    <a:pt x="915308" y="255008"/>
                    <a:pt x="910921" y="256688"/>
                    <a:pt x="906558" y="258320"/>
                  </a:cubicBezTo>
                  <a:cubicBezTo>
                    <a:pt x="899831" y="248165"/>
                    <a:pt x="892739" y="238252"/>
                    <a:pt x="885257" y="228608"/>
                  </a:cubicBezTo>
                  <a:cubicBezTo>
                    <a:pt x="868854" y="203353"/>
                    <a:pt x="848796" y="181118"/>
                    <a:pt x="827689" y="159735"/>
                  </a:cubicBezTo>
                  <a:cubicBezTo>
                    <a:pt x="808191" y="137012"/>
                    <a:pt x="786939" y="115289"/>
                    <a:pt x="763443" y="96341"/>
                  </a:cubicBezTo>
                  <a:cubicBezTo>
                    <a:pt x="742824" y="76760"/>
                    <a:pt x="720524" y="58397"/>
                    <a:pt x="696322" y="43347"/>
                  </a:cubicBezTo>
                  <a:cubicBezTo>
                    <a:pt x="696273" y="43322"/>
                    <a:pt x="696249" y="43298"/>
                    <a:pt x="696200" y="43249"/>
                  </a:cubicBezTo>
                  <a:cubicBezTo>
                    <a:pt x="696151" y="43201"/>
                    <a:pt x="696103" y="43152"/>
                    <a:pt x="696029" y="43127"/>
                  </a:cubicBezTo>
                  <a:cubicBezTo>
                    <a:pt x="694908" y="42348"/>
                    <a:pt x="691862" y="40449"/>
                    <a:pt x="687621" y="37964"/>
                  </a:cubicBezTo>
                  <a:cubicBezTo>
                    <a:pt x="687158" y="37696"/>
                    <a:pt x="686670" y="37404"/>
                    <a:pt x="686183" y="37112"/>
                  </a:cubicBezTo>
                  <a:cubicBezTo>
                    <a:pt x="684940" y="36381"/>
                    <a:pt x="683624" y="35602"/>
                    <a:pt x="682235" y="34798"/>
                  </a:cubicBezTo>
                  <a:cubicBezTo>
                    <a:pt x="681967" y="34652"/>
                    <a:pt x="681674" y="34482"/>
                    <a:pt x="681382" y="34311"/>
                  </a:cubicBezTo>
                  <a:cubicBezTo>
                    <a:pt x="681089" y="34141"/>
                    <a:pt x="680797" y="33970"/>
                    <a:pt x="680529" y="33824"/>
                  </a:cubicBezTo>
                  <a:cubicBezTo>
                    <a:pt x="679968" y="33483"/>
                    <a:pt x="679359" y="33142"/>
                    <a:pt x="678774" y="32826"/>
                  </a:cubicBezTo>
                  <a:cubicBezTo>
                    <a:pt x="678286" y="32558"/>
                    <a:pt x="677775" y="32266"/>
                    <a:pt x="677263" y="31973"/>
                  </a:cubicBezTo>
                  <a:cubicBezTo>
                    <a:pt x="676873" y="31754"/>
                    <a:pt x="676458" y="31511"/>
                    <a:pt x="676068" y="31291"/>
                  </a:cubicBezTo>
                  <a:cubicBezTo>
                    <a:pt x="672656" y="29392"/>
                    <a:pt x="669049" y="27419"/>
                    <a:pt x="665418" y="25519"/>
                  </a:cubicBezTo>
                  <a:cubicBezTo>
                    <a:pt x="664760" y="25178"/>
                    <a:pt x="664102" y="24838"/>
                    <a:pt x="663444" y="24472"/>
                  </a:cubicBezTo>
                  <a:cubicBezTo>
                    <a:pt x="663127" y="24302"/>
                    <a:pt x="662786" y="24131"/>
                    <a:pt x="662444" y="23961"/>
                  </a:cubicBezTo>
                  <a:cubicBezTo>
                    <a:pt x="661884" y="23693"/>
                    <a:pt x="661347" y="23401"/>
                    <a:pt x="660787" y="23133"/>
                  </a:cubicBezTo>
                  <a:cubicBezTo>
                    <a:pt x="660348" y="22889"/>
                    <a:pt x="659910" y="22670"/>
                    <a:pt x="659471" y="22451"/>
                  </a:cubicBezTo>
                  <a:cubicBezTo>
                    <a:pt x="659057" y="22256"/>
                    <a:pt x="658618" y="22037"/>
                    <a:pt x="658203" y="21818"/>
                  </a:cubicBezTo>
                  <a:cubicBezTo>
                    <a:pt x="657789" y="21598"/>
                    <a:pt x="657350" y="21404"/>
                    <a:pt x="656936" y="21184"/>
                  </a:cubicBezTo>
                  <a:cubicBezTo>
                    <a:pt x="656522" y="20990"/>
                    <a:pt x="656083" y="20770"/>
                    <a:pt x="655669" y="20576"/>
                  </a:cubicBezTo>
                  <a:cubicBezTo>
                    <a:pt x="654816" y="20162"/>
                    <a:pt x="653987" y="19772"/>
                    <a:pt x="653183" y="19382"/>
                  </a:cubicBezTo>
                  <a:cubicBezTo>
                    <a:pt x="652768" y="19187"/>
                    <a:pt x="652354" y="18993"/>
                    <a:pt x="651940" y="18798"/>
                  </a:cubicBezTo>
                  <a:cubicBezTo>
                    <a:pt x="651135" y="18432"/>
                    <a:pt x="650331" y="18067"/>
                    <a:pt x="649527" y="17726"/>
                  </a:cubicBezTo>
                  <a:cubicBezTo>
                    <a:pt x="649137" y="17556"/>
                    <a:pt x="648747" y="17385"/>
                    <a:pt x="648357" y="17215"/>
                  </a:cubicBezTo>
                  <a:cubicBezTo>
                    <a:pt x="647967" y="17044"/>
                    <a:pt x="647601" y="16898"/>
                    <a:pt x="647236" y="16728"/>
                  </a:cubicBezTo>
                  <a:cubicBezTo>
                    <a:pt x="649332" y="16922"/>
                    <a:pt x="651525" y="17020"/>
                    <a:pt x="653743" y="17069"/>
                  </a:cubicBezTo>
                  <a:close/>
                  <a:moveTo>
                    <a:pt x="642386" y="327583"/>
                  </a:moveTo>
                  <a:cubicBezTo>
                    <a:pt x="643141" y="327632"/>
                    <a:pt x="643897" y="327632"/>
                    <a:pt x="644652" y="327632"/>
                  </a:cubicBezTo>
                  <a:cubicBezTo>
                    <a:pt x="645993" y="327681"/>
                    <a:pt x="647333" y="327681"/>
                    <a:pt x="648698" y="327681"/>
                  </a:cubicBezTo>
                  <a:cubicBezTo>
                    <a:pt x="649015" y="327681"/>
                    <a:pt x="649308" y="327681"/>
                    <a:pt x="649624" y="327681"/>
                  </a:cubicBezTo>
                  <a:cubicBezTo>
                    <a:pt x="704487" y="327949"/>
                    <a:pt x="758496" y="317842"/>
                    <a:pt x="811530" y="304155"/>
                  </a:cubicBezTo>
                  <a:cubicBezTo>
                    <a:pt x="837365" y="296580"/>
                    <a:pt x="862761" y="287789"/>
                    <a:pt x="888693" y="280507"/>
                  </a:cubicBezTo>
                  <a:cubicBezTo>
                    <a:pt x="892715" y="279119"/>
                    <a:pt x="896712" y="277706"/>
                    <a:pt x="900709" y="276269"/>
                  </a:cubicBezTo>
                  <a:cubicBezTo>
                    <a:pt x="901562" y="277560"/>
                    <a:pt x="902366" y="278875"/>
                    <a:pt x="903195" y="280190"/>
                  </a:cubicBezTo>
                  <a:cubicBezTo>
                    <a:pt x="903634" y="280872"/>
                    <a:pt x="904048" y="281578"/>
                    <a:pt x="904462" y="282260"/>
                  </a:cubicBezTo>
                  <a:cubicBezTo>
                    <a:pt x="905023" y="283161"/>
                    <a:pt x="905559" y="284062"/>
                    <a:pt x="906095" y="284964"/>
                  </a:cubicBezTo>
                  <a:cubicBezTo>
                    <a:pt x="906875" y="286279"/>
                    <a:pt x="907631" y="287594"/>
                    <a:pt x="908386" y="288909"/>
                  </a:cubicBezTo>
                  <a:cubicBezTo>
                    <a:pt x="909142" y="290224"/>
                    <a:pt x="909897" y="291539"/>
                    <a:pt x="910628" y="292903"/>
                  </a:cubicBezTo>
                  <a:cubicBezTo>
                    <a:pt x="935171" y="336667"/>
                    <a:pt x="953524" y="383768"/>
                    <a:pt x="971608" y="430528"/>
                  </a:cubicBezTo>
                  <a:cubicBezTo>
                    <a:pt x="985452" y="479601"/>
                    <a:pt x="996127" y="529600"/>
                    <a:pt x="1004218" y="579989"/>
                  </a:cubicBezTo>
                  <a:cubicBezTo>
                    <a:pt x="1004462" y="581523"/>
                    <a:pt x="1004706" y="583082"/>
                    <a:pt x="1004950" y="584616"/>
                  </a:cubicBezTo>
                  <a:cubicBezTo>
                    <a:pt x="1005145" y="585810"/>
                    <a:pt x="1005315" y="586979"/>
                    <a:pt x="1005486" y="588172"/>
                  </a:cubicBezTo>
                  <a:cubicBezTo>
                    <a:pt x="1005681" y="589438"/>
                    <a:pt x="1005851" y="590681"/>
                    <a:pt x="1006022" y="591947"/>
                  </a:cubicBezTo>
                  <a:cubicBezTo>
                    <a:pt x="1006241" y="593481"/>
                    <a:pt x="1006436" y="595016"/>
                    <a:pt x="1006631" y="596550"/>
                  </a:cubicBezTo>
                  <a:cubicBezTo>
                    <a:pt x="1006656" y="596647"/>
                    <a:pt x="1006656" y="596720"/>
                    <a:pt x="1006656" y="596818"/>
                  </a:cubicBezTo>
                  <a:cubicBezTo>
                    <a:pt x="1006899" y="598644"/>
                    <a:pt x="1007119" y="600446"/>
                    <a:pt x="1007314" y="602273"/>
                  </a:cubicBezTo>
                  <a:cubicBezTo>
                    <a:pt x="999831" y="602103"/>
                    <a:pt x="992325" y="601956"/>
                    <a:pt x="984842" y="601786"/>
                  </a:cubicBezTo>
                  <a:cubicBezTo>
                    <a:pt x="981284" y="601713"/>
                    <a:pt x="977750" y="601640"/>
                    <a:pt x="974216" y="601542"/>
                  </a:cubicBezTo>
                  <a:cubicBezTo>
                    <a:pt x="970658" y="601469"/>
                    <a:pt x="967148" y="601372"/>
                    <a:pt x="963590" y="601299"/>
                  </a:cubicBezTo>
                  <a:cubicBezTo>
                    <a:pt x="942313" y="600812"/>
                    <a:pt x="921060" y="600227"/>
                    <a:pt x="899807" y="599448"/>
                  </a:cubicBezTo>
                  <a:cubicBezTo>
                    <a:pt x="893251" y="599204"/>
                    <a:pt x="886695" y="598961"/>
                    <a:pt x="880114" y="598669"/>
                  </a:cubicBezTo>
                  <a:cubicBezTo>
                    <a:pt x="879334" y="598644"/>
                    <a:pt x="878579" y="598620"/>
                    <a:pt x="877774" y="598571"/>
                  </a:cubicBezTo>
                  <a:cubicBezTo>
                    <a:pt x="872510" y="598328"/>
                    <a:pt x="867221" y="598109"/>
                    <a:pt x="861957" y="597841"/>
                  </a:cubicBezTo>
                  <a:cubicBezTo>
                    <a:pt x="853353" y="597427"/>
                    <a:pt x="844725" y="596988"/>
                    <a:pt x="836122" y="596477"/>
                  </a:cubicBezTo>
                  <a:cubicBezTo>
                    <a:pt x="773436" y="594212"/>
                    <a:pt x="710897" y="586686"/>
                    <a:pt x="648235" y="583910"/>
                  </a:cubicBezTo>
                  <a:cubicBezTo>
                    <a:pt x="644799" y="583886"/>
                    <a:pt x="641362" y="583886"/>
                    <a:pt x="637926" y="583861"/>
                  </a:cubicBezTo>
                  <a:cubicBezTo>
                    <a:pt x="638145" y="576653"/>
                    <a:pt x="638340" y="569444"/>
                    <a:pt x="638535" y="562235"/>
                  </a:cubicBezTo>
                  <a:cubicBezTo>
                    <a:pt x="638706" y="556658"/>
                    <a:pt x="638852" y="551081"/>
                    <a:pt x="638998" y="545504"/>
                  </a:cubicBezTo>
                  <a:cubicBezTo>
                    <a:pt x="639485" y="526946"/>
                    <a:pt x="639924" y="508364"/>
                    <a:pt x="640338" y="489782"/>
                  </a:cubicBezTo>
                  <a:cubicBezTo>
                    <a:pt x="640509" y="482256"/>
                    <a:pt x="640655" y="474755"/>
                    <a:pt x="640802" y="467230"/>
                  </a:cubicBezTo>
                  <a:cubicBezTo>
                    <a:pt x="640972" y="458657"/>
                    <a:pt x="641118" y="450060"/>
                    <a:pt x="641265" y="441463"/>
                  </a:cubicBezTo>
                  <a:cubicBezTo>
                    <a:pt x="641362" y="436276"/>
                    <a:pt x="641435" y="431088"/>
                    <a:pt x="641533" y="425901"/>
                  </a:cubicBezTo>
                  <a:cubicBezTo>
                    <a:pt x="641630" y="419520"/>
                    <a:pt x="641728" y="413164"/>
                    <a:pt x="641801" y="406783"/>
                  </a:cubicBezTo>
                  <a:cubicBezTo>
                    <a:pt x="641874" y="402229"/>
                    <a:pt x="641923" y="397650"/>
                    <a:pt x="641996" y="393096"/>
                  </a:cubicBezTo>
                  <a:cubicBezTo>
                    <a:pt x="642093" y="384815"/>
                    <a:pt x="642191" y="376535"/>
                    <a:pt x="642264" y="368230"/>
                  </a:cubicBezTo>
                  <a:cubicBezTo>
                    <a:pt x="642386" y="357953"/>
                    <a:pt x="642459" y="347675"/>
                    <a:pt x="642532" y="337398"/>
                  </a:cubicBezTo>
                  <a:cubicBezTo>
                    <a:pt x="642459" y="334159"/>
                    <a:pt x="642435" y="330871"/>
                    <a:pt x="642386" y="327583"/>
                  </a:cubicBezTo>
                  <a:close/>
                  <a:moveTo>
                    <a:pt x="636415" y="21891"/>
                  </a:moveTo>
                  <a:cubicBezTo>
                    <a:pt x="637268" y="22426"/>
                    <a:pt x="638145" y="22938"/>
                    <a:pt x="638998" y="23449"/>
                  </a:cubicBezTo>
                  <a:cubicBezTo>
                    <a:pt x="645067" y="27005"/>
                    <a:pt x="651355" y="30122"/>
                    <a:pt x="657424" y="33678"/>
                  </a:cubicBezTo>
                  <a:cubicBezTo>
                    <a:pt x="675630" y="44248"/>
                    <a:pt x="692276" y="55085"/>
                    <a:pt x="709410" y="67969"/>
                  </a:cubicBezTo>
                  <a:cubicBezTo>
                    <a:pt x="725666" y="79780"/>
                    <a:pt x="739120" y="92664"/>
                    <a:pt x="754060" y="106594"/>
                  </a:cubicBezTo>
                  <a:cubicBezTo>
                    <a:pt x="779456" y="127198"/>
                    <a:pt x="801001" y="151260"/>
                    <a:pt x="822741" y="175638"/>
                  </a:cubicBezTo>
                  <a:cubicBezTo>
                    <a:pt x="840022" y="193222"/>
                    <a:pt x="856424" y="211706"/>
                    <a:pt x="869902" y="232407"/>
                  </a:cubicBezTo>
                  <a:cubicBezTo>
                    <a:pt x="877263" y="242782"/>
                    <a:pt x="884867" y="253035"/>
                    <a:pt x="892154" y="263483"/>
                  </a:cubicBezTo>
                  <a:cubicBezTo>
                    <a:pt x="890424" y="264092"/>
                    <a:pt x="888693" y="264701"/>
                    <a:pt x="886938" y="265285"/>
                  </a:cubicBezTo>
                  <a:cubicBezTo>
                    <a:pt x="881723" y="267039"/>
                    <a:pt x="876483" y="268744"/>
                    <a:pt x="871194" y="270302"/>
                  </a:cubicBezTo>
                  <a:cubicBezTo>
                    <a:pt x="842361" y="277487"/>
                    <a:pt x="814918" y="289323"/>
                    <a:pt x="785744" y="295314"/>
                  </a:cubicBezTo>
                  <a:cubicBezTo>
                    <a:pt x="742629" y="304861"/>
                    <a:pt x="698467" y="312654"/>
                    <a:pt x="654304" y="312654"/>
                  </a:cubicBezTo>
                  <a:cubicBezTo>
                    <a:pt x="652281" y="312654"/>
                    <a:pt x="650234" y="312630"/>
                    <a:pt x="648211" y="312605"/>
                  </a:cubicBezTo>
                  <a:cubicBezTo>
                    <a:pt x="646188" y="312581"/>
                    <a:pt x="644165" y="312532"/>
                    <a:pt x="642142" y="312459"/>
                  </a:cubicBezTo>
                  <a:cubicBezTo>
                    <a:pt x="642142" y="312362"/>
                    <a:pt x="642142" y="312265"/>
                    <a:pt x="642142" y="312191"/>
                  </a:cubicBezTo>
                  <a:cubicBezTo>
                    <a:pt x="642069" y="308173"/>
                    <a:pt x="641996" y="304130"/>
                    <a:pt x="641923" y="300087"/>
                  </a:cubicBezTo>
                  <a:cubicBezTo>
                    <a:pt x="641850" y="295972"/>
                    <a:pt x="641776" y="291831"/>
                    <a:pt x="641679" y="287716"/>
                  </a:cubicBezTo>
                  <a:cubicBezTo>
                    <a:pt x="640972" y="252183"/>
                    <a:pt x="640070" y="216650"/>
                    <a:pt x="639485" y="181093"/>
                  </a:cubicBezTo>
                  <a:cubicBezTo>
                    <a:pt x="639437" y="177513"/>
                    <a:pt x="639364" y="173909"/>
                    <a:pt x="639315" y="170305"/>
                  </a:cubicBezTo>
                  <a:cubicBezTo>
                    <a:pt x="639266" y="167601"/>
                    <a:pt x="639242" y="164898"/>
                    <a:pt x="639217" y="162219"/>
                  </a:cubicBezTo>
                  <a:cubicBezTo>
                    <a:pt x="639169" y="158663"/>
                    <a:pt x="639120" y="155156"/>
                    <a:pt x="639096" y="151601"/>
                  </a:cubicBezTo>
                  <a:cubicBezTo>
                    <a:pt x="639047" y="147485"/>
                    <a:pt x="638998" y="143369"/>
                    <a:pt x="638974" y="139229"/>
                  </a:cubicBezTo>
                  <a:cubicBezTo>
                    <a:pt x="638949" y="135113"/>
                    <a:pt x="638925" y="130997"/>
                    <a:pt x="638901" y="126857"/>
                  </a:cubicBezTo>
                  <a:cubicBezTo>
                    <a:pt x="638827" y="111952"/>
                    <a:pt x="638876" y="97047"/>
                    <a:pt x="639071" y="82118"/>
                  </a:cubicBezTo>
                  <a:cubicBezTo>
                    <a:pt x="638779" y="63634"/>
                    <a:pt x="638145" y="45124"/>
                    <a:pt x="636805" y="26664"/>
                  </a:cubicBezTo>
                  <a:cubicBezTo>
                    <a:pt x="636634" y="25398"/>
                    <a:pt x="636536" y="24107"/>
                    <a:pt x="636463" y="22792"/>
                  </a:cubicBezTo>
                  <a:cubicBezTo>
                    <a:pt x="636439" y="22524"/>
                    <a:pt x="636439" y="22232"/>
                    <a:pt x="636415" y="21891"/>
                  </a:cubicBezTo>
                  <a:lnTo>
                    <a:pt x="636415" y="21891"/>
                  </a:lnTo>
                  <a:close/>
                  <a:moveTo>
                    <a:pt x="632320" y="740093"/>
                  </a:moveTo>
                  <a:cubicBezTo>
                    <a:pt x="632637" y="732324"/>
                    <a:pt x="632954" y="724579"/>
                    <a:pt x="633270" y="716810"/>
                  </a:cubicBezTo>
                  <a:cubicBezTo>
                    <a:pt x="633466" y="711720"/>
                    <a:pt x="633685" y="706655"/>
                    <a:pt x="633880" y="701565"/>
                  </a:cubicBezTo>
                  <a:cubicBezTo>
                    <a:pt x="634343" y="690021"/>
                    <a:pt x="634757" y="678453"/>
                    <a:pt x="635172" y="666884"/>
                  </a:cubicBezTo>
                  <a:cubicBezTo>
                    <a:pt x="635561" y="656071"/>
                    <a:pt x="635927" y="645258"/>
                    <a:pt x="636293" y="634469"/>
                  </a:cubicBezTo>
                  <a:cubicBezTo>
                    <a:pt x="636317" y="633714"/>
                    <a:pt x="636341" y="632959"/>
                    <a:pt x="636366" y="632229"/>
                  </a:cubicBezTo>
                  <a:cubicBezTo>
                    <a:pt x="636707" y="622195"/>
                    <a:pt x="637024" y="612161"/>
                    <a:pt x="637341" y="602127"/>
                  </a:cubicBezTo>
                  <a:cubicBezTo>
                    <a:pt x="637389" y="601104"/>
                    <a:pt x="637414" y="600081"/>
                    <a:pt x="637438" y="599058"/>
                  </a:cubicBezTo>
                  <a:cubicBezTo>
                    <a:pt x="640582" y="599083"/>
                    <a:pt x="643702" y="599131"/>
                    <a:pt x="646846" y="599180"/>
                  </a:cubicBezTo>
                  <a:cubicBezTo>
                    <a:pt x="652525" y="599253"/>
                    <a:pt x="658179" y="599351"/>
                    <a:pt x="663858" y="599448"/>
                  </a:cubicBezTo>
                  <a:cubicBezTo>
                    <a:pt x="742971" y="605634"/>
                    <a:pt x="823180" y="611722"/>
                    <a:pt x="902634" y="614621"/>
                  </a:cubicBezTo>
                  <a:cubicBezTo>
                    <a:pt x="905413" y="614718"/>
                    <a:pt x="908191" y="614815"/>
                    <a:pt x="910970" y="614913"/>
                  </a:cubicBezTo>
                  <a:cubicBezTo>
                    <a:pt x="913748" y="615010"/>
                    <a:pt x="916527" y="615108"/>
                    <a:pt x="919305" y="615181"/>
                  </a:cubicBezTo>
                  <a:cubicBezTo>
                    <a:pt x="933270" y="615643"/>
                    <a:pt x="947211" y="615984"/>
                    <a:pt x="961177" y="616301"/>
                  </a:cubicBezTo>
                  <a:cubicBezTo>
                    <a:pt x="965954" y="616423"/>
                    <a:pt x="970731" y="616496"/>
                    <a:pt x="975532" y="616618"/>
                  </a:cubicBezTo>
                  <a:cubicBezTo>
                    <a:pt x="986622" y="616837"/>
                    <a:pt x="997687" y="617032"/>
                    <a:pt x="1008776" y="617251"/>
                  </a:cubicBezTo>
                  <a:cubicBezTo>
                    <a:pt x="1010531" y="638804"/>
                    <a:pt x="1010775" y="660479"/>
                    <a:pt x="1009483" y="682130"/>
                  </a:cubicBezTo>
                  <a:cubicBezTo>
                    <a:pt x="1006948" y="718515"/>
                    <a:pt x="998223" y="752489"/>
                    <a:pt x="990643" y="788533"/>
                  </a:cubicBezTo>
                  <a:cubicBezTo>
                    <a:pt x="980114" y="839433"/>
                    <a:pt x="958593" y="886558"/>
                    <a:pt x="932807" y="931565"/>
                  </a:cubicBezTo>
                  <a:cubicBezTo>
                    <a:pt x="932052" y="933075"/>
                    <a:pt x="931321" y="934560"/>
                    <a:pt x="930541" y="936046"/>
                  </a:cubicBezTo>
                  <a:cubicBezTo>
                    <a:pt x="930078" y="936947"/>
                    <a:pt x="929614" y="937872"/>
                    <a:pt x="929127" y="938749"/>
                  </a:cubicBezTo>
                  <a:cubicBezTo>
                    <a:pt x="928591" y="939748"/>
                    <a:pt x="928055" y="940722"/>
                    <a:pt x="927518" y="941720"/>
                  </a:cubicBezTo>
                  <a:cubicBezTo>
                    <a:pt x="927080" y="942548"/>
                    <a:pt x="926617" y="943352"/>
                    <a:pt x="926154" y="944156"/>
                  </a:cubicBezTo>
                  <a:cubicBezTo>
                    <a:pt x="921986" y="942159"/>
                    <a:pt x="917770" y="940210"/>
                    <a:pt x="913553" y="938335"/>
                  </a:cubicBezTo>
                  <a:cubicBezTo>
                    <a:pt x="912164" y="937702"/>
                    <a:pt x="910775" y="937093"/>
                    <a:pt x="909361" y="936509"/>
                  </a:cubicBezTo>
                  <a:cubicBezTo>
                    <a:pt x="909312" y="936484"/>
                    <a:pt x="909264" y="936460"/>
                    <a:pt x="909239" y="936460"/>
                  </a:cubicBezTo>
                  <a:cubicBezTo>
                    <a:pt x="907874" y="935851"/>
                    <a:pt x="906510" y="935267"/>
                    <a:pt x="905145" y="934706"/>
                  </a:cubicBezTo>
                  <a:cubicBezTo>
                    <a:pt x="903755" y="934098"/>
                    <a:pt x="902317" y="933513"/>
                    <a:pt x="900928" y="932953"/>
                  </a:cubicBezTo>
                  <a:cubicBezTo>
                    <a:pt x="898077" y="931784"/>
                    <a:pt x="895201" y="930639"/>
                    <a:pt x="892325" y="929543"/>
                  </a:cubicBezTo>
                  <a:cubicBezTo>
                    <a:pt x="860031" y="918803"/>
                    <a:pt x="827080" y="909841"/>
                    <a:pt x="794104" y="901634"/>
                  </a:cubicBezTo>
                  <a:cubicBezTo>
                    <a:pt x="757911" y="894352"/>
                    <a:pt x="722035" y="885609"/>
                    <a:pt x="685427" y="880567"/>
                  </a:cubicBezTo>
                  <a:cubicBezTo>
                    <a:pt x="668318" y="877279"/>
                    <a:pt x="650989" y="874917"/>
                    <a:pt x="633563" y="874941"/>
                  </a:cubicBezTo>
                  <a:cubicBezTo>
                    <a:pt x="631101" y="874966"/>
                    <a:pt x="628664" y="874966"/>
                    <a:pt x="626203" y="874966"/>
                  </a:cubicBezTo>
                  <a:cubicBezTo>
                    <a:pt x="626495" y="868975"/>
                    <a:pt x="626812" y="862959"/>
                    <a:pt x="627104" y="856968"/>
                  </a:cubicBezTo>
                  <a:cubicBezTo>
                    <a:pt x="627567" y="847762"/>
                    <a:pt x="628006" y="838581"/>
                    <a:pt x="628445" y="829375"/>
                  </a:cubicBezTo>
                  <a:cubicBezTo>
                    <a:pt x="629371" y="809892"/>
                    <a:pt x="630248" y="790433"/>
                    <a:pt x="631126" y="770949"/>
                  </a:cubicBezTo>
                  <a:cubicBezTo>
                    <a:pt x="631467" y="760599"/>
                    <a:pt x="631906" y="750346"/>
                    <a:pt x="632320" y="740093"/>
                  </a:cubicBezTo>
                  <a:close/>
                  <a:moveTo>
                    <a:pt x="625691" y="487443"/>
                  </a:moveTo>
                  <a:cubicBezTo>
                    <a:pt x="625520" y="494701"/>
                    <a:pt x="625349" y="501983"/>
                    <a:pt x="625155" y="509240"/>
                  </a:cubicBezTo>
                  <a:cubicBezTo>
                    <a:pt x="624984" y="516157"/>
                    <a:pt x="624813" y="523074"/>
                    <a:pt x="624618" y="530014"/>
                  </a:cubicBezTo>
                  <a:cubicBezTo>
                    <a:pt x="624301" y="542167"/>
                    <a:pt x="623960" y="554320"/>
                    <a:pt x="623619" y="566473"/>
                  </a:cubicBezTo>
                  <a:cubicBezTo>
                    <a:pt x="623448" y="572269"/>
                    <a:pt x="623302" y="578065"/>
                    <a:pt x="623132" y="583837"/>
                  </a:cubicBezTo>
                  <a:cubicBezTo>
                    <a:pt x="610165" y="583788"/>
                    <a:pt x="597199" y="583740"/>
                    <a:pt x="584233" y="583667"/>
                  </a:cubicBezTo>
                  <a:cubicBezTo>
                    <a:pt x="568342" y="583593"/>
                    <a:pt x="552476" y="583496"/>
                    <a:pt x="536585" y="583399"/>
                  </a:cubicBezTo>
                  <a:cubicBezTo>
                    <a:pt x="527177" y="583350"/>
                    <a:pt x="517794" y="583277"/>
                    <a:pt x="508386" y="583204"/>
                  </a:cubicBezTo>
                  <a:cubicBezTo>
                    <a:pt x="500490" y="583155"/>
                    <a:pt x="492593" y="583082"/>
                    <a:pt x="484696" y="583009"/>
                  </a:cubicBezTo>
                  <a:cubicBezTo>
                    <a:pt x="476970" y="582960"/>
                    <a:pt x="469244" y="582863"/>
                    <a:pt x="461494" y="582765"/>
                  </a:cubicBezTo>
                  <a:cubicBezTo>
                    <a:pt x="455035" y="582692"/>
                    <a:pt x="448552" y="582619"/>
                    <a:pt x="442069" y="582522"/>
                  </a:cubicBezTo>
                  <a:cubicBezTo>
                    <a:pt x="435123" y="582424"/>
                    <a:pt x="428177" y="582327"/>
                    <a:pt x="421231" y="582230"/>
                  </a:cubicBezTo>
                  <a:cubicBezTo>
                    <a:pt x="411603" y="582108"/>
                    <a:pt x="402001" y="581937"/>
                    <a:pt x="392398" y="581767"/>
                  </a:cubicBezTo>
                  <a:cubicBezTo>
                    <a:pt x="354670" y="581036"/>
                    <a:pt x="316990" y="580038"/>
                    <a:pt x="279334" y="583301"/>
                  </a:cubicBezTo>
                  <a:cubicBezTo>
                    <a:pt x="277092" y="583399"/>
                    <a:pt x="274826" y="583496"/>
                    <a:pt x="272583" y="583593"/>
                  </a:cubicBezTo>
                  <a:cubicBezTo>
                    <a:pt x="272632" y="583179"/>
                    <a:pt x="272681" y="582741"/>
                    <a:pt x="272754" y="582327"/>
                  </a:cubicBezTo>
                  <a:cubicBezTo>
                    <a:pt x="272998" y="580208"/>
                    <a:pt x="273266" y="578089"/>
                    <a:pt x="273534" y="575971"/>
                  </a:cubicBezTo>
                  <a:cubicBezTo>
                    <a:pt x="273851" y="573633"/>
                    <a:pt x="274168" y="571295"/>
                    <a:pt x="274509" y="568932"/>
                  </a:cubicBezTo>
                  <a:cubicBezTo>
                    <a:pt x="274655" y="567861"/>
                    <a:pt x="274801" y="566813"/>
                    <a:pt x="274972" y="565766"/>
                  </a:cubicBezTo>
                  <a:cubicBezTo>
                    <a:pt x="276020" y="558704"/>
                    <a:pt x="277165" y="551641"/>
                    <a:pt x="278360" y="544627"/>
                  </a:cubicBezTo>
                  <a:cubicBezTo>
                    <a:pt x="278628" y="543020"/>
                    <a:pt x="278920" y="541412"/>
                    <a:pt x="279213" y="539780"/>
                  </a:cubicBezTo>
                  <a:cubicBezTo>
                    <a:pt x="280553" y="532158"/>
                    <a:pt x="281942" y="524535"/>
                    <a:pt x="283332" y="516912"/>
                  </a:cubicBezTo>
                  <a:cubicBezTo>
                    <a:pt x="283746" y="514598"/>
                    <a:pt x="284185" y="512309"/>
                    <a:pt x="284599" y="509995"/>
                  </a:cubicBezTo>
                  <a:cubicBezTo>
                    <a:pt x="285452" y="505392"/>
                    <a:pt x="286281" y="500790"/>
                    <a:pt x="287134" y="496187"/>
                  </a:cubicBezTo>
                  <a:cubicBezTo>
                    <a:pt x="287621" y="493995"/>
                    <a:pt x="288133" y="491803"/>
                    <a:pt x="288669" y="489611"/>
                  </a:cubicBezTo>
                  <a:cubicBezTo>
                    <a:pt x="292154" y="474974"/>
                    <a:pt x="296005" y="460435"/>
                    <a:pt x="300270" y="446017"/>
                  </a:cubicBezTo>
                  <a:cubicBezTo>
                    <a:pt x="300660" y="444653"/>
                    <a:pt x="301075" y="443265"/>
                    <a:pt x="301489" y="441901"/>
                  </a:cubicBezTo>
                  <a:cubicBezTo>
                    <a:pt x="301684" y="441195"/>
                    <a:pt x="301903" y="440513"/>
                    <a:pt x="302123" y="439807"/>
                  </a:cubicBezTo>
                  <a:cubicBezTo>
                    <a:pt x="302951" y="437055"/>
                    <a:pt x="303780" y="434327"/>
                    <a:pt x="304657" y="431600"/>
                  </a:cubicBezTo>
                  <a:cubicBezTo>
                    <a:pt x="305047" y="430382"/>
                    <a:pt x="305413" y="429189"/>
                    <a:pt x="305803" y="427971"/>
                  </a:cubicBezTo>
                  <a:cubicBezTo>
                    <a:pt x="306510" y="425730"/>
                    <a:pt x="307241" y="423490"/>
                    <a:pt x="307972" y="421249"/>
                  </a:cubicBezTo>
                  <a:cubicBezTo>
                    <a:pt x="308776" y="418789"/>
                    <a:pt x="309581" y="416330"/>
                    <a:pt x="310434" y="413894"/>
                  </a:cubicBezTo>
                  <a:cubicBezTo>
                    <a:pt x="310994" y="412238"/>
                    <a:pt x="311555" y="410606"/>
                    <a:pt x="312115" y="408950"/>
                  </a:cubicBezTo>
                  <a:cubicBezTo>
                    <a:pt x="312603" y="407465"/>
                    <a:pt x="313139" y="405979"/>
                    <a:pt x="313651" y="404493"/>
                  </a:cubicBezTo>
                  <a:cubicBezTo>
                    <a:pt x="314260" y="402740"/>
                    <a:pt x="314869" y="400986"/>
                    <a:pt x="315528" y="399209"/>
                  </a:cubicBezTo>
                  <a:cubicBezTo>
                    <a:pt x="316381" y="396773"/>
                    <a:pt x="317282" y="394338"/>
                    <a:pt x="318160" y="391902"/>
                  </a:cubicBezTo>
                  <a:cubicBezTo>
                    <a:pt x="319061" y="389467"/>
                    <a:pt x="319963" y="387056"/>
                    <a:pt x="320865" y="384621"/>
                  </a:cubicBezTo>
                  <a:cubicBezTo>
                    <a:pt x="321767" y="382209"/>
                    <a:pt x="322693" y="379774"/>
                    <a:pt x="323644" y="377363"/>
                  </a:cubicBezTo>
                  <a:cubicBezTo>
                    <a:pt x="323644" y="377363"/>
                    <a:pt x="323644" y="377363"/>
                    <a:pt x="323644" y="377339"/>
                  </a:cubicBezTo>
                  <a:cubicBezTo>
                    <a:pt x="324570" y="374928"/>
                    <a:pt x="325520" y="372517"/>
                    <a:pt x="326495" y="370130"/>
                  </a:cubicBezTo>
                  <a:cubicBezTo>
                    <a:pt x="327446" y="367719"/>
                    <a:pt x="328420" y="365308"/>
                    <a:pt x="329395" y="362921"/>
                  </a:cubicBezTo>
                  <a:cubicBezTo>
                    <a:pt x="330322" y="360607"/>
                    <a:pt x="331296" y="358294"/>
                    <a:pt x="332247" y="355980"/>
                  </a:cubicBezTo>
                  <a:cubicBezTo>
                    <a:pt x="333295" y="353520"/>
                    <a:pt x="334319" y="351036"/>
                    <a:pt x="335367" y="348576"/>
                  </a:cubicBezTo>
                  <a:cubicBezTo>
                    <a:pt x="336293" y="346409"/>
                    <a:pt x="337243" y="344241"/>
                    <a:pt x="338194" y="342074"/>
                  </a:cubicBezTo>
                  <a:cubicBezTo>
                    <a:pt x="339339" y="339492"/>
                    <a:pt x="340460" y="336911"/>
                    <a:pt x="341630" y="334329"/>
                  </a:cubicBezTo>
                  <a:cubicBezTo>
                    <a:pt x="342703" y="331967"/>
                    <a:pt x="343751" y="329605"/>
                    <a:pt x="344847" y="327267"/>
                  </a:cubicBezTo>
                  <a:cubicBezTo>
                    <a:pt x="345920" y="324904"/>
                    <a:pt x="347017" y="322566"/>
                    <a:pt x="348113" y="320204"/>
                  </a:cubicBezTo>
                  <a:cubicBezTo>
                    <a:pt x="349235" y="317866"/>
                    <a:pt x="350331" y="315504"/>
                    <a:pt x="351452" y="313166"/>
                  </a:cubicBezTo>
                  <a:cubicBezTo>
                    <a:pt x="352574" y="310828"/>
                    <a:pt x="353695" y="308490"/>
                    <a:pt x="354840" y="306176"/>
                  </a:cubicBezTo>
                  <a:cubicBezTo>
                    <a:pt x="355986" y="303862"/>
                    <a:pt x="357131" y="301549"/>
                    <a:pt x="358277" y="299211"/>
                  </a:cubicBezTo>
                  <a:cubicBezTo>
                    <a:pt x="359422" y="296897"/>
                    <a:pt x="360616" y="294583"/>
                    <a:pt x="361786" y="292270"/>
                  </a:cubicBezTo>
                  <a:cubicBezTo>
                    <a:pt x="361786" y="292270"/>
                    <a:pt x="361786" y="292270"/>
                    <a:pt x="361786" y="292245"/>
                  </a:cubicBezTo>
                  <a:cubicBezTo>
                    <a:pt x="362907" y="290078"/>
                    <a:pt x="364029" y="287910"/>
                    <a:pt x="365150" y="285719"/>
                  </a:cubicBezTo>
                  <a:cubicBezTo>
                    <a:pt x="366417" y="283283"/>
                    <a:pt x="367709" y="280872"/>
                    <a:pt x="369001" y="278461"/>
                  </a:cubicBezTo>
                  <a:cubicBezTo>
                    <a:pt x="370219" y="276172"/>
                    <a:pt x="371438" y="273882"/>
                    <a:pt x="372681" y="271618"/>
                  </a:cubicBezTo>
                  <a:cubicBezTo>
                    <a:pt x="373924" y="269353"/>
                    <a:pt x="375167" y="267063"/>
                    <a:pt x="376410" y="264798"/>
                  </a:cubicBezTo>
                  <a:cubicBezTo>
                    <a:pt x="379164" y="265992"/>
                    <a:pt x="381942" y="267136"/>
                    <a:pt x="384721" y="268232"/>
                  </a:cubicBezTo>
                  <a:cubicBezTo>
                    <a:pt x="386134" y="268792"/>
                    <a:pt x="387548" y="269353"/>
                    <a:pt x="388986" y="269913"/>
                  </a:cubicBezTo>
                  <a:cubicBezTo>
                    <a:pt x="392227" y="271179"/>
                    <a:pt x="395493" y="272373"/>
                    <a:pt x="398784" y="273493"/>
                  </a:cubicBezTo>
                  <a:cubicBezTo>
                    <a:pt x="415552" y="278729"/>
                    <a:pt x="430663" y="284355"/>
                    <a:pt x="447821" y="289810"/>
                  </a:cubicBezTo>
                  <a:cubicBezTo>
                    <a:pt x="464662" y="294924"/>
                    <a:pt x="482113" y="297530"/>
                    <a:pt x="498979" y="302620"/>
                  </a:cubicBezTo>
                  <a:cubicBezTo>
                    <a:pt x="523863" y="310243"/>
                    <a:pt x="549503" y="314992"/>
                    <a:pt x="575215" y="319059"/>
                  </a:cubicBezTo>
                  <a:cubicBezTo>
                    <a:pt x="578506" y="319619"/>
                    <a:pt x="581820" y="320180"/>
                    <a:pt x="585135" y="320740"/>
                  </a:cubicBezTo>
                  <a:cubicBezTo>
                    <a:pt x="586402" y="320959"/>
                    <a:pt x="587670" y="321178"/>
                    <a:pt x="588937" y="321373"/>
                  </a:cubicBezTo>
                  <a:cubicBezTo>
                    <a:pt x="590473" y="321641"/>
                    <a:pt x="592008" y="321884"/>
                    <a:pt x="593519" y="322128"/>
                  </a:cubicBezTo>
                  <a:cubicBezTo>
                    <a:pt x="594835" y="322347"/>
                    <a:pt x="596151" y="322566"/>
                    <a:pt x="597443" y="322761"/>
                  </a:cubicBezTo>
                  <a:cubicBezTo>
                    <a:pt x="599198" y="323029"/>
                    <a:pt x="600953" y="323321"/>
                    <a:pt x="602708" y="323589"/>
                  </a:cubicBezTo>
                  <a:cubicBezTo>
                    <a:pt x="604243" y="323833"/>
                    <a:pt x="605778" y="324052"/>
                    <a:pt x="607314" y="324271"/>
                  </a:cubicBezTo>
                  <a:cubicBezTo>
                    <a:pt x="608703" y="324466"/>
                    <a:pt x="610117" y="324685"/>
                    <a:pt x="611530" y="324856"/>
                  </a:cubicBezTo>
                  <a:cubicBezTo>
                    <a:pt x="612798" y="325050"/>
                    <a:pt x="614065" y="325197"/>
                    <a:pt x="615332" y="325343"/>
                  </a:cubicBezTo>
                  <a:cubicBezTo>
                    <a:pt x="616039" y="325440"/>
                    <a:pt x="616770" y="325538"/>
                    <a:pt x="617502" y="325611"/>
                  </a:cubicBezTo>
                  <a:cubicBezTo>
                    <a:pt x="618720" y="325757"/>
                    <a:pt x="619914" y="325878"/>
                    <a:pt x="621133" y="326025"/>
                  </a:cubicBezTo>
                  <a:cubicBezTo>
                    <a:pt x="622425" y="326171"/>
                    <a:pt x="623741" y="326292"/>
                    <a:pt x="625057" y="326439"/>
                  </a:cubicBezTo>
                  <a:lnTo>
                    <a:pt x="625081" y="326439"/>
                  </a:lnTo>
                  <a:cubicBezTo>
                    <a:pt x="625788" y="326512"/>
                    <a:pt x="626471" y="326560"/>
                    <a:pt x="627177" y="326633"/>
                  </a:cubicBezTo>
                  <a:cubicBezTo>
                    <a:pt x="627592" y="326682"/>
                    <a:pt x="628006" y="326731"/>
                    <a:pt x="628420" y="326755"/>
                  </a:cubicBezTo>
                  <a:cubicBezTo>
                    <a:pt x="628347" y="337471"/>
                    <a:pt x="628225" y="348187"/>
                    <a:pt x="628104" y="358878"/>
                  </a:cubicBezTo>
                  <a:cubicBezTo>
                    <a:pt x="628055" y="364869"/>
                    <a:pt x="627957" y="370860"/>
                    <a:pt x="627860" y="376852"/>
                  </a:cubicBezTo>
                  <a:cubicBezTo>
                    <a:pt x="627811" y="381308"/>
                    <a:pt x="627738" y="385765"/>
                    <a:pt x="627665" y="390222"/>
                  </a:cubicBezTo>
                  <a:cubicBezTo>
                    <a:pt x="627567" y="396140"/>
                    <a:pt x="627470" y="402058"/>
                    <a:pt x="627372" y="407976"/>
                  </a:cubicBezTo>
                  <a:cubicBezTo>
                    <a:pt x="627202" y="417499"/>
                    <a:pt x="627031" y="427021"/>
                    <a:pt x="626836" y="436543"/>
                  </a:cubicBezTo>
                  <a:cubicBezTo>
                    <a:pt x="626641" y="446918"/>
                    <a:pt x="626397" y="457293"/>
                    <a:pt x="626154" y="467692"/>
                  </a:cubicBezTo>
                  <a:cubicBezTo>
                    <a:pt x="626007" y="474292"/>
                    <a:pt x="625861" y="480868"/>
                    <a:pt x="625691" y="487443"/>
                  </a:cubicBezTo>
                  <a:close/>
                  <a:moveTo>
                    <a:pt x="612042" y="24253"/>
                  </a:moveTo>
                  <a:cubicBezTo>
                    <a:pt x="613017" y="23936"/>
                    <a:pt x="613968" y="23620"/>
                    <a:pt x="614942" y="23303"/>
                  </a:cubicBezTo>
                  <a:cubicBezTo>
                    <a:pt x="615600" y="23084"/>
                    <a:pt x="616283" y="22889"/>
                    <a:pt x="616941" y="22670"/>
                  </a:cubicBezTo>
                  <a:cubicBezTo>
                    <a:pt x="620865" y="21452"/>
                    <a:pt x="624838" y="20332"/>
                    <a:pt x="628859" y="19334"/>
                  </a:cubicBezTo>
                  <a:cubicBezTo>
                    <a:pt x="628835" y="19845"/>
                    <a:pt x="628810" y="20332"/>
                    <a:pt x="628810" y="20843"/>
                  </a:cubicBezTo>
                  <a:cubicBezTo>
                    <a:pt x="628786" y="21160"/>
                    <a:pt x="628786" y="21452"/>
                    <a:pt x="628762" y="21745"/>
                  </a:cubicBezTo>
                  <a:cubicBezTo>
                    <a:pt x="628737" y="22329"/>
                    <a:pt x="628713" y="22938"/>
                    <a:pt x="628664" y="23498"/>
                  </a:cubicBezTo>
                  <a:cubicBezTo>
                    <a:pt x="628274" y="40059"/>
                    <a:pt x="628420" y="56644"/>
                    <a:pt x="628177" y="73229"/>
                  </a:cubicBezTo>
                  <a:cubicBezTo>
                    <a:pt x="627056" y="106448"/>
                    <a:pt x="626641" y="139667"/>
                    <a:pt x="626641" y="172886"/>
                  </a:cubicBezTo>
                  <a:cubicBezTo>
                    <a:pt x="626641" y="179048"/>
                    <a:pt x="626666" y="185209"/>
                    <a:pt x="626690" y="191371"/>
                  </a:cubicBezTo>
                  <a:cubicBezTo>
                    <a:pt x="626714" y="197605"/>
                    <a:pt x="626739" y="203864"/>
                    <a:pt x="626812" y="210075"/>
                  </a:cubicBezTo>
                  <a:cubicBezTo>
                    <a:pt x="626958" y="228779"/>
                    <a:pt x="627202" y="247483"/>
                    <a:pt x="627494" y="266187"/>
                  </a:cubicBezTo>
                  <a:cubicBezTo>
                    <a:pt x="627640" y="275271"/>
                    <a:pt x="627787" y="284330"/>
                    <a:pt x="627933" y="293414"/>
                  </a:cubicBezTo>
                  <a:cubicBezTo>
                    <a:pt x="628030" y="299503"/>
                    <a:pt x="628128" y="305616"/>
                    <a:pt x="628250" y="311729"/>
                  </a:cubicBezTo>
                  <a:cubicBezTo>
                    <a:pt x="626861" y="311631"/>
                    <a:pt x="625423" y="311510"/>
                    <a:pt x="624009" y="311388"/>
                  </a:cubicBezTo>
                  <a:cubicBezTo>
                    <a:pt x="623595" y="311363"/>
                    <a:pt x="623180" y="311339"/>
                    <a:pt x="622790" y="311290"/>
                  </a:cubicBezTo>
                  <a:cubicBezTo>
                    <a:pt x="621377" y="311169"/>
                    <a:pt x="619963" y="311022"/>
                    <a:pt x="618525" y="310876"/>
                  </a:cubicBezTo>
                  <a:cubicBezTo>
                    <a:pt x="615576" y="310560"/>
                    <a:pt x="612603" y="310219"/>
                    <a:pt x="609654" y="309805"/>
                  </a:cubicBezTo>
                  <a:cubicBezTo>
                    <a:pt x="609166" y="309732"/>
                    <a:pt x="608654" y="309683"/>
                    <a:pt x="608167" y="309610"/>
                  </a:cubicBezTo>
                  <a:cubicBezTo>
                    <a:pt x="607095" y="309464"/>
                    <a:pt x="606022" y="309293"/>
                    <a:pt x="604950" y="309147"/>
                  </a:cubicBezTo>
                  <a:cubicBezTo>
                    <a:pt x="603950" y="308977"/>
                    <a:pt x="602951" y="308831"/>
                    <a:pt x="601952" y="308660"/>
                  </a:cubicBezTo>
                  <a:cubicBezTo>
                    <a:pt x="600782" y="308465"/>
                    <a:pt x="599612" y="308270"/>
                    <a:pt x="598467" y="308076"/>
                  </a:cubicBezTo>
                  <a:cubicBezTo>
                    <a:pt x="597662" y="307929"/>
                    <a:pt x="596883" y="307808"/>
                    <a:pt x="596078" y="307637"/>
                  </a:cubicBezTo>
                  <a:cubicBezTo>
                    <a:pt x="595225" y="307491"/>
                    <a:pt x="594348" y="307321"/>
                    <a:pt x="593495" y="307150"/>
                  </a:cubicBezTo>
                  <a:cubicBezTo>
                    <a:pt x="592130" y="306907"/>
                    <a:pt x="590789" y="306614"/>
                    <a:pt x="589449" y="306346"/>
                  </a:cubicBezTo>
                  <a:cubicBezTo>
                    <a:pt x="567782" y="302791"/>
                    <a:pt x="546334" y="299503"/>
                    <a:pt x="524935" y="294364"/>
                  </a:cubicBezTo>
                  <a:cubicBezTo>
                    <a:pt x="509093" y="290516"/>
                    <a:pt x="493665" y="285207"/>
                    <a:pt x="477677" y="282065"/>
                  </a:cubicBezTo>
                  <a:cubicBezTo>
                    <a:pt x="451599" y="277073"/>
                    <a:pt x="426982" y="266893"/>
                    <a:pt x="401684" y="259197"/>
                  </a:cubicBezTo>
                  <a:cubicBezTo>
                    <a:pt x="400148" y="258661"/>
                    <a:pt x="398637" y="258101"/>
                    <a:pt x="397126" y="257541"/>
                  </a:cubicBezTo>
                  <a:cubicBezTo>
                    <a:pt x="395688" y="257005"/>
                    <a:pt x="394250" y="256469"/>
                    <a:pt x="392812" y="255909"/>
                  </a:cubicBezTo>
                  <a:cubicBezTo>
                    <a:pt x="391642" y="255446"/>
                    <a:pt x="390473" y="255008"/>
                    <a:pt x="389327" y="254545"/>
                  </a:cubicBezTo>
                  <a:cubicBezTo>
                    <a:pt x="388401" y="254180"/>
                    <a:pt x="387499" y="253790"/>
                    <a:pt x="386597" y="253425"/>
                  </a:cubicBezTo>
                  <a:cubicBezTo>
                    <a:pt x="385574" y="253011"/>
                    <a:pt x="384575" y="252597"/>
                    <a:pt x="383551" y="252159"/>
                  </a:cubicBezTo>
                  <a:cubicBezTo>
                    <a:pt x="386402" y="247190"/>
                    <a:pt x="389278" y="242295"/>
                    <a:pt x="392203" y="237376"/>
                  </a:cubicBezTo>
                  <a:cubicBezTo>
                    <a:pt x="393665" y="234916"/>
                    <a:pt x="395128" y="232481"/>
                    <a:pt x="396614" y="230045"/>
                  </a:cubicBezTo>
                  <a:cubicBezTo>
                    <a:pt x="399905" y="224639"/>
                    <a:pt x="403268" y="219256"/>
                    <a:pt x="406680" y="213923"/>
                  </a:cubicBezTo>
                  <a:cubicBezTo>
                    <a:pt x="407875" y="212047"/>
                    <a:pt x="409069" y="210172"/>
                    <a:pt x="410287" y="208297"/>
                  </a:cubicBezTo>
                  <a:cubicBezTo>
                    <a:pt x="411823" y="205910"/>
                    <a:pt x="413407" y="203523"/>
                    <a:pt x="414967" y="201137"/>
                  </a:cubicBezTo>
                  <a:cubicBezTo>
                    <a:pt x="416527" y="198750"/>
                    <a:pt x="418111" y="196388"/>
                    <a:pt x="419720" y="194001"/>
                  </a:cubicBezTo>
                  <a:cubicBezTo>
                    <a:pt x="443946" y="160490"/>
                    <a:pt x="469244" y="127490"/>
                    <a:pt x="499807" y="99434"/>
                  </a:cubicBezTo>
                  <a:cubicBezTo>
                    <a:pt x="521401" y="79707"/>
                    <a:pt x="541508" y="57155"/>
                    <a:pt x="567952" y="43809"/>
                  </a:cubicBezTo>
                  <a:cubicBezTo>
                    <a:pt x="570926" y="42202"/>
                    <a:pt x="573899" y="40595"/>
                    <a:pt x="576922" y="39085"/>
                  </a:cubicBezTo>
                  <a:cubicBezTo>
                    <a:pt x="577823" y="38622"/>
                    <a:pt x="578749" y="38159"/>
                    <a:pt x="579651" y="37721"/>
                  </a:cubicBezTo>
                  <a:cubicBezTo>
                    <a:pt x="581187" y="36966"/>
                    <a:pt x="582722" y="36211"/>
                    <a:pt x="584258" y="35505"/>
                  </a:cubicBezTo>
                  <a:cubicBezTo>
                    <a:pt x="585184" y="35042"/>
                    <a:pt x="586086" y="34604"/>
                    <a:pt x="587036" y="34189"/>
                  </a:cubicBezTo>
                  <a:cubicBezTo>
                    <a:pt x="587572" y="33946"/>
                    <a:pt x="588108" y="33702"/>
                    <a:pt x="588645" y="33459"/>
                  </a:cubicBezTo>
                  <a:cubicBezTo>
                    <a:pt x="589620" y="33021"/>
                    <a:pt x="590570" y="32606"/>
                    <a:pt x="591545" y="32168"/>
                  </a:cubicBezTo>
                  <a:cubicBezTo>
                    <a:pt x="591569" y="32144"/>
                    <a:pt x="591594" y="32144"/>
                    <a:pt x="591594" y="32144"/>
                  </a:cubicBezTo>
                  <a:cubicBezTo>
                    <a:pt x="592642" y="31681"/>
                    <a:pt x="593690" y="31218"/>
                    <a:pt x="594738" y="30780"/>
                  </a:cubicBezTo>
                  <a:cubicBezTo>
                    <a:pt x="595518" y="30439"/>
                    <a:pt x="596298" y="30122"/>
                    <a:pt x="597077" y="29806"/>
                  </a:cubicBezTo>
                  <a:cubicBezTo>
                    <a:pt x="597443" y="29635"/>
                    <a:pt x="597784" y="29489"/>
                    <a:pt x="598150" y="29343"/>
                  </a:cubicBezTo>
                  <a:cubicBezTo>
                    <a:pt x="599076" y="28953"/>
                    <a:pt x="600002" y="28588"/>
                    <a:pt x="600928" y="28223"/>
                  </a:cubicBezTo>
                  <a:cubicBezTo>
                    <a:pt x="601245" y="28101"/>
                    <a:pt x="601538" y="27979"/>
                    <a:pt x="601854" y="27882"/>
                  </a:cubicBezTo>
                  <a:cubicBezTo>
                    <a:pt x="602854" y="27492"/>
                    <a:pt x="603853" y="27102"/>
                    <a:pt x="604852" y="26737"/>
                  </a:cubicBezTo>
                  <a:cubicBezTo>
                    <a:pt x="605242" y="26567"/>
                    <a:pt x="605632" y="26421"/>
                    <a:pt x="606047" y="26299"/>
                  </a:cubicBezTo>
                  <a:cubicBezTo>
                    <a:pt x="606924" y="25982"/>
                    <a:pt x="607801" y="25666"/>
                    <a:pt x="608679" y="25349"/>
                  </a:cubicBezTo>
                  <a:cubicBezTo>
                    <a:pt x="609824" y="24984"/>
                    <a:pt x="610921" y="24618"/>
                    <a:pt x="612042" y="24253"/>
                  </a:cubicBezTo>
                  <a:close/>
                  <a:moveTo>
                    <a:pt x="605973" y="15096"/>
                  </a:moveTo>
                  <a:cubicBezTo>
                    <a:pt x="605973" y="15047"/>
                    <a:pt x="605949" y="15023"/>
                    <a:pt x="605949" y="14974"/>
                  </a:cubicBezTo>
                  <a:cubicBezTo>
                    <a:pt x="606095" y="14974"/>
                    <a:pt x="606242" y="14974"/>
                    <a:pt x="606388" y="14974"/>
                  </a:cubicBezTo>
                  <a:cubicBezTo>
                    <a:pt x="606266" y="15023"/>
                    <a:pt x="606120" y="15047"/>
                    <a:pt x="605973" y="15096"/>
                  </a:cubicBezTo>
                  <a:close/>
                  <a:moveTo>
                    <a:pt x="217697" y="149092"/>
                  </a:moveTo>
                  <a:cubicBezTo>
                    <a:pt x="220183" y="147046"/>
                    <a:pt x="222693" y="145001"/>
                    <a:pt x="225179" y="142931"/>
                  </a:cubicBezTo>
                  <a:cubicBezTo>
                    <a:pt x="226885" y="141518"/>
                    <a:pt x="228664" y="140227"/>
                    <a:pt x="230419" y="138888"/>
                  </a:cubicBezTo>
                  <a:cubicBezTo>
                    <a:pt x="238267" y="132872"/>
                    <a:pt x="246285" y="127149"/>
                    <a:pt x="254377" y="121450"/>
                  </a:cubicBezTo>
                  <a:cubicBezTo>
                    <a:pt x="257424" y="119380"/>
                    <a:pt x="260446" y="117261"/>
                    <a:pt x="263614" y="115362"/>
                  </a:cubicBezTo>
                  <a:cubicBezTo>
                    <a:pt x="265930" y="113925"/>
                    <a:pt x="268269" y="112512"/>
                    <a:pt x="270585" y="111075"/>
                  </a:cubicBezTo>
                  <a:cubicBezTo>
                    <a:pt x="272120" y="110126"/>
                    <a:pt x="273729" y="109298"/>
                    <a:pt x="275313" y="108421"/>
                  </a:cubicBezTo>
                  <a:cubicBezTo>
                    <a:pt x="282064" y="104622"/>
                    <a:pt x="288986" y="101090"/>
                    <a:pt x="295932" y="97583"/>
                  </a:cubicBezTo>
                  <a:cubicBezTo>
                    <a:pt x="301733" y="94734"/>
                    <a:pt x="307533" y="91884"/>
                    <a:pt x="313383" y="89084"/>
                  </a:cubicBezTo>
                  <a:cubicBezTo>
                    <a:pt x="318769" y="86478"/>
                    <a:pt x="324253" y="84115"/>
                    <a:pt x="329737" y="81826"/>
                  </a:cubicBezTo>
                  <a:cubicBezTo>
                    <a:pt x="340753" y="77248"/>
                    <a:pt x="352062" y="73400"/>
                    <a:pt x="363322" y="69454"/>
                  </a:cubicBezTo>
                  <a:lnTo>
                    <a:pt x="363371" y="69430"/>
                  </a:lnTo>
                  <a:cubicBezTo>
                    <a:pt x="363614" y="69332"/>
                    <a:pt x="363858" y="69259"/>
                    <a:pt x="364126" y="69162"/>
                  </a:cubicBezTo>
                  <a:cubicBezTo>
                    <a:pt x="371535" y="66654"/>
                    <a:pt x="379359" y="64023"/>
                    <a:pt x="387207" y="61539"/>
                  </a:cubicBezTo>
                  <a:cubicBezTo>
                    <a:pt x="395737" y="58836"/>
                    <a:pt x="404267" y="56230"/>
                    <a:pt x="412822" y="53648"/>
                  </a:cubicBezTo>
                  <a:cubicBezTo>
                    <a:pt x="421036" y="51164"/>
                    <a:pt x="429273" y="48802"/>
                    <a:pt x="437560" y="46537"/>
                  </a:cubicBezTo>
                  <a:cubicBezTo>
                    <a:pt x="445213" y="44443"/>
                    <a:pt x="452988" y="42811"/>
                    <a:pt x="460738" y="41155"/>
                  </a:cubicBezTo>
                  <a:cubicBezTo>
                    <a:pt x="478993" y="37502"/>
                    <a:pt x="497297" y="33824"/>
                    <a:pt x="515625" y="30220"/>
                  </a:cubicBezTo>
                  <a:cubicBezTo>
                    <a:pt x="524813" y="28418"/>
                    <a:pt x="533977" y="26494"/>
                    <a:pt x="543190" y="24716"/>
                  </a:cubicBezTo>
                  <a:cubicBezTo>
                    <a:pt x="547602" y="23863"/>
                    <a:pt x="552062" y="22938"/>
                    <a:pt x="556522" y="22329"/>
                  </a:cubicBezTo>
                  <a:cubicBezTo>
                    <a:pt x="560933" y="21720"/>
                    <a:pt x="565345" y="21209"/>
                    <a:pt x="569805" y="20892"/>
                  </a:cubicBezTo>
                  <a:cubicBezTo>
                    <a:pt x="572023" y="20843"/>
                    <a:pt x="574777" y="20770"/>
                    <a:pt x="577555" y="20770"/>
                  </a:cubicBezTo>
                  <a:cubicBezTo>
                    <a:pt x="578798" y="20770"/>
                    <a:pt x="580041" y="20819"/>
                    <a:pt x="581284" y="20868"/>
                  </a:cubicBezTo>
                  <a:lnTo>
                    <a:pt x="581309" y="20868"/>
                  </a:lnTo>
                  <a:cubicBezTo>
                    <a:pt x="581406" y="20917"/>
                    <a:pt x="581504" y="20965"/>
                    <a:pt x="581625" y="20990"/>
                  </a:cubicBezTo>
                  <a:cubicBezTo>
                    <a:pt x="582332" y="21038"/>
                    <a:pt x="583063" y="21038"/>
                    <a:pt x="583770" y="21014"/>
                  </a:cubicBezTo>
                  <a:lnTo>
                    <a:pt x="583795" y="21014"/>
                  </a:lnTo>
                  <a:cubicBezTo>
                    <a:pt x="583795" y="21014"/>
                    <a:pt x="583819" y="21038"/>
                    <a:pt x="583819" y="21014"/>
                  </a:cubicBezTo>
                  <a:cubicBezTo>
                    <a:pt x="583892" y="21038"/>
                    <a:pt x="583989" y="21063"/>
                    <a:pt x="584063" y="21063"/>
                  </a:cubicBezTo>
                  <a:cubicBezTo>
                    <a:pt x="584160" y="21063"/>
                    <a:pt x="584258" y="21038"/>
                    <a:pt x="584331" y="21014"/>
                  </a:cubicBezTo>
                  <a:cubicBezTo>
                    <a:pt x="584355" y="21014"/>
                    <a:pt x="584379" y="21014"/>
                    <a:pt x="584379" y="20990"/>
                  </a:cubicBezTo>
                  <a:cubicBezTo>
                    <a:pt x="584477" y="20990"/>
                    <a:pt x="584550" y="20965"/>
                    <a:pt x="584648" y="20965"/>
                  </a:cubicBezTo>
                  <a:cubicBezTo>
                    <a:pt x="584940" y="20941"/>
                    <a:pt x="585257" y="20917"/>
                    <a:pt x="585549" y="20892"/>
                  </a:cubicBezTo>
                  <a:cubicBezTo>
                    <a:pt x="586865" y="20770"/>
                    <a:pt x="588182" y="20576"/>
                    <a:pt x="589473" y="20454"/>
                  </a:cubicBezTo>
                  <a:cubicBezTo>
                    <a:pt x="589425" y="20478"/>
                    <a:pt x="589376" y="20478"/>
                    <a:pt x="589351" y="20502"/>
                  </a:cubicBezTo>
                  <a:cubicBezTo>
                    <a:pt x="587889" y="21038"/>
                    <a:pt x="586402" y="21623"/>
                    <a:pt x="584940" y="22207"/>
                  </a:cubicBezTo>
                  <a:cubicBezTo>
                    <a:pt x="584769" y="22256"/>
                    <a:pt x="584623" y="22329"/>
                    <a:pt x="584477" y="22402"/>
                  </a:cubicBezTo>
                  <a:cubicBezTo>
                    <a:pt x="582966" y="23011"/>
                    <a:pt x="581479" y="23620"/>
                    <a:pt x="580017" y="24253"/>
                  </a:cubicBezTo>
                  <a:cubicBezTo>
                    <a:pt x="576653" y="25690"/>
                    <a:pt x="573290" y="27176"/>
                    <a:pt x="569975" y="28734"/>
                  </a:cubicBezTo>
                  <a:cubicBezTo>
                    <a:pt x="568659" y="29343"/>
                    <a:pt x="567343" y="29952"/>
                    <a:pt x="566051" y="30585"/>
                  </a:cubicBezTo>
                  <a:cubicBezTo>
                    <a:pt x="564516" y="31316"/>
                    <a:pt x="562980" y="32046"/>
                    <a:pt x="561445" y="32826"/>
                  </a:cubicBezTo>
                  <a:cubicBezTo>
                    <a:pt x="559910" y="33581"/>
                    <a:pt x="558398" y="34336"/>
                    <a:pt x="556863" y="35091"/>
                  </a:cubicBezTo>
                  <a:cubicBezTo>
                    <a:pt x="555352" y="35846"/>
                    <a:pt x="553816" y="36625"/>
                    <a:pt x="552305" y="37380"/>
                  </a:cubicBezTo>
                  <a:cubicBezTo>
                    <a:pt x="532564" y="49094"/>
                    <a:pt x="516064" y="65363"/>
                    <a:pt x="499247" y="80828"/>
                  </a:cubicBezTo>
                  <a:cubicBezTo>
                    <a:pt x="449868" y="124957"/>
                    <a:pt x="409337" y="178512"/>
                    <a:pt x="376483" y="235841"/>
                  </a:cubicBezTo>
                  <a:cubicBezTo>
                    <a:pt x="374362" y="239348"/>
                    <a:pt x="372291" y="242831"/>
                    <a:pt x="370219" y="246362"/>
                  </a:cubicBezTo>
                  <a:cubicBezTo>
                    <a:pt x="359495" y="241662"/>
                    <a:pt x="348869" y="236791"/>
                    <a:pt x="338023" y="232334"/>
                  </a:cubicBezTo>
                  <a:cubicBezTo>
                    <a:pt x="288718" y="211828"/>
                    <a:pt x="251647" y="195511"/>
                    <a:pt x="215503" y="153939"/>
                  </a:cubicBezTo>
                  <a:cubicBezTo>
                    <a:pt x="215016" y="153330"/>
                    <a:pt x="214504" y="152745"/>
                    <a:pt x="214016" y="152185"/>
                  </a:cubicBezTo>
                  <a:cubicBezTo>
                    <a:pt x="215186" y="151187"/>
                    <a:pt x="216454" y="150139"/>
                    <a:pt x="217697" y="149092"/>
                  </a:cubicBezTo>
                  <a:close/>
                  <a:moveTo>
                    <a:pt x="16819" y="561918"/>
                  </a:moveTo>
                  <a:cubicBezTo>
                    <a:pt x="17429" y="553930"/>
                    <a:pt x="18014" y="545918"/>
                    <a:pt x="18940" y="537978"/>
                  </a:cubicBezTo>
                  <a:cubicBezTo>
                    <a:pt x="19939" y="529430"/>
                    <a:pt x="20890" y="520857"/>
                    <a:pt x="22206" y="512358"/>
                  </a:cubicBezTo>
                  <a:cubicBezTo>
                    <a:pt x="23546" y="503834"/>
                    <a:pt x="24862" y="495334"/>
                    <a:pt x="26422" y="486859"/>
                  </a:cubicBezTo>
                  <a:cubicBezTo>
                    <a:pt x="27982" y="478335"/>
                    <a:pt x="29590" y="469835"/>
                    <a:pt x="31248" y="461336"/>
                  </a:cubicBezTo>
                  <a:cubicBezTo>
                    <a:pt x="33198" y="451935"/>
                    <a:pt x="35367" y="441585"/>
                    <a:pt x="37853" y="431307"/>
                  </a:cubicBezTo>
                  <a:cubicBezTo>
                    <a:pt x="39218" y="425682"/>
                    <a:pt x="40704" y="420080"/>
                    <a:pt x="42215" y="414479"/>
                  </a:cubicBezTo>
                  <a:cubicBezTo>
                    <a:pt x="43434" y="409973"/>
                    <a:pt x="44994" y="405516"/>
                    <a:pt x="46407" y="401084"/>
                  </a:cubicBezTo>
                  <a:cubicBezTo>
                    <a:pt x="48284" y="396018"/>
                    <a:pt x="50088" y="390953"/>
                    <a:pt x="52184" y="385984"/>
                  </a:cubicBezTo>
                  <a:cubicBezTo>
                    <a:pt x="53475" y="382891"/>
                    <a:pt x="54694" y="379774"/>
                    <a:pt x="56083" y="376730"/>
                  </a:cubicBezTo>
                  <a:cubicBezTo>
                    <a:pt x="57278" y="374148"/>
                    <a:pt x="58472" y="371542"/>
                    <a:pt x="59642" y="368961"/>
                  </a:cubicBezTo>
                  <a:cubicBezTo>
                    <a:pt x="64346" y="358659"/>
                    <a:pt x="69415" y="348528"/>
                    <a:pt x="74460" y="338372"/>
                  </a:cubicBezTo>
                  <a:cubicBezTo>
                    <a:pt x="80748" y="326122"/>
                    <a:pt x="87012" y="313848"/>
                    <a:pt x="93349" y="301622"/>
                  </a:cubicBezTo>
                  <a:cubicBezTo>
                    <a:pt x="95055" y="298310"/>
                    <a:pt x="96907" y="295071"/>
                    <a:pt x="98686" y="291831"/>
                  </a:cubicBezTo>
                  <a:cubicBezTo>
                    <a:pt x="100173" y="289079"/>
                    <a:pt x="101782" y="286425"/>
                    <a:pt x="103366" y="283770"/>
                  </a:cubicBezTo>
                  <a:cubicBezTo>
                    <a:pt x="104974" y="281091"/>
                    <a:pt x="106534" y="278437"/>
                    <a:pt x="108240" y="275855"/>
                  </a:cubicBezTo>
                  <a:cubicBezTo>
                    <a:pt x="110141" y="272957"/>
                    <a:pt x="112067" y="270059"/>
                    <a:pt x="113968" y="267161"/>
                  </a:cubicBezTo>
                  <a:cubicBezTo>
                    <a:pt x="118038" y="261389"/>
                    <a:pt x="122108" y="255641"/>
                    <a:pt x="126251" y="249918"/>
                  </a:cubicBezTo>
                  <a:cubicBezTo>
                    <a:pt x="130370" y="244244"/>
                    <a:pt x="134514" y="238593"/>
                    <a:pt x="138657" y="232943"/>
                  </a:cubicBezTo>
                  <a:cubicBezTo>
                    <a:pt x="142532" y="227658"/>
                    <a:pt x="146554" y="222471"/>
                    <a:pt x="150673" y="217357"/>
                  </a:cubicBezTo>
                  <a:cubicBezTo>
                    <a:pt x="152647" y="214897"/>
                    <a:pt x="154572" y="212437"/>
                    <a:pt x="156619" y="210050"/>
                  </a:cubicBezTo>
                  <a:cubicBezTo>
                    <a:pt x="158813" y="207542"/>
                    <a:pt x="160982" y="205009"/>
                    <a:pt x="163151" y="202501"/>
                  </a:cubicBezTo>
                  <a:cubicBezTo>
                    <a:pt x="170390" y="194732"/>
                    <a:pt x="177653" y="187011"/>
                    <a:pt x="185160" y="179486"/>
                  </a:cubicBezTo>
                  <a:cubicBezTo>
                    <a:pt x="189205" y="175419"/>
                    <a:pt x="193276" y="171449"/>
                    <a:pt x="197370" y="167455"/>
                  </a:cubicBezTo>
                  <a:cubicBezTo>
                    <a:pt x="200636" y="164313"/>
                    <a:pt x="203975" y="161220"/>
                    <a:pt x="207314" y="158127"/>
                  </a:cubicBezTo>
                  <a:cubicBezTo>
                    <a:pt x="207996" y="159126"/>
                    <a:pt x="208679" y="160100"/>
                    <a:pt x="209361" y="161099"/>
                  </a:cubicBezTo>
                  <a:cubicBezTo>
                    <a:pt x="209605" y="161440"/>
                    <a:pt x="209849" y="161781"/>
                    <a:pt x="210117" y="162122"/>
                  </a:cubicBezTo>
                  <a:cubicBezTo>
                    <a:pt x="210629" y="162828"/>
                    <a:pt x="211141" y="163510"/>
                    <a:pt x="211652" y="164192"/>
                  </a:cubicBezTo>
                  <a:cubicBezTo>
                    <a:pt x="211847" y="164484"/>
                    <a:pt x="212091" y="164776"/>
                    <a:pt x="212310" y="165068"/>
                  </a:cubicBezTo>
                  <a:cubicBezTo>
                    <a:pt x="213066" y="166067"/>
                    <a:pt x="213821" y="167041"/>
                    <a:pt x="214626" y="167991"/>
                  </a:cubicBezTo>
                  <a:cubicBezTo>
                    <a:pt x="215308" y="168843"/>
                    <a:pt x="215991" y="169671"/>
                    <a:pt x="216673" y="170499"/>
                  </a:cubicBezTo>
                  <a:cubicBezTo>
                    <a:pt x="218793" y="173032"/>
                    <a:pt x="220987" y="175492"/>
                    <a:pt x="223254" y="177903"/>
                  </a:cubicBezTo>
                  <a:cubicBezTo>
                    <a:pt x="223912" y="178609"/>
                    <a:pt x="224594" y="179340"/>
                    <a:pt x="225277" y="180022"/>
                  </a:cubicBezTo>
                  <a:cubicBezTo>
                    <a:pt x="233953" y="188984"/>
                    <a:pt x="243483" y="197191"/>
                    <a:pt x="253183" y="204741"/>
                  </a:cubicBezTo>
                  <a:cubicBezTo>
                    <a:pt x="275313" y="220084"/>
                    <a:pt x="300149" y="230922"/>
                    <a:pt x="324643" y="241881"/>
                  </a:cubicBezTo>
                  <a:cubicBezTo>
                    <a:pt x="327738" y="243172"/>
                    <a:pt x="330809" y="244487"/>
                    <a:pt x="333904" y="245851"/>
                  </a:cubicBezTo>
                  <a:cubicBezTo>
                    <a:pt x="335635" y="246606"/>
                    <a:pt x="337341" y="247361"/>
                    <a:pt x="339071" y="248116"/>
                  </a:cubicBezTo>
                  <a:cubicBezTo>
                    <a:pt x="341947" y="249407"/>
                    <a:pt x="344823" y="250722"/>
                    <a:pt x="347699" y="252037"/>
                  </a:cubicBezTo>
                  <a:cubicBezTo>
                    <a:pt x="349600" y="252889"/>
                    <a:pt x="351501" y="253766"/>
                    <a:pt x="353402" y="254618"/>
                  </a:cubicBezTo>
                  <a:cubicBezTo>
                    <a:pt x="356083" y="255836"/>
                    <a:pt x="358764" y="257054"/>
                    <a:pt x="361469" y="258271"/>
                  </a:cubicBezTo>
                  <a:cubicBezTo>
                    <a:pt x="361957" y="258515"/>
                    <a:pt x="362444" y="258734"/>
                    <a:pt x="362932" y="258929"/>
                  </a:cubicBezTo>
                  <a:cubicBezTo>
                    <a:pt x="362128" y="260366"/>
                    <a:pt x="361323" y="261803"/>
                    <a:pt x="360519" y="263240"/>
                  </a:cubicBezTo>
                  <a:cubicBezTo>
                    <a:pt x="359715" y="264677"/>
                    <a:pt x="358910" y="266138"/>
                    <a:pt x="358130" y="267575"/>
                  </a:cubicBezTo>
                  <a:cubicBezTo>
                    <a:pt x="351428" y="279727"/>
                    <a:pt x="345042" y="292026"/>
                    <a:pt x="338974" y="304496"/>
                  </a:cubicBezTo>
                  <a:cubicBezTo>
                    <a:pt x="338559" y="305348"/>
                    <a:pt x="338145" y="306200"/>
                    <a:pt x="337731" y="307053"/>
                  </a:cubicBezTo>
                  <a:cubicBezTo>
                    <a:pt x="336293" y="310024"/>
                    <a:pt x="334879" y="312971"/>
                    <a:pt x="333490" y="315966"/>
                  </a:cubicBezTo>
                  <a:cubicBezTo>
                    <a:pt x="332783" y="317452"/>
                    <a:pt x="332101" y="318938"/>
                    <a:pt x="331394" y="320448"/>
                  </a:cubicBezTo>
                  <a:cubicBezTo>
                    <a:pt x="330858" y="321641"/>
                    <a:pt x="330297" y="322810"/>
                    <a:pt x="329785" y="324003"/>
                  </a:cubicBezTo>
                  <a:cubicBezTo>
                    <a:pt x="326008" y="332259"/>
                    <a:pt x="322376" y="340588"/>
                    <a:pt x="318891" y="348966"/>
                  </a:cubicBezTo>
                  <a:cubicBezTo>
                    <a:pt x="318233" y="350549"/>
                    <a:pt x="317575" y="352132"/>
                    <a:pt x="316941" y="353715"/>
                  </a:cubicBezTo>
                  <a:cubicBezTo>
                    <a:pt x="315064" y="358294"/>
                    <a:pt x="313236" y="362897"/>
                    <a:pt x="311457" y="367524"/>
                  </a:cubicBezTo>
                  <a:cubicBezTo>
                    <a:pt x="310482" y="369984"/>
                    <a:pt x="309556" y="372468"/>
                    <a:pt x="308630" y="374952"/>
                  </a:cubicBezTo>
                  <a:cubicBezTo>
                    <a:pt x="306827" y="379750"/>
                    <a:pt x="305096" y="384547"/>
                    <a:pt x="303414" y="389370"/>
                  </a:cubicBezTo>
                  <a:cubicBezTo>
                    <a:pt x="302903" y="390806"/>
                    <a:pt x="302415" y="392243"/>
                    <a:pt x="301903" y="393680"/>
                  </a:cubicBezTo>
                  <a:cubicBezTo>
                    <a:pt x="300831" y="396798"/>
                    <a:pt x="299783" y="399915"/>
                    <a:pt x="298759" y="403032"/>
                  </a:cubicBezTo>
                  <a:cubicBezTo>
                    <a:pt x="291253" y="426290"/>
                    <a:pt x="283088" y="449378"/>
                    <a:pt x="277092" y="473075"/>
                  </a:cubicBezTo>
                  <a:cubicBezTo>
                    <a:pt x="268952" y="508339"/>
                    <a:pt x="262883" y="544189"/>
                    <a:pt x="257936" y="580038"/>
                  </a:cubicBezTo>
                  <a:cubicBezTo>
                    <a:pt x="257814" y="581426"/>
                    <a:pt x="257667" y="582838"/>
                    <a:pt x="257546" y="584227"/>
                  </a:cubicBezTo>
                  <a:cubicBezTo>
                    <a:pt x="243410" y="584787"/>
                    <a:pt x="229274" y="585298"/>
                    <a:pt x="215138" y="585688"/>
                  </a:cubicBezTo>
                  <a:cubicBezTo>
                    <a:pt x="214650" y="585712"/>
                    <a:pt x="214163" y="585712"/>
                    <a:pt x="213675" y="585737"/>
                  </a:cubicBezTo>
                  <a:cubicBezTo>
                    <a:pt x="211116" y="585810"/>
                    <a:pt x="208533" y="585883"/>
                    <a:pt x="205974" y="585931"/>
                  </a:cubicBezTo>
                  <a:cubicBezTo>
                    <a:pt x="196639" y="586175"/>
                    <a:pt x="187304" y="586394"/>
                    <a:pt x="177970" y="586565"/>
                  </a:cubicBezTo>
                  <a:cubicBezTo>
                    <a:pt x="173826" y="586613"/>
                    <a:pt x="169659" y="586686"/>
                    <a:pt x="165515" y="586735"/>
                  </a:cubicBezTo>
                  <a:cubicBezTo>
                    <a:pt x="164589" y="586759"/>
                    <a:pt x="163663" y="586759"/>
                    <a:pt x="162737" y="586784"/>
                  </a:cubicBezTo>
                  <a:cubicBezTo>
                    <a:pt x="159739" y="586808"/>
                    <a:pt x="156741" y="586833"/>
                    <a:pt x="153768" y="586857"/>
                  </a:cubicBezTo>
                  <a:cubicBezTo>
                    <a:pt x="152842" y="586881"/>
                    <a:pt x="151891" y="586881"/>
                    <a:pt x="150941" y="586881"/>
                  </a:cubicBezTo>
                  <a:cubicBezTo>
                    <a:pt x="148918" y="586906"/>
                    <a:pt x="146895" y="586906"/>
                    <a:pt x="144872" y="586930"/>
                  </a:cubicBezTo>
                  <a:cubicBezTo>
                    <a:pt x="140777" y="586954"/>
                    <a:pt x="136707" y="586954"/>
                    <a:pt x="132613" y="586954"/>
                  </a:cubicBezTo>
                  <a:cubicBezTo>
                    <a:pt x="117965" y="586954"/>
                    <a:pt x="103317" y="586833"/>
                    <a:pt x="88669" y="586540"/>
                  </a:cubicBezTo>
                  <a:cubicBezTo>
                    <a:pt x="70292" y="586711"/>
                    <a:pt x="51940" y="586248"/>
                    <a:pt x="33588" y="585591"/>
                  </a:cubicBezTo>
                  <a:cubicBezTo>
                    <a:pt x="32978" y="585712"/>
                    <a:pt x="31735" y="585664"/>
                    <a:pt x="30151" y="585566"/>
                  </a:cubicBezTo>
                  <a:cubicBezTo>
                    <a:pt x="29712" y="585542"/>
                    <a:pt x="29249" y="585517"/>
                    <a:pt x="28786" y="585469"/>
                  </a:cubicBezTo>
                  <a:cubicBezTo>
                    <a:pt x="28762" y="585469"/>
                    <a:pt x="28713" y="585469"/>
                    <a:pt x="28689" y="585469"/>
                  </a:cubicBezTo>
                  <a:cubicBezTo>
                    <a:pt x="27982" y="585420"/>
                    <a:pt x="27226" y="585371"/>
                    <a:pt x="26422" y="585298"/>
                  </a:cubicBezTo>
                  <a:cubicBezTo>
                    <a:pt x="26398" y="585298"/>
                    <a:pt x="26373" y="585298"/>
                    <a:pt x="26325" y="585298"/>
                  </a:cubicBezTo>
                  <a:cubicBezTo>
                    <a:pt x="25837" y="585274"/>
                    <a:pt x="25325" y="585250"/>
                    <a:pt x="24813" y="585201"/>
                  </a:cubicBezTo>
                  <a:cubicBezTo>
                    <a:pt x="24765" y="585201"/>
                    <a:pt x="24692" y="585201"/>
                    <a:pt x="24619" y="585201"/>
                  </a:cubicBezTo>
                  <a:cubicBezTo>
                    <a:pt x="21401" y="585030"/>
                    <a:pt x="18038" y="584957"/>
                    <a:pt x="15723" y="585444"/>
                  </a:cubicBezTo>
                  <a:cubicBezTo>
                    <a:pt x="16015" y="577578"/>
                    <a:pt x="16381" y="569736"/>
                    <a:pt x="16819" y="561918"/>
                  </a:cubicBezTo>
                  <a:close/>
                  <a:moveTo>
                    <a:pt x="206583" y="996566"/>
                  </a:moveTo>
                  <a:cubicBezTo>
                    <a:pt x="206095" y="996907"/>
                    <a:pt x="205608" y="997272"/>
                    <a:pt x="205145" y="997613"/>
                  </a:cubicBezTo>
                  <a:cubicBezTo>
                    <a:pt x="203609" y="996298"/>
                    <a:pt x="202074" y="994983"/>
                    <a:pt x="200563" y="993668"/>
                  </a:cubicBezTo>
                  <a:cubicBezTo>
                    <a:pt x="190765" y="984851"/>
                    <a:pt x="180943" y="976060"/>
                    <a:pt x="171511" y="966854"/>
                  </a:cubicBezTo>
                  <a:cubicBezTo>
                    <a:pt x="168976" y="964394"/>
                    <a:pt x="166393" y="961983"/>
                    <a:pt x="163931" y="959450"/>
                  </a:cubicBezTo>
                  <a:cubicBezTo>
                    <a:pt x="161543" y="957015"/>
                    <a:pt x="159105" y="954628"/>
                    <a:pt x="156790" y="952120"/>
                  </a:cubicBezTo>
                  <a:cubicBezTo>
                    <a:pt x="154426" y="949562"/>
                    <a:pt x="151989" y="947030"/>
                    <a:pt x="149673" y="944399"/>
                  </a:cubicBezTo>
                  <a:cubicBezTo>
                    <a:pt x="147431" y="941842"/>
                    <a:pt x="145189" y="939309"/>
                    <a:pt x="142922" y="936752"/>
                  </a:cubicBezTo>
                  <a:cubicBezTo>
                    <a:pt x="137658" y="930664"/>
                    <a:pt x="131760" y="923893"/>
                    <a:pt x="125715" y="917220"/>
                  </a:cubicBezTo>
                  <a:cubicBezTo>
                    <a:pt x="119939" y="910839"/>
                    <a:pt x="114187" y="904459"/>
                    <a:pt x="108508" y="898029"/>
                  </a:cubicBezTo>
                  <a:cubicBezTo>
                    <a:pt x="106534" y="895667"/>
                    <a:pt x="104560" y="893304"/>
                    <a:pt x="102561" y="890942"/>
                  </a:cubicBezTo>
                  <a:cubicBezTo>
                    <a:pt x="101197" y="889286"/>
                    <a:pt x="99905" y="887581"/>
                    <a:pt x="98613" y="885876"/>
                  </a:cubicBezTo>
                  <a:cubicBezTo>
                    <a:pt x="97151" y="883977"/>
                    <a:pt x="95688" y="882077"/>
                    <a:pt x="94299" y="880080"/>
                  </a:cubicBezTo>
                  <a:cubicBezTo>
                    <a:pt x="92886" y="878034"/>
                    <a:pt x="91472" y="875989"/>
                    <a:pt x="90058" y="873967"/>
                  </a:cubicBezTo>
                  <a:cubicBezTo>
                    <a:pt x="82527" y="862277"/>
                    <a:pt x="75216" y="850466"/>
                    <a:pt x="67880" y="838654"/>
                  </a:cubicBezTo>
                  <a:cubicBezTo>
                    <a:pt x="66003" y="835658"/>
                    <a:pt x="64102" y="832663"/>
                    <a:pt x="62274" y="829643"/>
                  </a:cubicBezTo>
                  <a:cubicBezTo>
                    <a:pt x="60470" y="826623"/>
                    <a:pt x="58569" y="823652"/>
                    <a:pt x="56839" y="820583"/>
                  </a:cubicBezTo>
                  <a:cubicBezTo>
                    <a:pt x="55961" y="819049"/>
                    <a:pt x="55084" y="817490"/>
                    <a:pt x="54207" y="815956"/>
                  </a:cubicBezTo>
                  <a:cubicBezTo>
                    <a:pt x="53329" y="814422"/>
                    <a:pt x="52403" y="812912"/>
                    <a:pt x="51574" y="811329"/>
                  </a:cubicBezTo>
                  <a:cubicBezTo>
                    <a:pt x="50088" y="808430"/>
                    <a:pt x="48601" y="805532"/>
                    <a:pt x="47114" y="802634"/>
                  </a:cubicBezTo>
                  <a:cubicBezTo>
                    <a:pt x="46310" y="800832"/>
                    <a:pt x="45506" y="799078"/>
                    <a:pt x="44701" y="797276"/>
                  </a:cubicBezTo>
                  <a:cubicBezTo>
                    <a:pt x="44043" y="795815"/>
                    <a:pt x="43288" y="794354"/>
                    <a:pt x="42727" y="792844"/>
                  </a:cubicBezTo>
                  <a:cubicBezTo>
                    <a:pt x="41460" y="789580"/>
                    <a:pt x="40192" y="786341"/>
                    <a:pt x="38949" y="783078"/>
                  </a:cubicBezTo>
                  <a:cubicBezTo>
                    <a:pt x="38316" y="781227"/>
                    <a:pt x="37706" y="779376"/>
                    <a:pt x="37122" y="777501"/>
                  </a:cubicBezTo>
                  <a:cubicBezTo>
                    <a:pt x="36658" y="776113"/>
                    <a:pt x="36147" y="774749"/>
                    <a:pt x="35757" y="773336"/>
                  </a:cubicBezTo>
                  <a:cubicBezTo>
                    <a:pt x="34757" y="769854"/>
                    <a:pt x="33661" y="766395"/>
                    <a:pt x="32783" y="762888"/>
                  </a:cubicBezTo>
                  <a:cubicBezTo>
                    <a:pt x="31881" y="759284"/>
                    <a:pt x="30907" y="755679"/>
                    <a:pt x="30078" y="752075"/>
                  </a:cubicBezTo>
                  <a:cubicBezTo>
                    <a:pt x="29274" y="748519"/>
                    <a:pt x="28469" y="744988"/>
                    <a:pt x="27665" y="741432"/>
                  </a:cubicBezTo>
                  <a:cubicBezTo>
                    <a:pt x="26300" y="734589"/>
                    <a:pt x="24960" y="727770"/>
                    <a:pt x="23692" y="720902"/>
                  </a:cubicBezTo>
                  <a:cubicBezTo>
                    <a:pt x="22522" y="714521"/>
                    <a:pt x="21548" y="708116"/>
                    <a:pt x="20573" y="701711"/>
                  </a:cubicBezTo>
                  <a:cubicBezTo>
                    <a:pt x="19622" y="695257"/>
                    <a:pt x="18720" y="688779"/>
                    <a:pt x="17989" y="682301"/>
                  </a:cubicBezTo>
                  <a:cubicBezTo>
                    <a:pt x="17624" y="678940"/>
                    <a:pt x="17209" y="675579"/>
                    <a:pt x="16892" y="672218"/>
                  </a:cubicBezTo>
                  <a:cubicBezTo>
                    <a:pt x="16576" y="668711"/>
                    <a:pt x="16259" y="665180"/>
                    <a:pt x="15966" y="661648"/>
                  </a:cubicBezTo>
                  <a:cubicBezTo>
                    <a:pt x="15528" y="654439"/>
                    <a:pt x="14991" y="646208"/>
                    <a:pt x="14967" y="637952"/>
                  </a:cubicBezTo>
                  <a:cubicBezTo>
                    <a:pt x="14918" y="629452"/>
                    <a:pt x="14845" y="620953"/>
                    <a:pt x="15016" y="612453"/>
                  </a:cubicBezTo>
                  <a:cubicBezTo>
                    <a:pt x="15089" y="608215"/>
                    <a:pt x="15162" y="604002"/>
                    <a:pt x="15260" y="599789"/>
                  </a:cubicBezTo>
                  <a:cubicBezTo>
                    <a:pt x="15284" y="598182"/>
                    <a:pt x="15333" y="596525"/>
                    <a:pt x="15381" y="594918"/>
                  </a:cubicBezTo>
                  <a:cubicBezTo>
                    <a:pt x="15406" y="593652"/>
                    <a:pt x="15454" y="592385"/>
                    <a:pt x="15503" y="591119"/>
                  </a:cubicBezTo>
                  <a:lnTo>
                    <a:pt x="15503" y="591095"/>
                  </a:lnTo>
                  <a:cubicBezTo>
                    <a:pt x="16283" y="591460"/>
                    <a:pt x="17063" y="591801"/>
                    <a:pt x="17843" y="592117"/>
                  </a:cubicBezTo>
                  <a:cubicBezTo>
                    <a:pt x="19427" y="592726"/>
                    <a:pt x="21036" y="593262"/>
                    <a:pt x="22693" y="593725"/>
                  </a:cubicBezTo>
                  <a:cubicBezTo>
                    <a:pt x="23107" y="593822"/>
                    <a:pt x="23522" y="593944"/>
                    <a:pt x="23936" y="594041"/>
                  </a:cubicBezTo>
                  <a:cubicBezTo>
                    <a:pt x="24350" y="594139"/>
                    <a:pt x="24765" y="594236"/>
                    <a:pt x="25179" y="594334"/>
                  </a:cubicBezTo>
                  <a:cubicBezTo>
                    <a:pt x="26008" y="594528"/>
                    <a:pt x="26836" y="594675"/>
                    <a:pt x="27689" y="594845"/>
                  </a:cubicBezTo>
                  <a:cubicBezTo>
                    <a:pt x="28542" y="595016"/>
                    <a:pt x="29371" y="595137"/>
                    <a:pt x="30224" y="595259"/>
                  </a:cubicBezTo>
                  <a:cubicBezTo>
                    <a:pt x="30663" y="595332"/>
                    <a:pt x="31126" y="595381"/>
                    <a:pt x="31565" y="595454"/>
                  </a:cubicBezTo>
                  <a:cubicBezTo>
                    <a:pt x="31979" y="595503"/>
                    <a:pt x="32393" y="595551"/>
                    <a:pt x="32808" y="595624"/>
                  </a:cubicBezTo>
                  <a:cubicBezTo>
                    <a:pt x="33904" y="595746"/>
                    <a:pt x="35001" y="595868"/>
                    <a:pt x="36122" y="595965"/>
                  </a:cubicBezTo>
                  <a:cubicBezTo>
                    <a:pt x="36561" y="596014"/>
                    <a:pt x="37024" y="596063"/>
                    <a:pt x="37438" y="596087"/>
                  </a:cubicBezTo>
                  <a:cubicBezTo>
                    <a:pt x="37609" y="596111"/>
                    <a:pt x="37780" y="596111"/>
                    <a:pt x="37975" y="596136"/>
                  </a:cubicBezTo>
                  <a:cubicBezTo>
                    <a:pt x="38681" y="596185"/>
                    <a:pt x="39413" y="596258"/>
                    <a:pt x="40119" y="596306"/>
                  </a:cubicBezTo>
                  <a:cubicBezTo>
                    <a:pt x="43800" y="596574"/>
                    <a:pt x="47480" y="596769"/>
                    <a:pt x="51111" y="597061"/>
                  </a:cubicBezTo>
                  <a:cubicBezTo>
                    <a:pt x="51891" y="597110"/>
                    <a:pt x="52647" y="597183"/>
                    <a:pt x="53427" y="597256"/>
                  </a:cubicBezTo>
                  <a:cubicBezTo>
                    <a:pt x="54304" y="597354"/>
                    <a:pt x="55182" y="597427"/>
                    <a:pt x="56035" y="597524"/>
                  </a:cubicBezTo>
                  <a:cubicBezTo>
                    <a:pt x="87109" y="599034"/>
                    <a:pt x="118233" y="599692"/>
                    <a:pt x="149356" y="600325"/>
                  </a:cubicBezTo>
                  <a:cubicBezTo>
                    <a:pt x="180748" y="600617"/>
                    <a:pt x="212091" y="598937"/>
                    <a:pt x="243483" y="598912"/>
                  </a:cubicBezTo>
                  <a:cubicBezTo>
                    <a:pt x="246285" y="598888"/>
                    <a:pt x="249113" y="598815"/>
                    <a:pt x="251916" y="598742"/>
                  </a:cubicBezTo>
                  <a:cubicBezTo>
                    <a:pt x="253427" y="598693"/>
                    <a:pt x="254913" y="598644"/>
                    <a:pt x="256400" y="598596"/>
                  </a:cubicBezTo>
                  <a:cubicBezTo>
                    <a:pt x="256205" y="601080"/>
                    <a:pt x="256059" y="603564"/>
                    <a:pt x="255888" y="606048"/>
                  </a:cubicBezTo>
                  <a:cubicBezTo>
                    <a:pt x="255815" y="607339"/>
                    <a:pt x="255718" y="608654"/>
                    <a:pt x="255669" y="609945"/>
                  </a:cubicBezTo>
                  <a:cubicBezTo>
                    <a:pt x="255571" y="611211"/>
                    <a:pt x="255498" y="612477"/>
                    <a:pt x="255474" y="613719"/>
                  </a:cubicBezTo>
                  <a:cubicBezTo>
                    <a:pt x="255376" y="615254"/>
                    <a:pt x="255303" y="616764"/>
                    <a:pt x="255230" y="618274"/>
                  </a:cubicBezTo>
                  <a:cubicBezTo>
                    <a:pt x="255181" y="619004"/>
                    <a:pt x="255157" y="619735"/>
                    <a:pt x="255133" y="620466"/>
                  </a:cubicBezTo>
                  <a:cubicBezTo>
                    <a:pt x="254962" y="623680"/>
                    <a:pt x="254865" y="626895"/>
                    <a:pt x="254767" y="630110"/>
                  </a:cubicBezTo>
                  <a:cubicBezTo>
                    <a:pt x="254718" y="631084"/>
                    <a:pt x="254694" y="632058"/>
                    <a:pt x="254670" y="633008"/>
                  </a:cubicBezTo>
                  <a:cubicBezTo>
                    <a:pt x="254645" y="634031"/>
                    <a:pt x="254621" y="635029"/>
                    <a:pt x="254596" y="636052"/>
                  </a:cubicBezTo>
                  <a:cubicBezTo>
                    <a:pt x="254548" y="638439"/>
                    <a:pt x="254499" y="640826"/>
                    <a:pt x="254475" y="643237"/>
                  </a:cubicBezTo>
                  <a:cubicBezTo>
                    <a:pt x="254475" y="643431"/>
                    <a:pt x="254450" y="643626"/>
                    <a:pt x="254475" y="643797"/>
                  </a:cubicBezTo>
                  <a:cubicBezTo>
                    <a:pt x="254426" y="646719"/>
                    <a:pt x="254426" y="649666"/>
                    <a:pt x="254426" y="652589"/>
                  </a:cubicBezTo>
                  <a:cubicBezTo>
                    <a:pt x="254402" y="701881"/>
                    <a:pt x="259325" y="751271"/>
                    <a:pt x="269147" y="799444"/>
                  </a:cubicBezTo>
                  <a:cubicBezTo>
                    <a:pt x="279651" y="846496"/>
                    <a:pt x="298832" y="890966"/>
                    <a:pt x="318964" y="934585"/>
                  </a:cubicBezTo>
                  <a:cubicBezTo>
                    <a:pt x="319354" y="935486"/>
                    <a:pt x="319744" y="936338"/>
                    <a:pt x="320158" y="937215"/>
                  </a:cubicBezTo>
                  <a:cubicBezTo>
                    <a:pt x="318550" y="937848"/>
                    <a:pt x="316917" y="938481"/>
                    <a:pt x="315308" y="939139"/>
                  </a:cubicBezTo>
                  <a:cubicBezTo>
                    <a:pt x="314869" y="939309"/>
                    <a:pt x="314455" y="939480"/>
                    <a:pt x="314016" y="939675"/>
                  </a:cubicBezTo>
                  <a:cubicBezTo>
                    <a:pt x="312554" y="940283"/>
                    <a:pt x="311092" y="940892"/>
                    <a:pt x="309629" y="941526"/>
                  </a:cubicBezTo>
                  <a:cubicBezTo>
                    <a:pt x="308313" y="942086"/>
                    <a:pt x="306997" y="942646"/>
                    <a:pt x="305705" y="943230"/>
                  </a:cubicBezTo>
                  <a:cubicBezTo>
                    <a:pt x="295615" y="947687"/>
                    <a:pt x="285720" y="952582"/>
                    <a:pt x="275922" y="957648"/>
                  </a:cubicBezTo>
                  <a:cubicBezTo>
                    <a:pt x="274143" y="958573"/>
                    <a:pt x="272364" y="959474"/>
                    <a:pt x="270585" y="960424"/>
                  </a:cubicBezTo>
                  <a:cubicBezTo>
                    <a:pt x="259910" y="966001"/>
                    <a:pt x="249308" y="971725"/>
                    <a:pt x="238608" y="977277"/>
                  </a:cubicBezTo>
                  <a:cubicBezTo>
                    <a:pt x="238511" y="977326"/>
                    <a:pt x="238438" y="977399"/>
                    <a:pt x="238340" y="977472"/>
                  </a:cubicBezTo>
                  <a:cubicBezTo>
                    <a:pt x="238170" y="977594"/>
                    <a:pt x="237950" y="977716"/>
                    <a:pt x="237731" y="977862"/>
                  </a:cubicBezTo>
                  <a:cubicBezTo>
                    <a:pt x="236220" y="978812"/>
                    <a:pt x="233709" y="980200"/>
                    <a:pt x="230663" y="981929"/>
                  </a:cubicBezTo>
                  <a:cubicBezTo>
                    <a:pt x="230419" y="982051"/>
                    <a:pt x="230175" y="982197"/>
                    <a:pt x="229907" y="982343"/>
                  </a:cubicBezTo>
                  <a:cubicBezTo>
                    <a:pt x="226568" y="984218"/>
                    <a:pt x="222644" y="986434"/>
                    <a:pt x="218720" y="988772"/>
                  </a:cubicBezTo>
                  <a:cubicBezTo>
                    <a:pt x="218428" y="988943"/>
                    <a:pt x="218111" y="989138"/>
                    <a:pt x="217819" y="989308"/>
                  </a:cubicBezTo>
                  <a:cubicBezTo>
                    <a:pt x="214187" y="991476"/>
                    <a:pt x="210604" y="993765"/>
                    <a:pt x="207460" y="995981"/>
                  </a:cubicBezTo>
                  <a:cubicBezTo>
                    <a:pt x="207119" y="996200"/>
                    <a:pt x="206851" y="996371"/>
                    <a:pt x="206583" y="996566"/>
                  </a:cubicBezTo>
                  <a:close/>
                  <a:moveTo>
                    <a:pt x="507314" y="1143786"/>
                  </a:moveTo>
                  <a:cubicBezTo>
                    <a:pt x="507192" y="1143762"/>
                    <a:pt x="507046" y="1143738"/>
                    <a:pt x="506900" y="1143689"/>
                  </a:cubicBezTo>
                  <a:cubicBezTo>
                    <a:pt x="505486" y="1143324"/>
                    <a:pt x="504072" y="1142934"/>
                    <a:pt x="502659" y="1142569"/>
                  </a:cubicBezTo>
                  <a:cubicBezTo>
                    <a:pt x="500051" y="1141862"/>
                    <a:pt x="497467" y="1141156"/>
                    <a:pt x="494860" y="1140401"/>
                  </a:cubicBezTo>
                  <a:cubicBezTo>
                    <a:pt x="492910" y="1139841"/>
                    <a:pt x="490960" y="1139281"/>
                    <a:pt x="489010" y="1138721"/>
                  </a:cubicBezTo>
                  <a:cubicBezTo>
                    <a:pt x="488620" y="1138599"/>
                    <a:pt x="488230" y="1138477"/>
                    <a:pt x="487816" y="1138380"/>
                  </a:cubicBezTo>
                  <a:cubicBezTo>
                    <a:pt x="485720" y="1137746"/>
                    <a:pt x="483624" y="1137089"/>
                    <a:pt x="481504" y="1136431"/>
                  </a:cubicBezTo>
                  <a:cubicBezTo>
                    <a:pt x="472120" y="1133485"/>
                    <a:pt x="462761" y="1130367"/>
                    <a:pt x="453353" y="1127445"/>
                  </a:cubicBezTo>
                  <a:cubicBezTo>
                    <a:pt x="444189" y="1124595"/>
                    <a:pt x="434977" y="1121868"/>
                    <a:pt x="425813" y="1118970"/>
                  </a:cubicBezTo>
                  <a:cubicBezTo>
                    <a:pt x="421767" y="1117581"/>
                    <a:pt x="417745" y="1116144"/>
                    <a:pt x="413748" y="1114634"/>
                  </a:cubicBezTo>
                  <a:cubicBezTo>
                    <a:pt x="409507" y="1113027"/>
                    <a:pt x="405242" y="1111371"/>
                    <a:pt x="401026" y="1109666"/>
                  </a:cubicBezTo>
                  <a:cubicBezTo>
                    <a:pt x="392422" y="1106232"/>
                    <a:pt x="383843" y="1102701"/>
                    <a:pt x="375289" y="1099145"/>
                  </a:cubicBezTo>
                  <a:cubicBezTo>
                    <a:pt x="366929" y="1095663"/>
                    <a:pt x="358715" y="1091888"/>
                    <a:pt x="350429" y="1088210"/>
                  </a:cubicBezTo>
                  <a:cubicBezTo>
                    <a:pt x="345798" y="1086165"/>
                    <a:pt x="341192" y="1084119"/>
                    <a:pt x="336610" y="1082024"/>
                  </a:cubicBezTo>
                  <a:cubicBezTo>
                    <a:pt x="332734" y="1080271"/>
                    <a:pt x="328908" y="1078420"/>
                    <a:pt x="325057" y="1076593"/>
                  </a:cubicBezTo>
                  <a:cubicBezTo>
                    <a:pt x="320304" y="1074207"/>
                    <a:pt x="314699" y="1071406"/>
                    <a:pt x="309166" y="1068386"/>
                  </a:cubicBezTo>
                  <a:cubicBezTo>
                    <a:pt x="303902" y="1065512"/>
                    <a:pt x="298637" y="1062638"/>
                    <a:pt x="293373" y="1059716"/>
                  </a:cubicBezTo>
                  <a:cubicBezTo>
                    <a:pt x="288011" y="1056745"/>
                    <a:pt x="282600" y="1053822"/>
                    <a:pt x="277360" y="1050632"/>
                  </a:cubicBezTo>
                  <a:cubicBezTo>
                    <a:pt x="274606" y="1048951"/>
                    <a:pt x="271779" y="1047344"/>
                    <a:pt x="269074" y="1045566"/>
                  </a:cubicBezTo>
                  <a:cubicBezTo>
                    <a:pt x="266588" y="1043959"/>
                    <a:pt x="264102" y="1042327"/>
                    <a:pt x="261640" y="1040720"/>
                  </a:cubicBezTo>
                  <a:cubicBezTo>
                    <a:pt x="256595" y="1037164"/>
                    <a:pt x="251599" y="1033584"/>
                    <a:pt x="246651" y="1029882"/>
                  </a:cubicBezTo>
                  <a:cubicBezTo>
                    <a:pt x="241484" y="1026034"/>
                    <a:pt x="236293" y="1022186"/>
                    <a:pt x="231175" y="1018265"/>
                  </a:cubicBezTo>
                  <a:cubicBezTo>
                    <a:pt x="225910" y="1014247"/>
                    <a:pt x="220573" y="1010277"/>
                    <a:pt x="215406" y="1006088"/>
                  </a:cubicBezTo>
                  <a:cubicBezTo>
                    <a:pt x="214382" y="1005260"/>
                    <a:pt x="213358" y="1004432"/>
                    <a:pt x="212310" y="1003604"/>
                  </a:cubicBezTo>
                  <a:cubicBezTo>
                    <a:pt x="213651" y="1002971"/>
                    <a:pt x="214967" y="1002289"/>
                    <a:pt x="216283" y="1001631"/>
                  </a:cubicBezTo>
                  <a:cubicBezTo>
                    <a:pt x="216746" y="1001412"/>
                    <a:pt x="217185" y="1001193"/>
                    <a:pt x="217624" y="1000949"/>
                  </a:cubicBezTo>
                  <a:cubicBezTo>
                    <a:pt x="218184" y="1000682"/>
                    <a:pt x="218745" y="1000389"/>
                    <a:pt x="219281" y="1000121"/>
                  </a:cubicBezTo>
                  <a:cubicBezTo>
                    <a:pt x="220061" y="999732"/>
                    <a:pt x="220816" y="999342"/>
                    <a:pt x="221596" y="998953"/>
                  </a:cubicBezTo>
                  <a:cubicBezTo>
                    <a:pt x="235781" y="991184"/>
                    <a:pt x="249137" y="984389"/>
                    <a:pt x="264126" y="977423"/>
                  </a:cubicBezTo>
                  <a:cubicBezTo>
                    <a:pt x="265954" y="976449"/>
                    <a:pt x="267806" y="975475"/>
                    <a:pt x="269634" y="974550"/>
                  </a:cubicBezTo>
                  <a:cubicBezTo>
                    <a:pt x="270317" y="974184"/>
                    <a:pt x="270999" y="973843"/>
                    <a:pt x="271682" y="973478"/>
                  </a:cubicBezTo>
                  <a:cubicBezTo>
                    <a:pt x="273363" y="972626"/>
                    <a:pt x="275045" y="971798"/>
                    <a:pt x="276727" y="970945"/>
                  </a:cubicBezTo>
                  <a:cubicBezTo>
                    <a:pt x="278408" y="970093"/>
                    <a:pt x="280139" y="969265"/>
                    <a:pt x="281820" y="968461"/>
                  </a:cubicBezTo>
                  <a:cubicBezTo>
                    <a:pt x="284453" y="967170"/>
                    <a:pt x="287134" y="965928"/>
                    <a:pt x="289815" y="964686"/>
                  </a:cubicBezTo>
                  <a:cubicBezTo>
                    <a:pt x="291838" y="963736"/>
                    <a:pt x="293885" y="962811"/>
                    <a:pt x="295908" y="961910"/>
                  </a:cubicBezTo>
                  <a:cubicBezTo>
                    <a:pt x="298052" y="960936"/>
                    <a:pt x="300197" y="960010"/>
                    <a:pt x="302366" y="959061"/>
                  </a:cubicBezTo>
                  <a:cubicBezTo>
                    <a:pt x="302415" y="959036"/>
                    <a:pt x="302488" y="959012"/>
                    <a:pt x="302537" y="958987"/>
                  </a:cubicBezTo>
                  <a:cubicBezTo>
                    <a:pt x="304292" y="958232"/>
                    <a:pt x="306095" y="957478"/>
                    <a:pt x="307875" y="956722"/>
                  </a:cubicBezTo>
                  <a:cubicBezTo>
                    <a:pt x="312554" y="954750"/>
                    <a:pt x="317258" y="952850"/>
                    <a:pt x="321962" y="950999"/>
                  </a:cubicBezTo>
                  <a:cubicBezTo>
                    <a:pt x="323351" y="950439"/>
                    <a:pt x="324765" y="949903"/>
                    <a:pt x="326154" y="949368"/>
                  </a:cubicBezTo>
                  <a:cubicBezTo>
                    <a:pt x="327056" y="951072"/>
                    <a:pt x="327982" y="952777"/>
                    <a:pt x="328932" y="954433"/>
                  </a:cubicBezTo>
                  <a:cubicBezTo>
                    <a:pt x="329761" y="955894"/>
                    <a:pt x="330590" y="957356"/>
                    <a:pt x="331467" y="958817"/>
                  </a:cubicBezTo>
                  <a:cubicBezTo>
                    <a:pt x="331686" y="959207"/>
                    <a:pt x="331930" y="959596"/>
                    <a:pt x="332149" y="959962"/>
                  </a:cubicBezTo>
                  <a:cubicBezTo>
                    <a:pt x="333027" y="961447"/>
                    <a:pt x="333904" y="962933"/>
                    <a:pt x="334830" y="964370"/>
                  </a:cubicBezTo>
                  <a:cubicBezTo>
                    <a:pt x="334879" y="964467"/>
                    <a:pt x="334928" y="964540"/>
                    <a:pt x="335001" y="964638"/>
                  </a:cubicBezTo>
                  <a:cubicBezTo>
                    <a:pt x="335976" y="966196"/>
                    <a:pt x="336951" y="967755"/>
                    <a:pt x="337926" y="969265"/>
                  </a:cubicBezTo>
                  <a:cubicBezTo>
                    <a:pt x="338779" y="970580"/>
                    <a:pt x="339656" y="971919"/>
                    <a:pt x="340509" y="973235"/>
                  </a:cubicBezTo>
                  <a:cubicBezTo>
                    <a:pt x="340777" y="973624"/>
                    <a:pt x="341045" y="974014"/>
                    <a:pt x="341289" y="974428"/>
                  </a:cubicBezTo>
                  <a:cubicBezTo>
                    <a:pt x="342288" y="975938"/>
                    <a:pt x="343312" y="977423"/>
                    <a:pt x="344336" y="978885"/>
                  </a:cubicBezTo>
                  <a:cubicBezTo>
                    <a:pt x="355303" y="994788"/>
                    <a:pt x="367465" y="1009936"/>
                    <a:pt x="379651" y="1024890"/>
                  </a:cubicBezTo>
                  <a:cubicBezTo>
                    <a:pt x="394153" y="1043861"/>
                    <a:pt x="411433" y="1060300"/>
                    <a:pt x="428591" y="1076813"/>
                  </a:cubicBezTo>
                  <a:cubicBezTo>
                    <a:pt x="452086" y="1102068"/>
                    <a:pt x="478408" y="1124279"/>
                    <a:pt x="507631" y="1142666"/>
                  </a:cubicBezTo>
                  <a:cubicBezTo>
                    <a:pt x="508264" y="1143104"/>
                    <a:pt x="508923" y="1143543"/>
                    <a:pt x="509581" y="1143957"/>
                  </a:cubicBezTo>
                  <a:cubicBezTo>
                    <a:pt x="509897" y="1144176"/>
                    <a:pt x="510190" y="1144371"/>
                    <a:pt x="510507" y="1144566"/>
                  </a:cubicBezTo>
                  <a:cubicBezTo>
                    <a:pt x="509434" y="1144371"/>
                    <a:pt x="508386" y="1144079"/>
                    <a:pt x="507314" y="1143786"/>
                  </a:cubicBezTo>
                  <a:close/>
                  <a:moveTo>
                    <a:pt x="606973" y="950049"/>
                  </a:moveTo>
                  <a:cubicBezTo>
                    <a:pt x="603463" y="1003117"/>
                    <a:pt x="603171" y="1056258"/>
                    <a:pt x="603463" y="1109423"/>
                  </a:cubicBezTo>
                  <a:cubicBezTo>
                    <a:pt x="603707" y="1119749"/>
                    <a:pt x="603122" y="1130051"/>
                    <a:pt x="602781" y="1140352"/>
                  </a:cubicBezTo>
                  <a:cubicBezTo>
                    <a:pt x="602878" y="1142642"/>
                    <a:pt x="602537" y="1145053"/>
                    <a:pt x="602610" y="1147391"/>
                  </a:cubicBezTo>
                  <a:cubicBezTo>
                    <a:pt x="602610" y="1147586"/>
                    <a:pt x="602610" y="1147756"/>
                    <a:pt x="602634" y="1147951"/>
                  </a:cubicBezTo>
                  <a:cubicBezTo>
                    <a:pt x="602634" y="1148121"/>
                    <a:pt x="602659" y="1148292"/>
                    <a:pt x="602659" y="1148487"/>
                  </a:cubicBezTo>
                  <a:cubicBezTo>
                    <a:pt x="602683" y="1148657"/>
                    <a:pt x="602683" y="1148828"/>
                    <a:pt x="602708" y="1149022"/>
                  </a:cubicBezTo>
                  <a:cubicBezTo>
                    <a:pt x="602732" y="1149363"/>
                    <a:pt x="602805" y="1149729"/>
                    <a:pt x="602878" y="1150070"/>
                  </a:cubicBezTo>
                  <a:cubicBezTo>
                    <a:pt x="602927" y="1150240"/>
                    <a:pt x="602976" y="1150411"/>
                    <a:pt x="603000" y="1150605"/>
                  </a:cubicBezTo>
                  <a:cubicBezTo>
                    <a:pt x="603049" y="1150776"/>
                    <a:pt x="603097" y="1150946"/>
                    <a:pt x="603146" y="1151093"/>
                  </a:cubicBezTo>
                  <a:cubicBezTo>
                    <a:pt x="603146" y="1151117"/>
                    <a:pt x="603146" y="1151117"/>
                    <a:pt x="603146" y="1151117"/>
                  </a:cubicBezTo>
                  <a:lnTo>
                    <a:pt x="603146" y="1151141"/>
                  </a:lnTo>
                  <a:cubicBezTo>
                    <a:pt x="603122" y="1151336"/>
                    <a:pt x="603097" y="1151555"/>
                    <a:pt x="603097" y="1151750"/>
                  </a:cubicBezTo>
                  <a:cubicBezTo>
                    <a:pt x="602927" y="1154478"/>
                    <a:pt x="602220" y="1158131"/>
                    <a:pt x="602513" y="1161273"/>
                  </a:cubicBezTo>
                  <a:cubicBezTo>
                    <a:pt x="601952" y="1161224"/>
                    <a:pt x="601367" y="1161175"/>
                    <a:pt x="600806" y="1161126"/>
                  </a:cubicBezTo>
                  <a:cubicBezTo>
                    <a:pt x="600660" y="1160932"/>
                    <a:pt x="600490" y="1160737"/>
                    <a:pt x="600319" y="1160542"/>
                  </a:cubicBezTo>
                  <a:cubicBezTo>
                    <a:pt x="600246" y="1160445"/>
                    <a:pt x="600148" y="1160347"/>
                    <a:pt x="600051" y="1160274"/>
                  </a:cubicBezTo>
                  <a:cubicBezTo>
                    <a:pt x="599222" y="1159446"/>
                    <a:pt x="598125" y="1158837"/>
                    <a:pt x="596761" y="1158496"/>
                  </a:cubicBezTo>
                  <a:cubicBezTo>
                    <a:pt x="574436" y="1151774"/>
                    <a:pt x="550916" y="1148000"/>
                    <a:pt x="529663" y="1138209"/>
                  </a:cubicBezTo>
                  <a:cubicBezTo>
                    <a:pt x="493933" y="1119043"/>
                    <a:pt x="463249" y="1091936"/>
                    <a:pt x="435440" y="1062663"/>
                  </a:cubicBezTo>
                  <a:cubicBezTo>
                    <a:pt x="404170" y="1033803"/>
                    <a:pt x="377506" y="1000341"/>
                    <a:pt x="353232" y="965514"/>
                  </a:cubicBezTo>
                  <a:cubicBezTo>
                    <a:pt x="351257" y="962616"/>
                    <a:pt x="349356" y="959669"/>
                    <a:pt x="347528" y="956674"/>
                  </a:cubicBezTo>
                  <a:cubicBezTo>
                    <a:pt x="347065" y="955919"/>
                    <a:pt x="346627" y="955164"/>
                    <a:pt x="346164" y="954433"/>
                  </a:cubicBezTo>
                  <a:cubicBezTo>
                    <a:pt x="344360" y="951438"/>
                    <a:pt x="342654" y="948369"/>
                    <a:pt x="340972" y="945300"/>
                  </a:cubicBezTo>
                  <a:cubicBezTo>
                    <a:pt x="340753" y="944911"/>
                    <a:pt x="340558" y="944521"/>
                    <a:pt x="340339" y="944107"/>
                  </a:cubicBezTo>
                  <a:lnTo>
                    <a:pt x="340363" y="944107"/>
                  </a:lnTo>
                  <a:cubicBezTo>
                    <a:pt x="341947" y="943523"/>
                    <a:pt x="343531" y="942962"/>
                    <a:pt x="345116" y="942427"/>
                  </a:cubicBezTo>
                  <a:cubicBezTo>
                    <a:pt x="346237" y="942013"/>
                    <a:pt x="347358" y="941623"/>
                    <a:pt x="348503" y="941233"/>
                  </a:cubicBezTo>
                  <a:cubicBezTo>
                    <a:pt x="355206" y="938895"/>
                    <a:pt x="361957" y="936679"/>
                    <a:pt x="368732" y="934487"/>
                  </a:cubicBezTo>
                  <a:cubicBezTo>
                    <a:pt x="393787" y="925622"/>
                    <a:pt x="419013" y="917269"/>
                    <a:pt x="445140" y="912057"/>
                  </a:cubicBezTo>
                  <a:cubicBezTo>
                    <a:pt x="477750" y="904337"/>
                    <a:pt x="509727" y="895277"/>
                    <a:pt x="543263" y="891527"/>
                  </a:cubicBezTo>
                  <a:cubicBezTo>
                    <a:pt x="565564" y="890236"/>
                    <a:pt x="587913" y="889603"/>
                    <a:pt x="610263" y="889627"/>
                  </a:cubicBezTo>
                  <a:cubicBezTo>
                    <a:pt x="609239" y="909792"/>
                    <a:pt x="608118" y="929909"/>
                    <a:pt x="606973" y="950049"/>
                  </a:cubicBezTo>
                  <a:close/>
                  <a:moveTo>
                    <a:pt x="614358" y="808455"/>
                  </a:moveTo>
                  <a:cubicBezTo>
                    <a:pt x="613870" y="818732"/>
                    <a:pt x="613358" y="829010"/>
                    <a:pt x="612846" y="839287"/>
                  </a:cubicBezTo>
                  <a:cubicBezTo>
                    <a:pt x="612261" y="851148"/>
                    <a:pt x="611652" y="863008"/>
                    <a:pt x="611043" y="874868"/>
                  </a:cubicBezTo>
                  <a:cubicBezTo>
                    <a:pt x="602318" y="874868"/>
                    <a:pt x="593592" y="874868"/>
                    <a:pt x="584867" y="874990"/>
                  </a:cubicBezTo>
                  <a:cubicBezTo>
                    <a:pt x="582308" y="875015"/>
                    <a:pt x="579749" y="875063"/>
                    <a:pt x="577165" y="875112"/>
                  </a:cubicBezTo>
                  <a:cubicBezTo>
                    <a:pt x="575727" y="875136"/>
                    <a:pt x="574265" y="875161"/>
                    <a:pt x="572827" y="875209"/>
                  </a:cubicBezTo>
                  <a:cubicBezTo>
                    <a:pt x="570195" y="875282"/>
                    <a:pt x="567563" y="875380"/>
                    <a:pt x="564906" y="875477"/>
                  </a:cubicBezTo>
                  <a:cubicBezTo>
                    <a:pt x="558155" y="875745"/>
                    <a:pt x="551428" y="876110"/>
                    <a:pt x="544701" y="876671"/>
                  </a:cubicBezTo>
                  <a:cubicBezTo>
                    <a:pt x="543166" y="876792"/>
                    <a:pt x="541606" y="876914"/>
                    <a:pt x="540070" y="877060"/>
                  </a:cubicBezTo>
                  <a:cubicBezTo>
                    <a:pt x="537000" y="877328"/>
                    <a:pt x="533904" y="877669"/>
                    <a:pt x="530833" y="878010"/>
                  </a:cubicBezTo>
                  <a:cubicBezTo>
                    <a:pt x="492812" y="884318"/>
                    <a:pt x="455181" y="894790"/>
                    <a:pt x="417599" y="903631"/>
                  </a:cubicBezTo>
                  <a:cubicBezTo>
                    <a:pt x="413651" y="904775"/>
                    <a:pt x="409727" y="905920"/>
                    <a:pt x="405827" y="907113"/>
                  </a:cubicBezTo>
                  <a:cubicBezTo>
                    <a:pt x="403877" y="907722"/>
                    <a:pt x="401952" y="908307"/>
                    <a:pt x="400002" y="908915"/>
                  </a:cubicBezTo>
                  <a:cubicBezTo>
                    <a:pt x="395103" y="910450"/>
                    <a:pt x="390229" y="912033"/>
                    <a:pt x="385403" y="913664"/>
                  </a:cubicBezTo>
                  <a:cubicBezTo>
                    <a:pt x="383868" y="914176"/>
                    <a:pt x="382357" y="914687"/>
                    <a:pt x="380821" y="915199"/>
                  </a:cubicBezTo>
                  <a:cubicBezTo>
                    <a:pt x="372169" y="918121"/>
                    <a:pt x="363590" y="921190"/>
                    <a:pt x="354986" y="924332"/>
                  </a:cubicBezTo>
                  <a:cubicBezTo>
                    <a:pt x="353256" y="924965"/>
                    <a:pt x="351526" y="925598"/>
                    <a:pt x="349795" y="926231"/>
                  </a:cubicBezTo>
                  <a:cubicBezTo>
                    <a:pt x="344604" y="928131"/>
                    <a:pt x="339412" y="930055"/>
                    <a:pt x="334172" y="932003"/>
                  </a:cubicBezTo>
                  <a:cubicBezTo>
                    <a:pt x="333636" y="930931"/>
                    <a:pt x="333124" y="929860"/>
                    <a:pt x="332637" y="928788"/>
                  </a:cubicBezTo>
                  <a:cubicBezTo>
                    <a:pt x="332271" y="928033"/>
                    <a:pt x="331930" y="927278"/>
                    <a:pt x="331565" y="926523"/>
                  </a:cubicBezTo>
                  <a:cubicBezTo>
                    <a:pt x="330443" y="924137"/>
                    <a:pt x="329347" y="921750"/>
                    <a:pt x="328274" y="919363"/>
                  </a:cubicBezTo>
                  <a:cubicBezTo>
                    <a:pt x="327543" y="917756"/>
                    <a:pt x="326836" y="916173"/>
                    <a:pt x="326105" y="914566"/>
                  </a:cubicBezTo>
                  <a:cubicBezTo>
                    <a:pt x="322547" y="906553"/>
                    <a:pt x="319110" y="898516"/>
                    <a:pt x="315576" y="890504"/>
                  </a:cubicBezTo>
                  <a:cubicBezTo>
                    <a:pt x="302976" y="861328"/>
                    <a:pt x="291984" y="831689"/>
                    <a:pt x="284672" y="800564"/>
                  </a:cubicBezTo>
                  <a:cubicBezTo>
                    <a:pt x="270512" y="737316"/>
                    <a:pt x="267684" y="671901"/>
                    <a:pt x="270390" y="607314"/>
                  </a:cubicBezTo>
                  <a:cubicBezTo>
                    <a:pt x="270487" y="605731"/>
                    <a:pt x="270609" y="604173"/>
                    <a:pt x="270731" y="602590"/>
                  </a:cubicBezTo>
                  <a:cubicBezTo>
                    <a:pt x="270853" y="601128"/>
                    <a:pt x="270975" y="599667"/>
                    <a:pt x="271097" y="598182"/>
                  </a:cubicBezTo>
                  <a:cubicBezTo>
                    <a:pt x="271097" y="598109"/>
                    <a:pt x="271121" y="598060"/>
                    <a:pt x="271121" y="597987"/>
                  </a:cubicBezTo>
                  <a:cubicBezTo>
                    <a:pt x="271389" y="597962"/>
                    <a:pt x="271657" y="597962"/>
                    <a:pt x="271925" y="597938"/>
                  </a:cubicBezTo>
                  <a:cubicBezTo>
                    <a:pt x="273826" y="597841"/>
                    <a:pt x="275727" y="597743"/>
                    <a:pt x="277628" y="597621"/>
                  </a:cubicBezTo>
                  <a:cubicBezTo>
                    <a:pt x="282040" y="597378"/>
                    <a:pt x="286500" y="597134"/>
                    <a:pt x="290911" y="596891"/>
                  </a:cubicBezTo>
                  <a:cubicBezTo>
                    <a:pt x="293544" y="596720"/>
                    <a:pt x="296176" y="596574"/>
                    <a:pt x="298832" y="596452"/>
                  </a:cubicBezTo>
                  <a:cubicBezTo>
                    <a:pt x="303171" y="596209"/>
                    <a:pt x="307533" y="596014"/>
                    <a:pt x="311872" y="595844"/>
                  </a:cubicBezTo>
                  <a:cubicBezTo>
                    <a:pt x="313748" y="595746"/>
                    <a:pt x="315601" y="595697"/>
                    <a:pt x="317453" y="595649"/>
                  </a:cubicBezTo>
                  <a:cubicBezTo>
                    <a:pt x="320475" y="595551"/>
                    <a:pt x="323522" y="595454"/>
                    <a:pt x="326544" y="595405"/>
                  </a:cubicBezTo>
                  <a:cubicBezTo>
                    <a:pt x="326763" y="595405"/>
                    <a:pt x="326983" y="595381"/>
                    <a:pt x="327202" y="595381"/>
                  </a:cubicBezTo>
                  <a:cubicBezTo>
                    <a:pt x="328104" y="595356"/>
                    <a:pt x="328981" y="595356"/>
                    <a:pt x="329883" y="595356"/>
                  </a:cubicBezTo>
                  <a:cubicBezTo>
                    <a:pt x="333051" y="595308"/>
                    <a:pt x="336244" y="595308"/>
                    <a:pt x="339412" y="595356"/>
                  </a:cubicBezTo>
                  <a:cubicBezTo>
                    <a:pt x="346164" y="595551"/>
                    <a:pt x="352939" y="595722"/>
                    <a:pt x="359690" y="595892"/>
                  </a:cubicBezTo>
                  <a:cubicBezTo>
                    <a:pt x="366368" y="596063"/>
                    <a:pt x="373071" y="596209"/>
                    <a:pt x="379773" y="596355"/>
                  </a:cubicBezTo>
                  <a:cubicBezTo>
                    <a:pt x="380017" y="596355"/>
                    <a:pt x="380236" y="596379"/>
                    <a:pt x="380456" y="596379"/>
                  </a:cubicBezTo>
                  <a:cubicBezTo>
                    <a:pt x="386402" y="596501"/>
                    <a:pt x="392374" y="596623"/>
                    <a:pt x="398321" y="596720"/>
                  </a:cubicBezTo>
                  <a:cubicBezTo>
                    <a:pt x="400002" y="596745"/>
                    <a:pt x="401684" y="596769"/>
                    <a:pt x="403390" y="596793"/>
                  </a:cubicBezTo>
                  <a:cubicBezTo>
                    <a:pt x="408508" y="596891"/>
                    <a:pt x="413626" y="596964"/>
                    <a:pt x="418769" y="597037"/>
                  </a:cubicBezTo>
                  <a:cubicBezTo>
                    <a:pt x="429932" y="597207"/>
                    <a:pt x="441094" y="597354"/>
                    <a:pt x="452281" y="597451"/>
                  </a:cubicBezTo>
                  <a:cubicBezTo>
                    <a:pt x="455986" y="597500"/>
                    <a:pt x="459690" y="597548"/>
                    <a:pt x="463395" y="597573"/>
                  </a:cubicBezTo>
                  <a:cubicBezTo>
                    <a:pt x="469390" y="597621"/>
                    <a:pt x="475386" y="597694"/>
                    <a:pt x="481382" y="597743"/>
                  </a:cubicBezTo>
                  <a:cubicBezTo>
                    <a:pt x="488133" y="597792"/>
                    <a:pt x="494908" y="597865"/>
                    <a:pt x="501660" y="597914"/>
                  </a:cubicBezTo>
                  <a:cubicBezTo>
                    <a:pt x="508411" y="597962"/>
                    <a:pt x="515186" y="598011"/>
                    <a:pt x="521937" y="598060"/>
                  </a:cubicBezTo>
                  <a:cubicBezTo>
                    <a:pt x="543751" y="598206"/>
                    <a:pt x="565564" y="598352"/>
                    <a:pt x="587353" y="598547"/>
                  </a:cubicBezTo>
                  <a:cubicBezTo>
                    <a:pt x="593251" y="598596"/>
                    <a:pt x="599174" y="598644"/>
                    <a:pt x="605072" y="598717"/>
                  </a:cubicBezTo>
                  <a:cubicBezTo>
                    <a:pt x="610970" y="598766"/>
                    <a:pt x="616868" y="598839"/>
                    <a:pt x="622766" y="598912"/>
                  </a:cubicBezTo>
                  <a:cubicBezTo>
                    <a:pt x="622425" y="610578"/>
                    <a:pt x="622084" y="622219"/>
                    <a:pt x="621742" y="633885"/>
                  </a:cubicBezTo>
                  <a:cubicBezTo>
                    <a:pt x="621547" y="640801"/>
                    <a:pt x="621328" y="647718"/>
                    <a:pt x="621133" y="654659"/>
                  </a:cubicBezTo>
                  <a:cubicBezTo>
                    <a:pt x="620646" y="666958"/>
                    <a:pt x="620134" y="679256"/>
                    <a:pt x="619622" y="691555"/>
                  </a:cubicBezTo>
                  <a:cubicBezTo>
                    <a:pt x="618233" y="725505"/>
                    <a:pt x="616722" y="759454"/>
                    <a:pt x="615137" y="793404"/>
                  </a:cubicBezTo>
                  <a:cubicBezTo>
                    <a:pt x="614845" y="798372"/>
                    <a:pt x="614601" y="803414"/>
                    <a:pt x="614358" y="808455"/>
                  </a:cubicBezTo>
                  <a:close/>
                  <a:moveTo>
                    <a:pt x="670658" y="1158764"/>
                  </a:moveTo>
                  <a:cubicBezTo>
                    <a:pt x="664808" y="1160177"/>
                    <a:pt x="658886" y="1161394"/>
                    <a:pt x="653061" y="1162807"/>
                  </a:cubicBezTo>
                  <a:cubicBezTo>
                    <a:pt x="652744" y="1162904"/>
                    <a:pt x="652452" y="1163002"/>
                    <a:pt x="652159" y="1163148"/>
                  </a:cubicBezTo>
                  <a:cubicBezTo>
                    <a:pt x="652086" y="1163172"/>
                    <a:pt x="652013" y="1163196"/>
                    <a:pt x="651964" y="1163245"/>
                  </a:cubicBezTo>
                  <a:cubicBezTo>
                    <a:pt x="651379" y="1163245"/>
                    <a:pt x="650770" y="1163245"/>
                    <a:pt x="650209" y="1163221"/>
                  </a:cubicBezTo>
                  <a:cubicBezTo>
                    <a:pt x="639973" y="1163050"/>
                    <a:pt x="629761" y="1162782"/>
                    <a:pt x="619549" y="1162320"/>
                  </a:cubicBezTo>
                  <a:cubicBezTo>
                    <a:pt x="619208" y="1162295"/>
                    <a:pt x="618891" y="1162295"/>
                    <a:pt x="618574" y="1162271"/>
                  </a:cubicBezTo>
                  <a:cubicBezTo>
                    <a:pt x="618623" y="1162174"/>
                    <a:pt x="618671" y="1162101"/>
                    <a:pt x="618720" y="1162003"/>
                  </a:cubicBezTo>
                  <a:cubicBezTo>
                    <a:pt x="618915" y="1161662"/>
                    <a:pt x="619061" y="1161273"/>
                    <a:pt x="619183" y="1160883"/>
                  </a:cubicBezTo>
                  <a:cubicBezTo>
                    <a:pt x="619256" y="1160688"/>
                    <a:pt x="619305" y="1160469"/>
                    <a:pt x="619354" y="1160250"/>
                  </a:cubicBezTo>
                  <a:cubicBezTo>
                    <a:pt x="619378" y="1160201"/>
                    <a:pt x="619378" y="1160152"/>
                    <a:pt x="619403" y="1160128"/>
                  </a:cubicBezTo>
                  <a:cubicBezTo>
                    <a:pt x="619451" y="1159933"/>
                    <a:pt x="619500" y="1159763"/>
                    <a:pt x="619524" y="1159568"/>
                  </a:cubicBezTo>
                  <a:cubicBezTo>
                    <a:pt x="619549" y="1159373"/>
                    <a:pt x="619573" y="1159202"/>
                    <a:pt x="619622" y="1159008"/>
                  </a:cubicBezTo>
                  <a:cubicBezTo>
                    <a:pt x="619671" y="1158715"/>
                    <a:pt x="619719" y="1158399"/>
                    <a:pt x="619744" y="1158106"/>
                  </a:cubicBezTo>
                  <a:cubicBezTo>
                    <a:pt x="619768" y="1157887"/>
                    <a:pt x="619793" y="1157692"/>
                    <a:pt x="619793" y="1157473"/>
                  </a:cubicBezTo>
                  <a:cubicBezTo>
                    <a:pt x="619817" y="1157059"/>
                    <a:pt x="619841" y="1156621"/>
                    <a:pt x="619841" y="1156183"/>
                  </a:cubicBezTo>
                  <a:cubicBezTo>
                    <a:pt x="619890" y="1153918"/>
                    <a:pt x="619719" y="1151628"/>
                    <a:pt x="619744" y="1149972"/>
                  </a:cubicBezTo>
                  <a:cubicBezTo>
                    <a:pt x="619573" y="1148316"/>
                    <a:pt x="619817" y="1146173"/>
                    <a:pt x="619768" y="1144152"/>
                  </a:cubicBezTo>
                  <a:cubicBezTo>
                    <a:pt x="619768" y="1143981"/>
                    <a:pt x="619768" y="1143835"/>
                    <a:pt x="619744" y="1143689"/>
                  </a:cubicBezTo>
                  <a:cubicBezTo>
                    <a:pt x="619719" y="1143275"/>
                    <a:pt x="619695" y="1142861"/>
                    <a:pt x="619622" y="1142447"/>
                  </a:cubicBezTo>
                  <a:cubicBezTo>
                    <a:pt x="619598" y="1142276"/>
                    <a:pt x="619573" y="1142130"/>
                    <a:pt x="619524" y="1141984"/>
                  </a:cubicBezTo>
                  <a:cubicBezTo>
                    <a:pt x="619500" y="1141814"/>
                    <a:pt x="619451" y="1141643"/>
                    <a:pt x="619403" y="1141497"/>
                  </a:cubicBezTo>
                  <a:cubicBezTo>
                    <a:pt x="619354" y="1141327"/>
                    <a:pt x="619305" y="1141180"/>
                    <a:pt x="619232" y="1141010"/>
                  </a:cubicBezTo>
                  <a:cubicBezTo>
                    <a:pt x="619183" y="1140839"/>
                    <a:pt x="619110" y="1140693"/>
                    <a:pt x="619037" y="1140547"/>
                  </a:cubicBezTo>
                  <a:cubicBezTo>
                    <a:pt x="619013" y="1140523"/>
                    <a:pt x="618988" y="1140474"/>
                    <a:pt x="618988" y="1140425"/>
                  </a:cubicBezTo>
                  <a:cubicBezTo>
                    <a:pt x="618866" y="1140182"/>
                    <a:pt x="618720" y="1139963"/>
                    <a:pt x="618525" y="1139744"/>
                  </a:cubicBezTo>
                  <a:cubicBezTo>
                    <a:pt x="618428" y="1139622"/>
                    <a:pt x="618330" y="1139500"/>
                    <a:pt x="618208" y="1139403"/>
                  </a:cubicBezTo>
                  <a:cubicBezTo>
                    <a:pt x="618086" y="1139281"/>
                    <a:pt x="617965" y="1139183"/>
                    <a:pt x="617818" y="1139086"/>
                  </a:cubicBezTo>
                  <a:cubicBezTo>
                    <a:pt x="617794" y="1139086"/>
                    <a:pt x="617794" y="1139062"/>
                    <a:pt x="617794" y="1139062"/>
                  </a:cubicBezTo>
                  <a:cubicBezTo>
                    <a:pt x="617989" y="1133899"/>
                    <a:pt x="618135" y="1128760"/>
                    <a:pt x="618257" y="1123597"/>
                  </a:cubicBezTo>
                  <a:cubicBezTo>
                    <a:pt x="618330" y="1121015"/>
                    <a:pt x="618379" y="1118434"/>
                    <a:pt x="618403" y="1115876"/>
                  </a:cubicBezTo>
                  <a:cubicBezTo>
                    <a:pt x="618452" y="1113319"/>
                    <a:pt x="618452" y="1110762"/>
                    <a:pt x="618452" y="1108229"/>
                  </a:cubicBezTo>
                  <a:cubicBezTo>
                    <a:pt x="618452" y="1105770"/>
                    <a:pt x="618428" y="1103334"/>
                    <a:pt x="618403" y="1100874"/>
                  </a:cubicBezTo>
                  <a:cubicBezTo>
                    <a:pt x="617282" y="1031222"/>
                    <a:pt x="620816" y="961642"/>
                    <a:pt x="625203" y="892135"/>
                  </a:cubicBezTo>
                  <a:cubicBezTo>
                    <a:pt x="625252" y="891356"/>
                    <a:pt x="625301" y="890552"/>
                    <a:pt x="625325" y="889749"/>
                  </a:cubicBezTo>
                  <a:cubicBezTo>
                    <a:pt x="628615" y="889797"/>
                    <a:pt x="631930" y="889846"/>
                    <a:pt x="635220" y="889944"/>
                  </a:cubicBezTo>
                  <a:cubicBezTo>
                    <a:pt x="639120" y="890041"/>
                    <a:pt x="643019" y="890138"/>
                    <a:pt x="646919" y="890260"/>
                  </a:cubicBezTo>
                  <a:cubicBezTo>
                    <a:pt x="688913" y="894595"/>
                    <a:pt x="729834" y="902997"/>
                    <a:pt x="771218" y="912203"/>
                  </a:cubicBezTo>
                  <a:cubicBezTo>
                    <a:pt x="793178" y="915905"/>
                    <a:pt x="814504" y="922115"/>
                    <a:pt x="835854" y="928301"/>
                  </a:cubicBezTo>
                  <a:cubicBezTo>
                    <a:pt x="837657" y="928715"/>
                    <a:pt x="839437" y="929154"/>
                    <a:pt x="841216" y="929616"/>
                  </a:cubicBezTo>
                  <a:cubicBezTo>
                    <a:pt x="846578" y="930931"/>
                    <a:pt x="851891" y="932368"/>
                    <a:pt x="857131" y="933878"/>
                  </a:cubicBezTo>
                  <a:cubicBezTo>
                    <a:pt x="858886" y="934365"/>
                    <a:pt x="860616" y="934877"/>
                    <a:pt x="862347" y="935413"/>
                  </a:cubicBezTo>
                  <a:cubicBezTo>
                    <a:pt x="863736" y="935827"/>
                    <a:pt x="865101" y="936265"/>
                    <a:pt x="866466" y="936679"/>
                  </a:cubicBezTo>
                  <a:cubicBezTo>
                    <a:pt x="867465" y="936996"/>
                    <a:pt x="868489" y="937312"/>
                    <a:pt x="869488" y="937653"/>
                  </a:cubicBezTo>
                  <a:cubicBezTo>
                    <a:pt x="870609" y="937994"/>
                    <a:pt x="871681" y="938360"/>
                    <a:pt x="872778" y="938725"/>
                  </a:cubicBezTo>
                  <a:cubicBezTo>
                    <a:pt x="874509" y="939285"/>
                    <a:pt x="876215" y="939869"/>
                    <a:pt x="877921" y="940478"/>
                  </a:cubicBezTo>
                  <a:cubicBezTo>
                    <a:pt x="879505" y="941014"/>
                    <a:pt x="881065" y="941550"/>
                    <a:pt x="882600" y="942134"/>
                  </a:cubicBezTo>
                  <a:cubicBezTo>
                    <a:pt x="883892" y="942597"/>
                    <a:pt x="885184" y="943060"/>
                    <a:pt x="886475" y="943547"/>
                  </a:cubicBezTo>
                  <a:cubicBezTo>
                    <a:pt x="887353" y="943864"/>
                    <a:pt x="888230" y="944180"/>
                    <a:pt x="889108" y="944521"/>
                  </a:cubicBezTo>
                  <a:cubicBezTo>
                    <a:pt x="891496" y="945422"/>
                    <a:pt x="893885" y="946348"/>
                    <a:pt x="896249" y="947297"/>
                  </a:cubicBezTo>
                  <a:cubicBezTo>
                    <a:pt x="897102" y="947614"/>
                    <a:pt x="897955" y="947979"/>
                    <a:pt x="898808" y="948320"/>
                  </a:cubicBezTo>
                  <a:cubicBezTo>
                    <a:pt x="900490" y="949002"/>
                    <a:pt x="902196" y="949709"/>
                    <a:pt x="903877" y="950439"/>
                  </a:cubicBezTo>
                  <a:cubicBezTo>
                    <a:pt x="905218" y="950999"/>
                    <a:pt x="906583" y="951584"/>
                    <a:pt x="907923" y="952193"/>
                  </a:cubicBezTo>
                  <a:cubicBezTo>
                    <a:pt x="911408" y="953703"/>
                    <a:pt x="914869" y="955310"/>
                    <a:pt x="918306" y="956942"/>
                  </a:cubicBezTo>
                  <a:cubicBezTo>
                    <a:pt x="918135" y="957210"/>
                    <a:pt x="917964" y="957502"/>
                    <a:pt x="917770" y="957770"/>
                  </a:cubicBezTo>
                  <a:cubicBezTo>
                    <a:pt x="917160" y="958720"/>
                    <a:pt x="916551" y="959645"/>
                    <a:pt x="915942" y="960595"/>
                  </a:cubicBezTo>
                  <a:cubicBezTo>
                    <a:pt x="912456" y="965904"/>
                    <a:pt x="908776" y="971116"/>
                    <a:pt x="904974" y="976230"/>
                  </a:cubicBezTo>
                  <a:cubicBezTo>
                    <a:pt x="904340" y="977131"/>
                    <a:pt x="903658" y="978032"/>
                    <a:pt x="902975" y="978909"/>
                  </a:cubicBezTo>
                  <a:cubicBezTo>
                    <a:pt x="901635" y="980687"/>
                    <a:pt x="900270" y="982465"/>
                    <a:pt x="898881" y="984243"/>
                  </a:cubicBezTo>
                  <a:cubicBezTo>
                    <a:pt x="898199" y="985144"/>
                    <a:pt x="897516" y="985996"/>
                    <a:pt x="896809" y="986873"/>
                  </a:cubicBezTo>
                  <a:cubicBezTo>
                    <a:pt x="896127" y="987750"/>
                    <a:pt x="895420" y="988626"/>
                    <a:pt x="894713" y="989479"/>
                  </a:cubicBezTo>
                  <a:cubicBezTo>
                    <a:pt x="893958" y="990453"/>
                    <a:pt x="893178" y="991378"/>
                    <a:pt x="892398" y="992328"/>
                  </a:cubicBezTo>
                  <a:cubicBezTo>
                    <a:pt x="891204" y="993789"/>
                    <a:pt x="889985" y="995251"/>
                    <a:pt x="888766" y="996712"/>
                  </a:cubicBezTo>
                  <a:cubicBezTo>
                    <a:pt x="880041" y="1007135"/>
                    <a:pt x="870877" y="1017218"/>
                    <a:pt x="861591" y="1027155"/>
                  </a:cubicBezTo>
                  <a:cubicBezTo>
                    <a:pt x="860762" y="1028056"/>
                    <a:pt x="859909" y="1028957"/>
                    <a:pt x="859081" y="1029833"/>
                  </a:cubicBezTo>
                  <a:cubicBezTo>
                    <a:pt x="857545" y="1031465"/>
                    <a:pt x="856010" y="1033097"/>
                    <a:pt x="854474" y="1034729"/>
                  </a:cubicBezTo>
                  <a:cubicBezTo>
                    <a:pt x="852939" y="1036336"/>
                    <a:pt x="851403" y="1037992"/>
                    <a:pt x="849844" y="1039599"/>
                  </a:cubicBezTo>
                  <a:cubicBezTo>
                    <a:pt x="824058" y="1062663"/>
                    <a:pt x="802854" y="1090646"/>
                    <a:pt x="774460" y="1110713"/>
                  </a:cubicBezTo>
                  <a:cubicBezTo>
                    <a:pt x="765223" y="1117240"/>
                    <a:pt x="756449" y="1124547"/>
                    <a:pt x="746480" y="1129953"/>
                  </a:cubicBezTo>
                  <a:cubicBezTo>
                    <a:pt x="722303" y="1141132"/>
                    <a:pt x="696127" y="1150435"/>
                    <a:pt x="670658" y="1158764"/>
                  </a:cubicBezTo>
                  <a:close/>
                  <a:moveTo>
                    <a:pt x="1024058" y="1039259"/>
                  </a:moveTo>
                  <a:cubicBezTo>
                    <a:pt x="1022010" y="1040768"/>
                    <a:pt x="1019939" y="1042254"/>
                    <a:pt x="1017843" y="1043715"/>
                  </a:cubicBezTo>
                  <a:cubicBezTo>
                    <a:pt x="1015820" y="1045152"/>
                    <a:pt x="1013821" y="1046540"/>
                    <a:pt x="1011774" y="1047904"/>
                  </a:cubicBezTo>
                  <a:cubicBezTo>
                    <a:pt x="1011628" y="1048002"/>
                    <a:pt x="1011457" y="1048099"/>
                    <a:pt x="1011311" y="1048221"/>
                  </a:cubicBezTo>
                  <a:cubicBezTo>
                    <a:pt x="1009263" y="1049609"/>
                    <a:pt x="1007216" y="1050973"/>
                    <a:pt x="1005169" y="1052337"/>
                  </a:cubicBezTo>
                  <a:cubicBezTo>
                    <a:pt x="1005120" y="1052361"/>
                    <a:pt x="1005071" y="1052385"/>
                    <a:pt x="1005047" y="1052434"/>
                  </a:cubicBezTo>
                  <a:cubicBezTo>
                    <a:pt x="1003073" y="1053725"/>
                    <a:pt x="1001050" y="1055040"/>
                    <a:pt x="999052" y="1056306"/>
                  </a:cubicBezTo>
                  <a:cubicBezTo>
                    <a:pt x="998735" y="1056501"/>
                    <a:pt x="998442" y="1056696"/>
                    <a:pt x="998150" y="1056867"/>
                  </a:cubicBezTo>
                  <a:cubicBezTo>
                    <a:pt x="996346" y="1058011"/>
                    <a:pt x="994567" y="1059131"/>
                    <a:pt x="992739" y="1060252"/>
                  </a:cubicBezTo>
                  <a:cubicBezTo>
                    <a:pt x="992495" y="1060422"/>
                    <a:pt x="992252" y="1060568"/>
                    <a:pt x="992008" y="1060714"/>
                  </a:cubicBezTo>
                  <a:cubicBezTo>
                    <a:pt x="989912" y="1062005"/>
                    <a:pt x="987791" y="1063296"/>
                    <a:pt x="985647" y="1064562"/>
                  </a:cubicBezTo>
                  <a:cubicBezTo>
                    <a:pt x="983916" y="1065610"/>
                    <a:pt x="982186" y="1066608"/>
                    <a:pt x="980431" y="1067631"/>
                  </a:cubicBezTo>
                  <a:cubicBezTo>
                    <a:pt x="979212" y="1068337"/>
                    <a:pt x="978018" y="1069019"/>
                    <a:pt x="976799" y="1069726"/>
                  </a:cubicBezTo>
                  <a:cubicBezTo>
                    <a:pt x="976312" y="1070018"/>
                    <a:pt x="975800" y="1070310"/>
                    <a:pt x="975288" y="1070578"/>
                  </a:cubicBezTo>
                  <a:cubicBezTo>
                    <a:pt x="973997" y="1071333"/>
                    <a:pt x="972681" y="1072064"/>
                    <a:pt x="971364" y="1072794"/>
                  </a:cubicBezTo>
                  <a:cubicBezTo>
                    <a:pt x="962347" y="1077835"/>
                    <a:pt x="953183" y="1082658"/>
                    <a:pt x="943872" y="1087285"/>
                  </a:cubicBezTo>
                  <a:cubicBezTo>
                    <a:pt x="941947" y="1088259"/>
                    <a:pt x="940022" y="1089209"/>
                    <a:pt x="938072" y="1090134"/>
                  </a:cubicBezTo>
                  <a:cubicBezTo>
                    <a:pt x="935756" y="1091279"/>
                    <a:pt x="933417" y="1092399"/>
                    <a:pt x="931077" y="1093495"/>
                  </a:cubicBezTo>
                  <a:cubicBezTo>
                    <a:pt x="904925" y="1106963"/>
                    <a:pt x="878457" y="1120065"/>
                    <a:pt x="850599" y="1129637"/>
                  </a:cubicBezTo>
                  <a:cubicBezTo>
                    <a:pt x="819939" y="1139208"/>
                    <a:pt x="788815" y="1147391"/>
                    <a:pt x="757326" y="1153771"/>
                  </a:cubicBezTo>
                  <a:cubicBezTo>
                    <a:pt x="757082" y="1153820"/>
                    <a:pt x="756839" y="1153893"/>
                    <a:pt x="756619" y="1153966"/>
                  </a:cubicBezTo>
                  <a:cubicBezTo>
                    <a:pt x="756229" y="1154088"/>
                    <a:pt x="755864" y="1154259"/>
                    <a:pt x="755522" y="1154453"/>
                  </a:cubicBezTo>
                  <a:cubicBezTo>
                    <a:pt x="755376" y="1154551"/>
                    <a:pt x="755254" y="1154624"/>
                    <a:pt x="755108" y="1154721"/>
                  </a:cubicBezTo>
                  <a:cubicBezTo>
                    <a:pt x="754182" y="1155355"/>
                    <a:pt x="753426" y="1156183"/>
                    <a:pt x="752890" y="1157181"/>
                  </a:cubicBezTo>
                  <a:cubicBezTo>
                    <a:pt x="752647" y="1157059"/>
                    <a:pt x="752378" y="1156913"/>
                    <a:pt x="752110" y="1156816"/>
                  </a:cubicBezTo>
                  <a:cubicBezTo>
                    <a:pt x="752110" y="1156816"/>
                    <a:pt x="752110" y="1156816"/>
                    <a:pt x="752086" y="1156816"/>
                  </a:cubicBezTo>
                  <a:cubicBezTo>
                    <a:pt x="751842" y="1156718"/>
                    <a:pt x="751599" y="1156645"/>
                    <a:pt x="751330" y="1156572"/>
                  </a:cubicBezTo>
                  <a:cubicBezTo>
                    <a:pt x="751233" y="1156548"/>
                    <a:pt x="751160" y="1156523"/>
                    <a:pt x="751062" y="1156523"/>
                  </a:cubicBezTo>
                  <a:cubicBezTo>
                    <a:pt x="750867" y="1156475"/>
                    <a:pt x="750697" y="1156426"/>
                    <a:pt x="750502" y="1156426"/>
                  </a:cubicBezTo>
                  <a:cubicBezTo>
                    <a:pt x="750453" y="1156402"/>
                    <a:pt x="750380" y="1156402"/>
                    <a:pt x="750331" y="1156402"/>
                  </a:cubicBezTo>
                  <a:cubicBezTo>
                    <a:pt x="750063" y="1156353"/>
                    <a:pt x="749771" y="1156353"/>
                    <a:pt x="749478" y="1156353"/>
                  </a:cubicBezTo>
                  <a:cubicBezTo>
                    <a:pt x="749137" y="1156353"/>
                    <a:pt x="748796" y="1156377"/>
                    <a:pt x="748454" y="1156426"/>
                  </a:cubicBezTo>
                  <a:cubicBezTo>
                    <a:pt x="738852" y="1157814"/>
                    <a:pt x="729225" y="1159202"/>
                    <a:pt x="719598" y="1160371"/>
                  </a:cubicBezTo>
                  <a:cubicBezTo>
                    <a:pt x="717745" y="1160615"/>
                    <a:pt x="715893" y="1160834"/>
                    <a:pt x="714041" y="1161053"/>
                  </a:cubicBezTo>
                  <a:cubicBezTo>
                    <a:pt x="712822" y="1161199"/>
                    <a:pt x="711628" y="1161346"/>
                    <a:pt x="710409" y="1161467"/>
                  </a:cubicBezTo>
                  <a:cubicBezTo>
                    <a:pt x="709507" y="1161565"/>
                    <a:pt x="708654" y="1161662"/>
                    <a:pt x="707753" y="1161735"/>
                  </a:cubicBezTo>
                  <a:cubicBezTo>
                    <a:pt x="719817" y="1157035"/>
                    <a:pt x="732149" y="1152846"/>
                    <a:pt x="743970" y="1147586"/>
                  </a:cubicBezTo>
                  <a:cubicBezTo>
                    <a:pt x="744555" y="1147342"/>
                    <a:pt x="745140" y="1147074"/>
                    <a:pt x="745725" y="1146806"/>
                  </a:cubicBezTo>
                  <a:cubicBezTo>
                    <a:pt x="749844" y="1144931"/>
                    <a:pt x="753889" y="1142934"/>
                    <a:pt x="757862" y="1140718"/>
                  </a:cubicBezTo>
                  <a:cubicBezTo>
                    <a:pt x="783502" y="1123645"/>
                    <a:pt x="808337" y="1105015"/>
                    <a:pt x="828372" y="1081440"/>
                  </a:cubicBezTo>
                  <a:cubicBezTo>
                    <a:pt x="858886" y="1052215"/>
                    <a:pt x="887450" y="1022941"/>
                    <a:pt x="913846" y="989552"/>
                  </a:cubicBezTo>
                  <a:cubicBezTo>
                    <a:pt x="914991" y="988139"/>
                    <a:pt x="916112" y="986727"/>
                    <a:pt x="917209" y="985290"/>
                  </a:cubicBezTo>
                  <a:cubicBezTo>
                    <a:pt x="917916" y="984389"/>
                    <a:pt x="918574" y="983488"/>
                    <a:pt x="919256" y="982562"/>
                  </a:cubicBezTo>
                  <a:cubicBezTo>
                    <a:pt x="920451" y="980955"/>
                    <a:pt x="921620" y="979299"/>
                    <a:pt x="922766" y="977667"/>
                  </a:cubicBezTo>
                  <a:cubicBezTo>
                    <a:pt x="923229" y="977009"/>
                    <a:pt x="923692" y="976328"/>
                    <a:pt x="924131" y="975670"/>
                  </a:cubicBezTo>
                  <a:cubicBezTo>
                    <a:pt x="926812" y="971749"/>
                    <a:pt x="929371" y="967731"/>
                    <a:pt x="931832" y="963639"/>
                  </a:cubicBezTo>
                  <a:cubicBezTo>
                    <a:pt x="931905" y="963663"/>
                    <a:pt x="931954" y="963712"/>
                    <a:pt x="932027" y="963736"/>
                  </a:cubicBezTo>
                  <a:cubicBezTo>
                    <a:pt x="933295" y="964418"/>
                    <a:pt x="934562" y="965076"/>
                    <a:pt x="935829" y="965758"/>
                  </a:cubicBezTo>
                  <a:cubicBezTo>
                    <a:pt x="937146" y="966464"/>
                    <a:pt x="938510" y="967195"/>
                    <a:pt x="939827" y="967950"/>
                  </a:cubicBezTo>
                  <a:cubicBezTo>
                    <a:pt x="958959" y="977594"/>
                    <a:pt x="977555" y="988407"/>
                    <a:pt x="995493" y="1000146"/>
                  </a:cubicBezTo>
                  <a:cubicBezTo>
                    <a:pt x="1005291" y="1006819"/>
                    <a:pt x="1015381" y="1014149"/>
                    <a:pt x="1025179" y="1021870"/>
                  </a:cubicBezTo>
                  <a:cubicBezTo>
                    <a:pt x="1025569" y="1022138"/>
                    <a:pt x="1025959" y="1022430"/>
                    <a:pt x="1026373" y="1022722"/>
                  </a:cubicBezTo>
                  <a:cubicBezTo>
                    <a:pt x="1027567" y="1023623"/>
                    <a:pt x="1028761" y="1024549"/>
                    <a:pt x="1029956" y="1025498"/>
                  </a:cubicBezTo>
                  <a:cubicBezTo>
                    <a:pt x="1030346" y="1025815"/>
                    <a:pt x="1030736" y="1026132"/>
                    <a:pt x="1031150" y="1026424"/>
                  </a:cubicBezTo>
                  <a:cubicBezTo>
                    <a:pt x="1031564" y="1026740"/>
                    <a:pt x="1031954" y="1027057"/>
                    <a:pt x="1032369" y="1027349"/>
                  </a:cubicBezTo>
                  <a:cubicBezTo>
                    <a:pt x="1032710" y="1027593"/>
                    <a:pt x="1033075" y="1027861"/>
                    <a:pt x="1033417" y="1028104"/>
                  </a:cubicBezTo>
                  <a:cubicBezTo>
                    <a:pt x="1033880" y="1028445"/>
                    <a:pt x="1034367" y="1028786"/>
                    <a:pt x="1034854" y="1029103"/>
                  </a:cubicBezTo>
                  <a:cubicBezTo>
                    <a:pt x="1035269" y="1029371"/>
                    <a:pt x="1035683" y="1029639"/>
                    <a:pt x="1036122" y="1029907"/>
                  </a:cubicBezTo>
                  <a:cubicBezTo>
                    <a:pt x="1036171" y="1029955"/>
                    <a:pt x="1036244" y="1029980"/>
                    <a:pt x="1036293" y="1030004"/>
                  </a:cubicBezTo>
                  <a:cubicBezTo>
                    <a:pt x="1032271" y="1033194"/>
                    <a:pt x="1028176" y="1036263"/>
                    <a:pt x="1024058" y="1039259"/>
                  </a:cubicBezTo>
                  <a:close/>
                  <a:moveTo>
                    <a:pt x="1203414" y="631060"/>
                  </a:moveTo>
                  <a:cubicBezTo>
                    <a:pt x="1203390" y="632740"/>
                    <a:pt x="1203341" y="634469"/>
                    <a:pt x="1203292" y="636150"/>
                  </a:cubicBezTo>
                  <a:cubicBezTo>
                    <a:pt x="1203268" y="636710"/>
                    <a:pt x="1203268" y="637270"/>
                    <a:pt x="1203244" y="637806"/>
                  </a:cubicBezTo>
                  <a:cubicBezTo>
                    <a:pt x="1203170" y="640412"/>
                    <a:pt x="1203073" y="642993"/>
                    <a:pt x="1202975" y="645575"/>
                  </a:cubicBezTo>
                  <a:cubicBezTo>
                    <a:pt x="1202951" y="645940"/>
                    <a:pt x="1202951" y="646305"/>
                    <a:pt x="1202927" y="646671"/>
                  </a:cubicBezTo>
                  <a:cubicBezTo>
                    <a:pt x="1202878" y="647888"/>
                    <a:pt x="1202829" y="649130"/>
                    <a:pt x="1202756" y="650348"/>
                  </a:cubicBezTo>
                  <a:cubicBezTo>
                    <a:pt x="1202707" y="651736"/>
                    <a:pt x="1202634" y="653124"/>
                    <a:pt x="1202561" y="654513"/>
                  </a:cubicBezTo>
                  <a:cubicBezTo>
                    <a:pt x="1200246" y="688852"/>
                    <a:pt x="1193763" y="722899"/>
                    <a:pt x="1185403" y="756264"/>
                  </a:cubicBezTo>
                  <a:cubicBezTo>
                    <a:pt x="1167075" y="819658"/>
                    <a:pt x="1143897" y="882004"/>
                    <a:pt x="1111140" y="939650"/>
                  </a:cubicBezTo>
                  <a:cubicBezTo>
                    <a:pt x="1101221" y="957599"/>
                    <a:pt x="1092276" y="976474"/>
                    <a:pt x="1078627" y="992036"/>
                  </a:cubicBezTo>
                  <a:cubicBezTo>
                    <a:pt x="1077433" y="993278"/>
                    <a:pt x="1076239" y="994496"/>
                    <a:pt x="1074996" y="995738"/>
                  </a:cubicBezTo>
                  <a:cubicBezTo>
                    <a:pt x="1073777" y="996955"/>
                    <a:pt x="1072559" y="998197"/>
                    <a:pt x="1071340" y="999391"/>
                  </a:cubicBezTo>
                  <a:cubicBezTo>
                    <a:pt x="1070365" y="1000365"/>
                    <a:pt x="1069415" y="1001290"/>
                    <a:pt x="1068440" y="1002216"/>
                  </a:cubicBezTo>
                  <a:cubicBezTo>
                    <a:pt x="1068074" y="1002557"/>
                    <a:pt x="1067733" y="1002922"/>
                    <a:pt x="1067367" y="1003263"/>
                  </a:cubicBezTo>
                  <a:cubicBezTo>
                    <a:pt x="1066222" y="1004359"/>
                    <a:pt x="1065076" y="1005455"/>
                    <a:pt x="1063906" y="1006527"/>
                  </a:cubicBezTo>
                  <a:cubicBezTo>
                    <a:pt x="1062810" y="1007574"/>
                    <a:pt x="1061713" y="1008572"/>
                    <a:pt x="1060592" y="1009571"/>
                  </a:cubicBezTo>
                  <a:cubicBezTo>
                    <a:pt x="1060324" y="1009839"/>
                    <a:pt x="1060056" y="1010058"/>
                    <a:pt x="1059788" y="1010326"/>
                  </a:cubicBezTo>
                  <a:cubicBezTo>
                    <a:pt x="1058715" y="1011324"/>
                    <a:pt x="1057594" y="1012299"/>
                    <a:pt x="1056497" y="1013273"/>
                  </a:cubicBezTo>
                  <a:cubicBezTo>
                    <a:pt x="1055474" y="1014174"/>
                    <a:pt x="1054450" y="1015075"/>
                    <a:pt x="1053426" y="1015976"/>
                  </a:cubicBezTo>
                  <a:cubicBezTo>
                    <a:pt x="1052646" y="1016658"/>
                    <a:pt x="1051891" y="1017315"/>
                    <a:pt x="1051111" y="1017973"/>
                  </a:cubicBezTo>
                  <a:cubicBezTo>
                    <a:pt x="1050355" y="1018631"/>
                    <a:pt x="1049600" y="1019264"/>
                    <a:pt x="1048869" y="1019873"/>
                  </a:cubicBezTo>
                  <a:cubicBezTo>
                    <a:pt x="1048771" y="1019970"/>
                    <a:pt x="1048649" y="1020067"/>
                    <a:pt x="1048552" y="1020141"/>
                  </a:cubicBezTo>
                  <a:cubicBezTo>
                    <a:pt x="1048479" y="1020092"/>
                    <a:pt x="1048430" y="1020043"/>
                    <a:pt x="1048381" y="1020019"/>
                  </a:cubicBezTo>
                  <a:cubicBezTo>
                    <a:pt x="1048162" y="1019848"/>
                    <a:pt x="1047918" y="1019702"/>
                    <a:pt x="1047699" y="1019556"/>
                  </a:cubicBezTo>
                  <a:cubicBezTo>
                    <a:pt x="1047504" y="1019434"/>
                    <a:pt x="1047309" y="1019288"/>
                    <a:pt x="1047138" y="1019166"/>
                  </a:cubicBezTo>
                  <a:cubicBezTo>
                    <a:pt x="1046651" y="1018850"/>
                    <a:pt x="1046139" y="1018533"/>
                    <a:pt x="1045627" y="1018217"/>
                  </a:cubicBezTo>
                  <a:cubicBezTo>
                    <a:pt x="1045310" y="1018022"/>
                    <a:pt x="1044993" y="1017827"/>
                    <a:pt x="1044701" y="1017656"/>
                  </a:cubicBezTo>
                  <a:cubicBezTo>
                    <a:pt x="1044384" y="1017462"/>
                    <a:pt x="1044067" y="1017267"/>
                    <a:pt x="1043775" y="1017072"/>
                  </a:cubicBezTo>
                  <a:cubicBezTo>
                    <a:pt x="1043482" y="1016901"/>
                    <a:pt x="1043190" y="1016707"/>
                    <a:pt x="1042922" y="1016512"/>
                  </a:cubicBezTo>
                  <a:cubicBezTo>
                    <a:pt x="1042483" y="1016244"/>
                    <a:pt x="1042069" y="1015952"/>
                    <a:pt x="1041703" y="1015659"/>
                  </a:cubicBezTo>
                  <a:cubicBezTo>
                    <a:pt x="1026836" y="1004432"/>
                    <a:pt x="1012237" y="992791"/>
                    <a:pt x="996395" y="982952"/>
                  </a:cubicBezTo>
                  <a:cubicBezTo>
                    <a:pt x="986768" y="977083"/>
                    <a:pt x="977019" y="971311"/>
                    <a:pt x="967172" y="965709"/>
                  </a:cubicBezTo>
                  <a:cubicBezTo>
                    <a:pt x="965149" y="964564"/>
                    <a:pt x="963102" y="963444"/>
                    <a:pt x="961079" y="962300"/>
                  </a:cubicBezTo>
                  <a:cubicBezTo>
                    <a:pt x="959130" y="961228"/>
                    <a:pt x="957180" y="960132"/>
                    <a:pt x="955230" y="959085"/>
                  </a:cubicBezTo>
                  <a:cubicBezTo>
                    <a:pt x="954158" y="958476"/>
                    <a:pt x="953085" y="957916"/>
                    <a:pt x="952013" y="957331"/>
                  </a:cubicBezTo>
                  <a:cubicBezTo>
                    <a:pt x="947845" y="955091"/>
                    <a:pt x="943629" y="952875"/>
                    <a:pt x="939412" y="950731"/>
                  </a:cubicBezTo>
                  <a:cubicBezTo>
                    <a:pt x="943945" y="942573"/>
                    <a:pt x="948308" y="934317"/>
                    <a:pt x="952744" y="926085"/>
                  </a:cubicBezTo>
                  <a:cubicBezTo>
                    <a:pt x="979188" y="880543"/>
                    <a:pt x="997955" y="830641"/>
                    <a:pt x="1008045" y="778962"/>
                  </a:cubicBezTo>
                  <a:cubicBezTo>
                    <a:pt x="1016843" y="738144"/>
                    <a:pt x="1026227" y="697035"/>
                    <a:pt x="1025179" y="655000"/>
                  </a:cubicBezTo>
                  <a:cubicBezTo>
                    <a:pt x="1025227" y="648570"/>
                    <a:pt x="1025106" y="642189"/>
                    <a:pt x="1024862" y="635809"/>
                  </a:cubicBezTo>
                  <a:cubicBezTo>
                    <a:pt x="1024837" y="635248"/>
                    <a:pt x="1024813" y="634664"/>
                    <a:pt x="1024789" y="634104"/>
                  </a:cubicBezTo>
                  <a:cubicBezTo>
                    <a:pt x="1024740" y="632959"/>
                    <a:pt x="1024691" y="631790"/>
                    <a:pt x="1024618" y="630646"/>
                  </a:cubicBezTo>
                  <a:cubicBezTo>
                    <a:pt x="1024399" y="626262"/>
                    <a:pt x="1024106" y="621902"/>
                    <a:pt x="1023789" y="617543"/>
                  </a:cubicBezTo>
                  <a:cubicBezTo>
                    <a:pt x="1025106" y="617567"/>
                    <a:pt x="1026422" y="617592"/>
                    <a:pt x="1027738" y="617616"/>
                  </a:cubicBezTo>
                  <a:cubicBezTo>
                    <a:pt x="1041094" y="617860"/>
                    <a:pt x="1054450" y="618103"/>
                    <a:pt x="1067806" y="618420"/>
                  </a:cubicBezTo>
                  <a:cubicBezTo>
                    <a:pt x="1077409" y="618639"/>
                    <a:pt x="1087012" y="618883"/>
                    <a:pt x="1096614" y="619150"/>
                  </a:cubicBezTo>
                  <a:cubicBezTo>
                    <a:pt x="1102683" y="619321"/>
                    <a:pt x="1108752" y="619516"/>
                    <a:pt x="1114820" y="619711"/>
                  </a:cubicBezTo>
                  <a:cubicBezTo>
                    <a:pt x="1119378" y="619881"/>
                    <a:pt x="1123960" y="620027"/>
                    <a:pt x="1128518" y="620198"/>
                  </a:cubicBezTo>
                  <a:cubicBezTo>
                    <a:pt x="1131028" y="620295"/>
                    <a:pt x="1133563" y="620392"/>
                    <a:pt x="1136073" y="620514"/>
                  </a:cubicBezTo>
                  <a:cubicBezTo>
                    <a:pt x="1147187" y="620977"/>
                    <a:pt x="1158276" y="621488"/>
                    <a:pt x="1169390" y="622122"/>
                  </a:cubicBezTo>
                  <a:cubicBezTo>
                    <a:pt x="1180504" y="622146"/>
                    <a:pt x="1191642" y="621756"/>
                    <a:pt x="1202756" y="621342"/>
                  </a:cubicBezTo>
                  <a:cubicBezTo>
                    <a:pt x="1202951" y="621318"/>
                    <a:pt x="1203170" y="621269"/>
                    <a:pt x="1203365" y="621221"/>
                  </a:cubicBezTo>
                  <a:cubicBezTo>
                    <a:pt x="1203463" y="621196"/>
                    <a:pt x="1203536" y="621172"/>
                    <a:pt x="1203609" y="621147"/>
                  </a:cubicBezTo>
                  <a:cubicBezTo>
                    <a:pt x="1203512" y="624411"/>
                    <a:pt x="1203463" y="627723"/>
                    <a:pt x="1203414" y="631060"/>
                  </a:cubicBezTo>
                  <a:close/>
                  <a:moveTo>
                    <a:pt x="1203609" y="607241"/>
                  </a:moveTo>
                  <a:cubicBezTo>
                    <a:pt x="1196297" y="604855"/>
                    <a:pt x="1183356" y="607874"/>
                    <a:pt x="1176044" y="607168"/>
                  </a:cubicBezTo>
                  <a:cubicBezTo>
                    <a:pt x="1140704" y="605463"/>
                    <a:pt x="1105291" y="604416"/>
                    <a:pt x="1069878" y="603588"/>
                  </a:cubicBezTo>
                  <a:cubicBezTo>
                    <a:pt x="1065052" y="603466"/>
                    <a:pt x="1060226" y="603369"/>
                    <a:pt x="1055401" y="603272"/>
                  </a:cubicBezTo>
                  <a:cubicBezTo>
                    <a:pt x="1050794" y="603174"/>
                    <a:pt x="1046163" y="603077"/>
                    <a:pt x="1041557" y="602955"/>
                  </a:cubicBezTo>
                  <a:cubicBezTo>
                    <a:pt x="1035147" y="602833"/>
                    <a:pt x="1028737" y="602687"/>
                    <a:pt x="1022327" y="602565"/>
                  </a:cubicBezTo>
                  <a:cubicBezTo>
                    <a:pt x="1022010" y="599789"/>
                    <a:pt x="1021693" y="597013"/>
                    <a:pt x="1021352" y="594261"/>
                  </a:cubicBezTo>
                  <a:cubicBezTo>
                    <a:pt x="1021206" y="592970"/>
                    <a:pt x="1021035" y="591703"/>
                    <a:pt x="1020865" y="590437"/>
                  </a:cubicBezTo>
                  <a:cubicBezTo>
                    <a:pt x="1020743" y="589292"/>
                    <a:pt x="1020572" y="588172"/>
                    <a:pt x="1020426" y="587052"/>
                  </a:cubicBezTo>
                  <a:cubicBezTo>
                    <a:pt x="1019256" y="578406"/>
                    <a:pt x="1017940" y="569785"/>
                    <a:pt x="1016429" y="561188"/>
                  </a:cubicBezTo>
                  <a:cubicBezTo>
                    <a:pt x="1016039" y="558971"/>
                    <a:pt x="1015649" y="556755"/>
                    <a:pt x="1015259" y="554539"/>
                  </a:cubicBezTo>
                  <a:cubicBezTo>
                    <a:pt x="1015015" y="553273"/>
                    <a:pt x="1014796" y="552006"/>
                    <a:pt x="1014552" y="550740"/>
                  </a:cubicBezTo>
                  <a:cubicBezTo>
                    <a:pt x="1014065" y="548134"/>
                    <a:pt x="1013577" y="545552"/>
                    <a:pt x="1013090" y="542946"/>
                  </a:cubicBezTo>
                  <a:cubicBezTo>
                    <a:pt x="1011750" y="536054"/>
                    <a:pt x="1010336" y="529186"/>
                    <a:pt x="1008874" y="522343"/>
                  </a:cubicBezTo>
                  <a:cubicBezTo>
                    <a:pt x="1008532" y="520736"/>
                    <a:pt x="1008191" y="519079"/>
                    <a:pt x="1007826" y="517448"/>
                  </a:cubicBezTo>
                  <a:cubicBezTo>
                    <a:pt x="1006046" y="509216"/>
                    <a:pt x="1004194" y="500984"/>
                    <a:pt x="1002293" y="492777"/>
                  </a:cubicBezTo>
                  <a:cubicBezTo>
                    <a:pt x="996663" y="468983"/>
                    <a:pt x="992568" y="444799"/>
                    <a:pt x="984257" y="421761"/>
                  </a:cubicBezTo>
                  <a:cubicBezTo>
                    <a:pt x="975971" y="399452"/>
                    <a:pt x="966417" y="377631"/>
                    <a:pt x="957375" y="355615"/>
                  </a:cubicBezTo>
                  <a:cubicBezTo>
                    <a:pt x="956619" y="353788"/>
                    <a:pt x="955888" y="351962"/>
                    <a:pt x="955108" y="350135"/>
                  </a:cubicBezTo>
                  <a:cubicBezTo>
                    <a:pt x="954304" y="348211"/>
                    <a:pt x="953499" y="346287"/>
                    <a:pt x="952671" y="344363"/>
                  </a:cubicBezTo>
                  <a:cubicBezTo>
                    <a:pt x="951940" y="342658"/>
                    <a:pt x="951208" y="340954"/>
                    <a:pt x="950429" y="339249"/>
                  </a:cubicBezTo>
                  <a:cubicBezTo>
                    <a:pt x="950355" y="339078"/>
                    <a:pt x="950282" y="338908"/>
                    <a:pt x="950209" y="338737"/>
                  </a:cubicBezTo>
                  <a:cubicBezTo>
                    <a:pt x="949478" y="337081"/>
                    <a:pt x="948747" y="335450"/>
                    <a:pt x="948016" y="333842"/>
                  </a:cubicBezTo>
                  <a:cubicBezTo>
                    <a:pt x="947163" y="331943"/>
                    <a:pt x="946285" y="330043"/>
                    <a:pt x="945408" y="328168"/>
                  </a:cubicBezTo>
                  <a:cubicBezTo>
                    <a:pt x="944799" y="326877"/>
                    <a:pt x="944189" y="325562"/>
                    <a:pt x="943580" y="324271"/>
                  </a:cubicBezTo>
                  <a:cubicBezTo>
                    <a:pt x="942532" y="322104"/>
                    <a:pt x="941508" y="319936"/>
                    <a:pt x="940436" y="317769"/>
                  </a:cubicBezTo>
                  <a:cubicBezTo>
                    <a:pt x="939558" y="316015"/>
                    <a:pt x="938681" y="314213"/>
                    <a:pt x="937804" y="312484"/>
                  </a:cubicBezTo>
                  <a:cubicBezTo>
                    <a:pt x="937194" y="311266"/>
                    <a:pt x="936585" y="310024"/>
                    <a:pt x="935927" y="308831"/>
                  </a:cubicBezTo>
                  <a:cubicBezTo>
                    <a:pt x="935415" y="307783"/>
                    <a:pt x="934879" y="306760"/>
                    <a:pt x="934343" y="305738"/>
                  </a:cubicBezTo>
                  <a:cubicBezTo>
                    <a:pt x="933636" y="304374"/>
                    <a:pt x="932929" y="303034"/>
                    <a:pt x="932222" y="301695"/>
                  </a:cubicBezTo>
                  <a:cubicBezTo>
                    <a:pt x="931930" y="301135"/>
                    <a:pt x="931637" y="300575"/>
                    <a:pt x="931321" y="300014"/>
                  </a:cubicBezTo>
                  <a:cubicBezTo>
                    <a:pt x="930760" y="298943"/>
                    <a:pt x="930175" y="297847"/>
                    <a:pt x="929566" y="296751"/>
                  </a:cubicBezTo>
                  <a:cubicBezTo>
                    <a:pt x="928640" y="295022"/>
                    <a:pt x="927665" y="293293"/>
                    <a:pt x="926714" y="291564"/>
                  </a:cubicBezTo>
                  <a:cubicBezTo>
                    <a:pt x="925739" y="289834"/>
                    <a:pt x="924789" y="288130"/>
                    <a:pt x="923790" y="286425"/>
                  </a:cubicBezTo>
                  <a:cubicBezTo>
                    <a:pt x="922888" y="284842"/>
                    <a:pt x="921986" y="283259"/>
                    <a:pt x="921060" y="281700"/>
                  </a:cubicBezTo>
                  <a:cubicBezTo>
                    <a:pt x="919866" y="279654"/>
                    <a:pt x="918647" y="277633"/>
                    <a:pt x="917404" y="275612"/>
                  </a:cubicBezTo>
                  <a:cubicBezTo>
                    <a:pt x="916502" y="274126"/>
                    <a:pt x="915600" y="272640"/>
                    <a:pt x="914699" y="271179"/>
                  </a:cubicBezTo>
                  <a:cubicBezTo>
                    <a:pt x="922181" y="268378"/>
                    <a:pt x="929614" y="265505"/>
                    <a:pt x="937024" y="262533"/>
                  </a:cubicBezTo>
                  <a:cubicBezTo>
                    <a:pt x="969268" y="249942"/>
                    <a:pt x="1002342" y="238983"/>
                    <a:pt x="1032539" y="221765"/>
                  </a:cubicBezTo>
                  <a:cubicBezTo>
                    <a:pt x="1034099" y="220937"/>
                    <a:pt x="1035659" y="220109"/>
                    <a:pt x="1037219" y="219281"/>
                  </a:cubicBezTo>
                  <a:cubicBezTo>
                    <a:pt x="1037243" y="219256"/>
                    <a:pt x="1037267" y="219256"/>
                    <a:pt x="1037292" y="219232"/>
                  </a:cubicBezTo>
                  <a:cubicBezTo>
                    <a:pt x="1038584" y="218526"/>
                    <a:pt x="1039900" y="217819"/>
                    <a:pt x="1041167" y="217089"/>
                  </a:cubicBezTo>
                  <a:cubicBezTo>
                    <a:pt x="1047772" y="213387"/>
                    <a:pt x="1054279" y="209515"/>
                    <a:pt x="1060836" y="205691"/>
                  </a:cubicBezTo>
                  <a:cubicBezTo>
                    <a:pt x="1064954" y="210391"/>
                    <a:pt x="1069025" y="215092"/>
                    <a:pt x="1072973" y="219938"/>
                  </a:cubicBezTo>
                  <a:cubicBezTo>
                    <a:pt x="1073485" y="220571"/>
                    <a:pt x="1073997" y="221180"/>
                    <a:pt x="1074484" y="221813"/>
                  </a:cubicBezTo>
                  <a:cubicBezTo>
                    <a:pt x="1078920" y="227342"/>
                    <a:pt x="1083209" y="233089"/>
                    <a:pt x="1087353" y="239300"/>
                  </a:cubicBezTo>
                  <a:cubicBezTo>
                    <a:pt x="1097492" y="255763"/>
                    <a:pt x="1108435" y="271642"/>
                    <a:pt x="1119987" y="287180"/>
                  </a:cubicBezTo>
                  <a:cubicBezTo>
                    <a:pt x="1147041" y="330822"/>
                    <a:pt x="1172827" y="376364"/>
                    <a:pt x="1187889" y="425706"/>
                  </a:cubicBezTo>
                  <a:cubicBezTo>
                    <a:pt x="1193397" y="444775"/>
                    <a:pt x="1195542" y="464526"/>
                    <a:pt x="1198052" y="484180"/>
                  </a:cubicBezTo>
                  <a:cubicBezTo>
                    <a:pt x="1201245" y="509216"/>
                    <a:pt x="1204121" y="534349"/>
                    <a:pt x="1203536" y="559653"/>
                  </a:cubicBezTo>
                  <a:cubicBezTo>
                    <a:pt x="1203463" y="569590"/>
                    <a:pt x="1203512" y="579575"/>
                    <a:pt x="1203560" y="589536"/>
                  </a:cubicBezTo>
                  <a:cubicBezTo>
                    <a:pt x="1203585" y="595332"/>
                    <a:pt x="1203609" y="601153"/>
                    <a:pt x="1203609" y="606973"/>
                  </a:cubicBezTo>
                  <a:cubicBezTo>
                    <a:pt x="1203609" y="607046"/>
                    <a:pt x="1203609" y="607144"/>
                    <a:pt x="1203609" y="60724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20" name="Google Shape;2320;p37"/>
          <p:cNvSpPr/>
          <p:nvPr/>
        </p:nvSpPr>
        <p:spPr>
          <a:xfrm>
            <a:off x="5935931" y="2733168"/>
            <a:ext cx="697095" cy="588945"/>
          </a:xfrm>
          <a:custGeom>
            <a:rect b="b" l="l" r="r" t="t"/>
            <a:pathLst>
              <a:path extrusionOk="0" h="1177890" w="1394189">
                <a:moveTo>
                  <a:pt x="1387815" y="561575"/>
                </a:moveTo>
                <a:cubicBezTo>
                  <a:pt x="1387201" y="502944"/>
                  <a:pt x="1388567" y="444258"/>
                  <a:pt x="1386281" y="385684"/>
                </a:cubicBezTo>
                <a:cubicBezTo>
                  <a:pt x="1385193" y="327806"/>
                  <a:pt x="1385389" y="269900"/>
                  <a:pt x="1385054" y="212022"/>
                </a:cubicBezTo>
                <a:cubicBezTo>
                  <a:pt x="1385612" y="181202"/>
                  <a:pt x="1385361" y="150242"/>
                  <a:pt x="1376912" y="120342"/>
                </a:cubicBezTo>
                <a:cubicBezTo>
                  <a:pt x="1364225" y="60486"/>
                  <a:pt x="1328561" y="45438"/>
                  <a:pt x="1273992" y="33037"/>
                </a:cubicBezTo>
                <a:cubicBezTo>
                  <a:pt x="1221514" y="24120"/>
                  <a:pt x="1168116" y="23535"/>
                  <a:pt x="1115024" y="22114"/>
                </a:cubicBezTo>
                <a:cubicBezTo>
                  <a:pt x="1059786" y="20135"/>
                  <a:pt x="1004492" y="20526"/>
                  <a:pt x="949225" y="20330"/>
                </a:cubicBezTo>
                <a:cubicBezTo>
                  <a:pt x="881188" y="17405"/>
                  <a:pt x="813123" y="17432"/>
                  <a:pt x="745030" y="17460"/>
                </a:cubicBezTo>
                <a:cubicBezTo>
                  <a:pt x="729861" y="17488"/>
                  <a:pt x="714720" y="17488"/>
                  <a:pt x="699551" y="17460"/>
                </a:cubicBezTo>
                <a:cubicBezTo>
                  <a:pt x="658756" y="17154"/>
                  <a:pt x="618129" y="13754"/>
                  <a:pt x="577335" y="12918"/>
                </a:cubicBezTo>
                <a:cubicBezTo>
                  <a:pt x="542424" y="11636"/>
                  <a:pt x="507513" y="11720"/>
                  <a:pt x="472602" y="11831"/>
                </a:cubicBezTo>
                <a:cubicBezTo>
                  <a:pt x="452302" y="11887"/>
                  <a:pt x="431975" y="11943"/>
                  <a:pt x="411675" y="11748"/>
                </a:cubicBezTo>
                <a:cubicBezTo>
                  <a:pt x="377015" y="11330"/>
                  <a:pt x="342662" y="6704"/>
                  <a:pt x="308169" y="3834"/>
                </a:cubicBezTo>
                <a:cubicBezTo>
                  <a:pt x="262607" y="2775"/>
                  <a:pt x="216960" y="2719"/>
                  <a:pt x="171342" y="1744"/>
                </a:cubicBezTo>
                <a:cubicBezTo>
                  <a:pt x="144824" y="1493"/>
                  <a:pt x="118362" y="-458"/>
                  <a:pt x="91816" y="100"/>
                </a:cubicBezTo>
                <a:cubicBezTo>
                  <a:pt x="89363" y="183"/>
                  <a:pt x="86881" y="155"/>
                  <a:pt x="84427" y="155"/>
                </a:cubicBezTo>
                <a:cubicBezTo>
                  <a:pt x="81109" y="128"/>
                  <a:pt x="77791" y="100"/>
                  <a:pt x="74472" y="350"/>
                </a:cubicBezTo>
                <a:cubicBezTo>
                  <a:pt x="68477" y="1382"/>
                  <a:pt x="62956" y="4642"/>
                  <a:pt x="58439" y="8571"/>
                </a:cubicBezTo>
                <a:cubicBezTo>
                  <a:pt x="37359" y="19578"/>
                  <a:pt x="23305" y="35350"/>
                  <a:pt x="19485" y="59204"/>
                </a:cubicBezTo>
                <a:cubicBezTo>
                  <a:pt x="14048" y="83865"/>
                  <a:pt x="11064" y="108973"/>
                  <a:pt x="8415" y="134080"/>
                </a:cubicBezTo>
                <a:cubicBezTo>
                  <a:pt x="2727" y="206058"/>
                  <a:pt x="1918" y="278427"/>
                  <a:pt x="1081" y="350600"/>
                </a:cubicBezTo>
                <a:cubicBezTo>
                  <a:pt x="189" y="439214"/>
                  <a:pt x="133" y="527801"/>
                  <a:pt x="106" y="616415"/>
                </a:cubicBezTo>
                <a:cubicBezTo>
                  <a:pt x="-480" y="673820"/>
                  <a:pt x="1249" y="731391"/>
                  <a:pt x="8387" y="788405"/>
                </a:cubicBezTo>
                <a:cubicBezTo>
                  <a:pt x="11120" y="812481"/>
                  <a:pt x="19597" y="836976"/>
                  <a:pt x="37414" y="854086"/>
                </a:cubicBezTo>
                <a:cubicBezTo>
                  <a:pt x="61144" y="873871"/>
                  <a:pt x="89474" y="888361"/>
                  <a:pt x="120007" y="893962"/>
                </a:cubicBezTo>
                <a:cubicBezTo>
                  <a:pt x="174688" y="908257"/>
                  <a:pt x="231125" y="912354"/>
                  <a:pt x="287368" y="915391"/>
                </a:cubicBezTo>
                <a:cubicBezTo>
                  <a:pt x="333795" y="919097"/>
                  <a:pt x="381142" y="923918"/>
                  <a:pt x="427848" y="926426"/>
                </a:cubicBezTo>
                <a:cubicBezTo>
                  <a:pt x="457600" y="928070"/>
                  <a:pt x="487436" y="926343"/>
                  <a:pt x="517189" y="928182"/>
                </a:cubicBezTo>
                <a:cubicBezTo>
                  <a:pt x="532748" y="953150"/>
                  <a:pt x="547192" y="978842"/>
                  <a:pt x="563727" y="1003253"/>
                </a:cubicBezTo>
                <a:cubicBezTo>
                  <a:pt x="583358" y="1036720"/>
                  <a:pt x="604884" y="1068934"/>
                  <a:pt x="626522" y="1101119"/>
                </a:cubicBezTo>
                <a:cubicBezTo>
                  <a:pt x="640130" y="1121601"/>
                  <a:pt x="651869" y="1143281"/>
                  <a:pt x="666648" y="1162982"/>
                </a:cubicBezTo>
                <a:cubicBezTo>
                  <a:pt x="671248" y="1168137"/>
                  <a:pt x="674065" y="1176497"/>
                  <a:pt x="681510" y="1177890"/>
                </a:cubicBezTo>
                <a:cubicBezTo>
                  <a:pt x="681705" y="1177890"/>
                  <a:pt x="681900" y="1177890"/>
                  <a:pt x="682095" y="1177890"/>
                </a:cubicBezTo>
                <a:cubicBezTo>
                  <a:pt x="697794" y="1177890"/>
                  <a:pt x="711290" y="1151306"/>
                  <a:pt x="720297" y="1140076"/>
                </a:cubicBezTo>
                <a:cubicBezTo>
                  <a:pt x="738338" y="1112879"/>
                  <a:pt x="755737" y="1085124"/>
                  <a:pt x="770376" y="1055920"/>
                </a:cubicBezTo>
                <a:cubicBezTo>
                  <a:pt x="783649" y="1026661"/>
                  <a:pt x="801886" y="1000021"/>
                  <a:pt x="815214" y="970789"/>
                </a:cubicBezTo>
                <a:cubicBezTo>
                  <a:pt x="864932" y="961287"/>
                  <a:pt x="916294" y="962569"/>
                  <a:pt x="966932" y="961119"/>
                </a:cubicBezTo>
                <a:cubicBezTo>
                  <a:pt x="994425" y="959308"/>
                  <a:pt x="1022003" y="959392"/>
                  <a:pt x="1049524" y="960228"/>
                </a:cubicBezTo>
                <a:cubicBezTo>
                  <a:pt x="1084547" y="960785"/>
                  <a:pt x="1118370" y="959838"/>
                  <a:pt x="1153504" y="962986"/>
                </a:cubicBezTo>
                <a:cubicBezTo>
                  <a:pt x="1203222" y="964881"/>
                  <a:pt x="1253776" y="972210"/>
                  <a:pt x="1302601" y="959141"/>
                </a:cubicBezTo>
                <a:cubicBezTo>
                  <a:pt x="1326971" y="955769"/>
                  <a:pt x="1348080" y="939858"/>
                  <a:pt x="1359401" y="918233"/>
                </a:cubicBezTo>
                <a:cubicBezTo>
                  <a:pt x="1381624" y="884293"/>
                  <a:pt x="1393168" y="844946"/>
                  <a:pt x="1393838" y="804512"/>
                </a:cubicBezTo>
                <a:cubicBezTo>
                  <a:pt x="1395650" y="723477"/>
                  <a:pt x="1389990" y="642498"/>
                  <a:pt x="1387815" y="56157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21" name="Google Shape;2321;p37"/>
          <p:cNvGrpSpPr/>
          <p:nvPr/>
        </p:nvGrpSpPr>
        <p:grpSpPr>
          <a:xfrm>
            <a:off x="5935931" y="2733168"/>
            <a:ext cx="697095" cy="588945"/>
            <a:chOff x="11871862" y="5466335"/>
            <a:chExt cx="1394189" cy="1177890"/>
          </a:xfrm>
        </p:grpSpPr>
        <p:grpSp>
          <p:nvGrpSpPr>
            <p:cNvPr id="2322" name="Google Shape;2322;p37"/>
            <p:cNvGrpSpPr/>
            <p:nvPr/>
          </p:nvGrpSpPr>
          <p:grpSpPr>
            <a:xfrm>
              <a:off x="11871862" y="5466335"/>
              <a:ext cx="1394189" cy="1177890"/>
              <a:chOff x="11871862" y="5466335"/>
              <a:chExt cx="1394189" cy="1177890"/>
            </a:xfrm>
          </p:grpSpPr>
          <p:sp>
            <p:nvSpPr>
              <p:cNvPr id="2323" name="Google Shape;2323;p37"/>
              <p:cNvSpPr/>
              <p:nvPr/>
            </p:nvSpPr>
            <p:spPr>
              <a:xfrm>
                <a:off x="11871862" y="5466335"/>
                <a:ext cx="1394189" cy="1177890"/>
              </a:xfrm>
              <a:custGeom>
                <a:rect b="b" l="l" r="r" t="t"/>
                <a:pathLst>
                  <a:path extrusionOk="0" h="1177890" w="1394189">
                    <a:moveTo>
                      <a:pt x="1387815" y="561575"/>
                    </a:moveTo>
                    <a:cubicBezTo>
                      <a:pt x="1387201" y="502944"/>
                      <a:pt x="1388567" y="444258"/>
                      <a:pt x="1386281" y="385684"/>
                    </a:cubicBezTo>
                    <a:cubicBezTo>
                      <a:pt x="1385193" y="327806"/>
                      <a:pt x="1385389" y="269900"/>
                      <a:pt x="1385054" y="212022"/>
                    </a:cubicBezTo>
                    <a:cubicBezTo>
                      <a:pt x="1385612" y="181202"/>
                      <a:pt x="1385361" y="150242"/>
                      <a:pt x="1376912" y="120342"/>
                    </a:cubicBezTo>
                    <a:cubicBezTo>
                      <a:pt x="1364225" y="60486"/>
                      <a:pt x="1328561" y="45438"/>
                      <a:pt x="1273992" y="33037"/>
                    </a:cubicBezTo>
                    <a:cubicBezTo>
                      <a:pt x="1221514" y="24120"/>
                      <a:pt x="1168116" y="23535"/>
                      <a:pt x="1115024" y="22114"/>
                    </a:cubicBezTo>
                    <a:cubicBezTo>
                      <a:pt x="1059786" y="20135"/>
                      <a:pt x="1004492" y="20526"/>
                      <a:pt x="949225" y="20330"/>
                    </a:cubicBezTo>
                    <a:cubicBezTo>
                      <a:pt x="881188" y="17405"/>
                      <a:pt x="813123" y="17432"/>
                      <a:pt x="745030" y="17460"/>
                    </a:cubicBezTo>
                    <a:cubicBezTo>
                      <a:pt x="729861" y="17488"/>
                      <a:pt x="714720" y="17488"/>
                      <a:pt x="699551" y="17460"/>
                    </a:cubicBezTo>
                    <a:cubicBezTo>
                      <a:pt x="658756" y="17154"/>
                      <a:pt x="618129" y="13754"/>
                      <a:pt x="577335" y="12918"/>
                    </a:cubicBezTo>
                    <a:cubicBezTo>
                      <a:pt x="542424" y="11636"/>
                      <a:pt x="507513" y="11720"/>
                      <a:pt x="472602" y="11831"/>
                    </a:cubicBezTo>
                    <a:cubicBezTo>
                      <a:pt x="452302" y="11887"/>
                      <a:pt x="431975" y="11943"/>
                      <a:pt x="411675" y="11748"/>
                    </a:cubicBezTo>
                    <a:cubicBezTo>
                      <a:pt x="377015" y="11330"/>
                      <a:pt x="342662" y="6704"/>
                      <a:pt x="308169" y="3834"/>
                    </a:cubicBezTo>
                    <a:cubicBezTo>
                      <a:pt x="262607" y="2775"/>
                      <a:pt x="216960" y="2719"/>
                      <a:pt x="171342" y="1744"/>
                    </a:cubicBezTo>
                    <a:cubicBezTo>
                      <a:pt x="144824" y="1493"/>
                      <a:pt x="118362" y="-458"/>
                      <a:pt x="91816" y="100"/>
                    </a:cubicBezTo>
                    <a:cubicBezTo>
                      <a:pt x="89363" y="183"/>
                      <a:pt x="86881" y="155"/>
                      <a:pt x="84427" y="155"/>
                    </a:cubicBezTo>
                    <a:cubicBezTo>
                      <a:pt x="81109" y="128"/>
                      <a:pt x="77791" y="100"/>
                      <a:pt x="74472" y="350"/>
                    </a:cubicBezTo>
                    <a:cubicBezTo>
                      <a:pt x="68477" y="1382"/>
                      <a:pt x="62956" y="4642"/>
                      <a:pt x="58439" y="8571"/>
                    </a:cubicBezTo>
                    <a:cubicBezTo>
                      <a:pt x="37359" y="19578"/>
                      <a:pt x="23305" y="35350"/>
                      <a:pt x="19485" y="59204"/>
                    </a:cubicBezTo>
                    <a:cubicBezTo>
                      <a:pt x="14048" y="83865"/>
                      <a:pt x="11064" y="108973"/>
                      <a:pt x="8415" y="134080"/>
                    </a:cubicBezTo>
                    <a:cubicBezTo>
                      <a:pt x="2727" y="206058"/>
                      <a:pt x="1918" y="278427"/>
                      <a:pt x="1081" y="350600"/>
                    </a:cubicBezTo>
                    <a:cubicBezTo>
                      <a:pt x="189" y="439214"/>
                      <a:pt x="133" y="527801"/>
                      <a:pt x="106" y="616415"/>
                    </a:cubicBezTo>
                    <a:cubicBezTo>
                      <a:pt x="-480" y="673820"/>
                      <a:pt x="1249" y="731391"/>
                      <a:pt x="8387" y="788405"/>
                    </a:cubicBezTo>
                    <a:cubicBezTo>
                      <a:pt x="11120" y="812481"/>
                      <a:pt x="19597" y="836976"/>
                      <a:pt x="37414" y="854086"/>
                    </a:cubicBezTo>
                    <a:cubicBezTo>
                      <a:pt x="61144" y="873871"/>
                      <a:pt x="89474" y="888361"/>
                      <a:pt x="120007" y="893962"/>
                    </a:cubicBezTo>
                    <a:cubicBezTo>
                      <a:pt x="174688" y="908257"/>
                      <a:pt x="231125" y="912354"/>
                      <a:pt x="287368" y="915391"/>
                    </a:cubicBezTo>
                    <a:cubicBezTo>
                      <a:pt x="333795" y="919097"/>
                      <a:pt x="381142" y="923918"/>
                      <a:pt x="427848" y="926426"/>
                    </a:cubicBezTo>
                    <a:cubicBezTo>
                      <a:pt x="457600" y="928070"/>
                      <a:pt x="487436" y="926343"/>
                      <a:pt x="517189" y="928182"/>
                    </a:cubicBezTo>
                    <a:cubicBezTo>
                      <a:pt x="532748" y="953150"/>
                      <a:pt x="547192" y="978842"/>
                      <a:pt x="563727" y="1003253"/>
                    </a:cubicBezTo>
                    <a:cubicBezTo>
                      <a:pt x="583358" y="1036720"/>
                      <a:pt x="604884" y="1068934"/>
                      <a:pt x="626522" y="1101119"/>
                    </a:cubicBezTo>
                    <a:cubicBezTo>
                      <a:pt x="640130" y="1121601"/>
                      <a:pt x="651869" y="1143281"/>
                      <a:pt x="666648" y="1162982"/>
                    </a:cubicBezTo>
                    <a:cubicBezTo>
                      <a:pt x="671248" y="1168137"/>
                      <a:pt x="674065" y="1176497"/>
                      <a:pt x="681510" y="1177890"/>
                    </a:cubicBezTo>
                    <a:cubicBezTo>
                      <a:pt x="681705" y="1177890"/>
                      <a:pt x="681900" y="1177890"/>
                      <a:pt x="682095" y="1177890"/>
                    </a:cubicBezTo>
                    <a:cubicBezTo>
                      <a:pt x="697794" y="1177890"/>
                      <a:pt x="711290" y="1151306"/>
                      <a:pt x="720297" y="1140076"/>
                    </a:cubicBezTo>
                    <a:cubicBezTo>
                      <a:pt x="738338" y="1112879"/>
                      <a:pt x="755737" y="1085124"/>
                      <a:pt x="770376" y="1055920"/>
                    </a:cubicBezTo>
                    <a:cubicBezTo>
                      <a:pt x="783649" y="1026661"/>
                      <a:pt x="801886" y="1000021"/>
                      <a:pt x="815214" y="970789"/>
                    </a:cubicBezTo>
                    <a:cubicBezTo>
                      <a:pt x="864932" y="961287"/>
                      <a:pt x="916294" y="962569"/>
                      <a:pt x="966932" y="961119"/>
                    </a:cubicBezTo>
                    <a:cubicBezTo>
                      <a:pt x="994425" y="959308"/>
                      <a:pt x="1022003" y="959392"/>
                      <a:pt x="1049524" y="960228"/>
                    </a:cubicBezTo>
                    <a:cubicBezTo>
                      <a:pt x="1084547" y="960785"/>
                      <a:pt x="1118370" y="959838"/>
                      <a:pt x="1153504" y="962986"/>
                    </a:cubicBezTo>
                    <a:cubicBezTo>
                      <a:pt x="1203222" y="964881"/>
                      <a:pt x="1253776" y="972210"/>
                      <a:pt x="1302601" y="959141"/>
                    </a:cubicBezTo>
                    <a:cubicBezTo>
                      <a:pt x="1326971" y="955769"/>
                      <a:pt x="1348080" y="939858"/>
                      <a:pt x="1359401" y="918233"/>
                    </a:cubicBezTo>
                    <a:cubicBezTo>
                      <a:pt x="1381624" y="884293"/>
                      <a:pt x="1393168" y="844946"/>
                      <a:pt x="1393838" y="804512"/>
                    </a:cubicBezTo>
                    <a:cubicBezTo>
                      <a:pt x="1395650" y="723477"/>
                      <a:pt x="1389990" y="642498"/>
                      <a:pt x="1387815" y="561575"/>
                    </a:cubicBezTo>
                    <a:close/>
                    <a:moveTo>
                      <a:pt x="1377832" y="805181"/>
                    </a:moveTo>
                    <a:cubicBezTo>
                      <a:pt x="1376996" y="847871"/>
                      <a:pt x="1364057" y="883039"/>
                      <a:pt x="1340551" y="918512"/>
                    </a:cubicBezTo>
                    <a:cubicBezTo>
                      <a:pt x="1334835" y="926315"/>
                      <a:pt x="1327222" y="932835"/>
                      <a:pt x="1318829" y="937628"/>
                    </a:cubicBezTo>
                    <a:cubicBezTo>
                      <a:pt x="1310074" y="941864"/>
                      <a:pt x="1300342" y="943146"/>
                      <a:pt x="1290945" y="945292"/>
                    </a:cubicBezTo>
                    <a:cubicBezTo>
                      <a:pt x="1260942" y="952843"/>
                      <a:pt x="1229851" y="950698"/>
                      <a:pt x="1199234" y="949750"/>
                    </a:cubicBezTo>
                    <a:cubicBezTo>
                      <a:pt x="1152947" y="946127"/>
                      <a:pt x="1106464" y="943954"/>
                      <a:pt x="1059786" y="944456"/>
                    </a:cubicBezTo>
                    <a:cubicBezTo>
                      <a:pt x="1029559" y="943675"/>
                      <a:pt x="999249" y="942923"/>
                      <a:pt x="969079" y="945041"/>
                    </a:cubicBezTo>
                    <a:cubicBezTo>
                      <a:pt x="927504" y="946100"/>
                      <a:pt x="886124" y="946016"/>
                      <a:pt x="844632" y="950280"/>
                    </a:cubicBezTo>
                    <a:cubicBezTo>
                      <a:pt x="834398" y="951171"/>
                      <a:pt x="824221" y="952760"/>
                      <a:pt x="814155" y="954766"/>
                    </a:cubicBezTo>
                    <a:cubicBezTo>
                      <a:pt x="810418" y="955491"/>
                      <a:pt x="806375" y="956048"/>
                      <a:pt x="803559" y="958890"/>
                    </a:cubicBezTo>
                    <a:cubicBezTo>
                      <a:pt x="801105" y="961593"/>
                      <a:pt x="800575" y="965299"/>
                      <a:pt x="798763" y="968448"/>
                    </a:cubicBezTo>
                    <a:cubicBezTo>
                      <a:pt x="788250" y="989989"/>
                      <a:pt x="775619" y="1010833"/>
                      <a:pt x="764186" y="1031955"/>
                    </a:cubicBezTo>
                    <a:cubicBezTo>
                      <a:pt x="754566" y="1052493"/>
                      <a:pt x="744138" y="1072612"/>
                      <a:pt x="732008" y="1091867"/>
                    </a:cubicBezTo>
                    <a:cubicBezTo>
                      <a:pt x="717201" y="1115247"/>
                      <a:pt x="703622" y="1140020"/>
                      <a:pt x="684466" y="1160195"/>
                    </a:cubicBezTo>
                    <a:cubicBezTo>
                      <a:pt x="684410" y="1160140"/>
                      <a:pt x="684382" y="1160056"/>
                      <a:pt x="684298" y="1160000"/>
                    </a:cubicBezTo>
                    <a:cubicBezTo>
                      <a:pt x="682653" y="1157743"/>
                      <a:pt x="680980" y="1155486"/>
                      <a:pt x="679307" y="1153229"/>
                    </a:cubicBezTo>
                    <a:cubicBezTo>
                      <a:pt x="654155" y="1117198"/>
                      <a:pt x="632462" y="1078770"/>
                      <a:pt x="606697" y="1043102"/>
                    </a:cubicBezTo>
                    <a:cubicBezTo>
                      <a:pt x="588739" y="1013369"/>
                      <a:pt x="570252" y="983635"/>
                      <a:pt x="551403" y="954404"/>
                    </a:cubicBezTo>
                    <a:cubicBezTo>
                      <a:pt x="543930" y="942087"/>
                      <a:pt x="537544" y="929073"/>
                      <a:pt x="529012" y="917453"/>
                    </a:cubicBezTo>
                    <a:cubicBezTo>
                      <a:pt x="524690" y="912270"/>
                      <a:pt x="518220" y="911796"/>
                      <a:pt x="511695" y="911796"/>
                    </a:cubicBezTo>
                    <a:cubicBezTo>
                      <a:pt x="510943" y="911796"/>
                      <a:pt x="510190" y="911796"/>
                      <a:pt x="509437" y="911796"/>
                    </a:cubicBezTo>
                    <a:cubicBezTo>
                      <a:pt x="506676" y="911824"/>
                      <a:pt x="503972" y="911824"/>
                      <a:pt x="501434" y="911546"/>
                    </a:cubicBezTo>
                    <a:cubicBezTo>
                      <a:pt x="488050" y="911267"/>
                      <a:pt x="474693" y="911378"/>
                      <a:pt x="461309" y="911323"/>
                    </a:cubicBezTo>
                    <a:cubicBezTo>
                      <a:pt x="433843" y="911351"/>
                      <a:pt x="407046" y="909177"/>
                      <a:pt x="379302" y="907254"/>
                    </a:cubicBezTo>
                    <a:cubicBezTo>
                      <a:pt x="351613" y="904997"/>
                      <a:pt x="323980" y="902461"/>
                      <a:pt x="296291" y="900120"/>
                    </a:cubicBezTo>
                    <a:cubicBezTo>
                      <a:pt x="250282" y="896832"/>
                      <a:pt x="203855" y="895383"/>
                      <a:pt x="158459" y="886187"/>
                    </a:cubicBezTo>
                    <a:cubicBezTo>
                      <a:pt x="129822" y="879472"/>
                      <a:pt x="97198" y="875821"/>
                      <a:pt x="72047" y="858656"/>
                    </a:cubicBezTo>
                    <a:cubicBezTo>
                      <a:pt x="58244" y="850853"/>
                      <a:pt x="44330" y="842020"/>
                      <a:pt x="36829" y="827529"/>
                    </a:cubicBezTo>
                    <a:cubicBezTo>
                      <a:pt x="20572" y="798437"/>
                      <a:pt x="22441" y="763353"/>
                      <a:pt x="18983" y="731112"/>
                    </a:cubicBezTo>
                    <a:cubicBezTo>
                      <a:pt x="15330" y="684827"/>
                      <a:pt x="15972" y="637092"/>
                      <a:pt x="16027" y="590528"/>
                    </a:cubicBezTo>
                    <a:cubicBezTo>
                      <a:pt x="16446" y="473016"/>
                      <a:pt x="15442" y="355421"/>
                      <a:pt x="18899" y="237965"/>
                    </a:cubicBezTo>
                    <a:cubicBezTo>
                      <a:pt x="19931" y="185995"/>
                      <a:pt x="21716" y="134024"/>
                      <a:pt x="29523" y="82583"/>
                    </a:cubicBezTo>
                    <a:cubicBezTo>
                      <a:pt x="32981" y="61322"/>
                      <a:pt x="34710" y="36772"/>
                      <a:pt x="54006" y="23479"/>
                    </a:cubicBezTo>
                    <a:cubicBezTo>
                      <a:pt x="58300" y="23814"/>
                      <a:pt x="61200" y="19355"/>
                      <a:pt x="65299" y="18463"/>
                    </a:cubicBezTo>
                    <a:cubicBezTo>
                      <a:pt x="71266" y="15900"/>
                      <a:pt x="76954" y="16067"/>
                      <a:pt x="83507" y="16206"/>
                    </a:cubicBezTo>
                    <a:cubicBezTo>
                      <a:pt x="112953" y="15426"/>
                      <a:pt x="142398" y="17405"/>
                      <a:pt x="171844" y="17795"/>
                    </a:cubicBezTo>
                    <a:cubicBezTo>
                      <a:pt x="217295" y="18854"/>
                      <a:pt x="262774" y="18742"/>
                      <a:pt x="308197" y="19857"/>
                    </a:cubicBezTo>
                    <a:cubicBezTo>
                      <a:pt x="332958" y="21668"/>
                      <a:pt x="357691" y="25486"/>
                      <a:pt x="382536" y="26545"/>
                    </a:cubicBezTo>
                    <a:cubicBezTo>
                      <a:pt x="415384" y="28272"/>
                      <a:pt x="448259" y="28077"/>
                      <a:pt x="481135" y="27910"/>
                    </a:cubicBezTo>
                    <a:cubicBezTo>
                      <a:pt x="502689" y="27799"/>
                      <a:pt x="524271" y="27687"/>
                      <a:pt x="545826" y="28105"/>
                    </a:cubicBezTo>
                    <a:cubicBezTo>
                      <a:pt x="601008" y="28774"/>
                      <a:pt x="656052" y="33400"/>
                      <a:pt x="711234" y="33567"/>
                    </a:cubicBezTo>
                    <a:cubicBezTo>
                      <a:pt x="732426" y="33678"/>
                      <a:pt x="753674" y="33623"/>
                      <a:pt x="774866" y="33539"/>
                    </a:cubicBezTo>
                    <a:cubicBezTo>
                      <a:pt x="816413" y="33400"/>
                      <a:pt x="857961" y="33260"/>
                      <a:pt x="899480" y="34682"/>
                    </a:cubicBezTo>
                    <a:cubicBezTo>
                      <a:pt x="954133" y="37552"/>
                      <a:pt x="1008869" y="35740"/>
                      <a:pt x="1063550" y="37078"/>
                    </a:cubicBezTo>
                    <a:cubicBezTo>
                      <a:pt x="1110674" y="37747"/>
                      <a:pt x="1157854" y="38639"/>
                      <a:pt x="1204895" y="41369"/>
                    </a:cubicBezTo>
                    <a:cubicBezTo>
                      <a:pt x="1243570" y="44212"/>
                      <a:pt x="1283695" y="47779"/>
                      <a:pt x="1319526" y="64192"/>
                    </a:cubicBezTo>
                    <a:cubicBezTo>
                      <a:pt x="1344204" y="74781"/>
                      <a:pt x="1356445" y="100111"/>
                      <a:pt x="1361631" y="125135"/>
                    </a:cubicBezTo>
                    <a:cubicBezTo>
                      <a:pt x="1372952" y="165736"/>
                      <a:pt x="1368045" y="208371"/>
                      <a:pt x="1369244" y="250059"/>
                    </a:cubicBezTo>
                    <a:cubicBezTo>
                      <a:pt x="1369606" y="295676"/>
                      <a:pt x="1369300" y="341265"/>
                      <a:pt x="1370331" y="386854"/>
                    </a:cubicBezTo>
                    <a:cubicBezTo>
                      <a:pt x="1372674" y="445707"/>
                      <a:pt x="1371168" y="504672"/>
                      <a:pt x="1371865" y="563553"/>
                    </a:cubicBezTo>
                    <a:cubicBezTo>
                      <a:pt x="1374123" y="644058"/>
                      <a:pt x="1379700" y="724620"/>
                      <a:pt x="1377832" y="80518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4" name="Google Shape;2324;p37"/>
              <p:cNvSpPr/>
              <p:nvPr/>
            </p:nvSpPr>
            <p:spPr>
              <a:xfrm>
                <a:off x="12099938" y="5586970"/>
                <a:ext cx="925190" cy="677857"/>
              </a:xfrm>
              <a:custGeom>
                <a:rect b="b" l="l" r="r" t="t"/>
                <a:pathLst>
                  <a:path extrusionOk="0" h="677857" w="925190">
                    <a:moveTo>
                      <a:pt x="838485" y="232417"/>
                    </a:moveTo>
                    <a:cubicBezTo>
                      <a:pt x="799336" y="230941"/>
                      <a:pt x="760186" y="229436"/>
                      <a:pt x="720981" y="228990"/>
                    </a:cubicBezTo>
                    <a:cubicBezTo>
                      <a:pt x="690838" y="226343"/>
                      <a:pt x="620933" y="232027"/>
                      <a:pt x="595893" y="213719"/>
                    </a:cubicBezTo>
                    <a:cubicBezTo>
                      <a:pt x="607632" y="169412"/>
                      <a:pt x="634317" y="130650"/>
                      <a:pt x="649096" y="87263"/>
                    </a:cubicBezTo>
                    <a:cubicBezTo>
                      <a:pt x="657099" y="64189"/>
                      <a:pt x="668503" y="-6340"/>
                      <a:pt x="627207" y="460"/>
                    </a:cubicBezTo>
                    <a:cubicBezTo>
                      <a:pt x="619009" y="933"/>
                      <a:pt x="610616" y="710"/>
                      <a:pt x="602223" y="487"/>
                    </a:cubicBezTo>
                    <a:cubicBezTo>
                      <a:pt x="582592" y="-14"/>
                      <a:pt x="562795" y="-516"/>
                      <a:pt x="544949" y="7733"/>
                    </a:cubicBezTo>
                    <a:cubicBezTo>
                      <a:pt x="540041" y="10352"/>
                      <a:pt x="536277" y="14839"/>
                      <a:pt x="534938" y="20272"/>
                    </a:cubicBezTo>
                    <a:cubicBezTo>
                      <a:pt x="531063" y="30444"/>
                      <a:pt x="526545" y="40308"/>
                      <a:pt x="522502" y="50396"/>
                    </a:cubicBezTo>
                    <a:cubicBezTo>
                      <a:pt x="509341" y="84588"/>
                      <a:pt x="497629" y="119476"/>
                      <a:pt x="475824" y="149488"/>
                    </a:cubicBezTo>
                    <a:cubicBezTo>
                      <a:pt x="452680" y="181367"/>
                      <a:pt x="429536" y="214834"/>
                      <a:pt x="397498" y="238437"/>
                    </a:cubicBezTo>
                    <a:cubicBezTo>
                      <a:pt x="380990" y="249778"/>
                      <a:pt x="367355" y="264046"/>
                      <a:pt x="354723" y="279260"/>
                    </a:cubicBezTo>
                    <a:cubicBezTo>
                      <a:pt x="350959" y="282159"/>
                      <a:pt x="347055" y="284806"/>
                      <a:pt x="342845" y="287007"/>
                    </a:cubicBezTo>
                    <a:cubicBezTo>
                      <a:pt x="316271" y="298460"/>
                      <a:pt x="286491" y="301804"/>
                      <a:pt x="257742" y="304284"/>
                    </a:cubicBezTo>
                    <a:cubicBezTo>
                      <a:pt x="245724" y="304925"/>
                      <a:pt x="233678" y="305120"/>
                      <a:pt x="221660" y="305064"/>
                    </a:cubicBezTo>
                    <a:cubicBezTo>
                      <a:pt x="221632" y="305064"/>
                      <a:pt x="221632" y="305064"/>
                      <a:pt x="221605" y="305064"/>
                    </a:cubicBezTo>
                    <a:cubicBezTo>
                      <a:pt x="221688" y="300912"/>
                      <a:pt x="221772" y="296732"/>
                      <a:pt x="221800" y="292580"/>
                    </a:cubicBezTo>
                    <a:cubicBezTo>
                      <a:pt x="221855" y="292525"/>
                      <a:pt x="221939" y="292497"/>
                      <a:pt x="221995" y="292413"/>
                    </a:cubicBezTo>
                    <a:cubicBezTo>
                      <a:pt x="230026" y="284193"/>
                      <a:pt x="218258" y="274300"/>
                      <a:pt x="210116" y="272377"/>
                    </a:cubicBezTo>
                    <a:cubicBezTo>
                      <a:pt x="175930" y="265495"/>
                      <a:pt x="140573" y="271179"/>
                      <a:pt x="106025" y="272071"/>
                    </a:cubicBezTo>
                    <a:cubicBezTo>
                      <a:pt x="84164" y="272823"/>
                      <a:pt x="61996" y="274746"/>
                      <a:pt x="40246" y="277254"/>
                    </a:cubicBezTo>
                    <a:cubicBezTo>
                      <a:pt x="38964" y="277366"/>
                      <a:pt x="37848" y="277756"/>
                      <a:pt x="36844" y="278285"/>
                    </a:cubicBezTo>
                    <a:cubicBezTo>
                      <a:pt x="30403" y="279762"/>
                      <a:pt x="21257" y="287983"/>
                      <a:pt x="18301" y="294865"/>
                    </a:cubicBezTo>
                    <a:cubicBezTo>
                      <a:pt x="3021" y="311502"/>
                      <a:pt x="7148" y="345721"/>
                      <a:pt x="2742" y="366621"/>
                    </a:cubicBezTo>
                    <a:cubicBezTo>
                      <a:pt x="-3197" y="402930"/>
                      <a:pt x="2324" y="437317"/>
                      <a:pt x="2575" y="474100"/>
                    </a:cubicBezTo>
                    <a:cubicBezTo>
                      <a:pt x="2714" y="497647"/>
                      <a:pt x="2714" y="521139"/>
                      <a:pt x="1487" y="544658"/>
                    </a:cubicBezTo>
                    <a:cubicBezTo>
                      <a:pt x="2407" y="562743"/>
                      <a:pt x="-2277" y="582695"/>
                      <a:pt x="6841" y="599247"/>
                    </a:cubicBezTo>
                    <a:cubicBezTo>
                      <a:pt x="23516" y="626946"/>
                      <a:pt x="71058" y="626333"/>
                      <a:pt x="110040" y="625748"/>
                    </a:cubicBezTo>
                    <a:cubicBezTo>
                      <a:pt x="123146" y="625525"/>
                      <a:pt x="135303" y="625330"/>
                      <a:pt x="144979" y="626222"/>
                    </a:cubicBezTo>
                    <a:cubicBezTo>
                      <a:pt x="148353" y="626305"/>
                      <a:pt x="151671" y="626361"/>
                      <a:pt x="154934" y="626361"/>
                    </a:cubicBezTo>
                    <a:cubicBezTo>
                      <a:pt x="175177" y="626361"/>
                      <a:pt x="192940" y="623965"/>
                      <a:pt x="201389" y="609781"/>
                    </a:cubicBezTo>
                    <a:cubicBezTo>
                      <a:pt x="204065" y="608527"/>
                      <a:pt x="206185" y="606102"/>
                      <a:pt x="206742" y="602396"/>
                    </a:cubicBezTo>
                    <a:cubicBezTo>
                      <a:pt x="207244" y="595931"/>
                      <a:pt x="207718" y="589466"/>
                      <a:pt x="208192" y="582974"/>
                    </a:cubicBezTo>
                    <a:cubicBezTo>
                      <a:pt x="214243" y="583113"/>
                      <a:pt x="220294" y="583308"/>
                      <a:pt x="226345" y="583531"/>
                    </a:cubicBezTo>
                    <a:cubicBezTo>
                      <a:pt x="239227" y="584032"/>
                      <a:pt x="252082" y="584562"/>
                      <a:pt x="264964" y="584116"/>
                    </a:cubicBezTo>
                    <a:cubicBezTo>
                      <a:pt x="266582" y="584116"/>
                      <a:pt x="268227" y="584088"/>
                      <a:pt x="269844" y="584088"/>
                    </a:cubicBezTo>
                    <a:cubicBezTo>
                      <a:pt x="270207" y="584088"/>
                      <a:pt x="270597" y="584088"/>
                      <a:pt x="270959" y="584088"/>
                    </a:cubicBezTo>
                    <a:cubicBezTo>
                      <a:pt x="298565" y="596266"/>
                      <a:pt x="320398" y="619562"/>
                      <a:pt x="347418" y="633523"/>
                    </a:cubicBezTo>
                    <a:cubicBezTo>
                      <a:pt x="396131" y="662336"/>
                      <a:pt x="452624" y="672034"/>
                      <a:pt x="508532" y="673761"/>
                    </a:cubicBezTo>
                    <a:cubicBezTo>
                      <a:pt x="511544" y="673789"/>
                      <a:pt x="514583" y="673817"/>
                      <a:pt x="517595" y="673817"/>
                    </a:cubicBezTo>
                    <a:cubicBezTo>
                      <a:pt x="542551" y="673817"/>
                      <a:pt x="567507" y="672591"/>
                      <a:pt x="592324" y="669944"/>
                    </a:cubicBezTo>
                    <a:cubicBezTo>
                      <a:pt x="616388" y="667408"/>
                      <a:pt x="640006" y="663562"/>
                      <a:pt x="664349" y="664064"/>
                    </a:cubicBezTo>
                    <a:cubicBezTo>
                      <a:pt x="679741" y="669749"/>
                      <a:pt x="698395" y="669832"/>
                      <a:pt x="713759" y="672452"/>
                    </a:cubicBezTo>
                    <a:cubicBezTo>
                      <a:pt x="722069" y="674458"/>
                      <a:pt x="730406" y="676353"/>
                      <a:pt x="738994" y="676883"/>
                    </a:cubicBezTo>
                    <a:cubicBezTo>
                      <a:pt x="747862" y="677384"/>
                      <a:pt x="757258" y="677858"/>
                      <a:pt x="766767" y="677858"/>
                    </a:cubicBezTo>
                    <a:cubicBezTo>
                      <a:pt x="797914" y="677858"/>
                      <a:pt x="830287" y="672786"/>
                      <a:pt x="849360" y="646731"/>
                    </a:cubicBezTo>
                    <a:cubicBezTo>
                      <a:pt x="860987" y="630457"/>
                      <a:pt x="866564" y="608555"/>
                      <a:pt x="861796" y="589021"/>
                    </a:cubicBezTo>
                    <a:cubicBezTo>
                      <a:pt x="860960" y="586903"/>
                      <a:pt x="859537" y="585426"/>
                      <a:pt x="857892" y="584478"/>
                    </a:cubicBezTo>
                    <a:cubicBezTo>
                      <a:pt x="866787" y="578153"/>
                      <a:pt x="874121" y="569849"/>
                      <a:pt x="879140" y="558925"/>
                    </a:cubicBezTo>
                    <a:cubicBezTo>
                      <a:pt x="883852" y="549506"/>
                      <a:pt x="892859" y="509853"/>
                      <a:pt x="884494" y="495752"/>
                    </a:cubicBezTo>
                    <a:cubicBezTo>
                      <a:pt x="901587" y="484690"/>
                      <a:pt x="910593" y="464264"/>
                      <a:pt x="912127" y="444144"/>
                    </a:cubicBezTo>
                    <a:cubicBezTo>
                      <a:pt x="912796" y="427174"/>
                      <a:pt x="915585" y="406135"/>
                      <a:pt x="902228" y="393567"/>
                    </a:cubicBezTo>
                    <a:cubicBezTo>
                      <a:pt x="906522" y="388551"/>
                      <a:pt x="910454" y="383229"/>
                      <a:pt x="913995" y="377767"/>
                    </a:cubicBezTo>
                    <a:cubicBezTo>
                      <a:pt x="923281" y="360630"/>
                      <a:pt x="925651" y="340482"/>
                      <a:pt x="925121" y="321227"/>
                    </a:cubicBezTo>
                    <a:cubicBezTo>
                      <a:pt x="923308" y="262847"/>
                      <a:pt x="897627" y="234006"/>
                      <a:pt x="838485" y="232417"/>
                    </a:cubicBezTo>
                    <a:close/>
                    <a:moveTo>
                      <a:pt x="174118" y="604988"/>
                    </a:moveTo>
                    <a:cubicBezTo>
                      <a:pt x="162295" y="606660"/>
                      <a:pt x="150305" y="606353"/>
                      <a:pt x="138343" y="606019"/>
                    </a:cubicBezTo>
                    <a:cubicBezTo>
                      <a:pt x="133323" y="605880"/>
                      <a:pt x="128304" y="605740"/>
                      <a:pt x="123313" y="605768"/>
                    </a:cubicBezTo>
                    <a:cubicBezTo>
                      <a:pt x="117680" y="605684"/>
                      <a:pt x="111992" y="605712"/>
                      <a:pt x="106359" y="605740"/>
                    </a:cubicBezTo>
                    <a:cubicBezTo>
                      <a:pt x="90270" y="605824"/>
                      <a:pt x="74181" y="605907"/>
                      <a:pt x="58259" y="603650"/>
                    </a:cubicBezTo>
                    <a:cubicBezTo>
                      <a:pt x="47608" y="601755"/>
                      <a:pt x="35980" y="601114"/>
                      <a:pt x="27503" y="593618"/>
                    </a:cubicBezTo>
                    <a:cubicBezTo>
                      <a:pt x="23572" y="589801"/>
                      <a:pt x="21647" y="584423"/>
                      <a:pt x="21452" y="579017"/>
                    </a:cubicBezTo>
                    <a:cubicBezTo>
                      <a:pt x="21229" y="567536"/>
                      <a:pt x="21397" y="556027"/>
                      <a:pt x="21480" y="544518"/>
                    </a:cubicBezTo>
                    <a:cubicBezTo>
                      <a:pt x="22958" y="514952"/>
                      <a:pt x="22902" y="485303"/>
                      <a:pt x="22261" y="455681"/>
                    </a:cubicBezTo>
                    <a:cubicBezTo>
                      <a:pt x="19668" y="425808"/>
                      <a:pt x="17353" y="397775"/>
                      <a:pt x="20560" y="367011"/>
                    </a:cubicBezTo>
                    <a:cubicBezTo>
                      <a:pt x="23293" y="352019"/>
                      <a:pt x="18664" y="324571"/>
                      <a:pt x="24185" y="306541"/>
                    </a:cubicBezTo>
                    <a:cubicBezTo>
                      <a:pt x="24854" y="306179"/>
                      <a:pt x="25440" y="305650"/>
                      <a:pt x="25774" y="304925"/>
                    </a:cubicBezTo>
                    <a:cubicBezTo>
                      <a:pt x="26945" y="306709"/>
                      <a:pt x="29539" y="307071"/>
                      <a:pt x="31212" y="305789"/>
                    </a:cubicBezTo>
                    <a:cubicBezTo>
                      <a:pt x="34837" y="302863"/>
                      <a:pt x="38434" y="299881"/>
                      <a:pt x="42170" y="297095"/>
                    </a:cubicBezTo>
                    <a:cubicBezTo>
                      <a:pt x="42728" y="297150"/>
                      <a:pt x="43313" y="297178"/>
                      <a:pt x="43899" y="297178"/>
                    </a:cubicBezTo>
                    <a:cubicBezTo>
                      <a:pt x="46994" y="297178"/>
                      <a:pt x="50173" y="296621"/>
                      <a:pt x="53380" y="296092"/>
                    </a:cubicBezTo>
                    <a:cubicBezTo>
                      <a:pt x="56921" y="295479"/>
                      <a:pt x="60406" y="294865"/>
                      <a:pt x="63780" y="295033"/>
                    </a:cubicBezTo>
                    <a:cubicBezTo>
                      <a:pt x="89964" y="292385"/>
                      <a:pt x="116398" y="291410"/>
                      <a:pt x="142748" y="289877"/>
                    </a:cubicBezTo>
                    <a:cubicBezTo>
                      <a:pt x="157276" y="289432"/>
                      <a:pt x="171720" y="287258"/>
                      <a:pt x="186303" y="287314"/>
                    </a:cubicBezTo>
                    <a:cubicBezTo>
                      <a:pt x="188701" y="287425"/>
                      <a:pt x="191211" y="287342"/>
                      <a:pt x="193776" y="287314"/>
                    </a:cubicBezTo>
                    <a:cubicBezTo>
                      <a:pt x="201138" y="287174"/>
                      <a:pt x="208694" y="287091"/>
                      <a:pt x="214968" y="290574"/>
                    </a:cubicBezTo>
                    <a:cubicBezTo>
                      <a:pt x="209642" y="306291"/>
                      <a:pt x="209810" y="324125"/>
                      <a:pt x="207467" y="340427"/>
                    </a:cubicBezTo>
                    <a:cubicBezTo>
                      <a:pt x="200440" y="388384"/>
                      <a:pt x="194334" y="436621"/>
                      <a:pt x="193302" y="485136"/>
                    </a:cubicBezTo>
                    <a:cubicBezTo>
                      <a:pt x="193246" y="512974"/>
                      <a:pt x="191406" y="540227"/>
                      <a:pt x="189398" y="567759"/>
                    </a:cubicBezTo>
                    <a:cubicBezTo>
                      <a:pt x="187697" y="570517"/>
                      <a:pt x="187474" y="574140"/>
                      <a:pt x="188701" y="577150"/>
                    </a:cubicBezTo>
                    <a:cubicBezTo>
                      <a:pt x="188645" y="577874"/>
                      <a:pt x="188590" y="578626"/>
                      <a:pt x="188534" y="579351"/>
                    </a:cubicBezTo>
                    <a:cubicBezTo>
                      <a:pt x="187893" y="580410"/>
                      <a:pt x="187446" y="581608"/>
                      <a:pt x="187307" y="582890"/>
                    </a:cubicBezTo>
                    <a:cubicBezTo>
                      <a:pt x="186415" y="592114"/>
                      <a:pt x="186024" y="604458"/>
                      <a:pt x="174118" y="604988"/>
                    </a:cubicBezTo>
                    <a:close/>
                    <a:moveTo>
                      <a:pt x="726865" y="655481"/>
                    </a:moveTo>
                    <a:cubicBezTo>
                      <a:pt x="703805" y="647567"/>
                      <a:pt x="652888" y="658184"/>
                      <a:pt x="651132" y="623630"/>
                    </a:cubicBezTo>
                    <a:cubicBezTo>
                      <a:pt x="651076" y="615270"/>
                      <a:pt x="650853" y="604542"/>
                      <a:pt x="658883" y="599554"/>
                    </a:cubicBezTo>
                    <a:cubicBezTo>
                      <a:pt x="658995" y="599498"/>
                      <a:pt x="660054" y="598913"/>
                      <a:pt x="660305" y="599387"/>
                    </a:cubicBezTo>
                    <a:cubicBezTo>
                      <a:pt x="663122" y="601365"/>
                      <a:pt x="663986" y="598188"/>
                      <a:pt x="663038" y="595876"/>
                    </a:cubicBezTo>
                    <a:cubicBezTo>
                      <a:pt x="680131" y="600891"/>
                      <a:pt x="697754" y="603344"/>
                      <a:pt x="715572" y="603985"/>
                    </a:cubicBezTo>
                    <a:cubicBezTo>
                      <a:pt x="724076" y="603762"/>
                      <a:pt x="733585" y="603929"/>
                      <a:pt x="743595" y="604096"/>
                    </a:cubicBezTo>
                    <a:cubicBezTo>
                      <a:pt x="750204" y="604208"/>
                      <a:pt x="757063" y="604319"/>
                      <a:pt x="764006" y="604319"/>
                    </a:cubicBezTo>
                    <a:cubicBezTo>
                      <a:pt x="791333" y="604319"/>
                      <a:pt x="820305" y="602647"/>
                      <a:pt x="843197" y="592699"/>
                    </a:cubicBezTo>
                    <a:cubicBezTo>
                      <a:pt x="843197" y="592727"/>
                      <a:pt x="843197" y="592755"/>
                      <a:pt x="843197" y="592782"/>
                    </a:cubicBezTo>
                    <a:cubicBezTo>
                      <a:pt x="848718" y="662782"/>
                      <a:pt x="777921" y="661946"/>
                      <a:pt x="726865" y="655481"/>
                    </a:cubicBezTo>
                    <a:close/>
                    <a:moveTo>
                      <a:pt x="859286" y="554076"/>
                    </a:moveTo>
                    <a:cubicBezTo>
                      <a:pt x="839656" y="587153"/>
                      <a:pt x="784501" y="583559"/>
                      <a:pt x="750789" y="584144"/>
                    </a:cubicBezTo>
                    <a:cubicBezTo>
                      <a:pt x="728036" y="584673"/>
                      <a:pt x="705478" y="584841"/>
                      <a:pt x="682919" y="580744"/>
                    </a:cubicBezTo>
                    <a:cubicBezTo>
                      <a:pt x="667918" y="576146"/>
                      <a:pt x="649403" y="575143"/>
                      <a:pt x="638165" y="563216"/>
                    </a:cubicBezTo>
                    <a:cubicBezTo>
                      <a:pt x="629047" y="547639"/>
                      <a:pt x="625645" y="524733"/>
                      <a:pt x="638221" y="510159"/>
                    </a:cubicBezTo>
                    <a:cubicBezTo>
                      <a:pt x="649235" y="518101"/>
                      <a:pt x="663401" y="522588"/>
                      <a:pt x="677231" y="522783"/>
                    </a:cubicBezTo>
                    <a:cubicBezTo>
                      <a:pt x="685903" y="523284"/>
                      <a:pt x="694603" y="523507"/>
                      <a:pt x="703303" y="523507"/>
                    </a:cubicBezTo>
                    <a:cubicBezTo>
                      <a:pt x="734143" y="523507"/>
                      <a:pt x="765066" y="520693"/>
                      <a:pt x="795683" y="517488"/>
                    </a:cubicBezTo>
                    <a:cubicBezTo>
                      <a:pt x="819635" y="515231"/>
                      <a:pt x="844396" y="512946"/>
                      <a:pt x="866983" y="504196"/>
                    </a:cubicBezTo>
                    <a:cubicBezTo>
                      <a:pt x="867094" y="506676"/>
                      <a:pt x="867373" y="509212"/>
                      <a:pt x="867484" y="511441"/>
                    </a:cubicBezTo>
                    <a:cubicBezTo>
                      <a:pt x="868014" y="525987"/>
                      <a:pt x="865393" y="540840"/>
                      <a:pt x="859286" y="554076"/>
                    </a:cubicBezTo>
                    <a:close/>
                    <a:moveTo>
                      <a:pt x="891047" y="450024"/>
                    </a:moveTo>
                    <a:cubicBezTo>
                      <a:pt x="882932" y="497369"/>
                      <a:pt x="818854" y="492938"/>
                      <a:pt x="782020" y="499041"/>
                    </a:cubicBezTo>
                    <a:cubicBezTo>
                      <a:pt x="743289" y="501716"/>
                      <a:pt x="704808" y="506955"/>
                      <a:pt x="665854" y="501493"/>
                    </a:cubicBezTo>
                    <a:cubicBezTo>
                      <a:pt x="641177" y="496979"/>
                      <a:pt x="630525" y="477556"/>
                      <a:pt x="633341" y="453730"/>
                    </a:cubicBezTo>
                    <a:cubicBezTo>
                      <a:pt x="633425" y="439463"/>
                      <a:pt x="633230" y="415219"/>
                      <a:pt x="648204" y="411820"/>
                    </a:cubicBezTo>
                    <a:cubicBezTo>
                      <a:pt x="655872" y="418480"/>
                      <a:pt x="666245" y="421573"/>
                      <a:pt x="679741" y="422715"/>
                    </a:cubicBezTo>
                    <a:cubicBezTo>
                      <a:pt x="716910" y="428651"/>
                      <a:pt x="754526" y="427564"/>
                      <a:pt x="792058" y="428261"/>
                    </a:cubicBezTo>
                    <a:cubicBezTo>
                      <a:pt x="794540" y="428261"/>
                      <a:pt x="797021" y="428261"/>
                      <a:pt x="799531" y="428261"/>
                    </a:cubicBezTo>
                    <a:cubicBezTo>
                      <a:pt x="823204" y="428261"/>
                      <a:pt x="847408" y="427648"/>
                      <a:pt x="869771" y="419483"/>
                    </a:cubicBezTo>
                    <a:cubicBezTo>
                      <a:pt x="876240" y="416362"/>
                      <a:pt x="882235" y="412377"/>
                      <a:pt x="887784" y="407807"/>
                    </a:cubicBezTo>
                    <a:cubicBezTo>
                      <a:pt x="888230" y="408225"/>
                      <a:pt x="888704" y="408643"/>
                      <a:pt x="889234" y="409005"/>
                    </a:cubicBezTo>
                    <a:cubicBezTo>
                      <a:pt x="895564" y="421211"/>
                      <a:pt x="892329" y="436788"/>
                      <a:pt x="891047" y="450024"/>
                    </a:cubicBezTo>
                    <a:close/>
                    <a:moveTo>
                      <a:pt x="863190" y="400422"/>
                    </a:moveTo>
                    <a:cubicBezTo>
                      <a:pt x="840939" y="408699"/>
                      <a:pt x="817795" y="408113"/>
                      <a:pt x="793508" y="408169"/>
                    </a:cubicBezTo>
                    <a:cubicBezTo>
                      <a:pt x="750343" y="407194"/>
                      <a:pt x="706231" y="409535"/>
                      <a:pt x="664014" y="399057"/>
                    </a:cubicBezTo>
                    <a:cubicBezTo>
                      <a:pt x="648538" y="386545"/>
                      <a:pt x="647200" y="344969"/>
                      <a:pt x="655788" y="327943"/>
                    </a:cubicBezTo>
                    <a:cubicBezTo>
                      <a:pt x="662341" y="310387"/>
                      <a:pt x="680466" y="311864"/>
                      <a:pt x="697057" y="313313"/>
                    </a:cubicBezTo>
                    <a:cubicBezTo>
                      <a:pt x="701741" y="313731"/>
                      <a:pt x="706314" y="314149"/>
                      <a:pt x="710497" y="314149"/>
                    </a:cubicBezTo>
                    <a:cubicBezTo>
                      <a:pt x="728761" y="315124"/>
                      <a:pt x="747053" y="315180"/>
                      <a:pt x="765317" y="314845"/>
                    </a:cubicBezTo>
                    <a:cubicBezTo>
                      <a:pt x="787875" y="314232"/>
                      <a:pt x="810601" y="314623"/>
                      <a:pt x="833048" y="312951"/>
                    </a:cubicBezTo>
                    <a:cubicBezTo>
                      <a:pt x="841636" y="310944"/>
                      <a:pt x="842417" y="298014"/>
                      <a:pt x="834247" y="294921"/>
                    </a:cubicBezTo>
                    <a:cubicBezTo>
                      <a:pt x="828307" y="293138"/>
                      <a:pt x="822061" y="293389"/>
                      <a:pt x="815843" y="293639"/>
                    </a:cubicBezTo>
                    <a:cubicBezTo>
                      <a:pt x="812859" y="293751"/>
                      <a:pt x="809904" y="293862"/>
                      <a:pt x="806976" y="293779"/>
                    </a:cubicBezTo>
                    <a:cubicBezTo>
                      <a:pt x="784362" y="294698"/>
                      <a:pt x="761692" y="295005"/>
                      <a:pt x="739050" y="294921"/>
                    </a:cubicBezTo>
                    <a:cubicBezTo>
                      <a:pt x="729402" y="295423"/>
                      <a:pt x="719587" y="294615"/>
                      <a:pt x="709800" y="293834"/>
                    </a:cubicBezTo>
                    <a:cubicBezTo>
                      <a:pt x="692790" y="292469"/>
                      <a:pt x="675781" y="291131"/>
                      <a:pt x="659580" y="296426"/>
                    </a:cubicBezTo>
                    <a:cubicBezTo>
                      <a:pt x="626733" y="311920"/>
                      <a:pt x="627374" y="356700"/>
                      <a:pt x="634596" y="387214"/>
                    </a:cubicBezTo>
                    <a:cubicBezTo>
                      <a:pt x="636604" y="395128"/>
                      <a:pt x="639392" y="401370"/>
                      <a:pt x="643073" y="406274"/>
                    </a:cubicBezTo>
                    <a:cubicBezTo>
                      <a:pt x="637719" y="407779"/>
                      <a:pt x="632756" y="411039"/>
                      <a:pt x="630191" y="415080"/>
                    </a:cubicBezTo>
                    <a:cubicBezTo>
                      <a:pt x="621072" y="430100"/>
                      <a:pt x="621407" y="448714"/>
                      <a:pt x="618647" y="465601"/>
                    </a:cubicBezTo>
                    <a:cubicBezTo>
                      <a:pt x="616109" y="481234"/>
                      <a:pt x="621519" y="494331"/>
                      <a:pt x="631083" y="504057"/>
                    </a:cubicBezTo>
                    <a:cubicBezTo>
                      <a:pt x="629298" y="505645"/>
                      <a:pt x="627681" y="507568"/>
                      <a:pt x="626259" y="509797"/>
                    </a:cubicBezTo>
                    <a:cubicBezTo>
                      <a:pt x="612763" y="529025"/>
                      <a:pt x="611703" y="557504"/>
                      <a:pt x="625506" y="576843"/>
                    </a:cubicBezTo>
                    <a:cubicBezTo>
                      <a:pt x="633118" y="586178"/>
                      <a:pt x="645081" y="590247"/>
                      <a:pt x="656234" y="593730"/>
                    </a:cubicBezTo>
                    <a:cubicBezTo>
                      <a:pt x="655983" y="593786"/>
                      <a:pt x="655760" y="593869"/>
                      <a:pt x="655537" y="593925"/>
                    </a:cubicBezTo>
                    <a:cubicBezTo>
                      <a:pt x="639113" y="601337"/>
                      <a:pt x="634596" y="632687"/>
                      <a:pt x="642487" y="647539"/>
                    </a:cubicBezTo>
                    <a:cubicBezTo>
                      <a:pt x="644328" y="650382"/>
                      <a:pt x="646447" y="652806"/>
                      <a:pt x="648761" y="654952"/>
                    </a:cubicBezTo>
                    <a:cubicBezTo>
                      <a:pt x="627207" y="653558"/>
                      <a:pt x="605485" y="654283"/>
                      <a:pt x="583819" y="655008"/>
                    </a:cubicBezTo>
                    <a:cubicBezTo>
                      <a:pt x="569626" y="655481"/>
                      <a:pt x="555461" y="655955"/>
                      <a:pt x="541352" y="655844"/>
                    </a:cubicBezTo>
                    <a:cubicBezTo>
                      <a:pt x="506720" y="656066"/>
                      <a:pt x="472004" y="653447"/>
                      <a:pt x="437985" y="646899"/>
                    </a:cubicBezTo>
                    <a:cubicBezTo>
                      <a:pt x="438041" y="646899"/>
                      <a:pt x="438097" y="646926"/>
                      <a:pt x="438125" y="646926"/>
                    </a:cubicBezTo>
                    <a:cubicBezTo>
                      <a:pt x="437930" y="646899"/>
                      <a:pt x="437734" y="646843"/>
                      <a:pt x="437539" y="646815"/>
                    </a:cubicBezTo>
                    <a:cubicBezTo>
                      <a:pt x="437428" y="646787"/>
                      <a:pt x="437316" y="646759"/>
                      <a:pt x="437205" y="646759"/>
                    </a:cubicBezTo>
                    <a:lnTo>
                      <a:pt x="437232" y="646759"/>
                    </a:lnTo>
                    <a:cubicBezTo>
                      <a:pt x="403186" y="640489"/>
                      <a:pt x="371286" y="625024"/>
                      <a:pt x="341227" y="607022"/>
                    </a:cubicBezTo>
                    <a:cubicBezTo>
                      <a:pt x="321653" y="591751"/>
                      <a:pt x="301771" y="576174"/>
                      <a:pt x="279102" y="565752"/>
                    </a:cubicBezTo>
                    <a:cubicBezTo>
                      <a:pt x="270346" y="562910"/>
                      <a:pt x="260057" y="556473"/>
                      <a:pt x="250883" y="560123"/>
                    </a:cubicBezTo>
                    <a:cubicBezTo>
                      <a:pt x="247704" y="561879"/>
                      <a:pt x="246198" y="565000"/>
                      <a:pt x="246115" y="568177"/>
                    </a:cubicBezTo>
                    <a:cubicBezTo>
                      <a:pt x="233929" y="566365"/>
                      <a:pt x="221716" y="565028"/>
                      <a:pt x="209447" y="564164"/>
                    </a:cubicBezTo>
                    <a:cubicBezTo>
                      <a:pt x="211343" y="535991"/>
                      <a:pt x="212682" y="507791"/>
                      <a:pt x="212319" y="479562"/>
                    </a:cubicBezTo>
                    <a:cubicBezTo>
                      <a:pt x="213462" y="427731"/>
                      <a:pt x="218844" y="376179"/>
                      <a:pt x="220963" y="324404"/>
                    </a:cubicBezTo>
                    <a:cubicBezTo>
                      <a:pt x="221103" y="324404"/>
                      <a:pt x="221242" y="324459"/>
                      <a:pt x="221381" y="324459"/>
                    </a:cubicBezTo>
                    <a:cubicBezTo>
                      <a:pt x="221465" y="324459"/>
                      <a:pt x="221521" y="324459"/>
                      <a:pt x="221605" y="324459"/>
                    </a:cubicBezTo>
                    <a:cubicBezTo>
                      <a:pt x="232898" y="324125"/>
                      <a:pt x="244219" y="323568"/>
                      <a:pt x="255484" y="322564"/>
                    </a:cubicBezTo>
                    <a:cubicBezTo>
                      <a:pt x="281974" y="318914"/>
                      <a:pt x="310834" y="315208"/>
                      <a:pt x="335428" y="303588"/>
                    </a:cubicBezTo>
                    <a:cubicBezTo>
                      <a:pt x="331161" y="309133"/>
                      <a:pt x="326923" y="314650"/>
                      <a:pt x="322573" y="320084"/>
                    </a:cubicBezTo>
                    <a:cubicBezTo>
                      <a:pt x="315351" y="330478"/>
                      <a:pt x="304811" y="341792"/>
                      <a:pt x="306121" y="355279"/>
                    </a:cubicBezTo>
                    <a:cubicBezTo>
                      <a:pt x="306623" y="357258"/>
                      <a:pt x="309384" y="357815"/>
                      <a:pt x="310611" y="356171"/>
                    </a:cubicBezTo>
                    <a:cubicBezTo>
                      <a:pt x="324832" y="334853"/>
                      <a:pt x="343653" y="316490"/>
                      <a:pt x="360523" y="297067"/>
                    </a:cubicBezTo>
                    <a:cubicBezTo>
                      <a:pt x="381882" y="269619"/>
                      <a:pt x="412890" y="253150"/>
                      <a:pt x="437595" y="229352"/>
                    </a:cubicBezTo>
                    <a:cubicBezTo>
                      <a:pt x="465646" y="197250"/>
                      <a:pt x="493475" y="164034"/>
                      <a:pt x="513105" y="125913"/>
                    </a:cubicBezTo>
                    <a:cubicBezTo>
                      <a:pt x="528943" y="93421"/>
                      <a:pt x="539958" y="58811"/>
                      <a:pt x="554206" y="25595"/>
                    </a:cubicBezTo>
                    <a:cubicBezTo>
                      <a:pt x="571355" y="18712"/>
                      <a:pt x="590233" y="19353"/>
                      <a:pt x="608887" y="19966"/>
                    </a:cubicBezTo>
                    <a:cubicBezTo>
                      <a:pt x="617197" y="20245"/>
                      <a:pt x="625506" y="20523"/>
                      <a:pt x="633592" y="20133"/>
                    </a:cubicBezTo>
                    <a:cubicBezTo>
                      <a:pt x="648259" y="74249"/>
                      <a:pt x="603840" y="132434"/>
                      <a:pt x="584684" y="181617"/>
                    </a:cubicBezTo>
                    <a:cubicBezTo>
                      <a:pt x="577713" y="201375"/>
                      <a:pt x="571829" y="222163"/>
                      <a:pt x="571132" y="243174"/>
                    </a:cubicBezTo>
                    <a:cubicBezTo>
                      <a:pt x="571550" y="270399"/>
                      <a:pt x="569933" y="297123"/>
                      <a:pt x="563910" y="323902"/>
                    </a:cubicBezTo>
                    <a:cubicBezTo>
                      <a:pt x="555740" y="373922"/>
                      <a:pt x="539623" y="395239"/>
                      <a:pt x="506608" y="432580"/>
                    </a:cubicBezTo>
                    <a:cubicBezTo>
                      <a:pt x="501617" y="438153"/>
                      <a:pt x="494032" y="443587"/>
                      <a:pt x="487758" y="448018"/>
                    </a:cubicBezTo>
                    <a:cubicBezTo>
                      <a:pt x="481847" y="450888"/>
                      <a:pt x="477497" y="457242"/>
                      <a:pt x="481206" y="463651"/>
                    </a:cubicBezTo>
                    <a:cubicBezTo>
                      <a:pt x="483018" y="466772"/>
                      <a:pt x="486532" y="468611"/>
                      <a:pt x="490017" y="468611"/>
                    </a:cubicBezTo>
                    <a:cubicBezTo>
                      <a:pt x="491718" y="468611"/>
                      <a:pt x="493419" y="468165"/>
                      <a:pt x="494925" y="467218"/>
                    </a:cubicBezTo>
                    <a:cubicBezTo>
                      <a:pt x="507445" y="459387"/>
                      <a:pt x="518989" y="450024"/>
                      <a:pt x="528079" y="438320"/>
                    </a:cubicBezTo>
                    <a:cubicBezTo>
                      <a:pt x="547709" y="415136"/>
                      <a:pt x="568093" y="391227"/>
                      <a:pt x="575816" y="361159"/>
                    </a:cubicBezTo>
                    <a:cubicBezTo>
                      <a:pt x="581895" y="337529"/>
                      <a:pt x="587026" y="313536"/>
                      <a:pt x="589786" y="289264"/>
                    </a:cubicBezTo>
                    <a:cubicBezTo>
                      <a:pt x="592631" y="268420"/>
                      <a:pt x="589229" y="247186"/>
                      <a:pt x="592882" y="226426"/>
                    </a:cubicBezTo>
                    <a:cubicBezTo>
                      <a:pt x="592965" y="225925"/>
                      <a:pt x="593105" y="225423"/>
                      <a:pt x="593216" y="224921"/>
                    </a:cubicBezTo>
                    <a:cubicBezTo>
                      <a:pt x="612875" y="242143"/>
                      <a:pt x="659859" y="243675"/>
                      <a:pt x="680047" y="244985"/>
                    </a:cubicBezTo>
                    <a:cubicBezTo>
                      <a:pt x="719113" y="247911"/>
                      <a:pt x="758318" y="248162"/>
                      <a:pt x="797384" y="250558"/>
                    </a:cubicBezTo>
                    <a:cubicBezTo>
                      <a:pt x="824822" y="251924"/>
                      <a:pt x="853263" y="249834"/>
                      <a:pt x="879363" y="261092"/>
                    </a:cubicBezTo>
                    <a:cubicBezTo>
                      <a:pt x="889624" y="266637"/>
                      <a:pt x="895369" y="278174"/>
                      <a:pt x="899858" y="288512"/>
                    </a:cubicBezTo>
                    <a:cubicBezTo>
                      <a:pt x="912155" y="332457"/>
                      <a:pt x="905686" y="376485"/>
                      <a:pt x="863190" y="40042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25" name="Google Shape;2325;p37"/>
            <p:cNvSpPr/>
            <p:nvPr/>
          </p:nvSpPr>
          <p:spPr>
            <a:xfrm>
              <a:off x="12118942" y="5874216"/>
              <a:ext cx="195964" cy="319038"/>
            </a:xfrm>
            <a:custGeom>
              <a:rect b="b" l="l" r="r" t="t"/>
              <a:pathLst>
                <a:path extrusionOk="0" h="319038" w="195964">
                  <a:moveTo>
                    <a:pt x="195964" y="3273"/>
                  </a:moveTo>
                  <a:cubicBezTo>
                    <a:pt x="190638" y="18989"/>
                    <a:pt x="190834" y="36824"/>
                    <a:pt x="188464" y="53153"/>
                  </a:cubicBezTo>
                  <a:cubicBezTo>
                    <a:pt x="181437" y="101111"/>
                    <a:pt x="175330" y="149347"/>
                    <a:pt x="174298" y="197862"/>
                  </a:cubicBezTo>
                  <a:cubicBezTo>
                    <a:pt x="174243" y="225700"/>
                    <a:pt x="172402" y="252953"/>
                    <a:pt x="170367" y="280485"/>
                  </a:cubicBezTo>
                  <a:cubicBezTo>
                    <a:pt x="168638" y="283244"/>
                    <a:pt x="168387" y="286894"/>
                    <a:pt x="169670" y="289904"/>
                  </a:cubicBezTo>
                  <a:cubicBezTo>
                    <a:pt x="169614" y="290628"/>
                    <a:pt x="169558" y="291353"/>
                    <a:pt x="169502" y="292050"/>
                  </a:cubicBezTo>
                  <a:cubicBezTo>
                    <a:pt x="168833" y="293136"/>
                    <a:pt x="168415" y="294335"/>
                    <a:pt x="168248" y="295617"/>
                  </a:cubicBezTo>
                  <a:cubicBezTo>
                    <a:pt x="167355" y="304896"/>
                    <a:pt x="166965" y="317241"/>
                    <a:pt x="155058" y="317770"/>
                  </a:cubicBezTo>
                  <a:cubicBezTo>
                    <a:pt x="143235" y="319414"/>
                    <a:pt x="131245" y="319108"/>
                    <a:pt x="119311" y="318773"/>
                  </a:cubicBezTo>
                  <a:cubicBezTo>
                    <a:pt x="114292" y="318634"/>
                    <a:pt x="109273" y="318495"/>
                    <a:pt x="104281" y="318522"/>
                  </a:cubicBezTo>
                  <a:cubicBezTo>
                    <a:pt x="98621" y="318439"/>
                    <a:pt x="92960" y="318467"/>
                    <a:pt x="87328" y="318495"/>
                  </a:cubicBezTo>
                  <a:cubicBezTo>
                    <a:pt x="71239" y="318578"/>
                    <a:pt x="55150" y="318690"/>
                    <a:pt x="39228" y="316432"/>
                  </a:cubicBezTo>
                  <a:cubicBezTo>
                    <a:pt x="28576" y="314538"/>
                    <a:pt x="16948" y="313897"/>
                    <a:pt x="8472" y="306401"/>
                  </a:cubicBezTo>
                  <a:cubicBezTo>
                    <a:pt x="4540" y="302583"/>
                    <a:pt x="2616" y="297205"/>
                    <a:pt x="2449" y="291799"/>
                  </a:cubicBezTo>
                  <a:cubicBezTo>
                    <a:pt x="2225" y="280318"/>
                    <a:pt x="2393" y="268809"/>
                    <a:pt x="2476" y="257301"/>
                  </a:cubicBezTo>
                  <a:cubicBezTo>
                    <a:pt x="3982" y="227735"/>
                    <a:pt x="3899" y="198113"/>
                    <a:pt x="3257" y="168463"/>
                  </a:cubicBezTo>
                  <a:cubicBezTo>
                    <a:pt x="692" y="138619"/>
                    <a:pt x="-1650" y="110557"/>
                    <a:pt x="1556" y="79793"/>
                  </a:cubicBezTo>
                  <a:cubicBezTo>
                    <a:pt x="4317" y="64829"/>
                    <a:pt x="-340" y="37381"/>
                    <a:pt x="5153" y="19352"/>
                  </a:cubicBezTo>
                  <a:cubicBezTo>
                    <a:pt x="5850" y="19017"/>
                    <a:pt x="6408" y="18432"/>
                    <a:pt x="6771" y="17707"/>
                  </a:cubicBezTo>
                  <a:cubicBezTo>
                    <a:pt x="7970" y="19491"/>
                    <a:pt x="10535" y="19853"/>
                    <a:pt x="12208" y="18571"/>
                  </a:cubicBezTo>
                  <a:cubicBezTo>
                    <a:pt x="15833" y="15645"/>
                    <a:pt x="19430" y="12664"/>
                    <a:pt x="23166" y="9877"/>
                  </a:cubicBezTo>
                  <a:cubicBezTo>
                    <a:pt x="23752" y="9933"/>
                    <a:pt x="24310" y="9961"/>
                    <a:pt x="24895" y="9961"/>
                  </a:cubicBezTo>
                  <a:cubicBezTo>
                    <a:pt x="27963" y="9961"/>
                    <a:pt x="31169" y="9403"/>
                    <a:pt x="34376" y="8846"/>
                  </a:cubicBezTo>
                  <a:cubicBezTo>
                    <a:pt x="37917" y="8233"/>
                    <a:pt x="41403" y="7620"/>
                    <a:pt x="44777" y="7787"/>
                  </a:cubicBezTo>
                  <a:cubicBezTo>
                    <a:pt x="70988" y="5140"/>
                    <a:pt x="97422" y="4164"/>
                    <a:pt x="123744" y="2632"/>
                  </a:cubicBezTo>
                  <a:cubicBezTo>
                    <a:pt x="138272" y="2186"/>
                    <a:pt x="152716" y="12"/>
                    <a:pt x="167272" y="68"/>
                  </a:cubicBezTo>
                  <a:cubicBezTo>
                    <a:pt x="169698" y="152"/>
                    <a:pt x="172207" y="96"/>
                    <a:pt x="174745" y="68"/>
                  </a:cubicBezTo>
                  <a:cubicBezTo>
                    <a:pt x="182134" y="-99"/>
                    <a:pt x="189718" y="-238"/>
                    <a:pt x="195964" y="32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6" name="Google Shape;2326;p37"/>
            <p:cNvSpPr/>
            <p:nvPr/>
          </p:nvSpPr>
          <p:spPr>
            <a:xfrm>
              <a:off x="12309385" y="5606552"/>
              <a:ext cx="695955" cy="636278"/>
            </a:xfrm>
            <a:custGeom>
              <a:rect b="b" l="l" r="r" t="t"/>
              <a:pathLst>
                <a:path extrusionOk="0" h="636278" w="695955">
                  <a:moveTo>
                    <a:pt x="690467" y="269014"/>
                  </a:moveTo>
                  <a:cubicBezTo>
                    <a:pt x="702680" y="312875"/>
                    <a:pt x="696211" y="356904"/>
                    <a:pt x="653715" y="380841"/>
                  </a:cubicBezTo>
                  <a:cubicBezTo>
                    <a:pt x="631464" y="389145"/>
                    <a:pt x="608320" y="388532"/>
                    <a:pt x="584033" y="388615"/>
                  </a:cubicBezTo>
                  <a:cubicBezTo>
                    <a:pt x="540868" y="387640"/>
                    <a:pt x="496784" y="389981"/>
                    <a:pt x="454539" y="379503"/>
                  </a:cubicBezTo>
                  <a:cubicBezTo>
                    <a:pt x="439063" y="366963"/>
                    <a:pt x="437753" y="325415"/>
                    <a:pt x="446313" y="308389"/>
                  </a:cubicBezTo>
                  <a:cubicBezTo>
                    <a:pt x="452866" y="290833"/>
                    <a:pt x="470963" y="292310"/>
                    <a:pt x="487582" y="293759"/>
                  </a:cubicBezTo>
                  <a:cubicBezTo>
                    <a:pt x="492266" y="294177"/>
                    <a:pt x="496811" y="294595"/>
                    <a:pt x="500994" y="294595"/>
                  </a:cubicBezTo>
                  <a:cubicBezTo>
                    <a:pt x="519230" y="295570"/>
                    <a:pt x="537522" y="295654"/>
                    <a:pt x="555814" y="295292"/>
                  </a:cubicBezTo>
                  <a:cubicBezTo>
                    <a:pt x="578372" y="294678"/>
                    <a:pt x="601098" y="295069"/>
                    <a:pt x="623545" y="293397"/>
                  </a:cubicBezTo>
                  <a:cubicBezTo>
                    <a:pt x="632133" y="291390"/>
                    <a:pt x="632914" y="278460"/>
                    <a:pt x="624744" y="275367"/>
                  </a:cubicBezTo>
                  <a:cubicBezTo>
                    <a:pt x="618804" y="273584"/>
                    <a:pt x="612558" y="273835"/>
                    <a:pt x="606340" y="274085"/>
                  </a:cubicBezTo>
                  <a:cubicBezTo>
                    <a:pt x="603357" y="274197"/>
                    <a:pt x="600401" y="274308"/>
                    <a:pt x="597473" y="274225"/>
                  </a:cubicBezTo>
                  <a:cubicBezTo>
                    <a:pt x="574859" y="275144"/>
                    <a:pt x="552189" y="275451"/>
                    <a:pt x="529547" y="275367"/>
                  </a:cubicBezTo>
                  <a:cubicBezTo>
                    <a:pt x="519899" y="275841"/>
                    <a:pt x="510112" y="275061"/>
                    <a:pt x="500297" y="274280"/>
                  </a:cubicBezTo>
                  <a:cubicBezTo>
                    <a:pt x="483288" y="272915"/>
                    <a:pt x="466278" y="271577"/>
                    <a:pt x="450078" y="276872"/>
                  </a:cubicBezTo>
                  <a:cubicBezTo>
                    <a:pt x="417230" y="292366"/>
                    <a:pt x="417899" y="337119"/>
                    <a:pt x="425093" y="367632"/>
                  </a:cubicBezTo>
                  <a:cubicBezTo>
                    <a:pt x="427101" y="375518"/>
                    <a:pt x="429889" y="381760"/>
                    <a:pt x="433570" y="386692"/>
                  </a:cubicBezTo>
                  <a:cubicBezTo>
                    <a:pt x="428216" y="388197"/>
                    <a:pt x="423253" y="391458"/>
                    <a:pt x="420716" y="395498"/>
                  </a:cubicBezTo>
                  <a:cubicBezTo>
                    <a:pt x="411597" y="410518"/>
                    <a:pt x="411932" y="429105"/>
                    <a:pt x="409172" y="446020"/>
                  </a:cubicBezTo>
                  <a:cubicBezTo>
                    <a:pt x="406634" y="461625"/>
                    <a:pt x="412016" y="474777"/>
                    <a:pt x="421608" y="484475"/>
                  </a:cubicBezTo>
                  <a:cubicBezTo>
                    <a:pt x="419823" y="486063"/>
                    <a:pt x="418206" y="487986"/>
                    <a:pt x="416812" y="490215"/>
                  </a:cubicBezTo>
                  <a:cubicBezTo>
                    <a:pt x="403316" y="509443"/>
                    <a:pt x="402256" y="537922"/>
                    <a:pt x="416087" y="557261"/>
                  </a:cubicBezTo>
                  <a:cubicBezTo>
                    <a:pt x="423699" y="566596"/>
                    <a:pt x="435634" y="570665"/>
                    <a:pt x="446787" y="574148"/>
                  </a:cubicBezTo>
                  <a:cubicBezTo>
                    <a:pt x="446564" y="574204"/>
                    <a:pt x="446313" y="574260"/>
                    <a:pt x="446090" y="574343"/>
                  </a:cubicBezTo>
                  <a:cubicBezTo>
                    <a:pt x="429666" y="581756"/>
                    <a:pt x="425149" y="613105"/>
                    <a:pt x="433040" y="627958"/>
                  </a:cubicBezTo>
                  <a:cubicBezTo>
                    <a:pt x="434881" y="630772"/>
                    <a:pt x="437000" y="633224"/>
                    <a:pt x="439286" y="635370"/>
                  </a:cubicBezTo>
                  <a:cubicBezTo>
                    <a:pt x="417732" y="633977"/>
                    <a:pt x="396010" y="634701"/>
                    <a:pt x="374344" y="635426"/>
                  </a:cubicBezTo>
                  <a:cubicBezTo>
                    <a:pt x="360151" y="635899"/>
                    <a:pt x="345986" y="636373"/>
                    <a:pt x="331877" y="636262"/>
                  </a:cubicBezTo>
                  <a:cubicBezTo>
                    <a:pt x="297300" y="636457"/>
                    <a:pt x="262641" y="633865"/>
                    <a:pt x="228678" y="627317"/>
                  </a:cubicBezTo>
                  <a:cubicBezTo>
                    <a:pt x="228482" y="627289"/>
                    <a:pt x="228287" y="627233"/>
                    <a:pt x="228092" y="627205"/>
                  </a:cubicBezTo>
                  <a:cubicBezTo>
                    <a:pt x="227981" y="627177"/>
                    <a:pt x="227869" y="627150"/>
                    <a:pt x="227757" y="627150"/>
                  </a:cubicBezTo>
                  <a:cubicBezTo>
                    <a:pt x="193711" y="620852"/>
                    <a:pt x="161812" y="605442"/>
                    <a:pt x="131780" y="587412"/>
                  </a:cubicBezTo>
                  <a:cubicBezTo>
                    <a:pt x="112234" y="572142"/>
                    <a:pt x="92324" y="556565"/>
                    <a:pt x="69655" y="546143"/>
                  </a:cubicBezTo>
                  <a:cubicBezTo>
                    <a:pt x="60927" y="543300"/>
                    <a:pt x="50582" y="536863"/>
                    <a:pt x="41436" y="540514"/>
                  </a:cubicBezTo>
                  <a:cubicBezTo>
                    <a:pt x="38257" y="542269"/>
                    <a:pt x="36751" y="545362"/>
                    <a:pt x="36640" y="548539"/>
                  </a:cubicBezTo>
                  <a:cubicBezTo>
                    <a:pt x="24454" y="546728"/>
                    <a:pt x="12269" y="545418"/>
                    <a:pt x="0" y="544526"/>
                  </a:cubicBezTo>
                  <a:cubicBezTo>
                    <a:pt x="1896" y="516354"/>
                    <a:pt x="3207" y="488153"/>
                    <a:pt x="2844" y="459925"/>
                  </a:cubicBezTo>
                  <a:cubicBezTo>
                    <a:pt x="3987" y="408094"/>
                    <a:pt x="9397" y="356541"/>
                    <a:pt x="11488" y="304794"/>
                  </a:cubicBezTo>
                  <a:cubicBezTo>
                    <a:pt x="11628" y="304822"/>
                    <a:pt x="11767" y="304822"/>
                    <a:pt x="11906" y="304822"/>
                  </a:cubicBezTo>
                  <a:cubicBezTo>
                    <a:pt x="11990" y="304822"/>
                    <a:pt x="12074" y="304822"/>
                    <a:pt x="12130" y="304822"/>
                  </a:cubicBezTo>
                  <a:cubicBezTo>
                    <a:pt x="23423" y="304487"/>
                    <a:pt x="34744" y="303930"/>
                    <a:pt x="46009" y="302927"/>
                  </a:cubicBezTo>
                  <a:cubicBezTo>
                    <a:pt x="72471" y="299276"/>
                    <a:pt x="101331" y="295626"/>
                    <a:pt x="125925" y="284034"/>
                  </a:cubicBezTo>
                  <a:cubicBezTo>
                    <a:pt x="121686" y="289551"/>
                    <a:pt x="117420" y="295041"/>
                    <a:pt x="113126" y="300447"/>
                  </a:cubicBezTo>
                  <a:cubicBezTo>
                    <a:pt x="105876" y="310841"/>
                    <a:pt x="95364" y="322154"/>
                    <a:pt x="96674" y="335642"/>
                  </a:cubicBezTo>
                  <a:cubicBezTo>
                    <a:pt x="97176" y="337620"/>
                    <a:pt x="99937" y="338178"/>
                    <a:pt x="101164" y="336533"/>
                  </a:cubicBezTo>
                  <a:cubicBezTo>
                    <a:pt x="115412" y="315216"/>
                    <a:pt x="134234" y="296852"/>
                    <a:pt x="151076" y="277457"/>
                  </a:cubicBezTo>
                  <a:cubicBezTo>
                    <a:pt x="172435" y="250009"/>
                    <a:pt x="203443" y="233540"/>
                    <a:pt x="228148" y="209742"/>
                  </a:cubicBezTo>
                  <a:cubicBezTo>
                    <a:pt x="256199" y="177613"/>
                    <a:pt x="284028" y="144424"/>
                    <a:pt x="303658" y="106303"/>
                  </a:cubicBezTo>
                  <a:cubicBezTo>
                    <a:pt x="319496" y="73784"/>
                    <a:pt x="330510" y="39202"/>
                    <a:pt x="344759" y="5985"/>
                  </a:cubicBezTo>
                  <a:cubicBezTo>
                    <a:pt x="361908" y="-898"/>
                    <a:pt x="380786" y="-257"/>
                    <a:pt x="399440" y="356"/>
                  </a:cubicBezTo>
                  <a:cubicBezTo>
                    <a:pt x="407750" y="635"/>
                    <a:pt x="416059" y="914"/>
                    <a:pt x="424145" y="551"/>
                  </a:cubicBezTo>
                  <a:cubicBezTo>
                    <a:pt x="438812" y="54667"/>
                    <a:pt x="394365" y="112852"/>
                    <a:pt x="375237" y="162036"/>
                  </a:cubicBezTo>
                  <a:cubicBezTo>
                    <a:pt x="368266" y="181793"/>
                    <a:pt x="362382" y="202581"/>
                    <a:pt x="361685" y="223592"/>
                  </a:cubicBezTo>
                  <a:cubicBezTo>
                    <a:pt x="362131" y="250789"/>
                    <a:pt x="360486" y="277541"/>
                    <a:pt x="354463" y="304320"/>
                  </a:cubicBezTo>
                  <a:cubicBezTo>
                    <a:pt x="346293" y="354340"/>
                    <a:pt x="330148" y="375658"/>
                    <a:pt x="297133" y="412998"/>
                  </a:cubicBezTo>
                  <a:cubicBezTo>
                    <a:pt x="292142" y="418571"/>
                    <a:pt x="284557" y="424005"/>
                    <a:pt x="278283" y="428436"/>
                  </a:cubicBezTo>
                  <a:cubicBezTo>
                    <a:pt x="272372" y="431306"/>
                    <a:pt x="268022" y="437660"/>
                    <a:pt x="271731" y="444069"/>
                  </a:cubicBezTo>
                  <a:cubicBezTo>
                    <a:pt x="273543" y="447190"/>
                    <a:pt x="277057" y="449057"/>
                    <a:pt x="280542" y="449057"/>
                  </a:cubicBezTo>
                  <a:cubicBezTo>
                    <a:pt x="282243" y="449057"/>
                    <a:pt x="283944" y="448611"/>
                    <a:pt x="285450" y="447664"/>
                  </a:cubicBezTo>
                  <a:cubicBezTo>
                    <a:pt x="297970" y="439861"/>
                    <a:pt x="309514" y="430470"/>
                    <a:pt x="318604" y="418766"/>
                  </a:cubicBezTo>
                  <a:cubicBezTo>
                    <a:pt x="338234" y="395582"/>
                    <a:pt x="358618" y="371701"/>
                    <a:pt x="366342" y="341605"/>
                  </a:cubicBezTo>
                  <a:cubicBezTo>
                    <a:pt x="372420" y="317975"/>
                    <a:pt x="377551" y="294010"/>
                    <a:pt x="380284" y="269710"/>
                  </a:cubicBezTo>
                  <a:cubicBezTo>
                    <a:pt x="383128" y="248867"/>
                    <a:pt x="379726" y="227633"/>
                    <a:pt x="383379" y="206872"/>
                  </a:cubicBezTo>
                  <a:cubicBezTo>
                    <a:pt x="383462" y="206371"/>
                    <a:pt x="383574" y="205869"/>
                    <a:pt x="383686" y="205367"/>
                  </a:cubicBezTo>
                  <a:cubicBezTo>
                    <a:pt x="403344" y="222617"/>
                    <a:pt x="450329" y="224121"/>
                    <a:pt x="470545" y="225431"/>
                  </a:cubicBezTo>
                  <a:cubicBezTo>
                    <a:pt x="509610" y="228357"/>
                    <a:pt x="548815" y="228608"/>
                    <a:pt x="587881" y="231004"/>
                  </a:cubicBezTo>
                  <a:cubicBezTo>
                    <a:pt x="615319" y="232370"/>
                    <a:pt x="643733" y="230280"/>
                    <a:pt x="669860" y="241538"/>
                  </a:cubicBezTo>
                  <a:cubicBezTo>
                    <a:pt x="680261" y="247139"/>
                    <a:pt x="685977" y="258675"/>
                    <a:pt x="690467" y="2690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7" name="Google Shape;2327;p37"/>
            <p:cNvSpPr/>
            <p:nvPr/>
          </p:nvSpPr>
          <p:spPr>
            <a:xfrm>
              <a:off x="12732859" y="5994861"/>
              <a:ext cx="260101" cy="95993"/>
            </a:xfrm>
            <a:custGeom>
              <a:rect b="b" l="l" r="r" t="t"/>
              <a:pathLst>
                <a:path extrusionOk="0" h="95993" w="260101">
                  <a:moveTo>
                    <a:pt x="256341" y="1143"/>
                  </a:moveTo>
                  <a:cubicBezTo>
                    <a:pt x="262642" y="13320"/>
                    <a:pt x="259408" y="28897"/>
                    <a:pt x="258125" y="42134"/>
                  </a:cubicBezTo>
                  <a:cubicBezTo>
                    <a:pt x="250011" y="89478"/>
                    <a:pt x="185933" y="85047"/>
                    <a:pt x="149098" y="91150"/>
                  </a:cubicBezTo>
                  <a:cubicBezTo>
                    <a:pt x="110395" y="93825"/>
                    <a:pt x="71887" y="99064"/>
                    <a:pt x="32933" y="93602"/>
                  </a:cubicBezTo>
                  <a:cubicBezTo>
                    <a:pt x="8284" y="89088"/>
                    <a:pt x="-2396" y="69665"/>
                    <a:pt x="448" y="45840"/>
                  </a:cubicBezTo>
                  <a:cubicBezTo>
                    <a:pt x="532" y="31572"/>
                    <a:pt x="337" y="7385"/>
                    <a:pt x="15282" y="3929"/>
                  </a:cubicBezTo>
                  <a:cubicBezTo>
                    <a:pt x="22951" y="10617"/>
                    <a:pt x="33351" y="13682"/>
                    <a:pt x="46819" y="14825"/>
                  </a:cubicBezTo>
                  <a:cubicBezTo>
                    <a:pt x="83989" y="20760"/>
                    <a:pt x="121632" y="19673"/>
                    <a:pt x="159137" y="20370"/>
                  </a:cubicBezTo>
                  <a:cubicBezTo>
                    <a:pt x="161618" y="20370"/>
                    <a:pt x="164128" y="20398"/>
                    <a:pt x="166610" y="20398"/>
                  </a:cubicBezTo>
                  <a:cubicBezTo>
                    <a:pt x="190283" y="20398"/>
                    <a:pt x="214459" y="19785"/>
                    <a:pt x="236850" y="11620"/>
                  </a:cubicBezTo>
                  <a:cubicBezTo>
                    <a:pt x="243319" y="8499"/>
                    <a:pt x="249314" y="4542"/>
                    <a:pt x="254835" y="0"/>
                  </a:cubicBezTo>
                  <a:cubicBezTo>
                    <a:pt x="255309" y="362"/>
                    <a:pt x="255811" y="752"/>
                    <a:pt x="256341" y="11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8" name="Google Shape;2328;p37"/>
            <p:cNvSpPr/>
            <p:nvPr/>
          </p:nvSpPr>
          <p:spPr>
            <a:xfrm>
              <a:off x="12729922" y="6091222"/>
              <a:ext cx="237583" cy="80139"/>
            </a:xfrm>
            <a:custGeom>
              <a:rect b="b" l="l" r="r" t="t"/>
              <a:pathLst>
                <a:path extrusionOk="0" h="80139" w="237583">
                  <a:moveTo>
                    <a:pt x="237529" y="7189"/>
                  </a:moveTo>
                  <a:cubicBezTo>
                    <a:pt x="238003" y="21736"/>
                    <a:pt x="235410" y="36560"/>
                    <a:pt x="229275" y="49797"/>
                  </a:cubicBezTo>
                  <a:cubicBezTo>
                    <a:pt x="209645" y="82874"/>
                    <a:pt x="154490" y="79307"/>
                    <a:pt x="120778" y="79864"/>
                  </a:cubicBezTo>
                  <a:cubicBezTo>
                    <a:pt x="98024" y="80394"/>
                    <a:pt x="75466" y="80561"/>
                    <a:pt x="52908" y="76493"/>
                  </a:cubicBezTo>
                  <a:cubicBezTo>
                    <a:pt x="37906" y="71895"/>
                    <a:pt x="19391" y="70891"/>
                    <a:pt x="8182" y="58965"/>
                  </a:cubicBezTo>
                  <a:cubicBezTo>
                    <a:pt x="-936" y="43360"/>
                    <a:pt x="-4394" y="20454"/>
                    <a:pt x="8210" y="5908"/>
                  </a:cubicBezTo>
                  <a:cubicBezTo>
                    <a:pt x="19224" y="13849"/>
                    <a:pt x="33417" y="18364"/>
                    <a:pt x="47275" y="18559"/>
                  </a:cubicBezTo>
                  <a:cubicBezTo>
                    <a:pt x="55947" y="19060"/>
                    <a:pt x="64647" y="19283"/>
                    <a:pt x="73347" y="19283"/>
                  </a:cubicBezTo>
                  <a:cubicBezTo>
                    <a:pt x="104215" y="19283"/>
                    <a:pt x="135138" y="16469"/>
                    <a:pt x="165727" y="13264"/>
                  </a:cubicBezTo>
                  <a:cubicBezTo>
                    <a:pt x="189680" y="10979"/>
                    <a:pt x="214441" y="8750"/>
                    <a:pt x="237027" y="0"/>
                  </a:cubicBezTo>
                  <a:cubicBezTo>
                    <a:pt x="237138" y="2480"/>
                    <a:pt x="237417" y="4988"/>
                    <a:pt x="237529" y="71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9" name="Google Shape;2329;p37"/>
            <p:cNvSpPr/>
            <p:nvPr/>
          </p:nvSpPr>
          <p:spPr>
            <a:xfrm>
              <a:off x="12751056" y="6179641"/>
              <a:ext cx="192405" cy="65578"/>
            </a:xfrm>
            <a:custGeom>
              <a:rect b="b" l="l" r="r" t="t"/>
              <a:pathLst>
                <a:path extrusionOk="0" h="65578" w="192405">
                  <a:moveTo>
                    <a:pt x="192107" y="111"/>
                  </a:moveTo>
                  <a:cubicBezTo>
                    <a:pt x="197572" y="70111"/>
                    <a:pt x="126802" y="69275"/>
                    <a:pt x="75747" y="62782"/>
                  </a:cubicBezTo>
                  <a:cubicBezTo>
                    <a:pt x="52686" y="54868"/>
                    <a:pt x="1770" y="65485"/>
                    <a:pt x="13" y="30931"/>
                  </a:cubicBezTo>
                  <a:cubicBezTo>
                    <a:pt x="-42" y="22572"/>
                    <a:pt x="-266" y="11843"/>
                    <a:pt x="7765" y="6855"/>
                  </a:cubicBezTo>
                  <a:cubicBezTo>
                    <a:pt x="7877" y="6799"/>
                    <a:pt x="8964" y="6186"/>
                    <a:pt x="9215" y="6660"/>
                  </a:cubicBezTo>
                  <a:cubicBezTo>
                    <a:pt x="12031" y="8638"/>
                    <a:pt x="12896" y="5462"/>
                    <a:pt x="11948" y="3177"/>
                  </a:cubicBezTo>
                  <a:cubicBezTo>
                    <a:pt x="29013" y="8221"/>
                    <a:pt x="46664" y="10645"/>
                    <a:pt x="64481" y="11286"/>
                  </a:cubicBezTo>
                  <a:cubicBezTo>
                    <a:pt x="72986" y="11063"/>
                    <a:pt x="82495" y="11230"/>
                    <a:pt x="92505" y="11397"/>
                  </a:cubicBezTo>
                  <a:cubicBezTo>
                    <a:pt x="99114" y="11509"/>
                    <a:pt x="105973" y="11620"/>
                    <a:pt x="112916" y="11620"/>
                  </a:cubicBezTo>
                  <a:cubicBezTo>
                    <a:pt x="140243" y="11620"/>
                    <a:pt x="169214" y="9948"/>
                    <a:pt x="192107" y="0"/>
                  </a:cubicBezTo>
                  <a:cubicBezTo>
                    <a:pt x="192107" y="56"/>
                    <a:pt x="192107" y="84"/>
                    <a:pt x="192107" y="1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30" name="Google Shape;2330;p37"/>
          <p:cNvGrpSpPr/>
          <p:nvPr/>
        </p:nvGrpSpPr>
        <p:grpSpPr>
          <a:xfrm>
            <a:off x="4677662" y="2733154"/>
            <a:ext cx="563349" cy="589377"/>
            <a:chOff x="9355324" y="5466308"/>
            <a:chExt cx="1126697" cy="1178753"/>
          </a:xfrm>
        </p:grpSpPr>
        <p:sp>
          <p:nvSpPr>
            <p:cNvPr id="2331" name="Google Shape;2331;p37"/>
            <p:cNvSpPr/>
            <p:nvPr/>
          </p:nvSpPr>
          <p:spPr>
            <a:xfrm>
              <a:off x="9355324" y="5466308"/>
              <a:ext cx="1126697" cy="430089"/>
            </a:xfrm>
            <a:custGeom>
              <a:rect b="b" l="l" r="r" t="t"/>
              <a:pathLst>
                <a:path extrusionOk="0" h="430089" w="1126697">
                  <a:moveTo>
                    <a:pt x="1103927" y="213319"/>
                  </a:moveTo>
                  <a:cubicBezTo>
                    <a:pt x="1072726" y="191112"/>
                    <a:pt x="1041831" y="168457"/>
                    <a:pt x="1011220" y="145401"/>
                  </a:cubicBezTo>
                  <a:cubicBezTo>
                    <a:pt x="988414" y="129770"/>
                    <a:pt x="965349" y="114470"/>
                    <a:pt x="941648" y="100231"/>
                  </a:cubicBezTo>
                  <a:cubicBezTo>
                    <a:pt x="912640" y="84719"/>
                    <a:pt x="882052" y="72201"/>
                    <a:pt x="851228" y="60696"/>
                  </a:cubicBezTo>
                  <a:cubicBezTo>
                    <a:pt x="806041" y="45302"/>
                    <a:pt x="761044" y="28045"/>
                    <a:pt x="713499" y="21633"/>
                  </a:cubicBezTo>
                  <a:cubicBezTo>
                    <a:pt x="684444" y="17012"/>
                    <a:pt x="655860" y="9846"/>
                    <a:pt x="626664" y="6097"/>
                  </a:cubicBezTo>
                  <a:cubicBezTo>
                    <a:pt x="583930" y="1052"/>
                    <a:pt x="540795" y="-1117"/>
                    <a:pt x="497755" y="557"/>
                  </a:cubicBezTo>
                  <a:cubicBezTo>
                    <a:pt x="474030" y="1264"/>
                    <a:pt x="450470" y="3999"/>
                    <a:pt x="426815" y="5979"/>
                  </a:cubicBezTo>
                  <a:cubicBezTo>
                    <a:pt x="406486" y="7394"/>
                    <a:pt x="385166" y="8243"/>
                    <a:pt x="364979" y="11944"/>
                  </a:cubicBezTo>
                  <a:cubicBezTo>
                    <a:pt x="323330" y="20690"/>
                    <a:pt x="282412" y="32878"/>
                    <a:pt x="241282" y="43864"/>
                  </a:cubicBezTo>
                  <a:cubicBezTo>
                    <a:pt x="195860" y="58363"/>
                    <a:pt x="152112" y="78825"/>
                    <a:pt x="112302" y="105135"/>
                  </a:cubicBezTo>
                  <a:cubicBezTo>
                    <a:pt x="93436" y="118950"/>
                    <a:pt x="74616" y="132812"/>
                    <a:pt x="56480" y="147522"/>
                  </a:cubicBezTo>
                  <a:cubicBezTo>
                    <a:pt x="36056" y="167066"/>
                    <a:pt x="11458" y="185171"/>
                    <a:pt x="492" y="212046"/>
                  </a:cubicBezTo>
                  <a:cubicBezTo>
                    <a:pt x="185" y="212919"/>
                    <a:pt x="-215" y="214475"/>
                    <a:pt x="138" y="215606"/>
                  </a:cubicBezTo>
                  <a:cubicBezTo>
                    <a:pt x="-899" y="225602"/>
                    <a:pt x="19241" y="260351"/>
                    <a:pt x="20892" y="265679"/>
                  </a:cubicBezTo>
                  <a:cubicBezTo>
                    <a:pt x="29476" y="283171"/>
                    <a:pt x="40891" y="299061"/>
                    <a:pt x="49145" y="316718"/>
                  </a:cubicBezTo>
                  <a:cubicBezTo>
                    <a:pt x="54593" y="327610"/>
                    <a:pt x="59569" y="338737"/>
                    <a:pt x="65984" y="349087"/>
                  </a:cubicBezTo>
                  <a:cubicBezTo>
                    <a:pt x="69640" y="353966"/>
                    <a:pt x="72210" y="361628"/>
                    <a:pt x="78790" y="362996"/>
                  </a:cubicBezTo>
                  <a:cubicBezTo>
                    <a:pt x="79167" y="363043"/>
                    <a:pt x="79545" y="363066"/>
                    <a:pt x="79922" y="363113"/>
                  </a:cubicBezTo>
                  <a:cubicBezTo>
                    <a:pt x="83672" y="363113"/>
                    <a:pt x="87162" y="360332"/>
                    <a:pt x="87893" y="356630"/>
                  </a:cubicBezTo>
                  <a:cubicBezTo>
                    <a:pt x="96100" y="355004"/>
                    <a:pt x="111076" y="342297"/>
                    <a:pt x="116665" y="338973"/>
                  </a:cubicBezTo>
                  <a:cubicBezTo>
                    <a:pt x="143692" y="321645"/>
                    <a:pt x="172889" y="308349"/>
                    <a:pt x="201307" y="293379"/>
                  </a:cubicBezTo>
                  <a:cubicBezTo>
                    <a:pt x="241046" y="275816"/>
                    <a:pt x="279888" y="255919"/>
                    <a:pt x="320641" y="240855"/>
                  </a:cubicBezTo>
                  <a:cubicBezTo>
                    <a:pt x="388326" y="219072"/>
                    <a:pt x="457663" y="201273"/>
                    <a:pt x="529640" y="201674"/>
                  </a:cubicBezTo>
                  <a:cubicBezTo>
                    <a:pt x="555724" y="200000"/>
                    <a:pt x="579991" y="200896"/>
                    <a:pt x="606146" y="205846"/>
                  </a:cubicBezTo>
                  <a:cubicBezTo>
                    <a:pt x="641875" y="209477"/>
                    <a:pt x="675411" y="219543"/>
                    <a:pt x="708853" y="232627"/>
                  </a:cubicBezTo>
                  <a:cubicBezTo>
                    <a:pt x="754299" y="253255"/>
                    <a:pt x="796278" y="282016"/>
                    <a:pt x="839153" y="307595"/>
                  </a:cubicBezTo>
                  <a:cubicBezTo>
                    <a:pt x="872618" y="326738"/>
                    <a:pt x="903772" y="349299"/>
                    <a:pt x="934077" y="373015"/>
                  </a:cubicBezTo>
                  <a:cubicBezTo>
                    <a:pt x="949902" y="388527"/>
                    <a:pt x="964831" y="404817"/>
                    <a:pt x="983132" y="417595"/>
                  </a:cubicBezTo>
                  <a:cubicBezTo>
                    <a:pt x="989310" y="421249"/>
                    <a:pt x="993107" y="429476"/>
                    <a:pt x="1000749" y="430066"/>
                  </a:cubicBezTo>
                  <a:cubicBezTo>
                    <a:pt x="1000867" y="430066"/>
                    <a:pt x="1000961" y="430066"/>
                    <a:pt x="1001102" y="430089"/>
                  </a:cubicBezTo>
                  <a:cubicBezTo>
                    <a:pt x="1003673" y="430089"/>
                    <a:pt x="1005843" y="428793"/>
                    <a:pt x="1007258" y="426930"/>
                  </a:cubicBezTo>
                  <a:cubicBezTo>
                    <a:pt x="1007729" y="427001"/>
                    <a:pt x="1008177" y="427072"/>
                    <a:pt x="1008626" y="427072"/>
                  </a:cubicBezTo>
                  <a:cubicBezTo>
                    <a:pt x="1014191" y="427072"/>
                    <a:pt x="1017210" y="420707"/>
                    <a:pt x="1019073" y="415591"/>
                  </a:cubicBezTo>
                  <a:cubicBezTo>
                    <a:pt x="1030865" y="395505"/>
                    <a:pt x="1043577" y="375867"/>
                    <a:pt x="1054048" y="355004"/>
                  </a:cubicBezTo>
                  <a:cubicBezTo>
                    <a:pt x="1067844" y="326125"/>
                    <a:pt x="1084754" y="302314"/>
                    <a:pt x="1099965" y="274685"/>
                  </a:cubicBezTo>
                  <a:cubicBezTo>
                    <a:pt x="1106097" y="263439"/>
                    <a:pt x="1114587" y="253208"/>
                    <a:pt x="1119964" y="241609"/>
                  </a:cubicBezTo>
                  <a:cubicBezTo>
                    <a:pt x="1121922" y="241232"/>
                    <a:pt x="1123738" y="240195"/>
                    <a:pt x="1125011" y="238521"/>
                  </a:cubicBezTo>
                  <a:cubicBezTo>
                    <a:pt x="1132747" y="226286"/>
                    <a:pt x="1111804" y="220274"/>
                    <a:pt x="1103927" y="21331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2" name="Google Shape;2332;p37"/>
            <p:cNvSpPr/>
            <p:nvPr/>
          </p:nvSpPr>
          <p:spPr>
            <a:xfrm>
              <a:off x="9477885" y="5774322"/>
              <a:ext cx="851082" cy="345847"/>
            </a:xfrm>
            <a:custGeom>
              <a:rect b="b" l="l" r="r" t="t"/>
              <a:pathLst>
                <a:path extrusionOk="0" h="345847" w="851082">
                  <a:moveTo>
                    <a:pt x="837953" y="165289"/>
                  </a:moveTo>
                  <a:cubicBezTo>
                    <a:pt x="826256" y="152629"/>
                    <a:pt x="812318" y="142421"/>
                    <a:pt x="797790" y="133250"/>
                  </a:cubicBezTo>
                  <a:cubicBezTo>
                    <a:pt x="773334" y="115428"/>
                    <a:pt x="746095" y="99043"/>
                    <a:pt x="718620" y="85936"/>
                  </a:cubicBezTo>
                  <a:cubicBezTo>
                    <a:pt x="692984" y="71437"/>
                    <a:pt x="668221" y="57505"/>
                    <a:pt x="640911" y="45882"/>
                  </a:cubicBezTo>
                  <a:cubicBezTo>
                    <a:pt x="622115" y="40059"/>
                    <a:pt x="603979" y="32398"/>
                    <a:pt x="585159" y="26834"/>
                  </a:cubicBezTo>
                  <a:cubicBezTo>
                    <a:pt x="559029" y="20563"/>
                    <a:pt x="532615" y="14976"/>
                    <a:pt x="505942" y="11840"/>
                  </a:cubicBezTo>
                  <a:cubicBezTo>
                    <a:pt x="488584" y="10167"/>
                    <a:pt x="471156" y="9412"/>
                    <a:pt x="453916" y="6630"/>
                  </a:cubicBezTo>
                  <a:cubicBezTo>
                    <a:pt x="392292" y="-2210"/>
                    <a:pt x="329134" y="-2210"/>
                    <a:pt x="267510" y="6630"/>
                  </a:cubicBezTo>
                  <a:cubicBezTo>
                    <a:pt x="214164" y="15707"/>
                    <a:pt x="164048" y="36806"/>
                    <a:pt x="113485" y="55289"/>
                  </a:cubicBezTo>
                  <a:cubicBezTo>
                    <a:pt x="84406" y="66369"/>
                    <a:pt x="56483" y="80278"/>
                    <a:pt x="28890" y="94611"/>
                  </a:cubicBezTo>
                  <a:cubicBezTo>
                    <a:pt x="21367" y="98878"/>
                    <a:pt x="13631" y="102957"/>
                    <a:pt x="6486" y="107884"/>
                  </a:cubicBezTo>
                  <a:cubicBezTo>
                    <a:pt x="3325" y="110124"/>
                    <a:pt x="71" y="113188"/>
                    <a:pt x="0" y="117337"/>
                  </a:cubicBezTo>
                  <a:cubicBezTo>
                    <a:pt x="0" y="117809"/>
                    <a:pt x="94" y="118257"/>
                    <a:pt x="259" y="118681"/>
                  </a:cubicBezTo>
                  <a:cubicBezTo>
                    <a:pt x="141" y="119553"/>
                    <a:pt x="118" y="120473"/>
                    <a:pt x="259" y="121439"/>
                  </a:cubicBezTo>
                  <a:cubicBezTo>
                    <a:pt x="2689" y="146075"/>
                    <a:pt x="14669" y="168518"/>
                    <a:pt x="22122" y="191881"/>
                  </a:cubicBezTo>
                  <a:cubicBezTo>
                    <a:pt x="32546" y="223895"/>
                    <a:pt x="38182" y="256947"/>
                    <a:pt x="53134" y="287547"/>
                  </a:cubicBezTo>
                  <a:cubicBezTo>
                    <a:pt x="54596" y="290329"/>
                    <a:pt x="57403" y="291626"/>
                    <a:pt x="60233" y="291649"/>
                  </a:cubicBezTo>
                  <a:cubicBezTo>
                    <a:pt x="61294" y="291649"/>
                    <a:pt x="62332" y="291461"/>
                    <a:pt x="63346" y="291107"/>
                  </a:cubicBezTo>
                  <a:cubicBezTo>
                    <a:pt x="64454" y="291248"/>
                    <a:pt x="65610" y="291036"/>
                    <a:pt x="66648" y="290471"/>
                  </a:cubicBezTo>
                  <a:cubicBezTo>
                    <a:pt x="82472" y="276019"/>
                    <a:pt x="101339" y="265222"/>
                    <a:pt x="120324" y="255368"/>
                  </a:cubicBezTo>
                  <a:cubicBezTo>
                    <a:pt x="153978" y="237522"/>
                    <a:pt x="186901" y="219180"/>
                    <a:pt x="221805" y="203362"/>
                  </a:cubicBezTo>
                  <a:cubicBezTo>
                    <a:pt x="253124" y="191763"/>
                    <a:pt x="285811" y="181367"/>
                    <a:pt x="319088" y="176109"/>
                  </a:cubicBezTo>
                  <a:cubicBezTo>
                    <a:pt x="351563" y="173233"/>
                    <a:pt x="385146" y="170923"/>
                    <a:pt x="418234" y="173988"/>
                  </a:cubicBezTo>
                  <a:cubicBezTo>
                    <a:pt x="450732" y="175944"/>
                    <a:pt x="483183" y="181131"/>
                    <a:pt x="514762" y="189005"/>
                  </a:cubicBezTo>
                  <a:cubicBezTo>
                    <a:pt x="527780" y="194545"/>
                    <a:pt x="540681" y="200391"/>
                    <a:pt x="554076" y="205012"/>
                  </a:cubicBezTo>
                  <a:cubicBezTo>
                    <a:pt x="566788" y="209656"/>
                    <a:pt x="577919" y="217436"/>
                    <a:pt x="590348" y="222717"/>
                  </a:cubicBezTo>
                  <a:cubicBezTo>
                    <a:pt x="621148" y="233868"/>
                    <a:pt x="648670" y="251525"/>
                    <a:pt x="675674" y="269725"/>
                  </a:cubicBezTo>
                  <a:cubicBezTo>
                    <a:pt x="694871" y="281394"/>
                    <a:pt x="712417" y="297024"/>
                    <a:pt x="728148" y="313244"/>
                  </a:cubicBezTo>
                  <a:cubicBezTo>
                    <a:pt x="732534" y="318383"/>
                    <a:pt x="737439" y="323357"/>
                    <a:pt x="741496" y="328850"/>
                  </a:cubicBezTo>
                  <a:cubicBezTo>
                    <a:pt x="742840" y="329817"/>
                    <a:pt x="744043" y="330995"/>
                    <a:pt x="745128" y="332292"/>
                  </a:cubicBezTo>
                  <a:cubicBezTo>
                    <a:pt x="745482" y="332693"/>
                    <a:pt x="745812" y="333117"/>
                    <a:pt x="746142" y="333542"/>
                  </a:cubicBezTo>
                  <a:cubicBezTo>
                    <a:pt x="746331" y="333801"/>
                    <a:pt x="746543" y="334060"/>
                    <a:pt x="746731" y="334320"/>
                  </a:cubicBezTo>
                  <a:cubicBezTo>
                    <a:pt x="747203" y="334980"/>
                    <a:pt x="747651" y="335640"/>
                    <a:pt x="748099" y="336300"/>
                  </a:cubicBezTo>
                  <a:cubicBezTo>
                    <a:pt x="748194" y="336441"/>
                    <a:pt x="748288" y="336606"/>
                    <a:pt x="748382" y="336748"/>
                  </a:cubicBezTo>
                  <a:cubicBezTo>
                    <a:pt x="748878" y="337502"/>
                    <a:pt x="749373" y="338280"/>
                    <a:pt x="749845" y="339034"/>
                  </a:cubicBezTo>
                  <a:cubicBezTo>
                    <a:pt x="750316" y="339789"/>
                    <a:pt x="750811" y="340543"/>
                    <a:pt x="751283" y="341274"/>
                  </a:cubicBezTo>
                  <a:cubicBezTo>
                    <a:pt x="752297" y="342806"/>
                    <a:pt x="753335" y="344339"/>
                    <a:pt x="754373" y="345848"/>
                  </a:cubicBezTo>
                  <a:cubicBezTo>
                    <a:pt x="754750" y="345518"/>
                    <a:pt x="755104" y="345188"/>
                    <a:pt x="755457" y="344881"/>
                  </a:cubicBezTo>
                  <a:cubicBezTo>
                    <a:pt x="755764" y="344598"/>
                    <a:pt x="756071" y="344315"/>
                    <a:pt x="756377" y="344032"/>
                  </a:cubicBezTo>
                  <a:cubicBezTo>
                    <a:pt x="756896" y="343207"/>
                    <a:pt x="757439" y="342406"/>
                    <a:pt x="757957" y="341581"/>
                  </a:cubicBezTo>
                  <a:cubicBezTo>
                    <a:pt x="760457" y="340473"/>
                    <a:pt x="762462" y="338257"/>
                    <a:pt x="762698" y="335286"/>
                  </a:cubicBezTo>
                  <a:cubicBezTo>
                    <a:pt x="762721" y="334933"/>
                    <a:pt x="762674" y="334579"/>
                    <a:pt x="762651" y="334225"/>
                  </a:cubicBezTo>
                  <a:cubicBezTo>
                    <a:pt x="770622" y="321943"/>
                    <a:pt x="778805" y="309825"/>
                    <a:pt x="786329" y="297284"/>
                  </a:cubicBezTo>
                  <a:cubicBezTo>
                    <a:pt x="805219" y="261827"/>
                    <a:pt x="829015" y="229412"/>
                    <a:pt x="845028" y="192423"/>
                  </a:cubicBezTo>
                  <a:cubicBezTo>
                    <a:pt x="845500" y="191244"/>
                    <a:pt x="846585" y="189759"/>
                    <a:pt x="847057" y="188345"/>
                  </a:cubicBezTo>
                  <a:cubicBezTo>
                    <a:pt x="850830" y="185775"/>
                    <a:pt x="852693" y="180211"/>
                    <a:pt x="849321" y="176133"/>
                  </a:cubicBezTo>
                  <a:cubicBezTo>
                    <a:pt x="845594" y="172455"/>
                    <a:pt x="841208" y="169438"/>
                    <a:pt x="837953" y="16528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3" name="Google Shape;2333;p37"/>
            <p:cNvSpPr/>
            <p:nvPr/>
          </p:nvSpPr>
          <p:spPr>
            <a:xfrm>
              <a:off x="9587944" y="6070859"/>
              <a:ext cx="608199" cy="304695"/>
            </a:xfrm>
            <a:custGeom>
              <a:rect b="b" l="l" r="r" t="t"/>
              <a:pathLst>
                <a:path extrusionOk="0" h="304695" w="608199">
                  <a:moveTo>
                    <a:pt x="563894" y="102754"/>
                  </a:moveTo>
                  <a:cubicBezTo>
                    <a:pt x="549578" y="91085"/>
                    <a:pt x="535994" y="78496"/>
                    <a:pt x="519745" y="69490"/>
                  </a:cubicBezTo>
                  <a:cubicBezTo>
                    <a:pt x="487294" y="51220"/>
                    <a:pt x="452956" y="36556"/>
                    <a:pt x="418217" y="23190"/>
                  </a:cubicBezTo>
                  <a:cubicBezTo>
                    <a:pt x="381922" y="11379"/>
                    <a:pt x="343999" y="5084"/>
                    <a:pt x="306147" y="699"/>
                  </a:cubicBezTo>
                  <a:cubicBezTo>
                    <a:pt x="294119" y="-385"/>
                    <a:pt x="282021" y="16"/>
                    <a:pt x="269923" y="416"/>
                  </a:cubicBezTo>
                  <a:cubicBezTo>
                    <a:pt x="262871" y="652"/>
                    <a:pt x="255772" y="888"/>
                    <a:pt x="248721" y="841"/>
                  </a:cubicBezTo>
                  <a:cubicBezTo>
                    <a:pt x="222920" y="676"/>
                    <a:pt x="197591" y="5933"/>
                    <a:pt x="172427" y="11072"/>
                  </a:cubicBezTo>
                  <a:cubicBezTo>
                    <a:pt x="141769" y="17319"/>
                    <a:pt x="110732" y="24416"/>
                    <a:pt x="82102" y="37334"/>
                  </a:cubicBezTo>
                  <a:cubicBezTo>
                    <a:pt x="58660" y="47896"/>
                    <a:pt x="35642" y="59707"/>
                    <a:pt x="15006" y="75172"/>
                  </a:cubicBezTo>
                  <a:cubicBezTo>
                    <a:pt x="11469" y="77082"/>
                    <a:pt x="-6125" y="93655"/>
                    <a:pt x="2224" y="92452"/>
                  </a:cubicBezTo>
                  <a:cubicBezTo>
                    <a:pt x="3780" y="117418"/>
                    <a:pt x="14511" y="141016"/>
                    <a:pt x="23072" y="164261"/>
                  </a:cubicBezTo>
                  <a:cubicBezTo>
                    <a:pt x="32694" y="189863"/>
                    <a:pt x="39486" y="216715"/>
                    <a:pt x="49226" y="242317"/>
                  </a:cubicBezTo>
                  <a:cubicBezTo>
                    <a:pt x="50830" y="245924"/>
                    <a:pt x="53778" y="247456"/>
                    <a:pt x="56679" y="247433"/>
                  </a:cubicBezTo>
                  <a:cubicBezTo>
                    <a:pt x="56844" y="247433"/>
                    <a:pt x="57032" y="247409"/>
                    <a:pt x="57197" y="247409"/>
                  </a:cubicBezTo>
                  <a:cubicBezTo>
                    <a:pt x="57221" y="247527"/>
                    <a:pt x="57245" y="247668"/>
                    <a:pt x="57292" y="247786"/>
                  </a:cubicBezTo>
                  <a:cubicBezTo>
                    <a:pt x="56513" y="249767"/>
                    <a:pt x="58990" y="250827"/>
                    <a:pt x="59320" y="248659"/>
                  </a:cubicBezTo>
                  <a:cubicBezTo>
                    <a:pt x="87054" y="241445"/>
                    <a:pt x="110143" y="222939"/>
                    <a:pt x="137406" y="214098"/>
                  </a:cubicBezTo>
                  <a:cubicBezTo>
                    <a:pt x="206978" y="190311"/>
                    <a:pt x="282658" y="198704"/>
                    <a:pt x="353550" y="211811"/>
                  </a:cubicBezTo>
                  <a:cubicBezTo>
                    <a:pt x="371073" y="216149"/>
                    <a:pt x="388785" y="222208"/>
                    <a:pt x="406237" y="227300"/>
                  </a:cubicBezTo>
                  <a:cubicBezTo>
                    <a:pt x="426353" y="234608"/>
                    <a:pt x="445032" y="245004"/>
                    <a:pt x="463639" y="255425"/>
                  </a:cubicBezTo>
                  <a:cubicBezTo>
                    <a:pt x="482742" y="264854"/>
                    <a:pt x="496609" y="283431"/>
                    <a:pt x="514533" y="294488"/>
                  </a:cubicBezTo>
                  <a:cubicBezTo>
                    <a:pt x="516655" y="293969"/>
                    <a:pt x="518967" y="294087"/>
                    <a:pt x="521018" y="295077"/>
                  </a:cubicBezTo>
                  <a:cubicBezTo>
                    <a:pt x="524132" y="296539"/>
                    <a:pt x="526891" y="298991"/>
                    <a:pt x="529674" y="301042"/>
                  </a:cubicBezTo>
                  <a:cubicBezTo>
                    <a:pt x="529862" y="301183"/>
                    <a:pt x="530098" y="301348"/>
                    <a:pt x="530287" y="301490"/>
                  </a:cubicBezTo>
                  <a:cubicBezTo>
                    <a:pt x="530287" y="301490"/>
                    <a:pt x="530287" y="301490"/>
                    <a:pt x="530310" y="301490"/>
                  </a:cubicBezTo>
                  <a:cubicBezTo>
                    <a:pt x="531749" y="302550"/>
                    <a:pt x="533235" y="303635"/>
                    <a:pt x="534697" y="304696"/>
                  </a:cubicBezTo>
                  <a:lnTo>
                    <a:pt x="534697" y="304672"/>
                  </a:lnTo>
                  <a:cubicBezTo>
                    <a:pt x="535475" y="303234"/>
                    <a:pt x="536206" y="301773"/>
                    <a:pt x="536961" y="300334"/>
                  </a:cubicBezTo>
                  <a:cubicBezTo>
                    <a:pt x="539202" y="298755"/>
                    <a:pt x="540475" y="296091"/>
                    <a:pt x="540569" y="293380"/>
                  </a:cubicBezTo>
                  <a:cubicBezTo>
                    <a:pt x="545498" y="283526"/>
                    <a:pt x="550074" y="273530"/>
                    <a:pt x="554649" y="263487"/>
                  </a:cubicBezTo>
                  <a:cubicBezTo>
                    <a:pt x="561700" y="249932"/>
                    <a:pt x="570426" y="237201"/>
                    <a:pt x="576228" y="223009"/>
                  </a:cubicBezTo>
                  <a:cubicBezTo>
                    <a:pt x="581393" y="208912"/>
                    <a:pt x="587831" y="195380"/>
                    <a:pt x="593609" y="181518"/>
                  </a:cubicBezTo>
                  <a:cubicBezTo>
                    <a:pt x="593916" y="178783"/>
                    <a:pt x="601463" y="164214"/>
                    <a:pt x="603231" y="156198"/>
                  </a:cubicBezTo>
                  <a:cubicBezTo>
                    <a:pt x="607571" y="153959"/>
                    <a:pt x="610118" y="148089"/>
                    <a:pt x="606415" y="143397"/>
                  </a:cubicBezTo>
                  <a:cubicBezTo>
                    <a:pt x="593043" y="129017"/>
                    <a:pt x="580001" y="114212"/>
                    <a:pt x="563894" y="10275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4" name="Google Shape;2334;p37"/>
            <p:cNvSpPr/>
            <p:nvPr/>
          </p:nvSpPr>
          <p:spPr>
            <a:xfrm>
              <a:off x="9751466" y="6406835"/>
              <a:ext cx="257906" cy="238226"/>
            </a:xfrm>
            <a:custGeom>
              <a:rect b="b" l="l" r="r" t="t"/>
              <a:pathLst>
                <a:path extrusionOk="0" h="238226" w="257906">
                  <a:moveTo>
                    <a:pt x="241889" y="53212"/>
                  </a:moveTo>
                  <a:cubicBezTo>
                    <a:pt x="239530" y="48262"/>
                    <a:pt x="237219" y="43264"/>
                    <a:pt x="233729" y="39020"/>
                  </a:cubicBezTo>
                  <a:cubicBezTo>
                    <a:pt x="227715" y="30887"/>
                    <a:pt x="219743" y="24475"/>
                    <a:pt x="211678" y="18439"/>
                  </a:cubicBezTo>
                  <a:cubicBezTo>
                    <a:pt x="187575" y="5096"/>
                    <a:pt x="158685" y="-1623"/>
                    <a:pt x="131069" y="334"/>
                  </a:cubicBezTo>
                  <a:cubicBezTo>
                    <a:pt x="82793" y="5756"/>
                    <a:pt x="27395" y="25441"/>
                    <a:pt x="9188" y="74712"/>
                  </a:cubicBezTo>
                  <a:cubicBezTo>
                    <a:pt x="1311" y="94256"/>
                    <a:pt x="-1165" y="116322"/>
                    <a:pt x="486" y="137233"/>
                  </a:cubicBezTo>
                  <a:cubicBezTo>
                    <a:pt x="4966" y="157908"/>
                    <a:pt x="12490" y="178701"/>
                    <a:pt x="28102" y="193600"/>
                  </a:cubicBezTo>
                  <a:cubicBezTo>
                    <a:pt x="60176" y="227972"/>
                    <a:pt x="109136" y="237496"/>
                    <a:pt x="154346" y="238038"/>
                  </a:cubicBezTo>
                  <a:cubicBezTo>
                    <a:pt x="156350" y="238156"/>
                    <a:pt x="158331" y="238227"/>
                    <a:pt x="160312" y="238227"/>
                  </a:cubicBezTo>
                  <a:cubicBezTo>
                    <a:pt x="197787" y="238203"/>
                    <a:pt x="228941" y="214440"/>
                    <a:pt x="242738" y="179549"/>
                  </a:cubicBezTo>
                  <a:cubicBezTo>
                    <a:pt x="257808" y="146474"/>
                    <a:pt x="263043" y="107363"/>
                    <a:pt x="252030" y="72308"/>
                  </a:cubicBezTo>
                  <a:cubicBezTo>
                    <a:pt x="249624" y="65495"/>
                    <a:pt x="245143" y="59624"/>
                    <a:pt x="241889" y="53212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35" name="Google Shape;2335;p37"/>
          <p:cNvSpPr/>
          <p:nvPr/>
        </p:nvSpPr>
        <p:spPr>
          <a:xfrm>
            <a:off x="5177738" y="2848935"/>
            <a:ext cx="61357" cy="97756"/>
          </a:xfrm>
          <a:custGeom>
            <a:rect b="b" l="l" r="r" t="t"/>
            <a:pathLst>
              <a:path extrusionOk="0" h="195511" w="122714">
                <a:moveTo>
                  <a:pt x="5008" y="194779"/>
                </a:moveTo>
                <a:cubicBezTo>
                  <a:pt x="-5204" y="189829"/>
                  <a:pt x="2767" y="178442"/>
                  <a:pt x="6446" y="171558"/>
                </a:cubicBezTo>
                <a:cubicBezTo>
                  <a:pt x="13663" y="159653"/>
                  <a:pt x="21776" y="148290"/>
                  <a:pt x="28568" y="136102"/>
                </a:cubicBezTo>
                <a:cubicBezTo>
                  <a:pt x="41610" y="114649"/>
                  <a:pt x="52175" y="91616"/>
                  <a:pt x="66821" y="71153"/>
                </a:cubicBezTo>
                <a:cubicBezTo>
                  <a:pt x="71750" y="66156"/>
                  <a:pt x="119861" y="-15720"/>
                  <a:pt x="122714" y="2692"/>
                </a:cubicBezTo>
                <a:cubicBezTo>
                  <a:pt x="118045" y="17474"/>
                  <a:pt x="107196" y="29567"/>
                  <a:pt x="99814" y="43123"/>
                </a:cubicBezTo>
                <a:cubicBezTo>
                  <a:pt x="84603" y="70753"/>
                  <a:pt x="67693" y="94563"/>
                  <a:pt x="53897" y="123442"/>
                </a:cubicBezTo>
                <a:cubicBezTo>
                  <a:pt x="43426" y="144306"/>
                  <a:pt x="30714" y="163944"/>
                  <a:pt x="18922" y="184029"/>
                </a:cubicBezTo>
                <a:cubicBezTo>
                  <a:pt x="17059" y="189145"/>
                  <a:pt x="14040" y="195510"/>
                  <a:pt x="8475" y="195510"/>
                </a:cubicBezTo>
                <a:cubicBezTo>
                  <a:pt x="7390" y="195534"/>
                  <a:pt x="6258" y="195298"/>
                  <a:pt x="5008" y="19477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36" name="Google Shape;2336;p37"/>
          <p:cNvGrpSpPr/>
          <p:nvPr/>
        </p:nvGrpSpPr>
        <p:grpSpPr>
          <a:xfrm>
            <a:off x="4677659" y="2733154"/>
            <a:ext cx="563352" cy="589377"/>
            <a:chOff x="9355317" y="5466308"/>
            <a:chExt cx="1126704" cy="1178753"/>
          </a:xfrm>
        </p:grpSpPr>
        <p:sp>
          <p:nvSpPr>
            <p:cNvPr id="2337" name="Google Shape;2337;p37"/>
            <p:cNvSpPr/>
            <p:nvPr/>
          </p:nvSpPr>
          <p:spPr>
            <a:xfrm>
              <a:off x="9355317" y="5466308"/>
              <a:ext cx="1126704" cy="241797"/>
            </a:xfrm>
            <a:custGeom>
              <a:rect b="b" l="l" r="r" t="t"/>
              <a:pathLst>
                <a:path extrusionOk="0" h="241797" w="1126704">
                  <a:moveTo>
                    <a:pt x="1113061" y="240077"/>
                  </a:moveTo>
                  <a:cubicBezTo>
                    <a:pt x="1082662" y="218907"/>
                    <a:pt x="1051956" y="197996"/>
                    <a:pt x="1022712" y="175199"/>
                  </a:cubicBezTo>
                  <a:cubicBezTo>
                    <a:pt x="996794" y="154736"/>
                    <a:pt x="968611" y="137503"/>
                    <a:pt x="940947" y="119610"/>
                  </a:cubicBezTo>
                  <a:cubicBezTo>
                    <a:pt x="881965" y="86511"/>
                    <a:pt x="816779" y="65671"/>
                    <a:pt x="752160" y="46457"/>
                  </a:cubicBezTo>
                  <a:cubicBezTo>
                    <a:pt x="736736" y="42473"/>
                    <a:pt x="722397" y="40304"/>
                    <a:pt x="706926" y="37805"/>
                  </a:cubicBezTo>
                  <a:cubicBezTo>
                    <a:pt x="666079" y="30309"/>
                    <a:pt x="624572" y="20926"/>
                    <a:pt x="583064" y="19063"/>
                  </a:cubicBezTo>
                  <a:cubicBezTo>
                    <a:pt x="535355" y="15433"/>
                    <a:pt x="487409" y="16659"/>
                    <a:pt x="439840" y="21869"/>
                  </a:cubicBezTo>
                  <a:cubicBezTo>
                    <a:pt x="412554" y="24203"/>
                    <a:pt x="384938" y="24438"/>
                    <a:pt x="358123" y="30426"/>
                  </a:cubicBezTo>
                  <a:cubicBezTo>
                    <a:pt x="303479" y="44901"/>
                    <a:pt x="247185" y="55604"/>
                    <a:pt x="195230" y="78425"/>
                  </a:cubicBezTo>
                  <a:cubicBezTo>
                    <a:pt x="161552" y="93489"/>
                    <a:pt x="128323" y="110086"/>
                    <a:pt x="99244" y="133071"/>
                  </a:cubicBezTo>
                  <a:cubicBezTo>
                    <a:pt x="63939" y="156646"/>
                    <a:pt x="32502" y="184841"/>
                    <a:pt x="3471" y="215535"/>
                  </a:cubicBezTo>
                  <a:cubicBezTo>
                    <a:pt x="3424" y="216738"/>
                    <a:pt x="1702" y="217304"/>
                    <a:pt x="735" y="216549"/>
                  </a:cubicBezTo>
                  <a:cubicBezTo>
                    <a:pt x="-491" y="215535"/>
                    <a:pt x="98" y="213202"/>
                    <a:pt x="499" y="212046"/>
                  </a:cubicBezTo>
                  <a:cubicBezTo>
                    <a:pt x="11466" y="185171"/>
                    <a:pt x="36063" y="167066"/>
                    <a:pt x="56487" y="147522"/>
                  </a:cubicBezTo>
                  <a:cubicBezTo>
                    <a:pt x="74623" y="132812"/>
                    <a:pt x="93443" y="118950"/>
                    <a:pt x="112310" y="105135"/>
                  </a:cubicBezTo>
                  <a:cubicBezTo>
                    <a:pt x="152119" y="78825"/>
                    <a:pt x="195867" y="58363"/>
                    <a:pt x="241289" y="43864"/>
                  </a:cubicBezTo>
                  <a:cubicBezTo>
                    <a:pt x="282419" y="32878"/>
                    <a:pt x="323337" y="20690"/>
                    <a:pt x="364986" y="11944"/>
                  </a:cubicBezTo>
                  <a:cubicBezTo>
                    <a:pt x="385173" y="8243"/>
                    <a:pt x="406493" y="7394"/>
                    <a:pt x="426822" y="5979"/>
                  </a:cubicBezTo>
                  <a:cubicBezTo>
                    <a:pt x="450477" y="3999"/>
                    <a:pt x="474037" y="1264"/>
                    <a:pt x="497762" y="557"/>
                  </a:cubicBezTo>
                  <a:cubicBezTo>
                    <a:pt x="540802" y="-1117"/>
                    <a:pt x="583937" y="1052"/>
                    <a:pt x="626671" y="6097"/>
                  </a:cubicBezTo>
                  <a:cubicBezTo>
                    <a:pt x="655867" y="9846"/>
                    <a:pt x="684451" y="17012"/>
                    <a:pt x="713506" y="21633"/>
                  </a:cubicBezTo>
                  <a:cubicBezTo>
                    <a:pt x="761051" y="28045"/>
                    <a:pt x="806049" y="45302"/>
                    <a:pt x="851235" y="60696"/>
                  </a:cubicBezTo>
                  <a:cubicBezTo>
                    <a:pt x="882059" y="72201"/>
                    <a:pt x="912647" y="84719"/>
                    <a:pt x="941655" y="100231"/>
                  </a:cubicBezTo>
                  <a:cubicBezTo>
                    <a:pt x="965357" y="114470"/>
                    <a:pt x="988421" y="129770"/>
                    <a:pt x="1011227" y="145401"/>
                  </a:cubicBezTo>
                  <a:cubicBezTo>
                    <a:pt x="1041839" y="168457"/>
                    <a:pt x="1072733" y="191112"/>
                    <a:pt x="1103935" y="213319"/>
                  </a:cubicBezTo>
                  <a:cubicBezTo>
                    <a:pt x="1111812" y="220274"/>
                    <a:pt x="1132754" y="226286"/>
                    <a:pt x="1125018" y="238521"/>
                  </a:cubicBezTo>
                  <a:cubicBezTo>
                    <a:pt x="1123391" y="240666"/>
                    <a:pt x="1120844" y="241798"/>
                    <a:pt x="1118273" y="241798"/>
                  </a:cubicBezTo>
                  <a:cubicBezTo>
                    <a:pt x="1116434" y="241798"/>
                    <a:pt x="1114594" y="241232"/>
                    <a:pt x="1113061" y="2400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8" name="Google Shape;2338;p37"/>
            <p:cNvSpPr/>
            <p:nvPr/>
          </p:nvSpPr>
          <p:spPr>
            <a:xfrm>
              <a:off x="9355405" y="5679224"/>
              <a:ext cx="88027" cy="150197"/>
            </a:xfrm>
            <a:custGeom>
              <a:rect b="b" l="l" r="r" t="t"/>
              <a:pathLst>
                <a:path extrusionOk="0" h="150197" w="88027">
                  <a:moveTo>
                    <a:pt x="78709" y="150080"/>
                  </a:moveTo>
                  <a:cubicBezTo>
                    <a:pt x="72129" y="148712"/>
                    <a:pt x="69558" y="141051"/>
                    <a:pt x="65903" y="136171"/>
                  </a:cubicBezTo>
                  <a:cubicBezTo>
                    <a:pt x="59488" y="125821"/>
                    <a:pt x="54512" y="114694"/>
                    <a:pt x="49064" y="103802"/>
                  </a:cubicBezTo>
                  <a:cubicBezTo>
                    <a:pt x="40810" y="86145"/>
                    <a:pt x="29395" y="70256"/>
                    <a:pt x="20811" y="52763"/>
                  </a:cubicBezTo>
                  <a:cubicBezTo>
                    <a:pt x="18830" y="46422"/>
                    <a:pt x="-9424" y="-1765"/>
                    <a:pt x="3264" y="50"/>
                  </a:cubicBezTo>
                  <a:cubicBezTo>
                    <a:pt x="5788" y="781"/>
                    <a:pt x="7250" y="3563"/>
                    <a:pt x="8594" y="5614"/>
                  </a:cubicBezTo>
                  <a:cubicBezTo>
                    <a:pt x="18217" y="20183"/>
                    <a:pt x="25999" y="35789"/>
                    <a:pt x="35032" y="50736"/>
                  </a:cubicBezTo>
                  <a:cubicBezTo>
                    <a:pt x="49017" y="71788"/>
                    <a:pt x="61917" y="93382"/>
                    <a:pt x="73049" y="116109"/>
                  </a:cubicBezTo>
                  <a:cubicBezTo>
                    <a:pt x="76964" y="123417"/>
                    <a:pt x="81327" y="130395"/>
                    <a:pt x="86326" y="136972"/>
                  </a:cubicBezTo>
                  <a:cubicBezTo>
                    <a:pt x="87600" y="138787"/>
                    <a:pt x="88260" y="140862"/>
                    <a:pt x="87954" y="143102"/>
                  </a:cubicBezTo>
                  <a:cubicBezTo>
                    <a:pt x="87506" y="147109"/>
                    <a:pt x="83803" y="150198"/>
                    <a:pt x="79841" y="150198"/>
                  </a:cubicBezTo>
                  <a:cubicBezTo>
                    <a:pt x="79463" y="150150"/>
                    <a:pt x="79086" y="150127"/>
                    <a:pt x="78709" y="1500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9" name="Google Shape;2339;p37"/>
            <p:cNvSpPr/>
            <p:nvPr/>
          </p:nvSpPr>
          <p:spPr>
            <a:xfrm>
              <a:off x="9437698" y="5650236"/>
              <a:ext cx="926750" cy="246162"/>
            </a:xfrm>
            <a:custGeom>
              <a:rect b="b" l="l" r="r" t="t"/>
              <a:pathLst>
                <a:path extrusionOk="0" h="246162" w="926750">
                  <a:moveTo>
                    <a:pt x="918374" y="246139"/>
                  </a:moveTo>
                  <a:cubicBezTo>
                    <a:pt x="910733" y="245549"/>
                    <a:pt x="906936" y="237322"/>
                    <a:pt x="900757" y="233668"/>
                  </a:cubicBezTo>
                  <a:cubicBezTo>
                    <a:pt x="882456" y="220890"/>
                    <a:pt x="867527" y="204600"/>
                    <a:pt x="851703" y="189088"/>
                  </a:cubicBezTo>
                  <a:cubicBezTo>
                    <a:pt x="821398" y="165371"/>
                    <a:pt x="790243" y="142810"/>
                    <a:pt x="756778" y="123668"/>
                  </a:cubicBezTo>
                  <a:cubicBezTo>
                    <a:pt x="713903" y="98089"/>
                    <a:pt x="671924" y="69328"/>
                    <a:pt x="626478" y="48700"/>
                  </a:cubicBezTo>
                  <a:cubicBezTo>
                    <a:pt x="593036" y="35616"/>
                    <a:pt x="559500" y="25550"/>
                    <a:pt x="523771" y="21919"/>
                  </a:cubicBezTo>
                  <a:cubicBezTo>
                    <a:pt x="497617" y="16968"/>
                    <a:pt x="473349" y="16072"/>
                    <a:pt x="447265" y="17746"/>
                  </a:cubicBezTo>
                  <a:cubicBezTo>
                    <a:pt x="375288" y="17346"/>
                    <a:pt x="305952" y="35144"/>
                    <a:pt x="238266" y="56928"/>
                  </a:cubicBezTo>
                  <a:cubicBezTo>
                    <a:pt x="197514" y="71992"/>
                    <a:pt x="158671" y="91889"/>
                    <a:pt x="118933" y="109452"/>
                  </a:cubicBezTo>
                  <a:cubicBezTo>
                    <a:pt x="90514" y="124422"/>
                    <a:pt x="61318" y="137718"/>
                    <a:pt x="34291" y="155046"/>
                  </a:cubicBezTo>
                  <a:cubicBezTo>
                    <a:pt x="26697" y="159596"/>
                    <a:pt x="1722" y="181473"/>
                    <a:pt x="47" y="169214"/>
                  </a:cubicBezTo>
                  <a:cubicBezTo>
                    <a:pt x="24" y="169214"/>
                    <a:pt x="24" y="169214"/>
                    <a:pt x="0" y="169214"/>
                  </a:cubicBezTo>
                  <a:cubicBezTo>
                    <a:pt x="21084" y="147195"/>
                    <a:pt x="47946" y="131094"/>
                    <a:pt x="74548" y="116265"/>
                  </a:cubicBezTo>
                  <a:cubicBezTo>
                    <a:pt x="104712" y="99834"/>
                    <a:pt x="135441" y="84722"/>
                    <a:pt x="166761" y="70695"/>
                  </a:cubicBezTo>
                  <a:cubicBezTo>
                    <a:pt x="219281" y="44386"/>
                    <a:pt x="275222" y="25290"/>
                    <a:pt x="332908" y="14163"/>
                  </a:cubicBezTo>
                  <a:cubicBezTo>
                    <a:pt x="370406" y="4874"/>
                    <a:pt x="408706" y="772"/>
                    <a:pt x="447289" y="820"/>
                  </a:cubicBezTo>
                  <a:cubicBezTo>
                    <a:pt x="476721" y="-1467"/>
                    <a:pt x="505871" y="1244"/>
                    <a:pt x="534855" y="6313"/>
                  </a:cubicBezTo>
                  <a:cubicBezTo>
                    <a:pt x="591103" y="13385"/>
                    <a:pt x="645038" y="34602"/>
                    <a:pt x="692725" y="64919"/>
                  </a:cubicBezTo>
                  <a:cubicBezTo>
                    <a:pt x="724657" y="83779"/>
                    <a:pt x="756306" y="103087"/>
                    <a:pt x="787814" y="122701"/>
                  </a:cubicBezTo>
                  <a:cubicBezTo>
                    <a:pt x="807837" y="134913"/>
                    <a:pt x="827081" y="148209"/>
                    <a:pt x="845241" y="163014"/>
                  </a:cubicBezTo>
                  <a:cubicBezTo>
                    <a:pt x="856066" y="170511"/>
                    <a:pt x="866490" y="178573"/>
                    <a:pt x="875334" y="188380"/>
                  </a:cubicBezTo>
                  <a:cubicBezTo>
                    <a:pt x="886206" y="200710"/>
                    <a:pt x="898941" y="210941"/>
                    <a:pt x="912006" y="220843"/>
                  </a:cubicBezTo>
                  <a:cubicBezTo>
                    <a:pt x="916841" y="224756"/>
                    <a:pt x="921770" y="228764"/>
                    <a:pt x="925638" y="233597"/>
                  </a:cubicBezTo>
                  <a:cubicBezTo>
                    <a:pt x="928774" y="238783"/>
                    <a:pt x="924906" y="246162"/>
                    <a:pt x="918728" y="246162"/>
                  </a:cubicBezTo>
                  <a:cubicBezTo>
                    <a:pt x="918586" y="246139"/>
                    <a:pt x="918492" y="246139"/>
                    <a:pt x="918374" y="2461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0" name="Google Shape;2340;p37"/>
            <p:cNvSpPr/>
            <p:nvPr/>
          </p:nvSpPr>
          <p:spPr>
            <a:xfrm>
              <a:off x="9477885" y="5774322"/>
              <a:ext cx="851087" cy="189782"/>
            </a:xfrm>
            <a:custGeom>
              <a:rect b="b" l="l" r="r" t="t"/>
              <a:pathLst>
                <a:path extrusionOk="0" h="189782" w="851087">
                  <a:moveTo>
                    <a:pt x="839369" y="189028"/>
                  </a:moveTo>
                  <a:cubicBezTo>
                    <a:pt x="830690" y="184313"/>
                    <a:pt x="823685" y="173893"/>
                    <a:pt x="816445" y="168070"/>
                  </a:cubicBezTo>
                  <a:cubicBezTo>
                    <a:pt x="781046" y="139191"/>
                    <a:pt x="742251" y="116465"/>
                    <a:pt x="701616" y="96167"/>
                  </a:cubicBezTo>
                  <a:cubicBezTo>
                    <a:pt x="631525" y="52790"/>
                    <a:pt x="550279" y="30064"/>
                    <a:pt x="468231" y="25632"/>
                  </a:cubicBezTo>
                  <a:cubicBezTo>
                    <a:pt x="372623" y="10874"/>
                    <a:pt x="272793" y="12500"/>
                    <a:pt x="181571" y="47226"/>
                  </a:cubicBezTo>
                  <a:cubicBezTo>
                    <a:pt x="147823" y="60004"/>
                    <a:pt x="113438" y="71107"/>
                    <a:pt x="80468" y="85842"/>
                  </a:cubicBezTo>
                  <a:cubicBezTo>
                    <a:pt x="58370" y="95932"/>
                    <a:pt x="35517" y="106682"/>
                    <a:pt x="14033" y="117408"/>
                  </a:cubicBezTo>
                  <a:cubicBezTo>
                    <a:pt x="10542" y="119011"/>
                    <a:pt x="7783" y="121157"/>
                    <a:pt x="3892" y="121227"/>
                  </a:cubicBezTo>
                  <a:cubicBezTo>
                    <a:pt x="1793" y="121204"/>
                    <a:pt x="-23" y="119459"/>
                    <a:pt x="0" y="117337"/>
                  </a:cubicBezTo>
                  <a:cubicBezTo>
                    <a:pt x="71" y="113188"/>
                    <a:pt x="3326" y="110124"/>
                    <a:pt x="6486" y="107884"/>
                  </a:cubicBezTo>
                  <a:cubicBezTo>
                    <a:pt x="13632" y="102957"/>
                    <a:pt x="21367" y="98878"/>
                    <a:pt x="28890" y="94611"/>
                  </a:cubicBezTo>
                  <a:cubicBezTo>
                    <a:pt x="56483" y="80278"/>
                    <a:pt x="84406" y="66369"/>
                    <a:pt x="113485" y="55289"/>
                  </a:cubicBezTo>
                  <a:cubicBezTo>
                    <a:pt x="164049" y="36806"/>
                    <a:pt x="214164" y="15707"/>
                    <a:pt x="267510" y="6630"/>
                  </a:cubicBezTo>
                  <a:cubicBezTo>
                    <a:pt x="329135" y="-2210"/>
                    <a:pt x="392292" y="-2210"/>
                    <a:pt x="453916" y="6630"/>
                  </a:cubicBezTo>
                  <a:cubicBezTo>
                    <a:pt x="471156" y="9412"/>
                    <a:pt x="488584" y="10167"/>
                    <a:pt x="505942" y="11840"/>
                  </a:cubicBezTo>
                  <a:cubicBezTo>
                    <a:pt x="532615" y="14976"/>
                    <a:pt x="559029" y="20563"/>
                    <a:pt x="585160" y="26834"/>
                  </a:cubicBezTo>
                  <a:cubicBezTo>
                    <a:pt x="603979" y="32398"/>
                    <a:pt x="622115" y="40059"/>
                    <a:pt x="640912" y="45882"/>
                  </a:cubicBezTo>
                  <a:cubicBezTo>
                    <a:pt x="668221" y="57505"/>
                    <a:pt x="692984" y="71437"/>
                    <a:pt x="718620" y="85936"/>
                  </a:cubicBezTo>
                  <a:cubicBezTo>
                    <a:pt x="746095" y="99043"/>
                    <a:pt x="773334" y="115428"/>
                    <a:pt x="797790" y="133250"/>
                  </a:cubicBezTo>
                  <a:cubicBezTo>
                    <a:pt x="812318" y="142421"/>
                    <a:pt x="826256" y="152629"/>
                    <a:pt x="837954" y="165289"/>
                  </a:cubicBezTo>
                  <a:cubicBezTo>
                    <a:pt x="841208" y="169438"/>
                    <a:pt x="845595" y="172455"/>
                    <a:pt x="849321" y="176156"/>
                  </a:cubicBezTo>
                  <a:cubicBezTo>
                    <a:pt x="853849" y="181626"/>
                    <a:pt x="848967" y="189783"/>
                    <a:pt x="842623" y="189783"/>
                  </a:cubicBezTo>
                  <a:cubicBezTo>
                    <a:pt x="841562" y="189759"/>
                    <a:pt x="840477" y="189523"/>
                    <a:pt x="839369" y="1890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1" name="Google Shape;2341;p37"/>
            <p:cNvSpPr/>
            <p:nvPr/>
          </p:nvSpPr>
          <p:spPr>
            <a:xfrm>
              <a:off x="10222518" y="5959434"/>
              <a:ext cx="102685" cy="160759"/>
            </a:xfrm>
            <a:custGeom>
              <a:rect b="b" l="l" r="r" t="t"/>
              <a:pathLst>
                <a:path extrusionOk="0" h="160759" w="102685">
                  <a:moveTo>
                    <a:pt x="6651" y="156186"/>
                  </a:moveTo>
                  <a:cubicBezTo>
                    <a:pt x="4552" y="153003"/>
                    <a:pt x="2571" y="149443"/>
                    <a:pt x="0" y="146567"/>
                  </a:cubicBezTo>
                  <a:cubicBezTo>
                    <a:pt x="9504" y="132069"/>
                    <a:pt x="19598" y="117971"/>
                    <a:pt x="28701" y="103213"/>
                  </a:cubicBezTo>
                  <a:cubicBezTo>
                    <a:pt x="42616" y="77753"/>
                    <a:pt x="60256" y="54649"/>
                    <a:pt x="75916" y="30297"/>
                  </a:cubicBezTo>
                  <a:cubicBezTo>
                    <a:pt x="80774" y="22988"/>
                    <a:pt x="92047" y="-1742"/>
                    <a:pt x="101787" y="97"/>
                  </a:cubicBezTo>
                  <a:cubicBezTo>
                    <a:pt x="104122" y="2101"/>
                    <a:pt x="101269" y="5189"/>
                    <a:pt x="100396" y="7335"/>
                  </a:cubicBezTo>
                  <a:cubicBezTo>
                    <a:pt x="84383" y="44324"/>
                    <a:pt x="60587" y="76739"/>
                    <a:pt x="41696" y="112195"/>
                  </a:cubicBezTo>
                  <a:cubicBezTo>
                    <a:pt x="32168" y="128061"/>
                    <a:pt x="21579" y="143220"/>
                    <a:pt x="11745" y="158944"/>
                  </a:cubicBezTo>
                  <a:cubicBezTo>
                    <a:pt x="11438" y="159227"/>
                    <a:pt x="11132" y="159510"/>
                    <a:pt x="10825" y="159793"/>
                  </a:cubicBezTo>
                  <a:cubicBezTo>
                    <a:pt x="10471" y="160099"/>
                    <a:pt x="10117" y="160429"/>
                    <a:pt x="9740" y="160759"/>
                  </a:cubicBezTo>
                  <a:cubicBezTo>
                    <a:pt x="8702" y="159251"/>
                    <a:pt x="7665" y="157718"/>
                    <a:pt x="6651" y="1561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2" name="Google Shape;2342;p37"/>
            <p:cNvSpPr/>
            <p:nvPr/>
          </p:nvSpPr>
          <p:spPr>
            <a:xfrm>
              <a:off x="9478032" y="5887983"/>
              <a:ext cx="68739" cy="177988"/>
            </a:xfrm>
            <a:custGeom>
              <a:rect b="b" l="l" r="r" t="t"/>
              <a:pathLst>
                <a:path extrusionOk="0" h="177988" w="68739">
                  <a:moveTo>
                    <a:pt x="52987" y="173886"/>
                  </a:moveTo>
                  <a:cubicBezTo>
                    <a:pt x="38035" y="143286"/>
                    <a:pt x="32399" y="110234"/>
                    <a:pt x="21975" y="78220"/>
                  </a:cubicBezTo>
                  <a:cubicBezTo>
                    <a:pt x="14522" y="54857"/>
                    <a:pt x="2542" y="32414"/>
                    <a:pt x="113" y="7779"/>
                  </a:cubicBezTo>
                  <a:cubicBezTo>
                    <a:pt x="-925" y="989"/>
                    <a:pt x="5490" y="-4080"/>
                    <a:pt x="8060" y="4596"/>
                  </a:cubicBezTo>
                  <a:cubicBezTo>
                    <a:pt x="16149" y="27204"/>
                    <a:pt x="26196" y="48964"/>
                    <a:pt x="35182" y="71195"/>
                  </a:cubicBezTo>
                  <a:cubicBezTo>
                    <a:pt x="44190" y="92577"/>
                    <a:pt x="47893" y="115680"/>
                    <a:pt x="56407" y="137204"/>
                  </a:cubicBezTo>
                  <a:cubicBezTo>
                    <a:pt x="59874" y="146634"/>
                    <a:pt x="63340" y="156606"/>
                    <a:pt x="67703" y="165564"/>
                  </a:cubicBezTo>
                  <a:cubicBezTo>
                    <a:pt x="68670" y="167568"/>
                    <a:pt x="69048" y="169666"/>
                    <a:pt x="68458" y="171859"/>
                  </a:cubicBezTo>
                  <a:cubicBezTo>
                    <a:pt x="67515" y="175796"/>
                    <a:pt x="63789" y="177988"/>
                    <a:pt x="60086" y="177988"/>
                  </a:cubicBezTo>
                  <a:cubicBezTo>
                    <a:pt x="57256" y="177965"/>
                    <a:pt x="54449" y="176668"/>
                    <a:pt x="52987" y="17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3" name="Google Shape;2343;p37"/>
            <p:cNvSpPr/>
            <p:nvPr/>
          </p:nvSpPr>
          <p:spPr>
            <a:xfrm>
              <a:off x="9537016" y="5930056"/>
              <a:ext cx="703581" cy="186647"/>
            </a:xfrm>
            <a:custGeom>
              <a:rect b="b" l="l" r="r" t="t"/>
              <a:pathLst>
                <a:path extrusionOk="0" h="186647" w="703581">
                  <a:moveTo>
                    <a:pt x="692553" y="186153"/>
                  </a:moveTo>
                  <a:cubicBezTo>
                    <a:pt x="692412" y="185964"/>
                    <a:pt x="692294" y="185752"/>
                    <a:pt x="692152" y="185563"/>
                  </a:cubicBezTo>
                  <a:cubicBezTo>
                    <a:pt x="689299" y="181225"/>
                    <a:pt x="686610" y="176133"/>
                    <a:pt x="682365" y="173116"/>
                  </a:cubicBezTo>
                  <a:cubicBezTo>
                    <a:pt x="678309" y="167623"/>
                    <a:pt x="673403" y="162649"/>
                    <a:pt x="669017" y="157509"/>
                  </a:cubicBezTo>
                  <a:cubicBezTo>
                    <a:pt x="653286" y="141290"/>
                    <a:pt x="635740" y="125660"/>
                    <a:pt x="616543" y="113990"/>
                  </a:cubicBezTo>
                  <a:cubicBezTo>
                    <a:pt x="589539" y="95790"/>
                    <a:pt x="562017" y="78133"/>
                    <a:pt x="531217" y="66982"/>
                  </a:cubicBezTo>
                  <a:cubicBezTo>
                    <a:pt x="518788" y="61701"/>
                    <a:pt x="507657" y="53922"/>
                    <a:pt x="494945" y="49278"/>
                  </a:cubicBezTo>
                  <a:cubicBezTo>
                    <a:pt x="481550" y="44657"/>
                    <a:pt x="468649" y="38810"/>
                    <a:pt x="455631" y="33270"/>
                  </a:cubicBezTo>
                  <a:cubicBezTo>
                    <a:pt x="424052" y="25396"/>
                    <a:pt x="391601" y="20210"/>
                    <a:pt x="359103" y="18253"/>
                  </a:cubicBezTo>
                  <a:cubicBezTo>
                    <a:pt x="326015" y="15188"/>
                    <a:pt x="292432" y="17499"/>
                    <a:pt x="259957" y="20375"/>
                  </a:cubicBezTo>
                  <a:cubicBezTo>
                    <a:pt x="226680" y="25632"/>
                    <a:pt x="193993" y="36028"/>
                    <a:pt x="162674" y="47627"/>
                  </a:cubicBezTo>
                  <a:cubicBezTo>
                    <a:pt x="127770" y="63446"/>
                    <a:pt x="94847" y="81787"/>
                    <a:pt x="61193" y="99633"/>
                  </a:cubicBezTo>
                  <a:cubicBezTo>
                    <a:pt x="42208" y="109487"/>
                    <a:pt x="23341" y="120285"/>
                    <a:pt x="7517" y="134736"/>
                  </a:cubicBezTo>
                  <a:cubicBezTo>
                    <a:pt x="5465" y="135844"/>
                    <a:pt x="2918" y="135608"/>
                    <a:pt x="1220" y="133911"/>
                  </a:cubicBezTo>
                  <a:cubicBezTo>
                    <a:pt x="-6398" y="124835"/>
                    <a:pt x="23907" y="105527"/>
                    <a:pt x="30039" y="100930"/>
                  </a:cubicBezTo>
                  <a:cubicBezTo>
                    <a:pt x="54967" y="84522"/>
                    <a:pt x="81522" y="70943"/>
                    <a:pt x="107771" y="56798"/>
                  </a:cubicBezTo>
                  <a:cubicBezTo>
                    <a:pt x="152816" y="30701"/>
                    <a:pt x="202507" y="13467"/>
                    <a:pt x="253707" y="4179"/>
                  </a:cubicBezTo>
                  <a:cubicBezTo>
                    <a:pt x="318822" y="-3978"/>
                    <a:pt x="384762" y="101"/>
                    <a:pt x="448815" y="13845"/>
                  </a:cubicBezTo>
                  <a:cubicBezTo>
                    <a:pt x="463579" y="16579"/>
                    <a:pt x="476550" y="24453"/>
                    <a:pt x="490559" y="29498"/>
                  </a:cubicBezTo>
                  <a:cubicBezTo>
                    <a:pt x="504308" y="34072"/>
                    <a:pt x="517279" y="40413"/>
                    <a:pt x="529849" y="47580"/>
                  </a:cubicBezTo>
                  <a:cubicBezTo>
                    <a:pt x="548174" y="55737"/>
                    <a:pt x="566852" y="63116"/>
                    <a:pt x="584375" y="73064"/>
                  </a:cubicBezTo>
                  <a:cubicBezTo>
                    <a:pt x="613807" y="91453"/>
                    <a:pt x="643664" y="109558"/>
                    <a:pt x="669064" y="133487"/>
                  </a:cubicBezTo>
                  <a:cubicBezTo>
                    <a:pt x="678827" y="142256"/>
                    <a:pt x="687294" y="152370"/>
                    <a:pt x="695595" y="162507"/>
                  </a:cubicBezTo>
                  <a:cubicBezTo>
                    <a:pt x="699227" y="167552"/>
                    <a:pt x="703873" y="173045"/>
                    <a:pt x="703567" y="179575"/>
                  </a:cubicBezTo>
                  <a:cubicBezTo>
                    <a:pt x="703213" y="183866"/>
                    <a:pt x="699227" y="186648"/>
                    <a:pt x="695265" y="186648"/>
                  </a:cubicBezTo>
                  <a:cubicBezTo>
                    <a:pt x="694346" y="186624"/>
                    <a:pt x="693426" y="186459"/>
                    <a:pt x="692553" y="1861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4" name="Google Shape;2344;p37"/>
            <p:cNvSpPr/>
            <p:nvPr/>
          </p:nvSpPr>
          <p:spPr>
            <a:xfrm>
              <a:off x="9587939" y="6070859"/>
              <a:ext cx="608212" cy="157117"/>
            </a:xfrm>
            <a:custGeom>
              <a:rect b="b" l="l" r="r" t="t"/>
              <a:pathLst>
                <a:path extrusionOk="0" h="157117" w="608212">
                  <a:moveTo>
                    <a:pt x="594509" y="155279"/>
                  </a:moveTo>
                  <a:cubicBezTo>
                    <a:pt x="584887" y="146132"/>
                    <a:pt x="576633" y="135712"/>
                    <a:pt x="566751" y="126801"/>
                  </a:cubicBezTo>
                  <a:cubicBezTo>
                    <a:pt x="552129" y="115768"/>
                    <a:pt x="538828" y="103061"/>
                    <a:pt x="523947" y="92358"/>
                  </a:cubicBezTo>
                  <a:cubicBezTo>
                    <a:pt x="500292" y="76775"/>
                    <a:pt x="474539" y="64540"/>
                    <a:pt x="448314" y="54073"/>
                  </a:cubicBezTo>
                  <a:cubicBezTo>
                    <a:pt x="410721" y="35755"/>
                    <a:pt x="369686" y="26160"/>
                    <a:pt x="328414" y="20620"/>
                  </a:cubicBezTo>
                  <a:cubicBezTo>
                    <a:pt x="307472" y="16824"/>
                    <a:pt x="286388" y="16164"/>
                    <a:pt x="265163" y="17249"/>
                  </a:cubicBezTo>
                  <a:cubicBezTo>
                    <a:pt x="234716" y="16353"/>
                    <a:pt x="204694" y="20596"/>
                    <a:pt x="174955" y="26797"/>
                  </a:cubicBezTo>
                  <a:cubicBezTo>
                    <a:pt x="115123" y="36934"/>
                    <a:pt x="56541" y="57562"/>
                    <a:pt x="5954" y="91391"/>
                  </a:cubicBezTo>
                  <a:cubicBezTo>
                    <a:pt x="-10154" y="97474"/>
                    <a:pt x="11095" y="77294"/>
                    <a:pt x="15010" y="75172"/>
                  </a:cubicBezTo>
                  <a:cubicBezTo>
                    <a:pt x="35646" y="59707"/>
                    <a:pt x="58664" y="47896"/>
                    <a:pt x="82106" y="37334"/>
                  </a:cubicBezTo>
                  <a:cubicBezTo>
                    <a:pt x="110736" y="24416"/>
                    <a:pt x="141773" y="17319"/>
                    <a:pt x="172432" y="11072"/>
                  </a:cubicBezTo>
                  <a:cubicBezTo>
                    <a:pt x="197595" y="5933"/>
                    <a:pt x="222924" y="676"/>
                    <a:pt x="248725" y="841"/>
                  </a:cubicBezTo>
                  <a:cubicBezTo>
                    <a:pt x="255776" y="888"/>
                    <a:pt x="262875" y="652"/>
                    <a:pt x="269927" y="416"/>
                  </a:cubicBezTo>
                  <a:cubicBezTo>
                    <a:pt x="282025" y="16"/>
                    <a:pt x="294124" y="-385"/>
                    <a:pt x="306151" y="699"/>
                  </a:cubicBezTo>
                  <a:cubicBezTo>
                    <a:pt x="344003" y="5084"/>
                    <a:pt x="381926" y="11379"/>
                    <a:pt x="418221" y="23190"/>
                  </a:cubicBezTo>
                  <a:cubicBezTo>
                    <a:pt x="452960" y="36556"/>
                    <a:pt x="487298" y="51220"/>
                    <a:pt x="519749" y="69490"/>
                  </a:cubicBezTo>
                  <a:cubicBezTo>
                    <a:pt x="535998" y="78496"/>
                    <a:pt x="549582" y="91085"/>
                    <a:pt x="563898" y="102754"/>
                  </a:cubicBezTo>
                  <a:cubicBezTo>
                    <a:pt x="580005" y="114212"/>
                    <a:pt x="593047" y="129017"/>
                    <a:pt x="606419" y="143374"/>
                  </a:cubicBezTo>
                  <a:cubicBezTo>
                    <a:pt x="611112" y="149315"/>
                    <a:pt x="605806" y="157118"/>
                    <a:pt x="599556" y="157118"/>
                  </a:cubicBezTo>
                  <a:cubicBezTo>
                    <a:pt x="597858" y="157118"/>
                    <a:pt x="596137" y="156552"/>
                    <a:pt x="594509" y="1552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5" name="Google Shape;2345;p37"/>
            <p:cNvSpPr/>
            <p:nvPr/>
          </p:nvSpPr>
          <p:spPr>
            <a:xfrm>
              <a:off x="10108750" y="6221739"/>
              <a:ext cx="82810" cy="153815"/>
            </a:xfrm>
            <a:custGeom>
              <a:rect b="b" l="l" r="r" t="t"/>
              <a:pathLst>
                <a:path extrusionOk="0" h="153815" w="82810">
                  <a:moveTo>
                    <a:pt x="8844" y="150138"/>
                  </a:moveTo>
                  <a:cubicBezTo>
                    <a:pt x="6061" y="148087"/>
                    <a:pt x="3302" y="145635"/>
                    <a:pt x="189" y="144174"/>
                  </a:cubicBezTo>
                  <a:cubicBezTo>
                    <a:pt x="141" y="144150"/>
                    <a:pt x="71" y="144127"/>
                    <a:pt x="0" y="144079"/>
                  </a:cubicBezTo>
                  <a:cubicBezTo>
                    <a:pt x="2712" y="137620"/>
                    <a:pt x="8349" y="130571"/>
                    <a:pt x="9905" y="125738"/>
                  </a:cubicBezTo>
                  <a:cubicBezTo>
                    <a:pt x="14433" y="116615"/>
                    <a:pt x="18537" y="107279"/>
                    <a:pt x="23772" y="98533"/>
                  </a:cubicBezTo>
                  <a:cubicBezTo>
                    <a:pt x="41437" y="72554"/>
                    <a:pt x="53158" y="43345"/>
                    <a:pt x="68464" y="15998"/>
                  </a:cubicBezTo>
                  <a:cubicBezTo>
                    <a:pt x="71765" y="10552"/>
                    <a:pt x="74454" y="3904"/>
                    <a:pt x="79831" y="226"/>
                  </a:cubicBezTo>
                  <a:cubicBezTo>
                    <a:pt x="89288" y="-2862"/>
                    <a:pt x="73251" y="26606"/>
                    <a:pt x="72803" y="30614"/>
                  </a:cubicBezTo>
                  <a:cubicBezTo>
                    <a:pt x="67025" y="44476"/>
                    <a:pt x="60587" y="58008"/>
                    <a:pt x="55422" y="72106"/>
                  </a:cubicBezTo>
                  <a:cubicBezTo>
                    <a:pt x="49620" y="86298"/>
                    <a:pt x="40894" y="99028"/>
                    <a:pt x="33843" y="112584"/>
                  </a:cubicBezTo>
                  <a:cubicBezTo>
                    <a:pt x="27522" y="126493"/>
                    <a:pt x="21178" y="140378"/>
                    <a:pt x="13891" y="153792"/>
                  </a:cubicBezTo>
                  <a:lnTo>
                    <a:pt x="13891" y="153816"/>
                  </a:lnTo>
                  <a:cubicBezTo>
                    <a:pt x="12193" y="152590"/>
                    <a:pt x="10495" y="151364"/>
                    <a:pt x="8844" y="1501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6" name="Google Shape;2346;p37"/>
            <p:cNvSpPr/>
            <p:nvPr/>
          </p:nvSpPr>
          <p:spPr>
            <a:xfrm>
              <a:off x="9590090" y="6156465"/>
              <a:ext cx="63372" cy="161827"/>
            </a:xfrm>
            <a:custGeom>
              <a:rect b="b" l="l" r="r" t="t"/>
              <a:pathLst>
                <a:path extrusionOk="0" h="161827" w="63372">
                  <a:moveTo>
                    <a:pt x="47079" y="156711"/>
                  </a:moveTo>
                  <a:cubicBezTo>
                    <a:pt x="37339" y="131109"/>
                    <a:pt x="30547" y="104257"/>
                    <a:pt x="20925" y="78655"/>
                  </a:cubicBezTo>
                  <a:cubicBezTo>
                    <a:pt x="12246" y="55104"/>
                    <a:pt x="1327" y="31176"/>
                    <a:pt x="6" y="5833"/>
                  </a:cubicBezTo>
                  <a:cubicBezTo>
                    <a:pt x="-206" y="1424"/>
                    <a:pt x="5100" y="-2277"/>
                    <a:pt x="8331" y="1684"/>
                  </a:cubicBezTo>
                  <a:cubicBezTo>
                    <a:pt x="10289" y="4018"/>
                    <a:pt x="10949" y="7082"/>
                    <a:pt x="11916" y="9888"/>
                  </a:cubicBezTo>
                  <a:cubicBezTo>
                    <a:pt x="19769" y="37376"/>
                    <a:pt x="31821" y="62341"/>
                    <a:pt x="41749" y="88887"/>
                  </a:cubicBezTo>
                  <a:cubicBezTo>
                    <a:pt x="49131" y="109137"/>
                    <a:pt x="54768" y="130048"/>
                    <a:pt x="62692" y="150087"/>
                  </a:cubicBezTo>
                  <a:cubicBezTo>
                    <a:pt x="65309" y="156758"/>
                    <a:pt x="59909" y="161827"/>
                    <a:pt x="54532" y="161827"/>
                  </a:cubicBezTo>
                  <a:cubicBezTo>
                    <a:pt x="51631" y="161851"/>
                    <a:pt x="48683" y="160318"/>
                    <a:pt x="47079" y="1567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7" name="Google Shape;2347;p37"/>
            <p:cNvSpPr/>
            <p:nvPr/>
          </p:nvSpPr>
          <p:spPr>
            <a:xfrm>
              <a:off x="9645005" y="6254216"/>
              <a:ext cx="483532" cy="118392"/>
            </a:xfrm>
            <a:custGeom>
              <a:rect b="b" l="l" r="r" t="t"/>
              <a:pathLst>
                <a:path extrusionOk="0" h="118392" w="483532">
                  <a:moveTo>
                    <a:pt x="473225" y="118133"/>
                  </a:moveTo>
                  <a:cubicBezTo>
                    <a:pt x="473036" y="117992"/>
                    <a:pt x="472801" y="117827"/>
                    <a:pt x="472612" y="117685"/>
                  </a:cubicBezTo>
                  <a:cubicBezTo>
                    <a:pt x="469829" y="115634"/>
                    <a:pt x="467070" y="113182"/>
                    <a:pt x="463957" y="111721"/>
                  </a:cubicBezTo>
                  <a:cubicBezTo>
                    <a:pt x="461905" y="110731"/>
                    <a:pt x="459594" y="110613"/>
                    <a:pt x="457471" y="111131"/>
                  </a:cubicBezTo>
                  <a:cubicBezTo>
                    <a:pt x="439548" y="100075"/>
                    <a:pt x="425680" y="81498"/>
                    <a:pt x="406578" y="72068"/>
                  </a:cubicBezTo>
                  <a:cubicBezTo>
                    <a:pt x="387970" y="61648"/>
                    <a:pt x="369292" y="51252"/>
                    <a:pt x="349175" y="43943"/>
                  </a:cubicBezTo>
                  <a:cubicBezTo>
                    <a:pt x="331723" y="38851"/>
                    <a:pt x="314011" y="32792"/>
                    <a:pt x="296489" y="28455"/>
                  </a:cubicBezTo>
                  <a:cubicBezTo>
                    <a:pt x="225596" y="15347"/>
                    <a:pt x="149916" y="6955"/>
                    <a:pt x="80344" y="30742"/>
                  </a:cubicBezTo>
                  <a:cubicBezTo>
                    <a:pt x="53081" y="39582"/>
                    <a:pt x="29993" y="58088"/>
                    <a:pt x="2258" y="65302"/>
                  </a:cubicBezTo>
                  <a:cubicBezTo>
                    <a:pt x="1928" y="67471"/>
                    <a:pt x="-548" y="66410"/>
                    <a:pt x="230" y="64430"/>
                  </a:cubicBezTo>
                  <a:cubicBezTo>
                    <a:pt x="-1610" y="59951"/>
                    <a:pt x="8107" y="56344"/>
                    <a:pt x="10890" y="54057"/>
                  </a:cubicBezTo>
                  <a:cubicBezTo>
                    <a:pt x="28766" y="43825"/>
                    <a:pt x="45015" y="30930"/>
                    <a:pt x="63882" y="22490"/>
                  </a:cubicBezTo>
                  <a:cubicBezTo>
                    <a:pt x="87726" y="11976"/>
                    <a:pt x="113385" y="5021"/>
                    <a:pt x="139138" y="1367"/>
                  </a:cubicBezTo>
                  <a:cubicBezTo>
                    <a:pt x="241822" y="-5045"/>
                    <a:pt x="353585" y="9831"/>
                    <a:pt x="437590" y="73058"/>
                  </a:cubicBezTo>
                  <a:cubicBezTo>
                    <a:pt x="450773" y="82535"/>
                    <a:pt x="461386" y="97246"/>
                    <a:pt x="477423" y="101725"/>
                  </a:cubicBezTo>
                  <a:cubicBezTo>
                    <a:pt x="487092" y="104672"/>
                    <a:pt x="484451" y="118392"/>
                    <a:pt x="475324" y="118392"/>
                  </a:cubicBezTo>
                  <a:cubicBezTo>
                    <a:pt x="474664" y="118369"/>
                    <a:pt x="473956" y="118275"/>
                    <a:pt x="473225" y="1181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8" name="Google Shape;2348;p37"/>
            <p:cNvSpPr/>
            <p:nvPr/>
          </p:nvSpPr>
          <p:spPr>
            <a:xfrm>
              <a:off x="9751466" y="6406835"/>
              <a:ext cx="257906" cy="238226"/>
            </a:xfrm>
            <a:custGeom>
              <a:rect b="b" l="l" r="r" t="t"/>
              <a:pathLst>
                <a:path extrusionOk="0" h="238226" w="257906">
                  <a:moveTo>
                    <a:pt x="154346" y="238038"/>
                  </a:moveTo>
                  <a:cubicBezTo>
                    <a:pt x="109136" y="237496"/>
                    <a:pt x="60176" y="227972"/>
                    <a:pt x="28102" y="193600"/>
                  </a:cubicBezTo>
                  <a:cubicBezTo>
                    <a:pt x="12490" y="178701"/>
                    <a:pt x="4966" y="157908"/>
                    <a:pt x="486" y="137233"/>
                  </a:cubicBezTo>
                  <a:cubicBezTo>
                    <a:pt x="-1165" y="116322"/>
                    <a:pt x="1311" y="94256"/>
                    <a:pt x="9188" y="74712"/>
                  </a:cubicBezTo>
                  <a:cubicBezTo>
                    <a:pt x="27395" y="25441"/>
                    <a:pt x="82793" y="5756"/>
                    <a:pt x="131069" y="334"/>
                  </a:cubicBezTo>
                  <a:cubicBezTo>
                    <a:pt x="158685" y="-1623"/>
                    <a:pt x="187575" y="5096"/>
                    <a:pt x="211678" y="18439"/>
                  </a:cubicBezTo>
                  <a:cubicBezTo>
                    <a:pt x="219743" y="24475"/>
                    <a:pt x="227715" y="30887"/>
                    <a:pt x="233729" y="39020"/>
                  </a:cubicBezTo>
                  <a:cubicBezTo>
                    <a:pt x="237219" y="43264"/>
                    <a:pt x="239530" y="48262"/>
                    <a:pt x="241889" y="53212"/>
                  </a:cubicBezTo>
                  <a:cubicBezTo>
                    <a:pt x="245143" y="59624"/>
                    <a:pt x="249624" y="65495"/>
                    <a:pt x="252030" y="72308"/>
                  </a:cubicBezTo>
                  <a:cubicBezTo>
                    <a:pt x="263043" y="107363"/>
                    <a:pt x="257808" y="146474"/>
                    <a:pt x="242738" y="179549"/>
                  </a:cubicBezTo>
                  <a:cubicBezTo>
                    <a:pt x="228941" y="214440"/>
                    <a:pt x="197787" y="238203"/>
                    <a:pt x="160312" y="238227"/>
                  </a:cubicBezTo>
                  <a:cubicBezTo>
                    <a:pt x="158331" y="238227"/>
                    <a:pt x="156350" y="238156"/>
                    <a:pt x="154346" y="238038"/>
                  </a:cubicBezTo>
                  <a:close/>
                  <a:moveTo>
                    <a:pt x="113334" y="16695"/>
                  </a:moveTo>
                  <a:cubicBezTo>
                    <a:pt x="81566" y="23013"/>
                    <a:pt x="49375" y="36050"/>
                    <a:pt x="30060" y="63255"/>
                  </a:cubicBezTo>
                  <a:cubicBezTo>
                    <a:pt x="17088" y="83765"/>
                    <a:pt x="13291" y="108118"/>
                    <a:pt x="13574" y="131975"/>
                  </a:cubicBezTo>
                  <a:cubicBezTo>
                    <a:pt x="15980" y="146026"/>
                    <a:pt x="20579" y="160242"/>
                    <a:pt x="28102" y="172406"/>
                  </a:cubicBezTo>
                  <a:cubicBezTo>
                    <a:pt x="58832" y="215902"/>
                    <a:pt x="115928" y="225779"/>
                    <a:pt x="165902" y="224223"/>
                  </a:cubicBezTo>
                  <a:cubicBezTo>
                    <a:pt x="186278" y="222809"/>
                    <a:pt x="205971" y="212153"/>
                    <a:pt x="218140" y="195745"/>
                  </a:cubicBezTo>
                  <a:cubicBezTo>
                    <a:pt x="231724" y="174929"/>
                    <a:pt x="241040" y="150882"/>
                    <a:pt x="243516" y="126058"/>
                  </a:cubicBezTo>
                  <a:cubicBezTo>
                    <a:pt x="243987" y="110051"/>
                    <a:pt x="244766" y="93501"/>
                    <a:pt x="239554" y="78131"/>
                  </a:cubicBezTo>
                  <a:cubicBezTo>
                    <a:pt x="236299" y="69597"/>
                    <a:pt x="230568" y="62312"/>
                    <a:pt x="227031" y="53896"/>
                  </a:cubicBezTo>
                  <a:cubicBezTo>
                    <a:pt x="222503" y="45032"/>
                    <a:pt x="214980" y="38242"/>
                    <a:pt x="207220" y="32254"/>
                  </a:cubicBezTo>
                  <a:cubicBezTo>
                    <a:pt x="201490" y="26926"/>
                    <a:pt x="194061" y="24781"/>
                    <a:pt x="186679" y="22942"/>
                  </a:cubicBezTo>
                  <a:cubicBezTo>
                    <a:pt x="183802" y="22471"/>
                    <a:pt x="180712" y="21386"/>
                    <a:pt x="179628" y="18416"/>
                  </a:cubicBezTo>
                  <a:cubicBezTo>
                    <a:pt x="167364" y="15092"/>
                    <a:pt x="154652" y="13206"/>
                    <a:pt x="142011" y="13206"/>
                  </a:cubicBezTo>
                  <a:cubicBezTo>
                    <a:pt x="132342" y="13229"/>
                    <a:pt x="122720" y="14314"/>
                    <a:pt x="113334" y="166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49" name="Google Shape;2349;p37"/>
          <p:cNvGrpSpPr/>
          <p:nvPr/>
        </p:nvGrpSpPr>
        <p:grpSpPr>
          <a:xfrm>
            <a:off x="7327642" y="2824966"/>
            <a:ext cx="1047731" cy="404836"/>
            <a:chOff x="14655284" y="5649932"/>
            <a:chExt cx="2095461" cy="809672"/>
          </a:xfrm>
        </p:grpSpPr>
        <p:sp>
          <p:nvSpPr>
            <p:cNvPr id="2350" name="Google Shape;2350;p37"/>
            <p:cNvSpPr/>
            <p:nvPr/>
          </p:nvSpPr>
          <p:spPr>
            <a:xfrm>
              <a:off x="14655284" y="5649932"/>
              <a:ext cx="745627" cy="809672"/>
            </a:xfrm>
            <a:custGeom>
              <a:rect b="b" l="l" r="r" t="t"/>
              <a:pathLst>
                <a:path extrusionOk="0" h="809672" w="745627">
                  <a:moveTo>
                    <a:pt x="737681" y="166565"/>
                  </a:moveTo>
                  <a:cubicBezTo>
                    <a:pt x="737388" y="125695"/>
                    <a:pt x="738268" y="84825"/>
                    <a:pt x="736675" y="43955"/>
                  </a:cubicBezTo>
                  <a:cubicBezTo>
                    <a:pt x="735921" y="34752"/>
                    <a:pt x="738981" y="24294"/>
                    <a:pt x="733574" y="16137"/>
                  </a:cubicBezTo>
                  <a:cubicBezTo>
                    <a:pt x="724228" y="2541"/>
                    <a:pt x="705284" y="994"/>
                    <a:pt x="690155" y="73"/>
                  </a:cubicBezTo>
                  <a:cubicBezTo>
                    <a:pt x="651220" y="-2227"/>
                    <a:pt x="645436" y="50146"/>
                    <a:pt x="639024" y="78843"/>
                  </a:cubicBezTo>
                  <a:cubicBezTo>
                    <a:pt x="620918" y="174053"/>
                    <a:pt x="610901" y="270560"/>
                    <a:pt x="611153" y="367527"/>
                  </a:cubicBezTo>
                  <a:cubicBezTo>
                    <a:pt x="612243" y="410237"/>
                    <a:pt x="616643" y="452822"/>
                    <a:pt x="614673" y="495617"/>
                  </a:cubicBezTo>
                  <a:cubicBezTo>
                    <a:pt x="614129" y="526991"/>
                    <a:pt x="613919" y="558574"/>
                    <a:pt x="607632" y="589446"/>
                  </a:cubicBezTo>
                  <a:cubicBezTo>
                    <a:pt x="598161" y="558741"/>
                    <a:pt x="591287" y="527284"/>
                    <a:pt x="579427" y="497374"/>
                  </a:cubicBezTo>
                  <a:cubicBezTo>
                    <a:pt x="573433" y="481059"/>
                    <a:pt x="565806" y="465330"/>
                    <a:pt x="560315" y="448848"/>
                  </a:cubicBezTo>
                  <a:cubicBezTo>
                    <a:pt x="548119" y="409233"/>
                    <a:pt x="535504" y="369702"/>
                    <a:pt x="519494" y="331467"/>
                  </a:cubicBezTo>
                  <a:cubicBezTo>
                    <a:pt x="509226" y="309171"/>
                    <a:pt x="503023" y="284406"/>
                    <a:pt x="488229" y="264536"/>
                  </a:cubicBezTo>
                  <a:cubicBezTo>
                    <a:pt x="465471" y="237261"/>
                    <a:pt x="411658" y="247636"/>
                    <a:pt x="379680" y="249309"/>
                  </a:cubicBezTo>
                  <a:cubicBezTo>
                    <a:pt x="357929" y="250899"/>
                    <a:pt x="342212" y="292271"/>
                    <a:pt x="335716" y="310468"/>
                  </a:cubicBezTo>
                  <a:cubicBezTo>
                    <a:pt x="307175" y="405427"/>
                    <a:pt x="284794" y="502519"/>
                    <a:pt x="275239" y="601326"/>
                  </a:cubicBezTo>
                  <a:cubicBezTo>
                    <a:pt x="260528" y="572588"/>
                    <a:pt x="255666" y="539875"/>
                    <a:pt x="246781" y="509045"/>
                  </a:cubicBezTo>
                  <a:cubicBezTo>
                    <a:pt x="238818" y="469430"/>
                    <a:pt x="228173" y="430526"/>
                    <a:pt x="218534" y="391329"/>
                  </a:cubicBezTo>
                  <a:cubicBezTo>
                    <a:pt x="197369" y="310593"/>
                    <a:pt x="176120" y="229857"/>
                    <a:pt x="155584" y="148954"/>
                  </a:cubicBezTo>
                  <a:cubicBezTo>
                    <a:pt x="149926" y="120341"/>
                    <a:pt x="145567" y="91393"/>
                    <a:pt x="137269" y="63407"/>
                  </a:cubicBezTo>
                  <a:cubicBezTo>
                    <a:pt x="126204" y="24671"/>
                    <a:pt x="64135" y="26344"/>
                    <a:pt x="32073" y="31698"/>
                  </a:cubicBezTo>
                  <a:cubicBezTo>
                    <a:pt x="20757" y="33581"/>
                    <a:pt x="8519" y="37429"/>
                    <a:pt x="3616" y="48808"/>
                  </a:cubicBezTo>
                  <a:cubicBezTo>
                    <a:pt x="1101" y="55250"/>
                    <a:pt x="-2797" y="65959"/>
                    <a:pt x="3071" y="71481"/>
                  </a:cubicBezTo>
                  <a:cubicBezTo>
                    <a:pt x="1311" y="112560"/>
                    <a:pt x="14890" y="152593"/>
                    <a:pt x="20757" y="192919"/>
                  </a:cubicBezTo>
                  <a:cubicBezTo>
                    <a:pt x="36893" y="329418"/>
                    <a:pt x="72098" y="462988"/>
                    <a:pt x="115433" y="593169"/>
                  </a:cubicBezTo>
                  <a:cubicBezTo>
                    <a:pt x="131276" y="641234"/>
                    <a:pt x="141795" y="691098"/>
                    <a:pt x="161577" y="737783"/>
                  </a:cubicBezTo>
                  <a:cubicBezTo>
                    <a:pt x="179766" y="788190"/>
                    <a:pt x="205080" y="805300"/>
                    <a:pt x="258433" y="809274"/>
                  </a:cubicBezTo>
                  <a:cubicBezTo>
                    <a:pt x="301936" y="812871"/>
                    <a:pt x="320670" y="791913"/>
                    <a:pt x="335213" y="753888"/>
                  </a:cubicBezTo>
                  <a:cubicBezTo>
                    <a:pt x="352061" y="711136"/>
                    <a:pt x="357551" y="665580"/>
                    <a:pt x="369664" y="621155"/>
                  </a:cubicBezTo>
                  <a:cubicBezTo>
                    <a:pt x="379093" y="575516"/>
                    <a:pt x="385757" y="529166"/>
                    <a:pt x="398582" y="484280"/>
                  </a:cubicBezTo>
                  <a:cubicBezTo>
                    <a:pt x="406629" y="455500"/>
                    <a:pt x="417232" y="427347"/>
                    <a:pt x="422764" y="397897"/>
                  </a:cubicBezTo>
                  <a:cubicBezTo>
                    <a:pt x="460442" y="484322"/>
                    <a:pt x="463124" y="580368"/>
                    <a:pt x="491959" y="669764"/>
                  </a:cubicBezTo>
                  <a:cubicBezTo>
                    <a:pt x="498539" y="689676"/>
                    <a:pt x="503526" y="710090"/>
                    <a:pt x="511489" y="729542"/>
                  </a:cubicBezTo>
                  <a:cubicBezTo>
                    <a:pt x="515597" y="741338"/>
                    <a:pt x="522302" y="752173"/>
                    <a:pt x="532612" y="759535"/>
                  </a:cubicBezTo>
                  <a:cubicBezTo>
                    <a:pt x="565303" y="784426"/>
                    <a:pt x="610021" y="778025"/>
                    <a:pt x="646777" y="766605"/>
                  </a:cubicBezTo>
                  <a:cubicBezTo>
                    <a:pt x="663206" y="759786"/>
                    <a:pt x="685419" y="761000"/>
                    <a:pt x="693507" y="742133"/>
                  </a:cubicBezTo>
                  <a:cubicBezTo>
                    <a:pt x="709643" y="711512"/>
                    <a:pt x="713960" y="677043"/>
                    <a:pt x="719366" y="643368"/>
                  </a:cubicBezTo>
                  <a:cubicBezTo>
                    <a:pt x="729257" y="605551"/>
                    <a:pt x="732862" y="566606"/>
                    <a:pt x="735879" y="527744"/>
                  </a:cubicBezTo>
                  <a:cubicBezTo>
                    <a:pt x="740112" y="484866"/>
                    <a:pt x="743842" y="441946"/>
                    <a:pt x="745477" y="398901"/>
                  </a:cubicBezTo>
                  <a:cubicBezTo>
                    <a:pt x="746441" y="365686"/>
                    <a:pt x="742459" y="332513"/>
                    <a:pt x="742669" y="299298"/>
                  </a:cubicBezTo>
                  <a:cubicBezTo>
                    <a:pt x="742669" y="254664"/>
                    <a:pt x="738394" y="211451"/>
                    <a:pt x="737681" y="16656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1" name="Google Shape;2351;p37"/>
            <p:cNvSpPr/>
            <p:nvPr/>
          </p:nvSpPr>
          <p:spPr>
            <a:xfrm>
              <a:off x="15491906" y="5658793"/>
              <a:ext cx="554391" cy="715418"/>
            </a:xfrm>
            <a:custGeom>
              <a:rect b="b" l="l" r="r" t="t"/>
              <a:pathLst>
                <a:path extrusionOk="0" h="715418" w="554391">
                  <a:moveTo>
                    <a:pt x="500298" y="164314"/>
                  </a:moveTo>
                  <a:cubicBezTo>
                    <a:pt x="477163" y="106418"/>
                    <a:pt x="438731" y="52622"/>
                    <a:pt x="386259" y="17985"/>
                  </a:cubicBezTo>
                  <a:cubicBezTo>
                    <a:pt x="372848" y="10790"/>
                    <a:pt x="360316" y="3804"/>
                    <a:pt x="344851" y="1880"/>
                  </a:cubicBezTo>
                  <a:cubicBezTo>
                    <a:pt x="337894" y="2089"/>
                    <a:pt x="327668" y="-3266"/>
                    <a:pt x="322597" y="3218"/>
                  </a:cubicBezTo>
                  <a:cubicBezTo>
                    <a:pt x="277207" y="-6194"/>
                    <a:pt x="231692" y="8824"/>
                    <a:pt x="188315" y="20997"/>
                  </a:cubicBezTo>
                  <a:cubicBezTo>
                    <a:pt x="172054" y="25055"/>
                    <a:pt x="157888" y="34216"/>
                    <a:pt x="145063" y="44716"/>
                  </a:cubicBezTo>
                  <a:cubicBezTo>
                    <a:pt x="127251" y="59357"/>
                    <a:pt x="109690" y="74416"/>
                    <a:pt x="94477" y="91777"/>
                  </a:cubicBezTo>
                  <a:cubicBezTo>
                    <a:pt x="55248" y="139173"/>
                    <a:pt x="20504" y="193094"/>
                    <a:pt x="7135" y="253793"/>
                  </a:cubicBezTo>
                  <a:cubicBezTo>
                    <a:pt x="3489" y="276926"/>
                    <a:pt x="4537" y="300519"/>
                    <a:pt x="2483" y="323778"/>
                  </a:cubicBezTo>
                  <a:cubicBezTo>
                    <a:pt x="-6444" y="434884"/>
                    <a:pt x="6255" y="558414"/>
                    <a:pt x="81107" y="646512"/>
                  </a:cubicBezTo>
                  <a:cubicBezTo>
                    <a:pt x="102272" y="669185"/>
                    <a:pt x="131149" y="683450"/>
                    <a:pt x="158684" y="697004"/>
                  </a:cubicBezTo>
                  <a:cubicBezTo>
                    <a:pt x="186513" y="708549"/>
                    <a:pt x="216982" y="711603"/>
                    <a:pt x="246697" y="714490"/>
                  </a:cubicBezTo>
                  <a:cubicBezTo>
                    <a:pt x="298163" y="718422"/>
                    <a:pt x="350551" y="709888"/>
                    <a:pt x="397659" y="688512"/>
                  </a:cubicBezTo>
                  <a:cubicBezTo>
                    <a:pt x="445605" y="663580"/>
                    <a:pt x="481564" y="621204"/>
                    <a:pt x="506040" y="573766"/>
                  </a:cubicBezTo>
                  <a:cubicBezTo>
                    <a:pt x="525528" y="541054"/>
                    <a:pt x="536090" y="503949"/>
                    <a:pt x="545687" y="467345"/>
                  </a:cubicBezTo>
                  <a:cubicBezTo>
                    <a:pt x="558596" y="408822"/>
                    <a:pt x="555788" y="347664"/>
                    <a:pt x="546106" y="288848"/>
                  </a:cubicBezTo>
                  <a:cubicBezTo>
                    <a:pt x="539484" y="244506"/>
                    <a:pt x="519116" y="204431"/>
                    <a:pt x="500298" y="164314"/>
                  </a:cubicBezTo>
                  <a:close/>
                  <a:moveTo>
                    <a:pt x="109355" y="324071"/>
                  </a:moveTo>
                  <a:cubicBezTo>
                    <a:pt x="114301" y="275462"/>
                    <a:pt x="131987" y="227271"/>
                    <a:pt x="156672" y="185021"/>
                  </a:cubicBezTo>
                  <a:cubicBezTo>
                    <a:pt x="178969" y="138085"/>
                    <a:pt x="215976" y="103406"/>
                    <a:pt x="266227" y="88096"/>
                  </a:cubicBezTo>
                  <a:cubicBezTo>
                    <a:pt x="270586" y="90564"/>
                    <a:pt x="275950" y="88681"/>
                    <a:pt x="280770" y="89476"/>
                  </a:cubicBezTo>
                  <a:cubicBezTo>
                    <a:pt x="291247" y="90229"/>
                    <a:pt x="302563" y="91149"/>
                    <a:pt x="313209" y="92362"/>
                  </a:cubicBezTo>
                  <a:cubicBezTo>
                    <a:pt x="342546" y="102779"/>
                    <a:pt x="367944" y="122984"/>
                    <a:pt x="386469" y="147790"/>
                  </a:cubicBezTo>
                  <a:cubicBezTo>
                    <a:pt x="431062" y="204263"/>
                    <a:pt x="447952" y="256177"/>
                    <a:pt x="447155" y="328003"/>
                  </a:cubicBezTo>
                  <a:cubicBezTo>
                    <a:pt x="446275" y="405685"/>
                    <a:pt x="426074" y="477845"/>
                    <a:pt x="382487" y="542894"/>
                  </a:cubicBezTo>
                  <a:cubicBezTo>
                    <a:pt x="370836" y="561133"/>
                    <a:pt x="351054" y="572553"/>
                    <a:pt x="330979" y="579790"/>
                  </a:cubicBezTo>
                  <a:cubicBezTo>
                    <a:pt x="313125" y="587404"/>
                    <a:pt x="294391" y="594515"/>
                    <a:pt x="274651" y="593469"/>
                  </a:cubicBezTo>
                  <a:cubicBezTo>
                    <a:pt x="195775" y="593427"/>
                    <a:pt x="148164" y="529717"/>
                    <a:pt x="122473" y="462200"/>
                  </a:cubicBezTo>
                  <a:cubicBezTo>
                    <a:pt x="108978" y="417607"/>
                    <a:pt x="107176" y="370337"/>
                    <a:pt x="109355" y="32407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2" name="Google Shape;2352;p37"/>
            <p:cNvSpPr/>
            <p:nvPr/>
          </p:nvSpPr>
          <p:spPr>
            <a:xfrm>
              <a:off x="16090152" y="5692994"/>
              <a:ext cx="660594" cy="694050"/>
            </a:xfrm>
            <a:custGeom>
              <a:rect b="b" l="l" r="r" t="t"/>
              <a:pathLst>
                <a:path extrusionOk="0" h="694050" w="660594">
                  <a:moveTo>
                    <a:pt x="608709" y="69414"/>
                  </a:moveTo>
                  <a:cubicBezTo>
                    <a:pt x="582557" y="62093"/>
                    <a:pt x="572917" y="80374"/>
                    <a:pt x="564577" y="101332"/>
                  </a:cubicBezTo>
                  <a:cubicBezTo>
                    <a:pt x="553429" y="128439"/>
                    <a:pt x="544837" y="156508"/>
                    <a:pt x="535407" y="184201"/>
                  </a:cubicBezTo>
                  <a:cubicBezTo>
                    <a:pt x="524091" y="214320"/>
                    <a:pt x="513614" y="245569"/>
                    <a:pt x="503974" y="276399"/>
                  </a:cubicBezTo>
                  <a:cubicBezTo>
                    <a:pt x="494628" y="301289"/>
                    <a:pt x="485953" y="326305"/>
                    <a:pt x="478912" y="351990"/>
                  </a:cubicBezTo>
                  <a:cubicBezTo>
                    <a:pt x="465249" y="400389"/>
                    <a:pt x="453975" y="449040"/>
                    <a:pt x="436708" y="496394"/>
                  </a:cubicBezTo>
                  <a:cubicBezTo>
                    <a:pt x="423212" y="438875"/>
                    <a:pt x="423045" y="377842"/>
                    <a:pt x="412567" y="319570"/>
                  </a:cubicBezTo>
                  <a:cubicBezTo>
                    <a:pt x="409759" y="302042"/>
                    <a:pt x="407412" y="284431"/>
                    <a:pt x="404017" y="266987"/>
                  </a:cubicBezTo>
                  <a:cubicBezTo>
                    <a:pt x="402844" y="250087"/>
                    <a:pt x="391654" y="241344"/>
                    <a:pt x="376021" y="237411"/>
                  </a:cubicBezTo>
                  <a:cubicBezTo>
                    <a:pt x="353641" y="232015"/>
                    <a:pt x="330883" y="227957"/>
                    <a:pt x="308209" y="223941"/>
                  </a:cubicBezTo>
                  <a:cubicBezTo>
                    <a:pt x="284781" y="218210"/>
                    <a:pt x="269233" y="222519"/>
                    <a:pt x="254061" y="241678"/>
                  </a:cubicBezTo>
                  <a:cubicBezTo>
                    <a:pt x="233525" y="269873"/>
                    <a:pt x="213910" y="298988"/>
                    <a:pt x="196476" y="329149"/>
                  </a:cubicBezTo>
                  <a:cubicBezTo>
                    <a:pt x="172042" y="376880"/>
                    <a:pt x="160768" y="429797"/>
                    <a:pt x="134699" y="477026"/>
                  </a:cubicBezTo>
                  <a:cubicBezTo>
                    <a:pt x="138932" y="435570"/>
                    <a:pt x="134825" y="393989"/>
                    <a:pt x="135538" y="352450"/>
                  </a:cubicBezTo>
                  <a:cubicBezTo>
                    <a:pt x="137298" y="332663"/>
                    <a:pt x="140860" y="312918"/>
                    <a:pt x="141447" y="293006"/>
                  </a:cubicBezTo>
                  <a:cubicBezTo>
                    <a:pt x="142327" y="256570"/>
                    <a:pt x="141154" y="219967"/>
                    <a:pt x="139267" y="183532"/>
                  </a:cubicBezTo>
                  <a:cubicBezTo>
                    <a:pt x="134867" y="151697"/>
                    <a:pt x="134196" y="119654"/>
                    <a:pt x="132729" y="87569"/>
                  </a:cubicBezTo>
                  <a:cubicBezTo>
                    <a:pt x="132017" y="73806"/>
                    <a:pt x="131598" y="60001"/>
                    <a:pt x="132352" y="46280"/>
                  </a:cubicBezTo>
                  <a:cubicBezTo>
                    <a:pt x="132813" y="35571"/>
                    <a:pt x="137675" y="23147"/>
                    <a:pt x="128999" y="14404"/>
                  </a:cubicBezTo>
                  <a:cubicBezTo>
                    <a:pt x="112026" y="-2663"/>
                    <a:pt x="84867" y="-237"/>
                    <a:pt x="62655" y="642"/>
                  </a:cubicBezTo>
                  <a:cubicBezTo>
                    <a:pt x="54021" y="1729"/>
                    <a:pt x="49327" y="10137"/>
                    <a:pt x="44256" y="16245"/>
                  </a:cubicBezTo>
                  <a:cubicBezTo>
                    <a:pt x="34952" y="14781"/>
                    <a:pt x="33443" y="51007"/>
                    <a:pt x="31264" y="58705"/>
                  </a:cubicBezTo>
                  <a:cubicBezTo>
                    <a:pt x="22714" y="116809"/>
                    <a:pt x="21247" y="175709"/>
                    <a:pt x="18020" y="234148"/>
                  </a:cubicBezTo>
                  <a:cubicBezTo>
                    <a:pt x="17978" y="234107"/>
                    <a:pt x="18020" y="233939"/>
                    <a:pt x="18020" y="233772"/>
                  </a:cubicBezTo>
                  <a:cubicBezTo>
                    <a:pt x="18020" y="233563"/>
                    <a:pt x="18062" y="233312"/>
                    <a:pt x="18062" y="233061"/>
                  </a:cubicBezTo>
                  <a:cubicBezTo>
                    <a:pt x="12949" y="293174"/>
                    <a:pt x="6830" y="353203"/>
                    <a:pt x="5070" y="413566"/>
                  </a:cubicBezTo>
                  <a:cubicBezTo>
                    <a:pt x="1842" y="471964"/>
                    <a:pt x="-1343" y="530613"/>
                    <a:pt x="585" y="589094"/>
                  </a:cubicBezTo>
                  <a:cubicBezTo>
                    <a:pt x="-2474" y="654645"/>
                    <a:pt x="72043" y="674808"/>
                    <a:pt x="124976" y="678196"/>
                  </a:cubicBezTo>
                  <a:cubicBezTo>
                    <a:pt x="178705" y="684680"/>
                    <a:pt x="192494" y="643727"/>
                    <a:pt x="207750" y="601811"/>
                  </a:cubicBezTo>
                  <a:cubicBezTo>
                    <a:pt x="222921" y="560606"/>
                    <a:pt x="241991" y="520949"/>
                    <a:pt x="256366" y="479410"/>
                  </a:cubicBezTo>
                  <a:cubicBezTo>
                    <a:pt x="267808" y="445484"/>
                    <a:pt x="278621" y="411140"/>
                    <a:pt x="293457" y="378511"/>
                  </a:cubicBezTo>
                  <a:cubicBezTo>
                    <a:pt x="297187" y="398758"/>
                    <a:pt x="297606" y="419381"/>
                    <a:pt x="298235" y="439921"/>
                  </a:cubicBezTo>
                  <a:cubicBezTo>
                    <a:pt x="298696" y="468743"/>
                    <a:pt x="303557" y="497189"/>
                    <a:pt x="306114" y="525886"/>
                  </a:cubicBezTo>
                  <a:cubicBezTo>
                    <a:pt x="307413" y="565501"/>
                    <a:pt x="311814" y="604906"/>
                    <a:pt x="321705" y="643392"/>
                  </a:cubicBezTo>
                  <a:cubicBezTo>
                    <a:pt x="329291" y="671503"/>
                    <a:pt x="362190" y="677276"/>
                    <a:pt x="386750" y="682547"/>
                  </a:cubicBezTo>
                  <a:cubicBezTo>
                    <a:pt x="408124" y="687483"/>
                    <a:pt x="429457" y="693800"/>
                    <a:pt x="451544" y="694051"/>
                  </a:cubicBezTo>
                  <a:cubicBezTo>
                    <a:pt x="474637" y="694051"/>
                    <a:pt x="490437" y="673428"/>
                    <a:pt x="498274" y="653808"/>
                  </a:cubicBezTo>
                  <a:cubicBezTo>
                    <a:pt x="507159" y="634189"/>
                    <a:pt x="514787" y="614068"/>
                    <a:pt x="521367" y="593570"/>
                  </a:cubicBezTo>
                  <a:cubicBezTo>
                    <a:pt x="531258" y="566546"/>
                    <a:pt x="545759" y="541280"/>
                    <a:pt x="553135" y="513336"/>
                  </a:cubicBezTo>
                  <a:cubicBezTo>
                    <a:pt x="562943" y="477862"/>
                    <a:pt x="573588" y="442682"/>
                    <a:pt x="583144" y="407124"/>
                  </a:cubicBezTo>
                  <a:cubicBezTo>
                    <a:pt x="602422" y="351362"/>
                    <a:pt x="619354" y="294721"/>
                    <a:pt x="633353" y="237453"/>
                  </a:cubicBezTo>
                  <a:cubicBezTo>
                    <a:pt x="640058" y="192024"/>
                    <a:pt x="652422" y="148058"/>
                    <a:pt x="660595" y="102879"/>
                  </a:cubicBezTo>
                  <a:cubicBezTo>
                    <a:pt x="658750" y="79328"/>
                    <a:pt x="627737" y="73262"/>
                    <a:pt x="608709" y="6941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53" name="Google Shape;2353;p37"/>
          <p:cNvGrpSpPr/>
          <p:nvPr/>
        </p:nvGrpSpPr>
        <p:grpSpPr>
          <a:xfrm>
            <a:off x="7327642" y="2824966"/>
            <a:ext cx="1047731" cy="404836"/>
            <a:chOff x="14655284" y="5649932"/>
            <a:chExt cx="2095461" cy="809672"/>
          </a:xfrm>
        </p:grpSpPr>
        <p:sp>
          <p:nvSpPr>
            <p:cNvPr id="2354" name="Google Shape;2354;p37"/>
            <p:cNvSpPr/>
            <p:nvPr/>
          </p:nvSpPr>
          <p:spPr>
            <a:xfrm>
              <a:off x="14655284" y="5649932"/>
              <a:ext cx="745627" cy="809672"/>
            </a:xfrm>
            <a:custGeom>
              <a:rect b="b" l="l" r="r" t="t"/>
              <a:pathLst>
                <a:path extrusionOk="0" h="809672" w="745627">
                  <a:moveTo>
                    <a:pt x="258433" y="809274"/>
                  </a:moveTo>
                  <a:cubicBezTo>
                    <a:pt x="205080" y="805300"/>
                    <a:pt x="179766" y="788190"/>
                    <a:pt x="161577" y="737783"/>
                  </a:cubicBezTo>
                  <a:cubicBezTo>
                    <a:pt x="141795" y="691098"/>
                    <a:pt x="131276" y="641234"/>
                    <a:pt x="115433" y="593169"/>
                  </a:cubicBezTo>
                  <a:cubicBezTo>
                    <a:pt x="72098" y="462988"/>
                    <a:pt x="36893" y="329418"/>
                    <a:pt x="20757" y="192919"/>
                  </a:cubicBezTo>
                  <a:cubicBezTo>
                    <a:pt x="14890" y="152593"/>
                    <a:pt x="1311" y="112560"/>
                    <a:pt x="3071" y="71481"/>
                  </a:cubicBezTo>
                  <a:cubicBezTo>
                    <a:pt x="-2797" y="65959"/>
                    <a:pt x="1101" y="55250"/>
                    <a:pt x="3616" y="48808"/>
                  </a:cubicBezTo>
                  <a:cubicBezTo>
                    <a:pt x="8519" y="37429"/>
                    <a:pt x="20757" y="33581"/>
                    <a:pt x="32073" y="31698"/>
                  </a:cubicBezTo>
                  <a:cubicBezTo>
                    <a:pt x="64135" y="26344"/>
                    <a:pt x="126204" y="24671"/>
                    <a:pt x="137269" y="63407"/>
                  </a:cubicBezTo>
                  <a:cubicBezTo>
                    <a:pt x="145567" y="91393"/>
                    <a:pt x="149926" y="120341"/>
                    <a:pt x="155584" y="148954"/>
                  </a:cubicBezTo>
                  <a:cubicBezTo>
                    <a:pt x="176120" y="229857"/>
                    <a:pt x="197369" y="310593"/>
                    <a:pt x="218534" y="391329"/>
                  </a:cubicBezTo>
                  <a:cubicBezTo>
                    <a:pt x="228173" y="430526"/>
                    <a:pt x="238818" y="469430"/>
                    <a:pt x="246781" y="509045"/>
                  </a:cubicBezTo>
                  <a:cubicBezTo>
                    <a:pt x="255666" y="539875"/>
                    <a:pt x="260528" y="572588"/>
                    <a:pt x="275239" y="601326"/>
                  </a:cubicBezTo>
                  <a:cubicBezTo>
                    <a:pt x="284794" y="502519"/>
                    <a:pt x="307175" y="405427"/>
                    <a:pt x="335716" y="310468"/>
                  </a:cubicBezTo>
                  <a:cubicBezTo>
                    <a:pt x="342212" y="292271"/>
                    <a:pt x="357929" y="250899"/>
                    <a:pt x="379680" y="249309"/>
                  </a:cubicBezTo>
                  <a:cubicBezTo>
                    <a:pt x="411658" y="247636"/>
                    <a:pt x="465471" y="237261"/>
                    <a:pt x="488229" y="264536"/>
                  </a:cubicBezTo>
                  <a:cubicBezTo>
                    <a:pt x="503023" y="284406"/>
                    <a:pt x="509226" y="309171"/>
                    <a:pt x="519494" y="331467"/>
                  </a:cubicBezTo>
                  <a:cubicBezTo>
                    <a:pt x="535504" y="369702"/>
                    <a:pt x="548119" y="409233"/>
                    <a:pt x="560315" y="448848"/>
                  </a:cubicBezTo>
                  <a:cubicBezTo>
                    <a:pt x="565806" y="465330"/>
                    <a:pt x="573433" y="481059"/>
                    <a:pt x="579427" y="497374"/>
                  </a:cubicBezTo>
                  <a:cubicBezTo>
                    <a:pt x="591287" y="527284"/>
                    <a:pt x="598161" y="558741"/>
                    <a:pt x="607632" y="589446"/>
                  </a:cubicBezTo>
                  <a:cubicBezTo>
                    <a:pt x="613919" y="558574"/>
                    <a:pt x="614129" y="526991"/>
                    <a:pt x="614673" y="495617"/>
                  </a:cubicBezTo>
                  <a:cubicBezTo>
                    <a:pt x="616643" y="452822"/>
                    <a:pt x="612243" y="410237"/>
                    <a:pt x="611153" y="367527"/>
                  </a:cubicBezTo>
                  <a:cubicBezTo>
                    <a:pt x="610901" y="270560"/>
                    <a:pt x="620918" y="174053"/>
                    <a:pt x="639024" y="78843"/>
                  </a:cubicBezTo>
                  <a:cubicBezTo>
                    <a:pt x="645436" y="50146"/>
                    <a:pt x="651220" y="-2227"/>
                    <a:pt x="690155" y="73"/>
                  </a:cubicBezTo>
                  <a:cubicBezTo>
                    <a:pt x="705284" y="994"/>
                    <a:pt x="724228" y="2541"/>
                    <a:pt x="733574" y="16137"/>
                  </a:cubicBezTo>
                  <a:cubicBezTo>
                    <a:pt x="738981" y="24294"/>
                    <a:pt x="735921" y="34752"/>
                    <a:pt x="736675" y="43955"/>
                  </a:cubicBezTo>
                  <a:cubicBezTo>
                    <a:pt x="738268" y="84825"/>
                    <a:pt x="737388" y="125695"/>
                    <a:pt x="737681" y="166565"/>
                  </a:cubicBezTo>
                  <a:cubicBezTo>
                    <a:pt x="738394" y="211451"/>
                    <a:pt x="742669" y="254664"/>
                    <a:pt x="742669" y="299298"/>
                  </a:cubicBezTo>
                  <a:cubicBezTo>
                    <a:pt x="742459" y="332513"/>
                    <a:pt x="746441" y="365686"/>
                    <a:pt x="745477" y="398901"/>
                  </a:cubicBezTo>
                  <a:cubicBezTo>
                    <a:pt x="743842" y="441946"/>
                    <a:pt x="740112" y="484866"/>
                    <a:pt x="735879" y="527744"/>
                  </a:cubicBezTo>
                  <a:cubicBezTo>
                    <a:pt x="732862" y="566606"/>
                    <a:pt x="729257" y="605551"/>
                    <a:pt x="719366" y="643368"/>
                  </a:cubicBezTo>
                  <a:cubicBezTo>
                    <a:pt x="713960" y="677043"/>
                    <a:pt x="709643" y="711512"/>
                    <a:pt x="693507" y="742133"/>
                  </a:cubicBezTo>
                  <a:cubicBezTo>
                    <a:pt x="685419" y="761000"/>
                    <a:pt x="663206" y="759786"/>
                    <a:pt x="646777" y="766605"/>
                  </a:cubicBezTo>
                  <a:cubicBezTo>
                    <a:pt x="610021" y="778025"/>
                    <a:pt x="565303" y="784426"/>
                    <a:pt x="532612" y="759535"/>
                  </a:cubicBezTo>
                  <a:cubicBezTo>
                    <a:pt x="522302" y="752173"/>
                    <a:pt x="515597" y="741338"/>
                    <a:pt x="511489" y="729542"/>
                  </a:cubicBezTo>
                  <a:cubicBezTo>
                    <a:pt x="503526" y="710090"/>
                    <a:pt x="498539" y="689676"/>
                    <a:pt x="491959" y="669764"/>
                  </a:cubicBezTo>
                  <a:cubicBezTo>
                    <a:pt x="463124" y="580368"/>
                    <a:pt x="460442" y="484322"/>
                    <a:pt x="422764" y="397897"/>
                  </a:cubicBezTo>
                  <a:cubicBezTo>
                    <a:pt x="417232" y="427347"/>
                    <a:pt x="406629" y="455500"/>
                    <a:pt x="398582" y="484280"/>
                  </a:cubicBezTo>
                  <a:cubicBezTo>
                    <a:pt x="385757" y="529166"/>
                    <a:pt x="379093" y="575516"/>
                    <a:pt x="369664" y="621155"/>
                  </a:cubicBezTo>
                  <a:cubicBezTo>
                    <a:pt x="357551" y="665580"/>
                    <a:pt x="352061" y="711136"/>
                    <a:pt x="335213" y="753888"/>
                  </a:cubicBezTo>
                  <a:cubicBezTo>
                    <a:pt x="320670" y="791913"/>
                    <a:pt x="301936" y="812871"/>
                    <a:pt x="258433" y="809274"/>
                  </a:cubicBezTo>
                  <a:close/>
                  <a:moveTo>
                    <a:pt x="270754" y="790282"/>
                  </a:moveTo>
                  <a:cubicBezTo>
                    <a:pt x="290033" y="789947"/>
                    <a:pt x="301852" y="780451"/>
                    <a:pt x="309731" y="763384"/>
                  </a:cubicBezTo>
                  <a:cubicBezTo>
                    <a:pt x="321131" y="740795"/>
                    <a:pt x="328759" y="715319"/>
                    <a:pt x="333788" y="690805"/>
                  </a:cubicBezTo>
                  <a:cubicBezTo>
                    <a:pt x="337895" y="667003"/>
                    <a:pt x="345230" y="642196"/>
                    <a:pt x="350510" y="618938"/>
                  </a:cubicBezTo>
                  <a:cubicBezTo>
                    <a:pt x="358892" y="577273"/>
                    <a:pt x="365892" y="535273"/>
                    <a:pt x="375866" y="493985"/>
                  </a:cubicBezTo>
                  <a:cubicBezTo>
                    <a:pt x="384039" y="462360"/>
                    <a:pt x="396319" y="430066"/>
                    <a:pt x="403066" y="398357"/>
                  </a:cubicBezTo>
                  <a:cubicBezTo>
                    <a:pt x="406210" y="387773"/>
                    <a:pt x="405330" y="374847"/>
                    <a:pt x="411910" y="365770"/>
                  </a:cubicBezTo>
                  <a:cubicBezTo>
                    <a:pt x="441624" y="339917"/>
                    <a:pt x="475237" y="506744"/>
                    <a:pt x="479050" y="526698"/>
                  </a:cubicBezTo>
                  <a:cubicBezTo>
                    <a:pt x="489612" y="579908"/>
                    <a:pt x="498623" y="632198"/>
                    <a:pt x="516393" y="683359"/>
                  </a:cubicBezTo>
                  <a:cubicBezTo>
                    <a:pt x="530098" y="730671"/>
                    <a:pt x="536761" y="758615"/>
                    <a:pt x="594305" y="757444"/>
                  </a:cubicBezTo>
                  <a:cubicBezTo>
                    <a:pt x="616224" y="755687"/>
                    <a:pt x="637221" y="749747"/>
                    <a:pt x="658009" y="742886"/>
                  </a:cubicBezTo>
                  <a:cubicBezTo>
                    <a:pt x="662996" y="741380"/>
                    <a:pt x="668990" y="741464"/>
                    <a:pt x="673097" y="738034"/>
                  </a:cubicBezTo>
                  <a:cubicBezTo>
                    <a:pt x="697573" y="698544"/>
                    <a:pt x="695519" y="649726"/>
                    <a:pt x="707967" y="606053"/>
                  </a:cubicBezTo>
                  <a:cubicBezTo>
                    <a:pt x="717187" y="537072"/>
                    <a:pt x="722761" y="467296"/>
                    <a:pt x="726240" y="397855"/>
                  </a:cubicBezTo>
                  <a:cubicBezTo>
                    <a:pt x="727120" y="372798"/>
                    <a:pt x="724563" y="347824"/>
                    <a:pt x="723809" y="322766"/>
                  </a:cubicBezTo>
                  <a:cubicBezTo>
                    <a:pt x="723557" y="275831"/>
                    <a:pt x="721043" y="228895"/>
                    <a:pt x="718654" y="182001"/>
                  </a:cubicBezTo>
                  <a:cubicBezTo>
                    <a:pt x="717648" y="137157"/>
                    <a:pt x="719366" y="92355"/>
                    <a:pt x="717438" y="47553"/>
                  </a:cubicBezTo>
                  <a:cubicBezTo>
                    <a:pt x="716768" y="40400"/>
                    <a:pt x="718780" y="32326"/>
                    <a:pt x="716684" y="25675"/>
                  </a:cubicBezTo>
                  <a:cubicBezTo>
                    <a:pt x="707506" y="19776"/>
                    <a:pt x="695645" y="19442"/>
                    <a:pt x="685000" y="19316"/>
                  </a:cubicBezTo>
                  <a:cubicBezTo>
                    <a:pt x="662452" y="24294"/>
                    <a:pt x="656081" y="98295"/>
                    <a:pt x="651681" y="119253"/>
                  </a:cubicBezTo>
                  <a:cubicBezTo>
                    <a:pt x="646525" y="149372"/>
                    <a:pt x="641957" y="179533"/>
                    <a:pt x="638604" y="209903"/>
                  </a:cubicBezTo>
                  <a:cubicBezTo>
                    <a:pt x="631982" y="263867"/>
                    <a:pt x="631019" y="318290"/>
                    <a:pt x="630306" y="372630"/>
                  </a:cubicBezTo>
                  <a:cubicBezTo>
                    <a:pt x="632150" y="413584"/>
                    <a:pt x="635587" y="454579"/>
                    <a:pt x="633869" y="495617"/>
                  </a:cubicBezTo>
                  <a:cubicBezTo>
                    <a:pt x="633366" y="528957"/>
                    <a:pt x="632946" y="562506"/>
                    <a:pt x="626115" y="595261"/>
                  </a:cubicBezTo>
                  <a:cubicBezTo>
                    <a:pt x="622678" y="605928"/>
                    <a:pt x="626241" y="625464"/>
                    <a:pt x="612662" y="628726"/>
                  </a:cubicBezTo>
                  <a:cubicBezTo>
                    <a:pt x="593634" y="631864"/>
                    <a:pt x="583785" y="572588"/>
                    <a:pt x="578672" y="558072"/>
                  </a:cubicBezTo>
                  <a:cubicBezTo>
                    <a:pt x="567063" y="511596"/>
                    <a:pt x="544515" y="468970"/>
                    <a:pt x="531984" y="422829"/>
                  </a:cubicBezTo>
                  <a:cubicBezTo>
                    <a:pt x="520332" y="386058"/>
                    <a:pt x="506711" y="350041"/>
                    <a:pt x="491582" y="314525"/>
                  </a:cubicBezTo>
                  <a:cubicBezTo>
                    <a:pt x="484289" y="299382"/>
                    <a:pt x="480769" y="279303"/>
                    <a:pt x="465136" y="270476"/>
                  </a:cubicBezTo>
                  <a:cubicBezTo>
                    <a:pt x="438020" y="261357"/>
                    <a:pt x="407844" y="266795"/>
                    <a:pt x="380057" y="268677"/>
                  </a:cubicBezTo>
                  <a:cubicBezTo>
                    <a:pt x="368281" y="280558"/>
                    <a:pt x="361030" y="296538"/>
                    <a:pt x="355079" y="311681"/>
                  </a:cubicBezTo>
                  <a:cubicBezTo>
                    <a:pt x="326035" y="403419"/>
                    <a:pt x="304618" y="497666"/>
                    <a:pt x="295230" y="593420"/>
                  </a:cubicBezTo>
                  <a:cubicBezTo>
                    <a:pt x="294099" y="604213"/>
                    <a:pt x="292716" y="614964"/>
                    <a:pt x="291835" y="625756"/>
                  </a:cubicBezTo>
                  <a:cubicBezTo>
                    <a:pt x="291919" y="635796"/>
                    <a:pt x="286555" y="647635"/>
                    <a:pt x="274736" y="640565"/>
                  </a:cubicBezTo>
                  <a:cubicBezTo>
                    <a:pt x="268282" y="634583"/>
                    <a:pt x="266186" y="625380"/>
                    <a:pt x="261995" y="617850"/>
                  </a:cubicBezTo>
                  <a:cubicBezTo>
                    <a:pt x="253822" y="603167"/>
                    <a:pt x="247159" y="587731"/>
                    <a:pt x="243261" y="571333"/>
                  </a:cubicBezTo>
                  <a:cubicBezTo>
                    <a:pt x="223689" y="499967"/>
                    <a:pt x="209188" y="427388"/>
                    <a:pt x="189196" y="356106"/>
                  </a:cubicBezTo>
                  <a:cubicBezTo>
                    <a:pt x="179473" y="315739"/>
                    <a:pt x="167277" y="276082"/>
                    <a:pt x="158434" y="235504"/>
                  </a:cubicBezTo>
                  <a:cubicBezTo>
                    <a:pt x="148543" y="197730"/>
                    <a:pt x="136892" y="160416"/>
                    <a:pt x="130940" y="121721"/>
                  </a:cubicBezTo>
                  <a:cubicBezTo>
                    <a:pt x="126833" y="103106"/>
                    <a:pt x="124025" y="84156"/>
                    <a:pt x="117948" y="66043"/>
                  </a:cubicBezTo>
                  <a:cubicBezTo>
                    <a:pt x="115350" y="58722"/>
                    <a:pt x="107345" y="55710"/>
                    <a:pt x="100723" y="52991"/>
                  </a:cubicBezTo>
                  <a:cubicBezTo>
                    <a:pt x="79600" y="46842"/>
                    <a:pt x="17027" y="41278"/>
                    <a:pt x="12375" y="68302"/>
                  </a:cubicBezTo>
                  <a:cubicBezTo>
                    <a:pt x="16818" y="84909"/>
                    <a:pt x="17111" y="102813"/>
                    <a:pt x="21512" y="119588"/>
                  </a:cubicBezTo>
                  <a:cubicBezTo>
                    <a:pt x="26750" y="144896"/>
                    <a:pt x="33205" y="169954"/>
                    <a:pt x="37731" y="195429"/>
                  </a:cubicBezTo>
                  <a:cubicBezTo>
                    <a:pt x="43598" y="232032"/>
                    <a:pt x="48125" y="270769"/>
                    <a:pt x="56046" y="306619"/>
                  </a:cubicBezTo>
                  <a:cubicBezTo>
                    <a:pt x="77295" y="406807"/>
                    <a:pt x="105584" y="505238"/>
                    <a:pt x="138107" y="602288"/>
                  </a:cubicBezTo>
                  <a:cubicBezTo>
                    <a:pt x="153572" y="651232"/>
                    <a:pt x="165223" y="702769"/>
                    <a:pt x="187394" y="749161"/>
                  </a:cubicBezTo>
                  <a:cubicBezTo>
                    <a:pt x="200344" y="782585"/>
                    <a:pt x="238525" y="790868"/>
                    <a:pt x="270754" y="7902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5" name="Google Shape;2355;p37"/>
            <p:cNvSpPr/>
            <p:nvPr/>
          </p:nvSpPr>
          <p:spPr>
            <a:xfrm>
              <a:off x="15491906" y="5658793"/>
              <a:ext cx="554391" cy="715418"/>
            </a:xfrm>
            <a:custGeom>
              <a:rect b="b" l="l" r="r" t="t"/>
              <a:pathLst>
                <a:path extrusionOk="0" h="715418" w="554391">
                  <a:moveTo>
                    <a:pt x="246697" y="714490"/>
                  </a:moveTo>
                  <a:cubicBezTo>
                    <a:pt x="216982" y="711603"/>
                    <a:pt x="186513" y="708549"/>
                    <a:pt x="158684" y="697004"/>
                  </a:cubicBezTo>
                  <a:cubicBezTo>
                    <a:pt x="131149" y="683450"/>
                    <a:pt x="102272" y="669185"/>
                    <a:pt x="81107" y="646512"/>
                  </a:cubicBezTo>
                  <a:cubicBezTo>
                    <a:pt x="6255" y="558414"/>
                    <a:pt x="-6444" y="434884"/>
                    <a:pt x="2483" y="323778"/>
                  </a:cubicBezTo>
                  <a:cubicBezTo>
                    <a:pt x="4537" y="300519"/>
                    <a:pt x="3489" y="276926"/>
                    <a:pt x="7135" y="253793"/>
                  </a:cubicBezTo>
                  <a:cubicBezTo>
                    <a:pt x="20504" y="193094"/>
                    <a:pt x="55248" y="139173"/>
                    <a:pt x="94477" y="91777"/>
                  </a:cubicBezTo>
                  <a:cubicBezTo>
                    <a:pt x="109690" y="74416"/>
                    <a:pt x="127251" y="59357"/>
                    <a:pt x="145063" y="44716"/>
                  </a:cubicBezTo>
                  <a:cubicBezTo>
                    <a:pt x="157888" y="34216"/>
                    <a:pt x="172054" y="25055"/>
                    <a:pt x="188315" y="20997"/>
                  </a:cubicBezTo>
                  <a:cubicBezTo>
                    <a:pt x="231692" y="8824"/>
                    <a:pt x="277207" y="-6194"/>
                    <a:pt x="322597" y="3218"/>
                  </a:cubicBezTo>
                  <a:cubicBezTo>
                    <a:pt x="327668" y="-3266"/>
                    <a:pt x="337894" y="2089"/>
                    <a:pt x="344851" y="1880"/>
                  </a:cubicBezTo>
                  <a:cubicBezTo>
                    <a:pt x="360316" y="3804"/>
                    <a:pt x="372848" y="10790"/>
                    <a:pt x="386259" y="17985"/>
                  </a:cubicBezTo>
                  <a:cubicBezTo>
                    <a:pt x="438731" y="52622"/>
                    <a:pt x="477163" y="106418"/>
                    <a:pt x="500298" y="164314"/>
                  </a:cubicBezTo>
                  <a:cubicBezTo>
                    <a:pt x="519116" y="204431"/>
                    <a:pt x="539484" y="244506"/>
                    <a:pt x="546106" y="288848"/>
                  </a:cubicBezTo>
                  <a:cubicBezTo>
                    <a:pt x="555788" y="347664"/>
                    <a:pt x="558596" y="408822"/>
                    <a:pt x="545687" y="467345"/>
                  </a:cubicBezTo>
                  <a:cubicBezTo>
                    <a:pt x="536090" y="503949"/>
                    <a:pt x="525528" y="541054"/>
                    <a:pt x="506040" y="573766"/>
                  </a:cubicBezTo>
                  <a:cubicBezTo>
                    <a:pt x="481564" y="621204"/>
                    <a:pt x="445605" y="663580"/>
                    <a:pt x="397659" y="688512"/>
                  </a:cubicBezTo>
                  <a:cubicBezTo>
                    <a:pt x="350551" y="709888"/>
                    <a:pt x="298163" y="718422"/>
                    <a:pt x="246697" y="714490"/>
                  </a:cubicBezTo>
                  <a:close/>
                  <a:moveTo>
                    <a:pt x="295900" y="695456"/>
                  </a:moveTo>
                  <a:cubicBezTo>
                    <a:pt x="346653" y="690269"/>
                    <a:pt x="396653" y="675167"/>
                    <a:pt x="433786" y="639234"/>
                  </a:cubicBezTo>
                  <a:cubicBezTo>
                    <a:pt x="454993" y="621120"/>
                    <a:pt x="470290" y="597611"/>
                    <a:pt x="483953" y="573599"/>
                  </a:cubicBezTo>
                  <a:cubicBezTo>
                    <a:pt x="512704" y="525241"/>
                    <a:pt x="529258" y="469479"/>
                    <a:pt x="534204" y="413549"/>
                  </a:cubicBezTo>
                  <a:cubicBezTo>
                    <a:pt x="537096" y="342853"/>
                    <a:pt x="531019" y="269354"/>
                    <a:pt x="498286" y="205435"/>
                  </a:cubicBezTo>
                  <a:cubicBezTo>
                    <a:pt x="481857" y="172889"/>
                    <a:pt x="470416" y="137750"/>
                    <a:pt x="448999" y="107966"/>
                  </a:cubicBezTo>
                  <a:cubicBezTo>
                    <a:pt x="425571" y="75002"/>
                    <a:pt x="396234" y="42624"/>
                    <a:pt x="359310" y="25557"/>
                  </a:cubicBezTo>
                  <a:cubicBezTo>
                    <a:pt x="347617" y="21206"/>
                    <a:pt x="335254" y="18320"/>
                    <a:pt x="324189" y="13258"/>
                  </a:cubicBezTo>
                  <a:cubicBezTo>
                    <a:pt x="308976" y="11124"/>
                    <a:pt x="293511" y="11166"/>
                    <a:pt x="278339" y="13467"/>
                  </a:cubicBezTo>
                  <a:cubicBezTo>
                    <a:pt x="260234" y="15935"/>
                    <a:pt x="242589" y="20871"/>
                    <a:pt x="225112" y="26059"/>
                  </a:cubicBezTo>
                  <a:cubicBezTo>
                    <a:pt x="206630" y="32082"/>
                    <a:pt x="186974" y="36140"/>
                    <a:pt x="170670" y="46765"/>
                  </a:cubicBezTo>
                  <a:cubicBezTo>
                    <a:pt x="113756" y="87635"/>
                    <a:pt x="69708" y="145531"/>
                    <a:pt x="41376" y="209200"/>
                  </a:cubicBezTo>
                  <a:cubicBezTo>
                    <a:pt x="35299" y="223924"/>
                    <a:pt x="29431" y="238900"/>
                    <a:pt x="26121" y="254504"/>
                  </a:cubicBezTo>
                  <a:cubicBezTo>
                    <a:pt x="22810" y="273119"/>
                    <a:pt x="23522" y="292194"/>
                    <a:pt x="22307" y="311019"/>
                  </a:cubicBezTo>
                  <a:cubicBezTo>
                    <a:pt x="20840" y="335407"/>
                    <a:pt x="18619" y="359795"/>
                    <a:pt x="18912" y="384267"/>
                  </a:cubicBezTo>
                  <a:cubicBezTo>
                    <a:pt x="19960" y="473160"/>
                    <a:pt x="37185" y="567743"/>
                    <a:pt x="97872" y="636305"/>
                  </a:cubicBezTo>
                  <a:cubicBezTo>
                    <a:pt x="119204" y="656301"/>
                    <a:pt x="146278" y="670315"/>
                    <a:pt x="172976" y="681861"/>
                  </a:cubicBezTo>
                  <a:cubicBezTo>
                    <a:pt x="212455" y="694452"/>
                    <a:pt x="254701" y="697297"/>
                    <a:pt x="295900" y="6954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6" name="Google Shape;2356;p37"/>
            <p:cNvSpPr/>
            <p:nvPr/>
          </p:nvSpPr>
          <p:spPr>
            <a:xfrm>
              <a:off x="15581113" y="5729296"/>
              <a:ext cx="377161" cy="542319"/>
            </a:xfrm>
            <a:custGeom>
              <a:rect b="b" l="l" r="r" t="t"/>
              <a:pathLst>
                <a:path extrusionOk="0" h="542319" w="377161">
                  <a:moveTo>
                    <a:pt x="178069" y="541791"/>
                  </a:moveTo>
                  <a:cubicBezTo>
                    <a:pt x="111137" y="540118"/>
                    <a:pt x="58623" y="491132"/>
                    <a:pt x="31130" y="433278"/>
                  </a:cubicBezTo>
                  <a:cubicBezTo>
                    <a:pt x="8959" y="395504"/>
                    <a:pt x="2631" y="351120"/>
                    <a:pt x="703" y="308033"/>
                  </a:cubicBezTo>
                  <a:cubicBezTo>
                    <a:pt x="-303" y="286782"/>
                    <a:pt x="-429" y="265406"/>
                    <a:pt x="1667" y="244239"/>
                  </a:cubicBezTo>
                  <a:cubicBezTo>
                    <a:pt x="6025" y="208556"/>
                    <a:pt x="17970" y="174045"/>
                    <a:pt x="31675" y="140914"/>
                  </a:cubicBezTo>
                  <a:cubicBezTo>
                    <a:pt x="48146" y="109833"/>
                    <a:pt x="63359" y="77120"/>
                    <a:pt x="87500" y="51100"/>
                  </a:cubicBezTo>
                  <a:cubicBezTo>
                    <a:pt x="119478" y="18639"/>
                    <a:pt x="166627" y="-6670"/>
                    <a:pt x="213274" y="1571"/>
                  </a:cubicBezTo>
                  <a:cubicBezTo>
                    <a:pt x="226769" y="1362"/>
                    <a:pt x="239342" y="5963"/>
                    <a:pt x="250742" y="12949"/>
                  </a:cubicBezTo>
                  <a:cubicBezTo>
                    <a:pt x="268093" y="21399"/>
                    <a:pt x="283516" y="33363"/>
                    <a:pt x="296885" y="47168"/>
                  </a:cubicBezTo>
                  <a:cubicBezTo>
                    <a:pt x="328863" y="83269"/>
                    <a:pt x="356357" y="125603"/>
                    <a:pt x="368218" y="172706"/>
                  </a:cubicBezTo>
                  <a:cubicBezTo>
                    <a:pt x="391352" y="280089"/>
                    <a:pt x="369265" y="397470"/>
                    <a:pt x="305938" y="487618"/>
                  </a:cubicBezTo>
                  <a:cubicBezTo>
                    <a:pt x="290808" y="509078"/>
                    <a:pt x="266961" y="520666"/>
                    <a:pt x="242946" y="529576"/>
                  </a:cubicBezTo>
                  <a:cubicBezTo>
                    <a:pt x="222578" y="538444"/>
                    <a:pt x="200449" y="544134"/>
                    <a:pt x="178069" y="541791"/>
                  </a:cubicBezTo>
                  <a:close/>
                  <a:moveTo>
                    <a:pt x="185445" y="522967"/>
                  </a:moveTo>
                  <a:cubicBezTo>
                    <a:pt x="205185" y="524012"/>
                    <a:pt x="223919" y="516901"/>
                    <a:pt x="241773" y="509287"/>
                  </a:cubicBezTo>
                  <a:cubicBezTo>
                    <a:pt x="261848" y="502050"/>
                    <a:pt x="281630" y="490630"/>
                    <a:pt x="293281" y="472391"/>
                  </a:cubicBezTo>
                  <a:cubicBezTo>
                    <a:pt x="336868" y="407343"/>
                    <a:pt x="357069" y="335182"/>
                    <a:pt x="357949" y="257500"/>
                  </a:cubicBezTo>
                  <a:cubicBezTo>
                    <a:pt x="358746" y="185674"/>
                    <a:pt x="341856" y="133761"/>
                    <a:pt x="297263" y="77287"/>
                  </a:cubicBezTo>
                  <a:cubicBezTo>
                    <a:pt x="278738" y="52481"/>
                    <a:pt x="253340" y="32276"/>
                    <a:pt x="224003" y="21860"/>
                  </a:cubicBezTo>
                  <a:cubicBezTo>
                    <a:pt x="213357" y="20646"/>
                    <a:pt x="202042" y="19726"/>
                    <a:pt x="191564" y="18973"/>
                  </a:cubicBezTo>
                  <a:cubicBezTo>
                    <a:pt x="186744" y="18178"/>
                    <a:pt x="181380" y="20061"/>
                    <a:pt x="177021" y="17593"/>
                  </a:cubicBezTo>
                  <a:cubicBezTo>
                    <a:pt x="126770" y="32903"/>
                    <a:pt x="89763" y="67582"/>
                    <a:pt x="67466" y="114518"/>
                  </a:cubicBezTo>
                  <a:cubicBezTo>
                    <a:pt x="42781" y="156768"/>
                    <a:pt x="25095" y="204959"/>
                    <a:pt x="20149" y="253568"/>
                  </a:cubicBezTo>
                  <a:cubicBezTo>
                    <a:pt x="17970" y="299834"/>
                    <a:pt x="19772" y="347104"/>
                    <a:pt x="33267" y="391697"/>
                  </a:cubicBezTo>
                  <a:cubicBezTo>
                    <a:pt x="58959" y="459214"/>
                    <a:pt x="106569" y="522925"/>
                    <a:pt x="185445" y="5229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7" name="Google Shape;2357;p37"/>
            <p:cNvSpPr/>
            <p:nvPr/>
          </p:nvSpPr>
          <p:spPr>
            <a:xfrm>
              <a:off x="16090152" y="5692994"/>
              <a:ext cx="660594" cy="694050"/>
            </a:xfrm>
            <a:custGeom>
              <a:rect b="b" l="l" r="r" t="t"/>
              <a:pathLst>
                <a:path extrusionOk="0" h="694050" w="660594">
                  <a:moveTo>
                    <a:pt x="451544" y="694051"/>
                  </a:moveTo>
                  <a:cubicBezTo>
                    <a:pt x="429457" y="693800"/>
                    <a:pt x="408124" y="687483"/>
                    <a:pt x="386750" y="682547"/>
                  </a:cubicBezTo>
                  <a:cubicBezTo>
                    <a:pt x="362190" y="677276"/>
                    <a:pt x="329291" y="671503"/>
                    <a:pt x="321705" y="643392"/>
                  </a:cubicBezTo>
                  <a:cubicBezTo>
                    <a:pt x="311814" y="604906"/>
                    <a:pt x="307413" y="565501"/>
                    <a:pt x="306114" y="525886"/>
                  </a:cubicBezTo>
                  <a:cubicBezTo>
                    <a:pt x="303557" y="497189"/>
                    <a:pt x="298696" y="468743"/>
                    <a:pt x="298235" y="439921"/>
                  </a:cubicBezTo>
                  <a:cubicBezTo>
                    <a:pt x="297606" y="419381"/>
                    <a:pt x="297187" y="398758"/>
                    <a:pt x="293457" y="378511"/>
                  </a:cubicBezTo>
                  <a:cubicBezTo>
                    <a:pt x="278621" y="411140"/>
                    <a:pt x="267808" y="445484"/>
                    <a:pt x="256366" y="479410"/>
                  </a:cubicBezTo>
                  <a:cubicBezTo>
                    <a:pt x="241991" y="520949"/>
                    <a:pt x="222921" y="560606"/>
                    <a:pt x="207750" y="601811"/>
                  </a:cubicBezTo>
                  <a:cubicBezTo>
                    <a:pt x="192494" y="643727"/>
                    <a:pt x="178705" y="684680"/>
                    <a:pt x="124976" y="678196"/>
                  </a:cubicBezTo>
                  <a:cubicBezTo>
                    <a:pt x="72043" y="674808"/>
                    <a:pt x="-2474" y="654645"/>
                    <a:pt x="585" y="589094"/>
                  </a:cubicBezTo>
                  <a:cubicBezTo>
                    <a:pt x="-1343" y="530613"/>
                    <a:pt x="1842" y="471964"/>
                    <a:pt x="5070" y="413566"/>
                  </a:cubicBezTo>
                  <a:cubicBezTo>
                    <a:pt x="6830" y="353203"/>
                    <a:pt x="12949" y="293174"/>
                    <a:pt x="18062" y="233061"/>
                  </a:cubicBezTo>
                  <a:cubicBezTo>
                    <a:pt x="18062" y="233312"/>
                    <a:pt x="18020" y="233563"/>
                    <a:pt x="18020" y="233772"/>
                  </a:cubicBezTo>
                  <a:cubicBezTo>
                    <a:pt x="18020" y="233939"/>
                    <a:pt x="17978" y="234107"/>
                    <a:pt x="18020" y="234148"/>
                  </a:cubicBezTo>
                  <a:cubicBezTo>
                    <a:pt x="21247" y="175709"/>
                    <a:pt x="22714" y="116809"/>
                    <a:pt x="31264" y="58705"/>
                  </a:cubicBezTo>
                  <a:cubicBezTo>
                    <a:pt x="33443" y="51007"/>
                    <a:pt x="34952" y="14781"/>
                    <a:pt x="44256" y="16245"/>
                  </a:cubicBezTo>
                  <a:cubicBezTo>
                    <a:pt x="49327" y="10137"/>
                    <a:pt x="54021" y="1729"/>
                    <a:pt x="62655" y="642"/>
                  </a:cubicBezTo>
                  <a:cubicBezTo>
                    <a:pt x="84867" y="-237"/>
                    <a:pt x="112026" y="-2663"/>
                    <a:pt x="128999" y="14404"/>
                  </a:cubicBezTo>
                  <a:cubicBezTo>
                    <a:pt x="137675" y="23147"/>
                    <a:pt x="132813" y="35571"/>
                    <a:pt x="132352" y="46280"/>
                  </a:cubicBezTo>
                  <a:cubicBezTo>
                    <a:pt x="131598" y="60001"/>
                    <a:pt x="132017" y="73806"/>
                    <a:pt x="132729" y="87569"/>
                  </a:cubicBezTo>
                  <a:cubicBezTo>
                    <a:pt x="134196" y="119654"/>
                    <a:pt x="134867" y="151697"/>
                    <a:pt x="139267" y="183532"/>
                  </a:cubicBezTo>
                  <a:cubicBezTo>
                    <a:pt x="141154" y="219967"/>
                    <a:pt x="142327" y="256570"/>
                    <a:pt x="141447" y="293006"/>
                  </a:cubicBezTo>
                  <a:cubicBezTo>
                    <a:pt x="140860" y="312918"/>
                    <a:pt x="137298" y="332663"/>
                    <a:pt x="135538" y="352450"/>
                  </a:cubicBezTo>
                  <a:cubicBezTo>
                    <a:pt x="134825" y="393989"/>
                    <a:pt x="138932" y="435570"/>
                    <a:pt x="134699" y="477026"/>
                  </a:cubicBezTo>
                  <a:cubicBezTo>
                    <a:pt x="160768" y="429797"/>
                    <a:pt x="172042" y="376880"/>
                    <a:pt x="196476" y="329149"/>
                  </a:cubicBezTo>
                  <a:cubicBezTo>
                    <a:pt x="213910" y="298988"/>
                    <a:pt x="233525" y="269873"/>
                    <a:pt x="254061" y="241678"/>
                  </a:cubicBezTo>
                  <a:cubicBezTo>
                    <a:pt x="269233" y="222519"/>
                    <a:pt x="284781" y="218210"/>
                    <a:pt x="308209" y="223941"/>
                  </a:cubicBezTo>
                  <a:cubicBezTo>
                    <a:pt x="330883" y="227957"/>
                    <a:pt x="353641" y="232015"/>
                    <a:pt x="376021" y="237411"/>
                  </a:cubicBezTo>
                  <a:cubicBezTo>
                    <a:pt x="391654" y="241344"/>
                    <a:pt x="402844" y="250087"/>
                    <a:pt x="404017" y="266987"/>
                  </a:cubicBezTo>
                  <a:cubicBezTo>
                    <a:pt x="407412" y="284431"/>
                    <a:pt x="409759" y="302042"/>
                    <a:pt x="412567" y="319570"/>
                  </a:cubicBezTo>
                  <a:cubicBezTo>
                    <a:pt x="423045" y="377842"/>
                    <a:pt x="423212" y="438875"/>
                    <a:pt x="436708" y="496394"/>
                  </a:cubicBezTo>
                  <a:cubicBezTo>
                    <a:pt x="453975" y="449040"/>
                    <a:pt x="465249" y="400389"/>
                    <a:pt x="478912" y="351990"/>
                  </a:cubicBezTo>
                  <a:cubicBezTo>
                    <a:pt x="485953" y="326305"/>
                    <a:pt x="494628" y="301289"/>
                    <a:pt x="503974" y="276399"/>
                  </a:cubicBezTo>
                  <a:cubicBezTo>
                    <a:pt x="513614" y="245569"/>
                    <a:pt x="524091" y="214320"/>
                    <a:pt x="535407" y="184201"/>
                  </a:cubicBezTo>
                  <a:cubicBezTo>
                    <a:pt x="544837" y="156508"/>
                    <a:pt x="553429" y="128439"/>
                    <a:pt x="564577" y="101332"/>
                  </a:cubicBezTo>
                  <a:cubicBezTo>
                    <a:pt x="572917" y="80374"/>
                    <a:pt x="582557" y="62093"/>
                    <a:pt x="608709" y="69414"/>
                  </a:cubicBezTo>
                  <a:cubicBezTo>
                    <a:pt x="627737" y="73262"/>
                    <a:pt x="658750" y="79328"/>
                    <a:pt x="660595" y="102879"/>
                  </a:cubicBezTo>
                  <a:cubicBezTo>
                    <a:pt x="652422" y="148058"/>
                    <a:pt x="640058" y="192024"/>
                    <a:pt x="633353" y="237453"/>
                  </a:cubicBezTo>
                  <a:cubicBezTo>
                    <a:pt x="619354" y="294721"/>
                    <a:pt x="602422" y="351362"/>
                    <a:pt x="583144" y="407124"/>
                  </a:cubicBezTo>
                  <a:cubicBezTo>
                    <a:pt x="573588" y="442682"/>
                    <a:pt x="562943" y="477862"/>
                    <a:pt x="553135" y="513336"/>
                  </a:cubicBezTo>
                  <a:cubicBezTo>
                    <a:pt x="545759" y="541280"/>
                    <a:pt x="531258" y="566546"/>
                    <a:pt x="521367" y="593570"/>
                  </a:cubicBezTo>
                  <a:cubicBezTo>
                    <a:pt x="514787" y="614068"/>
                    <a:pt x="507159" y="634189"/>
                    <a:pt x="498274" y="653808"/>
                  </a:cubicBezTo>
                  <a:cubicBezTo>
                    <a:pt x="490437" y="673428"/>
                    <a:pt x="474637" y="694051"/>
                    <a:pt x="451544" y="694051"/>
                  </a:cubicBezTo>
                  <a:close/>
                  <a:moveTo>
                    <a:pt x="453262" y="674808"/>
                  </a:moveTo>
                  <a:cubicBezTo>
                    <a:pt x="474008" y="670750"/>
                    <a:pt x="479750" y="646822"/>
                    <a:pt x="487545" y="630215"/>
                  </a:cubicBezTo>
                  <a:cubicBezTo>
                    <a:pt x="493790" y="615908"/>
                    <a:pt x="498484" y="601016"/>
                    <a:pt x="503597" y="586291"/>
                  </a:cubicBezTo>
                  <a:cubicBezTo>
                    <a:pt x="510931" y="565835"/>
                    <a:pt x="521074" y="546634"/>
                    <a:pt x="528785" y="526346"/>
                  </a:cubicBezTo>
                  <a:cubicBezTo>
                    <a:pt x="538048" y="497314"/>
                    <a:pt x="546136" y="467864"/>
                    <a:pt x="554686" y="438582"/>
                  </a:cubicBezTo>
                  <a:cubicBezTo>
                    <a:pt x="570403" y="377925"/>
                    <a:pt x="593747" y="320113"/>
                    <a:pt x="607913" y="259164"/>
                  </a:cubicBezTo>
                  <a:cubicBezTo>
                    <a:pt x="615373" y="235822"/>
                    <a:pt x="618013" y="211559"/>
                    <a:pt x="622582" y="187589"/>
                  </a:cubicBezTo>
                  <a:cubicBezTo>
                    <a:pt x="628994" y="159353"/>
                    <a:pt x="635783" y="131158"/>
                    <a:pt x="641358" y="102754"/>
                  </a:cubicBezTo>
                  <a:cubicBezTo>
                    <a:pt x="629664" y="91250"/>
                    <a:pt x="611140" y="89284"/>
                    <a:pt x="595507" y="87192"/>
                  </a:cubicBezTo>
                  <a:cubicBezTo>
                    <a:pt x="591065" y="88907"/>
                    <a:pt x="589095" y="94638"/>
                    <a:pt x="586664" y="98445"/>
                  </a:cubicBezTo>
                  <a:cubicBezTo>
                    <a:pt x="568265" y="139148"/>
                    <a:pt x="557536" y="182779"/>
                    <a:pt x="541275" y="224318"/>
                  </a:cubicBezTo>
                  <a:cubicBezTo>
                    <a:pt x="526690" y="270124"/>
                    <a:pt x="509674" y="314550"/>
                    <a:pt x="496514" y="360565"/>
                  </a:cubicBezTo>
                  <a:cubicBezTo>
                    <a:pt x="481007" y="414780"/>
                    <a:pt x="469398" y="470625"/>
                    <a:pt x="446682" y="522414"/>
                  </a:cubicBezTo>
                  <a:cubicBezTo>
                    <a:pt x="443916" y="528772"/>
                    <a:pt x="436372" y="533625"/>
                    <a:pt x="429750" y="529609"/>
                  </a:cubicBezTo>
                  <a:cubicBezTo>
                    <a:pt x="420321" y="523125"/>
                    <a:pt x="420907" y="509780"/>
                    <a:pt x="417764" y="499782"/>
                  </a:cubicBezTo>
                  <a:cubicBezTo>
                    <a:pt x="406658" y="451173"/>
                    <a:pt x="404269" y="401393"/>
                    <a:pt x="398234" y="352073"/>
                  </a:cubicBezTo>
                  <a:cubicBezTo>
                    <a:pt x="396180" y="338059"/>
                    <a:pt x="393791" y="324046"/>
                    <a:pt x="391612" y="310032"/>
                  </a:cubicBezTo>
                  <a:cubicBezTo>
                    <a:pt x="389307" y="295391"/>
                    <a:pt x="387253" y="280749"/>
                    <a:pt x="384571" y="267447"/>
                  </a:cubicBezTo>
                  <a:cubicBezTo>
                    <a:pt x="384403" y="261549"/>
                    <a:pt x="379961" y="258871"/>
                    <a:pt x="374806" y="257240"/>
                  </a:cubicBezTo>
                  <a:cubicBezTo>
                    <a:pt x="357161" y="251760"/>
                    <a:pt x="337212" y="249459"/>
                    <a:pt x="319693" y="245359"/>
                  </a:cubicBezTo>
                  <a:cubicBezTo>
                    <a:pt x="308168" y="243644"/>
                    <a:pt x="296642" y="240130"/>
                    <a:pt x="284991" y="240130"/>
                  </a:cubicBezTo>
                  <a:cubicBezTo>
                    <a:pt x="277028" y="242138"/>
                    <a:pt x="271328" y="248748"/>
                    <a:pt x="265964" y="254563"/>
                  </a:cubicBezTo>
                  <a:cubicBezTo>
                    <a:pt x="245134" y="283469"/>
                    <a:pt x="224179" y="312416"/>
                    <a:pt x="207456" y="343874"/>
                  </a:cubicBezTo>
                  <a:cubicBezTo>
                    <a:pt x="192704" y="374035"/>
                    <a:pt x="183651" y="406455"/>
                    <a:pt x="170952" y="437411"/>
                  </a:cubicBezTo>
                  <a:cubicBezTo>
                    <a:pt x="161732" y="462552"/>
                    <a:pt x="149410" y="486438"/>
                    <a:pt x="137088" y="509989"/>
                  </a:cubicBezTo>
                  <a:cubicBezTo>
                    <a:pt x="134448" y="515260"/>
                    <a:pt x="127197" y="517185"/>
                    <a:pt x="122461" y="513420"/>
                  </a:cubicBezTo>
                  <a:cubicBezTo>
                    <a:pt x="115881" y="507898"/>
                    <a:pt x="115797" y="498067"/>
                    <a:pt x="115420" y="490119"/>
                  </a:cubicBezTo>
                  <a:cubicBezTo>
                    <a:pt x="116259" y="463054"/>
                    <a:pt x="118354" y="438247"/>
                    <a:pt x="117600" y="411517"/>
                  </a:cubicBezTo>
                  <a:cubicBezTo>
                    <a:pt x="116384" y="382903"/>
                    <a:pt x="114582" y="353663"/>
                    <a:pt x="119360" y="325510"/>
                  </a:cubicBezTo>
                  <a:cubicBezTo>
                    <a:pt x="123383" y="297022"/>
                    <a:pt x="123216" y="268158"/>
                    <a:pt x="121917" y="239461"/>
                  </a:cubicBezTo>
                  <a:cubicBezTo>
                    <a:pt x="121372" y="218169"/>
                    <a:pt x="122000" y="196834"/>
                    <a:pt x="119192" y="175667"/>
                  </a:cubicBezTo>
                  <a:cubicBezTo>
                    <a:pt x="116217" y="153789"/>
                    <a:pt x="115127" y="131785"/>
                    <a:pt x="114666" y="109698"/>
                  </a:cubicBezTo>
                  <a:cubicBezTo>
                    <a:pt x="113409" y="82340"/>
                    <a:pt x="111104" y="54856"/>
                    <a:pt x="115085" y="27581"/>
                  </a:cubicBezTo>
                  <a:cubicBezTo>
                    <a:pt x="102721" y="16747"/>
                    <a:pt x="83987" y="19801"/>
                    <a:pt x="68648" y="19382"/>
                  </a:cubicBezTo>
                  <a:cubicBezTo>
                    <a:pt x="64415" y="20094"/>
                    <a:pt x="60014" y="19341"/>
                    <a:pt x="55865" y="20470"/>
                  </a:cubicBezTo>
                  <a:cubicBezTo>
                    <a:pt x="51968" y="21683"/>
                    <a:pt x="49160" y="24737"/>
                    <a:pt x="45932" y="26954"/>
                  </a:cubicBezTo>
                  <a:cubicBezTo>
                    <a:pt x="37425" y="98822"/>
                    <a:pt x="36838" y="170354"/>
                    <a:pt x="34030" y="242389"/>
                  </a:cubicBezTo>
                  <a:cubicBezTo>
                    <a:pt x="25522" y="343456"/>
                    <a:pt x="20409" y="444648"/>
                    <a:pt x="18984" y="546049"/>
                  </a:cubicBezTo>
                  <a:cubicBezTo>
                    <a:pt x="17894" y="616159"/>
                    <a:pt x="18062" y="635444"/>
                    <a:pt x="91615" y="654478"/>
                  </a:cubicBezTo>
                  <a:cubicBezTo>
                    <a:pt x="160851" y="667571"/>
                    <a:pt x="167390" y="657615"/>
                    <a:pt x="190147" y="594323"/>
                  </a:cubicBezTo>
                  <a:cubicBezTo>
                    <a:pt x="205319" y="553118"/>
                    <a:pt x="224430" y="513461"/>
                    <a:pt x="238763" y="471922"/>
                  </a:cubicBezTo>
                  <a:cubicBezTo>
                    <a:pt x="253181" y="429002"/>
                    <a:pt x="266760" y="385581"/>
                    <a:pt x="288553" y="345757"/>
                  </a:cubicBezTo>
                  <a:cubicBezTo>
                    <a:pt x="295175" y="337181"/>
                    <a:pt x="306826" y="342870"/>
                    <a:pt x="307958" y="352743"/>
                  </a:cubicBezTo>
                  <a:cubicBezTo>
                    <a:pt x="311981" y="370521"/>
                    <a:pt x="315292" y="388509"/>
                    <a:pt x="316256" y="406706"/>
                  </a:cubicBezTo>
                  <a:cubicBezTo>
                    <a:pt x="317807" y="438791"/>
                    <a:pt x="318268" y="470918"/>
                    <a:pt x="323255" y="502711"/>
                  </a:cubicBezTo>
                  <a:cubicBezTo>
                    <a:pt x="327237" y="544836"/>
                    <a:pt x="327572" y="587337"/>
                    <a:pt x="337966" y="628458"/>
                  </a:cubicBezTo>
                  <a:cubicBezTo>
                    <a:pt x="339601" y="656862"/>
                    <a:pt x="372291" y="659246"/>
                    <a:pt x="394126" y="664517"/>
                  </a:cubicBezTo>
                  <a:cubicBezTo>
                    <a:pt x="413447" y="668952"/>
                    <a:pt x="433355" y="674892"/>
                    <a:pt x="453262" y="6748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58" name="Google Shape;2358;p37"/>
          <p:cNvSpPr/>
          <p:nvPr/>
        </p:nvSpPr>
        <p:spPr>
          <a:xfrm>
            <a:off x="5945946" y="3753823"/>
            <a:ext cx="733395" cy="589107"/>
          </a:xfrm>
          <a:custGeom>
            <a:rect b="b" l="l" r="r" t="t"/>
            <a:pathLst>
              <a:path extrusionOk="0" h="1178214" w="1466789">
                <a:moveTo>
                  <a:pt x="1455684" y="528178"/>
                </a:moveTo>
                <a:cubicBezTo>
                  <a:pt x="1454481" y="484371"/>
                  <a:pt x="1448849" y="440799"/>
                  <a:pt x="1444185" y="397285"/>
                </a:cubicBezTo>
                <a:cubicBezTo>
                  <a:pt x="1439256" y="346148"/>
                  <a:pt x="1434563" y="295568"/>
                  <a:pt x="1431571" y="244196"/>
                </a:cubicBezTo>
                <a:cubicBezTo>
                  <a:pt x="1426760" y="201797"/>
                  <a:pt x="1429634" y="157433"/>
                  <a:pt x="1416463" y="116177"/>
                </a:cubicBezTo>
                <a:cubicBezTo>
                  <a:pt x="1409775" y="98203"/>
                  <a:pt x="1401150" y="79994"/>
                  <a:pt x="1387949" y="65802"/>
                </a:cubicBezTo>
                <a:cubicBezTo>
                  <a:pt x="1374484" y="51405"/>
                  <a:pt x="1356795" y="41611"/>
                  <a:pt x="1337170" y="39031"/>
                </a:cubicBezTo>
                <a:cubicBezTo>
                  <a:pt x="1316225" y="36158"/>
                  <a:pt x="1295133" y="33841"/>
                  <a:pt x="1274100" y="31407"/>
                </a:cubicBezTo>
                <a:cubicBezTo>
                  <a:pt x="1224113" y="28739"/>
                  <a:pt x="1174126" y="32082"/>
                  <a:pt x="1124197" y="34076"/>
                </a:cubicBezTo>
                <a:cubicBezTo>
                  <a:pt x="1094862" y="34926"/>
                  <a:pt x="1065557" y="33049"/>
                  <a:pt x="1036221" y="32551"/>
                </a:cubicBezTo>
                <a:cubicBezTo>
                  <a:pt x="908056" y="30176"/>
                  <a:pt x="780331" y="25250"/>
                  <a:pt x="652489" y="15017"/>
                </a:cubicBezTo>
                <a:cubicBezTo>
                  <a:pt x="609484" y="12436"/>
                  <a:pt x="566361" y="11850"/>
                  <a:pt x="523297" y="10589"/>
                </a:cubicBezTo>
                <a:cubicBezTo>
                  <a:pt x="478737" y="8478"/>
                  <a:pt x="434177" y="6015"/>
                  <a:pt x="389529" y="5135"/>
                </a:cubicBezTo>
                <a:cubicBezTo>
                  <a:pt x="344588" y="5194"/>
                  <a:pt x="299852" y="297"/>
                  <a:pt x="254910" y="180"/>
                </a:cubicBezTo>
                <a:cubicBezTo>
                  <a:pt x="230122" y="-671"/>
                  <a:pt x="205363" y="1763"/>
                  <a:pt x="180605" y="1939"/>
                </a:cubicBezTo>
                <a:cubicBezTo>
                  <a:pt x="171745" y="2027"/>
                  <a:pt x="162886" y="2174"/>
                  <a:pt x="154027" y="1910"/>
                </a:cubicBezTo>
                <a:cubicBezTo>
                  <a:pt x="151915" y="2379"/>
                  <a:pt x="149773" y="2848"/>
                  <a:pt x="147661" y="3346"/>
                </a:cubicBezTo>
                <a:cubicBezTo>
                  <a:pt x="124398" y="1147"/>
                  <a:pt x="100813" y="5516"/>
                  <a:pt x="78166" y="10560"/>
                </a:cubicBezTo>
                <a:cubicBezTo>
                  <a:pt x="68632" y="12055"/>
                  <a:pt x="59539" y="15310"/>
                  <a:pt x="51266" y="19972"/>
                </a:cubicBezTo>
                <a:cubicBezTo>
                  <a:pt x="50591" y="20089"/>
                  <a:pt x="49887" y="20207"/>
                  <a:pt x="49213" y="20324"/>
                </a:cubicBezTo>
                <a:cubicBezTo>
                  <a:pt x="48861" y="20764"/>
                  <a:pt x="48421" y="21174"/>
                  <a:pt x="47922" y="21497"/>
                </a:cubicBezTo>
                <a:cubicBezTo>
                  <a:pt x="46543" y="22406"/>
                  <a:pt x="45135" y="23315"/>
                  <a:pt x="43786" y="24253"/>
                </a:cubicBezTo>
                <a:cubicBezTo>
                  <a:pt x="43551" y="24429"/>
                  <a:pt x="43346" y="24605"/>
                  <a:pt x="43111" y="24751"/>
                </a:cubicBezTo>
                <a:cubicBezTo>
                  <a:pt x="42319" y="25367"/>
                  <a:pt x="41527" y="25954"/>
                  <a:pt x="40793" y="26599"/>
                </a:cubicBezTo>
                <a:cubicBezTo>
                  <a:pt x="40353" y="26980"/>
                  <a:pt x="39884" y="27361"/>
                  <a:pt x="39444" y="27742"/>
                </a:cubicBezTo>
                <a:cubicBezTo>
                  <a:pt x="38652" y="28417"/>
                  <a:pt x="37831" y="28915"/>
                  <a:pt x="36863" y="29296"/>
                </a:cubicBezTo>
                <a:cubicBezTo>
                  <a:pt x="36863" y="29296"/>
                  <a:pt x="36833" y="29296"/>
                  <a:pt x="36833" y="29326"/>
                </a:cubicBezTo>
                <a:cubicBezTo>
                  <a:pt x="36393" y="30088"/>
                  <a:pt x="36041" y="30850"/>
                  <a:pt x="35630" y="31642"/>
                </a:cubicBezTo>
                <a:cubicBezTo>
                  <a:pt x="29822" y="37213"/>
                  <a:pt x="24835" y="43693"/>
                  <a:pt x="20992" y="50936"/>
                </a:cubicBezTo>
                <a:cubicBezTo>
                  <a:pt x="19203" y="54806"/>
                  <a:pt x="13776" y="65831"/>
                  <a:pt x="9493" y="77296"/>
                </a:cubicBezTo>
                <a:cubicBezTo>
                  <a:pt x="9170" y="79378"/>
                  <a:pt x="8877" y="81460"/>
                  <a:pt x="8583" y="83512"/>
                </a:cubicBezTo>
                <a:cubicBezTo>
                  <a:pt x="8701" y="84773"/>
                  <a:pt x="8495" y="86063"/>
                  <a:pt x="8378" y="87354"/>
                </a:cubicBezTo>
                <a:cubicBezTo>
                  <a:pt x="8261" y="88350"/>
                  <a:pt x="8143" y="89377"/>
                  <a:pt x="8026" y="90374"/>
                </a:cubicBezTo>
                <a:cubicBezTo>
                  <a:pt x="7791" y="92250"/>
                  <a:pt x="7527" y="94156"/>
                  <a:pt x="7293" y="96003"/>
                </a:cubicBezTo>
                <a:cubicBezTo>
                  <a:pt x="6970" y="97851"/>
                  <a:pt x="6735" y="99698"/>
                  <a:pt x="6530" y="101516"/>
                </a:cubicBezTo>
                <a:cubicBezTo>
                  <a:pt x="6413" y="102366"/>
                  <a:pt x="6325" y="103217"/>
                  <a:pt x="6207" y="104067"/>
                </a:cubicBezTo>
                <a:cubicBezTo>
                  <a:pt x="6061" y="105181"/>
                  <a:pt x="5973" y="106325"/>
                  <a:pt x="5591" y="107380"/>
                </a:cubicBezTo>
                <a:cubicBezTo>
                  <a:pt x="5679" y="107498"/>
                  <a:pt x="5797" y="107615"/>
                  <a:pt x="5914" y="107732"/>
                </a:cubicBezTo>
                <a:cubicBezTo>
                  <a:pt x="5093" y="113597"/>
                  <a:pt x="4477" y="119490"/>
                  <a:pt x="4007" y="125355"/>
                </a:cubicBezTo>
                <a:cubicBezTo>
                  <a:pt x="839" y="153328"/>
                  <a:pt x="487" y="181477"/>
                  <a:pt x="311" y="209596"/>
                </a:cubicBezTo>
                <a:cubicBezTo>
                  <a:pt x="-1302" y="284719"/>
                  <a:pt x="3714" y="359695"/>
                  <a:pt x="7263" y="434671"/>
                </a:cubicBezTo>
                <a:cubicBezTo>
                  <a:pt x="8730" y="529937"/>
                  <a:pt x="18352" y="625204"/>
                  <a:pt x="20347" y="720588"/>
                </a:cubicBezTo>
                <a:cubicBezTo>
                  <a:pt x="20523" y="741964"/>
                  <a:pt x="22136" y="763310"/>
                  <a:pt x="24571" y="784539"/>
                </a:cubicBezTo>
                <a:cubicBezTo>
                  <a:pt x="27446" y="811398"/>
                  <a:pt x="27769" y="839576"/>
                  <a:pt x="40383" y="864118"/>
                </a:cubicBezTo>
                <a:cubicBezTo>
                  <a:pt x="52322" y="890537"/>
                  <a:pt x="79516" y="903850"/>
                  <a:pt x="102544" y="919185"/>
                </a:cubicBezTo>
                <a:cubicBezTo>
                  <a:pt x="133316" y="935840"/>
                  <a:pt x="168342" y="941088"/>
                  <a:pt x="202635" y="945340"/>
                </a:cubicBezTo>
                <a:cubicBezTo>
                  <a:pt x="229506" y="949416"/>
                  <a:pt x="256553" y="951732"/>
                  <a:pt x="283717" y="953022"/>
                </a:cubicBezTo>
                <a:cubicBezTo>
                  <a:pt x="352655" y="958945"/>
                  <a:pt x="422414" y="958564"/>
                  <a:pt x="491557" y="965074"/>
                </a:cubicBezTo>
                <a:cubicBezTo>
                  <a:pt x="510243" y="966657"/>
                  <a:pt x="528930" y="968240"/>
                  <a:pt x="547616" y="969648"/>
                </a:cubicBezTo>
                <a:cubicBezTo>
                  <a:pt x="549523" y="969472"/>
                  <a:pt x="550432" y="972169"/>
                  <a:pt x="551811" y="973049"/>
                </a:cubicBezTo>
                <a:cubicBezTo>
                  <a:pt x="582026" y="1006388"/>
                  <a:pt x="610364" y="1042043"/>
                  <a:pt x="641342" y="1074943"/>
                </a:cubicBezTo>
                <a:cubicBezTo>
                  <a:pt x="660057" y="1098517"/>
                  <a:pt x="678392" y="1122503"/>
                  <a:pt x="699601" y="1144025"/>
                </a:cubicBezTo>
                <a:cubicBezTo>
                  <a:pt x="707668" y="1153261"/>
                  <a:pt x="714914" y="1163201"/>
                  <a:pt x="722365" y="1172907"/>
                </a:cubicBezTo>
                <a:cubicBezTo>
                  <a:pt x="724243" y="1175428"/>
                  <a:pt x="726736" y="1177774"/>
                  <a:pt x="729992" y="1178214"/>
                </a:cubicBezTo>
                <a:cubicBezTo>
                  <a:pt x="730139" y="1178214"/>
                  <a:pt x="730256" y="1178214"/>
                  <a:pt x="730374" y="1178214"/>
                </a:cubicBezTo>
                <a:cubicBezTo>
                  <a:pt x="743193" y="1178214"/>
                  <a:pt x="752287" y="1158246"/>
                  <a:pt x="758829" y="1148863"/>
                </a:cubicBezTo>
                <a:cubicBezTo>
                  <a:pt x="765634" y="1137779"/>
                  <a:pt x="773203" y="1127194"/>
                  <a:pt x="779657" y="1115876"/>
                </a:cubicBezTo>
                <a:cubicBezTo>
                  <a:pt x="803447" y="1074297"/>
                  <a:pt x="829585" y="1033951"/>
                  <a:pt x="851088" y="991111"/>
                </a:cubicBezTo>
                <a:cubicBezTo>
                  <a:pt x="866137" y="988355"/>
                  <a:pt x="881625" y="988560"/>
                  <a:pt x="897056" y="988736"/>
                </a:cubicBezTo>
                <a:cubicBezTo>
                  <a:pt x="904771" y="988824"/>
                  <a:pt x="912457" y="988912"/>
                  <a:pt x="920084" y="988648"/>
                </a:cubicBezTo>
                <a:cubicBezTo>
                  <a:pt x="933373" y="988766"/>
                  <a:pt x="946691" y="988590"/>
                  <a:pt x="959979" y="988414"/>
                </a:cubicBezTo>
                <a:cubicBezTo>
                  <a:pt x="977375" y="988179"/>
                  <a:pt x="994771" y="987945"/>
                  <a:pt x="1012196" y="988384"/>
                </a:cubicBezTo>
                <a:cubicBezTo>
                  <a:pt x="1068079" y="989235"/>
                  <a:pt x="1123904" y="997357"/>
                  <a:pt x="1179787" y="1000113"/>
                </a:cubicBezTo>
                <a:cubicBezTo>
                  <a:pt x="1222030" y="1001814"/>
                  <a:pt x="1264097" y="1005186"/>
                  <a:pt x="1306339" y="1007620"/>
                </a:cubicBezTo>
                <a:cubicBezTo>
                  <a:pt x="1347790" y="1012751"/>
                  <a:pt x="1392350" y="1004834"/>
                  <a:pt x="1423034" y="974222"/>
                </a:cubicBezTo>
                <a:cubicBezTo>
                  <a:pt x="1440459" y="952231"/>
                  <a:pt x="1451958" y="925694"/>
                  <a:pt x="1459938" y="898924"/>
                </a:cubicBezTo>
                <a:cubicBezTo>
                  <a:pt x="1467095" y="864764"/>
                  <a:pt x="1466509" y="829460"/>
                  <a:pt x="1466743" y="794684"/>
                </a:cubicBezTo>
                <a:cubicBezTo>
                  <a:pt x="1467477" y="705781"/>
                  <a:pt x="1459204" y="617023"/>
                  <a:pt x="1455684" y="52817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59" name="Google Shape;2359;p37"/>
          <p:cNvGrpSpPr/>
          <p:nvPr/>
        </p:nvGrpSpPr>
        <p:grpSpPr>
          <a:xfrm>
            <a:off x="5945946" y="3753823"/>
            <a:ext cx="733395" cy="589107"/>
            <a:chOff x="11891892" y="7507646"/>
            <a:chExt cx="1466789" cy="1178214"/>
          </a:xfrm>
        </p:grpSpPr>
        <p:sp>
          <p:nvSpPr>
            <p:cNvPr id="2360" name="Google Shape;2360;p37"/>
            <p:cNvSpPr/>
            <p:nvPr/>
          </p:nvSpPr>
          <p:spPr>
            <a:xfrm>
              <a:off x="11891892" y="7507646"/>
              <a:ext cx="1466789" cy="1178214"/>
            </a:xfrm>
            <a:custGeom>
              <a:rect b="b" l="l" r="r" t="t"/>
              <a:pathLst>
                <a:path extrusionOk="0" h="1178214" w="1466789">
                  <a:moveTo>
                    <a:pt x="1455684" y="528178"/>
                  </a:moveTo>
                  <a:cubicBezTo>
                    <a:pt x="1454481" y="484371"/>
                    <a:pt x="1448849" y="440799"/>
                    <a:pt x="1444185" y="397285"/>
                  </a:cubicBezTo>
                  <a:cubicBezTo>
                    <a:pt x="1439256" y="346148"/>
                    <a:pt x="1434563" y="295568"/>
                    <a:pt x="1431571" y="244196"/>
                  </a:cubicBezTo>
                  <a:cubicBezTo>
                    <a:pt x="1426760" y="201797"/>
                    <a:pt x="1429634" y="157433"/>
                    <a:pt x="1416463" y="116177"/>
                  </a:cubicBezTo>
                  <a:cubicBezTo>
                    <a:pt x="1409775" y="98203"/>
                    <a:pt x="1401150" y="79994"/>
                    <a:pt x="1387949" y="65802"/>
                  </a:cubicBezTo>
                  <a:cubicBezTo>
                    <a:pt x="1374484" y="51405"/>
                    <a:pt x="1356795" y="41611"/>
                    <a:pt x="1337170" y="39031"/>
                  </a:cubicBezTo>
                  <a:cubicBezTo>
                    <a:pt x="1316225" y="36158"/>
                    <a:pt x="1295133" y="33841"/>
                    <a:pt x="1274100" y="31407"/>
                  </a:cubicBezTo>
                  <a:cubicBezTo>
                    <a:pt x="1224113" y="28739"/>
                    <a:pt x="1174126" y="32082"/>
                    <a:pt x="1124197" y="34076"/>
                  </a:cubicBezTo>
                  <a:cubicBezTo>
                    <a:pt x="1094862" y="34926"/>
                    <a:pt x="1065557" y="33049"/>
                    <a:pt x="1036221" y="32551"/>
                  </a:cubicBezTo>
                  <a:cubicBezTo>
                    <a:pt x="908056" y="30176"/>
                    <a:pt x="780331" y="25250"/>
                    <a:pt x="652489" y="15017"/>
                  </a:cubicBezTo>
                  <a:cubicBezTo>
                    <a:pt x="609484" y="12436"/>
                    <a:pt x="566361" y="11850"/>
                    <a:pt x="523297" y="10589"/>
                  </a:cubicBezTo>
                  <a:cubicBezTo>
                    <a:pt x="478737" y="8478"/>
                    <a:pt x="434177" y="6015"/>
                    <a:pt x="389529" y="5135"/>
                  </a:cubicBezTo>
                  <a:cubicBezTo>
                    <a:pt x="344588" y="5194"/>
                    <a:pt x="299852" y="297"/>
                    <a:pt x="254910" y="180"/>
                  </a:cubicBezTo>
                  <a:cubicBezTo>
                    <a:pt x="230122" y="-671"/>
                    <a:pt x="205363" y="1763"/>
                    <a:pt x="180605" y="1939"/>
                  </a:cubicBezTo>
                  <a:cubicBezTo>
                    <a:pt x="171745" y="2027"/>
                    <a:pt x="162886" y="2174"/>
                    <a:pt x="154027" y="1910"/>
                  </a:cubicBezTo>
                  <a:cubicBezTo>
                    <a:pt x="151915" y="2379"/>
                    <a:pt x="149773" y="2848"/>
                    <a:pt x="147661" y="3346"/>
                  </a:cubicBezTo>
                  <a:cubicBezTo>
                    <a:pt x="124398" y="1147"/>
                    <a:pt x="100813" y="5516"/>
                    <a:pt x="78166" y="10560"/>
                  </a:cubicBezTo>
                  <a:cubicBezTo>
                    <a:pt x="68632" y="12055"/>
                    <a:pt x="59539" y="15310"/>
                    <a:pt x="51266" y="19972"/>
                  </a:cubicBezTo>
                  <a:cubicBezTo>
                    <a:pt x="50591" y="20089"/>
                    <a:pt x="49887" y="20207"/>
                    <a:pt x="49213" y="20324"/>
                  </a:cubicBezTo>
                  <a:cubicBezTo>
                    <a:pt x="48861" y="20764"/>
                    <a:pt x="48421" y="21174"/>
                    <a:pt x="47922" y="21497"/>
                  </a:cubicBezTo>
                  <a:cubicBezTo>
                    <a:pt x="46543" y="22406"/>
                    <a:pt x="45135" y="23315"/>
                    <a:pt x="43786" y="24253"/>
                  </a:cubicBezTo>
                  <a:cubicBezTo>
                    <a:pt x="43551" y="24429"/>
                    <a:pt x="43346" y="24605"/>
                    <a:pt x="43111" y="24751"/>
                  </a:cubicBezTo>
                  <a:cubicBezTo>
                    <a:pt x="42319" y="25367"/>
                    <a:pt x="41527" y="25954"/>
                    <a:pt x="40793" y="26599"/>
                  </a:cubicBezTo>
                  <a:cubicBezTo>
                    <a:pt x="40353" y="26980"/>
                    <a:pt x="39884" y="27361"/>
                    <a:pt x="39444" y="27742"/>
                  </a:cubicBezTo>
                  <a:cubicBezTo>
                    <a:pt x="38652" y="28417"/>
                    <a:pt x="37831" y="28915"/>
                    <a:pt x="36863" y="29296"/>
                  </a:cubicBezTo>
                  <a:cubicBezTo>
                    <a:pt x="36863" y="29296"/>
                    <a:pt x="36833" y="29296"/>
                    <a:pt x="36833" y="29326"/>
                  </a:cubicBezTo>
                  <a:cubicBezTo>
                    <a:pt x="36393" y="30088"/>
                    <a:pt x="36041" y="30850"/>
                    <a:pt x="35630" y="31642"/>
                  </a:cubicBezTo>
                  <a:cubicBezTo>
                    <a:pt x="29822" y="37213"/>
                    <a:pt x="24835" y="43693"/>
                    <a:pt x="20992" y="50936"/>
                  </a:cubicBezTo>
                  <a:cubicBezTo>
                    <a:pt x="19203" y="54806"/>
                    <a:pt x="13776" y="65831"/>
                    <a:pt x="9493" y="77296"/>
                  </a:cubicBezTo>
                  <a:cubicBezTo>
                    <a:pt x="9170" y="79378"/>
                    <a:pt x="8877" y="81460"/>
                    <a:pt x="8583" y="83512"/>
                  </a:cubicBezTo>
                  <a:cubicBezTo>
                    <a:pt x="8701" y="84773"/>
                    <a:pt x="8495" y="86063"/>
                    <a:pt x="8378" y="87354"/>
                  </a:cubicBezTo>
                  <a:cubicBezTo>
                    <a:pt x="8261" y="88350"/>
                    <a:pt x="8143" y="89377"/>
                    <a:pt x="8026" y="90374"/>
                  </a:cubicBezTo>
                  <a:cubicBezTo>
                    <a:pt x="7791" y="92250"/>
                    <a:pt x="7527" y="94156"/>
                    <a:pt x="7293" y="96003"/>
                  </a:cubicBezTo>
                  <a:cubicBezTo>
                    <a:pt x="6970" y="97851"/>
                    <a:pt x="6735" y="99698"/>
                    <a:pt x="6530" y="101516"/>
                  </a:cubicBezTo>
                  <a:cubicBezTo>
                    <a:pt x="6413" y="102366"/>
                    <a:pt x="6325" y="103217"/>
                    <a:pt x="6207" y="104067"/>
                  </a:cubicBezTo>
                  <a:cubicBezTo>
                    <a:pt x="6061" y="105181"/>
                    <a:pt x="5973" y="106325"/>
                    <a:pt x="5591" y="107380"/>
                  </a:cubicBezTo>
                  <a:cubicBezTo>
                    <a:pt x="5679" y="107498"/>
                    <a:pt x="5797" y="107615"/>
                    <a:pt x="5914" y="107732"/>
                  </a:cubicBezTo>
                  <a:cubicBezTo>
                    <a:pt x="5093" y="113597"/>
                    <a:pt x="4477" y="119490"/>
                    <a:pt x="4007" y="125355"/>
                  </a:cubicBezTo>
                  <a:cubicBezTo>
                    <a:pt x="839" y="153328"/>
                    <a:pt x="487" y="181477"/>
                    <a:pt x="311" y="209596"/>
                  </a:cubicBezTo>
                  <a:cubicBezTo>
                    <a:pt x="-1302" y="284719"/>
                    <a:pt x="3714" y="359695"/>
                    <a:pt x="7263" y="434671"/>
                  </a:cubicBezTo>
                  <a:cubicBezTo>
                    <a:pt x="8730" y="529937"/>
                    <a:pt x="18352" y="625204"/>
                    <a:pt x="20347" y="720588"/>
                  </a:cubicBezTo>
                  <a:cubicBezTo>
                    <a:pt x="20523" y="741964"/>
                    <a:pt x="22136" y="763310"/>
                    <a:pt x="24571" y="784539"/>
                  </a:cubicBezTo>
                  <a:cubicBezTo>
                    <a:pt x="27446" y="811398"/>
                    <a:pt x="27769" y="839576"/>
                    <a:pt x="40383" y="864118"/>
                  </a:cubicBezTo>
                  <a:cubicBezTo>
                    <a:pt x="52322" y="890537"/>
                    <a:pt x="79516" y="903850"/>
                    <a:pt x="102544" y="919185"/>
                  </a:cubicBezTo>
                  <a:cubicBezTo>
                    <a:pt x="133316" y="935840"/>
                    <a:pt x="168342" y="941088"/>
                    <a:pt x="202635" y="945340"/>
                  </a:cubicBezTo>
                  <a:cubicBezTo>
                    <a:pt x="229506" y="949416"/>
                    <a:pt x="256553" y="951732"/>
                    <a:pt x="283717" y="953022"/>
                  </a:cubicBezTo>
                  <a:cubicBezTo>
                    <a:pt x="352655" y="958945"/>
                    <a:pt x="422414" y="958564"/>
                    <a:pt x="491557" y="965074"/>
                  </a:cubicBezTo>
                  <a:cubicBezTo>
                    <a:pt x="510243" y="966657"/>
                    <a:pt x="528930" y="968240"/>
                    <a:pt x="547616" y="969648"/>
                  </a:cubicBezTo>
                  <a:cubicBezTo>
                    <a:pt x="549523" y="969472"/>
                    <a:pt x="550432" y="972169"/>
                    <a:pt x="551811" y="973049"/>
                  </a:cubicBezTo>
                  <a:cubicBezTo>
                    <a:pt x="582026" y="1006388"/>
                    <a:pt x="610364" y="1042043"/>
                    <a:pt x="641342" y="1074943"/>
                  </a:cubicBezTo>
                  <a:cubicBezTo>
                    <a:pt x="660057" y="1098517"/>
                    <a:pt x="678392" y="1122503"/>
                    <a:pt x="699601" y="1144025"/>
                  </a:cubicBezTo>
                  <a:cubicBezTo>
                    <a:pt x="707668" y="1153261"/>
                    <a:pt x="714914" y="1163201"/>
                    <a:pt x="722365" y="1172907"/>
                  </a:cubicBezTo>
                  <a:cubicBezTo>
                    <a:pt x="724243" y="1175428"/>
                    <a:pt x="726736" y="1177774"/>
                    <a:pt x="729992" y="1178214"/>
                  </a:cubicBezTo>
                  <a:cubicBezTo>
                    <a:pt x="730139" y="1178214"/>
                    <a:pt x="730256" y="1178214"/>
                    <a:pt x="730374" y="1178214"/>
                  </a:cubicBezTo>
                  <a:cubicBezTo>
                    <a:pt x="743193" y="1178214"/>
                    <a:pt x="752287" y="1158246"/>
                    <a:pt x="758829" y="1148863"/>
                  </a:cubicBezTo>
                  <a:cubicBezTo>
                    <a:pt x="765634" y="1137779"/>
                    <a:pt x="773203" y="1127194"/>
                    <a:pt x="779657" y="1115876"/>
                  </a:cubicBezTo>
                  <a:cubicBezTo>
                    <a:pt x="803447" y="1074297"/>
                    <a:pt x="829585" y="1033951"/>
                    <a:pt x="851088" y="991111"/>
                  </a:cubicBezTo>
                  <a:cubicBezTo>
                    <a:pt x="866137" y="988355"/>
                    <a:pt x="881625" y="988560"/>
                    <a:pt x="897056" y="988736"/>
                  </a:cubicBezTo>
                  <a:cubicBezTo>
                    <a:pt x="904771" y="988824"/>
                    <a:pt x="912457" y="988912"/>
                    <a:pt x="920084" y="988648"/>
                  </a:cubicBezTo>
                  <a:cubicBezTo>
                    <a:pt x="933373" y="988766"/>
                    <a:pt x="946691" y="988590"/>
                    <a:pt x="959979" y="988414"/>
                  </a:cubicBezTo>
                  <a:cubicBezTo>
                    <a:pt x="977375" y="988179"/>
                    <a:pt x="994771" y="987945"/>
                    <a:pt x="1012196" y="988384"/>
                  </a:cubicBezTo>
                  <a:cubicBezTo>
                    <a:pt x="1068079" y="989235"/>
                    <a:pt x="1123904" y="997357"/>
                    <a:pt x="1179787" y="1000113"/>
                  </a:cubicBezTo>
                  <a:cubicBezTo>
                    <a:pt x="1222030" y="1001814"/>
                    <a:pt x="1264097" y="1005186"/>
                    <a:pt x="1306339" y="1007620"/>
                  </a:cubicBezTo>
                  <a:cubicBezTo>
                    <a:pt x="1347790" y="1012751"/>
                    <a:pt x="1392350" y="1004834"/>
                    <a:pt x="1423034" y="974222"/>
                  </a:cubicBezTo>
                  <a:cubicBezTo>
                    <a:pt x="1440459" y="952231"/>
                    <a:pt x="1451958" y="925694"/>
                    <a:pt x="1459938" y="898924"/>
                  </a:cubicBezTo>
                  <a:cubicBezTo>
                    <a:pt x="1467095" y="864764"/>
                    <a:pt x="1466509" y="829460"/>
                    <a:pt x="1466743" y="794684"/>
                  </a:cubicBezTo>
                  <a:cubicBezTo>
                    <a:pt x="1467477" y="705781"/>
                    <a:pt x="1459204" y="617023"/>
                    <a:pt x="1455684" y="528178"/>
                  </a:cubicBezTo>
                  <a:close/>
                  <a:moveTo>
                    <a:pt x="1451254" y="789436"/>
                  </a:moveTo>
                  <a:cubicBezTo>
                    <a:pt x="1450638" y="826176"/>
                    <a:pt x="1452604" y="862711"/>
                    <a:pt x="1443803" y="898982"/>
                  </a:cubicBezTo>
                  <a:cubicBezTo>
                    <a:pt x="1435648" y="922586"/>
                    <a:pt x="1426261" y="946835"/>
                    <a:pt x="1409511" y="965777"/>
                  </a:cubicBezTo>
                  <a:cubicBezTo>
                    <a:pt x="1368705" y="1001960"/>
                    <a:pt x="1324175" y="993047"/>
                    <a:pt x="1274393" y="990349"/>
                  </a:cubicBezTo>
                  <a:cubicBezTo>
                    <a:pt x="1237372" y="987065"/>
                    <a:pt x="1200205" y="985745"/>
                    <a:pt x="1163066" y="983957"/>
                  </a:cubicBezTo>
                  <a:cubicBezTo>
                    <a:pt x="1123728" y="980380"/>
                    <a:pt x="1084390" y="976656"/>
                    <a:pt x="1044963" y="974105"/>
                  </a:cubicBezTo>
                  <a:cubicBezTo>
                    <a:pt x="985208" y="971642"/>
                    <a:pt x="925335" y="973166"/>
                    <a:pt x="865550" y="973782"/>
                  </a:cubicBezTo>
                  <a:cubicBezTo>
                    <a:pt x="853053" y="974163"/>
                    <a:pt x="839324" y="974691"/>
                    <a:pt x="834953" y="988795"/>
                  </a:cubicBezTo>
                  <a:cubicBezTo>
                    <a:pt x="819376" y="1019378"/>
                    <a:pt x="800837" y="1048699"/>
                    <a:pt x="783734" y="1078490"/>
                  </a:cubicBezTo>
                  <a:cubicBezTo>
                    <a:pt x="766984" y="1105994"/>
                    <a:pt x="751583" y="1134583"/>
                    <a:pt x="732163" y="1160298"/>
                  </a:cubicBezTo>
                  <a:cubicBezTo>
                    <a:pt x="723157" y="1148130"/>
                    <a:pt x="713741" y="1136225"/>
                    <a:pt x="703297" y="1125288"/>
                  </a:cubicBezTo>
                  <a:cubicBezTo>
                    <a:pt x="685403" y="1107285"/>
                    <a:pt x="670765" y="1086613"/>
                    <a:pt x="654836" y="1066938"/>
                  </a:cubicBezTo>
                  <a:cubicBezTo>
                    <a:pt x="623330" y="1033247"/>
                    <a:pt x="594464" y="997240"/>
                    <a:pt x="563545" y="963021"/>
                  </a:cubicBezTo>
                  <a:cubicBezTo>
                    <a:pt x="558910" y="956277"/>
                    <a:pt x="551723" y="953814"/>
                    <a:pt x="543978" y="953814"/>
                  </a:cubicBezTo>
                  <a:cubicBezTo>
                    <a:pt x="543509" y="953814"/>
                    <a:pt x="543040" y="953843"/>
                    <a:pt x="542541" y="953843"/>
                  </a:cubicBezTo>
                  <a:cubicBezTo>
                    <a:pt x="527316" y="952465"/>
                    <a:pt x="509832" y="951146"/>
                    <a:pt x="494109" y="949797"/>
                  </a:cubicBezTo>
                  <a:cubicBezTo>
                    <a:pt x="452922" y="945809"/>
                    <a:pt x="411589" y="944284"/>
                    <a:pt x="370168" y="942906"/>
                  </a:cubicBezTo>
                  <a:cubicBezTo>
                    <a:pt x="308066" y="938801"/>
                    <a:pt x="244995" y="937247"/>
                    <a:pt x="183215" y="927014"/>
                  </a:cubicBezTo>
                  <a:cubicBezTo>
                    <a:pt x="149773" y="922938"/>
                    <a:pt x="116625" y="913115"/>
                    <a:pt x="89666" y="892238"/>
                  </a:cubicBezTo>
                  <a:cubicBezTo>
                    <a:pt x="75878" y="883647"/>
                    <a:pt x="61533" y="873384"/>
                    <a:pt x="54522" y="857902"/>
                  </a:cubicBezTo>
                  <a:cubicBezTo>
                    <a:pt x="43903" y="837289"/>
                    <a:pt x="42935" y="813714"/>
                    <a:pt x="40705" y="791107"/>
                  </a:cubicBezTo>
                  <a:cubicBezTo>
                    <a:pt x="34956" y="745394"/>
                    <a:pt x="35865" y="698919"/>
                    <a:pt x="33196" y="652767"/>
                  </a:cubicBezTo>
                  <a:cubicBezTo>
                    <a:pt x="30878" y="604855"/>
                    <a:pt x="28179" y="557412"/>
                    <a:pt x="25099" y="509441"/>
                  </a:cubicBezTo>
                  <a:cubicBezTo>
                    <a:pt x="22987" y="449302"/>
                    <a:pt x="20963" y="389163"/>
                    <a:pt x="17413" y="329083"/>
                  </a:cubicBezTo>
                  <a:cubicBezTo>
                    <a:pt x="15125" y="283927"/>
                    <a:pt x="15507" y="238713"/>
                    <a:pt x="15829" y="193499"/>
                  </a:cubicBezTo>
                  <a:cubicBezTo>
                    <a:pt x="16973" y="152536"/>
                    <a:pt x="16387" y="109961"/>
                    <a:pt x="29969" y="70845"/>
                  </a:cubicBezTo>
                  <a:cubicBezTo>
                    <a:pt x="37009" y="63163"/>
                    <a:pt x="39327" y="51933"/>
                    <a:pt x="45106" y="43107"/>
                  </a:cubicBezTo>
                  <a:cubicBezTo>
                    <a:pt x="51706" y="36715"/>
                    <a:pt x="59509" y="31613"/>
                    <a:pt x="68544" y="28505"/>
                  </a:cubicBezTo>
                  <a:cubicBezTo>
                    <a:pt x="89108" y="22406"/>
                    <a:pt x="110171" y="18183"/>
                    <a:pt x="131380" y="15222"/>
                  </a:cubicBezTo>
                  <a:cubicBezTo>
                    <a:pt x="165145" y="20441"/>
                    <a:pt x="199731" y="16072"/>
                    <a:pt x="233730" y="15574"/>
                  </a:cubicBezTo>
                  <a:cubicBezTo>
                    <a:pt x="282045" y="14577"/>
                    <a:pt x="330184" y="19855"/>
                    <a:pt x="378499" y="20382"/>
                  </a:cubicBezTo>
                  <a:cubicBezTo>
                    <a:pt x="459552" y="22318"/>
                    <a:pt x="540458" y="26921"/>
                    <a:pt x="621540" y="29062"/>
                  </a:cubicBezTo>
                  <a:cubicBezTo>
                    <a:pt x="695054" y="32082"/>
                    <a:pt x="768773" y="40351"/>
                    <a:pt x="842522" y="41758"/>
                  </a:cubicBezTo>
                  <a:cubicBezTo>
                    <a:pt x="921022" y="46948"/>
                    <a:pt x="999729" y="46098"/>
                    <a:pt x="1078317" y="49294"/>
                  </a:cubicBezTo>
                  <a:cubicBezTo>
                    <a:pt x="1107887" y="50379"/>
                    <a:pt x="1137486" y="49059"/>
                    <a:pt x="1167115" y="47740"/>
                  </a:cubicBezTo>
                  <a:cubicBezTo>
                    <a:pt x="1213464" y="45687"/>
                    <a:pt x="1259814" y="43635"/>
                    <a:pt x="1305870" y="50760"/>
                  </a:cubicBezTo>
                  <a:cubicBezTo>
                    <a:pt x="1324879" y="53076"/>
                    <a:pt x="1345325" y="53370"/>
                    <a:pt x="1361988" y="63896"/>
                  </a:cubicBezTo>
                  <a:cubicBezTo>
                    <a:pt x="1381730" y="76915"/>
                    <a:pt x="1393347" y="98203"/>
                    <a:pt x="1401443" y="119842"/>
                  </a:cubicBezTo>
                  <a:cubicBezTo>
                    <a:pt x="1409100" y="141218"/>
                    <a:pt x="1410009" y="164030"/>
                    <a:pt x="1412092" y="186432"/>
                  </a:cubicBezTo>
                  <a:cubicBezTo>
                    <a:pt x="1414996" y="232907"/>
                    <a:pt x="1418722" y="279030"/>
                    <a:pt x="1421773" y="325681"/>
                  </a:cubicBezTo>
                  <a:cubicBezTo>
                    <a:pt x="1427170" y="382742"/>
                    <a:pt x="1433741" y="439714"/>
                    <a:pt x="1438816" y="496804"/>
                  </a:cubicBezTo>
                  <a:cubicBezTo>
                    <a:pt x="1440371" y="527474"/>
                    <a:pt x="1441662" y="558174"/>
                    <a:pt x="1443569" y="588816"/>
                  </a:cubicBezTo>
                  <a:cubicBezTo>
                    <a:pt x="1445622" y="655669"/>
                    <a:pt x="1452428" y="722494"/>
                    <a:pt x="1451254" y="78943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1" name="Google Shape;2361;p37"/>
            <p:cNvSpPr/>
            <p:nvPr/>
          </p:nvSpPr>
          <p:spPr>
            <a:xfrm>
              <a:off x="12208497" y="7732990"/>
              <a:ext cx="760927" cy="634991"/>
            </a:xfrm>
            <a:custGeom>
              <a:rect b="b" l="l" r="r" t="t"/>
              <a:pathLst>
                <a:path extrusionOk="0" h="634991" w="760927">
                  <a:moveTo>
                    <a:pt x="679457" y="15715"/>
                  </a:moveTo>
                  <a:cubicBezTo>
                    <a:pt x="658747" y="5775"/>
                    <a:pt x="635895" y="1933"/>
                    <a:pt x="613101" y="731"/>
                  </a:cubicBezTo>
                  <a:cubicBezTo>
                    <a:pt x="582006" y="-2025"/>
                    <a:pt x="550588" y="2989"/>
                    <a:pt x="522221" y="16154"/>
                  </a:cubicBezTo>
                  <a:cubicBezTo>
                    <a:pt x="470239" y="36562"/>
                    <a:pt x="432192" y="68318"/>
                    <a:pt x="404587" y="117051"/>
                  </a:cubicBezTo>
                  <a:cubicBezTo>
                    <a:pt x="377716" y="58143"/>
                    <a:pt x="313414" y="28294"/>
                    <a:pt x="253981" y="12167"/>
                  </a:cubicBezTo>
                  <a:cubicBezTo>
                    <a:pt x="238785" y="6889"/>
                    <a:pt x="222856" y="4279"/>
                    <a:pt x="206751" y="3634"/>
                  </a:cubicBezTo>
                  <a:cubicBezTo>
                    <a:pt x="182257" y="2432"/>
                    <a:pt x="157351" y="2402"/>
                    <a:pt x="133766" y="9968"/>
                  </a:cubicBezTo>
                  <a:cubicBezTo>
                    <a:pt x="88766" y="21843"/>
                    <a:pt x="68260" y="48379"/>
                    <a:pt x="43355" y="85119"/>
                  </a:cubicBezTo>
                  <a:cubicBezTo>
                    <a:pt x="26487" y="112301"/>
                    <a:pt x="8593" y="140420"/>
                    <a:pt x="2491" y="172235"/>
                  </a:cubicBezTo>
                  <a:cubicBezTo>
                    <a:pt x="-1675" y="212464"/>
                    <a:pt x="-1880" y="254336"/>
                    <a:pt x="11908" y="292806"/>
                  </a:cubicBezTo>
                  <a:cubicBezTo>
                    <a:pt x="17276" y="308376"/>
                    <a:pt x="26135" y="322685"/>
                    <a:pt x="37282" y="334824"/>
                  </a:cubicBezTo>
                  <a:cubicBezTo>
                    <a:pt x="58316" y="358106"/>
                    <a:pt x="81226" y="379775"/>
                    <a:pt x="107569" y="396987"/>
                  </a:cubicBezTo>
                  <a:cubicBezTo>
                    <a:pt x="120887" y="405988"/>
                    <a:pt x="133472" y="416016"/>
                    <a:pt x="146145" y="425869"/>
                  </a:cubicBezTo>
                  <a:cubicBezTo>
                    <a:pt x="167736" y="441732"/>
                    <a:pt x="190764" y="455073"/>
                    <a:pt x="211797" y="471816"/>
                  </a:cubicBezTo>
                  <a:cubicBezTo>
                    <a:pt x="236409" y="488500"/>
                    <a:pt x="260640" y="505712"/>
                    <a:pt x="283492" y="525123"/>
                  </a:cubicBezTo>
                  <a:cubicBezTo>
                    <a:pt x="301269" y="537702"/>
                    <a:pt x="318401" y="550956"/>
                    <a:pt x="334476" y="565587"/>
                  </a:cubicBezTo>
                  <a:cubicBezTo>
                    <a:pt x="349584" y="578254"/>
                    <a:pt x="364985" y="590569"/>
                    <a:pt x="379564" y="603852"/>
                  </a:cubicBezTo>
                  <a:cubicBezTo>
                    <a:pt x="390565" y="613587"/>
                    <a:pt x="401331" y="623644"/>
                    <a:pt x="413270" y="632236"/>
                  </a:cubicBezTo>
                  <a:cubicBezTo>
                    <a:pt x="415207" y="633584"/>
                    <a:pt x="417113" y="634552"/>
                    <a:pt x="419489" y="634875"/>
                  </a:cubicBezTo>
                  <a:cubicBezTo>
                    <a:pt x="420135" y="634963"/>
                    <a:pt x="420780" y="634992"/>
                    <a:pt x="421426" y="634992"/>
                  </a:cubicBezTo>
                  <a:cubicBezTo>
                    <a:pt x="426970" y="634992"/>
                    <a:pt x="431898" y="631854"/>
                    <a:pt x="436533" y="629010"/>
                  </a:cubicBezTo>
                  <a:cubicBezTo>
                    <a:pt x="446976" y="622472"/>
                    <a:pt x="457126" y="615552"/>
                    <a:pt x="467188" y="608485"/>
                  </a:cubicBezTo>
                  <a:cubicBezTo>
                    <a:pt x="486403" y="595202"/>
                    <a:pt x="505236" y="581128"/>
                    <a:pt x="520989" y="563769"/>
                  </a:cubicBezTo>
                  <a:cubicBezTo>
                    <a:pt x="537211" y="546000"/>
                    <a:pt x="555047" y="529932"/>
                    <a:pt x="572619" y="513541"/>
                  </a:cubicBezTo>
                  <a:cubicBezTo>
                    <a:pt x="590806" y="494658"/>
                    <a:pt x="606354" y="473517"/>
                    <a:pt x="624425" y="454428"/>
                  </a:cubicBezTo>
                  <a:cubicBezTo>
                    <a:pt x="652498" y="420796"/>
                    <a:pt x="677110" y="384407"/>
                    <a:pt x="701312" y="347931"/>
                  </a:cubicBezTo>
                  <a:cubicBezTo>
                    <a:pt x="718414" y="324620"/>
                    <a:pt x="728769" y="295533"/>
                    <a:pt x="739037" y="268498"/>
                  </a:cubicBezTo>
                  <a:cubicBezTo>
                    <a:pt x="747045" y="246390"/>
                    <a:pt x="755699" y="224164"/>
                    <a:pt x="758633" y="200647"/>
                  </a:cubicBezTo>
                  <a:cubicBezTo>
                    <a:pt x="769780" y="137957"/>
                    <a:pt x="739829" y="44333"/>
                    <a:pt x="679457" y="15715"/>
                  </a:cubicBezTo>
                  <a:close/>
                  <a:moveTo>
                    <a:pt x="722609" y="262253"/>
                  </a:moveTo>
                  <a:cubicBezTo>
                    <a:pt x="715921" y="280931"/>
                    <a:pt x="708059" y="299198"/>
                    <a:pt x="699816" y="317202"/>
                  </a:cubicBezTo>
                  <a:cubicBezTo>
                    <a:pt x="687143" y="338607"/>
                    <a:pt x="673179" y="359308"/>
                    <a:pt x="658424" y="379305"/>
                  </a:cubicBezTo>
                  <a:cubicBezTo>
                    <a:pt x="633225" y="419183"/>
                    <a:pt x="600428" y="454047"/>
                    <a:pt x="570243" y="490406"/>
                  </a:cubicBezTo>
                  <a:cubicBezTo>
                    <a:pt x="550148" y="512221"/>
                    <a:pt x="526709" y="530723"/>
                    <a:pt x="506937" y="552891"/>
                  </a:cubicBezTo>
                  <a:cubicBezTo>
                    <a:pt x="482443" y="578606"/>
                    <a:pt x="452257" y="598252"/>
                    <a:pt x="422188" y="616871"/>
                  </a:cubicBezTo>
                  <a:cubicBezTo>
                    <a:pt x="384815" y="586640"/>
                    <a:pt x="349936" y="553213"/>
                    <a:pt x="311800" y="523862"/>
                  </a:cubicBezTo>
                  <a:cubicBezTo>
                    <a:pt x="299040" y="514919"/>
                    <a:pt x="286690" y="505477"/>
                    <a:pt x="274867" y="495273"/>
                  </a:cubicBezTo>
                  <a:cubicBezTo>
                    <a:pt x="257736" y="480788"/>
                    <a:pt x="238463" y="469705"/>
                    <a:pt x="220480" y="456246"/>
                  </a:cubicBezTo>
                  <a:cubicBezTo>
                    <a:pt x="204375" y="443579"/>
                    <a:pt x="187214" y="432407"/>
                    <a:pt x="170024" y="421236"/>
                  </a:cubicBezTo>
                  <a:cubicBezTo>
                    <a:pt x="154388" y="410680"/>
                    <a:pt x="140190" y="398159"/>
                    <a:pt x="124672" y="387428"/>
                  </a:cubicBezTo>
                  <a:cubicBezTo>
                    <a:pt x="96833" y="369307"/>
                    <a:pt x="71927" y="347374"/>
                    <a:pt x="49926" y="322538"/>
                  </a:cubicBezTo>
                  <a:cubicBezTo>
                    <a:pt x="39835" y="311513"/>
                    <a:pt x="32266" y="298406"/>
                    <a:pt x="27426" y="284068"/>
                  </a:cubicBezTo>
                  <a:cubicBezTo>
                    <a:pt x="15633" y="247680"/>
                    <a:pt x="15692" y="208388"/>
                    <a:pt x="20561" y="170769"/>
                  </a:cubicBezTo>
                  <a:cubicBezTo>
                    <a:pt x="27925" y="142942"/>
                    <a:pt x="43296" y="118019"/>
                    <a:pt x="58521" y="93887"/>
                  </a:cubicBezTo>
                  <a:cubicBezTo>
                    <a:pt x="78880" y="64506"/>
                    <a:pt x="96657" y="38791"/>
                    <a:pt x="133003" y="28558"/>
                  </a:cubicBezTo>
                  <a:cubicBezTo>
                    <a:pt x="150252" y="22136"/>
                    <a:pt x="168410" y="20435"/>
                    <a:pt x="186627" y="20435"/>
                  </a:cubicBezTo>
                  <a:cubicBezTo>
                    <a:pt x="193785" y="20435"/>
                    <a:pt x="200943" y="20699"/>
                    <a:pt x="208042" y="21022"/>
                  </a:cubicBezTo>
                  <a:cubicBezTo>
                    <a:pt x="225144" y="21491"/>
                    <a:pt x="241572" y="26153"/>
                    <a:pt x="257794" y="31255"/>
                  </a:cubicBezTo>
                  <a:cubicBezTo>
                    <a:pt x="314030" y="46327"/>
                    <a:pt x="371145" y="77115"/>
                    <a:pt x="397547" y="131331"/>
                  </a:cubicBezTo>
                  <a:cubicBezTo>
                    <a:pt x="396579" y="142297"/>
                    <a:pt x="411745" y="145083"/>
                    <a:pt x="415089" y="134585"/>
                  </a:cubicBezTo>
                  <a:cubicBezTo>
                    <a:pt x="424476" y="115614"/>
                    <a:pt x="437501" y="98783"/>
                    <a:pt x="451230" y="82744"/>
                  </a:cubicBezTo>
                  <a:cubicBezTo>
                    <a:pt x="481064" y="50226"/>
                    <a:pt x="539910" y="21256"/>
                    <a:pt x="584353" y="17943"/>
                  </a:cubicBezTo>
                  <a:cubicBezTo>
                    <a:pt x="624630" y="16712"/>
                    <a:pt x="672886" y="20729"/>
                    <a:pt x="700930" y="53686"/>
                  </a:cubicBezTo>
                  <a:cubicBezTo>
                    <a:pt x="727449" y="86410"/>
                    <a:pt x="743261" y="128633"/>
                    <a:pt x="743349" y="170827"/>
                  </a:cubicBezTo>
                  <a:cubicBezTo>
                    <a:pt x="743378" y="202759"/>
                    <a:pt x="734108" y="232755"/>
                    <a:pt x="722609" y="262253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62" name="Google Shape;2362;p37"/>
          <p:cNvSpPr/>
          <p:nvPr/>
        </p:nvSpPr>
        <p:spPr>
          <a:xfrm>
            <a:off x="5953724" y="3761434"/>
            <a:ext cx="717905" cy="572538"/>
          </a:xfrm>
          <a:custGeom>
            <a:rect b="b" l="l" r="r" t="t"/>
            <a:pathLst>
              <a:path extrusionOk="0" h="1145076" w="1435810">
                <a:moveTo>
                  <a:pt x="1059711" y="410682"/>
                </a:moveTo>
                <a:cubicBezTo>
                  <a:pt x="1070829" y="348080"/>
                  <a:pt x="1040878" y="254455"/>
                  <a:pt x="980535" y="225837"/>
                </a:cubicBezTo>
                <a:cubicBezTo>
                  <a:pt x="959795" y="215897"/>
                  <a:pt x="936973" y="212056"/>
                  <a:pt x="914150" y="210853"/>
                </a:cubicBezTo>
                <a:cubicBezTo>
                  <a:pt x="883055" y="208068"/>
                  <a:pt x="851637" y="213111"/>
                  <a:pt x="823270" y="226277"/>
                </a:cubicBezTo>
                <a:cubicBezTo>
                  <a:pt x="771317" y="246685"/>
                  <a:pt x="733240" y="278440"/>
                  <a:pt x="705636" y="327173"/>
                </a:cubicBezTo>
                <a:cubicBezTo>
                  <a:pt x="678765" y="268266"/>
                  <a:pt x="614462" y="238387"/>
                  <a:pt x="555030" y="222289"/>
                </a:cubicBezTo>
                <a:cubicBezTo>
                  <a:pt x="539834" y="217011"/>
                  <a:pt x="523905" y="214372"/>
                  <a:pt x="507800" y="213756"/>
                </a:cubicBezTo>
                <a:cubicBezTo>
                  <a:pt x="483305" y="212554"/>
                  <a:pt x="458429" y="212525"/>
                  <a:pt x="434814" y="220090"/>
                </a:cubicBezTo>
                <a:cubicBezTo>
                  <a:pt x="389814" y="231965"/>
                  <a:pt x="369338" y="258501"/>
                  <a:pt x="344404" y="295242"/>
                </a:cubicBezTo>
                <a:cubicBezTo>
                  <a:pt x="327536" y="322394"/>
                  <a:pt x="309641" y="350543"/>
                  <a:pt x="303540" y="382328"/>
                </a:cubicBezTo>
                <a:cubicBezTo>
                  <a:pt x="299374" y="422528"/>
                  <a:pt x="299169" y="464429"/>
                  <a:pt x="312956" y="502899"/>
                </a:cubicBezTo>
                <a:cubicBezTo>
                  <a:pt x="318325" y="518498"/>
                  <a:pt x="327184" y="532778"/>
                  <a:pt x="338331" y="544917"/>
                </a:cubicBezTo>
                <a:cubicBezTo>
                  <a:pt x="359364" y="568199"/>
                  <a:pt x="382275" y="589868"/>
                  <a:pt x="408618" y="607079"/>
                </a:cubicBezTo>
                <a:cubicBezTo>
                  <a:pt x="421936" y="616081"/>
                  <a:pt x="434521" y="626080"/>
                  <a:pt x="447194" y="635932"/>
                </a:cubicBezTo>
                <a:cubicBezTo>
                  <a:pt x="468784" y="651795"/>
                  <a:pt x="491812" y="665137"/>
                  <a:pt x="512846" y="681879"/>
                </a:cubicBezTo>
                <a:cubicBezTo>
                  <a:pt x="537458" y="698564"/>
                  <a:pt x="561689" y="715746"/>
                  <a:pt x="584541" y="735187"/>
                </a:cubicBezTo>
                <a:cubicBezTo>
                  <a:pt x="602318" y="747766"/>
                  <a:pt x="619420" y="761019"/>
                  <a:pt x="635525" y="775651"/>
                </a:cubicBezTo>
                <a:cubicBezTo>
                  <a:pt x="650633" y="788318"/>
                  <a:pt x="666034" y="800633"/>
                  <a:pt x="680613" y="813916"/>
                </a:cubicBezTo>
                <a:cubicBezTo>
                  <a:pt x="691614" y="823651"/>
                  <a:pt x="702380" y="833708"/>
                  <a:pt x="714319" y="842299"/>
                </a:cubicBezTo>
                <a:cubicBezTo>
                  <a:pt x="716226" y="843648"/>
                  <a:pt x="718162" y="844616"/>
                  <a:pt x="720538" y="844967"/>
                </a:cubicBezTo>
                <a:cubicBezTo>
                  <a:pt x="721184" y="845056"/>
                  <a:pt x="721829" y="845085"/>
                  <a:pt x="722474" y="845085"/>
                </a:cubicBezTo>
                <a:cubicBezTo>
                  <a:pt x="728019" y="845085"/>
                  <a:pt x="732976" y="841947"/>
                  <a:pt x="737582" y="839103"/>
                </a:cubicBezTo>
                <a:cubicBezTo>
                  <a:pt x="748025" y="832564"/>
                  <a:pt x="758146" y="825615"/>
                  <a:pt x="768237" y="818549"/>
                </a:cubicBezTo>
                <a:cubicBezTo>
                  <a:pt x="787452" y="805266"/>
                  <a:pt x="806285" y="791191"/>
                  <a:pt x="822067" y="773833"/>
                </a:cubicBezTo>
                <a:cubicBezTo>
                  <a:pt x="838289" y="756064"/>
                  <a:pt x="856125" y="739995"/>
                  <a:pt x="873697" y="723604"/>
                </a:cubicBezTo>
                <a:cubicBezTo>
                  <a:pt x="891914" y="704721"/>
                  <a:pt x="907432" y="683580"/>
                  <a:pt x="925503" y="664492"/>
                </a:cubicBezTo>
                <a:cubicBezTo>
                  <a:pt x="953576" y="630859"/>
                  <a:pt x="978188" y="594471"/>
                  <a:pt x="1002390" y="557995"/>
                </a:cubicBezTo>
                <a:cubicBezTo>
                  <a:pt x="1019492" y="534684"/>
                  <a:pt x="1029847" y="505597"/>
                  <a:pt x="1040115" y="478562"/>
                </a:cubicBezTo>
                <a:cubicBezTo>
                  <a:pt x="1048123" y="456424"/>
                  <a:pt x="1056748" y="434198"/>
                  <a:pt x="1059711" y="410682"/>
                </a:cubicBezTo>
                <a:close/>
                <a:moveTo>
                  <a:pt x="1427954" y="573565"/>
                </a:moveTo>
                <a:cubicBezTo>
                  <a:pt x="1430066" y="640448"/>
                  <a:pt x="1436872" y="707272"/>
                  <a:pt x="1435669" y="774214"/>
                </a:cubicBezTo>
                <a:cubicBezTo>
                  <a:pt x="1435053" y="810954"/>
                  <a:pt x="1437019" y="847489"/>
                  <a:pt x="1428218" y="883760"/>
                </a:cubicBezTo>
                <a:cubicBezTo>
                  <a:pt x="1420063" y="907364"/>
                  <a:pt x="1410676" y="931614"/>
                  <a:pt x="1393925" y="950555"/>
                </a:cubicBezTo>
                <a:cubicBezTo>
                  <a:pt x="1353120" y="986739"/>
                  <a:pt x="1308590" y="977825"/>
                  <a:pt x="1258808" y="975127"/>
                </a:cubicBezTo>
                <a:cubicBezTo>
                  <a:pt x="1221787" y="971843"/>
                  <a:pt x="1184620" y="970524"/>
                  <a:pt x="1147481" y="968735"/>
                </a:cubicBezTo>
                <a:cubicBezTo>
                  <a:pt x="1108143" y="965158"/>
                  <a:pt x="1068805" y="961434"/>
                  <a:pt x="1029378" y="958883"/>
                </a:cubicBezTo>
                <a:cubicBezTo>
                  <a:pt x="969623" y="956420"/>
                  <a:pt x="909750" y="957945"/>
                  <a:pt x="849965" y="958560"/>
                </a:cubicBezTo>
                <a:cubicBezTo>
                  <a:pt x="837468" y="958942"/>
                  <a:pt x="823739" y="959469"/>
                  <a:pt x="819368" y="973573"/>
                </a:cubicBezTo>
                <a:cubicBezTo>
                  <a:pt x="803791" y="1004156"/>
                  <a:pt x="785251" y="1033478"/>
                  <a:pt x="768149" y="1063269"/>
                </a:cubicBezTo>
                <a:cubicBezTo>
                  <a:pt x="751399" y="1090773"/>
                  <a:pt x="735998" y="1119361"/>
                  <a:pt x="716578" y="1145077"/>
                </a:cubicBezTo>
                <a:cubicBezTo>
                  <a:pt x="707572" y="1132908"/>
                  <a:pt x="698156" y="1121003"/>
                  <a:pt x="687712" y="1110066"/>
                </a:cubicBezTo>
                <a:cubicBezTo>
                  <a:pt x="669818" y="1092063"/>
                  <a:pt x="655180" y="1071391"/>
                  <a:pt x="639251" y="1051716"/>
                </a:cubicBezTo>
                <a:cubicBezTo>
                  <a:pt x="607745" y="1018025"/>
                  <a:pt x="578879" y="982018"/>
                  <a:pt x="547960" y="947799"/>
                </a:cubicBezTo>
                <a:cubicBezTo>
                  <a:pt x="543325" y="941055"/>
                  <a:pt x="536138" y="938592"/>
                  <a:pt x="528393" y="938592"/>
                </a:cubicBezTo>
                <a:cubicBezTo>
                  <a:pt x="527924" y="938592"/>
                  <a:pt x="527455" y="938621"/>
                  <a:pt x="526956" y="938621"/>
                </a:cubicBezTo>
                <a:cubicBezTo>
                  <a:pt x="511731" y="937243"/>
                  <a:pt x="494247" y="935924"/>
                  <a:pt x="478524" y="934575"/>
                </a:cubicBezTo>
                <a:cubicBezTo>
                  <a:pt x="437337" y="930587"/>
                  <a:pt x="396004" y="929063"/>
                  <a:pt x="354583" y="927684"/>
                </a:cubicBezTo>
                <a:cubicBezTo>
                  <a:pt x="292480" y="923579"/>
                  <a:pt x="229410" y="922025"/>
                  <a:pt x="167630" y="911792"/>
                </a:cubicBezTo>
                <a:cubicBezTo>
                  <a:pt x="134188" y="907716"/>
                  <a:pt x="101040" y="897893"/>
                  <a:pt x="74081" y="877016"/>
                </a:cubicBezTo>
                <a:cubicBezTo>
                  <a:pt x="60293" y="868425"/>
                  <a:pt x="45948" y="858162"/>
                  <a:pt x="38937" y="842680"/>
                </a:cubicBezTo>
                <a:cubicBezTo>
                  <a:pt x="28318" y="822067"/>
                  <a:pt x="27350" y="798492"/>
                  <a:pt x="25120" y="775885"/>
                </a:cubicBezTo>
                <a:cubicBezTo>
                  <a:pt x="19371" y="730173"/>
                  <a:pt x="20280" y="683697"/>
                  <a:pt x="17611" y="637545"/>
                </a:cubicBezTo>
                <a:cubicBezTo>
                  <a:pt x="15293" y="589633"/>
                  <a:pt x="12594" y="542190"/>
                  <a:pt x="9514" y="494220"/>
                </a:cubicBezTo>
                <a:cubicBezTo>
                  <a:pt x="7402" y="434081"/>
                  <a:pt x="5378" y="373941"/>
                  <a:pt x="1828" y="313861"/>
                </a:cubicBezTo>
                <a:cubicBezTo>
                  <a:pt x="-460" y="268705"/>
                  <a:pt x="-79" y="223491"/>
                  <a:pt x="244" y="178277"/>
                </a:cubicBezTo>
                <a:cubicBezTo>
                  <a:pt x="1388" y="137314"/>
                  <a:pt x="801" y="94739"/>
                  <a:pt x="14384" y="55624"/>
                </a:cubicBezTo>
                <a:cubicBezTo>
                  <a:pt x="21395" y="47971"/>
                  <a:pt x="23683" y="36711"/>
                  <a:pt x="29462" y="27885"/>
                </a:cubicBezTo>
                <a:cubicBezTo>
                  <a:pt x="36062" y="21464"/>
                  <a:pt x="43895" y="16391"/>
                  <a:pt x="52959" y="13283"/>
                </a:cubicBezTo>
                <a:cubicBezTo>
                  <a:pt x="73494" y="7184"/>
                  <a:pt x="94586" y="2962"/>
                  <a:pt x="115795" y="0"/>
                </a:cubicBezTo>
                <a:cubicBezTo>
                  <a:pt x="149560" y="5219"/>
                  <a:pt x="184146" y="850"/>
                  <a:pt x="218145" y="352"/>
                </a:cubicBezTo>
                <a:cubicBezTo>
                  <a:pt x="266460" y="-645"/>
                  <a:pt x="314599" y="4633"/>
                  <a:pt x="362914" y="5161"/>
                </a:cubicBezTo>
                <a:cubicBezTo>
                  <a:pt x="443967" y="7096"/>
                  <a:pt x="524873" y="11699"/>
                  <a:pt x="605955" y="13840"/>
                </a:cubicBezTo>
                <a:cubicBezTo>
                  <a:pt x="679469" y="16860"/>
                  <a:pt x="753188" y="25129"/>
                  <a:pt x="826937" y="26536"/>
                </a:cubicBezTo>
                <a:cubicBezTo>
                  <a:pt x="905437" y="31726"/>
                  <a:pt x="984143" y="30876"/>
                  <a:pt x="1062732" y="34072"/>
                </a:cubicBezTo>
                <a:cubicBezTo>
                  <a:pt x="1092302" y="35157"/>
                  <a:pt x="1121901" y="33837"/>
                  <a:pt x="1151530" y="32518"/>
                </a:cubicBezTo>
                <a:cubicBezTo>
                  <a:pt x="1197879" y="30465"/>
                  <a:pt x="1244228" y="28413"/>
                  <a:pt x="1290285" y="35538"/>
                </a:cubicBezTo>
                <a:cubicBezTo>
                  <a:pt x="1309294" y="37854"/>
                  <a:pt x="1329740" y="38148"/>
                  <a:pt x="1346403" y="48674"/>
                </a:cubicBezTo>
                <a:cubicBezTo>
                  <a:pt x="1366145" y="61693"/>
                  <a:pt x="1377762" y="82981"/>
                  <a:pt x="1385858" y="104620"/>
                </a:cubicBezTo>
                <a:cubicBezTo>
                  <a:pt x="1393515" y="125996"/>
                  <a:pt x="1394424" y="148808"/>
                  <a:pt x="1396507" y="171210"/>
                </a:cubicBezTo>
                <a:cubicBezTo>
                  <a:pt x="1399411" y="217685"/>
                  <a:pt x="1403137" y="263809"/>
                  <a:pt x="1406188" y="310460"/>
                </a:cubicBezTo>
                <a:cubicBezTo>
                  <a:pt x="1411585" y="367520"/>
                  <a:pt x="1418156" y="424492"/>
                  <a:pt x="1423231" y="481582"/>
                </a:cubicBezTo>
                <a:cubicBezTo>
                  <a:pt x="1424757" y="512194"/>
                  <a:pt x="1426047" y="542923"/>
                  <a:pt x="1427954" y="57356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3" name="Google Shape;2363;p37"/>
          <p:cNvSpPr/>
          <p:nvPr/>
        </p:nvSpPr>
        <p:spPr>
          <a:xfrm rot="-111757">
            <a:off x="5523993" y="777804"/>
            <a:ext cx="484448" cy="608931"/>
          </a:xfrm>
          <a:custGeom>
            <a:rect b="b" l="l" r="r" t="t"/>
            <a:pathLst>
              <a:path extrusionOk="0" h="1979216" w="1574609">
                <a:moveTo>
                  <a:pt x="1574457" y="839155"/>
                </a:moveTo>
                <a:cubicBezTo>
                  <a:pt x="1574021" y="773206"/>
                  <a:pt x="1574497" y="690829"/>
                  <a:pt x="1514682" y="648869"/>
                </a:cubicBezTo>
                <a:cubicBezTo>
                  <a:pt x="1466988" y="622901"/>
                  <a:pt x="1404441" y="619536"/>
                  <a:pt x="1357381" y="648631"/>
                </a:cubicBezTo>
                <a:cubicBezTo>
                  <a:pt x="1349696" y="652788"/>
                  <a:pt x="1343358" y="658330"/>
                  <a:pt x="1338169" y="664901"/>
                </a:cubicBezTo>
                <a:cubicBezTo>
                  <a:pt x="1329573" y="628759"/>
                  <a:pt x="1310678" y="598635"/>
                  <a:pt x="1270234" y="586957"/>
                </a:cubicBezTo>
                <a:cubicBezTo>
                  <a:pt x="1240525" y="576309"/>
                  <a:pt x="1208755" y="580980"/>
                  <a:pt x="1178214" y="584662"/>
                </a:cubicBezTo>
                <a:cubicBezTo>
                  <a:pt x="1157458" y="587314"/>
                  <a:pt x="1135948" y="591549"/>
                  <a:pt x="1119945" y="605998"/>
                </a:cubicBezTo>
                <a:cubicBezTo>
                  <a:pt x="1108061" y="615221"/>
                  <a:pt x="1098316" y="627532"/>
                  <a:pt x="1097088" y="642970"/>
                </a:cubicBezTo>
                <a:cubicBezTo>
                  <a:pt x="1096058" y="648908"/>
                  <a:pt x="1094949" y="654806"/>
                  <a:pt x="1093880" y="660744"/>
                </a:cubicBezTo>
                <a:cubicBezTo>
                  <a:pt x="1088017" y="640714"/>
                  <a:pt x="1077797" y="622584"/>
                  <a:pt x="1060051" y="608254"/>
                </a:cubicBezTo>
                <a:cubicBezTo>
                  <a:pt x="1016873" y="574607"/>
                  <a:pt x="956662" y="572826"/>
                  <a:pt x="904968" y="583553"/>
                </a:cubicBezTo>
                <a:cubicBezTo>
                  <a:pt x="874189" y="591589"/>
                  <a:pt x="841905" y="610946"/>
                  <a:pt x="826338" y="639606"/>
                </a:cubicBezTo>
                <a:cubicBezTo>
                  <a:pt x="828794" y="555566"/>
                  <a:pt x="832794" y="471567"/>
                  <a:pt x="838499" y="387607"/>
                </a:cubicBezTo>
                <a:cubicBezTo>
                  <a:pt x="841786" y="326883"/>
                  <a:pt x="843609" y="268297"/>
                  <a:pt x="848917" y="207257"/>
                </a:cubicBezTo>
                <a:cubicBezTo>
                  <a:pt x="854106" y="138339"/>
                  <a:pt x="859810" y="41751"/>
                  <a:pt x="784626" y="8618"/>
                </a:cubicBezTo>
                <a:cubicBezTo>
                  <a:pt x="712848" y="-14302"/>
                  <a:pt x="611916" y="7589"/>
                  <a:pt x="584306" y="85176"/>
                </a:cubicBezTo>
                <a:cubicBezTo>
                  <a:pt x="541842" y="200052"/>
                  <a:pt x="545486" y="327714"/>
                  <a:pt x="544258" y="448607"/>
                </a:cubicBezTo>
                <a:cubicBezTo>
                  <a:pt x="545169" y="582326"/>
                  <a:pt x="539029" y="715966"/>
                  <a:pt x="540019" y="849724"/>
                </a:cubicBezTo>
                <a:cubicBezTo>
                  <a:pt x="540495" y="895088"/>
                  <a:pt x="540772" y="940453"/>
                  <a:pt x="540851" y="985818"/>
                </a:cubicBezTo>
                <a:cubicBezTo>
                  <a:pt x="540931" y="989103"/>
                  <a:pt x="541049" y="992389"/>
                  <a:pt x="541168" y="995674"/>
                </a:cubicBezTo>
                <a:cubicBezTo>
                  <a:pt x="539584" y="1006244"/>
                  <a:pt x="538910" y="1016931"/>
                  <a:pt x="538039" y="1027580"/>
                </a:cubicBezTo>
                <a:cubicBezTo>
                  <a:pt x="535583" y="1055804"/>
                  <a:pt x="532691" y="1084028"/>
                  <a:pt x="531582" y="1112332"/>
                </a:cubicBezTo>
                <a:cubicBezTo>
                  <a:pt x="530037" y="1134024"/>
                  <a:pt x="529284" y="1154807"/>
                  <a:pt x="520570" y="1175470"/>
                </a:cubicBezTo>
                <a:cubicBezTo>
                  <a:pt x="510231" y="1193877"/>
                  <a:pt x="487018" y="1202982"/>
                  <a:pt x="467133" y="1195104"/>
                </a:cubicBezTo>
                <a:cubicBezTo>
                  <a:pt x="436275" y="1180933"/>
                  <a:pt x="414805" y="1151798"/>
                  <a:pt x="388264" y="1131214"/>
                </a:cubicBezTo>
                <a:cubicBezTo>
                  <a:pt x="341086" y="1090679"/>
                  <a:pt x="305356" y="1038782"/>
                  <a:pt x="258455" y="998010"/>
                </a:cubicBezTo>
                <a:cubicBezTo>
                  <a:pt x="229221" y="971092"/>
                  <a:pt x="202007" y="939780"/>
                  <a:pt x="165445" y="922640"/>
                </a:cubicBezTo>
                <a:cubicBezTo>
                  <a:pt x="136052" y="908349"/>
                  <a:pt x="103214" y="919196"/>
                  <a:pt x="79130" y="938751"/>
                </a:cubicBezTo>
                <a:cubicBezTo>
                  <a:pt x="55877" y="957712"/>
                  <a:pt x="33021" y="978098"/>
                  <a:pt x="16898" y="1003670"/>
                </a:cubicBezTo>
                <a:cubicBezTo>
                  <a:pt x="-16" y="1029836"/>
                  <a:pt x="-4136" y="1064592"/>
                  <a:pt x="4104" y="1094400"/>
                </a:cubicBezTo>
                <a:cubicBezTo>
                  <a:pt x="13690" y="1123613"/>
                  <a:pt x="35318" y="1146613"/>
                  <a:pt x="52985" y="1171116"/>
                </a:cubicBezTo>
                <a:cubicBezTo>
                  <a:pt x="95489" y="1228554"/>
                  <a:pt x="147817" y="1277719"/>
                  <a:pt x="197729" y="1328586"/>
                </a:cubicBezTo>
                <a:cubicBezTo>
                  <a:pt x="234489" y="1361520"/>
                  <a:pt x="269665" y="1396672"/>
                  <a:pt x="296601" y="1438355"/>
                </a:cubicBezTo>
                <a:cubicBezTo>
                  <a:pt x="318547" y="1471330"/>
                  <a:pt x="348375" y="1497772"/>
                  <a:pt x="372578" y="1528886"/>
                </a:cubicBezTo>
                <a:cubicBezTo>
                  <a:pt x="416270" y="1585335"/>
                  <a:pt x="439800" y="1654253"/>
                  <a:pt x="481631" y="1712047"/>
                </a:cubicBezTo>
                <a:cubicBezTo>
                  <a:pt x="518866" y="1761885"/>
                  <a:pt x="557766" y="1811881"/>
                  <a:pt x="608390" y="1848853"/>
                </a:cubicBezTo>
                <a:cubicBezTo>
                  <a:pt x="624869" y="1860966"/>
                  <a:pt x="642536" y="1871575"/>
                  <a:pt x="660679" y="1881076"/>
                </a:cubicBezTo>
                <a:cubicBezTo>
                  <a:pt x="668601" y="1885034"/>
                  <a:pt x="676444" y="1889468"/>
                  <a:pt x="684367" y="1893664"/>
                </a:cubicBezTo>
                <a:cubicBezTo>
                  <a:pt x="687377" y="1896276"/>
                  <a:pt x="690982" y="1898335"/>
                  <a:pt x="694349" y="1900314"/>
                </a:cubicBezTo>
                <a:cubicBezTo>
                  <a:pt x="722118" y="1914921"/>
                  <a:pt x="752421" y="1923630"/>
                  <a:pt x="782051" y="1933526"/>
                </a:cubicBezTo>
                <a:cubicBezTo>
                  <a:pt x="871654" y="1963808"/>
                  <a:pt x="966090" y="1976515"/>
                  <a:pt x="1060566" y="1978930"/>
                </a:cubicBezTo>
                <a:cubicBezTo>
                  <a:pt x="1123747" y="1980553"/>
                  <a:pt x="1190336" y="1975961"/>
                  <a:pt x="1248090" y="1947460"/>
                </a:cubicBezTo>
                <a:cubicBezTo>
                  <a:pt x="1265995" y="1938039"/>
                  <a:pt x="1284772" y="1930557"/>
                  <a:pt x="1302478" y="1920779"/>
                </a:cubicBezTo>
                <a:cubicBezTo>
                  <a:pt x="1322799" y="1907004"/>
                  <a:pt x="1342130" y="1891486"/>
                  <a:pt x="1360352" y="1875059"/>
                </a:cubicBezTo>
                <a:cubicBezTo>
                  <a:pt x="1362887" y="1872842"/>
                  <a:pt x="1364155" y="1870308"/>
                  <a:pt x="1364511" y="1867775"/>
                </a:cubicBezTo>
                <a:cubicBezTo>
                  <a:pt x="1408283" y="1829179"/>
                  <a:pt x="1443776" y="1782271"/>
                  <a:pt x="1476099" y="1733898"/>
                </a:cubicBezTo>
                <a:cubicBezTo>
                  <a:pt x="1511671" y="1682477"/>
                  <a:pt x="1541024" y="1624009"/>
                  <a:pt x="1552155" y="1562257"/>
                </a:cubicBezTo>
                <a:cubicBezTo>
                  <a:pt x="1555601" y="1560594"/>
                  <a:pt x="1558335" y="1557427"/>
                  <a:pt x="1558929" y="1552717"/>
                </a:cubicBezTo>
                <a:cubicBezTo>
                  <a:pt x="1563761" y="1504264"/>
                  <a:pt x="1565227" y="1455654"/>
                  <a:pt x="1564276" y="1406964"/>
                </a:cubicBezTo>
                <a:cubicBezTo>
                  <a:pt x="1564514" y="1351109"/>
                  <a:pt x="1569070" y="1295413"/>
                  <a:pt x="1568238" y="1239558"/>
                </a:cubicBezTo>
                <a:cubicBezTo>
                  <a:pt x="1571605" y="1144277"/>
                  <a:pt x="1571248" y="1048956"/>
                  <a:pt x="1572952" y="953635"/>
                </a:cubicBezTo>
                <a:cubicBezTo>
                  <a:pt x="1574259" y="915475"/>
                  <a:pt x="1574932" y="877354"/>
                  <a:pt x="1574457" y="83915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4" name="Google Shape;2364;p37"/>
          <p:cNvSpPr/>
          <p:nvPr/>
        </p:nvSpPr>
        <p:spPr>
          <a:xfrm rot="-111757">
            <a:off x="5523993" y="777804"/>
            <a:ext cx="484448" cy="608931"/>
          </a:xfrm>
          <a:custGeom>
            <a:rect b="b" l="l" r="r" t="t"/>
            <a:pathLst>
              <a:path extrusionOk="0" h="1979216" w="1574609">
                <a:moveTo>
                  <a:pt x="1574457" y="839155"/>
                </a:moveTo>
                <a:cubicBezTo>
                  <a:pt x="1574021" y="773206"/>
                  <a:pt x="1574497" y="690829"/>
                  <a:pt x="1514682" y="648869"/>
                </a:cubicBezTo>
                <a:cubicBezTo>
                  <a:pt x="1466988" y="622901"/>
                  <a:pt x="1404441" y="619536"/>
                  <a:pt x="1357381" y="648631"/>
                </a:cubicBezTo>
                <a:cubicBezTo>
                  <a:pt x="1349696" y="652788"/>
                  <a:pt x="1343358" y="658330"/>
                  <a:pt x="1338169" y="664901"/>
                </a:cubicBezTo>
                <a:cubicBezTo>
                  <a:pt x="1329573" y="628759"/>
                  <a:pt x="1310678" y="598635"/>
                  <a:pt x="1270234" y="586957"/>
                </a:cubicBezTo>
                <a:cubicBezTo>
                  <a:pt x="1240525" y="576309"/>
                  <a:pt x="1208755" y="580980"/>
                  <a:pt x="1178214" y="584662"/>
                </a:cubicBezTo>
                <a:cubicBezTo>
                  <a:pt x="1157458" y="587314"/>
                  <a:pt x="1135948" y="591549"/>
                  <a:pt x="1119945" y="605998"/>
                </a:cubicBezTo>
                <a:cubicBezTo>
                  <a:pt x="1108061" y="615221"/>
                  <a:pt x="1098316" y="627532"/>
                  <a:pt x="1097088" y="642970"/>
                </a:cubicBezTo>
                <a:cubicBezTo>
                  <a:pt x="1096058" y="648908"/>
                  <a:pt x="1094949" y="654806"/>
                  <a:pt x="1093880" y="660744"/>
                </a:cubicBezTo>
                <a:cubicBezTo>
                  <a:pt x="1088017" y="640714"/>
                  <a:pt x="1077797" y="622584"/>
                  <a:pt x="1060051" y="608254"/>
                </a:cubicBezTo>
                <a:cubicBezTo>
                  <a:pt x="1016873" y="574607"/>
                  <a:pt x="956662" y="572826"/>
                  <a:pt x="904968" y="583553"/>
                </a:cubicBezTo>
                <a:cubicBezTo>
                  <a:pt x="874189" y="591589"/>
                  <a:pt x="841905" y="610946"/>
                  <a:pt x="826338" y="639606"/>
                </a:cubicBezTo>
                <a:cubicBezTo>
                  <a:pt x="828794" y="555566"/>
                  <a:pt x="832794" y="471567"/>
                  <a:pt x="838499" y="387607"/>
                </a:cubicBezTo>
                <a:cubicBezTo>
                  <a:pt x="841786" y="326883"/>
                  <a:pt x="843609" y="268297"/>
                  <a:pt x="848917" y="207257"/>
                </a:cubicBezTo>
                <a:cubicBezTo>
                  <a:pt x="854106" y="138339"/>
                  <a:pt x="859810" y="41751"/>
                  <a:pt x="784626" y="8618"/>
                </a:cubicBezTo>
                <a:cubicBezTo>
                  <a:pt x="712848" y="-14302"/>
                  <a:pt x="611916" y="7589"/>
                  <a:pt x="584306" y="85176"/>
                </a:cubicBezTo>
                <a:cubicBezTo>
                  <a:pt x="541842" y="200052"/>
                  <a:pt x="545486" y="327714"/>
                  <a:pt x="544258" y="448607"/>
                </a:cubicBezTo>
                <a:cubicBezTo>
                  <a:pt x="545169" y="582326"/>
                  <a:pt x="539029" y="715966"/>
                  <a:pt x="540019" y="849724"/>
                </a:cubicBezTo>
                <a:cubicBezTo>
                  <a:pt x="540495" y="895088"/>
                  <a:pt x="540772" y="940453"/>
                  <a:pt x="540851" y="985818"/>
                </a:cubicBezTo>
                <a:cubicBezTo>
                  <a:pt x="540931" y="989103"/>
                  <a:pt x="541049" y="992389"/>
                  <a:pt x="541168" y="995674"/>
                </a:cubicBezTo>
                <a:cubicBezTo>
                  <a:pt x="539584" y="1006244"/>
                  <a:pt x="538910" y="1016931"/>
                  <a:pt x="538039" y="1027580"/>
                </a:cubicBezTo>
                <a:cubicBezTo>
                  <a:pt x="535583" y="1055804"/>
                  <a:pt x="532691" y="1084028"/>
                  <a:pt x="531582" y="1112332"/>
                </a:cubicBezTo>
                <a:cubicBezTo>
                  <a:pt x="530037" y="1134024"/>
                  <a:pt x="529284" y="1154807"/>
                  <a:pt x="520570" y="1175470"/>
                </a:cubicBezTo>
                <a:cubicBezTo>
                  <a:pt x="510231" y="1193877"/>
                  <a:pt x="487018" y="1202982"/>
                  <a:pt x="467133" y="1195104"/>
                </a:cubicBezTo>
                <a:cubicBezTo>
                  <a:pt x="436275" y="1180933"/>
                  <a:pt x="414805" y="1151798"/>
                  <a:pt x="388264" y="1131214"/>
                </a:cubicBezTo>
                <a:cubicBezTo>
                  <a:pt x="341086" y="1090679"/>
                  <a:pt x="305356" y="1038782"/>
                  <a:pt x="258455" y="998010"/>
                </a:cubicBezTo>
                <a:cubicBezTo>
                  <a:pt x="229221" y="971092"/>
                  <a:pt x="202007" y="939780"/>
                  <a:pt x="165445" y="922640"/>
                </a:cubicBezTo>
                <a:cubicBezTo>
                  <a:pt x="136052" y="908349"/>
                  <a:pt x="103214" y="919196"/>
                  <a:pt x="79130" y="938751"/>
                </a:cubicBezTo>
                <a:cubicBezTo>
                  <a:pt x="55877" y="957712"/>
                  <a:pt x="33021" y="978098"/>
                  <a:pt x="16898" y="1003670"/>
                </a:cubicBezTo>
                <a:cubicBezTo>
                  <a:pt x="-16" y="1029836"/>
                  <a:pt x="-4136" y="1064592"/>
                  <a:pt x="4104" y="1094400"/>
                </a:cubicBezTo>
                <a:cubicBezTo>
                  <a:pt x="13690" y="1123613"/>
                  <a:pt x="35318" y="1146613"/>
                  <a:pt x="52985" y="1171116"/>
                </a:cubicBezTo>
                <a:cubicBezTo>
                  <a:pt x="95489" y="1228554"/>
                  <a:pt x="147817" y="1277719"/>
                  <a:pt x="197729" y="1328586"/>
                </a:cubicBezTo>
                <a:cubicBezTo>
                  <a:pt x="234489" y="1361520"/>
                  <a:pt x="269665" y="1396672"/>
                  <a:pt x="296601" y="1438355"/>
                </a:cubicBezTo>
                <a:cubicBezTo>
                  <a:pt x="318547" y="1471330"/>
                  <a:pt x="348375" y="1497772"/>
                  <a:pt x="372578" y="1528886"/>
                </a:cubicBezTo>
                <a:cubicBezTo>
                  <a:pt x="416270" y="1585335"/>
                  <a:pt x="439800" y="1654253"/>
                  <a:pt x="481631" y="1712047"/>
                </a:cubicBezTo>
                <a:cubicBezTo>
                  <a:pt x="518866" y="1761885"/>
                  <a:pt x="557766" y="1811881"/>
                  <a:pt x="608390" y="1848853"/>
                </a:cubicBezTo>
                <a:cubicBezTo>
                  <a:pt x="624869" y="1860966"/>
                  <a:pt x="642536" y="1871575"/>
                  <a:pt x="660679" y="1881076"/>
                </a:cubicBezTo>
                <a:cubicBezTo>
                  <a:pt x="668601" y="1885034"/>
                  <a:pt x="676444" y="1889468"/>
                  <a:pt x="684367" y="1893664"/>
                </a:cubicBezTo>
                <a:cubicBezTo>
                  <a:pt x="687377" y="1896276"/>
                  <a:pt x="690982" y="1898335"/>
                  <a:pt x="694349" y="1900314"/>
                </a:cubicBezTo>
                <a:cubicBezTo>
                  <a:pt x="722118" y="1914921"/>
                  <a:pt x="752421" y="1923630"/>
                  <a:pt x="782051" y="1933526"/>
                </a:cubicBezTo>
                <a:cubicBezTo>
                  <a:pt x="871654" y="1963808"/>
                  <a:pt x="966090" y="1976515"/>
                  <a:pt x="1060566" y="1978930"/>
                </a:cubicBezTo>
                <a:cubicBezTo>
                  <a:pt x="1123747" y="1980553"/>
                  <a:pt x="1190336" y="1975961"/>
                  <a:pt x="1248090" y="1947460"/>
                </a:cubicBezTo>
                <a:cubicBezTo>
                  <a:pt x="1265995" y="1938039"/>
                  <a:pt x="1284772" y="1930557"/>
                  <a:pt x="1302478" y="1920779"/>
                </a:cubicBezTo>
                <a:cubicBezTo>
                  <a:pt x="1322799" y="1907004"/>
                  <a:pt x="1342130" y="1891486"/>
                  <a:pt x="1360352" y="1875059"/>
                </a:cubicBezTo>
                <a:cubicBezTo>
                  <a:pt x="1362887" y="1872842"/>
                  <a:pt x="1364155" y="1870308"/>
                  <a:pt x="1364511" y="1867775"/>
                </a:cubicBezTo>
                <a:cubicBezTo>
                  <a:pt x="1408283" y="1829179"/>
                  <a:pt x="1443776" y="1782271"/>
                  <a:pt x="1476099" y="1733898"/>
                </a:cubicBezTo>
                <a:cubicBezTo>
                  <a:pt x="1511671" y="1682477"/>
                  <a:pt x="1541024" y="1624009"/>
                  <a:pt x="1552155" y="1562257"/>
                </a:cubicBezTo>
                <a:cubicBezTo>
                  <a:pt x="1555601" y="1560594"/>
                  <a:pt x="1558335" y="1557427"/>
                  <a:pt x="1558929" y="1552717"/>
                </a:cubicBezTo>
                <a:cubicBezTo>
                  <a:pt x="1563761" y="1504264"/>
                  <a:pt x="1565227" y="1455654"/>
                  <a:pt x="1564276" y="1406964"/>
                </a:cubicBezTo>
                <a:cubicBezTo>
                  <a:pt x="1564514" y="1351109"/>
                  <a:pt x="1569070" y="1295413"/>
                  <a:pt x="1568238" y="1239558"/>
                </a:cubicBezTo>
                <a:cubicBezTo>
                  <a:pt x="1571605" y="1144277"/>
                  <a:pt x="1571248" y="1048956"/>
                  <a:pt x="1572952" y="953635"/>
                </a:cubicBezTo>
                <a:cubicBezTo>
                  <a:pt x="1574259" y="915475"/>
                  <a:pt x="1574932" y="877354"/>
                  <a:pt x="1574457" y="839155"/>
                </a:cubicBezTo>
                <a:close/>
                <a:moveTo>
                  <a:pt x="1446192" y="1733027"/>
                </a:moveTo>
                <a:cubicBezTo>
                  <a:pt x="1417750" y="1774829"/>
                  <a:pt x="1385625" y="1814335"/>
                  <a:pt x="1347716" y="1847943"/>
                </a:cubicBezTo>
                <a:cubicBezTo>
                  <a:pt x="1336387" y="1857879"/>
                  <a:pt x="1323156" y="1868923"/>
                  <a:pt x="1309965" y="1877671"/>
                </a:cubicBezTo>
                <a:cubicBezTo>
                  <a:pt x="1293407" y="1888597"/>
                  <a:pt x="1276691" y="1899245"/>
                  <a:pt x="1259895" y="1909775"/>
                </a:cubicBezTo>
                <a:cubicBezTo>
                  <a:pt x="1257756" y="1911121"/>
                  <a:pt x="1256092" y="1913021"/>
                  <a:pt x="1254983" y="1915158"/>
                </a:cubicBezTo>
                <a:cubicBezTo>
                  <a:pt x="1234741" y="1925134"/>
                  <a:pt x="1214301" y="1934713"/>
                  <a:pt x="1192475" y="1940612"/>
                </a:cubicBezTo>
                <a:cubicBezTo>
                  <a:pt x="1151674" y="1951220"/>
                  <a:pt x="1106833" y="1954031"/>
                  <a:pt x="1064408" y="1952804"/>
                </a:cubicBezTo>
                <a:cubicBezTo>
                  <a:pt x="1020240" y="1951537"/>
                  <a:pt x="974448" y="1948885"/>
                  <a:pt x="930479" y="1942393"/>
                </a:cubicBezTo>
                <a:cubicBezTo>
                  <a:pt x="864167" y="1931784"/>
                  <a:pt x="798807" y="1915633"/>
                  <a:pt x="734952" y="1894851"/>
                </a:cubicBezTo>
                <a:cubicBezTo>
                  <a:pt x="735110" y="1889428"/>
                  <a:pt x="732219" y="1883965"/>
                  <a:pt x="725762" y="1882342"/>
                </a:cubicBezTo>
                <a:cubicBezTo>
                  <a:pt x="691893" y="1870942"/>
                  <a:pt x="660798" y="1851703"/>
                  <a:pt x="630771" y="1832544"/>
                </a:cubicBezTo>
                <a:cubicBezTo>
                  <a:pt x="578008" y="1795888"/>
                  <a:pt x="537009" y="1742923"/>
                  <a:pt x="499298" y="1691304"/>
                </a:cubicBezTo>
                <a:cubicBezTo>
                  <a:pt x="463132" y="1639527"/>
                  <a:pt x="439919" y="1577774"/>
                  <a:pt x="403317" y="1526036"/>
                </a:cubicBezTo>
                <a:cubicBezTo>
                  <a:pt x="385531" y="1500741"/>
                  <a:pt x="363824" y="1478653"/>
                  <a:pt x="343304" y="1455654"/>
                </a:cubicBezTo>
                <a:cubicBezTo>
                  <a:pt x="320329" y="1429765"/>
                  <a:pt x="302424" y="1396949"/>
                  <a:pt x="278459" y="1371417"/>
                </a:cubicBezTo>
                <a:cubicBezTo>
                  <a:pt x="211356" y="1300163"/>
                  <a:pt x="135141" y="1236946"/>
                  <a:pt x="76238" y="1158211"/>
                </a:cubicBezTo>
                <a:cubicBezTo>
                  <a:pt x="44786" y="1116449"/>
                  <a:pt x="9729" y="1081891"/>
                  <a:pt x="34566" y="1025917"/>
                </a:cubicBezTo>
                <a:cubicBezTo>
                  <a:pt x="46885" y="1002206"/>
                  <a:pt x="66770" y="983838"/>
                  <a:pt x="86656" y="966500"/>
                </a:cubicBezTo>
                <a:cubicBezTo>
                  <a:pt x="111374" y="944134"/>
                  <a:pt x="139340" y="932536"/>
                  <a:pt x="168852" y="954070"/>
                </a:cubicBezTo>
                <a:cubicBezTo>
                  <a:pt x="204344" y="979009"/>
                  <a:pt x="234568" y="1011983"/>
                  <a:pt x="266813" y="1041474"/>
                </a:cubicBezTo>
                <a:cubicBezTo>
                  <a:pt x="300285" y="1077378"/>
                  <a:pt x="330787" y="1115142"/>
                  <a:pt x="368181" y="1148156"/>
                </a:cubicBezTo>
                <a:cubicBezTo>
                  <a:pt x="398762" y="1172185"/>
                  <a:pt x="423203" y="1205872"/>
                  <a:pt x="460359" y="1220162"/>
                </a:cubicBezTo>
                <a:cubicBezTo>
                  <a:pt x="489791" y="1230810"/>
                  <a:pt x="524135" y="1218143"/>
                  <a:pt x="540416" y="1191581"/>
                </a:cubicBezTo>
                <a:cubicBezTo>
                  <a:pt x="555033" y="1165336"/>
                  <a:pt x="553646" y="1133866"/>
                  <a:pt x="554557" y="1104771"/>
                </a:cubicBezTo>
                <a:cubicBezTo>
                  <a:pt x="554557" y="1087235"/>
                  <a:pt x="554834" y="1069698"/>
                  <a:pt x="554636" y="1052202"/>
                </a:cubicBezTo>
                <a:cubicBezTo>
                  <a:pt x="555033" y="1051727"/>
                  <a:pt x="555310" y="1051094"/>
                  <a:pt x="555349" y="1050421"/>
                </a:cubicBezTo>
                <a:cubicBezTo>
                  <a:pt x="555508" y="1048718"/>
                  <a:pt x="555349" y="1047095"/>
                  <a:pt x="555508" y="1045354"/>
                </a:cubicBezTo>
                <a:cubicBezTo>
                  <a:pt x="559192" y="969825"/>
                  <a:pt x="561450" y="894020"/>
                  <a:pt x="561529" y="818412"/>
                </a:cubicBezTo>
                <a:cubicBezTo>
                  <a:pt x="565094" y="683981"/>
                  <a:pt x="569887" y="549629"/>
                  <a:pt x="570006" y="415118"/>
                </a:cubicBezTo>
                <a:cubicBezTo>
                  <a:pt x="570125" y="325062"/>
                  <a:pt x="573611" y="234531"/>
                  <a:pt x="592664" y="146177"/>
                </a:cubicBezTo>
                <a:cubicBezTo>
                  <a:pt x="599121" y="117992"/>
                  <a:pt x="607875" y="88303"/>
                  <a:pt x="625582" y="64988"/>
                </a:cubicBezTo>
                <a:cubicBezTo>
                  <a:pt x="656361" y="33478"/>
                  <a:pt x="702074" y="23661"/>
                  <a:pt x="744776" y="26946"/>
                </a:cubicBezTo>
                <a:cubicBezTo>
                  <a:pt x="837350" y="30509"/>
                  <a:pt x="827922" y="145622"/>
                  <a:pt x="822376" y="212442"/>
                </a:cubicBezTo>
                <a:cubicBezTo>
                  <a:pt x="817623" y="267941"/>
                  <a:pt x="815682" y="323597"/>
                  <a:pt x="812869" y="379175"/>
                </a:cubicBezTo>
                <a:cubicBezTo>
                  <a:pt x="806848" y="479642"/>
                  <a:pt x="801065" y="580188"/>
                  <a:pt x="798332" y="680774"/>
                </a:cubicBezTo>
                <a:cubicBezTo>
                  <a:pt x="797777" y="746961"/>
                  <a:pt x="798688" y="813068"/>
                  <a:pt x="796985" y="879215"/>
                </a:cubicBezTo>
                <a:cubicBezTo>
                  <a:pt x="796510" y="919948"/>
                  <a:pt x="795638" y="960641"/>
                  <a:pt x="795836" y="1001374"/>
                </a:cubicBezTo>
                <a:cubicBezTo>
                  <a:pt x="796589" y="1019029"/>
                  <a:pt x="821386" y="1017921"/>
                  <a:pt x="821980" y="1001374"/>
                </a:cubicBezTo>
                <a:cubicBezTo>
                  <a:pt x="822099" y="952526"/>
                  <a:pt x="822812" y="903758"/>
                  <a:pt x="823604" y="854909"/>
                </a:cubicBezTo>
                <a:cubicBezTo>
                  <a:pt x="823565" y="848417"/>
                  <a:pt x="823644" y="841925"/>
                  <a:pt x="823644" y="835394"/>
                </a:cubicBezTo>
                <a:cubicBezTo>
                  <a:pt x="824912" y="810257"/>
                  <a:pt x="826456" y="785121"/>
                  <a:pt x="829031" y="760024"/>
                </a:cubicBezTo>
                <a:cubicBezTo>
                  <a:pt x="830378" y="736629"/>
                  <a:pt x="835488" y="713788"/>
                  <a:pt x="839330" y="690710"/>
                </a:cubicBezTo>
                <a:cubicBezTo>
                  <a:pt x="842222" y="670007"/>
                  <a:pt x="845629" y="647760"/>
                  <a:pt x="863494" y="634301"/>
                </a:cubicBezTo>
                <a:cubicBezTo>
                  <a:pt x="888965" y="611025"/>
                  <a:pt x="923388" y="603069"/>
                  <a:pt x="957177" y="604058"/>
                </a:cubicBezTo>
                <a:cubicBezTo>
                  <a:pt x="1003128" y="602673"/>
                  <a:pt x="1058189" y="620090"/>
                  <a:pt x="1069558" y="670165"/>
                </a:cubicBezTo>
                <a:cubicBezTo>
                  <a:pt x="1077797" y="703655"/>
                  <a:pt x="1074747" y="738806"/>
                  <a:pt x="1075658" y="773008"/>
                </a:cubicBezTo>
                <a:cubicBezTo>
                  <a:pt x="1075698" y="804122"/>
                  <a:pt x="1075975" y="835196"/>
                  <a:pt x="1075024" y="866270"/>
                </a:cubicBezTo>
                <a:cubicBezTo>
                  <a:pt x="1074311" y="897859"/>
                  <a:pt x="1072687" y="929527"/>
                  <a:pt x="1072529" y="961116"/>
                </a:cubicBezTo>
                <a:cubicBezTo>
                  <a:pt x="1072330" y="972438"/>
                  <a:pt x="1086987" y="978494"/>
                  <a:pt x="1094830" y="970340"/>
                </a:cubicBezTo>
                <a:cubicBezTo>
                  <a:pt x="1097326" y="967846"/>
                  <a:pt x="1098514" y="964600"/>
                  <a:pt x="1098633" y="961116"/>
                </a:cubicBezTo>
                <a:cubicBezTo>
                  <a:pt x="1099108" y="946509"/>
                  <a:pt x="1099148" y="931903"/>
                  <a:pt x="1099703" y="917335"/>
                </a:cubicBezTo>
                <a:cubicBezTo>
                  <a:pt x="1099861" y="913139"/>
                  <a:pt x="1099980" y="908983"/>
                  <a:pt x="1100138" y="904787"/>
                </a:cubicBezTo>
                <a:cubicBezTo>
                  <a:pt x="1100297" y="901659"/>
                  <a:pt x="1100416" y="898493"/>
                  <a:pt x="1100534" y="895365"/>
                </a:cubicBezTo>
                <a:cubicBezTo>
                  <a:pt x="1103703" y="809624"/>
                  <a:pt x="1105684" y="723328"/>
                  <a:pt x="1124579" y="639289"/>
                </a:cubicBezTo>
                <a:cubicBezTo>
                  <a:pt x="1133413" y="625711"/>
                  <a:pt x="1148307" y="616132"/>
                  <a:pt x="1164310" y="613519"/>
                </a:cubicBezTo>
                <a:cubicBezTo>
                  <a:pt x="1192039" y="609363"/>
                  <a:pt x="1220956" y="603465"/>
                  <a:pt x="1248883" y="608333"/>
                </a:cubicBezTo>
                <a:cubicBezTo>
                  <a:pt x="1293803" y="615340"/>
                  <a:pt x="1311787" y="647008"/>
                  <a:pt x="1315590" y="689602"/>
                </a:cubicBezTo>
                <a:cubicBezTo>
                  <a:pt x="1316659" y="699063"/>
                  <a:pt x="1317412" y="708603"/>
                  <a:pt x="1317967" y="718182"/>
                </a:cubicBezTo>
                <a:cubicBezTo>
                  <a:pt x="1313213" y="748940"/>
                  <a:pt x="1314956" y="782785"/>
                  <a:pt x="1314798" y="807724"/>
                </a:cubicBezTo>
                <a:cubicBezTo>
                  <a:pt x="1315709" y="839471"/>
                  <a:pt x="1315352" y="871258"/>
                  <a:pt x="1315432" y="903045"/>
                </a:cubicBezTo>
                <a:cubicBezTo>
                  <a:pt x="1315352" y="906647"/>
                  <a:pt x="1315313" y="910249"/>
                  <a:pt x="1315234" y="913812"/>
                </a:cubicBezTo>
                <a:cubicBezTo>
                  <a:pt x="1315075" y="928340"/>
                  <a:pt x="1315035" y="942907"/>
                  <a:pt x="1315035" y="957475"/>
                </a:cubicBezTo>
                <a:cubicBezTo>
                  <a:pt x="1315471" y="964362"/>
                  <a:pt x="1313530" y="972556"/>
                  <a:pt x="1317214" y="978653"/>
                </a:cubicBezTo>
                <a:cubicBezTo>
                  <a:pt x="1317254" y="979009"/>
                  <a:pt x="1317254" y="979365"/>
                  <a:pt x="1317254" y="979721"/>
                </a:cubicBezTo>
                <a:cubicBezTo>
                  <a:pt x="1317610" y="981780"/>
                  <a:pt x="1319314" y="982730"/>
                  <a:pt x="1320938" y="982611"/>
                </a:cubicBezTo>
                <a:cubicBezTo>
                  <a:pt x="1328979" y="988113"/>
                  <a:pt x="1341338" y="982017"/>
                  <a:pt x="1341140" y="971725"/>
                </a:cubicBezTo>
                <a:cubicBezTo>
                  <a:pt x="1341457" y="953754"/>
                  <a:pt x="1341140" y="935703"/>
                  <a:pt x="1341378" y="917771"/>
                </a:cubicBezTo>
                <a:cubicBezTo>
                  <a:pt x="1342170" y="877948"/>
                  <a:pt x="1342328" y="838244"/>
                  <a:pt x="1344071" y="798461"/>
                </a:cubicBezTo>
                <a:cubicBezTo>
                  <a:pt x="1344111" y="773285"/>
                  <a:pt x="1345893" y="743161"/>
                  <a:pt x="1344507" y="713472"/>
                </a:cubicBezTo>
                <a:cubicBezTo>
                  <a:pt x="1347636" y="697558"/>
                  <a:pt x="1353499" y="682872"/>
                  <a:pt x="1367046" y="673293"/>
                </a:cubicBezTo>
                <a:cubicBezTo>
                  <a:pt x="1401668" y="649740"/>
                  <a:pt x="1446113" y="650254"/>
                  <a:pt x="1484537" y="663594"/>
                </a:cubicBezTo>
                <a:cubicBezTo>
                  <a:pt x="1510839" y="671511"/>
                  <a:pt x="1527279" y="695975"/>
                  <a:pt x="1535518" y="720993"/>
                </a:cubicBezTo>
                <a:cubicBezTo>
                  <a:pt x="1552512" y="771820"/>
                  <a:pt x="1547243" y="826487"/>
                  <a:pt x="1548352" y="879215"/>
                </a:cubicBezTo>
                <a:cubicBezTo>
                  <a:pt x="1547798" y="936217"/>
                  <a:pt x="1545698" y="993180"/>
                  <a:pt x="1545500" y="1050183"/>
                </a:cubicBezTo>
                <a:cubicBezTo>
                  <a:pt x="1544866" y="1163515"/>
                  <a:pt x="1542371" y="1276887"/>
                  <a:pt x="1538212" y="1390101"/>
                </a:cubicBezTo>
                <a:cubicBezTo>
                  <a:pt x="1539162" y="1443897"/>
                  <a:pt x="1537974" y="1497456"/>
                  <a:pt x="1533418" y="1551054"/>
                </a:cubicBezTo>
                <a:cubicBezTo>
                  <a:pt x="1533418" y="1551925"/>
                  <a:pt x="1533537" y="1552677"/>
                  <a:pt x="1533656" y="1553469"/>
                </a:cubicBezTo>
                <a:cubicBezTo>
                  <a:pt x="1518841" y="1618863"/>
                  <a:pt x="1486399" y="1679508"/>
                  <a:pt x="1446192" y="173302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5" name="Google Shape;2365;p37"/>
          <p:cNvSpPr/>
          <p:nvPr/>
        </p:nvSpPr>
        <p:spPr>
          <a:xfrm rot="-111757">
            <a:off x="5532064" y="785997"/>
            <a:ext cx="468311" cy="592769"/>
          </a:xfrm>
          <a:custGeom>
            <a:rect b="b" l="l" r="r" t="t"/>
            <a:pathLst>
              <a:path extrusionOk="0" h="1926686" w="1522158">
                <a:moveTo>
                  <a:pt x="1509325" y="694410"/>
                </a:moveTo>
                <a:cubicBezTo>
                  <a:pt x="1526318" y="745237"/>
                  <a:pt x="1521050" y="799904"/>
                  <a:pt x="1522159" y="852631"/>
                </a:cubicBezTo>
                <a:cubicBezTo>
                  <a:pt x="1521604" y="909634"/>
                  <a:pt x="1519505" y="966637"/>
                  <a:pt x="1519307" y="1023600"/>
                </a:cubicBezTo>
                <a:cubicBezTo>
                  <a:pt x="1518673" y="1136932"/>
                  <a:pt x="1516138" y="1250304"/>
                  <a:pt x="1512018" y="1363557"/>
                </a:cubicBezTo>
                <a:cubicBezTo>
                  <a:pt x="1512969" y="1417353"/>
                  <a:pt x="1511780" y="1470872"/>
                  <a:pt x="1507185" y="1524510"/>
                </a:cubicBezTo>
                <a:cubicBezTo>
                  <a:pt x="1507185" y="1525421"/>
                  <a:pt x="1507265" y="1526252"/>
                  <a:pt x="1507423" y="1527044"/>
                </a:cubicBezTo>
                <a:cubicBezTo>
                  <a:pt x="1492687" y="1592439"/>
                  <a:pt x="1460205" y="1653083"/>
                  <a:pt x="1420038" y="1706602"/>
                </a:cubicBezTo>
                <a:cubicBezTo>
                  <a:pt x="1391597" y="1748404"/>
                  <a:pt x="1359471" y="1787870"/>
                  <a:pt x="1321562" y="1821518"/>
                </a:cubicBezTo>
                <a:cubicBezTo>
                  <a:pt x="1310233" y="1831414"/>
                  <a:pt x="1297002" y="1842458"/>
                  <a:pt x="1283811" y="1851246"/>
                </a:cubicBezTo>
                <a:cubicBezTo>
                  <a:pt x="1267253" y="1862172"/>
                  <a:pt x="1250537" y="1872820"/>
                  <a:pt x="1233741" y="1883389"/>
                </a:cubicBezTo>
                <a:cubicBezTo>
                  <a:pt x="1231602" y="1884735"/>
                  <a:pt x="1229899" y="1886635"/>
                  <a:pt x="1228790" y="1888773"/>
                </a:cubicBezTo>
                <a:cubicBezTo>
                  <a:pt x="1208548" y="1898748"/>
                  <a:pt x="1188108" y="1908288"/>
                  <a:pt x="1166321" y="1914226"/>
                </a:cubicBezTo>
                <a:cubicBezTo>
                  <a:pt x="1125520" y="1924835"/>
                  <a:pt x="1080719" y="1927646"/>
                  <a:pt x="1038254" y="1926419"/>
                </a:cubicBezTo>
                <a:cubicBezTo>
                  <a:pt x="994047" y="1925152"/>
                  <a:pt x="948334" y="1922460"/>
                  <a:pt x="904325" y="1916008"/>
                </a:cubicBezTo>
                <a:cubicBezTo>
                  <a:pt x="838014" y="1905399"/>
                  <a:pt x="772653" y="1889248"/>
                  <a:pt x="708759" y="1868505"/>
                </a:cubicBezTo>
                <a:cubicBezTo>
                  <a:pt x="708957" y="1863082"/>
                  <a:pt x="706065" y="1857620"/>
                  <a:pt x="699608" y="1855957"/>
                </a:cubicBezTo>
                <a:cubicBezTo>
                  <a:pt x="665700" y="1844556"/>
                  <a:pt x="634644" y="1825318"/>
                  <a:pt x="604618" y="1806159"/>
                </a:cubicBezTo>
                <a:cubicBezTo>
                  <a:pt x="551894" y="1769503"/>
                  <a:pt x="510855" y="1716578"/>
                  <a:pt x="473144" y="1664919"/>
                </a:cubicBezTo>
                <a:cubicBezTo>
                  <a:pt x="436978" y="1613142"/>
                  <a:pt x="413765" y="1551389"/>
                  <a:pt x="377163" y="1499651"/>
                </a:cubicBezTo>
                <a:cubicBezTo>
                  <a:pt x="359377" y="1474396"/>
                  <a:pt x="337670" y="1452268"/>
                  <a:pt x="317151" y="1429269"/>
                </a:cubicBezTo>
                <a:cubicBezTo>
                  <a:pt x="294175" y="1403380"/>
                  <a:pt x="276271" y="1370564"/>
                  <a:pt x="252305" y="1345031"/>
                </a:cubicBezTo>
                <a:cubicBezTo>
                  <a:pt x="185202" y="1273778"/>
                  <a:pt x="108948" y="1210561"/>
                  <a:pt x="50084" y="1131826"/>
                </a:cubicBezTo>
                <a:cubicBezTo>
                  <a:pt x="18632" y="1090063"/>
                  <a:pt x="-16425" y="1055505"/>
                  <a:pt x="8412" y="999532"/>
                </a:cubicBezTo>
                <a:cubicBezTo>
                  <a:pt x="20731" y="975820"/>
                  <a:pt x="40577" y="957493"/>
                  <a:pt x="60502" y="940115"/>
                </a:cubicBezTo>
                <a:cubicBezTo>
                  <a:pt x="85181" y="917749"/>
                  <a:pt x="113187" y="906151"/>
                  <a:pt x="142698" y="927724"/>
                </a:cubicBezTo>
                <a:cubicBezTo>
                  <a:pt x="178190" y="952663"/>
                  <a:pt x="208415" y="985638"/>
                  <a:pt x="240659" y="1015129"/>
                </a:cubicBezTo>
                <a:cubicBezTo>
                  <a:pt x="274132" y="1051032"/>
                  <a:pt x="304633" y="1088797"/>
                  <a:pt x="342027" y="1121811"/>
                </a:cubicBezTo>
                <a:cubicBezTo>
                  <a:pt x="372608" y="1145839"/>
                  <a:pt x="397049" y="1179526"/>
                  <a:pt x="434205" y="1193816"/>
                </a:cubicBezTo>
                <a:cubicBezTo>
                  <a:pt x="463637" y="1204504"/>
                  <a:pt x="497981" y="1191797"/>
                  <a:pt x="514262" y="1165235"/>
                </a:cubicBezTo>
                <a:cubicBezTo>
                  <a:pt x="528879" y="1138990"/>
                  <a:pt x="527492" y="1107520"/>
                  <a:pt x="528403" y="1078425"/>
                </a:cubicBezTo>
                <a:cubicBezTo>
                  <a:pt x="528403" y="1060889"/>
                  <a:pt x="528720" y="1043353"/>
                  <a:pt x="528522" y="1025817"/>
                </a:cubicBezTo>
                <a:cubicBezTo>
                  <a:pt x="528918" y="1025341"/>
                  <a:pt x="529196" y="1024748"/>
                  <a:pt x="529196" y="1024075"/>
                </a:cubicBezTo>
                <a:cubicBezTo>
                  <a:pt x="529354" y="1022373"/>
                  <a:pt x="529235" y="1020750"/>
                  <a:pt x="529354" y="1019008"/>
                </a:cubicBezTo>
                <a:cubicBezTo>
                  <a:pt x="533038" y="943479"/>
                  <a:pt x="535256" y="867674"/>
                  <a:pt x="535375" y="792066"/>
                </a:cubicBezTo>
                <a:cubicBezTo>
                  <a:pt x="538980" y="657635"/>
                  <a:pt x="543733" y="523283"/>
                  <a:pt x="543852" y="388773"/>
                </a:cubicBezTo>
                <a:cubicBezTo>
                  <a:pt x="543971" y="298677"/>
                  <a:pt x="547457" y="208185"/>
                  <a:pt x="566511" y="119831"/>
                </a:cubicBezTo>
                <a:cubicBezTo>
                  <a:pt x="572967" y="91646"/>
                  <a:pt x="581682" y="61957"/>
                  <a:pt x="599428" y="38642"/>
                </a:cubicBezTo>
                <a:cubicBezTo>
                  <a:pt x="630207" y="7172"/>
                  <a:pt x="675920" y="-2685"/>
                  <a:pt x="718622" y="600"/>
                </a:cubicBezTo>
                <a:cubicBezTo>
                  <a:pt x="811157" y="4163"/>
                  <a:pt x="801768" y="119277"/>
                  <a:pt x="796223" y="186096"/>
                </a:cubicBezTo>
                <a:cubicBezTo>
                  <a:pt x="791469" y="241595"/>
                  <a:pt x="789528" y="297252"/>
                  <a:pt x="786716" y="352829"/>
                </a:cubicBezTo>
                <a:cubicBezTo>
                  <a:pt x="780695" y="453296"/>
                  <a:pt x="774951" y="553843"/>
                  <a:pt x="772178" y="654429"/>
                </a:cubicBezTo>
                <a:cubicBezTo>
                  <a:pt x="771623" y="720615"/>
                  <a:pt x="772534" y="786722"/>
                  <a:pt x="770831" y="852869"/>
                </a:cubicBezTo>
                <a:cubicBezTo>
                  <a:pt x="770356" y="893562"/>
                  <a:pt x="769484" y="934296"/>
                  <a:pt x="769682" y="975029"/>
                </a:cubicBezTo>
                <a:cubicBezTo>
                  <a:pt x="770435" y="992684"/>
                  <a:pt x="795232" y="991575"/>
                  <a:pt x="795826" y="975029"/>
                </a:cubicBezTo>
                <a:cubicBezTo>
                  <a:pt x="795945" y="926181"/>
                  <a:pt x="796658" y="877412"/>
                  <a:pt x="797451" y="828564"/>
                </a:cubicBezTo>
                <a:cubicBezTo>
                  <a:pt x="797411" y="822428"/>
                  <a:pt x="797411" y="816292"/>
                  <a:pt x="797411" y="810117"/>
                </a:cubicBezTo>
                <a:cubicBezTo>
                  <a:pt x="798679" y="784624"/>
                  <a:pt x="800263" y="759092"/>
                  <a:pt x="802877" y="733638"/>
                </a:cubicBezTo>
                <a:cubicBezTo>
                  <a:pt x="804224" y="710283"/>
                  <a:pt x="809334" y="687403"/>
                  <a:pt x="813177" y="664325"/>
                </a:cubicBezTo>
                <a:cubicBezTo>
                  <a:pt x="816029" y="643622"/>
                  <a:pt x="819475" y="621414"/>
                  <a:pt x="837301" y="607916"/>
                </a:cubicBezTo>
                <a:cubicBezTo>
                  <a:pt x="862771" y="584640"/>
                  <a:pt x="897234" y="576683"/>
                  <a:pt x="930984" y="577673"/>
                </a:cubicBezTo>
                <a:cubicBezTo>
                  <a:pt x="976934" y="576248"/>
                  <a:pt x="1031995" y="593705"/>
                  <a:pt x="1043364" y="643780"/>
                </a:cubicBezTo>
                <a:cubicBezTo>
                  <a:pt x="1051604" y="677269"/>
                  <a:pt x="1048553" y="712421"/>
                  <a:pt x="1049465" y="746583"/>
                </a:cubicBezTo>
                <a:cubicBezTo>
                  <a:pt x="1049504" y="777697"/>
                  <a:pt x="1049781" y="808771"/>
                  <a:pt x="1048831" y="839845"/>
                </a:cubicBezTo>
                <a:cubicBezTo>
                  <a:pt x="1048118" y="871474"/>
                  <a:pt x="1046494" y="903103"/>
                  <a:pt x="1046335" y="934692"/>
                </a:cubicBezTo>
                <a:cubicBezTo>
                  <a:pt x="1046137" y="946013"/>
                  <a:pt x="1060794" y="952109"/>
                  <a:pt x="1068637" y="943915"/>
                </a:cubicBezTo>
                <a:cubicBezTo>
                  <a:pt x="1071133" y="941421"/>
                  <a:pt x="1072321" y="938135"/>
                  <a:pt x="1072440" y="934692"/>
                </a:cubicBezTo>
                <a:cubicBezTo>
                  <a:pt x="1072915" y="920085"/>
                  <a:pt x="1072955" y="905517"/>
                  <a:pt x="1073509" y="890910"/>
                </a:cubicBezTo>
                <a:cubicBezTo>
                  <a:pt x="1073747" y="885091"/>
                  <a:pt x="1073945" y="879272"/>
                  <a:pt x="1074143" y="873493"/>
                </a:cubicBezTo>
                <a:cubicBezTo>
                  <a:pt x="1074143" y="873453"/>
                  <a:pt x="1074143" y="873453"/>
                  <a:pt x="1074143" y="873414"/>
                </a:cubicBezTo>
                <a:cubicBezTo>
                  <a:pt x="1074222" y="871909"/>
                  <a:pt x="1074262" y="870445"/>
                  <a:pt x="1074341" y="868941"/>
                </a:cubicBezTo>
                <a:cubicBezTo>
                  <a:pt x="1077510" y="783199"/>
                  <a:pt x="1079491" y="696903"/>
                  <a:pt x="1098386" y="612864"/>
                </a:cubicBezTo>
                <a:cubicBezTo>
                  <a:pt x="1107180" y="599286"/>
                  <a:pt x="1122114" y="589707"/>
                  <a:pt x="1138077" y="587094"/>
                </a:cubicBezTo>
                <a:cubicBezTo>
                  <a:pt x="1165806" y="582938"/>
                  <a:pt x="1194723" y="577079"/>
                  <a:pt x="1222650" y="581909"/>
                </a:cubicBezTo>
                <a:cubicBezTo>
                  <a:pt x="1267570" y="588915"/>
                  <a:pt x="1285554" y="620583"/>
                  <a:pt x="1289397" y="663177"/>
                </a:cubicBezTo>
                <a:cubicBezTo>
                  <a:pt x="1290466" y="672559"/>
                  <a:pt x="1291258" y="682059"/>
                  <a:pt x="1291813" y="691599"/>
                </a:cubicBezTo>
                <a:cubicBezTo>
                  <a:pt x="1286980" y="722396"/>
                  <a:pt x="1288763" y="756321"/>
                  <a:pt x="1288604" y="781259"/>
                </a:cubicBezTo>
                <a:cubicBezTo>
                  <a:pt x="1289515" y="813323"/>
                  <a:pt x="1289159" y="845387"/>
                  <a:pt x="1289238" y="877451"/>
                </a:cubicBezTo>
                <a:cubicBezTo>
                  <a:pt x="1289238" y="877610"/>
                  <a:pt x="1289238" y="877728"/>
                  <a:pt x="1289238" y="877887"/>
                </a:cubicBezTo>
                <a:cubicBezTo>
                  <a:pt x="1289199" y="881054"/>
                  <a:pt x="1289119" y="884220"/>
                  <a:pt x="1289040" y="887387"/>
                </a:cubicBezTo>
                <a:cubicBezTo>
                  <a:pt x="1288842" y="901915"/>
                  <a:pt x="1288842" y="916482"/>
                  <a:pt x="1288842" y="931050"/>
                </a:cubicBezTo>
                <a:cubicBezTo>
                  <a:pt x="1289278" y="937977"/>
                  <a:pt x="1287297" y="946171"/>
                  <a:pt x="1291021" y="952267"/>
                </a:cubicBezTo>
                <a:cubicBezTo>
                  <a:pt x="1291060" y="952584"/>
                  <a:pt x="1291060" y="952940"/>
                  <a:pt x="1291060" y="953257"/>
                </a:cubicBezTo>
                <a:cubicBezTo>
                  <a:pt x="1291377" y="955315"/>
                  <a:pt x="1293081" y="956265"/>
                  <a:pt x="1294705" y="956186"/>
                </a:cubicBezTo>
                <a:cubicBezTo>
                  <a:pt x="1294705" y="956186"/>
                  <a:pt x="1294705" y="956186"/>
                  <a:pt x="1294744" y="956186"/>
                </a:cubicBezTo>
                <a:cubicBezTo>
                  <a:pt x="1302746" y="961689"/>
                  <a:pt x="1315145" y="955553"/>
                  <a:pt x="1314986" y="945300"/>
                </a:cubicBezTo>
                <a:cubicBezTo>
                  <a:pt x="1315303" y="927329"/>
                  <a:pt x="1314947" y="909278"/>
                  <a:pt x="1315224" y="891346"/>
                </a:cubicBezTo>
                <a:cubicBezTo>
                  <a:pt x="1315977" y="851523"/>
                  <a:pt x="1316175" y="811819"/>
                  <a:pt x="1317918" y="772036"/>
                </a:cubicBezTo>
                <a:cubicBezTo>
                  <a:pt x="1317957" y="746860"/>
                  <a:pt x="1319779" y="716656"/>
                  <a:pt x="1318353" y="686928"/>
                </a:cubicBezTo>
                <a:cubicBezTo>
                  <a:pt x="1321483" y="671015"/>
                  <a:pt x="1327385" y="656408"/>
                  <a:pt x="1340853" y="646828"/>
                </a:cubicBezTo>
                <a:cubicBezTo>
                  <a:pt x="1375514" y="623275"/>
                  <a:pt x="1419919" y="623790"/>
                  <a:pt x="1458383" y="637130"/>
                </a:cubicBezTo>
                <a:cubicBezTo>
                  <a:pt x="1484646" y="644968"/>
                  <a:pt x="1501046" y="669431"/>
                  <a:pt x="1509325" y="69441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6" name="Google Shape;2366;p37"/>
          <p:cNvSpPr/>
          <p:nvPr/>
        </p:nvSpPr>
        <p:spPr>
          <a:xfrm>
            <a:off x="6416709" y="806785"/>
            <a:ext cx="524626" cy="576559"/>
          </a:xfrm>
          <a:custGeom>
            <a:rect b="b" l="l" r="r" t="t"/>
            <a:pathLst>
              <a:path extrusionOk="0" h="1153119" w="1049252">
                <a:moveTo>
                  <a:pt x="716654" y="571884"/>
                </a:moveTo>
                <a:cubicBezTo>
                  <a:pt x="718919" y="526479"/>
                  <a:pt x="717551" y="481050"/>
                  <a:pt x="716914" y="435621"/>
                </a:cubicBezTo>
                <a:cubicBezTo>
                  <a:pt x="717669" y="428101"/>
                  <a:pt x="715262" y="422420"/>
                  <a:pt x="707264" y="421076"/>
                </a:cubicBezTo>
                <a:cubicBezTo>
                  <a:pt x="695727" y="419048"/>
                  <a:pt x="683906" y="418695"/>
                  <a:pt x="672251" y="417563"/>
                </a:cubicBezTo>
                <a:cubicBezTo>
                  <a:pt x="645331" y="416243"/>
                  <a:pt x="618505" y="413956"/>
                  <a:pt x="591538" y="413414"/>
                </a:cubicBezTo>
                <a:cubicBezTo>
                  <a:pt x="561432" y="411198"/>
                  <a:pt x="530997" y="410703"/>
                  <a:pt x="500773" y="410396"/>
                </a:cubicBezTo>
                <a:cubicBezTo>
                  <a:pt x="479445" y="409831"/>
                  <a:pt x="458069" y="406837"/>
                  <a:pt x="436858" y="410679"/>
                </a:cubicBezTo>
                <a:cubicBezTo>
                  <a:pt x="431668" y="412777"/>
                  <a:pt x="426359" y="420816"/>
                  <a:pt x="431361" y="425178"/>
                </a:cubicBezTo>
                <a:cubicBezTo>
                  <a:pt x="431101" y="426404"/>
                  <a:pt x="430913" y="427606"/>
                  <a:pt x="430606" y="428714"/>
                </a:cubicBezTo>
                <a:cubicBezTo>
                  <a:pt x="427775" y="443236"/>
                  <a:pt x="427185" y="458041"/>
                  <a:pt x="426029" y="472752"/>
                </a:cubicBezTo>
                <a:cubicBezTo>
                  <a:pt x="424212" y="495855"/>
                  <a:pt x="422089" y="518935"/>
                  <a:pt x="420154" y="542014"/>
                </a:cubicBezTo>
                <a:cubicBezTo>
                  <a:pt x="416898" y="583270"/>
                  <a:pt x="412864" y="623536"/>
                  <a:pt x="410858" y="665051"/>
                </a:cubicBezTo>
                <a:cubicBezTo>
                  <a:pt x="410315" y="670921"/>
                  <a:pt x="409560" y="678724"/>
                  <a:pt x="408923" y="685137"/>
                </a:cubicBezTo>
                <a:cubicBezTo>
                  <a:pt x="408074" y="690606"/>
                  <a:pt x="405314" y="698103"/>
                  <a:pt x="412982" y="699635"/>
                </a:cubicBezTo>
                <a:cubicBezTo>
                  <a:pt x="413878" y="700083"/>
                  <a:pt x="415034" y="700366"/>
                  <a:pt x="416379" y="700342"/>
                </a:cubicBezTo>
                <a:cubicBezTo>
                  <a:pt x="438675" y="700507"/>
                  <a:pt x="458494" y="703030"/>
                  <a:pt x="480483" y="705600"/>
                </a:cubicBezTo>
                <a:cubicBezTo>
                  <a:pt x="526868" y="708971"/>
                  <a:pt x="573158" y="713474"/>
                  <a:pt x="619590" y="716609"/>
                </a:cubicBezTo>
                <a:cubicBezTo>
                  <a:pt x="631246" y="717387"/>
                  <a:pt x="642688" y="719792"/>
                  <a:pt x="654226" y="721371"/>
                </a:cubicBezTo>
                <a:cubicBezTo>
                  <a:pt x="667580" y="723139"/>
                  <a:pt x="681075" y="722573"/>
                  <a:pt x="694476" y="723516"/>
                </a:cubicBezTo>
                <a:cubicBezTo>
                  <a:pt x="709364" y="723351"/>
                  <a:pt x="706131" y="692468"/>
                  <a:pt x="707641" y="681695"/>
                </a:cubicBezTo>
                <a:cubicBezTo>
                  <a:pt x="708467" y="670544"/>
                  <a:pt x="709128" y="658992"/>
                  <a:pt x="709765" y="647582"/>
                </a:cubicBezTo>
                <a:cubicBezTo>
                  <a:pt x="711228" y="622286"/>
                  <a:pt x="715616" y="597179"/>
                  <a:pt x="716654" y="571884"/>
                </a:cubicBezTo>
                <a:close/>
                <a:moveTo>
                  <a:pt x="1042481" y="351955"/>
                </a:moveTo>
                <a:cubicBezTo>
                  <a:pt x="1044864" y="367207"/>
                  <a:pt x="1047955" y="382437"/>
                  <a:pt x="1049253" y="397784"/>
                </a:cubicBezTo>
                <a:cubicBezTo>
                  <a:pt x="1013721" y="404102"/>
                  <a:pt x="977906" y="408393"/>
                  <a:pt x="941831" y="409831"/>
                </a:cubicBezTo>
                <a:cubicBezTo>
                  <a:pt x="911490" y="411882"/>
                  <a:pt x="880795" y="419944"/>
                  <a:pt x="850642" y="424683"/>
                </a:cubicBezTo>
                <a:cubicBezTo>
                  <a:pt x="833159" y="427017"/>
                  <a:pt x="815558" y="430058"/>
                  <a:pt x="799255" y="437107"/>
                </a:cubicBezTo>
                <a:cubicBezTo>
                  <a:pt x="795669" y="438615"/>
                  <a:pt x="791705" y="440336"/>
                  <a:pt x="789252" y="443495"/>
                </a:cubicBezTo>
                <a:cubicBezTo>
                  <a:pt x="786208" y="449248"/>
                  <a:pt x="787506" y="456367"/>
                  <a:pt x="786208" y="462662"/>
                </a:cubicBezTo>
                <a:cubicBezTo>
                  <a:pt x="783542" y="495053"/>
                  <a:pt x="780262" y="527846"/>
                  <a:pt x="776747" y="560355"/>
                </a:cubicBezTo>
                <a:cubicBezTo>
                  <a:pt x="772736" y="590083"/>
                  <a:pt x="769032" y="619882"/>
                  <a:pt x="768937" y="649916"/>
                </a:cubicBezTo>
                <a:cubicBezTo>
                  <a:pt x="768418" y="661373"/>
                  <a:pt x="767593" y="672807"/>
                  <a:pt x="767357" y="684288"/>
                </a:cubicBezTo>
                <a:cubicBezTo>
                  <a:pt x="767286" y="692209"/>
                  <a:pt x="766319" y="700484"/>
                  <a:pt x="769645" y="707910"/>
                </a:cubicBezTo>
                <a:cubicBezTo>
                  <a:pt x="772146" y="713073"/>
                  <a:pt x="778045" y="715312"/>
                  <a:pt x="783566" y="715029"/>
                </a:cubicBezTo>
                <a:cubicBezTo>
                  <a:pt x="791068" y="716114"/>
                  <a:pt x="798524" y="715996"/>
                  <a:pt x="806027" y="715077"/>
                </a:cubicBezTo>
                <a:cubicBezTo>
                  <a:pt x="827591" y="714794"/>
                  <a:pt x="849061" y="713379"/>
                  <a:pt x="870531" y="711093"/>
                </a:cubicBezTo>
                <a:cubicBezTo>
                  <a:pt x="924537" y="708570"/>
                  <a:pt x="978661" y="710267"/>
                  <a:pt x="1032666" y="710810"/>
                </a:cubicBezTo>
                <a:cubicBezTo>
                  <a:pt x="1031911" y="730023"/>
                  <a:pt x="1031180" y="749213"/>
                  <a:pt x="1031463" y="768450"/>
                </a:cubicBezTo>
                <a:cubicBezTo>
                  <a:pt x="1031227" y="776654"/>
                  <a:pt x="1032006" y="785070"/>
                  <a:pt x="1030307" y="793133"/>
                </a:cubicBezTo>
                <a:cubicBezTo>
                  <a:pt x="1030118" y="793604"/>
                  <a:pt x="1029599" y="794783"/>
                  <a:pt x="1029245" y="795137"/>
                </a:cubicBezTo>
                <a:cubicBezTo>
                  <a:pt x="962711" y="794948"/>
                  <a:pt x="896343" y="800700"/>
                  <a:pt x="829809" y="800347"/>
                </a:cubicBezTo>
                <a:cubicBezTo>
                  <a:pt x="817729" y="800629"/>
                  <a:pt x="805578" y="801125"/>
                  <a:pt x="793687" y="803223"/>
                </a:cubicBezTo>
                <a:cubicBezTo>
                  <a:pt x="785547" y="804425"/>
                  <a:pt x="781536" y="809281"/>
                  <a:pt x="782457" y="817415"/>
                </a:cubicBezTo>
                <a:cubicBezTo>
                  <a:pt x="782457" y="831677"/>
                  <a:pt x="782457" y="845940"/>
                  <a:pt x="782433" y="860203"/>
                </a:cubicBezTo>
                <a:cubicBezTo>
                  <a:pt x="782032" y="887385"/>
                  <a:pt x="782881" y="914590"/>
                  <a:pt x="781584" y="941724"/>
                </a:cubicBezTo>
                <a:cubicBezTo>
                  <a:pt x="779767" y="975531"/>
                  <a:pt x="775567" y="1009172"/>
                  <a:pt x="772925" y="1042931"/>
                </a:cubicBezTo>
                <a:cubicBezTo>
                  <a:pt x="771179" y="1065515"/>
                  <a:pt x="768843" y="1088029"/>
                  <a:pt x="767310" y="1110638"/>
                </a:cubicBezTo>
                <a:cubicBezTo>
                  <a:pt x="765469" y="1122873"/>
                  <a:pt x="767475" y="1136570"/>
                  <a:pt x="761859" y="1147815"/>
                </a:cubicBezTo>
                <a:cubicBezTo>
                  <a:pt x="739870" y="1146636"/>
                  <a:pt x="717928" y="1150833"/>
                  <a:pt x="696010" y="1148805"/>
                </a:cubicBezTo>
                <a:cubicBezTo>
                  <a:pt x="696718" y="1107714"/>
                  <a:pt x="698157" y="1067755"/>
                  <a:pt x="701059" y="1026546"/>
                </a:cubicBezTo>
                <a:cubicBezTo>
                  <a:pt x="705471" y="978973"/>
                  <a:pt x="708043" y="930974"/>
                  <a:pt x="707854" y="883141"/>
                </a:cubicBezTo>
                <a:cubicBezTo>
                  <a:pt x="708798" y="862466"/>
                  <a:pt x="710237" y="841272"/>
                  <a:pt x="709246" y="820314"/>
                </a:cubicBezTo>
                <a:cubicBezTo>
                  <a:pt x="709057" y="810814"/>
                  <a:pt x="708208" y="799545"/>
                  <a:pt x="695821" y="801054"/>
                </a:cubicBezTo>
                <a:cubicBezTo>
                  <a:pt x="683010" y="800370"/>
                  <a:pt x="670199" y="800629"/>
                  <a:pt x="657387" y="799828"/>
                </a:cubicBezTo>
                <a:cubicBezTo>
                  <a:pt x="642099" y="797848"/>
                  <a:pt x="624922" y="795962"/>
                  <a:pt x="609068" y="795891"/>
                </a:cubicBezTo>
                <a:cubicBezTo>
                  <a:pt x="591514" y="794854"/>
                  <a:pt x="573937" y="795254"/>
                  <a:pt x="556407" y="794194"/>
                </a:cubicBezTo>
                <a:cubicBezTo>
                  <a:pt x="534087" y="791671"/>
                  <a:pt x="511650" y="792614"/>
                  <a:pt x="489260" y="792661"/>
                </a:cubicBezTo>
                <a:cubicBezTo>
                  <a:pt x="461561" y="792449"/>
                  <a:pt x="433885" y="789832"/>
                  <a:pt x="406187" y="791765"/>
                </a:cubicBezTo>
                <a:cubicBezTo>
                  <a:pt x="396183" y="792897"/>
                  <a:pt x="385070" y="791365"/>
                  <a:pt x="375963" y="796221"/>
                </a:cubicBezTo>
                <a:cubicBezTo>
                  <a:pt x="372873" y="797989"/>
                  <a:pt x="371386" y="801384"/>
                  <a:pt x="371032" y="804826"/>
                </a:cubicBezTo>
                <a:cubicBezTo>
                  <a:pt x="370065" y="813407"/>
                  <a:pt x="369451" y="822012"/>
                  <a:pt x="368107" y="830522"/>
                </a:cubicBezTo>
                <a:cubicBezTo>
                  <a:pt x="363435" y="867087"/>
                  <a:pt x="360038" y="903840"/>
                  <a:pt x="353644" y="940168"/>
                </a:cubicBezTo>
                <a:cubicBezTo>
                  <a:pt x="346943" y="984960"/>
                  <a:pt x="339865" y="1029635"/>
                  <a:pt x="332410" y="1074285"/>
                </a:cubicBezTo>
                <a:cubicBezTo>
                  <a:pt x="330263" y="1091353"/>
                  <a:pt x="328234" y="1108445"/>
                  <a:pt x="326417" y="1125537"/>
                </a:cubicBezTo>
                <a:cubicBezTo>
                  <a:pt x="325143" y="1134778"/>
                  <a:pt x="325332" y="1144986"/>
                  <a:pt x="320259" y="1153119"/>
                </a:cubicBezTo>
                <a:cubicBezTo>
                  <a:pt x="316743" y="1152718"/>
                  <a:pt x="313204" y="1152341"/>
                  <a:pt x="309665" y="1152176"/>
                </a:cubicBezTo>
                <a:cubicBezTo>
                  <a:pt x="296382" y="1151068"/>
                  <a:pt x="282415" y="1153921"/>
                  <a:pt x="269533" y="1150220"/>
                </a:cubicBezTo>
                <a:cubicBezTo>
                  <a:pt x="273968" y="1109341"/>
                  <a:pt x="276351" y="1068297"/>
                  <a:pt x="280457" y="1027371"/>
                </a:cubicBezTo>
                <a:cubicBezTo>
                  <a:pt x="283878" y="992952"/>
                  <a:pt x="288431" y="958651"/>
                  <a:pt x="290979" y="924161"/>
                </a:cubicBezTo>
                <a:cubicBezTo>
                  <a:pt x="292513" y="903840"/>
                  <a:pt x="293173" y="884791"/>
                  <a:pt x="295509" y="864187"/>
                </a:cubicBezTo>
                <a:cubicBezTo>
                  <a:pt x="297066" y="849806"/>
                  <a:pt x="300016" y="835591"/>
                  <a:pt x="301714" y="821210"/>
                </a:cubicBezTo>
                <a:cubicBezTo>
                  <a:pt x="302587" y="812181"/>
                  <a:pt x="304522" y="798814"/>
                  <a:pt x="294046" y="794736"/>
                </a:cubicBezTo>
                <a:cubicBezTo>
                  <a:pt x="275785" y="793321"/>
                  <a:pt x="257123" y="794806"/>
                  <a:pt x="238790" y="795797"/>
                </a:cubicBezTo>
                <a:cubicBezTo>
                  <a:pt x="198469" y="798390"/>
                  <a:pt x="157888" y="798720"/>
                  <a:pt x="117708" y="803859"/>
                </a:cubicBezTo>
                <a:cubicBezTo>
                  <a:pt x="94138" y="807655"/>
                  <a:pt x="70380" y="807890"/>
                  <a:pt x="46597" y="806971"/>
                </a:cubicBezTo>
                <a:cubicBezTo>
                  <a:pt x="31096" y="806547"/>
                  <a:pt x="15359" y="808220"/>
                  <a:pt x="0" y="805769"/>
                </a:cubicBezTo>
                <a:cubicBezTo>
                  <a:pt x="283" y="794783"/>
                  <a:pt x="731" y="783773"/>
                  <a:pt x="897" y="772788"/>
                </a:cubicBezTo>
                <a:cubicBezTo>
                  <a:pt x="1911" y="757582"/>
                  <a:pt x="-377" y="741433"/>
                  <a:pt x="4341" y="726840"/>
                </a:cubicBezTo>
                <a:cubicBezTo>
                  <a:pt x="4365" y="726840"/>
                  <a:pt x="4365" y="726817"/>
                  <a:pt x="4365" y="726817"/>
                </a:cubicBezTo>
                <a:cubicBezTo>
                  <a:pt x="43624" y="726510"/>
                  <a:pt x="82342" y="719862"/>
                  <a:pt x="121554" y="718236"/>
                </a:cubicBezTo>
                <a:cubicBezTo>
                  <a:pt x="157864" y="715737"/>
                  <a:pt x="194364" y="715831"/>
                  <a:pt x="230202" y="708735"/>
                </a:cubicBezTo>
                <a:cubicBezTo>
                  <a:pt x="248063" y="706448"/>
                  <a:pt x="266065" y="705717"/>
                  <a:pt x="284019" y="704209"/>
                </a:cubicBezTo>
                <a:cubicBezTo>
                  <a:pt x="292395" y="703336"/>
                  <a:pt x="301101" y="703501"/>
                  <a:pt x="308934" y="700060"/>
                </a:cubicBezTo>
                <a:cubicBezTo>
                  <a:pt x="311954" y="698857"/>
                  <a:pt x="314455" y="696170"/>
                  <a:pt x="314832" y="692869"/>
                </a:cubicBezTo>
                <a:cubicBezTo>
                  <a:pt x="315823" y="684901"/>
                  <a:pt x="317215" y="677027"/>
                  <a:pt x="318867" y="669177"/>
                </a:cubicBezTo>
                <a:cubicBezTo>
                  <a:pt x="320613" y="656682"/>
                  <a:pt x="322288" y="644895"/>
                  <a:pt x="325190" y="632424"/>
                </a:cubicBezTo>
                <a:cubicBezTo>
                  <a:pt x="327007" y="621650"/>
                  <a:pt x="327195" y="610640"/>
                  <a:pt x="328304" y="599796"/>
                </a:cubicBezTo>
                <a:cubicBezTo>
                  <a:pt x="331088" y="564457"/>
                  <a:pt x="335571" y="529260"/>
                  <a:pt x="338332" y="493898"/>
                </a:cubicBezTo>
                <a:cubicBezTo>
                  <a:pt x="339983" y="476052"/>
                  <a:pt x="340762" y="458112"/>
                  <a:pt x="343168" y="440360"/>
                </a:cubicBezTo>
                <a:cubicBezTo>
                  <a:pt x="344065" y="428785"/>
                  <a:pt x="350176" y="414993"/>
                  <a:pt x="342791" y="404597"/>
                </a:cubicBezTo>
                <a:cubicBezTo>
                  <a:pt x="339771" y="401344"/>
                  <a:pt x="335028" y="401886"/>
                  <a:pt x="330994" y="402027"/>
                </a:cubicBezTo>
                <a:cubicBezTo>
                  <a:pt x="322099" y="402357"/>
                  <a:pt x="313228" y="403253"/>
                  <a:pt x="304380" y="404031"/>
                </a:cubicBezTo>
                <a:cubicBezTo>
                  <a:pt x="264861" y="405611"/>
                  <a:pt x="225460" y="408840"/>
                  <a:pt x="186177" y="413296"/>
                </a:cubicBezTo>
                <a:cubicBezTo>
                  <a:pt x="147342" y="415111"/>
                  <a:pt x="108460" y="413343"/>
                  <a:pt x="69577" y="414027"/>
                </a:cubicBezTo>
                <a:cubicBezTo>
                  <a:pt x="54407" y="413438"/>
                  <a:pt x="39448" y="416243"/>
                  <a:pt x="24301" y="415465"/>
                </a:cubicBezTo>
                <a:cubicBezTo>
                  <a:pt x="24820" y="391843"/>
                  <a:pt x="22933" y="367915"/>
                  <a:pt x="26779" y="344529"/>
                </a:cubicBezTo>
                <a:cubicBezTo>
                  <a:pt x="56648" y="344599"/>
                  <a:pt x="86329" y="341063"/>
                  <a:pt x="116057" y="338376"/>
                </a:cubicBezTo>
                <a:cubicBezTo>
                  <a:pt x="146304" y="335358"/>
                  <a:pt x="176716" y="334250"/>
                  <a:pt x="206797" y="329912"/>
                </a:cubicBezTo>
                <a:cubicBezTo>
                  <a:pt x="231925" y="326800"/>
                  <a:pt x="257736" y="326305"/>
                  <a:pt x="283193" y="322274"/>
                </a:cubicBezTo>
                <a:cubicBezTo>
                  <a:pt x="295344" y="320553"/>
                  <a:pt x="307636" y="320529"/>
                  <a:pt x="319787" y="318903"/>
                </a:cubicBezTo>
                <a:cubicBezTo>
                  <a:pt x="328399" y="317488"/>
                  <a:pt x="336798" y="315060"/>
                  <a:pt x="345386" y="313363"/>
                </a:cubicBezTo>
                <a:cubicBezTo>
                  <a:pt x="352582" y="311925"/>
                  <a:pt x="353549" y="304829"/>
                  <a:pt x="353266" y="298676"/>
                </a:cubicBezTo>
                <a:cubicBezTo>
                  <a:pt x="353691" y="280877"/>
                  <a:pt x="355154" y="263125"/>
                  <a:pt x="357136" y="245420"/>
                </a:cubicBezTo>
                <a:cubicBezTo>
                  <a:pt x="360793" y="201783"/>
                  <a:pt x="369310" y="158807"/>
                  <a:pt x="373392" y="115240"/>
                </a:cubicBezTo>
                <a:cubicBezTo>
                  <a:pt x="376765" y="79006"/>
                  <a:pt x="379809" y="44045"/>
                  <a:pt x="385188" y="8022"/>
                </a:cubicBezTo>
                <a:cubicBezTo>
                  <a:pt x="385330" y="7834"/>
                  <a:pt x="385471" y="7669"/>
                  <a:pt x="385613" y="7480"/>
                </a:cubicBezTo>
                <a:cubicBezTo>
                  <a:pt x="396065" y="5688"/>
                  <a:pt x="407673" y="6372"/>
                  <a:pt x="418455" y="4533"/>
                </a:cubicBezTo>
                <a:cubicBezTo>
                  <a:pt x="431314" y="3307"/>
                  <a:pt x="444054" y="-1172"/>
                  <a:pt x="457054" y="290"/>
                </a:cubicBezTo>
                <a:cubicBezTo>
                  <a:pt x="452619" y="32375"/>
                  <a:pt x="450613" y="64720"/>
                  <a:pt x="446390" y="96852"/>
                </a:cubicBezTo>
                <a:cubicBezTo>
                  <a:pt x="438746" y="143082"/>
                  <a:pt x="434098" y="189831"/>
                  <a:pt x="430087" y="236485"/>
                </a:cubicBezTo>
                <a:cubicBezTo>
                  <a:pt x="429167" y="251856"/>
                  <a:pt x="426666" y="267203"/>
                  <a:pt x="423504" y="282315"/>
                </a:cubicBezTo>
                <a:cubicBezTo>
                  <a:pt x="422136" y="294267"/>
                  <a:pt x="418974" y="307893"/>
                  <a:pt x="435962" y="306267"/>
                </a:cubicBezTo>
                <a:cubicBezTo>
                  <a:pt x="451793" y="307375"/>
                  <a:pt x="467648" y="307705"/>
                  <a:pt x="483503" y="308247"/>
                </a:cubicBezTo>
                <a:cubicBezTo>
                  <a:pt x="493176" y="309096"/>
                  <a:pt x="504713" y="310463"/>
                  <a:pt x="514811" y="310251"/>
                </a:cubicBezTo>
                <a:cubicBezTo>
                  <a:pt x="530194" y="310180"/>
                  <a:pt x="545507" y="310157"/>
                  <a:pt x="560795" y="312208"/>
                </a:cubicBezTo>
                <a:cubicBezTo>
                  <a:pt x="589178" y="315084"/>
                  <a:pt x="617420" y="318431"/>
                  <a:pt x="646039" y="317253"/>
                </a:cubicBezTo>
                <a:cubicBezTo>
                  <a:pt x="657246" y="317158"/>
                  <a:pt x="668500" y="317418"/>
                  <a:pt x="679683" y="316640"/>
                </a:cubicBezTo>
                <a:cubicBezTo>
                  <a:pt x="685275" y="316145"/>
                  <a:pt x="691433" y="316027"/>
                  <a:pt x="696246" y="312844"/>
                </a:cubicBezTo>
                <a:cubicBezTo>
                  <a:pt x="703135" y="308247"/>
                  <a:pt x="700681" y="298676"/>
                  <a:pt x="701790" y="291580"/>
                </a:cubicBezTo>
                <a:cubicBezTo>
                  <a:pt x="703914" y="266920"/>
                  <a:pt x="707335" y="241082"/>
                  <a:pt x="709930" y="216258"/>
                </a:cubicBezTo>
                <a:cubicBezTo>
                  <a:pt x="711936" y="191575"/>
                  <a:pt x="716536" y="167176"/>
                  <a:pt x="717975" y="142422"/>
                </a:cubicBezTo>
                <a:cubicBezTo>
                  <a:pt x="719297" y="118140"/>
                  <a:pt x="725549" y="95886"/>
                  <a:pt x="729961" y="71674"/>
                </a:cubicBezTo>
                <a:cubicBezTo>
                  <a:pt x="733783" y="54323"/>
                  <a:pt x="733193" y="35463"/>
                  <a:pt x="741711" y="19503"/>
                </a:cubicBezTo>
                <a:cubicBezTo>
                  <a:pt x="756716" y="20706"/>
                  <a:pt x="771580" y="23865"/>
                  <a:pt x="786703" y="23275"/>
                </a:cubicBezTo>
                <a:cubicBezTo>
                  <a:pt x="792814" y="23299"/>
                  <a:pt x="798854" y="21413"/>
                  <a:pt x="804941" y="22167"/>
                </a:cubicBezTo>
                <a:cubicBezTo>
                  <a:pt x="804941" y="22191"/>
                  <a:pt x="804941" y="22191"/>
                  <a:pt x="804941" y="22191"/>
                </a:cubicBezTo>
                <a:cubicBezTo>
                  <a:pt x="802912" y="59628"/>
                  <a:pt x="800034" y="96852"/>
                  <a:pt x="795126" y="134171"/>
                </a:cubicBezTo>
                <a:cubicBezTo>
                  <a:pt x="793711" y="158547"/>
                  <a:pt x="791281" y="183442"/>
                  <a:pt x="787836" y="207960"/>
                </a:cubicBezTo>
                <a:cubicBezTo>
                  <a:pt x="785618" y="227173"/>
                  <a:pt x="784273" y="246505"/>
                  <a:pt x="780711" y="265553"/>
                </a:cubicBezTo>
                <a:cubicBezTo>
                  <a:pt x="777408" y="285474"/>
                  <a:pt x="767144" y="303296"/>
                  <a:pt x="762992" y="322958"/>
                </a:cubicBezTo>
                <a:cubicBezTo>
                  <a:pt x="762190" y="328144"/>
                  <a:pt x="760137" y="333731"/>
                  <a:pt x="761907" y="338918"/>
                </a:cubicBezTo>
                <a:cubicBezTo>
                  <a:pt x="767026" y="351294"/>
                  <a:pt x="805106" y="343727"/>
                  <a:pt x="817116" y="343868"/>
                </a:cubicBezTo>
                <a:cubicBezTo>
                  <a:pt x="843847" y="343751"/>
                  <a:pt x="870036" y="337315"/>
                  <a:pt x="896484" y="334509"/>
                </a:cubicBezTo>
                <a:cubicBezTo>
                  <a:pt x="930058" y="331397"/>
                  <a:pt x="963136" y="328333"/>
                  <a:pt x="996851" y="325362"/>
                </a:cubicBezTo>
                <a:cubicBezTo>
                  <a:pt x="1010512" y="324372"/>
                  <a:pt x="1024078" y="321307"/>
                  <a:pt x="1037810" y="321850"/>
                </a:cubicBezTo>
                <a:cubicBezTo>
                  <a:pt x="1037928" y="332034"/>
                  <a:pt x="1040216" y="342030"/>
                  <a:pt x="1042481" y="35195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67" name="Google Shape;2367;p37"/>
          <p:cNvGrpSpPr/>
          <p:nvPr/>
        </p:nvGrpSpPr>
        <p:grpSpPr>
          <a:xfrm>
            <a:off x="4685983" y="1768146"/>
            <a:ext cx="382915" cy="570946"/>
            <a:chOff x="9371966" y="3536292"/>
            <a:chExt cx="765831" cy="1141893"/>
          </a:xfrm>
        </p:grpSpPr>
        <p:sp>
          <p:nvSpPr>
            <p:cNvPr id="2368" name="Google Shape;2368;p37"/>
            <p:cNvSpPr/>
            <p:nvPr/>
          </p:nvSpPr>
          <p:spPr>
            <a:xfrm>
              <a:off x="9371966" y="3536292"/>
              <a:ext cx="385907" cy="619971"/>
            </a:xfrm>
            <a:custGeom>
              <a:rect b="b" l="l" r="r" t="t"/>
              <a:pathLst>
                <a:path extrusionOk="0" h="619971" w="385907">
                  <a:moveTo>
                    <a:pt x="8705" y="547927"/>
                  </a:moveTo>
                  <a:cubicBezTo>
                    <a:pt x="9671" y="547974"/>
                    <a:pt x="11440" y="547832"/>
                    <a:pt x="11369" y="549294"/>
                  </a:cubicBezTo>
                  <a:cubicBezTo>
                    <a:pt x="27098" y="558040"/>
                    <a:pt x="43487" y="564853"/>
                    <a:pt x="60607" y="569450"/>
                  </a:cubicBezTo>
                  <a:cubicBezTo>
                    <a:pt x="97511" y="582817"/>
                    <a:pt x="134746" y="591540"/>
                    <a:pt x="172617" y="598707"/>
                  </a:cubicBezTo>
                  <a:cubicBezTo>
                    <a:pt x="210370" y="604836"/>
                    <a:pt x="248548" y="606416"/>
                    <a:pt x="286396" y="611696"/>
                  </a:cubicBezTo>
                  <a:cubicBezTo>
                    <a:pt x="317735" y="615374"/>
                    <a:pt x="349334" y="618203"/>
                    <a:pt x="380979" y="619971"/>
                  </a:cubicBezTo>
                  <a:cubicBezTo>
                    <a:pt x="379234" y="615185"/>
                    <a:pt x="381262" y="607736"/>
                    <a:pt x="380932" y="602997"/>
                  </a:cubicBezTo>
                  <a:cubicBezTo>
                    <a:pt x="381404" y="599885"/>
                    <a:pt x="381451" y="593591"/>
                    <a:pt x="382371" y="588145"/>
                  </a:cubicBezTo>
                  <a:cubicBezTo>
                    <a:pt x="382017" y="587179"/>
                    <a:pt x="381852" y="586118"/>
                    <a:pt x="381852" y="585033"/>
                  </a:cubicBezTo>
                  <a:cubicBezTo>
                    <a:pt x="383620" y="513177"/>
                    <a:pt x="379470" y="440567"/>
                    <a:pt x="385908" y="369018"/>
                  </a:cubicBezTo>
                  <a:cubicBezTo>
                    <a:pt x="385578" y="368994"/>
                    <a:pt x="385248" y="368971"/>
                    <a:pt x="384941" y="368947"/>
                  </a:cubicBezTo>
                  <a:cubicBezTo>
                    <a:pt x="354616" y="366660"/>
                    <a:pt x="347541" y="342260"/>
                    <a:pt x="348555" y="312745"/>
                  </a:cubicBezTo>
                  <a:cubicBezTo>
                    <a:pt x="347211" y="296360"/>
                    <a:pt x="344382" y="280188"/>
                    <a:pt x="344499" y="263662"/>
                  </a:cubicBezTo>
                  <a:cubicBezTo>
                    <a:pt x="341929" y="236009"/>
                    <a:pt x="342401" y="207955"/>
                    <a:pt x="344688" y="180278"/>
                  </a:cubicBezTo>
                  <a:cubicBezTo>
                    <a:pt x="346692" y="148877"/>
                    <a:pt x="357068" y="130205"/>
                    <a:pt x="384092" y="131573"/>
                  </a:cubicBezTo>
                  <a:cubicBezTo>
                    <a:pt x="383220" y="122850"/>
                    <a:pt x="384163" y="113892"/>
                    <a:pt x="383408" y="105169"/>
                  </a:cubicBezTo>
                  <a:cubicBezTo>
                    <a:pt x="381215" y="81500"/>
                    <a:pt x="381427" y="57689"/>
                    <a:pt x="382536" y="33950"/>
                  </a:cubicBezTo>
                  <a:cubicBezTo>
                    <a:pt x="383149" y="30649"/>
                    <a:pt x="382677" y="14288"/>
                    <a:pt x="384139" y="3137"/>
                  </a:cubicBezTo>
                  <a:cubicBezTo>
                    <a:pt x="354521" y="1346"/>
                    <a:pt x="324809" y="1322"/>
                    <a:pt x="295097" y="969"/>
                  </a:cubicBezTo>
                  <a:cubicBezTo>
                    <a:pt x="253736" y="-1389"/>
                    <a:pt x="212398" y="544"/>
                    <a:pt x="171414" y="6909"/>
                  </a:cubicBezTo>
                  <a:cubicBezTo>
                    <a:pt x="137882" y="11153"/>
                    <a:pt x="102439" y="18532"/>
                    <a:pt x="75816" y="42932"/>
                  </a:cubicBezTo>
                  <a:cubicBezTo>
                    <a:pt x="63413" y="54672"/>
                    <a:pt x="55466" y="70608"/>
                    <a:pt x="46694" y="85295"/>
                  </a:cubicBezTo>
                  <a:cubicBezTo>
                    <a:pt x="46175" y="86191"/>
                    <a:pt x="45656" y="87134"/>
                    <a:pt x="45161" y="88077"/>
                  </a:cubicBezTo>
                  <a:cubicBezTo>
                    <a:pt x="43510" y="94985"/>
                    <a:pt x="41577" y="101845"/>
                    <a:pt x="40468" y="108705"/>
                  </a:cubicBezTo>
                  <a:cubicBezTo>
                    <a:pt x="38605" y="119526"/>
                    <a:pt x="37474" y="130418"/>
                    <a:pt x="36035" y="141286"/>
                  </a:cubicBezTo>
                  <a:cubicBezTo>
                    <a:pt x="19717" y="257745"/>
                    <a:pt x="4036" y="375477"/>
                    <a:pt x="50" y="493257"/>
                  </a:cubicBezTo>
                  <a:cubicBezTo>
                    <a:pt x="-209" y="511409"/>
                    <a:pt x="546" y="529468"/>
                    <a:pt x="2031" y="547479"/>
                  </a:cubicBezTo>
                  <a:cubicBezTo>
                    <a:pt x="3564" y="545310"/>
                    <a:pt x="6677" y="546771"/>
                    <a:pt x="8705" y="5479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9" name="Google Shape;2369;p37"/>
            <p:cNvSpPr/>
            <p:nvPr/>
          </p:nvSpPr>
          <p:spPr>
            <a:xfrm>
              <a:off x="9765584" y="3540090"/>
              <a:ext cx="372212" cy="618448"/>
            </a:xfrm>
            <a:custGeom>
              <a:rect b="b" l="l" r="r" t="t"/>
              <a:pathLst>
                <a:path extrusionOk="0" h="618448" w="372212">
                  <a:moveTo>
                    <a:pt x="372110" y="509026"/>
                  </a:moveTo>
                  <a:cubicBezTo>
                    <a:pt x="371119" y="464517"/>
                    <a:pt x="369917" y="419560"/>
                    <a:pt x="367417" y="375239"/>
                  </a:cubicBezTo>
                  <a:cubicBezTo>
                    <a:pt x="364281" y="319674"/>
                    <a:pt x="362583" y="264014"/>
                    <a:pt x="354188" y="209037"/>
                  </a:cubicBezTo>
                  <a:cubicBezTo>
                    <a:pt x="348293" y="164764"/>
                    <a:pt x="336644" y="122494"/>
                    <a:pt x="325443" y="79706"/>
                  </a:cubicBezTo>
                  <a:cubicBezTo>
                    <a:pt x="322283" y="70654"/>
                    <a:pt x="319948" y="61931"/>
                    <a:pt x="316388" y="53279"/>
                  </a:cubicBezTo>
                  <a:cubicBezTo>
                    <a:pt x="315256" y="51322"/>
                    <a:pt x="314690" y="49177"/>
                    <a:pt x="314713" y="46984"/>
                  </a:cubicBezTo>
                  <a:cubicBezTo>
                    <a:pt x="293938" y="23504"/>
                    <a:pt x="260807" y="17705"/>
                    <a:pt x="232014" y="16432"/>
                  </a:cubicBezTo>
                  <a:cubicBezTo>
                    <a:pt x="212041" y="14593"/>
                    <a:pt x="192304" y="11151"/>
                    <a:pt x="172849" y="10302"/>
                  </a:cubicBezTo>
                  <a:cubicBezTo>
                    <a:pt x="123989" y="4668"/>
                    <a:pt x="76804" y="6035"/>
                    <a:pt x="28250" y="2735"/>
                  </a:cubicBezTo>
                  <a:cubicBezTo>
                    <a:pt x="18841" y="1556"/>
                    <a:pt x="9432" y="684"/>
                    <a:pt x="0" y="0"/>
                  </a:cubicBezTo>
                  <a:cubicBezTo>
                    <a:pt x="3514" y="26875"/>
                    <a:pt x="1061" y="54764"/>
                    <a:pt x="4245" y="81757"/>
                  </a:cubicBezTo>
                  <a:cubicBezTo>
                    <a:pt x="5542" y="96114"/>
                    <a:pt x="7593" y="110754"/>
                    <a:pt x="6650" y="125182"/>
                  </a:cubicBezTo>
                  <a:cubicBezTo>
                    <a:pt x="15469" y="124145"/>
                    <a:pt x="26269" y="131382"/>
                    <a:pt x="31599" y="137865"/>
                  </a:cubicBezTo>
                  <a:cubicBezTo>
                    <a:pt x="42517" y="150454"/>
                    <a:pt x="42446" y="169055"/>
                    <a:pt x="43719" y="185392"/>
                  </a:cubicBezTo>
                  <a:cubicBezTo>
                    <a:pt x="45700" y="210428"/>
                    <a:pt x="44969" y="235606"/>
                    <a:pt x="44781" y="260690"/>
                  </a:cubicBezTo>
                  <a:cubicBezTo>
                    <a:pt x="44120" y="288461"/>
                    <a:pt x="44969" y="316916"/>
                    <a:pt x="38956" y="344003"/>
                  </a:cubicBezTo>
                  <a:cubicBezTo>
                    <a:pt x="34853" y="362085"/>
                    <a:pt x="18299" y="365574"/>
                    <a:pt x="3042" y="365621"/>
                  </a:cubicBezTo>
                  <a:cubicBezTo>
                    <a:pt x="3278" y="367931"/>
                    <a:pt x="3372" y="370289"/>
                    <a:pt x="3608" y="372269"/>
                  </a:cubicBezTo>
                  <a:cubicBezTo>
                    <a:pt x="5424" y="421493"/>
                    <a:pt x="4127" y="470764"/>
                    <a:pt x="5141" y="519988"/>
                  </a:cubicBezTo>
                  <a:cubicBezTo>
                    <a:pt x="5070" y="540829"/>
                    <a:pt x="5990" y="561692"/>
                    <a:pt x="4763" y="582485"/>
                  </a:cubicBezTo>
                  <a:cubicBezTo>
                    <a:pt x="4740" y="582957"/>
                    <a:pt x="4645" y="583405"/>
                    <a:pt x="4528" y="583853"/>
                  </a:cubicBezTo>
                  <a:cubicBezTo>
                    <a:pt x="4292" y="593212"/>
                    <a:pt x="4032" y="602594"/>
                    <a:pt x="3938" y="611954"/>
                  </a:cubicBezTo>
                  <a:cubicBezTo>
                    <a:pt x="4009" y="613557"/>
                    <a:pt x="3938" y="615372"/>
                    <a:pt x="3561" y="616999"/>
                  </a:cubicBezTo>
                  <a:cubicBezTo>
                    <a:pt x="57632" y="619450"/>
                    <a:pt x="111822" y="618885"/>
                    <a:pt x="165280" y="614594"/>
                  </a:cubicBezTo>
                  <a:cubicBezTo>
                    <a:pt x="203811" y="610822"/>
                    <a:pt x="242649" y="609549"/>
                    <a:pt x="280898" y="602901"/>
                  </a:cubicBezTo>
                  <a:cubicBezTo>
                    <a:pt x="308016" y="594579"/>
                    <a:pt x="335724" y="590831"/>
                    <a:pt x="361545" y="578808"/>
                  </a:cubicBezTo>
                  <a:cubicBezTo>
                    <a:pt x="364752" y="577252"/>
                    <a:pt x="367983" y="575766"/>
                    <a:pt x="371214" y="574234"/>
                  </a:cubicBezTo>
                  <a:cubicBezTo>
                    <a:pt x="372440" y="552592"/>
                    <a:pt x="372251" y="530833"/>
                    <a:pt x="372110" y="5090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0" name="Google Shape;2370;p37"/>
            <p:cNvSpPr/>
            <p:nvPr/>
          </p:nvSpPr>
          <p:spPr>
            <a:xfrm>
              <a:off x="9374539" y="4090018"/>
              <a:ext cx="760655" cy="588167"/>
            </a:xfrm>
            <a:custGeom>
              <a:rect b="b" l="l" r="r" t="t"/>
              <a:pathLst>
                <a:path extrusionOk="0" h="588167" w="760655">
                  <a:moveTo>
                    <a:pt x="667604" y="72634"/>
                  </a:moveTo>
                  <a:cubicBezTo>
                    <a:pt x="652182" y="75062"/>
                    <a:pt x="636642" y="76288"/>
                    <a:pt x="621150" y="77726"/>
                  </a:cubicBezTo>
                  <a:cubicBezTo>
                    <a:pt x="564013" y="82700"/>
                    <a:pt x="506805" y="88075"/>
                    <a:pt x="449456" y="86826"/>
                  </a:cubicBezTo>
                  <a:cubicBezTo>
                    <a:pt x="384655" y="86920"/>
                    <a:pt x="320113" y="81026"/>
                    <a:pt x="255808" y="72752"/>
                  </a:cubicBezTo>
                  <a:cubicBezTo>
                    <a:pt x="202727" y="67777"/>
                    <a:pt x="149764" y="61153"/>
                    <a:pt x="98333" y="45193"/>
                  </a:cubicBezTo>
                  <a:cubicBezTo>
                    <a:pt x="85977" y="41657"/>
                    <a:pt x="73714" y="37602"/>
                    <a:pt x="61759" y="32698"/>
                  </a:cubicBezTo>
                  <a:cubicBezTo>
                    <a:pt x="44498" y="26333"/>
                    <a:pt x="26576" y="21147"/>
                    <a:pt x="11225" y="9972"/>
                  </a:cubicBezTo>
                  <a:cubicBezTo>
                    <a:pt x="7310" y="7002"/>
                    <a:pt x="3207" y="4078"/>
                    <a:pt x="71" y="94"/>
                  </a:cubicBezTo>
                  <a:cubicBezTo>
                    <a:pt x="47" y="47"/>
                    <a:pt x="24" y="47"/>
                    <a:pt x="0" y="0"/>
                  </a:cubicBezTo>
                  <a:cubicBezTo>
                    <a:pt x="3089" y="34113"/>
                    <a:pt x="8513" y="68013"/>
                    <a:pt x="13866" y="101819"/>
                  </a:cubicBezTo>
                  <a:cubicBezTo>
                    <a:pt x="24241" y="156819"/>
                    <a:pt x="35372" y="212008"/>
                    <a:pt x="54425" y="264273"/>
                  </a:cubicBezTo>
                  <a:cubicBezTo>
                    <a:pt x="64565" y="295651"/>
                    <a:pt x="72913" y="325709"/>
                    <a:pt x="85458" y="355672"/>
                  </a:cubicBezTo>
                  <a:cubicBezTo>
                    <a:pt x="103898" y="394264"/>
                    <a:pt x="124060" y="431960"/>
                    <a:pt x="149292" y="465649"/>
                  </a:cubicBezTo>
                  <a:cubicBezTo>
                    <a:pt x="182211" y="519116"/>
                    <a:pt x="226944" y="564686"/>
                    <a:pt x="285897" y="577888"/>
                  </a:cubicBezTo>
                  <a:cubicBezTo>
                    <a:pt x="325584" y="585715"/>
                    <a:pt x="366073" y="591349"/>
                    <a:pt x="406349" y="586163"/>
                  </a:cubicBezTo>
                  <a:cubicBezTo>
                    <a:pt x="442028" y="580717"/>
                    <a:pt x="477093" y="569095"/>
                    <a:pt x="510130" y="553370"/>
                  </a:cubicBezTo>
                  <a:cubicBezTo>
                    <a:pt x="524609" y="547477"/>
                    <a:pt x="538969" y="541371"/>
                    <a:pt x="551798" y="531705"/>
                  </a:cubicBezTo>
                  <a:cubicBezTo>
                    <a:pt x="568611" y="522346"/>
                    <a:pt x="582170" y="508295"/>
                    <a:pt x="593300" y="491652"/>
                  </a:cubicBezTo>
                  <a:cubicBezTo>
                    <a:pt x="604831" y="478096"/>
                    <a:pt x="616457" y="463621"/>
                    <a:pt x="625677" y="448274"/>
                  </a:cubicBezTo>
                  <a:cubicBezTo>
                    <a:pt x="636501" y="427764"/>
                    <a:pt x="649470" y="409211"/>
                    <a:pt x="659398" y="388583"/>
                  </a:cubicBezTo>
                  <a:cubicBezTo>
                    <a:pt x="669609" y="369652"/>
                    <a:pt x="676565" y="349072"/>
                    <a:pt x="684418" y="328939"/>
                  </a:cubicBezTo>
                  <a:cubicBezTo>
                    <a:pt x="695878" y="301050"/>
                    <a:pt x="709744" y="274387"/>
                    <a:pt x="718021" y="245012"/>
                  </a:cubicBezTo>
                  <a:cubicBezTo>
                    <a:pt x="724246" y="223607"/>
                    <a:pt x="729528" y="201894"/>
                    <a:pt x="734834" y="180229"/>
                  </a:cubicBezTo>
                  <a:cubicBezTo>
                    <a:pt x="743323" y="141920"/>
                    <a:pt x="753935" y="104106"/>
                    <a:pt x="758038" y="64901"/>
                  </a:cubicBezTo>
                  <a:cubicBezTo>
                    <a:pt x="759123" y="58395"/>
                    <a:pt x="759971" y="51841"/>
                    <a:pt x="760655" y="45287"/>
                  </a:cubicBezTo>
                  <a:cubicBezTo>
                    <a:pt x="745351" y="52218"/>
                    <a:pt x="729340" y="57852"/>
                    <a:pt x="713281" y="60964"/>
                  </a:cubicBezTo>
                  <a:cubicBezTo>
                    <a:pt x="697906" y="64265"/>
                    <a:pt x="683050" y="69899"/>
                    <a:pt x="667604" y="72634"/>
                  </a:cubicBezTo>
                  <a:close/>
                  <a:moveTo>
                    <a:pt x="12687" y="64406"/>
                  </a:moveTo>
                  <a:cubicBezTo>
                    <a:pt x="12121" y="64406"/>
                    <a:pt x="11649" y="63888"/>
                    <a:pt x="11649" y="63251"/>
                  </a:cubicBezTo>
                  <a:cubicBezTo>
                    <a:pt x="11649" y="62615"/>
                    <a:pt x="12121" y="62096"/>
                    <a:pt x="12687" y="62096"/>
                  </a:cubicBezTo>
                  <a:cubicBezTo>
                    <a:pt x="13253" y="62096"/>
                    <a:pt x="13724" y="62615"/>
                    <a:pt x="13724" y="63251"/>
                  </a:cubicBezTo>
                  <a:cubicBezTo>
                    <a:pt x="13724" y="63888"/>
                    <a:pt x="13253" y="64406"/>
                    <a:pt x="12687" y="644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71" name="Google Shape;2371;p37"/>
          <p:cNvGrpSpPr/>
          <p:nvPr/>
        </p:nvGrpSpPr>
        <p:grpSpPr>
          <a:xfrm>
            <a:off x="4680184" y="2741614"/>
            <a:ext cx="553144" cy="573986"/>
            <a:chOff x="9360367" y="5483228"/>
            <a:chExt cx="1106288" cy="1147971"/>
          </a:xfrm>
        </p:grpSpPr>
        <p:sp>
          <p:nvSpPr>
            <p:cNvPr id="2372" name="Google Shape;2372;p37"/>
            <p:cNvSpPr/>
            <p:nvPr/>
          </p:nvSpPr>
          <p:spPr>
            <a:xfrm>
              <a:off x="9360367" y="5483228"/>
              <a:ext cx="1106288" cy="394451"/>
            </a:xfrm>
            <a:custGeom>
              <a:rect b="b" l="l" r="r" t="t"/>
              <a:pathLst>
                <a:path extrusionOk="0" h="394451" w="1106288">
                  <a:moveTo>
                    <a:pt x="989314" y="387827"/>
                  </a:moveTo>
                  <a:cubicBezTo>
                    <a:pt x="976248" y="377949"/>
                    <a:pt x="963513" y="367694"/>
                    <a:pt x="952641" y="355365"/>
                  </a:cubicBezTo>
                  <a:cubicBezTo>
                    <a:pt x="943774" y="345581"/>
                    <a:pt x="933373" y="337519"/>
                    <a:pt x="922548" y="329998"/>
                  </a:cubicBezTo>
                  <a:cubicBezTo>
                    <a:pt x="904365" y="315193"/>
                    <a:pt x="885121" y="301874"/>
                    <a:pt x="865122" y="289685"/>
                  </a:cubicBezTo>
                  <a:cubicBezTo>
                    <a:pt x="833637" y="270071"/>
                    <a:pt x="801988" y="250787"/>
                    <a:pt x="770032" y="231904"/>
                  </a:cubicBezTo>
                  <a:cubicBezTo>
                    <a:pt x="722346" y="201586"/>
                    <a:pt x="668410" y="180369"/>
                    <a:pt x="612163" y="173297"/>
                  </a:cubicBezTo>
                  <a:cubicBezTo>
                    <a:pt x="583178" y="168252"/>
                    <a:pt x="554029" y="165517"/>
                    <a:pt x="524596" y="167804"/>
                  </a:cubicBezTo>
                  <a:cubicBezTo>
                    <a:pt x="486013" y="167757"/>
                    <a:pt x="447713" y="171835"/>
                    <a:pt x="410215" y="181147"/>
                  </a:cubicBezTo>
                  <a:cubicBezTo>
                    <a:pt x="352553" y="192298"/>
                    <a:pt x="296613" y="211394"/>
                    <a:pt x="244068" y="237679"/>
                  </a:cubicBezTo>
                  <a:cubicBezTo>
                    <a:pt x="212749" y="251706"/>
                    <a:pt x="181996" y="266818"/>
                    <a:pt x="151856" y="283249"/>
                  </a:cubicBezTo>
                  <a:cubicBezTo>
                    <a:pt x="126763" y="297253"/>
                    <a:pt x="101481" y="312364"/>
                    <a:pt x="80987" y="332474"/>
                  </a:cubicBezTo>
                  <a:cubicBezTo>
                    <a:pt x="76128" y="326014"/>
                    <a:pt x="71860" y="319177"/>
                    <a:pt x="68039" y="312058"/>
                  </a:cubicBezTo>
                  <a:cubicBezTo>
                    <a:pt x="56931" y="289355"/>
                    <a:pt x="44031" y="267737"/>
                    <a:pt x="30022" y="246685"/>
                  </a:cubicBezTo>
                  <a:cubicBezTo>
                    <a:pt x="21013" y="231762"/>
                    <a:pt x="13230" y="216132"/>
                    <a:pt x="3585" y="201563"/>
                  </a:cubicBezTo>
                  <a:cubicBezTo>
                    <a:pt x="2594" y="200031"/>
                    <a:pt x="1533" y="198121"/>
                    <a:pt x="0" y="196919"/>
                  </a:cubicBezTo>
                  <a:cubicBezTo>
                    <a:pt x="28536" y="166861"/>
                    <a:pt x="59502" y="139255"/>
                    <a:pt x="94170" y="116081"/>
                  </a:cubicBezTo>
                  <a:cubicBezTo>
                    <a:pt x="123225" y="93095"/>
                    <a:pt x="156454" y="76522"/>
                    <a:pt x="190156" y="61435"/>
                  </a:cubicBezTo>
                  <a:cubicBezTo>
                    <a:pt x="242111" y="38638"/>
                    <a:pt x="298381" y="27935"/>
                    <a:pt x="353025" y="13460"/>
                  </a:cubicBezTo>
                  <a:cubicBezTo>
                    <a:pt x="379863" y="7448"/>
                    <a:pt x="407456" y="7236"/>
                    <a:pt x="434766" y="4879"/>
                  </a:cubicBezTo>
                  <a:cubicBezTo>
                    <a:pt x="482311" y="-331"/>
                    <a:pt x="530256" y="-1534"/>
                    <a:pt x="577990" y="2073"/>
                  </a:cubicBezTo>
                  <a:cubicBezTo>
                    <a:pt x="619497" y="3936"/>
                    <a:pt x="661005" y="13318"/>
                    <a:pt x="701852" y="20815"/>
                  </a:cubicBezTo>
                  <a:cubicBezTo>
                    <a:pt x="717346" y="23338"/>
                    <a:pt x="731661" y="25507"/>
                    <a:pt x="747085" y="29491"/>
                  </a:cubicBezTo>
                  <a:cubicBezTo>
                    <a:pt x="811681" y="48704"/>
                    <a:pt x="876890" y="69544"/>
                    <a:pt x="935873" y="102643"/>
                  </a:cubicBezTo>
                  <a:cubicBezTo>
                    <a:pt x="963560" y="120536"/>
                    <a:pt x="991719" y="137746"/>
                    <a:pt x="1017638" y="158233"/>
                  </a:cubicBezTo>
                  <a:cubicBezTo>
                    <a:pt x="1046315" y="180605"/>
                    <a:pt x="1076432" y="201162"/>
                    <a:pt x="1106289" y="221932"/>
                  </a:cubicBezTo>
                  <a:cubicBezTo>
                    <a:pt x="1090936" y="239377"/>
                    <a:pt x="1065348" y="282189"/>
                    <a:pt x="1061834" y="285772"/>
                  </a:cubicBezTo>
                  <a:cubicBezTo>
                    <a:pt x="1047188" y="306235"/>
                    <a:pt x="1036646" y="329244"/>
                    <a:pt x="1023581" y="350720"/>
                  </a:cubicBezTo>
                  <a:cubicBezTo>
                    <a:pt x="1016789" y="362885"/>
                    <a:pt x="1008699" y="374272"/>
                    <a:pt x="1001459" y="386177"/>
                  </a:cubicBezTo>
                  <a:cubicBezTo>
                    <a:pt x="1000186" y="388534"/>
                    <a:pt x="998417" y="391458"/>
                    <a:pt x="997073" y="394452"/>
                  </a:cubicBezTo>
                  <a:cubicBezTo>
                    <a:pt x="994644" y="392165"/>
                    <a:pt x="991955" y="389972"/>
                    <a:pt x="989314" y="3878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3" name="Google Shape;2373;p37"/>
            <p:cNvSpPr/>
            <p:nvPr/>
          </p:nvSpPr>
          <p:spPr>
            <a:xfrm>
              <a:off x="9486776" y="5791121"/>
              <a:ext cx="829628" cy="300664"/>
            </a:xfrm>
            <a:custGeom>
              <a:rect b="b" l="l" r="r" t="t"/>
              <a:pathLst>
                <a:path extrusionOk="0" h="300664" w="829628">
                  <a:moveTo>
                    <a:pt x="719327" y="272375"/>
                  </a:moveTo>
                  <a:cubicBezTo>
                    <a:pt x="693928" y="248447"/>
                    <a:pt x="664094" y="230341"/>
                    <a:pt x="634638" y="211953"/>
                  </a:cubicBezTo>
                  <a:cubicBezTo>
                    <a:pt x="617115" y="202005"/>
                    <a:pt x="598437" y="194649"/>
                    <a:pt x="580112" y="186469"/>
                  </a:cubicBezTo>
                  <a:cubicBezTo>
                    <a:pt x="567542" y="179326"/>
                    <a:pt x="554571" y="172960"/>
                    <a:pt x="540822" y="168387"/>
                  </a:cubicBezTo>
                  <a:cubicBezTo>
                    <a:pt x="526813" y="163342"/>
                    <a:pt x="513842" y="155492"/>
                    <a:pt x="499079" y="152733"/>
                  </a:cubicBezTo>
                  <a:cubicBezTo>
                    <a:pt x="435025" y="138989"/>
                    <a:pt x="369085" y="134911"/>
                    <a:pt x="303971" y="143068"/>
                  </a:cubicBezTo>
                  <a:cubicBezTo>
                    <a:pt x="252770" y="152356"/>
                    <a:pt x="203079" y="169613"/>
                    <a:pt x="158035" y="195687"/>
                  </a:cubicBezTo>
                  <a:cubicBezTo>
                    <a:pt x="131786" y="209831"/>
                    <a:pt x="105231" y="223410"/>
                    <a:pt x="80303" y="239818"/>
                  </a:cubicBezTo>
                  <a:cubicBezTo>
                    <a:pt x="76718" y="242530"/>
                    <a:pt x="64714" y="250333"/>
                    <a:pt x="57025" y="258160"/>
                  </a:cubicBezTo>
                  <a:cubicBezTo>
                    <a:pt x="53559" y="250356"/>
                    <a:pt x="50611" y="241987"/>
                    <a:pt x="47686" y="234019"/>
                  </a:cubicBezTo>
                  <a:cubicBezTo>
                    <a:pt x="39173" y="212495"/>
                    <a:pt x="35470" y="189392"/>
                    <a:pt x="26461" y="168010"/>
                  </a:cubicBezTo>
                  <a:cubicBezTo>
                    <a:pt x="17711" y="146368"/>
                    <a:pt x="7971" y="125127"/>
                    <a:pt x="0" y="103156"/>
                  </a:cubicBezTo>
                  <a:cubicBezTo>
                    <a:pt x="1698" y="102401"/>
                    <a:pt x="3349" y="101387"/>
                    <a:pt x="5165" y="100562"/>
                  </a:cubicBezTo>
                  <a:cubicBezTo>
                    <a:pt x="26650" y="89812"/>
                    <a:pt x="49502" y="79086"/>
                    <a:pt x="71600" y="68996"/>
                  </a:cubicBezTo>
                  <a:cubicBezTo>
                    <a:pt x="104570" y="54285"/>
                    <a:pt x="138955" y="43181"/>
                    <a:pt x="172704" y="30404"/>
                  </a:cubicBezTo>
                  <a:cubicBezTo>
                    <a:pt x="263902" y="-4322"/>
                    <a:pt x="363755" y="-5948"/>
                    <a:pt x="459364" y="8809"/>
                  </a:cubicBezTo>
                  <a:cubicBezTo>
                    <a:pt x="541412" y="13265"/>
                    <a:pt x="622658" y="35967"/>
                    <a:pt x="692748" y="79345"/>
                  </a:cubicBezTo>
                  <a:cubicBezTo>
                    <a:pt x="733383" y="99643"/>
                    <a:pt x="772178" y="122369"/>
                    <a:pt x="807578" y="151248"/>
                  </a:cubicBezTo>
                  <a:cubicBezTo>
                    <a:pt x="814582" y="156906"/>
                    <a:pt x="821350" y="166855"/>
                    <a:pt x="829628" y="171735"/>
                  </a:cubicBezTo>
                  <a:cubicBezTo>
                    <a:pt x="822294" y="178453"/>
                    <a:pt x="815266" y="193235"/>
                    <a:pt x="811681" y="198610"/>
                  </a:cubicBezTo>
                  <a:cubicBezTo>
                    <a:pt x="796021" y="222963"/>
                    <a:pt x="778357" y="246066"/>
                    <a:pt x="764466" y="271527"/>
                  </a:cubicBezTo>
                  <a:cubicBezTo>
                    <a:pt x="758335" y="281428"/>
                    <a:pt x="751802" y="291023"/>
                    <a:pt x="745269" y="300665"/>
                  </a:cubicBezTo>
                  <a:cubicBezTo>
                    <a:pt x="737156" y="290763"/>
                    <a:pt x="728855" y="280933"/>
                    <a:pt x="719327" y="2723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4" name="Google Shape;2374;p37"/>
            <p:cNvSpPr/>
            <p:nvPr/>
          </p:nvSpPr>
          <p:spPr>
            <a:xfrm>
              <a:off x="9598988" y="6087661"/>
              <a:ext cx="584640" cy="265709"/>
            </a:xfrm>
            <a:custGeom>
              <a:rect b="b" l="l" r="r" t="t"/>
              <a:pathLst>
                <a:path extrusionOk="0" h="265709" w="584640">
                  <a:moveTo>
                    <a:pt x="483608" y="239565"/>
                  </a:moveTo>
                  <a:cubicBezTo>
                    <a:pt x="399579" y="176338"/>
                    <a:pt x="287816" y="161486"/>
                    <a:pt x="185132" y="167874"/>
                  </a:cubicBezTo>
                  <a:cubicBezTo>
                    <a:pt x="159379" y="171529"/>
                    <a:pt x="133720" y="178460"/>
                    <a:pt x="109877" y="188997"/>
                  </a:cubicBezTo>
                  <a:cubicBezTo>
                    <a:pt x="91010" y="197437"/>
                    <a:pt x="74737" y="210309"/>
                    <a:pt x="56884" y="220564"/>
                  </a:cubicBezTo>
                  <a:cubicBezTo>
                    <a:pt x="56318" y="221036"/>
                    <a:pt x="55469" y="221554"/>
                    <a:pt x="54478" y="222120"/>
                  </a:cubicBezTo>
                  <a:cubicBezTo>
                    <a:pt x="54455" y="221130"/>
                    <a:pt x="54243" y="220045"/>
                    <a:pt x="53818" y="218937"/>
                  </a:cubicBezTo>
                  <a:cubicBezTo>
                    <a:pt x="45870" y="198875"/>
                    <a:pt x="40257" y="177988"/>
                    <a:pt x="32876" y="157737"/>
                  </a:cubicBezTo>
                  <a:cubicBezTo>
                    <a:pt x="22971" y="131192"/>
                    <a:pt x="10896" y="106226"/>
                    <a:pt x="3042" y="78738"/>
                  </a:cubicBezTo>
                  <a:cubicBezTo>
                    <a:pt x="2170" y="76192"/>
                    <a:pt x="1533" y="73481"/>
                    <a:pt x="0" y="71265"/>
                  </a:cubicBezTo>
                  <a:cubicBezTo>
                    <a:pt x="49384" y="39416"/>
                    <a:pt x="106056" y="19801"/>
                    <a:pt x="163883" y="10018"/>
                  </a:cubicBezTo>
                  <a:cubicBezTo>
                    <a:pt x="193622" y="3818"/>
                    <a:pt x="223621" y="-426"/>
                    <a:pt x="254091" y="470"/>
                  </a:cubicBezTo>
                  <a:cubicBezTo>
                    <a:pt x="275316" y="-614"/>
                    <a:pt x="296424" y="46"/>
                    <a:pt x="317366" y="3841"/>
                  </a:cubicBezTo>
                  <a:cubicBezTo>
                    <a:pt x="358614" y="9381"/>
                    <a:pt x="399650" y="19000"/>
                    <a:pt x="437266" y="37294"/>
                  </a:cubicBezTo>
                  <a:cubicBezTo>
                    <a:pt x="463491" y="47761"/>
                    <a:pt x="489221" y="59996"/>
                    <a:pt x="512875" y="75579"/>
                  </a:cubicBezTo>
                  <a:cubicBezTo>
                    <a:pt x="527757" y="86282"/>
                    <a:pt x="541081" y="98989"/>
                    <a:pt x="555680" y="110022"/>
                  </a:cubicBezTo>
                  <a:cubicBezTo>
                    <a:pt x="565561" y="118910"/>
                    <a:pt x="573839" y="129353"/>
                    <a:pt x="583461" y="138500"/>
                  </a:cubicBezTo>
                  <a:cubicBezTo>
                    <a:pt x="583862" y="138807"/>
                    <a:pt x="584240" y="139090"/>
                    <a:pt x="584641" y="139302"/>
                  </a:cubicBezTo>
                  <a:cubicBezTo>
                    <a:pt x="582164" y="142673"/>
                    <a:pt x="580301" y="146634"/>
                    <a:pt x="578202" y="150123"/>
                  </a:cubicBezTo>
                  <a:cubicBezTo>
                    <a:pt x="562896" y="177469"/>
                    <a:pt x="551175" y="206679"/>
                    <a:pt x="533511" y="232658"/>
                  </a:cubicBezTo>
                  <a:cubicBezTo>
                    <a:pt x="528299" y="241404"/>
                    <a:pt x="524172" y="250740"/>
                    <a:pt x="519644" y="259863"/>
                  </a:cubicBezTo>
                  <a:cubicBezTo>
                    <a:pt x="519101" y="261584"/>
                    <a:pt x="518040" y="263564"/>
                    <a:pt x="516767" y="265710"/>
                  </a:cubicBezTo>
                  <a:cubicBezTo>
                    <a:pt x="504267" y="259580"/>
                    <a:pt x="494881" y="247675"/>
                    <a:pt x="483608" y="23956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5" name="Google Shape;2375;p37"/>
            <p:cNvSpPr/>
            <p:nvPr/>
          </p:nvSpPr>
          <p:spPr>
            <a:xfrm>
              <a:off x="9765026" y="6420042"/>
              <a:ext cx="230320" cy="211157"/>
            </a:xfrm>
            <a:custGeom>
              <a:rect b="b" l="l" r="r" t="t"/>
              <a:pathLst>
                <a:path extrusionOk="0" h="211157" w="230320">
                  <a:moveTo>
                    <a:pt x="14542" y="159199"/>
                  </a:moveTo>
                  <a:cubicBezTo>
                    <a:pt x="6995" y="147034"/>
                    <a:pt x="2420" y="132818"/>
                    <a:pt x="15" y="118768"/>
                  </a:cubicBezTo>
                  <a:cubicBezTo>
                    <a:pt x="-268" y="94910"/>
                    <a:pt x="3505" y="70558"/>
                    <a:pt x="16500" y="50047"/>
                  </a:cubicBezTo>
                  <a:cubicBezTo>
                    <a:pt x="35838" y="22842"/>
                    <a:pt x="68030" y="9782"/>
                    <a:pt x="99774" y="3487"/>
                  </a:cubicBezTo>
                  <a:cubicBezTo>
                    <a:pt x="121447" y="-2029"/>
                    <a:pt x="144441" y="-662"/>
                    <a:pt x="166068" y="5208"/>
                  </a:cubicBezTo>
                  <a:cubicBezTo>
                    <a:pt x="167152" y="8179"/>
                    <a:pt x="170242" y="9263"/>
                    <a:pt x="173119" y="9735"/>
                  </a:cubicBezTo>
                  <a:cubicBezTo>
                    <a:pt x="180524" y="11573"/>
                    <a:pt x="187930" y="13719"/>
                    <a:pt x="193661" y="19047"/>
                  </a:cubicBezTo>
                  <a:cubicBezTo>
                    <a:pt x="201420" y="25058"/>
                    <a:pt x="208966" y="31848"/>
                    <a:pt x="213471" y="40688"/>
                  </a:cubicBezTo>
                  <a:cubicBezTo>
                    <a:pt x="217032" y="49081"/>
                    <a:pt x="222763" y="56389"/>
                    <a:pt x="226017" y="64900"/>
                  </a:cubicBezTo>
                  <a:cubicBezTo>
                    <a:pt x="231229" y="80294"/>
                    <a:pt x="230451" y="96820"/>
                    <a:pt x="229979" y="112851"/>
                  </a:cubicBezTo>
                  <a:cubicBezTo>
                    <a:pt x="227503" y="137675"/>
                    <a:pt x="218188" y="161721"/>
                    <a:pt x="204580" y="182538"/>
                  </a:cubicBezTo>
                  <a:cubicBezTo>
                    <a:pt x="192387" y="198946"/>
                    <a:pt x="172718" y="209601"/>
                    <a:pt x="152342" y="211016"/>
                  </a:cubicBezTo>
                  <a:cubicBezTo>
                    <a:pt x="149182" y="211110"/>
                    <a:pt x="145974" y="211157"/>
                    <a:pt x="142767" y="211157"/>
                  </a:cubicBezTo>
                  <a:cubicBezTo>
                    <a:pt x="95246" y="211181"/>
                    <a:pt x="43314" y="199936"/>
                    <a:pt x="14542" y="15919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76" name="Google Shape;2376;p37"/>
          <p:cNvSpPr/>
          <p:nvPr/>
        </p:nvSpPr>
        <p:spPr>
          <a:xfrm>
            <a:off x="6113002" y="3875387"/>
            <a:ext cx="362936" cy="299558"/>
          </a:xfrm>
          <a:custGeom>
            <a:rect b="b" l="l" r="r" t="t"/>
            <a:pathLst>
              <a:path extrusionOk="0" h="599116" w="725872">
                <a:moveTo>
                  <a:pt x="725872" y="153073"/>
                </a:moveTo>
                <a:cubicBezTo>
                  <a:pt x="725872" y="184975"/>
                  <a:pt x="716632" y="214971"/>
                  <a:pt x="705103" y="244469"/>
                </a:cubicBezTo>
                <a:cubicBezTo>
                  <a:pt x="698415" y="263147"/>
                  <a:pt x="690553" y="281414"/>
                  <a:pt x="682310" y="299418"/>
                </a:cubicBezTo>
                <a:cubicBezTo>
                  <a:pt x="669637" y="320823"/>
                  <a:pt x="655673" y="341524"/>
                  <a:pt x="640889" y="361522"/>
                </a:cubicBezTo>
                <a:cubicBezTo>
                  <a:pt x="615690" y="401399"/>
                  <a:pt x="582893" y="436263"/>
                  <a:pt x="552707" y="472622"/>
                </a:cubicBezTo>
                <a:cubicBezTo>
                  <a:pt x="532613" y="494438"/>
                  <a:pt x="509174" y="512940"/>
                  <a:pt x="489402" y="535136"/>
                </a:cubicBezTo>
                <a:cubicBezTo>
                  <a:pt x="464907" y="560822"/>
                  <a:pt x="434721" y="580497"/>
                  <a:pt x="404653" y="599116"/>
                </a:cubicBezTo>
                <a:cubicBezTo>
                  <a:pt x="367280" y="568886"/>
                  <a:pt x="332401" y="535459"/>
                  <a:pt x="294265" y="506108"/>
                </a:cubicBezTo>
                <a:cubicBezTo>
                  <a:pt x="281534" y="497164"/>
                  <a:pt x="269154" y="487723"/>
                  <a:pt x="257361" y="477519"/>
                </a:cubicBezTo>
                <a:cubicBezTo>
                  <a:pt x="240230" y="463034"/>
                  <a:pt x="220957" y="451950"/>
                  <a:pt x="202974" y="438491"/>
                </a:cubicBezTo>
                <a:cubicBezTo>
                  <a:pt x="186840" y="425824"/>
                  <a:pt x="169679" y="414653"/>
                  <a:pt x="152518" y="403481"/>
                </a:cubicBezTo>
                <a:cubicBezTo>
                  <a:pt x="136882" y="392925"/>
                  <a:pt x="122713" y="380405"/>
                  <a:pt x="107195" y="369673"/>
                </a:cubicBezTo>
                <a:cubicBezTo>
                  <a:pt x="79385" y="351552"/>
                  <a:pt x="54451" y="329649"/>
                  <a:pt x="32449" y="304784"/>
                </a:cubicBezTo>
                <a:cubicBezTo>
                  <a:pt x="22358" y="293759"/>
                  <a:pt x="14790" y="280652"/>
                  <a:pt x="9949" y="266284"/>
                </a:cubicBezTo>
                <a:cubicBezTo>
                  <a:pt x="-1843" y="229896"/>
                  <a:pt x="-1785" y="190605"/>
                  <a:pt x="3085" y="152985"/>
                </a:cubicBezTo>
                <a:cubicBezTo>
                  <a:pt x="10448" y="125158"/>
                  <a:pt x="25820" y="100235"/>
                  <a:pt x="41044" y="76103"/>
                </a:cubicBezTo>
                <a:cubicBezTo>
                  <a:pt x="61403" y="46752"/>
                  <a:pt x="79180" y="21007"/>
                  <a:pt x="115526" y="10744"/>
                </a:cubicBezTo>
                <a:cubicBezTo>
                  <a:pt x="132775" y="4323"/>
                  <a:pt x="150934" y="2622"/>
                  <a:pt x="169151" y="2622"/>
                </a:cubicBezTo>
                <a:cubicBezTo>
                  <a:pt x="176279" y="2622"/>
                  <a:pt x="183466" y="2886"/>
                  <a:pt x="190565" y="3238"/>
                </a:cubicBezTo>
                <a:cubicBezTo>
                  <a:pt x="207697" y="3707"/>
                  <a:pt x="224095" y="8340"/>
                  <a:pt x="240318" y="13471"/>
                </a:cubicBezTo>
                <a:cubicBezTo>
                  <a:pt x="296582" y="28543"/>
                  <a:pt x="353669" y="59331"/>
                  <a:pt x="380070" y="113576"/>
                </a:cubicBezTo>
                <a:cubicBezTo>
                  <a:pt x="379102" y="124543"/>
                  <a:pt x="394268" y="127328"/>
                  <a:pt x="397613" y="116831"/>
                </a:cubicBezTo>
                <a:cubicBezTo>
                  <a:pt x="407000" y="97860"/>
                  <a:pt x="420025" y="81029"/>
                  <a:pt x="433753" y="64990"/>
                </a:cubicBezTo>
                <a:cubicBezTo>
                  <a:pt x="463587" y="32472"/>
                  <a:pt x="522404" y="3502"/>
                  <a:pt x="566876" y="189"/>
                </a:cubicBezTo>
                <a:cubicBezTo>
                  <a:pt x="607153" y="-1043"/>
                  <a:pt x="655409" y="2974"/>
                  <a:pt x="683483" y="35961"/>
                </a:cubicBezTo>
                <a:cubicBezTo>
                  <a:pt x="709943" y="68655"/>
                  <a:pt x="725755" y="110879"/>
                  <a:pt x="725872" y="1530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7" name="Google Shape;2377;p37"/>
          <p:cNvSpPr/>
          <p:nvPr/>
        </p:nvSpPr>
        <p:spPr>
          <a:xfrm>
            <a:off x="7111245" y="3813368"/>
            <a:ext cx="1273535" cy="470889"/>
          </a:xfrm>
          <a:custGeom>
            <a:rect b="b" l="l" r="r" t="t"/>
            <a:pathLst>
              <a:path extrusionOk="0" h="941777" w="2547070">
                <a:moveTo>
                  <a:pt x="538195" y="185594"/>
                </a:moveTo>
                <a:cubicBezTo>
                  <a:pt x="539439" y="178700"/>
                  <a:pt x="539439" y="170665"/>
                  <a:pt x="533530" y="165896"/>
                </a:cubicBezTo>
                <a:cubicBezTo>
                  <a:pt x="526688" y="159987"/>
                  <a:pt x="517305" y="158535"/>
                  <a:pt x="508648" y="157499"/>
                </a:cubicBezTo>
                <a:cubicBezTo>
                  <a:pt x="490816" y="155840"/>
                  <a:pt x="472881" y="156255"/>
                  <a:pt x="454997" y="156255"/>
                </a:cubicBezTo>
                <a:cubicBezTo>
                  <a:pt x="430945" y="156358"/>
                  <a:pt x="406892" y="157291"/>
                  <a:pt x="382892" y="155995"/>
                </a:cubicBezTo>
                <a:cubicBezTo>
                  <a:pt x="350909" y="154907"/>
                  <a:pt x="318044" y="148790"/>
                  <a:pt x="285853" y="149723"/>
                </a:cubicBezTo>
                <a:cubicBezTo>
                  <a:pt x="277508" y="151071"/>
                  <a:pt x="266829" y="148998"/>
                  <a:pt x="260194" y="155062"/>
                </a:cubicBezTo>
                <a:cubicBezTo>
                  <a:pt x="256928" y="158587"/>
                  <a:pt x="253300" y="164393"/>
                  <a:pt x="255736" y="169214"/>
                </a:cubicBezTo>
                <a:cubicBezTo>
                  <a:pt x="246820" y="237483"/>
                  <a:pt x="240185" y="306167"/>
                  <a:pt x="236349" y="374903"/>
                </a:cubicBezTo>
                <a:cubicBezTo>
                  <a:pt x="235675" y="425755"/>
                  <a:pt x="231995" y="476503"/>
                  <a:pt x="232461" y="527355"/>
                </a:cubicBezTo>
                <a:cubicBezTo>
                  <a:pt x="231684" y="564470"/>
                  <a:pt x="231839" y="601482"/>
                  <a:pt x="230647" y="638597"/>
                </a:cubicBezTo>
                <a:cubicBezTo>
                  <a:pt x="229921" y="663116"/>
                  <a:pt x="230803" y="687738"/>
                  <a:pt x="234587" y="711998"/>
                </a:cubicBezTo>
                <a:cubicBezTo>
                  <a:pt x="236453" y="728275"/>
                  <a:pt x="244436" y="744396"/>
                  <a:pt x="261023" y="749683"/>
                </a:cubicBezTo>
                <a:cubicBezTo>
                  <a:pt x="338260" y="775706"/>
                  <a:pt x="318303" y="657414"/>
                  <a:pt x="317889" y="613612"/>
                </a:cubicBezTo>
                <a:cubicBezTo>
                  <a:pt x="315504" y="565092"/>
                  <a:pt x="316178" y="516573"/>
                  <a:pt x="316126" y="468002"/>
                </a:cubicBezTo>
                <a:cubicBezTo>
                  <a:pt x="353189" y="460589"/>
                  <a:pt x="391652" y="466291"/>
                  <a:pt x="429182" y="466032"/>
                </a:cubicBezTo>
                <a:cubicBezTo>
                  <a:pt x="441001" y="466084"/>
                  <a:pt x="452820" y="465203"/>
                  <a:pt x="464639" y="464892"/>
                </a:cubicBezTo>
                <a:cubicBezTo>
                  <a:pt x="473399" y="464477"/>
                  <a:pt x="482782" y="465410"/>
                  <a:pt x="490972" y="461781"/>
                </a:cubicBezTo>
                <a:cubicBezTo>
                  <a:pt x="504035" y="455457"/>
                  <a:pt x="507663" y="439803"/>
                  <a:pt x="508959" y="426584"/>
                </a:cubicBezTo>
                <a:cubicBezTo>
                  <a:pt x="511862" y="411500"/>
                  <a:pt x="505123" y="395637"/>
                  <a:pt x="488898" y="392786"/>
                </a:cubicBezTo>
                <a:cubicBezTo>
                  <a:pt x="466401" y="387914"/>
                  <a:pt x="444682" y="388225"/>
                  <a:pt x="421459" y="386566"/>
                </a:cubicBezTo>
                <a:cubicBezTo>
                  <a:pt x="391912" y="383611"/>
                  <a:pt x="362209" y="383352"/>
                  <a:pt x="332507" y="383352"/>
                </a:cubicBezTo>
                <a:cubicBezTo>
                  <a:pt x="324835" y="333744"/>
                  <a:pt x="329396" y="281752"/>
                  <a:pt x="328100" y="231418"/>
                </a:cubicBezTo>
                <a:cubicBezTo>
                  <a:pt x="344999" y="226494"/>
                  <a:pt x="363557" y="228360"/>
                  <a:pt x="381389" y="229189"/>
                </a:cubicBezTo>
                <a:cubicBezTo>
                  <a:pt x="405648" y="231159"/>
                  <a:pt x="430426" y="231833"/>
                  <a:pt x="454842" y="231003"/>
                </a:cubicBezTo>
                <a:cubicBezTo>
                  <a:pt x="476250" y="229241"/>
                  <a:pt x="501339" y="234684"/>
                  <a:pt x="519690" y="221206"/>
                </a:cubicBezTo>
                <a:cubicBezTo>
                  <a:pt x="530835" y="212705"/>
                  <a:pt x="536381" y="199227"/>
                  <a:pt x="538195" y="185594"/>
                </a:cubicBezTo>
                <a:close/>
                <a:moveTo>
                  <a:pt x="899136" y="588782"/>
                </a:moveTo>
                <a:cubicBezTo>
                  <a:pt x="929305" y="538655"/>
                  <a:pt x="951180" y="459189"/>
                  <a:pt x="948277" y="400717"/>
                </a:cubicBezTo>
                <a:cubicBezTo>
                  <a:pt x="945219" y="373503"/>
                  <a:pt x="944078" y="345978"/>
                  <a:pt x="937080" y="318971"/>
                </a:cubicBezTo>
                <a:cubicBezTo>
                  <a:pt x="929460" y="293104"/>
                  <a:pt x="922151" y="266615"/>
                  <a:pt x="907948" y="243444"/>
                </a:cubicBezTo>
                <a:cubicBezTo>
                  <a:pt x="893745" y="215038"/>
                  <a:pt x="874772" y="188290"/>
                  <a:pt x="845951" y="173154"/>
                </a:cubicBezTo>
                <a:cubicBezTo>
                  <a:pt x="832733" y="165637"/>
                  <a:pt x="818789" y="159520"/>
                  <a:pt x="803704" y="156669"/>
                </a:cubicBezTo>
                <a:cubicBezTo>
                  <a:pt x="796291" y="155995"/>
                  <a:pt x="780066" y="150449"/>
                  <a:pt x="771876" y="153870"/>
                </a:cubicBezTo>
                <a:cubicBezTo>
                  <a:pt x="769958" y="153611"/>
                  <a:pt x="768040" y="153300"/>
                  <a:pt x="766226" y="152885"/>
                </a:cubicBezTo>
                <a:cubicBezTo>
                  <a:pt x="764826" y="152626"/>
                  <a:pt x="763479" y="153818"/>
                  <a:pt x="763323" y="155166"/>
                </a:cubicBezTo>
                <a:cubicBezTo>
                  <a:pt x="758917" y="155322"/>
                  <a:pt x="753837" y="154233"/>
                  <a:pt x="749949" y="156669"/>
                </a:cubicBezTo>
                <a:cubicBezTo>
                  <a:pt x="650059" y="160816"/>
                  <a:pt x="568313" y="239764"/>
                  <a:pt x="554576" y="339394"/>
                </a:cubicBezTo>
                <a:cubicBezTo>
                  <a:pt x="539750" y="404813"/>
                  <a:pt x="546956" y="474378"/>
                  <a:pt x="568364" y="537567"/>
                </a:cubicBezTo>
                <a:cubicBezTo>
                  <a:pt x="593246" y="614493"/>
                  <a:pt x="661878" y="674157"/>
                  <a:pt x="744558" y="675090"/>
                </a:cubicBezTo>
                <a:cubicBezTo>
                  <a:pt x="806089" y="675971"/>
                  <a:pt x="865390" y="639064"/>
                  <a:pt x="899136" y="588782"/>
                </a:cubicBezTo>
                <a:close/>
                <a:moveTo>
                  <a:pt x="1270184" y="750824"/>
                </a:moveTo>
                <a:cubicBezTo>
                  <a:pt x="1293252" y="733148"/>
                  <a:pt x="1288897" y="697536"/>
                  <a:pt x="1261631" y="686391"/>
                </a:cubicBezTo>
                <a:cubicBezTo>
                  <a:pt x="1238460" y="674416"/>
                  <a:pt x="1211971" y="672758"/>
                  <a:pt x="1186520" y="669233"/>
                </a:cubicBezTo>
                <a:cubicBezTo>
                  <a:pt x="1147486" y="663323"/>
                  <a:pt x="1108349" y="658243"/>
                  <a:pt x="1069472" y="651504"/>
                </a:cubicBezTo>
                <a:cubicBezTo>
                  <a:pt x="1064806" y="632584"/>
                  <a:pt x="1068228" y="612523"/>
                  <a:pt x="1069524" y="593343"/>
                </a:cubicBezTo>
                <a:cubicBezTo>
                  <a:pt x="1071856" y="567321"/>
                  <a:pt x="1074707" y="541403"/>
                  <a:pt x="1076262" y="515329"/>
                </a:cubicBezTo>
                <a:cubicBezTo>
                  <a:pt x="1079684" y="483657"/>
                  <a:pt x="1081602" y="452088"/>
                  <a:pt x="1087511" y="420675"/>
                </a:cubicBezTo>
                <a:cubicBezTo>
                  <a:pt x="1093628" y="395223"/>
                  <a:pt x="1096220" y="369149"/>
                  <a:pt x="1097308" y="343023"/>
                </a:cubicBezTo>
                <a:cubicBezTo>
                  <a:pt x="1098811" y="304819"/>
                  <a:pt x="1102077" y="266615"/>
                  <a:pt x="1105758" y="228567"/>
                </a:cubicBezTo>
                <a:cubicBezTo>
                  <a:pt x="1108090" y="207729"/>
                  <a:pt x="1113378" y="185698"/>
                  <a:pt x="1106431" y="165274"/>
                </a:cubicBezTo>
                <a:cubicBezTo>
                  <a:pt x="1098552" y="145006"/>
                  <a:pt x="1074448" y="134276"/>
                  <a:pt x="1053713" y="134431"/>
                </a:cubicBezTo>
                <a:cubicBezTo>
                  <a:pt x="1033860" y="135727"/>
                  <a:pt x="1023959" y="156151"/>
                  <a:pt x="1017842" y="172635"/>
                </a:cubicBezTo>
                <a:cubicBezTo>
                  <a:pt x="1010222" y="197672"/>
                  <a:pt x="1009393" y="224109"/>
                  <a:pt x="1006853" y="250079"/>
                </a:cubicBezTo>
                <a:cubicBezTo>
                  <a:pt x="1002239" y="289372"/>
                  <a:pt x="997729" y="328716"/>
                  <a:pt x="996330" y="368319"/>
                </a:cubicBezTo>
                <a:cubicBezTo>
                  <a:pt x="990680" y="453591"/>
                  <a:pt x="989436" y="539174"/>
                  <a:pt x="980001" y="624238"/>
                </a:cubicBezTo>
                <a:cubicBezTo>
                  <a:pt x="978705" y="657673"/>
                  <a:pt x="969167" y="693803"/>
                  <a:pt x="996226" y="720033"/>
                </a:cubicBezTo>
                <a:cubicBezTo>
                  <a:pt x="1011155" y="733821"/>
                  <a:pt x="1031527" y="739264"/>
                  <a:pt x="1050448" y="745329"/>
                </a:cubicBezTo>
                <a:cubicBezTo>
                  <a:pt x="1100107" y="761969"/>
                  <a:pt x="1152566" y="762954"/>
                  <a:pt x="1204403" y="764561"/>
                </a:cubicBezTo>
                <a:cubicBezTo>
                  <a:pt x="1226745" y="763939"/>
                  <a:pt x="1250953" y="763628"/>
                  <a:pt x="1270184" y="750824"/>
                </a:cubicBezTo>
                <a:close/>
                <a:moveTo>
                  <a:pt x="1568039" y="742789"/>
                </a:moveTo>
                <a:cubicBezTo>
                  <a:pt x="1594269" y="729467"/>
                  <a:pt x="1593491" y="703912"/>
                  <a:pt x="1569439" y="688620"/>
                </a:cubicBezTo>
                <a:cubicBezTo>
                  <a:pt x="1554561" y="679393"/>
                  <a:pt x="1537922" y="673120"/>
                  <a:pt x="1521801" y="666433"/>
                </a:cubicBezTo>
                <a:cubicBezTo>
                  <a:pt x="1505576" y="660939"/>
                  <a:pt x="1488521" y="658606"/>
                  <a:pt x="1471933" y="654407"/>
                </a:cubicBezTo>
                <a:cubicBezTo>
                  <a:pt x="1447415" y="646528"/>
                  <a:pt x="1421703" y="643055"/>
                  <a:pt x="1396874" y="636524"/>
                </a:cubicBezTo>
                <a:cubicBezTo>
                  <a:pt x="1394489" y="618640"/>
                  <a:pt x="1397548" y="600445"/>
                  <a:pt x="1397133" y="582406"/>
                </a:cubicBezTo>
                <a:cubicBezTo>
                  <a:pt x="1396718" y="554984"/>
                  <a:pt x="1403301" y="528133"/>
                  <a:pt x="1406464" y="500815"/>
                </a:cubicBezTo>
                <a:cubicBezTo>
                  <a:pt x="1411181" y="462248"/>
                  <a:pt x="1412943" y="423474"/>
                  <a:pt x="1414239" y="384648"/>
                </a:cubicBezTo>
                <a:cubicBezTo>
                  <a:pt x="1416002" y="338254"/>
                  <a:pt x="1418075" y="291964"/>
                  <a:pt x="1427198" y="246295"/>
                </a:cubicBezTo>
                <a:cubicBezTo>
                  <a:pt x="1432849" y="211046"/>
                  <a:pt x="1418438" y="165326"/>
                  <a:pt x="1374480" y="174916"/>
                </a:cubicBezTo>
                <a:cubicBezTo>
                  <a:pt x="1346799" y="184091"/>
                  <a:pt x="1332181" y="223072"/>
                  <a:pt x="1327723" y="249717"/>
                </a:cubicBezTo>
                <a:cubicBezTo>
                  <a:pt x="1319170" y="295437"/>
                  <a:pt x="1316941" y="341727"/>
                  <a:pt x="1308958" y="387603"/>
                </a:cubicBezTo>
                <a:cubicBezTo>
                  <a:pt x="1305174" y="411862"/>
                  <a:pt x="1306004" y="436381"/>
                  <a:pt x="1304656" y="460848"/>
                </a:cubicBezTo>
                <a:cubicBezTo>
                  <a:pt x="1301701" y="496979"/>
                  <a:pt x="1302738" y="533161"/>
                  <a:pt x="1303256" y="569343"/>
                </a:cubicBezTo>
                <a:cubicBezTo>
                  <a:pt x="1303412" y="600704"/>
                  <a:pt x="1304449" y="634035"/>
                  <a:pt x="1306366" y="665656"/>
                </a:cubicBezTo>
                <a:cubicBezTo>
                  <a:pt x="1307611" y="687116"/>
                  <a:pt x="1312172" y="711065"/>
                  <a:pt x="1333166" y="721743"/>
                </a:cubicBezTo>
                <a:cubicBezTo>
                  <a:pt x="1341875" y="726668"/>
                  <a:pt x="1350635" y="731852"/>
                  <a:pt x="1360432" y="734288"/>
                </a:cubicBezTo>
                <a:cubicBezTo>
                  <a:pt x="1373962" y="737450"/>
                  <a:pt x="1388009" y="736880"/>
                  <a:pt x="1401798" y="738642"/>
                </a:cubicBezTo>
                <a:cubicBezTo>
                  <a:pt x="1443942" y="742530"/>
                  <a:pt x="1485929" y="743981"/>
                  <a:pt x="1528073" y="748232"/>
                </a:cubicBezTo>
                <a:cubicBezTo>
                  <a:pt x="1541447" y="749113"/>
                  <a:pt x="1555495" y="748232"/>
                  <a:pt x="1568039" y="742789"/>
                </a:cubicBezTo>
                <a:close/>
                <a:moveTo>
                  <a:pt x="1911925" y="470645"/>
                </a:moveTo>
                <a:cubicBezTo>
                  <a:pt x="1917575" y="440528"/>
                  <a:pt x="1919701" y="409737"/>
                  <a:pt x="1916072" y="379309"/>
                </a:cubicBezTo>
                <a:cubicBezTo>
                  <a:pt x="1913791" y="348621"/>
                  <a:pt x="1907260" y="318400"/>
                  <a:pt x="1893419" y="290720"/>
                </a:cubicBezTo>
                <a:cubicBezTo>
                  <a:pt x="1880564" y="256455"/>
                  <a:pt x="1857963" y="224990"/>
                  <a:pt x="1825720" y="206744"/>
                </a:cubicBezTo>
                <a:cubicBezTo>
                  <a:pt x="1800839" y="189534"/>
                  <a:pt x="1769736" y="172635"/>
                  <a:pt x="1738842" y="180514"/>
                </a:cubicBezTo>
                <a:cubicBezTo>
                  <a:pt x="1666270" y="182432"/>
                  <a:pt x="1629258" y="218977"/>
                  <a:pt x="1592040" y="276983"/>
                </a:cubicBezTo>
                <a:cubicBezTo>
                  <a:pt x="1574778" y="304767"/>
                  <a:pt x="1566640" y="337373"/>
                  <a:pt x="1558138" y="368682"/>
                </a:cubicBezTo>
                <a:cubicBezTo>
                  <a:pt x="1550052" y="410048"/>
                  <a:pt x="1554250" y="452554"/>
                  <a:pt x="1564981" y="493039"/>
                </a:cubicBezTo>
                <a:cubicBezTo>
                  <a:pt x="1575244" y="529221"/>
                  <a:pt x="1585249" y="566285"/>
                  <a:pt x="1606917" y="597542"/>
                </a:cubicBezTo>
                <a:cubicBezTo>
                  <a:pt x="1618321" y="615478"/>
                  <a:pt x="1630969" y="633828"/>
                  <a:pt x="1649734" y="644714"/>
                </a:cubicBezTo>
                <a:cubicBezTo>
                  <a:pt x="1658857" y="650520"/>
                  <a:pt x="1669484" y="653008"/>
                  <a:pt x="1679592" y="656429"/>
                </a:cubicBezTo>
                <a:cubicBezTo>
                  <a:pt x="1694521" y="661975"/>
                  <a:pt x="1709191" y="668870"/>
                  <a:pt x="1725468" y="668559"/>
                </a:cubicBezTo>
                <a:cubicBezTo>
                  <a:pt x="1756829" y="667729"/>
                  <a:pt x="1788916" y="660524"/>
                  <a:pt x="1816753" y="645751"/>
                </a:cubicBezTo>
                <a:cubicBezTo>
                  <a:pt x="1838783" y="630873"/>
                  <a:pt x="1858533" y="611383"/>
                  <a:pt x="1872114" y="588471"/>
                </a:cubicBezTo>
                <a:cubicBezTo>
                  <a:pt x="1890309" y="551200"/>
                  <a:pt x="1904616" y="511545"/>
                  <a:pt x="1911925" y="470645"/>
                </a:cubicBezTo>
                <a:close/>
                <a:moveTo>
                  <a:pt x="2415624" y="258684"/>
                </a:moveTo>
                <a:cubicBezTo>
                  <a:pt x="2414432" y="239764"/>
                  <a:pt x="2411270" y="218459"/>
                  <a:pt x="2396341" y="205241"/>
                </a:cubicBezTo>
                <a:cubicBezTo>
                  <a:pt x="2387943" y="197776"/>
                  <a:pt x="2375243" y="192489"/>
                  <a:pt x="2364669" y="198554"/>
                </a:cubicBezTo>
                <a:cubicBezTo>
                  <a:pt x="2342690" y="213949"/>
                  <a:pt x="2339476" y="244274"/>
                  <a:pt x="2331286" y="268067"/>
                </a:cubicBezTo>
                <a:cubicBezTo>
                  <a:pt x="2308218" y="342038"/>
                  <a:pt x="2303190" y="419897"/>
                  <a:pt x="2284943" y="495009"/>
                </a:cubicBezTo>
                <a:cubicBezTo>
                  <a:pt x="2275198" y="455146"/>
                  <a:pt x="2261306" y="406938"/>
                  <a:pt x="2219111" y="391024"/>
                </a:cubicBezTo>
                <a:cubicBezTo>
                  <a:pt x="2190134" y="379413"/>
                  <a:pt x="2165926" y="405694"/>
                  <a:pt x="2147887" y="424925"/>
                </a:cubicBezTo>
                <a:cubicBezTo>
                  <a:pt x="2127100" y="447371"/>
                  <a:pt x="2119791" y="478058"/>
                  <a:pt x="2104344" y="503873"/>
                </a:cubicBezTo>
                <a:cubicBezTo>
                  <a:pt x="2095117" y="519787"/>
                  <a:pt x="2082572" y="533783"/>
                  <a:pt x="2076196" y="551252"/>
                </a:cubicBezTo>
                <a:cubicBezTo>
                  <a:pt x="2077492" y="512167"/>
                  <a:pt x="2072982" y="474792"/>
                  <a:pt x="2075522" y="435396"/>
                </a:cubicBezTo>
                <a:cubicBezTo>
                  <a:pt x="2077803" y="374592"/>
                  <a:pt x="2078892" y="313735"/>
                  <a:pt x="2072049" y="253138"/>
                </a:cubicBezTo>
                <a:cubicBezTo>
                  <a:pt x="2069820" y="223332"/>
                  <a:pt x="2058416" y="189067"/>
                  <a:pt x="2029854" y="175020"/>
                </a:cubicBezTo>
                <a:cubicBezTo>
                  <a:pt x="2017517" y="169266"/>
                  <a:pt x="2001810" y="173620"/>
                  <a:pt x="1995383" y="185957"/>
                </a:cubicBezTo>
                <a:cubicBezTo>
                  <a:pt x="1982838" y="207573"/>
                  <a:pt x="1986881" y="232870"/>
                  <a:pt x="1984601" y="256766"/>
                </a:cubicBezTo>
                <a:cubicBezTo>
                  <a:pt x="1982993" y="275272"/>
                  <a:pt x="1979572" y="293571"/>
                  <a:pt x="1977551" y="312025"/>
                </a:cubicBezTo>
                <a:cubicBezTo>
                  <a:pt x="1971900" y="361840"/>
                  <a:pt x="1968738" y="412018"/>
                  <a:pt x="1969101" y="462144"/>
                </a:cubicBezTo>
                <a:cubicBezTo>
                  <a:pt x="1967961" y="518906"/>
                  <a:pt x="1969049" y="576652"/>
                  <a:pt x="1981957" y="632273"/>
                </a:cubicBezTo>
                <a:cubicBezTo>
                  <a:pt x="1989421" y="667107"/>
                  <a:pt x="1994346" y="714383"/>
                  <a:pt x="2032912" y="728223"/>
                </a:cubicBezTo>
                <a:cubicBezTo>
                  <a:pt x="2078166" y="739420"/>
                  <a:pt x="2114763" y="712827"/>
                  <a:pt x="2140526" y="678045"/>
                </a:cubicBezTo>
                <a:cubicBezTo>
                  <a:pt x="2161364" y="648342"/>
                  <a:pt x="2173079" y="613404"/>
                  <a:pt x="2183343" y="578933"/>
                </a:cubicBezTo>
                <a:cubicBezTo>
                  <a:pt x="2188216" y="618329"/>
                  <a:pt x="2184846" y="665604"/>
                  <a:pt x="2214912" y="695825"/>
                </a:cubicBezTo>
                <a:cubicBezTo>
                  <a:pt x="2237876" y="717234"/>
                  <a:pt x="2275146" y="716145"/>
                  <a:pt x="2298525" y="695980"/>
                </a:cubicBezTo>
                <a:cubicBezTo>
                  <a:pt x="2317601" y="679185"/>
                  <a:pt x="2326672" y="654407"/>
                  <a:pt x="2337817" y="632169"/>
                </a:cubicBezTo>
                <a:cubicBezTo>
                  <a:pt x="2353887" y="598942"/>
                  <a:pt x="2362129" y="562967"/>
                  <a:pt x="2369541" y="526992"/>
                </a:cubicBezTo>
                <a:cubicBezTo>
                  <a:pt x="2375191" y="497134"/>
                  <a:pt x="2386337" y="468572"/>
                  <a:pt x="2389706" y="438299"/>
                </a:cubicBezTo>
                <a:cubicBezTo>
                  <a:pt x="2395304" y="378376"/>
                  <a:pt x="2413499" y="319126"/>
                  <a:pt x="2415624" y="258684"/>
                </a:cubicBezTo>
                <a:close/>
                <a:moveTo>
                  <a:pt x="2546305" y="375214"/>
                </a:moveTo>
                <a:cubicBezTo>
                  <a:pt x="2545735" y="449133"/>
                  <a:pt x="2548690" y="525074"/>
                  <a:pt x="2545735" y="599149"/>
                </a:cubicBezTo>
                <a:cubicBezTo>
                  <a:pt x="2539826" y="652852"/>
                  <a:pt x="2538581" y="706918"/>
                  <a:pt x="2533605" y="760673"/>
                </a:cubicBezTo>
                <a:cubicBezTo>
                  <a:pt x="2531583" y="783740"/>
                  <a:pt x="2532724" y="807378"/>
                  <a:pt x="2527488" y="830031"/>
                </a:cubicBezTo>
                <a:cubicBezTo>
                  <a:pt x="2508360" y="899026"/>
                  <a:pt x="2426614" y="917531"/>
                  <a:pt x="2364409" y="927069"/>
                </a:cubicBezTo>
                <a:cubicBezTo>
                  <a:pt x="2327865" y="931216"/>
                  <a:pt x="2290905" y="927847"/>
                  <a:pt x="2254204" y="928624"/>
                </a:cubicBezTo>
                <a:cubicBezTo>
                  <a:pt x="2175464" y="925359"/>
                  <a:pt x="2096620" y="926395"/>
                  <a:pt x="2017880" y="930594"/>
                </a:cubicBezTo>
                <a:cubicBezTo>
                  <a:pt x="1938414" y="934638"/>
                  <a:pt x="1858844" y="934482"/>
                  <a:pt x="1779326" y="937385"/>
                </a:cubicBezTo>
                <a:cubicBezTo>
                  <a:pt x="1673372" y="941895"/>
                  <a:pt x="1567210" y="945420"/>
                  <a:pt x="1461514" y="934845"/>
                </a:cubicBezTo>
                <a:cubicBezTo>
                  <a:pt x="1331248" y="925566"/>
                  <a:pt x="1200827" y="918931"/>
                  <a:pt x="1070146" y="919501"/>
                </a:cubicBezTo>
                <a:cubicBezTo>
                  <a:pt x="1029298" y="920123"/>
                  <a:pt x="988606" y="917791"/>
                  <a:pt x="947862" y="915510"/>
                </a:cubicBezTo>
                <a:cubicBezTo>
                  <a:pt x="883792" y="914784"/>
                  <a:pt x="819670" y="914317"/>
                  <a:pt x="755651" y="911674"/>
                </a:cubicBezTo>
                <a:cubicBezTo>
                  <a:pt x="637204" y="908875"/>
                  <a:pt x="518342" y="918153"/>
                  <a:pt x="400154" y="907890"/>
                </a:cubicBezTo>
                <a:cubicBezTo>
                  <a:pt x="343548" y="909600"/>
                  <a:pt x="286320" y="907838"/>
                  <a:pt x="229714" y="903691"/>
                </a:cubicBezTo>
                <a:cubicBezTo>
                  <a:pt x="194258" y="902913"/>
                  <a:pt x="158386" y="903017"/>
                  <a:pt x="123604" y="895397"/>
                </a:cubicBezTo>
                <a:cubicBezTo>
                  <a:pt x="34548" y="870671"/>
                  <a:pt x="34963" y="843819"/>
                  <a:pt x="18116" y="761295"/>
                </a:cubicBezTo>
                <a:cubicBezTo>
                  <a:pt x="-1997" y="667055"/>
                  <a:pt x="-805" y="569136"/>
                  <a:pt x="802" y="472512"/>
                </a:cubicBezTo>
                <a:cubicBezTo>
                  <a:pt x="4016" y="391335"/>
                  <a:pt x="6815" y="310780"/>
                  <a:pt x="20500" y="230381"/>
                </a:cubicBezTo>
                <a:cubicBezTo>
                  <a:pt x="23248" y="204256"/>
                  <a:pt x="25891" y="179011"/>
                  <a:pt x="29364" y="152833"/>
                </a:cubicBezTo>
                <a:cubicBezTo>
                  <a:pt x="30816" y="138112"/>
                  <a:pt x="32578" y="123442"/>
                  <a:pt x="38332" y="109083"/>
                </a:cubicBezTo>
                <a:cubicBezTo>
                  <a:pt x="49322" y="80365"/>
                  <a:pt x="68398" y="53773"/>
                  <a:pt x="96960" y="40762"/>
                </a:cubicBezTo>
                <a:cubicBezTo>
                  <a:pt x="130135" y="28218"/>
                  <a:pt x="164607" y="15880"/>
                  <a:pt x="200426" y="15777"/>
                </a:cubicBezTo>
                <a:cubicBezTo>
                  <a:pt x="220539" y="16295"/>
                  <a:pt x="242310" y="21893"/>
                  <a:pt x="262890" y="18317"/>
                </a:cubicBezTo>
                <a:cubicBezTo>
                  <a:pt x="272842" y="16347"/>
                  <a:pt x="285490" y="18317"/>
                  <a:pt x="293577" y="11578"/>
                </a:cubicBezTo>
                <a:cubicBezTo>
                  <a:pt x="411247" y="5824"/>
                  <a:pt x="528295" y="-3247"/>
                  <a:pt x="646327" y="1366"/>
                </a:cubicBezTo>
                <a:cubicBezTo>
                  <a:pt x="696920" y="122"/>
                  <a:pt x="747513" y="-759"/>
                  <a:pt x="798106" y="951"/>
                </a:cubicBezTo>
                <a:cubicBezTo>
                  <a:pt x="846210" y="381"/>
                  <a:pt x="894419" y="-1070"/>
                  <a:pt x="942471" y="2247"/>
                </a:cubicBezTo>
                <a:cubicBezTo>
                  <a:pt x="1004105" y="3647"/>
                  <a:pt x="1065791" y="277"/>
                  <a:pt x="1127477" y="2351"/>
                </a:cubicBezTo>
                <a:cubicBezTo>
                  <a:pt x="1182787" y="537"/>
                  <a:pt x="1237942" y="2921"/>
                  <a:pt x="1293200" y="4684"/>
                </a:cubicBezTo>
                <a:cubicBezTo>
                  <a:pt x="1379508" y="3491"/>
                  <a:pt x="1465558" y="10178"/>
                  <a:pt x="1551814" y="11993"/>
                </a:cubicBezTo>
                <a:cubicBezTo>
                  <a:pt x="1629569" y="17124"/>
                  <a:pt x="1707377" y="12511"/>
                  <a:pt x="1785132" y="16917"/>
                </a:cubicBezTo>
                <a:cubicBezTo>
                  <a:pt x="1835103" y="18369"/>
                  <a:pt x="1884711" y="25626"/>
                  <a:pt x="1934682" y="26403"/>
                </a:cubicBezTo>
                <a:cubicBezTo>
                  <a:pt x="1960444" y="27803"/>
                  <a:pt x="1986207" y="27440"/>
                  <a:pt x="2011918" y="28269"/>
                </a:cubicBezTo>
                <a:cubicBezTo>
                  <a:pt x="2037837" y="29565"/>
                  <a:pt x="2063496" y="33349"/>
                  <a:pt x="2089415" y="34179"/>
                </a:cubicBezTo>
                <a:cubicBezTo>
                  <a:pt x="2155455" y="39103"/>
                  <a:pt x="2221651" y="41332"/>
                  <a:pt x="2287639" y="46412"/>
                </a:cubicBezTo>
                <a:cubicBezTo>
                  <a:pt x="2313039" y="47656"/>
                  <a:pt x="2338543" y="47967"/>
                  <a:pt x="2363736" y="51596"/>
                </a:cubicBezTo>
                <a:cubicBezTo>
                  <a:pt x="2393853" y="55691"/>
                  <a:pt x="2424851" y="56054"/>
                  <a:pt x="2453673" y="68650"/>
                </a:cubicBezTo>
                <a:cubicBezTo>
                  <a:pt x="2470572" y="77929"/>
                  <a:pt x="2481405" y="93480"/>
                  <a:pt x="2490943" y="109757"/>
                </a:cubicBezTo>
                <a:cubicBezTo>
                  <a:pt x="2507272" y="133446"/>
                  <a:pt x="2521475" y="158691"/>
                  <a:pt x="2527903" y="186994"/>
                </a:cubicBezTo>
                <a:cubicBezTo>
                  <a:pt x="2535108" y="213016"/>
                  <a:pt x="2542780" y="239246"/>
                  <a:pt x="2543921" y="266356"/>
                </a:cubicBezTo>
                <a:cubicBezTo>
                  <a:pt x="2544854" y="301968"/>
                  <a:pt x="2545372" y="339032"/>
                  <a:pt x="2546305" y="37521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8" name="Google Shape;2378;p37"/>
          <p:cNvSpPr/>
          <p:nvPr/>
        </p:nvSpPr>
        <p:spPr>
          <a:xfrm>
            <a:off x="7436653" y="3934911"/>
            <a:ext cx="97987" cy="152087"/>
          </a:xfrm>
          <a:custGeom>
            <a:rect b="b" l="l" r="r" t="t"/>
            <a:pathLst>
              <a:path extrusionOk="0" h="304174" w="195973">
                <a:moveTo>
                  <a:pt x="195497" y="109269"/>
                </a:moveTo>
                <a:cubicBezTo>
                  <a:pt x="197622" y="151517"/>
                  <a:pt x="192646" y="194386"/>
                  <a:pt x="180309" y="234870"/>
                </a:cubicBezTo>
                <a:cubicBezTo>
                  <a:pt x="173726" y="252132"/>
                  <a:pt x="167712" y="270119"/>
                  <a:pt x="154650" y="284115"/>
                </a:cubicBezTo>
                <a:cubicBezTo>
                  <a:pt x="142468" y="293809"/>
                  <a:pt x="127902" y="302362"/>
                  <a:pt x="112195" y="304124"/>
                </a:cubicBezTo>
                <a:cubicBezTo>
                  <a:pt x="77516" y="305420"/>
                  <a:pt x="47917" y="281627"/>
                  <a:pt x="28271" y="254983"/>
                </a:cubicBezTo>
                <a:cubicBezTo>
                  <a:pt x="16297" y="236581"/>
                  <a:pt x="12461" y="214861"/>
                  <a:pt x="7588" y="193867"/>
                </a:cubicBezTo>
                <a:cubicBezTo>
                  <a:pt x="-2935" y="162610"/>
                  <a:pt x="-1535" y="129486"/>
                  <a:pt x="5826" y="97554"/>
                </a:cubicBezTo>
                <a:cubicBezTo>
                  <a:pt x="12202" y="60543"/>
                  <a:pt x="35891" y="23272"/>
                  <a:pt x="72592" y="10883"/>
                </a:cubicBezTo>
                <a:cubicBezTo>
                  <a:pt x="84411" y="3781"/>
                  <a:pt x="97318" y="-158"/>
                  <a:pt x="111158" y="308"/>
                </a:cubicBezTo>
                <a:cubicBezTo>
                  <a:pt x="127020" y="-625"/>
                  <a:pt x="143245" y="308"/>
                  <a:pt x="158693" y="6632"/>
                </a:cubicBezTo>
                <a:cubicBezTo>
                  <a:pt x="192802" y="28508"/>
                  <a:pt x="193942" y="72828"/>
                  <a:pt x="195497" y="1092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9" name="Google Shape;2379;p37"/>
          <p:cNvSpPr/>
          <p:nvPr/>
        </p:nvSpPr>
        <p:spPr>
          <a:xfrm>
            <a:off x="7942863" y="3947780"/>
            <a:ext cx="85393" cy="142433"/>
          </a:xfrm>
          <a:custGeom>
            <a:rect b="b" l="l" r="r" t="t"/>
            <a:pathLst>
              <a:path extrusionOk="0" h="284867" w="170787">
                <a:moveTo>
                  <a:pt x="149007" y="30813"/>
                </a:moveTo>
                <a:cubicBezTo>
                  <a:pt x="180265" y="79073"/>
                  <a:pt x="174148" y="164034"/>
                  <a:pt x="154035" y="216234"/>
                </a:cubicBezTo>
                <a:cubicBezTo>
                  <a:pt x="141646" y="248528"/>
                  <a:pt x="121378" y="285177"/>
                  <a:pt x="81982" y="284866"/>
                </a:cubicBezTo>
                <a:cubicBezTo>
                  <a:pt x="29056" y="282792"/>
                  <a:pt x="8114" y="233392"/>
                  <a:pt x="3034" y="187205"/>
                </a:cubicBezTo>
                <a:cubicBezTo>
                  <a:pt x="-3238" y="142625"/>
                  <a:pt x="-750" y="95609"/>
                  <a:pt x="19674" y="54710"/>
                </a:cubicBezTo>
                <a:cubicBezTo>
                  <a:pt x="29523" y="35427"/>
                  <a:pt x="41134" y="15055"/>
                  <a:pt x="61869" y="5828"/>
                </a:cubicBezTo>
                <a:cubicBezTo>
                  <a:pt x="63372" y="6450"/>
                  <a:pt x="65083" y="6657"/>
                  <a:pt x="66742" y="6243"/>
                </a:cubicBezTo>
                <a:cubicBezTo>
                  <a:pt x="75036" y="4273"/>
                  <a:pt x="83382" y="2355"/>
                  <a:pt x="91831" y="1163"/>
                </a:cubicBezTo>
                <a:cubicBezTo>
                  <a:pt x="121482" y="-3555"/>
                  <a:pt x="134285" y="6035"/>
                  <a:pt x="149007" y="308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80" name="Google Shape;2380;p37"/>
          <p:cNvGrpSpPr/>
          <p:nvPr/>
        </p:nvGrpSpPr>
        <p:grpSpPr>
          <a:xfrm>
            <a:off x="7333851" y="2834645"/>
            <a:ext cx="1031903" cy="385455"/>
            <a:chOff x="14667702" y="5669290"/>
            <a:chExt cx="2063806" cy="770910"/>
          </a:xfrm>
        </p:grpSpPr>
        <p:sp>
          <p:nvSpPr>
            <p:cNvPr id="2381" name="Google Shape;2381;p37"/>
            <p:cNvSpPr/>
            <p:nvPr/>
          </p:nvSpPr>
          <p:spPr>
            <a:xfrm>
              <a:off x="14667702" y="5669290"/>
              <a:ext cx="714046" cy="770910"/>
            </a:xfrm>
            <a:custGeom>
              <a:rect b="b" l="l" r="r" t="t"/>
              <a:pathLst>
                <a:path extrusionOk="0" h="770910" w="714046">
                  <a:moveTo>
                    <a:pt x="711434" y="303367"/>
                  </a:moveTo>
                  <a:cubicBezTo>
                    <a:pt x="712188" y="328382"/>
                    <a:pt x="714745" y="353356"/>
                    <a:pt x="713865" y="378455"/>
                  </a:cubicBezTo>
                  <a:cubicBezTo>
                    <a:pt x="710386" y="447896"/>
                    <a:pt x="704854" y="517672"/>
                    <a:pt x="695592" y="586654"/>
                  </a:cubicBezTo>
                  <a:cubicBezTo>
                    <a:pt x="683144" y="630326"/>
                    <a:pt x="685198" y="679144"/>
                    <a:pt x="660722" y="718676"/>
                  </a:cubicBezTo>
                  <a:cubicBezTo>
                    <a:pt x="656615" y="722106"/>
                    <a:pt x="650621" y="721980"/>
                    <a:pt x="645634" y="723528"/>
                  </a:cubicBezTo>
                  <a:cubicBezTo>
                    <a:pt x="624846" y="730389"/>
                    <a:pt x="603849" y="736287"/>
                    <a:pt x="581930" y="738044"/>
                  </a:cubicBezTo>
                  <a:cubicBezTo>
                    <a:pt x="524386" y="739215"/>
                    <a:pt x="517723" y="711313"/>
                    <a:pt x="504018" y="663959"/>
                  </a:cubicBezTo>
                  <a:cubicBezTo>
                    <a:pt x="486248" y="612757"/>
                    <a:pt x="477237" y="560467"/>
                    <a:pt x="466675" y="507298"/>
                  </a:cubicBezTo>
                  <a:cubicBezTo>
                    <a:pt x="462820" y="487344"/>
                    <a:pt x="429249" y="320518"/>
                    <a:pt x="399535" y="346370"/>
                  </a:cubicBezTo>
                  <a:cubicBezTo>
                    <a:pt x="392955" y="355489"/>
                    <a:pt x="393835" y="368374"/>
                    <a:pt x="390691" y="378957"/>
                  </a:cubicBezTo>
                  <a:cubicBezTo>
                    <a:pt x="383902" y="410666"/>
                    <a:pt x="371664" y="442960"/>
                    <a:pt x="363491" y="474585"/>
                  </a:cubicBezTo>
                  <a:cubicBezTo>
                    <a:pt x="353517" y="515874"/>
                    <a:pt x="346476" y="557873"/>
                    <a:pt x="338135" y="599538"/>
                  </a:cubicBezTo>
                  <a:cubicBezTo>
                    <a:pt x="332855" y="622838"/>
                    <a:pt x="325520" y="647603"/>
                    <a:pt x="321413" y="671405"/>
                  </a:cubicBezTo>
                  <a:cubicBezTo>
                    <a:pt x="316384" y="695961"/>
                    <a:pt x="308756" y="721395"/>
                    <a:pt x="297356" y="744026"/>
                  </a:cubicBezTo>
                  <a:cubicBezTo>
                    <a:pt x="289477" y="761094"/>
                    <a:pt x="277658" y="770548"/>
                    <a:pt x="258337" y="770882"/>
                  </a:cubicBezTo>
                  <a:cubicBezTo>
                    <a:pt x="226108" y="771468"/>
                    <a:pt x="187969" y="763185"/>
                    <a:pt x="175061" y="729761"/>
                  </a:cubicBezTo>
                  <a:cubicBezTo>
                    <a:pt x="152890" y="683369"/>
                    <a:pt x="141197" y="631832"/>
                    <a:pt x="125774" y="582889"/>
                  </a:cubicBezTo>
                  <a:cubicBezTo>
                    <a:pt x="93209" y="485838"/>
                    <a:pt x="64920" y="387407"/>
                    <a:pt x="43671" y="287261"/>
                  </a:cubicBezTo>
                  <a:cubicBezTo>
                    <a:pt x="35708" y="251411"/>
                    <a:pt x="31223" y="212674"/>
                    <a:pt x="25356" y="176071"/>
                  </a:cubicBezTo>
                  <a:cubicBezTo>
                    <a:pt x="20788" y="150637"/>
                    <a:pt x="14375" y="125538"/>
                    <a:pt x="9137" y="100230"/>
                  </a:cubicBezTo>
                  <a:cubicBezTo>
                    <a:pt x="4736" y="83413"/>
                    <a:pt x="4443" y="65509"/>
                    <a:pt x="0" y="48944"/>
                  </a:cubicBezTo>
                  <a:cubicBezTo>
                    <a:pt x="4652" y="21920"/>
                    <a:pt x="67225" y="27484"/>
                    <a:pt x="88348" y="33675"/>
                  </a:cubicBezTo>
                  <a:cubicBezTo>
                    <a:pt x="94970" y="36394"/>
                    <a:pt x="103016" y="39406"/>
                    <a:pt x="105573" y="46726"/>
                  </a:cubicBezTo>
                  <a:cubicBezTo>
                    <a:pt x="111650" y="64840"/>
                    <a:pt x="114416" y="83790"/>
                    <a:pt x="118565" y="102405"/>
                  </a:cubicBezTo>
                  <a:cubicBezTo>
                    <a:pt x="124475" y="141100"/>
                    <a:pt x="136126" y="178372"/>
                    <a:pt x="146017" y="216188"/>
                  </a:cubicBezTo>
                  <a:cubicBezTo>
                    <a:pt x="154860" y="256724"/>
                    <a:pt x="167056" y="296381"/>
                    <a:pt x="176863" y="336749"/>
                  </a:cubicBezTo>
                  <a:cubicBezTo>
                    <a:pt x="196854" y="407989"/>
                    <a:pt x="211356" y="480609"/>
                    <a:pt x="230928" y="551975"/>
                  </a:cubicBezTo>
                  <a:cubicBezTo>
                    <a:pt x="234826" y="568373"/>
                    <a:pt x="241489" y="583767"/>
                    <a:pt x="249662" y="598492"/>
                  </a:cubicBezTo>
                  <a:cubicBezTo>
                    <a:pt x="253853" y="606022"/>
                    <a:pt x="255949" y="615225"/>
                    <a:pt x="262403" y="621249"/>
                  </a:cubicBezTo>
                  <a:cubicBezTo>
                    <a:pt x="274222" y="628318"/>
                    <a:pt x="279586" y="616480"/>
                    <a:pt x="279502" y="606440"/>
                  </a:cubicBezTo>
                  <a:cubicBezTo>
                    <a:pt x="280382" y="595606"/>
                    <a:pt x="281766" y="584897"/>
                    <a:pt x="282897" y="574104"/>
                  </a:cubicBezTo>
                  <a:cubicBezTo>
                    <a:pt x="292285" y="478308"/>
                    <a:pt x="313743" y="384102"/>
                    <a:pt x="342746" y="292365"/>
                  </a:cubicBezTo>
                  <a:cubicBezTo>
                    <a:pt x="348697" y="277263"/>
                    <a:pt x="355989" y="261242"/>
                    <a:pt x="367724" y="249361"/>
                  </a:cubicBezTo>
                  <a:cubicBezTo>
                    <a:pt x="395553" y="247479"/>
                    <a:pt x="425729" y="242041"/>
                    <a:pt x="452803" y="251160"/>
                  </a:cubicBezTo>
                  <a:cubicBezTo>
                    <a:pt x="468436" y="260028"/>
                    <a:pt x="471914" y="280108"/>
                    <a:pt x="479249" y="295209"/>
                  </a:cubicBezTo>
                  <a:cubicBezTo>
                    <a:pt x="494378" y="330683"/>
                    <a:pt x="507957" y="366742"/>
                    <a:pt x="519651" y="403513"/>
                  </a:cubicBezTo>
                  <a:cubicBezTo>
                    <a:pt x="532182" y="449612"/>
                    <a:pt x="554730" y="492280"/>
                    <a:pt x="566339" y="538756"/>
                  </a:cubicBezTo>
                  <a:cubicBezTo>
                    <a:pt x="571452" y="553272"/>
                    <a:pt x="581259" y="612548"/>
                    <a:pt x="600329" y="609410"/>
                  </a:cubicBezTo>
                  <a:cubicBezTo>
                    <a:pt x="613908" y="606147"/>
                    <a:pt x="610345" y="586612"/>
                    <a:pt x="613782" y="575945"/>
                  </a:cubicBezTo>
                  <a:cubicBezTo>
                    <a:pt x="620613" y="543190"/>
                    <a:pt x="621032" y="509641"/>
                    <a:pt x="621535" y="476300"/>
                  </a:cubicBezTo>
                  <a:cubicBezTo>
                    <a:pt x="623212" y="435221"/>
                    <a:pt x="619817" y="394268"/>
                    <a:pt x="617973" y="353314"/>
                  </a:cubicBezTo>
                  <a:cubicBezTo>
                    <a:pt x="618685" y="299016"/>
                    <a:pt x="619608" y="244551"/>
                    <a:pt x="626271" y="190587"/>
                  </a:cubicBezTo>
                  <a:cubicBezTo>
                    <a:pt x="629582" y="160217"/>
                    <a:pt x="634192" y="130014"/>
                    <a:pt x="639347" y="99937"/>
                  </a:cubicBezTo>
                  <a:cubicBezTo>
                    <a:pt x="643748" y="78979"/>
                    <a:pt x="650119" y="5020"/>
                    <a:pt x="672666" y="0"/>
                  </a:cubicBezTo>
                  <a:cubicBezTo>
                    <a:pt x="683270" y="84"/>
                    <a:pt x="695172" y="460"/>
                    <a:pt x="704351" y="6317"/>
                  </a:cubicBezTo>
                  <a:cubicBezTo>
                    <a:pt x="706405" y="12968"/>
                    <a:pt x="704393" y="21042"/>
                    <a:pt x="705105" y="28195"/>
                  </a:cubicBezTo>
                  <a:cubicBezTo>
                    <a:pt x="706991" y="72997"/>
                    <a:pt x="705273" y="117841"/>
                    <a:pt x="706321" y="162643"/>
                  </a:cubicBezTo>
                  <a:cubicBezTo>
                    <a:pt x="708668" y="209495"/>
                    <a:pt x="711140" y="256431"/>
                    <a:pt x="711434" y="3033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2" name="Google Shape;2382;p37"/>
            <p:cNvSpPr/>
            <p:nvPr/>
          </p:nvSpPr>
          <p:spPr>
            <a:xfrm>
              <a:off x="15510750" y="5670449"/>
              <a:ext cx="515956" cy="684263"/>
            </a:xfrm>
            <a:custGeom>
              <a:rect b="b" l="l" r="r" t="t"/>
              <a:pathLst>
                <a:path extrusionOk="0" h="684263" w="515956">
                  <a:moveTo>
                    <a:pt x="376300" y="546507"/>
                  </a:moveTo>
                  <a:cubicBezTo>
                    <a:pt x="439669" y="456358"/>
                    <a:pt x="461756" y="338977"/>
                    <a:pt x="438580" y="231594"/>
                  </a:cubicBezTo>
                  <a:cubicBezTo>
                    <a:pt x="426719" y="184491"/>
                    <a:pt x="399226" y="142157"/>
                    <a:pt x="367248" y="106056"/>
                  </a:cubicBezTo>
                  <a:cubicBezTo>
                    <a:pt x="353878" y="92210"/>
                    <a:pt x="338455" y="80288"/>
                    <a:pt x="321104" y="71838"/>
                  </a:cubicBezTo>
                  <a:cubicBezTo>
                    <a:pt x="309704" y="64852"/>
                    <a:pt x="297173" y="60292"/>
                    <a:pt x="283636" y="60459"/>
                  </a:cubicBezTo>
                  <a:cubicBezTo>
                    <a:pt x="237031" y="52218"/>
                    <a:pt x="189882" y="77527"/>
                    <a:pt x="157862" y="109988"/>
                  </a:cubicBezTo>
                  <a:cubicBezTo>
                    <a:pt x="133721" y="136008"/>
                    <a:pt x="118508" y="168721"/>
                    <a:pt x="102037" y="199802"/>
                  </a:cubicBezTo>
                  <a:cubicBezTo>
                    <a:pt x="88332" y="232891"/>
                    <a:pt x="76388" y="267403"/>
                    <a:pt x="72029" y="303127"/>
                  </a:cubicBezTo>
                  <a:cubicBezTo>
                    <a:pt x="69891" y="324294"/>
                    <a:pt x="70059" y="345671"/>
                    <a:pt x="71065" y="366921"/>
                  </a:cubicBezTo>
                  <a:cubicBezTo>
                    <a:pt x="72993" y="410008"/>
                    <a:pt x="79363" y="454392"/>
                    <a:pt x="101492" y="492167"/>
                  </a:cubicBezTo>
                  <a:cubicBezTo>
                    <a:pt x="128986" y="550020"/>
                    <a:pt x="181500" y="599006"/>
                    <a:pt x="248431" y="600679"/>
                  </a:cubicBezTo>
                  <a:cubicBezTo>
                    <a:pt x="270811" y="603022"/>
                    <a:pt x="292940" y="597333"/>
                    <a:pt x="313351" y="588464"/>
                  </a:cubicBezTo>
                  <a:cubicBezTo>
                    <a:pt x="337324" y="579512"/>
                    <a:pt x="361171" y="567925"/>
                    <a:pt x="376300" y="546507"/>
                  </a:cubicBezTo>
                  <a:close/>
                  <a:moveTo>
                    <a:pt x="479401" y="193778"/>
                  </a:moveTo>
                  <a:cubicBezTo>
                    <a:pt x="512133" y="257698"/>
                    <a:pt x="518210" y="331155"/>
                    <a:pt x="515318" y="401893"/>
                  </a:cubicBezTo>
                  <a:cubicBezTo>
                    <a:pt x="510373" y="457781"/>
                    <a:pt x="493860" y="513585"/>
                    <a:pt x="465067" y="561901"/>
                  </a:cubicBezTo>
                  <a:cubicBezTo>
                    <a:pt x="451404" y="585912"/>
                    <a:pt x="436107" y="609464"/>
                    <a:pt x="414900" y="627535"/>
                  </a:cubicBezTo>
                  <a:cubicBezTo>
                    <a:pt x="377767" y="663469"/>
                    <a:pt x="327810" y="678612"/>
                    <a:pt x="277014" y="683758"/>
                  </a:cubicBezTo>
                  <a:cubicBezTo>
                    <a:pt x="235816" y="685598"/>
                    <a:pt x="193570" y="682712"/>
                    <a:pt x="154090" y="670204"/>
                  </a:cubicBezTo>
                  <a:cubicBezTo>
                    <a:pt x="127393" y="658658"/>
                    <a:pt x="100319" y="644645"/>
                    <a:pt x="78986" y="624607"/>
                  </a:cubicBezTo>
                  <a:cubicBezTo>
                    <a:pt x="18299" y="556086"/>
                    <a:pt x="1074" y="461504"/>
                    <a:pt x="26" y="372569"/>
                  </a:cubicBezTo>
                  <a:cubicBezTo>
                    <a:pt x="-267" y="348097"/>
                    <a:pt x="1954" y="323709"/>
                    <a:pt x="3421" y="299321"/>
                  </a:cubicBezTo>
                  <a:cubicBezTo>
                    <a:pt x="4637" y="280496"/>
                    <a:pt x="3924" y="261463"/>
                    <a:pt x="7235" y="242847"/>
                  </a:cubicBezTo>
                  <a:cubicBezTo>
                    <a:pt x="10546" y="227202"/>
                    <a:pt x="16413" y="212268"/>
                    <a:pt x="22490" y="197501"/>
                  </a:cubicBezTo>
                  <a:cubicBezTo>
                    <a:pt x="50822" y="133833"/>
                    <a:pt x="94828" y="75937"/>
                    <a:pt x="151785" y="35067"/>
                  </a:cubicBezTo>
                  <a:cubicBezTo>
                    <a:pt x="168088" y="24442"/>
                    <a:pt x="187744" y="20426"/>
                    <a:pt x="206227" y="14360"/>
                  </a:cubicBezTo>
                  <a:cubicBezTo>
                    <a:pt x="223704" y="9173"/>
                    <a:pt x="241348" y="4237"/>
                    <a:pt x="259453" y="1769"/>
                  </a:cubicBezTo>
                  <a:cubicBezTo>
                    <a:pt x="274625" y="-532"/>
                    <a:pt x="290090" y="-574"/>
                    <a:pt x="305304" y="1560"/>
                  </a:cubicBezTo>
                  <a:cubicBezTo>
                    <a:pt x="316368" y="6621"/>
                    <a:pt x="328732" y="9508"/>
                    <a:pt x="340425" y="13858"/>
                  </a:cubicBezTo>
                  <a:cubicBezTo>
                    <a:pt x="377348" y="30884"/>
                    <a:pt x="406686" y="63304"/>
                    <a:pt x="430114" y="96226"/>
                  </a:cubicBezTo>
                  <a:cubicBezTo>
                    <a:pt x="451530" y="126094"/>
                    <a:pt x="462972" y="161275"/>
                    <a:pt x="479401" y="1937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3" name="Google Shape;2383;p37"/>
            <p:cNvSpPr/>
            <p:nvPr/>
          </p:nvSpPr>
          <p:spPr>
            <a:xfrm>
              <a:off x="16108833" y="5712239"/>
              <a:ext cx="622675" cy="655522"/>
            </a:xfrm>
            <a:custGeom>
              <a:rect b="b" l="l" r="r" t="t"/>
              <a:pathLst>
                <a:path extrusionOk="0" h="655522" w="622675">
                  <a:moveTo>
                    <a:pt x="622676" y="83468"/>
                  </a:moveTo>
                  <a:cubicBezTo>
                    <a:pt x="617102" y="111872"/>
                    <a:pt x="610312" y="140067"/>
                    <a:pt x="603900" y="168303"/>
                  </a:cubicBezTo>
                  <a:cubicBezTo>
                    <a:pt x="599332" y="192231"/>
                    <a:pt x="596691" y="216536"/>
                    <a:pt x="589231" y="239878"/>
                  </a:cubicBezTo>
                  <a:cubicBezTo>
                    <a:pt x="575065" y="300827"/>
                    <a:pt x="551721" y="358681"/>
                    <a:pt x="536004" y="419296"/>
                  </a:cubicBezTo>
                  <a:cubicBezTo>
                    <a:pt x="527455" y="448578"/>
                    <a:pt x="519366" y="478028"/>
                    <a:pt x="510104" y="507060"/>
                  </a:cubicBezTo>
                  <a:cubicBezTo>
                    <a:pt x="502392" y="527307"/>
                    <a:pt x="492250" y="546549"/>
                    <a:pt x="484915" y="567005"/>
                  </a:cubicBezTo>
                  <a:cubicBezTo>
                    <a:pt x="479760" y="581730"/>
                    <a:pt x="475108" y="596622"/>
                    <a:pt x="468864" y="610929"/>
                  </a:cubicBezTo>
                  <a:cubicBezTo>
                    <a:pt x="461068" y="627536"/>
                    <a:pt x="455326" y="651464"/>
                    <a:pt x="434581" y="655522"/>
                  </a:cubicBezTo>
                  <a:cubicBezTo>
                    <a:pt x="414673" y="655564"/>
                    <a:pt x="394807" y="649665"/>
                    <a:pt x="375361" y="645231"/>
                  </a:cubicBezTo>
                  <a:cubicBezTo>
                    <a:pt x="353567" y="639960"/>
                    <a:pt x="320877" y="637576"/>
                    <a:pt x="319201" y="609172"/>
                  </a:cubicBezTo>
                  <a:cubicBezTo>
                    <a:pt x="308849" y="568051"/>
                    <a:pt x="308513" y="525550"/>
                    <a:pt x="304490" y="483425"/>
                  </a:cubicBezTo>
                  <a:cubicBezTo>
                    <a:pt x="299502" y="451590"/>
                    <a:pt x="299000" y="419505"/>
                    <a:pt x="297491" y="387420"/>
                  </a:cubicBezTo>
                  <a:cubicBezTo>
                    <a:pt x="296527" y="369181"/>
                    <a:pt x="293216" y="351193"/>
                    <a:pt x="289192" y="333457"/>
                  </a:cubicBezTo>
                  <a:cubicBezTo>
                    <a:pt x="288061" y="323584"/>
                    <a:pt x="276368" y="317853"/>
                    <a:pt x="269788" y="326471"/>
                  </a:cubicBezTo>
                  <a:cubicBezTo>
                    <a:pt x="247994" y="366295"/>
                    <a:pt x="234415" y="409716"/>
                    <a:pt x="219998" y="452636"/>
                  </a:cubicBezTo>
                  <a:cubicBezTo>
                    <a:pt x="205623" y="494176"/>
                    <a:pt x="186553" y="533832"/>
                    <a:pt x="171381" y="575037"/>
                  </a:cubicBezTo>
                  <a:cubicBezTo>
                    <a:pt x="148624" y="638329"/>
                    <a:pt x="142128" y="648285"/>
                    <a:pt x="72850" y="635192"/>
                  </a:cubicBezTo>
                  <a:cubicBezTo>
                    <a:pt x="-704" y="616158"/>
                    <a:pt x="-871" y="596873"/>
                    <a:pt x="218" y="526763"/>
                  </a:cubicBezTo>
                  <a:cubicBezTo>
                    <a:pt x="1643" y="425362"/>
                    <a:pt x="6714" y="324170"/>
                    <a:pt x="15264" y="223103"/>
                  </a:cubicBezTo>
                  <a:cubicBezTo>
                    <a:pt x="18030" y="151069"/>
                    <a:pt x="18659" y="79536"/>
                    <a:pt x="27167" y="7668"/>
                  </a:cubicBezTo>
                  <a:cubicBezTo>
                    <a:pt x="30394" y="5451"/>
                    <a:pt x="33244" y="2397"/>
                    <a:pt x="37100" y="1184"/>
                  </a:cubicBezTo>
                  <a:cubicBezTo>
                    <a:pt x="41249" y="55"/>
                    <a:pt x="45649" y="808"/>
                    <a:pt x="49882" y="96"/>
                  </a:cubicBezTo>
                  <a:cubicBezTo>
                    <a:pt x="65180" y="515"/>
                    <a:pt x="83956" y="-2539"/>
                    <a:pt x="96319" y="8295"/>
                  </a:cubicBezTo>
                  <a:cubicBezTo>
                    <a:pt x="92338" y="35528"/>
                    <a:pt x="94643" y="63054"/>
                    <a:pt x="95900" y="90412"/>
                  </a:cubicBezTo>
                  <a:cubicBezTo>
                    <a:pt x="96319" y="112457"/>
                    <a:pt x="97451" y="134503"/>
                    <a:pt x="100427" y="156381"/>
                  </a:cubicBezTo>
                  <a:cubicBezTo>
                    <a:pt x="103235" y="177548"/>
                    <a:pt x="102606" y="198883"/>
                    <a:pt x="103151" y="220175"/>
                  </a:cubicBezTo>
                  <a:cubicBezTo>
                    <a:pt x="104450" y="248872"/>
                    <a:pt x="104618" y="277736"/>
                    <a:pt x="100594" y="306224"/>
                  </a:cubicBezTo>
                  <a:cubicBezTo>
                    <a:pt x="95817" y="334335"/>
                    <a:pt x="97619" y="363617"/>
                    <a:pt x="98834" y="392231"/>
                  </a:cubicBezTo>
                  <a:cubicBezTo>
                    <a:pt x="99588" y="418961"/>
                    <a:pt x="97493" y="443726"/>
                    <a:pt x="96655" y="470833"/>
                  </a:cubicBezTo>
                  <a:cubicBezTo>
                    <a:pt x="97032" y="478739"/>
                    <a:pt x="97116" y="488612"/>
                    <a:pt x="103696" y="494134"/>
                  </a:cubicBezTo>
                  <a:cubicBezTo>
                    <a:pt x="108390" y="497857"/>
                    <a:pt x="115682" y="495974"/>
                    <a:pt x="118323" y="490703"/>
                  </a:cubicBezTo>
                  <a:cubicBezTo>
                    <a:pt x="130644" y="467152"/>
                    <a:pt x="143008" y="443266"/>
                    <a:pt x="152228" y="418125"/>
                  </a:cubicBezTo>
                  <a:cubicBezTo>
                    <a:pt x="164927" y="387169"/>
                    <a:pt x="173980" y="354749"/>
                    <a:pt x="188733" y="324588"/>
                  </a:cubicBezTo>
                  <a:cubicBezTo>
                    <a:pt x="205497" y="293089"/>
                    <a:pt x="226410" y="264183"/>
                    <a:pt x="247240" y="235277"/>
                  </a:cubicBezTo>
                  <a:cubicBezTo>
                    <a:pt x="252604" y="229462"/>
                    <a:pt x="258304" y="222852"/>
                    <a:pt x="266267" y="220844"/>
                  </a:cubicBezTo>
                  <a:cubicBezTo>
                    <a:pt x="277918" y="220844"/>
                    <a:pt x="289444" y="224358"/>
                    <a:pt x="300969" y="226074"/>
                  </a:cubicBezTo>
                  <a:cubicBezTo>
                    <a:pt x="318488" y="230173"/>
                    <a:pt x="338438" y="232474"/>
                    <a:pt x="356082" y="237954"/>
                  </a:cubicBezTo>
                  <a:cubicBezTo>
                    <a:pt x="361237" y="239585"/>
                    <a:pt x="365721" y="242263"/>
                    <a:pt x="365847" y="248161"/>
                  </a:cubicBezTo>
                  <a:cubicBezTo>
                    <a:pt x="368529" y="261422"/>
                    <a:pt x="370625" y="276105"/>
                    <a:pt x="372888" y="290746"/>
                  </a:cubicBezTo>
                  <a:cubicBezTo>
                    <a:pt x="375067" y="304760"/>
                    <a:pt x="377456" y="318773"/>
                    <a:pt x="379510" y="332787"/>
                  </a:cubicBezTo>
                  <a:cubicBezTo>
                    <a:pt x="385545" y="382065"/>
                    <a:pt x="387934" y="431887"/>
                    <a:pt x="399040" y="480496"/>
                  </a:cubicBezTo>
                  <a:cubicBezTo>
                    <a:pt x="402184" y="490494"/>
                    <a:pt x="401597" y="503839"/>
                    <a:pt x="411027" y="510323"/>
                  </a:cubicBezTo>
                  <a:cubicBezTo>
                    <a:pt x="417649" y="514339"/>
                    <a:pt x="425193" y="509486"/>
                    <a:pt x="427959" y="503128"/>
                  </a:cubicBezTo>
                  <a:cubicBezTo>
                    <a:pt x="450674" y="451339"/>
                    <a:pt x="462284" y="395494"/>
                    <a:pt x="477791" y="341279"/>
                  </a:cubicBezTo>
                  <a:cubicBezTo>
                    <a:pt x="490950" y="295222"/>
                    <a:pt x="507966" y="250796"/>
                    <a:pt x="522551" y="205032"/>
                  </a:cubicBezTo>
                  <a:cubicBezTo>
                    <a:pt x="538812" y="163493"/>
                    <a:pt x="549542" y="119862"/>
                    <a:pt x="567940" y="79159"/>
                  </a:cubicBezTo>
                  <a:cubicBezTo>
                    <a:pt x="570371" y="75311"/>
                    <a:pt x="572341" y="69621"/>
                    <a:pt x="576784" y="67906"/>
                  </a:cubicBezTo>
                  <a:cubicBezTo>
                    <a:pt x="592500" y="69998"/>
                    <a:pt x="610983" y="71964"/>
                    <a:pt x="622676" y="834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84" name="Google Shape;2384;p37"/>
          <p:cNvSpPr/>
          <p:nvPr/>
        </p:nvSpPr>
        <p:spPr>
          <a:xfrm>
            <a:off x="7991874" y="1761463"/>
            <a:ext cx="330007" cy="580389"/>
          </a:xfrm>
          <a:custGeom>
            <a:rect b="b" l="l" r="r" t="t"/>
            <a:pathLst>
              <a:path extrusionOk="0" h="1160777" w="660015">
                <a:moveTo>
                  <a:pt x="354299" y="584937"/>
                </a:moveTo>
                <a:cubicBezTo>
                  <a:pt x="354747" y="584937"/>
                  <a:pt x="355076" y="584489"/>
                  <a:pt x="355053" y="584088"/>
                </a:cubicBezTo>
                <a:cubicBezTo>
                  <a:pt x="355029" y="583640"/>
                  <a:pt x="354629" y="583334"/>
                  <a:pt x="354205" y="583334"/>
                </a:cubicBezTo>
                <a:cubicBezTo>
                  <a:pt x="353758" y="583334"/>
                  <a:pt x="353428" y="583782"/>
                  <a:pt x="353452" y="584183"/>
                </a:cubicBezTo>
                <a:cubicBezTo>
                  <a:pt x="353475" y="584630"/>
                  <a:pt x="353852" y="584937"/>
                  <a:pt x="354299" y="584937"/>
                </a:cubicBezTo>
                <a:close/>
                <a:moveTo>
                  <a:pt x="660016" y="625061"/>
                </a:moveTo>
                <a:cubicBezTo>
                  <a:pt x="642121" y="624307"/>
                  <a:pt x="624532" y="620511"/>
                  <a:pt x="606826" y="617777"/>
                </a:cubicBezTo>
                <a:cubicBezTo>
                  <a:pt x="591545" y="615749"/>
                  <a:pt x="576170" y="614523"/>
                  <a:pt x="560841" y="612897"/>
                </a:cubicBezTo>
                <a:cubicBezTo>
                  <a:pt x="533270" y="607710"/>
                  <a:pt x="505133" y="604669"/>
                  <a:pt x="477255" y="601392"/>
                </a:cubicBezTo>
                <a:cubicBezTo>
                  <a:pt x="438122" y="596088"/>
                  <a:pt x="398400" y="589039"/>
                  <a:pt x="358797" y="586587"/>
                </a:cubicBezTo>
                <a:cubicBezTo>
                  <a:pt x="358161" y="586611"/>
                  <a:pt x="357195" y="586493"/>
                  <a:pt x="356042" y="586351"/>
                </a:cubicBezTo>
                <a:cubicBezTo>
                  <a:pt x="354323" y="584984"/>
                  <a:pt x="351756" y="584866"/>
                  <a:pt x="349708" y="584277"/>
                </a:cubicBezTo>
                <a:cubicBezTo>
                  <a:pt x="344646" y="583546"/>
                  <a:pt x="339348" y="582532"/>
                  <a:pt x="334286" y="582815"/>
                </a:cubicBezTo>
                <a:cubicBezTo>
                  <a:pt x="333273" y="583122"/>
                  <a:pt x="332567" y="583970"/>
                  <a:pt x="332284" y="584913"/>
                </a:cubicBezTo>
                <a:cubicBezTo>
                  <a:pt x="330895" y="584442"/>
                  <a:pt x="329600" y="584843"/>
                  <a:pt x="329223" y="587177"/>
                </a:cubicBezTo>
                <a:cubicBezTo>
                  <a:pt x="331601" y="601534"/>
                  <a:pt x="340219" y="614311"/>
                  <a:pt x="345587" y="627796"/>
                </a:cubicBezTo>
                <a:cubicBezTo>
                  <a:pt x="355524" y="649744"/>
                  <a:pt x="368309" y="670113"/>
                  <a:pt x="381377" y="690293"/>
                </a:cubicBezTo>
                <a:cubicBezTo>
                  <a:pt x="384532" y="697318"/>
                  <a:pt x="387711" y="704320"/>
                  <a:pt x="391030" y="711015"/>
                </a:cubicBezTo>
                <a:cubicBezTo>
                  <a:pt x="409702" y="749300"/>
                  <a:pt x="429104" y="786926"/>
                  <a:pt x="447257" y="825730"/>
                </a:cubicBezTo>
                <a:cubicBezTo>
                  <a:pt x="459595" y="858098"/>
                  <a:pt x="475183" y="889099"/>
                  <a:pt x="486673" y="921797"/>
                </a:cubicBezTo>
                <a:cubicBezTo>
                  <a:pt x="500023" y="951760"/>
                  <a:pt x="512903" y="981865"/>
                  <a:pt x="523498" y="1012960"/>
                </a:cubicBezTo>
                <a:cubicBezTo>
                  <a:pt x="531150" y="1032645"/>
                  <a:pt x="538261" y="1052519"/>
                  <a:pt x="544477" y="1072675"/>
                </a:cubicBezTo>
                <a:cubicBezTo>
                  <a:pt x="547868" y="1084015"/>
                  <a:pt x="552671" y="1095331"/>
                  <a:pt x="553425" y="1107236"/>
                </a:cubicBezTo>
                <a:cubicBezTo>
                  <a:pt x="532493" y="1117962"/>
                  <a:pt x="511396" y="1128288"/>
                  <a:pt x="490181" y="1138496"/>
                </a:cubicBezTo>
                <a:cubicBezTo>
                  <a:pt x="472899" y="1145215"/>
                  <a:pt x="455946" y="1161033"/>
                  <a:pt x="436497" y="1160774"/>
                </a:cubicBezTo>
                <a:cubicBezTo>
                  <a:pt x="414976" y="1103440"/>
                  <a:pt x="393809" y="1045871"/>
                  <a:pt x="365813" y="991295"/>
                </a:cubicBezTo>
                <a:cubicBezTo>
                  <a:pt x="346788" y="950864"/>
                  <a:pt x="331225" y="908854"/>
                  <a:pt x="311117" y="868919"/>
                </a:cubicBezTo>
                <a:cubicBezTo>
                  <a:pt x="274597" y="805809"/>
                  <a:pt x="255266" y="732256"/>
                  <a:pt x="207893" y="675888"/>
                </a:cubicBezTo>
                <a:cubicBezTo>
                  <a:pt x="207186" y="672423"/>
                  <a:pt x="203607" y="669594"/>
                  <a:pt x="199840" y="670749"/>
                </a:cubicBezTo>
                <a:cubicBezTo>
                  <a:pt x="198192" y="671197"/>
                  <a:pt x="196873" y="672281"/>
                  <a:pt x="195979" y="673720"/>
                </a:cubicBezTo>
                <a:cubicBezTo>
                  <a:pt x="192776" y="678835"/>
                  <a:pt x="189527" y="683927"/>
                  <a:pt x="186466" y="689114"/>
                </a:cubicBezTo>
                <a:cubicBezTo>
                  <a:pt x="171750" y="714598"/>
                  <a:pt x="158847" y="741025"/>
                  <a:pt x="142907" y="765826"/>
                </a:cubicBezTo>
                <a:cubicBezTo>
                  <a:pt x="127437" y="790061"/>
                  <a:pt x="111780" y="814272"/>
                  <a:pt x="96640" y="838814"/>
                </a:cubicBezTo>
                <a:cubicBezTo>
                  <a:pt x="88187" y="850931"/>
                  <a:pt x="77379" y="862789"/>
                  <a:pt x="68644" y="874907"/>
                </a:cubicBezTo>
                <a:cubicBezTo>
                  <a:pt x="58355" y="888156"/>
                  <a:pt x="50231" y="902913"/>
                  <a:pt x="40578" y="916587"/>
                </a:cubicBezTo>
                <a:cubicBezTo>
                  <a:pt x="32878" y="787963"/>
                  <a:pt x="25414" y="659103"/>
                  <a:pt x="13076" y="530786"/>
                </a:cubicBezTo>
                <a:cubicBezTo>
                  <a:pt x="10533" y="484768"/>
                  <a:pt x="7543" y="437925"/>
                  <a:pt x="3752" y="391860"/>
                </a:cubicBezTo>
                <a:cubicBezTo>
                  <a:pt x="2669" y="368568"/>
                  <a:pt x="1445" y="345252"/>
                  <a:pt x="291" y="321937"/>
                </a:cubicBezTo>
                <a:cubicBezTo>
                  <a:pt x="621" y="313002"/>
                  <a:pt x="1021" y="304067"/>
                  <a:pt x="1139" y="295132"/>
                </a:cubicBezTo>
                <a:cubicBezTo>
                  <a:pt x="974" y="240439"/>
                  <a:pt x="1869" y="185746"/>
                  <a:pt x="2763" y="131029"/>
                </a:cubicBezTo>
                <a:cubicBezTo>
                  <a:pt x="2693" y="106864"/>
                  <a:pt x="2834" y="82724"/>
                  <a:pt x="4812" y="58607"/>
                </a:cubicBezTo>
                <a:cubicBezTo>
                  <a:pt x="6036" y="46042"/>
                  <a:pt x="5518" y="33311"/>
                  <a:pt x="5942" y="20699"/>
                </a:cubicBezTo>
                <a:cubicBezTo>
                  <a:pt x="5777" y="20298"/>
                  <a:pt x="5612" y="19897"/>
                  <a:pt x="5448" y="19520"/>
                </a:cubicBezTo>
                <a:cubicBezTo>
                  <a:pt x="4435" y="17068"/>
                  <a:pt x="3399" y="14616"/>
                  <a:pt x="2292" y="12188"/>
                </a:cubicBezTo>
                <a:cubicBezTo>
                  <a:pt x="2528" y="12636"/>
                  <a:pt x="2763" y="13060"/>
                  <a:pt x="2999" y="13485"/>
                </a:cubicBezTo>
                <a:cubicBezTo>
                  <a:pt x="1374" y="10444"/>
                  <a:pt x="173" y="7615"/>
                  <a:pt x="8" y="4078"/>
                </a:cubicBezTo>
                <a:cubicBezTo>
                  <a:pt x="-15" y="3159"/>
                  <a:pt x="8" y="2263"/>
                  <a:pt x="103" y="1391"/>
                </a:cubicBezTo>
                <a:cubicBezTo>
                  <a:pt x="126" y="1155"/>
                  <a:pt x="173" y="943"/>
                  <a:pt x="197" y="707"/>
                </a:cubicBezTo>
                <a:cubicBezTo>
                  <a:pt x="197" y="660"/>
                  <a:pt x="220" y="637"/>
                  <a:pt x="220" y="613"/>
                </a:cubicBezTo>
                <a:cubicBezTo>
                  <a:pt x="244" y="401"/>
                  <a:pt x="267" y="212"/>
                  <a:pt x="315" y="0"/>
                </a:cubicBezTo>
                <a:cubicBezTo>
                  <a:pt x="715" y="990"/>
                  <a:pt x="1374" y="2122"/>
                  <a:pt x="2316" y="3253"/>
                </a:cubicBezTo>
                <a:cubicBezTo>
                  <a:pt x="18233" y="24683"/>
                  <a:pt x="39824" y="40879"/>
                  <a:pt x="58449" y="59738"/>
                </a:cubicBezTo>
                <a:cubicBezTo>
                  <a:pt x="134619" y="135390"/>
                  <a:pt x="212720" y="209273"/>
                  <a:pt x="293340" y="280162"/>
                </a:cubicBezTo>
                <a:cubicBezTo>
                  <a:pt x="358490" y="337473"/>
                  <a:pt x="422134" y="396433"/>
                  <a:pt x="485166" y="456054"/>
                </a:cubicBezTo>
                <a:cubicBezTo>
                  <a:pt x="543842" y="511997"/>
                  <a:pt x="600845" y="569684"/>
                  <a:pt x="660016" y="62506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85" name="Google Shape;2385;p37"/>
          <p:cNvGrpSpPr/>
          <p:nvPr/>
        </p:nvGrpSpPr>
        <p:grpSpPr>
          <a:xfrm>
            <a:off x="7339865" y="891154"/>
            <a:ext cx="1061598" cy="407828"/>
            <a:chOff x="5649470" y="6576946"/>
            <a:chExt cx="6988793" cy="2684843"/>
          </a:xfrm>
        </p:grpSpPr>
        <p:grpSp>
          <p:nvGrpSpPr>
            <p:cNvPr id="2386" name="Google Shape;2386;p37"/>
            <p:cNvGrpSpPr/>
            <p:nvPr/>
          </p:nvGrpSpPr>
          <p:grpSpPr>
            <a:xfrm>
              <a:off x="5649470" y="6576946"/>
              <a:ext cx="6988793" cy="2684843"/>
              <a:chOff x="5649470" y="6576946"/>
              <a:chExt cx="6988793" cy="2684843"/>
            </a:xfrm>
          </p:grpSpPr>
          <p:sp>
            <p:nvSpPr>
              <p:cNvPr id="2387" name="Google Shape;2387;p37"/>
              <p:cNvSpPr/>
              <p:nvPr/>
            </p:nvSpPr>
            <p:spPr>
              <a:xfrm>
                <a:off x="5649470" y="6576946"/>
                <a:ext cx="6988793" cy="2684843"/>
              </a:xfrm>
              <a:custGeom>
                <a:rect b="b" l="l" r="r" t="t"/>
                <a:pathLst>
                  <a:path extrusionOk="0" h="2684843" w="6988793">
                    <a:moveTo>
                      <a:pt x="6981394" y="2305182"/>
                    </a:moveTo>
                    <a:cubicBezTo>
                      <a:pt x="6977480" y="2267481"/>
                      <a:pt x="6990618" y="2213164"/>
                      <a:pt x="6960149" y="2185377"/>
                    </a:cubicBezTo>
                    <a:cubicBezTo>
                      <a:pt x="6952322" y="2179373"/>
                      <a:pt x="6943237" y="2177837"/>
                      <a:pt x="6933734" y="2177558"/>
                    </a:cubicBezTo>
                    <a:cubicBezTo>
                      <a:pt x="6887191" y="2175882"/>
                      <a:pt x="6840510" y="2174486"/>
                      <a:pt x="6794108" y="2170995"/>
                    </a:cubicBezTo>
                    <a:cubicBezTo>
                      <a:pt x="6784324" y="2170855"/>
                      <a:pt x="6774541" y="2170576"/>
                      <a:pt x="6764618" y="2170437"/>
                    </a:cubicBezTo>
                    <a:cubicBezTo>
                      <a:pt x="6765875" y="2167225"/>
                      <a:pt x="6766854" y="2163874"/>
                      <a:pt x="6767413" y="2160523"/>
                    </a:cubicBezTo>
                    <a:cubicBezTo>
                      <a:pt x="6776498" y="2135110"/>
                      <a:pt x="6786561" y="2109976"/>
                      <a:pt x="6798720" y="2085819"/>
                    </a:cubicBezTo>
                    <a:cubicBezTo>
                      <a:pt x="6809203" y="2064734"/>
                      <a:pt x="6823598" y="2041695"/>
                      <a:pt x="6834919" y="2020191"/>
                    </a:cubicBezTo>
                    <a:cubicBezTo>
                      <a:pt x="6837994" y="2016282"/>
                      <a:pt x="6838553" y="2010557"/>
                      <a:pt x="6836037" y="2006089"/>
                    </a:cubicBezTo>
                    <a:cubicBezTo>
                      <a:pt x="6835339" y="2005111"/>
                      <a:pt x="6834640" y="2004273"/>
                      <a:pt x="6833941" y="2003575"/>
                    </a:cubicBezTo>
                    <a:cubicBezTo>
                      <a:pt x="6848197" y="1978720"/>
                      <a:pt x="6846800" y="1941299"/>
                      <a:pt x="6838973" y="1905413"/>
                    </a:cubicBezTo>
                    <a:cubicBezTo>
                      <a:pt x="6827791" y="1849700"/>
                      <a:pt x="6821362" y="1789658"/>
                      <a:pt x="6791732" y="1739948"/>
                    </a:cubicBezTo>
                    <a:cubicBezTo>
                      <a:pt x="6771047" y="1714396"/>
                      <a:pt x="6734428" y="1712441"/>
                      <a:pt x="6704099" y="1708112"/>
                    </a:cubicBezTo>
                    <a:cubicBezTo>
                      <a:pt x="6697251" y="1707414"/>
                      <a:pt x="6690402" y="1706716"/>
                      <a:pt x="6683554" y="1706018"/>
                    </a:cubicBezTo>
                    <a:lnTo>
                      <a:pt x="6683554" y="1706018"/>
                    </a:lnTo>
                    <a:cubicBezTo>
                      <a:pt x="6691381" y="1690518"/>
                      <a:pt x="6697670" y="1673483"/>
                      <a:pt x="6703959" y="1664407"/>
                    </a:cubicBezTo>
                    <a:cubicBezTo>
                      <a:pt x="6707314" y="1656727"/>
                      <a:pt x="6720731" y="1632012"/>
                      <a:pt x="6725064" y="1613720"/>
                    </a:cubicBezTo>
                    <a:cubicBezTo>
                      <a:pt x="6731213" y="1613581"/>
                      <a:pt x="6737084" y="1613301"/>
                      <a:pt x="6742395" y="1612743"/>
                    </a:cubicBezTo>
                    <a:cubicBezTo>
                      <a:pt x="6741836" y="1611067"/>
                      <a:pt x="6741277" y="1609392"/>
                      <a:pt x="6740718" y="1607716"/>
                    </a:cubicBezTo>
                    <a:cubicBezTo>
                      <a:pt x="6761822" y="1598919"/>
                      <a:pt x="6765456" y="1565687"/>
                      <a:pt x="6755533" y="1544462"/>
                    </a:cubicBezTo>
                    <a:cubicBezTo>
                      <a:pt x="6743653" y="1514581"/>
                      <a:pt x="6731353" y="1484141"/>
                      <a:pt x="6718495" y="1453282"/>
                    </a:cubicBezTo>
                    <a:cubicBezTo>
                      <a:pt x="6694036" y="1403992"/>
                      <a:pt x="6680758" y="1325518"/>
                      <a:pt x="6624712" y="1299127"/>
                    </a:cubicBezTo>
                    <a:cubicBezTo>
                      <a:pt x="6621358" y="1290470"/>
                      <a:pt x="6618143" y="1281813"/>
                      <a:pt x="6614789" y="1273295"/>
                    </a:cubicBezTo>
                    <a:cubicBezTo>
                      <a:pt x="6586557" y="1272178"/>
                      <a:pt x="6558324" y="1271480"/>
                      <a:pt x="6530092" y="1270922"/>
                    </a:cubicBezTo>
                    <a:cubicBezTo>
                      <a:pt x="6538338" y="1267710"/>
                      <a:pt x="6544907" y="1259053"/>
                      <a:pt x="6547702" y="1249977"/>
                    </a:cubicBezTo>
                    <a:cubicBezTo>
                      <a:pt x="6550358" y="1241459"/>
                      <a:pt x="6575655" y="1202083"/>
                      <a:pt x="6585299" y="1175832"/>
                    </a:cubicBezTo>
                    <a:cubicBezTo>
                      <a:pt x="6596620" y="1171084"/>
                      <a:pt x="6605285" y="1159495"/>
                      <a:pt x="6607242" y="1146648"/>
                    </a:cubicBezTo>
                    <a:cubicBezTo>
                      <a:pt x="6611435" y="1122492"/>
                      <a:pt x="6600953" y="1098475"/>
                      <a:pt x="6592986" y="1076134"/>
                    </a:cubicBezTo>
                    <a:cubicBezTo>
                      <a:pt x="6576494" y="1029636"/>
                      <a:pt x="6564474" y="981183"/>
                      <a:pt x="6541552" y="937339"/>
                    </a:cubicBezTo>
                    <a:cubicBezTo>
                      <a:pt x="6532328" y="921560"/>
                      <a:pt x="6522125" y="904525"/>
                      <a:pt x="6506331" y="894611"/>
                    </a:cubicBezTo>
                    <a:cubicBezTo>
                      <a:pt x="6498924" y="889165"/>
                      <a:pt x="6487883" y="886093"/>
                      <a:pt x="6478239" y="886512"/>
                    </a:cubicBezTo>
                    <a:cubicBezTo>
                      <a:pt x="6476841" y="882044"/>
                      <a:pt x="6475443" y="877576"/>
                      <a:pt x="6474046" y="872968"/>
                    </a:cubicBezTo>
                    <a:cubicBezTo>
                      <a:pt x="6459510" y="872828"/>
                      <a:pt x="6444975" y="872828"/>
                      <a:pt x="6430439" y="872689"/>
                    </a:cubicBezTo>
                    <a:cubicBezTo>
                      <a:pt x="6440502" y="854955"/>
                      <a:pt x="6448608" y="833173"/>
                      <a:pt x="6455876" y="823119"/>
                    </a:cubicBezTo>
                    <a:cubicBezTo>
                      <a:pt x="6460069" y="809435"/>
                      <a:pt x="6499343" y="747717"/>
                      <a:pt x="6473626" y="745064"/>
                    </a:cubicBezTo>
                    <a:cubicBezTo>
                      <a:pt x="6474185" y="743528"/>
                      <a:pt x="6474745" y="741992"/>
                      <a:pt x="6475164" y="740596"/>
                    </a:cubicBezTo>
                    <a:cubicBezTo>
                      <a:pt x="6487044" y="706246"/>
                      <a:pt x="6473487" y="670640"/>
                      <a:pt x="6459790" y="638943"/>
                    </a:cubicBezTo>
                    <a:cubicBezTo>
                      <a:pt x="6430439" y="581135"/>
                      <a:pt x="6426525" y="497914"/>
                      <a:pt x="6363072" y="465240"/>
                    </a:cubicBezTo>
                    <a:cubicBezTo>
                      <a:pt x="6360556" y="464262"/>
                      <a:pt x="6358041" y="463564"/>
                      <a:pt x="6355525" y="463145"/>
                    </a:cubicBezTo>
                    <a:cubicBezTo>
                      <a:pt x="6355385" y="462308"/>
                      <a:pt x="6355106" y="461470"/>
                      <a:pt x="6354966" y="460632"/>
                    </a:cubicBezTo>
                    <a:cubicBezTo>
                      <a:pt x="6340710" y="460772"/>
                      <a:pt x="6327292" y="460632"/>
                      <a:pt x="6315552" y="459515"/>
                    </a:cubicBezTo>
                    <a:cubicBezTo>
                      <a:pt x="6295146" y="459655"/>
                      <a:pt x="6274880" y="460073"/>
                      <a:pt x="6254474" y="460492"/>
                    </a:cubicBezTo>
                    <a:cubicBezTo>
                      <a:pt x="6263280" y="451835"/>
                      <a:pt x="6270268" y="440665"/>
                      <a:pt x="6267193" y="428516"/>
                    </a:cubicBezTo>
                    <a:cubicBezTo>
                      <a:pt x="6276837" y="412738"/>
                      <a:pt x="6289136" y="398356"/>
                      <a:pt x="6296683" y="381460"/>
                    </a:cubicBezTo>
                    <a:cubicBezTo>
                      <a:pt x="6296683" y="380483"/>
                      <a:pt x="6296404" y="379924"/>
                      <a:pt x="6296404" y="379086"/>
                    </a:cubicBezTo>
                    <a:cubicBezTo>
                      <a:pt x="6308983" y="358421"/>
                      <a:pt x="6320304" y="337197"/>
                      <a:pt x="6325615" y="313738"/>
                    </a:cubicBezTo>
                    <a:cubicBezTo>
                      <a:pt x="6339312" y="305779"/>
                      <a:pt x="6349934" y="294190"/>
                      <a:pt x="6355525" y="276875"/>
                    </a:cubicBezTo>
                    <a:cubicBezTo>
                      <a:pt x="6375231" y="218509"/>
                      <a:pt x="6352170" y="156651"/>
                      <a:pt x="6327153" y="103591"/>
                    </a:cubicBezTo>
                    <a:cubicBezTo>
                      <a:pt x="6301156" y="66588"/>
                      <a:pt x="6248744" y="66030"/>
                      <a:pt x="6207793" y="65611"/>
                    </a:cubicBezTo>
                    <a:cubicBezTo>
                      <a:pt x="6113312" y="69660"/>
                      <a:pt x="6017992" y="62818"/>
                      <a:pt x="5924349" y="77340"/>
                    </a:cubicBezTo>
                    <a:cubicBezTo>
                      <a:pt x="5906319" y="81948"/>
                      <a:pt x="5882000" y="78736"/>
                      <a:pt x="5864250" y="85997"/>
                    </a:cubicBezTo>
                    <a:cubicBezTo>
                      <a:pt x="5860197" y="84461"/>
                      <a:pt x="5855864" y="84042"/>
                      <a:pt x="5851671" y="85020"/>
                    </a:cubicBezTo>
                    <a:cubicBezTo>
                      <a:pt x="5830846" y="85578"/>
                      <a:pt x="5789755" y="108618"/>
                      <a:pt x="5760684" y="136404"/>
                    </a:cubicBezTo>
                    <a:cubicBezTo>
                      <a:pt x="5751879" y="93398"/>
                      <a:pt x="5736505" y="54300"/>
                      <a:pt x="5721130" y="33774"/>
                    </a:cubicBezTo>
                    <a:cubicBezTo>
                      <a:pt x="5667321" y="-8534"/>
                      <a:pt x="5583881" y="-296"/>
                      <a:pt x="5515675" y="2636"/>
                    </a:cubicBezTo>
                    <a:cubicBezTo>
                      <a:pt x="5478498" y="5010"/>
                      <a:pt x="5438525" y="6267"/>
                      <a:pt x="5403863" y="19392"/>
                    </a:cubicBezTo>
                    <a:cubicBezTo>
                      <a:pt x="5384855" y="27630"/>
                      <a:pt x="5373674" y="39499"/>
                      <a:pt x="5367525" y="53323"/>
                    </a:cubicBezTo>
                    <a:cubicBezTo>
                      <a:pt x="5351591" y="64075"/>
                      <a:pt x="5336497" y="93537"/>
                      <a:pt x="5325734" y="102753"/>
                    </a:cubicBezTo>
                    <a:cubicBezTo>
                      <a:pt x="5323638" y="106244"/>
                      <a:pt x="5320424" y="110014"/>
                      <a:pt x="5316650" y="114063"/>
                    </a:cubicBezTo>
                    <a:cubicBezTo>
                      <a:pt x="5272624" y="56116"/>
                      <a:pt x="5164725" y="67984"/>
                      <a:pt x="5092886" y="70777"/>
                    </a:cubicBezTo>
                    <a:cubicBezTo>
                      <a:pt x="5046065" y="78178"/>
                      <a:pt x="4981912" y="74408"/>
                      <a:pt x="4953540" y="111969"/>
                    </a:cubicBezTo>
                    <a:cubicBezTo>
                      <a:pt x="4948508" y="120347"/>
                      <a:pt x="4944315" y="131378"/>
                      <a:pt x="4943197" y="142269"/>
                    </a:cubicBezTo>
                    <a:cubicBezTo>
                      <a:pt x="4919297" y="160421"/>
                      <a:pt x="4899311" y="183321"/>
                      <a:pt x="4879604" y="206640"/>
                    </a:cubicBezTo>
                    <a:cubicBezTo>
                      <a:pt x="4868283" y="156093"/>
                      <a:pt x="4846200" y="103730"/>
                      <a:pt x="4838373" y="77200"/>
                    </a:cubicBezTo>
                    <a:cubicBezTo>
                      <a:pt x="4828171" y="43130"/>
                      <a:pt x="4795186" y="27491"/>
                      <a:pt x="4754375" y="31261"/>
                    </a:cubicBezTo>
                    <a:cubicBezTo>
                      <a:pt x="4697210" y="33914"/>
                      <a:pt x="4640466" y="42850"/>
                      <a:pt x="4584559" y="53044"/>
                    </a:cubicBezTo>
                    <a:cubicBezTo>
                      <a:pt x="4539835" y="58070"/>
                      <a:pt x="4492874" y="77061"/>
                      <a:pt x="4481133" y="114482"/>
                    </a:cubicBezTo>
                    <a:cubicBezTo>
                      <a:pt x="4477499" y="112108"/>
                      <a:pt x="4470791" y="109316"/>
                      <a:pt x="4467157" y="107640"/>
                    </a:cubicBezTo>
                    <a:cubicBezTo>
                      <a:pt x="4462265" y="106523"/>
                      <a:pt x="4460448" y="114203"/>
                      <a:pt x="4465480" y="115320"/>
                    </a:cubicBezTo>
                    <a:cubicBezTo>
                      <a:pt x="4468694" y="116856"/>
                      <a:pt x="4471629" y="119090"/>
                      <a:pt x="4475124" y="120067"/>
                    </a:cubicBezTo>
                    <a:cubicBezTo>
                      <a:pt x="4456395" y="149390"/>
                      <a:pt x="4434032" y="176060"/>
                      <a:pt x="4412509" y="203428"/>
                    </a:cubicBezTo>
                    <a:cubicBezTo>
                      <a:pt x="4410552" y="192816"/>
                      <a:pt x="4408875" y="182483"/>
                      <a:pt x="4407617" y="172569"/>
                    </a:cubicBezTo>
                    <a:cubicBezTo>
                      <a:pt x="4400768" y="145900"/>
                      <a:pt x="4402725" y="113365"/>
                      <a:pt x="4375331" y="94235"/>
                    </a:cubicBezTo>
                    <a:cubicBezTo>
                      <a:pt x="4312157" y="62259"/>
                      <a:pt x="4228857" y="72732"/>
                      <a:pt x="4158275" y="77479"/>
                    </a:cubicBezTo>
                    <a:cubicBezTo>
                      <a:pt x="4118722" y="82087"/>
                      <a:pt x="4064633" y="87812"/>
                      <a:pt x="4057645" y="127608"/>
                    </a:cubicBezTo>
                    <a:cubicBezTo>
                      <a:pt x="4057505" y="128445"/>
                      <a:pt x="4057365" y="129283"/>
                      <a:pt x="4057225" y="130261"/>
                    </a:cubicBezTo>
                    <a:cubicBezTo>
                      <a:pt x="4026617" y="148971"/>
                      <a:pt x="3991815" y="188208"/>
                      <a:pt x="3981752" y="201753"/>
                    </a:cubicBezTo>
                    <a:cubicBezTo>
                      <a:pt x="3978817" y="206081"/>
                      <a:pt x="3974764" y="210829"/>
                      <a:pt x="3970571" y="215856"/>
                    </a:cubicBezTo>
                    <a:cubicBezTo>
                      <a:pt x="3966797" y="200496"/>
                      <a:pt x="3962465" y="185136"/>
                      <a:pt x="3958271" y="170196"/>
                    </a:cubicBezTo>
                    <a:cubicBezTo>
                      <a:pt x="3950864" y="131657"/>
                      <a:pt x="3926405" y="93258"/>
                      <a:pt x="3877348" y="83484"/>
                    </a:cubicBezTo>
                    <a:cubicBezTo>
                      <a:pt x="3797961" y="68543"/>
                      <a:pt x="3711167" y="81250"/>
                      <a:pt x="3633876" y="99541"/>
                    </a:cubicBezTo>
                    <a:cubicBezTo>
                      <a:pt x="3604246" y="105127"/>
                      <a:pt x="3590829" y="120626"/>
                      <a:pt x="3586496" y="139337"/>
                    </a:cubicBezTo>
                    <a:cubicBezTo>
                      <a:pt x="3562037" y="157349"/>
                      <a:pt x="3537858" y="189744"/>
                      <a:pt x="3526677" y="203289"/>
                    </a:cubicBezTo>
                    <a:cubicBezTo>
                      <a:pt x="3524301" y="206779"/>
                      <a:pt x="3521086" y="210550"/>
                      <a:pt x="3517732" y="214599"/>
                    </a:cubicBezTo>
                    <a:cubicBezTo>
                      <a:pt x="3513818" y="184717"/>
                      <a:pt x="3506830" y="155255"/>
                      <a:pt x="3488660" y="129842"/>
                    </a:cubicBezTo>
                    <a:cubicBezTo>
                      <a:pt x="3455117" y="97307"/>
                      <a:pt x="3396415" y="101357"/>
                      <a:pt x="3349873" y="104149"/>
                    </a:cubicBezTo>
                    <a:cubicBezTo>
                      <a:pt x="3307665" y="106942"/>
                      <a:pt x="3264896" y="104429"/>
                      <a:pt x="3223107" y="110712"/>
                    </a:cubicBezTo>
                    <a:cubicBezTo>
                      <a:pt x="3208711" y="112946"/>
                      <a:pt x="3198368" y="122441"/>
                      <a:pt x="3191240" y="135986"/>
                    </a:cubicBezTo>
                    <a:cubicBezTo>
                      <a:pt x="3145397" y="127328"/>
                      <a:pt x="3104865" y="182064"/>
                      <a:pt x="3074117" y="212225"/>
                    </a:cubicBezTo>
                    <a:cubicBezTo>
                      <a:pt x="3069644" y="195888"/>
                      <a:pt x="3064892" y="180528"/>
                      <a:pt x="3061678" y="168101"/>
                    </a:cubicBezTo>
                    <a:cubicBezTo>
                      <a:pt x="3055528" y="148413"/>
                      <a:pt x="3049378" y="127468"/>
                      <a:pt x="3032467" y="111969"/>
                    </a:cubicBezTo>
                    <a:cubicBezTo>
                      <a:pt x="2967895" y="56953"/>
                      <a:pt x="2833301" y="79853"/>
                      <a:pt x="2756850" y="106383"/>
                    </a:cubicBezTo>
                    <a:cubicBezTo>
                      <a:pt x="2748743" y="110293"/>
                      <a:pt x="2742734" y="115320"/>
                      <a:pt x="2738261" y="121185"/>
                    </a:cubicBezTo>
                    <a:cubicBezTo>
                      <a:pt x="2720231" y="130261"/>
                      <a:pt x="2697729" y="152043"/>
                      <a:pt x="2687806" y="157070"/>
                    </a:cubicBezTo>
                    <a:cubicBezTo>
                      <a:pt x="2677463" y="167543"/>
                      <a:pt x="2652864" y="181227"/>
                      <a:pt x="2634974" y="196586"/>
                    </a:cubicBezTo>
                    <a:cubicBezTo>
                      <a:pt x="2624352" y="176898"/>
                      <a:pt x="2613870" y="160002"/>
                      <a:pt x="2605764" y="148273"/>
                    </a:cubicBezTo>
                    <a:cubicBezTo>
                      <a:pt x="2565232" y="106802"/>
                      <a:pt x="2491575" y="119090"/>
                      <a:pt x="2435250" y="123419"/>
                    </a:cubicBezTo>
                    <a:cubicBezTo>
                      <a:pt x="2407017" y="128864"/>
                      <a:pt x="2374871" y="130819"/>
                      <a:pt x="2349993" y="143665"/>
                    </a:cubicBezTo>
                    <a:cubicBezTo>
                      <a:pt x="2349574" y="143526"/>
                      <a:pt x="2349155" y="143247"/>
                      <a:pt x="2348595" y="143107"/>
                    </a:cubicBezTo>
                    <a:cubicBezTo>
                      <a:pt x="2327771" y="136963"/>
                      <a:pt x="2309881" y="147854"/>
                      <a:pt x="2293807" y="160002"/>
                    </a:cubicBezTo>
                    <a:cubicBezTo>
                      <a:pt x="2292689" y="160282"/>
                      <a:pt x="2291571" y="160701"/>
                      <a:pt x="2290593" y="161259"/>
                    </a:cubicBezTo>
                    <a:cubicBezTo>
                      <a:pt x="2267112" y="174245"/>
                      <a:pt x="2248244" y="195050"/>
                      <a:pt x="2232171" y="216973"/>
                    </a:cubicBezTo>
                    <a:cubicBezTo>
                      <a:pt x="2221968" y="193235"/>
                      <a:pt x="2209948" y="174385"/>
                      <a:pt x="2197509" y="165448"/>
                    </a:cubicBezTo>
                    <a:cubicBezTo>
                      <a:pt x="2132519" y="120207"/>
                      <a:pt x="2011482" y="159723"/>
                      <a:pt x="1937127" y="174524"/>
                    </a:cubicBezTo>
                    <a:cubicBezTo>
                      <a:pt x="1905959" y="185974"/>
                      <a:pt x="1897713" y="212365"/>
                      <a:pt x="1899949" y="241408"/>
                    </a:cubicBezTo>
                    <a:cubicBezTo>
                      <a:pt x="1877866" y="266263"/>
                      <a:pt x="1859277" y="295446"/>
                      <a:pt x="1839011" y="320720"/>
                    </a:cubicBezTo>
                    <a:cubicBezTo>
                      <a:pt x="1836915" y="324490"/>
                      <a:pt x="1833980" y="328819"/>
                      <a:pt x="1830625" y="333287"/>
                    </a:cubicBezTo>
                    <a:cubicBezTo>
                      <a:pt x="1828110" y="315414"/>
                      <a:pt x="1823498" y="297680"/>
                      <a:pt x="1819584" y="280785"/>
                    </a:cubicBezTo>
                    <a:cubicBezTo>
                      <a:pt x="1809801" y="228702"/>
                      <a:pt x="1766194" y="177317"/>
                      <a:pt x="1699526" y="170196"/>
                    </a:cubicBezTo>
                    <a:cubicBezTo>
                      <a:pt x="1650328" y="164890"/>
                      <a:pt x="1479396" y="169218"/>
                      <a:pt x="1459130" y="210131"/>
                    </a:cubicBezTo>
                    <a:cubicBezTo>
                      <a:pt x="1456474" y="215716"/>
                      <a:pt x="1455076" y="221999"/>
                      <a:pt x="1455216" y="228004"/>
                    </a:cubicBezTo>
                    <a:cubicBezTo>
                      <a:pt x="1441100" y="240850"/>
                      <a:pt x="1427962" y="258304"/>
                      <a:pt x="1420135" y="266542"/>
                    </a:cubicBezTo>
                    <a:cubicBezTo>
                      <a:pt x="1410072" y="279109"/>
                      <a:pt x="1400149" y="291956"/>
                      <a:pt x="1390505" y="304941"/>
                    </a:cubicBezTo>
                    <a:cubicBezTo>
                      <a:pt x="1380442" y="284974"/>
                      <a:pt x="1369400" y="265286"/>
                      <a:pt x="1358638" y="245877"/>
                    </a:cubicBezTo>
                    <a:cubicBezTo>
                      <a:pt x="1342006" y="204685"/>
                      <a:pt x="1293228" y="193235"/>
                      <a:pt x="1245568" y="198262"/>
                    </a:cubicBezTo>
                    <a:cubicBezTo>
                      <a:pt x="1199306" y="200915"/>
                      <a:pt x="1154022" y="210829"/>
                      <a:pt x="1109437" y="220743"/>
                    </a:cubicBezTo>
                    <a:cubicBezTo>
                      <a:pt x="1064572" y="232891"/>
                      <a:pt x="1012580" y="237080"/>
                      <a:pt x="975402" y="263052"/>
                    </a:cubicBezTo>
                    <a:cubicBezTo>
                      <a:pt x="959189" y="276317"/>
                      <a:pt x="954717" y="295027"/>
                      <a:pt x="957093" y="313180"/>
                    </a:cubicBezTo>
                    <a:cubicBezTo>
                      <a:pt x="935010" y="332868"/>
                      <a:pt x="911809" y="361772"/>
                      <a:pt x="902864" y="371267"/>
                    </a:cubicBezTo>
                    <a:cubicBezTo>
                      <a:pt x="898671" y="376713"/>
                      <a:pt x="892382" y="383555"/>
                      <a:pt x="886511" y="390955"/>
                    </a:cubicBezTo>
                    <a:cubicBezTo>
                      <a:pt x="863590" y="346412"/>
                      <a:pt x="838852" y="300473"/>
                      <a:pt x="774979" y="299775"/>
                    </a:cubicBezTo>
                    <a:cubicBezTo>
                      <a:pt x="704956" y="295586"/>
                      <a:pt x="637310" y="315972"/>
                      <a:pt x="570362" y="330215"/>
                    </a:cubicBezTo>
                    <a:cubicBezTo>
                      <a:pt x="539754" y="340827"/>
                      <a:pt x="496986" y="338034"/>
                      <a:pt x="474903" y="360096"/>
                    </a:cubicBezTo>
                    <a:cubicBezTo>
                      <a:pt x="473785" y="359119"/>
                      <a:pt x="472527" y="358281"/>
                      <a:pt x="471269" y="357583"/>
                    </a:cubicBezTo>
                    <a:cubicBezTo>
                      <a:pt x="450444" y="328539"/>
                      <a:pt x="377067" y="397658"/>
                      <a:pt x="313194" y="470825"/>
                    </a:cubicBezTo>
                    <a:cubicBezTo>
                      <a:pt x="309561" y="466497"/>
                      <a:pt x="304529" y="463145"/>
                      <a:pt x="297820" y="461749"/>
                    </a:cubicBezTo>
                    <a:cubicBezTo>
                      <a:pt x="277974" y="455466"/>
                      <a:pt x="164065" y="452673"/>
                      <a:pt x="139746" y="477947"/>
                    </a:cubicBezTo>
                    <a:cubicBezTo>
                      <a:pt x="135553" y="471663"/>
                      <a:pt x="126748" y="468731"/>
                      <a:pt x="119620" y="472361"/>
                    </a:cubicBezTo>
                    <a:cubicBezTo>
                      <a:pt x="106901" y="478505"/>
                      <a:pt x="100612" y="492468"/>
                      <a:pt x="94741" y="504616"/>
                    </a:cubicBezTo>
                    <a:cubicBezTo>
                      <a:pt x="72099" y="553628"/>
                      <a:pt x="61617" y="605012"/>
                      <a:pt x="44286" y="656258"/>
                    </a:cubicBezTo>
                    <a:cubicBezTo>
                      <a:pt x="30869" y="693540"/>
                      <a:pt x="16892" y="730542"/>
                      <a:pt x="5292" y="768522"/>
                    </a:cubicBezTo>
                    <a:cubicBezTo>
                      <a:pt x="-2116" y="785558"/>
                      <a:pt x="-3234" y="809156"/>
                      <a:pt x="11721" y="820326"/>
                    </a:cubicBezTo>
                    <a:cubicBezTo>
                      <a:pt x="10323" y="844902"/>
                      <a:pt x="26676" y="893075"/>
                      <a:pt x="30310" y="904106"/>
                    </a:cubicBezTo>
                    <a:cubicBezTo>
                      <a:pt x="76013" y="1044856"/>
                      <a:pt x="127167" y="1183511"/>
                      <a:pt x="183353" y="1320072"/>
                    </a:cubicBezTo>
                    <a:lnTo>
                      <a:pt x="183353" y="1320072"/>
                    </a:lnTo>
                    <a:cubicBezTo>
                      <a:pt x="181955" y="1320631"/>
                      <a:pt x="180557" y="1321189"/>
                      <a:pt x="179160" y="1321608"/>
                    </a:cubicBezTo>
                    <a:cubicBezTo>
                      <a:pt x="195652" y="1367129"/>
                      <a:pt x="212843" y="1407762"/>
                      <a:pt x="217455" y="1417676"/>
                    </a:cubicBezTo>
                    <a:cubicBezTo>
                      <a:pt x="281887" y="1558426"/>
                      <a:pt x="332203" y="1704901"/>
                      <a:pt x="395796" y="1845930"/>
                    </a:cubicBezTo>
                    <a:cubicBezTo>
                      <a:pt x="496007" y="2056077"/>
                      <a:pt x="566589" y="2279350"/>
                      <a:pt x="670434" y="2487962"/>
                    </a:cubicBezTo>
                    <a:cubicBezTo>
                      <a:pt x="687346" y="2521055"/>
                      <a:pt x="706214" y="2553170"/>
                      <a:pt x="722986" y="2586263"/>
                    </a:cubicBezTo>
                    <a:cubicBezTo>
                      <a:pt x="740457" y="2613492"/>
                      <a:pt x="744230" y="2659012"/>
                      <a:pt x="779312" y="2669764"/>
                    </a:cubicBezTo>
                    <a:cubicBezTo>
                      <a:pt x="781967" y="2670183"/>
                      <a:pt x="784483" y="2670322"/>
                      <a:pt x="786999" y="2670322"/>
                    </a:cubicBezTo>
                    <a:cubicBezTo>
                      <a:pt x="800416" y="2670322"/>
                      <a:pt x="811458" y="2664877"/>
                      <a:pt x="820682" y="2655940"/>
                    </a:cubicBezTo>
                    <a:cubicBezTo>
                      <a:pt x="925785" y="2665296"/>
                      <a:pt x="1027535" y="2664877"/>
                      <a:pt x="1134175" y="2675908"/>
                    </a:cubicBezTo>
                    <a:cubicBezTo>
                      <a:pt x="1278134" y="2682191"/>
                      <a:pt x="1422371" y="2681074"/>
                      <a:pt x="1566469" y="2684704"/>
                    </a:cubicBezTo>
                    <a:cubicBezTo>
                      <a:pt x="1584359" y="2684844"/>
                      <a:pt x="1602389" y="2684844"/>
                      <a:pt x="1620419" y="2684844"/>
                    </a:cubicBezTo>
                    <a:cubicBezTo>
                      <a:pt x="1709030" y="2684844"/>
                      <a:pt x="1797781" y="2683308"/>
                      <a:pt x="1886532" y="2681772"/>
                    </a:cubicBezTo>
                    <a:cubicBezTo>
                      <a:pt x="2009106" y="2679678"/>
                      <a:pt x="2131680" y="2677583"/>
                      <a:pt x="2254254" y="2679678"/>
                    </a:cubicBezTo>
                    <a:cubicBezTo>
                      <a:pt x="2357680" y="2680934"/>
                      <a:pt x="2460967" y="2679259"/>
                      <a:pt x="2564253" y="2677444"/>
                    </a:cubicBezTo>
                    <a:cubicBezTo>
                      <a:pt x="2662648" y="2675768"/>
                      <a:pt x="2761182" y="2674232"/>
                      <a:pt x="2859717" y="2675209"/>
                    </a:cubicBezTo>
                    <a:cubicBezTo>
                      <a:pt x="3155460" y="2688754"/>
                      <a:pt x="3451343" y="2683308"/>
                      <a:pt x="3747506" y="2681493"/>
                    </a:cubicBezTo>
                    <a:cubicBezTo>
                      <a:pt x="3937307" y="2685263"/>
                      <a:pt x="4126409" y="2666971"/>
                      <a:pt x="4316071" y="2662503"/>
                    </a:cubicBezTo>
                    <a:cubicBezTo>
                      <a:pt x="4545006" y="2661525"/>
                      <a:pt x="4773662" y="2646585"/>
                      <a:pt x="5002458" y="2640162"/>
                    </a:cubicBezTo>
                    <a:cubicBezTo>
                      <a:pt x="5227340" y="2638346"/>
                      <a:pt x="5451663" y="2624383"/>
                      <a:pt x="5676545" y="2620194"/>
                    </a:cubicBezTo>
                    <a:cubicBezTo>
                      <a:pt x="5692618" y="2619915"/>
                      <a:pt x="5708831" y="2619636"/>
                      <a:pt x="5724904" y="2619217"/>
                    </a:cubicBezTo>
                    <a:cubicBezTo>
                      <a:pt x="5727839" y="2620194"/>
                      <a:pt x="5731054" y="2620613"/>
                      <a:pt x="5734548" y="2620753"/>
                    </a:cubicBezTo>
                    <a:cubicBezTo>
                      <a:pt x="5758867" y="2620194"/>
                      <a:pt x="5783186" y="2618658"/>
                      <a:pt x="5807505" y="2618518"/>
                    </a:cubicBezTo>
                    <a:cubicBezTo>
                      <a:pt x="5856703" y="2618658"/>
                      <a:pt x="5905481" y="2615446"/>
                      <a:pt x="5954259" y="2609023"/>
                    </a:cubicBezTo>
                    <a:cubicBezTo>
                      <a:pt x="6102410" y="2606370"/>
                      <a:pt x="6250561" y="2611676"/>
                      <a:pt x="6398712" y="2613911"/>
                    </a:cubicBezTo>
                    <a:cubicBezTo>
                      <a:pt x="6437706" y="2612933"/>
                      <a:pt x="6476701" y="2615167"/>
                      <a:pt x="6515696" y="2617541"/>
                    </a:cubicBezTo>
                    <a:cubicBezTo>
                      <a:pt x="6551895" y="2619636"/>
                      <a:pt x="6587954" y="2621730"/>
                      <a:pt x="6624293" y="2621311"/>
                    </a:cubicBezTo>
                    <a:cubicBezTo>
                      <a:pt x="6706615" y="2621311"/>
                      <a:pt x="6789076" y="2618100"/>
                      <a:pt x="6870559" y="2632063"/>
                    </a:cubicBezTo>
                    <a:cubicBezTo>
                      <a:pt x="6880483" y="2632482"/>
                      <a:pt x="6892363" y="2633180"/>
                      <a:pt x="6904662" y="2633180"/>
                    </a:cubicBezTo>
                    <a:cubicBezTo>
                      <a:pt x="6941420" y="2633180"/>
                      <a:pt x="6981533" y="2627036"/>
                      <a:pt x="6987263" y="2587520"/>
                    </a:cubicBezTo>
                    <a:cubicBezTo>
                      <a:pt x="6993134" y="2492849"/>
                      <a:pt x="6980136" y="2399295"/>
                      <a:pt x="6981394" y="2305182"/>
                    </a:cubicBezTo>
                    <a:close/>
                    <a:moveTo>
                      <a:pt x="6783625" y="2032060"/>
                    </a:moveTo>
                    <a:cubicBezTo>
                      <a:pt x="6783905" y="2032060"/>
                      <a:pt x="6784185" y="2032060"/>
                      <a:pt x="6784464" y="2032060"/>
                    </a:cubicBezTo>
                    <a:cubicBezTo>
                      <a:pt x="6785582" y="2032060"/>
                      <a:pt x="6786561" y="2031921"/>
                      <a:pt x="6787539" y="2031781"/>
                    </a:cubicBezTo>
                    <a:cubicBezTo>
                      <a:pt x="6785722" y="2034155"/>
                      <a:pt x="6783905" y="2036529"/>
                      <a:pt x="6782088" y="2038763"/>
                    </a:cubicBezTo>
                    <a:cubicBezTo>
                      <a:pt x="6780830" y="2040438"/>
                      <a:pt x="6779573" y="2042114"/>
                      <a:pt x="6778454" y="2043789"/>
                    </a:cubicBezTo>
                    <a:cubicBezTo>
                      <a:pt x="6778454" y="2043789"/>
                      <a:pt x="6778315" y="2043929"/>
                      <a:pt x="6778315" y="2044069"/>
                    </a:cubicBezTo>
                    <a:cubicBezTo>
                      <a:pt x="6776218" y="2047141"/>
                      <a:pt x="6773982" y="2050073"/>
                      <a:pt x="6771885" y="2053145"/>
                    </a:cubicBezTo>
                    <a:cubicBezTo>
                      <a:pt x="6771746" y="2053424"/>
                      <a:pt x="6771466" y="2053703"/>
                      <a:pt x="6771326" y="2054122"/>
                    </a:cubicBezTo>
                    <a:cubicBezTo>
                      <a:pt x="6769789" y="2056217"/>
                      <a:pt x="6768391" y="2058311"/>
                      <a:pt x="6766994" y="2060545"/>
                    </a:cubicBezTo>
                    <a:cubicBezTo>
                      <a:pt x="6765316" y="2063059"/>
                      <a:pt x="6763779" y="2065433"/>
                      <a:pt x="6762102" y="2067946"/>
                    </a:cubicBezTo>
                    <a:cubicBezTo>
                      <a:pt x="6760564" y="2070459"/>
                      <a:pt x="6758887" y="2072973"/>
                      <a:pt x="6757350" y="2075486"/>
                    </a:cubicBezTo>
                    <a:cubicBezTo>
                      <a:pt x="6754275" y="2080513"/>
                      <a:pt x="6751200" y="2085540"/>
                      <a:pt x="6748265" y="2090706"/>
                    </a:cubicBezTo>
                    <a:cubicBezTo>
                      <a:pt x="6746308" y="2094057"/>
                      <a:pt x="6744351" y="2097548"/>
                      <a:pt x="6742395" y="2101039"/>
                    </a:cubicBezTo>
                    <a:cubicBezTo>
                      <a:pt x="6741416" y="2102715"/>
                      <a:pt x="6740438" y="2104530"/>
                      <a:pt x="6739460" y="2106205"/>
                    </a:cubicBezTo>
                    <a:cubicBezTo>
                      <a:pt x="6737363" y="2110115"/>
                      <a:pt x="6735127" y="2114025"/>
                      <a:pt x="6733030" y="2117935"/>
                    </a:cubicBezTo>
                    <a:cubicBezTo>
                      <a:pt x="6726741" y="2129664"/>
                      <a:pt x="6720592" y="2141532"/>
                      <a:pt x="6714442" y="2153262"/>
                    </a:cubicBezTo>
                    <a:cubicBezTo>
                      <a:pt x="6713883" y="2154239"/>
                      <a:pt x="6713324" y="2155356"/>
                      <a:pt x="6712904" y="2156473"/>
                    </a:cubicBezTo>
                    <a:cubicBezTo>
                      <a:pt x="6712485" y="2157590"/>
                      <a:pt x="6712066" y="2158568"/>
                      <a:pt x="6711786" y="2159685"/>
                    </a:cubicBezTo>
                    <a:cubicBezTo>
                      <a:pt x="6711227" y="2161919"/>
                      <a:pt x="6710948" y="2164153"/>
                      <a:pt x="6710948" y="2166387"/>
                    </a:cubicBezTo>
                    <a:cubicBezTo>
                      <a:pt x="6710948" y="2167365"/>
                      <a:pt x="6710948" y="2168342"/>
                      <a:pt x="6711088" y="2169180"/>
                    </a:cubicBezTo>
                    <a:lnTo>
                      <a:pt x="6711088" y="2169320"/>
                    </a:lnTo>
                    <a:cubicBezTo>
                      <a:pt x="6676146" y="2168482"/>
                      <a:pt x="6641205" y="2167504"/>
                      <a:pt x="6606264" y="2166527"/>
                    </a:cubicBezTo>
                    <a:cubicBezTo>
                      <a:pt x="6603608" y="2166527"/>
                      <a:pt x="6600813" y="2166387"/>
                      <a:pt x="6598157" y="2166248"/>
                    </a:cubicBezTo>
                    <a:cubicBezTo>
                      <a:pt x="6590330" y="2165968"/>
                      <a:pt x="6582364" y="2165689"/>
                      <a:pt x="6574397" y="2165549"/>
                    </a:cubicBezTo>
                    <a:cubicBezTo>
                      <a:pt x="6525479" y="2164013"/>
                      <a:pt x="6476561" y="2162477"/>
                      <a:pt x="6427783" y="2160941"/>
                    </a:cubicBezTo>
                    <a:cubicBezTo>
                      <a:pt x="6411431" y="2160383"/>
                      <a:pt x="6395218" y="2159964"/>
                      <a:pt x="6379005" y="2159405"/>
                    </a:cubicBezTo>
                    <a:cubicBezTo>
                      <a:pt x="6377048" y="2159405"/>
                      <a:pt x="6375092" y="2159266"/>
                      <a:pt x="6373275" y="2159266"/>
                    </a:cubicBezTo>
                    <a:cubicBezTo>
                      <a:pt x="6360137" y="2158847"/>
                      <a:pt x="6346999" y="2158568"/>
                      <a:pt x="6333861" y="2158149"/>
                    </a:cubicBezTo>
                    <a:cubicBezTo>
                      <a:pt x="6316810" y="2157590"/>
                      <a:pt x="6299758" y="2157172"/>
                      <a:pt x="6282707" y="2156892"/>
                    </a:cubicBezTo>
                    <a:cubicBezTo>
                      <a:pt x="6278374" y="2156752"/>
                      <a:pt x="6274042" y="2156613"/>
                      <a:pt x="6269709" y="2156613"/>
                    </a:cubicBezTo>
                    <a:cubicBezTo>
                      <a:pt x="6266075" y="2156473"/>
                      <a:pt x="6262441" y="2156473"/>
                      <a:pt x="6258807" y="2156334"/>
                    </a:cubicBezTo>
                    <a:cubicBezTo>
                      <a:pt x="6241896" y="2155915"/>
                      <a:pt x="6224984" y="2155496"/>
                      <a:pt x="6208072" y="2155217"/>
                    </a:cubicBezTo>
                    <a:cubicBezTo>
                      <a:pt x="6203460" y="2154658"/>
                      <a:pt x="6198848" y="2154239"/>
                      <a:pt x="6194236" y="2153820"/>
                    </a:cubicBezTo>
                    <a:cubicBezTo>
                      <a:pt x="6190602" y="2153401"/>
                      <a:pt x="6186968" y="2153122"/>
                      <a:pt x="6183474" y="2152843"/>
                    </a:cubicBezTo>
                    <a:lnTo>
                      <a:pt x="6183474" y="2152843"/>
                    </a:lnTo>
                    <a:cubicBezTo>
                      <a:pt x="6185850" y="2147537"/>
                      <a:pt x="6187667" y="2141951"/>
                      <a:pt x="6188925" y="2136645"/>
                    </a:cubicBezTo>
                    <a:cubicBezTo>
                      <a:pt x="6204299" y="2092661"/>
                      <a:pt x="6225404" y="2050771"/>
                      <a:pt x="6238821" y="2006089"/>
                    </a:cubicBezTo>
                    <a:cubicBezTo>
                      <a:pt x="6239100" y="2005111"/>
                      <a:pt x="6239240" y="2004134"/>
                      <a:pt x="6239659" y="2003156"/>
                    </a:cubicBezTo>
                    <a:lnTo>
                      <a:pt x="6239659" y="2003156"/>
                    </a:lnTo>
                    <a:cubicBezTo>
                      <a:pt x="6240498" y="2001900"/>
                      <a:pt x="6241197" y="2000503"/>
                      <a:pt x="6241896" y="1999247"/>
                    </a:cubicBezTo>
                    <a:cubicBezTo>
                      <a:pt x="6242035" y="1998828"/>
                      <a:pt x="6242315" y="1998549"/>
                      <a:pt x="6242454" y="1998130"/>
                    </a:cubicBezTo>
                    <a:cubicBezTo>
                      <a:pt x="6243154" y="1996873"/>
                      <a:pt x="6243852" y="1995616"/>
                      <a:pt x="6244411" y="1994220"/>
                    </a:cubicBezTo>
                    <a:cubicBezTo>
                      <a:pt x="6244971" y="1993103"/>
                      <a:pt x="6245529" y="1992125"/>
                      <a:pt x="6245949" y="1991008"/>
                    </a:cubicBezTo>
                    <a:cubicBezTo>
                      <a:pt x="6246088" y="1990869"/>
                      <a:pt x="6246088" y="1990589"/>
                      <a:pt x="6246228" y="1990450"/>
                    </a:cubicBezTo>
                    <a:cubicBezTo>
                      <a:pt x="6246648" y="1989612"/>
                      <a:pt x="6246927" y="1988774"/>
                      <a:pt x="6247346" y="1987797"/>
                    </a:cubicBezTo>
                    <a:cubicBezTo>
                      <a:pt x="6248185" y="1985842"/>
                      <a:pt x="6248884" y="1983887"/>
                      <a:pt x="6249583" y="1981932"/>
                    </a:cubicBezTo>
                    <a:cubicBezTo>
                      <a:pt x="6249723" y="1981653"/>
                      <a:pt x="6249862" y="1981374"/>
                      <a:pt x="6249862" y="1981234"/>
                    </a:cubicBezTo>
                    <a:cubicBezTo>
                      <a:pt x="6250421" y="1979698"/>
                      <a:pt x="6250980" y="1978162"/>
                      <a:pt x="6251400" y="1976626"/>
                    </a:cubicBezTo>
                    <a:cubicBezTo>
                      <a:pt x="6251819" y="1975369"/>
                      <a:pt x="6252238" y="1973973"/>
                      <a:pt x="6252518" y="1972716"/>
                    </a:cubicBezTo>
                    <a:cubicBezTo>
                      <a:pt x="6252937" y="1971599"/>
                      <a:pt x="6253217" y="1970482"/>
                      <a:pt x="6253496" y="1969365"/>
                    </a:cubicBezTo>
                    <a:cubicBezTo>
                      <a:pt x="6254055" y="1967410"/>
                      <a:pt x="6254614" y="1965595"/>
                      <a:pt x="6255034" y="1963640"/>
                    </a:cubicBezTo>
                    <a:cubicBezTo>
                      <a:pt x="6255872" y="1960289"/>
                      <a:pt x="6256571" y="1956798"/>
                      <a:pt x="6257270" y="1953447"/>
                    </a:cubicBezTo>
                    <a:cubicBezTo>
                      <a:pt x="6257969" y="1949817"/>
                      <a:pt x="6258528" y="1946186"/>
                      <a:pt x="6259087" y="1942695"/>
                    </a:cubicBezTo>
                    <a:cubicBezTo>
                      <a:pt x="6259087" y="1942556"/>
                      <a:pt x="6259087" y="1942416"/>
                      <a:pt x="6259087" y="1942137"/>
                    </a:cubicBezTo>
                    <a:cubicBezTo>
                      <a:pt x="6259646" y="1938646"/>
                      <a:pt x="6260065" y="1935295"/>
                      <a:pt x="6260345" y="1931944"/>
                    </a:cubicBezTo>
                    <a:cubicBezTo>
                      <a:pt x="6260345" y="1931664"/>
                      <a:pt x="6260345" y="1931245"/>
                      <a:pt x="6260484" y="1930966"/>
                    </a:cubicBezTo>
                    <a:cubicBezTo>
                      <a:pt x="6260904" y="1927755"/>
                      <a:pt x="6261183" y="1924683"/>
                      <a:pt x="6261463" y="1921471"/>
                    </a:cubicBezTo>
                    <a:cubicBezTo>
                      <a:pt x="6262022" y="1921471"/>
                      <a:pt x="6262581" y="1921471"/>
                      <a:pt x="6263140" y="1921332"/>
                    </a:cubicBezTo>
                    <a:cubicBezTo>
                      <a:pt x="6263559" y="1921332"/>
                      <a:pt x="6264118" y="1921332"/>
                      <a:pt x="6264538" y="1921192"/>
                    </a:cubicBezTo>
                    <a:cubicBezTo>
                      <a:pt x="6264817" y="1921192"/>
                      <a:pt x="6265097" y="1921192"/>
                      <a:pt x="6265376" y="1921052"/>
                    </a:cubicBezTo>
                    <a:cubicBezTo>
                      <a:pt x="6265935" y="1920912"/>
                      <a:pt x="6266634" y="1920773"/>
                      <a:pt x="6267193" y="1920494"/>
                    </a:cubicBezTo>
                    <a:cubicBezTo>
                      <a:pt x="6272225" y="1918958"/>
                      <a:pt x="6276697" y="1915607"/>
                      <a:pt x="6280750" y="1910999"/>
                    </a:cubicBezTo>
                    <a:cubicBezTo>
                      <a:pt x="6281589" y="1910161"/>
                      <a:pt x="6282288" y="1909323"/>
                      <a:pt x="6282987" y="1908346"/>
                    </a:cubicBezTo>
                    <a:cubicBezTo>
                      <a:pt x="6289556" y="1900107"/>
                      <a:pt x="6295006" y="1889495"/>
                      <a:pt x="6300038" y="1880279"/>
                    </a:cubicBezTo>
                    <a:cubicBezTo>
                      <a:pt x="6300737" y="1879023"/>
                      <a:pt x="6301435" y="1877766"/>
                      <a:pt x="6302134" y="1876509"/>
                    </a:cubicBezTo>
                    <a:cubicBezTo>
                      <a:pt x="6302833" y="1875253"/>
                      <a:pt x="6303532" y="1874136"/>
                      <a:pt x="6304231" y="1873018"/>
                    </a:cubicBezTo>
                    <a:cubicBezTo>
                      <a:pt x="6304650" y="1872460"/>
                      <a:pt x="6304930" y="1871901"/>
                      <a:pt x="6305349" y="1871343"/>
                    </a:cubicBezTo>
                    <a:cubicBezTo>
                      <a:pt x="6307725" y="1867573"/>
                      <a:pt x="6310101" y="1863663"/>
                      <a:pt x="6312477" y="1859893"/>
                    </a:cubicBezTo>
                    <a:cubicBezTo>
                      <a:pt x="6314853" y="1856123"/>
                      <a:pt x="6317229" y="1852353"/>
                      <a:pt x="6319745" y="1848443"/>
                    </a:cubicBezTo>
                    <a:cubicBezTo>
                      <a:pt x="6325894" y="1838808"/>
                      <a:pt x="6332044" y="1829313"/>
                      <a:pt x="6338194" y="1819679"/>
                    </a:cubicBezTo>
                    <a:cubicBezTo>
                      <a:pt x="6341828" y="1814093"/>
                      <a:pt x="6345322" y="1808508"/>
                      <a:pt x="6348676" y="1802923"/>
                    </a:cubicBezTo>
                    <a:cubicBezTo>
                      <a:pt x="6348676" y="1802923"/>
                      <a:pt x="6348676" y="1802923"/>
                      <a:pt x="6348676" y="1802783"/>
                    </a:cubicBezTo>
                    <a:cubicBezTo>
                      <a:pt x="6348816" y="1805715"/>
                      <a:pt x="6349095" y="1808648"/>
                      <a:pt x="6349235" y="1811720"/>
                    </a:cubicBezTo>
                    <a:cubicBezTo>
                      <a:pt x="6349235" y="1812837"/>
                      <a:pt x="6349375" y="1813954"/>
                      <a:pt x="6349375" y="1815071"/>
                    </a:cubicBezTo>
                    <a:cubicBezTo>
                      <a:pt x="6349515" y="1818143"/>
                      <a:pt x="6349655" y="1821354"/>
                      <a:pt x="6349794" y="1824426"/>
                    </a:cubicBezTo>
                    <a:cubicBezTo>
                      <a:pt x="6350214" y="1834759"/>
                      <a:pt x="6350353" y="1845231"/>
                      <a:pt x="6350214" y="1855983"/>
                    </a:cubicBezTo>
                    <a:cubicBezTo>
                      <a:pt x="6350353" y="1859614"/>
                      <a:pt x="6350633" y="1863384"/>
                      <a:pt x="6350633" y="1867014"/>
                    </a:cubicBezTo>
                    <a:cubicBezTo>
                      <a:pt x="6350633" y="1867712"/>
                      <a:pt x="6350633" y="1868411"/>
                      <a:pt x="6350633" y="1869109"/>
                    </a:cubicBezTo>
                    <a:cubicBezTo>
                      <a:pt x="6350633" y="1872181"/>
                      <a:pt x="6350772" y="1875392"/>
                      <a:pt x="6350772" y="1878464"/>
                    </a:cubicBezTo>
                    <a:cubicBezTo>
                      <a:pt x="6350772" y="1886144"/>
                      <a:pt x="6350912" y="1893824"/>
                      <a:pt x="6351192" y="1901643"/>
                    </a:cubicBezTo>
                    <a:cubicBezTo>
                      <a:pt x="6351192" y="1903039"/>
                      <a:pt x="6351192" y="1904436"/>
                      <a:pt x="6351332" y="1905832"/>
                    </a:cubicBezTo>
                    <a:cubicBezTo>
                      <a:pt x="6351332" y="1907368"/>
                      <a:pt x="6351472" y="1908764"/>
                      <a:pt x="6351472" y="1910300"/>
                    </a:cubicBezTo>
                    <a:cubicBezTo>
                      <a:pt x="6351611" y="1912116"/>
                      <a:pt x="6351611" y="1913931"/>
                      <a:pt x="6351891" y="1915607"/>
                    </a:cubicBezTo>
                    <a:cubicBezTo>
                      <a:pt x="6351891" y="1917003"/>
                      <a:pt x="6352031" y="1918399"/>
                      <a:pt x="6352170" y="1919796"/>
                    </a:cubicBezTo>
                    <a:cubicBezTo>
                      <a:pt x="6352170" y="1919935"/>
                      <a:pt x="6352170" y="1919935"/>
                      <a:pt x="6352170" y="1920075"/>
                    </a:cubicBezTo>
                    <a:cubicBezTo>
                      <a:pt x="6352310" y="1921750"/>
                      <a:pt x="6352450" y="1923566"/>
                      <a:pt x="6352729" y="1925381"/>
                    </a:cubicBezTo>
                    <a:cubicBezTo>
                      <a:pt x="6352729" y="1925520"/>
                      <a:pt x="6352729" y="1925800"/>
                      <a:pt x="6352729" y="1925939"/>
                    </a:cubicBezTo>
                    <a:cubicBezTo>
                      <a:pt x="6352869" y="1926637"/>
                      <a:pt x="6352869" y="1927336"/>
                      <a:pt x="6353009" y="1928034"/>
                    </a:cubicBezTo>
                    <a:cubicBezTo>
                      <a:pt x="6353289" y="1930408"/>
                      <a:pt x="6353708" y="1932642"/>
                      <a:pt x="6354127" y="1935016"/>
                    </a:cubicBezTo>
                    <a:lnTo>
                      <a:pt x="6354127" y="1935155"/>
                    </a:lnTo>
                    <a:cubicBezTo>
                      <a:pt x="6354407" y="1936412"/>
                      <a:pt x="6354686" y="1937669"/>
                      <a:pt x="6354826" y="1938925"/>
                    </a:cubicBezTo>
                    <a:cubicBezTo>
                      <a:pt x="6355525" y="1941997"/>
                      <a:pt x="6356224" y="1945069"/>
                      <a:pt x="6357062" y="1948001"/>
                    </a:cubicBezTo>
                    <a:cubicBezTo>
                      <a:pt x="6357062" y="1948281"/>
                      <a:pt x="6357202" y="1948560"/>
                      <a:pt x="6357341" y="1948839"/>
                    </a:cubicBezTo>
                    <a:cubicBezTo>
                      <a:pt x="6357621" y="1949537"/>
                      <a:pt x="6357761" y="1950235"/>
                      <a:pt x="6358041" y="1950934"/>
                    </a:cubicBezTo>
                    <a:cubicBezTo>
                      <a:pt x="6358600" y="1952470"/>
                      <a:pt x="6359019" y="1953866"/>
                      <a:pt x="6359578" y="1955262"/>
                    </a:cubicBezTo>
                    <a:cubicBezTo>
                      <a:pt x="6359997" y="1956240"/>
                      <a:pt x="6360277" y="1957217"/>
                      <a:pt x="6360696" y="1958055"/>
                    </a:cubicBezTo>
                    <a:cubicBezTo>
                      <a:pt x="6361255" y="1959451"/>
                      <a:pt x="6361814" y="1960847"/>
                      <a:pt x="6362513" y="1962244"/>
                    </a:cubicBezTo>
                    <a:cubicBezTo>
                      <a:pt x="6360277" y="1962244"/>
                      <a:pt x="6358180" y="1962663"/>
                      <a:pt x="6356084" y="1963640"/>
                    </a:cubicBezTo>
                    <a:cubicBezTo>
                      <a:pt x="6336237" y="1980117"/>
                      <a:pt x="6329808" y="2011814"/>
                      <a:pt x="6314294" y="2032898"/>
                    </a:cubicBezTo>
                    <a:cubicBezTo>
                      <a:pt x="6302414" y="2053843"/>
                      <a:pt x="6289695" y="2074230"/>
                      <a:pt x="6276418" y="2094337"/>
                    </a:cubicBezTo>
                    <a:cubicBezTo>
                      <a:pt x="6264258" y="2108160"/>
                      <a:pt x="6255592" y="2126452"/>
                      <a:pt x="6272784" y="2140555"/>
                    </a:cubicBezTo>
                    <a:cubicBezTo>
                      <a:pt x="6278654" y="2144465"/>
                      <a:pt x="6283825" y="2146001"/>
                      <a:pt x="6288577" y="2146001"/>
                    </a:cubicBezTo>
                    <a:cubicBezTo>
                      <a:pt x="6309961" y="2146001"/>
                      <a:pt x="6320304" y="2111930"/>
                      <a:pt x="6329109" y="2093778"/>
                    </a:cubicBezTo>
                    <a:cubicBezTo>
                      <a:pt x="6339731" y="2069761"/>
                      <a:pt x="6352729" y="2046442"/>
                      <a:pt x="6363771" y="2022426"/>
                    </a:cubicBezTo>
                    <a:cubicBezTo>
                      <a:pt x="6364749" y="2020471"/>
                      <a:pt x="6365588" y="2018376"/>
                      <a:pt x="6366427" y="2016422"/>
                    </a:cubicBezTo>
                    <a:cubicBezTo>
                      <a:pt x="6367405" y="2014327"/>
                      <a:pt x="6368383" y="2012093"/>
                      <a:pt x="6369362" y="2009859"/>
                    </a:cubicBezTo>
                    <a:cubicBezTo>
                      <a:pt x="6370200" y="2008043"/>
                      <a:pt x="6370899" y="2006228"/>
                      <a:pt x="6371598" y="2004413"/>
                    </a:cubicBezTo>
                    <a:cubicBezTo>
                      <a:pt x="6372436" y="2002318"/>
                      <a:pt x="6373135" y="2000364"/>
                      <a:pt x="6373974" y="1998269"/>
                    </a:cubicBezTo>
                    <a:cubicBezTo>
                      <a:pt x="6374952" y="1995895"/>
                      <a:pt x="6375791" y="1993522"/>
                      <a:pt x="6376629" y="1991288"/>
                    </a:cubicBezTo>
                    <a:cubicBezTo>
                      <a:pt x="6377468" y="1989053"/>
                      <a:pt x="6378167" y="1986819"/>
                      <a:pt x="6378865" y="1984585"/>
                    </a:cubicBezTo>
                    <a:cubicBezTo>
                      <a:pt x="6379005" y="1984445"/>
                      <a:pt x="6379005" y="1984306"/>
                      <a:pt x="6379005" y="1984166"/>
                    </a:cubicBezTo>
                    <a:cubicBezTo>
                      <a:pt x="6380822" y="1985563"/>
                      <a:pt x="6382639" y="1986819"/>
                      <a:pt x="6384456" y="1988076"/>
                    </a:cubicBezTo>
                    <a:cubicBezTo>
                      <a:pt x="6386273" y="1989472"/>
                      <a:pt x="6388090" y="1990589"/>
                      <a:pt x="6390047" y="1991706"/>
                    </a:cubicBezTo>
                    <a:cubicBezTo>
                      <a:pt x="6391864" y="1992963"/>
                      <a:pt x="6393820" y="1994080"/>
                      <a:pt x="6395777" y="1995058"/>
                    </a:cubicBezTo>
                    <a:cubicBezTo>
                      <a:pt x="6397734" y="1996175"/>
                      <a:pt x="6399551" y="1997152"/>
                      <a:pt x="6401507" y="1998130"/>
                    </a:cubicBezTo>
                    <a:cubicBezTo>
                      <a:pt x="6403464" y="1999107"/>
                      <a:pt x="6405281" y="2000084"/>
                      <a:pt x="6407238" y="2000922"/>
                    </a:cubicBezTo>
                    <a:cubicBezTo>
                      <a:pt x="6409334" y="2001900"/>
                      <a:pt x="6411291" y="2002737"/>
                      <a:pt x="6413387" y="2003575"/>
                    </a:cubicBezTo>
                    <a:cubicBezTo>
                      <a:pt x="6414925" y="2004134"/>
                      <a:pt x="6416462" y="2004832"/>
                      <a:pt x="6418139" y="2005390"/>
                    </a:cubicBezTo>
                    <a:cubicBezTo>
                      <a:pt x="6418839" y="2005670"/>
                      <a:pt x="6419677" y="2005949"/>
                      <a:pt x="6420376" y="2006228"/>
                    </a:cubicBezTo>
                    <a:cubicBezTo>
                      <a:pt x="6421214" y="2006507"/>
                      <a:pt x="6422193" y="2006787"/>
                      <a:pt x="6423031" y="2007206"/>
                    </a:cubicBezTo>
                    <a:cubicBezTo>
                      <a:pt x="6423870" y="2007485"/>
                      <a:pt x="6424848" y="2007764"/>
                      <a:pt x="6425687" y="2008043"/>
                    </a:cubicBezTo>
                    <a:cubicBezTo>
                      <a:pt x="6429880" y="2009440"/>
                      <a:pt x="6434073" y="2010697"/>
                      <a:pt x="6438266" y="2011674"/>
                    </a:cubicBezTo>
                    <a:cubicBezTo>
                      <a:pt x="6440362" y="2012232"/>
                      <a:pt x="6442459" y="2012791"/>
                      <a:pt x="6444555" y="2013210"/>
                    </a:cubicBezTo>
                    <a:cubicBezTo>
                      <a:pt x="6446652" y="2013768"/>
                      <a:pt x="6448888" y="2014187"/>
                      <a:pt x="6450984" y="2014606"/>
                    </a:cubicBezTo>
                    <a:cubicBezTo>
                      <a:pt x="6452522" y="2015025"/>
                      <a:pt x="6454199" y="2015304"/>
                      <a:pt x="6455876" y="2015584"/>
                    </a:cubicBezTo>
                    <a:cubicBezTo>
                      <a:pt x="6457833" y="2016003"/>
                      <a:pt x="6459650" y="2016282"/>
                      <a:pt x="6461607" y="2016561"/>
                    </a:cubicBezTo>
                    <a:cubicBezTo>
                      <a:pt x="6462445" y="2016701"/>
                      <a:pt x="6463284" y="2016840"/>
                      <a:pt x="6464122" y="2016980"/>
                    </a:cubicBezTo>
                    <a:cubicBezTo>
                      <a:pt x="6467057" y="2017399"/>
                      <a:pt x="6469853" y="2017818"/>
                      <a:pt x="6472788" y="2018097"/>
                    </a:cubicBezTo>
                    <a:cubicBezTo>
                      <a:pt x="6476422" y="2018516"/>
                      <a:pt x="6480195" y="2018935"/>
                      <a:pt x="6483969" y="2019354"/>
                    </a:cubicBezTo>
                    <a:cubicBezTo>
                      <a:pt x="6486205" y="2019493"/>
                      <a:pt x="6488441" y="2019773"/>
                      <a:pt x="6490678" y="2019912"/>
                    </a:cubicBezTo>
                    <a:cubicBezTo>
                      <a:pt x="6495150" y="2020331"/>
                      <a:pt x="6499623" y="2020610"/>
                      <a:pt x="6504095" y="2020890"/>
                    </a:cubicBezTo>
                    <a:cubicBezTo>
                      <a:pt x="6504235" y="2020890"/>
                      <a:pt x="6504375" y="2020890"/>
                      <a:pt x="6504654" y="2020890"/>
                    </a:cubicBezTo>
                    <a:cubicBezTo>
                      <a:pt x="6505353" y="2020890"/>
                      <a:pt x="6506052" y="2020890"/>
                      <a:pt x="6506751" y="2021029"/>
                    </a:cubicBezTo>
                    <a:cubicBezTo>
                      <a:pt x="6510385" y="2021169"/>
                      <a:pt x="6514019" y="2021448"/>
                      <a:pt x="6517652" y="2021588"/>
                    </a:cubicBezTo>
                    <a:cubicBezTo>
                      <a:pt x="6519888" y="2021727"/>
                      <a:pt x="6522125" y="2021727"/>
                      <a:pt x="6524361" y="2021867"/>
                    </a:cubicBezTo>
                    <a:cubicBezTo>
                      <a:pt x="6528834" y="2022007"/>
                      <a:pt x="6533166" y="2022146"/>
                      <a:pt x="6537499" y="2022286"/>
                    </a:cubicBezTo>
                    <a:cubicBezTo>
                      <a:pt x="6538198" y="2022286"/>
                      <a:pt x="6538897" y="2022286"/>
                      <a:pt x="6539595" y="2022286"/>
                    </a:cubicBezTo>
                    <a:cubicBezTo>
                      <a:pt x="6542810" y="2022426"/>
                      <a:pt x="6546025" y="2022426"/>
                      <a:pt x="6549239" y="2022565"/>
                    </a:cubicBezTo>
                    <a:cubicBezTo>
                      <a:pt x="6554690" y="2022705"/>
                      <a:pt x="6560141" y="2022984"/>
                      <a:pt x="6565452" y="2023124"/>
                    </a:cubicBezTo>
                    <a:cubicBezTo>
                      <a:pt x="6569226" y="2023263"/>
                      <a:pt x="6572860" y="2023403"/>
                      <a:pt x="6576494" y="2023682"/>
                    </a:cubicBezTo>
                    <a:cubicBezTo>
                      <a:pt x="6578869" y="2023822"/>
                      <a:pt x="6581246" y="2023962"/>
                      <a:pt x="6583761" y="2024241"/>
                    </a:cubicBezTo>
                    <a:cubicBezTo>
                      <a:pt x="6642463" y="2030524"/>
                      <a:pt x="6701583" y="2032060"/>
                      <a:pt x="6760564" y="2031921"/>
                    </a:cubicBezTo>
                    <a:cubicBezTo>
                      <a:pt x="6766435" y="2032619"/>
                      <a:pt x="6771885" y="2033038"/>
                      <a:pt x="6777056" y="2033038"/>
                    </a:cubicBezTo>
                    <a:cubicBezTo>
                      <a:pt x="6778594" y="2033038"/>
                      <a:pt x="6780271" y="2033038"/>
                      <a:pt x="6781809" y="2032898"/>
                    </a:cubicBezTo>
                    <a:cubicBezTo>
                      <a:pt x="6782088" y="2032200"/>
                      <a:pt x="6782787" y="2032200"/>
                      <a:pt x="6783625" y="2032060"/>
                    </a:cubicBezTo>
                    <a:close/>
                    <a:moveTo>
                      <a:pt x="5888010" y="2145163"/>
                    </a:moveTo>
                    <a:cubicBezTo>
                      <a:pt x="5860197" y="2145303"/>
                      <a:pt x="5832383" y="2145303"/>
                      <a:pt x="5804430" y="2145163"/>
                    </a:cubicBezTo>
                    <a:cubicBezTo>
                      <a:pt x="5818547" y="2120727"/>
                      <a:pt x="5826374" y="2078837"/>
                      <a:pt x="5836297" y="2063617"/>
                    </a:cubicBezTo>
                    <a:cubicBezTo>
                      <a:pt x="5846919" y="2036110"/>
                      <a:pt x="5859638" y="2009300"/>
                      <a:pt x="5868582" y="1981234"/>
                    </a:cubicBezTo>
                    <a:lnTo>
                      <a:pt x="5868582" y="1981234"/>
                    </a:lnTo>
                    <a:cubicBezTo>
                      <a:pt x="5870959" y="1984306"/>
                      <a:pt x="5873474" y="1986959"/>
                      <a:pt x="5876270" y="1989612"/>
                    </a:cubicBezTo>
                    <a:cubicBezTo>
                      <a:pt x="5877668" y="1990869"/>
                      <a:pt x="5878925" y="1992125"/>
                      <a:pt x="5880463" y="1993242"/>
                    </a:cubicBezTo>
                    <a:cubicBezTo>
                      <a:pt x="5881860" y="1994359"/>
                      <a:pt x="5883258" y="1995477"/>
                      <a:pt x="5884795" y="1996594"/>
                    </a:cubicBezTo>
                    <a:cubicBezTo>
                      <a:pt x="5885914" y="1997431"/>
                      <a:pt x="5887032" y="1998130"/>
                      <a:pt x="5888150" y="1998967"/>
                    </a:cubicBezTo>
                    <a:cubicBezTo>
                      <a:pt x="5888569" y="1999247"/>
                      <a:pt x="5889128" y="1999526"/>
                      <a:pt x="5889547" y="1999945"/>
                    </a:cubicBezTo>
                    <a:cubicBezTo>
                      <a:pt x="5890945" y="2000782"/>
                      <a:pt x="5892343" y="2001620"/>
                      <a:pt x="5893740" y="2002458"/>
                    </a:cubicBezTo>
                    <a:cubicBezTo>
                      <a:pt x="5895278" y="2003296"/>
                      <a:pt x="5896955" y="2004134"/>
                      <a:pt x="5898492" y="2004972"/>
                    </a:cubicBezTo>
                    <a:cubicBezTo>
                      <a:pt x="5900030" y="2005809"/>
                      <a:pt x="5901707" y="2006507"/>
                      <a:pt x="5903384" y="2007206"/>
                    </a:cubicBezTo>
                    <a:cubicBezTo>
                      <a:pt x="5904922" y="2007764"/>
                      <a:pt x="5906459" y="2008462"/>
                      <a:pt x="5907996" y="2009021"/>
                    </a:cubicBezTo>
                    <a:cubicBezTo>
                      <a:pt x="5908276" y="2009161"/>
                      <a:pt x="5908556" y="2009300"/>
                      <a:pt x="5908835" y="2009300"/>
                    </a:cubicBezTo>
                    <a:cubicBezTo>
                      <a:pt x="5910373" y="2009859"/>
                      <a:pt x="5912050" y="2010417"/>
                      <a:pt x="5913727" y="2010836"/>
                    </a:cubicBezTo>
                    <a:cubicBezTo>
                      <a:pt x="5915264" y="2011395"/>
                      <a:pt x="5916942" y="2011814"/>
                      <a:pt x="5918479" y="2012232"/>
                    </a:cubicBezTo>
                    <a:cubicBezTo>
                      <a:pt x="5919737" y="2012651"/>
                      <a:pt x="5920994" y="2012931"/>
                      <a:pt x="5922113" y="2013210"/>
                    </a:cubicBezTo>
                    <a:cubicBezTo>
                      <a:pt x="5923650" y="2013629"/>
                      <a:pt x="5925048" y="2013908"/>
                      <a:pt x="5926585" y="2014327"/>
                    </a:cubicBezTo>
                    <a:cubicBezTo>
                      <a:pt x="5928402" y="2014746"/>
                      <a:pt x="5930359" y="2015165"/>
                      <a:pt x="5932316" y="2015444"/>
                    </a:cubicBezTo>
                    <a:cubicBezTo>
                      <a:pt x="5934272" y="2015863"/>
                      <a:pt x="5936089" y="2016142"/>
                      <a:pt x="5938046" y="2016422"/>
                    </a:cubicBezTo>
                    <a:cubicBezTo>
                      <a:pt x="5940003" y="2016701"/>
                      <a:pt x="5941959" y="2016980"/>
                      <a:pt x="5943916" y="2017259"/>
                    </a:cubicBezTo>
                    <a:cubicBezTo>
                      <a:pt x="5945733" y="2017539"/>
                      <a:pt x="5947550" y="2017678"/>
                      <a:pt x="5949367" y="2017818"/>
                    </a:cubicBezTo>
                    <a:cubicBezTo>
                      <a:pt x="5950345" y="2017957"/>
                      <a:pt x="5951464" y="2017957"/>
                      <a:pt x="5952442" y="2018097"/>
                    </a:cubicBezTo>
                    <a:cubicBezTo>
                      <a:pt x="5957473" y="2018516"/>
                      <a:pt x="5962645" y="2018935"/>
                      <a:pt x="5967676" y="2019214"/>
                    </a:cubicBezTo>
                    <a:cubicBezTo>
                      <a:pt x="5970332" y="2019354"/>
                      <a:pt x="5972987" y="2019493"/>
                      <a:pt x="5975643" y="2019633"/>
                    </a:cubicBezTo>
                    <a:cubicBezTo>
                      <a:pt x="5977600" y="2019773"/>
                      <a:pt x="5979556" y="2019773"/>
                      <a:pt x="5981373" y="2019912"/>
                    </a:cubicBezTo>
                    <a:cubicBezTo>
                      <a:pt x="5981932" y="2019912"/>
                      <a:pt x="5982491" y="2019912"/>
                      <a:pt x="5982911" y="2019912"/>
                    </a:cubicBezTo>
                    <a:cubicBezTo>
                      <a:pt x="5983050" y="2019912"/>
                      <a:pt x="5983330" y="2019912"/>
                      <a:pt x="5983470" y="2019912"/>
                    </a:cubicBezTo>
                    <a:cubicBezTo>
                      <a:pt x="5983609" y="2019912"/>
                      <a:pt x="5983749" y="2019912"/>
                      <a:pt x="5983889" y="2019912"/>
                    </a:cubicBezTo>
                    <a:cubicBezTo>
                      <a:pt x="5985986" y="2019912"/>
                      <a:pt x="5988082" y="2020052"/>
                      <a:pt x="5990038" y="2020052"/>
                    </a:cubicBezTo>
                    <a:cubicBezTo>
                      <a:pt x="5994791" y="2020191"/>
                      <a:pt x="5999682" y="2020331"/>
                      <a:pt x="6004434" y="2020471"/>
                    </a:cubicBezTo>
                    <a:cubicBezTo>
                      <a:pt x="6006391" y="2020471"/>
                      <a:pt x="6008208" y="2020610"/>
                      <a:pt x="6010025" y="2020750"/>
                    </a:cubicBezTo>
                    <a:cubicBezTo>
                      <a:pt x="6011982" y="2020750"/>
                      <a:pt x="6013799" y="2020890"/>
                      <a:pt x="6015616" y="2021029"/>
                    </a:cubicBezTo>
                    <a:cubicBezTo>
                      <a:pt x="6018131" y="2021169"/>
                      <a:pt x="6020647" y="2021309"/>
                      <a:pt x="6023163" y="2021588"/>
                    </a:cubicBezTo>
                    <a:cubicBezTo>
                      <a:pt x="6023303" y="2021588"/>
                      <a:pt x="6023303" y="2021588"/>
                      <a:pt x="6023443" y="2021588"/>
                    </a:cubicBezTo>
                    <a:cubicBezTo>
                      <a:pt x="6024421" y="2021588"/>
                      <a:pt x="6025539" y="2021727"/>
                      <a:pt x="6026517" y="2021867"/>
                    </a:cubicBezTo>
                    <a:cubicBezTo>
                      <a:pt x="6030151" y="2022146"/>
                      <a:pt x="6033646" y="2022565"/>
                      <a:pt x="6037000" y="2022984"/>
                    </a:cubicBezTo>
                    <a:cubicBezTo>
                      <a:pt x="6082284" y="2025079"/>
                      <a:pt x="6136513" y="2032060"/>
                      <a:pt x="6183753" y="2035551"/>
                    </a:cubicBezTo>
                    <a:cubicBezTo>
                      <a:pt x="6184732" y="2035551"/>
                      <a:pt x="6185710" y="2035551"/>
                      <a:pt x="6186688" y="2035412"/>
                    </a:cubicBezTo>
                    <a:cubicBezTo>
                      <a:pt x="6187387" y="2035412"/>
                      <a:pt x="6188226" y="2035412"/>
                      <a:pt x="6188925" y="2035272"/>
                    </a:cubicBezTo>
                    <a:cubicBezTo>
                      <a:pt x="6189484" y="2035272"/>
                      <a:pt x="6190182" y="2035132"/>
                      <a:pt x="6190742" y="2035132"/>
                    </a:cubicBezTo>
                    <a:cubicBezTo>
                      <a:pt x="6190742" y="2035132"/>
                      <a:pt x="6190881" y="2035132"/>
                      <a:pt x="6191021" y="2035132"/>
                    </a:cubicBezTo>
                    <a:cubicBezTo>
                      <a:pt x="6192279" y="2034993"/>
                      <a:pt x="6193537" y="2034853"/>
                      <a:pt x="6194655" y="2034574"/>
                    </a:cubicBezTo>
                    <a:lnTo>
                      <a:pt x="6194655" y="2034574"/>
                    </a:lnTo>
                    <a:cubicBezTo>
                      <a:pt x="6194795" y="2034574"/>
                      <a:pt x="6194934" y="2034574"/>
                      <a:pt x="6195074" y="2034574"/>
                    </a:cubicBezTo>
                    <a:cubicBezTo>
                      <a:pt x="6191161" y="2042253"/>
                      <a:pt x="6187247" y="2049794"/>
                      <a:pt x="6183194" y="2057334"/>
                    </a:cubicBezTo>
                    <a:cubicBezTo>
                      <a:pt x="6169358" y="2083166"/>
                      <a:pt x="6155381" y="2108858"/>
                      <a:pt x="6140147" y="2133992"/>
                    </a:cubicBezTo>
                    <a:cubicBezTo>
                      <a:pt x="6136233" y="2138740"/>
                      <a:pt x="6134696" y="2144604"/>
                      <a:pt x="6134975" y="2150329"/>
                    </a:cubicBezTo>
                    <a:cubicBezTo>
                      <a:pt x="6134975" y="2150329"/>
                      <a:pt x="6134975" y="2150329"/>
                      <a:pt x="6134835" y="2150329"/>
                    </a:cubicBezTo>
                    <a:cubicBezTo>
                      <a:pt x="6128267" y="2150050"/>
                      <a:pt x="6121698" y="2149771"/>
                      <a:pt x="6115129" y="2149771"/>
                    </a:cubicBezTo>
                    <a:cubicBezTo>
                      <a:pt x="6103248" y="2149631"/>
                      <a:pt x="6091368" y="2149631"/>
                      <a:pt x="6079489" y="2149771"/>
                    </a:cubicBezTo>
                    <a:cubicBezTo>
                      <a:pt x="6076693" y="2149771"/>
                      <a:pt x="6073898" y="2149771"/>
                      <a:pt x="6071103" y="2149911"/>
                    </a:cubicBezTo>
                    <a:cubicBezTo>
                      <a:pt x="6067469" y="2149911"/>
                      <a:pt x="6063695" y="2150050"/>
                      <a:pt x="6060061" y="2150190"/>
                    </a:cubicBezTo>
                    <a:cubicBezTo>
                      <a:pt x="6056846" y="2150190"/>
                      <a:pt x="6053632" y="2150329"/>
                      <a:pt x="6050417" y="2150469"/>
                    </a:cubicBezTo>
                    <a:cubicBezTo>
                      <a:pt x="6045246" y="2150609"/>
                      <a:pt x="6040215" y="2150888"/>
                      <a:pt x="6035183" y="2151028"/>
                    </a:cubicBezTo>
                    <a:cubicBezTo>
                      <a:pt x="6028195" y="2151307"/>
                      <a:pt x="6021206" y="2151726"/>
                      <a:pt x="6014218" y="2152145"/>
                    </a:cubicBezTo>
                    <a:cubicBezTo>
                      <a:pt x="6017992" y="2147537"/>
                      <a:pt x="6022464" y="2143487"/>
                      <a:pt x="6027496" y="2139997"/>
                    </a:cubicBezTo>
                    <a:cubicBezTo>
                      <a:pt x="5981234" y="2141951"/>
                      <a:pt x="5934692" y="2144325"/>
                      <a:pt x="5888010" y="2145163"/>
                    </a:cubicBezTo>
                    <a:close/>
                    <a:moveTo>
                      <a:pt x="884834" y="2087495"/>
                    </a:moveTo>
                    <a:cubicBezTo>
                      <a:pt x="896575" y="2078419"/>
                      <a:pt x="904541" y="2060685"/>
                      <a:pt x="913905" y="2048677"/>
                    </a:cubicBezTo>
                    <a:cubicBezTo>
                      <a:pt x="929280" y="2025777"/>
                      <a:pt x="944234" y="2002458"/>
                      <a:pt x="959609" y="1979419"/>
                    </a:cubicBezTo>
                    <a:cubicBezTo>
                      <a:pt x="975821" y="2038484"/>
                      <a:pt x="990077" y="2099922"/>
                      <a:pt x="1022223" y="2152564"/>
                    </a:cubicBezTo>
                    <a:lnTo>
                      <a:pt x="1022223" y="2152564"/>
                    </a:lnTo>
                    <a:cubicBezTo>
                      <a:pt x="1014816" y="2163595"/>
                      <a:pt x="1008806" y="2178675"/>
                      <a:pt x="1003076" y="2185377"/>
                    </a:cubicBezTo>
                    <a:cubicBezTo>
                      <a:pt x="994410" y="2202831"/>
                      <a:pt x="969951" y="2228245"/>
                      <a:pt x="972188" y="2248491"/>
                    </a:cubicBezTo>
                    <a:cubicBezTo>
                      <a:pt x="966457" y="2248491"/>
                      <a:pt x="960587" y="2248631"/>
                      <a:pt x="954857" y="2248771"/>
                    </a:cubicBezTo>
                    <a:cubicBezTo>
                      <a:pt x="928721" y="2196129"/>
                      <a:pt x="906218" y="2142091"/>
                      <a:pt x="884834" y="2087495"/>
                    </a:cubicBezTo>
                    <a:close/>
                    <a:moveTo>
                      <a:pt x="519628" y="790864"/>
                    </a:moveTo>
                    <a:cubicBezTo>
                      <a:pt x="527315" y="835267"/>
                      <a:pt x="539195" y="877296"/>
                      <a:pt x="557225" y="919885"/>
                    </a:cubicBezTo>
                    <a:cubicBezTo>
                      <a:pt x="565051" y="945437"/>
                      <a:pt x="577351" y="960937"/>
                      <a:pt x="592725" y="970432"/>
                    </a:cubicBezTo>
                    <a:cubicBezTo>
                      <a:pt x="590069" y="973364"/>
                      <a:pt x="587554" y="976296"/>
                      <a:pt x="585038" y="978670"/>
                    </a:cubicBezTo>
                    <a:cubicBezTo>
                      <a:pt x="559321" y="1009250"/>
                      <a:pt x="537657" y="1043041"/>
                      <a:pt x="513199" y="1074877"/>
                    </a:cubicBezTo>
                    <a:cubicBezTo>
                      <a:pt x="498104" y="1094984"/>
                      <a:pt x="482450" y="1114812"/>
                      <a:pt x="466936" y="1134640"/>
                    </a:cubicBezTo>
                    <a:cubicBezTo>
                      <a:pt x="464281" y="1137712"/>
                      <a:pt x="461346" y="1141063"/>
                      <a:pt x="458411" y="1144833"/>
                    </a:cubicBezTo>
                    <a:cubicBezTo>
                      <a:pt x="445832" y="1118722"/>
                      <a:pt x="433532" y="1092610"/>
                      <a:pt x="421792" y="1066080"/>
                    </a:cubicBezTo>
                    <a:cubicBezTo>
                      <a:pt x="412148" y="1042622"/>
                      <a:pt x="402644" y="1019163"/>
                      <a:pt x="393000" y="995705"/>
                    </a:cubicBezTo>
                    <a:cubicBezTo>
                      <a:pt x="404461" y="977972"/>
                      <a:pt x="411589" y="951860"/>
                      <a:pt x="422351" y="938595"/>
                    </a:cubicBezTo>
                    <a:cubicBezTo>
                      <a:pt x="452121" y="887769"/>
                      <a:pt x="482031" y="836244"/>
                      <a:pt x="519628" y="790864"/>
                    </a:cubicBezTo>
                    <a:close/>
                    <a:moveTo>
                      <a:pt x="1224184" y="636709"/>
                    </a:moveTo>
                    <a:cubicBezTo>
                      <a:pt x="1224883" y="637128"/>
                      <a:pt x="1225442" y="636988"/>
                      <a:pt x="1226001" y="637128"/>
                    </a:cubicBezTo>
                    <a:cubicBezTo>
                      <a:pt x="1230474" y="651091"/>
                      <a:pt x="1237741" y="666590"/>
                      <a:pt x="1238580" y="672036"/>
                    </a:cubicBezTo>
                    <a:cubicBezTo>
                      <a:pt x="1267092" y="738362"/>
                      <a:pt x="1278413" y="851185"/>
                      <a:pt x="1368562" y="855514"/>
                    </a:cubicBezTo>
                    <a:cubicBezTo>
                      <a:pt x="1377786" y="856212"/>
                      <a:pt x="1386871" y="856491"/>
                      <a:pt x="1396095" y="856491"/>
                    </a:cubicBezTo>
                    <a:cubicBezTo>
                      <a:pt x="1443755" y="856491"/>
                      <a:pt x="1491276" y="848532"/>
                      <a:pt x="1538097" y="840713"/>
                    </a:cubicBezTo>
                    <a:cubicBezTo>
                      <a:pt x="1542150" y="840015"/>
                      <a:pt x="1546343" y="839316"/>
                      <a:pt x="1550396" y="838479"/>
                    </a:cubicBezTo>
                    <a:cubicBezTo>
                      <a:pt x="1536979" y="858865"/>
                      <a:pt x="1525518" y="877017"/>
                      <a:pt x="1520487" y="881206"/>
                    </a:cubicBezTo>
                    <a:cubicBezTo>
                      <a:pt x="1512520" y="888886"/>
                      <a:pt x="1504414" y="899638"/>
                      <a:pt x="1503295" y="910110"/>
                    </a:cubicBezTo>
                    <a:cubicBezTo>
                      <a:pt x="1485685" y="931753"/>
                      <a:pt x="1470590" y="955631"/>
                      <a:pt x="1454098" y="977832"/>
                    </a:cubicBezTo>
                    <a:cubicBezTo>
                      <a:pt x="1448228" y="986489"/>
                      <a:pt x="1450883" y="998637"/>
                      <a:pt x="1460248" y="1003664"/>
                    </a:cubicBezTo>
                    <a:cubicBezTo>
                      <a:pt x="1462624" y="1004502"/>
                      <a:pt x="1464720" y="1004921"/>
                      <a:pt x="1466817" y="1005061"/>
                    </a:cubicBezTo>
                    <a:cubicBezTo>
                      <a:pt x="1456754" y="1017767"/>
                      <a:pt x="1447669" y="1030334"/>
                      <a:pt x="1440261" y="1038014"/>
                    </a:cubicBezTo>
                    <a:cubicBezTo>
                      <a:pt x="1432434" y="1048067"/>
                      <a:pt x="1424887" y="1058400"/>
                      <a:pt x="1417619" y="1068733"/>
                    </a:cubicBezTo>
                    <a:cubicBezTo>
                      <a:pt x="1402804" y="1035361"/>
                      <a:pt x="1388967" y="999056"/>
                      <a:pt x="1358918" y="977553"/>
                    </a:cubicBezTo>
                    <a:cubicBezTo>
                      <a:pt x="1279811" y="940829"/>
                      <a:pt x="1190920" y="966243"/>
                      <a:pt x="1107340" y="983836"/>
                    </a:cubicBezTo>
                    <a:cubicBezTo>
                      <a:pt x="1122435" y="976017"/>
                      <a:pt x="1130262" y="952140"/>
                      <a:pt x="1138927" y="936780"/>
                    </a:cubicBezTo>
                    <a:cubicBezTo>
                      <a:pt x="1153882" y="909691"/>
                      <a:pt x="1170794" y="883580"/>
                      <a:pt x="1188963" y="858446"/>
                    </a:cubicBezTo>
                    <a:cubicBezTo>
                      <a:pt x="1193715" y="851464"/>
                      <a:pt x="1194274" y="842388"/>
                      <a:pt x="1189522" y="835127"/>
                    </a:cubicBezTo>
                    <a:cubicBezTo>
                      <a:pt x="1184631" y="829542"/>
                      <a:pt x="1179459" y="826889"/>
                      <a:pt x="1174428" y="826051"/>
                    </a:cubicBezTo>
                    <a:cubicBezTo>
                      <a:pt x="1171633" y="802174"/>
                      <a:pt x="1163386" y="776900"/>
                      <a:pt x="1154162" y="754420"/>
                    </a:cubicBezTo>
                    <a:cubicBezTo>
                      <a:pt x="1156398" y="749951"/>
                      <a:pt x="1158215" y="745343"/>
                      <a:pt x="1159613" y="741015"/>
                    </a:cubicBezTo>
                    <a:cubicBezTo>
                      <a:pt x="1177642" y="704291"/>
                      <a:pt x="1196091" y="666870"/>
                      <a:pt x="1224184" y="636709"/>
                    </a:cubicBezTo>
                    <a:close/>
                    <a:moveTo>
                      <a:pt x="1425306" y="612273"/>
                    </a:moveTo>
                    <a:cubicBezTo>
                      <a:pt x="1432574" y="612553"/>
                      <a:pt x="1440541" y="612273"/>
                      <a:pt x="1448507" y="611994"/>
                    </a:cubicBezTo>
                    <a:cubicBezTo>
                      <a:pt x="1472267" y="611156"/>
                      <a:pt x="1497705" y="610318"/>
                      <a:pt x="1515595" y="624980"/>
                    </a:cubicBezTo>
                    <a:cubicBezTo>
                      <a:pt x="1525378" y="636988"/>
                      <a:pt x="1530270" y="651929"/>
                      <a:pt x="1535441" y="666311"/>
                    </a:cubicBezTo>
                    <a:cubicBezTo>
                      <a:pt x="1545085" y="700661"/>
                      <a:pt x="1561438" y="737524"/>
                      <a:pt x="1553331" y="773549"/>
                    </a:cubicBezTo>
                    <a:cubicBezTo>
                      <a:pt x="1504833" y="786256"/>
                      <a:pt x="1455216" y="793656"/>
                      <a:pt x="1404901" y="797985"/>
                    </a:cubicBezTo>
                    <a:cubicBezTo>
                      <a:pt x="1400149" y="797845"/>
                      <a:pt x="1395117" y="798125"/>
                      <a:pt x="1389946" y="798404"/>
                    </a:cubicBezTo>
                    <a:cubicBezTo>
                      <a:pt x="1374013" y="799102"/>
                      <a:pt x="1357380" y="799940"/>
                      <a:pt x="1344103" y="791003"/>
                    </a:cubicBezTo>
                    <a:cubicBezTo>
                      <a:pt x="1302033" y="750231"/>
                      <a:pt x="1284144" y="692283"/>
                      <a:pt x="1253675" y="643272"/>
                    </a:cubicBezTo>
                    <a:cubicBezTo>
                      <a:pt x="1310419" y="636988"/>
                      <a:pt x="1366884" y="614926"/>
                      <a:pt x="1425306" y="612273"/>
                    </a:cubicBezTo>
                    <a:close/>
                    <a:moveTo>
                      <a:pt x="1677303" y="605152"/>
                    </a:moveTo>
                    <a:cubicBezTo>
                      <a:pt x="1677862" y="600265"/>
                      <a:pt x="1681636" y="597472"/>
                      <a:pt x="1685689" y="595098"/>
                    </a:cubicBezTo>
                    <a:cubicBezTo>
                      <a:pt x="1692817" y="605711"/>
                      <a:pt x="1705955" y="612553"/>
                      <a:pt x="1719372" y="608503"/>
                    </a:cubicBezTo>
                    <a:cubicBezTo>
                      <a:pt x="1750959" y="599986"/>
                      <a:pt x="1777095" y="594261"/>
                      <a:pt x="1811757" y="589653"/>
                    </a:cubicBezTo>
                    <a:cubicBezTo>
                      <a:pt x="1852569" y="581833"/>
                      <a:pt x="1856482" y="623165"/>
                      <a:pt x="1868222" y="651789"/>
                    </a:cubicBezTo>
                    <a:cubicBezTo>
                      <a:pt x="1876608" y="680554"/>
                      <a:pt x="1884295" y="730403"/>
                      <a:pt x="1853268" y="747019"/>
                    </a:cubicBezTo>
                    <a:cubicBezTo>
                      <a:pt x="1826992" y="750091"/>
                      <a:pt x="1800576" y="751208"/>
                      <a:pt x="1773601" y="751068"/>
                    </a:cubicBezTo>
                    <a:cubicBezTo>
                      <a:pt x="1756829" y="750929"/>
                      <a:pt x="1741316" y="745762"/>
                      <a:pt x="1733489" y="729984"/>
                    </a:cubicBezTo>
                    <a:cubicBezTo>
                      <a:pt x="1712105" y="697868"/>
                      <a:pt x="1696730" y="663239"/>
                      <a:pt x="1681915" y="627493"/>
                    </a:cubicBezTo>
                    <a:cubicBezTo>
                      <a:pt x="1680518" y="624561"/>
                      <a:pt x="1679120" y="621349"/>
                      <a:pt x="1677722" y="618278"/>
                    </a:cubicBezTo>
                    <a:cubicBezTo>
                      <a:pt x="1678281" y="614089"/>
                      <a:pt x="1678002" y="609341"/>
                      <a:pt x="1677303" y="605152"/>
                    </a:cubicBezTo>
                    <a:close/>
                    <a:moveTo>
                      <a:pt x="1648372" y="605431"/>
                    </a:moveTo>
                    <a:cubicBezTo>
                      <a:pt x="1661090" y="652348"/>
                      <a:pt x="1672411" y="699963"/>
                      <a:pt x="1692677" y="744366"/>
                    </a:cubicBezTo>
                    <a:cubicBezTo>
                      <a:pt x="1702601" y="776900"/>
                      <a:pt x="1728178" y="800917"/>
                      <a:pt x="1762979" y="803710"/>
                    </a:cubicBezTo>
                    <a:cubicBezTo>
                      <a:pt x="1784643" y="804269"/>
                      <a:pt x="1808403" y="807480"/>
                      <a:pt x="1831464" y="807480"/>
                    </a:cubicBezTo>
                    <a:cubicBezTo>
                      <a:pt x="1848655" y="807480"/>
                      <a:pt x="1865427" y="805665"/>
                      <a:pt x="1880801" y="799661"/>
                    </a:cubicBezTo>
                    <a:cubicBezTo>
                      <a:pt x="1864728" y="834010"/>
                      <a:pt x="1850472" y="872968"/>
                      <a:pt x="1843204" y="882882"/>
                    </a:cubicBezTo>
                    <a:cubicBezTo>
                      <a:pt x="1828389" y="913741"/>
                      <a:pt x="1811617" y="943482"/>
                      <a:pt x="1793727" y="972666"/>
                    </a:cubicBezTo>
                    <a:cubicBezTo>
                      <a:pt x="1792050" y="975598"/>
                      <a:pt x="1791072" y="978810"/>
                      <a:pt x="1790932" y="982021"/>
                    </a:cubicBezTo>
                    <a:cubicBezTo>
                      <a:pt x="1790513" y="980485"/>
                      <a:pt x="1790094" y="978949"/>
                      <a:pt x="1789674" y="977553"/>
                    </a:cubicBezTo>
                    <a:cubicBezTo>
                      <a:pt x="1785062" y="963310"/>
                      <a:pt x="1777934" y="949207"/>
                      <a:pt x="1764237" y="941528"/>
                    </a:cubicBezTo>
                    <a:cubicBezTo>
                      <a:pt x="1734886" y="917790"/>
                      <a:pt x="1595121" y="928262"/>
                      <a:pt x="1531528" y="964009"/>
                    </a:cubicBezTo>
                    <a:cubicBezTo>
                      <a:pt x="1530410" y="963310"/>
                      <a:pt x="1529432" y="962612"/>
                      <a:pt x="1528174" y="962193"/>
                    </a:cubicBezTo>
                    <a:cubicBezTo>
                      <a:pt x="1517551" y="960378"/>
                      <a:pt x="1506790" y="965405"/>
                      <a:pt x="1496307" y="973922"/>
                    </a:cubicBezTo>
                    <a:cubicBezTo>
                      <a:pt x="1500081" y="964288"/>
                      <a:pt x="1503156" y="954513"/>
                      <a:pt x="1506650" y="948230"/>
                    </a:cubicBezTo>
                    <a:cubicBezTo>
                      <a:pt x="1509305" y="942365"/>
                      <a:pt x="1512240" y="936501"/>
                      <a:pt x="1515175" y="930636"/>
                    </a:cubicBezTo>
                    <a:cubicBezTo>
                      <a:pt x="1544107" y="945437"/>
                      <a:pt x="1557524" y="903129"/>
                      <a:pt x="1568845" y="883301"/>
                    </a:cubicBezTo>
                    <a:cubicBezTo>
                      <a:pt x="1579188" y="859703"/>
                      <a:pt x="1592885" y="836663"/>
                      <a:pt x="1602808" y="812646"/>
                    </a:cubicBezTo>
                    <a:cubicBezTo>
                      <a:pt x="1607001" y="807480"/>
                      <a:pt x="1610356" y="801616"/>
                      <a:pt x="1612452" y="794355"/>
                    </a:cubicBezTo>
                    <a:cubicBezTo>
                      <a:pt x="1626428" y="753442"/>
                      <a:pt x="1614129" y="709737"/>
                      <a:pt x="1602249" y="669383"/>
                    </a:cubicBezTo>
                    <a:cubicBezTo>
                      <a:pt x="1614688" y="645366"/>
                      <a:pt x="1629364" y="625259"/>
                      <a:pt x="1648372" y="605431"/>
                    </a:cubicBezTo>
                    <a:close/>
                    <a:moveTo>
                      <a:pt x="1966617" y="603476"/>
                    </a:moveTo>
                    <a:cubicBezTo>
                      <a:pt x="1969971" y="609760"/>
                      <a:pt x="1975283" y="614926"/>
                      <a:pt x="1981712" y="617719"/>
                    </a:cubicBezTo>
                    <a:cubicBezTo>
                      <a:pt x="2000580" y="731659"/>
                      <a:pt x="2018750" y="787513"/>
                      <a:pt x="2147194" y="787513"/>
                    </a:cubicBezTo>
                    <a:cubicBezTo>
                      <a:pt x="2147473" y="787513"/>
                      <a:pt x="2147753" y="787513"/>
                      <a:pt x="2148032" y="787513"/>
                    </a:cubicBezTo>
                    <a:cubicBezTo>
                      <a:pt x="2178781" y="786116"/>
                      <a:pt x="2209809" y="782207"/>
                      <a:pt x="2239858" y="775365"/>
                    </a:cubicBezTo>
                    <a:cubicBezTo>
                      <a:pt x="2237342" y="778855"/>
                      <a:pt x="2234966" y="782207"/>
                      <a:pt x="2232311" y="785558"/>
                    </a:cubicBezTo>
                    <a:cubicBezTo>
                      <a:pt x="2217915" y="805106"/>
                      <a:pt x="2203100" y="824376"/>
                      <a:pt x="2187865" y="843086"/>
                    </a:cubicBezTo>
                    <a:cubicBezTo>
                      <a:pt x="2174728" y="857469"/>
                      <a:pt x="2153623" y="878553"/>
                      <a:pt x="2169417" y="897404"/>
                    </a:cubicBezTo>
                    <a:cubicBezTo>
                      <a:pt x="2165922" y="894611"/>
                      <a:pt x="2162288" y="891958"/>
                      <a:pt x="2158375" y="889584"/>
                    </a:cubicBezTo>
                    <a:cubicBezTo>
                      <a:pt x="2111554" y="865428"/>
                      <a:pt x="2056346" y="874085"/>
                      <a:pt x="2006869" y="883301"/>
                    </a:cubicBezTo>
                    <a:cubicBezTo>
                      <a:pt x="1965778" y="894471"/>
                      <a:pt x="1894918" y="889026"/>
                      <a:pt x="1883597" y="940969"/>
                    </a:cubicBezTo>
                    <a:cubicBezTo>
                      <a:pt x="1883317" y="942365"/>
                      <a:pt x="1883177" y="943762"/>
                      <a:pt x="1882898" y="945158"/>
                    </a:cubicBezTo>
                    <a:cubicBezTo>
                      <a:pt x="1870179" y="950464"/>
                      <a:pt x="1856342" y="963450"/>
                      <a:pt x="1843204" y="978949"/>
                    </a:cubicBezTo>
                    <a:cubicBezTo>
                      <a:pt x="1844043" y="977134"/>
                      <a:pt x="1844742" y="975319"/>
                      <a:pt x="1845441" y="973643"/>
                    </a:cubicBezTo>
                    <a:cubicBezTo>
                      <a:pt x="1859976" y="943064"/>
                      <a:pt x="1873254" y="912065"/>
                      <a:pt x="1885553" y="880508"/>
                    </a:cubicBezTo>
                    <a:cubicBezTo>
                      <a:pt x="1901347" y="840573"/>
                      <a:pt x="1913926" y="799381"/>
                      <a:pt x="1931256" y="760284"/>
                    </a:cubicBezTo>
                    <a:cubicBezTo>
                      <a:pt x="1933493" y="756235"/>
                      <a:pt x="1935449" y="751208"/>
                      <a:pt x="1932514" y="746879"/>
                    </a:cubicBezTo>
                    <a:cubicBezTo>
                      <a:pt x="1931396" y="745762"/>
                      <a:pt x="1930278" y="744925"/>
                      <a:pt x="1929020" y="744226"/>
                    </a:cubicBezTo>
                    <a:cubicBezTo>
                      <a:pt x="1937965" y="719092"/>
                      <a:pt x="1938664" y="691166"/>
                      <a:pt x="1934192" y="663658"/>
                    </a:cubicBezTo>
                    <a:cubicBezTo>
                      <a:pt x="1937406" y="656816"/>
                      <a:pt x="1939922" y="649416"/>
                      <a:pt x="1942578" y="643691"/>
                    </a:cubicBezTo>
                    <a:cubicBezTo>
                      <a:pt x="1949426" y="629588"/>
                      <a:pt x="1957253" y="615904"/>
                      <a:pt x="1966617" y="603476"/>
                    </a:cubicBezTo>
                    <a:close/>
                    <a:moveTo>
                      <a:pt x="2024899" y="571919"/>
                    </a:moveTo>
                    <a:cubicBezTo>
                      <a:pt x="2081225" y="547763"/>
                      <a:pt x="2146914" y="544551"/>
                      <a:pt x="2207852" y="543574"/>
                    </a:cubicBezTo>
                    <a:cubicBezTo>
                      <a:pt x="2222527" y="596774"/>
                      <a:pt x="2247825" y="657095"/>
                      <a:pt x="2238181" y="713088"/>
                    </a:cubicBezTo>
                    <a:cubicBezTo>
                      <a:pt x="2229236" y="715741"/>
                      <a:pt x="2220011" y="717696"/>
                      <a:pt x="2210927" y="719651"/>
                    </a:cubicBezTo>
                    <a:cubicBezTo>
                      <a:pt x="2189962" y="723840"/>
                      <a:pt x="2168997" y="727191"/>
                      <a:pt x="2147753" y="728867"/>
                    </a:cubicBezTo>
                    <a:cubicBezTo>
                      <a:pt x="2043069" y="732497"/>
                      <a:pt x="2047681" y="692841"/>
                      <a:pt x="2019029" y="607386"/>
                    </a:cubicBezTo>
                    <a:cubicBezTo>
                      <a:pt x="2027555" y="597053"/>
                      <a:pt x="2023362" y="583788"/>
                      <a:pt x="2024899" y="571919"/>
                    </a:cubicBezTo>
                    <a:close/>
                    <a:moveTo>
                      <a:pt x="2760204" y="664077"/>
                    </a:moveTo>
                    <a:cubicBezTo>
                      <a:pt x="2761881" y="673014"/>
                      <a:pt x="2766633" y="680973"/>
                      <a:pt x="2774600" y="685581"/>
                    </a:cubicBezTo>
                    <a:cubicBezTo>
                      <a:pt x="2776137" y="756374"/>
                      <a:pt x="2822819" y="784022"/>
                      <a:pt x="2887670" y="792260"/>
                    </a:cubicBezTo>
                    <a:cubicBezTo>
                      <a:pt x="2904442" y="794075"/>
                      <a:pt x="2925546" y="795891"/>
                      <a:pt x="2947489" y="795891"/>
                    </a:cubicBezTo>
                    <a:cubicBezTo>
                      <a:pt x="2951543" y="795891"/>
                      <a:pt x="2955596" y="795751"/>
                      <a:pt x="2959649" y="795611"/>
                    </a:cubicBezTo>
                    <a:cubicBezTo>
                      <a:pt x="2952940" y="802593"/>
                      <a:pt x="2946232" y="809575"/>
                      <a:pt x="2938964" y="816137"/>
                    </a:cubicBezTo>
                    <a:cubicBezTo>
                      <a:pt x="2924149" y="827029"/>
                      <a:pt x="2911290" y="845321"/>
                      <a:pt x="2927503" y="861239"/>
                    </a:cubicBezTo>
                    <a:cubicBezTo>
                      <a:pt x="2954198" y="883021"/>
                      <a:pt x="2972088" y="843785"/>
                      <a:pt x="2986624" y="826610"/>
                    </a:cubicBezTo>
                    <a:cubicBezTo>
                      <a:pt x="2996687" y="813903"/>
                      <a:pt x="3006331" y="800778"/>
                      <a:pt x="3015555" y="787513"/>
                    </a:cubicBezTo>
                    <a:cubicBezTo>
                      <a:pt x="3035542" y="781229"/>
                      <a:pt x="3052593" y="771036"/>
                      <a:pt x="3062796" y="754699"/>
                    </a:cubicBezTo>
                    <a:cubicBezTo>
                      <a:pt x="3080127" y="720349"/>
                      <a:pt x="3079148" y="679995"/>
                      <a:pt x="3075375" y="642713"/>
                    </a:cubicBezTo>
                    <a:cubicBezTo>
                      <a:pt x="3073977" y="633218"/>
                      <a:pt x="3072719" y="623723"/>
                      <a:pt x="3071321" y="614089"/>
                    </a:cubicBezTo>
                    <a:cubicBezTo>
                      <a:pt x="3087394" y="602778"/>
                      <a:pt x="3098576" y="575550"/>
                      <a:pt x="3111993" y="563262"/>
                    </a:cubicBezTo>
                    <a:cubicBezTo>
                      <a:pt x="3115487" y="559213"/>
                      <a:pt x="3118981" y="555024"/>
                      <a:pt x="3122615" y="550974"/>
                    </a:cubicBezTo>
                    <a:cubicBezTo>
                      <a:pt x="3125411" y="568847"/>
                      <a:pt x="3131141" y="586441"/>
                      <a:pt x="3138269" y="602499"/>
                    </a:cubicBezTo>
                    <a:cubicBezTo>
                      <a:pt x="3141484" y="610598"/>
                      <a:pt x="3148192" y="616183"/>
                      <a:pt x="3156159" y="618557"/>
                    </a:cubicBezTo>
                    <a:cubicBezTo>
                      <a:pt x="3158535" y="711273"/>
                      <a:pt x="3168878" y="742272"/>
                      <a:pt x="3268530" y="751208"/>
                    </a:cubicBezTo>
                    <a:cubicBezTo>
                      <a:pt x="3289495" y="751906"/>
                      <a:pt x="3314792" y="754420"/>
                      <a:pt x="3339950" y="754420"/>
                    </a:cubicBezTo>
                    <a:cubicBezTo>
                      <a:pt x="3351411" y="754420"/>
                      <a:pt x="3362732" y="753861"/>
                      <a:pt x="3373634" y="752465"/>
                    </a:cubicBezTo>
                    <a:lnTo>
                      <a:pt x="3373634" y="752465"/>
                    </a:lnTo>
                    <a:cubicBezTo>
                      <a:pt x="3358399" y="769640"/>
                      <a:pt x="3343165" y="786814"/>
                      <a:pt x="3326533" y="802593"/>
                    </a:cubicBezTo>
                    <a:cubicBezTo>
                      <a:pt x="3315491" y="810133"/>
                      <a:pt x="3308223" y="823119"/>
                      <a:pt x="3310739" y="835127"/>
                    </a:cubicBezTo>
                    <a:cubicBezTo>
                      <a:pt x="3273003" y="834429"/>
                      <a:pt x="3235266" y="838618"/>
                      <a:pt x="3199207" y="849789"/>
                    </a:cubicBezTo>
                    <a:cubicBezTo>
                      <a:pt x="3178382" y="856352"/>
                      <a:pt x="3157417" y="864869"/>
                      <a:pt x="3140924" y="879670"/>
                    </a:cubicBezTo>
                    <a:cubicBezTo>
                      <a:pt x="3139806" y="880787"/>
                      <a:pt x="3138968" y="882044"/>
                      <a:pt x="3138129" y="883161"/>
                    </a:cubicBezTo>
                    <a:cubicBezTo>
                      <a:pt x="3119820" y="890562"/>
                      <a:pt x="3081385" y="923236"/>
                      <a:pt x="3054689" y="956748"/>
                    </a:cubicBezTo>
                    <a:cubicBezTo>
                      <a:pt x="3051056" y="941947"/>
                      <a:pt x="3047422" y="928123"/>
                      <a:pt x="3044487" y="915975"/>
                    </a:cubicBezTo>
                    <a:cubicBezTo>
                      <a:pt x="3019468" y="854536"/>
                      <a:pt x="2909893" y="868360"/>
                      <a:pt x="2855105" y="870175"/>
                    </a:cubicBezTo>
                    <a:cubicBezTo>
                      <a:pt x="2827571" y="876738"/>
                      <a:pt x="2768730" y="874364"/>
                      <a:pt x="2760623" y="907597"/>
                    </a:cubicBezTo>
                    <a:cubicBezTo>
                      <a:pt x="2759365" y="907178"/>
                      <a:pt x="2758108" y="906899"/>
                      <a:pt x="2756710" y="906759"/>
                    </a:cubicBezTo>
                    <a:cubicBezTo>
                      <a:pt x="2750141" y="904944"/>
                      <a:pt x="2736863" y="907597"/>
                      <a:pt x="2722887" y="912763"/>
                    </a:cubicBezTo>
                    <a:cubicBezTo>
                      <a:pt x="2703180" y="909831"/>
                      <a:pt x="2666841" y="922119"/>
                      <a:pt x="2641543" y="939712"/>
                    </a:cubicBezTo>
                    <a:cubicBezTo>
                      <a:pt x="2636931" y="927564"/>
                      <a:pt x="2632459" y="916114"/>
                      <a:pt x="2628825" y="905642"/>
                    </a:cubicBezTo>
                    <a:cubicBezTo>
                      <a:pt x="2613031" y="884697"/>
                      <a:pt x="2590389" y="874085"/>
                      <a:pt x="2564952" y="869058"/>
                    </a:cubicBezTo>
                    <a:cubicBezTo>
                      <a:pt x="2579068" y="868919"/>
                      <a:pt x="2590809" y="854257"/>
                      <a:pt x="2596679" y="840713"/>
                    </a:cubicBezTo>
                    <a:cubicBezTo>
                      <a:pt x="2615267" y="807480"/>
                      <a:pt x="2633157" y="773968"/>
                      <a:pt x="2649510" y="739618"/>
                    </a:cubicBezTo>
                    <a:cubicBezTo>
                      <a:pt x="2651607" y="737384"/>
                      <a:pt x="2653563" y="735150"/>
                      <a:pt x="2655380" y="732637"/>
                    </a:cubicBezTo>
                    <a:cubicBezTo>
                      <a:pt x="2657197" y="735011"/>
                      <a:pt x="2661949" y="735011"/>
                      <a:pt x="2662508" y="730822"/>
                    </a:cubicBezTo>
                    <a:cubicBezTo>
                      <a:pt x="2663067" y="727610"/>
                      <a:pt x="2662927" y="724259"/>
                      <a:pt x="2662089" y="721187"/>
                    </a:cubicBezTo>
                    <a:cubicBezTo>
                      <a:pt x="2671174" y="701918"/>
                      <a:pt x="2673829" y="676923"/>
                      <a:pt x="2672292" y="648997"/>
                    </a:cubicBezTo>
                    <a:cubicBezTo>
                      <a:pt x="2672012" y="645925"/>
                      <a:pt x="2671733" y="642853"/>
                      <a:pt x="2671453" y="639781"/>
                    </a:cubicBezTo>
                    <a:cubicBezTo>
                      <a:pt x="2674388" y="636290"/>
                      <a:pt x="2677044" y="632660"/>
                      <a:pt x="2679420" y="629309"/>
                    </a:cubicBezTo>
                    <a:cubicBezTo>
                      <a:pt x="2695213" y="610598"/>
                      <a:pt x="2711845" y="592585"/>
                      <a:pt x="2731692" y="577924"/>
                    </a:cubicBezTo>
                    <a:cubicBezTo>
                      <a:pt x="2739239" y="572199"/>
                      <a:pt x="2747206" y="567312"/>
                      <a:pt x="2755312" y="562704"/>
                    </a:cubicBezTo>
                    <a:cubicBezTo>
                      <a:pt x="2753915" y="596634"/>
                      <a:pt x="2753915" y="630705"/>
                      <a:pt x="2760204" y="664077"/>
                    </a:cubicBezTo>
                    <a:close/>
                    <a:moveTo>
                      <a:pt x="2820583" y="539525"/>
                    </a:moveTo>
                    <a:cubicBezTo>
                      <a:pt x="2833721" y="536034"/>
                      <a:pt x="2858459" y="533800"/>
                      <a:pt x="2885294" y="533800"/>
                    </a:cubicBezTo>
                    <a:cubicBezTo>
                      <a:pt x="2931137" y="533800"/>
                      <a:pt x="2983549" y="540642"/>
                      <a:pt x="2996827" y="560609"/>
                    </a:cubicBezTo>
                    <a:cubicBezTo>
                      <a:pt x="3008148" y="611854"/>
                      <a:pt x="3025059" y="672315"/>
                      <a:pt x="3008707" y="724957"/>
                    </a:cubicBezTo>
                    <a:cubicBezTo>
                      <a:pt x="2990397" y="732078"/>
                      <a:pt x="2970830" y="735290"/>
                      <a:pt x="2951403" y="737245"/>
                    </a:cubicBezTo>
                    <a:cubicBezTo>
                      <a:pt x="2911989" y="737943"/>
                      <a:pt x="2867404" y="739618"/>
                      <a:pt x="2833581" y="716300"/>
                    </a:cubicBezTo>
                    <a:cubicBezTo>
                      <a:pt x="2822959" y="703733"/>
                      <a:pt x="2821142" y="685860"/>
                      <a:pt x="2816809" y="670500"/>
                    </a:cubicBezTo>
                    <a:cubicBezTo>
                      <a:pt x="2821282" y="627493"/>
                      <a:pt x="2814014" y="582811"/>
                      <a:pt x="2820583" y="539525"/>
                    </a:cubicBezTo>
                    <a:close/>
                    <a:moveTo>
                      <a:pt x="3524301" y="620093"/>
                    </a:moveTo>
                    <a:cubicBezTo>
                      <a:pt x="3534643" y="647321"/>
                      <a:pt x="3526956" y="700242"/>
                      <a:pt x="3564972" y="703733"/>
                    </a:cubicBezTo>
                    <a:cubicBezTo>
                      <a:pt x="3576014" y="753302"/>
                      <a:pt x="3629264" y="769500"/>
                      <a:pt x="3674268" y="772851"/>
                    </a:cubicBezTo>
                    <a:cubicBezTo>
                      <a:pt x="3689084" y="773689"/>
                      <a:pt x="3706415" y="774666"/>
                      <a:pt x="3724444" y="774666"/>
                    </a:cubicBezTo>
                    <a:cubicBezTo>
                      <a:pt x="3740098" y="774666"/>
                      <a:pt x="3756171" y="773968"/>
                      <a:pt x="3771545" y="771734"/>
                    </a:cubicBezTo>
                    <a:cubicBezTo>
                      <a:pt x="3770427" y="772851"/>
                      <a:pt x="3769449" y="773829"/>
                      <a:pt x="3768470" y="774527"/>
                    </a:cubicBezTo>
                    <a:cubicBezTo>
                      <a:pt x="3754773" y="789328"/>
                      <a:pt x="3734647" y="806922"/>
                      <a:pt x="3756450" y="824934"/>
                    </a:cubicBezTo>
                    <a:cubicBezTo>
                      <a:pt x="3787618" y="843226"/>
                      <a:pt x="3798380" y="796589"/>
                      <a:pt x="3812496" y="778018"/>
                    </a:cubicBezTo>
                    <a:cubicBezTo>
                      <a:pt x="3817528" y="768941"/>
                      <a:pt x="3823538" y="760424"/>
                      <a:pt x="3828849" y="751627"/>
                    </a:cubicBezTo>
                    <a:cubicBezTo>
                      <a:pt x="3846040" y="739618"/>
                      <a:pt x="3857501" y="721606"/>
                      <a:pt x="3858899" y="694796"/>
                    </a:cubicBezTo>
                    <a:cubicBezTo>
                      <a:pt x="3861694" y="659330"/>
                      <a:pt x="3856243" y="624142"/>
                      <a:pt x="3848975" y="589513"/>
                    </a:cubicBezTo>
                    <a:cubicBezTo>
                      <a:pt x="3850792" y="588256"/>
                      <a:pt x="3852609" y="586721"/>
                      <a:pt x="3853867" y="584766"/>
                    </a:cubicBezTo>
                    <a:cubicBezTo>
                      <a:pt x="3870220" y="557816"/>
                      <a:pt x="3889787" y="533102"/>
                      <a:pt x="3909913" y="508805"/>
                    </a:cubicBezTo>
                    <a:cubicBezTo>
                      <a:pt x="3909354" y="513413"/>
                      <a:pt x="3908655" y="518021"/>
                      <a:pt x="3908655" y="523048"/>
                    </a:cubicBezTo>
                    <a:cubicBezTo>
                      <a:pt x="3904042" y="580856"/>
                      <a:pt x="3912428" y="644529"/>
                      <a:pt x="3943876" y="693819"/>
                    </a:cubicBezTo>
                    <a:cubicBezTo>
                      <a:pt x="3976581" y="728727"/>
                      <a:pt x="4028015" y="740177"/>
                      <a:pt x="4073718" y="746740"/>
                    </a:cubicBezTo>
                    <a:cubicBezTo>
                      <a:pt x="4080846" y="748415"/>
                      <a:pt x="4087554" y="749393"/>
                      <a:pt x="4093984" y="750091"/>
                    </a:cubicBezTo>
                    <a:cubicBezTo>
                      <a:pt x="4084899" y="765590"/>
                      <a:pt x="4075954" y="781089"/>
                      <a:pt x="4065192" y="795611"/>
                    </a:cubicBezTo>
                    <a:cubicBezTo>
                      <a:pt x="4054011" y="805386"/>
                      <a:pt x="4050936" y="822840"/>
                      <a:pt x="4062676" y="833452"/>
                    </a:cubicBezTo>
                    <a:cubicBezTo>
                      <a:pt x="4101950" y="859982"/>
                      <a:pt x="4114249" y="794075"/>
                      <a:pt x="4127807" y="769500"/>
                    </a:cubicBezTo>
                    <a:cubicBezTo>
                      <a:pt x="4130602" y="761820"/>
                      <a:pt x="4134516" y="754001"/>
                      <a:pt x="4138708" y="746181"/>
                    </a:cubicBezTo>
                    <a:cubicBezTo>
                      <a:pt x="4185390" y="730403"/>
                      <a:pt x="4201323" y="677342"/>
                      <a:pt x="4202721" y="621629"/>
                    </a:cubicBezTo>
                    <a:cubicBezTo>
                      <a:pt x="4210688" y="609201"/>
                      <a:pt x="4218095" y="596774"/>
                      <a:pt x="4225503" y="589513"/>
                    </a:cubicBezTo>
                    <a:cubicBezTo>
                      <a:pt x="4240318" y="571919"/>
                      <a:pt x="4257788" y="553209"/>
                      <a:pt x="4277635" y="538547"/>
                    </a:cubicBezTo>
                    <a:cubicBezTo>
                      <a:pt x="4268690" y="597472"/>
                      <a:pt x="4283086" y="657514"/>
                      <a:pt x="4306706" y="711273"/>
                    </a:cubicBezTo>
                    <a:cubicBezTo>
                      <a:pt x="4331585" y="760843"/>
                      <a:pt x="4387770" y="780671"/>
                      <a:pt x="4440322" y="781508"/>
                    </a:cubicBezTo>
                    <a:cubicBezTo>
                      <a:pt x="4450245" y="781927"/>
                      <a:pt x="4459609" y="782067"/>
                      <a:pt x="4468275" y="782067"/>
                    </a:cubicBezTo>
                    <a:cubicBezTo>
                      <a:pt x="4490218" y="782067"/>
                      <a:pt x="4508388" y="780671"/>
                      <a:pt x="4523762" y="777319"/>
                    </a:cubicBezTo>
                    <a:cubicBezTo>
                      <a:pt x="4497346" y="808876"/>
                      <a:pt x="4476661" y="847555"/>
                      <a:pt x="4449267" y="876738"/>
                    </a:cubicBezTo>
                    <a:cubicBezTo>
                      <a:pt x="4437806" y="893494"/>
                      <a:pt x="4409294" y="913741"/>
                      <a:pt x="4409154" y="934267"/>
                    </a:cubicBezTo>
                    <a:cubicBezTo>
                      <a:pt x="4407757" y="935244"/>
                      <a:pt x="4406499" y="936222"/>
                      <a:pt x="4405520" y="937059"/>
                    </a:cubicBezTo>
                    <a:cubicBezTo>
                      <a:pt x="4388609" y="951721"/>
                      <a:pt x="4372675" y="967220"/>
                      <a:pt x="4356882" y="982999"/>
                    </a:cubicBezTo>
                    <a:cubicBezTo>
                      <a:pt x="4356602" y="962333"/>
                      <a:pt x="4356044" y="941667"/>
                      <a:pt x="4354785" y="921141"/>
                    </a:cubicBezTo>
                    <a:cubicBezTo>
                      <a:pt x="4355904" y="842249"/>
                      <a:pt x="4267153" y="829402"/>
                      <a:pt x="4205376" y="829821"/>
                    </a:cubicBezTo>
                    <a:cubicBezTo>
                      <a:pt x="4150449" y="830799"/>
                      <a:pt x="4094682" y="837222"/>
                      <a:pt x="4041572" y="851604"/>
                    </a:cubicBezTo>
                    <a:cubicBezTo>
                      <a:pt x="4024800" y="857469"/>
                      <a:pt x="4010683" y="875761"/>
                      <a:pt x="4010404" y="893075"/>
                    </a:cubicBezTo>
                    <a:cubicBezTo>
                      <a:pt x="3986644" y="901034"/>
                      <a:pt x="3967077" y="926028"/>
                      <a:pt x="3948488" y="941109"/>
                    </a:cubicBezTo>
                    <a:cubicBezTo>
                      <a:pt x="3941081" y="950045"/>
                      <a:pt x="3926266" y="961355"/>
                      <a:pt x="3914944" y="973783"/>
                    </a:cubicBezTo>
                    <a:cubicBezTo>
                      <a:pt x="3912149" y="956468"/>
                      <a:pt x="3909074" y="939154"/>
                      <a:pt x="3905999" y="921979"/>
                    </a:cubicBezTo>
                    <a:cubicBezTo>
                      <a:pt x="3901807" y="897264"/>
                      <a:pt x="3890905" y="872130"/>
                      <a:pt x="3869101" y="857748"/>
                    </a:cubicBezTo>
                    <a:cubicBezTo>
                      <a:pt x="3797402" y="814741"/>
                      <a:pt x="3703899" y="830101"/>
                      <a:pt x="3625630" y="844762"/>
                    </a:cubicBezTo>
                    <a:cubicBezTo>
                      <a:pt x="3612912" y="847555"/>
                      <a:pt x="3599774" y="854536"/>
                      <a:pt x="3589012" y="864171"/>
                    </a:cubicBezTo>
                    <a:cubicBezTo>
                      <a:pt x="3588173" y="864171"/>
                      <a:pt x="3587474" y="863892"/>
                      <a:pt x="3586636" y="864031"/>
                    </a:cubicBezTo>
                    <a:cubicBezTo>
                      <a:pt x="3545964" y="871153"/>
                      <a:pt x="3511023" y="897822"/>
                      <a:pt x="3483210" y="927285"/>
                    </a:cubicBezTo>
                    <a:cubicBezTo>
                      <a:pt x="3479855" y="930916"/>
                      <a:pt x="3475662" y="934825"/>
                      <a:pt x="3471609" y="939014"/>
                    </a:cubicBezTo>
                    <a:cubicBezTo>
                      <a:pt x="3467975" y="927285"/>
                      <a:pt x="3464341" y="915835"/>
                      <a:pt x="3460568" y="904385"/>
                    </a:cubicBezTo>
                    <a:cubicBezTo>
                      <a:pt x="3451064" y="860820"/>
                      <a:pt x="3405919" y="844902"/>
                      <a:pt x="3366366" y="839316"/>
                    </a:cubicBezTo>
                    <a:cubicBezTo>
                      <a:pt x="3365527" y="839177"/>
                      <a:pt x="3364689" y="839177"/>
                      <a:pt x="3363710" y="839037"/>
                    </a:cubicBezTo>
                    <a:cubicBezTo>
                      <a:pt x="3379783" y="822002"/>
                      <a:pt x="3393620" y="795751"/>
                      <a:pt x="3405360" y="784022"/>
                    </a:cubicBezTo>
                    <a:cubicBezTo>
                      <a:pt x="3418778" y="765311"/>
                      <a:pt x="3433733" y="747578"/>
                      <a:pt x="3447290" y="729006"/>
                    </a:cubicBezTo>
                    <a:cubicBezTo>
                      <a:pt x="3451762" y="722444"/>
                      <a:pt x="3451483" y="713926"/>
                      <a:pt x="3447150" y="707643"/>
                    </a:cubicBezTo>
                    <a:cubicBezTo>
                      <a:pt x="3450365" y="700521"/>
                      <a:pt x="3452881" y="692562"/>
                      <a:pt x="3454138" y="683346"/>
                    </a:cubicBezTo>
                    <a:cubicBezTo>
                      <a:pt x="3459589" y="661703"/>
                      <a:pt x="3459589" y="637268"/>
                      <a:pt x="3457353" y="612832"/>
                    </a:cubicBezTo>
                    <a:cubicBezTo>
                      <a:pt x="3463503" y="607247"/>
                      <a:pt x="3468395" y="598729"/>
                      <a:pt x="3472028" y="591468"/>
                    </a:cubicBezTo>
                    <a:cubicBezTo>
                      <a:pt x="3486284" y="568568"/>
                      <a:pt x="3502357" y="546925"/>
                      <a:pt x="3518989" y="525841"/>
                    </a:cubicBezTo>
                    <a:cubicBezTo>
                      <a:pt x="3512840" y="556420"/>
                      <a:pt x="3517312" y="589932"/>
                      <a:pt x="3524301" y="620093"/>
                    </a:cubicBezTo>
                    <a:close/>
                    <a:moveTo>
                      <a:pt x="3794327" y="703035"/>
                    </a:moveTo>
                    <a:cubicBezTo>
                      <a:pt x="3772943" y="712390"/>
                      <a:pt x="3749323" y="715183"/>
                      <a:pt x="3726401" y="717836"/>
                    </a:cubicBezTo>
                    <a:cubicBezTo>
                      <a:pt x="3718015" y="717417"/>
                      <a:pt x="3708790" y="717557"/>
                      <a:pt x="3699287" y="717836"/>
                    </a:cubicBezTo>
                    <a:cubicBezTo>
                      <a:pt x="3664764" y="718674"/>
                      <a:pt x="3625910" y="719511"/>
                      <a:pt x="3607880" y="689351"/>
                    </a:cubicBezTo>
                    <a:cubicBezTo>
                      <a:pt x="3596140" y="667847"/>
                      <a:pt x="3589851" y="640479"/>
                      <a:pt x="3587055" y="615625"/>
                    </a:cubicBezTo>
                    <a:cubicBezTo>
                      <a:pt x="3582443" y="587419"/>
                      <a:pt x="3574616" y="558235"/>
                      <a:pt x="3583002" y="530030"/>
                    </a:cubicBezTo>
                    <a:cubicBezTo>
                      <a:pt x="3601032" y="504896"/>
                      <a:pt x="3642123" y="495680"/>
                      <a:pt x="3682515" y="495680"/>
                    </a:cubicBezTo>
                    <a:cubicBezTo>
                      <a:pt x="3711027" y="495680"/>
                      <a:pt x="3739120" y="500427"/>
                      <a:pt x="3758267" y="507409"/>
                    </a:cubicBezTo>
                    <a:cubicBezTo>
                      <a:pt x="3773362" y="518859"/>
                      <a:pt x="3772384" y="543714"/>
                      <a:pt x="3778673" y="560749"/>
                    </a:cubicBezTo>
                    <a:cubicBezTo>
                      <a:pt x="3787758" y="606828"/>
                      <a:pt x="3805648" y="656118"/>
                      <a:pt x="3794327" y="703035"/>
                    </a:cubicBezTo>
                    <a:close/>
                    <a:moveTo>
                      <a:pt x="3996288" y="488419"/>
                    </a:moveTo>
                    <a:cubicBezTo>
                      <a:pt x="4012361" y="483951"/>
                      <a:pt x="4028993" y="483113"/>
                      <a:pt x="4045625" y="483113"/>
                    </a:cubicBezTo>
                    <a:cubicBezTo>
                      <a:pt x="4054430" y="483113"/>
                      <a:pt x="4063095" y="483392"/>
                      <a:pt x="4071761" y="483532"/>
                    </a:cubicBezTo>
                    <a:cubicBezTo>
                      <a:pt x="4085877" y="485766"/>
                      <a:pt x="4104885" y="484230"/>
                      <a:pt x="4113970" y="497076"/>
                    </a:cubicBezTo>
                    <a:cubicBezTo>
                      <a:pt x="4131301" y="531147"/>
                      <a:pt x="4141923" y="573036"/>
                      <a:pt x="4140945" y="613530"/>
                    </a:cubicBezTo>
                    <a:cubicBezTo>
                      <a:pt x="4132139" y="625120"/>
                      <a:pt x="4127527" y="637407"/>
                      <a:pt x="4136612" y="650114"/>
                    </a:cubicBezTo>
                    <a:cubicBezTo>
                      <a:pt x="4133677" y="663239"/>
                      <a:pt x="4129484" y="675806"/>
                      <a:pt x="4123334" y="687675"/>
                    </a:cubicBezTo>
                    <a:cubicBezTo>
                      <a:pt x="4122496" y="687815"/>
                      <a:pt x="4121657" y="688094"/>
                      <a:pt x="4120818" y="688234"/>
                    </a:cubicBezTo>
                    <a:cubicBezTo>
                      <a:pt x="4117884" y="688653"/>
                      <a:pt x="4115088" y="689071"/>
                      <a:pt x="4112013" y="689351"/>
                    </a:cubicBezTo>
                    <a:cubicBezTo>
                      <a:pt x="4067149" y="688373"/>
                      <a:pt x="4004254" y="687117"/>
                      <a:pt x="3973366" y="648578"/>
                    </a:cubicBezTo>
                    <a:cubicBezTo>
                      <a:pt x="3986924" y="625957"/>
                      <a:pt x="3967496" y="598589"/>
                      <a:pt x="3969034" y="573874"/>
                    </a:cubicBezTo>
                    <a:cubicBezTo>
                      <a:pt x="3971409" y="545668"/>
                      <a:pt x="3962045" y="498891"/>
                      <a:pt x="3996288" y="488419"/>
                    </a:cubicBezTo>
                    <a:close/>
                    <a:moveTo>
                      <a:pt x="4682116" y="676225"/>
                    </a:moveTo>
                    <a:cubicBezTo>
                      <a:pt x="4688685" y="704710"/>
                      <a:pt x="4689383" y="738641"/>
                      <a:pt x="4709230" y="761680"/>
                    </a:cubicBezTo>
                    <a:cubicBezTo>
                      <a:pt x="4729496" y="781369"/>
                      <a:pt x="4757589" y="784860"/>
                      <a:pt x="4785123" y="784860"/>
                    </a:cubicBezTo>
                    <a:cubicBezTo>
                      <a:pt x="4793649" y="784860"/>
                      <a:pt x="4802174" y="784441"/>
                      <a:pt x="4810420" y="784161"/>
                    </a:cubicBezTo>
                    <a:cubicBezTo>
                      <a:pt x="4848017" y="782346"/>
                      <a:pt x="4885474" y="780252"/>
                      <a:pt x="4923071" y="779693"/>
                    </a:cubicBezTo>
                    <a:cubicBezTo>
                      <a:pt x="4928522" y="779274"/>
                      <a:pt x="4934112" y="779274"/>
                      <a:pt x="4939703" y="779414"/>
                    </a:cubicBezTo>
                    <a:cubicBezTo>
                      <a:pt x="4933134" y="788350"/>
                      <a:pt x="4927404" y="796170"/>
                      <a:pt x="4923490" y="799521"/>
                    </a:cubicBezTo>
                    <a:cubicBezTo>
                      <a:pt x="4912728" y="811390"/>
                      <a:pt x="4896935" y="824515"/>
                      <a:pt x="4900429" y="839316"/>
                    </a:cubicBezTo>
                    <a:cubicBezTo>
                      <a:pt x="4890366" y="840713"/>
                      <a:pt x="4880443" y="842249"/>
                      <a:pt x="4870659" y="844343"/>
                    </a:cubicBezTo>
                    <a:cubicBezTo>
                      <a:pt x="4839212" y="848951"/>
                      <a:pt x="4806926" y="862077"/>
                      <a:pt x="4793229" y="892796"/>
                    </a:cubicBezTo>
                    <a:cubicBezTo>
                      <a:pt x="4789735" y="898940"/>
                      <a:pt x="4788757" y="906201"/>
                      <a:pt x="4789735" y="913043"/>
                    </a:cubicBezTo>
                    <a:cubicBezTo>
                      <a:pt x="4785542" y="917650"/>
                      <a:pt x="4781349" y="922119"/>
                      <a:pt x="4776597" y="925191"/>
                    </a:cubicBezTo>
                    <a:cubicBezTo>
                      <a:pt x="4767233" y="931753"/>
                      <a:pt x="4756052" y="942086"/>
                      <a:pt x="4753536" y="953117"/>
                    </a:cubicBezTo>
                    <a:cubicBezTo>
                      <a:pt x="4749902" y="932591"/>
                      <a:pt x="4746408" y="913043"/>
                      <a:pt x="4744311" y="896007"/>
                    </a:cubicBezTo>
                    <a:cubicBezTo>
                      <a:pt x="4725163" y="834708"/>
                      <a:pt x="4599934" y="828984"/>
                      <a:pt x="4525718" y="852302"/>
                    </a:cubicBezTo>
                    <a:cubicBezTo>
                      <a:pt x="4544447" y="822560"/>
                      <a:pt x="4561778" y="791841"/>
                      <a:pt x="4580646" y="762099"/>
                    </a:cubicBezTo>
                    <a:cubicBezTo>
                      <a:pt x="4585538" y="753721"/>
                      <a:pt x="4601052" y="732078"/>
                      <a:pt x="4583581" y="730403"/>
                    </a:cubicBezTo>
                    <a:cubicBezTo>
                      <a:pt x="4586656" y="723281"/>
                      <a:pt x="4589311" y="715183"/>
                      <a:pt x="4591548" y="706107"/>
                    </a:cubicBezTo>
                    <a:cubicBezTo>
                      <a:pt x="4591688" y="705827"/>
                      <a:pt x="4591828" y="705548"/>
                      <a:pt x="4592107" y="705269"/>
                    </a:cubicBezTo>
                    <a:cubicBezTo>
                      <a:pt x="4596580" y="695913"/>
                      <a:pt x="4643401" y="624142"/>
                      <a:pt x="4670376" y="573595"/>
                    </a:cubicBezTo>
                    <a:cubicBezTo>
                      <a:pt x="4666043" y="610877"/>
                      <a:pt x="4671214" y="650393"/>
                      <a:pt x="4682116" y="676225"/>
                    </a:cubicBezTo>
                    <a:close/>
                    <a:moveTo>
                      <a:pt x="4733410" y="633777"/>
                    </a:moveTo>
                    <a:cubicBezTo>
                      <a:pt x="4731872" y="602499"/>
                      <a:pt x="4731173" y="568708"/>
                      <a:pt x="4744032" y="539525"/>
                    </a:cubicBezTo>
                    <a:cubicBezTo>
                      <a:pt x="4758288" y="527377"/>
                      <a:pt x="4779113" y="525841"/>
                      <a:pt x="4796584" y="521233"/>
                    </a:cubicBezTo>
                    <a:cubicBezTo>
                      <a:pt x="4823977" y="516066"/>
                      <a:pt x="4856962" y="508386"/>
                      <a:pt x="4888689" y="508386"/>
                    </a:cubicBezTo>
                    <a:cubicBezTo>
                      <a:pt x="4903783" y="508386"/>
                      <a:pt x="4918599" y="510062"/>
                      <a:pt x="4932435" y="514670"/>
                    </a:cubicBezTo>
                    <a:cubicBezTo>
                      <a:pt x="4951443" y="579739"/>
                      <a:pt x="4961646" y="651650"/>
                      <a:pt x="4947110" y="718534"/>
                    </a:cubicBezTo>
                    <a:cubicBezTo>
                      <a:pt x="4921673" y="720070"/>
                      <a:pt x="4896376" y="721047"/>
                      <a:pt x="4870939" y="722863"/>
                    </a:cubicBezTo>
                    <a:cubicBezTo>
                      <a:pt x="4844663" y="724817"/>
                      <a:pt x="4818387" y="727052"/>
                      <a:pt x="4792111" y="728867"/>
                    </a:cubicBezTo>
                    <a:lnTo>
                      <a:pt x="4795884" y="728588"/>
                    </a:lnTo>
                    <a:cubicBezTo>
                      <a:pt x="4742774" y="732358"/>
                      <a:pt x="4741516" y="726493"/>
                      <a:pt x="4727959" y="677203"/>
                    </a:cubicBezTo>
                    <a:cubicBezTo>
                      <a:pt x="4739280" y="665473"/>
                      <a:pt x="4734528" y="648299"/>
                      <a:pt x="4733410" y="633777"/>
                    </a:cubicBezTo>
                    <a:close/>
                    <a:moveTo>
                      <a:pt x="5017133" y="1242436"/>
                    </a:moveTo>
                    <a:cubicBezTo>
                      <a:pt x="5016015" y="1242297"/>
                      <a:pt x="5015176" y="1242018"/>
                      <a:pt x="5013779" y="1242018"/>
                    </a:cubicBezTo>
                    <a:cubicBezTo>
                      <a:pt x="5000361" y="1245927"/>
                      <a:pt x="4982890" y="1260868"/>
                      <a:pt x="4987642" y="1274412"/>
                    </a:cubicBezTo>
                    <a:cubicBezTo>
                      <a:pt x="4969752" y="1274273"/>
                      <a:pt x="4952002" y="1274133"/>
                      <a:pt x="4934672" y="1273016"/>
                    </a:cubicBezTo>
                    <a:cubicBezTo>
                      <a:pt x="4923770" y="1273156"/>
                      <a:pt x="4912728" y="1273016"/>
                      <a:pt x="4901827" y="1272876"/>
                    </a:cubicBezTo>
                    <a:cubicBezTo>
                      <a:pt x="4882399" y="1272597"/>
                      <a:pt x="4862972" y="1272318"/>
                      <a:pt x="4843684" y="1273993"/>
                    </a:cubicBezTo>
                    <a:cubicBezTo>
                      <a:pt x="4833062" y="1275250"/>
                      <a:pt x="4824816" y="1286560"/>
                      <a:pt x="4822859" y="1299546"/>
                    </a:cubicBezTo>
                    <a:cubicBezTo>
                      <a:pt x="4815591" y="1287817"/>
                      <a:pt x="4807625" y="1298988"/>
                      <a:pt x="4808184" y="1310577"/>
                    </a:cubicBezTo>
                    <a:cubicBezTo>
                      <a:pt x="4807904" y="1315883"/>
                      <a:pt x="4807765" y="1321050"/>
                      <a:pt x="4807625" y="1326356"/>
                    </a:cubicBezTo>
                    <a:cubicBezTo>
                      <a:pt x="4782048" y="1357354"/>
                      <a:pt x="4762621" y="1393519"/>
                      <a:pt x="4738441" y="1425914"/>
                    </a:cubicBezTo>
                    <a:cubicBezTo>
                      <a:pt x="4737183" y="1393659"/>
                      <a:pt x="4735925" y="1361543"/>
                      <a:pt x="4733689" y="1329428"/>
                    </a:cubicBezTo>
                    <a:cubicBezTo>
                      <a:pt x="4733130" y="1304015"/>
                      <a:pt x="4727260" y="1277345"/>
                      <a:pt x="4707413" y="1266174"/>
                    </a:cubicBezTo>
                    <a:cubicBezTo>
                      <a:pt x="4642702" y="1233640"/>
                      <a:pt x="4569605" y="1250954"/>
                      <a:pt x="4502238" y="1257936"/>
                    </a:cubicBezTo>
                    <a:cubicBezTo>
                      <a:pt x="4464501" y="1263242"/>
                      <a:pt x="4392103" y="1250256"/>
                      <a:pt x="4381900" y="1308483"/>
                    </a:cubicBezTo>
                    <a:cubicBezTo>
                      <a:pt x="4362752" y="1313230"/>
                      <a:pt x="4321941" y="1366570"/>
                      <a:pt x="4290913" y="1410275"/>
                    </a:cubicBezTo>
                    <a:cubicBezTo>
                      <a:pt x="4289655" y="1395614"/>
                      <a:pt x="4288397" y="1380952"/>
                      <a:pt x="4287139" y="1366291"/>
                    </a:cubicBezTo>
                    <a:cubicBezTo>
                      <a:pt x="4285322" y="1333477"/>
                      <a:pt x="4282946" y="1302758"/>
                      <a:pt x="4255552" y="1290331"/>
                    </a:cubicBezTo>
                    <a:cubicBezTo>
                      <a:pt x="4263799" y="1279998"/>
                      <a:pt x="4268970" y="1264359"/>
                      <a:pt x="4274420" y="1253607"/>
                    </a:cubicBezTo>
                    <a:cubicBezTo>
                      <a:pt x="4287838" y="1225122"/>
                      <a:pt x="4305309" y="1198731"/>
                      <a:pt x="4317608" y="1169827"/>
                    </a:cubicBezTo>
                    <a:cubicBezTo>
                      <a:pt x="4338293" y="1157959"/>
                      <a:pt x="4347937" y="1134361"/>
                      <a:pt x="4352410" y="1098754"/>
                    </a:cubicBezTo>
                    <a:cubicBezTo>
                      <a:pt x="4353947" y="1081998"/>
                      <a:pt x="4354925" y="1065242"/>
                      <a:pt x="4355764" y="1048486"/>
                    </a:cubicBezTo>
                    <a:cubicBezTo>
                      <a:pt x="4362612" y="1040108"/>
                      <a:pt x="4368203" y="1028938"/>
                      <a:pt x="4374073" y="1021537"/>
                    </a:cubicBezTo>
                    <a:cubicBezTo>
                      <a:pt x="4389867" y="999475"/>
                      <a:pt x="4406778" y="978251"/>
                      <a:pt x="4423131" y="956468"/>
                    </a:cubicBezTo>
                    <a:cubicBezTo>
                      <a:pt x="4434592" y="962752"/>
                      <a:pt x="4449826" y="959401"/>
                      <a:pt x="4457513" y="948509"/>
                    </a:cubicBezTo>
                    <a:cubicBezTo>
                      <a:pt x="4460169" y="945018"/>
                      <a:pt x="4462824" y="941528"/>
                      <a:pt x="4465480" y="938037"/>
                    </a:cubicBezTo>
                    <a:cubicBezTo>
                      <a:pt x="4459190" y="993192"/>
                      <a:pt x="4454997" y="1049045"/>
                      <a:pt x="4464641" y="1104060"/>
                    </a:cubicBezTo>
                    <a:cubicBezTo>
                      <a:pt x="4475683" y="1183372"/>
                      <a:pt x="4595042" y="1167873"/>
                      <a:pt x="4654303" y="1173737"/>
                    </a:cubicBezTo>
                    <a:cubicBezTo>
                      <a:pt x="4658495" y="1174016"/>
                      <a:pt x="4662549" y="1174156"/>
                      <a:pt x="4666462" y="1174156"/>
                    </a:cubicBezTo>
                    <a:cubicBezTo>
                      <a:pt x="4675826" y="1174156"/>
                      <a:pt x="4684352" y="1173458"/>
                      <a:pt x="4692039" y="1172062"/>
                    </a:cubicBezTo>
                    <a:cubicBezTo>
                      <a:pt x="4683374" y="1186164"/>
                      <a:pt x="4674289" y="1200128"/>
                      <a:pt x="4663527" y="1214091"/>
                    </a:cubicBezTo>
                    <a:cubicBezTo>
                      <a:pt x="4654861" y="1225960"/>
                      <a:pt x="4659194" y="1243274"/>
                      <a:pt x="4671913" y="1249977"/>
                    </a:cubicBezTo>
                    <a:cubicBezTo>
                      <a:pt x="4710209" y="1265616"/>
                      <a:pt x="4718455" y="1204317"/>
                      <a:pt x="4733549" y="1181138"/>
                    </a:cubicBezTo>
                    <a:cubicBezTo>
                      <a:pt x="4738581" y="1167174"/>
                      <a:pt x="4746547" y="1151815"/>
                      <a:pt x="4748644" y="1136595"/>
                    </a:cubicBezTo>
                    <a:cubicBezTo>
                      <a:pt x="4774640" y="1095822"/>
                      <a:pt x="4766115" y="1028100"/>
                      <a:pt x="4755772" y="967080"/>
                    </a:cubicBezTo>
                    <a:cubicBezTo>
                      <a:pt x="4756890" y="968896"/>
                      <a:pt x="4758008" y="970571"/>
                      <a:pt x="4759825" y="972386"/>
                    </a:cubicBezTo>
                    <a:cubicBezTo>
                      <a:pt x="4773382" y="983976"/>
                      <a:pt x="4785542" y="976994"/>
                      <a:pt x="4795605" y="966243"/>
                    </a:cubicBezTo>
                    <a:cubicBezTo>
                      <a:pt x="4796584" y="1003804"/>
                      <a:pt x="4800218" y="1041365"/>
                      <a:pt x="4801475" y="1078787"/>
                    </a:cubicBezTo>
                    <a:cubicBezTo>
                      <a:pt x="4795884" y="1149720"/>
                      <a:pt x="4855145" y="1187002"/>
                      <a:pt x="4919018" y="1192867"/>
                    </a:cubicBezTo>
                    <a:cubicBezTo>
                      <a:pt x="4925028" y="1193425"/>
                      <a:pt x="4930898" y="1193705"/>
                      <a:pt x="4936908" y="1193705"/>
                    </a:cubicBezTo>
                    <a:cubicBezTo>
                      <a:pt x="4969473" y="1193705"/>
                      <a:pt x="5001479" y="1186025"/>
                      <a:pt x="5033625" y="1182255"/>
                    </a:cubicBezTo>
                    <a:cubicBezTo>
                      <a:pt x="5040613" y="1181975"/>
                      <a:pt x="5047742" y="1181277"/>
                      <a:pt x="5054590" y="1179881"/>
                    </a:cubicBezTo>
                    <a:cubicBezTo>
                      <a:pt x="5049279" y="1185885"/>
                      <a:pt x="5043968" y="1191889"/>
                      <a:pt x="5038517" y="1197614"/>
                    </a:cubicBezTo>
                    <a:cubicBezTo>
                      <a:pt x="5027056" y="1209483"/>
                      <a:pt x="5010285" y="1227496"/>
                      <a:pt x="5017133" y="1242436"/>
                    </a:cubicBezTo>
                    <a:close/>
                    <a:moveTo>
                      <a:pt x="5606523" y="1434152"/>
                    </a:moveTo>
                    <a:cubicBezTo>
                      <a:pt x="5620360" y="1406505"/>
                      <a:pt x="5635873" y="1379137"/>
                      <a:pt x="5655580" y="1355120"/>
                    </a:cubicBezTo>
                    <a:cubicBezTo>
                      <a:pt x="5650409" y="1407482"/>
                      <a:pt x="5653205" y="1483024"/>
                      <a:pt x="5653484" y="1493776"/>
                    </a:cubicBezTo>
                    <a:cubicBezTo>
                      <a:pt x="5648732" y="1562056"/>
                      <a:pt x="5714421" y="1573087"/>
                      <a:pt x="5765436" y="1575740"/>
                    </a:cubicBezTo>
                    <a:cubicBezTo>
                      <a:pt x="5813795" y="1578393"/>
                      <a:pt x="5862713" y="1582722"/>
                      <a:pt x="5911770" y="1583280"/>
                    </a:cubicBezTo>
                    <a:cubicBezTo>
                      <a:pt x="5915404" y="1583699"/>
                      <a:pt x="5918479" y="1583699"/>
                      <a:pt x="5921833" y="1583839"/>
                    </a:cubicBezTo>
                    <a:cubicBezTo>
                      <a:pt x="5897235" y="1613999"/>
                      <a:pt x="5873195" y="1650025"/>
                      <a:pt x="5867325" y="1658961"/>
                    </a:cubicBezTo>
                    <a:cubicBezTo>
                      <a:pt x="5861035" y="1668875"/>
                      <a:pt x="5866067" y="1683257"/>
                      <a:pt x="5876829" y="1687586"/>
                    </a:cubicBezTo>
                    <a:cubicBezTo>
                      <a:pt x="5886612" y="1691635"/>
                      <a:pt x="5899331" y="1687167"/>
                      <a:pt x="5903105" y="1676974"/>
                    </a:cubicBezTo>
                    <a:cubicBezTo>
                      <a:pt x="5914565" y="1642903"/>
                      <a:pt x="5933154" y="1612045"/>
                      <a:pt x="5952861" y="1582024"/>
                    </a:cubicBezTo>
                    <a:cubicBezTo>
                      <a:pt x="6013519" y="1569038"/>
                      <a:pt x="6010305" y="1500618"/>
                      <a:pt x="5994791" y="1433873"/>
                    </a:cubicBezTo>
                    <a:cubicBezTo>
                      <a:pt x="5996049" y="1431639"/>
                      <a:pt x="5997167" y="1429684"/>
                      <a:pt x="5998564" y="1428009"/>
                    </a:cubicBezTo>
                    <a:cubicBezTo>
                      <a:pt x="6006531" y="1415442"/>
                      <a:pt x="6014637" y="1403014"/>
                      <a:pt x="6023303" y="1390866"/>
                    </a:cubicBezTo>
                    <a:cubicBezTo>
                      <a:pt x="6029732" y="1435130"/>
                      <a:pt x="6043569" y="1479254"/>
                      <a:pt x="6054890" y="1522540"/>
                    </a:cubicBezTo>
                    <a:cubicBezTo>
                      <a:pt x="6068866" y="1616653"/>
                      <a:pt x="6203740" y="1611905"/>
                      <a:pt x="6294028" y="1609252"/>
                    </a:cubicBezTo>
                    <a:cubicBezTo>
                      <a:pt x="6367405" y="1606878"/>
                      <a:pt x="6440781" y="1608554"/>
                      <a:pt x="6514158" y="1610229"/>
                    </a:cubicBezTo>
                    <a:cubicBezTo>
                      <a:pt x="6561818" y="1611347"/>
                      <a:pt x="6609618" y="1612324"/>
                      <a:pt x="6657417" y="1612324"/>
                    </a:cubicBezTo>
                    <a:cubicBezTo>
                      <a:pt x="6670695" y="1612883"/>
                      <a:pt x="6682715" y="1613301"/>
                      <a:pt x="6693896" y="1613581"/>
                    </a:cubicBezTo>
                    <a:cubicBezTo>
                      <a:pt x="6672652" y="1642485"/>
                      <a:pt x="6656299" y="1674879"/>
                      <a:pt x="6631561" y="1702108"/>
                    </a:cubicBezTo>
                    <a:cubicBezTo>
                      <a:pt x="6617585" y="1701270"/>
                      <a:pt x="6603608" y="1700572"/>
                      <a:pt x="6589771" y="1700013"/>
                    </a:cubicBezTo>
                    <a:cubicBezTo>
                      <a:pt x="6543229" y="1699874"/>
                      <a:pt x="6364330" y="1682001"/>
                      <a:pt x="6348117" y="1731012"/>
                    </a:cubicBezTo>
                    <a:cubicBezTo>
                      <a:pt x="6347418" y="1731431"/>
                      <a:pt x="6346720" y="1731989"/>
                      <a:pt x="6346021" y="1732548"/>
                    </a:cubicBezTo>
                    <a:cubicBezTo>
                      <a:pt x="6344343" y="1734363"/>
                      <a:pt x="6343505" y="1736597"/>
                      <a:pt x="6343505" y="1738831"/>
                    </a:cubicBezTo>
                    <a:lnTo>
                      <a:pt x="6343505" y="1738831"/>
                    </a:lnTo>
                    <a:cubicBezTo>
                      <a:pt x="6343645" y="1742322"/>
                      <a:pt x="6343924" y="1745673"/>
                      <a:pt x="6344064" y="1749164"/>
                    </a:cubicBezTo>
                    <a:cubicBezTo>
                      <a:pt x="6344204" y="1752515"/>
                      <a:pt x="6344483" y="1755867"/>
                      <a:pt x="6344763" y="1759218"/>
                    </a:cubicBezTo>
                    <a:cubicBezTo>
                      <a:pt x="6343924" y="1759916"/>
                      <a:pt x="6343086" y="1760754"/>
                      <a:pt x="6342107" y="1761591"/>
                    </a:cubicBezTo>
                    <a:cubicBezTo>
                      <a:pt x="6340151" y="1763267"/>
                      <a:pt x="6338194" y="1765222"/>
                      <a:pt x="6336237" y="1767316"/>
                    </a:cubicBezTo>
                    <a:cubicBezTo>
                      <a:pt x="6332603" y="1770947"/>
                      <a:pt x="6328830" y="1774996"/>
                      <a:pt x="6325196" y="1779325"/>
                    </a:cubicBezTo>
                    <a:cubicBezTo>
                      <a:pt x="6319046" y="1786167"/>
                      <a:pt x="6312757" y="1793707"/>
                      <a:pt x="6306747" y="1801387"/>
                    </a:cubicBezTo>
                    <a:cubicBezTo>
                      <a:pt x="6306048" y="1802225"/>
                      <a:pt x="6305349" y="1803063"/>
                      <a:pt x="6304650" y="1804040"/>
                    </a:cubicBezTo>
                    <a:cubicBezTo>
                      <a:pt x="6299898" y="1809904"/>
                      <a:pt x="6295146" y="1815909"/>
                      <a:pt x="6290674" y="1821633"/>
                    </a:cubicBezTo>
                    <a:cubicBezTo>
                      <a:pt x="6289416" y="1823169"/>
                      <a:pt x="6288158" y="1824845"/>
                      <a:pt x="6286900" y="1826381"/>
                    </a:cubicBezTo>
                    <a:cubicBezTo>
                      <a:pt x="6284245" y="1829732"/>
                      <a:pt x="6281729" y="1832944"/>
                      <a:pt x="6279353" y="1836016"/>
                    </a:cubicBezTo>
                    <a:cubicBezTo>
                      <a:pt x="6278374" y="1837133"/>
                      <a:pt x="6277536" y="1838390"/>
                      <a:pt x="6276697" y="1839507"/>
                    </a:cubicBezTo>
                    <a:cubicBezTo>
                      <a:pt x="6273343" y="1843696"/>
                      <a:pt x="6270268" y="1847466"/>
                      <a:pt x="6267612" y="1850817"/>
                    </a:cubicBezTo>
                    <a:cubicBezTo>
                      <a:pt x="6267193" y="1851375"/>
                      <a:pt x="6266774" y="1851934"/>
                      <a:pt x="6266355" y="1852353"/>
                    </a:cubicBezTo>
                    <a:cubicBezTo>
                      <a:pt x="6263978" y="1855146"/>
                      <a:pt x="6261882" y="1857380"/>
                      <a:pt x="6260205" y="1859055"/>
                    </a:cubicBezTo>
                    <a:cubicBezTo>
                      <a:pt x="6259506" y="1853051"/>
                      <a:pt x="6258528" y="1847047"/>
                      <a:pt x="6257270" y="1841182"/>
                    </a:cubicBezTo>
                    <a:cubicBezTo>
                      <a:pt x="6256711" y="1838250"/>
                      <a:pt x="6256152" y="1835318"/>
                      <a:pt x="6255453" y="1832246"/>
                    </a:cubicBezTo>
                    <a:cubicBezTo>
                      <a:pt x="6255034" y="1830151"/>
                      <a:pt x="6254614" y="1828057"/>
                      <a:pt x="6254195" y="1825962"/>
                    </a:cubicBezTo>
                    <a:cubicBezTo>
                      <a:pt x="6253357" y="1822192"/>
                      <a:pt x="6252518" y="1818282"/>
                      <a:pt x="6251540" y="1814512"/>
                    </a:cubicBezTo>
                    <a:cubicBezTo>
                      <a:pt x="6250980" y="1811999"/>
                      <a:pt x="6250421" y="1809486"/>
                      <a:pt x="6249862" y="1806972"/>
                    </a:cubicBezTo>
                    <a:cubicBezTo>
                      <a:pt x="6248325" y="1800689"/>
                      <a:pt x="6246788" y="1794405"/>
                      <a:pt x="6245390" y="1787982"/>
                    </a:cubicBezTo>
                    <a:cubicBezTo>
                      <a:pt x="6241616" y="1773740"/>
                      <a:pt x="6241057" y="1749862"/>
                      <a:pt x="6233929" y="1735201"/>
                    </a:cubicBezTo>
                    <a:cubicBezTo>
                      <a:pt x="6219952" y="1707693"/>
                      <a:pt x="6186409" y="1702108"/>
                      <a:pt x="6158456" y="1699036"/>
                    </a:cubicBezTo>
                    <a:cubicBezTo>
                      <a:pt x="6109957" y="1695545"/>
                      <a:pt x="6061179" y="1695824"/>
                      <a:pt x="6012401" y="1695964"/>
                    </a:cubicBezTo>
                    <a:cubicBezTo>
                      <a:pt x="5991856" y="1696104"/>
                      <a:pt x="5971171" y="1696104"/>
                      <a:pt x="5950625" y="1695964"/>
                    </a:cubicBezTo>
                    <a:cubicBezTo>
                      <a:pt x="5913587" y="1696383"/>
                      <a:pt x="5876549" y="1699595"/>
                      <a:pt x="5839791" y="1704621"/>
                    </a:cubicBezTo>
                    <a:cubicBezTo>
                      <a:pt x="5822879" y="1707274"/>
                      <a:pt x="5810580" y="1722774"/>
                      <a:pt x="5812956" y="1739948"/>
                    </a:cubicBezTo>
                    <a:cubicBezTo>
                      <a:pt x="5813096" y="1740926"/>
                      <a:pt x="5813236" y="1741903"/>
                      <a:pt x="5813515" y="1742881"/>
                    </a:cubicBezTo>
                    <a:lnTo>
                      <a:pt x="5813515" y="1743020"/>
                    </a:lnTo>
                    <a:cubicBezTo>
                      <a:pt x="5813795" y="1743858"/>
                      <a:pt x="5814074" y="1744696"/>
                      <a:pt x="5814214" y="1745673"/>
                    </a:cubicBezTo>
                    <a:cubicBezTo>
                      <a:pt x="5814354" y="1745813"/>
                      <a:pt x="5814354" y="1746092"/>
                      <a:pt x="5814493" y="1746232"/>
                    </a:cubicBezTo>
                    <a:cubicBezTo>
                      <a:pt x="5814773" y="1747070"/>
                      <a:pt x="5815053" y="1747768"/>
                      <a:pt x="5815472" y="1748606"/>
                    </a:cubicBezTo>
                    <a:cubicBezTo>
                      <a:pt x="5815891" y="1749443"/>
                      <a:pt x="5816310" y="1750142"/>
                      <a:pt x="5816730" y="1750979"/>
                    </a:cubicBezTo>
                    <a:cubicBezTo>
                      <a:pt x="5817010" y="1751538"/>
                      <a:pt x="5817289" y="1751957"/>
                      <a:pt x="5817568" y="1752376"/>
                    </a:cubicBezTo>
                    <a:cubicBezTo>
                      <a:pt x="5818127" y="1753213"/>
                      <a:pt x="5818687" y="1754051"/>
                      <a:pt x="5819385" y="1754889"/>
                    </a:cubicBezTo>
                    <a:cubicBezTo>
                      <a:pt x="5819665" y="1755448"/>
                      <a:pt x="5820084" y="1756006"/>
                      <a:pt x="5820504" y="1756425"/>
                    </a:cubicBezTo>
                    <a:cubicBezTo>
                      <a:pt x="5820504" y="1756565"/>
                      <a:pt x="5820643" y="1756565"/>
                      <a:pt x="5820643" y="1756704"/>
                    </a:cubicBezTo>
                    <a:cubicBezTo>
                      <a:pt x="5821342" y="1757542"/>
                      <a:pt x="5822181" y="1758380"/>
                      <a:pt x="5823019" y="1759078"/>
                    </a:cubicBezTo>
                    <a:cubicBezTo>
                      <a:pt x="5823019" y="1759078"/>
                      <a:pt x="5823159" y="1759218"/>
                      <a:pt x="5823299" y="1759357"/>
                    </a:cubicBezTo>
                    <a:cubicBezTo>
                      <a:pt x="5823578" y="1759497"/>
                      <a:pt x="5823858" y="1759776"/>
                      <a:pt x="5823998" y="1760055"/>
                    </a:cubicBezTo>
                    <a:cubicBezTo>
                      <a:pt x="5824417" y="1760335"/>
                      <a:pt x="5824696" y="1760614"/>
                      <a:pt x="5825116" y="1760893"/>
                    </a:cubicBezTo>
                    <a:lnTo>
                      <a:pt x="5825116" y="1760893"/>
                    </a:lnTo>
                    <a:lnTo>
                      <a:pt x="5825116" y="1760893"/>
                    </a:lnTo>
                    <a:lnTo>
                      <a:pt x="5825116" y="1760893"/>
                    </a:lnTo>
                    <a:cubicBezTo>
                      <a:pt x="5825256" y="1761033"/>
                      <a:pt x="5825395" y="1761033"/>
                      <a:pt x="5825535" y="1761173"/>
                    </a:cubicBezTo>
                    <a:cubicBezTo>
                      <a:pt x="5810860" y="1757961"/>
                      <a:pt x="5777176" y="1809486"/>
                      <a:pt x="5769769" y="1816746"/>
                    </a:cubicBezTo>
                    <a:cubicBezTo>
                      <a:pt x="5768790" y="1817864"/>
                      <a:pt x="5768092" y="1819120"/>
                      <a:pt x="5767533" y="1820377"/>
                    </a:cubicBezTo>
                    <a:lnTo>
                      <a:pt x="5767533" y="1820377"/>
                    </a:lnTo>
                    <a:lnTo>
                      <a:pt x="5767533" y="1820377"/>
                    </a:lnTo>
                    <a:cubicBezTo>
                      <a:pt x="5762361" y="1797617"/>
                      <a:pt x="5757469" y="1776672"/>
                      <a:pt x="5755233" y="1759218"/>
                    </a:cubicBezTo>
                    <a:cubicBezTo>
                      <a:pt x="5751040" y="1696662"/>
                      <a:pt x="5679341" y="1690239"/>
                      <a:pt x="5630004" y="1686329"/>
                    </a:cubicBezTo>
                    <a:cubicBezTo>
                      <a:pt x="5592826" y="1683676"/>
                      <a:pt x="5555648" y="1683537"/>
                      <a:pt x="5518611" y="1685212"/>
                    </a:cubicBezTo>
                    <a:cubicBezTo>
                      <a:pt x="5527695" y="1668596"/>
                      <a:pt x="5537060" y="1652119"/>
                      <a:pt x="5546424" y="1635503"/>
                    </a:cubicBezTo>
                    <a:cubicBezTo>
                      <a:pt x="5559282" y="1612883"/>
                      <a:pt x="5571721" y="1590262"/>
                      <a:pt x="5583601" y="1567223"/>
                    </a:cubicBezTo>
                    <a:cubicBezTo>
                      <a:pt x="5587235" y="1560660"/>
                      <a:pt x="5586956" y="1553120"/>
                      <a:pt x="5583881" y="1546836"/>
                    </a:cubicBezTo>
                    <a:cubicBezTo>
                      <a:pt x="5589891" y="1525193"/>
                      <a:pt x="5590031" y="1496987"/>
                      <a:pt x="5590170" y="1472412"/>
                    </a:cubicBezTo>
                    <a:cubicBezTo>
                      <a:pt x="5595062" y="1459286"/>
                      <a:pt x="5600653" y="1446719"/>
                      <a:pt x="5606523" y="1434152"/>
                    </a:cubicBezTo>
                    <a:close/>
                    <a:moveTo>
                      <a:pt x="5942938" y="1520306"/>
                    </a:moveTo>
                    <a:cubicBezTo>
                      <a:pt x="5893880" y="1524495"/>
                      <a:pt x="5844403" y="1519468"/>
                      <a:pt x="5795206" y="1518211"/>
                    </a:cubicBezTo>
                    <a:cubicBezTo>
                      <a:pt x="5786820" y="1517374"/>
                      <a:pt x="5777596" y="1517374"/>
                      <a:pt x="5768371" y="1517374"/>
                    </a:cubicBezTo>
                    <a:cubicBezTo>
                      <a:pt x="5744611" y="1517374"/>
                      <a:pt x="5719453" y="1517374"/>
                      <a:pt x="5702122" y="1503550"/>
                    </a:cubicBezTo>
                    <a:cubicBezTo>
                      <a:pt x="5688705" y="1449791"/>
                      <a:pt x="5690382" y="1393380"/>
                      <a:pt x="5685770" y="1338504"/>
                    </a:cubicBezTo>
                    <a:cubicBezTo>
                      <a:pt x="5702542" y="1359868"/>
                      <a:pt x="5731753" y="1345346"/>
                      <a:pt x="5753975" y="1344508"/>
                    </a:cubicBezTo>
                    <a:cubicBezTo>
                      <a:pt x="5806527" y="1338923"/>
                      <a:pt x="5860057" y="1335851"/>
                      <a:pt x="5912748" y="1339621"/>
                    </a:cubicBezTo>
                    <a:cubicBezTo>
                      <a:pt x="5920575" y="1399803"/>
                      <a:pt x="5947690" y="1459147"/>
                      <a:pt x="5942938" y="1520306"/>
                    </a:cubicBezTo>
                    <a:close/>
                    <a:moveTo>
                      <a:pt x="5859218" y="1765780"/>
                    </a:moveTo>
                    <a:cubicBezTo>
                      <a:pt x="5901148" y="1759916"/>
                      <a:pt x="5943217" y="1758938"/>
                      <a:pt x="5985426" y="1758938"/>
                    </a:cubicBezTo>
                    <a:cubicBezTo>
                      <a:pt x="6003037" y="1758938"/>
                      <a:pt x="6020647" y="1759078"/>
                      <a:pt x="6038258" y="1759078"/>
                    </a:cubicBezTo>
                    <a:cubicBezTo>
                      <a:pt x="6050976" y="1759357"/>
                      <a:pt x="6063974" y="1759357"/>
                      <a:pt x="6076833" y="1759218"/>
                    </a:cubicBezTo>
                    <a:cubicBezTo>
                      <a:pt x="6110656" y="1759078"/>
                      <a:pt x="6144619" y="1758799"/>
                      <a:pt x="6177604" y="1766199"/>
                    </a:cubicBezTo>
                    <a:cubicBezTo>
                      <a:pt x="6188785" y="1833642"/>
                      <a:pt x="6217157" y="1907089"/>
                      <a:pt x="6183334" y="1972577"/>
                    </a:cubicBezTo>
                    <a:cubicBezTo>
                      <a:pt x="6099894" y="1963082"/>
                      <a:pt x="6015756" y="1964199"/>
                      <a:pt x="5932316" y="1955123"/>
                    </a:cubicBezTo>
                    <a:cubicBezTo>
                      <a:pt x="5900729" y="1953447"/>
                      <a:pt x="5904223" y="1915467"/>
                      <a:pt x="5894719" y="1892707"/>
                    </a:cubicBezTo>
                    <a:cubicBezTo>
                      <a:pt x="5881860" y="1850677"/>
                      <a:pt x="5872916" y="1807531"/>
                      <a:pt x="5859218" y="1765780"/>
                    </a:cubicBezTo>
                    <a:close/>
                    <a:moveTo>
                      <a:pt x="5830986" y="1766898"/>
                    </a:moveTo>
                    <a:cubicBezTo>
                      <a:pt x="5830567" y="1765641"/>
                      <a:pt x="5830147" y="1764384"/>
                      <a:pt x="5829448" y="1763546"/>
                    </a:cubicBezTo>
                    <a:lnTo>
                      <a:pt x="5829448" y="1763546"/>
                    </a:lnTo>
                    <a:cubicBezTo>
                      <a:pt x="5829728" y="1763686"/>
                      <a:pt x="5830147" y="1763826"/>
                      <a:pt x="5830427" y="1764105"/>
                    </a:cubicBezTo>
                    <a:cubicBezTo>
                      <a:pt x="5830567" y="1764803"/>
                      <a:pt x="5830567" y="1765501"/>
                      <a:pt x="5830706" y="1766199"/>
                    </a:cubicBezTo>
                    <a:cubicBezTo>
                      <a:pt x="5830986" y="1766339"/>
                      <a:pt x="5830986" y="1766618"/>
                      <a:pt x="5830986" y="1766898"/>
                    </a:cubicBezTo>
                    <a:close/>
                    <a:moveTo>
                      <a:pt x="5559422" y="1746232"/>
                    </a:moveTo>
                    <a:cubicBezTo>
                      <a:pt x="5603868" y="1746232"/>
                      <a:pt x="5648033" y="1750421"/>
                      <a:pt x="5691081" y="1760893"/>
                    </a:cubicBezTo>
                    <a:cubicBezTo>
                      <a:pt x="5700864" y="1826660"/>
                      <a:pt x="5732871" y="1902341"/>
                      <a:pt x="5717496" y="1971599"/>
                    </a:cubicBezTo>
                    <a:cubicBezTo>
                      <a:pt x="5707713" y="1973415"/>
                      <a:pt x="5697790" y="1974252"/>
                      <a:pt x="5687866" y="1974811"/>
                    </a:cubicBezTo>
                    <a:cubicBezTo>
                      <a:pt x="5663128" y="1976068"/>
                      <a:pt x="5638250" y="1976068"/>
                      <a:pt x="5613511" y="1976068"/>
                    </a:cubicBezTo>
                    <a:cubicBezTo>
                      <a:pt x="5548800" y="1977324"/>
                      <a:pt x="5484648" y="1971879"/>
                      <a:pt x="5420216" y="1967131"/>
                    </a:cubicBezTo>
                    <a:cubicBezTo>
                      <a:pt x="5381920" y="1964338"/>
                      <a:pt x="5342646" y="1968248"/>
                      <a:pt x="5305189" y="1958334"/>
                    </a:cubicBezTo>
                    <a:lnTo>
                      <a:pt x="5305189" y="1958334"/>
                    </a:lnTo>
                    <a:cubicBezTo>
                      <a:pt x="5293309" y="1904855"/>
                      <a:pt x="5290793" y="1848164"/>
                      <a:pt x="5278354" y="1794405"/>
                    </a:cubicBezTo>
                    <a:cubicBezTo>
                      <a:pt x="5284085" y="1791194"/>
                      <a:pt x="5288837" y="1786167"/>
                      <a:pt x="5291632" y="1780163"/>
                    </a:cubicBezTo>
                    <a:cubicBezTo>
                      <a:pt x="5378007" y="1763267"/>
                      <a:pt x="5469413" y="1746232"/>
                      <a:pt x="5559422" y="1746232"/>
                    </a:cubicBezTo>
                    <a:close/>
                    <a:moveTo>
                      <a:pt x="5538457" y="1519049"/>
                    </a:moveTo>
                    <a:cubicBezTo>
                      <a:pt x="5489260" y="1520027"/>
                      <a:pt x="5440621" y="1510392"/>
                      <a:pt x="5391704" y="1506063"/>
                    </a:cubicBezTo>
                    <a:cubicBezTo>
                      <a:pt x="5352290" y="1499780"/>
                      <a:pt x="5311479" y="1505784"/>
                      <a:pt x="5272903" y="1494474"/>
                    </a:cubicBezTo>
                    <a:cubicBezTo>
                      <a:pt x="5259905" y="1443089"/>
                      <a:pt x="5257529" y="1388772"/>
                      <a:pt x="5249702" y="1335851"/>
                    </a:cubicBezTo>
                    <a:cubicBezTo>
                      <a:pt x="5250541" y="1333337"/>
                      <a:pt x="5251240" y="1331103"/>
                      <a:pt x="5251938" y="1329428"/>
                    </a:cubicBezTo>
                    <a:cubicBezTo>
                      <a:pt x="5261582" y="1335572"/>
                      <a:pt x="5272903" y="1334175"/>
                      <a:pt x="5284085" y="1332639"/>
                    </a:cubicBezTo>
                    <a:cubicBezTo>
                      <a:pt x="5291632" y="1331662"/>
                      <a:pt x="5299179" y="1330684"/>
                      <a:pt x="5306307" y="1332081"/>
                    </a:cubicBezTo>
                    <a:cubicBezTo>
                      <a:pt x="5383458" y="1332081"/>
                      <a:pt x="5456974" y="1330405"/>
                      <a:pt x="5534544" y="1341017"/>
                    </a:cubicBezTo>
                    <a:cubicBezTo>
                      <a:pt x="5540693" y="1399803"/>
                      <a:pt x="5544467" y="1459845"/>
                      <a:pt x="5538457" y="1519049"/>
                    </a:cubicBezTo>
                    <a:close/>
                    <a:moveTo>
                      <a:pt x="5226641" y="1391983"/>
                    </a:moveTo>
                    <a:cubicBezTo>
                      <a:pt x="5228318" y="1429824"/>
                      <a:pt x="5229716" y="1467664"/>
                      <a:pt x="5234048" y="1505225"/>
                    </a:cubicBezTo>
                    <a:cubicBezTo>
                      <a:pt x="5235306" y="1521981"/>
                      <a:pt x="5243832" y="1537481"/>
                      <a:pt x="5256132" y="1544183"/>
                    </a:cubicBezTo>
                    <a:cubicBezTo>
                      <a:pt x="5283386" y="1558984"/>
                      <a:pt x="5314134" y="1557588"/>
                      <a:pt x="5343066" y="1560101"/>
                    </a:cubicBezTo>
                    <a:cubicBezTo>
                      <a:pt x="5403724" y="1565268"/>
                      <a:pt x="5464522" y="1577974"/>
                      <a:pt x="5525459" y="1580627"/>
                    </a:cubicBezTo>
                    <a:cubicBezTo>
                      <a:pt x="5518750" y="1591658"/>
                      <a:pt x="5511902" y="1602689"/>
                      <a:pt x="5505193" y="1613720"/>
                    </a:cubicBezTo>
                    <a:cubicBezTo>
                      <a:pt x="5490518" y="1637877"/>
                      <a:pt x="5475143" y="1661475"/>
                      <a:pt x="5460049" y="1685492"/>
                    </a:cubicBezTo>
                    <a:cubicBezTo>
                      <a:pt x="5459210" y="1686748"/>
                      <a:pt x="5458651" y="1688005"/>
                      <a:pt x="5458232" y="1689401"/>
                    </a:cubicBezTo>
                    <a:cubicBezTo>
                      <a:pt x="5458232" y="1689401"/>
                      <a:pt x="5458232" y="1689401"/>
                      <a:pt x="5458092" y="1689401"/>
                    </a:cubicBezTo>
                    <a:cubicBezTo>
                      <a:pt x="5396036" y="1695405"/>
                      <a:pt x="5334540" y="1706157"/>
                      <a:pt x="5273742" y="1719702"/>
                    </a:cubicBezTo>
                    <a:cubicBezTo>
                      <a:pt x="5249563" y="1721098"/>
                      <a:pt x="5231533" y="1747768"/>
                      <a:pt x="5234048" y="1770249"/>
                    </a:cubicBezTo>
                    <a:lnTo>
                      <a:pt x="5234048" y="1770249"/>
                    </a:lnTo>
                    <a:cubicBezTo>
                      <a:pt x="5221610" y="1780302"/>
                      <a:pt x="5211267" y="1794266"/>
                      <a:pt x="5199666" y="1804179"/>
                    </a:cubicBezTo>
                    <a:cubicBezTo>
                      <a:pt x="5190302" y="1818143"/>
                      <a:pt x="5161650" y="1835876"/>
                      <a:pt x="5152146" y="1853889"/>
                    </a:cubicBezTo>
                    <a:lnTo>
                      <a:pt x="5152146" y="1853749"/>
                    </a:lnTo>
                    <a:cubicBezTo>
                      <a:pt x="5148372" y="1829453"/>
                      <a:pt x="5144459" y="1806274"/>
                      <a:pt x="5142502" y="1786446"/>
                    </a:cubicBezTo>
                    <a:cubicBezTo>
                      <a:pt x="5143900" y="1742322"/>
                      <a:pt x="5119581" y="1723192"/>
                      <a:pt x="5084500" y="1716350"/>
                    </a:cubicBezTo>
                    <a:cubicBezTo>
                      <a:pt x="5095821" y="1695545"/>
                      <a:pt x="5108400" y="1673483"/>
                      <a:pt x="5121118" y="1651421"/>
                    </a:cubicBezTo>
                    <a:cubicBezTo>
                      <a:pt x="5130203" y="1632710"/>
                      <a:pt x="5143201" y="1614418"/>
                      <a:pt x="5151866" y="1595149"/>
                    </a:cubicBezTo>
                    <a:cubicBezTo>
                      <a:pt x="5169058" y="1565687"/>
                      <a:pt x="5166961" y="1513045"/>
                      <a:pt x="5163747" y="1471155"/>
                    </a:cubicBezTo>
                    <a:cubicBezTo>
                      <a:pt x="5182475" y="1436386"/>
                      <a:pt x="5203440" y="1400082"/>
                      <a:pt x="5225523" y="1366430"/>
                    </a:cubicBezTo>
                    <a:cubicBezTo>
                      <a:pt x="5226082" y="1374948"/>
                      <a:pt x="5226501" y="1383466"/>
                      <a:pt x="5226641" y="1391983"/>
                    </a:cubicBezTo>
                    <a:close/>
                    <a:moveTo>
                      <a:pt x="4708531" y="1760614"/>
                    </a:moveTo>
                    <a:cubicBezTo>
                      <a:pt x="4719992" y="1777370"/>
                      <a:pt x="4739559" y="1775834"/>
                      <a:pt x="4758707" y="1774298"/>
                    </a:cubicBezTo>
                    <a:cubicBezTo>
                      <a:pt x="4767512" y="1773600"/>
                      <a:pt x="4776178" y="1772902"/>
                      <a:pt x="4784005" y="1774019"/>
                    </a:cubicBezTo>
                    <a:cubicBezTo>
                      <a:pt x="4821881" y="1775555"/>
                      <a:pt x="4859618" y="1774717"/>
                      <a:pt x="4897214" y="1774019"/>
                    </a:cubicBezTo>
                    <a:cubicBezTo>
                      <a:pt x="4957733" y="1772902"/>
                      <a:pt x="5017972" y="1771785"/>
                      <a:pt x="5078490" y="1779744"/>
                    </a:cubicBezTo>
                    <a:cubicBezTo>
                      <a:pt x="5083801" y="1834340"/>
                      <a:pt x="5095122" y="1888238"/>
                      <a:pt x="5099035" y="1942974"/>
                    </a:cubicBezTo>
                    <a:cubicBezTo>
                      <a:pt x="5099455" y="1955960"/>
                      <a:pt x="5098057" y="1969784"/>
                      <a:pt x="5091069" y="1981094"/>
                    </a:cubicBezTo>
                    <a:cubicBezTo>
                      <a:pt x="5023423" y="1983189"/>
                      <a:pt x="4955916" y="1978860"/>
                      <a:pt x="4888269" y="1976068"/>
                    </a:cubicBezTo>
                    <a:cubicBezTo>
                      <a:pt x="4849275" y="1974113"/>
                      <a:pt x="4807765" y="1976626"/>
                      <a:pt x="4771006" y="1961406"/>
                    </a:cubicBezTo>
                    <a:cubicBezTo>
                      <a:pt x="4750321" y="1894662"/>
                      <a:pt x="4736484" y="1825264"/>
                      <a:pt x="4708531" y="1760614"/>
                    </a:cubicBezTo>
                    <a:close/>
                    <a:moveTo>
                      <a:pt x="4704898" y="1752376"/>
                    </a:moveTo>
                    <a:cubicBezTo>
                      <a:pt x="4702941" y="1748466"/>
                      <a:pt x="4701264" y="1744417"/>
                      <a:pt x="4699027" y="1740646"/>
                    </a:cubicBezTo>
                    <a:cubicBezTo>
                      <a:pt x="4697210" y="1733246"/>
                      <a:pt x="4685889" y="1731291"/>
                      <a:pt x="4681976" y="1738552"/>
                    </a:cubicBezTo>
                    <a:cubicBezTo>
                      <a:pt x="4679879" y="1742462"/>
                      <a:pt x="4678901" y="1745953"/>
                      <a:pt x="4678482" y="1750281"/>
                    </a:cubicBezTo>
                    <a:cubicBezTo>
                      <a:pt x="4656539" y="1768573"/>
                      <a:pt x="4626769" y="1816467"/>
                      <a:pt x="4617544" y="1823728"/>
                    </a:cubicBezTo>
                    <a:cubicBezTo>
                      <a:pt x="4613631" y="1829453"/>
                      <a:pt x="4606782" y="1836295"/>
                      <a:pt x="4599514" y="1843696"/>
                    </a:cubicBezTo>
                    <a:cubicBezTo>
                      <a:pt x="4589591" y="1822751"/>
                      <a:pt x="4579808" y="1801527"/>
                      <a:pt x="4571282" y="1779883"/>
                    </a:cubicBezTo>
                    <a:cubicBezTo>
                      <a:pt x="4565412" y="1765082"/>
                      <a:pt x="4558703" y="1748885"/>
                      <a:pt x="4542071" y="1743579"/>
                    </a:cubicBezTo>
                    <a:cubicBezTo>
                      <a:pt x="4441021" y="1726823"/>
                      <a:pt x="4334939" y="1735480"/>
                      <a:pt x="4232631" y="1738273"/>
                    </a:cubicBezTo>
                    <a:cubicBezTo>
                      <a:pt x="4223965" y="1738831"/>
                      <a:pt x="4215160" y="1739390"/>
                      <a:pt x="4206495" y="1739809"/>
                    </a:cubicBezTo>
                    <a:lnTo>
                      <a:pt x="4206495" y="1739809"/>
                    </a:lnTo>
                    <a:cubicBezTo>
                      <a:pt x="4207613" y="1738412"/>
                      <a:pt x="4208591" y="1736737"/>
                      <a:pt x="4209430" y="1735061"/>
                    </a:cubicBezTo>
                    <a:cubicBezTo>
                      <a:pt x="4225503" y="1697500"/>
                      <a:pt x="4234168" y="1659380"/>
                      <a:pt x="4250241" y="1621400"/>
                    </a:cubicBezTo>
                    <a:cubicBezTo>
                      <a:pt x="4253735" y="1613162"/>
                      <a:pt x="4257369" y="1604923"/>
                      <a:pt x="4261282" y="1596825"/>
                    </a:cubicBezTo>
                    <a:cubicBezTo>
                      <a:pt x="4289096" y="1577835"/>
                      <a:pt x="4292870" y="1527427"/>
                      <a:pt x="4294267" y="1481628"/>
                    </a:cubicBezTo>
                    <a:cubicBezTo>
                      <a:pt x="4294267" y="1478556"/>
                      <a:pt x="4294127" y="1475623"/>
                      <a:pt x="4294127" y="1472691"/>
                    </a:cubicBezTo>
                    <a:cubicBezTo>
                      <a:pt x="4319145" y="1429544"/>
                      <a:pt x="4347238" y="1388911"/>
                      <a:pt x="4374353" y="1347022"/>
                    </a:cubicBezTo>
                    <a:cubicBezTo>
                      <a:pt x="4373235" y="1369782"/>
                      <a:pt x="4373934" y="1392681"/>
                      <a:pt x="4373934" y="1415442"/>
                    </a:cubicBezTo>
                    <a:cubicBezTo>
                      <a:pt x="4374213" y="1456075"/>
                      <a:pt x="4376030" y="1492798"/>
                      <a:pt x="4378686" y="1533990"/>
                    </a:cubicBezTo>
                    <a:cubicBezTo>
                      <a:pt x="4379664" y="1549070"/>
                      <a:pt x="4379244" y="1565826"/>
                      <a:pt x="4388609" y="1576997"/>
                    </a:cubicBezTo>
                    <a:cubicBezTo>
                      <a:pt x="4409853" y="1600874"/>
                      <a:pt x="4441719" y="1589843"/>
                      <a:pt x="4467716" y="1589424"/>
                    </a:cubicBezTo>
                    <a:cubicBezTo>
                      <a:pt x="4541233" y="1582303"/>
                      <a:pt x="4613351" y="1591100"/>
                      <a:pt x="4686868" y="1597802"/>
                    </a:cubicBezTo>
                    <a:cubicBezTo>
                      <a:pt x="4675127" y="1620283"/>
                      <a:pt x="4663247" y="1642903"/>
                      <a:pt x="4650808" y="1665245"/>
                    </a:cubicBezTo>
                    <a:cubicBezTo>
                      <a:pt x="4633477" y="1696662"/>
                      <a:pt x="4617125" y="1728778"/>
                      <a:pt x="4597697" y="1758938"/>
                    </a:cubicBezTo>
                    <a:cubicBezTo>
                      <a:pt x="4590290" y="1770388"/>
                      <a:pt x="4595322" y="1786446"/>
                      <a:pt x="4606643" y="1793148"/>
                    </a:cubicBezTo>
                    <a:cubicBezTo>
                      <a:pt x="4617964" y="1799711"/>
                      <a:pt x="4634596" y="1796220"/>
                      <a:pt x="4640885" y="1784212"/>
                    </a:cubicBezTo>
                    <a:cubicBezTo>
                      <a:pt x="4659334" y="1746092"/>
                      <a:pt x="4675127" y="1706855"/>
                      <a:pt x="4693996" y="1668875"/>
                    </a:cubicBezTo>
                    <a:cubicBezTo>
                      <a:pt x="4709230" y="1637039"/>
                      <a:pt x="4723207" y="1604504"/>
                      <a:pt x="4736065" y="1571691"/>
                    </a:cubicBezTo>
                    <a:cubicBezTo>
                      <a:pt x="4739978" y="1564151"/>
                      <a:pt x="4741516" y="1553678"/>
                      <a:pt x="4736624" y="1547255"/>
                    </a:cubicBezTo>
                    <a:cubicBezTo>
                      <a:pt x="4740118" y="1529242"/>
                      <a:pt x="4740817" y="1508577"/>
                      <a:pt x="4740538" y="1488888"/>
                    </a:cubicBezTo>
                    <a:cubicBezTo>
                      <a:pt x="4760524" y="1484001"/>
                      <a:pt x="4764996" y="1450210"/>
                      <a:pt x="4776737" y="1433454"/>
                    </a:cubicBezTo>
                    <a:cubicBezTo>
                      <a:pt x="4787080" y="1414604"/>
                      <a:pt x="4796584" y="1393799"/>
                      <a:pt x="4806647" y="1373272"/>
                    </a:cubicBezTo>
                    <a:cubicBezTo>
                      <a:pt x="4806647" y="1393380"/>
                      <a:pt x="4807066" y="1413487"/>
                      <a:pt x="4808184" y="1433594"/>
                    </a:cubicBezTo>
                    <a:cubicBezTo>
                      <a:pt x="4810281" y="1468642"/>
                      <a:pt x="4814473" y="1504807"/>
                      <a:pt x="4819924" y="1539296"/>
                    </a:cubicBezTo>
                    <a:cubicBezTo>
                      <a:pt x="4821881" y="1570434"/>
                      <a:pt x="4841169" y="1591658"/>
                      <a:pt x="4864649" y="1596545"/>
                    </a:cubicBezTo>
                    <a:cubicBezTo>
                      <a:pt x="4939983" y="1609950"/>
                      <a:pt x="5019229" y="1607158"/>
                      <a:pt x="5096240" y="1615396"/>
                    </a:cubicBezTo>
                    <a:cubicBezTo>
                      <a:pt x="5075835" y="1647651"/>
                      <a:pt x="5055289" y="1679906"/>
                      <a:pt x="5034464" y="1711882"/>
                    </a:cubicBezTo>
                    <a:cubicBezTo>
                      <a:pt x="4999522" y="1710207"/>
                      <a:pt x="4964581" y="1710765"/>
                      <a:pt x="4929640" y="1711324"/>
                    </a:cubicBezTo>
                    <a:cubicBezTo>
                      <a:pt x="4898892" y="1711742"/>
                      <a:pt x="4868143" y="1712301"/>
                      <a:pt x="4837395" y="1711324"/>
                    </a:cubicBezTo>
                    <a:cubicBezTo>
                      <a:pt x="4828031" y="1711324"/>
                      <a:pt x="4818666" y="1711324"/>
                      <a:pt x="4809442" y="1711184"/>
                    </a:cubicBezTo>
                    <a:cubicBezTo>
                      <a:pt x="4783306" y="1711044"/>
                      <a:pt x="4757170" y="1710765"/>
                      <a:pt x="4731034" y="1712441"/>
                    </a:cubicBezTo>
                    <a:cubicBezTo>
                      <a:pt x="4712305" y="1713977"/>
                      <a:pt x="4699167" y="1734782"/>
                      <a:pt x="4704898" y="1752376"/>
                    </a:cubicBezTo>
                    <a:close/>
                    <a:moveTo>
                      <a:pt x="2821561" y="1804319"/>
                    </a:moveTo>
                    <a:cubicBezTo>
                      <a:pt x="2948468" y="1780582"/>
                      <a:pt x="3078310" y="1772902"/>
                      <a:pt x="3207033" y="1765920"/>
                    </a:cubicBezTo>
                    <a:cubicBezTo>
                      <a:pt x="3234847" y="1763826"/>
                      <a:pt x="3262800" y="1762988"/>
                      <a:pt x="3290613" y="1762988"/>
                    </a:cubicBezTo>
                    <a:cubicBezTo>
                      <a:pt x="3369720" y="1762988"/>
                      <a:pt x="3448967" y="1769550"/>
                      <a:pt x="3527934" y="1769690"/>
                    </a:cubicBezTo>
                    <a:cubicBezTo>
                      <a:pt x="3716478" y="1771785"/>
                      <a:pt x="3904462" y="1780861"/>
                      <a:pt x="4092027" y="1800130"/>
                    </a:cubicBezTo>
                    <a:cubicBezTo>
                      <a:pt x="4158555" y="1804878"/>
                      <a:pt x="4225223" y="1802364"/>
                      <a:pt x="4291891" y="1799991"/>
                    </a:cubicBezTo>
                    <a:cubicBezTo>
                      <a:pt x="4365128" y="1797338"/>
                      <a:pt x="4438365" y="1794684"/>
                      <a:pt x="4511463" y="1801527"/>
                    </a:cubicBezTo>
                    <a:cubicBezTo>
                      <a:pt x="4526278" y="1839507"/>
                      <a:pt x="4545425" y="1875532"/>
                      <a:pt x="4561358" y="1913093"/>
                    </a:cubicBezTo>
                    <a:cubicBezTo>
                      <a:pt x="4570723" y="1944231"/>
                      <a:pt x="4578829" y="1975928"/>
                      <a:pt x="4589311" y="2006647"/>
                    </a:cubicBezTo>
                    <a:cubicBezTo>
                      <a:pt x="4477779" y="2005111"/>
                      <a:pt x="4366666" y="1985842"/>
                      <a:pt x="4254853" y="1991706"/>
                    </a:cubicBezTo>
                    <a:cubicBezTo>
                      <a:pt x="4157856" y="1996314"/>
                      <a:pt x="4060859" y="1995756"/>
                      <a:pt x="3963862" y="1996175"/>
                    </a:cubicBezTo>
                    <a:cubicBezTo>
                      <a:pt x="3884475" y="1998130"/>
                      <a:pt x="3806906" y="2006228"/>
                      <a:pt x="3726261" y="2007485"/>
                    </a:cubicBezTo>
                    <a:cubicBezTo>
                      <a:pt x="3674828" y="2009161"/>
                      <a:pt x="3623534" y="2005809"/>
                      <a:pt x="3572100" y="2002458"/>
                    </a:cubicBezTo>
                    <a:cubicBezTo>
                      <a:pt x="3525139" y="1999386"/>
                      <a:pt x="3478038" y="1996314"/>
                      <a:pt x="3430937" y="1997152"/>
                    </a:cubicBezTo>
                    <a:cubicBezTo>
                      <a:pt x="3306686" y="1996314"/>
                      <a:pt x="3184112" y="2013070"/>
                      <a:pt x="3057764" y="2017539"/>
                    </a:cubicBezTo>
                    <a:cubicBezTo>
                      <a:pt x="2996268" y="2015584"/>
                      <a:pt x="2921074" y="2023543"/>
                      <a:pt x="2868382" y="1987797"/>
                    </a:cubicBezTo>
                    <a:cubicBezTo>
                      <a:pt x="2850912" y="1927196"/>
                      <a:pt x="2834699" y="1866037"/>
                      <a:pt x="2821561" y="1804319"/>
                    </a:cubicBezTo>
                    <a:close/>
                    <a:moveTo>
                      <a:pt x="2808563" y="1742881"/>
                    </a:moveTo>
                    <a:cubicBezTo>
                      <a:pt x="2791511" y="1747489"/>
                      <a:pt x="2781448" y="1766479"/>
                      <a:pt x="2787039" y="1783095"/>
                    </a:cubicBezTo>
                    <a:cubicBezTo>
                      <a:pt x="2786620" y="1787284"/>
                      <a:pt x="2786480" y="1791473"/>
                      <a:pt x="2786340" y="1795662"/>
                    </a:cubicBezTo>
                    <a:lnTo>
                      <a:pt x="2786340" y="1795662"/>
                    </a:lnTo>
                    <a:cubicBezTo>
                      <a:pt x="2758527" y="1825823"/>
                      <a:pt x="2740917" y="1863803"/>
                      <a:pt x="2718554" y="1898013"/>
                    </a:cubicBezTo>
                    <a:cubicBezTo>
                      <a:pt x="2715619" y="1900945"/>
                      <a:pt x="2712963" y="1904436"/>
                      <a:pt x="2710867" y="1907927"/>
                    </a:cubicBezTo>
                    <a:lnTo>
                      <a:pt x="2710867" y="1907927"/>
                    </a:lnTo>
                    <a:cubicBezTo>
                      <a:pt x="2709330" y="1902341"/>
                      <a:pt x="2707652" y="1896896"/>
                      <a:pt x="2706115" y="1891450"/>
                    </a:cubicBezTo>
                    <a:cubicBezTo>
                      <a:pt x="2704577" y="1886004"/>
                      <a:pt x="2702900" y="1880698"/>
                      <a:pt x="2701363" y="1875392"/>
                    </a:cubicBezTo>
                    <a:cubicBezTo>
                      <a:pt x="2700105" y="1871064"/>
                      <a:pt x="2698707" y="1866875"/>
                      <a:pt x="2697450" y="1862686"/>
                    </a:cubicBezTo>
                    <a:cubicBezTo>
                      <a:pt x="2695632" y="1856961"/>
                      <a:pt x="2693816" y="1851236"/>
                      <a:pt x="2692138" y="1845790"/>
                    </a:cubicBezTo>
                    <a:cubicBezTo>
                      <a:pt x="2691300" y="1842998"/>
                      <a:pt x="2690461" y="1840344"/>
                      <a:pt x="2689623" y="1837691"/>
                    </a:cubicBezTo>
                    <a:cubicBezTo>
                      <a:pt x="2688924" y="1835318"/>
                      <a:pt x="2688225" y="1832944"/>
                      <a:pt x="2687526" y="1830710"/>
                    </a:cubicBezTo>
                    <a:cubicBezTo>
                      <a:pt x="2683473" y="1817026"/>
                      <a:pt x="2680119" y="1804598"/>
                      <a:pt x="2678162" y="1794266"/>
                    </a:cubicBezTo>
                    <a:cubicBezTo>
                      <a:pt x="2673550" y="1740646"/>
                      <a:pt x="2632459" y="1737156"/>
                      <a:pt x="2588013" y="1736178"/>
                    </a:cubicBezTo>
                    <a:cubicBezTo>
                      <a:pt x="2569005" y="1735620"/>
                      <a:pt x="2549997" y="1735759"/>
                      <a:pt x="2530989" y="1736597"/>
                    </a:cubicBezTo>
                    <a:lnTo>
                      <a:pt x="2530849" y="1736597"/>
                    </a:lnTo>
                    <a:cubicBezTo>
                      <a:pt x="2534344" y="1730593"/>
                      <a:pt x="2536440" y="1723053"/>
                      <a:pt x="2536580" y="1716071"/>
                    </a:cubicBezTo>
                    <a:cubicBezTo>
                      <a:pt x="2539654" y="1693311"/>
                      <a:pt x="2549997" y="1671528"/>
                      <a:pt x="2556566" y="1649327"/>
                    </a:cubicBezTo>
                    <a:cubicBezTo>
                      <a:pt x="2575015" y="1641507"/>
                      <a:pt x="2587454" y="1623913"/>
                      <a:pt x="2586196" y="1584537"/>
                    </a:cubicBezTo>
                    <a:cubicBezTo>
                      <a:pt x="2583541" y="1554516"/>
                      <a:pt x="2580745" y="1524216"/>
                      <a:pt x="2577251" y="1494055"/>
                    </a:cubicBezTo>
                    <a:cubicBezTo>
                      <a:pt x="2581584" y="1491681"/>
                      <a:pt x="2585078" y="1487911"/>
                      <a:pt x="2586755" y="1483303"/>
                    </a:cubicBezTo>
                    <a:cubicBezTo>
                      <a:pt x="2597238" y="1459845"/>
                      <a:pt x="2613171" y="1403433"/>
                      <a:pt x="2635813" y="1371178"/>
                    </a:cubicBezTo>
                    <a:cubicBezTo>
                      <a:pt x="2638748" y="1396870"/>
                      <a:pt x="2643780" y="1423820"/>
                      <a:pt x="2644059" y="1430941"/>
                    </a:cubicBezTo>
                    <a:cubicBezTo>
                      <a:pt x="2651327" y="1486934"/>
                      <a:pt x="2656778" y="1543345"/>
                      <a:pt x="2667959" y="1598361"/>
                    </a:cubicBezTo>
                    <a:cubicBezTo>
                      <a:pt x="2676764" y="1646813"/>
                      <a:pt x="2722887" y="1649885"/>
                      <a:pt x="2754753" y="1651282"/>
                    </a:cubicBezTo>
                    <a:cubicBezTo>
                      <a:pt x="2760064" y="1651421"/>
                      <a:pt x="2765096" y="1651421"/>
                      <a:pt x="2770267" y="1651421"/>
                    </a:cubicBezTo>
                    <a:cubicBezTo>
                      <a:pt x="2844203" y="1651421"/>
                      <a:pt x="2917160" y="1643322"/>
                      <a:pt x="2990817" y="1635922"/>
                    </a:cubicBezTo>
                    <a:cubicBezTo>
                      <a:pt x="2975862" y="1662871"/>
                      <a:pt x="2942178" y="1699315"/>
                      <a:pt x="2975862" y="1717607"/>
                    </a:cubicBezTo>
                    <a:cubicBezTo>
                      <a:pt x="2976980" y="1718166"/>
                      <a:pt x="2978238" y="1718445"/>
                      <a:pt x="2979496" y="1718724"/>
                    </a:cubicBezTo>
                    <a:cubicBezTo>
                      <a:pt x="2979496" y="1718724"/>
                      <a:pt x="2979496" y="1718724"/>
                      <a:pt x="2979356" y="1718724"/>
                    </a:cubicBezTo>
                    <a:lnTo>
                      <a:pt x="2979356" y="1718724"/>
                    </a:lnTo>
                    <a:cubicBezTo>
                      <a:pt x="2922332" y="1724309"/>
                      <a:pt x="2865168" y="1731989"/>
                      <a:pt x="2808563" y="1742881"/>
                    </a:cubicBezTo>
                    <a:close/>
                    <a:moveTo>
                      <a:pt x="2157816" y="1850956"/>
                    </a:moveTo>
                    <a:cubicBezTo>
                      <a:pt x="2231752" y="1837133"/>
                      <a:pt x="2305967" y="1824426"/>
                      <a:pt x="2380741" y="1815909"/>
                    </a:cubicBezTo>
                    <a:cubicBezTo>
                      <a:pt x="2458311" y="1805017"/>
                      <a:pt x="2536720" y="1793288"/>
                      <a:pt x="2615128" y="1801247"/>
                    </a:cubicBezTo>
                    <a:cubicBezTo>
                      <a:pt x="2630222" y="1875811"/>
                      <a:pt x="2668937" y="1949537"/>
                      <a:pt x="2663067" y="2026754"/>
                    </a:cubicBezTo>
                    <a:cubicBezTo>
                      <a:pt x="2569984" y="2039740"/>
                      <a:pt x="2470890" y="2041136"/>
                      <a:pt x="2375850" y="2041974"/>
                    </a:cubicBezTo>
                    <a:cubicBezTo>
                      <a:pt x="2363690" y="2041555"/>
                      <a:pt x="2351531" y="2041416"/>
                      <a:pt x="2339231" y="2041416"/>
                    </a:cubicBezTo>
                    <a:cubicBezTo>
                      <a:pt x="2336576" y="2041416"/>
                      <a:pt x="2333780" y="2041416"/>
                      <a:pt x="2331125" y="2041416"/>
                    </a:cubicBezTo>
                    <a:cubicBezTo>
                      <a:pt x="2294786" y="2041555"/>
                      <a:pt x="2258028" y="2041695"/>
                      <a:pt x="2222947" y="2033038"/>
                    </a:cubicBezTo>
                    <a:lnTo>
                      <a:pt x="2222947" y="2033038"/>
                    </a:lnTo>
                    <a:cubicBezTo>
                      <a:pt x="2197370" y="1974392"/>
                      <a:pt x="2181716" y="1910719"/>
                      <a:pt x="2157816" y="1850956"/>
                    </a:cubicBezTo>
                    <a:close/>
                    <a:moveTo>
                      <a:pt x="2125251" y="1838948"/>
                    </a:moveTo>
                    <a:cubicBezTo>
                      <a:pt x="2125251" y="1840763"/>
                      <a:pt x="2125251" y="1842578"/>
                      <a:pt x="2125251" y="1844394"/>
                    </a:cubicBezTo>
                    <a:lnTo>
                      <a:pt x="2125251" y="1844533"/>
                    </a:lnTo>
                    <a:cubicBezTo>
                      <a:pt x="2121477" y="1847466"/>
                      <a:pt x="2118262" y="1851236"/>
                      <a:pt x="2115188" y="1854866"/>
                    </a:cubicBezTo>
                    <a:cubicBezTo>
                      <a:pt x="2097018" y="1877347"/>
                      <a:pt x="2082343" y="1902202"/>
                      <a:pt x="2067807" y="1927056"/>
                    </a:cubicBezTo>
                    <a:cubicBezTo>
                      <a:pt x="2067108" y="1924264"/>
                      <a:pt x="2066549" y="1921471"/>
                      <a:pt x="2065850" y="1918679"/>
                    </a:cubicBezTo>
                    <a:cubicBezTo>
                      <a:pt x="2065152" y="1915467"/>
                      <a:pt x="2064453" y="1912255"/>
                      <a:pt x="2063754" y="1908904"/>
                    </a:cubicBezTo>
                    <a:cubicBezTo>
                      <a:pt x="2055368" y="1882653"/>
                      <a:pt x="2056067" y="1849421"/>
                      <a:pt x="2033425" y="1830710"/>
                    </a:cubicBezTo>
                    <a:cubicBezTo>
                      <a:pt x="2005332" y="1812837"/>
                      <a:pt x="1971649" y="1814233"/>
                      <a:pt x="1938804" y="1815769"/>
                    </a:cubicBezTo>
                    <a:cubicBezTo>
                      <a:pt x="1927483" y="1816328"/>
                      <a:pt x="1916162" y="1816746"/>
                      <a:pt x="1905260" y="1816467"/>
                    </a:cubicBezTo>
                    <a:cubicBezTo>
                      <a:pt x="1851031" y="1816886"/>
                      <a:pt x="1796663" y="1817305"/>
                      <a:pt x="1742573" y="1821633"/>
                    </a:cubicBezTo>
                    <a:cubicBezTo>
                      <a:pt x="1737961" y="1821913"/>
                      <a:pt x="1733349" y="1822192"/>
                      <a:pt x="1728597" y="1822471"/>
                    </a:cubicBezTo>
                    <a:cubicBezTo>
                      <a:pt x="1728178" y="1822471"/>
                      <a:pt x="1727619" y="1822471"/>
                      <a:pt x="1727199" y="1822471"/>
                    </a:cubicBezTo>
                    <a:cubicBezTo>
                      <a:pt x="1726640" y="1822471"/>
                      <a:pt x="1726221" y="1822471"/>
                      <a:pt x="1725662" y="1822471"/>
                    </a:cubicBezTo>
                    <a:cubicBezTo>
                      <a:pt x="1720910" y="1822611"/>
                      <a:pt x="1715878" y="1822890"/>
                      <a:pt x="1710986" y="1823030"/>
                    </a:cubicBezTo>
                    <a:cubicBezTo>
                      <a:pt x="1707492" y="1823169"/>
                      <a:pt x="1703858" y="1823309"/>
                      <a:pt x="1700364" y="1823309"/>
                    </a:cubicBezTo>
                    <a:lnTo>
                      <a:pt x="1700364" y="1823309"/>
                    </a:lnTo>
                    <a:cubicBezTo>
                      <a:pt x="1706514" y="1813116"/>
                      <a:pt x="1706654" y="1796779"/>
                      <a:pt x="1708471" y="1785608"/>
                    </a:cubicBezTo>
                    <a:cubicBezTo>
                      <a:pt x="1711685" y="1767735"/>
                      <a:pt x="1715459" y="1750002"/>
                      <a:pt x="1720351" y="1732408"/>
                    </a:cubicBezTo>
                    <a:cubicBezTo>
                      <a:pt x="1790094" y="1732269"/>
                      <a:pt x="1782686" y="1661195"/>
                      <a:pt x="1770387" y="1605342"/>
                    </a:cubicBezTo>
                    <a:cubicBezTo>
                      <a:pt x="1761582" y="1562615"/>
                      <a:pt x="1746347" y="1521842"/>
                      <a:pt x="1730973" y="1481209"/>
                    </a:cubicBezTo>
                    <a:cubicBezTo>
                      <a:pt x="1737682" y="1472970"/>
                      <a:pt x="1742154" y="1460962"/>
                      <a:pt x="1747046" y="1452584"/>
                    </a:cubicBezTo>
                    <a:cubicBezTo>
                      <a:pt x="1756829" y="1434990"/>
                      <a:pt x="1768151" y="1417955"/>
                      <a:pt x="1781847" y="1403014"/>
                    </a:cubicBezTo>
                    <a:cubicBezTo>
                      <a:pt x="1782966" y="1405248"/>
                      <a:pt x="1784084" y="1407482"/>
                      <a:pt x="1785621" y="1409158"/>
                    </a:cubicBezTo>
                    <a:cubicBezTo>
                      <a:pt x="1788696" y="1481069"/>
                      <a:pt x="1811198" y="1548232"/>
                      <a:pt x="1828250" y="1615954"/>
                    </a:cubicBezTo>
                    <a:cubicBezTo>
                      <a:pt x="1842086" y="1662173"/>
                      <a:pt x="1857041" y="1691635"/>
                      <a:pt x="1898691" y="1695824"/>
                    </a:cubicBezTo>
                    <a:cubicBezTo>
                      <a:pt x="1908056" y="1696802"/>
                      <a:pt x="1917280" y="1697081"/>
                      <a:pt x="1926504" y="1697081"/>
                    </a:cubicBezTo>
                    <a:cubicBezTo>
                      <a:pt x="1944115" y="1697081"/>
                      <a:pt x="1961306" y="1695685"/>
                      <a:pt x="1978777" y="1694428"/>
                    </a:cubicBezTo>
                    <a:cubicBezTo>
                      <a:pt x="2003515" y="1692473"/>
                      <a:pt x="2028673" y="1690658"/>
                      <a:pt x="2055228" y="1692613"/>
                    </a:cubicBezTo>
                    <a:cubicBezTo>
                      <a:pt x="2070882" y="1691915"/>
                      <a:pt x="2089471" y="1692752"/>
                      <a:pt x="2107081" y="1691356"/>
                    </a:cubicBezTo>
                    <a:cubicBezTo>
                      <a:pt x="2093524" y="1724449"/>
                      <a:pt x="2081225" y="1760614"/>
                      <a:pt x="2074376" y="1769690"/>
                    </a:cubicBezTo>
                    <a:cubicBezTo>
                      <a:pt x="2063474" y="1788959"/>
                      <a:pt x="2043767" y="1813395"/>
                      <a:pt x="2072000" y="1828057"/>
                    </a:cubicBezTo>
                    <a:cubicBezTo>
                      <a:pt x="2113650" y="1843835"/>
                      <a:pt x="2122455" y="1751538"/>
                      <a:pt x="2133077" y="1724728"/>
                    </a:cubicBezTo>
                    <a:cubicBezTo>
                      <a:pt x="2135593" y="1710626"/>
                      <a:pt x="2139926" y="1696523"/>
                      <a:pt x="2143839" y="1682280"/>
                    </a:cubicBezTo>
                    <a:cubicBezTo>
                      <a:pt x="2162848" y="1672506"/>
                      <a:pt x="2175426" y="1653097"/>
                      <a:pt x="2172631" y="1614279"/>
                    </a:cubicBezTo>
                    <a:cubicBezTo>
                      <a:pt x="2169417" y="1582582"/>
                      <a:pt x="2162428" y="1551863"/>
                      <a:pt x="2155021" y="1521283"/>
                    </a:cubicBezTo>
                    <a:cubicBezTo>
                      <a:pt x="2157117" y="1515977"/>
                      <a:pt x="2159074" y="1510671"/>
                      <a:pt x="2161031" y="1506343"/>
                    </a:cubicBezTo>
                    <a:cubicBezTo>
                      <a:pt x="2173330" y="1477578"/>
                      <a:pt x="2190241" y="1450210"/>
                      <a:pt x="2208271" y="1423401"/>
                    </a:cubicBezTo>
                    <a:cubicBezTo>
                      <a:pt x="2210647" y="1420189"/>
                      <a:pt x="2213023" y="1416698"/>
                      <a:pt x="2215399" y="1413347"/>
                    </a:cubicBezTo>
                    <a:cubicBezTo>
                      <a:pt x="2221689" y="1462638"/>
                      <a:pt x="2234827" y="1520446"/>
                      <a:pt x="2237342" y="1537620"/>
                    </a:cubicBezTo>
                    <a:cubicBezTo>
                      <a:pt x="2250480" y="1598221"/>
                      <a:pt x="2252437" y="1635782"/>
                      <a:pt x="2309741" y="1642066"/>
                    </a:cubicBezTo>
                    <a:cubicBezTo>
                      <a:pt x="2370539" y="1646953"/>
                      <a:pt x="2431476" y="1650583"/>
                      <a:pt x="2492414" y="1654633"/>
                    </a:cubicBezTo>
                    <a:cubicBezTo>
                      <a:pt x="2500380" y="1654633"/>
                      <a:pt x="2508347" y="1655052"/>
                      <a:pt x="2516314" y="1655052"/>
                    </a:cubicBezTo>
                    <a:cubicBezTo>
                      <a:pt x="2516593" y="1655052"/>
                      <a:pt x="2516873" y="1655052"/>
                      <a:pt x="2517152" y="1655052"/>
                    </a:cubicBezTo>
                    <a:cubicBezTo>
                      <a:pt x="2509605" y="1669573"/>
                      <a:pt x="2503735" y="1682978"/>
                      <a:pt x="2501359" y="1687865"/>
                    </a:cubicBezTo>
                    <a:cubicBezTo>
                      <a:pt x="2494930" y="1702806"/>
                      <a:pt x="2483050" y="1725287"/>
                      <a:pt x="2492274" y="1738831"/>
                    </a:cubicBezTo>
                    <a:lnTo>
                      <a:pt x="2492134" y="1738831"/>
                    </a:lnTo>
                    <a:cubicBezTo>
                      <a:pt x="2484168" y="1739390"/>
                      <a:pt x="2476201" y="1740228"/>
                      <a:pt x="2468095" y="1740926"/>
                    </a:cubicBezTo>
                    <a:cubicBezTo>
                      <a:pt x="2464042" y="1741345"/>
                      <a:pt x="2460128" y="1741764"/>
                      <a:pt x="2456075" y="1742182"/>
                    </a:cubicBezTo>
                    <a:cubicBezTo>
                      <a:pt x="2448248" y="1743020"/>
                      <a:pt x="2440282" y="1743858"/>
                      <a:pt x="2432455" y="1744836"/>
                    </a:cubicBezTo>
                    <a:cubicBezTo>
                      <a:pt x="2432315" y="1744836"/>
                      <a:pt x="2432315" y="1744836"/>
                      <a:pt x="2432175" y="1744836"/>
                    </a:cubicBezTo>
                    <a:cubicBezTo>
                      <a:pt x="2424208" y="1745813"/>
                      <a:pt x="2416242" y="1746930"/>
                      <a:pt x="2408275" y="1747907"/>
                    </a:cubicBezTo>
                    <a:cubicBezTo>
                      <a:pt x="2394299" y="1749723"/>
                      <a:pt x="2380462" y="1751678"/>
                      <a:pt x="2366625" y="1753632"/>
                    </a:cubicBezTo>
                    <a:cubicBezTo>
                      <a:pt x="2361174" y="1754470"/>
                      <a:pt x="2355584" y="1755168"/>
                      <a:pt x="2350133" y="1756006"/>
                    </a:cubicBezTo>
                    <a:cubicBezTo>
                      <a:pt x="2341607" y="1757263"/>
                      <a:pt x="2333081" y="1758380"/>
                      <a:pt x="2324556" y="1759637"/>
                    </a:cubicBezTo>
                    <a:cubicBezTo>
                      <a:pt x="2316589" y="1760754"/>
                      <a:pt x="2308623" y="1761731"/>
                      <a:pt x="2300656" y="1762848"/>
                    </a:cubicBezTo>
                    <a:cubicBezTo>
                      <a:pt x="2258028" y="1767596"/>
                      <a:pt x="2217216" y="1775974"/>
                      <a:pt x="2175007" y="1783933"/>
                    </a:cubicBezTo>
                    <a:cubicBezTo>
                      <a:pt x="2146914" y="1784212"/>
                      <a:pt x="2107780" y="1806832"/>
                      <a:pt x="2125251" y="1838948"/>
                    </a:cubicBezTo>
                    <a:close/>
                    <a:moveTo>
                      <a:pt x="1542290" y="1886982"/>
                    </a:moveTo>
                    <a:cubicBezTo>
                      <a:pt x="1615108" y="1889635"/>
                      <a:pt x="1688065" y="1886563"/>
                      <a:pt x="1761022" y="1883491"/>
                    </a:cubicBezTo>
                    <a:cubicBezTo>
                      <a:pt x="1837893" y="1880279"/>
                      <a:pt x="1914904" y="1876928"/>
                      <a:pt x="1991775" y="1880559"/>
                    </a:cubicBezTo>
                    <a:cubicBezTo>
                      <a:pt x="2005192" y="1945628"/>
                      <a:pt x="2031468" y="2010836"/>
                      <a:pt x="2029651" y="2077720"/>
                    </a:cubicBezTo>
                    <a:cubicBezTo>
                      <a:pt x="1922172" y="2077999"/>
                      <a:pt x="1814832" y="2088053"/>
                      <a:pt x="1707353" y="2081909"/>
                    </a:cubicBezTo>
                    <a:cubicBezTo>
                      <a:pt x="1677583" y="2080094"/>
                      <a:pt x="1646834" y="2082188"/>
                      <a:pt x="1617763" y="2074090"/>
                    </a:cubicBezTo>
                    <a:cubicBezTo>
                      <a:pt x="1593025" y="2011674"/>
                      <a:pt x="1567867" y="1949258"/>
                      <a:pt x="1542290" y="1886982"/>
                    </a:cubicBezTo>
                    <a:close/>
                    <a:moveTo>
                      <a:pt x="846259" y="1532175"/>
                    </a:moveTo>
                    <a:cubicBezTo>
                      <a:pt x="850732" y="1525333"/>
                      <a:pt x="848495" y="1516536"/>
                      <a:pt x="851570" y="1509135"/>
                    </a:cubicBezTo>
                    <a:cubicBezTo>
                      <a:pt x="996926" y="1479673"/>
                      <a:pt x="1146195" y="1481348"/>
                      <a:pt x="1293508" y="1467944"/>
                    </a:cubicBezTo>
                    <a:cubicBezTo>
                      <a:pt x="1371916" y="1458588"/>
                      <a:pt x="1449626" y="1443647"/>
                      <a:pt x="1527894" y="1432477"/>
                    </a:cubicBezTo>
                    <a:cubicBezTo>
                      <a:pt x="1551514" y="1427171"/>
                      <a:pt x="1575694" y="1423959"/>
                      <a:pt x="1599873" y="1423959"/>
                    </a:cubicBezTo>
                    <a:cubicBezTo>
                      <a:pt x="1615527" y="1423959"/>
                      <a:pt x="1631041" y="1425356"/>
                      <a:pt x="1646555" y="1428567"/>
                    </a:cubicBezTo>
                    <a:cubicBezTo>
                      <a:pt x="1673390" y="1507460"/>
                      <a:pt x="1713502" y="1584118"/>
                      <a:pt x="1718254" y="1669155"/>
                    </a:cubicBezTo>
                    <a:cubicBezTo>
                      <a:pt x="1584639" y="1673343"/>
                      <a:pt x="1450045" y="1670272"/>
                      <a:pt x="1317827" y="1692054"/>
                    </a:cubicBezTo>
                    <a:cubicBezTo>
                      <a:pt x="1205875" y="1697360"/>
                      <a:pt x="1094203" y="1712022"/>
                      <a:pt x="982810" y="1726404"/>
                    </a:cubicBezTo>
                    <a:cubicBezTo>
                      <a:pt x="958630" y="1726963"/>
                      <a:pt x="924947" y="1731989"/>
                      <a:pt x="916281" y="1701549"/>
                    </a:cubicBezTo>
                    <a:cubicBezTo>
                      <a:pt x="892521" y="1645277"/>
                      <a:pt x="867503" y="1589564"/>
                      <a:pt x="846259" y="1532175"/>
                    </a:cubicBezTo>
                    <a:close/>
                    <a:moveTo>
                      <a:pt x="1459968" y="1318676"/>
                    </a:moveTo>
                    <a:cubicBezTo>
                      <a:pt x="1464021" y="1305411"/>
                      <a:pt x="1492254" y="1252211"/>
                      <a:pt x="1472687" y="1246486"/>
                    </a:cubicBezTo>
                    <a:cubicBezTo>
                      <a:pt x="1480234" y="1202920"/>
                      <a:pt x="1459549" y="1162427"/>
                      <a:pt x="1440820" y="1122492"/>
                    </a:cubicBezTo>
                    <a:cubicBezTo>
                      <a:pt x="1441938" y="1120258"/>
                      <a:pt x="1443196" y="1118163"/>
                      <a:pt x="1444314" y="1116208"/>
                    </a:cubicBezTo>
                    <a:cubicBezTo>
                      <a:pt x="1462763" y="1083813"/>
                      <a:pt x="1483728" y="1052815"/>
                      <a:pt x="1506091" y="1022934"/>
                    </a:cubicBezTo>
                    <a:cubicBezTo>
                      <a:pt x="1506929" y="1024190"/>
                      <a:pt x="1507488" y="1025447"/>
                      <a:pt x="1508467" y="1026704"/>
                    </a:cubicBezTo>
                    <a:cubicBezTo>
                      <a:pt x="1524679" y="1098475"/>
                      <a:pt x="1553611" y="1167314"/>
                      <a:pt x="1576253" y="1237270"/>
                    </a:cubicBezTo>
                    <a:cubicBezTo>
                      <a:pt x="1603647" y="1274412"/>
                      <a:pt x="1658295" y="1269665"/>
                      <a:pt x="1699666" y="1273575"/>
                    </a:cubicBezTo>
                    <a:cubicBezTo>
                      <a:pt x="1709449" y="1274412"/>
                      <a:pt x="1718674" y="1274831"/>
                      <a:pt x="1727619" y="1274831"/>
                    </a:cubicBezTo>
                    <a:cubicBezTo>
                      <a:pt x="1745229" y="1274831"/>
                      <a:pt x="1760743" y="1272876"/>
                      <a:pt x="1774440" y="1269525"/>
                    </a:cubicBezTo>
                    <a:cubicBezTo>
                      <a:pt x="1761022" y="1294799"/>
                      <a:pt x="1749142" y="1321329"/>
                      <a:pt x="1733069" y="1344787"/>
                    </a:cubicBezTo>
                    <a:cubicBezTo>
                      <a:pt x="1725941" y="1356656"/>
                      <a:pt x="1732790" y="1373412"/>
                      <a:pt x="1745648" y="1377880"/>
                    </a:cubicBezTo>
                    <a:cubicBezTo>
                      <a:pt x="1780590" y="1390308"/>
                      <a:pt x="1790793" y="1320770"/>
                      <a:pt x="1803371" y="1297871"/>
                    </a:cubicBezTo>
                    <a:cubicBezTo>
                      <a:pt x="1805468" y="1291029"/>
                      <a:pt x="1814832" y="1267431"/>
                      <a:pt x="1818746" y="1247882"/>
                    </a:cubicBezTo>
                    <a:cubicBezTo>
                      <a:pt x="1852569" y="1218140"/>
                      <a:pt x="1855364" y="1165219"/>
                      <a:pt x="1826013" y="1095543"/>
                    </a:cubicBezTo>
                    <a:cubicBezTo>
                      <a:pt x="1825035" y="1092890"/>
                      <a:pt x="1824336" y="1090237"/>
                      <a:pt x="1823358" y="1087584"/>
                    </a:cubicBezTo>
                    <a:cubicBezTo>
                      <a:pt x="1833001" y="1077251"/>
                      <a:pt x="1836636" y="1057283"/>
                      <a:pt x="1842925" y="1045554"/>
                    </a:cubicBezTo>
                    <a:cubicBezTo>
                      <a:pt x="1853827" y="1023632"/>
                      <a:pt x="1865707" y="997520"/>
                      <a:pt x="1883037" y="977972"/>
                    </a:cubicBezTo>
                    <a:cubicBezTo>
                      <a:pt x="1885413" y="994588"/>
                      <a:pt x="1890166" y="1011204"/>
                      <a:pt x="1892681" y="1027262"/>
                    </a:cubicBezTo>
                    <a:cubicBezTo>
                      <a:pt x="1910571" y="1085210"/>
                      <a:pt x="1922032" y="1178485"/>
                      <a:pt x="1988421" y="1199848"/>
                    </a:cubicBezTo>
                    <a:cubicBezTo>
                      <a:pt x="2002816" y="1203339"/>
                      <a:pt x="2017352" y="1204736"/>
                      <a:pt x="2031888" y="1204736"/>
                    </a:cubicBezTo>
                    <a:cubicBezTo>
                      <a:pt x="2074376" y="1204736"/>
                      <a:pt x="2117144" y="1193146"/>
                      <a:pt x="2159214" y="1189376"/>
                    </a:cubicBezTo>
                    <a:cubicBezTo>
                      <a:pt x="2162149" y="1189236"/>
                      <a:pt x="2165084" y="1189097"/>
                      <a:pt x="2168159" y="1188957"/>
                    </a:cubicBezTo>
                    <a:cubicBezTo>
                      <a:pt x="2151247" y="1224424"/>
                      <a:pt x="2135593" y="1261008"/>
                      <a:pt x="2113790" y="1293961"/>
                    </a:cubicBezTo>
                    <a:cubicBezTo>
                      <a:pt x="2110156" y="1300943"/>
                      <a:pt x="2103867" y="1309041"/>
                      <a:pt x="2097996" y="1317419"/>
                    </a:cubicBezTo>
                    <a:cubicBezTo>
                      <a:pt x="2087933" y="1311415"/>
                      <a:pt x="2074376" y="1308902"/>
                      <a:pt x="2055648" y="1309739"/>
                    </a:cubicBezTo>
                    <a:cubicBezTo>
                      <a:pt x="1989399" y="1307785"/>
                      <a:pt x="1926225" y="1339062"/>
                      <a:pt x="1860535" y="1344089"/>
                    </a:cubicBezTo>
                    <a:cubicBezTo>
                      <a:pt x="1838033" y="1346882"/>
                      <a:pt x="1814972" y="1348837"/>
                      <a:pt x="1793448" y="1357634"/>
                    </a:cubicBezTo>
                    <a:cubicBezTo>
                      <a:pt x="1789115" y="1359588"/>
                      <a:pt x="1785342" y="1363917"/>
                      <a:pt x="1782826" y="1368804"/>
                    </a:cubicBezTo>
                    <a:cubicBezTo>
                      <a:pt x="1766613" y="1375786"/>
                      <a:pt x="1751938" y="1388353"/>
                      <a:pt x="1740197" y="1400780"/>
                    </a:cubicBezTo>
                    <a:cubicBezTo>
                      <a:pt x="1734467" y="1408600"/>
                      <a:pt x="1722867" y="1419770"/>
                      <a:pt x="1712664" y="1431639"/>
                    </a:cubicBezTo>
                    <a:cubicBezTo>
                      <a:pt x="1704837" y="1408041"/>
                      <a:pt x="1697569" y="1383326"/>
                      <a:pt x="1675207" y="1372016"/>
                    </a:cubicBezTo>
                    <a:cubicBezTo>
                      <a:pt x="1610635" y="1347859"/>
                      <a:pt x="1541591" y="1366849"/>
                      <a:pt x="1476181" y="1376763"/>
                    </a:cubicBezTo>
                    <a:cubicBezTo>
                      <a:pt x="1461645" y="1378439"/>
                      <a:pt x="1447249" y="1380533"/>
                      <a:pt x="1432714" y="1382907"/>
                    </a:cubicBezTo>
                    <a:cubicBezTo>
                      <a:pt x="1445013" y="1365174"/>
                      <a:pt x="1450604" y="1333198"/>
                      <a:pt x="1459968" y="1318676"/>
                    </a:cubicBezTo>
                    <a:close/>
                    <a:moveTo>
                      <a:pt x="764916" y="1317699"/>
                    </a:moveTo>
                    <a:cubicBezTo>
                      <a:pt x="751219" y="1300803"/>
                      <a:pt x="738081" y="1285583"/>
                      <a:pt x="728157" y="1265616"/>
                    </a:cubicBezTo>
                    <a:cubicBezTo>
                      <a:pt x="710827" y="1227077"/>
                      <a:pt x="687905" y="1189376"/>
                      <a:pt x="681755" y="1146928"/>
                    </a:cubicBezTo>
                    <a:cubicBezTo>
                      <a:pt x="681476" y="1141203"/>
                      <a:pt x="681616" y="1135059"/>
                      <a:pt x="684411" y="1129892"/>
                    </a:cubicBezTo>
                    <a:cubicBezTo>
                      <a:pt x="686368" y="1129753"/>
                      <a:pt x="688324" y="1129613"/>
                      <a:pt x="690281" y="1129473"/>
                    </a:cubicBezTo>
                    <a:cubicBezTo>
                      <a:pt x="696291" y="1134640"/>
                      <a:pt x="704397" y="1137293"/>
                      <a:pt x="712504" y="1136036"/>
                    </a:cubicBezTo>
                    <a:cubicBezTo>
                      <a:pt x="742973" y="1130172"/>
                      <a:pt x="772044" y="1119141"/>
                      <a:pt x="802233" y="1111880"/>
                    </a:cubicBezTo>
                    <a:cubicBezTo>
                      <a:pt x="929280" y="1082836"/>
                      <a:pt x="1053671" y="1058680"/>
                      <a:pt x="1181975" y="1032848"/>
                    </a:cubicBezTo>
                    <a:cubicBezTo>
                      <a:pt x="1224603" y="1025028"/>
                      <a:pt x="1268630" y="1016929"/>
                      <a:pt x="1311817" y="1025028"/>
                    </a:cubicBezTo>
                    <a:cubicBezTo>
                      <a:pt x="1330685" y="1026564"/>
                      <a:pt x="1337534" y="1044018"/>
                      <a:pt x="1345081" y="1058819"/>
                    </a:cubicBezTo>
                    <a:cubicBezTo>
                      <a:pt x="1357520" y="1083115"/>
                      <a:pt x="1367304" y="1108249"/>
                      <a:pt x="1378066" y="1133383"/>
                    </a:cubicBezTo>
                    <a:cubicBezTo>
                      <a:pt x="1378206" y="1133663"/>
                      <a:pt x="1378345" y="1134081"/>
                      <a:pt x="1378485" y="1134361"/>
                    </a:cubicBezTo>
                    <a:cubicBezTo>
                      <a:pt x="1376668" y="1144135"/>
                      <a:pt x="1379044" y="1153211"/>
                      <a:pt x="1389946" y="1159913"/>
                    </a:cubicBezTo>
                    <a:cubicBezTo>
                      <a:pt x="1402944" y="1185606"/>
                      <a:pt x="1418039" y="1211717"/>
                      <a:pt x="1413287" y="1240202"/>
                    </a:cubicBezTo>
                    <a:cubicBezTo>
                      <a:pt x="1229356" y="1285862"/>
                      <a:pt x="1038297" y="1293961"/>
                      <a:pt x="851151" y="1321748"/>
                    </a:cubicBezTo>
                    <a:cubicBezTo>
                      <a:pt x="822359" y="1322446"/>
                      <a:pt x="793008" y="1324261"/>
                      <a:pt x="764916" y="1317699"/>
                    </a:cubicBezTo>
                    <a:close/>
                    <a:moveTo>
                      <a:pt x="1724404" y="1223027"/>
                    </a:moveTo>
                    <a:cubicBezTo>
                      <a:pt x="1724404" y="1223027"/>
                      <a:pt x="1724823" y="1223027"/>
                      <a:pt x="1725103" y="1223027"/>
                    </a:cubicBezTo>
                    <a:cubicBezTo>
                      <a:pt x="1715599" y="1222888"/>
                      <a:pt x="1705815" y="1223307"/>
                      <a:pt x="1695752" y="1223726"/>
                    </a:cubicBezTo>
                    <a:cubicBezTo>
                      <a:pt x="1665563" y="1224982"/>
                      <a:pt x="1633976" y="1226379"/>
                      <a:pt x="1608958" y="1211578"/>
                    </a:cubicBezTo>
                    <a:cubicBezTo>
                      <a:pt x="1580586" y="1153630"/>
                      <a:pt x="1551235" y="1092610"/>
                      <a:pt x="1524260" y="1033406"/>
                    </a:cubicBezTo>
                    <a:cubicBezTo>
                      <a:pt x="1525378" y="1033546"/>
                      <a:pt x="1526496" y="1033406"/>
                      <a:pt x="1527614" y="1033406"/>
                    </a:cubicBezTo>
                    <a:cubicBezTo>
                      <a:pt x="1527894" y="1033406"/>
                      <a:pt x="1528174" y="1033406"/>
                      <a:pt x="1528453" y="1033406"/>
                    </a:cubicBezTo>
                    <a:cubicBezTo>
                      <a:pt x="1535022" y="1033127"/>
                      <a:pt x="1541591" y="1030613"/>
                      <a:pt x="1546203" y="1025587"/>
                    </a:cubicBezTo>
                    <a:cubicBezTo>
                      <a:pt x="1600852" y="998777"/>
                      <a:pt x="1668777" y="984814"/>
                      <a:pt x="1729715" y="994867"/>
                    </a:cubicBezTo>
                    <a:cubicBezTo>
                      <a:pt x="1745089" y="1045414"/>
                      <a:pt x="1761302" y="1097358"/>
                      <a:pt x="1780170" y="1146928"/>
                    </a:cubicBezTo>
                    <a:cubicBezTo>
                      <a:pt x="1800856" y="1203060"/>
                      <a:pt x="1780729" y="1220235"/>
                      <a:pt x="1724404" y="1223027"/>
                    </a:cubicBezTo>
                    <a:close/>
                    <a:moveTo>
                      <a:pt x="1805608" y="1032429"/>
                    </a:moveTo>
                    <a:cubicBezTo>
                      <a:pt x="1802113" y="1020560"/>
                      <a:pt x="1798619" y="1008831"/>
                      <a:pt x="1795265" y="996962"/>
                    </a:cubicBezTo>
                    <a:cubicBezTo>
                      <a:pt x="1797362" y="1000034"/>
                      <a:pt x="1800157" y="1002826"/>
                      <a:pt x="1803511" y="1004502"/>
                    </a:cubicBezTo>
                    <a:cubicBezTo>
                      <a:pt x="1811478" y="1008412"/>
                      <a:pt x="1817907" y="1007993"/>
                      <a:pt x="1823358" y="1005340"/>
                    </a:cubicBezTo>
                    <a:cubicBezTo>
                      <a:pt x="1816789" y="1014695"/>
                      <a:pt x="1810779" y="1024051"/>
                      <a:pt x="1805608" y="1032429"/>
                    </a:cubicBezTo>
                    <a:close/>
                    <a:moveTo>
                      <a:pt x="2292829" y="982580"/>
                    </a:moveTo>
                    <a:cubicBezTo>
                      <a:pt x="2295485" y="998498"/>
                      <a:pt x="2299119" y="1013578"/>
                      <a:pt x="2300097" y="1022934"/>
                    </a:cubicBezTo>
                    <a:cubicBezTo>
                      <a:pt x="2323717" y="1119978"/>
                      <a:pt x="2332523" y="1189795"/>
                      <a:pt x="2450764" y="1189376"/>
                    </a:cubicBezTo>
                    <a:cubicBezTo>
                      <a:pt x="2456774" y="1189795"/>
                      <a:pt x="2462784" y="1190074"/>
                      <a:pt x="2468794" y="1190074"/>
                    </a:cubicBezTo>
                    <a:cubicBezTo>
                      <a:pt x="2500800" y="1190074"/>
                      <a:pt x="2532387" y="1184349"/>
                      <a:pt x="2564113" y="1180719"/>
                    </a:cubicBezTo>
                    <a:cubicBezTo>
                      <a:pt x="2573618" y="1179462"/>
                      <a:pt x="2583401" y="1179043"/>
                      <a:pt x="2593185" y="1178205"/>
                    </a:cubicBezTo>
                    <a:cubicBezTo>
                      <a:pt x="2581864" y="1197195"/>
                      <a:pt x="2570682" y="1216325"/>
                      <a:pt x="2559082" y="1235315"/>
                    </a:cubicBezTo>
                    <a:cubicBezTo>
                      <a:pt x="2547621" y="1257238"/>
                      <a:pt x="2510863" y="1288376"/>
                      <a:pt x="2543428" y="1308762"/>
                    </a:cubicBezTo>
                    <a:cubicBezTo>
                      <a:pt x="2555448" y="1315325"/>
                      <a:pt x="2570682" y="1310438"/>
                      <a:pt x="2577531" y="1298429"/>
                    </a:cubicBezTo>
                    <a:cubicBezTo>
                      <a:pt x="2603527" y="1252490"/>
                      <a:pt x="2626029" y="1204736"/>
                      <a:pt x="2651047" y="1158377"/>
                    </a:cubicBezTo>
                    <a:cubicBezTo>
                      <a:pt x="2692418" y="1116627"/>
                      <a:pt x="2680398" y="1050581"/>
                      <a:pt x="2660132" y="989980"/>
                    </a:cubicBezTo>
                    <a:cubicBezTo>
                      <a:pt x="2669496" y="983697"/>
                      <a:pt x="2678861" y="974900"/>
                      <a:pt x="2688085" y="967080"/>
                    </a:cubicBezTo>
                    <a:cubicBezTo>
                      <a:pt x="2694654" y="969175"/>
                      <a:pt x="2702201" y="967918"/>
                      <a:pt x="2706953" y="962612"/>
                    </a:cubicBezTo>
                    <a:cubicBezTo>
                      <a:pt x="2711286" y="957725"/>
                      <a:pt x="2715759" y="952559"/>
                      <a:pt x="2720511" y="947532"/>
                    </a:cubicBezTo>
                    <a:cubicBezTo>
                      <a:pt x="2727639" y="945158"/>
                      <a:pt x="2735745" y="945158"/>
                      <a:pt x="2743153" y="943482"/>
                    </a:cubicBezTo>
                    <a:cubicBezTo>
                      <a:pt x="2741475" y="973085"/>
                      <a:pt x="2749442" y="1016650"/>
                      <a:pt x="2750141" y="1029077"/>
                    </a:cubicBezTo>
                    <a:cubicBezTo>
                      <a:pt x="2759505" y="1073481"/>
                      <a:pt x="2763139" y="1125005"/>
                      <a:pt x="2792909" y="1161170"/>
                    </a:cubicBezTo>
                    <a:cubicBezTo>
                      <a:pt x="2810659" y="1177647"/>
                      <a:pt x="2835817" y="1182953"/>
                      <a:pt x="2859298" y="1185047"/>
                    </a:cubicBezTo>
                    <a:cubicBezTo>
                      <a:pt x="2867264" y="1185606"/>
                      <a:pt x="2875371" y="1185885"/>
                      <a:pt x="2883477" y="1185885"/>
                    </a:cubicBezTo>
                    <a:cubicBezTo>
                      <a:pt x="2910032" y="1185885"/>
                      <a:pt x="2936727" y="1183511"/>
                      <a:pt x="2963283" y="1182674"/>
                    </a:cubicBezTo>
                    <a:cubicBezTo>
                      <a:pt x="2974604" y="1181417"/>
                      <a:pt x="2986763" y="1181417"/>
                      <a:pt x="2998783" y="1180719"/>
                    </a:cubicBezTo>
                    <a:cubicBezTo>
                      <a:pt x="2982151" y="1203758"/>
                      <a:pt x="2967336" y="1227915"/>
                      <a:pt x="2949446" y="1249977"/>
                    </a:cubicBezTo>
                    <a:cubicBezTo>
                      <a:pt x="2940781" y="1263661"/>
                      <a:pt x="2921493" y="1277205"/>
                      <a:pt x="2907796" y="1292006"/>
                    </a:cubicBezTo>
                    <a:cubicBezTo>
                      <a:pt x="2873554" y="1293682"/>
                      <a:pt x="2839311" y="1300244"/>
                      <a:pt x="2818346" y="1301501"/>
                    </a:cubicBezTo>
                    <a:cubicBezTo>
                      <a:pt x="2782147" y="1304154"/>
                      <a:pt x="2744830" y="1306109"/>
                      <a:pt x="2708491" y="1309321"/>
                    </a:cubicBezTo>
                    <a:cubicBezTo>
                      <a:pt x="2690601" y="1311694"/>
                      <a:pt x="2665024" y="1309460"/>
                      <a:pt x="2647553" y="1319933"/>
                    </a:cubicBezTo>
                    <a:cubicBezTo>
                      <a:pt x="2637770" y="1313091"/>
                      <a:pt x="2634276" y="1322306"/>
                      <a:pt x="2633856" y="1337806"/>
                    </a:cubicBezTo>
                    <a:cubicBezTo>
                      <a:pt x="2601990" y="1356656"/>
                      <a:pt x="2585917" y="1392961"/>
                      <a:pt x="2567608" y="1423820"/>
                    </a:cubicBezTo>
                    <a:cubicBezTo>
                      <a:pt x="2562297" y="1391564"/>
                      <a:pt x="2555728" y="1359868"/>
                      <a:pt x="2547062" y="1329009"/>
                    </a:cubicBezTo>
                    <a:cubicBezTo>
                      <a:pt x="2517711" y="1262125"/>
                      <a:pt x="2380741" y="1297452"/>
                      <a:pt x="2329308" y="1302199"/>
                    </a:cubicBezTo>
                    <a:cubicBezTo>
                      <a:pt x="2302752" y="1306947"/>
                      <a:pt x="2235246" y="1301780"/>
                      <a:pt x="2221269" y="1337666"/>
                    </a:cubicBezTo>
                    <a:cubicBezTo>
                      <a:pt x="2214421" y="1339761"/>
                      <a:pt x="2211765" y="1351769"/>
                      <a:pt x="2211765" y="1368944"/>
                    </a:cubicBezTo>
                    <a:cubicBezTo>
                      <a:pt x="2182974" y="1393240"/>
                      <a:pt x="2158934" y="1422842"/>
                      <a:pt x="2138528" y="1454818"/>
                    </a:cubicBezTo>
                    <a:cubicBezTo>
                      <a:pt x="2134475" y="1436805"/>
                      <a:pt x="2130981" y="1418793"/>
                      <a:pt x="2128605" y="1400361"/>
                    </a:cubicBezTo>
                    <a:cubicBezTo>
                      <a:pt x="2127207" y="1386957"/>
                      <a:pt x="2125670" y="1375227"/>
                      <a:pt x="2123574" y="1365034"/>
                    </a:cubicBezTo>
                    <a:cubicBezTo>
                      <a:pt x="2142302" y="1349954"/>
                      <a:pt x="2153204" y="1309460"/>
                      <a:pt x="2164525" y="1292984"/>
                    </a:cubicBezTo>
                    <a:cubicBezTo>
                      <a:pt x="2169277" y="1283628"/>
                      <a:pt x="2197090" y="1221491"/>
                      <a:pt x="2207572" y="1178485"/>
                    </a:cubicBezTo>
                    <a:cubicBezTo>
                      <a:pt x="2214980" y="1173877"/>
                      <a:pt x="2221269" y="1167593"/>
                      <a:pt x="2225742" y="1158796"/>
                    </a:cubicBezTo>
                    <a:cubicBezTo>
                      <a:pt x="2242374" y="1129055"/>
                      <a:pt x="2241116" y="1095124"/>
                      <a:pt x="2234966" y="1062450"/>
                    </a:cubicBezTo>
                    <a:cubicBezTo>
                      <a:pt x="2244051" y="1054072"/>
                      <a:pt x="2248104" y="1037036"/>
                      <a:pt x="2254813" y="1027123"/>
                    </a:cubicBezTo>
                    <a:cubicBezTo>
                      <a:pt x="2265295" y="1011344"/>
                      <a:pt x="2277595" y="994728"/>
                      <a:pt x="2292829" y="982580"/>
                    </a:cubicBezTo>
                    <a:close/>
                    <a:moveTo>
                      <a:pt x="2323717" y="948090"/>
                    </a:moveTo>
                    <a:cubicBezTo>
                      <a:pt x="2345800" y="956468"/>
                      <a:pt x="2369421" y="940271"/>
                      <a:pt x="2391923" y="938037"/>
                    </a:cubicBezTo>
                    <a:cubicBezTo>
                      <a:pt x="2451742" y="931055"/>
                      <a:pt x="2517152" y="918628"/>
                      <a:pt x="2575295" y="938735"/>
                    </a:cubicBezTo>
                    <a:cubicBezTo>
                      <a:pt x="2590809" y="994309"/>
                      <a:pt x="2629384" y="1054491"/>
                      <a:pt x="2610096" y="1113136"/>
                    </a:cubicBezTo>
                    <a:cubicBezTo>
                      <a:pt x="2560619" y="1120397"/>
                      <a:pt x="2510583" y="1128915"/>
                      <a:pt x="2460548" y="1130730"/>
                    </a:cubicBezTo>
                    <a:cubicBezTo>
                      <a:pt x="2436228" y="1129194"/>
                      <a:pt x="2407297" y="1132266"/>
                      <a:pt x="2386751" y="1117325"/>
                    </a:cubicBezTo>
                    <a:cubicBezTo>
                      <a:pt x="2357540" y="1073201"/>
                      <a:pt x="2342865" y="1021118"/>
                      <a:pt x="2329587" y="970152"/>
                    </a:cubicBezTo>
                    <a:cubicBezTo>
                      <a:pt x="2331404" y="970292"/>
                      <a:pt x="2333221" y="969594"/>
                      <a:pt x="2333641" y="967360"/>
                    </a:cubicBezTo>
                    <a:cubicBezTo>
                      <a:pt x="2334200" y="963869"/>
                      <a:pt x="2334898" y="960099"/>
                      <a:pt x="2333361" y="956608"/>
                    </a:cubicBezTo>
                    <a:cubicBezTo>
                      <a:pt x="2330566" y="954095"/>
                      <a:pt x="2327631" y="952559"/>
                      <a:pt x="2324556" y="951162"/>
                    </a:cubicBezTo>
                    <a:cubicBezTo>
                      <a:pt x="2324276" y="950324"/>
                      <a:pt x="2323997" y="949207"/>
                      <a:pt x="2323717" y="948090"/>
                    </a:cubicBezTo>
                    <a:close/>
                    <a:moveTo>
                      <a:pt x="3137990" y="917511"/>
                    </a:moveTo>
                    <a:cubicBezTo>
                      <a:pt x="3140924" y="921839"/>
                      <a:pt x="3144698" y="925330"/>
                      <a:pt x="3149730" y="927425"/>
                    </a:cubicBezTo>
                    <a:cubicBezTo>
                      <a:pt x="3149730" y="981044"/>
                      <a:pt x="3160492" y="1034663"/>
                      <a:pt x="3168179" y="1087723"/>
                    </a:cubicBezTo>
                    <a:cubicBezTo>
                      <a:pt x="3173210" y="1142878"/>
                      <a:pt x="3210388" y="1166197"/>
                      <a:pt x="3262800" y="1168850"/>
                    </a:cubicBezTo>
                    <a:cubicBezTo>
                      <a:pt x="3272444" y="1169548"/>
                      <a:pt x="3282087" y="1169827"/>
                      <a:pt x="3291871" y="1169827"/>
                    </a:cubicBezTo>
                    <a:cubicBezTo>
                      <a:pt x="3340509" y="1169827"/>
                      <a:pt x="3389008" y="1161868"/>
                      <a:pt x="3436528" y="1152234"/>
                    </a:cubicBezTo>
                    <a:cubicBezTo>
                      <a:pt x="3425906" y="1169548"/>
                      <a:pt x="3416961" y="1185746"/>
                      <a:pt x="3411929" y="1191610"/>
                    </a:cubicBezTo>
                    <a:cubicBezTo>
                      <a:pt x="3394319" y="1219257"/>
                      <a:pt x="3376010" y="1246625"/>
                      <a:pt x="3355464" y="1272178"/>
                    </a:cubicBezTo>
                    <a:cubicBezTo>
                      <a:pt x="3349314" y="1278462"/>
                      <a:pt x="3342047" y="1285862"/>
                      <a:pt x="3336456" y="1293961"/>
                    </a:cubicBezTo>
                    <a:cubicBezTo>
                      <a:pt x="3319265" y="1292565"/>
                      <a:pt x="3301515" y="1293821"/>
                      <a:pt x="3286141" y="1291866"/>
                    </a:cubicBezTo>
                    <a:cubicBezTo>
                      <a:pt x="3263219" y="1291866"/>
                      <a:pt x="3240298" y="1292984"/>
                      <a:pt x="3217376" y="1294101"/>
                    </a:cubicBezTo>
                    <a:cubicBezTo>
                      <a:pt x="3191240" y="1295357"/>
                      <a:pt x="3165244" y="1296754"/>
                      <a:pt x="3139108" y="1296335"/>
                    </a:cubicBezTo>
                    <a:cubicBezTo>
                      <a:pt x="3137151" y="1296335"/>
                      <a:pt x="3135334" y="1296335"/>
                      <a:pt x="3133377" y="1296335"/>
                    </a:cubicBezTo>
                    <a:cubicBezTo>
                      <a:pt x="3120798" y="1296335"/>
                      <a:pt x="3106962" y="1296335"/>
                      <a:pt x="3098715" y="1309879"/>
                    </a:cubicBezTo>
                    <a:cubicBezTo>
                      <a:pt x="3094103" y="1317140"/>
                      <a:pt x="3092845" y="1326635"/>
                      <a:pt x="3094383" y="1335292"/>
                    </a:cubicBezTo>
                    <a:cubicBezTo>
                      <a:pt x="3072160" y="1359030"/>
                      <a:pt x="3053432" y="1386119"/>
                      <a:pt x="3035122" y="1413068"/>
                    </a:cubicBezTo>
                    <a:cubicBezTo>
                      <a:pt x="3028274" y="1380394"/>
                      <a:pt x="3020727" y="1352746"/>
                      <a:pt x="3015695" y="1338225"/>
                    </a:cubicBezTo>
                    <a:cubicBezTo>
                      <a:pt x="3009545" y="1319514"/>
                      <a:pt x="2996547" y="1307924"/>
                      <a:pt x="2979915" y="1300943"/>
                    </a:cubicBezTo>
                    <a:cubicBezTo>
                      <a:pt x="2986065" y="1292146"/>
                      <a:pt x="2991795" y="1284047"/>
                      <a:pt x="2996407" y="1278462"/>
                    </a:cubicBezTo>
                    <a:cubicBezTo>
                      <a:pt x="3022963" y="1233919"/>
                      <a:pt x="3047282" y="1189655"/>
                      <a:pt x="3076353" y="1146509"/>
                    </a:cubicBezTo>
                    <a:cubicBezTo>
                      <a:pt x="3079288" y="1138550"/>
                      <a:pt x="3074117" y="1131289"/>
                      <a:pt x="3066989" y="1128636"/>
                    </a:cubicBezTo>
                    <a:cubicBezTo>
                      <a:pt x="3076213" y="1098615"/>
                      <a:pt x="3074816" y="1062450"/>
                      <a:pt x="3069365" y="1026424"/>
                    </a:cubicBezTo>
                    <a:cubicBezTo>
                      <a:pt x="3080406" y="1012880"/>
                      <a:pt x="3085997" y="988584"/>
                      <a:pt x="3095780" y="976017"/>
                    </a:cubicBezTo>
                    <a:cubicBezTo>
                      <a:pt x="3107800" y="954932"/>
                      <a:pt x="3124432" y="937199"/>
                      <a:pt x="3137990" y="917511"/>
                    </a:cubicBezTo>
                    <a:close/>
                    <a:moveTo>
                      <a:pt x="3396555" y="913461"/>
                    </a:moveTo>
                    <a:cubicBezTo>
                      <a:pt x="3415983" y="969454"/>
                      <a:pt x="3441699" y="1033825"/>
                      <a:pt x="3420595" y="1092610"/>
                    </a:cubicBezTo>
                    <a:cubicBezTo>
                      <a:pt x="3412209" y="1094844"/>
                      <a:pt x="3403683" y="1096660"/>
                      <a:pt x="3395297" y="1098475"/>
                    </a:cubicBezTo>
                    <a:cubicBezTo>
                      <a:pt x="3366785" y="1104060"/>
                      <a:pt x="3337994" y="1108249"/>
                      <a:pt x="3308922" y="1110623"/>
                    </a:cubicBezTo>
                    <a:cubicBezTo>
                      <a:pt x="3302214" y="1110483"/>
                      <a:pt x="3294946" y="1110623"/>
                      <a:pt x="3287538" y="1111042"/>
                    </a:cubicBezTo>
                    <a:cubicBezTo>
                      <a:pt x="3263079" y="1112159"/>
                      <a:pt x="3236524" y="1113136"/>
                      <a:pt x="3219193" y="1096520"/>
                    </a:cubicBezTo>
                    <a:cubicBezTo>
                      <a:pt x="3194315" y="1044018"/>
                      <a:pt x="3187187" y="984674"/>
                      <a:pt x="3170135" y="929380"/>
                    </a:cubicBezTo>
                    <a:cubicBezTo>
                      <a:pt x="3212065" y="909412"/>
                      <a:pt x="3260144" y="897124"/>
                      <a:pt x="3307525" y="897124"/>
                    </a:cubicBezTo>
                    <a:cubicBezTo>
                      <a:pt x="3337994" y="896845"/>
                      <a:pt x="3368323" y="902012"/>
                      <a:pt x="3396555" y="913461"/>
                    </a:cubicBezTo>
                    <a:close/>
                    <a:moveTo>
                      <a:pt x="3917041" y="1129055"/>
                    </a:moveTo>
                    <a:cubicBezTo>
                      <a:pt x="3924448" y="1094705"/>
                      <a:pt x="3924728" y="1059657"/>
                      <a:pt x="3921653" y="1024888"/>
                    </a:cubicBezTo>
                    <a:cubicBezTo>
                      <a:pt x="3947650" y="1026843"/>
                      <a:pt x="3961626" y="980625"/>
                      <a:pt x="3979795" y="965265"/>
                    </a:cubicBezTo>
                    <a:cubicBezTo>
                      <a:pt x="3983849" y="957446"/>
                      <a:pt x="4007888" y="935523"/>
                      <a:pt x="4021865" y="917092"/>
                    </a:cubicBezTo>
                    <a:cubicBezTo>
                      <a:pt x="4014597" y="980066"/>
                      <a:pt x="4016833" y="1044437"/>
                      <a:pt x="4027036" y="1106993"/>
                    </a:cubicBezTo>
                    <a:cubicBezTo>
                      <a:pt x="4055269" y="1178345"/>
                      <a:pt x="4196711" y="1175273"/>
                      <a:pt x="4261982" y="1177228"/>
                    </a:cubicBezTo>
                    <a:cubicBezTo>
                      <a:pt x="4265616" y="1177647"/>
                      <a:pt x="4268970" y="1177647"/>
                      <a:pt x="4272324" y="1177786"/>
                    </a:cubicBezTo>
                    <a:cubicBezTo>
                      <a:pt x="4265476" y="1187561"/>
                      <a:pt x="4259745" y="1196218"/>
                      <a:pt x="4256391" y="1199709"/>
                    </a:cubicBezTo>
                    <a:cubicBezTo>
                      <a:pt x="4246887" y="1219397"/>
                      <a:pt x="4211526" y="1252071"/>
                      <a:pt x="4212085" y="1276786"/>
                    </a:cubicBezTo>
                    <a:cubicBezTo>
                      <a:pt x="4168478" y="1267570"/>
                      <a:pt x="4123614" y="1268548"/>
                      <a:pt x="4079168" y="1269386"/>
                    </a:cubicBezTo>
                    <a:cubicBezTo>
                      <a:pt x="4061418" y="1269805"/>
                      <a:pt x="4043948" y="1270084"/>
                      <a:pt x="4026477" y="1269944"/>
                    </a:cubicBezTo>
                    <a:cubicBezTo>
                      <a:pt x="4004953" y="1270922"/>
                      <a:pt x="3983290" y="1270223"/>
                      <a:pt x="3961766" y="1269246"/>
                    </a:cubicBezTo>
                    <a:cubicBezTo>
                      <a:pt x="3959390" y="1269246"/>
                      <a:pt x="3957014" y="1269106"/>
                      <a:pt x="3954498" y="1268967"/>
                    </a:cubicBezTo>
                    <a:cubicBezTo>
                      <a:pt x="3945413" y="1268408"/>
                      <a:pt x="3936049" y="1267989"/>
                      <a:pt x="3928362" y="1274692"/>
                    </a:cubicBezTo>
                    <a:cubicBezTo>
                      <a:pt x="3917740" y="1282651"/>
                      <a:pt x="3913826" y="1299965"/>
                      <a:pt x="3918299" y="1313510"/>
                    </a:cubicBezTo>
                    <a:cubicBezTo>
                      <a:pt x="3904042" y="1326216"/>
                      <a:pt x="3890346" y="1341436"/>
                      <a:pt x="3885314" y="1345765"/>
                    </a:cubicBezTo>
                    <a:cubicBezTo>
                      <a:pt x="3879584" y="1353584"/>
                      <a:pt x="3866585" y="1364615"/>
                      <a:pt x="3853587" y="1376624"/>
                    </a:cubicBezTo>
                    <a:cubicBezTo>
                      <a:pt x="3852050" y="1363498"/>
                      <a:pt x="3850233" y="1350512"/>
                      <a:pt x="3848136" y="1337526"/>
                    </a:cubicBezTo>
                    <a:cubicBezTo>
                      <a:pt x="3845901" y="1313370"/>
                      <a:pt x="3835558" y="1290749"/>
                      <a:pt x="3816130" y="1285024"/>
                    </a:cubicBezTo>
                    <a:cubicBezTo>
                      <a:pt x="3814174" y="1284466"/>
                      <a:pt x="3812217" y="1284047"/>
                      <a:pt x="3810400" y="1283489"/>
                    </a:cubicBezTo>
                    <a:cubicBezTo>
                      <a:pt x="3833880" y="1258913"/>
                      <a:pt x="3854985" y="1213253"/>
                      <a:pt x="3870359" y="1182115"/>
                    </a:cubicBezTo>
                    <a:cubicBezTo>
                      <a:pt x="3893421" y="1174715"/>
                      <a:pt x="3911311" y="1159774"/>
                      <a:pt x="3917041" y="1129055"/>
                    </a:cubicBezTo>
                    <a:close/>
                    <a:moveTo>
                      <a:pt x="4293988" y="1007434"/>
                    </a:moveTo>
                    <a:cubicBezTo>
                      <a:pt x="4292450" y="1044577"/>
                      <a:pt x="4295665" y="1079345"/>
                      <a:pt x="4284903" y="1116208"/>
                    </a:cubicBezTo>
                    <a:cubicBezTo>
                      <a:pt x="4266454" y="1117186"/>
                      <a:pt x="4248005" y="1117325"/>
                      <a:pt x="4229556" y="1117465"/>
                    </a:cubicBezTo>
                    <a:cubicBezTo>
                      <a:pt x="4177004" y="1116907"/>
                      <a:pt x="4119001" y="1115929"/>
                      <a:pt x="4072180" y="1090237"/>
                    </a:cubicBezTo>
                    <a:cubicBezTo>
                      <a:pt x="4053312" y="1036059"/>
                      <a:pt x="4048420" y="979368"/>
                      <a:pt x="4047162" y="922119"/>
                    </a:cubicBezTo>
                    <a:cubicBezTo>
                      <a:pt x="4054011" y="920583"/>
                      <a:pt x="4060440" y="916813"/>
                      <a:pt x="4064912" y="911088"/>
                    </a:cubicBezTo>
                    <a:cubicBezTo>
                      <a:pt x="4065192" y="910669"/>
                      <a:pt x="4065472" y="910250"/>
                      <a:pt x="4065751" y="909971"/>
                    </a:cubicBezTo>
                    <a:cubicBezTo>
                      <a:pt x="4108799" y="900476"/>
                      <a:pt x="4157018" y="892935"/>
                      <a:pt x="4203141" y="892935"/>
                    </a:cubicBezTo>
                    <a:cubicBezTo>
                      <a:pt x="4211387" y="892935"/>
                      <a:pt x="4219633" y="893215"/>
                      <a:pt x="4227739" y="893634"/>
                    </a:cubicBezTo>
                    <a:cubicBezTo>
                      <a:pt x="4247726" y="897124"/>
                      <a:pt x="4274840" y="894192"/>
                      <a:pt x="4289375" y="910389"/>
                    </a:cubicBezTo>
                    <a:cubicBezTo>
                      <a:pt x="4296084" y="942086"/>
                      <a:pt x="4293708" y="975040"/>
                      <a:pt x="4293988" y="1007434"/>
                    </a:cubicBezTo>
                    <a:close/>
                    <a:moveTo>
                      <a:pt x="4170295" y="1740367"/>
                    </a:moveTo>
                    <a:cubicBezTo>
                      <a:pt x="4170156" y="1740367"/>
                      <a:pt x="4170156" y="1740367"/>
                      <a:pt x="4170295" y="1740367"/>
                    </a:cubicBezTo>
                    <a:cubicBezTo>
                      <a:pt x="4086017" y="1740088"/>
                      <a:pt x="4001739" y="1728219"/>
                      <a:pt x="3917320" y="1719841"/>
                    </a:cubicBezTo>
                    <a:cubicBezTo>
                      <a:pt x="3853028" y="1717747"/>
                      <a:pt x="3789016" y="1715373"/>
                      <a:pt x="3724724" y="1710765"/>
                    </a:cubicBezTo>
                    <a:cubicBezTo>
                      <a:pt x="3569445" y="1709788"/>
                      <a:pt x="3414305" y="1700293"/>
                      <a:pt x="3258886" y="1700293"/>
                    </a:cubicBezTo>
                    <a:cubicBezTo>
                      <a:pt x="3171533" y="1704761"/>
                      <a:pt x="3083761" y="1708671"/>
                      <a:pt x="2996407" y="1716909"/>
                    </a:cubicBezTo>
                    <a:cubicBezTo>
                      <a:pt x="2996268" y="1716909"/>
                      <a:pt x="2996268" y="1716909"/>
                      <a:pt x="2996128" y="1716909"/>
                    </a:cubicBezTo>
                    <a:cubicBezTo>
                      <a:pt x="3001579" y="1714396"/>
                      <a:pt x="3006191" y="1710207"/>
                      <a:pt x="3008427" y="1704342"/>
                    </a:cubicBezTo>
                    <a:cubicBezTo>
                      <a:pt x="3015695" y="1684095"/>
                      <a:pt x="3024360" y="1664407"/>
                      <a:pt x="3033166" y="1644719"/>
                    </a:cubicBezTo>
                    <a:cubicBezTo>
                      <a:pt x="3038337" y="1622936"/>
                      <a:pt x="3075794" y="1582722"/>
                      <a:pt x="3050636" y="1566385"/>
                    </a:cubicBezTo>
                    <a:lnTo>
                      <a:pt x="3050496" y="1566385"/>
                    </a:lnTo>
                    <a:cubicBezTo>
                      <a:pt x="3052453" y="1539156"/>
                      <a:pt x="3050077" y="1506761"/>
                      <a:pt x="3045744" y="1474646"/>
                    </a:cubicBezTo>
                    <a:cubicBezTo>
                      <a:pt x="3048819" y="1467245"/>
                      <a:pt x="3051615" y="1459566"/>
                      <a:pt x="3054829" y="1453980"/>
                    </a:cubicBezTo>
                    <a:cubicBezTo>
                      <a:pt x="3069644" y="1423820"/>
                      <a:pt x="3087255" y="1395334"/>
                      <a:pt x="3104026" y="1366291"/>
                    </a:cubicBezTo>
                    <a:cubicBezTo>
                      <a:pt x="3098855" y="1433594"/>
                      <a:pt x="3106542" y="1501455"/>
                      <a:pt x="3115208" y="1567781"/>
                    </a:cubicBezTo>
                    <a:cubicBezTo>
                      <a:pt x="3117304" y="1582024"/>
                      <a:pt x="3117584" y="1597104"/>
                      <a:pt x="3125131" y="1608693"/>
                    </a:cubicBezTo>
                    <a:cubicBezTo>
                      <a:pt x="3147633" y="1637318"/>
                      <a:pt x="3184391" y="1631035"/>
                      <a:pt x="3213602" y="1636341"/>
                    </a:cubicBezTo>
                    <a:cubicBezTo>
                      <a:pt x="3234148" y="1638016"/>
                      <a:pt x="3254833" y="1638715"/>
                      <a:pt x="3275379" y="1638715"/>
                    </a:cubicBezTo>
                    <a:cubicBezTo>
                      <a:pt x="3296623" y="1638715"/>
                      <a:pt x="3318007" y="1637597"/>
                      <a:pt x="3339251" y="1636062"/>
                    </a:cubicBezTo>
                    <a:cubicBezTo>
                      <a:pt x="3326812" y="1655610"/>
                      <a:pt x="3309342" y="1678650"/>
                      <a:pt x="3332263" y="1691635"/>
                    </a:cubicBezTo>
                    <a:cubicBezTo>
                      <a:pt x="3363571" y="1700851"/>
                      <a:pt x="3362592" y="1655191"/>
                      <a:pt x="3371118" y="1633548"/>
                    </a:cubicBezTo>
                    <a:cubicBezTo>
                      <a:pt x="3371677" y="1633548"/>
                      <a:pt x="3372096" y="1633408"/>
                      <a:pt x="3372655" y="1633408"/>
                    </a:cubicBezTo>
                    <a:cubicBezTo>
                      <a:pt x="3413886" y="1609112"/>
                      <a:pt x="3405919" y="1523238"/>
                      <a:pt x="3403264" y="1466966"/>
                    </a:cubicBezTo>
                    <a:cubicBezTo>
                      <a:pt x="3405919" y="1460403"/>
                      <a:pt x="3407876" y="1453561"/>
                      <a:pt x="3409693" y="1447697"/>
                    </a:cubicBezTo>
                    <a:cubicBezTo>
                      <a:pt x="3418918" y="1421027"/>
                      <a:pt x="3431357" y="1395753"/>
                      <a:pt x="3445752" y="1371597"/>
                    </a:cubicBezTo>
                    <a:cubicBezTo>
                      <a:pt x="3453579" y="1358471"/>
                      <a:pt x="3461826" y="1345765"/>
                      <a:pt x="3471469" y="1334036"/>
                    </a:cubicBezTo>
                    <a:cubicBezTo>
                      <a:pt x="3476501" y="1358471"/>
                      <a:pt x="3481812" y="1382907"/>
                      <a:pt x="3485446" y="1407762"/>
                    </a:cubicBezTo>
                    <a:cubicBezTo>
                      <a:pt x="3492993" y="1456075"/>
                      <a:pt x="3496767" y="1504807"/>
                      <a:pt x="3499842" y="1553818"/>
                    </a:cubicBezTo>
                    <a:cubicBezTo>
                      <a:pt x="3500680" y="1564988"/>
                      <a:pt x="3502357" y="1576438"/>
                      <a:pt x="3507808" y="1585654"/>
                    </a:cubicBezTo>
                    <a:cubicBezTo>
                      <a:pt x="3537159" y="1628382"/>
                      <a:pt x="3588313" y="1620283"/>
                      <a:pt x="3628705" y="1625589"/>
                    </a:cubicBezTo>
                    <a:cubicBezTo>
                      <a:pt x="3673710" y="1630197"/>
                      <a:pt x="3718574" y="1637737"/>
                      <a:pt x="3763718" y="1637877"/>
                    </a:cubicBezTo>
                    <a:cubicBezTo>
                      <a:pt x="3772384" y="1639133"/>
                      <a:pt x="3780351" y="1639832"/>
                      <a:pt x="3787618" y="1639832"/>
                    </a:cubicBezTo>
                    <a:cubicBezTo>
                      <a:pt x="3789575" y="1639832"/>
                      <a:pt x="3791112" y="1639552"/>
                      <a:pt x="3792929" y="1639413"/>
                    </a:cubicBezTo>
                    <a:cubicBezTo>
                      <a:pt x="3792929" y="1639552"/>
                      <a:pt x="3792789" y="1639552"/>
                      <a:pt x="3792789" y="1639692"/>
                    </a:cubicBezTo>
                    <a:cubicBezTo>
                      <a:pt x="3785382" y="1660078"/>
                      <a:pt x="3750720" y="1692892"/>
                      <a:pt x="3782447" y="1709090"/>
                    </a:cubicBezTo>
                    <a:cubicBezTo>
                      <a:pt x="3794327" y="1714116"/>
                      <a:pt x="3809142" y="1707414"/>
                      <a:pt x="3812636" y="1694428"/>
                    </a:cubicBezTo>
                    <a:cubicBezTo>
                      <a:pt x="3814034" y="1687446"/>
                      <a:pt x="3824377" y="1655889"/>
                      <a:pt x="3829408" y="1629359"/>
                    </a:cubicBezTo>
                    <a:cubicBezTo>
                      <a:pt x="3871198" y="1603946"/>
                      <a:pt x="3868123" y="1533990"/>
                      <a:pt x="3861414" y="1454120"/>
                    </a:cubicBezTo>
                    <a:cubicBezTo>
                      <a:pt x="3860716" y="1446999"/>
                      <a:pt x="3860156" y="1440017"/>
                      <a:pt x="3859457" y="1432896"/>
                    </a:cubicBezTo>
                    <a:cubicBezTo>
                      <a:pt x="3866026" y="1423121"/>
                      <a:pt x="3870499" y="1409856"/>
                      <a:pt x="3877348" y="1402037"/>
                    </a:cubicBezTo>
                    <a:cubicBezTo>
                      <a:pt x="3892582" y="1380533"/>
                      <a:pt x="3908236" y="1359030"/>
                      <a:pt x="3925287" y="1338783"/>
                    </a:cubicBezTo>
                    <a:cubicBezTo>
                      <a:pt x="3927803" y="1408460"/>
                      <a:pt x="3938425" y="1477299"/>
                      <a:pt x="3947650" y="1545998"/>
                    </a:cubicBezTo>
                    <a:cubicBezTo>
                      <a:pt x="3950864" y="1607576"/>
                      <a:pt x="3985386" y="1618887"/>
                      <a:pt x="4027455" y="1619026"/>
                    </a:cubicBezTo>
                    <a:cubicBezTo>
                      <a:pt x="4028573" y="1619026"/>
                      <a:pt x="4029692" y="1619026"/>
                      <a:pt x="4030810" y="1619026"/>
                    </a:cubicBezTo>
                    <a:cubicBezTo>
                      <a:pt x="4095940" y="1619026"/>
                      <a:pt x="4159533" y="1608554"/>
                      <a:pt x="4224804" y="1603806"/>
                    </a:cubicBezTo>
                    <a:cubicBezTo>
                      <a:pt x="4225083" y="1603806"/>
                      <a:pt x="4225223" y="1603806"/>
                      <a:pt x="4225363" y="1603806"/>
                    </a:cubicBezTo>
                    <a:cubicBezTo>
                      <a:pt x="4209989" y="1630895"/>
                      <a:pt x="4197270" y="1659659"/>
                      <a:pt x="4183294" y="1687586"/>
                    </a:cubicBezTo>
                    <a:cubicBezTo>
                      <a:pt x="4175467" y="1703923"/>
                      <a:pt x="4157577" y="1725706"/>
                      <a:pt x="4170295" y="1740367"/>
                    </a:cubicBezTo>
                    <a:close/>
                    <a:moveTo>
                      <a:pt x="2803671" y="1365593"/>
                    </a:moveTo>
                    <a:cubicBezTo>
                      <a:pt x="2859018" y="1362660"/>
                      <a:pt x="2915343" y="1345625"/>
                      <a:pt x="2970271" y="1362521"/>
                    </a:cubicBezTo>
                    <a:cubicBezTo>
                      <a:pt x="2989000" y="1428567"/>
                      <a:pt x="3007868" y="1500757"/>
                      <a:pt x="2999482" y="1571970"/>
                    </a:cubicBezTo>
                    <a:cubicBezTo>
                      <a:pt x="2923170" y="1580767"/>
                      <a:pt x="2846859" y="1589564"/>
                      <a:pt x="2770127" y="1591100"/>
                    </a:cubicBezTo>
                    <a:cubicBezTo>
                      <a:pt x="2767053" y="1590820"/>
                      <a:pt x="2763838" y="1590820"/>
                      <a:pt x="2760623" y="1590820"/>
                    </a:cubicBezTo>
                    <a:cubicBezTo>
                      <a:pt x="2757968" y="1590820"/>
                      <a:pt x="2755312" y="1590820"/>
                      <a:pt x="2752657" y="1590820"/>
                    </a:cubicBezTo>
                    <a:cubicBezTo>
                      <a:pt x="2736304" y="1591100"/>
                      <a:pt x="2719253" y="1591519"/>
                      <a:pt x="2706814" y="1580488"/>
                    </a:cubicBezTo>
                    <a:cubicBezTo>
                      <a:pt x="2686827" y="1515140"/>
                      <a:pt x="2679979" y="1444625"/>
                      <a:pt x="2663766" y="1377741"/>
                    </a:cubicBezTo>
                    <a:cubicBezTo>
                      <a:pt x="2710168" y="1369642"/>
                      <a:pt x="2756430" y="1369502"/>
                      <a:pt x="2803671" y="1365593"/>
                    </a:cubicBezTo>
                    <a:close/>
                    <a:moveTo>
                      <a:pt x="3349175" y="1360287"/>
                    </a:moveTo>
                    <a:cubicBezTo>
                      <a:pt x="3351132" y="1429544"/>
                      <a:pt x="3362592" y="1504108"/>
                      <a:pt x="3352529" y="1574204"/>
                    </a:cubicBezTo>
                    <a:cubicBezTo>
                      <a:pt x="3345820" y="1574763"/>
                      <a:pt x="3339391" y="1575321"/>
                      <a:pt x="3332682" y="1575880"/>
                    </a:cubicBezTo>
                    <a:cubicBezTo>
                      <a:pt x="3311857" y="1577695"/>
                      <a:pt x="3287818" y="1579231"/>
                      <a:pt x="3263778" y="1579510"/>
                    </a:cubicBezTo>
                    <a:cubicBezTo>
                      <a:pt x="3227020" y="1578952"/>
                      <a:pt x="3193336" y="1579371"/>
                      <a:pt x="3156019" y="1571132"/>
                    </a:cubicBezTo>
                    <a:cubicBezTo>
                      <a:pt x="3138129" y="1502852"/>
                      <a:pt x="3127926" y="1431360"/>
                      <a:pt x="3122615" y="1359588"/>
                    </a:cubicBezTo>
                    <a:cubicBezTo>
                      <a:pt x="3150429" y="1360147"/>
                      <a:pt x="3178242" y="1358611"/>
                      <a:pt x="3205915" y="1357215"/>
                    </a:cubicBezTo>
                    <a:cubicBezTo>
                      <a:pt x="3253575" y="1354701"/>
                      <a:pt x="3301235" y="1352048"/>
                      <a:pt x="3349175" y="1360287"/>
                    </a:cubicBezTo>
                    <a:close/>
                    <a:moveTo>
                      <a:pt x="3798939" y="1344089"/>
                    </a:moveTo>
                    <a:cubicBezTo>
                      <a:pt x="3807465" y="1396033"/>
                      <a:pt x="3811937" y="1449093"/>
                      <a:pt x="3815851" y="1501874"/>
                    </a:cubicBezTo>
                    <a:cubicBezTo>
                      <a:pt x="3816270" y="1525891"/>
                      <a:pt x="3818227" y="1551723"/>
                      <a:pt x="3809701" y="1573925"/>
                    </a:cubicBezTo>
                    <a:cubicBezTo>
                      <a:pt x="3806347" y="1574623"/>
                      <a:pt x="3803132" y="1575042"/>
                      <a:pt x="3799778" y="1575461"/>
                    </a:cubicBezTo>
                    <a:cubicBezTo>
                      <a:pt x="3785941" y="1576438"/>
                      <a:pt x="3771126" y="1576019"/>
                      <a:pt x="3756450" y="1575740"/>
                    </a:cubicBezTo>
                    <a:cubicBezTo>
                      <a:pt x="3701663" y="1575321"/>
                      <a:pt x="3646176" y="1564569"/>
                      <a:pt x="3590270" y="1562894"/>
                    </a:cubicBezTo>
                    <a:cubicBezTo>
                      <a:pt x="3574896" y="1558286"/>
                      <a:pt x="3540933" y="1564849"/>
                      <a:pt x="3539116" y="1538319"/>
                    </a:cubicBezTo>
                    <a:cubicBezTo>
                      <a:pt x="3530450" y="1469898"/>
                      <a:pt x="3520247" y="1400082"/>
                      <a:pt x="3502078" y="1334315"/>
                    </a:cubicBezTo>
                    <a:cubicBezTo>
                      <a:pt x="3546244" y="1340040"/>
                      <a:pt x="3591108" y="1338504"/>
                      <a:pt x="3635973" y="1336689"/>
                    </a:cubicBezTo>
                    <a:cubicBezTo>
                      <a:pt x="3690481" y="1334734"/>
                      <a:pt x="3745269" y="1332639"/>
                      <a:pt x="3798939" y="1344089"/>
                    </a:cubicBezTo>
                    <a:close/>
                    <a:moveTo>
                      <a:pt x="4235985" y="1347859"/>
                    </a:moveTo>
                    <a:cubicBezTo>
                      <a:pt x="4238780" y="1390447"/>
                      <a:pt x="4245489" y="1434292"/>
                      <a:pt x="4245210" y="1477439"/>
                    </a:cubicBezTo>
                    <a:cubicBezTo>
                      <a:pt x="4231233" y="1499501"/>
                      <a:pt x="4218235" y="1522121"/>
                      <a:pt x="4206075" y="1545160"/>
                    </a:cubicBezTo>
                    <a:cubicBezTo>
                      <a:pt x="4163447" y="1549908"/>
                      <a:pt x="4120818" y="1554795"/>
                      <a:pt x="4078050" y="1558845"/>
                    </a:cubicBezTo>
                    <a:cubicBezTo>
                      <a:pt x="4049259" y="1559682"/>
                      <a:pt x="4018929" y="1567502"/>
                      <a:pt x="3991116" y="1556191"/>
                    </a:cubicBezTo>
                    <a:cubicBezTo>
                      <a:pt x="3970431" y="1483722"/>
                      <a:pt x="3959250" y="1407064"/>
                      <a:pt x="3946950" y="1331662"/>
                    </a:cubicBezTo>
                    <a:cubicBezTo>
                      <a:pt x="3982032" y="1334594"/>
                      <a:pt x="4017672" y="1333617"/>
                      <a:pt x="4053312" y="1332639"/>
                    </a:cubicBezTo>
                    <a:cubicBezTo>
                      <a:pt x="4114809" y="1330684"/>
                      <a:pt x="4176445" y="1329009"/>
                      <a:pt x="4235985" y="1347859"/>
                    </a:cubicBezTo>
                    <a:close/>
                    <a:moveTo>
                      <a:pt x="3853448" y="1123050"/>
                    </a:moveTo>
                    <a:cubicBezTo>
                      <a:pt x="3825075" y="1126681"/>
                      <a:pt x="3796424" y="1129055"/>
                      <a:pt x="3767911" y="1129194"/>
                    </a:cubicBezTo>
                    <a:cubicBezTo>
                      <a:pt x="3727240" y="1127239"/>
                      <a:pt x="3681676" y="1128775"/>
                      <a:pt x="3645337" y="1109087"/>
                    </a:cubicBezTo>
                    <a:cubicBezTo>
                      <a:pt x="3616546" y="1057283"/>
                      <a:pt x="3599215" y="999196"/>
                      <a:pt x="3593205" y="939154"/>
                    </a:cubicBezTo>
                    <a:cubicBezTo>
                      <a:pt x="3609557" y="941109"/>
                      <a:pt x="3620878" y="927844"/>
                      <a:pt x="3627727" y="914439"/>
                    </a:cubicBezTo>
                    <a:cubicBezTo>
                      <a:pt x="3641703" y="899638"/>
                      <a:pt x="3666581" y="901872"/>
                      <a:pt x="3685590" y="897962"/>
                    </a:cubicBezTo>
                    <a:cubicBezTo>
                      <a:pt x="3715359" y="893773"/>
                      <a:pt x="3745269" y="892377"/>
                      <a:pt x="3775179" y="894332"/>
                    </a:cubicBezTo>
                    <a:cubicBezTo>
                      <a:pt x="3803132" y="896566"/>
                      <a:pt x="3842965" y="899498"/>
                      <a:pt x="3844503" y="935244"/>
                    </a:cubicBezTo>
                    <a:cubicBezTo>
                      <a:pt x="3854147" y="996543"/>
                      <a:pt x="3870918" y="1061891"/>
                      <a:pt x="3853448" y="1123050"/>
                    </a:cubicBezTo>
                    <a:close/>
                    <a:moveTo>
                      <a:pt x="3567768" y="918349"/>
                    </a:moveTo>
                    <a:cubicBezTo>
                      <a:pt x="3568187" y="920024"/>
                      <a:pt x="3568606" y="921560"/>
                      <a:pt x="3569305" y="923236"/>
                    </a:cubicBezTo>
                    <a:cubicBezTo>
                      <a:pt x="3560500" y="991656"/>
                      <a:pt x="3571401" y="1062869"/>
                      <a:pt x="3595022" y="1127379"/>
                    </a:cubicBezTo>
                    <a:cubicBezTo>
                      <a:pt x="3619621" y="1186444"/>
                      <a:pt x="3703480" y="1183232"/>
                      <a:pt x="3757569" y="1188817"/>
                    </a:cubicBezTo>
                    <a:cubicBezTo>
                      <a:pt x="3769030" y="1187980"/>
                      <a:pt x="3781748" y="1188259"/>
                      <a:pt x="3794746" y="1188399"/>
                    </a:cubicBezTo>
                    <a:cubicBezTo>
                      <a:pt x="3805788" y="1188538"/>
                      <a:pt x="3816969" y="1188678"/>
                      <a:pt x="3828010" y="1188259"/>
                    </a:cubicBezTo>
                    <a:cubicBezTo>
                      <a:pt x="3815571" y="1204736"/>
                      <a:pt x="3803412" y="1221631"/>
                      <a:pt x="3789016" y="1236432"/>
                    </a:cubicBezTo>
                    <a:cubicBezTo>
                      <a:pt x="3777834" y="1246346"/>
                      <a:pt x="3759386" y="1258913"/>
                      <a:pt x="3755752" y="1273435"/>
                    </a:cubicBezTo>
                    <a:cubicBezTo>
                      <a:pt x="3723466" y="1270642"/>
                      <a:pt x="3690901" y="1272318"/>
                      <a:pt x="3658335" y="1273993"/>
                    </a:cubicBezTo>
                    <a:cubicBezTo>
                      <a:pt x="3629544" y="1275529"/>
                      <a:pt x="3600752" y="1276926"/>
                      <a:pt x="3572380" y="1275390"/>
                    </a:cubicBezTo>
                    <a:cubicBezTo>
                      <a:pt x="3552813" y="1273993"/>
                      <a:pt x="3525558" y="1271759"/>
                      <a:pt x="3504594" y="1272039"/>
                    </a:cubicBezTo>
                    <a:cubicBezTo>
                      <a:pt x="3497046" y="1272318"/>
                      <a:pt x="3490198" y="1276647"/>
                      <a:pt x="3485725" y="1283489"/>
                    </a:cubicBezTo>
                    <a:cubicBezTo>
                      <a:pt x="3477759" y="1275111"/>
                      <a:pt x="3464202" y="1283907"/>
                      <a:pt x="3464621" y="1297173"/>
                    </a:cubicBezTo>
                    <a:cubicBezTo>
                      <a:pt x="3465040" y="1299546"/>
                      <a:pt x="3465459" y="1301780"/>
                      <a:pt x="3465879" y="1304015"/>
                    </a:cubicBezTo>
                    <a:cubicBezTo>
                      <a:pt x="3460428" y="1307366"/>
                      <a:pt x="3455257" y="1311834"/>
                      <a:pt x="3451343" y="1315325"/>
                    </a:cubicBezTo>
                    <a:cubicBezTo>
                      <a:pt x="3442678" y="1323424"/>
                      <a:pt x="3420595" y="1349535"/>
                      <a:pt x="3400189" y="1378858"/>
                    </a:cubicBezTo>
                    <a:cubicBezTo>
                      <a:pt x="3399350" y="1359449"/>
                      <a:pt x="3397394" y="1340459"/>
                      <a:pt x="3391663" y="1322586"/>
                    </a:cubicBezTo>
                    <a:cubicBezTo>
                      <a:pt x="3391104" y="1321748"/>
                      <a:pt x="3390545" y="1321050"/>
                      <a:pt x="3389986" y="1320212"/>
                    </a:cubicBezTo>
                    <a:cubicBezTo>
                      <a:pt x="3407876" y="1298569"/>
                      <a:pt x="3422412" y="1265895"/>
                      <a:pt x="3433034" y="1251094"/>
                    </a:cubicBezTo>
                    <a:cubicBezTo>
                      <a:pt x="3456934" y="1208925"/>
                      <a:pt x="3477619" y="1164940"/>
                      <a:pt x="3497186" y="1120537"/>
                    </a:cubicBezTo>
                    <a:cubicBezTo>
                      <a:pt x="3499562" y="1114672"/>
                      <a:pt x="3501379" y="1108529"/>
                      <a:pt x="3498584" y="1102664"/>
                    </a:cubicBezTo>
                    <a:cubicBezTo>
                      <a:pt x="3494531" y="1097637"/>
                      <a:pt x="3489779" y="1096380"/>
                      <a:pt x="3484887" y="1097358"/>
                    </a:cubicBezTo>
                    <a:cubicBezTo>
                      <a:pt x="3493273" y="1064824"/>
                      <a:pt x="3492434" y="1031870"/>
                      <a:pt x="3486704" y="999196"/>
                    </a:cubicBezTo>
                    <a:cubicBezTo>
                      <a:pt x="3499422" y="992633"/>
                      <a:pt x="3509486" y="976017"/>
                      <a:pt x="3518151" y="964986"/>
                    </a:cubicBezTo>
                    <a:cubicBezTo>
                      <a:pt x="3530031" y="950185"/>
                      <a:pt x="3543728" y="935663"/>
                      <a:pt x="3558962" y="924074"/>
                    </a:cubicBezTo>
                    <a:cubicBezTo>
                      <a:pt x="3561758" y="922119"/>
                      <a:pt x="3564693" y="920164"/>
                      <a:pt x="3567768" y="918349"/>
                    </a:cubicBezTo>
                    <a:close/>
                    <a:moveTo>
                      <a:pt x="3005911" y="1118582"/>
                    </a:moveTo>
                    <a:cubicBezTo>
                      <a:pt x="2986903" y="1121933"/>
                      <a:pt x="2967476" y="1123330"/>
                      <a:pt x="2948328" y="1124726"/>
                    </a:cubicBezTo>
                    <a:cubicBezTo>
                      <a:pt x="2927084" y="1126262"/>
                      <a:pt x="2905979" y="1128217"/>
                      <a:pt x="2884735" y="1129613"/>
                    </a:cubicBezTo>
                    <a:lnTo>
                      <a:pt x="2888509" y="1129334"/>
                    </a:lnTo>
                    <a:cubicBezTo>
                      <a:pt x="2884036" y="1129334"/>
                      <a:pt x="2879424" y="1129334"/>
                      <a:pt x="2874672" y="1129473"/>
                    </a:cubicBezTo>
                    <a:cubicBezTo>
                      <a:pt x="2855943" y="1130032"/>
                      <a:pt x="2835817" y="1130730"/>
                      <a:pt x="2821840" y="1118303"/>
                    </a:cubicBezTo>
                    <a:cubicBezTo>
                      <a:pt x="2790393" y="1063008"/>
                      <a:pt x="2778373" y="999475"/>
                      <a:pt x="2767612" y="937199"/>
                    </a:cubicBezTo>
                    <a:cubicBezTo>
                      <a:pt x="2768450" y="937339"/>
                      <a:pt x="2769429" y="937339"/>
                      <a:pt x="2770127" y="936920"/>
                    </a:cubicBezTo>
                    <a:cubicBezTo>
                      <a:pt x="2783545" y="949906"/>
                      <a:pt x="2804090" y="942924"/>
                      <a:pt x="2820862" y="939573"/>
                    </a:cubicBezTo>
                    <a:cubicBezTo>
                      <a:pt x="2871876" y="929240"/>
                      <a:pt x="2934631" y="924632"/>
                      <a:pt x="2986484" y="939433"/>
                    </a:cubicBezTo>
                    <a:cubicBezTo>
                      <a:pt x="3000041" y="997241"/>
                      <a:pt x="3020028" y="1059378"/>
                      <a:pt x="3005911" y="1118582"/>
                    </a:cubicBezTo>
                    <a:close/>
                    <a:moveTo>
                      <a:pt x="2244890" y="1378858"/>
                    </a:moveTo>
                    <a:cubicBezTo>
                      <a:pt x="2244890" y="1378858"/>
                      <a:pt x="2244890" y="1378718"/>
                      <a:pt x="2245030" y="1378718"/>
                    </a:cubicBezTo>
                    <a:cubicBezTo>
                      <a:pt x="2283325" y="1370480"/>
                      <a:pt x="2322459" y="1365174"/>
                      <a:pt x="2361594" y="1361543"/>
                    </a:cubicBezTo>
                    <a:cubicBezTo>
                      <a:pt x="2408415" y="1352607"/>
                      <a:pt x="2457193" y="1346742"/>
                      <a:pt x="2503735" y="1360007"/>
                    </a:cubicBezTo>
                    <a:cubicBezTo>
                      <a:pt x="2521066" y="1434571"/>
                      <a:pt x="2532107" y="1513464"/>
                      <a:pt x="2536720" y="1590820"/>
                    </a:cubicBezTo>
                    <a:cubicBezTo>
                      <a:pt x="2534344" y="1591239"/>
                      <a:pt x="2532107" y="1591519"/>
                      <a:pt x="2529871" y="1591658"/>
                    </a:cubicBezTo>
                    <a:cubicBezTo>
                      <a:pt x="2515615" y="1592775"/>
                      <a:pt x="2501499" y="1592636"/>
                      <a:pt x="2487242" y="1592496"/>
                    </a:cubicBezTo>
                    <a:cubicBezTo>
                      <a:pt x="2453140" y="1593334"/>
                      <a:pt x="2419456" y="1586213"/>
                      <a:pt x="2385214" y="1585794"/>
                    </a:cubicBezTo>
                    <a:cubicBezTo>
                      <a:pt x="2378365" y="1585654"/>
                      <a:pt x="2371517" y="1585794"/>
                      <a:pt x="2364529" y="1585794"/>
                    </a:cubicBezTo>
                    <a:cubicBezTo>
                      <a:pt x="2339930" y="1586213"/>
                      <a:pt x="2315052" y="1586492"/>
                      <a:pt x="2291571" y="1576857"/>
                    </a:cubicBezTo>
                    <a:cubicBezTo>
                      <a:pt x="2269209" y="1515000"/>
                      <a:pt x="2255512" y="1448674"/>
                      <a:pt x="2240557" y="1382907"/>
                    </a:cubicBezTo>
                    <a:cubicBezTo>
                      <a:pt x="2242094" y="1381511"/>
                      <a:pt x="2243492" y="1380114"/>
                      <a:pt x="2244890" y="1378858"/>
                    </a:cubicBezTo>
                    <a:close/>
                    <a:moveTo>
                      <a:pt x="1920774" y="1398546"/>
                    </a:moveTo>
                    <a:cubicBezTo>
                      <a:pt x="1964101" y="1387515"/>
                      <a:pt x="2007848" y="1373272"/>
                      <a:pt x="2052293" y="1373272"/>
                    </a:cubicBezTo>
                    <a:cubicBezTo>
                      <a:pt x="2059701" y="1373272"/>
                      <a:pt x="2066969" y="1373691"/>
                      <a:pt x="2074376" y="1374529"/>
                    </a:cubicBezTo>
                    <a:cubicBezTo>
                      <a:pt x="2081504" y="1421725"/>
                      <a:pt x="2091008" y="1472831"/>
                      <a:pt x="2102329" y="1521004"/>
                    </a:cubicBezTo>
                    <a:cubicBezTo>
                      <a:pt x="2099115" y="1529941"/>
                      <a:pt x="2101910" y="1539994"/>
                      <a:pt x="2108479" y="1546557"/>
                    </a:cubicBezTo>
                    <a:cubicBezTo>
                      <a:pt x="2108619" y="1547395"/>
                      <a:pt x="2108898" y="1548232"/>
                      <a:pt x="2109038" y="1548931"/>
                    </a:cubicBezTo>
                    <a:cubicBezTo>
                      <a:pt x="2114489" y="1574064"/>
                      <a:pt x="2124272" y="1599198"/>
                      <a:pt x="2122735" y="1625589"/>
                    </a:cubicBezTo>
                    <a:cubicBezTo>
                      <a:pt x="2062776" y="1635922"/>
                      <a:pt x="1999043" y="1626008"/>
                      <a:pt x="1937965" y="1636201"/>
                    </a:cubicBezTo>
                    <a:cubicBezTo>
                      <a:pt x="1920215" y="1637179"/>
                      <a:pt x="1901626" y="1638435"/>
                      <a:pt x="1884854" y="1629918"/>
                    </a:cubicBezTo>
                    <a:cubicBezTo>
                      <a:pt x="1850472" y="1565826"/>
                      <a:pt x="1833840" y="1488609"/>
                      <a:pt x="1813155" y="1416140"/>
                    </a:cubicBezTo>
                    <a:cubicBezTo>
                      <a:pt x="1848655" y="1406226"/>
                      <a:pt x="1885274" y="1407064"/>
                      <a:pt x="1920774" y="1398546"/>
                    </a:cubicBezTo>
                    <a:close/>
                    <a:moveTo>
                      <a:pt x="2172212" y="1126402"/>
                    </a:moveTo>
                    <a:cubicBezTo>
                      <a:pt x="2125390" y="1130591"/>
                      <a:pt x="2079687" y="1142040"/>
                      <a:pt x="2032726" y="1145671"/>
                    </a:cubicBezTo>
                    <a:cubicBezTo>
                      <a:pt x="1993312" y="1153351"/>
                      <a:pt x="1974863" y="1122073"/>
                      <a:pt x="1960048" y="1091214"/>
                    </a:cubicBezTo>
                    <a:cubicBezTo>
                      <a:pt x="1941320" y="1051977"/>
                      <a:pt x="1927064" y="1012880"/>
                      <a:pt x="1913227" y="971409"/>
                    </a:cubicBezTo>
                    <a:cubicBezTo>
                      <a:pt x="1932095" y="969315"/>
                      <a:pt x="1949146" y="956049"/>
                      <a:pt x="1969273" y="954095"/>
                    </a:cubicBezTo>
                    <a:cubicBezTo>
                      <a:pt x="1997785" y="951860"/>
                      <a:pt x="2046143" y="936222"/>
                      <a:pt x="2085417" y="936222"/>
                    </a:cubicBezTo>
                    <a:cubicBezTo>
                      <a:pt x="2109457" y="936222"/>
                      <a:pt x="2130282" y="942086"/>
                      <a:pt x="2140904" y="960657"/>
                    </a:cubicBezTo>
                    <a:cubicBezTo>
                      <a:pt x="2151387" y="982300"/>
                      <a:pt x="2156698" y="1005759"/>
                      <a:pt x="2162848" y="1028798"/>
                    </a:cubicBezTo>
                    <a:cubicBezTo>
                      <a:pt x="2169277" y="1060355"/>
                      <a:pt x="2184371" y="1094705"/>
                      <a:pt x="2172212" y="1126402"/>
                    </a:cubicBezTo>
                    <a:close/>
                    <a:moveTo>
                      <a:pt x="4688126" y="1536364"/>
                    </a:moveTo>
                    <a:cubicBezTo>
                      <a:pt x="4602729" y="1530080"/>
                      <a:pt x="4517053" y="1523657"/>
                      <a:pt x="4431796" y="1537620"/>
                    </a:cubicBezTo>
                    <a:cubicBezTo>
                      <a:pt x="4427044" y="1537900"/>
                      <a:pt x="4422292" y="1538039"/>
                      <a:pt x="4417680" y="1537760"/>
                    </a:cubicBezTo>
                    <a:cubicBezTo>
                      <a:pt x="4417121" y="1537620"/>
                      <a:pt x="4416562" y="1537620"/>
                      <a:pt x="4416143" y="1537481"/>
                    </a:cubicBezTo>
                    <a:cubicBezTo>
                      <a:pt x="4404402" y="1481348"/>
                      <a:pt x="4400489" y="1422982"/>
                      <a:pt x="4392941" y="1365872"/>
                    </a:cubicBezTo>
                    <a:cubicBezTo>
                      <a:pt x="4403005" y="1363777"/>
                      <a:pt x="4388329" y="1348557"/>
                      <a:pt x="4388888" y="1341297"/>
                    </a:cubicBezTo>
                    <a:cubicBezTo>
                      <a:pt x="4400628" y="1353445"/>
                      <a:pt x="4419078" y="1347440"/>
                      <a:pt x="4425507" y="1330266"/>
                    </a:cubicBezTo>
                    <a:cubicBezTo>
                      <a:pt x="4454857" y="1318257"/>
                      <a:pt x="4487842" y="1323982"/>
                      <a:pt x="4518311" y="1319235"/>
                    </a:cubicBezTo>
                    <a:cubicBezTo>
                      <a:pt x="4572680" y="1312393"/>
                      <a:pt x="4629704" y="1302060"/>
                      <a:pt x="4683234" y="1320910"/>
                    </a:cubicBezTo>
                    <a:cubicBezTo>
                      <a:pt x="4687147" y="1390587"/>
                      <a:pt x="4696232" y="1465709"/>
                      <a:pt x="4688126" y="1536364"/>
                    </a:cubicBezTo>
                    <a:close/>
                    <a:moveTo>
                      <a:pt x="5115807" y="1515279"/>
                    </a:moveTo>
                    <a:cubicBezTo>
                      <a:pt x="5115947" y="1515279"/>
                      <a:pt x="5115947" y="1515419"/>
                      <a:pt x="5116087" y="1515419"/>
                    </a:cubicBezTo>
                    <a:cubicBezTo>
                      <a:pt x="5115807" y="1528544"/>
                      <a:pt x="5114969" y="1541809"/>
                      <a:pt x="5113152" y="1555074"/>
                    </a:cubicBezTo>
                    <a:cubicBezTo>
                      <a:pt x="5105884" y="1554935"/>
                      <a:pt x="5098476" y="1554237"/>
                      <a:pt x="5091348" y="1553678"/>
                    </a:cubicBezTo>
                    <a:cubicBezTo>
                      <a:pt x="5016294" y="1541390"/>
                      <a:pt x="4937327" y="1555214"/>
                      <a:pt x="4863251" y="1535386"/>
                    </a:cubicBezTo>
                    <a:cubicBezTo>
                      <a:pt x="4845641" y="1469619"/>
                      <a:pt x="4838653" y="1401199"/>
                      <a:pt x="4829428" y="1331941"/>
                    </a:cubicBezTo>
                    <a:cubicBezTo>
                      <a:pt x="4829987" y="1330964"/>
                      <a:pt x="4830686" y="1330126"/>
                      <a:pt x="4831245" y="1329149"/>
                    </a:cubicBezTo>
                    <a:cubicBezTo>
                      <a:pt x="4838094" y="1336549"/>
                      <a:pt x="4847877" y="1336968"/>
                      <a:pt x="4856822" y="1335991"/>
                    </a:cubicBezTo>
                    <a:cubicBezTo>
                      <a:pt x="4879744" y="1336968"/>
                      <a:pt x="4903085" y="1336549"/>
                      <a:pt x="4926426" y="1336130"/>
                    </a:cubicBezTo>
                    <a:cubicBezTo>
                      <a:pt x="4985965" y="1335013"/>
                      <a:pt x="5046065" y="1334036"/>
                      <a:pt x="5102949" y="1355958"/>
                    </a:cubicBezTo>
                    <a:cubicBezTo>
                      <a:pt x="5106723" y="1395474"/>
                      <a:pt x="5113012" y="1434990"/>
                      <a:pt x="5115388" y="1474646"/>
                    </a:cubicBezTo>
                    <a:cubicBezTo>
                      <a:pt x="5105185" y="1488749"/>
                      <a:pt x="5099455" y="1503131"/>
                      <a:pt x="5115807" y="1515279"/>
                    </a:cubicBezTo>
                    <a:close/>
                    <a:moveTo>
                      <a:pt x="4695114" y="1106713"/>
                    </a:moveTo>
                    <a:cubicBezTo>
                      <a:pt x="4683653" y="1110623"/>
                      <a:pt x="4677504" y="1111740"/>
                      <a:pt x="4663667" y="1112857"/>
                    </a:cubicBezTo>
                    <a:cubicBezTo>
                      <a:pt x="4659334" y="1112857"/>
                      <a:pt x="4655001" y="1112718"/>
                      <a:pt x="4650669" y="1112718"/>
                    </a:cubicBezTo>
                    <a:cubicBezTo>
                      <a:pt x="4646336" y="1112718"/>
                      <a:pt x="4642003" y="1112718"/>
                      <a:pt x="4637671" y="1112718"/>
                    </a:cubicBezTo>
                    <a:cubicBezTo>
                      <a:pt x="4597278" y="1112857"/>
                      <a:pt x="4556187" y="1113136"/>
                      <a:pt x="4517612" y="1099173"/>
                    </a:cubicBezTo>
                    <a:cubicBezTo>
                      <a:pt x="4497346" y="1046532"/>
                      <a:pt x="4502657" y="990818"/>
                      <a:pt x="4499443" y="933987"/>
                    </a:cubicBezTo>
                    <a:cubicBezTo>
                      <a:pt x="4504194" y="934267"/>
                      <a:pt x="4508946" y="933429"/>
                      <a:pt x="4513419" y="931614"/>
                    </a:cubicBezTo>
                    <a:cubicBezTo>
                      <a:pt x="4520128" y="928681"/>
                      <a:pt x="4525020" y="923794"/>
                      <a:pt x="4528514" y="917650"/>
                    </a:cubicBezTo>
                    <a:cubicBezTo>
                      <a:pt x="4577152" y="900476"/>
                      <a:pt x="4636273" y="895728"/>
                      <a:pt x="4684352" y="915696"/>
                    </a:cubicBezTo>
                    <a:cubicBezTo>
                      <a:pt x="4689523" y="938595"/>
                      <a:pt x="4690781" y="962333"/>
                      <a:pt x="4694275" y="985512"/>
                    </a:cubicBezTo>
                    <a:cubicBezTo>
                      <a:pt x="4698468" y="1025307"/>
                      <a:pt x="4712724" y="1068733"/>
                      <a:pt x="4695114" y="1106713"/>
                    </a:cubicBezTo>
                    <a:close/>
                    <a:moveTo>
                      <a:pt x="5043688" y="1119141"/>
                    </a:moveTo>
                    <a:cubicBezTo>
                      <a:pt x="5008887" y="1123190"/>
                      <a:pt x="4974784" y="1131987"/>
                      <a:pt x="4939983" y="1135059"/>
                    </a:cubicBezTo>
                    <a:cubicBezTo>
                      <a:pt x="4910073" y="1135059"/>
                      <a:pt x="4870100" y="1130730"/>
                      <a:pt x="4853468" y="1102524"/>
                    </a:cubicBezTo>
                    <a:cubicBezTo>
                      <a:pt x="4840050" y="1048905"/>
                      <a:pt x="4835718" y="993192"/>
                      <a:pt x="4824676" y="939014"/>
                    </a:cubicBezTo>
                    <a:cubicBezTo>
                      <a:pt x="4837535" y="937478"/>
                      <a:pt x="4844663" y="926726"/>
                      <a:pt x="4851651" y="917092"/>
                    </a:cubicBezTo>
                    <a:cubicBezTo>
                      <a:pt x="4879324" y="904665"/>
                      <a:pt x="4910632" y="898800"/>
                      <a:pt x="4942079" y="898800"/>
                    </a:cubicBezTo>
                    <a:cubicBezTo>
                      <a:pt x="4972268" y="898800"/>
                      <a:pt x="5002737" y="904106"/>
                      <a:pt x="5030271" y="914160"/>
                    </a:cubicBezTo>
                    <a:cubicBezTo>
                      <a:pt x="5069405" y="920722"/>
                      <a:pt x="5059482" y="1089259"/>
                      <a:pt x="5043688" y="1119141"/>
                    </a:cubicBezTo>
                    <a:close/>
                    <a:moveTo>
                      <a:pt x="4537319" y="650952"/>
                    </a:moveTo>
                    <a:cubicBezTo>
                      <a:pt x="4534104" y="673014"/>
                      <a:pt x="4534104" y="698566"/>
                      <a:pt x="4520128" y="716858"/>
                    </a:cubicBezTo>
                    <a:cubicBezTo>
                      <a:pt x="4495669" y="722304"/>
                      <a:pt x="4470232" y="724538"/>
                      <a:pt x="4445214" y="724678"/>
                    </a:cubicBezTo>
                    <a:cubicBezTo>
                      <a:pt x="4400489" y="726912"/>
                      <a:pt x="4352130" y="711133"/>
                      <a:pt x="4336616" y="665055"/>
                    </a:cubicBezTo>
                    <a:cubicBezTo>
                      <a:pt x="4342347" y="658771"/>
                      <a:pt x="4345561" y="650253"/>
                      <a:pt x="4344024" y="641736"/>
                    </a:cubicBezTo>
                    <a:cubicBezTo>
                      <a:pt x="4337175" y="601661"/>
                      <a:pt x="4332423" y="557537"/>
                      <a:pt x="4347658" y="518719"/>
                    </a:cubicBezTo>
                    <a:cubicBezTo>
                      <a:pt x="4367923" y="515927"/>
                      <a:pt x="4417260" y="507269"/>
                      <a:pt x="4458491" y="507269"/>
                    </a:cubicBezTo>
                    <a:cubicBezTo>
                      <a:pt x="4488960" y="507269"/>
                      <a:pt x="4515236" y="512017"/>
                      <a:pt x="4522084" y="527377"/>
                    </a:cubicBezTo>
                    <a:cubicBezTo>
                      <a:pt x="4540114" y="565776"/>
                      <a:pt x="4539835" y="609481"/>
                      <a:pt x="4537319" y="650952"/>
                    </a:cubicBezTo>
                    <a:close/>
                    <a:moveTo>
                      <a:pt x="3387191" y="687675"/>
                    </a:moveTo>
                    <a:cubicBezTo>
                      <a:pt x="3384815" y="688234"/>
                      <a:pt x="3382439" y="688932"/>
                      <a:pt x="3379923" y="689490"/>
                    </a:cubicBezTo>
                    <a:cubicBezTo>
                      <a:pt x="3363710" y="692562"/>
                      <a:pt x="3347358" y="694238"/>
                      <a:pt x="3331005" y="695494"/>
                    </a:cubicBezTo>
                    <a:cubicBezTo>
                      <a:pt x="3322340" y="695355"/>
                      <a:pt x="3313255" y="695494"/>
                      <a:pt x="3304310" y="695634"/>
                    </a:cubicBezTo>
                    <a:cubicBezTo>
                      <a:pt x="3272164" y="696332"/>
                      <a:pt x="3238620" y="697030"/>
                      <a:pt x="3210667" y="681810"/>
                    </a:cubicBezTo>
                    <a:cubicBezTo>
                      <a:pt x="3196691" y="659749"/>
                      <a:pt x="3194315" y="632101"/>
                      <a:pt x="3188305" y="606967"/>
                    </a:cubicBezTo>
                    <a:cubicBezTo>
                      <a:pt x="3192777" y="600265"/>
                      <a:pt x="3194455" y="591747"/>
                      <a:pt x="3192218" y="583509"/>
                    </a:cubicBezTo>
                    <a:cubicBezTo>
                      <a:pt x="3184252" y="556699"/>
                      <a:pt x="3177962" y="527237"/>
                      <a:pt x="3189004" y="500427"/>
                    </a:cubicBezTo>
                    <a:cubicBezTo>
                      <a:pt x="3221010" y="492189"/>
                      <a:pt x="3252457" y="489396"/>
                      <a:pt x="3285022" y="489396"/>
                    </a:cubicBezTo>
                    <a:cubicBezTo>
                      <a:pt x="3296763" y="489396"/>
                      <a:pt x="3308643" y="489815"/>
                      <a:pt x="3320802" y="490374"/>
                    </a:cubicBezTo>
                    <a:cubicBezTo>
                      <a:pt x="3357141" y="489955"/>
                      <a:pt x="3380342" y="506990"/>
                      <a:pt x="3383837" y="543993"/>
                    </a:cubicBezTo>
                    <a:cubicBezTo>
                      <a:pt x="3390266" y="590491"/>
                      <a:pt x="3407876" y="642713"/>
                      <a:pt x="3387191" y="687675"/>
                    </a:cubicBezTo>
                    <a:close/>
                    <a:moveTo>
                      <a:pt x="2605903" y="697449"/>
                    </a:moveTo>
                    <a:cubicBezTo>
                      <a:pt x="2605764" y="697449"/>
                      <a:pt x="2605484" y="697449"/>
                      <a:pt x="2605344" y="697589"/>
                    </a:cubicBezTo>
                    <a:cubicBezTo>
                      <a:pt x="2601012" y="698287"/>
                      <a:pt x="2596679" y="698706"/>
                      <a:pt x="2592346" y="698985"/>
                    </a:cubicBezTo>
                    <a:cubicBezTo>
                      <a:pt x="2547621" y="700382"/>
                      <a:pt x="2502477" y="700521"/>
                      <a:pt x="2458172" y="692981"/>
                    </a:cubicBezTo>
                    <a:cubicBezTo>
                      <a:pt x="2438884" y="691864"/>
                      <a:pt x="2434411" y="673293"/>
                      <a:pt x="2428821" y="657933"/>
                    </a:cubicBezTo>
                    <a:cubicBezTo>
                      <a:pt x="2427842" y="656118"/>
                      <a:pt x="2428262" y="654163"/>
                      <a:pt x="2427982" y="652069"/>
                    </a:cubicBezTo>
                    <a:cubicBezTo>
                      <a:pt x="2425606" y="607247"/>
                      <a:pt x="2414006" y="560749"/>
                      <a:pt x="2425327" y="516485"/>
                    </a:cubicBezTo>
                    <a:cubicBezTo>
                      <a:pt x="2454398" y="503779"/>
                      <a:pt x="2486544" y="497495"/>
                      <a:pt x="2518690" y="497495"/>
                    </a:cubicBezTo>
                    <a:cubicBezTo>
                      <a:pt x="2541751" y="497495"/>
                      <a:pt x="2564812" y="500707"/>
                      <a:pt x="2586895" y="507130"/>
                    </a:cubicBezTo>
                    <a:cubicBezTo>
                      <a:pt x="2599474" y="532403"/>
                      <a:pt x="2599754" y="561866"/>
                      <a:pt x="2604366" y="589234"/>
                    </a:cubicBezTo>
                    <a:cubicBezTo>
                      <a:pt x="2607580" y="624840"/>
                      <a:pt x="2616525" y="662122"/>
                      <a:pt x="2605903" y="697449"/>
                    </a:cubicBezTo>
                    <a:close/>
                    <a:moveTo>
                      <a:pt x="2361733" y="599846"/>
                    </a:moveTo>
                    <a:cubicBezTo>
                      <a:pt x="2365228" y="621070"/>
                      <a:pt x="2369560" y="641875"/>
                      <a:pt x="2374452" y="662960"/>
                    </a:cubicBezTo>
                    <a:cubicBezTo>
                      <a:pt x="2376548" y="671617"/>
                      <a:pt x="2383117" y="678180"/>
                      <a:pt x="2391084" y="681112"/>
                    </a:cubicBezTo>
                    <a:cubicBezTo>
                      <a:pt x="2400588" y="769221"/>
                      <a:pt x="2514916" y="751627"/>
                      <a:pt x="2579348" y="758469"/>
                    </a:cubicBezTo>
                    <a:cubicBezTo>
                      <a:pt x="2584519" y="759027"/>
                      <a:pt x="2589411" y="759307"/>
                      <a:pt x="2594163" y="759307"/>
                    </a:cubicBezTo>
                    <a:cubicBezTo>
                      <a:pt x="2582423" y="777459"/>
                      <a:pt x="2572499" y="794355"/>
                      <a:pt x="2567747" y="799521"/>
                    </a:cubicBezTo>
                    <a:cubicBezTo>
                      <a:pt x="2557684" y="814601"/>
                      <a:pt x="2535881" y="834429"/>
                      <a:pt x="2541751" y="852163"/>
                    </a:cubicBezTo>
                    <a:cubicBezTo>
                      <a:pt x="2540214" y="856910"/>
                      <a:pt x="2540074" y="862077"/>
                      <a:pt x="2542170" y="865986"/>
                    </a:cubicBezTo>
                    <a:cubicBezTo>
                      <a:pt x="2506390" y="863054"/>
                      <a:pt x="2468095" y="867662"/>
                      <a:pt x="2437207" y="868779"/>
                    </a:cubicBezTo>
                    <a:cubicBezTo>
                      <a:pt x="2397793" y="875621"/>
                      <a:pt x="2325255" y="872130"/>
                      <a:pt x="2308203" y="915416"/>
                    </a:cubicBezTo>
                    <a:cubicBezTo>
                      <a:pt x="2293388" y="919745"/>
                      <a:pt x="2289475" y="935384"/>
                      <a:pt x="2289754" y="953955"/>
                    </a:cubicBezTo>
                    <a:cubicBezTo>
                      <a:pt x="2264317" y="965265"/>
                      <a:pt x="2238600" y="991935"/>
                      <a:pt x="2225882" y="1007295"/>
                    </a:cubicBezTo>
                    <a:cubicBezTo>
                      <a:pt x="2224903" y="1008412"/>
                      <a:pt x="2223925" y="1009668"/>
                      <a:pt x="2222807" y="1010925"/>
                    </a:cubicBezTo>
                    <a:cubicBezTo>
                      <a:pt x="2213442" y="971968"/>
                      <a:pt x="2203799" y="930078"/>
                      <a:pt x="2175566" y="902849"/>
                    </a:cubicBezTo>
                    <a:cubicBezTo>
                      <a:pt x="2204498" y="921979"/>
                      <a:pt x="2223366" y="879531"/>
                      <a:pt x="2237622" y="859144"/>
                    </a:cubicBezTo>
                    <a:cubicBezTo>
                      <a:pt x="2261102" y="819628"/>
                      <a:pt x="2292410" y="783184"/>
                      <a:pt x="2308902" y="740317"/>
                    </a:cubicBezTo>
                    <a:cubicBezTo>
                      <a:pt x="2309881" y="732497"/>
                      <a:pt x="2305827" y="726214"/>
                      <a:pt x="2299957" y="722444"/>
                    </a:cubicBezTo>
                    <a:cubicBezTo>
                      <a:pt x="2301355" y="716998"/>
                      <a:pt x="2302333" y="711552"/>
                      <a:pt x="2302752" y="706107"/>
                    </a:cubicBezTo>
                    <a:cubicBezTo>
                      <a:pt x="2306107" y="660447"/>
                      <a:pt x="2291991" y="615345"/>
                      <a:pt x="2281928" y="571221"/>
                    </a:cubicBezTo>
                    <a:cubicBezTo>
                      <a:pt x="2281648" y="570244"/>
                      <a:pt x="2281368" y="569266"/>
                      <a:pt x="2281089" y="568289"/>
                    </a:cubicBezTo>
                    <a:cubicBezTo>
                      <a:pt x="2301634" y="574293"/>
                      <a:pt x="2315471" y="547484"/>
                      <a:pt x="2329587" y="534777"/>
                    </a:cubicBezTo>
                    <a:cubicBezTo>
                      <a:pt x="2339091" y="526818"/>
                      <a:pt x="2349434" y="518719"/>
                      <a:pt x="2360615" y="512436"/>
                    </a:cubicBezTo>
                    <a:cubicBezTo>
                      <a:pt x="2354466" y="540781"/>
                      <a:pt x="2358239" y="573316"/>
                      <a:pt x="2361733" y="599846"/>
                    </a:cubicBezTo>
                    <a:close/>
                    <a:moveTo>
                      <a:pt x="1112512" y="846996"/>
                    </a:moveTo>
                    <a:cubicBezTo>
                      <a:pt x="977359" y="871711"/>
                      <a:pt x="843883" y="929938"/>
                      <a:pt x="703559" y="925191"/>
                    </a:cubicBezTo>
                    <a:cubicBezTo>
                      <a:pt x="675326" y="924074"/>
                      <a:pt x="651007" y="925749"/>
                      <a:pt x="622355" y="919466"/>
                    </a:cubicBezTo>
                    <a:cubicBezTo>
                      <a:pt x="591607" y="872130"/>
                      <a:pt x="572739" y="818651"/>
                      <a:pt x="555967" y="764613"/>
                    </a:cubicBezTo>
                    <a:cubicBezTo>
                      <a:pt x="607540" y="735569"/>
                      <a:pt x="668198" y="725516"/>
                      <a:pt x="726480" y="715741"/>
                    </a:cubicBezTo>
                    <a:cubicBezTo>
                      <a:pt x="782806" y="706665"/>
                      <a:pt x="838292" y="692981"/>
                      <a:pt x="894199" y="681950"/>
                    </a:cubicBezTo>
                    <a:cubicBezTo>
                      <a:pt x="933473" y="673991"/>
                      <a:pt x="972886" y="666590"/>
                      <a:pt x="1012999" y="663658"/>
                    </a:cubicBezTo>
                    <a:cubicBezTo>
                      <a:pt x="1016074" y="663239"/>
                      <a:pt x="1019149" y="663100"/>
                      <a:pt x="1022084" y="663100"/>
                    </a:cubicBezTo>
                    <a:cubicBezTo>
                      <a:pt x="1038995" y="663100"/>
                      <a:pt x="1051015" y="670221"/>
                      <a:pt x="1057165" y="688653"/>
                    </a:cubicBezTo>
                    <a:cubicBezTo>
                      <a:pt x="1077571" y="738222"/>
                      <a:pt x="1109996" y="792120"/>
                      <a:pt x="1112512" y="846996"/>
                    </a:cubicBezTo>
                    <a:close/>
                    <a:moveTo>
                      <a:pt x="497824" y="1170944"/>
                    </a:moveTo>
                    <a:cubicBezTo>
                      <a:pt x="519767" y="1136036"/>
                      <a:pt x="543667" y="1102524"/>
                      <a:pt x="564912" y="1067197"/>
                    </a:cubicBezTo>
                    <a:cubicBezTo>
                      <a:pt x="582522" y="1038433"/>
                      <a:pt x="598316" y="1008691"/>
                      <a:pt x="616066" y="980066"/>
                    </a:cubicBezTo>
                    <a:cubicBezTo>
                      <a:pt x="637869" y="985791"/>
                      <a:pt x="663306" y="985652"/>
                      <a:pt x="690561" y="986769"/>
                    </a:cubicBezTo>
                    <a:cubicBezTo>
                      <a:pt x="701742" y="987467"/>
                      <a:pt x="712923" y="987886"/>
                      <a:pt x="724104" y="987886"/>
                    </a:cubicBezTo>
                    <a:cubicBezTo>
                      <a:pt x="848076" y="987886"/>
                      <a:pt x="966457" y="943203"/>
                      <a:pt x="1087075" y="917092"/>
                    </a:cubicBezTo>
                    <a:cubicBezTo>
                      <a:pt x="1070303" y="939992"/>
                      <a:pt x="1055767" y="964986"/>
                      <a:pt x="1082602" y="982859"/>
                    </a:cubicBezTo>
                    <a:cubicBezTo>
                      <a:pt x="1087354" y="985093"/>
                      <a:pt x="1091687" y="986210"/>
                      <a:pt x="1095600" y="986350"/>
                    </a:cubicBezTo>
                    <a:cubicBezTo>
                      <a:pt x="1084838" y="988444"/>
                      <a:pt x="1074216" y="990539"/>
                      <a:pt x="1063734" y="992075"/>
                    </a:cubicBezTo>
                    <a:cubicBezTo>
                      <a:pt x="1009505" y="1012042"/>
                      <a:pt x="662328" y="1050721"/>
                      <a:pt x="680358" y="1111321"/>
                    </a:cubicBezTo>
                    <a:cubicBezTo>
                      <a:pt x="678401" y="1111880"/>
                      <a:pt x="677143" y="1112997"/>
                      <a:pt x="675466" y="1113835"/>
                    </a:cubicBezTo>
                    <a:cubicBezTo>
                      <a:pt x="675047" y="1104758"/>
                      <a:pt x="666661" y="1096380"/>
                      <a:pt x="656877" y="1098615"/>
                    </a:cubicBezTo>
                    <a:cubicBezTo>
                      <a:pt x="647513" y="1100569"/>
                      <a:pt x="639267" y="1106015"/>
                      <a:pt x="631580" y="1111740"/>
                    </a:cubicBezTo>
                    <a:cubicBezTo>
                      <a:pt x="585317" y="1150837"/>
                      <a:pt x="550376" y="1200966"/>
                      <a:pt x="516693" y="1250814"/>
                    </a:cubicBezTo>
                    <a:cubicBezTo>
                      <a:pt x="515435" y="1253188"/>
                      <a:pt x="513897" y="1255702"/>
                      <a:pt x="512220" y="1258215"/>
                    </a:cubicBezTo>
                    <a:cubicBezTo>
                      <a:pt x="508866" y="1250675"/>
                      <a:pt x="505511" y="1243274"/>
                      <a:pt x="502157" y="1235874"/>
                    </a:cubicBezTo>
                    <a:cubicBezTo>
                      <a:pt x="495309" y="1221212"/>
                      <a:pt x="488320" y="1206551"/>
                      <a:pt x="481192" y="1191889"/>
                    </a:cubicBezTo>
                    <a:cubicBezTo>
                      <a:pt x="481192" y="1191889"/>
                      <a:pt x="481192" y="1191889"/>
                      <a:pt x="481192" y="1191750"/>
                    </a:cubicBezTo>
                    <a:cubicBezTo>
                      <a:pt x="488460" y="1187002"/>
                      <a:pt x="494190" y="1178904"/>
                      <a:pt x="497824" y="1170944"/>
                    </a:cubicBezTo>
                    <a:close/>
                    <a:moveTo>
                      <a:pt x="558203" y="1289912"/>
                    </a:moveTo>
                    <a:cubicBezTo>
                      <a:pt x="584479" y="1241180"/>
                      <a:pt x="616066" y="1195520"/>
                      <a:pt x="651426" y="1152792"/>
                    </a:cubicBezTo>
                    <a:cubicBezTo>
                      <a:pt x="653942" y="1149720"/>
                      <a:pt x="656318" y="1146648"/>
                      <a:pt x="658694" y="1143576"/>
                    </a:cubicBezTo>
                    <a:cubicBezTo>
                      <a:pt x="656318" y="1190633"/>
                      <a:pt x="701882" y="1272178"/>
                      <a:pt x="710407" y="1301641"/>
                    </a:cubicBezTo>
                    <a:cubicBezTo>
                      <a:pt x="722846" y="1328730"/>
                      <a:pt x="731372" y="1350373"/>
                      <a:pt x="750660" y="1363079"/>
                    </a:cubicBezTo>
                    <a:cubicBezTo>
                      <a:pt x="726061" y="1393799"/>
                      <a:pt x="697968" y="1443229"/>
                      <a:pt x="693216" y="1452444"/>
                    </a:cubicBezTo>
                    <a:cubicBezTo>
                      <a:pt x="676165" y="1483024"/>
                      <a:pt x="658275" y="1513185"/>
                      <a:pt x="640385" y="1543066"/>
                    </a:cubicBezTo>
                    <a:cubicBezTo>
                      <a:pt x="631021" y="1524914"/>
                      <a:pt x="621656" y="1506761"/>
                      <a:pt x="612292" y="1488609"/>
                    </a:cubicBezTo>
                    <a:cubicBezTo>
                      <a:pt x="586575" y="1436805"/>
                      <a:pt x="563933" y="1380394"/>
                      <a:pt x="540872" y="1324680"/>
                    </a:cubicBezTo>
                    <a:lnTo>
                      <a:pt x="540872" y="1324680"/>
                    </a:lnTo>
                    <a:cubicBezTo>
                      <a:pt x="547441" y="1312951"/>
                      <a:pt x="552612" y="1299407"/>
                      <a:pt x="558203" y="1289912"/>
                    </a:cubicBezTo>
                    <a:close/>
                    <a:moveTo>
                      <a:pt x="683013" y="1568758"/>
                    </a:moveTo>
                    <a:cubicBezTo>
                      <a:pt x="694194" y="1545579"/>
                      <a:pt x="705515" y="1522261"/>
                      <a:pt x="716417" y="1498942"/>
                    </a:cubicBezTo>
                    <a:cubicBezTo>
                      <a:pt x="734447" y="1456494"/>
                      <a:pt x="755412" y="1414883"/>
                      <a:pt x="773721" y="1372714"/>
                    </a:cubicBezTo>
                    <a:cubicBezTo>
                      <a:pt x="778333" y="1373831"/>
                      <a:pt x="783365" y="1374669"/>
                      <a:pt x="788955" y="1375088"/>
                    </a:cubicBezTo>
                    <a:cubicBezTo>
                      <a:pt x="805867" y="1377741"/>
                      <a:pt x="822779" y="1378858"/>
                      <a:pt x="839690" y="1378858"/>
                    </a:cubicBezTo>
                    <a:cubicBezTo>
                      <a:pt x="890704" y="1378858"/>
                      <a:pt x="941719" y="1369083"/>
                      <a:pt x="992733" y="1364615"/>
                    </a:cubicBezTo>
                    <a:cubicBezTo>
                      <a:pt x="1096159" y="1356098"/>
                      <a:pt x="1199586" y="1345765"/>
                      <a:pt x="1301754" y="1326495"/>
                    </a:cubicBezTo>
                    <a:cubicBezTo>
                      <a:pt x="1336835" y="1317559"/>
                      <a:pt x="1387849" y="1317559"/>
                      <a:pt x="1425446" y="1301780"/>
                    </a:cubicBezTo>
                    <a:cubicBezTo>
                      <a:pt x="1415523" y="1319933"/>
                      <a:pt x="1406019" y="1338504"/>
                      <a:pt x="1394558" y="1355260"/>
                    </a:cubicBezTo>
                    <a:cubicBezTo>
                      <a:pt x="1386032" y="1365313"/>
                      <a:pt x="1385893" y="1380673"/>
                      <a:pt x="1394977" y="1389609"/>
                    </a:cubicBezTo>
                    <a:cubicBezTo>
                      <a:pt x="1353188" y="1396731"/>
                      <a:pt x="1311398" y="1403992"/>
                      <a:pt x="1269049" y="1407203"/>
                    </a:cubicBezTo>
                    <a:cubicBezTo>
                      <a:pt x="1154861" y="1415581"/>
                      <a:pt x="1042629" y="1420329"/>
                      <a:pt x="928022" y="1432477"/>
                    </a:cubicBezTo>
                    <a:cubicBezTo>
                      <a:pt x="892521" y="1443089"/>
                      <a:pt x="824875" y="1434711"/>
                      <a:pt x="804330" y="1471574"/>
                    </a:cubicBezTo>
                    <a:cubicBezTo>
                      <a:pt x="802932" y="1471295"/>
                      <a:pt x="801394" y="1471295"/>
                      <a:pt x="799577" y="1471574"/>
                    </a:cubicBezTo>
                    <a:cubicBezTo>
                      <a:pt x="777774" y="1487213"/>
                      <a:pt x="771065" y="1515419"/>
                      <a:pt x="760303" y="1538737"/>
                    </a:cubicBezTo>
                    <a:cubicBezTo>
                      <a:pt x="750240" y="1562056"/>
                      <a:pt x="738919" y="1584956"/>
                      <a:pt x="727738" y="1607716"/>
                    </a:cubicBezTo>
                    <a:cubicBezTo>
                      <a:pt x="719632" y="1623774"/>
                      <a:pt x="709988" y="1642345"/>
                      <a:pt x="700484" y="1661056"/>
                    </a:cubicBezTo>
                    <a:lnTo>
                      <a:pt x="700484" y="1661056"/>
                    </a:lnTo>
                    <a:cubicBezTo>
                      <a:pt x="687066" y="1634805"/>
                      <a:pt x="673649" y="1608554"/>
                      <a:pt x="660092" y="1582303"/>
                    </a:cubicBezTo>
                    <a:cubicBezTo>
                      <a:pt x="660092" y="1582303"/>
                      <a:pt x="660092" y="1582303"/>
                      <a:pt x="660092" y="1582163"/>
                    </a:cubicBezTo>
                    <a:cubicBezTo>
                      <a:pt x="669456" y="1582024"/>
                      <a:pt x="678820" y="1577416"/>
                      <a:pt x="683013" y="1568758"/>
                    </a:cubicBezTo>
                    <a:close/>
                    <a:moveTo>
                      <a:pt x="752057" y="1676695"/>
                    </a:moveTo>
                    <a:cubicBezTo>
                      <a:pt x="757788" y="1661894"/>
                      <a:pt x="791751" y="1591100"/>
                      <a:pt x="807824" y="1536783"/>
                    </a:cubicBezTo>
                    <a:cubicBezTo>
                      <a:pt x="809501" y="1538598"/>
                      <a:pt x="811458" y="1540413"/>
                      <a:pt x="813694" y="1541809"/>
                    </a:cubicBezTo>
                    <a:cubicBezTo>
                      <a:pt x="827111" y="1601851"/>
                      <a:pt x="848216" y="1659520"/>
                      <a:pt x="865407" y="1718445"/>
                    </a:cubicBezTo>
                    <a:cubicBezTo>
                      <a:pt x="866525" y="1723192"/>
                      <a:pt x="867923" y="1727661"/>
                      <a:pt x="869460" y="1731989"/>
                    </a:cubicBezTo>
                    <a:cubicBezTo>
                      <a:pt x="868901" y="1732408"/>
                      <a:pt x="868342" y="1732827"/>
                      <a:pt x="867783" y="1733106"/>
                    </a:cubicBezTo>
                    <a:cubicBezTo>
                      <a:pt x="864568" y="1733665"/>
                      <a:pt x="863869" y="1737994"/>
                      <a:pt x="865966" y="1739948"/>
                    </a:cubicBezTo>
                    <a:cubicBezTo>
                      <a:pt x="842765" y="1786167"/>
                      <a:pt x="824735" y="1835876"/>
                      <a:pt x="806845" y="1884748"/>
                    </a:cubicBezTo>
                    <a:lnTo>
                      <a:pt x="806845" y="1884748"/>
                    </a:lnTo>
                    <a:cubicBezTo>
                      <a:pt x="797481" y="1861289"/>
                      <a:pt x="787837" y="1837971"/>
                      <a:pt x="777634" y="1814792"/>
                    </a:cubicBezTo>
                    <a:cubicBezTo>
                      <a:pt x="762679" y="1783933"/>
                      <a:pt x="747445" y="1753213"/>
                      <a:pt x="732071" y="1722634"/>
                    </a:cubicBezTo>
                    <a:lnTo>
                      <a:pt x="732071" y="1722634"/>
                    </a:lnTo>
                    <a:cubicBezTo>
                      <a:pt x="740317" y="1708252"/>
                      <a:pt x="745349" y="1688843"/>
                      <a:pt x="752057" y="1676695"/>
                    </a:cubicBezTo>
                    <a:close/>
                    <a:moveTo>
                      <a:pt x="845980" y="1902062"/>
                    </a:moveTo>
                    <a:cubicBezTo>
                      <a:pt x="854226" y="1861708"/>
                      <a:pt x="867503" y="1816048"/>
                      <a:pt x="877706" y="1774019"/>
                    </a:cubicBezTo>
                    <a:cubicBezTo>
                      <a:pt x="878265" y="1769690"/>
                      <a:pt x="880362" y="1761871"/>
                      <a:pt x="881759" y="1753912"/>
                    </a:cubicBezTo>
                    <a:cubicBezTo>
                      <a:pt x="896575" y="1773600"/>
                      <a:pt x="918937" y="1786027"/>
                      <a:pt x="944794" y="1787005"/>
                    </a:cubicBezTo>
                    <a:cubicBezTo>
                      <a:pt x="951642" y="1787424"/>
                      <a:pt x="958351" y="1787563"/>
                      <a:pt x="965059" y="1787563"/>
                    </a:cubicBezTo>
                    <a:cubicBezTo>
                      <a:pt x="1039694" y="1787563"/>
                      <a:pt x="1113770" y="1768852"/>
                      <a:pt x="1188265" y="1763826"/>
                    </a:cubicBezTo>
                    <a:cubicBezTo>
                      <a:pt x="1302872" y="1759776"/>
                      <a:pt x="1419157" y="1737156"/>
                      <a:pt x="1534603" y="1737016"/>
                    </a:cubicBezTo>
                    <a:cubicBezTo>
                      <a:pt x="1585617" y="1734642"/>
                      <a:pt x="1636771" y="1733944"/>
                      <a:pt x="1687786" y="1732827"/>
                    </a:cubicBezTo>
                    <a:cubicBezTo>
                      <a:pt x="1678281" y="1756844"/>
                      <a:pt x="1670175" y="1781419"/>
                      <a:pt x="1662768" y="1805995"/>
                    </a:cubicBezTo>
                    <a:cubicBezTo>
                      <a:pt x="1661090" y="1812418"/>
                      <a:pt x="1662628" y="1818981"/>
                      <a:pt x="1666262" y="1824147"/>
                    </a:cubicBezTo>
                    <a:cubicBezTo>
                      <a:pt x="1666262" y="1824147"/>
                      <a:pt x="1666262" y="1824147"/>
                      <a:pt x="1666122" y="1824147"/>
                    </a:cubicBezTo>
                    <a:cubicBezTo>
                      <a:pt x="1642502" y="1824426"/>
                      <a:pt x="1618881" y="1824287"/>
                      <a:pt x="1595960" y="1824426"/>
                    </a:cubicBezTo>
                    <a:cubicBezTo>
                      <a:pt x="1588692" y="1825124"/>
                      <a:pt x="1580725" y="1824705"/>
                      <a:pt x="1572619" y="1824147"/>
                    </a:cubicBezTo>
                    <a:cubicBezTo>
                      <a:pt x="1552073" y="1823030"/>
                      <a:pt x="1530550" y="1821773"/>
                      <a:pt x="1519089" y="1840205"/>
                    </a:cubicBezTo>
                    <a:cubicBezTo>
                      <a:pt x="1514616" y="1837831"/>
                      <a:pt x="1510843" y="1836714"/>
                      <a:pt x="1507768" y="1836714"/>
                    </a:cubicBezTo>
                    <a:cubicBezTo>
                      <a:pt x="1507069" y="1836714"/>
                      <a:pt x="1506370" y="1836714"/>
                      <a:pt x="1505671" y="1836993"/>
                    </a:cubicBezTo>
                    <a:cubicBezTo>
                      <a:pt x="1504973" y="1837133"/>
                      <a:pt x="1504274" y="1837273"/>
                      <a:pt x="1503715" y="1837552"/>
                    </a:cubicBezTo>
                    <a:cubicBezTo>
                      <a:pt x="1503156" y="1837831"/>
                      <a:pt x="1502457" y="1838250"/>
                      <a:pt x="1501898" y="1838669"/>
                    </a:cubicBezTo>
                    <a:cubicBezTo>
                      <a:pt x="1501758" y="1838808"/>
                      <a:pt x="1501618" y="1838948"/>
                      <a:pt x="1501478" y="1839088"/>
                    </a:cubicBezTo>
                    <a:cubicBezTo>
                      <a:pt x="1501339" y="1839227"/>
                      <a:pt x="1501059" y="1839367"/>
                      <a:pt x="1500919" y="1839646"/>
                    </a:cubicBezTo>
                    <a:cubicBezTo>
                      <a:pt x="1500500" y="1840065"/>
                      <a:pt x="1500081" y="1840484"/>
                      <a:pt x="1499801" y="1841043"/>
                    </a:cubicBezTo>
                    <a:cubicBezTo>
                      <a:pt x="1499522" y="1841601"/>
                      <a:pt x="1499102" y="1842160"/>
                      <a:pt x="1498683" y="1842718"/>
                    </a:cubicBezTo>
                    <a:cubicBezTo>
                      <a:pt x="1498543" y="1843137"/>
                      <a:pt x="1498264" y="1843556"/>
                      <a:pt x="1498124" y="1844114"/>
                    </a:cubicBezTo>
                    <a:cubicBezTo>
                      <a:pt x="1497845" y="1844673"/>
                      <a:pt x="1497705" y="1845231"/>
                      <a:pt x="1497565" y="1845790"/>
                    </a:cubicBezTo>
                    <a:cubicBezTo>
                      <a:pt x="1497285" y="1846628"/>
                      <a:pt x="1497146" y="1847466"/>
                      <a:pt x="1497006" y="1848303"/>
                    </a:cubicBezTo>
                    <a:cubicBezTo>
                      <a:pt x="1496028" y="1852911"/>
                      <a:pt x="1495888" y="1858497"/>
                      <a:pt x="1496307" y="1865059"/>
                    </a:cubicBezTo>
                    <a:cubicBezTo>
                      <a:pt x="1496307" y="1866176"/>
                      <a:pt x="1496447" y="1867293"/>
                      <a:pt x="1496587" y="1868550"/>
                    </a:cubicBezTo>
                    <a:cubicBezTo>
                      <a:pt x="1496726" y="1869667"/>
                      <a:pt x="1496866" y="1870924"/>
                      <a:pt x="1497006" y="1872181"/>
                    </a:cubicBezTo>
                    <a:cubicBezTo>
                      <a:pt x="1497146" y="1873717"/>
                      <a:pt x="1497425" y="1875253"/>
                      <a:pt x="1497565" y="1876928"/>
                    </a:cubicBezTo>
                    <a:cubicBezTo>
                      <a:pt x="1497565" y="1877068"/>
                      <a:pt x="1497565" y="1877068"/>
                      <a:pt x="1497565" y="1877208"/>
                    </a:cubicBezTo>
                    <a:cubicBezTo>
                      <a:pt x="1486524" y="1892288"/>
                      <a:pt x="1475901" y="1914769"/>
                      <a:pt x="1470590" y="1920912"/>
                    </a:cubicBezTo>
                    <a:cubicBezTo>
                      <a:pt x="1464301" y="1931525"/>
                      <a:pt x="1457872" y="1942137"/>
                      <a:pt x="1451582" y="1952749"/>
                    </a:cubicBezTo>
                    <a:lnTo>
                      <a:pt x="1451582" y="1952749"/>
                    </a:lnTo>
                    <a:cubicBezTo>
                      <a:pt x="1438444" y="1919935"/>
                      <a:pt x="1427822" y="1886004"/>
                      <a:pt x="1413007" y="1854447"/>
                    </a:cubicBezTo>
                    <a:cubicBezTo>
                      <a:pt x="1370518" y="1812697"/>
                      <a:pt x="1306786" y="1830291"/>
                      <a:pt x="1250181" y="1830291"/>
                    </a:cubicBezTo>
                    <a:cubicBezTo>
                      <a:pt x="1186308" y="1831268"/>
                      <a:pt x="1114049" y="1842439"/>
                      <a:pt x="1048919" y="1850677"/>
                    </a:cubicBezTo>
                    <a:cubicBezTo>
                      <a:pt x="1028653" y="1852772"/>
                      <a:pt x="1002517" y="1850817"/>
                      <a:pt x="981831" y="1857938"/>
                    </a:cubicBezTo>
                    <a:cubicBezTo>
                      <a:pt x="946610" y="1878045"/>
                      <a:pt x="927183" y="1917003"/>
                      <a:pt x="904122" y="1948839"/>
                    </a:cubicBezTo>
                    <a:cubicBezTo>
                      <a:pt x="887909" y="1973135"/>
                      <a:pt x="873933" y="1998688"/>
                      <a:pt x="860515" y="2024660"/>
                    </a:cubicBezTo>
                    <a:cubicBezTo>
                      <a:pt x="849334" y="1995058"/>
                      <a:pt x="838153" y="1965455"/>
                      <a:pt x="826832" y="1935993"/>
                    </a:cubicBezTo>
                    <a:lnTo>
                      <a:pt x="826832" y="1935853"/>
                    </a:lnTo>
                    <a:cubicBezTo>
                      <a:pt x="839550" y="1931944"/>
                      <a:pt x="844722" y="1915746"/>
                      <a:pt x="845980" y="1902062"/>
                    </a:cubicBezTo>
                    <a:close/>
                    <a:moveTo>
                      <a:pt x="989938" y="1936691"/>
                    </a:moveTo>
                    <a:cubicBezTo>
                      <a:pt x="994410" y="1930966"/>
                      <a:pt x="999162" y="1925241"/>
                      <a:pt x="1003914" y="1919656"/>
                    </a:cubicBezTo>
                    <a:cubicBezTo>
                      <a:pt x="1004753" y="1918679"/>
                      <a:pt x="1005731" y="1917701"/>
                      <a:pt x="1006570" y="1916863"/>
                    </a:cubicBezTo>
                    <a:cubicBezTo>
                      <a:pt x="1094482" y="1911557"/>
                      <a:pt x="1181416" y="1894103"/>
                      <a:pt x="1270167" y="1892148"/>
                    </a:cubicBezTo>
                    <a:cubicBezTo>
                      <a:pt x="1286799" y="1892009"/>
                      <a:pt x="1304829" y="1890193"/>
                      <a:pt x="1322719" y="1890193"/>
                    </a:cubicBezTo>
                    <a:cubicBezTo>
                      <a:pt x="1336416" y="1890193"/>
                      <a:pt x="1350113" y="1891310"/>
                      <a:pt x="1362831" y="1894662"/>
                    </a:cubicBezTo>
                    <a:cubicBezTo>
                      <a:pt x="1382538" y="1963082"/>
                      <a:pt x="1416641" y="2025777"/>
                      <a:pt x="1448507" y="2089031"/>
                    </a:cubicBezTo>
                    <a:cubicBezTo>
                      <a:pt x="1353048" y="2107462"/>
                      <a:pt x="1256190" y="2106345"/>
                      <a:pt x="1159193" y="2117655"/>
                    </a:cubicBezTo>
                    <a:cubicBezTo>
                      <a:pt x="1129004" y="2118772"/>
                      <a:pt x="1097697" y="2121705"/>
                      <a:pt x="1068066" y="2114444"/>
                    </a:cubicBezTo>
                    <a:cubicBezTo>
                      <a:pt x="1031308" y="2060406"/>
                      <a:pt x="1012160" y="1997431"/>
                      <a:pt x="989938" y="1936691"/>
                    </a:cubicBezTo>
                    <a:close/>
                    <a:moveTo>
                      <a:pt x="1034243" y="2206183"/>
                    </a:moveTo>
                    <a:cubicBezTo>
                      <a:pt x="1038436" y="2194453"/>
                      <a:pt x="1043188" y="2183003"/>
                      <a:pt x="1047940" y="2171693"/>
                    </a:cubicBezTo>
                    <a:cubicBezTo>
                      <a:pt x="1071141" y="2181188"/>
                      <a:pt x="1099793" y="2179932"/>
                      <a:pt x="1124392" y="2180909"/>
                    </a:cubicBezTo>
                    <a:cubicBezTo>
                      <a:pt x="1215659" y="2175882"/>
                      <a:pt x="1306646" y="2168621"/>
                      <a:pt x="1398052" y="2161360"/>
                    </a:cubicBezTo>
                    <a:cubicBezTo>
                      <a:pt x="1419576" y="2155217"/>
                      <a:pt x="1448787" y="2154658"/>
                      <a:pt x="1472687" y="2149073"/>
                    </a:cubicBezTo>
                    <a:cubicBezTo>
                      <a:pt x="1462763" y="2166946"/>
                      <a:pt x="1454797" y="2185796"/>
                      <a:pt x="1444314" y="2203390"/>
                    </a:cubicBezTo>
                    <a:cubicBezTo>
                      <a:pt x="1437745" y="2215259"/>
                      <a:pt x="1441240" y="2230199"/>
                      <a:pt x="1452421" y="2237460"/>
                    </a:cubicBezTo>
                    <a:lnTo>
                      <a:pt x="1452421" y="2237460"/>
                    </a:lnTo>
                    <a:cubicBezTo>
                      <a:pt x="1308882" y="2240532"/>
                      <a:pt x="1165343" y="2245001"/>
                      <a:pt x="1022084" y="2247793"/>
                    </a:cubicBezTo>
                    <a:cubicBezTo>
                      <a:pt x="1027674" y="2234109"/>
                      <a:pt x="1030190" y="2217074"/>
                      <a:pt x="1034243" y="2206183"/>
                    </a:cubicBezTo>
                    <a:close/>
                    <a:moveTo>
                      <a:pt x="1489738" y="2226010"/>
                    </a:moveTo>
                    <a:cubicBezTo>
                      <a:pt x="1493372" y="2209813"/>
                      <a:pt x="1522723" y="2145303"/>
                      <a:pt x="1512520" y="2123939"/>
                    </a:cubicBezTo>
                    <a:cubicBezTo>
                      <a:pt x="1517272" y="2114165"/>
                      <a:pt x="1518110" y="2100899"/>
                      <a:pt x="1512939" y="2082887"/>
                    </a:cubicBezTo>
                    <a:cubicBezTo>
                      <a:pt x="1505112" y="2052726"/>
                      <a:pt x="1487362" y="2026894"/>
                      <a:pt x="1472966" y="1999665"/>
                    </a:cubicBezTo>
                    <a:cubicBezTo>
                      <a:pt x="1471988" y="1997990"/>
                      <a:pt x="1471149" y="1996175"/>
                      <a:pt x="1470171" y="1994359"/>
                    </a:cubicBezTo>
                    <a:cubicBezTo>
                      <a:pt x="1481073" y="1966852"/>
                      <a:pt x="1493093" y="1939903"/>
                      <a:pt x="1504833" y="1912814"/>
                    </a:cubicBezTo>
                    <a:lnTo>
                      <a:pt x="1504833" y="1912814"/>
                    </a:lnTo>
                    <a:cubicBezTo>
                      <a:pt x="1505671" y="1916165"/>
                      <a:pt x="1506510" y="1919516"/>
                      <a:pt x="1507488" y="1923007"/>
                    </a:cubicBezTo>
                    <a:cubicBezTo>
                      <a:pt x="1509305" y="1929989"/>
                      <a:pt x="1511262" y="1937250"/>
                      <a:pt x="1513498" y="1944510"/>
                    </a:cubicBezTo>
                    <a:cubicBezTo>
                      <a:pt x="1513918" y="1945907"/>
                      <a:pt x="1514337" y="1947443"/>
                      <a:pt x="1514756" y="1948839"/>
                    </a:cubicBezTo>
                    <a:cubicBezTo>
                      <a:pt x="1518949" y="1963082"/>
                      <a:pt x="1523422" y="1977324"/>
                      <a:pt x="1527894" y="1991148"/>
                    </a:cubicBezTo>
                    <a:cubicBezTo>
                      <a:pt x="1528453" y="1992963"/>
                      <a:pt x="1529012" y="1994778"/>
                      <a:pt x="1529711" y="1996454"/>
                    </a:cubicBezTo>
                    <a:cubicBezTo>
                      <a:pt x="1531388" y="2001481"/>
                      <a:pt x="1533065" y="2006368"/>
                      <a:pt x="1534603" y="2011255"/>
                    </a:cubicBezTo>
                    <a:cubicBezTo>
                      <a:pt x="1535581" y="2013908"/>
                      <a:pt x="1536420" y="2016561"/>
                      <a:pt x="1537258" y="2019214"/>
                    </a:cubicBezTo>
                    <a:cubicBezTo>
                      <a:pt x="1537538" y="2020052"/>
                      <a:pt x="1537817" y="2020890"/>
                      <a:pt x="1538097" y="2021867"/>
                    </a:cubicBezTo>
                    <a:cubicBezTo>
                      <a:pt x="1539215" y="2025358"/>
                      <a:pt x="1540473" y="2028709"/>
                      <a:pt x="1541591" y="2031921"/>
                    </a:cubicBezTo>
                    <a:cubicBezTo>
                      <a:pt x="1545225" y="2042812"/>
                      <a:pt x="1548579" y="2052447"/>
                      <a:pt x="1551095" y="2060266"/>
                    </a:cubicBezTo>
                    <a:cubicBezTo>
                      <a:pt x="1551654" y="2061802"/>
                      <a:pt x="1552073" y="2063338"/>
                      <a:pt x="1552493" y="2064595"/>
                    </a:cubicBezTo>
                    <a:cubicBezTo>
                      <a:pt x="1553331" y="2067248"/>
                      <a:pt x="1554030" y="2069482"/>
                      <a:pt x="1554729" y="2071576"/>
                    </a:cubicBezTo>
                    <a:cubicBezTo>
                      <a:pt x="1555009" y="2072554"/>
                      <a:pt x="1555288" y="2073392"/>
                      <a:pt x="1555428" y="2074230"/>
                    </a:cubicBezTo>
                    <a:cubicBezTo>
                      <a:pt x="1555568" y="2074509"/>
                      <a:pt x="1555568" y="2074788"/>
                      <a:pt x="1555707" y="2075067"/>
                    </a:cubicBezTo>
                    <a:cubicBezTo>
                      <a:pt x="1555987" y="2076184"/>
                      <a:pt x="1556266" y="2077022"/>
                      <a:pt x="1556406" y="2077860"/>
                    </a:cubicBezTo>
                    <a:cubicBezTo>
                      <a:pt x="1556546" y="2078698"/>
                      <a:pt x="1556825" y="2079396"/>
                      <a:pt x="1556825" y="2079954"/>
                    </a:cubicBezTo>
                    <a:cubicBezTo>
                      <a:pt x="1557245" y="2081909"/>
                      <a:pt x="1557664" y="2083724"/>
                      <a:pt x="1558083" y="2085540"/>
                    </a:cubicBezTo>
                    <a:cubicBezTo>
                      <a:pt x="1558083" y="2085819"/>
                      <a:pt x="1558223" y="2085959"/>
                      <a:pt x="1558223" y="2086238"/>
                    </a:cubicBezTo>
                    <a:cubicBezTo>
                      <a:pt x="1558223" y="2086377"/>
                      <a:pt x="1558223" y="2086517"/>
                      <a:pt x="1558363" y="2086657"/>
                    </a:cubicBezTo>
                    <a:cubicBezTo>
                      <a:pt x="1558363" y="2086796"/>
                      <a:pt x="1558363" y="2087076"/>
                      <a:pt x="1558503" y="2087215"/>
                    </a:cubicBezTo>
                    <a:cubicBezTo>
                      <a:pt x="1558782" y="2088193"/>
                      <a:pt x="1559062" y="2089031"/>
                      <a:pt x="1559341" y="2090008"/>
                    </a:cubicBezTo>
                    <a:lnTo>
                      <a:pt x="1559341" y="2090008"/>
                    </a:lnTo>
                    <a:cubicBezTo>
                      <a:pt x="1559201" y="2090287"/>
                      <a:pt x="1559062" y="2090567"/>
                      <a:pt x="1558922" y="2090846"/>
                    </a:cubicBezTo>
                    <a:cubicBezTo>
                      <a:pt x="1546203" y="2117097"/>
                      <a:pt x="1535162" y="2144046"/>
                      <a:pt x="1521744" y="2169878"/>
                    </a:cubicBezTo>
                    <a:cubicBezTo>
                      <a:pt x="1512101" y="2183143"/>
                      <a:pt x="1512520" y="2204088"/>
                      <a:pt x="1529571" y="2211070"/>
                    </a:cubicBezTo>
                    <a:cubicBezTo>
                      <a:pt x="1532506" y="2212326"/>
                      <a:pt x="1535581" y="2213025"/>
                      <a:pt x="1538656" y="2213025"/>
                    </a:cubicBezTo>
                    <a:cubicBezTo>
                      <a:pt x="1549138" y="2213025"/>
                      <a:pt x="1559201" y="2205903"/>
                      <a:pt x="1562137" y="2195291"/>
                    </a:cubicBezTo>
                    <a:cubicBezTo>
                      <a:pt x="1564932" y="2184400"/>
                      <a:pt x="1578349" y="2152564"/>
                      <a:pt x="1584639" y="2124777"/>
                    </a:cubicBezTo>
                    <a:cubicBezTo>
                      <a:pt x="1584639" y="2124777"/>
                      <a:pt x="1584639" y="2124777"/>
                      <a:pt x="1584779" y="2124777"/>
                    </a:cubicBezTo>
                    <a:lnTo>
                      <a:pt x="1584779" y="2124777"/>
                    </a:lnTo>
                    <a:cubicBezTo>
                      <a:pt x="1586036" y="2125754"/>
                      <a:pt x="1587434" y="2126592"/>
                      <a:pt x="1588832" y="2127430"/>
                    </a:cubicBezTo>
                    <a:cubicBezTo>
                      <a:pt x="1588972" y="2127430"/>
                      <a:pt x="1589111" y="2127569"/>
                      <a:pt x="1589251" y="2127569"/>
                    </a:cubicBezTo>
                    <a:cubicBezTo>
                      <a:pt x="1589391" y="2127709"/>
                      <a:pt x="1589530" y="2127849"/>
                      <a:pt x="1589810" y="2127849"/>
                    </a:cubicBezTo>
                    <a:cubicBezTo>
                      <a:pt x="1589810" y="2127849"/>
                      <a:pt x="1589950" y="2127849"/>
                      <a:pt x="1589950" y="2127988"/>
                    </a:cubicBezTo>
                    <a:cubicBezTo>
                      <a:pt x="1590509" y="2128267"/>
                      <a:pt x="1591068" y="2128547"/>
                      <a:pt x="1591767" y="2128966"/>
                    </a:cubicBezTo>
                    <a:lnTo>
                      <a:pt x="1591767" y="2128966"/>
                    </a:lnTo>
                    <a:cubicBezTo>
                      <a:pt x="1592186" y="2129105"/>
                      <a:pt x="1592605" y="2129385"/>
                      <a:pt x="1593025" y="2129524"/>
                    </a:cubicBezTo>
                    <a:cubicBezTo>
                      <a:pt x="1593164" y="2129524"/>
                      <a:pt x="1593444" y="2129664"/>
                      <a:pt x="1593584" y="2129803"/>
                    </a:cubicBezTo>
                    <a:cubicBezTo>
                      <a:pt x="1593723" y="2129943"/>
                      <a:pt x="1593863" y="2129943"/>
                      <a:pt x="1594003" y="2130083"/>
                    </a:cubicBezTo>
                    <a:cubicBezTo>
                      <a:pt x="1594003" y="2130083"/>
                      <a:pt x="1594143" y="2130222"/>
                      <a:pt x="1594283" y="2130222"/>
                    </a:cubicBezTo>
                    <a:cubicBezTo>
                      <a:pt x="1594422" y="2130362"/>
                      <a:pt x="1594562" y="2130362"/>
                      <a:pt x="1594842" y="2130502"/>
                    </a:cubicBezTo>
                    <a:cubicBezTo>
                      <a:pt x="1595960" y="2131060"/>
                      <a:pt x="1597078" y="2131619"/>
                      <a:pt x="1598336" y="2132038"/>
                    </a:cubicBezTo>
                    <a:lnTo>
                      <a:pt x="1598336" y="2132038"/>
                    </a:lnTo>
                    <a:cubicBezTo>
                      <a:pt x="1599314" y="2132456"/>
                      <a:pt x="1600153" y="2132875"/>
                      <a:pt x="1601131" y="2133155"/>
                    </a:cubicBezTo>
                    <a:cubicBezTo>
                      <a:pt x="1601271" y="2133155"/>
                      <a:pt x="1601271" y="2133155"/>
                      <a:pt x="1601411" y="2133294"/>
                    </a:cubicBezTo>
                    <a:cubicBezTo>
                      <a:pt x="1602389" y="2133713"/>
                      <a:pt x="1603507" y="2134132"/>
                      <a:pt x="1604485" y="2134411"/>
                    </a:cubicBezTo>
                    <a:cubicBezTo>
                      <a:pt x="1604905" y="2134551"/>
                      <a:pt x="1605184" y="2134691"/>
                      <a:pt x="1605604" y="2134830"/>
                    </a:cubicBezTo>
                    <a:cubicBezTo>
                      <a:pt x="1607001" y="2135389"/>
                      <a:pt x="1608399" y="2135668"/>
                      <a:pt x="1609797" y="2136087"/>
                    </a:cubicBezTo>
                    <a:cubicBezTo>
                      <a:pt x="1610775" y="2136366"/>
                      <a:pt x="1611753" y="2136645"/>
                      <a:pt x="1612592" y="2136645"/>
                    </a:cubicBezTo>
                    <a:cubicBezTo>
                      <a:pt x="1612732" y="2136645"/>
                      <a:pt x="1612871" y="2136645"/>
                      <a:pt x="1613011" y="2136785"/>
                    </a:cubicBezTo>
                    <a:cubicBezTo>
                      <a:pt x="1614129" y="2137064"/>
                      <a:pt x="1615108" y="2137343"/>
                      <a:pt x="1616226" y="2137483"/>
                    </a:cubicBezTo>
                    <a:cubicBezTo>
                      <a:pt x="1620139" y="2138321"/>
                      <a:pt x="1624192" y="2138740"/>
                      <a:pt x="1628385" y="2139019"/>
                    </a:cubicBezTo>
                    <a:cubicBezTo>
                      <a:pt x="1685409" y="2144744"/>
                      <a:pt x="1742993" y="2145163"/>
                      <a:pt x="1800296" y="2146420"/>
                    </a:cubicBezTo>
                    <a:cubicBezTo>
                      <a:pt x="1806027" y="2146559"/>
                      <a:pt x="1811617" y="2146559"/>
                      <a:pt x="1817348" y="2146559"/>
                    </a:cubicBezTo>
                    <a:cubicBezTo>
                      <a:pt x="1847817" y="2146559"/>
                      <a:pt x="1878285" y="2145163"/>
                      <a:pt x="1908894" y="2143627"/>
                    </a:cubicBezTo>
                    <a:cubicBezTo>
                      <a:pt x="1944674" y="2141951"/>
                      <a:pt x="1980314" y="2140276"/>
                      <a:pt x="2016234" y="2140974"/>
                    </a:cubicBezTo>
                    <a:cubicBezTo>
                      <a:pt x="2017771" y="2141114"/>
                      <a:pt x="2019309" y="2141253"/>
                      <a:pt x="2020706" y="2141393"/>
                    </a:cubicBezTo>
                    <a:cubicBezTo>
                      <a:pt x="2021405" y="2141393"/>
                      <a:pt x="2022244" y="2141532"/>
                      <a:pt x="2022803" y="2141532"/>
                    </a:cubicBezTo>
                    <a:cubicBezTo>
                      <a:pt x="2023502" y="2141532"/>
                      <a:pt x="2024200" y="2141532"/>
                      <a:pt x="2024899" y="2141532"/>
                    </a:cubicBezTo>
                    <a:cubicBezTo>
                      <a:pt x="2021685" y="2148095"/>
                      <a:pt x="2018470" y="2154658"/>
                      <a:pt x="2015255" y="2161221"/>
                    </a:cubicBezTo>
                    <a:cubicBezTo>
                      <a:pt x="2010503" y="2177139"/>
                      <a:pt x="1989678" y="2203530"/>
                      <a:pt x="1982271" y="2225871"/>
                    </a:cubicBezTo>
                    <a:cubicBezTo>
                      <a:pt x="1982271" y="2225871"/>
                      <a:pt x="1982271" y="2225871"/>
                      <a:pt x="1982131" y="2225871"/>
                    </a:cubicBezTo>
                    <a:cubicBezTo>
                      <a:pt x="1888488" y="2229362"/>
                      <a:pt x="1794985" y="2232294"/>
                      <a:pt x="1701482" y="2234388"/>
                    </a:cubicBezTo>
                    <a:cubicBezTo>
                      <a:pt x="1627966" y="2234388"/>
                      <a:pt x="1554310" y="2235226"/>
                      <a:pt x="1480653" y="2236622"/>
                    </a:cubicBezTo>
                    <a:cubicBezTo>
                      <a:pt x="1484986" y="2234109"/>
                      <a:pt x="1488061" y="2230479"/>
                      <a:pt x="1489738" y="2226010"/>
                    </a:cubicBezTo>
                    <a:close/>
                    <a:moveTo>
                      <a:pt x="2052153" y="2178256"/>
                    </a:moveTo>
                    <a:cubicBezTo>
                      <a:pt x="2059142" y="2160662"/>
                      <a:pt x="2066549" y="2143208"/>
                      <a:pt x="2073957" y="2125754"/>
                    </a:cubicBezTo>
                    <a:lnTo>
                      <a:pt x="2073957" y="2125754"/>
                    </a:lnTo>
                    <a:cubicBezTo>
                      <a:pt x="2074096" y="2125754"/>
                      <a:pt x="2074096" y="2125614"/>
                      <a:pt x="2074096" y="2125614"/>
                    </a:cubicBezTo>
                    <a:cubicBezTo>
                      <a:pt x="2075494" y="2124358"/>
                      <a:pt x="2076752" y="2123101"/>
                      <a:pt x="2077731" y="2121705"/>
                    </a:cubicBezTo>
                    <a:cubicBezTo>
                      <a:pt x="2078988" y="2120308"/>
                      <a:pt x="2080106" y="2118772"/>
                      <a:pt x="2081225" y="2117237"/>
                    </a:cubicBezTo>
                    <a:cubicBezTo>
                      <a:pt x="2082343" y="2115840"/>
                      <a:pt x="2083181" y="2114304"/>
                      <a:pt x="2084020" y="2112768"/>
                    </a:cubicBezTo>
                    <a:cubicBezTo>
                      <a:pt x="2084858" y="2111372"/>
                      <a:pt x="2085557" y="2109976"/>
                      <a:pt x="2086116" y="2108579"/>
                    </a:cubicBezTo>
                    <a:cubicBezTo>
                      <a:pt x="2086256" y="2108021"/>
                      <a:pt x="2086536" y="2107602"/>
                      <a:pt x="2086815" y="2107043"/>
                    </a:cubicBezTo>
                    <a:cubicBezTo>
                      <a:pt x="2087095" y="2106485"/>
                      <a:pt x="2087234" y="2105926"/>
                      <a:pt x="2087374" y="2105507"/>
                    </a:cubicBezTo>
                    <a:cubicBezTo>
                      <a:pt x="2087933" y="2104251"/>
                      <a:pt x="2088353" y="2102994"/>
                      <a:pt x="2088772" y="2101737"/>
                    </a:cubicBezTo>
                    <a:cubicBezTo>
                      <a:pt x="2089051" y="2101179"/>
                      <a:pt x="2089191" y="2100480"/>
                      <a:pt x="2089331" y="2099922"/>
                    </a:cubicBezTo>
                    <a:cubicBezTo>
                      <a:pt x="2089331" y="2099922"/>
                      <a:pt x="2089331" y="2099922"/>
                      <a:pt x="2089331" y="2099782"/>
                    </a:cubicBezTo>
                    <a:cubicBezTo>
                      <a:pt x="2089890" y="2098246"/>
                      <a:pt x="2090170" y="2096850"/>
                      <a:pt x="2090589" y="2095314"/>
                    </a:cubicBezTo>
                    <a:cubicBezTo>
                      <a:pt x="2090729" y="2094756"/>
                      <a:pt x="2090729" y="2094337"/>
                      <a:pt x="2090868" y="2093778"/>
                    </a:cubicBezTo>
                    <a:cubicBezTo>
                      <a:pt x="2090868" y="2093638"/>
                      <a:pt x="2090868" y="2093499"/>
                      <a:pt x="2091008" y="2093220"/>
                    </a:cubicBezTo>
                    <a:cubicBezTo>
                      <a:pt x="2091427" y="2091404"/>
                      <a:pt x="2091707" y="2089589"/>
                      <a:pt x="2092126" y="2087634"/>
                    </a:cubicBezTo>
                    <a:cubicBezTo>
                      <a:pt x="2092546" y="2085260"/>
                      <a:pt x="2092825" y="2082887"/>
                      <a:pt x="2092965" y="2080373"/>
                    </a:cubicBezTo>
                    <a:cubicBezTo>
                      <a:pt x="2093244" y="2075626"/>
                      <a:pt x="2093524" y="2070878"/>
                      <a:pt x="2093524" y="2066131"/>
                    </a:cubicBezTo>
                    <a:cubicBezTo>
                      <a:pt x="2093524" y="2063617"/>
                      <a:pt x="2093524" y="2061104"/>
                      <a:pt x="2093384" y="2058590"/>
                    </a:cubicBezTo>
                    <a:cubicBezTo>
                      <a:pt x="2093384" y="2057613"/>
                      <a:pt x="2093384" y="2056496"/>
                      <a:pt x="2093244" y="2055519"/>
                    </a:cubicBezTo>
                    <a:cubicBezTo>
                      <a:pt x="2093105" y="2052307"/>
                      <a:pt x="2092825" y="2049235"/>
                      <a:pt x="2092685" y="2046163"/>
                    </a:cubicBezTo>
                    <a:cubicBezTo>
                      <a:pt x="2092546" y="2043371"/>
                      <a:pt x="2092266" y="2040578"/>
                      <a:pt x="2091847" y="2037785"/>
                    </a:cubicBezTo>
                    <a:cubicBezTo>
                      <a:pt x="2091847" y="2037227"/>
                      <a:pt x="2091707" y="2036668"/>
                      <a:pt x="2091707" y="2036110"/>
                    </a:cubicBezTo>
                    <a:cubicBezTo>
                      <a:pt x="2091707" y="2035551"/>
                      <a:pt x="2091567" y="2034993"/>
                      <a:pt x="2091567" y="2034434"/>
                    </a:cubicBezTo>
                    <a:cubicBezTo>
                      <a:pt x="2091567" y="2034434"/>
                      <a:pt x="2091567" y="2034434"/>
                      <a:pt x="2091567" y="2034294"/>
                    </a:cubicBezTo>
                    <a:cubicBezTo>
                      <a:pt x="2091567" y="2033876"/>
                      <a:pt x="2091427" y="2033457"/>
                      <a:pt x="2091427" y="2033038"/>
                    </a:cubicBezTo>
                    <a:cubicBezTo>
                      <a:pt x="2091148" y="2030943"/>
                      <a:pt x="2090868" y="2028709"/>
                      <a:pt x="2090449" y="2026475"/>
                    </a:cubicBezTo>
                    <a:cubicBezTo>
                      <a:pt x="2090030" y="2023822"/>
                      <a:pt x="2089610" y="2021169"/>
                      <a:pt x="2089191" y="2018516"/>
                    </a:cubicBezTo>
                    <a:cubicBezTo>
                      <a:pt x="2088912" y="2016840"/>
                      <a:pt x="2088632" y="2015165"/>
                      <a:pt x="2088353" y="2013629"/>
                    </a:cubicBezTo>
                    <a:cubicBezTo>
                      <a:pt x="2088073" y="2011953"/>
                      <a:pt x="2087794" y="2010138"/>
                      <a:pt x="2087374" y="2008323"/>
                    </a:cubicBezTo>
                    <a:cubicBezTo>
                      <a:pt x="2086955" y="2006647"/>
                      <a:pt x="2086675" y="2004832"/>
                      <a:pt x="2086256" y="2003156"/>
                    </a:cubicBezTo>
                    <a:cubicBezTo>
                      <a:pt x="2085557" y="1999665"/>
                      <a:pt x="2084719" y="1996175"/>
                      <a:pt x="2084020" y="1992684"/>
                    </a:cubicBezTo>
                    <a:cubicBezTo>
                      <a:pt x="2083181" y="1989193"/>
                      <a:pt x="2082482" y="1985842"/>
                      <a:pt x="2081644" y="1982351"/>
                    </a:cubicBezTo>
                    <a:lnTo>
                      <a:pt x="2081644" y="1982351"/>
                    </a:lnTo>
                    <a:lnTo>
                      <a:pt x="2081644" y="1982351"/>
                    </a:lnTo>
                    <a:cubicBezTo>
                      <a:pt x="2100931" y="1975369"/>
                      <a:pt x="2104006" y="1939484"/>
                      <a:pt x="2114768" y="1922588"/>
                    </a:cubicBezTo>
                    <a:cubicBezTo>
                      <a:pt x="2119381" y="1912255"/>
                      <a:pt x="2124412" y="1902062"/>
                      <a:pt x="2129444" y="1892009"/>
                    </a:cubicBezTo>
                    <a:cubicBezTo>
                      <a:pt x="2129863" y="1895220"/>
                      <a:pt x="2130422" y="1898571"/>
                      <a:pt x="2130981" y="1901783"/>
                    </a:cubicBezTo>
                    <a:cubicBezTo>
                      <a:pt x="2131261" y="1903738"/>
                      <a:pt x="2131680" y="1905832"/>
                      <a:pt x="2132099" y="1907787"/>
                    </a:cubicBezTo>
                    <a:cubicBezTo>
                      <a:pt x="2132798" y="1911836"/>
                      <a:pt x="2133637" y="1915886"/>
                      <a:pt x="2134475" y="1920075"/>
                    </a:cubicBezTo>
                    <a:cubicBezTo>
                      <a:pt x="2135314" y="1923984"/>
                      <a:pt x="2136013" y="1927894"/>
                      <a:pt x="2136991" y="1931804"/>
                    </a:cubicBezTo>
                    <a:cubicBezTo>
                      <a:pt x="2137969" y="1936272"/>
                      <a:pt x="2138948" y="1940741"/>
                      <a:pt x="2139926" y="1945069"/>
                    </a:cubicBezTo>
                    <a:cubicBezTo>
                      <a:pt x="2140765" y="1948699"/>
                      <a:pt x="2141603" y="1952330"/>
                      <a:pt x="2142442" y="1955960"/>
                    </a:cubicBezTo>
                    <a:cubicBezTo>
                      <a:pt x="2143001" y="1958195"/>
                      <a:pt x="2143560" y="1960568"/>
                      <a:pt x="2144119" y="1962802"/>
                    </a:cubicBezTo>
                    <a:cubicBezTo>
                      <a:pt x="2145517" y="1968667"/>
                      <a:pt x="2146914" y="1974532"/>
                      <a:pt x="2148312" y="1980396"/>
                    </a:cubicBezTo>
                    <a:cubicBezTo>
                      <a:pt x="2152505" y="1997990"/>
                      <a:pt x="2156698" y="2015584"/>
                      <a:pt x="2160052" y="2033317"/>
                    </a:cubicBezTo>
                    <a:cubicBezTo>
                      <a:pt x="2160332" y="2035272"/>
                      <a:pt x="2160611" y="2037227"/>
                      <a:pt x="2161031" y="2039042"/>
                    </a:cubicBezTo>
                    <a:cubicBezTo>
                      <a:pt x="2161031" y="2039461"/>
                      <a:pt x="2161170" y="2039880"/>
                      <a:pt x="2161310" y="2040159"/>
                    </a:cubicBezTo>
                    <a:cubicBezTo>
                      <a:pt x="2161590" y="2041835"/>
                      <a:pt x="2162009" y="2043510"/>
                      <a:pt x="2162428" y="2045046"/>
                    </a:cubicBezTo>
                    <a:cubicBezTo>
                      <a:pt x="2162428" y="2045325"/>
                      <a:pt x="2162568" y="2045465"/>
                      <a:pt x="2162568" y="2045744"/>
                    </a:cubicBezTo>
                    <a:cubicBezTo>
                      <a:pt x="2162848" y="2046722"/>
                      <a:pt x="2163127" y="2047699"/>
                      <a:pt x="2163407" y="2048677"/>
                    </a:cubicBezTo>
                    <a:cubicBezTo>
                      <a:pt x="2163826" y="2049794"/>
                      <a:pt x="2164105" y="2051050"/>
                      <a:pt x="2164525" y="2052167"/>
                    </a:cubicBezTo>
                    <a:cubicBezTo>
                      <a:pt x="2164665" y="2052726"/>
                      <a:pt x="2164944" y="2053285"/>
                      <a:pt x="2165224" y="2053843"/>
                    </a:cubicBezTo>
                    <a:cubicBezTo>
                      <a:pt x="2165363" y="2054402"/>
                      <a:pt x="2165643" y="2054960"/>
                      <a:pt x="2165922" y="2055519"/>
                    </a:cubicBezTo>
                    <a:cubicBezTo>
                      <a:pt x="2166342" y="2056496"/>
                      <a:pt x="2166761" y="2057474"/>
                      <a:pt x="2167180" y="2058451"/>
                    </a:cubicBezTo>
                    <a:cubicBezTo>
                      <a:pt x="2167180" y="2058590"/>
                      <a:pt x="2167320" y="2058870"/>
                      <a:pt x="2167460" y="2059009"/>
                    </a:cubicBezTo>
                    <a:cubicBezTo>
                      <a:pt x="2167879" y="2059847"/>
                      <a:pt x="2168298" y="2060685"/>
                      <a:pt x="2168857" y="2061523"/>
                    </a:cubicBezTo>
                    <a:cubicBezTo>
                      <a:pt x="2150967" y="2103971"/>
                      <a:pt x="2130143" y="2145442"/>
                      <a:pt x="2110016" y="2187053"/>
                    </a:cubicBezTo>
                    <a:cubicBezTo>
                      <a:pt x="2104146" y="2199620"/>
                      <a:pt x="2112392" y="2214840"/>
                      <a:pt x="2125251" y="2218331"/>
                    </a:cubicBezTo>
                    <a:cubicBezTo>
                      <a:pt x="2127767" y="2218889"/>
                      <a:pt x="2130003" y="2219168"/>
                      <a:pt x="2132099" y="2219168"/>
                    </a:cubicBezTo>
                    <a:cubicBezTo>
                      <a:pt x="2155021" y="2219168"/>
                      <a:pt x="2157397" y="2186355"/>
                      <a:pt x="2164665" y="2168761"/>
                    </a:cubicBezTo>
                    <a:cubicBezTo>
                      <a:pt x="2173889" y="2141672"/>
                      <a:pt x="2186049" y="2114444"/>
                      <a:pt x="2193456" y="2086377"/>
                    </a:cubicBezTo>
                    <a:lnTo>
                      <a:pt x="2193456" y="2086377"/>
                    </a:lnTo>
                    <a:lnTo>
                      <a:pt x="2193456" y="2086377"/>
                    </a:lnTo>
                    <a:cubicBezTo>
                      <a:pt x="2194574" y="2087076"/>
                      <a:pt x="2195832" y="2087774"/>
                      <a:pt x="2197090" y="2088332"/>
                    </a:cubicBezTo>
                    <a:cubicBezTo>
                      <a:pt x="2198348" y="2089031"/>
                      <a:pt x="2199606" y="2089589"/>
                      <a:pt x="2200864" y="2090287"/>
                    </a:cubicBezTo>
                    <a:cubicBezTo>
                      <a:pt x="2202122" y="2090846"/>
                      <a:pt x="2203379" y="2091404"/>
                      <a:pt x="2204637" y="2091823"/>
                    </a:cubicBezTo>
                    <a:cubicBezTo>
                      <a:pt x="2206594" y="2092661"/>
                      <a:pt x="2208551" y="2093359"/>
                      <a:pt x="2210647" y="2094057"/>
                    </a:cubicBezTo>
                    <a:cubicBezTo>
                      <a:pt x="2212744" y="2094756"/>
                      <a:pt x="2214700" y="2095314"/>
                      <a:pt x="2216937" y="2096012"/>
                    </a:cubicBezTo>
                    <a:cubicBezTo>
                      <a:pt x="2218334" y="2096431"/>
                      <a:pt x="2219732" y="2096850"/>
                      <a:pt x="2221130" y="2097129"/>
                    </a:cubicBezTo>
                    <a:cubicBezTo>
                      <a:pt x="2222527" y="2097548"/>
                      <a:pt x="2224065" y="2097828"/>
                      <a:pt x="2225462" y="2098246"/>
                    </a:cubicBezTo>
                    <a:cubicBezTo>
                      <a:pt x="2226860" y="2098526"/>
                      <a:pt x="2228258" y="2098805"/>
                      <a:pt x="2229655" y="2099084"/>
                    </a:cubicBezTo>
                    <a:cubicBezTo>
                      <a:pt x="2229935" y="2099084"/>
                      <a:pt x="2230214" y="2099224"/>
                      <a:pt x="2230494" y="2099224"/>
                    </a:cubicBezTo>
                    <a:cubicBezTo>
                      <a:pt x="2231752" y="2099503"/>
                      <a:pt x="2233010" y="2099643"/>
                      <a:pt x="2234268" y="2099782"/>
                    </a:cubicBezTo>
                    <a:cubicBezTo>
                      <a:pt x="2234268" y="2099782"/>
                      <a:pt x="2234407" y="2099782"/>
                      <a:pt x="2234547" y="2099782"/>
                    </a:cubicBezTo>
                    <a:cubicBezTo>
                      <a:pt x="2237482" y="2100341"/>
                      <a:pt x="2240277" y="2100620"/>
                      <a:pt x="2243213" y="2101039"/>
                    </a:cubicBezTo>
                    <a:cubicBezTo>
                      <a:pt x="2246427" y="2101458"/>
                      <a:pt x="2249642" y="2101737"/>
                      <a:pt x="2252996" y="2102016"/>
                    </a:cubicBezTo>
                    <a:cubicBezTo>
                      <a:pt x="2254533" y="2102156"/>
                      <a:pt x="2255931" y="2102296"/>
                      <a:pt x="2257469" y="2102296"/>
                    </a:cubicBezTo>
                    <a:cubicBezTo>
                      <a:pt x="2263758" y="2102715"/>
                      <a:pt x="2270047" y="2102994"/>
                      <a:pt x="2276477" y="2103133"/>
                    </a:cubicBezTo>
                    <a:cubicBezTo>
                      <a:pt x="2277315" y="2103133"/>
                      <a:pt x="2278294" y="2103133"/>
                      <a:pt x="2279132" y="2103133"/>
                    </a:cubicBezTo>
                    <a:cubicBezTo>
                      <a:pt x="2281368" y="2103133"/>
                      <a:pt x="2283605" y="2103133"/>
                      <a:pt x="2285981" y="2103133"/>
                    </a:cubicBezTo>
                    <a:cubicBezTo>
                      <a:pt x="2295485" y="2103273"/>
                      <a:pt x="2304709" y="2103273"/>
                      <a:pt x="2313514" y="2103413"/>
                    </a:cubicBezTo>
                    <a:cubicBezTo>
                      <a:pt x="2315052" y="2103413"/>
                      <a:pt x="2316450" y="2103413"/>
                      <a:pt x="2317847" y="2103413"/>
                    </a:cubicBezTo>
                    <a:cubicBezTo>
                      <a:pt x="2319385" y="2103413"/>
                      <a:pt x="2320782" y="2103413"/>
                      <a:pt x="2322180" y="2103552"/>
                    </a:cubicBezTo>
                    <a:cubicBezTo>
                      <a:pt x="2322320" y="2103552"/>
                      <a:pt x="2322320" y="2103552"/>
                      <a:pt x="2322459" y="2103552"/>
                    </a:cubicBezTo>
                    <a:cubicBezTo>
                      <a:pt x="2323717" y="2103552"/>
                      <a:pt x="2325115" y="2103552"/>
                      <a:pt x="2326373" y="2103692"/>
                    </a:cubicBezTo>
                    <a:cubicBezTo>
                      <a:pt x="2329168" y="2103692"/>
                      <a:pt x="2331824" y="2103832"/>
                      <a:pt x="2334479" y="2104111"/>
                    </a:cubicBezTo>
                    <a:cubicBezTo>
                      <a:pt x="2352928" y="2104669"/>
                      <a:pt x="2371238" y="2104809"/>
                      <a:pt x="2389686" y="2104809"/>
                    </a:cubicBezTo>
                    <a:cubicBezTo>
                      <a:pt x="2477040" y="2104809"/>
                      <a:pt x="2564393" y="2099643"/>
                      <a:pt x="2651467" y="2092521"/>
                    </a:cubicBezTo>
                    <a:cubicBezTo>
                      <a:pt x="2652166" y="2092521"/>
                      <a:pt x="2653004" y="2092521"/>
                      <a:pt x="2653563" y="2092382"/>
                    </a:cubicBezTo>
                    <a:cubicBezTo>
                      <a:pt x="2635673" y="2123520"/>
                      <a:pt x="2623374" y="2158428"/>
                      <a:pt x="2608279" y="2190683"/>
                    </a:cubicBezTo>
                    <a:cubicBezTo>
                      <a:pt x="2606742" y="2194314"/>
                      <a:pt x="2606323" y="2198084"/>
                      <a:pt x="2606742" y="2201714"/>
                    </a:cubicBezTo>
                    <a:lnTo>
                      <a:pt x="2606602" y="2201714"/>
                    </a:lnTo>
                    <a:cubicBezTo>
                      <a:pt x="2553212" y="2204926"/>
                      <a:pt x="2499821" y="2207439"/>
                      <a:pt x="2446152" y="2208556"/>
                    </a:cubicBezTo>
                    <a:cubicBezTo>
                      <a:pt x="2308623" y="2212885"/>
                      <a:pt x="2171094" y="2218610"/>
                      <a:pt x="2033565" y="2223776"/>
                    </a:cubicBezTo>
                    <a:cubicBezTo>
                      <a:pt x="2039574" y="2208696"/>
                      <a:pt x="2045724" y="2193476"/>
                      <a:pt x="2052153" y="2178256"/>
                    </a:cubicBezTo>
                    <a:close/>
                    <a:moveTo>
                      <a:pt x="2662369" y="2167784"/>
                    </a:moveTo>
                    <a:cubicBezTo>
                      <a:pt x="2662508" y="2159545"/>
                      <a:pt x="2678721" y="2115980"/>
                      <a:pt x="2684312" y="2086936"/>
                    </a:cubicBezTo>
                    <a:lnTo>
                      <a:pt x="2684312" y="2086936"/>
                    </a:lnTo>
                    <a:cubicBezTo>
                      <a:pt x="2685709" y="2086377"/>
                      <a:pt x="2686967" y="2085959"/>
                      <a:pt x="2688085" y="2085400"/>
                    </a:cubicBezTo>
                    <a:cubicBezTo>
                      <a:pt x="2689343" y="2084842"/>
                      <a:pt x="2690601" y="2084283"/>
                      <a:pt x="2691719" y="2083724"/>
                    </a:cubicBezTo>
                    <a:cubicBezTo>
                      <a:pt x="2693257" y="2083026"/>
                      <a:pt x="2694654" y="2082188"/>
                      <a:pt x="2696052" y="2081351"/>
                    </a:cubicBezTo>
                    <a:cubicBezTo>
                      <a:pt x="2696890" y="2080932"/>
                      <a:pt x="2697589" y="2080373"/>
                      <a:pt x="2698428" y="2079815"/>
                    </a:cubicBezTo>
                    <a:cubicBezTo>
                      <a:pt x="2699825" y="2078977"/>
                      <a:pt x="2701083" y="2077999"/>
                      <a:pt x="2702341" y="2077022"/>
                    </a:cubicBezTo>
                    <a:cubicBezTo>
                      <a:pt x="2703320" y="2076324"/>
                      <a:pt x="2704158" y="2075486"/>
                      <a:pt x="2704997" y="2074788"/>
                    </a:cubicBezTo>
                    <a:cubicBezTo>
                      <a:pt x="2705137" y="2074648"/>
                      <a:pt x="2705276" y="2074509"/>
                      <a:pt x="2705416" y="2074369"/>
                    </a:cubicBezTo>
                    <a:cubicBezTo>
                      <a:pt x="2705975" y="2073811"/>
                      <a:pt x="2706534" y="2073252"/>
                      <a:pt x="2707093" y="2072833"/>
                    </a:cubicBezTo>
                    <a:cubicBezTo>
                      <a:pt x="2708211" y="2071716"/>
                      <a:pt x="2709190" y="2070739"/>
                      <a:pt x="2710168" y="2069622"/>
                    </a:cubicBezTo>
                    <a:cubicBezTo>
                      <a:pt x="2713243" y="2066131"/>
                      <a:pt x="2715898" y="2062221"/>
                      <a:pt x="2717995" y="2058172"/>
                    </a:cubicBezTo>
                    <a:cubicBezTo>
                      <a:pt x="2718554" y="2057194"/>
                      <a:pt x="2718973" y="2056357"/>
                      <a:pt x="2719393" y="2055379"/>
                    </a:cubicBezTo>
                    <a:cubicBezTo>
                      <a:pt x="2719532" y="2055100"/>
                      <a:pt x="2719672" y="2054821"/>
                      <a:pt x="2719812" y="2054541"/>
                    </a:cubicBezTo>
                    <a:cubicBezTo>
                      <a:pt x="2720091" y="2053843"/>
                      <a:pt x="2720371" y="2053145"/>
                      <a:pt x="2720790" y="2052447"/>
                    </a:cubicBezTo>
                    <a:cubicBezTo>
                      <a:pt x="2722328" y="2048677"/>
                      <a:pt x="2723725" y="2044627"/>
                      <a:pt x="2724843" y="2040578"/>
                    </a:cubicBezTo>
                    <a:cubicBezTo>
                      <a:pt x="2725263" y="2038623"/>
                      <a:pt x="2725682" y="2036808"/>
                      <a:pt x="2726101" y="2034853"/>
                    </a:cubicBezTo>
                    <a:cubicBezTo>
                      <a:pt x="2726381" y="2033317"/>
                      <a:pt x="2726660" y="2031921"/>
                      <a:pt x="2726940" y="2030385"/>
                    </a:cubicBezTo>
                    <a:cubicBezTo>
                      <a:pt x="2727080" y="2028988"/>
                      <a:pt x="2727359" y="2027732"/>
                      <a:pt x="2727499" y="2026335"/>
                    </a:cubicBezTo>
                    <a:cubicBezTo>
                      <a:pt x="2727639" y="2024799"/>
                      <a:pt x="2727779" y="2023403"/>
                      <a:pt x="2727918" y="2022007"/>
                    </a:cubicBezTo>
                    <a:cubicBezTo>
                      <a:pt x="2728058" y="2020471"/>
                      <a:pt x="2728198" y="2019075"/>
                      <a:pt x="2728198" y="2017539"/>
                    </a:cubicBezTo>
                    <a:cubicBezTo>
                      <a:pt x="2728198" y="2016422"/>
                      <a:pt x="2728338" y="2015165"/>
                      <a:pt x="2728338" y="2014048"/>
                    </a:cubicBezTo>
                    <a:cubicBezTo>
                      <a:pt x="2728477" y="2010138"/>
                      <a:pt x="2728477" y="2006228"/>
                      <a:pt x="2728338" y="2002318"/>
                    </a:cubicBezTo>
                    <a:cubicBezTo>
                      <a:pt x="2728338" y="2000084"/>
                      <a:pt x="2728198" y="1997850"/>
                      <a:pt x="2727918" y="1995477"/>
                    </a:cubicBezTo>
                    <a:cubicBezTo>
                      <a:pt x="2727779" y="1993242"/>
                      <a:pt x="2727639" y="1990869"/>
                      <a:pt x="2727359" y="1988634"/>
                    </a:cubicBezTo>
                    <a:cubicBezTo>
                      <a:pt x="2727220" y="1986400"/>
                      <a:pt x="2726940" y="1984027"/>
                      <a:pt x="2726660" y="1981653"/>
                    </a:cubicBezTo>
                    <a:cubicBezTo>
                      <a:pt x="2726381" y="1979558"/>
                      <a:pt x="2726101" y="1977604"/>
                      <a:pt x="2725822" y="1975509"/>
                    </a:cubicBezTo>
                    <a:cubicBezTo>
                      <a:pt x="2725403" y="1972297"/>
                      <a:pt x="2724843" y="1968946"/>
                      <a:pt x="2724284" y="1965595"/>
                    </a:cubicBezTo>
                    <a:cubicBezTo>
                      <a:pt x="2724284" y="1965455"/>
                      <a:pt x="2724284" y="1965316"/>
                      <a:pt x="2724284" y="1965176"/>
                    </a:cubicBezTo>
                    <a:cubicBezTo>
                      <a:pt x="2724005" y="1963501"/>
                      <a:pt x="2723725" y="1961965"/>
                      <a:pt x="2723306" y="1960289"/>
                    </a:cubicBezTo>
                    <a:cubicBezTo>
                      <a:pt x="2723027" y="1958614"/>
                      <a:pt x="2722747" y="1956798"/>
                      <a:pt x="2722328" y="1954983"/>
                    </a:cubicBezTo>
                    <a:cubicBezTo>
                      <a:pt x="2721769" y="1952330"/>
                      <a:pt x="2721210" y="1949677"/>
                      <a:pt x="2720651" y="1946884"/>
                    </a:cubicBezTo>
                    <a:cubicBezTo>
                      <a:pt x="2720651" y="1946745"/>
                      <a:pt x="2720651" y="1946605"/>
                      <a:pt x="2720511" y="1946465"/>
                    </a:cubicBezTo>
                    <a:cubicBezTo>
                      <a:pt x="2723865" y="1948001"/>
                      <a:pt x="2727080" y="1948979"/>
                      <a:pt x="2730155" y="1948979"/>
                    </a:cubicBezTo>
                    <a:cubicBezTo>
                      <a:pt x="2750840" y="1948979"/>
                      <a:pt x="2763558" y="1917841"/>
                      <a:pt x="2770267" y="1899270"/>
                    </a:cubicBezTo>
                    <a:cubicBezTo>
                      <a:pt x="2776137" y="1884049"/>
                      <a:pt x="2782287" y="1868969"/>
                      <a:pt x="2788716" y="1854028"/>
                    </a:cubicBezTo>
                    <a:cubicBezTo>
                      <a:pt x="2793748" y="1900806"/>
                      <a:pt x="2804649" y="1947443"/>
                      <a:pt x="2810520" y="1993661"/>
                    </a:cubicBezTo>
                    <a:cubicBezTo>
                      <a:pt x="2813175" y="2006926"/>
                      <a:pt x="2818207" y="2017957"/>
                      <a:pt x="2825055" y="2027313"/>
                    </a:cubicBezTo>
                    <a:cubicBezTo>
                      <a:pt x="2825055" y="2027313"/>
                      <a:pt x="2825055" y="2027313"/>
                      <a:pt x="2825055" y="2027452"/>
                    </a:cubicBezTo>
                    <a:cubicBezTo>
                      <a:pt x="2809681" y="2048677"/>
                      <a:pt x="2798080" y="2072833"/>
                      <a:pt x="2784803" y="2095454"/>
                    </a:cubicBezTo>
                    <a:cubicBezTo>
                      <a:pt x="2768730" y="2124777"/>
                      <a:pt x="2753216" y="2154239"/>
                      <a:pt x="2737143" y="2183562"/>
                    </a:cubicBezTo>
                    <a:cubicBezTo>
                      <a:pt x="2735466" y="2186634"/>
                      <a:pt x="2734487" y="2189846"/>
                      <a:pt x="2734208" y="2193197"/>
                    </a:cubicBezTo>
                    <a:lnTo>
                      <a:pt x="2734208" y="2193197"/>
                    </a:lnTo>
                    <a:cubicBezTo>
                      <a:pt x="2707792" y="2195291"/>
                      <a:pt x="2681516" y="2197246"/>
                      <a:pt x="2655101" y="2199201"/>
                    </a:cubicBezTo>
                    <a:lnTo>
                      <a:pt x="2654961" y="2199201"/>
                    </a:lnTo>
                    <a:cubicBezTo>
                      <a:pt x="2658036" y="2188170"/>
                      <a:pt x="2659713" y="2176441"/>
                      <a:pt x="2662369" y="2167784"/>
                    </a:cubicBezTo>
                    <a:close/>
                    <a:moveTo>
                      <a:pt x="2818906" y="2111093"/>
                    </a:moveTo>
                    <a:cubicBezTo>
                      <a:pt x="2821561" y="2101318"/>
                      <a:pt x="2838473" y="2069482"/>
                      <a:pt x="2844343" y="2045744"/>
                    </a:cubicBezTo>
                    <a:cubicBezTo>
                      <a:pt x="2887810" y="2076463"/>
                      <a:pt x="2961326" y="2075207"/>
                      <a:pt x="3010524" y="2079535"/>
                    </a:cubicBezTo>
                    <a:cubicBezTo>
                      <a:pt x="3017232" y="2079675"/>
                      <a:pt x="3023801" y="2079675"/>
                      <a:pt x="3030510" y="2079675"/>
                    </a:cubicBezTo>
                    <a:cubicBezTo>
                      <a:pt x="3095641" y="2079675"/>
                      <a:pt x="3159374" y="2074648"/>
                      <a:pt x="3223386" y="2069761"/>
                    </a:cubicBezTo>
                    <a:cubicBezTo>
                      <a:pt x="3291871" y="2064455"/>
                      <a:pt x="3360496" y="2059149"/>
                      <a:pt x="3431217" y="2059987"/>
                    </a:cubicBezTo>
                    <a:cubicBezTo>
                      <a:pt x="3509625" y="2058730"/>
                      <a:pt x="3587474" y="2067946"/>
                      <a:pt x="3665603" y="2070459"/>
                    </a:cubicBezTo>
                    <a:cubicBezTo>
                      <a:pt x="3743452" y="2071856"/>
                      <a:pt x="3821442" y="2067387"/>
                      <a:pt x="3899011" y="2061662"/>
                    </a:cubicBezTo>
                    <a:cubicBezTo>
                      <a:pt x="3947650" y="2058590"/>
                      <a:pt x="3996427" y="2058730"/>
                      <a:pt x="4045205" y="2059009"/>
                    </a:cubicBezTo>
                    <a:cubicBezTo>
                      <a:pt x="4081964" y="2059149"/>
                      <a:pt x="4118862" y="2059289"/>
                      <a:pt x="4155760" y="2058032"/>
                    </a:cubicBezTo>
                    <a:cubicBezTo>
                      <a:pt x="4254993" y="2052167"/>
                      <a:pt x="4353807" y="2053983"/>
                      <a:pt x="4452901" y="2060825"/>
                    </a:cubicBezTo>
                    <a:cubicBezTo>
                      <a:pt x="4493712" y="2065433"/>
                      <a:pt x="4534803" y="2068923"/>
                      <a:pt x="4575754" y="2069342"/>
                    </a:cubicBezTo>
                    <a:lnTo>
                      <a:pt x="4575754" y="2069342"/>
                    </a:lnTo>
                    <a:cubicBezTo>
                      <a:pt x="4569046" y="2080234"/>
                      <a:pt x="4563315" y="2091404"/>
                      <a:pt x="4559402" y="2096152"/>
                    </a:cubicBezTo>
                    <a:cubicBezTo>
                      <a:pt x="4552554" y="2114025"/>
                      <a:pt x="4523762" y="2142510"/>
                      <a:pt x="4529352" y="2162338"/>
                    </a:cubicBezTo>
                    <a:cubicBezTo>
                      <a:pt x="4529352" y="2162338"/>
                      <a:pt x="4529352" y="2162338"/>
                      <a:pt x="4529213" y="2162338"/>
                    </a:cubicBezTo>
                    <a:lnTo>
                      <a:pt x="4529213" y="2162338"/>
                    </a:lnTo>
                    <a:cubicBezTo>
                      <a:pt x="4333541" y="2168063"/>
                      <a:pt x="4137870" y="2164712"/>
                      <a:pt x="3942338" y="2161221"/>
                    </a:cubicBezTo>
                    <a:cubicBezTo>
                      <a:pt x="3762740" y="2158009"/>
                      <a:pt x="3583142" y="2154937"/>
                      <a:pt x="3403404" y="2158987"/>
                    </a:cubicBezTo>
                    <a:cubicBezTo>
                      <a:pt x="3216398" y="2165968"/>
                      <a:pt x="3029252" y="2169738"/>
                      <a:pt x="2842666" y="2183841"/>
                    </a:cubicBezTo>
                    <a:cubicBezTo>
                      <a:pt x="2824077" y="2185377"/>
                      <a:pt x="2805488" y="2186913"/>
                      <a:pt x="2787039" y="2188449"/>
                    </a:cubicBezTo>
                    <a:cubicBezTo>
                      <a:pt x="2797521" y="2162617"/>
                      <a:pt x="2808144" y="2136785"/>
                      <a:pt x="2818906" y="2111093"/>
                    </a:cubicBezTo>
                    <a:close/>
                    <a:moveTo>
                      <a:pt x="4588613" y="2110813"/>
                    </a:moveTo>
                    <a:cubicBezTo>
                      <a:pt x="4594343" y="2097129"/>
                      <a:pt x="4600633" y="2083724"/>
                      <a:pt x="4606643" y="2070040"/>
                    </a:cubicBezTo>
                    <a:lnTo>
                      <a:pt x="4606782" y="2070040"/>
                    </a:lnTo>
                    <a:cubicBezTo>
                      <a:pt x="4627887" y="2068923"/>
                      <a:pt x="4646895" y="2056915"/>
                      <a:pt x="4651787" y="2034574"/>
                    </a:cubicBezTo>
                    <a:cubicBezTo>
                      <a:pt x="4658356" y="2011115"/>
                      <a:pt x="4650389" y="1987378"/>
                      <a:pt x="4642562" y="1965176"/>
                    </a:cubicBezTo>
                    <a:cubicBezTo>
                      <a:pt x="4633897" y="1940182"/>
                      <a:pt x="4629285" y="1913931"/>
                      <a:pt x="4620200" y="1889216"/>
                    </a:cubicBezTo>
                    <a:lnTo>
                      <a:pt x="4620200" y="1889216"/>
                    </a:lnTo>
                    <a:cubicBezTo>
                      <a:pt x="4628306" y="1878743"/>
                      <a:pt x="4635714" y="1867014"/>
                      <a:pt x="4643121" y="1860591"/>
                    </a:cubicBezTo>
                    <a:cubicBezTo>
                      <a:pt x="4659474" y="1838948"/>
                      <a:pt x="4666741" y="1815909"/>
                      <a:pt x="4680718" y="1792031"/>
                    </a:cubicBezTo>
                    <a:cubicBezTo>
                      <a:pt x="4681417" y="1790495"/>
                      <a:pt x="4682256" y="1788959"/>
                      <a:pt x="4683094" y="1787424"/>
                    </a:cubicBezTo>
                    <a:cubicBezTo>
                      <a:pt x="4684072" y="1793707"/>
                      <a:pt x="4685191" y="1799991"/>
                      <a:pt x="4686309" y="1806274"/>
                    </a:cubicBezTo>
                    <a:cubicBezTo>
                      <a:pt x="4687287" y="1811580"/>
                      <a:pt x="4688265" y="1816886"/>
                      <a:pt x="4689244" y="1822192"/>
                    </a:cubicBezTo>
                    <a:cubicBezTo>
                      <a:pt x="4690781" y="1830012"/>
                      <a:pt x="4692458" y="1837831"/>
                      <a:pt x="4693996" y="1845790"/>
                    </a:cubicBezTo>
                    <a:cubicBezTo>
                      <a:pt x="4694834" y="1849700"/>
                      <a:pt x="4695533" y="1853610"/>
                      <a:pt x="4696372" y="1857519"/>
                    </a:cubicBezTo>
                    <a:cubicBezTo>
                      <a:pt x="4697490" y="1862686"/>
                      <a:pt x="4698468" y="1867852"/>
                      <a:pt x="4699586" y="1873158"/>
                    </a:cubicBezTo>
                    <a:cubicBezTo>
                      <a:pt x="4700844" y="1879442"/>
                      <a:pt x="4702102" y="1885865"/>
                      <a:pt x="4703360" y="1892148"/>
                    </a:cubicBezTo>
                    <a:cubicBezTo>
                      <a:pt x="4703500" y="1892707"/>
                      <a:pt x="4703640" y="1893405"/>
                      <a:pt x="4703779" y="1893963"/>
                    </a:cubicBezTo>
                    <a:cubicBezTo>
                      <a:pt x="4703919" y="1894941"/>
                      <a:pt x="4704198" y="1895918"/>
                      <a:pt x="4704338" y="1896896"/>
                    </a:cubicBezTo>
                    <a:cubicBezTo>
                      <a:pt x="4704478" y="1897594"/>
                      <a:pt x="4704618" y="1898432"/>
                      <a:pt x="4704758" y="1899130"/>
                    </a:cubicBezTo>
                    <a:cubicBezTo>
                      <a:pt x="4705177" y="1901085"/>
                      <a:pt x="4705457" y="1903179"/>
                      <a:pt x="4705876" y="1905134"/>
                    </a:cubicBezTo>
                    <a:cubicBezTo>
                      <a:pt x="4706575" y="1908904"/>
                      <a:pt x="4707273" y="1912814"/>
                      <a:pt x="4707833" y="1916584"/>
                    </a:cubicBezTo>
                    <a:cubicBezTo>
                      <a:pt x="4708112" y="1918399"/>
                      <a:pt x="4708392" y="1920214"/>
                      <a:pt x="4708811" y="1922169"/>
                    </a:cubicBezTo>
                    <a:cubicBezTo>
                      <a:pt x="4709370" y="1925381"/>
                      <a:pt x="4709929" y="1928453"/>
                      <a:pt x="4710348" y="1931664"/>
                    </a:cubicBezTo>
                    <a:cubicBezTo>
                      <a:pt x="4710907" y="1935016"/>
                      <a:pt x="4711327" y="1938367"/>
                      <a:pt x="4711746" y="1941718"/>
                    </a:cubicBezTo>
                    <a:cubicBezTo>
                      <a:pt x="4711886" y="1943533"/>
                      <a:pt x="4712025" y="1945209"/>
                      <a:pt x="4712165" y="1946884"/>
                    </a:cubicBezTo>
                    <a:cubicBezTo>
                      <a:pt x="4712165" y="1948001"/>
                      <a:pt x="4712305" y="1949118"/>
                      <a:pt x="4712445" y="1950096"/>
                    </a:cubicBezTo>
                    <a:cubicBezTo>
                      <a:pt x="4712445" y="1950934"/>
                      <a:pt x="4712584" y="1951632"/>
                      <a:pt x="4712584" y="1952470"/>
                    </a:cubicBezTo>
                    <a:cubicBezTo>
                      <a:pt x="4712724" y="1953866"/>
                      <a:pt x="4712864" y="1955262"/>
                      <a:pt x="4713144" y="1956519"/>
                    </a:cubicBezTo>
                    <a:cubicBezTo>
                      <a:pt x="4713144" y="1956659"/>
                      <a:pt x="4713144" y="1956938"/>
                      <a:pt x="4713144" y="1957078"/>
                    </a:cubicBezTo>
                    <a:cubicBezTo>
                      <a:pt x="4713284" y="1958474"/>
                      <a:pt x="4713563" y="1959731"/>
                      <a:pt x="4713703" y="1960987"/>
                    </a:cubicBezTo>
                    <a:cubicBezTo>
                      <a:pt x="4714122" y="1963640"/>
                      <a:pt x="4714541" y="1966154"/>
                      <a:pt x="4714961" y="1968388"/>
                    </a:cubicBezTo>
                    <a:cubicBezTo>
                      <a:pt x="4715380" y="1970203"/>
                      <a:pt x="4715659" y="1971879"/>
                      <a:pt x="4716079" y="1973554"/>
                    </a:cubicBezTo>
                    <a:cubicBezTo>
                      <a:pt x="4716358" y="1974811"/>
                      <a:pt x="4716638" y="1976207"/>
                      <a:pt x="4717057" y="1977324"/>
                    </a:cubicBezTo>
                    <a:lnTo>
                      <a:pt x="4717057" y="1977324"/>
                    </a:lnTo>
                    <a:cubicBezTo>
                      <a:pt x="4713423" y="1981094"/>
                      <a:pt x="4711047" y="1986540"/>
                      <a:pt x="4707972" y="1990729"/>
                    </a:cubicBezTo>
                    <a:cubicBezTo>
                      <a:pt x="4687706" y="2028430"/>
                      <a:pt x="4667720" y="2066410"/>
                      <a:pt x="4645218" y="2102854"/>
                    </a:cubicBezTo>
                    <a:cubicBezTo>
                      <a:pt x="4636832" y="2119750"/>
                      <a:pt x="4613491" y="2142510"/>
                      <a:pt x="4620619" y="2160941"/>
                    </a:cubicBezTo>
                    <a:cubicBezTo>
                      <a:pt x="4603428" y="2161360"/>
                      <a:pt x="4586376" y="2161640"/>
                      <a:pt x="4569186" y="2161919"/>
                    </a:cubicBezTo>
                    <a:lnTo>
                      <a:pt x="4569186" y="2161919"/>
                    </a:lnTo>
                    <a:cubicBezTo>
                      <a:pt x="4577292" y="2146559"/>
                      <a:pt x="4580507" y="2122542"/>
                      <a:pt x="4588613" y="2110813"/>
                    </a:cubicBezTo>
                    <a:close/>
                    <a:moveTo>
                      <a:pt x="4682256" y="2121705"/>
                    </a:moveTo>
                    <a:cubicBezTo>
                      <a:pt x="4685750" y="2109417"/>
                      <a:pt x="4720272" y="2044348"/>
                      <a:pt x="4730894" y="2004692"/>
                    </a:cubicBezTo>
                    <a:cubicBezTo>
                      <a:pt x="4730894" y="2004692"/>
                      <a:pt x="4730894" y="2004832"/>
                      <a:pt x="4731034" y="2004832"/>
                    </a:cubicBezTo>
                    <a:cubicBezTo>
                      <a:pt x="4731593" y="2005390"/>
                      <a:pt x="4732012" y="2005949"/>
                      <a:pt x="4732431" y="2006368"/>
                    </a:cubicBezTo>
                    <a:cubicBezTo>
                      <a:pt x="4732851" y="2006926"/>
                      <a:pt x="4733410" y="2007345"/>
                      <a:pt x="4733969" y="2007764"/>
                    </a:cubicBezTo>
                    <a:cubicBezTo>
                      <a:pt x="4734528" y="2008323"/>
                      <a:pt x="4734947" y="2008742"/>
                      <a:pt x="4735506" y="2009161"/>
                    </a:cubicBezTo>
                    <a:cubicBezTo>
                      <a:pt x="4736065" y="2009719"/>
                      <a:pt x="4736624" y="2010138"/>
                      <a:pt x="4737043" y="2010557"/>
                    </a:cubicBezTo>
                    <a:cubicBezTo>
                      <a:pt x="4738162" y="2011534"/>
                      <a:pt x="4739280" y="2012372"/>
                      <a:pt x="4740398" y="2013210"/>
                    </a:cubicBezTo>
                    <a:cubicBezTo>
                      <a:pt x="4740817" y="2013489"/>
                      <a:pt x="4741237" y="2013908"/>
                      <a:pt x="4741795" y="2014187"/>
                    </a:cubicBezTo>
                    <a:cubicBezTo>
                      <a:pt x="4742355" y="2014467"/>
                      <a:pt x="4742774" y="2014746"/>
                      <a:pt x="4743333" y="2015165"/>
                    </a:cubicBezTo>
                    <a:cubicBezTo>
                      <a:pt x="4743472" y="2015165"/>
                      <a:pt x="4743472" y="2015304"/>
                      <a:pt x="4743612" y="2015304"/>
                    </a:cubicBezTo>
                    <a:cubicBezTo>
                      <a:pt x="4743752" y="2015444"/>
                      <a:pt x="4743892" y="2015444"/>
                      <a:pt x="4744032" y="2015584"/>
                    </a:cubicBezTo>
                    <a:cubicBezTo>
                      <a:pt x="4744731" y="2016142"/>
                      <a:pt x="4745569" y="2016561"/>
                      <a:pt x="4746268" y="2016840"/>
                    </a:cubicBezTo>
                    <a:cubicBezTo>
                      <a:pt x="4747107" y="2017399"/>
                      <a:pt x="4748085" y="2017957"/>
                      <a:pt x="4748924" y="2018376"/>
                    </a:cubicBezTo>
                    <a:cubicBezTo>
                      <a:pt x="4750181" y="2019075"/>
                      <a:pt x="4751439" y="2019633"/>
                      <a:pt x="4752837" y="2020331"/>
                    </a:cubicBezTo>
                    <a:cubicBezTo>
                      <a:pt x="4753955" y="2020890"/>
                      <a:pt x="4755073" y="2021309"/>
                      <a:pt x="4756191" y="2021727"/>
                    </a:cubicBezTo>
                    <a:cubicBezTo>
                      <a:pt x="4756890" y="2022007"/>
                      <a:pt x="4757589" y="2022286"/>
                      <a:pt x="4758288" y="2022565"/>
                    </a:cubicBezTo>
                    <a:cubicBezTo>
                      <a:pt x="4759406" y="2022984"/>
                      <a:pt x="4760384" y="2023403"/>
                      <a:pt x="4761502" y="2023682"/>
                    </a:cubicBezTo>
                    <a:cubicBezTo>
                      <a:pt x="4761642" y="2023682"/>
                      <a:pt x="4761782" y="2023822"/>
                      <a:pt x="4761922" y="2023822"/>
                    </a:cubicBezTo>
                    <a:cubicBezTo>
                      <a:pt x="4763040" y="2024241"/>
                      <a:pt x="4764158" y="2024660"/>
                      <a:pt x="4765416" y="2024939"/>
                    </a:cubicBezTo>
                    <a:cubicBezTo>
                      <a:pt x="4766115" y="2025218"/>
                      <a:pt x="4766813" y="2025358"/>
                      <a:pt x="4767512" y="2025498"/>
                    </a:cubicBezTo>
                    <a:cubicBezTo>
                      <a:pt x="4768071" y="2025637"/>
                      <a:pt x="4768630" y="2025777"/>
                      <a:pt x="4769190" y="2026056"/>
                    </a:cubicBezTo>
                    <a:cubicBezTo>
                      <a:pt x="4769329" y="2026056"/>
                      <a:pt x="4769469" y="2026056"/>
                      <a:pt x="4769609" y="2026056"/>
                    </a:cubicBezTo>
                    <a:cubicBezTo>
                      <a:pt x="4771705" y="2026615"/>
                      <a:pt x="4773802" y="2027173"/>
                      <a:pt x="4775898" y="2027592"/>
                    </a:cubicBezTo>
                    <a:cubicBezTo>
                      <a:pt x="4776877" y="2027871"/>
                      <a:pt x="4777994" y="2028151"/>
                      <a:pt x="4778973" y="2028290"/>
                    </a:cubicBezTo>
                    <a:cubicBezTo>
                      <a:pt x="4779812" y="2028430"/>
                      <a:pt x="4780790" y="2028709"/>
                      <a:pt x="4781629" y="2028849"/>
                    </a:cubicBezTo>
                    <a:cubicBezTo>
                      <a:pt x="4783446" y="2029268"/>
                      <a:pt x="4785402" y="2029547"/>
                      <a:pt x="4787359" y="2029966"/>
                    </a:cubicBezTo>
                    <a:cubicBezTo>
                      <a:pt x="4788896" y="2030245"/>
                      <a:pt x="4790294" y="2030524"/>
                      <a:pt x="4791832" y="2030804"/>
                    </a:cubicBezTo>
                    <a:cubicBezTo>
                      <a:pt x="4796444" y="2031502"/>
                      <a:pt x="4801335" y="2032340"/>
                      <a:pt x="4806507" y="2032898"/>
                    </a:cubicBezTo>
                    <a:cubicBezTo>
                      <a:pt x="4886592" y="2039182"/>
                      <a:pt x="4966957" y="2042812"/>
                      <a:pt x="5047182" y="2044069"/>
                    </a:cubicBezTo>
                    <a:cubicBezTo>
                      <a:pt x="5049139" y="2044348"/>
                      <a:pt x="5050956" y="2044627"/>
                      <a:pt x="5052773" y="2044767"/>
                    </a:cubicBezTo>
                    <a:cubicBezTo>
                      <a:pt x="5053332" y="2044767"/>
                      <a:pt x="5053891" y="2044907"/>
                      <a:pt x="5054311" y="2044907"/>
                    </a:cubicBezTo>
                    <a:cubicBezTo>
                      <a:pt x="5054450" y="2044907"/>
                      <a:pt x="5054590" y="2044907"/>
                      <a:pt x="5054870" y="2044907"/>
                    </a:cubicBezTo>
                    <a:cubicBezTo>
                      <a:pt x="5055988" y="2045046"/>
                      <a:pt x="5057106" y="2045186"/>
                      <a:pt x="5058224" y="2045325"/>
                    </a:cubicBezTo>
                    <a:cubicBezTo>
                      <a:pt x="5059202" y="2045325"/>
                      <a:pt x="5060181" y="2045465"/>
                      <a:pt x="5061159" y="2045465"/>
                    </a:cubicBezTo>
                    <a:cubicBezTo>
                      <a:pt x="5063255" y="2045605"/>
                      <a:pt x="5065212" y="2045744"/>
                      <a:pt x="5067169" y="2045884"/>
                    </a:cubicBezTo>
                    <a:cubicBezTo>
                      <a:pt x="5068567" y="2045884"/>
                      <a:pt x="5069964" y="2045884"/>
                      <a:pt x="5071362" y="2045884"/>
                    </a:cubicBezTo>
                    <a:cubicBezTo>
                      <a:pt x="5067169" y="2053564"/>
                      <a:pt x="5063675" y="2060126"/>
                      <a:pt x="5061019" y="2063897"/>
                    </a:cubicBezTo>
                    <a:cubicBezTo>
                      <a:pt x="5046065" y="2091404"/>
                      <a:pt x="5030970" y="2118772"/>
                      <a:pt x="5015875" y="2146140"/>
                    </a:cubicBezTo>
                    <a:cubicBezTo>
                      <a:pt x="4899031" y="2149771"/>
                      <a:pt x="4782328" y="2156194"/>
                      <a:pt x="4665624" y="2159685"/>
                    </a:cubicBezTo>
                    <a:lnTo>
                      <a:pt x="4665484" y="2159685"/>
                    </a:lnTo>
                    <a:cubicBezTo>
                      <a:pt x="4672193" y="2147956"/>
                      <a:pt x="4676805" y="2131758"/>
                      <a:pt x="4682256" y="2121705"/>
                    </a:cubicBezTo>
                    <a:close/>
                    <a:moveTo>
                      <a:pt x="5126849" y="2032340"/>
                    </a:moveTo>
                    <a:cubicBezTo>
                      <a:pt x="5128526" y="2031362"/>
                      <a:pt x="5130063" y="2030105"/>
                      <a:pt x="5131461" y="2028849"/>
                    </a:cubicBezTo>
                    <a:cubicBezTo>
                      <a:pt x="5132998" y="2027732"/>
                      <a:pt x="5134396" y="2026335"/>
                      <a:pt x="5135654" y="2025079"/>
                    </a:cubicBezTo>
                    <a:cubicBezTo>
                      <a:pt x="5135654" y="2025079"/>
                      <a:pt x="5135654" y="2025079"/>
                      <a:pt x="5135794" y="2024939"/>
                    </a:cubicBezTo>
                    <a:lnTo>
                      <a:pt x="5135933" y="2024799"/>
                    </a:lnTo>
                    <a:lnTo>
                      <a:pt x="5135933" y="2024799"/>
                    </a:lnTo>
                    <a:cubicBezTo>
                      <a:pt x="5136213" y="2024660"/>
                      <a:pt x="5136353" y="2024380"/>
                      <a:pt x="5136493" y="2024241"/>
                    </a:cubicBezTo>
                    <a:cubicBezTo>
                      <a:pt x="5136912" y="2023822"/>
                      <a:pt x="5137331" y="2023403"/>
                      <a:pt x="5137750" y="2022984"/>
                    </a:cubicBezTo>
                    <a:cubicBezTo>
                      <a:pt x="5138309" y="2022426"/>
                      <a:pt x="5139008" y="2021588"/>
                      <a:pt x="5139567" y="2020890"/>
                    </a:cubicBezTo>
                    <a:cubicBezTo>
                      <a:pt x="5140825" y="2019493"/>
                      <a:pt x="5142083" y="2017957"/>
                      <a:pt x="5143062" y="2016282"/>
                    </a:cubicBezTo>
                    <a:cubicBezTo>
                      <a:pt x="5144180" y="2014746"/>
                      <a:pt x="5145297" y="2013070"/>
                      <a:pt x="5146276" y="2011534"/>
                    </a:cubicBezTo>
                    <a:cubicBezTo>
                      <a:pt x="5147254" y="2009859"/>
                      <a:pt x="5148233" y="2008183"/>
                      <a:pt x="5149071" y="2006368"/>
                    </a:cubicBezTo>
                    <a:cubicBezTo>
                      <a:pt x="5149631" y="2005530"/>
                      <a:pt x="5149910" y="2004553"/>
                      <a:pt x="5150329" y="2003715"/>
                    </a:cubicBezTo>
                    <a:cubicBezTo>
                      <a:pt x="5150749" y="2002737"/>
                      <a:pt x="5151168" y="2001900"/>
                      <a:pt x="5151447" y="2000922"/>
                    </a:cubicBezTo>
                    <a:cubicBezTo>
                      <a:pt x="5152006" y="1999386"/>
                      <a:pt x="5152705" y="1997850"/>
                      <a:pt x="5153264" y="1996314"/>
                    </a:cubicBezTo>
                    <a:cubicBezTo>
                      <a:pt x="5153404" y="1995756"/>
                      <a:pt x="5153683" y="1995197"/>
                      <a:pt x="5153823" y="1994639"/>
                    </a:cubicBezTo>
                    <a:cubicBezTo>
                      <a:pt x="5154383" y="1993103"/>
                      <a:pt x="5154941" y="1991567"/>
                      <a:pt x="5155361" y="1989891"/>
                    </a:cubicBezTo>
                    <a:cubicBezTo>
                      <a:pt x="5155500" y="1989333"/>
                      <a:pt x="5155640" y="1988774"/>
                      <a:pt x="5155920" y="1988216"/>
                    </a:cubicBezTo>
                    <a:cubicBezTo>
                      <a:pt x="5156339" y="1986819"/>
                      <a:pt x="5156619" y="1985283"/>
                      <a:pt x="5157038" y="1983887"/>
                    </a:cubicBezTo>
                    <a:cubicBezTo>
                      <a:pt x="5157178" y="1983328"/>
                      <a:pt x="5157318" y="1982630"/>
                      <a:pt x="5157457" y="1981932"/>
                    </a:cubicBezTo>
                    <a:cubicBezTo>
                      <a:pt x="5157597" y="1981653"/>
                      <a:pt x="5157597" y="1981374"/>
                      <a:pt x="5157737" y="1980955"/>
                    </a:cubicBezTo>
                    <a:cubicBezTo>
                      <a:pt x="5157737" y="1980815"/>
                      <a:pt x="5157737" y="1980536"/>
                      <a:pt x="5157877" y="1980256"/>
                    </a:cubicBezTo>
                    <a:lnTo>
                      <a:pt x="5157877" y="1980256"/>
                    </a:lnTo>
                    <a:cubicBezTo>
                      <a:pt x="5158296" y="1978720"/>
                      <a:pt x="5158435" y="1977185"/>
                      <a:pt x="5158715" y="1975649"/>
                    </a:cubicBezTo>
                    <a:cubicBezTo>
                      <a:pt x="5158855" y="1974811"/>
                      <a:pt x="5158995" y="1973973"/>
                      <a:pt x="5159135" y="1972996"/>
                    </a:cubicBezTo>
                    <a:cubicBezTo>
                      <a:pt x="5159414" y="1971180"/>
                      <a:pt x="5159694" y="1969365"/>
                      <a:pt x="5159833" y="1967410"/>
                    </a:cubicBezTo>
                    <a:cubicBezTo>
                      <a:pt x="5159973" y="1966852"/>
                      <a:pt x="5159973" y="1966293"/>
                      <a:pt x="5159973" y="1965735"/>
                    </a:cubicBezTo>
                    <a:cubicBezTo>
                      <a:pt x="5160113" y="1964478"/>
                      <a:pt x="5160252" y="1963221"/>
                      <a:pt x="5160392" y="1961965"/>
                    </a:cubicBezTo>
                    <a:cubicBezTo>
                      <a:pt x="5160532" y="1960708"/>
                      <a:pt x="5160532" y="1959451"/>
                      <a:pt x="5160672" y="1958195"/>
                    </a:cubicBezTo>
                    <a:cubicBezTo>
                      <a:pt x="5160812" y="1956519"/>
                      <a:pt x="5160812" y="1954704"/>
                      <a:pt x="5160952" y="1952889"/>
                    </a:cubicBezTo>
                    <a:cubicBezTo>
                      <a:pt x="5161371" y="1945907"/>
                      <a:pt x="5161231" y="1938646"/>
                      <a:pt x="5160952" y="1931106"/>
                    </a:cubicBezTo>
                    <a:cubicBezTo>
                      <a:pt x="5160952" y="1929430"/>
                      <a:pt x="5160812" y="1927615"/>
                      <a:pt x="5160812" y="1925800"/>
                    </a:cubicBezTo>
                    <a:cubicBezTo>
                      <a:pt x="5160812" y="1925520"/>
                      <a:pt x="5160812" y="1925241"/>
                      <a:pt x="5160812" y="1924822"/>
                    </a:cubicBezTo>
                    <a:cubicBezTo>
                      <a:pt x="5160672" y="1923007"/>
                      <a:pt x="5160532" y="1921192"/>
                      <a:pt x="5160392" y="1919376"/>
                    </a:cubicBezTo>
                    <a:cubicBezTo>
                      <a:pt x="5160252" y="1916724"/>
                      <a:pt x="5159973" y="1914071"/>
                      <a:pt x="5159833" y="1911557"/>
                    </a:cubicBezTo>
                    <a:cubicBezTo>
                      <a:pt x="5159414" y="1906251"/>
                      <a:pt x="5158855" y="1901085"/>
                      <a:pt x="5158296" y="1895779"/>
                    </a:cubicBezTo>
                    <a:cubicBezTo>
                      <a:pt x="5157737" y="1890473"/>
                      <a:pt x="5157038" y="1885166"/>
                      <a:pt x="5156200" y="1879861"/>
                    </a:cubicBezTo>
                    <a:lnTo>
                      <a:pt x="5156200" y="1879861"/>
                    </a:lnTo>
                    <a:lnTo>
                      <a:pt x="5156200" y="1879721"/>
                    </a:lnTo>
                    <a:cubicBezTo>
                      <a:pt x="5156619" y="1880140"/>
                      <a:pt x="5156898" y="1880559"/>
                      <a:pt x="5157318" y="1880838"/>
                    </a:cubicBezTo>
                    <a:cubicBezTo>
                      <a:pt x="5161790" y="1883770"/>
                      <a:pt x="5166123" y="1885027"/>
                      <a:pt x="5170036" y="1885027"/>
                    </a:cubicBezTo>
                    <a:cubicBezTo>
                      <a:pt x="5193097" y="1885027"/>
                      <a:pt x="5208612" y="1842998"/>
                      <a:pt x="5224684" y="1828894"/>
                    </a:cubicBezTo>
                    <a:cubicBezTo>
                      <a:pt x="5233070" y="1818562"/>
                      <a:pt x="5241456" y="1808089"/>
                      <a:pt x="5249982" y="1797896"/>
                    </a:cubicBezTo>
                    <a:cubicBezTo>
                      <a:pt x="5252917" y="1849700"/>
                      <a:pt x="5253755" y="1901643"/>
                      <a:pt x="5255153" y="1953587"/>
                    </a:cubicBezTo>
                    <a:cubicBezTo>
                      <a:pt x="5255153" y="1955542"/>
                      <a:pt x="5255293" y="1957496"/>
                      <a:pt x="5255293" y="1959591"/>
                    </a:cubicBezTo>
                    <a:lnTo>
                      <a:pt x="5255293" y="1959591"/>
                    </a:lnTo>
                    <a:cubicBezTo>
                      <a:pt x="5247746" y="1961266"/>
                      <a:pt x="5240617" y="1967271"/>
                      <a:pt x="5237683" y="1975509"/>
                    </a:cubicBezTo>
                    <a:cubicBezTo>
                      <a:pt x="5222448" y="2000922"/>
                      <a:pt x="5206795" y="2026056"/>
                      <a:pt x="5191840" y="2051609"/>
                    </a:cubicBezTo>
                    <a:cubicBezTo>
                      <a:pt x="5175068" y="2079675"/>
                      <a:pt x="5159135" y="2108300"/>
                      <a:pt x="5141524" y="2135807"/>
                    </a:cubicBezTo>
                    <a:cubicBezTo>
                      <a:pt x="5139428" y="2138181"/>
                      <a:pt x="5138030" y="2140974"/>
                      <a:pt x="5136772" y="2143767"/>
                    </a:cubicBezTo>
                    <a:lnTo>
                      <a:pt x="5136632" y="2143767"/>
                    </a:lnTo>
                    <a:cubicBezTo>
                      <a:pt x="5123634" y="2143906"/>
                      <a:pt x="5110636" y="2144046"/>
                      <a:pt x="5097638" y="2144325"/>
                    </a:cubicBezTo>
                    <a:cubicBezTo>
                      <a:pt x="5089951" y="2144465"/>
                      <a:pt x="5082403" y="2144604"/>
                      <a:pt x="5074716" y="2144884"/>
                    </a:cubicBezTo>
                    <a:lnTo>
                      <a:pt x="5074716" y="2144884"/>
                    </a:lnTo>
                    <a:cubicBezTo>
                      <a:pt x="5090789" y="2106764"/>
                      <a:pt x="5106303" y="2068086"/>
                      <a:pt x="5126849" y="2032340"/>
                    </a:cubicBezTo>
                    <a:close/>
                    <a:moveTo>
                      <a:pt x="5212106" y="2109976"/>
                    </a:moveTo>
                    <a:cubicBezTo>
                      <a:pt x="5230554" y="2072694"/>
                      <a:pt x="5250261" y="2036249"/>
                      <a:pt x="5269549" y="1999386"/>
                    </a:cubicBezTo>
                    <a:lnTo>
                      <a:pt x="5269549" y="1999386"/>
                    </a:lnTo>
                    <a:cubicBezTo>
                      <a:pt x="5306167" y="2028569"/>
                      <a:pt x="5361095" y="2020471"/>
                      <a:pt x="5405261" y="2025079"/>
                    </a:cubicBezTo>
                    <a:cubicBezTo>
                      <a:pt x="5475563" y="2031641"/>
                      <a:pt x="5546005" y="2038204"/>
                      <a:pt x="5616726" y="2038204"/>
                    </a:cubicBezTo>
                    <a:cubicBezTo>
                      <a:pt x="5622456" y="2038204"/>
                      <a:pt x="5628187" y="2038204"/>
                      <a:pt x="5633917" y="2038064"/>
                    </a:cubicBezTo>
                    <a:cubicBezTo>
                      <a:pt x="5643002" y="2037646"/>
                      <a:pt x="5652366" y="2037646"/>
                      <a:pt x="5661730" y="2037785"/>
                    </a:cubicBezTo>
                    <a:cubicBezTo>
                      <a:pt x="5685490" y="2037785"/>
                      <a:pt x="5709670" y="2037925"/>
                      <a:pt x="5732311" y="2032200"/>
                    </a:cubicBezTo>
                    <a:lnTo>
                      <a:pt x="5732451" y="2032200"/>
                    </a:lnTo>
                    <a:cubicBezTo>
                      <a:pt x="5720711" y="2044208"/>
                      <a:pt x="5711766" y="2060406"/>
                      <a:pt x="5701144" y="2072694"/>
                    </a:cubicBezTo>
                    <a:cubicBezTo>
                      <a:pt x="5692339" y="2091265"/>
                      <a:pt x="5655021" y="2122263"/>
                      <a:pt x="5658655" y="2144744"/>
                    </a:cubicBezTo>
                    <a:cubicBezTo>
                      <a:pt x="5628746" y="2144604"/>
                      <a:pt x="5598696" y="2144325"/>
                      <a:pt x="5568786" y="2144046"/>
                    </a:cubicBezTo>
                    <a:cubicBezTo>
                      <a:pt x="5444675" y="2143068"/>
                      <a:pt x="5320563" y="2142091"/>
                      <a:pt x="5196452" y="2143208"/>
                    </a:cubicBezTo>
                    <a:cubicBezTo>
                      <a:pt x="5201763" y="2130781"/>
                      <a:pt x="5206375" y="2118214"/>
                      <a:pt x="5212106" y="2109976"/>
                    </a:cubicBezTo>
                    <a:close/>
                    <a:moveTo>
                      <a:pt x="5749083" y="2046163"/>
                    </a:moveTo>
                    <a:cubicBezTo>
                      <a:pt x="5749782" y="2050632"/>
                      <a:pt x="5757190" y="2050492"/>
                      <a:pt x="5756910" y="2045605"/>
                    </a:cubicBezTo>
                    <a:cubicBezTo>
                      <a:pt x="5756491" y="2040299"/>
                      <a:pt x="5757190" y="2035132"/>
                      <a:pt x="5757889" y="2029687"/>
                    </a:cubicBezTo>
                    <a:cubicBezTo>
                      <a:pt x="5759845" y="2026615"/>
                      <a:pt x="5759147" y="2023124"/>
                      <a:pt x="5757050" y="2020750"/>
                    </a:cubicBezTo>
                    <a:lnTo>
                      <a:pt x="5757190" y="2020610"/>
                    </a:lnTo>
                    <a:cubicBezTo>
                      <a:pt x="5798560" y="1982630"/>
                      <a:pt x="5787239" y="1908485"/>
                      <a:pt x="5772704" y="1842439"/>
                    </a:cubicBezTo>
                    <a:lnTo>
                      <a:pt x="5772704" y="1842439"/>
                    </a:lnTo>
                    <a:lnTo>
                      <a:pt x="5772704" y="1842439"/>
                    </a:lnTo>
                    <a:cubicBezTo>
                      <a:pt x="5773542" y="1843137"/>
                      <a:pt x="5774381" y="1843835"/>
                      <a:pt x="5775359" y="1844394"/>
                    </a:cubicBezTo>
                    <a:cubicBezTo>
                      <a:pt x="5778853" y="1846069"/>
                      <a:pt x="5782068" y="1846907"/>
                      <a:pt x="5785003" y="1846907"/>
                    </a:cubicBezTo>
                    <a:cubicBezTo>
                      <a:pt x="5808204" y="1846907"/>
                      <a:pt x="5812956" y="1798036"/>
                      <a:pt x="5825395" y="1781559"/>
                    </a:cubicBezTo>
                    <a:cubicBezTo>
                      <a:pt x="5831265" y="1781419"/>
                      <a:pt x="5829868" y="1773321"/>
                      <a:pt x="5831405" y="1768992"/>
                    </a:cubicBezTo>
                    <a:cubicBezTo>
                      <a:pt x="5832523" y="1777230"/>
                      <a:pt x="5833641" y="1785469"/>
                      <a:pt x="5834760" y="1793847"/>
                    </a:cubicBezTo>
                    <a:lnTo>
                      <a:pt x="5834760" y="1793847"/>
                    </a:lnTo>
                    <a:cubicBezTo>
                      <a:pt x="5835877" y="1802225"/>
                      <a:pt x="5836996" y="1810603"/>
                      <a:pt x="5837974" y="1819120"/>
                    </a:cubicBezTo>
                    <a:cubicBezTo>
                      <a:pt x="5839092" y="1827498"/>
                      <a:pt x="5840071" y="1836016"/>
                      <a:pt x="5841189" y="1844394"/>
                    </a:cubicBezTo>
                    <a:cubicBezTo>
                      <a:pt x="5842027" y="1850677"/>
                      <a:pt x="5842866" y="1857100"/>
                      <a:pt x="5843704" y="1863384"/>
                    </a:cubicBezTo>
                    <a:cubicBezTo>
                      <a:pt x="5844683" y="1869667"/>
                      <a:pt x="5845521" y="1875951"/>
                      <a:pt x="5846360" y="1882374"/>
                    </a:cubicBezTo>
                    <a:cubicBezTo>
                      <a:pt x="5846919" y="1885585"/>
                      <a:pt x="5847338" y="1888937"/>
                      <a:pt x="5847898" y="1892148"/>
                    </a:cubicBezTo>
                    <a:cubicBezTo>
                      <a:pt x="5848177" y="1894103"/>
                      <a:pt x="5848457" y="1896058"/>
                      <a:pt x="5848876" y="1898013"/>
                    </a:cubicBezTo>
                    <a:cubicBezTo>
                      <a:pt x="5849575" y="1902481"/>
                      <a:pt x="5850273" y="1906949"/>
                      <a:pt x="5851112" y="1911278"/>
                    </a:cubicBezTo>
                    <a:cubicBezTo>
                      <a:pt x="5851671" y="1914210"/>
                      <a:pt x="5852090" y="1917143"/>
                      <a:pt x="5852649" y="1920075"/>
                    </a:cubicBezTo>
                    <a:cubicBezTo>
                      <a:pt x="5853348" y="1923845"/>
                      <a:pt x="5854047" y="1927755"/>
                      <a:pt x="5854746" y="1931664"/>
                    </a:cubicBezTo>
                    <a:cubicBezTo>
                      <a:pt x="5855724" y="1936551"/>
                      <a:pt x="5856703" y="1941439"/>
                      <a:pt x="5857821" y="1946326"/>
                    </a:cubicBezTo>
                    <a:cubicBezTo>
                      <a:pt x="5857821" y="1946326"/>
                      <a:pt x="5857821" y="1946465"/>
                      <a:pt x="5857821" y="1946605"/>
                    </a:cubicBezTo>
                    <a:cubicBezTo>
                      <a:pt x="5858520" y="1950235"/>
                      <a:pt x="5859358" y="1953726"/>
                      <a:pt x="5860197" y="1957357"/>
                    </a:cubicBezTo>
                    <a:cubicBezTo>
                      <a:pt x="5861035" y="1960987"/>
                      <a:pt x="5861874" y="1964618"/>
                      <a:pt x="5862852" y="1968108"/>
                    </a:cubicBezTo>
                    <a:cubicBezTo>
                      <a:pt x="5862852" y="1968388"/>
                      <a:pt x="5862992" y="1968667"/>
                      <a:pt x="5863132" y="1969086"/>
                    </a:cubicBezTo>
                    <a:cubicBezTo>
                      <a:pt x="5863132" y="1969226"/>
                      <a:pt x="5863132" y="1969505"/>
                      <a:pt x="5863272" y="1969644"/>
                    </a:cubicBezTo>
                    <a:lnTo>
                      <a:pt x="5863272" y="1969644"/>
                    </a:lnTo>
                    <a:cubicBezTo>
                      <a:pt x="5825256" y="2012512"/>
                      <a:pt x="5804291" y="2069063"/>
                      <a:pt x="5771167" y="2115980"/>
                    </a:cubicBezTo>
                    <a:cubicBezTo>
                      <a:pt x="5763898" y="2125056"/>
                      <a:pt x="5757889" y="2135528"/>
                      <a:pt x="5759286" y="2145163"/>
                    </a:cubicBezTo>
                    <a:lnTo>
                      <a:pt x="5759147" y="2145163"/>
                    </a:lnTo>
                    <a:cubicBezTo>
                      <a:pt x="5739859" y="2145163"/>
                      <a:pt x="5720571" y="2145023"/>
                      <a:pt x="5701284" y="2144884"/>
                    </a:cubicBezTo>
                    <a:cubicBezTo>
                      <a:pt x="5715819" y="2111232"/>
                      <a:pt x="5731892" y="2078698"/>
                      <a:pt x="5749083" y="2046163"/>
                    </a:cubicBezTo>
                    <a:close/>
                    <a:moveTo>
                      <a:pt x="6723666" y="1774438"/>
                    </a:moveTo>
                    <a:cubicBezTo>
                      <a:pt x="6731074" y="1777091"/>
                      <a:pt x="6743094" y="1775694"/>
                      <a:pt x="6744911" y="1784910"/>
                    </a:cubicBezTo>
                    <a:cubicBezTo>
                      <a:pt x="6764338" y="1843696"/>
                      <a:pt x="6780690" y="1906251"/>
                      <a:pt x="6780690" y="1968527"/>
                    </a:cubicBezTo>
                    <a:cubicBezTo>
                      <a:pt x="6757489" y="1969226"/>
                      <a:pt x="6734149" y="1968807"/>
                      <a:pt x="6710948" y="1968667"/>
                    </a:cubicBezTo>
                    <a:cubicBezTo>
                      <a:pt x="6662030" y="1969226"/>
                      <a:pt x="6613671" y="1963919"/>
                      <a:pt x="6564893" y="1962383"/>
                    </a:cubicBezTo>
                    <a:cubicBezTo>
                      <a:pt x="6514438" y="1960149"/>
                      <a:pt x="6459230" y="1964757"/>
                      <a:pt x="6413667" y="1939763"/>
                    </a:cubicBezTo>
                    <a:cubicBezTo>
                      <a:pt x="6379984" y="1892427"/>
                      <a:pt x="6393960" y="1825124"/>
                      <a:pt x="6375511" y="1771086"/>
                    </a:cubicBezTo>
                    <a:cubicBezTo>
                      <a:pt x="6490258" y="1751678"/>
                      <a:pt x="6608639" y="1760754"/>
                      <a:pt x="6723666" y="1774438"/>
                    </a:cubicBezTo>
                    <a:close/>
                    <a:moveTo>
                      <a:pt x="6681318" y="1527008"/>
                    </a:moveTo>
                    <a:cubicBezTo>
                      <a:pt x="6683414" y="1533571"/>
                      <a:pt x="6686349" y="1539994"/>
                      <a:pt x="6689144" y="1546417"/>
                    </a:cubicBezTo>
                    <a:cubicBezTo>
                      <a:pt x="6621777" y="1545579"/>
                      <a:pt x="6554271" y="1545998"/>
                      <a:pt x="6486904" y="1544183"/>
                    </a:cubicBezTo>
                    <a:cubicBezTo>
                      <a:pt x="6466918" y="1542787"/>
                      <a:pt x="6446931" y="1542228"/>
                      <a:pt x="6426945" y="1542228"/>
                    </a:cubicBezTo>
                    <a:cubicBezTo>
                      <a:pt x="6398852" y="1542228"/>
                      <a:pt x="6370479" y="1543345"/>
                      <a:pt x="6342247" y="1544323"/>
                    </a:cubicBezTo>
                    <a:cubicBezTo>
                      <a:pt x="6278654" y="1546557"/>
                      <a:pt x="6214921" y="1548791"/>
                      <a:pt x="6152306" y="1539854"/>
                    </a:cubicBezTo>
                    <a:cubicBezTo>
                      <a:pt x="6133018" y="1535526"/>
                      <a:pt x="6127847" y="1519189"/>
                      <a:pt x="6121698" y="1505784"/>
                    </a:cubicBezTo>
                    <a:cubicBezTo>
                      <a:pt x="6100034" y="1455377"/>
                      <a:pt x="6084101" y="1398686"/>
                      <a:pt x="6068307" y="1343251"/>
                    </a:cubicBezTo>
                    <a:cubicBezTo>
                      <a:pt x="6215061" y="1336270"/>
                      <a:pt x="6362094" y="1336968"/>
                      <a:pt x="6508987" y="1337387"/>
                    </a:cubicBezTo>
                    <a:cubicBezTo>
                      <a:pt x="6541412" y="1338225"/>
                      <a:pt x="6574257" y="1337666"/>
                      <a:pt x="6606962" y="1338504"/>
                    </a:cubicBezTo>
                    <a:cubicBezTo>
                      <a:pt x="6642323" y="1396172"/>
                      <a:pt x="6654343" y="1465151"/>
                      <a:pt x="6681318" y="1527008"/>
                    </a:cubicBezTo>
                    <a:close/>
                    <a:moveTo>
                      <a:pt x="6506890" y="1237689"/>
                    </a:moveTo>
                    <a:cubicBezTo>
                      <a:pt x="6499204" y="1247603"/>
                      <a:pt x="6501999" y="1262962"/>
                      <a:pt x="6513040" y="1269106"/>
                    </a:cubicBezTo>
                    <a:cubicBezTo>
                      <a:pt x="6514298" y="1269805"/>
                      <a:pt x="6515416" y="1270223"/>
                      <a:pt x="6516674" y="1270642"/>
                    </a:cubicBezTo>
                    <a:cubicBezTo>
                      <a:pt x="6385714" y="1268548"/>
                      <a:pt x="6254335" y="1271480"/>
                      <a:pt x="6123654" y="1274552"/>
                    </a:cubicBezTo>
                    <a:cubicBezTo>
                      <a:pt x="6084241" y="1274552"/>
                      <a:pt x="6009466" y="1272458"/>
                      <a:pt x="6021206" y="1319793"/>
                    </a:cubicBezTo>
                    <a:cubicBezTo>
                      <a:pt x="6019669" y="1334036"/>
                      <a:pt x="6019809" y="1348278"/>
                      <a:pt x="6020647" y="1362660"/>
                    </a:cubicBezTo>
                    <a:cubicBezTo>
                      <a:pt x="6008767" y="1374529"/>
                      <a:pt x="5997726" y="1386957"/>
                      <a:pt x="5986824" y="1399663"/>
                    </a:cubicBezTo>
                    <a:cubicBezTo>
                      <a:pt x="5979836" y="1366989"/>
                      <a:pt x="5974385" y="1333756"/>
                      <a:pt x="5963344" y="1302618"/>
                    </a:cubicBezTo>
                    <a:cubicBezTo>
                      <a:pt x="5939444" y="1270503"/>
                      <a:pt x="5897794" y="1273016"/>
                      <a:pt x="5858799" y="1275529"/>
                    </a:cubicBezTo>
                    <a:cubicBezTo>
                      <a:pt x="5843565" y="1276507"/>
                      <a:pt x="5828610" y="1277484"/>
                      <a:pt x="5815332" y="1276507"/>
                    </a:cubicBezTo>
                    <a:cubicBezTo>
                      <a:pt x="5778574" y="1277484"/>
                      <a:pt x="5741676" y="1281813"/>
                      <a:pt x="5705477" y="1287817"/>
                    </a:cubicBezTo>
                    <a:cubicBezTo>
                      <a:pt x="5694156" y="1289632"/>
                      <a:pt x="5684372" y="1297731"/>
                      <a:pt x="5680878" y="1309321"/>
                    </a:cubicBezTo>
                    <a:cubicBezTo>
                      <a:pt x="5671933" y="1300105"/>
                      <a:pt x="5665783" y="1306109"/>
                      <a:pt x="5661590" y="1320491"/>
                    </a:cubicBezTo>
                    <a:cubicBezTo>
                      <a:pt x="5636573" y="1336968"/>
                      <a:pt x="5608060" y="1377182"/>
                      <a:pt x="5589472" y="1405807"/>
                    </a:cubicBezTo>
                    <a:cubicBezTo>
                      <a:pt x="5588493" y="1391006"/>
                      <a:pt x="5587235" y="1376205"/>
                      <a:pt x="5585978" y="1361404"/>
                    </a:cubicBezTo>
                    <a:cubicBezTo>
                      <a:pt x="5584161" y="1340598"/>
                      <a:pt x="5584161" y="1316861"/>
                      <a:pt x="5573398" y="1299686"/>
                    </a:cubicBezTo>
                    <a:cubicBezTo>
                      <a:pt x="5552993" y="1269106"/>
                      <a:pt x="5517353" y="1277764"/>
                      <a:pt x="5489260" y="1273295"/>
                    </a:cubicBezTo>
                    <a:cubicBezTo>
                      <a:pt x="5445094" y="1268967"/>
                      <a:pt x="5393940" y="1268967"/>
                      <a:pt x="5348377" y="1269106"/>
                    </a:cubicBezTo>
                    <a:cubicBezTo>
                      <a:pt x="5340550" y="1270363"/>
                      <a:pt x="5328809" y="1269665"/>
                      <a:pt x="5316091" y="1268967"/>
                    </a:cubicBezTo>
                    <a:cubicBezTo>
                      <a:pt x="5285063" y="1267152"/>
                      <a:pt x="5247606" y="1265336"/>
                      <a:pt x="5240757" y="1293263"/>
                    </a:cubicBezTo>
                    <a:cubicBezTo>
                      <a:pt x="5237543" y="1282371"/>
                      <a:pt x="5225104" y="1279718"/>
                      <a:pt x="5223147" y="1292704"/>
                    </a:cubicBezTo>
                    <a:cubicBezTo>
                      <a:pt x="5222448" y="1306528"/>
                      <a:pt x="5223007" y="1320770"/>
                      <a:pt x="5223706" y="1334873"/>
                    </a:cubicBezTo>
                    <a:cubicBezTo>
                      <a:pt x="5198828" y="1358890"/>
                      <a:pt x="5178702" y="1387655"/>
                      <a:pt x="5158715" y="1416140"/>
                    </a:cubicBezTo>
                    <a:cubicBezTo>
                      <a:pt x="5155500" y="1374669"/>
                      <a:pt x="5157877" y="1326775"/>
                      <a:pt x="5129085" y="1302479"/>
                    </a:cubicBezTo>
                    <a:cubicBezTo>
                      <a:pt x="5095262" y="1282092"/>
                      <a:pt x="5058084" y="1276786"/>
                      <a:pt x="5020627" y="1275111"/>
                    </a:cubicBezTo>
                    <a:cubicBezTo>
                      <a:pt x="5023702" y="1268967"/>
                      <a:pt x="5026917" y="1259751"/>
                      <a:pt x="5026358" y="1252350"/>
                    </a:cubicBezTo>
                    <a:cubicBezTo>
                      <a:pt x="5026777" y="1252630"/>
                      <a:pt x="5027056" y="1252909"/>
                      <a:pt x="5027615" y="1253188"/>
                    </a:cubicBezTo>
                    <a:cubicBezTo>
                      <a:pt x="5060041" y="1267152"/>
                      <a:pt x="5067868" y="1219956"/>
                      <a:pt x="5080587" y="1200128"/>
                    </a:cubicBezTo>
                    <a:cubicBezTo>
                      <a:pt x="5088833" y="1183232"/>
                      <a:pt x="5099035" y="1167174"/>
                      <a:pt x="5105045" y="1149301"/>
                    </a:cubicBezTo>
                    <a:cubicBezTo>
                      <a:pt x="5106303" y="1147207"/>
                      <a:pt x="5105884" y="1143856"/>
                      <a:pt x="5102809" y="1143157"/>
                    </a:cubicBezTo>
                    <a:cubicBezTo>
                      <a:pt x="5102250" y="1142878"/>
                      <a:pt x="5101551" y="1142878"/>
                      <a:pt x="5100992" y="1142878"/>
                    </a:cubicBezTo>
                    <a:cubicBezTo>
                      <a:pt x="5111475" y="1118722"/>
                      <a:pt x="5118463" y="1080043"/>
                      <a:pt x="5120419" y="1038712"/>
                    </a:cubicBezTo>
                    <a:cubicBezTo>
                      <a:pt x="5128247" y="1032708"/>
                      <a:pt x="5133977" y="1020979"/>
                      <a:pt x="5138729" y="1012880"/>
                    </a:cubicBezTo>
                    <a:cubicBezTo>
                      <a:pt x="5153823" y="989980"/>
                      <a:pt x="5169617" y="967080"/>
                      <a:pt x="5189743" y="948230"/>
                    </a:cubicBezTo>
                    <a:cubicBezTo>
                      <a:pt x="5187227" y="978670"/>
                      <a:pt x="5185271" y="1009110"/>
                      <a:pt x="5184292" y="1039550"/>
                    </a:cubicBezTo>
                    <a:cubicBezTo>
                      <a:pt x="5178841" y="1135478"/>
                      <a:pt x="5189044" y="1200826"/>
                      <a:pt x="5300996" y="1204596"/>
                    </a:cubicBezTo>
                    <a:cubicBezTo>
                      <a:pt x="5309102" y="1205015"/>
                      <a:pt x="5317069" y="1205294"/>
                      <a:pt x="5325176" y="1205294"/>
                    </a:cubicBezTo>
                    <a:cubicBezTo>
                      <a:pt x="5355225" y="1205294"/>
                      <a:pt x="5385414" y="1202501"/>
                      <a:pt x="5415324" y="1198731"/>
                    </a:cubicBezTo>
                    <a:cubicBezTo>
                      <a:pt x="5420495" y="1198033"/>
                      <a:pt x="5425806" y="1196916"/>
                      <a:pt x="5430838" y="1195659"/>
                    </a:cubicBezTo>
                    <a:cubicBezTo>
                      <a:pt x="5426086" y="1202222"/>
                      <a:pt x="5421334" y="1208506"/>
                      <a:pt x="5416023" y="1214091"/>
                    </a:cubicBezTo>
                    <a:cubicBezTo>
                      <a:pt x="5403863" y="1227077"/>
                      <a:pt x="5383178" y="1247603"/>
                      <a:pt x="5404283" y="1263800"/>
                    </a:cubicBezTo>
                    <a:cubicBezTo>
                      <a:pt x="5429301" y="1279858"/>
                      <a:pt x="5441460" y="1246765"/>
                      <a:pt x="5450265" y="1229032"/>
                    </a:cubicBezTo>
                    <a:cubicBezTo>
                      <a:pt x="5454039" y="1215487"/>
                      <a:pt x="5500721" y="1153770"/>
                      <a:pt x="5482272" y="1145392"/>
                    </a:cubicBezTo>
                    <a:cubicBezTo>
                      <a:pt x="5490378" y="1126262"/>
                      <a:pt x="5494990" y="1105736"/>
                      <a:pt x="5497087" y="1084372"/>
                    </a:cubicBezTo>
                    <a:cubicBezTo>
                      <a:pt x="5500301" y="1082976"/>
                      <a:pt x="5503376" y="1081161"/>
                      <a:pt x="5505333" y="1078089"/>
                    </a:cubicBezTo>
                    <a:cubicBezTo>
                      <a:pt x="5528674" y="1045135"/>
                      <a:pt x="5550337" y="1010367"/>
                      <a:pt x="5576194" y="979368"/>
                    </a:cubicBezTo>
                    <a:cubicBezTo>
                      <a:pt x="5572700" y="1025447"/>
                      <a:pt x="5574237" y="1072084"/>
                      <a:pt x="5578290" y="1117884"/>
                    </a:cubicBezTo>
                    <a:cubicBezTo>
                      <a:pt x="5584161" y="1208087"/>
                      <a:pt x="5702402" y="1199290"/>
                      <a:pt x="5768790" y="1203758"/>
                    </a:cubicBezTo>
                    <a:cubicBezTo>
                      <a:pt x="5772005" y="1204177"/>
                      <a:pt x="5774800" y="1204317"/>
                      <a:pt x="5777735" y="1204456"/>
                    </a:cubicBezTo>
                    <a:cubicBezTo>
                      <a:pt x="5770747" y="1214929"/>
                      <a:pt x="5765017" y="1223167"/>
                      <a:pt x="5762081" y="1225960"/>
                    </a:cubicBezTo>
                    <a:cubicBezTo>
                      <a:pt x="5748943" y="1238108"/>
                      <a:pt x="5736505" y="1259192"/>
                      <a:pt x="5755093" y="1272597"/>
                    </a:cubicBezTo>
                    <a:cubicBezTo>
                      <a:pt x="5785562" y="1290749"/>
                      <a:pt x="5799678" y="1245927"/>
                      <a:pt x="5810441" y="1225262"/>
                    </a:cubicBezTo>
                    <a:cubicBezTo>
                      <a:pt x="5814913" y="1213532"/>
                      <a:pt x="5820504" y="1202083"/>
                      <a:pt x="5826094" y="1190772"/>
                    </a:cubicBezTo>
                    <a:cubicBezTo>
                      <a:pt x="5862293" y="1162706"/>
                      <a:pt x="5869701" y="1098335"/>
                      <a:pt x="5871378" y="1048207"/>
                    </a:cubicBezTo>
                    <a:cubicBezTo>
                      <a:pt x="5889547" y="1056585"/>
                      <a:pt x="5899890" y="1035640"/>
                      <a:pt x="5905760" y="1021118"/>
                    </a:cubicBezTo>
                    <a:cubicBezTo>
                      <a:pt x="5917221" y="996822"/>
                      <a:pt x="5932455" y="974341"/>
                      <a:pt x="5946851" y="951581"/>
                    </a:cubicBezTo>
                    <a:cubicBezTo>
                      <a:pt x="5946152" y="999475"/>
                      <a:pt x="5952442" y="1047509"/>
                      <a:pt x="5959290" y="1094844"/>
                    </a:cubicBezTo>
                    <a:cubicBezTo>
                      <a:pt x="5967956" y="1165778"/>
                      <a:pt x="6078650" y="1159634"/>
                      <a:pt x="6133018" y="1165080"/>
                    </a:cubicBezTo>
                    <a:cubicBezTo>
                      <a:pt x="6226661" y="1168152"/>
                      <a:pt x="6320723" y="1165918"/>
                      <a:pt x="6414366" y="1169967"/>
                    </a:cubicBezTo>
                    <a:cubicBezTo>
                      <a:pt x="6459091" y="1174715"/>
                      <a:pt x="6503676" y="1179183"/>
                      <a:pt x="6548401" y="1181836"/>
                    </a:cubicBezTo>
                    <a:cubicBezTo>
                      <a:pt x="6533726" y="1199569"/>
                      <a:pt x="6520867" y="1219397"/>
                      <a:pt x="6506890" y="1237689"/>
                    </a:cubicBezTo>
                    <a:close/>
                    <a:moveTo>
                      <a:pt x="5300996" y="1148882"/>
                    </a:moveTo>
                    <a:cubicBezTo>
                      <a:pt x="5260744" y="1147626"/>
                      <a:pt x="5232511" y="1139806"/>
                      <a:pt x="5226222" y="1095263"/>
                    </a:cubicBezTo>
                    <a:cubicBezTo>
                      <a:pt x="5215879" y="1042343"/>
                      <a:pt x="5215180" y="989142"/>
                      <a:pt x="5211407" y="935105"/>
                    </a:cubicBezTo>
                    <a:cubicBezTo>
                      <a:pt x="5225662" y="940969"/>
                      <a:pt x="5238661" y="934686"/>
                      <a:pt x="5251938" y="928402"/>
                    </a:cubicBezTo>
                    <a:cubicBezTo>
                      <a:pt x="5262002" y="923655"/>
                      <a:pt x="5272205" y="918907"/>
                      <a:pt x="5283246" y="919466"/>
                    </a:cubicBezTo>
                    <a:cubicBezTo>
                      <a:pt x="5288557" y="919605"/>
                      <a:pt x="5296803" y="919605"/>
                      <a:pt x="5306447" y="919466"/>
                    </a:cubicBezTo>
                    <a:cubicBezTo>
                      <a:pt x="5349914" y="919047"/>
                      <a:pt x="5425387" y="918628"/>
                      <a:pt x="5428462" y="948090"/>
                    </a:cubicBezTo>
                    <a:cubicBezTo>
                      <a:pt x="5436009" y="1006178"/>
                      <a:pt x="5442998" y="1071526"/>
                      <a:pt x="5422871" y="1129473"/>
                    </a:cubicBezTo>
                    <a:cubicBezTo>
                      <a:pt x="5420635" y="1136455"/>
                      <a:pt x="5413926" y="1137572"/>
                      <a:pt x="5407637" y="1138689"/>
                    </a:cubicBezTo>
                    <a:cubicBezTo>
                      <a:pt x="5371158" y="1144973"/>
                      <a:pt x="5334120" y="1149720"/>
                      <a:pt x="5297083" y="1148464"/>
                    </a:cubicBezTo>
                    <a:lnTo>
                      <a:pt x="5300996" y="1148882"/>
                    </a:lnTo>
                    <a:close/>
                    <a:moveTo>
                      <a:pt x="5598836" y="943622"/>
                    </a:moveTo>
                    <a:cubicBezTo>
                      <a:pt x="5612393" y="947253"/>
                      <a:pt x="5626370" y="944181"/>
                      <a:pt x="5640625" y="941109"/>
                    </a:cubicBezTo>
                    <a:cubicBezTo>
                      <a:pt x="5651108" y="938735"/>
                      <a:pt x="5661590" y="936501"/>
                      <a:pt x="5672073" y="936920"/>
                    </a:cubicBezTo>
                    <a:cubicBezTo>
                      <a:pt x="5681018" y="937059"/>
                      <a:pt x="5690662" y="936641"/>
                      <a:pt x="5700585" y="936222"/>
                    </a:cubicBezTo>
                    <a:cubicBezTo>
                      <a:pt x="5735945" y="934686"/>
                      <a:pt x="5774661" y="933289"/>
                      <a:pt x="5798560" y="958982"/>
                    </a:cubicBezTo>
                    <a:cubicBezTo>
                      <a:pt x="5816171" y="1004502"/>
                      <a:pt x="5809602" y="1055468"/>
                      <a:pt x="5803732" y="1102943"/>
                    </a:cubicBezTo>
                    <a:cubicBezTo>
                      <a:pt x="5795346" y="1150698"/>
                      <a:pt x="5787659" y="1144693"/>
                      <a:pt x="5744192" y="1144414"/>
                    </a:cubicBezTo>
                    <a:cubicBezTo>
                      <a:pt x="5706036" y="1143018"/>
                      <a:pt x="5663128" y="1146509"/>
                      <a:pt x="5629584" y="1125703"/>
                    </a:cubicBezTo>
                    <a:cubicBezTo>
                      <a:pt x="5618822" y="1111321"/>
                      <a:pt x="5617564" y="1091493"/>
                      <a:pt x="5612952" y="1074598"/>
                    </a:cubicBezTo>
                    <a:cubicBezTo>
                      <a:pt x="5608480" y="1051558"/>
                      <a:pt x="5605545" y="1027821"/>
                      <a:pt x="5603308" y="1003944"/>
                    </a:cubicBezTo>
                    <a:cubicBezTo>
                      <a:pt x="5606942" y="988025"/>
                      <a:pt x="5604846" y="970990"/>
                      <a:pt x="5601351" y="955072"/>
                    </a:cubicBezTo>
                    <a:cubicBezTo>
                      <a:pt x="5600793" y="954234"/>
                      <a:pt x="5600094" y="953815"/>
                      <a:pt x="5599534" y="953117"/>
                    </a:cubicBezTo>
                    <a:cubicBezTo>
                      <a:pt x="5599255" y="950045"/>
                      <a:pt x="5598976" y="946834"/>
                      <a:pt x="5598836" y="943622"/>
                    </a:cubicBezTo>
                    <a:close/>
                    <a:moveTo>
                      <a:pt x="6472368" y="936361"/>
                    </a:moveTo>
                    <a:cubicBezTo>
                      <a:pt x="6474185" y="936361"/>
                      <a:pt x="6476142" y="936361"/>
                      <a:pt x="6477959" y="936361"/>
                    </a:cubicBezTo>
                    <a:cubicBezTo>
                      <a:pt x="6503676" y="970432"/>
                      <a:pt x="6510664" y="1014835"/>
                      <a:pt x="6523103" y="1054909"/>
                    </a:cubicBezTo>
                    <a:cubicBezTo>
                      <a:pt x="6526038" y="1073760"/>
                      <a:pt x="6537359" y="1096520"/>
                      <a:pt x="6542251" y="1118163"/>
                    </a:cubicBezTo>
                    <a:cubicBezTo>
                      <a:pt x="6469433" y="1113416"/>
                      <a:pt x="6396057" y="1103083"/>
                      <a:pt x="6322959" y="1105177"/>
                    </a:cubicBezTo>
                    <a:cubicBezTo>
                      <a:pt x="6290114" y="1103502"/>
                      <a:pt x="6256851" y="1103921"/>
                      <a:pt x="6223447" y="1104479"/>
                    </a:cubicBezTo>
                    <a:cubicBezTo>
                      <a:pt x="6153005" y="1105596"/>
                      <a:pt x="6082144" y="1106713"/>
                      <a:pt x="6014637" y="1086606"/>
                    </a:cubicBezTo>
                    <a:cubicBezTo>
                      <a:pt x="5995350" y="1036757"/>
                      <a:pt x="5988921" y="983138"/>
                      <a:pt x="5982212" y="929938"/>
                    </a:cubicBezTo>
                    <a:cubicBezTo>
                      <a:pt x="6118063" y="933987"/>
                      <a:pt x="6254055" y="934127"/>
                      <a:pt x="6390047" y="936082"/>
                    </a:cubicBezTo>
                    <a:cubicBezTo>
                      <a:pt x="6417161" y="936780"/>
                      <a:pt x="6444835" y="936501"/>
                      <a:pt x="6472368" y="936361"/>
                    </a:cubicBezTo>
                    <a:close/>
                    <a:moveTo>
                      <a:pt x="6279213" y="871013"/>
                    </a:moveTo>
                    <a:cubicBezTo>
                      <a:pt x="6211287" y="869617"/>
                      <a:pt x="6143082" y="870734"/>
                      <a:pt x="6075295" y="869617"/>
                    </a:cubicBezTo>
                    <a:cubicBezTo>
                      <a:pt x="6066351" y="870175"/>
                      <a:pt x="6053352" y="869058"/>
                      <a:pt x="6038817" y="867941"/>
                    </a:cubicBezTo>
                    <a:cubicBezTo>
                      <a:pt x="5991436" y="864311"/>
                      <a:pt x="5928961" y="860820"/>
                      <a:pt x="5947270" y="913182"/>
                    </a:cubicBezTo>
                    <a:cubicBezTo>
                      <a:pt x="5933154" y="928123"/>
                      <a:pt x="5918339" y="946694"/>
                      <a:pt x="5914985" y="950185"/>
                    </a:cubicBezTo>
                    <a:cubicBezTo>
                      <a:pt x="5899750" y="968756"/>
                      <a:pt x="5885215" y="987746"/>
                      <a:pt x="5871238" y="1007295"/>
                    </a:cubicBezTo>
                    <a:cubicBezTo>
                      <a:pt x="5869561" y="969035"/>
                      <a:pt x="5862573" y="928123"/>
                      <a:pt x="5831825" y="902989"/>
                    </a:cubicBezTo>
                    <a:cubicBezTo>
                      <a:pt x="5796743" y="876459"/>
                      <a:pt x="5752578" y="872130"/>
                      <a:pt x="5708971" y="872828"/>
                    </a:cubicBezTo>
                    <a:cubicBezTo>
                      <a:pt x="5723367" y="849789"/>
                      <a:pt x="5736645" y="826051"/>
                      <a:pt x="5744052" y="799940"/>
                    </a:cubicBezTo>
                    <a:cubicBezTo>
                      <a:pt x="5745170" y="794634"/>
                      <a:pt x="5747546" y="786675"/>
                      <a:pt x="5748245" y="779135"/>
                    </a:cubicBezTo>
                    <a:cubicBezTo>
                      <a:pt x="5765715" y="773829"/>
                      <a:pt x="5780111" y="765451"/>
                      <a:pt x="5788497" y="752185"/>
                    </a:cubicBezTo>
                    <a:cubicBezTo>
                      <a:pt x="5799120" y="730123"/>
                      <a:pt x="5804151" y="701219"/>
                      <a:pt x="5804850" y="670221"/>
                    </a:cubicBezTo>
                    <a:cubicBezTo>
                      <a:pt x="5825395" y="663100"/>
                      <a:pt x="5839791" y="638385"/>
                      <a:pt x="5856004" y="624840"/>
                    </a:cubicBezTo>
                    <a:cubicBezTo>
                      <a:pt x="5864390" y="612692"/>
                      <a:pt x="5886193" y="598031"/>
                      <a:pt x="5899191" y="582671"/>
                    </a:cubicBezTo>
                    <a:cubicBezTo>
                      <a:pt x="5900869" y="609201"/>
                      <a:pt x="5904223" y="635592"/>
                      <a:pt x="5907018" y="661983"/>
                    </a:cubicBezTo>
                    <a:cubicBezTo>
                      <a:pt x="5913447" y="690049"/>
                      <a:pt x="5904083" y="725516"/>
                      <a:pt x="5925886" y="747578"/>
                    </a:cubicBezTo>
                    <a:cubicBezTo>
                      <a:pt x="5943217" y="763356"/>
                      <a:pt x="5968096" y="764333"/>
                      <a:pt x="5990038" y="767824"/>
                    </a:cubicBezTo>
                    <a:cubicBezTo>
                      <a:pt x="6028893" y="772851"/>
                      <a:pt x="6068028" y="773689"/>
                      <a:pt x="6107022" y="774108"/>
                    </a:cubicBezTo>
                    <a:cubicBezTo>
                      <a:pt x="6172292" y="774946"/>
                      <a:pt x="6237563" y="774946"/>
                      <a:pt x="6302833" y="774946"/>
                    </a:cubicBezTo>
                    <a:cubicBezTo>
                      <a:pt x="6327572" y="774946"/>
                      <a:pt x="6352310" y="774946"/>
                      <a:pt x="6377048" y="774946"/>
                    </a:cubicBezTo>
                    <a:cubicBezTo>
                      <a:pt x="6386553" y="775085"/>
                      <a:pt x="6395917" y="775225"/>
                      <a:pt x="6405421" y="775225"/>
                    </a:cubicBezTo>
                    <a:cubicBezTo>
                      <a:pt x="6410592" y="775225"/>
                      <a:pt x="6415764" y="775085"/>
                      <a:pt x="6420795" y="774946"/>
                    </a:cubicBezTo>
                    <a:cubicBezTo>
                      <a:pt x="6425827" y="777878"/>
                      <a:pt x="6430858" y="779414"/>
                      <a:pt x="6435610" y="779414"/>
                    </a:cubicBezTo>
                    <a:cubicBezTo>
                      <a:pt x="6437427" y="779414"/>
                      <a:pt x="6439244" y="779135"/>
                      <a:pt x="6440921" y="778716"/>
                    </a:cubicBezTo>
                    <a:cubicBezTo>
                      <a:pt x="6430718" y="794634"/>
                      <a:pt x="6421354" y="811111"/>
                      <a:pt x="6410313" y="826470"/>
                    </a:cubicBezTo>
                    <a:cubicBezTo>
                      <a:pt x="6403045" y="840015"/>
                      <a:pt x="6383757" y="856770"/>
                      <a:pt x="6379425" y="872689"/>
                    </a:cubicBezTo>
                    <a:cubicBezTo>
                      <a:pt x="6346021" y="872549"/>
                      <a:pt x="6312617" y="872130"/>
                      <a:pt x="6279213" y="871013"/>
                    </a:cubicBezTo>
                    <a:close/>
                    <a:moveTo>
                      <a:pt x="5660053" y="509922"/>
                    </a:moveTo>
                    <a:cubicBezTo>
                      <a:pt x="5662289" y="509922"/>
                      <a:pt x="5664386" y="509922"/>
                      <a:pt x="5666203" y="510062"/>
                    </a:cubicBezTo>
                    <a:cubicBezTo>
                      <a:pt x="5702542" y="511598"/>
                      <a:pt x="5711067" y="520116"/>
                      <a:pt x="5721410" y="554186"/>
                    </a:cubicBezTo>
                    <a:cubicBezTo>
                      <a:pt x="5739160" y="606688"/>
                      <a:pt x="5750481" y="664496"/>
                      <a:pt x="5736085" y="719232"/>
                    </a:cubicBezTo>
                    <a:cubicBezTo>
                      <a:pt x="5718056" y="725097"/>
                      <a:pt x="5698908" y="725934"/>
                      <a:pt x="5680319" y="727610"/>
                    </a:cubicBezTo>
                    <a:cubicBezTo>
                      <a:pt x="5671374" y="727331"/>
                      <a:pt x="5662010" y="727750"/>
                      <a:pt x="5652506" y="728169"/>
                    </a:cubicBezTo>
                    <a:cubicBezTo>
                      <a:pt x="5620919" y="729286"/>
                      <a:pt x="5586956" y="730542"/>
                      <a:pt x="5563056" y="710435"/>
                    </a:cubicBezTo>
                    <a:cubicBezTo>
                      <a:pt x="5534124" y="668406"/>
                      <a:pt x="5522803" y="610877"/>
                      <a:pt x="5531749" y="560749"/>
                    </a:cubicBezTo>
                    <a:cubicBezTo>
                      <a:pt x="5538178" y="522070"/>
                      <a:pt x="5621338" y="509922"/>
                      <a:pt x="5660053" y="509922"/>
                    </a:cubicBezTo>
                    <a:close/>
                    <a:moveTo>
                      <a:pt x="6355245" y="523467"/>
                    </a:moveTo>
                    <a:cubicBezTo>
                      <a:pt x="6373834" y="551952"/>
                      <a:pt x="6376629" y="591608"/>
                      <a:pt x="6389068" y="622606"/>
                    </a:cubicBezTo>
                    <a:cubicBezTo>
                      <a:pt x="6397594" y="651650"/>
                      <a:pt x="6413807" y="679157"/>
                      <a:pt x="6416882" y="709318"/>
                    </a:cubicBezTo>
                    <a:cubicBezTo>
                      <a:pt x="6417022" y="710296"/>
                      <a:pt x="6416742" y="711133"/>
                      <a:pt x="6416742" y="711971"/>
                    </a:cubicBezTo>
                    <a:cubicBezTo>
                      <a:pt x="6365029" y="713228"/>
                      <a:pt x="6313176" y="713228"/>
                      <a:pt x="6261323" y="712949"/>
                    </a:cubicBezTo>
                    <a:cubicBezTo>
                      <a:pt x="6217716" y="712809"/>
                      <a:pt x="6173970" y="712530"/>
                      <a:pt x="6130363" y="713228"/>
                    </a:cubicBezTo>
                    <a:cubicBezTo>
                      <a:pt x="6075156" y="712809"/>
                      <a:pt x="6019389" y="714345"/>
                      <a:pt x="5964881" y="704850"/>
                    </a:cubicBezTo>
                    <a:cubicBezTo>
                      <a:pt x="5954958" y="651371"/>
                      <a:pt x="5944335" y="598170"/>
                      <a:pt x="5936229" y="544551"/>
                    </a:cubicBezTo>
                    <a:cubicBezTo>
                      <a:pt x="6075295" y="528912"/>
                      <a:pt x="6215480" y="521233"/>
                      <a:pt x="6355245" y="523467"/>
                    </a:cubicBezTo>
                    <a:close/>
                    <a:moveTo>
                      <a:pt x="5935251" y="139895"/>
                    </a:moveTo>
                    <a:cubicBezTo>
                      <a:pt x="5978578" y="132076"/>
                      <a:pt x="6022185" y="130959"/>
                      <a:pt x="6066211" y="132216"/>
                    </a:cubicBezTo>
                    <a:cubicBezTo>
                      <a:pt x="6134835" y="134450"/>
                      <a:pt x="6207374" y="118252"/>
                      <a:pt x="6273762" y="138080"/>
                    </a:cubicBezTo>
                    <a:cubicBezTo>
                      <a:pt x="6289136" y="175641"/>
                      <a:pt x="6310241" y="219765"/>
                      <a:pt x="6294447" y="261097"/>
                    </a:cubicBezTo>
                    <a:cubicBezTo>
                      <a:pt x="6234208" y="274781"/>
                      <a:pt x="6173131" y="262214"/>
                      <a:pt x="6112054" y="266961"/>
                    </a:cubicBezTo>
                    <a:cubicBezTo>
                      <a:pt x="6054051" y="270033"/>
                      <a:pt x="5996747" y="280087"/>
                      <a:pt x="5939304" y="287348"/>
                    </a:cubicBezTo>
                    <a:cubicBezTo>
                      <a:pt x="5880183" y="294190"/>
                      <a:pt x="5875571" y="185695"/>
                      <a:pt x="5863272" y="144782"/>
                    </a:cubicBezTo>
                    <a:cubicBezTo>
                      <a:pt x="5886612" y="149949"/>
                      <a:pt x="5911351" y="141152"/>
                      <a:pt x="5935251" y="139895"/>
                    </a:cubicBezTo>
                    <a:close/>
                    <a:moveTo>
                      <a:pt x="5789056" y="189605"/>
                    </a:moveTo>
                    <a:cubicBezTo>
                      <a:pt x="5803033" y="172988"/>
                      <a:pt x="5819665" y="158466"/>
                      <a:pt x="5838114" y="147017"/>
                    </a:cubicBezTo>
                    <a:cubicBezTo>
                      <a:pt x="5838673" y="156232"/>
                      <a:pt x="5839232" y="165588"/>
                      <a:pt x="5839651" y="174664"/>
                    </a:cubicBezTo>
                    <a:cubicBezTo>
                      <a:pt x="5845242" y="229400"/>
                      <a:pt x="5846360" y="302149"/>
                      <a:pt x="5899191" y="333566"/>
                    </a:cubicBezTo>
                    <a:cubicBezTo>
                      <a:pt x="5937207" y="348646"/>
                      <a:pt x="5979277" y="334823"/>
                      <a:pt x="6018411" y="332170"/>
                    </a:cubicBezTo>
                    <a:cubicBezTo>
                      <a:pt x="6054470" y="328400"/>
                      <a:pt x="6084660" y="326026"/>
                      <a:pt x="6122536" y="324769"/>
                    </a:cubicBezTo>
                    <a:cubicBezTo>
                      <a:pt x="6162509" y="320720"/>
                      <a:pt x="6229456" y="334125"/>
                      <a:pt x="6282008" y="327283"/>
                    </a:cubicBezTo>
                    <a:cubicBezTo>
                      <a:pt x="6267053" y="351858"/>
                      <a:pt x="6250142" y="375177"/>
                      <a:pt x="6232112" y="397518"/>
                    </a:cubicBezTo>
                    <a:cubicBezTo>
                      <a:pt x="6222887" y="406175"/>
                      <a:pt x="6215340" y="418463"/>
                      <a:pt x="6217996" y="429634"/>
                    </a:cubicBezTo>
                    <a:cubicBezTo>
                      <a:pt x="6215899" y="432426"/>
                      <a:pt x="6213943" y="435079"/>
                      <a:pt x="6211846" y="437593"/>
                    </a:cubicBezTo>
                    <a:cubicBezTo>
                      <a:pt x="6206116" y="444435"/>
                      <a:pt x="6199966" y="453371"/>
                      <a:pt x="6198149" y="462168"/>
                    </a:cubicBezTo>
                    <a:cubicBezTo>
                      <a:pt x="6138050" y="464262"/>
                      <a:pt x="6077951" y="467474"/>
                      <a:pt x="6018131" y="472501"/>
                    </a:cubicBezTo>
                    <a:cubicBezTo>
                      <a:pt x="5984588" y="476411"/>
                      <a:pt x="5950765" y="478226"/>
                      <a:pt x="5917361" y="483532"/>
                    </a:cubicBezTo>
                    <a:cubicBezTo>
                      <a:pt x="5892902" y="486185"/>
                      <a:pt x="5881301" y="518440"/>
                      <a:pt x="5898492" y="535894"/>
                    </a:cubicBezTo>
                    <a:cubicBezTo>
                      <a:pt x="5898353" y="538128"/>
                      <a:pt x="5898492" y="540223"/>
                      <a:pt x="5898353" y="542457"/>
                    </a:cubicBezTo>
                    <a:cubicBezTo>
                      <a:pt x="5898213" y="542317"/>
                      <a:pt x="5898073" y="542178"/>
                      <a:pt x="5897933" y="542038"/>
                    </a:cubicBezTo>
                    <a:cubicBezTo>
                      <a:pt x="5901148" y="525282"/>
                      <a:pt x="5879345" y="529611"/>
                      <a:pt x="5870679" y="535475"/>
                    </a:cubicBezTo>
                    <a:cubicBezTo>
                      <a:pt x="5843285" y="550416"/>
                      <a:pt x="5818547" y="570802"/>
                      <a:pt x="5798141" y="594680"/>
                    </a:cubicBezTo>
                    <a:cubicBezTo>
                      <a:pt x="5788917" y="545250"/>
                      <a:pt x="5770328" y="498333"/>
                      <a:pt x="5745729" y="470127"/>
                    </a:cubicBezTo>
                    <a:cubicBezTo>
                      <a:pt x="5727001" y="456862"/>
                      <a:pt x="5699327" y="449461"/>
                      <a:pt x="5668578" y="447507"/>
                    </a:cubicBezTo>
                    <a:cubicBezTo>
                      <a:pt x="5695134" y="408549"/>
                      <a:pt x="5717496" y="366380"/>
                      <a:pt x="5732871" y="321697"/>
                    </a:cubicBezTo>
                    <a:cubicBezTo>
                      <a:pt x="5734128" y="318346"/>
                      <a:pt x="5735526" y="312342"/>
                      <a:pt x="5735666" y="307175"/>
                    </a:cubicBezTo>
                    <a:cubicBezTo>
                      <a:pt x="5757469" y="286789"/>
                      <a:pt x="5766833" y="253277"/>
                      <a:pt x="5768092" y="215995"/>
                    </a:cubicBezTo>
                    <a:cubicBezTo>
                      <a:pt x="5777036" y="209991"/>
                      <a:pt x="5784304" y="199239"/>
                      <a:pt x="5789056" y="189605"/>
                    </a:cubicBezTo>
                    <a:close/>
                    <a:moveTo>
                      <a:pt x="5529512" y="65192"/>
                    </a:moveTo>
                    <a:cubicBezTo>
                      <a:pt x="5548939" y="65192"/>
                      <a:pt x="5571581" y="63237"/>
                      <a:pt x="5593804" y="63237"/>
                    </a:cubicBezTo>
                    <a:cubicBezTo>
                      <a:pt x="5620220" y="63237"/>
                      <a:pt x="5646076" y="66030"/>
                      <a:pt x="5665504" y="78596"/>
                    </a:cubicBezTo>
                    <a:cubicBezTo>
                      <a:pt x="5682276" y="137382"/>
                      <a:pt x="5708831" y="204964"/>
                      <a:pt x="5681158" y="265006"/>
                    </a:cubicBezTo>
                    <a:cubicBezTo>
                      <a:pt x="5668299" y="265146"/>
                      <a:pt x="5655441" y="264727"/>
                      <a:pt x="5642722" y="264727"/>
                    </a:cubicBezTo>
                    <a:cubicBezTo>
                      <a:pt x="5628187" y="264727"/>
                      <a:pt x="5613651" y="265286"/>
                      <a:pt x="5599115" y="265705"/>
                    </a:cubicBezTo>
                    <a:cubicBezTo>
                      <a:pt x="5562497" y="265984"/>
                      <a:pt x="5524620" y="270033"/>
                      <a:pt x="5488421" y="264169"/>
                    </a:cubicBezTo>
                    <a:cubicBezTo>
                      <a:pt x="5459210" y="204685"/>
                      <a:pt x="5461447" y="137382"/>
                      <a:pt x="5441460" y="75385"/>
                    </a:cubicBezTo>
                    <a:cubicBezTo>
                      <a:pt x="5469693" y="67565"/>
                      <a:pt x="5500022" y="67426"/>
                      <a:pt x="5529512" y="65192"/>
                    </a:cubicBezTo>
                    <a:close/>
                    <a:moveTo>
                      <a:pt x="5362073" y="115460"/>
                    </a:moveTo>
                    <a:cubicBezTo>
                      <a:pt x="5362633" y="114622"/>
                      <a:pt x="5363192" y="113784"/>
                      <a:pt x="5363890" y="112807"/>
                    </a:cubicBezTo>
                    <a:cubicBezTo>
                      <a:pt x="5368223" y="136684"/>
                      <a:pt x="5376749" y="160701"/>
                      <a:pt x="5382060" y="180249"/>
                    </a:cubicBezTo>
                    <a:cubicBezTo>
                      <a:pt x="5394499" y="204266"/>
                      <a:pt x="5392961" y="245458"/>
                      <a:pt x="5424269" y="257327"/>
                    </a:cubicBezTo>
                    <a:cubicBezTo>
                      <a:pt x="5425108" y="330355"/>
                      <a:pt x="5511343" y="327702"/>
                      <a:pt x="5586816" y="325188"/>
                    </a:cubicBezTo>
                    <a:cubicBezTo>
                      <a:pt x="5612393" y="324211"/>
                      <a:pt x="5636852" y="323373"/>
                      <a:pt x="5656280" y="325467"/>
                    </a:cubicBezTo>
                    <a:cubicBezTo>
                      <a:pt x="5664526" y="326864"/>
                      <a:pt x="5672213" y="327422"/>
                      <a:pt x="5679341" y="327422"/>
                    </a:cubicBezTo>
                    <a:cubicBezTo>
                      <a:pt x="5689264" y="327422"/>
                      <a:pt x="5698209" y="326026"/>
                      <a:pt x="5706315" y="323652"/>
                    </a:cubicBezTo>
                    <a:cubicBezTo>
                      <a:pt x="5689264" y="348646"/>
                      <a:pt x="5672911" y="374199"/>
                      <a:pt x="5653903" y="397797"/>
                    </a:cubicBezTo>
                    <a:cubicBezTo>
                      <a:pt x="5643700" y="412319"/>
                      <a:pt x="5618403" y="430611"/>
                      <a:pt x="5620499" y="448763"/>
                    </a:cubicBezTo>
                    <a:cubicBezTo>
                      <a:pt x="5547402" y="456722"/>
                      <a:pt x="5473886" y="492189"/>
                      <a:pt x="5468714" y="553488"/>
                    </a:cubicBezTo>
                    <a:cubicBezTo>
                      <a:pt x="5466059" y="583369"/>
                      <a:pt x="5453061" y="640479"/>
                      <a:pt x="5494990" y="646344"/>
                    </a:cubicBezTo>
                    <a:cubicBezTo>
                      <a:pt x="5499323" y="712809"/>
                      <a:pt x="5523642" y="778995"/>
                      <a:pt x="5599814" y="783463"/>
                    </a:cubicBezTo>
                    <a:cubicBezTo>
                      <a:pt x="5619801" y="784720"/>
                      <a:pt x="5648872" y="787513"/>
                      <a:pt x="5678642" y="787513"/>
                    </a:cubicBezTo>
                    <a:cubicBezTo>
                      <a:pt x="5694715" y="787513"/>
                      <a:pt x="5710927" y="786675"/>
                      <a:pt x="5726162" y="784161"/>
                    </a:cubicBezTo>
                    <a:cubicBezTo>
                      <a:pt x="5714002" y="803431"/>
                      <a:pt x="5701144" y="822421"/>
                      <a:pt x="5686748" y="840154"/>
                    </a:cubicBezTo>
                    <a:cubicBezTo>
                      <a:pt x="5679899" y="850487"/>
                      <a:pt x="5664805" y="862495"/>
                      <a:pt x="5658515" y="875062"/>
                    </a:cubicBezTo>
                    <a:cubicBezTo>
                      <a:pt x="5658236" y="875062"/>
                      <a:pt x="5657957" y="875062"/>
                      <a:pt x="5657677" y="875062"/>
                    </a:cubicBezTo>
                    <a:cubicBezTo>
                      <a:pt x="5627208" y="877576"/>
                      <a:pt x="5567529" y="882463"/>
                      <a:pt x="5582483" y="927006"/>
                    </a:cubicBezTo>
                    <a:cubicBezTo>
                      <a:pt x="5580946" y="935803"/>
                      <a:pt x="5579828" y="944739"/>
                      <a:pt x="5578710" y="953536"/>
                    </a:cubicBezTo>
                    <a:cubicBezTo>
                      <a:pt x="5554670" y="965963"/>
                      <a:pt x="5521825" y="1005200"/>
                      <a:pt x="5511483" y="1013997"/>
                    </a:cubicBezTo>
                    <a:cubicBezTo>
                      <a:pt x="5508548" y="1018326"/>
                      <a:pt x="5503656" y="1023213"/>
                      <a:pt x="5498345" y="1028100"/>
                    </a:cubicBezTo>
                    <a:cubicBezTo>
                      <a:pt x="5497227" y="999196"/>
                      <a:pt x="5494012" y="970432"/>
                      <a:pt x="5491776" y="944181"/>
                    </a:cubicBezTo>
                    <a:cubicBezTo>
                      <a:pt x="5489260" y="889026"/>
                      <a:pt x="5435450" y="863612"/>
                      <a:pt x="5386392" y="860541"/>
                    </a:cubicBezTo>
                    <a:cubicBezTo>
                      <a:pt x="5332723" y="857469"/>
                      <a:pt x="5274580" y="847136"/>
                      <a:pt x="5224405" y="871572"/>
                    </a:cubicBezTo>
                    <a:cubicBezTo>
                      <a:pt x="5210987" y="878134"/>
                      <a:pt x="5195334" y="886512"/>
                      <a:pt x="5193796" y="902989"/>
                    </a:cubicBezTo>
                    <a:cubicBezTo>
                      <a:pt x="5192818" y="911786"/>
                      <a:pt x="5192259" y="920722"/>
                      <a:pt x="5191560" y="929659"/>
                    </a:cubicBezTo>
                    <a:cubicBezTo>
                      <a:pt x="5172133" y="927006"/>
                      <a:pt x="5135235" y="970292"/>
                      <a:pt x="5124892" y="979787"/>
                    </a:cubicBezTo>
                    <a:cubicBezTo>
                      <a:pt x="5123634" y="981463"/>
                      <a:pt x="5121957" y="983278"/>
                      <a:pt x="5120140" y="985233"/>
                    </a:cubicBezTo>
                    <a:cubicBezTo>
                      <a:pt x="5116786" y="934546"/>
                      <a:pt x="5104906" y="888327"/>
                      <a:pt x="5081425" y="869477"/>
                    </a:cubicBezTo>
                    <a:cubicBezTo>
                      <a:pt x="5042570" y="846298"/>
                      <a:pt x="4997845" y="836663"/>
                      <a:pt x="4952841" y="836105"/>
                    </a:cubicBezTo>
                    <a:cubicBezTo>
                      <a:pt x="4959550" y="825213"/>
                      <a:pt x="4964721" y="812507"/>
                      <a:pt x="4969054" y="803850"/>
                    </a:cubicBezTo>
                    <a:cubicBezTo>
                      <a:pt x="4974924" y="791562"/>
                      <a:pt x="4981633" y="779693"/>
                      <a:pt x="4988202" y="767685"/>
                    </a:cubicBezTo>
                    <a:cubicBezTo>
                      <a:pt x="5012940" y="745343"/>
                      <a:pt x="5020348" y="678180"/>
                      <a:pt x="5015595" y="611994"/>
                    </a:cubicBezTo>
                    <a:cubicBezTo>
                      <a:pt x="5036141" y="588536"/>
                      <a:pt x="5057246" y="564938"/>
                      <a:pt x="5080307" y="543853"/>
                    </a:cubicBezTo>
                    <a:cubicBezTo>
                      <a:pt x="5079329" y="568429"/>
                      <a:pt x="5083242" y="593981"/>
                      <a:pt x="5087435" y="615066"/>
                    </a:cubicBezTo>
                    <a:cubicBezTo>
                      <a:pt x="5089391" y="623165"/>
                      <a:pt x="5095122" y="629588"/>
                      <a:pt x="5102390" y="633079"/>
                    </a:cubicBezTo>
                    <a:cubicBezTo>
                      <a:pt x="5100014" y="766707"/>
                      <a:pt x="5142363" y="775923"/>
                      <a:pt x="5264937" y="780531"/>
                    </a:cubicBezTo>
                    <a:cubicBezTo>
                      <a:pt x="5283525" y="780531"/>
                      <a:pt x="5300437" y="779833"/>
                      <a:pt x="5315532" y="778018"/>
                    </a:cubicBezTo>
                    <a:cubicBezTo>
                      <a:pt x="5314553" y="778995"/>
                      <a:pt x="5313855" y="779833"/>
                      <a:pt x="5313156" y="780391"/>
                    </a:cubicBezTo>
                    <a:cubicBezTo>
                      <a:pt x="5301415" y="793517"/>
                      <a:pt x="5280591" y="813205"/>
                      <a:pt x="5300717" y="828844"/>
                    </a:cubicBezTo>
                    <a:cubicBezTo>
                      <a:pt x="5310500" y="835965"/>
                      <a:pt x="5324756" y="832614"/>
                      <a:pt x="5330626" y="821862"/>
                    </a:cubicBezTo>
                    <a:cubicBezTo>
                      <a:pt x="5340130" y="802733"/>
                      <a:pt x="5352290" y="784161"/>
                      <a:pt x="5361794" y="764752"/>
                    </a:cubicBezTo>
                    <a:cubicBezTo>
                      <a:pt x="5387511" y="750510"/>
                      <a:pt x="5402605" y="723700"/>
                      <a:pt x="5404562" y="673712"/>
                    </a:cubicBezTo>
                    <a:cubicBezTo>
                      <a:pt x="5404422" y="661703"/>
                      <a:pt x="5404842" y="648159"/>
                      <a:pt x="5404981" y="633916"/>
                    </a:cubicBezTo>
                    <a:cubicBezTo>
                      <a:pt x="5417560" y="606688"/>
                      <a:pt x="5431956" y="580297"/>
                      <a:pt x="5447610" y="554745"/>
                    </a:cubicBezTo>
                    <a:cubicBezTo>
                      <a:pt x="5451523" y="546227"/>
                      <a:pt x="5461586" y="536732"/>
                      <a:pt x="5462425" y="526539"/>
                    </a:cubicBezTo>
                    <a:cubicBezTo>
                      <a:pt x="5459350" y="511738"/>
                      <a:pt x="5442578" y="521372"/>
                      <a:pt x="5436848" y="529192"/>
                    </a:cubicBezTo>
                    <a:cubicBezTo>
                      <a:pt x="5424688" y="542178"/>
                      <a:pt x="5413647" y="556001"/>
                      <a:pt x="5403164" y="570383"/>
                    </a:cubicBezTo>
                    <a:cubicBezTo>
                      <a:pt x="5399111" y="530448"/>
                      <a:pt x="5387651" y="493166"/>
                      <a:pt x="5356064" y="473478"/>
                    </a:cubicBezTo>
                    <a:cubicBezTo>
                      <a:pt x="5333701" y="461470"/>
                      <a:pt x="5304770" y="454488"/>
                      <a:pt x="5273882" y="451556"/>
                    </a:cubicBezTo>
                    <a:cubicBezTo>
                      <a:pt x="5285063" y="435777"/>
                      <a:pt x="5291073" y="409526"/>
                      <a:pt x="5299039" y="395982"/>
                    </a:cubicBezTo>
                    <a:cubicBezTo>
                      <a:pt x="5301415" y="390816"/>
                      <a:pt x="5304350" y="384811"/>
                      <a:pt x="5307425" y="378528"/>
                    </a:cubicBezTo>
                    <a:cubicBezTo>
                      <a:pt x="5355784" y="349624"/>
                      <a:pt x="5347258" y="290280"/>
                      <a:pt x="5342646" y="246575"/>
                    </a:cubicBezTo>
                    <a:cubicBezTo>
                      <a:pt x="5337894" y="220184"/>
                      <a:pt x="5335239" y="193375"/>
                      <a:pt x="5330766" y="166844"/>
                    </a:cubicBezTo>
                    <a:cubicBezTo>
                      <a:pt x="5342367" y="150787"/>
                      <a:pt x="5351451" y="126351"/>
                      <a:pt x="5362073" y="115460"/>
                    </a:cubicBezTo>
                    <a:close/>
                    <a:moveTo>
                      <a:pt x="5147674" y="524305"/>
                    </a:moveTo>
                    <a:cubicBezTo>
                      <a:pt x="5164446" y="519278"/>
                      <a:pt x="5205816" y="512855"/>
                      <a:pt x="5245509" y="512855"/>
                    </a:cubicBezTo>
                    <a:cubicBezTo>
                      <a:pt x="5290933" y="512855"/>
                      <a:pt x="5334120" y="521233"/>
                      <a:pt x="5335658" y="549857"/>
                    </a:cubicBezTo>
                    <a:cubicBezTo>
                      <a:pt x="5342786" y="601242"/>
                      <a:pt x="5349495" y="655141"/>
                      <a:pt x="5336636" y="705967"/>
                    </a:cubicBezTo>
                    <a:cubicBezTo>
                      <a:pt x="5335518" y="708620"/>
                      <a:pt x="5334680" y="711832"/>
                      <a:pt x="5332443" y="713786"/>
                    </a:cubicBezTo>
                    <a:cubicBezTo>
                      <a:pt x="5314413" y="719372"/>
                      <a:pt x="5295825" y="722304"/>
                      <a:pt x="5277096" y="723980"/>
                    </a:cubicBezTo>
                    <a:cubicBezTo>
                      <a:pt x="5268151" y="723840"/>
                      <a:pt x="5258787" y="723980"/>
                      <a:pt x="5249563" y="724259"/>
                    </a:cubicBezTo>
                    <a:cubicBezTo>
                      <a:pt x="5218255" y="724957"/>
                      <a:pt x="5185690" y="725795"/>
                      <a:pt x="5158156" y="711692"/>
                    </a:cubicBezTo>
                    <a:cubicBezTo>
                      <a:pt x="5141245" y="687396"/>
                      <a:pt x="5141524" y="654722"/>
                      <a:pt x="5136073" y="626376"/>
                    </a:cubicBezTo>
                    <a:cubicBezTo>
                      <a:pt x="5140825" y="621210"/>
                      <a:pt x="5143620" y="614507"/>
                      <a:pt x="5143341" y="607526"/>
                    </a:cubicBezTo>
                    <a:cubicBezTo>
                      <a:pt x="5143341" y="579739"/>
                      <a:pt x="5139567" y="551254"/>
                      <a:pt x="5147674" y="524305"/>
                    </a:cubicBezTo>
                    <a:close/>
                    <a:moveTo>
                      <a:pt x="5014338" y="147017"/>
                    </a:moveTo>
                    <a:cubicBezTo>
                      <a:pt x="5058923" y="138080"/>
                      <a:pt x="5107561" y="130400"/>
                      <a:pt x="5155081" y="130400"/>
                    </a:cubicBezTo>
                    <a:cubicBezTo>
                      <a:pt x="5187507" y="130400"/>
                      <a:pt x="5219513" y="134031"/>
                      <a:pt x="5249423" y="143386"/>
                    </a:cubicBezTo>
                    <a:cubicBezTo>
                      <a:pt x="5256551" y="204266"/>
                      <a:pt x="5282827" y="268358"/>
                      <a:pt x="5265356" y="328819"/>
                    </a:cubicBezTo>
                    <a:cubicBezTo>
                      <a:pt x="5252078" y="330634"/>
                      <a:pt x="5238661" y="331611"/>
                      <a:pt x="5225383" y="332589"/>
                    </a:cubicBezTo>
                    <a:cubicBezTo>
                      <a:pt x="5205956" y="333706"/>
                      <a:pt x="5181916" y="333845"/>
                      <a:pt x="5157877" y="334544"/>
                    </a:cubicBezTo>
                    <a:cubicBezTo>
                      <a:pt x="5146695" y="334264"/>
                      <a:pt x="5135095" y="334962"/>
                      <a:pt x="5123355" y="335661"/>
                    </a:cubicBezTo>
                    <a:cubicBezTo>
                      <a:pt x="5096380" y="337197"/>
                      <a:pt x="5068846" y="338872"/>
                      <a:pt x="5045505" y="328260"/>
                    </a:cubicBezTo>
                    <a:cubicBezTo>
                      <a:pt x="5020208" y="278830"/>
                      <a:pt x="5013918" y="224094"/>
                      <a:pt x="5001619" y="171452"/>
                    </a:cubicBezTo>
                    <a:cubicBezTo>
                      <a:pt x="5009586" y="165029"/>
                      <a:pt x="5010983" y="155395"/>
                      <a:pt x="5014338" y="147017"/>
                    </a:cubicBezTo>
                    <a:close/>
                    <a:moveTo>
                      <a:pt x="4949487" y="168799"/>
                    </a:moveTo>
                    <a:cubicBezTo>
                      <a:pt x="4954239" y="174804"/>
                      <a:pt x="4961786" y="178993"/>
                      <a:pt x="4973386" y="180249"/>
                    </a:cubicBezTo>
                    <a:cubicBezTo>
                      <a:pt x="4975343" y="226049"/>
                      <a:pt x="4978977" y="270592"/>
                      <a:pt x="4986804" y="316810"/>
                    </a:cubicBezTo>
                    <a:cubicBezTo>
                      <a:pt x="4986804" y="374060"/>
                      <a:pt x="5041592" y="386627"/>
                      <a:pt x="5099315" y="389419"/>
                    </a:cubicBezTo>
                    <a:lnTo>
                      <a:pt x="5101971" y="389419"/>
                    </a:lnTo>
                    <a:lnTo>
                      <a:pt x="5105045" y="389419"/>
                    </a:lnTo>
                    <a:lnTo>
                      <a:pt x="5108120" y="389419"/>
                    </a:lnTo>
                    <a:lnTo>
                      <a:pt x="5111055" y="389419"/>
                    </a:lnTo>
                    <a:lnTo>
                      <a:pt x="5113850" y="389419"/>
                    </a:lnTo>
                    <a:lnTo>
                      <a:pt x="5116506" y="389419"/>
                    </a:lnTo>
                    <a:lnTo>
                      <a:pt x="5119161" y="389419"/>
                    </a:lnTo>
                    <a:lnTo>
                      <a:pt x="5121817" y="389419"/>
                    </a:lnTo>
                    <a:lnTo>
                      <a:pt x="5124473" y="389419"/>
                    </a:lnTo>
                    <a:lnTo>
                      <a:pt x="5126988" y="389419"/>
                    </a:lnTo>
                    <a:lnTo>
                      <a:pt x="5129504" y="389419"/>
                    </a:lnTo>
                    <a:lnTo>
                      <a:pt x="5132160" y="389419"/>
                    </a:lnTo>
                    <a:lnTo>
                      <a:pt x="5134955" y="389419"/>
                    </a:lnTo>
                    <a:lnTo>
                      <a:pt x="5137890" y="389419"/>
                    </a:lnTo>
                    <a:lnTo>
                      <a:pt x="5140965" y="389419"/>
                    </a:lnTo>
                    <a:lnTo>
                      <a:pt x="5144180" y="389559"/>
                    </a:lnTo>
                    <a:lnTo>
                      <a:pt x="5145997" y="389559"/>
                    </a:lnTo>
                    <a:cubicBezTo>
                      <a:pt x="5146975" y="389559"/>
                      <a:pt x="5148093" y="389559"/>
                      <a:pt x="5149071" y="389559"/>
                    </a:cubicBezTo>
                    <a:cubicBezTo>
                      <a:pt x="5160252" y="389559"/>
                      <a:pt x="5171015" y="389559"/>
                      <a:pt x="5180938" y="389699"/>
                    </a:cubicBezTo>
                    <a:cubicBezTo>
                      <a:pt x="5191001" y="389419"/>
                      <a:pt x="5201343" y="389559"/>
                      <a:pt x="5211546" y="389559"/>
                    </a:cubicBezTo>
                    <a:cubicBezTo>
                      <a:pt x="5228039" y="389699"/>
                      <a:pt x="5244811" y="389838"/>
                      <a:pt x="5261023" y="388442"/>
                    </a:cubicBezTo>
                    <a:cubicBezTo>
                      <a:pt x="5250960" y="403801"/>
                      <a:pt x="5242015" y="417765"/>
                      <a:pt x="5236005" y="423490"/>
                    </a:cubicBezTo>
                    <a:cubicBezTo>
                      <a:pt x="5229157" y="430192"/>
                      <a:pt x="5227479" y="440665"/>
                      <a:pt x="5230694" y="449182"/>
                    </a:cubicBezTo>
                    <a:cubicBezTo>
                      <a:pt x="5189044" y="450020"/>
                      <a:pt x="5147674" y="457002"/>
                      <a:pt x="5116786" y="468312"/>
                    </a:cubicBezTo>
                    <a:cubicBezTo>
                      <a:pt x="5106023" y="474875"/>
                      <a:pt x="5098197" y="483532"/>
                      <a:pt x="5092466" y="493446"/>
                    </a:cubicBezTo>
                    <a:cubicBezTo>
                      <a:pt x="5090510" y="494284"/>
                      <a:pt x="5088693" y="495261"/>
                      <a:pt x="5087016" y="496238"/>
                    </a:cubicBezTo>
                    <a:cubicBezTo>
                      <a:pt x="5058503" y="512994"/>
                      <a:pt x="5033625" y="535196"/>
                      <a:pt x="5008328" y="556281"/>
                    </a:cubicBezTo>
                    <a:cubicBezTo>
                      <a:pt x="4999802" y="509504"/>
                      <a:pt x="4985267" y="470965"/>
                      <a:pt x="4966817" y="461191"/>
                    </a:cubicBezTo>
                    <a:cubicBezTo>
                      <a:pt x="4916223" y="437593"/>
                      <a:pt x="4859059" y="442619"/>
                      <a:pt x="4804270" y="454488"/>
                    </a:cubicBezTo>
                    <a:cubicBezTo>
                      <a:pt x="4816989" y="433823"/>
                      <a:pt x="4824676" y="401567"/>
                      <a:pt x="4833481" y="387604"/>
                    </a:cubicBezTo>
                    <a:cubicBezTo>
                      <a:pt x="4836277" y="375177"/>
                      <a:pt x="4857102" y="341804"/>
                      <a:pt x="4859897" y="321418"/>
                    </a:cubicBezTo>
                    <a:cubicBezTo>
                      <a:pt x="4881002" y="307315"/>
                      <a:pt x="4887431" y="281483"/>
                      <a:pt x="4886033" y="251322"/>
                    </a:cubicBezTo>
                    <a:cubicBezTo>
                      <a:pt x="4906299" y="223535"/>
                      <a:pt x="4927124" y="195609"/>
                      <a:pt x="4949487" y="168799"/>
                    </a:cubicBezTo>
                    <a:close/>
                    <a:moveTo>
                      <a:pt x="4620200" y="111271"/>
                    </a:moveTo>
                    <a:cubicBezTo>
                      <a:pt x="4668139" y="103591"/>
                      <a:pt x="4716498" y="95352"/>
                      <a:pt x="4765416" y="94515"/>
                    </a:cubicBezTo>
                    <a:cubicBezTo>
                      <a:pt x="4785961" y="152881"/>
                      <a:pt x="4812936" y="212784"/>
                      <a:pt x="4810700" y="274222"/>
                    </a:cubicBezTo>
                    <a:cubicBezTo>
                      <a:pt x="4787918" y="276736"/>
                      <a:pt x="4764857" y="277573"/>
                      <a:pt x="4741935" y="279389"/>
                    </a:cubicBezTo>
                    <a:cubicBezTo>
                      <a:pt x="4713144" y="281483"/>
                      <a:pt x="4684492" y="284415"/>
                      <a:pt x="4655700" y="286789"/>
                    </a:cubicBezTo>
                    <a:lnTo>
                      <a:pt x="4656259" y="286789"/>
                    </a:lnTo>
                    <a:cubicBezTo>
                      <a:pt x="4627607" y="288744"/>
                      <a:pt x="4586936" y="291956"/>
                      <a:pt x="4580786" y="261236"/>
                    </a:cubicBezTo>
                    <a:cubicBezTo>
                      <a:pt x="4571561" y="221441"/>
                      <a:pt x="4551156" y="185695"/>
                      <a:pt x="4552693" y="143805"/>
                    </a:cubicBezTo>
                    <a:cubicBezTo>
                      <a:pt x="4550037" y="114203"/>
                      <a:pt x="4595880" y="118252"/>
                      <a:pt x="4620200" y="111271"/>
                    </a:cubicBezTo>
                    <a:close/>
                    <a:moveTo>
                      <a:pt x="4430678" y="243503"/>
                    </a:moveTo>
                    <a:cubicBezTo>
                      <a:pt x="4442279" y="222139"/>
                      <a:pt x="4454019" y="200915"/>
                      <a:pt x="4465340" y="179411"/>
                    </a:cubicBezTo>
                    <a:cubicBezTo>
                      <a:pt x="4468415" y="171732"/>
                      <a:pt x="4473027" y="163493"/>
                      <a:pt x="4477080" y="155115"/>
                    </a:cubicBezTo>
                    <a:cubicBezTo>
                      <a:pt x="4478618" y="199658"/>
                      <a:pt x="4497625" y="243643"/>
                      <a:pt x="4519149" y="283996"/>
                    </a:cubicBezTo>
                    <a:cubicBezTo>
                      <a:pt x="4523622" y="291537"/>
                      <a:pt x="4531309" y="297122"/>
                      <a:pt x="4540394" y="299356"/>
                    </a:cubicBezTo>
                    <a:cubicBezTo>
                      <a:pt x="4545006" y="308432"/>
                      <a:pt x="4552134" y="316531"/>
                      <a:pt x="4561778" y="322675"/>
                    </a:cubicBezTo>
                    <a:cubicBezTo>
                      <a:pt x="4572819" y="329796"/>
                      <a:pt x="4586097" y="335102"/>
                      <a:pt x="4599934" y="337476"/>
                    </a:cubicBezTo>
                    <a:cubicBezTo>
                      <a:pt x="4619082" y="339850"/>
                      <a:pt x="4638369" y="340687"/>
                      <a:pt x="4657797" y="340687"/>
                    </a:cubicBezTo>
                    <a:cubicBezTo>
                      <a:pt x="4712864" y="340687"/>
                      <a:pt x="4768351" y="333706"/>
                      <a:pt x="4823279" y="333147"/>
                    </a:cubicBezTo>
                    <a:cubicBezTo>
                      <a:pt x="4810420" y="354092"/>
                      <a:pt x="4798261" y="375456"/>
                      <a:pt x="4785263" y="396261"/>
                    </a:cubicBezTo>
                    <a:cubicBezTo>
                      <a:pt x="4775619" y="416229"/>
                      <a:pt x="4742774" y="444993"/>
                      <a:pt x="4761642" y="465519"/>
                    </a:cubicBezTo>
                    <a:cubicBezTo>
                      <a:pt x="4752278" y="468033"/>
                      <a:pt x="4743193" y="470546"/>
                      <a:pt x="4734248" y="472920"/>
                    </a:cubicBezTo>
                    <a:cubicBezTo>
                      <a:pt x="4709370" y="480181"/>
                      <a:pt x="4692878" y="499729"/>
                      <a:pt x="4682535" y="524305"/>
                    </a:cubicBezTo>
                    <a:cubicBezTo>
                      <a:pt x="4651787" y="553907"/>
                      <a:pt x="4626489" y="588536"/>
                      <a:pt x="4600633" y="622606"/>
                    </a:cubicBezTo>
                    <a:cubicBezTo>
                      <a:pt x="4601891" y="551254"/>
                      <a:pt x="4587495" y="456583"/>
                      <a:pt x="4503915" y="448065"/>
                    </a:cubicBezTo>
                    <a:cubicBezTo>
                      <a:pt x="4465620" y="442340"/>
                      <a:pt x="4426904" y="446250"/>
                      <a:pt x="4388469" y="449322"/>
                    </a:cubicBezTo>
                    <a:cubicBezTo>
                      <a:pt x="4380503" y="449741"/>
                      <a:pt x="4372955" y="450299"/>
                      <a:pt x="4365687" y="450997"/>
                    </a:cubicBezTo>
                    <a:cubicBezTo>
                      <a:pt x="4378686" y="425165"/>
                      <a:pt x="4414605" y="345993"/>
                      <a:pt x="4404822" y="326445"/>
                    </a:cubicBezTo>
                    <a:cubicBezTo>
                      <a:pt x="4419357" y="304383"/>
                      <a:pt x="4421733" y="278830"/>
                      <a:pt x="4419637" y="252579"/>
                    </a:cubicBezTo>
                    <a:cubicBezTo>
                      <a:pt x="4424109" y="251183"/>
                      <a:pt x="4428302" y="247971"/>
                      <a:pt x="4430678" y="243503"/>
                    </a:cubicBezTo>
                    <a:close/>
                    <a:moveTo>
                      <a:pt x="4127667" y="146737"/>
                    </a:moveTo>
                    <a:cubicBezTo>
                      <a:pt x="4164844" y="139616"/>
                      <a:pt x="4203699" y="135567"/>
                      <a:pt x="4242275" y="135567"/>
                    </a:cubicBezTo>
                    <a:cubicBezTo>
                      <a:pt x="4269948" y="135567"/>
                      <a:pt x="4297622" y="137661"/>
                      <a:pt x="4324457" y="142269"/>
                    </a:cubicBezTo>
                    <a:cubicBezTo>
                      <a:pt x="4334100" y="192677"/>
                      <a:pt x="4351571" y="245039"/>
                      <a:pt x="4341647" y="296145"/>
                    </a:cubicBezTo>
                    <a:cubicBezTo>
                      <a:pt x="4294267" y="300892"/>
                      <a:pt x="4247306" y="308432"/>
                      <a:pt x="4199926" y="313180"/>
                    </a:cubicBezTo>
                    <a:cubicBezTo>
                      <a:pt x="4181477" y="314017"/>
                      <a:pt x="4161770" y="315135"/>
                      <a:pt x="4144858" y="307874"/>
                    </a:cubicBezTo>
                    <a:cubicBezTo>
                      <a:pt x="4151427" y="254534"/>
                      <a:pt x="4119281" y="200775"/>
                      <a:pt x="4127667" y="146737"/>
                    </a:cubicBezTo>
                    <a:close/>
                    <a:moveTo>
                      <a:pt x="4021026" y="222977"/>
                    </a:moveTo>
                    <a:cubicBezTo>
                      <a:pt x="4032067" y="207757"/>
                      <a:pt x="4043249" y="192397"/>
                      <a:pt x="4055828" y="178155"/>
                    </a:cubicBezTo>
                    <a:cubicBezTo>
                      <a:pt x="4058483" y="200496"/>
                      <a:pt x="4064633" y="222698"/>
                      <a:pt x="4071341" y="244201"/>
                    </a:cubicBezTo>
                    <a:cubicBezTo>
                      <a:pt x="4078610" y="283996"/>
                      <a:pt x="4071341" y="337755"/>
                      <a:pt x="4124732" y="356606"/>
                    </a:cubicBezTo>
                    <a:cubicBezTo>
                      <a:pt x="4147514" y="365123"/>
                      <a:pt x="4171413" y="367916"/>
                      <a:pt x="4195733" y="367916"/>
                    </a:cubicBezTo>
                    <a:cubicBezTo>
                      <a:pt x="4237243" y="367916"/>
                      <a:pt x="4280011" y="359677"/>
                      <a:pt x="4320823" y="357723"/>
                    </a:cubicBezTo>
                    <a:cubicBezTo>
                      <a:pt x="4336057" y="356187"/>
                      <a:pt x="4352689" y="356326"/>
                      <a:pt x="4367504" y="352975"/>
                    </a:cubicBezTo>
                    <a:cubicBezTo>
                      <a:pt x="4353667" y="374060"/>
                      <a:pt x="4343325" y="398914"/>
                      <a:pt x="4329488" y="419161"/>
                    </a:cubicBezTo>
                    <a:cubicBezTo>
                      <a:pt x="4322080" y="439129"/>
                      <a:pt x="4286161" y="466357"/>
                      <a:pt x="4288956" y="490234"/>
                    </a:cubicBezTo>
                    <a:cubicBezTo>
                      <a:pt x="4257230" y="497216"/>
                      <a:pt x="4223406" y="525701"/>
                      <a:pt x="4197550" y="551393"/>
                    </a:cubicBezTo>
                    <a:cubicBezTo>
                      <a:pt x="4189583" y="496099"/>
                      <a:pt x="4165404" y="429773"/>
                      <a:pt x="4101531" y="423629"/>
                    </a:cubicBezTo>
                    <a:cubicBezTo>
                      <a:pt x="4033186" y="413715"/>
                      <a:pt x="3943876" y="416787"/>
                      <a:pt x="3916761" y="481996"/>
                    </a:cubicBezTo>
                    <a:cubicBezTo>
                      <a:pt x="3916202" y="481856"/>
                      <a:pt x="3915783" y="481717"/>
                      <a:pt x="3914944" y="481717"/>
                    </a:cubicBezTo>
                    <a:cubicBezTo>
                      <a:pt x="3900409" y="485347"/>
                      <a:pt x="3889088" y="496099"/>
                      <a:pt x="3877767" y="505315"/>
                    </a:cubicBezTo>
                    <a:cubicBezTo>
                      <a:pt x="3879025" y="503080"/>
                      <a:pt x="3880143" y="500846"/>
                      <a:pt x="3881401" y="498891"/>
                    </a:cubicBezTo>
                    <a:cubicBezTo>
                      <a:pt x="3904881" y="449461"/>
                      <a:pt x="3940382" y="401428"/>
                      <a:pt x="3955336" y="348367"/>
                    </a:cubicBezTo>
                    <a:cubicBezTo>
                      <a:pt x="3965679" y="340687"/>
                      <a:pt x="3972807" y="329936"/>
                      <a:pt x="3975463" y="318486"/>
                    </a:cubicBezTo>
                    <a:cubicBezTo>
                      <a:pt x="3979236" y="303126"/>
                      <a:pt x="3980215" y="287767"/>
                      <a:pt x="3979516" y="272407"/>
                    </a:cubicBezTo>
                    <a:cubicBezTo>
                      <a:pt x="3998245" y="268358"/>
                      <a:pt x="4008308" y="236940"/>
                      <a:pt x="4021026" y="222977"/>
                    </a:cubicBezTo>
                    <a:close/>
                    <a:moveTo>
                      <a:pt x="3750021" y="144364"/>
                    </a:moveTo>
                    <a:cubicBezTo>
                      <a:pt x="3771545" y="142828"/>
                      <a:pt x="3794746" y="139337"/>
                      <a:pt x="3817248" y="139337"/>
                    </a:cubicBezTo>
                    <a:cubicBezTo>
                      <a:pt x="3835558" y="139337"/>
                      <a:pt x="3853308" y="141711"/>
                      <a:pt x="3869381" y="149390"/>
                    </a:cubicBezTo>
                    <a:cubicBezTo>
                      <a:pt x="3894678" y="194911"/>
                      <a:pt x="3906838" y="250903"/>
                      <a:pt x="3903903" y="301311"/>
                    </a:cubicBezTo>
                    <a:cubicBezTo>
                      <a:pt x="3844363" y="311225"/>
                      <a:pt x="3777415" y="323652"/>
                      <a:pt x="3715080" y="330215"/>
                    </a:cubicBezTo>
                    <a:cubicBezTo>
                      <a:pt x="3705995" y="330494"/>
                      <a:pt x="3696771" y="331192"/>
                      <a:pt x="3687546" y="329936"/>
                    </a:cubicBezTo>
                    <a:cubicBezTo>
                      <a:pt x="3682794" y="321697"/>
                      <a:pt x="3678741" y="313180"/>
                      <a:pt x="3674967" y="304662"/>
                    </a:cubicBezTo>
                    <a:cubicBezTo>
                      <a:pt x="3674688" y="303824"/>
                      <a:pt x="3674408" y="303126"/>
                      <a:pt x="3674129" y="302288"/>
                    </a:cubicBezTo>
                    <a:cubicBezTo>
                      <a:pt x="3686288" y="255092"/>
                      <a:pt x="3660712" y="206640"/>
                      <a:pt x="3658895" y="159165"/>
                    </a:cubicBezTo>
                    <a:cubicBezTo>
                      <a:pt x="3687826" y="149530"/>
                      <a:pt x="3719413" y="147435"/>
                      <a:pt x="3750021" y="144364"/>
                    </a:cubicBezTo>
                    <a:close/>
                    <a:moveTo>
                      <a:pt x="3525139" y="284834"/>
                    </a:moveTo>
                    <a:cubicBezTo>
                      <a:pt x="3524440" y="279807"/>
                      <a:pt x="3524021" y="274781"/>
                      <a:pt x="3523462" y="269614"/>
                    </a:cubicBezTo>
                    <a:cubicBezTo>
                      <a:pt x="3544846" y="265006"/>
                      <a:pt x="3552952" y="225909"/>
                      <a:pt x="3566789" y="210410"/>
                    </a:cubicBezTo>
                    <a:cubicBezTo>
                      <a:pt x="3569724" y="205802"/>
                      <a:pt x="3578390" y="192537"/>
                      <a:pt x="3588453" y="179411"/>
                    </a:cubicBezTo>
                    <a:cubicBezTo>
                      <a:pt x="3590968" y="189465"/>
                      <a:pt x="3594463" y="199239"/>
                      <a:pt x="3598376" y="208176"/>
                    </a:cubicBezTo>
                    <a:cubicBezTo>
                      <a:pt x="3616965" y="248949"/>
                      <a:pt x="3614309" y="293771"/>
                      <a:pt x="3628705" y="335661"/>
                    </a:cubicBezTo>
                    <a:cubicBezTo>
                      <a:pt x="3631920" y="367916"/>
                      <a:pt x="3663507" y="384951"/>
                      <a:pt x="3699706" y="384951"/>
                    </a:cubicBezTo>
                    <a:cubicBezTo>
                      <a:pt x="3701383" y="384951"/>
                      <a:pt x="3703060" y="384951"/>
                      <a:pt x="3704738" y="384811"/>
                    </a:cubicBezTo>
                    <a:cubicBezTo>
                      <a:pt x="3776717" y="382717"/>
                      <a:pt x="3847997" y="370150"/>
                      <a:pt x="3918997" y="360096"/>
                    </a:cubicBezTo>
                    <a:cubicBezTo>
                      <a:pt x="3899990" y="387883"/>
                      <a:pt x="3880842" y="418463"/>
                      <a:pt x="3876509" y="422373"/>
                    </a:cubicBezTo>
                    <a:cubicBezTo>
                      <a:pt x="3859597" y="446948"/>
                      <a:pt x="3842127" y="471244"/>
                      <a:pt x="3825355" y="495819"/>
                    </a:cubicBezTo>
                    <a:cubicBezTo>
                      <a:pt x="3821861" y="486883"/>
                      <a:pt x="3817528" y="478226"/>
                      <a:pt x="3811798" y="470406"/>
                    </a:cubicBezTo>
                    <a:cubicBezTo>
                      <a:pt x="3758128" y="413995"/>
                      <a:pt x="3597258" y="421116"/>
                      <a:pt x="3540653" y="480041"/>
                    </a:cubicBezTo>
                    <a:cubicBezTo>
                      <a:pt x="3534503" y="477947"/>
                      <a:pt x="3524580" y="480600"/>
                      <a:pt x="3519968" y="484649"/>
                    </a:cubicBezTo>
                    <a:cubicBezTo>
                      <a:pt x="3492294" y="503639"/>
                      <a:pt x="3470351" y="529052"/>
                      <a:pt x="3449526" y="555303"/>
                    </a:cubicBezTo>
                    <a:cubicBezTo>
                      <a:pt x="3445473" y="528214"/>
                      <a:pt x="3439603" y="499031"/>
                      <a:pt x="3425067" y="475992"/>
                    </a:cubicBezTo>
                    <a:cubicBezTo>
                      <a:pt x="3433872" y="476550"/>
                      <a:pt x="3442957" y="472222"/>
                      <a:pt x="3447290" y="463844"/>
                    </a:cubicBezTo>
                    <a:cubicBezTo>
                      <a:pt x="3455257" y="443876"/>
                      <a:pt x="3477339" y="413436"/>
                      <a:pt x="3483210" y="387046"/>
                    </a:cubicBezTo>
                    <a:cubicBezTo>
                      <a:pt x="3514657" y="370569"/>
                      <a:pt x="3530870" y="339570"/>
                      <a:pt x="3525139" y="284834"/>
                    </a:cubicBezTo>
                    <a:close/>
                    <a:moveTo>
                      <a:pt x="3257768" y="170475"/>
                    </a:moveTo>
                    <a:cubicBezTo>
                      <a:pt x="3278733" y="170894"/>
                      <a:pt x="3299977" y="169358"/>
                      <a:pt x="3321361" y="167822"/>
                    </a:cubicBezTo>
                    <a:cubicBezTo>
                      <a:pt x="3358259" y="165169"/>
                      <a:pt x="3395297" y="162655"/>
                      <a:pt x="3430518" y="169916"/>
                    </a:cubicBezTo>
                    <a:cubicBezTo>
                      <a:pt x="3443796" y="221022"/>
                      <a:pt x="3459869" y="282600"/>
                      <a:pt x="3446312" y="336498"/>
                    </a:cubicBezTo>
                    <a:cubicBezTo>
                      <a:pt x="3425766" y="344039"/>
                      <a:pt x="3403404" y="346971"/>
                      <a:pt x="3381181" y="348926"/>
                    </a:cubicBezTo>
                    <a:cubicBezTo>
                      <a:pt x="3340928" y="347250"/>
                      <a:pt x="3273841" y="354232"/>
                      <a:pt x="3263778" y="311644"/>
                    </a:cubicBezTo>
                    <a:cubicBezTo>
                      <a:pt x="3278174" y="298518"/>
                      <a:pt x="3269928" y="280366"/>
                      <a:pt x="3265875" y="265006"/>
                    </a:cubicBezTo>
                    <a:cubicBezTo>
                      <a:pt x="3257908" y="234427"/>
                      <a:pt x="3252317" y="201892"/>
                      <a:pt x="3257768" y="170475"/>
                    </a:cubicBezTo>
                    <a:close/>
                    <a:moveTo>
                      <a:pt x="2802972" y="158048"/>
                    </a:moveTo>
                    <a:cubicBezTo>
                      <a:pt x="2852868" y="147017"/>
                      <a:pt x="2913526" y="134729"/>
                      <a:pt x="2966498" y="148134"/>
                    </a:cubicBezTo>
                    <a:cubicBezTo>
                      <a:pt x="2988021" y="157070"/>
                      <a:pt x="2986344" y="181785"/>
                      <a:pt x="2994031" y="198541"/>
                    </a:cubicBezTo>
                    <a:cubicBezTo>
                      <a:pt x="3004094" y="233170"/>
                      <a:pt x="3017232" y="269614"/>
                      <a:pt x="3009685" y="305500"/>
                    </a:cubicBezTo>
                    <a:cubicBezTo>
                      <a:pt x="2979356" y="314017"/>
                      <a:pt x="2948048" y="320580"/>
                      <a:pt x="2916741" y="326166"/>
                    </a:cubicBezTo>
                    <a:cubicBezTo>
                      <a:pt x="2902765" y="328400"/>
                      <a:pt x="2888788" y="330215"/>
                      <a:pt x="2874532" y="331332"/>
                    </a:cubicBezTo>
                    <a:cubicBezTo>
                      <a:pt x="2873833" y="331332"/>
                      <a:pt x="2873134" y="331332"/>
                      <a:pt x="2872575" y="331332"/>
                    </a:cubicBezTo>
                    <a:cubicBezTo>
                      <a:pt x="2871178" y="331332"/>
                      <a:pt x="2869920" y="331332"/>
                      <a:pt x="2868382" y="331332"/>
                    </a:cubicBezTo>
                    <a:cubicBezTo>
                      <a:pt x="2848116" y="331332"/>
                      <a:pt x="2822260" y="331332"/>
                      <a:pt x="2812057" y="315274"/>
                    </a:cubicBezTo>
                    <a:cubicBezTo>
                      <a:pt x="2816669" y="309549"/>
                      <a:pt x="2818766" y="302428"/>
                      <a:pt x="2817787" y="295167"/>
                    </a:cubicBezTo>
                    <a:cubicBezTo>
                      <a:pt x="2812197" y="249647"/>
                      <a:pt x="2801295" y="203987"/>
                      <a:pt x="2802972" y="158048"/>
                    </a:cubicBezTo>
                    <a:close/>
                    <a:moveTo>
                      <a:pt x="2713662" y="184159"/>
                    </a:moveTo>
                    <a:cubicBezTo>
                      <a:pt x="2717995" y="179970"/>
                      <a:pt x="2722328" y="175641"/>
                      <a:pt x="2726521" y="171452"/>
                    </a:cubicBezTo>
                    <a:cubicBezTo>
                      <a:pt x="2726660" y="178574"/>
                      <a:pt x="2727220" y="185416"/>
                      <a:pt x="2727639" y="191978"/>
                    </a:cubicBezTo>
                    <a:cubicBezTo>
                      <a:pt x="2734208" y="234147"/>
                      <a:pt x="2732111" y="282321"/>
                      <a:pt x="2758667" y="319603"/>
                    </a:cubicBezTo>
                    <a:cubicBezTo>
                      <a:pt x="2759925" y="327003"/>
                      <a:pt x="2761881" y="334404"/>
                      <a:pt x="2765375" y="341106"/>
                    </a:cubicBezTo>
                    <a:cubicBezTo>
                      <a:pt x="2788996" y="375596"/>
                      <a:pt x="2829248" y="386347"/>
                      <a:pt x="2873973" y="386347"/>
                    </a:cubicBezTo>
                    <a:cubicBezTo>
                      <a:pt x="2920515" y="386347"/>
                      <a:pt x="2971809" y="374758"/>
                      <a:pt x="3014158" y="366101"/>
                    </a:cubicBezTo>
                    <a:cubicBezTo>
                      <a:pt x="3005073" y="378947"/>
                      <a:pt x="2996128" y="391793"/>
                      <a:pt x="2985785" y="403103"/>
                    </a:cubicBezTo>
                    <a:cubicBezTo>
                      <a:pt x="2973067" y="416508"/>
                      <a:pt x="2953779" y="437453"/>
                      <a:pt x="2975582" y="454209"/>
                    </a:cubicBezTo>
                    <a:cubicBezTo>
                      <a:pt x="3001159" y="470965"/>
                      <a:pt x="3016254" y="437453"/>
                      <a:pt x="3026597" y="419161"/>
                    </a:cubicBezTo>
                    <a:cubicBezTo>
                      <a:pt x="3031069" y="409387"/>
                      <a:pt x="3058044" y="370010"/>
                      <a:pt x="3067408" y="342922"/>
                    </a:cubicBezTo>
                    <a:cubicBezTo>
                      <a:pt x="3087255" y="322116"/>
                      <a:pt x="3089491" y="291397"/>
                      <a:pt x="3084879" y="259561"/>
                    </a:cubicBezTo>
                    <a:cubicBezTo>
                      <a:pt x="3089631" y="251741"/>
                      <a:pt x="3094243" y="244061"/>
                      <a:pt x="3099275" y="239035"/>
                    </a:cubicBezTo>
                    <a:cubicBezTo>
                      <a:pt x="3124852" y="206779"/>
                      <a:pt x="3147913" y="167263"/>
                      <a:pt x="3186209" y="149111"/>
                    </a:cubicBezTo>
                    <a:cubicBezTo>
                      <a:pt x="3168319" y="203289"/>
                      <a:pt x="3187187" y="297541"/>
                      <a:pt x="3215559" y="317648"/>
                    </a:cubicBezTo>
                    <a:cubicBezTo>
                      <a:pt x="3217236" y="378947"/>
                      <a:pt x="3283485" y="397239"/>
                      <a:pt x="3346100" y="402684"/>
                    </a:cubicBezTo>
                    <a:cubicBezTo>
                      <a:pt x="3360775" y="403522"/>
                      <a:pt x="3374892" y="404081"/>
                      <a:pt x="3388169" y="404081"/>
                    </a:cubicBezTo>
                    <a:cubicBezTo>
                      <a:pt x="3405360" y="404081"/>
                      <a:pt x="3421293" y="403243"/>
                      <a:pt x="3435829" y="401148"/>
                    </a:cubicBezTo>
                    <a:cubicBezTo>
                      <a:pt x="3435689" y="401288"/>
                      <a:pt x="3435410" y="401567"/>
                      <a:pt x="3435270" y="401707"/>
                    </a:cubicBezTo>
                    <a:cubicBezTo>
                      <a:pt x="3427164" y="416368"/>
                      <a:pt x="3405640" y="435219"/>
                      <a:pt x="3403823" y="452394"/>
                    </a:cubicBezTo>
                    <a:cubicBezTo>
                      <a:pt x="3399490" y="449043"/>
                      <a:pt x="3394738" y="445971"/>
                      <a:pt x="3389427" y="443318"/>
                    </a:cubicBezTo>
                    <a:cubicBezTo>
                      <a:pt x="3342885" y="417625"/>
                      <a:pt x="3166502" y="415950"/>
                      <a:pt x="3137011" y="464961"/>
                    </a:cubicBezTo>
                    <a:cubicBezTo>
                      <a:pt x="3132818" y="471663"/>
                      <a:pt x="3129883" y="478645"/>
                      <a:pt x="3127367" y="485906"/>
                    </a:cubicBezTo>
                    <a:cubicBezTo>
                      <a:pt x="3112832" y="497635"/>
                      <a:pt x="3099414" y="511319"/>
                      <a:pt x="3091867" y="517044"/>
                    </a:cubicBezTo>
                    <a:cubicBezTo>
                      <a:pt x="3084739" y="525701"/>
                      <a:pt x="3071042" y="537011"/>
                      <a:pt x="3058603" y="549439"/>
                    </a:cubicBezTo>
                    <a:cubicBezTo>
                      <a:pt x="3056087" y="541340"/>
                      <a:pt x="3053292" y="533381"/>
                      <a:pt x="3049798" y="525701"/>
                    </a:cubicBezTo>
                    <a:cubicBezTo>
                      <a:pt x="3037079" y="500148"/>
                      <a:pt x="2998364" y="484090"/>
                      <a:pt x="2953639" y="476271"/>
                    </a:cubicBezTo>
                    <a:cubicBezTo>
                      <a:pt x="2946092" y="475433"/>
                      <a:pt x="2938545" y="474456"/>
                      <a:pt x="2931137" y="473059"/>
                    </a:cubicBezTo>
                    <a:cubicBezTo>
                      <a:pt x="2873274" y="466636"/>
                      <a:pt x="2811079" y="472501"/>
                      <a:pt x="2782986" y="488140"/>
                    </a:cubicBezTo>
                    <a:cubicBezTo>
                      <a:pt x="2774740" y="485347"/>
                      <a:pt x="2769988" y="494423"/>
                      <a:pt x="2768730" y="501544"/>
                    </a:cubicBezTo>
                    <a:cubicBezTo>
                      <a:pt x="2765236" y="506571"/>
                      <a:pt x="2762860" y="512157"/>
                      <a:pt x="2761043" y="518161"/>
                    </a:cubicBezTo>
                    <a:cubicBezTo>
                      <a:pt x="2755452" y="519836"/>
                      <a:pt x="2750001" y="521791"/>
                      <a:pt x="2744970" y="523606"/>
                    </a:cubicBezTo>
                    <a:cubicBezTo>
                      <a:pt x="2715479" y="534777"/>
                      <a:pt x="2689203" y="552510"/>
                      <a:pt x="2665723" y="573316"/>
                    </a:cubicBezTo>
                    <a:cubicBezTo>
                      <a:pt x="2662089" y="540362"/>
                      <a:pt x="2656219" y="507968"/>
                      <a:pt x="2642522" y="478086"/>
                    </a:cubicBezTo>
                    <a:cubicBezTo>
                      <a:pt x="2640286" y="474176"/>
                      <a:pt x="2637490" y="470686"/>
                      <a:pt x="2634415" y="467474"/>
                    </a:cubicBezTo>
                    <a:cubicBezTo>
                      <a:pt x="2651467" y="457979"/>
                      <a:pt x="2657616" y="425445"/>
                      <a:pt x="2667959" y="409526"/>
                    </a:cubicBezTo>
                    <a:cubicBezTo>
                      <a:pt x="2673969" y="393608"/>
                      <a:pt x="2686967" y="378528"/>
                      <a:pt x="2686408" y="360934"/>
                    </a:cubicBezTo>
                    <a:cubicBezTo>
                      <a:pt x="2685849" y="357304"/>
                      <a:pt x="2684312" y="354232"/>
                      <a:pt x="2681936" y="351718"/>
                    </a:cubicBezTo>
                    <a:cubicBezTo>
                      <a:pt x="2685010" y="319463"/>
                      <a:pt x="2673270" y="279528"/>
                      <a:pt x="2657197" y="242525"/>
                    </a:cubicBezTo>
                    <a:cubicBezTo>
                      <a:pt x="2674808" y="221441"/>
                      <a:pt x="2694235" y="202870"/>
                      <a:pt x="2713662" y="184159"/>
                    </a:cubicBezTo>
                    <a:close/>
                    <a:moveTo>
                      <a:pt x="2392062" y="196586"/>
                    </a:moveTo>
                    <a:cubicBezTo>
                      <a:pt x="2412608" y="191978"/>
                      <a:pt x="2465858" y="181087"/>
                      <a:pt x="2505692" y="181087"/>
                    </a:cubicBezTo>
                    <a:cubicBezTo>
                      <a:pt x="2527635" y="181087"/>
                      <a:pt x="2545525" y="184438"/>
                      <a:pt x="2551814" y="193933"/>
                    </a:cubicBezTo>
                    <a:cubicBezTo>
                      <a:pt x="2575854" y="244899"/>
                      <a:pt x="2610236" y="297401"/>
                      <a:pt x="2607161" y="353394"/>
                    </a:cubicBezTo>
                    <a:cubicBezTo>
                      <a:pt x="2554609" y="364565"/>
                      <a:pt x="2503176" y="380762"/>
                      <a:pt x="2448807" y="385510"/>
                    </a:cubicBezTo>
                    <a:cubicBezTo>
                      <a:pt x="2440701" y="385510"/>
                      <a:pt x="2431896" y="386627"/>
                      <a:pt x="2424069" y="383974"/>
                    </a:cubicBezTo>
                    <a:cubicBezTo>
                      <a:pt x="2405899" y="353673"/>
                      <a:pt x="2403523" y="319882"/>
                      <a:pt x="2397234" y="287068"/>
                    </a:cubicBezTo>
                    <a:cubicBezTo>
                      <a:pt x="2392342" y="257327"/>
                      <a:pt x="2383537" y="226328"/>
                      <a:pt x="2392062" y="196586"/>
                    </a:cubicBezTo>
                    <a:close/>
                    <a:moveTo>
                      <a:pt x="2257608" y="261097"/>
                    </a:moveTo>
                    <a:cubicBezTo>
                      <a:pt x="2267811" y="238476"/>
                      <a:pt x="2280809" y="218229"/>
                      <a:pt x="2296183" y="198262"/>
                    </a:cubicBezTo>
                    <a:cubicBezTo>
                      <a:pt x="2297581" y="196447"/>
                      <a:pt x="2299119" y="194631"/>
                      <a:pt x="2300656" y="192956"/>
                    </a:cubicBezTo>
                    <a:cubicBezTo>
                      <a:pt x="2301914" y="192397"/>
                      <a:pt x="2303172" y="191978"/>
                      <a:pt x="2304290" y="191420"/>
                    </a:cubicBezTo>
                    <a:cubicBezTo>
                      <a:pt x="2308762" y="190163"/>
                      <a:pt x="2312955" y="188488"/>
                      <a:pt x="2317288" y="186812"/>
                    </a:cubicBezTo>
                    <a:cubicBezTo>
                      <a:pt x="2308064" y="219626"/>
                      <a:pt x="2317847" y="257187"/>
                      <a:pt x="2323717" y="289302"/>
                    </a:cubicBezTo>
                    <a:cubicBezTo>
                      <a:pt x="2333641" y="315693"/>
                      <a:pt x="2329308" y="356606"/>
                      <a:pt x="2360196" y="372524"/>
                    </a:cubicBezTo>
                    <a:cubicBezTo>
                      <a:pt x="2360476" y="373501"/>
                      <a:pt x="2360615" y="374479"/>
                      <a:pt x="2360895" y="375456"/>
                    </a:cubicBezTo>
                    <a:cubicBezTo>
                      <a:pt x="2364109" y="389280"/>
                      <a:pt x="2366066" y="404500"/>
                      <a:pt x="2375990" y="416229"/>
                    </a:cubicBezTo>
                    <a:cubicBezTo>
                      <a:pt x="2395696" y="434521"/>
                      <a:pt x="2422391" y="440665"/>
                      <a:pt x="2451742" y="440665"/>
                    </a:cubicBezTo>
                    <a:cubicBezTo>
                      <a:pt x="2504573" y="440665"/>
                      <a:pt x="2565791" y="420697"/>
                      <a:pt x="2610096" y="414972"/>
                    </a:cubicBezTo>
                    <a:cubicBezTo>
                      <a:pt x="2611494" y="414832"/>
                      <a:pt x="2612752" y="414553"/>
                      <a:pt x="2614010" y="414414"/>
                    </a:cubicBezTo>
                    <a:cubicBezTo>
                      <a:pt x="2607161" y="424607"/>
                      <a:pt x="2600732" y="435219"/>
                      <a:pt x="2600033" y="445133"/>
                    </a:cubicBezTo>
                    <a:cubicBezTo>
                      <a:pt x="2587594" y="440525"/>
                      <a:pt x="2573757" y="437313"/>
                      <a:pt x="2558942" y="435638"/>
                    </a:cubicBezTo>
                    <a:lnTo>
                      <a:pt x="2556566" y="435777"/>
                    </a:lnTo>
                    <a:lnTo>
                      <a:pt x="2549159" y="436057"/>
                    </a:lnTo>
                    <a:lnTo>
                      <a:pt x="2541751" y="436336"/>
                    </a:lnTo>
                    <a:lnTo>
                      <a:pt x="2534344" y="436755"/>
                    </a:lnTo>
                    <a:lnTo>
                      <a:pt x="2526796" y="437174"/>
                    </a:lnTo>
                    <a:lnTo>
                      <a:pt x="2519249" y="437593"/>
                    </a:lnTo>
                    <a:lnTo>
                      <a:pt x="2511701" y="438011"/>
                    </a:lnTo>
                    <a:lnTo>
                      <a:pt x="2503875" y="438430"/>
                    </a:lnTo>
                    <a:lnTo>
                      <a:pt x="2495908" y="438849"/>
                    </a:lnTo>
                    <a:lnTo>
                      <a:pt x="2487802" y="439408"/>
                    </a:lnTo>
                    <a:lnTo>
                      <a:pt x="2479416" y="439966"/>
                    </a:lnTo>
                    <a:lnTo>
                      <a:pt x="2470890" y="440525"/>
                    </a:lnTo>
                    <a:lnTo>
                      <a:pt x="2462364" y="441083"/>
                    </a:lnTo>
                    <a:lnTo>
                      <a:pt x="2454817" y="441502"/>
                    </a:lnTo>
                    <a:cubicBezTo>
                      <a:pt x="2429520" y="446669"/>
                      <a:pt x="2407157" y="454209"/>
                      <a:pt x="2392062" y="462866"/>
                    </a:cubicBezTo>
                    <a:cubicBezTo>
                      <a:pt x="2390385" y="463983"/>
                      <a:pt x="2388848" y="465380"/>
                      <a:pt x="2387310" y="466636"/>
                    </a:cubicBezTo>
                    <a:cubicBezTo>
                      <a:pt x="2387171" y="466636"/>
                      <a:pt x="2386891" y="466636"/>
                      <a:pt x="2386612" y="466636"/>
                    </a:cubicBezTo>
                    <a:cubicBezTo>
                      <a:pt x="2359218" y="463285"/>
                      <a:pt x="2288636" y="491770"/>
                      <a:pt x="2268370" y="525142"/>
                    </a:cubicBezTo>
                    <a:cubicBezTo>
                      <a:pt x="2263199" y="511039"/>
                      <a:pt x="2255931" y="498193"/>
                      <a:pt x="2242793" y="490095"/>
                    </a:cubicBezTo>
                    <a:cubicBezTo>
                      <a:pt x="2236504" y="486743"/>
                      <a:pt x="2230075" y="484509"/>
                      <a:pt x="2223506" y="482973"/>
                    </a:cubicBezTo>
                    <a:cubicBezTo>
                      <a:pt x="2223645" y="482694"/>
                      <a:pt x="2223785" y="482554"/>
                      <a:pt x="2223925" y="482275"/>
                    </a:cubicBezTo>
                    <a:cubicBezTo>
                      <a:pt x="2227978" y="466357"/>
                      <a:pt x="2249782" y="427679"/>
                      <a:pt x="2250900" y="402405"/>
                    </a:cubicBezTo>
                    <a:cubicBezTo>
                      <a:pt x="2264876" y="371546"/>
                      <a:pt x="2261801" y="318486"/>
                      <a:pt x="2249782" y="269754"/>
                    </a:cubicBezTo>
                    <a:cubicBezTo>
                      <a:pt x="2252996" y="267380"/>
                      <a:pt x="2255931" y="264587"/>
                      <a:pt x="2257608" y="261097"/>
                    </a:cubicBezTo>
                    <a:close/>
                    <a:moveTo>
                      <a:pt x="2156838" y="225909"/>
                    </a:moveTo>
                    <a:cubicBezTo>
                      <a:pt x="2173190" y="274222"/>
                      <a:pt x="2191360" y="325188"/>
                      <a:pt x="2183533" y="375875"/>
                    </a:cubicBezTo>
                    <a:cubicBezTo>
                      <a:pt x="2136851" y="384253"/>
                      <a:pt x="2091847" y="398356"/>
                      <a:pt x="2044187" y="402126"/>
                    </a:cubicBezTo>
                    <a:cubicBezTo>
                      <a:pt x="2031608" y="402545"/>
                      <a:pt x="2018750" y="402545"/>
                      <a:pt x="2007009" y="398775"/>
                    </a:cubicBezTo>
                    <a:cubicBezTo>
                      <a:pt x="1994291" y="379785"/>
                      <a:pt x="1989259" y="356745"/>
                      <a:pt x="1981013" y="335940"/>
                    </a:cubicBezTo>
                    <a:cubicBezTo>
                      <a:pt x="1985905" y="330634"/>
                      <a:pt x="1988421" y="323652"/>
                      <a:pt x="1987023" y="316810"/>
                    </a:cubicBezTo>
                    <a:cubicBezTo>
                      <a:pt x="1981712" y="288325"/>
                      <a:pt x="1974584" y="259980"/>
                      <a:pt x="1974723" y="231076"/>
                    </a:cubicBezTo>
                    <a:cubicBezTo>
                      <a:pt x="1999182" y="228283"/>
                      <a:pt x="2069205" y="207897"/>
                      <a:pt x="2115188" y="207897"/>
                    </a:cubicBezTo>
                    <a:cubicBezTo>
                      <a:pt x="2137131" y="207757"/>
                      <a:pt x="2153623" y="212365"/>
                      <a:pt x="2156838" y="225909"/>
                    </a:cubicBezTo>
                    <a:close/>
                    <a:moveTo>
                      <a:pt x="1846139" y="385370"/>
                    </a:moveTo>
                    <a:cubicBezTo>
                      <a:pt x="1858858" y="359957"/>
                      <a:pt x="1871996" y="334823"/>
                      <a:pt x="1887091" y="310806"/>
                    </a:cubicBezTo>
                    <a:cubicBezTo>
                      <a:pt x="1890445" y="305779"/>
                      <a:pt x="1898132" y="293352"/>
                      <a:pt x="1907776" y="279109"/>
                    </a:cubicBezTo>
                    <a:cubicBezTo>
                      <a:pt x="1914625" y="301590"/>
                      <a:pt x="1924548" y="322954"/>
                      <a:pt x="1932514" y="337755"/>
                    </a:cubicBezTo>
                    <a:cubicBezTo>
                      <a:pt x="1943835" y="386627"/>
                      <a:pt x="1937546" y="451835"/>
                      <a:pt x="2015814" y="457420"/>
                    </a:cubicBezTo>
                    <a:cubicBezTo>
                      <a:pt x="2025458" y="458677"/>
                      <a:pt x="2035102" y="459096"/>
                      <a:pt x="2044746" y="459096"/>
                    </a:cubicBezTo>
                    <a:cubicBezTo>
                      <a:pt x="2092685" y="459096"/>
                      <a:pt x="2139646" y="445831"/>
                      <a:pt x="2186468" y="437593"/>
                    </a:cubicBezTo>
                    <a:cubicBezTo>
                      <a:pt x="2189543" y="437034"/>
                      <a:pt x="2192618" y="436615"/>
                      <a:pt x="2195832" y="436057"/>
                    </a:cubicBezTo>
                    <a:cubicBezTo>
                      <a:pt x="2186328" y="451277"/>
                      <a:pt x="2175846" y="467334"/>
                      <a:pt x="2179200" y="480460"/>
                    </a:cubicBezTo>
                    <a:cubicBezTo>
                      <a:pt x="2168019" y="481298"/>
                      <a:pt x="2156977" y="482834"/>
                      <a:pt x="2146215" y="483951"/>
                    </a:cubicBezTo>
                    <a:cubicBezTo>
                      <a:pt x="2098276" y="486185"/>
                      <a:pt x="2046842" y="493166"/>
                      <a:pt x="2001419" y="513413"/>
                    </a:cubicBezTo>
                    <a:cubicBezTo>
                      <a:pt x="1974863" y="522350"/>
                      <a:pt x="1962284" y="547763"/>
                      <a:pt x="1961586" y="574014"/>
                    </a:cubicBezTo>
                    <a:cubicBezTo>
                      <a:pt x="1946351" y="583509"/>
                      <a:pt x="1932654" y="600125"/>
                      <a:pt x="1921752" y="614368"/>
                    </a:cubicBezTo>
                    <a:cubicBezTo>
                      <a:pt x="1919097" y="606967"/>
                      <a:pt x="1916162" y="599846"/>
                      <a:pt x="1913087" y="593004"/>
                    </a:cubicBezTo>
                    <a:cubicBezTo>
                      <a:pt x="1905819" y="573176"/>
                      <a:pt x="1896036" y="552790"/>
                      <a:pt x="1877307" y="541479"/>
                    </a:cubicBezTo>
                    <a:cubicBezTo>
                      <a:pt x="1847817" y="523467"/>
                      <a:pt x="1813295" y="524863"/>
                      <a:pt x="1780310" y="530728"/>
                    </a:cubicBezTo>
                    <a:cubicBezTo>
                      <a:pt x="1785901" y="514670"/>
                      <a:pt x="1789534" y="496797"/>
                      <a:pt x="1795125" y="487023"/>
                    </a:cubicBezTo>
                    <a:cubicBezTo>
                      <a:pt x="1803791" y="464123"/>
                      <a:pt x="1811897" y="442200"/>
                      <a:pt x="1822379" y="419859"/>
                    </a:cubicBezTo>
                    <a:cubicBezTo>
                      <a:pt x="1826293" y="413715"/>
                      <a:pt x="1828529" y="404639"/>
                      <a:pt x="1825175" y="399752"/>
                    </a:cubicBezTo>
                    <a:cubicBezTo>
                      <a:pt x="1825734" y="398495"/>
                      <a:pt x="1826432" y="397239"/>
                      <a:pt x="1826852" y="395982"/>
                    </a:cubicBezTo>
                    <a:cubicBezTo>
                      <a:pt x="1834399" y="396541"/>
                      <a:pt x="1842366" y="392631"/>
                      <a:pt x="1846139" y="385370"/>
                    </a:cubicBezTo>
                    <a:close/>
                    <a:moveTo>
                      <a:pt x="1519648" y="246994"/>
                    </a:moveTo>
                    <a:cubicBezTo>
                      <a:pt x="1559062" y="238895"/>
                      <a:pt x="1603088" y="230657"/>
                      <a:pt x="1646135" y="230657"/>
                    </a:cubicBezTo>
                    <a:cubicBezTo>
                      <a:pt x="1665982" y="230657"/>
                      <a:pt x="1685829" y="232472"/>
                      <a:pt x="1704697" y="236661"/>
                    </a:cubicBezTo>
                    <a:cubicBezTo>
                      <a:pt x="1734188" y="248809"/>
                      <a:pt x="1742853" y="277992"/>
                      <a:pt x="1748723" y="302707"/>
                    </a:cubicBezTo>
                    <a:cubicBezTo>
                      <a:pt x="1753615" y="324350"/>
                      <a:pt x="1759904" y="349764"/>
                      <a:pt x="1757109" y="373222"/>
                    </a:cubicBezTo>
                    <a:cubicBezTo>
                      <a:pt x="1710008" y="377271"/>
                      <a:pt x="1663327" y="382857"/>
                      <a:pt x="1616086" y="385928"/>
                    </a:cubicBezTo>
                    <a:cubicBezTo>
                      <a:pt x="1573737" y="391793"/>
                      <a:pt x="1544386" y="368614"/>
                      <a:pt x="1534882" y="335800"/>
                    </a:cubicBezTo>
                    <a:cubicBezTo>
                      <a:pt x="1523841" y="310108"/>
                      <a:pt x="1513219" y="283438"/>
                      <a:pt x="1504274" y="257047"/>
                    </a:cubicBezTo>
                    <a:cubicBezTo>
                      <a:pt x="1510423" y="254953"/>
                      <a:pt x="1515734" y="251462"/>
                      <a:pt x="1519648" y="246994"/>
                    </a:cubicBezTo>
                    <a:close/>
                    <a:moveTo>
                      <a:pt x="1468075" y="252160"/>
                    </a:moveTo>
                    <a:cubicBezTo>
                      <a:pt x="1470590" y="253975"/>
                      <a:pt x="1473386" y="255511"/>
                      <a:pt x="1476740" y="256628"/>
                    </a:cubicBezTo>
                    <a:cubicBezTo>
                      <a:pt x="1483169" y="296703"/>
                      <a:pt x="1492533" y="336638"/>
                      <a:pt x="1501618" y="376433"/>
                    </a:cubicBezTo>
                    <a:cubicBezTo>
                      <a:pt x="1510423" y="412040"/>
                      <a:pt x="1552632" y="437872"/>
                      <a:pt x="1594981" y="441223"/>
                    </a:cubicBezTo>
                    <a:cubicBezTo>
                      <a:pt x="1601271" y="441502"/>
                      <a:pt x="1607421" y="441502"/>
                      <a:pt x="1613710" y="441502"/>
                    </a:cubicBezTo>
                    <a:cubicBezTo>
                      <a:pt x="1656338" y="441502"/>
                      <a:pt x="1698967" y="436894"/>
                      <a:pt x="1741595" y="434940"/>
                    </a:cubicBezTo>
                    <a:cubicBezTo>
                      <a:pt x="1754034" y="434800"/>
                      <a:pt x="1770666" y="434381"/>
                      <a:pt x="1785621" y="431030"/>
                    </a:cubicBezTo>
                    <a:cubicBezTo>
                      <a:pt x="1773462" y="451975"/>
                      <a:pt x="1764656" y="475992"/>
                      <a:pt x="1752357" y="495959"/>
                    </a:cubicBezTo>
                    <a:cubicBezTo>
                      <a:pt x="1746766" y="508805"/>
                      <a:pt x="1732091" y="525841"/>
                      <a:pt x="1730414" y="540502"/>
                    </a:cubicBezTo>
                    <a:cubicBezTo>
                      <a:pt x="1711126" y="544132"/>
                      <a:pt x="1691978" y="549159"/>
                      <a:pt x="1682754" y="566613"/>
                    </a:cubicBezTo>
                    <a:cubicBezTo>
                      <a:pt x="1681217" y="569825"/>
                      <a:pt x="1680657" y="573176"/>
                      <a:pt x="1680378" y="576527"/>
                    </a:cubicBezTo>
                    <a:cubicBezTo>
                      <a:pt x="1678980" y="576807"/>
                      <a:pt x="1677443" y="576807"/>
                      <a:pt x="1676045" y="577225"/>
                    </a:cubicBezTo>
                    <a:cubicBezTo>
                      <a:pt x="1675626" y="575829"/>
                      <a:pt x="1675207" y="574433"/>
                      <a:pt x="1674088" y="572757"/>
                    </a:cubicBezTo>
                    <a:cubicBezTo>
                      <a:pt x="1648651" y="546506"/>
                      <a:pt x="1607421" y="594819"/>
                      <a:pt x="1584779" y="620232"/>
                    </a:cubicBezTo>
                    <a:cubicBezTo>
                      <a:pt x="1572339" y="592166"/>
                      <a:pt x="1554170" y="567032"/>
                      <a:pt x="1523841" y="557258"/>
                    </a:cubicBezTo>
                    <a:cubicBezTo>
                      <a:pt x="1482610" y="546786"/>
                      <a:pt x="1440261" y="546925"/>
                      <a:pt x="1398192" y="551952"/>
                    </a:cubicBezTo>
                    <a:cubicBezTo>
                      <a:pt x="1408255" y="533381"/>
                      <a:pt x="1429360" y="491072"/>
                      <a:pt x="1425726" y="470686"/>
                    </a:cubicBezTo>
                    <a:cubicBezTo>
                      <a:pt x="1429360" y="465100"/>
                      <a:pt x="1431596" y="458677"/>
                      <a:pt x="1431596" y="450858"/>
                    </a:cubicBezTo>
                    <a:cubicBezTo>
                      <a:pt x="1432574" y="415531"/>
                      <a:pt x="1423629" y="381181"/>
                      <a:pt x="1410072" y="347809"/>
                    </a:cubicBezTo>
                    <a:cubicBezTo>
                      <a:pt x="1427962" y="315833"/>
                      <a:pt x="1444314" y="280087"/>
                      <a:pt x="1468075" y="252160"/>
                    </a:cubicBezTo>
                    <a:close/>
                    <a:moveTo>
                      <a:pt x="1269748" y="261795"/>
                    </a:moveTo>
                    <a:cubicBezTo>
                      <a:pt x="1274500" y="261795"/>
                      <a:pt x="1279252" y="261934"/>
                      <a:pt x="1284004" y="262074"/>
                    </a:cubicBezTo>
                    <a:cubicBezTo>
                      <a:pt x="1317827" y="317229"/>
                      <a:pt x="1350672" y="375037"/>
                      <a:pt x="1359197" y="437174"/>
                    </a:cubicBezTo>
                    <a:cubicBezTo>
                      <a:pt x="1291831" y="451137"/>
                      <a:pt x="1222926" y="459934"/>
                      <a:pt x="1153603" y="463844"/>
                    </a:cubicBezTo>
                    <a:cubicBezTo>
                      <a:pt x="1133477" y="464262"/>
                      <a:pt x="1111953" y="466217"/>
                      <a:pt x="1092805" y="459794"/>
                    </a:cubicBezTo>
                    <a:cubicBezTo>
                      <a:pt x="1071700" y="432426"/>
                      <a:pt x="1058702" y="401009"/>
                      <a:pt x="1041651" y="371826"/>
                    </a:cubicBezTo>
                    <a:cubicBezTo>
                      <a:pt x="1054929" y="350881"/>
                      <a:pt x="1030470" y="329098"/>
                      <a:pt x="1031728" y="307175"/>
                    </a:cubicBezTo>
                    <a:cubicBezTo>
                      <a:pt x="1108039" y="286370"/>
                      <a:pt x="1188684" y="261795"/>
                      <a:pt x="1269748" y="261795"/>
                    </a:cubicBezTo>
                    <a:close/>
                    <a:moveTo>
                      <a:pt x="757648" y="360376"/>
                    </a:moveTo>
                    <a:cubicBezTo>
                      <a:pt x="769668" y="360376"/>
                      <a:pt x="781688" y="361213"/>
                      <a:pt x="793707" y="363029"/>
                    </a:cubicBezTo>
                    <a:cubicBezTo>
                      <a:pt x="814113" y="382577"/>
                      <a:pt x="821660" y="409806"/>
                      <a:pt x="836895" y="432426"/>
                    </a:cubicBezTo>
                    <a:cubicBezTo>
                      <a:pt x="851011" y="459934"/>
                      <a:pt x="873513" y="487023"/>
                      <a:pt x="875750" y="517323"/>
                    </a:cubicBezTo>
                    <a:cubicBezTo>
                      <a:pt x="791751" y="528773"/>
                      <a:pt x="711386" y="554046"/>
                      <a:pt x="627666" y="565077"/>
                    </a:cubicBezTo>
                    <a:cubicBezTo>
                      <a:pt x="588252" y="572199"/>
                      <a:pt x="571201" y="541619"/>
                      <a:pt x="555827" y="517323"/>
                    </a:cubicBezTo>
                    <a:cubicBezTo>
                      <a:pt x="535281" y="485626"/>
                      <a:pt x="514037" y="444993"/>
                      <a:pt x="499082" y="408549"/>
                    </a:cubicBezTo>
                    <a:cubicBezTo>
                      <a:pt x="584898" y="402545"/>
                      <a:pt x="670295" y="360376"/>
                      <a:pt x="757648" y="360376"/>
                    </a:cubicBezTo>
                    <a:close/>
                    <a:moveTo>
                      <a:pt x="448487" y="386068"/>
                    </a:moveTo>
                    <a:cubicBezTo>
                      <a:pt x="453938" y="414972"/>
                      <a:pt x="461765" y="443597"/>
                      <a:pt x="470011" y="472082"/>
                    </a:cubicBezTo>
                    <a:cubicBezTo>
                      <a:pt x="492793" y="532543"/>
                      <a:pt x="513478" y="623863"/>
                      <a:pt x="607820" y="626376"/>
                    </a:cubicBezTo>
                    <a:cubicBezTo>
                      <a:pt x="609637" y="626376"/>
                      <a:pt x="611454" y="626376"/>
                      <a:pt x="613270" y="626376"/>
                    </a:cubicBezTo>
                    <a:cubicBezTo>
                      <a:pt x="694614" y="626376"/>
                      <a:pt x="771764" y="597333"/>
                      <a:pt x="850871" y="583928"/>
                    </a:cubicBezTo>
                    <a:cubicBezTo>
                      <a:pt x="855903" y="583090"/>
                      <a:pt x="860515" y="582252"/>
                      <a:pt x="865127" y="581275"/>
                    </a:cubicBezTo>
                    <a:cubicBezTo>
                      <a:pt x="865127" y="581414"/>
                      <a:pt x="864988" y="581554"/>
                      <a:pt x="864988" y="581554"/>
                    </a:cubicBezTo>
                    <a:cubicBezTo>
                      <a:pt x="858139" y="593004"/>
                      <a:pt x="863730" y="608643"/>
                      <a:pt x="875051" y="614647"/>
                    </a:cubicBezTo>
                    <a:cubicBezTo>
                      <a:pt x="909852" y="629727"/>
                      <a:pt x="917819" y="579878"/>
                      <a:pt x="928721" y="557398"/>
                    </a:cubicBezTo>
                    <a:cubicBezTo>
                      <a:pt x="929839" y="553767"/>
                      <a:pt x="931236" y="550137"/>
                      <a:pt x="932494" y="546506"/>
                    </a:cubicBezTo>
                    <a:cubicBezTo>
                      <a:pt x="951782" y="519557"/>
                      <a:pt x="940740" y="481856"/>
                      <a:pt x="914604" y="438849"/>
                    </a:cubicBezTo>
                    <a:cubicBezTo>
                      <a:pt x="912647" y="436196"/>
                      <a:pt x="910831" y="433404"/>
                      <a:pt x="909014" y="430751"/>
                    </a:cubicBezTo>
                    <a:cubicBezTo>
                      <a:pt x="915722" y="421954"/>
                      <a:pt x="919915" y="408689"/>
                      <a:pt x="925785" y="400590"/>
                    </a:cubicBezTo>
                    <a:cubicBezTo>
                      <a:pt x="937665" y="381739"/>
                      <a:pt x="951782" y="361632"/>
                      <a:pt x="967016" y="342782"/>
                    </a:cubicBezTo>
                    <a:cubicBezTo>
                      <a:pt x="973865" y="358002"/>
                      <a:pt x="979875" y="375875"/>
                      <a:pt x="997485" y="383694"/>
                    </a:cubicBezTo>
                    <a:cubicBezTo>
                      <a:pt x="1010763" y="416368"/>
                      <a:pt x="1023202" y="449461"/>
                      <a:pt x="1038157" y="481717"/>
                    </a:cubicBezTo>
                    <a:cubicBezTo>
                      <a:pt x="1051015" y="507968"/>
                      <a:pt x="1086655" y="518021"/>
                      <a:pt x="1118242" y="519976"/>
                    </a:cubicBezTo>
                    <a:cubicBezTo>
                      <a:pt x="1129843" y="520535"/>
                      <a:pt x="1141443" y="520674"/>
                      <a:pt x="1153184" y="520674"/>
                    </a:cubicBezTo>
                    <a:cubicBezTo>
                      <a:pt x="1220970" y="520674"/>
                      <a:pt x="1288616" y="512436"/>
                      <a:pt x="1354865" y="501405"/>
                    </a:cubicBezTo>
                    <a:cubicBezTo>
                      <a:pt x="1363670" y="500148"/>
                      <a:pt x="1373034" y="498472"/>
                      <a:pt x="1381979" y="496099"/>
                    </a:cubicBezTo>
                    <a:cubicBezTo>
                      <a:pt x="1381420" y="496797"/>
                      <a:pt x="1381001" y="497635"/>
                      <a:pt x="1380582" y="498472"/>
                    </a:cubicBezTo>
                    <a:cubicBezTo>
                      <a:pt x="1371217" y="516346"/>
                      <a:pt x="1342985" y="539664"/>
                      <a:pt x="1354306" y="558515"/>
                    </a:cubicBezTo>
                    <a:cubicBezTo>
                      <a:pt x="1335996" y="562006"/>
                      <a:pt x="1317967" y="566055"/>
                      <a:pt x="1300217" y="570244"/>
                    </a:cubicBezTo>
                    <a:cubicBezTo>
                      <a:pt x="1275478" y="577225"/>
                      <a:pt x="1234108" y="576527"/>
                      <a:pt x="1229076" y="607526"/>
                    </a:cubicBezTo>
                    <a:cubicBezTo>
                      <a:pt x="1226980" y="606129"/>
                      <a:pt x="1224603" y="605292"/>
                      <a:pt x="1221948" y="605012"/>
                    </a:cubicBezTo>
                    <a:cubicBezTo>
                      <a:pt x="1214121" y="603895"/>
                      <a:pt x="1207273" y="607247"/>
                      <a:pt x="1200983" y="611715"/>
                    </a:cubicBezTo>
                    <a:cubicBezTo>
                      <a:pt x="1171073" y="634196"/>
                      <a:pt x="1151646" y="667568"/>
                      <a:pt x="1131660" y="698706"/>
                    </a:cubicBezTo>
                    <a:cubicBezTo>
                      <a:pt x="1121177" y="673014"/>
                      <a:pt x="1109437" y="647740"/>
                      <a:pt x="1092386" y="626097"/>
                    </a:cubicBezTo>
                    <a:cubicBezTo>
                      <a:pt x="1035641" y="564798"/>
                      <a:pt x="849194" y="633498"/>
                      <a:pt x="771065" y="643691"/>
                    </a:cubicBezTo>
                    <a:cubicBezTo>
                      <a:pt x="716417" y="657933"/>
                      <a:pt x="535561" y="670361"/>
                      <a:pt x="521025" y="728448"/>
                    </a:cubicBezTo>
                    <a:cubicBezTo>
                      <a:pt x="520047" y="729565"/>
                      <a:pt x="519488" y="730682"/>
                      <a:pt x="518789" y="731939"/>
                    </a:cubicBezTo>
                    <a:cubicBezTo>
                      <a:pt x="518649" y="731939"/>
                      <a:pt x="518649" y="732078"/>
                      <a:pt x="518510" y="732078"/>
                    </a:cubicBezTo>
                    <a:cubicBezTo>
                      <a:pt x="460787" y="780252"/>
                      <a:pt x="419975" y="844483"/>
                      <a:pt x="380142" y="907457"/>
                    </a:cubicBezTo>
                    <a:cubicBezTo>
                      <a:pt x="377347" y="914020"/>
                      <a:pt x="372036" y="921979"/>
                      <a:pt x="366305" y="930636"/>
                    </a:cubicBezTo>
                    <a:cubicBezTo>
                      <a:pt x="362951" y="922817"/>
                      <a:pt x="359597" y="914858"/>
                      <a:pt x="356102" y="907038"/>
                    </a:cubicBezTo>
                    <a:cubicBezTo>
                      <a:pt x="355404" y="905363"/>
                      <a:pt x="354565" y="903547"/>
                      <a:pt x="353866" y="901732"/>
                    </a:cubicBezTo>
                    <a:cubicBezTo>
                      <a:pt x="350652" y="894192"/>
                      <a:pt x="347297" y="886652"/>
                      <a:pt x="343943" y="879112"/>
                    </a:cubicBezTo>
                    <a:cubicBezTo>
                      <a:pt x="340728" y="871851"/>
                      <a:pt x="337514" y="864590"/>
                      <a:pt x="334159" y="857469"/>
                    </a:cubicBezTo>
                    <a:cubicBezTo>
                      <a:pt x="329687" y="847694"/>
                      <a:pt x="325075" y="837920"/>
                      <a:pt x="320462" y="828146"/>
                    </a:cubicBezTo>
                    <a:cubicBezTo>
                      <a:pt x="320462" y="828146"/>
                      <a:pt x="320462" y="828285"/>
                      <a:pt x="320462" y="828425"/>
                    </a:cubicBezTo>
                    <a:lnTo>
                      <a:pt x="320462" y="828425"/>
                    </a:lnTo>
                    <a:cubicBezTo>
                      <a:pt x="295864" y="772572"/>
                      <a:pt x="269448" y="717557"/>
                      <a:pt x="241495" y="663239"/>
                    </a:cubicBezTo>
                    <a:cubicBezTo>
                      <a:pt x="256729" y="638245"/>
                      <a:pt x="272663" y="610598"/>
                      <a:pt x="287617" y="586162"/>
                    </a:cubicBezTo>
                    <a:cubicBezTo>
                      <a:pt x="334159" y="515787"/>
                      <a:pt x="388109" y="446669"/>
                      <a:pt x="448487" y="386068"/>
                    </a:cubicBezTo>
                    <a:close/>
                    <a:moveTo>
                      <a:pt x="158894" y="506432"/>
                    </a:moveTo>
                    <a:cubicBezTo>
                      <a:pt x="193975" y="506152"/>
                      <a:pt x="228776" y="509224"/>
                      <a:pt x="263298" y="515647"/>
                    </a:cubicBezTo>
                    <a:cubicBezTo>
                      <a:pt x="267212" y="516206"/>
                      <a:pt x="270985" y="516764"/>
                      <a:pt x="274899" y="517323"/>
                    </a:cubicBezTo>
                    <a:cubicBezTo>
                      <a:pt x="241635" y="558515"/>
                      <a:pt x="216197" y="594121"/>
                      <a:pt x="210747" y="605850"/>
                    </a:cubicBezTo>
                    <a:cubicBezTo>
                      <a:pt x="193136" y="573455"/>
                      <a:pt x="174827" y="541479"/>
                      <a:pt x="155819" y="509783"/>
                    </a:cubicBezTo>
                    <a:cubicBezTo>
                      <a:pt x="157077" y="508945"/>
                      <a:pt x="158195" y="507828"/>
                      <a:pt x="158894" y="506432"/>
                    </a:cubicBezTo>
                    <a:close/>
                    <a:moveTo>
                      <a:pt x="539195" y="2023682"/>
                    </a:moveTo>
                    <a:cubicBezTo>
                      <a:pt x="535421" y="2014746"/>
                      <a:pt x="531648" y="2005949"/>
                      <a:pt x="527874" y="1997152"/>
                    </a:cubicBezTo>
                    <a:cubicBezTo>
                      <a:pt x="524100" y="1988216"/>
                      <a:pt x="520187" y="1979419"/>
                      <a:pt x="516273" y="1970622"/>
                    </a:cubicBezTo>
                    <a:cubicBezTo>
                      <a:pt x="513758" y="1965037"/>
                      <a:pt x="511382" y="1959312"/>
                      <a:pt x="508866" y="1953866"/>
                    </a:cubicBezTo>
                    <a:cubicBezTo>
                      <a:pt x="508307" y="1952330"/>
                      <a:pt x="507608" y="1950934"/>
                      <a:pt x="506909" y="1949537"/>
                    </a:cubicBezTo>
                    <a:cubicBezTo>
                      <a:pt x="506210" y="1947862"/>
                      <a:pt x="505372" y="1946186"/>
                      <a:pt x="504673" y="1944510"/>
                    </a:cubicBezTo>
                    <a:cubicBezTo>
                      <a:pt x="501179" y="1936691"/>
                      <a:pt x="497685" y="1928872"/>
                      <a:pt x="494190" y="1921052"/>
                    </a:cubicBezTo>
                    <a:cubicBezTo>
                      <a:pt x="490696" y="1913233"/>
                      <a:pt x="487062" y="1905413"/>
                      <a:pt x="483568" y="1897734"/>
                    </a:cubicBezTo>
                    <a:cubicBezTo>
                      <a:pt x="475741" y="1880419"/>
                      <a:pt x="467775" y="1863244"/>
                      <a:pt x="459948" y="1846069"/>
                    </a:cubicBezTo>
                    <a:cubicBezTo>
                      <a:pt x="453938" y="1832944"/>
                      <a:pt x="447788" y="1819818"/>
                      <a:pt x="441918" y="1806693"/>
                    </a:cubicBezTo>
                    <a:cubicBezTo>
                      <a:pt x="438843" y="1800130"/>
                      <a:pt x="435908" y="1793567"/>
                      <a:pt x="432973" y="1787005"/>
                    </a:cubicBezTo>
                    <a:cubicBezTo>
                      <a:pt x="426963" y="1773879"/>
                      <a:pt x="421093" y="1760754"/>
                      <a:pt x="415083" y="1747628"/>
                    </a:cubicBezTo>
                    <a:cubicBezTo>
                      <a:pt x="409213" y="1734503"/>
                      <a:pt x="403343" y="1721377"/>
                      <a:pt x="397613" y="1708112"/>
                    </a:cubicBezTo>
                    <a:cubicBezTo>
                      <a:pt x="397613" y="1707972"/>
                      <a:pt x="397473" y="1707833"/>
                      <a:pt x="397473" y="1707693"/>
                    </a:cubicBezTo>
                    <a:cubicBezTo>
                      <a:pt x="398172" y="1704482"/>
                      <a:pt x="398312" y="1701270"/>
                      <a:pt x="397054" y="1698059"/>
                    </a:cubicBezTo>
                    <a:cubicBezTo>
                      <a:pt x="381400" y="1656448"/>
                      <a:pt x="364908" y="1615117"/>
                      <a:pt x="347856" y="1574064"/>
                    </a:cubicBezTo>
                    <a:cubicBezTo>
                      <a:pt x="299777" y="1437504"/>
                      <a:pt x="244570" y="1303735"/>
                      <a:pt x="187406" y="1170665"/>
                    </a:cubicBezTo>
                    <a:cubicBezTo>
                      <a:pt x="141423" y="1054211"/>
                      <a:pt x="94043" y="937059"/>
                      <a:pt x="37997" y="825353"/>
                    </a:cubicBezTo>
                    <a:cubicBezTo>
                      <a:pt x="59521" y="819349"/>
                      <a:pt x="62595" y="787094"/>
                      <a:pt x="68326" y="766707"/>
                    </a:cubicBezTo>
                    <a:cubicBezTo>
                      <a:pt x="80206" y="725236"/>
                      <a:pt x="94881" y="684603"/>
                      <a:pt x="105084" y="642713"/>
                    </a:cubicBezTo>
                    <a:cubicBezTo>
                      <a:pt x="112631" y="609760"/>
                      <a:pt x="119899" y="576667"/>
                      <a:pt x="128565" y="543993"/>
                    </a:cubicBezTo>
                    <a:cubicBezTo>
                      <a:pt x="137370" y="567591"/>
                      <a:pt x="148411" y="590770"/>
                      <a:pt x="157496" y="613809"/>
                    </a:cubicBezTo>
                    <a:cubicBezTo>
                      <a:pt x="164904" y="629309"/>
                      <a:pt x="172032" y="644947"/>
                      <a:pt x="179160" y="660726"/>
                    </a:cubicBezTo>
                    <a:cubicBezTo>
                      <a:pt x="175666" y="673991"/>
                      <a:pt x="178321" y="686139"/>
                      <a:pt x="194115" y="694517"/>
                    </a:cubicBezTo>
                    <a:cubicBezTo>
                      <a:pt x="211445" y="734173"/>
                      <a:pt x="228357" y="773968"/>
                      <a:pt x="245828" y="813624"/>
                    </a:cubicBezTo>
                    <a:cubicBezTo>
                      <a:pt x="302992" y="933569"/>
                      <a:pt x="337514" y="1064405"/>
                      <a:pt x="413266" y="1174994"/>
                    </a:cubicBezTo>
                    <a:cubicBezTo>
                      <a:pt x="414245" y="1176530"/>
                      <a:pt x="415503" y="1177926"/>
                      <a:pt x="416900" y="1179183"/>
                    </a:cubicBezTo>
                    <a:lnTo>
                      <a:pt x="416900" y="1179322"/>
                    </a:lnTo>
                    <a:cubicBezTo>
                      <a:pt x="427942" y="1203479"/>
                      <a:pt x="438564" y="1227635"/>
                      <a:pt x="449046" y="1251931"/>
                    </a:cubicBezTo>
                    <a:cubicBezTo>
                      <a:pt x="451702" y="1257936"/>
                      <a:pt x="454357" y="1264080"/>
                      <a:pt x="456873" y="1270223"/>
                    </a:cubicBezTo>
                    <a:cubicBezTo>
                      <a:pt x="470430" y="1302060"/>
                      <a:pt x="483708" y="1334175"/>
                      <a:pt x="496846" y="1366151"/>
                    </a:cubicBezTo>
                    <a:cubicBezTo>
                      <a:pt x="499781" y="1373133"/>
                      <a:pt x="502576" y="1380254"/>
                      <a:pt x="505511" y="1387236"/>
                    </a:cubicBezTo>
                    <a:cubicBezTo>
                      <a:pt x="517112" y="1415442"/>
                      <a:pt x="528712" y="1443647"/>
                      <a:pt x="540453" y="1471853"/>
                    </a:cubicBezTo>
                    <a:cubicBezTo>
                      <a:pt x="599573" y="1598500"/>
                      <a:pt x="666940" y="1721098"/>
                      <a:pt x="725921" y="1847885"/>
                    </a:cubicBezTo>
                    <a:cubicBezTo>
                      <a:pt x="769109" y="1944231"/>
                      <a:pt x="797481" y="2046442"/>
                      <a:pt x="840529" y="2142929"/>
                    </a:cubicBezTo>
                    <a:cubicBezTo>
                      <a:pt x="858279" y="2184539"/>
                      <a:pt x="874212" y="2226988"/>
                      <a:pt x="894199" y="2267621"/>
                    </a:cubicBezTo>
                    <a:cubicBezTo>
                      <a:pt x="896994" y="2273765"/>
                      <a:pt x="900069" y="2279909"/>
                      <a:pt x="903842" y="2285494"/>
                    </a:cubicBezTo>
                    <a:cubicBezTo>
                      <a:pt x="902445" y="2285773"/>
                      <a:pt x="900907" y="2286332"/>
                      <a:pt x="899510" y="2286890"/>
                    </a:cubicBezTo>
                    <a:cubicBezTo>
                      <a:pt x="897972" y="2287449"/>
                      <a:pt x="896575" y="2288287"/>
                      <a:pt x="895177" y="2289125"/>
                    </a:cubicBezTo>
                    <a:cubicBezTo>
                      <a:pt x="873793" y="2306299"/>
                      <a:pt x="870858" y="2338136"/>
                      <a:pt x="859677" y="2362152"/>
                    </a:cubicBezTo>
                    <a:cubicBezTo>
                      <a:pt x="831584" y="2433365"/>
                      <a:pt x="814672" y="2508069"/>
                      <a:pt x="790353" y="2580538"/>
                    </a:cubicBezTo>
                    <a:cubicBezTo>
                      <a:pt x="691539" y="2401808"/>
                      <a:pt x="616206" y="2212466"/>
                      <a:pt x="539195" y="2023682"/>
                    </a:cubicBezTo>
                    <a:close/>
                    <a:moveTo>
                      <a:pt x="6924369" y="2568111"/>
                    </a:moveTo>
                    <a:cubicBezTo>
                      <a:pt x="6878107" y="2574953"/>
                      <a:pt x="6832543" y="2559733"/>
                      <a:pt x="6786281" y="2559035"/>
                    </a:cubicBezTo>
                    <a:cubicBezTo>
                      <a:pt x="6621358" y="2558476"/>
                      <a:pt x="6456855" y="2551634"/>
                      <a:pt x="6292071" y="2548562"/>
                    </a:cubicBezTo>
                    <a:cubicBezTo>
                      <a:pt x="6216318" y="2547166"/>
                      <a:pt x="6140147" y="2544792"/>
                      <a:pt x="6064254" y="2544792"/>
                    </a:cubicBezTo>
                    <a:cubicBezTo>
                      <a:pt x="6053492" y="2544792"/>
                      <a:pt x="6042730" y="2544792"/>
                      <a:pt x="6031829" y="2544932"/>
                    </a:cubicBezTo>
                    <a:cubicBezTo>
                      <a:pt x="6032667" y="2542977"/>
                      <a:pt x="6033646" y="2541022"/>
                      <a:pt x="6034484" y="2539067"/>
                    </a:cubicBezTo>
                    <a:cubicBezTo>
                      <a:pt x="5822041" y="2558057"/>
                      <a:pt x="5607222" y="2556661"/>
                      <a:pt x="5394080" y="2565877"/>
                    </a:cubicBezTo>
                    <a:cubicBezTo>
                      <a:pt x="5221610" y="2574534"/>
                      <a:pt x="5049139" y="2575511"/>
                      <a:pt x="4876529" y="2580957"/>
                    </a:cubicBezTo>
                    <a:cubicBezTo>
                      <a:pt x="4651647" y="2594083"/>
                      <a:pt x="4426625" y="2596875"/>
                      <a:pt x="4201603" y="2603717"/>
                    </a:cubicBezTo>
                    <a:cubicBezTo>
                      <a:pt x="3973366" y="2619915"/>
                      <a:pt x="3744850" y="2620054"/>
                      <a:pt x="3516194" y="2620753"/>
                    </a:cubicBezTo>
                    <a:cubicBezTo>
                      <a:pt x="3285302" y="2627734"/>
                      <a:pt x="3054550" y="2619496"/>
                      <a:pt x="2823797" y="2614469"/>
                    </a:cubicBezTo>
                    <a:cubicBezTo>
                      <a:pt x="2477739" y="2621590"/>
                      <a:pt x="2131400" y="2617820"/>
                      <a:pt x="1785481" y="2628153"/>
                    </a:cubicBezTo>
                    <a:cubicBezTo>
                      <a:pt x="1559341" y="2632482"/>
                      <a:pt x="1332922" y="2630527"/>
                      <a:pt x="1106782" y="2628153"/>
                    </a:cubicBezTo>
                    <a:cubicBezTo>
                      <a:pt x="1058283" y="2626058"/>
                      <a:pt x="1009225" y="2624104"/>
                      <a:pt x="960307" y="2624104"/>
                    </a:cubicBezTo>
                    <a:cubicBezTo>
                      <a:pt x="953739" y="2624104"/>
                      <a:pt x="947170" y="2624104"/>
                      <a:pt x="940740" y="2624243"/>
                    </a:cubicBezTo>
                    <a:cubicBezTo>
                      <a:pt x="934171" y="2624243"/>
                      <a:pt x="927602" y="2624383"/>
                      <a:pt x="921033" y="2624662"/>
                    </a:cubicBezTo>
                    <a:cubicBezTo>
                      <a:pt x="917819" y="2624662"/>
                      <a:pt x="914744" y="2624802"/>
                      <a:pt x="911669" y="2624942"/>
                    </a:cubicBezTo>
                    <a:cubicBezTo>
                      <a:pt x="908455" y="2624942"/>
                      <a:pt x="905380" y="2625081"/>
                      <a:pt x="902165" y="2625361"/>
                    </a:cubicBezTo>
                    <a:cubicBezTo>
                      <a:pt x="901327" y="2625361"/>
                      <a:pt x="900488" y="2625361"/>
                      <a:pt x="899649" y="2625361"/>
                    </a:cubicBezTo>
                    <a:cubicBezTo>
                      <a:pt x="895317" y="2625500"/>
                      <a:pt x="890984" y="2625779"/>
                      <a:pt x="886651" y="2625919"/>
                    </a:cubicBezTo>
                    <a:cubicBezTo>
                      <a:pt x="884974" y="2626058"/>
                      <a:pt x="883157" y="2626058"/>
                      <a:pt x="881480" y="2626198"/>
                    </a:cubicBezTo>
                    <a:cubicBezTo>
                      <a:pt x="877566" y="2626338"/>
                      <a:pt x="873653" y="2626617"/>
                      <a:pt x="869740" y="2626896"/>
                    </a:cubicBezTo>
                    <a:cubicBezTo>
                      <a:pt x="869041" y="2626896"/>
                      <a:pt x="868482" y="2626896"/>
                      <a:pt x="867783" y="2627036"/>
                    </a:cubicBezTo>
                    <a:cubicBezTo>
                      <a:pt x="867783" y="2627036"/>
                      <a:pt x="867783" y="2627036"/>
                      <a:pt x="867643" y="2627036"/>
                    </a:cubicBezTo>
                    <a:cubicBezTo>
                      <a:pt x="863171" y="2627315"/>
                      <a:pt x="858698" y="2627594"/>
                      <a:pt x="854365" y="2628013"/>
                    </a:cubicBezTo>
                    <a:cubicBezTo>
                      <a:pt x="849334" y="2628432"/>
                      <a:pt x="844302" y="2628851"/>
                      <a:pt x="839271" y="2629270"/>
                    </a:cubicBezTo>
                    <a:cubicBezTo>
                      <a:pt x="839830" y="2628153"/>
                      <a:pt x="840389" y="2626896"/>
                      <a:pt x="840948" y="2625779"/>
                    </a:cubicBezTo>
                    <a:cubicBezTo>
                      <a:pt x="841507" y="2624802"/>
                      <a:pt x="841926" y="2623685"/>
                      <a:pt x="842346" y="2622707"/>
                    </a:cubicBezTo>
                    <a:cubicBezTo>
                      <a:pt x="842485" y="2622289"/>
                      <a:pt x="842765" y="2622009"/>
                      <a:pt x="842905" y="2621590"/>
                    </a:cubicBezTo>
                    <a:cubicBezTo>
                      <a:pt x="843743" y="2619636"/>
                      <a:pt x="844582" y="2617820"/>
                      <a:pt x="845420" y="2615865"/>
                    </a:cubicBezTo>
                    <a:cubicBezTo>
                      <a:pt x="851989" y="2599808"/>
                      <a:pt x="857021" y="2582214"/>
                      <a:pt x="861633" y="2565737"/>
                    </a:cubicBezTo>
                    <a:cubicBezTo>
                      <a:pt x="862053" y="2564201"/>
                      <a:pt x="862472" y="2562665"/>
                      <a:pt x="862891" y="2561269"/>
                    </a:cubicBezTo>
                    <a:cubicBezTo>
                      <a:pt x="863171" y="2560152"/>
                      <a:pt x="863450" y="2559174"/>
                      <a:pt x="863730" y="2558057"/>
                    </a:cubicBezTo>
                    <a:cubicBezTo>
                      <a:pt x="864289" y="2556242"/>
                      <a:pt x="864708" y="2554427"/>
                      <a:pt x="865267" y="2552612"/>
                    </a:cubicBezTo>
                    <a:cubicBezTo>
                      <a:pt x="866525" y="2547864"/>
                      <a:pt x="867923" y="2543256"/>
                      <a:pt x="869181" y="2538928"/>
                    </a:cubicBezTo>
                    <a:cubicBezTo>
                      <a:pt x="869740" y="2537112"/>
                      <a:pt x="870299" y="2535297"/>
                      <a:pt x="870858" y="2533482"/>
                    </a:cubicBezTo>
                    <a:cubicBezTo>
                      <a:pt x="871557" y="2531108"/>
                      <a:pt x="872395" y="2528735"/>
                      <a:pt x="873094" y="2526640"/>
                    </a:cubicBezTo>
                    <a:cubicBezTo>
                      <a:pt x="873653" y="2525383"/>
                      <a:pt x="874072" y="2524127"/>
                      <a:pt x="874492" y="2523010"/>
                    </a:cubicBezTo>
                    <a:cubicBezTo>
                      <a:pt x="891124" y="2454869"/>
                      <a:pt x="919077" y="2390219"/>
                      <a:pt x="938644" y="2323055"/>
                    </a:cubicBezTo>
                    <a:cubicBezTo>
                      <a:pt x="939063" y="2321799"/>
                      <a:pt x="939343" y="2320402"/>
                      <a:pt x="939482" y="2319146"/>
                    </a:cubicBezTo>
                    <a:cubicBezTo>
                      <a:pt x="939902" y="2316213"/>
                      <a:pt x="939902" y="2313421"/>
                      <a:pt x="939343" y="2310768"/>
                    </a:cubicBezTo>
                    <a:cubicBezTo>
                      <a:pt x="939343" y="2310628"/>
                      <a:pt x="939343" y="2310488"/>
                      <a:pt x="939343" y="2310349"/>
                    </a:cubicBezTo>
                    <a:cubicBezTo>
                      <a:pt x="941858" y="2311047"/>
                      <a:pt x="944374" y="2311605"/>
                      <a:pt x="946890" y="2312024"/>
                    </a:cubicBezTo>
                    <a:cubicBezTo>
                      <a:pt x="948148" y="2312304"/>
                      <a:pt x="949406" y="2312443"/>
                      <a:pt x="950664" y="2312583"/>
                    </a:cubicBezTo>
                    <a:cubicBezTo>
                      <a:pt x="951922" y="2312723"/>
                      <a:pt x="953319" y="2313002"/>
                      <a:pt x="954577" y="2313141"/>
                    </a:cubicBezTo>
                    <a:cubicBezTo>
                      <a:pt x="955136" y="2313281"/>
                      <a:pt x="955835" y="2313281"/>
                      <a:pt x="956534" y="2313281"/>
                    </a:cubicBezTo>
                    <a:cubicBezTo>
                      <a:pt x="957233" y="2313421"/>
                      <a:pt x="957932" y="2313421"/>
                      <a:pt x="958491" y="2313421"/>
                    </a:cubicBezTo>
                    <a:cubicBezTo>
                      <a:pt x="962404" y="2313700"/>
                      <a:pt x="966317" y="2313839"/>
                      <a:pt x="970371" y="2313839"/>
                    </a:cubicBezTo>
                    <a:cubicBezTo>
                      <a:pt x="988400" y="2313839"/>
                      <a:pt x="1006989" y="2311326"/>
                      <a:pt x="1024599" y="2311047"/>
                    </a:cubicBezTo>
                    <a:cubicBezTo>
                      <a:pt x="1208950" y="2308254"/>
                      <a:pt x="1393021" y="2298619"/>
                      <a:pt x="1577371" y="2299457"/>
                    </a:cubicBezTo>
                    <a:cubicBezTo>
                      <a:pt x="1890026" y="2296944"/>
                      <a:pt x="2202122" y="2278792"/>
                      <a:pt x="2514497" y="2269995"/>
                    </a:cubicBezTo>
                    <a:cubicBezTo>
                      <a:pt x="2782846" y="2254775"/>
                      <a:pt x="3050357" y="2229920"/>
                      <a:pt x="3319405" y="2225312"/>
                    </a:cubicBezTo>
                    <a:cubicBezTo>
                      <a:pt x="3519269" y="2216655"/>
                      <a:pt x="3719133" y="2220704"/>
                      <a:pt x="3918997" y="2224754"/>
                    </a:cubicBezTo>
                    <a:cubicBezTo>
                      <a:pt x="4094123" y="2228245"/>
                      <a:pt x="4269389" y="2231735"/>
                      <a:pt x="4444655" y="2226848"/>
                    </a:cubicBezTo>
                    <a:cubicBezTo>
                      <a:pt x="4632359" y="2227267"/>
                      <a:pt x="4819645" y="2217353"/>
                      <a:pt x="5007210" y="2210092"/>
                    </a:cubicBezTo>
                    <a:cubicBezTo>
                      <a:pt x="5284923" y="2202133"/>
                      <a:pt x="5562777" y="2208836"/>
                      <a:pt x="5840490" y="2208836"/>
                    </a:cubicBezTo>
                    <a:cubicBezTo>
                      <a:pt x="5893041" y="2209394"/>
                      <a:pt x="5945174" y="2207160"/>
                      <a:pt x="5997726" y="2204647"/>
                    </a:cubicBezTo>
                    <a:cubicBezTo>
                      <a:pt x="5997726" y="2202552"/>
                      <a:pt x="5997726" y="2200458"/>
                      <a:pt x="5997726" y="2198223"/>
                    </a:cubicBezTo>
                    <a:cubicBezTo>
                      <a:pt x="5997726" y="2197386"/>
                      <a:pt x="5997726" y="2196548"/>
                      <a:pt x="5997865" y="2195710"/>
                    </a:cubicBezTo>
                    <a:cubicBezTo>
                      <a:pt x="6002478" y="2196269"/>
                      <a:pt x="6006950" y="2196687"/>
                      <a:pt x="6011562" y="2196967"/>
                    </a:cubicBezTo>
                    <a:cubicBezTo>
                      <a:pt x="6015756" y="2197386"/>
                      <a:pt x="6020088" y="2197665"/>
                      <a:pt x="6024281" y="2197944"/>
                    </a:cubicBezTo>
                    <a:cubicBezTo>
                      <a:pt x="6025399" y="2197944"/>
                      <a:pt x="6026378" y="2198084"/>
                      <a:pt x="6027496" y="2198084"/>
                    </a:cubicBezTo>
                    <a:cubicBezTo>
                      <a:pt x="6031269" y="2198363"/>
                      <a:pt x="6035043" y="2198503"/>
                      <a:pt x="6038817" y="2198642"/>
                    </a:cubicBezTo>
                    <a:cubicBezTo>
                      <a:pt x="6049719" y="2199201"/>
                      <a:pt x="6060620" y="2199480"/>
                      <a:pt x="6071522" y="2199899"/>
                    </a:cubicBezTo>
                    <a:cubicBezTo>
                      <a:pt x="6077532" y="2200039"/>
                      <a:pt x="6083541" y="2200318"/>
                      <a:pt x="6089552" y="2200597"/>
                    </a:cubicBezTo>
                    <a:cubicBezTo>
                      <a:pt x="6095561" y="2200876"/>
                      <a:pt x="6101571" y="2201156"/>
                      <a:pt x="6107581" y="2201575"/>
                    </a:cubicBezTo>
                    <a:cubicBezTo>
                      <a:pt x="6157477" y="2205764"/>
                      <a:pt x="6207094" y="2215538"/>
                      <a:pt x="6257409" y="2215817"/>
                    </a:cubicBezTo>
                    <a:cubicBezTo>
                      <a:pt x="6477819" y="2224335"/>
                      <a:pt x="6695434" y="2231317"/>
                      <a:pt x="6916402" y="2239974"/>
                    </a:cubicBezTo>
                    <a:cubicBezTo>
                      <a:pt x="6916542" y="2349865"/>
                      <a:pt x="6927165" y="2456963"/>
                      <a:pt x="6924369" y="256811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8" name="Google Shape;2388;p37"/>
              <p:cNvSpPr/>
              <p:nvPr/>
            </p:nvSpPr>
            <p:spPr>
              <a:xfrm>
                <a:off x="9936329" y="6966924"/>
                <a:ext cx="25437" cy="418"/>
              </a:xfrm>
              <a:custGeom>
                <a:rect b="b" l="l" r="r" t="t"/>
                <a:pathLst>
                  <a:path extrusionOk="0" h="418" w="25437">
                    <a:moveTo>
                      <a:pt x="25437" y="140"/>
                    </a:moveTo>
                    <a:lnTo>
                      <a:pt x="23900" y="140"/>
                    </a:lnTo>
                    <a:lnTo>
                      <a:pt x="21244" y="0"/>
                    </a:lnTo>
                    <a:lnTo>
                      <a:pt x="18728" y="0"/>
                    </a:lnTo>
                    <a:lnTo>
                      <a:pt x="16352" y="0"/>
                    </a:lnTo>
                    <a:lnTo>
                      <a:pt x="13977" y="0"/>
                    </a:lnTo>
                    <a:lnTo>
                      <a:pt x="11740" y="0"/>
                    </a:lnTo>
                    <a:lnTo>
                      <a:pt x="9644" y="0"/>
                    </a:lnTo>
                    <a:lnTo>
                      <a:pt x="7547" y="0"/>
                    </a:lnTo>
                    <a:lnTo>
                      <a:pt x="5451" y="0"/>
                    </a:lnTo>
                    <a:lnTo>
                      <a:pt x="3354" y="0"/>
                    </a:lnTo>
                    <a:lnTo>
                      <a:pt x="1258" y="0"/>
                    </a:lnTo>
                    <a:lnTo>
                      <a:pt x="0" y="0"/>
                    </a:lnTo>
                    <a:cubicBezTo>
                      <a:pt x="5870" y="140"/>
                      <a:pt x="11880" y="419"/>
                      <a:pt x="17611" y="419"/>
                    </a:cubicBezTo>
                    <a:cubicBezTo>
                      <a:pt x="20266" y="140"/>
                      <a:pt x="22921" y="140"/>
                      <a:pt x="25437" y="14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9" name="Google Shape;2389;p37"/>
              <p:cNvSpPr/>
              <p:nvPr/>
            </p:nvSpPr>
            <p:spPr>
              <a:xfrm>
                <a:off x="9923191" y="6966086"/>
                <a:ext cx="13137" cy="279"/>
              </a:xfrm>
              <a:custGeom>
                <a:rect b="b" l="l" r="r" t="t"/>
                <a:pathLst>
                  <a:path extrusionOk="0" h="279" w="13137">
                    <a:moveTo>
                      <a:pt x="2096" y="279"/>
                    </a:moveTo>
                    <a:lnTo>
                      <a:pt x="4752" y="279"/>
                    </a:lnTo>
                    <a:lnTo>
                      <a:pt x="7268" y="279"/>
                    </a:lnTo>
                    <a:lnTo>
                      <a:pt x="9784" y="279"/>
                    </a:lnTo>
                    <a:lnTo>
                      <a:pt x="12160" y="279"/>
                    </a:lnTo>
                    <a:lnTo>
                      <a:pt x="13138" y="279"/>
                    </a:lnTo>
                    <a:cubicBezTo>
                      <a:pt x="8665" y="140"/>
                      <a:pt x="4333" y="279"/>
                      <a:pt x="0" y="0"/>
                    </a:cubicBezTo>
                    <a:lnTo>
                      <a:pt x="2096" y="279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0" name="Google Shape;2390;p37"/>
              <p:cNvSpPr/>
              <p:nvPr/>
            </p:nvSpPr>
            <p:spPr>
              <a:xfrm>
                <a:off x="10222142" y="7379679"/>
                <a:ext cx="7981" cy="7959"/>
              </a:xfrm>
              <a:custGeom>
                <a:rect b="b" l="l" r="r" t="t"/>
                <a:pathLst>
                  <a:path extrusionOk="0" h="7959" w="7981">
                    <a:moveTo>
                      <a:pt x="3781" y="0"/>
                    </a:moveTo>
                    <a:cubicBezTo>
                      <a:pt x="1685" y="0"/>
                      <a:pt x="-132" y="2095"/>
                      <a:pt x="8" y="4189"/>
                    </a:cubicBezTo>
                    <a:cubicBezTo>
                      <a:pt x="147" y="6423"/>
                      <a:pt x="1964" y="7959"/>
                      <a:pt x="4200" y="7959"/>
                    </a:cubicBezTo>
                    <a:cubicBezTo>
                      <a:pt x="6297" y="7959"/>
                      <a:pt x="8114" y="5865"/>
                      <a:pt x="7974" y="3770"/>
                    </a:cubicBezTo>
                    <a:cubicBezTo>
                      <a:pt x="7834" y="1536"/>
                      <a:pt x="6017" y="0"/>
                      <a:pt x="378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91" name="Google Shape;2391;p37"/>
            <p:cNvSpPr/>
            <p:nvPr/>
          </p:nvSpPr>
          <p:spPr>
            <a:xfrm>
              <a:off x="5890685" y="6919309"/>
              <a:ext cx="1140763" cy="588133"/>
            </a:xfrm>
            <a:custGeom>
              <a:rect b="b" l="l" r="r" t="t"/>
              <a:pathLst>
                <a:path extrusionOk="0" h="588133" w="1140763">
                  <a:moveTo>
                    <a:pt x="1140764" y="153736"/>
                  </a:moveTo>
                  <a:cubicBezTo>
                    <a:pt x="1140205" y="154574"/>
                    <a:pt x="1139646" y="155272"/>
                    <a:pt x="1139087" y="156110"/>
                  </a:cubicBezTo>
                  <a:cubicBezTo>
                    <a:pt x="1129862" y="173983"/>
                    <a:pt x="1101350" y="197162"/>
                    <a:pt x="1112671" y="216152"/>
                  </a:cubicBezTo>
                  <a:cubicBezTo>
                    <a:pt x="1094502" y="219643"/>
                    <a:pt x="1076472" y="223552"/>
                    <a:pt x="1058722" y="227741"/>
                  </a:cubicBezTo>
                  <a:cubicBezTo>
                    <a:pt x="1033983" y="234583"/>
                    <a:pt x="992613" y="234025"/>
                    <a:pt x="987581" y="264884"/>
                  </a:cubicBezTo>
                  <a:cubicBezTo>
                    <a:pt x="985485" y="263627"/>
                    <a:pt x="983109" y="262789"/>
                    <a:pt x="980453" y="262510"/>
                  </a:cubicBezTo>
                  <a:cubicBezTo>
                    <a:pt x="972626" y="261393"/>
                    <a:pt x="965778" y="264744"/>
                    <a:pt x="959488" y="269212"/>
                  </a:cubicBezTo>
                  <a:cubicBezTo>
                    <a:pt x="929578" y="291833"/>
                    <a:pt x="910151" y="325205"/>
                    <a:pt x="890165" y="356203"/>
                  </a:cubicBezTo>
                  <a:cubicBezTo>
                    <a:pt x="879682" y="330511"/>
                    <a:pt x="867942" y="305237"/>
                    <a:pt x="850891" y="283594"/>
                  </a:cubicBezTo>
                  <a:cubicBezTo>
                    <a:pt x="794146" y="222296"/>
                    <a:pt x="607699" y="290995"/>
                    <a:pt x="529570" y="301188"/>
                  </a:cubicBezTo>
                  <a:cubicBezTo>
                    <a:pt x="474922" y="315431"/>
                    <a:pt x="294066" y="327858"/>
                    <a:pt x="279530" y="385945"/>
                  </a:cubicBezTo>
                  <a:cubicBezTo>
                    <a:pt x="278412" y="387202"/>
                    <a:pt x="277574" y="388459"/>
                    <a:pt x="276875" y="389855"/>
                  </a:cubicBezTo>
                  <a:cubicBezTo>
                    <a:pt x="219152" y="437889"/>
                    <a:pt x="178480" y="502120"/>
                    <a:pt x="138647" y="564955"/>
                  </a:cubicBezTo>
                  <a:cubicBezTo>
                    <a:pt x="135852" y="571657"/>
                    <a:pt x="130541" y="579616"/>
                    <a:pt x="124810" y="588134"/>
                  </a:cubicBezTo>
                  <a:cubicBezTo>
                    <a:pt x="110135" y="553644"/>
                    <a:pt x="95040" y="519295"/>
                    <a:pt x="78828" y="485643"/>
                  </a:cubicBezTo>
                  <a:cubicBezTo>
                    <a:pt x="78828" y="485643"/>
                    <a:pt x="78828" y="485783"/>
                    <a:pt x="78828" y="485922"/>
                  </a:cubicBezTo>
                  <a:cubicBezTo>
                    <a:pt x="54229" y="430069"/>
                    <a:pt x="28093" y="374914"/>
                    <a:pt x="0" y="320597"/>
                  </a:cubicBezTo>
                  <a:cubicBezTo>
                    <a:pt x="15234" y="295603"/>
                    <a:pt x="31028" y="267955"/>
                    <a:pt x="45983" y="243659"/>
                  </a:cubicBezTo>
                  <a:cubicBezTo>
                    <a:pt x="93084" y="173284"/>
                    <a:pt x="146893" y="104166"/>
                    <a:pt x="207132" y="43565"/>
                  </a:cubicBezTo>
                  <a:cubicBezTo>
                    <a:pt x="212583" y="72469"/>
                    <a:pt x="220410" y="101094"/>
                    <a:pt x="228796" y="129579"/>
                  </a:cubicBezTo>
                  <a:cubicBezTo>
                    <a:pt x="251438" y="190040"/>
                    <a:pt x="272263" y="281360"/>
                    <a:pt x="366604" y="283874"/>
                  </a:cubicBezTo>
                  <a:cubicBezTo>
                    <a:pt x="368421" y="283874"/>
                    <a:pt x="370238" y="283874"/>
                    <a:pt x="372055" y="283874"/>
                  </a:cubicBezTo>
                  <a:cubicBezTo>
                    <a:pt x="453398" y="283874"/>
                    <a:pt x="530549" y="254830"/>
                    <a:pt x="609656" y="241425"/>
                  </a:cubicBezTo>
                  <a:cubicBezTo>
                    <a:pt x="614548" y="240727"/>
                    <a:pt x="619300" y="239889"/>
                    <a:pt x="623772" y="238772"/>
                  </a:cubicBezTo>
                  <a:cubicBezTo>
                    <a:pt x="623772" y="238772"/>
                    <a:pt x="623772" y="238912"/>
                    <a:pt x="623632" y="239051"/>
                  </a:cubicBezTo>
                  <a:cubicBezTo>
                    <a:pt x="616784" y="250501"/>
                    <a:pt x="622375" y="266140"/>
                    <a:pt x="633696" y="272144"/>
                  </a:cubicBezTo>
                  <a:cubicBezTo>
                    <a:pt x="668497" y="287225"/>
                    <a:pt x="676324" y="237376"/>
                    <a:pt x="687365" y="214895"/>
                  </a:cubicBezTo>
                  <a:cubicBezTo>
                    <a:pt x="688483" y="211544"/>
                    <a:pt x="689741" y="208053"/>
                    <a:pt x="690999" y="204562"/>
                  </a:cubicBezTo>
                  <a:cubicBezTo>
                    <a:pt x="710846" y="177613"/>
                    <a:pt x="699525" y="139493"/>
                    <a:pt x="673249" y="96347"/>
                  </a:cubicBezTo>
                  <a:cubicBezTo>
                    <a:pt x="671292" y="93694"/>
                    <a:pt x="669475" y="91041"/>
                    <a:pt x="667658" y="88248"/>
                  </a:cubicBezTo>
                  <a:cubicBezTo>
                    <a:pt x="674367" y="79451"/>
                    <a:pt x="678560" y="66186"/>
                    <a:pt x="684430" y="57948"/>
                  </a:cubicBezTo>
                  <a:cubicBezTo>
                    <a:pt x="696310" y="39097"/>
                    <a:pt x="710287" y="18850"/>
                    <a:pt x="725521" y="0"/>
                  </a:cubicBezTo>
                  <a:cubicBezTo>
                    <a:pt x="732370" y="15360"/>
                    <a:pt x="738380" y="33372"/>
                    <a:pt x="756130" y="41052"/>
                  </a:cubicBezTo>
                  <a:cubicBezTo>
                    <a:pt x="769408" y="73726"/>
                    <a:pt x="781847" y="106819"/>
                    <a:pt x="796662" y="139074"/>
                  </a:cubicBezTo>
                  <a:cubicBezTo>
                    <a:pt x="809520" y="165325"/>
                    <a:pt x="845160" y="175379"/>
                    <a:pt x="876747" y="177334"/>
                  </a:cubicBezTo>
                  <a:cubicBezTo>
                    <a:pt x="888348" y="177892"/>
                    <a:pt x="899948" y="178172"/>
                    <a:pt x="911549" y="178172"/>
                  </a:cubicBezTo>
                  <a:cubicBezTo>
                    <a:pt x="979335" y="178172"/>
                    <a:pt x="1046981" y="169933"/>
                    <a:pt x="1113230" y="158902"/>
                  </a:cubicBezTo>
                  <a:cubicBezTo>
                    <a:pt x="1122315" y="157785"/>
                    <a:pt x="1131679" y="156110"/>
                    <a:pt x="1140764" y="1537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2" name="Google Shape;2392;p37"/>
            <p:cNvSpPr/>
            <p:nvPr/>
          </p:nvSpPr>
          <p:spPr>
            <a:xfrm>
              <a:off x="6148692" y="6937322"/>
              <a:ext cx="376667" cy="205611"/>
            </a:xfrm>
            <a:custGeom>
              <a:rect b="b" l="l" r="r" t="t"/>
              <a:pathLst>
                <a:path extrusionOk="0" h="205611" w="376667">
                  <a:moveTo>
                    <a:pt x="337813" y="71911"/>
                  </a:moveTo>
                  <a:cubicBezTo>
                    <a:pt x="351929" y="99419"/>
                    <a:pt x="374431" y="126507"/>
                    <a:pt x="376667" y="156808"/>
                  </a:cubicBezTo>
                  <a:cubicBezTo>
                    <a:pt x="292668" y="168258"/>
                    <a:pt x="212443" y="193531"/>
                    <a:pt x="128584" y="204562"/>
                  </a:cubicBezTo>
                  <a:cubicBezTo>
                    <a:pt x="89170" y="211683"/>
                    <a:pt x="72119" y="181104"/>
                    <a:pt x="56745" y="156808"/>
                  </a:cubicBezTo>
                  <a:cubicBezTo>
                    <a:pt x="36199" y="125111"/>
                    <a:pt x="14955" y="84478"/>
                    <a:pt x="0" y="48034"/>
                  </a:cubicBezTo>
                  <a:cubicBezTo>
                    <a:pt x="85676" y="42309"/>
                    <a:pt x="171073" y="0"/>
                    <a:pt x="258426" y="0"/>
                  </a:cubicBezTo>
                  <a:cubicBezTo>
                    <a:pt x="270446" y="0"/>
                    <a:pt x="282466" y="838"/>
                    <a:pt x="294485" y="2653"/>
                  </a:cubicBezTo>
                  <a:cubicBezTo>
                    <a:pt x="314891" y="22062"/>
                    <a:pt x="322578" y="49290"/>
                    <a:pt x="337813" y="719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3" name="Google Shape;2393;p37"/>
            <p:cNvSpPr/>
            <p:nvPr/>
          </p:nvSpPr>
          <p:spPr>
            <a:xfrm>
              <a:off x="6681290" y="6838602"/>
              <a:ext cx="327377" cy="202744"/>
            </a:xfrm>
            <a:custGeom>
              <a:rect b="b" l="l" r="r" t="t"/>
              <a:pathLst>
                <a:path extrusionOk="0" h="202744" w="327377">
                  <a:moveTo>
                    <a:pt x="252183" y="419"/>
                  </a:moveTo>
                  <a:cubicBezTo>
                    <a:pt x="286007" y="55574"/>
                    <a:pt x="318852" y="113382"/>
                    <a:pt x="327377" y="175519"/>
                  </a:cubicBezTo>
                  <a:cubicBezTo>
                    <a:pt x="260150" y="189482"/>
                    <a:pt x="191386" y="198279"/>
                    <a:pt x="122202" y="202188"/>
                  </a:cubicBezTo>
                  <a:lnTo>
                    <a:pt x="121084" y="202188"/>
                  </a:lnTo>
                  <a:cubicBezTo>
                    <a:pt x="101097" y="202607"/>
                    <a:pt x="79993" y="204423"/>
                    <a:pt x="61124" y="197999"/>
                  </a:cubicBezTo>
                  <a:cubicBezTo>
                    <a:pt x="40020" y="170631"/>
                    <a:pt x="26882" y="139214"/>
                    <a:pt x="9970" y="110031"/>
                  </a:cubicBezTo>
                  <a:cubicBezTo>
                    <a:pt x="23248" y="89086"/>
                    <a:pt x="-1211" y="67303"/>
                    <a:pt x="47" y="45381"/>
                  </a:cubicBezTo>
                  <a:cubicBezTo>
                    <a:pt x="76219" y="24436"/>
                    <a:pt x="156864" y="0"/>
                    <a:pt x="237927" y="0"/>
                  </a:cubicBezTo>
                  <a:cubicBezTo>
                    <a:pt x="242680" y="140"/>
                    <a:pt x="247432" y="279"/>
                    <a:pt x="252183" y="4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4" name="Google Shape;2394;p37"/>
            <p:cNvSpPr/>
            <p:nvPr/>
          </p:nvSpPr>
          <p:spPr>
            <a:xfrm>
              <a:off x="7047941" y="6829246"/>
              <a:ext cx="387289" cy="367932"/>
            </a:xfrm>
            <a:custGeom>
              <a:rect b="b" l="l" r="r" t="t"/>
              <a:pathLst>
                <a:path extrusionOk="0" h="367932" w="387289">
                  <a:moveTo>
                    <a:pt x="387289" y="178730"/>
                  </a:moveTo>
                  <a:cubicBezTo>
                    <a:pt x="375130" y="199675"/>
                    <a:pt x="366464" y="223692"/>
                    <a:pt x="354165" y="243659"/>
                  </a:cubicBezTo>
                  <a:cubicBezTo>
                    <a:pt x="348575" y="256366"/>
                    <a:pt x="333899" y="273541"/>
                    <a:pt x="332082" y="288202"/>
                  </a:cubicBezTo>
                  <a:cubicBezTo>
                    <a:pt x="312795" y="291833"/>
                    <a:pt x="293647" y="296859"/>
                    <a:pt x="284422" y="314453"/>
                  </a:cubicBezTo>
                  <a:cubicBezTo>
                    <a:pt x="282885" y="317665"/>
                    <a:pt x="282186" y="320876"/>
                    <a:pt x="281906" y="324088"/>
                  </a:cubicBezTo>
                  <a:cubicBezTo>
                    <a:pt x="280509" y="324367"/>
                    <a:pt x="279251" y="324646"/>
                    <a:pt x="277853" y="324926"/>
                  </a:cubicBezTo>
                  <a:cubicBezTo>
                    <a:pt x="277434" y="323669"/>
                    <a:pt x="276735" y="322133"/>
                    <a:pt x="275757" y="320597"/>
                  </a:cubicBezTo>
                  <a:cubicBezTo>
                    <a:pt x="250320" y="294346"/>
                    <a:pt x="209229" y="342519"/>
                    <a:pt x="186587" y="367933"/>
                  </a:cubicBezTo>
                  <a:cubicBezTo>
                    <a:pt x="174147" y="340006"/>
                    <a:pt x="155838" y="314872"/>
                    <a:pt x="125509" y="304958"/>
                  </a:cubicBezTo>
                  <a:cubicBezTo>
                    <a:pt x="84278" y="294486"/>
                    <a:pt x="42069" y="294486"/>
                    <a:pt x="0" y="299513"/>
                  </a:cubicBezTo>
                  <a:cubicBezTo>
                    <a:pt x="10063" y="280802"/>
                    <a:pt x="31028" y="238912"/>
                    <a:pt x="27534" y="218525"/>
                  </a:cubicBezTo>
                  <a:cubicBezTo>
                    <a:pt x="31168" y="212940"/>
                    <a:pt x="33264" y="206377"/>
                    <a:pt x="33264" y="198558"/>
                  </a:cubicBezTo>
                  <a:cubicBezTo>
                    <a:pt x="34243" y="163231"/>
                    <a:pt x="25297" y="128881"/>
                    <a:pt x="11740" y="95509"/>
                  </a:cubicBezTo>
                  <a:cubicBezTo>
                    <a:pt x="29351" y="63812"/>
                    <a:pt x="45563" y="28066"/>
                    <a:pt x="69324" y="0"/>
                  </a:cubicBezTo>
                  <a:cubicBezTo>
                    <a:pt x="71839" y="1815"/>
                    <a:pt x="74774" y="3212"/>
                    <a:pt x="78129" y="4468"/>
                  </a:cubicBezTo>
                  <a:cubicBezTo>
                    <a:pt x="84418" y="44543"/>
                    <a:pt x="93922" y="84478"/>
                    <a:pt x="103007" y="124273"/>
                  </a:cubicBezTo>
                  <a:cubicBezTo>
                    <a:pt x="111812" y="159880"/>
                    <a:pt x="154021" y="185712"/>
                    <a:pt x="196370" y="189063"/>
                  </a:cubicBezTo>
                  <a:cubicBezTo>
                    <a:pt x="202660" y="189342"/>
                    <a:pt x="208949" y="189342"/>
                    <a:pt x="215099" y="189342"/>
                  </a:cubicBezTo>
                  <a:cubicBezTo>
                    <a:pt x="257727" y="189342"/>
                    <a:pt x="300355" y="184734"/>
                    <a:pt x="342984" y="182779"/>
                  </a:cubicBezTo>
                  <a:cubicBezTo>
                    <a:pt x="355703" y="182500"/>
                    <a:pt x="372335" y="182081"/>
                    <a:pt x="387289" y="1787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5" name="Google Shape;2395;p37"/>
            <p:cNvSpPr/>
            <p:nvPr/>
          </p:nvSpPr>
          <p:spPr>
            <a:xfrm>
              <a:off x="7153603" y="6807603"/>
              <a:ext cx="253525" cy="156180"/>
            </a:xfrm>
            <a:custGeom>
              <a:rect b="b" l="l" r="r" t="t"/>
              <a:pathLst>
                <a:path extrusionOk="0" h="156180" w="253525">
                  <a:moveTo>
                    <a:pt x="244589" y="72051"/>
                  </a:moveTo>
                  <a:cubicBezTo>
                    <a:pt x="249341" y="93694"/>
                    <a:pt x="255631" y="119107"/>
                    <a:pt x="252835" y="142565"/>
                  </a:cubicBezTo>
                  <a:cubicBezTo>
                    <a:pt x="205734" y="146615"/>
                    <a:pt x="159053" y="152200"/>
                    <a:pt x="111812" y="155272"/>
                  </a:cubicBezTo>
                  <a:cubicBezTo>
                    <a:pt x="69324" y="161136"/>
                    <a:pt x="40113" y="137957"/>
                    <a:pt x="30609" y="105144"/>
                  </a:cubicBezTo>
                  <a:cubicBezTo>
                    <a:pt x="19567" y="79451"/>
                    <a:pt x="9085" y="52781"/>
                    <a:pt x="0" y="26391"/>
                  </a:cubicBezTo>
                  <a:cubicBezTo>
                    <a:pt x="6150" y="24296"/>
                    <a:pt x="11601" y="20805"/>
                    <a:pt x="15374" y="16337"/>
                  </a:cubicBezTo>
                  <a:cubicBezTo>
                    <a:pt x="54788" y="8238"/>
                    <a:pt x="98814" y="0"/>
                    <a:pt x="141862" y="0"/>
                  </a:cubicBezTo>
                  <a:cubicBezTo>
                    <a:pt x="161708" y="0"/>
                    <a:pt x="181415" y="1676"/>
                    <a:pt x="200423" y="6004"/>
                  </a:cubicBezTo>
                  <a:cubicBezTo>
                    <a:pt x="230054" y="18292"/>
                    <a:pt x="238719" y="47336"/>
                    <a:pt x="244589" y="7205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6" name="Google Shape;2396;p37"/>
            <p:cNvSpPr/>
            <p:nvPr/>
          </p:nvSpPr>
          <p:spPr>
            <a:xfrm>
              <a:off x="7624325" y="6784840"/>
              <a:ext cx="210553" cy="194415"/>
            </a:xfrm>
            <a:custGeom>
              <a:rect b="b" l="l" r="r" t="t"/>
              <a:pathLst>
                <a:path extrusionOk="0" h="194415" w="210553">
                  <a:moveTo>
                    <a:pt x="181982" y="18016"/>
                  </a:moveTo>
                  <a:cubicBezTo>
                    <a:pt x="198335" y="66329"/>
                    <a:pt x="216504" y="117295"/>
                    <a:pt x="208677" y="167981"/>
                  </a:cubicBezTo>
                  <a:cubicBezTo>
                    <a:pt x="161996" y="176359"/>
                    <a:pt x="117131" y="190462"/>
                    <a:pt x="69331" y="194232"/>
                  </a:cubicBezTo>
                  <a:cubicBezTo>
                    <a:pt x="56753" y="194651"/>
                    <a:pt x="44034" y="194651"/>
                    <a:pt x="32154" y="190881"/>
                  </a:cubicBezTo>
                  <a:cubicBezTo>
                    <a:pt x="19435" y="171891"/>
                    <a:pt x="14404" y="148852"/>
                    <a:pt x="6158" y="128046"/>
                  </a:cubicBezTo>
                  <a:cubicBezTo>
                    <a:pt x="11049" y="122740"/>
                    <a:pt x="13565" y="115759"/>
                    <a:pt x="12167" y="108917"/>
                  </a:cubicBezTo>
                  <a:cubicBezTo>
                    <a:pt x="6856" y="80432"/>
                    <a:pt x="-272" y="52086"/>
                    <a:pt x="8" y="23182"/>
                  </a:cubicBezTo>
                  <a:cubicBezTo>
                    <a:pt x="24467" y="20389"/>
                    <a:pt x="94489" y="3"/>
                    <a:pt x="140472" y="3"/>
                  </a:cubicBezTo>
                  <a:cubicBezTo>
                    <a:pt x="162275" y="-137"/>
                    <a:pt x="178768" y="4471"/>
                    <a:pt x="181982" y="180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7" name="Google Shape;2397;p37"/>
            <p:cNvSpPr/>
            <p:nvPr/>
          </p:nvSpPr>
          <p:spPr>
            <a:xfrm>
              <a:off x="7429780" y="6855916"/>
              <a:ext cx="415382" cy="335118"/>
            </a:xfrm>
            <a:custGeom>
              <a:rect b="b" l="l" r="r" t="t"/>
              <a:pathLst>
                <a:path extrusionOk="0" h="335118" w="415382">
                  <a:moveTo>
                    <a:pt x="406018" y="158483"/>
                  </a:moveTo>
                  <a:cubicBezTo>
                    <a:pt x="409093" y="157925"/>
                    <a:pt x="412168" y="157506"/>
                    <a:pt x="415382" y="157087"/>
                  </a:cubicBezTo>
                  <a:cubicBezTo>
                    <a:pt x="405878" y="172307"/>
                    <a:pt x="395396" y="188365"/>
                    <a:pt x="398610" y="201351"/>
                  </a:cubicBezTo>
                  <a:cubicBezTo>
                    <a:pt x="387569" y="202188"/>
                    <a:pt x="376527" y="203724"/>
                    <a:pt x="365766" y="204841"/>
                  </a:cubicBezTo>
                  <a:cubicBezTo>
                    <a:pt x="317826" y="207076"/>
                    <a:pt x="266393" y="214057"/>
                    <a:pt x="220969" y="234304"/>
                  </a:cubicBezTo>
                  <a:cubicBezTo>
                    <a:pt x="194413" y="243240"/>
                    <a:pt x="181555" y="268793"/>
                    <a:pt x="180996" y="294905"/>
                  </a:cubicBezTo>
                  <a:cubicBezTo>
                    <a:pt x="165762" y="304400"/>
                    <a:pt x="152204" y="320876"/>
                    <a:pt x="141442" y="335119"/>
                  </a:cubicBezTo>
                  <a:cubicBezTo>
                    <a:pt x="138787" y="327718"/>
                    <a:pt x="135852" y="320597"/>
                    <a:pt x="132777" y="313755"/>
                  </a:cubicBezTo>
                  <a:cubicBezTo>
                    <a:pt x="125509" y="293927"/>
                    <a:pt x="115726" y="273541"/>
                    <a:pt x="96997" y="262231"/>
                  </a:cubicBezTo>
                  <a:cubicBezTo>
                    <a:pt x="67507" y="244218"/>
                    <a:pt x="32985" y="245475"/>
                    <a:pt x="0" y="251339"/>
                  </a:cubicBezTo>
                  <a:cubicBezTo>
                    <a:pt x="5451" y="235421"/>
                    <a:pt x="9224" y="217408"/>
                    <a:pt x="14815" y="207774"/>
                  </a:cubicBezTo>
                  <a:cubicBezTo>
                    <a:pt x="23481" y="184874"/>
                    <a:pt x="31587" y="163091"/>
                    <a:pt x="42209" y="140610"/>
                  </a:cubicBezTo>
                  <a:cubicBezTo>
                    <a:pt x="46122" y="134606"/>
                    <a:pt x="48359" y="125670"/>
                    <a:pt x="45284" y="120782"/>
                  </a:cubicBezTo>
                  <a:cubicBezTo>
                    <a:pt x="45843" y="119526"/>
                    <a:pt x="46402" y="118129"/>
                    <a:pt x="46821" y="116873"/>
                  </a:cubicBezTo>
                  <a:cubicBezTo>
                    <a:pt x="54508" y="117431"/>
                    <a:pt x="62335" y="113522"/>
                    <a:pt x="66109" y="106261"/>
                  </a:cubicBezTo>
                  <a:cubicBezTo>
                    <a:pt x="78688" y="80847"/>
                    <a:pt x="91965" y="55714"/>
                    <a:pt x="107060" y="31697"/>
                  </a:cubicBezTo>
                  <a:cubicBezTo>
                    <a:pt x="110415" y="26670"/>
                    <a:pt x="118102" y="14382"/>
                    <a:pt x="127746" y="0"/>
                  </a:cubicBezTo>
                  <a:cubicBezTo>
                    <a:pt x="134594" y="22481"/>
                    <a:pt x="144517" y="43845"/>
                    <a:pt x="152484" y="58506"/>
                  </a:cubicBezTo>
                  <a:cubicBezTo>
                    <a:pt x="163805" y="107378"/>
                    <a:pt x="157515" y="172586"/>
                    <a:pt x="235784" y="178172"/>
                  </a:cubicBezTo>
                  <a:cubicBezTo>
                    <a:pt x="245428" y="179428"/>
                    <a:pt x="255072" y="179987"/>
                    <a:pt x="264715" y="179987"/>
                  </a:cubicBezTo>
                  <a:cubicBezTo>
                    <a:pt x="312375" y="180126"/>
                    <a:pt x="359336" y="166722"/>
                    <a:pt x="406018" y="1584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8" name="Google Shape;2398;p37"/>
            <p:cNvSpPr/>
            <p:nvPr/>
          </p:nvSpPr>
          <p:spPr>
            <a:xfrm>
              <a:off x="7872975" y="6764038"/>
              <a:ext cx="390504" cy="337911"/>
            </a:xfrm>
            <a:custGeom>
              <a:rect b="b" l="l" r="r" t="t"/>
              <a:pathLst>
                <a:path extrusionOk="0" h="337911" w="390504">
                  <a:moveTo>
                    <a:pt x="386730" y="227881"/>
                  </a:moveTo>
                  <a:cubicBezTo>
                    <a:pt x="387988" y="227741"/>
                    <a:pt x="389386" y="227602"/>
                    <a:pt x="390504" y="227462"/>
                  </a:cubicBezTo>
                  <a:cubicBezTo>
                    <a:pt x="383656" y="237655"/>
                    <a:pt x="377366" y="248128"/>
                    <a:pt x="376528" y="258042"/>
                  </a:cubicBezTo>
                  <a:cubicBezTo>
                    <a:pt x="364228" y="253294"/>
                    <a:pt x="350252" y="250222"/>
                    <a:pt x="335576" y="248547"/>
                  </a:cubicBezTo>
                  <a:lnTo>
                    <a:pt x="333200" y="248686"/>
                  </a:lnTo>
                  <a:lnTo>
                    <a:pt x="325793" y="248965"/>
                  </a:lnTo>
                  <a:lnTo>
                    <a:pt x="318385" y="249245"/>
                  </a:lnTo>
                  <a:lnTo>
                    <a:pt x="310978" y="249664"/>
                  </a:lnTo>
                  <a:lnTo>
                    <a:pt x="303430" y="250082"/>
                  </a:lnTo>
                  <a:lnTo>
                    <a:pt x="295883" y="250501"/>
                  </a:lnTo>
                  <a:lnTo>
                    <a:pt x="288336" y="250920"/>
                  </a:lnTo>
                  <a:lnTo>
                    <a:pt x="280509" y="251339"/>
                  </a:lnTo>
                  <a:lnTo>
                    <a:pt x="272542" y="251758"/>
                  </a:lnTo>
                  <a:lnTo>
                    <a:pt x="264436" y="252317"/>
                  </a:lnTo>
                  <a:lnTo>
                    <a:pt x="256050" y="252875"/>
                  </a:lnTo>
                  <a:lnTo>
                    <a:pt x="247524" y="253434"/>
                  </a:lnTo>
                  <a:lnTo>
                    <a:pt x="238999" y="253992"/>
                  </a:lnTo>
                  <a:lnTo>
                    <a:pt x="231451" y="254411"/>
                  </a:lnTo>
                  <a:cubicBezTo>
                    <a:pt x="206154" y="259577"/>
                    <a:pt x="183791" y="267118"/>
                    <a:pt x="168697" y="275775"/>
                  </a:cubicBezTo>
                  <a:cubicBezTo>
                    <a:pt x="167019" y="276892"/>
                    <a:pt x="165342" y="278149"/>
                    <a:pt x="163665" y="279405"/>
                  </a:cubicBezTo>
                  <a:cubicBezTo>
                    <a:pt x="163525" y="279405"/>
                    <a:pt x="163386" y="279405"/>
                    <a:pt x="163246" y="279405"/>
                  </a:cubicBezTo>
                  <a:cubicBezTo>
                    <a:pt x="135852" y="275915"/>
                    <a:pt x="65410" y="304539"/>
                    <a:pt x="45004" y="337912"/>
                  </a:cubicBezTo>
                  <a:cubicBezTo>
                    <a:pt x="39833" y="323809"/>
                    <a:pt x="32565" y="311102"/>
                    <a:pt x="19288" y="303003"/>
                  </a:cubicBezTo>
                  <a:cubicBezTo>
                    <a:pt x="13138" y="299652"/>
                    <a:pt x="6709" y="297278"/>
                    <a:pt x="0" y="295742"/>
                  </a:cubicBezTo>
                  <a:cubicBezTo>
                    <a:pt x="140" y="295603"/>
                    <a:pt x="280" y="295324"/>
                    <a:pt x="280" y="295184"/>
                  </a:cubicBezTo>
                  <a:cubicBezTo>
                    <a:pt x="4473" y="279266"/>
                    <a:pt x="26136" y="240587"/>
                    <a:pt x="27394" y="215314"/>
                  </a:cubicBezTo>
                  <a:cubicBezTo>
                    <a:pt x="41371" y="184455"/>
                    <a:pt x="38296" y="131255"/>
                    <a:pt x="26276" y="82663"/>
                  </a:cubicBezTo>
                  <a:cubicBezTo>
                    <a:pt x="29490" y="80708"/>
                    <a:pt x="32286" y="77776"/>
                    <a:pt x="33963" y="74285"/>
                  </a:cubicBezTo>
                  <a:cubicBezTo>
                    <a:pt x="44166" y="51664"/>
                    <a:pt x="57164" y="31417"/>
                    <a:pt x="72538" y="11450"/>
                  </a:cubicBezTo>
                  <a:cubicBezTo>
                    <a:pt x="73936" y="9635"/>
                    <a:pt x="75333" y="7819"/>
                    <a:pt x="77011" y="6144"/>
                  </a:cubicBezTo>
                  <a:cubicBezTo>
                    <a:pt x="78269" y="5585"/>
                    <a:pt x="79526" y="5027"/>
                    <a:pt x="80784" y="4608"/>
                  </a:cubicBezTo>
                  <a:cubicBezTo>
                    <a:pt x="85117" y="3351"/>
                    <a:pt x="89450" y="1676"/>
                    <a:pt x="93783" y="0"/>
                  </a:cubicBezTo>
                  <a:cubicBezTo>
                    <a:pt x="84558" y="32674"/>
                    <a:pt x="94342" y="70375"/>
                    <a:pt x="100352" y="102491"/>
                  </a:cubicBezTo>
                  <a:cubicBezTo>
                    <a:pt x="110275" y="128881"/>
                    <a:pt x="105942" y="169794"/>
                    <a:pt x="136830" y="185712"/>
                  </a:cubicBezTo>
                  <a:cubicBezTo>
                    <a:pt x="137110" y="186689"/>
                    <a:pt x="137250" y="187667"/>
                    <a:pt x="137529" y="188644"/>
                  </a:cubicBezTo>
                  <a:cubicBezTo>
                    <a:pt x="140744" y="202468"/>
                    <a:pt x="142700" y="217688"/>
                    <a:pt x="152624" y="229417"/>
                  </a:cubicBezTo>
                  <a:cubicBezTo>
                    <a:pt x="172331" y="247709"/>
                    <a:pt x="199026" y="253853"/>
                    <a:pt x="228376" y="253853"/>
                  </a:cubicBezTo>
                  <a:cubicBezTo>
                    <a:pt x="281068" y="253713"/>
                    <a:pt x="342425" y="233606"/>
                    <a:pt x="386730" y="22788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9" name="Google Shape;2399;p37"/>
            <p:cNvSpPr/>
            <p:nvPr/>
          </p:nvSpPr>
          <p:spPr>
            <a:xfrm>
              <a:off x="8038100" y="6758169"/>
              <a:ext cx="218722" cy="204520"/>
            </a:xfrm>
            <a:custGeom>
              <a:rect b="b" l="l" r="r" t="t"/>
              <a:pathLst>
                <a:path extrusionOk="0" h="204520" w="218722">
                  <a:moveTo>
                    <a:pt x="163183" y="12711"/>
                  </a:moveTo>
                  <a:cubicBezTo>
                    <a:pt x="187223" y="63677"/>
                    <a:pt x="221605" y="116179"/>
                    <a:pt x="218530" y="172172"/>
                  </a:cubicBezTo>
                  <a:cubicBezTo>
                    <a:pt x="165978" y="183342"/>
                    <a:pt x="114545" y="199540"/>
                    <a:pt x="60176" y="204287"/>
                  </a:cubicBezTo>
                  <a:cubicBezTo>
                    <a:pt x="51930" y="204287"/>
                    <a:pt x="43265" y="205404"/>
                    <a:pt x="35438" y="202751"/>
                  </a:cubicBezTo>
                  <a:cubicBezTo>
                    <a:pt x="17268" y="172451"/>
                    <a:pt x="14892" y="138660"/>
                    <a:pt x="8603" y="105846"/>
                  </a:cubicBezTo>
                  <a:cubicBezTo>
                    <a:pt x="3851" y="76104"/>
                    <a:pt x="-4954" y="45245"/>
                    <a:pt x="3571" y="15503"/>
                  </a:cubicBezTo>
                  <a:cubicBezTo>
                    <a:pt x="24117" y="10896"/>
                    <a:pt x="77367" y="4"/>
                    <a:pt x="117200" y="4"/>
                  </a:cubicBezTo>
                  <a:cubicBezTo>
                    <a:pt x="139004" y="-135"/>
                    <a:pt x="156894" y="3216"/>
                    <a:pt x="163183" y="127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0" name="Google Shape;2400;p37"/>
            <p:cNvSpPr/>
            <p:nvPr/>
          </p:nvSpPr>
          <p:spPr>
            <a:xfrm>
              <a:off x="8284164" y="6726057"/>
              <a:ext cx="801274" cy="423646"/>
            </a:xfrm>
            <a:custGeom>
              <a:rect b="b" l="l" r="r" t="t"/>
              <a:pathLst>
                <a:path extrusionOk="0" h="423646" w="801274">
                  <a:moveTo>
                    <a:pt x="801274" y="251758"/>
                  </a:moveTo>
                  <a:cubicBezTo>
                    <a:pt x="801134" y="252037"/>
                    <a:pt x="800855" y="252177"/>
                    <a:pt x="800715" y="252317"/>
                  </a:cubicBezTo>
                  <a:cubicBezTo>
                    <a:pt x="792748" y="266978"/>
                    <a:pt x="771085" y="285829"/>
                    <a:pt x="769128" y="303003"/>
                  </a:cubicBezTo>
                  <a:cubicBezTo>
                    <a:pt x="764795" y="299652"/>
                    <a:pt x="760043" y="296580"/>
                    <a:pt x="754732" y="294067"/>
                  </a:cubicBezTo>
                  <a:cubicBezTo>
                    <a:pt x="708190" y="268374"/>
                    <a:pt x="531807" y="266699"/>
                    <a:pt x="502316" y="315710"/>
                  </a:cubicBezTo>
                  <a:cubicBezTo>
                    <a:pt x="498123" y="322552"/>
                    <a:pt x="494909" y="329534"/>
                    <a:pt x="492393" y="336934"/>
                  </a:cubicBezTo>
                  <a:cubicBezTo>
                    <a:pt x="477997" y="348524"/>
                    <a:pt x="464719" y="362068"/>
                    <a:pt x="457312" y="367793"/>
                  </a:cubicBezTo>
                  <a:cubicBezTo>
                    <a:pt x="450184" y="376450"/>
                    <a:pt x="436627" y="387760"/>
                    <a:pt x="424188" y="400048"/>
                  </a:cubicBezTo>
                  <a:cubicBezTo>
                    <a:pt x="421672" y="391949"/>
                    <a:pt x="418876" y="384130"/>
                    <a:pt x="415243" y="376450"/>
                  </a:cubicBezTo>
                  <a:cubicBezTo>
                    <a:pt x="402524" y="350758"/>
                    <a:pt x="363809" y="334840"/>
                    <a:pt x="319084" y="327020"/>
                  </a:cubicBezTo>
                  <a:cubicBezTo>
                    <a:pt x="311537" y="326182"/>
                    <a:pt x="303989" y="325065"/>
                    <a:pt x="296582" y="323809"/>
                  </a:cubicBezTo>
                  <a:cubicBezTo>
                    <a:pt x="238719" y="317386"/>
                    <a:pt x="176384" y="323250"/>
                    <a:pt x="148431" y="338889"/>
                  </a:cubicBezTo>
                  <a:cubicBezTo>
                    <a:pt x="140185" y="336096"/>
                    <a:pt x="135433" y="345172"/>
                    <a:pt x="134175" y="352294"/>
                  </a:cubicBezTo>
                  <a:cubicBezTo>
                    <a:pt x="130681" y="357321"/>
                    <a:pt x="128165" y="362906"/>
                    <a:pt x="126348" y="368770"/>
                  </a:cubicBezTo>
                  <a:cubicBezTo>
                    <a:pt x="120757" y="370446"/>
                    <a:pt x="115446" y="372401"/>
                    <a:pt x="110275" y="374216"/>
                  </a:cubicBezTo>
                  <a:cubicBezTo>
                    <a:pt x="80924" y="385387"/>
                    <a:pt x="54509" y="402841"/>
                    <a:pt x="31168" y="423646"/>
                  </a:cubicBezTo>
                  <a:cubicBezTo>
                    <a:pt x="27534" y="390832"/>
                    <a:pt x="21524" y="358577"/>
                    <a:pt x="7967" y="328835"/>
                  </a:cubicBezTo>
                  <a:cubicBezTo>
                    <a:pt x="5730" y="325065"/>
                    <a:pt x="3075" y="321435"/>
                    <a:pt x="0" y="318223"/>
                  </a:cubicBezTo>
                  <a:cubicBezTo>
                    <a:pt x="16912" y="308589"/>
                    <a:pt x="23201" y="276194"/>
                    <a:pt x="33404" y="260276"/>
                  </a:cubicBezTo>
                  <a:cubicBezTo>
                    <a:pt x="39554" y="244358"/>
                    <a:pt x="52412" y="229277"/>
                    <a:pt x="51853" y="211683"/>
                  </a:cubicBezTo>
                  <a:cubicBezTo>
                    <a:pt x="51294" y="208053"/>
                    <a:pt x="49756" y="204981"/>
                    <a:pt x="47520" y="202468"/>
                  </a:cubicBezTo>
                  <a:cubicBezTo>
                    <a:pt x="50595" y="170212"/>
                    <a:pt x="38715" y="130138"/>
                    <a:pt x="22782" y="93135"/>
                  </a:cubicBezTo>
                  <a:cubicBezTo>
                    <a:pt x="40252" y="72609"/>
                    <a:pt x="59680" y="54038"/>
                    <a:pt x="79107" y="35467"/>
                  </a:cubicBezTo>
                  <a:cubicBezTo>
                    <a:pt x="83440" y="31278"/>
                    <a:pt x="87773" y="27089"/>
                    <a:pt x="92105" y="22900"/>
                  </a:cubicBezTo>
                  <a:cubicBezTo>
                    <a:pt x="92245" y="29881"/>
                    <a:pt x="92804" y="36863"/>
                    <a:pt x="93223" y="43286"/>
                  </a:cubicBezTo>
                  <a:cubicBezTo>
                    <a:pt x="99792" y="85455"/>
                    <a:pt x="97696" y="133629"/>
                    <a:pt x="124251" y="170911"/>
                  </a:cubicBezTo>
                  <a:cubicBezTo>
                    <a:pt x="125509" y="178311"/>
                    <a:pt x="127466" y="185712"/>
                    <a:pt x="130960" y="192414"/>
                  </a:cubicBezTo>
                  <a:cubicBezTo>
                    <a:pt x="154580" y="227043"/>
                    <a:pt x="194833" y="237655"/>
                    <a:pt x="239558" y="237655"/>
                  </a:cubicBezTo>
                  <a:cubicBezTo>
                    <a:pt x="286099" y="237655"/>
                    <a:pt x="337393" y="226066"/>
                    <a:pt x="379882" y="217408"/>
                  </a:cubicBezTo>
                  <a:cubicBezTo>
                    <a:pt x="370937" y="230255"/>
                    <a:pt x="361992" y="243101"/>
                    <a:pt x="351510" y="254411"/>
                  </a:cubicBezTo>
                  <a:cubicBezTo>
                    <a:pt x="338791" y="267816"/>
                    <a:pt x="319364" y="288761"/>
                    <a:pt x="341307" y="305517"/>
                  </a:cubicBezTo>
                  <a:cubicBezTo>
                    <a:pt x="366884" y="322273"/>
                    <a:pt x="381978" y="288761"/>
                    <a:pt x="392321" y="270469"/>
                  </a:cubicBezTo>
                  <a:cubicBezTo>
                    <a:pt x="396654" y="260834"/>
                    <a:pt x="423349" y="221737"/>
                    <a:pt x="432853" y="194788"/>
                  </a:cubicBezTo>
                  <a:cubicBezTo>
                    <a:pt x="453119" y="174122"/>
                    <a:pt x="455215" y="142844"/>
                    <a:pt x="450463" y="110869"/>
                  </a:cubicBezTo>
                  <a:cubicBezTo>
                    <a:pt x="455355" y="103049"/>
                    <a:pt x="459967" y="95369"/>
                    <a:pt x="464999" y="90342"/>
                  </a:cubicBezTo>
                  <a:cubicBezTo>
                    <a:pt x="490716" y="58087"/>
                    <a:pt x="513498" y="18152"/>
                    <a:pt x="551933" y="0"/>
                  </a:cubicBezTo>
                  <a:cubicBezTo>
                    <a:pt x="533903" y="54178"/>
                    <a:pt x="552772" y="148709"/>
                    <a:pt x="581144" y="168816"/>
                  </a:cubicBezTo>
                  <a:cubicBezTo>
                    <a:pt x="582821" y="230115"/>
                    <a:pt x="648930" y="248407"/>
                    <a:pt x="711685" y="253853"/>
                  </a:cubicBezTo>
                  <a:cubicBezTo>
                    <a:pt x="726360" y="254690"/>
                    <a:pt x="740476" y="255249"/>
                    <a:pt x="753754" y="255249"/>
                  </a:cubicBezTo>
                  <a:cubicBezTo>
                    <a:pt x="770805" y="254690"/>
                    <a:pt x="786739" y="253853"/>
                    <a:pt x="801274" y="2517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1" name="Google Shape;2401;p37"/>
            <p:cNvSpPr/>
            <p:nvPr/>
          </p:nvSpPr>
          <p:spPr>
            <a:xfrm>
              <a:off x="8451991" y="6719218"/>
              <a:ext cx="209262" cy="189060"/>
            </a:xfrm>
            <a:custGeom>
              <a:rect b="b" l="l" r="r" t="t"/>
              <a:pathLst>
                <a:path extrusionOk="0" h="189060" w="209262">
                  <a:moveTo>
                    <a:pt x="191370" y="56270"/>
                  </a:moveTo>
                  <a:cubicBezTo>
                    <a:pt x="201433" y="90899"/>
                    <a:pt x="214571" y="127343"/>
                    <a:pt x="207024" y="163229"/>
                  </a:cubicBezTo>
                  <a:cubicBezTo>
                    <a:pt x="176695" y="171746"/>
                    <a:pt x="145388" y="178309"/>
                    <a:pt x="114080" y="183894"/>
                  </a:cubicBezTo>
                  <a:cubicBezTo>
                    <a:pt x="100104" y="186128"/>
                    <a:pt x="86127" y="187944"/>
                    <a:pt x="72011" y="189061"/>
                  </a:cubicBezTo>
                  <a:cubicBezTo>
                    <a:pt x="71312" y="189061"/>
                    <a:pt x="70613" y="189061"/>
                    <a:pt x="69914" y="189061"/>
                  </a:cubicBezTo>
                  <a:cubicBezTo>
                    <a:pt x="68517" y="189061"/>
                    <a:pt x="67259" y="189061"/>
                    <a:pt x="65721" y="189061"/>
                  </a:cubicBezTo>
                  <a:cubicBezTo>
                    <a:pt x="45455" y="189061"/>
                    <a:pt x="19599" y="189061"/>
                    <a:pt x="9396" y="173003"/>
                  </a:cubicBezTo>
                  <a:cubicBezTo>
                    <a:pt x="14008" y="167278"/>
                    <a:pt x="16244" y="160157"/>
                    <a:pt x="15126" y="152896"/>
                  </a:cubicBezTo>
                  <a:cubicBezTo>
                    <a:pt x="9536" y="107375"/>
                    <a:pt x="-1506" y="61715"/>
                    <a:pt x="171" y="15776"/>
                  </a:cubicBezTo>
                  <a:cubicBezTo>
                    <a:pt x="50068" y="4745"/>
                    <a:pt x="110726" y="-7542"/>
                    <a:pt x="163697" y="5862"/>
                  </a:cubicBezTo>
                  <a:cubicBezTo>
                    <a:pt x="185500" y="14799"/>
                    <a:pt x="183683" y="39514"/>
                    <a:pt x="191370" y="5627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2" name="Google Shape;2402;p37"/>
            <p:cNvSpPr/>
            <p:nvPr/>
          </p:nvSpPr>
          <p:spPr>
            <a:xfrm>
              <a:off x="8905145" y="6742236"/>
              <a:ext cx="195954" cy="183775"/>
            </a:xfrm>
            <a:custGeom>
              <a:rect b="b" l="l" r="r" t="t"/>
              <a:pathLst>
                <a:path extrusionOk="0" h="183775" w="195954">
                  <a:moveTo>
                    <a:pt x="174983" y="4767"/>
                  </a:moveTo>
                  <a:cubicBezTo>
                    <a:pt x="188121" y="55872"/>
                    <a:pt x="204473" y="117450"/>
                    <a:pt x="190776" y="171349"/>
                  </a:cubicBezTo>
                  <a:cubicBezTo>
                    <a:pt x="170231" y="178889"/>
                    <a:pt x="147868" y="181821"/>
                    <a:pt x="125646" y="183776"/>
                  </a:cubicBezTo>
                  <a:cubicBezTo>
                    <a:pt x="85393" y="182100"/>
                    <a:pt x="18306" y="189082"/>
                    <a:pt x="8243" y="146494"/>
                  </a:cubicBezTo>
                  <a:cubicBezTo>
                    <a:pt x="22499" y="133369"/>
                    <a:pt x="14253" y="115216"/>
                    <a:pt x="10339" y="99857"/>
                  </a:cubicBezTo>
                  <a:cubicBezTo>
                    <a:pt x="2373" y="69137"/>
                    <a:pt x="-3358" y="36743"/>
                    <a:pt x="2233" y="5325"/>
                  </a:cubicBezTo>
                  <a:cubicBezTo>
                    <a:pt x="23198" y="5744"/>
                    <a:pt x="44442" y="4208"/>
                    <a:pt x="65826" y="2672"/>
                  </a:cubicBezTo>
                  <a:cubicBezTo>
                    <a:pt x="102724" y="19"/>
                    <a:pt x="139622" y="-2494"/>
                    <a:pt x="174983" y="476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3" name="Google Shape;2403;p37"/>
            <p:cNvSpPr/>
            <p:nvPr/>
          </p:nvSpPr>
          <p:spPr>
            <a:xfrm>
              <a:off x="9308504" y="6716144"/>
              <a:ext cx="245265" cy="191324"/>
            </a:xfrm>
            <a:custGeom>
              <a:rect b="b" l="l" r="r" t="t"/>
              <a:pathLst>
                <a:path extrusionOk="0" h="191324" w="245265">
                  <a:moveTo>
                    <a:pt x="210347" y="10054"/>
                  </a:moveTo>
                  <a:cubicBezTo>
                    <a:pt x="235644" y="55574"/>
                    <a:pt x="247664" y="111567"/>
                    <a:pt x="244869" y="161974"/>
                  </a:cubicBezTo>
                  <a:cubicBezTo>
                    <a:pt x="185329" y="171888"/>
                    <a:pt x="118521" y="184315"/>
                    <a:pt x="56046" y="190878"/>
                  </a:cubicBezTo>
                  <a:cubicBezTo>
                    <a:pt x="46961" y="191157"/>
                    <a:pt x="37737" y="191856"/>
                    <a:pt x="28652" y="190599"/>
                  </a:cubicBezTo>
                  <a:cubicBezTo>
                    <a:pt x="23900" y="182361"/>
                    <a:pt x="19847" y="173843"/>
                    <a:pt x="16073" y="165325"/>
                  </a:cubicBezTo>
                  <a:cubicBezTo>
                    <a:pt x="15794" y="164488"/>
                    <a:pt x="15514" y="163789"/>
                    <a:pt x="15234" y="162952"/>
                  </a:cubicBezTo>
                  <a:cubicBezTo>
                    <a:pt x="27394" y="115756"/>
                    <a:pt x="1817" y="67303"/>
                    <a:pt x="0" y="19828"/>
                  </a:cubicBezTo>
                  <a:cubicBezTo>
                    <a:pt x="28932" y="10193"/>
                    <a:pt x="60519" y="8099"/>
                    <a:pt x="91267" y="5027"/>
                  </a:cubicBezTo>
                  <a:cubicBezTo>
                    <a:pt x="112791" y="3491"/>
                    <a:pt x="135992" y="0"/>
                    <a:pt x="158494" y="0"/>
                  </a:cubicBezTo>
                  <a:cubicBezTo>
                    <a:pt x="176524" y="140"/>
                    <a:pt x="194413" y="2513"/>
                    <a:pt x="210347" y="100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4" name="Google Shape;2404;p37"/>
            <p:cNvSpPr/>
            <p:nvPr/>
          </p:nvSpPr>
          <p:spPr>
            <a:xfrm>
              <a:off x="9074397" y="6756358"/>
              <a:ext cx="494069" cy="376031"/>
            </a:xfrm>
            <a:custGeom>
              <a:rect b="b" l="l" r="r" t="t"/>
              <a:pathLst>
                <a:path extrusionOk="0" h="376031" w="494069">
                  <a:moveTo>
                    <a:pt x="494070" y="180964"/>
                  </a:moveTo>
                  <a:cubicBezTo>
                    <a:pt x="475062" y="208751"/>
                    <a:pt x="455914" y="239331"/>
                    <a:pt x="451442" y="243240"/>
                  </a:cubicBezTo>
                  <a:cubicBezTo>
                    <a:pt x="434530" y="267816"/>
                    <a:pt x="417059" y="291972"/>
                    <a:pt x="400288" y="316548"/>
                  </a:cubicBezTo>
                  <a:cubicBezTo>
                    <a:pt x="396793" y="307611"/>
                    <a:pt x="392461" y="299094"/>
                    <a:pt x="386590" y="291274"/>
                  </a:cubicBezTo>
                  <a:cubicBezTo>
                    <a:pt x="332921" y="234862"/>
                    <a:pt x="171771" y="241844"/>
                    <a:pt x="115166" y="300769"/>
                  </a:cubicBezTo>
                  <a:cubicBezTo>
                    <a:pt x="109017" y="298675"/>
                    <a:pt x="99373" y="301328"/>
                    <a:pt x="94761" y="305517"/>
                  </a:cubicBezTo>
                  <a:cubicBezTo>
                    <a:pt x="67087" y="324367"/>
                    <a:pt x="45004" y="349780"/>
                    <a:pt x="24319" y="376031"/>
                  </a:cubicBezTo>
                  <a:cubicBezTo>
                    <a:pt x="20406" y="348943"/>
                    <a:pt x="14396" y="319759"/>
                    <a:pt x="0" y="296580"/>
                  </a:cubicBezTo>
                  <a:cubicBezTo>
                    <a:pt x="8805" y="297139"/>
                    <a:pt x="17750" y="292810"/>
                    <a:pt x="22083" y="284432"/>
                  </a:cubicBezTo>
                  <a:cubicBezTo>
                    <a:pt x="30049" y="264604"/>
                    <a:pt x="52132" y="234025"/>
                    <a:pt x="58002" y="207634"/>
                  </a:cubicBezTo>
                  <a:cubicBezTo>
                    <a:pt x="89729" y="191157"/>
                    <a:pt x="105802" y="160159"/>
                    <a:pt x="100072" y="105423"/>
                  </a:cubicBezTo>
                  <a:cubicBezTo>
                    <a:pt x="99513" y="100396"/>
                    <a:pt x="98954" y="95369"/>
                    <a:pt x="98395" y="90342"/>
                  </a:cubicBezTo>
                  <a:cubicBezTo>
                    <a:pt x="119919" y="85874"/>
                    <a:pt x="127885" y="46498"/>
                    <a:pt x="141722" y="30999"/>
                  </a:cubicBezTo>
                  <a:cubicBezTo>
                    <a:pt x="144517" y="26391"/>
                    <a:pt x="153183" y="13125"/>
                    <a:pt x="163246" y="0"/>
                  </a:cubicBezTo>
                  <a:cubicBezTo>
                    <a:pt x="165622" y="10054"/>
                    <a:pt x="169256" y="19828"/>
                    <a:pt x="173169" y="28764"/>
                  </a:cubicBezTo>
                  <a:cubicBezTo>
                    <a:pt x="191758" y="69537"/>
                    <a:pt x="188963" y="114359"/>
                    <a:pt x="203498" y="156249"/>
                  </a:cubicBezTo>
                  <a:cubicBezTo>
                    <a:pt x="206713" y="188504"/>
                    <a:pt x="238160" y="205679"/>
                    <a:pt x="274499" y="205679"/>
                  </a:cubicBezTo>
                  <a:cubicBezTo>
                    <a:pt x="276176" y="205679"/>
                    <a:pt x="277853" y="205679"/>
                    <a:pt x="279530" y="205540"/>
                  </a:cubicBezTo>
                  <a:cubicBezTo>
                    <a:pt x="351789" y="203585"/>
                    <a:pt x="423069" y="190878"/>
                    <a:pt x="494070" y="1809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5" name="Google Shape;2405;p37"/>
            <p:cNvSpPr/>
            <p:nvPr/>
          </p:nvSpPr>
          <p:spPr>
            <a:xfrm>
              <a:off x="9527097" y="6755241"/>
              <a:ext cx="489876" cy="372959"/>
            </a:xfrm>
            <a:custGeom>
              <a:rect b="b" l="l" r="r" t="t"/>
              <a:pathLst>
                <a:path extrusionOk="0" h="372959" w="489876">
                  <a:moveTo>
                    <a:pt x="426843" y="211823"/>
                  </a:moveTo>
                  <a:cubicBezTo>
                    <a:pt x="429499" y="211823"/>
                    <a:pt x="432154" y="211823"/>
                    <a:pt x="434809" y="211823"/>
                  </a:cubicBezTo>
                  <a:lnTo>
                    <a:pt x="433272" y="211823"/>
                  </a:lnTo>
                  <a:lnTo>
                    <a:pt x="430617" y="211683"/>
                  </a:lnTo>
                  <a:lnTo>
                    <a:pt x="428101" y="211683"/>
                  </a:lnTo>
                  <a:lnTo>
                    <a:pt x="425725" y="211683"/>
                  </a:lnTo>
                  <a:lnTo>
                    <a:pt x="423349" y="211683"/>
                  </a:lnTo>
                  <a:lnTo>
                    <a:pt x="421113" y="211683"/>
                  </a:lnTo>
                  <a:lnTo>
                    <a:pt x="419016" y="211683"/>
                  </a:lnTo>
                  <a:lnTo>
                    <a:pt x="416919" y="211683"/>
                  </a:lnTo>
                  <a:lnTo>
                    <a:pt x="414823" y="211683"/>
                  </a:lnTo>
                  <a:lnTo>
                    <a:pt x="412727" y="211683"/>
                  </a:lnTo>
                  <a:lnTo>
                    <a:pt x="410630" y="211683"/>
                  </a:lnTo>
                  <a:lnTo>
                    <a:pt x="408394" y="211683"/>
                  </a:lnTo>
                  <a:lnTo>
                    <a:pt x="406018" y="211683"/>
                  </a:lnTo>
                  <a:lnTo>
                    <a:pt x="403502" y="211683"/>
                  </a:lnTo>
                  <a:lnTo>
                    <a:pt x="400986" y="211683"/>
                  </a:lnTo>
                  <a:lnTo>
                    <a:pt x="398331" y="211683"/>
                  </a:lnTo>
                  <a:lnTo>
                    <a:pt x="396095" y="211683"/>
                  </a:lnTo>
                  <a:cubicBezTo>
                    <a:pt x="406298" y="211683"/>
                    <a:pt x="416640" y="211823"/>
                    <a:pt x="426843" y="211823"/>
                  </a:cubicBezTo>
                  <a:close/>
                  <a:moveTo>
                    <a:pt x="489877" y="174541"/>
                  </a:moveTo>
                  <a:cubicBezTo>
                    <a:pt x="475900" y="195626"/>
                    <a:pt x="465837" y="220480"/>
                    <a:pt x="451861" y="240727"/>
                  </a:cubicBezTo>
                  <a:cubicBezTo>
                    <a:pt x="444453" y="260555"/>
                    <a:pt x="408673" y="287783"/>
                    <a:pt x="411189" y="311661"/>
                  </a:cubicBezTo>
                  <a:cubicBezTo>
                    <a:pt x="379602" y="318642"/>
                    <a:pt x="345640" y="347267"/>
                    <a:pt x="319922" y="372959"/>
                  </a:cubicBezTo>
                  <a:cubicBezTo>
                    <a:pt x="311956" y="317665"/>
                    <a:pt x="287777" y="251339"/>
                    <a:pt x="223904" y="245335"/>
                  </a:cubicBezTo>
                  <a:cubicBezTo>
                    <a:pt x="155559" y="235421"/>
                    <a:pt x="65969" y="238353"/>
                    <a:pt x="38855" y="303562"/>
                  </a:cubicBezTo>
                  <a:cubicBezTo>
                    <a:pt x="38296" y="303562"/>
                    <a:pt x="37876" y="303422"/>
                    <a:pt x="37317" y="303422"/>
                  </a:cubicBezTo>
                  <a:cubicBezTo>
                    <a:pt x="22782" y="307053"/>
                    <a:pt x="11461" y="317804"/>
                    <a:pt x="0" y="327020"/>
                  </a:cubicBezTo>
                  <a:cubicBezTo>
                    <a:pt x="1258" y="324786"/>
                    <a:pt x="2376" y="322552"/>
                    <a:pt x="3634" y="320597"/>
                  </a:cubicBezTo>
                  <a:cubicBezTo>
                    <a:pt x="27114" y="271167"/>
                    <a:pt x="62894" y="223133"/>
                    <a:pt x="77849" y="169933"/>
                  </a:cubicBezTo>
                  <a:cubicBezTo>
                    <a:pt x="88052" y="162253"/>
                    <a:pt x="95040" y="151502"/>
                    <a:pt x="97836" y="140191"/>
                  </a:cubicBezTo>
                  <a:cubicBezTo>
                    <a:pt x="101609" y="124971"/>
                    <a:pt x="102728" y="109612"/>
                    <a:pt x="102028" y="94252"/>
                  </a:cubicBezTo>
                  <a:cubicBezTo>
                    <a:pt x="120617" y="90063"/>
                    <a:pt x="130681" y="58506"/>
                    <a:pt x="143399" y="44683"/>
                  </a:cubicBezTo>
                  <a:cubicBezTo>
                    <a:pt x="154440" y="29463"/>
                    <a:pt x="165622" y="14243"/>
                    <a:pt x="178061" y="0"/>
                  </a:cubicBezTo>
                  <a:cubicBezTo>
                    <a:pt x="180716" y="22341"/>
                    <a:pt x="187006" y="44543"/>
                    <a:pt x="193714" y="65767"/>
                  </a:cubicBezTo>
                  <a:cubicBezTo>
                    <a:pt x="200982" y="105562"/>
                    <a:pt x="193714" y="159321"/>
                    <a:pt x="247245" y="178172"/>
                  </a:cubicBezTo>
                  <a:cubicBezTo>
                    <a:pt x="270027" y="186689"/>
                    <a:pt x="293926" y="189482"/>
                    <a:pt x="318245" y="189482"/>
                  </a:cubicBezTo>
                  <a:cubicBezTo>
                    <a:pt x="359756" y="189482"/>
                    <a:pt x="402524" y="181243"/>
                    <a:pt x="443475" y="179149"/>
                  </a:cubicBezTo>
                  <a:cubicBezTo>
                    <a:pt x="458430" y="177613"/>
                    <a:pt x="474922" y="177892"/>
                    <a:pt x="489877" y="1745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6" name="Google Shape;2406;p37"/>
            <p:cNvSpPr/>
            <p:nvPr/>
          </p:nvSpPr>
          <p:spPr>
            <a:xfrm>
              <a:off x="9775870" y="6712513"/>
              <a:ext cx="218395" cy="178084"/>
            </a:xfrm>
            <a:custGeom>
              <a:rect b="b" l="l" r="r" t="t"/>
              <a:pathLst>
                <a:path extrusionOk="0" h="178084" w="218395">
                  <a:moveTo>
                    <a:pt x="198196" y="6563"/>
                  </a:moveTo>
                  <a:cubicBezTo>
                    <a:pt x="207839" y="56970"/>
                    <a:pt x="225450" y="109333"/>
                    <a:pt x="215386" y="160438"/>
                  </a:cubicBezTo>
                  <a:cubicBezTo>
                    <a:pt x="168006" y="165186"/>
                    <a:pt x="121045" y="172726"/>
                    <a:pt x="73665" y="177473"/>
                  </a:cubicBezTo>
                  <a:cubicBezTo>
                    <a:pt x="55216" y="178311"/>
                    <a:pt x="35509" y="179428"/>
                    <a:pt x="18597" y="172167"/>
                  </a:cubicBezTo>
                  <a:cubicBezTo>
                    <a:pt x="25166" y="118967"/>
                    <a:pt x="-6980" y="65069"/>
                    <a:pt x="1406" y="11171"/>
                  </a:cubicBezTo>
                  <a:cubicBezTo>
                    <a:pt x="38583" y="4049"/>
                    <a:pt x="77438" y="0"/>
                    <a:pt x="116014" y="0"/>
                  </a:cubicBezTo>
                  <a:cubicBezTo>
                    <a:pt x="143547" y="0"/>
                    <a:pt x="171221" y="2094"/>
                    <a:pt x="198196" y="6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7" name="Google Shape;2407;p37"/>
            <p:cNvSpPr/>
            <p:nvPr/>
          </p:nvSpPr>
          <p:spPr>
            <a:xfrm>
              <a:off x="10201923" y="6671321"/>
              <a:ext cx="258236" cy="193440"/>
            </a:xfrm>
            <a:custGeom>
              <a:rect b="b" l="l" r="r" t="t"/>
              <a:pathLst>
                <a:path extrusionOk="0" h="193440" w="258236">
                  <a:moveTo>
                    <a:pt x="212822" y="0"/>
                  </a:moveTo>
                  <a:cubicBezTo>
                    <a:pt x="233368" y="58367"/>
                    <a:pt x="260343" y="118269"/>
                    <a:pt x="258106" y="179708"/>
                  </a:cubicBezTo>
                  <a:cubicBezTo>
                    <a:pt x="235324" y="182221"/>
                    <a:pt x="212263" y="183059"/>
                    <a:pt x="189342" y="184874"/>
                  </a:cubicBezTo>
                  <a:cubicBezTo>
                    <a:pt x="160550" y="186968"/>
                    <a:pt x="131898" y="189901"/>
                    <a:pt x="103107" y="192274"/>
                  </a:cubicBezTo>
                  <a:lnTo>
                    <a:pt x="103665" y="192274"/>
                  </a:lnTo>
                  <a:cubicBezTo>
                    <a:pt x="75014" y="194229"/>
                    <a:pt x="34202" y="197441"/>
                    <a:pt x="28192" y="166722"/>
                  </a:cubicBezTo>
                  <a:cubicBezTo>
                    <a:pt x="18828" y="126926"/>
                    <a:pt x="-1438" y="91180"/>
                    <a:pt x="100" y="49290"/>
                  </a:cubicBezTo>
                  <a:cubicBezTo>
                    <a:pt x="-2416" y="19688"/>
                    <a:pt x="43287" y="23598"/>
                    <a:pt x="67606" y="16756"/>
                  </a:cubicBezTo>
                  <a:cubicBezTo>
                    <a:pt x="115546" y="9216"/>
                    <a:pt x="164044" y="977"/>
                    <a:pt x="212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8" name="Google Shape;2408;p37"/>
            <p:cNvSpPr/>
            <p:nvPr/>
          </p:nvSpPr>
          <p:spPr>
            <a:xfrm>
              <a:off x="10015017" y="6732481"/>
              <a:ext cx="457591" cy="467071"/>
            </a:xfrm>
            <a:custGeom>
              <a:rect b="b" l="l" r="r" t="t"/>
              <a:pathLst>
                <a:path extrusionOk="0" h="467071" w="457591">
                  <a:moveTo>
                    <a:pt x="457591" y="177613"/>
                  </a:moveTo>
                  <a:cubicBezTo>
                    <a:pt x="444733" y="198558"/>
                    <a:pt x="432853" y="219922"/>
                    <a:pt x="419715" y="240727"/>
                  </a:cubicBezTo>
                  <a:cubicBezTo>
                    <a:pt x="410071" y="260695"/>
                    <a:pt x="377086" y="289459"/>
                    <a:pt x="395955" y="309985"/>
                  </a:cubicBezTo>
                  <a:cubicBezTo>
                    <a:pt x="386730" y="312498"/>
                    <a:pt x="377506" y="315012"/>
                    <a:pt x="368561" y="317386"/>
                  </a:cubicBezTo>
                  <a:cubicBezTo>
                    <a:pt x="343683" y="324646"/>
                    <a:pt x="326771" y="344195"/>
                    <a:pt x="316428" y="369050"/>
                  </a:cubicBezTo>
                  <a:cubicBezTo>
                    <a:pt x="285820" y="398512"/>
                    <a:pt x="260662" y="433141"/>
                    <a:pt x="234945" y="467072"/>
                  </a:cubicBezTo>
                  <a:cubicBezTo>
                    <a:pt x="236203" y="395859"/>
                    <a:pt x="221667" y="301048"/>
                    <a:pt x="138228" y="292531"/>
                  </a:cubicBezTo>
                  <a:cubicBezTo>
                    <a:pt x="99932" y="286806"/>
                    <a:pt x="61217" y="290716"/>
                    <a:pt x="22782" y="293788"/>
                  </a:cubicBezTo>
                  <a:cubicBezTo>
                    <a:pt x="14815" y="294206"/>
                    <a:pt x="7268" y="294765"/>
                    <a:pt x="0" y="295463"/>
                  </a:cubicBezTo>
                  <a:cubicBezTo>
                    <a:pt x="12998" y="269491"/>
                    <a:pt x="48778" y="190599"/>
                    <a:pt x="39134" y="170911"/>
                  </a:cubicBezTo>
                  <a:cubicBezTo>
                    <a:pt x="53810" y="148988"/>
                    <a:pt x="56046" y="123296"/>
                    <a:pt x="53949" y="97184"/>
                  </a:cubicBezTo>
                  <a:cubicBezTo>
                    <a:pt x="58562" y="95649"/>
                    <a:pt x="62615" y="92437"/>
                    <a:pt x="64991" y="87829"/>
                  </a:cubicBezTo>
                  <a:cubicBezTo>
                    <a:pt x="76591" y="66465"/>
                    <a:pt x="88332" y="45241"/>
                    <a:pt x="99653" y="23738"/>
                  </a:cubicBezTo>
                  <a:cubicBezTo>
                    <a:pt x="102728" y="16197"/>
                    <a:pt x="107200" y="8238"/>
                    <a:pt x="111253" y="0"/>
                  </a:cubicBezTo>
                  <a:cubicBezTo>
                    <a:pt x="112791" y="44403"/>
                    <a:pt x="131938" y="88108"/>
                    <a:pt x="153462" y="128323"/>
                  </a:cubicBezTo>
                  <a:cubicBezTo>
                    <a:pt x="157935" y="135863"/>
                    <a:pt x="165622" y="141448"/>
                    <a:pt x="174707" y="143682"/>
                  </a:cubicBezTo>
                  <a:cubicBezTo>
                    <a:pt x="179458" y="152758"/>
                    <a:pt x="186447" y="160857"/>
                    <a:pt x="196091" y="167001"/>
                  </a:cubicBezTo>
                  <a:cubicBezTo>
                    <a:pt x="207132" y="174122"/>
                    <a:pt x="220410" y="179428"/>
                    <a:pt x="234246" y="181802"/>
                  </a:cubicBezTo>
                  <a:cubicBezTo>
                    <a:pt x="253394" y="184176"/>
                    <a:pt x="272682" y="185014"/>
                    <a:pt x="292109" y="185014"/>
                  </a:cubicBezTo>
                  <a:cubicBezTo>
                    <a:pt x="347177" y="185153"/>
                    <a:pt x="402664" y="178172"/>
                    <a:pt x="457591" y="1776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9" name="Google Shape;2409;p37"/>
            <p:cNvSpPr/>
            <p:nvPr/>
          </p:nvSpPr>
          <p:spPr>
            <a:xfrm>
              <a:off x="10453740" y="6745885"/>
              <a:ext cx="456613" cy="388039"/>
            </a:xfrm>
            <a:custGeom>
              <a:rect b="b" l="l" r="r" t="t"/>
              <a:pathLst>
                <a:path extrusionOk="0" h="388039" w="456613">
                  <a:moveTo>
                    <a:pt x="456613" y="220201"/>
                  </a:moveTo>
                  <a:cubicBezTo>
                    <a:pt x="446550" y="235561"/>
                    <a:pt x="437745" y="249524"/>
                    <a:pt x="431595" y="255249"/>
                  </a:cubicBezTo>
                  <a:cubicBezTo>
                    <a:pt x="424747" y="261951"/>
                    <a:pt x="422930" y="272284"/>
                    <a:pt x="426144" y="280802"/>
                  </a:cubicBezTo>
                  <a:cubicBezTo>
                    <a:pt x="384634" y="281640"/>
                    <a:pt x="343263" y="288621"/>
                    <a:pt x="312375" y="300071"/>
                  </a:cubicBezTo>
                  <a:cubicBezTo>
                    <a:pt x="301474" y="306634"/>
                    <a:pt x="293507" y="315291"/>
                    <a:pt x="287916" y="325345"/>
                  </a:cubicBezTo>
                  <a:cubicBezTo>
                    <a:pt x="286099" y="326182"/>
                    <a:pt x="284282" y="327160"/>
                    <a:pt x="282605" y="327998"/>
                  </a:cubicBezTo>
                  <a:cubicBezTo>
                    <a:pt x="254233" y="344754"/>
                    <a:pt x="229215" y="366816"/>
                    <a:pt x="204057" y="388040"/>
                  </a:cubicBezTo>
                  <a:cubicBezTo>
                    <a:pt x="195532" y="341263"/>
                    <a:pt x="180856" y="302864"/>
                    <a:pt x="162547" y="293089"/>
                  </a:cubicBezTo>
                  <a:cubicBezTo>
                    <a:pt x="112092" y="269491"/>
                    <a:pt x="54928" y="274518"/>
                    <a:pt x="0" y="286387"/>
                  </a:cubicBezTo>
                  <a:cubicBezTo>
                    <a:pt x="12579" y="265721"/>
                    <a:pt x="20406" y="233466"/>
                    <a:pt x="29071" y="219503"/>
                  </a:cubicBezTo>
                  <a:cubicBezTo>
                    <a:pt x="31727" y="207076"/>
                    <a:pt x="52831" y="173703"/>
                    <a:pt x="55627" y="153317"/>
                  </a:cubicBezTo>
                  <a:cubicBezTo>
                    <a:pt x="76731" y="139214"/>
                    <a:pt x="83160" y="113382"/>
                    <a:pt x="81623" y="83082"/>
                  </a:cubicBezTo>
                  <a:cubicBezTo>
                    <a:pt x="101749" y="54736"/>
                    <a:pt x="122574" y="26670"/>
                    <a:pt x="144797" y="0"/>
                  </a:cubicBezTo>
                  <a:cubicBezTo>
                    <a:pt x="149549" y="6004"/>
                    <a:pt x="157236" y="10333"/>
                    <a:pt x="168837" y="11590"/>
                  </a:cubicBezTo>
                  <a:cubicBezTo>
                    <a:pt x="170793" y="57389"/>
                    <a:pt x="174427" y="101932"/>
                    <a:pt x="182254" y="148150"/>
                  </a:cubicBezTo>
                  <a:cubicBezTo>
                    <a:pt x="182254" y="205400"/>
                    <a:pt x="237042" y="217967"/>
                    <a:pt x="294765" y="220620"/>
                  </a:cubicBezTo>
                  <a:lnTo>
                    <a:pt x="297420" y="220620"/>
                  </a:lnTo>
                  <a:lnTo>
                    <a:pt x="300495" y="220620"/>
                  </a:lnTo>
                  <a:lnTo>
                    <a:pt x="303570" y="220620"/>
                  </a:lnTo>
                  <a:lnTo>
                    <a:pt x="306505" y="220620"/>
                  </a:lnTo>
                  <a:lnTo>
                    <a:pt x="309301" y="220620"/>
                  </a:lnTo>
                  <a:lnTo>
                    <a:pt x="311956" y="220620"/>
                  </a:lnTo>
                  <a:lnTo>
                    <a:pt x="314612" y="220620"/>
                  </a:lnTo>
                  <a:lnTo>
                    <a:pt x="317267" y="220620"/>
                  </a:lnTo>
                  <a:lnTo>
                    <a:pt x="319923" y="220620"/>
                  </a:lnTo>
                  <a:lnTo>
                    <a:pt x="322438" y="220620"/>
                  </a:lnTo>
                  <a:lnTo>
                    <a:pt x="324954" y="220620"/>
                  </a:lnTo>
                  <a:lnTo>
                    <a:pt x="327610" y="220620"/>
                  </a:lnTo>
                  <a:lnTo>
                    <a:pt x="330405" y="220620"/>
                  </a:lnTo>
                  <a:lnTo>
                    <a:pt x="333340" y="220620"/>
                  </a:lnTo>
                  <a:lnTo>
                    <a:pt x="336415" y="220620"/>
                  </a:lnTo>
                  <a:lnTo>
                    <a:pt x="339630" y="220760"/>
                  </a:lnTo>
                  <a:lnTo>
                    <a:pt x="341447" y="220760"/>
                  </a:lnTo>
                  <a:cubicBezTo>
                    <a:pt x="342425" y="220760"/>
                    <a:pt x="343543" y="220760"/>
                    <a:pt x="344521" y="220760"/>
                  </a:cubicBezTo>
                  <a:cubicBezTo>
                    <a:pt x="355703" y="220760"/>
                    <a:pt x="366464" y="220760"/>
                    <a:pt x="376388" y="220899"/>
                  </a:cubicBezTo>
                  <a:cubicBezTo>
                    <a:pt x="386311" y="220620"/>
                    <a:pt x="396794" y="220760"/>
                    <a:pt x="406996" y="220760"/>
                  </a:cubicBezTo>
                  <a:cubicBezTo>
                    <a:pt x="423768" y="221458"/>
                    <a:pt x="440400" y="221458"/>
                    <a:pt x="456613" y="2202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0" name="Google Shape;2410;p37"/>
            <p:cNvSpPr/>
            <p:nvPr/>
          </p:nvSpPr>
          <p:spPr>
            <a:xfrm>
              <a:off x="10651088" y="6707347"/>
              <a:ext cx="269626" cy="206393"/>
            </a:xfrm>
            <a:custGeom>
              <a:rect b="b" l="l" r="r" t="t"/>
              <a:pathLst>
                <a:path extrusionOk="0" h="206393" w="269626">
                  <a:moveTo>
                    <a:pt x="247804" y="12986"/>
                  </a:moveTo>
                  <a:cubicBezTo>
                    <a:pt x="254932" y="73866"/>
                    <a:pt x="281208" y="137957"/>
                    <a:pt x="263737" y="198418"/>
                  </a:cubicBezTo>
                  <a:cubicBezTo>
                    <a:pt x="250599" y="200234"/>
                    <a:pt x="237042" y="201211"/>
                    <a:pt x="223764" y="202188"/>
                  </a:cubicBezTo>
                  <a:cubicBezTo>
                    <a:pt x="204337" y="203305"/>
                    <a:pt x="180297" y="203445"/>
                    <a:pt x="156258" y="204143"/>
                  </a:cubicBezTo>
                  <a:cubicBezTo>
                    <a:pt x="145216" y="203864"/>
                    <a:pt x="133476" y="204562"/>
                    <a:pt x="121736" y="205260"/>
                  </a:cubicBezTo>
                  <a:cubicBezTo>
                    <a:pt x="94761" y="206796"/>
                    <a:pt x="67227" y="208472"/>
                    <a:pt x="43886" y="197860"/>
                  </a:cubicBezTo>
                  <a:cubicBezTo>
                    <a:pt x="18589" y="148430"/>
                    <a:pt x="12299" y="93694"/>
                    <a:pt x="0" y="41052"/>
                  </a:cubicBezTo>
                  <a:cubicBezTo>
                    <a:pt x="7827" y="34769"/>
                    <a:pt x="9085" y="24994"/>
                    <a:pt x="12579" y="16616"/>
                  </a:cubicBezTo>
                  <a:cubicBezTo>
                    <a:pt x="57164" y="7680"/>
                    <a:pt x="105802" y="0"/>
                    <a:pt x="153322" y="0"/>
                  </a:cubicBezTo>
                  <a:cubicBezTo>
                    <a:pt x="186028" y="0"/>
                    <a:pt x="217894" y="3630"/>
                    <a:pt x="247804" y="129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1" name="Google Shape;2411;p37"/>
            <p:cNvSpPr/>
            <p:nvPr/>
          </p:nvSpPr>
          <p:spPr>
            <a:xfrm>
              <a:off x="11090929" y="6640318"/>
              <a:ext cx="251567" cy="203953"/>
            </a:xfrm>
            <a:custGeom>
              <a:rect b="b" l="l" r="r" t="t"/>
              <a:pathLst>
                <a:path extrusionOk="0" h="203953" w="251567">
                  <a:moveTo>
                    <a:pt x="223904" y="15225"/>
                  </a:moveTo>
                  <a:cubicBezTo>
                    <a:pt x="240676" y="74010"/>
                    <a:pt x="267231" y="141592"/>
                    <a:pt x="239558" y="201635"/>
                  </a:cubicBezTo>
                  <a:cubicBezTo>
                    <a:pt x="226699" y="201774"/>
                    <a:pt x="213841" y="201355"/>
                    <a:pt x="201122" y="201355"/>
                  </a:cubicBezTo>
                  <a:cubicBezTo>
                    <a:pt x="186587" y="201355"/>
                    <a:pt x="172051" y="201914"/>
                    <a:pt x="157516" y="202333"/>
                  </a:cubicBezTo>
                  <a:cubicBezTo>
                    <a:pt x="120757" y="202612"/>
                    <a:pt x="83021" y="206661"/>
                    <a:pt x="46821" y="200797"/>
                  </a:cubicBezTo>
                  <a:cubicBezTo>
                    <a:pt x="17611" y="141313"/>
                    <a:pt x="19847" y="74010"/>
                    <a:pt x="0" y="12013"/>
                  </a:cubicBezTo>
                  <a:cubicBezTo>
                    <a:pt x="28372" y="4473"/>
                    <a:pt x="58562" y="4333"/>
                    <a:pt x="88052" y="2099"/>
                  </a:cubicBezTo>
                  <a:cubicBezTo>
                    <a:pt x="107479" y="2099"/>
                    <a:pt x="130121" y="5"/>
                    <a:pt x="152344" y="5"/>
                  </a:cubicBezTo>
                  <a:cubicBezTo>
                    <a:pt x="178760" y="-135"/>
                    <a:pt x="204616" y="2797"/>
                    <a:pt x="223904" y="152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2" name="Google Shape;2412;p37"/>
            <p:cNvSpPr/>
            <p:nvPr/>
          </p:nvSpPr>
          <p:spPr>
            <a:xfrm>
              <a:off x="10601891" y="6689613"/>
              <a:ext cx="773460" cy="915433"/>
            </a:xfrm>
            <a:custGeom>
              <a:rect b="b" l="l" r="r" t="t"/>
              <a:pathLst>
                <a:path extrusionOk="0" h="915433" w="773460">
                  <a:moveTo>
                    <a:pt x="773461" y="671494"/>
                  </a:moveTo>
                  <a:cubicBezTo>
                    <a:pt x="761441" y="690764"/>
                    <a:pt x="748583" y="709614"/>
                    <a:pt x="734047" y="727348"/>
                  </a:cubicBezTo>
                  <a:cubicBezTo>
                    <a:pt x="727198" y="737680"/>
                    <a:pt x="712104" y="749689"/>
                    <a:pt x="705674" y="762256"/>
                  </a:cubicBezTo>
                  <a:cubicBezTo>
                    <a:pt x="705395" y="762256"/>
                    <a:pt x="705116" y="762256"/>
                    <a:pt x="704836" y="762256"/>
                  </a:cubicBezTo>
                  <a:cubicBezTo>
                    <a:pt x="674367" y="764769"/>
                    <a:pt x="614688" y="769656"/>
                    <a:pt x="629642" y="814199"/>
                  </a:cubicBezTo>
                  <a:cubicBezTo>
                    <a:pt x="628105" y="822996"/>
                    <a:pt x="626987" y="831793"/>
                    <a:pt x="625869" y="840590"/>
                  </a:cubicBezTo>
                  <a:cubicBezTo>
                    <a:pt x="601829" y="853157"/>
                    <a:pt x="568984" y="892394"/>
                    <a:pt x="558642" y="901191"/>
                  </a:cubicBezTo>
                  <a:cubicBezTo>
                    <a:pt x="555707" y="905659"/>
                    <a:pt x="550815" y="910406"/>
                    <a:pt x="545504" y="915433"/>
                  </a:cubicBezTo>
                  <a:cubicBezTo>
                    <a:pt x="544386" y="886529"/>
                    <a:pt x="541171" y="857765"/>
                    <a:pt x="538935" y="831374"/>
                  </a:cubicBezTo>
                  <a:cubicBezTo>
                    <a:pt x="536419" y="776219"/>
                    <a:pt x="482609" y="750806"/>
                    <a:pt x="433552" y="747734"/>
                  </a:cubicBezTo>
                  <a:cubicBezTo>
                    <a:pt x="379882" y="744662"/>
                    <a:pt x="321739" y="734329"/>
                    <a:pt x="271564" y="758765"/>
                  </a:cubicBezTo>
                  <a:cubicBezTo>
                    <a:pt x="258146" y="765328"/>
                    <a:pt x="242493" y="773706"/>
                    <a:pt x="240955" y="790182"/>
                  </a:cubicBezTo>
                  <a:cubicBezTo>
                    <a:pt x="239977" y="798979"/>
                    <a:pt x="239139" y="807916"/>
                    <a:pt x="238439" y="816713"/>
                  </a:cubicBezTo>
                  <a:cubicBezTo>
                    <a:pt x="219012" y="814618"/>
                    <a:pt x="182393" y="857485"/>
                    <a:pt x="172051" y="866980"/>
                  </a:cubicBezTo>
                  <a:cubicBezTo>
                    <a:pt x="170793" y="868656"/>
                    <a:pt x="169116" y="870471"/>
                    <a:pt x="167299" y="872426"/>
                  </a:cubicBezTo>
                  <a:cubicBezTo>
                    <a:pt x="164084" y="821739"/>
                    <a:pt x="152065" y="775521"/>
                    <a:pt x="128584" y="756671"/>
                  </a:cubicBezTo>
                  <a:cubicBezTo>
                    <a:pt x="89729" y="733491"/>
                    <a:pt x="45004" y="723857"/>
                    <a:pt x="0" y="723298"/>
                  </a:cubicBezTo>
                  <a:cubicBezTo>
                    <a:pt x="6709" y="712267"/>
                    <a:pt x="11880" y="699700"/>
                    <a:pt x="16213" y="690903"/>
                  </a:cubicBezTo>
                  <a:cubicBezTo>
                    <a:pt x="21943" y="678616"/>
                    <a:pt x="28792" y="666747"/>
                    <a:pt x="35221" y="655018"/>
                  </a:cubicBezTo>
                  <a:cubicBezTo>
                    <a:pt x="59959" y="632816"/>
                    <a:pt x="67367" y="565234"/>
                    <a:pt x="62615" y="499048"/>
                  </a:cubicBezTo>
                  <a:cubicBezTo>
                    <a:pt x="83160" y="475590"/>
                    <a:pt x="104125" y="451992"/>
                    <a:pt x="127326" y="430907"/>
                  </a:cubicBezTo>
                  <a:cubicBezTo>
                    <a:pt x="126208" y="455482"/>
                    <a:pt x="130401" y="481175"/>
                    <a:pt x="134454" y="502259"/>
                  </a:cubicBezTo>
                  <a:cubicBezTo>
                    <a:pt x="136411" y="510358"/>
                    <a:pt x="142141" y="516781"/>
                    <a:pt x="149409" y="520272"/>
                  </a:cubicBezTo>
                  <a:cubicBezTo>
                    <a:pt x="147033" y="653901"/>
                    <a:pt x="189382" y="663116"/>
                    <a:pt x="311956" y="667724"/>
                  </a:cubicBezTo>
                  <a:cubicBezTo>
                    <a:pt x="330405" y="667724"/>
                    <a:pt x="347317" y="667166"/>
                    <a:pt x="362411" y="665351"/>
                  </a:cubicBezTo>
                  <a:cubicBezTo>
                    <a:pt x="361573" y="666328"/>
                    <a:pt x="360874" y="667166"/>
                    <a:pt x="360175" y="667585"/>
                  </a:cubicBezTo>
                  <a:cubicBezTo>
                    <a:pt x="348435" y="680710"/>
                    <a:pt x="327610" y="700398"/>
                    <a:pt x="347736" y="715898"/>
                  </a:cubicBezTo>
                  <a:cubicBezTo>
                    <a:pt x="357659" y="723019"/>
                    <a:pt x="371776" y="719668"/>
                    <a:pt x="377645" y="708916"/>
                  </a:cubicBezTo>
                  <a:cubicBezTo>
                    <a:pt x="387150" y="689786"/>
                    <a:pt x="399169" y="671355"/>
                    <a:pt x="408673" y="652086"/>
                  </a:cubicBezTo>
                  <a:cubicBezTo>
                    <a:pt x="434530" y="637843"/>
                    <a:pt x="449485" y="610894"/>
                    <a:pt x="451442" y="560905"/>
                  </a:cubicBezTo>
                  <a:cubicBezTo>
                    <a:pt x="451302" y="548757"/>
                    <a:pt x="451721" y="535213"/>
                    <a:pt x="451861" y="520970"/>
                  </a:cubicBezTo>
                  <a:cubicBezTo>
                    <a:pt x="464440" y="493742"/>
                    <a:pt x="478836" y="467351"/>
                    <a:pt x="494489" y="441938"/>
                  </a:cubicBezTo>
                  <a:cubicBezTo>
                    <a:pt x="498403" y="433420"/>
                    <a:pt x="508606" y="423925"/>
                    <a:pt x="509305" y="413732"/>
                  </a:cubicBezTo>
                  <a:cubicBezTo>
                    <a:pt x="506230" y="398931"/>
                    <a:pt x="489458" y="408566"/>
                    <a:pt x="483728" y="416385"/>
                  </a:cubicBezTo>
                  <a:cubicBezTo>
                    <a:pt x="471568" y="429231"/>
                    <a:pt x="460527" y="442915"/>
                    <a:pt x="450044" y="457018"/>
                  </a:cubicBezTo>
                  <a:cubicBezTo>
                    <a:pt x="445991" y="417223"/>
                    <a:pt x="434251" y="380220"/>
                    <a:pt x="402803" y="360532"/>
                  </a:cubicBezTo>
                  <a:cubicBezTo>
                    <a:pt x="380441" y="348524"/>
                    <a:pt x="351649" y="341542"/>
                    <a:pt x="320761" y="338470"/>
                  </a:cubicBezTo>
                  <a:cubicBezTo>
                    <a:pt x="331803" y="322692"/>
                    <a:pt x="337813" y="296441"/>
                    <a:pt x="345779" y="282896"/>
                  </a:cubicBezTo>
                  <a:cubicBezTo>
                    <a:pt x="348155" y="277730"/>
                    <a:pt x="350951" y="271865"/>
                    <a:pt x="354026" y="265721"/>
                  </a:cubicBezTo>
                  <a:cubicBezTo>
                    <a:pt x="402664" y="236817"/>
                    <a:pt x="393998" y="177334"/>
                    <a:pt x="389246" y="133489"/>
                  </a:cubicBezTo>
                  <a:cubicBezTo>
                    <a:pt x="384494" y="107098"/>
                    <a:pt x="381839" y="80289"/>
                    <a:pt x="377366" y="53759"/>
                  </a:cubicBezTo>
                  <a:cubicBezTo>
                    <a:pt x="389386" y="37980"/>
                    <a:pt x="398471" y="13405"/>
                    <a:pt x="409093" y="2653"/>
                  </a:cubicBezTo>
                  <a:cubicBezTo>
                    <a:pt x="409652" y="1815"/>
                    <a:pt x="410211" y="838"/>
                    <a:pt x="410770" y="0"/>
                  </a:cubicBezTo>
                  <a:cubicBezTo>
                    <a:pt x="415103" y="23877"/>
                    <a:pt x="423628" y="47894"/>
                    <a:pt x="428940" y="67443"/>
                  </a:cubicBezTo>
                  <a:cubicBezTo>
                    <a:pt x="441379" y="91460"/>
                    <a:pt x="439841" y="132651"/>
                    <a:pt x="471148" y="144520"/>
                  </a:cubicBezTo>
                  <a:cubicBezTo>
                    <a:pt x="471987" y="217548"/>
                    <a:pt x="558222" y="214895"/>
                    <a:pt x="633695" y="212382"/>
                  </a:cubicBezTo>
                  <a:cubicBezTo>
                    <a:pt x="659273" y="211404"/>
                    <a:pt x="683732" y="210566"/>
                    <a:pt x="703159" y="212661"/>
                  </a:cubicBezTo>
                  <a:cubicBezTo>
                    <a:pt x="711405" y="214057"/>
                    <a:pt x="719092" y="214755"/>
                    <a:pt x="726220" y="214755"/>
                  </a:cubicBezTo>
                  <a:cubicBezTo>
                    <a:pt x="736144" y="214755"/>
                    <a:pt x="744948" y="213499"/>
                    <a:pt x="753055" y="211125"/>
                  </a:cubicBezTo>
                  <a:cubicBezTo>
                    <a:pt x="736004" y="235980"/>
                    <a:pt x="719791" y="261532"/>
                    <a:pt x="700923" y="285130"/>
                  </a:cubicBezTo>
                  <a:cubicBezTo>
                    <a:pt x="690859" y="299513"/>
                    <a:pt x="665283" y="317944"/>
                    <a:pt x="667379" y="335957"/>
                  </a:cubicBezTo>
                  <a:cubicBezTo>
                    <a:pt x="594282" y="343776"/>
                    <a:pt x="520765" y="379522"/>
                    <a:pt x="515594" y="440681"/>
                  </a:cubicBezTo>
                  <a:cubicBezTo>
                    <a:pt x="512939" y="470563"/>
                    <a:pt x="499940" y="527673"/>
                    <a:pt x="541870" y="533537"/>
                  </a:cubicBezTo>
                  <a:cubicBezTo>
                    <a:pt x="546203" y="600002"/>
                    <a:pt x="570522" y="666188"/>
                    <a:pt x="646694" y="670657"/>
                  </a:cubicBezTo>
                  <a:cubicBezTo>
                    <a:pt x="666680" y="671913"/>
                    <a:pt x="695751" y="674706"/>
                    <a:pt x="725521" y="674706"/>
                  </a:cubicBezTo>
                  <a:cubicBezTo>
                    <a:pt x="742153" y="674706"/>
                    <a:pt x="758506" y="673868"/>
                    <a:pt x="773461" y="6714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3" name="Google Shape;2413;p37"/>
            <p:cNvSpPr/>
            <p:nvPr/>
          </p:nvSpPr>
          <p:spPr>
            <a:xfrm>
              <a:off x="11318188" y="6724103"/>
              <a:ext cx="613429" cy="447662"/>
            </a:xfrm>
            <a:custGeom>
              <a:rect b="b" l="l" r="r" t="t"/>
              <a:pathLst>
                <a:path extrusionOk="0" h="447662" w="613429">
                  <a:moveTo>
                    <a:pt x="453958" y="177613"/>
                  </a:moveTo>
                  <a:cubicBezTo>
                    <a:pt x="493930" y="173564"/>
                    <a:pt x="560878" y="187108"/>
                    <a:pt x="613430" y="180266"/>
                  </a:cubicBezTo>
                  <a:cubicBezTo>
                    <a:pt x="598615" y="204841"/>
                    <a:pt x="581423" y="228020"/>
                    <a:pt x="563534" y="250501"/>
                  </a:cubicBezTo>
                  <a:cubicBezTo>
                    <a:pt x="554309" y="259159"/>
                    <a:pt x="546482" y="271586"/>
                    <a:pt x="549277" y="282896"/>
                  </a:cubicBezTo>
                  <a:cubicBezTo>
                    <a:pt x="547181" y="285549"/>
                    <a:pt x="545364" y="288202"/>
                    <a:pt x="543267" y="290716"/>
                  </a:cubicBezTo>
                  <a:cubicBezTo>
                    <a:pt x="537537" y="297418"/>
                    <a:pt x="531387" y="306355"/>
                    <a:pt x="529431" y="315151"/>
                  </a:cubicBezTo>
                  <a:cubicBezTo>
                    <a:pt x="469332" y="317246"/>
                    <a:pt x="409233" y="320597"/>
                    <a:pt x="349413" y="325624"/>
                  </a:cubicBezTo>
                  <a:cubicBezTo>
                    <a:pt x="315869" y="329534"/>
                    <a:pt x="282046" y="331349"/>
                    <a:pt x="248642" y="336655"/>
                  </a:cubicBezTo>
                  <a:cubicBezTo>
                    <a:pt x="225441" y="339168"/>
                    <a:pt x="213841" y="368212"/>
                    <a:pt x="227258" y="386085"/>
                  </a:cubicBezTo>
                  <a:cubicBezTo>
                    <a:pt x="222087" y="380639"/>
                    <a:pt x="208250" y="383990"/>
                    <a:pt x="201821" y="388459"/>
                  </a:cubicBezTo>
                  <a:cubicBezTo>
                    <a:pt x="174427" y="403399"/>
                    <a:pt x="149549" y="423646"/>
                    <a:pt x="129283" y="447663"/>
                  </a:cubicBezTo>
                  <a:cubicBezTo>
                    <a:pt x="120058" y="398233"/>
                    <a:pt x="101470" y="351456"/>
                    <a:pt x="76731" y="323110"/>
                  </a:cubicBezTo>
                  <a:cubicBezTo>
                    <a:pt x="58142" y="309985"/>
                    <a:pt x="30609" y="302445"/>
                    <a:pt x="0" y="300490"/>
                  </a:cubicBezTo>
                  <a:cubicBezTo>
                    <a:pt x="26555" y="261532"/>
                    <a:pt x="48638" y="219363"/>
                    <a:pt x="63873" y="174820"/>
                  </a:cubicBezTo>
                  <a:cubicBezTo>
                    <a:pt x="65271" y="171469"/>
                    <a:pt x="66668" y="165465"/>
                    <a:pt x="66668" y="160299"/>
                  </a:cubicBezTo>
                  <a:cubicBezTo>
                    <a:pt x="88332" y="140052"/>
                    <a:pt x="97556" y="106540"/>
                    <a:pt x="98814" y="69398"/>
                  </a:cubicBezTo>
                  <a:cubicBezTo>
                    <a:pt x="108039" y="63393"/>
                    <a:pt x="115166" y="52362"/>
                    <a:pt x="120058" y="42588"/>
                  </a:cubicBezTo>
                  <a:cubicBezTo>
                    <a:pt x="134035" y="25972"/>
                    <a:pt x="150527" y="11310"/>
                    <a:pt x="169116" y="0"/>
                  </a:cubicBezTo>
                  <a:cubicBezTo>
                    <a:pt x="169675" y="9355"/>
                    <a:pt x="170374" y="18571"/>
                    <a:pt x="170653" y="27787"/>
                  </a:cubicBezTo>
                  <a:cubicBezTo>
                    <a:pt x="176244" y="82523"/>
                    <a:pt x="177502" y="155272"/>
                    <a:pt x="230193" y="186689"/>
                  </a:cubicBezTo>
                  <a:cubicBezTo>
                    <a:pt x="268210" y="201769"/>
                    <a:pt x="310279" y="188085"/>
                    <a:pt x="349413" y="185293"/>
                  </a:cubicBezTo>
                  <a:cubicBezTo>
                    <a:pt x="385752" y="181383"/>
                    <a:pt x="415941" y="178870"/>
                    <a:pt x="453958" y="1776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4" name="Google Shape;2414;p37"/>
            <p:cNvSpPr/>
            <p:nvPr/>
          </p:nvSpPr>
          <p:spPr>
            <a:xfrm>
              <a:off x="11512601" y="6705036"/>
              <a:ext cx="436827" cy="159567"/>
            </a:xfrm>
            <a:custGeom>
              <a:rect b="b" l="l" r="r" t="t"/>
              <a:pathLst>
                <a:path extrusionOk="0" h="159567" w="436827">
                  <a:moveTo>
                    <a:pt x="410490" y="9991"/>
                  </a:moveTo>
                  <a:cubicBezTo>
                    <a:pt x="425865" y="47552"/>
                    <a:pt x="447109" y="91676"/>
                    <a:pt x="431176" y="133007"/>
                  </a:cubicBezTo>
                  <a:cubicBezTo>
                    <a:pt x="370937" y="146691"/>
                    <a:pt x="309720" y="134124"/>
                    <a:pt x="248782" y="138732"/>
                  </a:cubicBezTo>
                  <a:cubicBezTo>
                    <a:pt x="190779" y="141804"/>
                    <a:pt x="133476" y="151858"/>
                    <a:pt x="76032" y="159258"/>
                  </a:cubicBezTo>
                  <a:cubicBezTo>
                    <a:pt x="16772" y="166100"/>
                    <a:pt x="12299" y="57605"/>
                    <a:pt x="0" y="16693"/>
                  </a:cubicBezTo>
                  <a:cubicBezTo>
                    <a:pt x="23480" y="21859"/>
                    <a:pt x="48359" y="13063"/>
                    <a:pt x="72119" y="11806"/>
                  </a:cubicBezTo>
                  <a:cubicBezTo>
                    <a:pt x="115586" y="3986"/>
                    <a:pt x="159053" y="2869"/>
                    <a:pt x="203079" y="4126"/>
                  </a:cubicBezTo>
                  <a:cubicBezTo>
                    <a:pt x="271564" y="6360"/>
                    <a:pt x="344102" y="-9837"/>
                    <a:pt x="410490" y="99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5" name="Google Shape;2415;p37"/>
            <p:cNvSpPr/>
            <p:nvPr/>
          </p:nvSpPr>
          <p:spPr>
            <a:xfrm>
              <a:off x="11358580" y="7159897"/>
              <a:ext cx="731670" cy="424064"/>
            </a:xfrm>
            <a:custGeom>
              <a:rect b="b" l="l" r="r" t="t"/>
              <a:pathLst>
                <a:path extrusionOk="0" h="424064" w="731670">
                  <a:moveTo>
                    <a:pt x="726499" y="196463"/>
                  </a:moveTo>
                  <a:cubicBezTo>
                    <a:pt x="728316" y="196463"/>
                    <a:pt x="729994" y="196324"/>
                    <a:pt x="731671" y="195905"/>
                  </a:cubicBezTo>
                  <a:cubicBezTo>
                    <a:pt x="721608" y="211823"/>
                    <a:pt x="712243" y="228300"/>
                    <a:pt x="701342" y="243520"/>
                  </a:cubicBezTo>
                  <a:cubicBezTo>
                    <a:pt x="693934" y="257204"/>
                    <a:pt x="674647" y="273820"/>
                    <a:pt x="670314" y="289738"/>
                  </a:cubicBezTo>
                  <a:cubicBezTo>
                    <a:pt x="636910" y="289599"/>
                    <a:pt x="603506" y="289180"/>
                    <a:pt x="570102" y="288202"/>
                  </a:cubicBezTo>
                  <a:cubicBezTo>
                    <a:pt x="502176" y="286806"/>
                    <a:pt x="433971" y="287923"/>
                    <a:pt x="366185" y="286806"/>
                  </a:cubicBezTo>
                  <a:cubicBezTo>
                    <a:pt x="357240" y="287364"/>
                    <a:pt x="344241" y="286247"/>
                    <a:pt x="329706" y="285130"/>
                  </a:cubicBezTo>
                  <a:cubicBezTo>
                    <a:pt x="282186" y="281500"/>
                    <a:pt x="219292" y="277869"/>
                    <a:pt x="238020" y="330651"/>
                  </a:cubicBezTo>
                  <a:cubicBezTo>
                    <a:pt x="223904" y="345452"/>
                    <a:pt x="209229" y="364023"/>
                    <a:pt x="205874" y="367374"/>
                  </a:cubicBezTo>
                  <a:cubicBezTo>
                    <a:pt x="190779" y="385806"/>
                    <a:pt x="176104" y="404656"/>
                    <a:pt x="162267" y="424065"/>
                  </a:cubicBezTo>
                  <a:cubicBezTo>
                    <a:pt x="160590" y="385806"/>
                    <a:pt x="153462" y="345172"/>
                    <a:pt x="122853" y="320039"/>
                  </a:cubicBezTo>
                  <a:cubicBezTo>
                    <a:pt x="87633" y="293508"/>
                    <a:pt x="43607" y="289040"/>
                    <a:pt x="0" y="289878"/>
                  </a:cubicBezTo>
                  <a:cubicBezTo>
                    <a:pt x="14396" y="266838"/>
                    <a:pt x="27673" y="243101"/>
                    <a:pt x="35081" y="216989"/>
                  </a:cubicBezTo>
                  <a:cubicBezTo>
                    <a:pt x="36199" y="211683"/>
                    <a:pt x="38435" y="203864"/>
                    <a:pt x="39274" y="196324"/>
                  </a:cubicBezTo>
                  <a:cubicBezTo>
                    <a:pt x="56745" y="191018"/>
                    <a:pt x="71140" y="182500"/>
                    <a:pt x="79526" y="169235"/>
                  </a:cubicBezTo>
                  <a:cubicBezTo>
                    <a:pt x="90148" y="147173"/>
                    <a:pt x="95320" y="118409"/>
                    <a:pt x="95879" y="87410"/>
                  </a:cubicBezTo>
                  <a:cubicBezTo>
                    <a:pt x="116424" y="80289"/>
                    <a:pt x="130680" y="55434"/>
                    <a:pt x="146893" y="41890"/>
                  </a:cubicBezTo>
                  <a:cubicBezTo>
                    <a:pt x="155279" y="29742"/>
                    <a:pt x="176803" y="15220"/>
                    <a:pt x="189941" y="0"/>
                  </a:cubicBezTo>
                  <a:cubicBezTo>
                    <a:pt x="191478" y="26391"/>
                    <a:pt x="195252" y="52781"/>
                    <a:pt x="197907" y="79032"/>
                  </a:cubicBezTo>
                  <a:cubicBezTo>
                    <a:pt x="204337" y="107098"/>
                    <a:pt x="194972" y="142565"/>
                    <a:pt x="216776" y="164627"/>
                  </a:cubicBezTo>
                  <a:cubicBezTo>
                    <a:pt x="234107" y="180406"/>
                    <a:pt x="258985" y="181383"/>
                    <a:pt x="280928" y="184874"/>
                  </a:cubicBezTo>
                  <a:cubicBezTo>
                    <a:pt x="319782" y="189901"/>
                    <a:pt x="358917" y="190738"/>
                    <a:pt x="397912" y="191157"/>
                  </a:cubicBezTo>
                  <a:cubicBezTo>
                    <a:pt x="463182" y="191995"/>
                    <a:pt x="528452" y="191995"/>
                    <a:pt x="593722" y="191995"/>
                  </a:cubicBezTo>
                  <a:cubicBezTo>
                    <a:pt x="618461" y="191995"/>
                    <a:pt x="643199" y="191995"/>
                    <a:pt x="667938" y="191995"/>
                  </a:cubicBezTo>
                  <a:cubicBezTo>
                    <a:pt x="677442" y="192135"/>
                    <a:pt x="686806" y="192274"/>
                    <a:pt x="696310" y="192274"/>
                  </a:cubicBezTo>
                  <a:cubicBezTo>
                    <a:pt x="701342" y="192274"/>
                    <a:pt x="706513" y="192274"/>
                    <a:pt x="711544" y="192274"/>
                  </a:cubicBezTo>
                  <a:cubicBezTo>
                    <a:pt x="716576" y="195207"/>
                    <a:pt x="721608" y="196463"/>
                    <a:pt x="726499" y="1964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6" name="Google Shape;2416;p37"/>
            <p:cNvSpPr/>
            <p:nvPr/>
          </p:nvSpPr>
          <p:spPr>
            <a:xfrm>
              <a:off x="11585838" y="7099990"/>
              <a:ext cx="480792" cy="190184"/>
            </a:xfrm>
            <a:custGeom>
              <a:rect b="b" l="l" r="r" t="t"/>
              <a:pathLst>
                <a:path extrusionOk="0" h="190184" w="480792">
                  <a:moveTo>
                    <a:pt x="480653" y="186275"/>
                  </a:moveTo>
                  <a:cubicBezTo>
                    <a:pt x="480792" y="187252"/>
                    <a:pt x="480792" y="188230"/>
                    <a:pt x="480792" y="189068"/>
                  </a:cubicBezTo>
                  <a:cubicBezTo>
                    <a:pt x="428940" y="190324"/>
                    <a:pt x="376947" y="190185"/>
                    <a:pt x="325094" y="189905"/>
                  </a:cubicBezTo>
                  <a:cubicBezTo>
                    <a:pt x="281487" y="189766"/>
                    <a:pt x="237741" y="189487"/>
                    <a:pt x="194134" y="190185"/>
                  </a:cubicBezTo>
                  <a:cubicBezTo>
                    <a:pt x="138927" y="189766"/>
                    <a:pt x="83160" y="191302"/>
                    <a:pt x="28652" y="181807"/>
                  </a:cubicBezTo>
                  <a:cubicBezTo>
                    <a:pt x="18728" y="128327"/>
                    <a:pt x="8107" y="75127"/>
                    <a:pt x="0" y="21508"/>
                  </a:cubicBezTo>
                  <a:cubicBezTo>
                    <a:pt x="138927" y="5730"/>
                    <a:pt x="279251" y="-1950"/>
                    <a:pt x="419156" y="424"/>
                  </a:cubicBezTo>
                  <a:cubicBezTo>
                    <a:pt x="437745" y="28909"/>
                    <a:pt x="440260" y="68704"/>
                    <a:pt x="452700" y="99703"/>
                  </a:cubicBezTo>
                  <a:cubicBezTo>
                    <a:pt x="461365" y="128607"/>
                    <a:pt x="477438" y="156114"/>
                    <a:pt x="480653" y="1862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7" name="Google Shape;2417;p37"/>
            <p:cNvSpPr/>
            <p:nvPr/>
          </p:nvSpPr>
          <p:spPr>
            <a:xfrm>
              <a:off x="11631681" y="7506605"/>
              <a:ext cx="560039" cy="188364"/>
            </a:xfrm>
            <a:custGeom>
              <a:rect b="b" l="l" r="r" t="t"/>
              <a:pathLst>
                <a:path extrusionOk="0" h="188364" w="560039">
                  <a:moveTo>
                    <a:pt x="540892" y="125111"/>
                  </a:moveTo>
                  <a:cubicBezTo>
                    <a:pt x="543827" y="143961"/>
                    <a:pt x="555148" y="166722"/>
                    <a:pt x="560039" y="188365"/>
                  </a:cubicBezTo>
                  <a:cubicBezTo>
                    <a:pt x="487222" y="183617"/>
                    <a:pt x="413705" y="173145"/>
                    <a:pt x="340748" y="175239"/>
                  </a:cubicBezTo>
                  <a:cubicBezTo>
                    <a:pt x="307903" y="173564"/>
                    <a:pt x="274639" y="173983"/>
                    <a:pt x="241235" y="174541"/>
                  </a:cubicBezTo>
                  <a:cubicBezTo>
                    <a:pt x="170793" y="175658"/>
                    <a:pt x="99932" y="176775"/>
                    <a:pt x="32426" y="156668"/>
                  </a:cubicBezTo>
                  <a:cubicBezTo>
                    <a:pt x="13138" y="106819"/>
                    <a:pt x="6709" y="53200"/>
                    <a:pt x="0" y="0"/>
                  </a:cubicBezTo>
                  <a:cubicBezTo>
                    <a:pt x="135852" y="4049"/>
                    <a:pt x="271844" y="4189"/>
                    <a:pt x="407835" y="6144"/>
                  </a:cubicBezTo>
                  <a:cubicBezTo>
                    <a:pt x="435089" y="7121"/>
                    <a:pt x="462623" y="6842"/>
                    <a:pt x="490157" y="6702"/>
                  </a:cubicBezTo>
                  <a:cubicBezTo>
                    <a:pt x="492114" y="6702"/>
                    <a:pt x="493930" y="6702"/>
                    <a:pt x="495887" y="6702"/>
                  </a:cubicBezTo>
                  <a:cubicBezTo>
                    <a:pt x="521604" y="40633"/>
                    <a:pt x="528452" y="85036"/>
                    <a:pt x="540892" y="1251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8" name="Google Shape;2418;p37"/>
            <p:cNvSpPr/>
            <p:nvPr/>
          </p:nvSpPr>
          <p:spPr>
            <a:xfrm>
              <a:off x="10670096" y="7525595"/>
              <a:ext cx="1527633" cy="467630"/>
            </a:xfrm>
            <a:custGeom>
              <a:rect b="b" l="l" r="r" t="t"/>
              <a:pathLst>
                <a:path extrusionOk="0" h="467630" w="1527633">
                  <a:moveTo>
                    <a:pt x="1492273" y="320457"/>
                  </a:moveTo>
                  <a:cubicBezTo>
                    <a:pt x="1493252" y="321016"/>
                    <a:pt x="1494090" y="321574"/>
                    <a:pt x="1495069" y="321993"/>
                  </a:cubicBezTo>
                  <a:cubicBezTo>
                    <a:pt x="1364388" y="319899"/>
                    <a:pt x="1233288" y="322971"/>
                    <a:pt x="1102887" y="326043"/>
                  </a:cubicBezTo>
                  <a:cubicBezTo>
                    <a:pt x="1063474" y="326043"/>
                    <a:pt x="988699" y="323948"/>
                    <a:pt x="1000439" y="371284"/>
                  </a:cubicBezTo>
                  <a:cubicBezTo>
                    <a:pt x="998902" y="385526"/>
                    <a:pt x="998762" y="399909"/>
                    <a:pt x="999741" y="414151"/>
                  </a:cubicBezTo>
                  <a:cubicBezTo>
                    <a:pt x="988000" y="425880"/>
                    <a:pt x="976819" y="438308"/>
                    <a:pt x="966057" y="451014"/>
                  </a:cubicBezTo>
                  <a:cubicBezTo>
                    <a:pt x="959069" y="418340"/>
                    <a:pt x="953618" y="385107"/>
                    <a:pt x="942577" y="353969"/>
                  </a:cubicBezTo>
                  <a:cubicBezTo>
                    <a:pt x="918677" y="321854"/>
                    <a:pt x="877027" y="324367"/>
                    <a:pt x="838032" y="326880"/>
                  </a:cubicBezTo>
                  <a:cubicBezTo>
                    <a:pt x="822798" y="327858"/>
                    <a:pt x="807843" y="328835"/>
                    <a:pt x="794565" y="327858"/>
                  </a:cubicBezTo>
                  <a:cubicBezTo>
                    <a:pt x="757807" y="328835"/>
                    <a:pt x="720909" y="333164"/>
                    <a:pt x="684710" y="339168"/>
                  </a:cubicBezTo>
                  <a:cubicBezTo>
                    <a:pt x="673389" y="340983"/>
                    <a:pt x="663605" y="349082"/>
                    <a:pt x="660111" y="360672"/>
                  </a:cubicBezTo>
                  <a:cubicBezTo>
                    <a:pt x="651166" y="351456"/>
                    <a:pt x="645016" y="357460"/>
                    <a:pt x="640824" y="371842"/>
                  </a:cubicBezTo>
                  <a:cubicBezTo>
                    <a:pt x="615806" y="388319"/>
                    <a:pt x="587293" y="428533"/>
                    <a:pt x="568705" y="457158"/>
                  </a:cubicBezTo>
                  <a:cubicBezTo>
                    <a:pt x="567726" y="442357"/>
                    <a:pt x="566468" y="427556"/>
                    <a:pt x="565211" y="412894"/>
                  </a:cubicBezTo>
                  <a:cubicBezTo>
                    <a:pt x="563394" y="392089"/>
                    <a:pt x="563394" y="368351"/>
                    <a:pt x="552632" y="351177"/>
                  </a:cubicBezTo>
                  <a:cubicBezTo>
                    <a:pt x="532226" y="320597"/>
                    <a:pt x="496586" y="329254"/>
                    <a:pt x="468493" y="324786"/>
                  </a:cubicBezTo>
                  <a:cubicBezTo>
                    <a:pt x="424327" y="320457"/>
                    <a:pt x="373173" y="320457"/>
                    <a:pt x="327610" y="320597"/>
                  </a:cubicBezTo>
                  <a:cubicBezTo>
                    <a:pt x="319783" y="321854"/>
                    <a:pt x="308043" y="321156"/>
                    <a:pt x="295324" y="320457"/>
                  </a:cubicBezTo>
                  <a:cubicBezTo>
                    <a:pt x="264296" y="318642"/>
                    <a:pt x="226839" y="316827"/>
                    <a:pt x="219990" y="344753"/>
                  </a:cubicBezTo>
                  <a:cubicBezTo>
                    <a:pt x="216776" y="333862"/>
                    <a:pt x="204337" y="331209"/>
                    <a:pt x="202380" y="344195"/>
                  </a:cubicBezTo>
                  <a:cubicBezTo>
                    <a:pt x="201681" y="358019"/>
                    <a:pt x="202100" y="372122"/>
                    <a:pt x="202939" y="386364"/>
                  </a:cubicBezTo>
                  <a:cubicBezTo>
                    <a:pt x="178061" y="410381"/>
                    <a:pt x="158074" y="439145"/>
                    <a:pt x="138088" y="467630"/>
                  </a:cubicBezTo>
                  <a:cubicBezTo>
                    <a:pt x="134873" y="426159"/>
                    <a:pt x="137250" y="378265"/>
                    <a:pt x="108458" y="353969"/>
                  </a:cubicBezTo>
                  <a:cubicBezTo>
                    <a:pt x="74635" y="333583"/>
                    <a:pt x="37457" y="328277"/>
                    <a:pt x="0" y="326601"/>
                  </a:cubicBezTo>
                  <a:cubicBezTo>
                    <a:pt x="2935" y="320597"/>
                    <a:pt x="6290" y="311381"/>
                    <a:pt x="5730" y="304120"/>
                  </a:cubicBezTo>
                  <a:cubicBezTo>
                    <a:pt x="6010" y="304260"/>
                    <a:pt x="6290" y="304539"/>
                    <a:pt x="6709" y="304679"/>
                  </a:cubicBezTo>
                  <a:cubicBezTo>
                    <a:pt x="39134" y="318503"/>
                    <a:pt x="46961" y="271446"/>
                    <a:pt x="59680" y="251618"/>
                  </a:cubicBezTo>
                  <a:cubicBezTo>
                    <a:pt x="67926" y="234723"/>
                    <a:pt x="78129" y="218525"/>
                    <a:pt x="84278" y="200652"/>
                  </a:cubicBezTo>
                  <a:cubicBezTo>
                    <a:pt x="85536" y="198558"/>
                    <a:pt x="85117" y="195346"/>
                    <a:pt x="82042" y="194648"/>
                  </a:cubicBezTo>
                  <a:cubicBezTo>
                    <a:pt x="81483" y="194369"/>
                    <a:pt x="80924" y="194229"/>
                    <a:pt x="80505" y="194090"/>
                  </a:cubicBezTo>
                  <a:cubicBezTo>
                    <a:pt x="90847" y="169933"/>
                    <a:pt x="97836" y="131115"/>
                    <a:pt x="99792" y="90063"/>
                  </a:cubicBezTo>
                  <a:cubicBezTo>
                    <a:pt x="107619" y="84059"/>
                    <a:pt x="113210" y="72330"/>
                    <a:pt x="118102" y="64371"/>
                  </a:cubicBezTo>
                  <a:cubicBezTo>
                    <a:pt x="133196" y="41611"/>
                    <a:pt x="148710" y="18711"/>
                    <a:pt x="168836" y="0"/>
                  </a:cubicBezTo>
                  <a:cubicBezTo>
                    <a:pt x="166321" y="30300"/>
                    <a:pt x="164643" y="60740"/>
                    <a:pt x="163665" y="91180"/>
                  </a:cubicBezTo>
                  <a:cubicBezTo>
                    <a:pt x="158214" y="187108"/>
                    <a:pt x="168417" y="252456"/>
                    <a:pt x="280369" y="256226"/>
                  </a:cubicBezTo>
                  <a:cubicBezTo>
                    <a:pt x="288475" y="256645"/>
                    <a:pt x="296442" y="256785"/>
                    <a:pt x="304549" y="256785"/>
                  </a:cubicBezTo>
                  <a:cubicBezTo>
                    <a:pt x="334598" y="256785"/>
                    <a:pt x="364787" y="253992"/>
                    <a:pt x="394557" y="250222"/>
                  </a:cubicBezTo>
                  <a:cubicBezTo>
                    <a:pt x="399729" y="249524"/>
                    <a:pt x="404900" y="248546"/>
                    <a:pt x="410071" y="247290"/>
                  </a:cubicBezTo>
                  <a:cubicBezTo>
                    <a:pt x="405319" y="253713"/>
                    <a:pt x="400567" y="259857"/>
                    <a:pt x="395396" y="265442"/>
                  </a:cubicBezTo>
                  <a:cubicBezTo>
                    <a:pt x="383236" y="278568"/>
                    <a:pt x="362551" y="298954"/>
                    <a:pt x="383656" y="315151"/>
                  </a:cubicBezTo>
                  <a:cubicBezTo>
                    <a:pt x="408534" y="331209"/>
                    <a:pt x="420833" y="298116"/>
                    <a:pt x="429638" y="280383"/>
                  </a:cubicBezTo>
                  <a:cubicBezTo>
                    <a:pt x="433272" y="266978"/>
                    <a:pt x="480094" y="205260"/>
                    <a:pt x="461784" y="196882"/>
                  </a:cubicBezTo>
                  <a:cubicBezTo>
                    <a:pt x="469891" y="177892"/>
                    <a:pt x="474363" y="157366"/>
                    <a:pt x="476600" y="136002"/>
                  </a:cubicBezTo>
                  <a:cubicBezTo>
                    <a:pt x="479814" y="134746"/>
                    <a:pt x="482749" y="132512"/>
                    <a:pt x="484846" y="129300"/>
                  </a:cubicBezTo>
                  <a:cubicBezTo>
                    <a:pt x="508326" y="96347"/>
                    <a:pt x="529710" y="61019"/>
                    <a:pt x="555846" y="30021"/>
                  </a:cubicBezTo>
                  <a:cubicBezTo>
                    <a:pt x="552213" y="76240"/>
                    <a:pt x="553890" y="123017"/>
                    <a:pt x="557943" y="169095"/>
                  </a:cubicBezTo>
                  <a:cubicBezTo>
                    <a:pt x="563813" y="259298"/>
                    <a:pt x="682054" y="250501"/>
                    <a:pt x="748443" y="254970"/>
                  </a:cubicBezTo>
                  <a:cubicBezTo>
                    <a:pt x="751517" y="255388"/>
                    <a:pt x="754453" y="255668"/>
                    <a:pt x="757388" y="255807"/>
                  </a:cubicBezTo>
                  <a:cubicBezTo>
                    <a:pt x="750400" y="266140"/>
                    <a:pt x="744809" y="274379"/>
                    <a:pt x="741874" y="277032"/>
                  </a:cubicBezTo>
                  <a:cubicBezTo>
                    <a:pt x="728736" y="289180"/>
                    <a:pt x="716157" y="310264"/>
                    <a:pt x="734885" y="323669"/>
                  </a:cubicBezTo>
                  <a:cubicBezTo>
                    <a:pt x="765355" y="341961"/>
                    <a:pt x="779471" y="296999"/>
                    <a:pt x="790093" y="276333"/>
                  </a:cubicBezTo>
                  <a:cubicBezTo>
                    <a:pt x="794565" y="264744"/>
                    <a:pt x="799877" y="253573"/>
                    <a:pt x="805327" y="242403"/>
                  </a:cubicBezTo>
                  <a:cubicBezTo>
                    <a:pt x="841806" y="214616"/>
                    <a:pt x="849353" y="149826"/>
                    <a:pt x="850891" y="99419"/>
                  </a:cubicBezTo>
                  <a:cubicBezTo>
                    <a:pt x="869200" y="107796"/>
                    <a:pt x="879403" y="86572"/>
                    <a:pt x="885273" y="72051"/>
                  </a:cubicBezTo>
                  <a:cubicBezTo>
                    <a:pt x="896734" y="47894"/>
                    <a:pt x="911828" y="25413"/>
                    <a:pt x="926224" y="2793"/>
                  </a:cubicBezTo>
                  <a:cubicBezTo>
                    <a:pt x="925525" y="50547"/>
                    <a:pt x="931815" y="98581"/>
                    <a:pt x="938803" y="145777"/>
                  </a:cubicBezTo>
                  <a:cubicBezTo>
                    <a:pt x="947469" y="216710"/>
                    <a:pt x="1058162" y="210566"/>
                    <a:pt x="1112531" y="216012"/>
                  </a:cubicBezTo>
                  <a:cubicBezTo>
                    <a:pt x="1206174" y="219084"/>
                    <a:pt x="1300236" y="216850"/>
                    <a:pt x="1393879" y="220899"/>
                  </a:cubicBezTo>
                  <a:cubicBezTo>
                    <a:pt x="1438463" y="225647"/>
                    <a:pt x="1482909" y="230255"/>
                    <a:pt x="1527634" y="232908"/>
                  </a:cubicBezTo>
                  <a:cubicBezTo>
                    <a:pt x="1513098" y="250920"/>
                    <a:pt x="1500519" y="270748"/>
                    <a:pt x="1486683" y="289040"/>
                  </a:cubicBezTo>
                  <a:cubicBezTo>
                    <a:pt x="1478576" y="298954"/>
                    <a:pt x="1481232" y="314314"/>
                    <a:pt x="1492273" y="3204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9" name="Google Shape;2419;p37"/>
            <p:cNvSpPr/>
            <p:nvPr/>
          </p:nvSpPr>
          <p:spPr>
            <a:xfrm>
              <a:off x="11717776" y="7914229"/>
              <a:ext cx="620837" cy="209177"/>
            </a:xfrm>
            <a:custGeom>
              <a:rect b="b" l="l" r="r" t="t"/>
              <a:pathLst>
                <a:path extrusionOk="0" h="209177" w="620837">
                  <a:moveTo>
                    <a:pt x="613011" y="189726"/>
                  </a:moveTo>
                  <a:cubicBezTo>
                    <a:pt x="615107" y="196288"/>
                    <a:pt x="618042" y="202711"/>
                    <a:pt x="620837" y="209135"/>
                  </a:cubicBezTo>
                  <a:cubicBezTo>
                    <a:pt x="553470" y="208297"/>
                    <a:pt x="485964" y="208855"/>
                    <a:pt x="418597" y="207040"/>
                  </a:cubicBezTo>
                  <a:cubicBezTo>
                    <a:pt x="398611" y="205644"/>
                    <a:pt x="378624" y="205085"/>
                    <a:pt x="358638" y="205085"/>
                  </a:cubicBezTo>
                  <a:cubicBezTo>
                    <a:pt x="330545" y="205085"/>
                    <a:pt x="302172" y="206202"/>
                    <a:pt x="273940" y="207180"/>
                  </a:cubicBezTo>
                  <a:cubicBezTo>
                    <a:pt x="210347" y="209414"/>
                    <a:pt x="146614" y="211648"/>
                    <a:pt x="83999" y="202711"/>
                  </a:cubicBezTo>
                  <a:cubicBezTo>
                    <a:pt x="64711" y="198383"/>
                    <a:pt x="59540" y="182046"/>
                    <a:pt x="53390" y="168641"/>
                  </a:cubicBezTo>
                  <a:cubicBezTo>
                    <a:pt x="31727" y="118233"/>
                    <a:pt x="15794" y="61543"/>
                    <a:pt x="0" y="6108"/>
                  </a:cubicBezTo>
                  <a:cubicBezTo>
                    <a:pt x="146753" y="-873"/>
                    <a:pt x="293787" y="-175"/>
                    <a:pt x="440680" y="244"/>
                  </a:cubicBezTo>
                  <a:cubicBezTo>
                    <a:pt x="473105" y="1082"/>
                    <a:pt x="505950" y="663"/>
                    <a:pt x="538795" y="1361"/>
                  </a:cubicBezTo>
                  <a:cubicBezTo>
                    <a:pt x="574016" y="58890"/>
                    <a:pt x="586175" y="128008"/>
                    <a:pt x="613011" y="1897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0" name="Google Shape;2420;p37"/>
            <p:cNvSpPr/>
            <p:nvPr/>
          </p:nvSpPr>
          <p:spPr>
            <a:xfrm>
              <a:off x="11168080" y="7931787"/>
              <a:ext cx="1175285" cy="504074"/>
            </a:xfrm>
            <a:custGeom>
              <a:rect b="b" l="l" r="r" t="t"/>
              <a:pathLst>
                <a:path extrusionOk="0" h="504074" w="1175285">
                  <a:moveTo>
                    <a:pt x="1138947" y="257623"/>
                  </a:moveTo>
                  <a:cubicBezTo>
                    <a:pt x="1152085" y="258181"/>
                    <a:pt x="1164244" y="258600"/>
                    <a:pt x="1175286" y="258879"/>
                  </a:cubicBezTo>
                  <a:cubicBezTo>
                    <a:pt x="1154181" y="287783"/>
                    <a:pt x="1137829" y="320178"/>
                    <a:pt x="1113230" y="347267"/>
                  </a:cubicBezTo>
                  <a:cubicBezTo>
                    <a:pt x="1099253" y="346429"/>
                    <a:pt x="1085277" y="345731"/>
                    <a:pt x="1071300" y="345172"/>
                  </a:cubicBezTo>
                  <a:cubicBezTo>
                    <a:pt x="1024759" y="345033"/>
                    <a:pt x="845859" y="327160"/>
                    <a:pt x="829646" y="376171"/>
                  </a:cubicBezTo>
                  <a:cubicBezTo>
                    <a:pt x="828948" y="376590"/>
                    <a:pt x="828248" y="377148"/>
                    <a:pt x="827550" y="377707"/>
                  </a:cubicBezTo>
                  <a:cubicBezTo>
                    <a:pt x="825873" y="379522"/>
                    <a:pt x="825034" y="381756"/>
                    <a:pt x="825034" y="383990"/>
                  </a:cubicBezTo>
                  <a:lnTo>
                    <a:pt x="825034" y="383990"/>
                  </a:lnTo>
                  <a:cubicBezTo>
                    <a:pt x="825313" y="390832"/>
                    <a:pt x="825733" y="397674"/>
                    <a:pt x="826292" y="404377"/>
                  </a:cubicBezTo>
                  <a:cubicBezTo>
                    <a:pt x="798479" y="428394"/>
                    <a:pt x="756409" y="489413"/>
                    <a:pt x="741594" y="504075"/>
                  </a:cubicBezTo>
                  <a:cubicBezTo>
                    <a:pt x="738380" y="480197"/>
                    <a:pt x="732230" y="456599"/>
                    <a:pt x="726919" y="433141"/>
                  </a:cubicBezTo>
                  <a:cubicBezTo>
                    <a:pt x="723145" y="418899"/>
                    <a:pt x="722586" y="395021"/>
                    <a:pt x="715458" y="380360"/>
                  </a:cubicBezTo>
                  <a:cubicBezTo>
                    <a:pt x="701482" y="352852"/>
                    <a:pt x="667938" y="347267"/>
                    <a:pt x="639985" y="344195"/>
                  </a:cubicBezTo>
                  <a:cubicBezTo>
                    <a:pt x="591487" y="340704"/>
                    <a:pt x="542708" y="340983"/>
                    <a:pt x="493930" y="341123"/>
                  </a:cubicBezTo>
                  <a:cubicBezTo>
                    <a:pt x="473385" y="341263"/>
                    <a:pt x="452699" y="341263"/>
                    <a:pt x="432154" y="341123"/>
                  </a:cubicBezTo>
                  <a:cubicBezTo>
                    <a:pt x="395116" y="341542"/>
                    <a:pt x="358078" y="344754"/>
                    <a:pt x="321320" y="349780"/>
                  </a:cubicBezTo>
                  <a:cubicBezTo>
                    <a:pt x="304409" y="352433"/>
                    <a:pt x="292109" y="367933"/>
                    <a:pt x="294485" y="385107"/>
                  </a:cubicBezTo>
                  <a:cubicBezTo>
                    <a:pt x="295603" y="393346"/>
                    <a:pt x="300076" y="400886"/>
                    <a:pt x="306645" y="405913"/>
                  </a:cubicBezTo>
                  <a:cubicBezTo>
                    <a:pt x="291690" y="404098"/>
                    <a:pt x="258705" y="454645"/>
                    <a:pt x="251298" y="461766"/>
                  </a:cubicBezTo>
                  <a:cubicBezTo>
                    <a:pt x="250459" y="462883"/>
                    <a:pt x="249760" y="464000"/>
                    <a:pt x="249062" y="465257"/>
                  </a:cubicBezTo>
                  <a:cubicBezTo>
                    <a:pt x="243890" y="442497"/>
                    <a:pt x="238999" y="421552"/>
                    <a:pt x="236762" y="404098"/>
                  </a:cubicBezTo>
                  <a:cubicBezTo>
                    <a:pt x="232569" y="341542"/>
                    <a:pt x="160869" y="335119"/>
                    <a:pt x="111532" y="331209"/>
                  </a:cubicBezTo>
                  <a:cubicBezTo>
                    <a:pt x="74355" y="328556"/>
                    <a:pt x="37178" y="328416"/>
                    <a:pt x="0" y="330092"/>
                  </a:cubicBezTo>
                  <a:cubicBezTo>
                    <a:pt x="9085" y="313476"/>
                    <a:pt x="18449" y="296999"/>
                    <a:pt x="27813" y="280383"/>
                  </a:cubicBezTo>
                  <a:cubicBezTo>
                    <a:pt x="40672" y="257762"/>
                    <a:pt x="53111" y="235142"/>
                    <a:pt x="64991" y="212102"/>
                  </a:cubicBezTo>
                  <a:cubicBezTo>
                    <a:pt x="68625" y="205540"/>
                    <a:pt x="68625" y="197720"/>
                    <a:pt x="65550" y="191437"/>
                  </a:cubicBezTo>
                  <a:cubicBezTo>
                    <a:pt x="71420" y="169514"/>
                    <a:pt x="71560" y="141029"/>
                    <a:pt x="71560" y="116314"/>
                  </a:cubicBezTo>
                  <a:cubicBezTo>
                    <a:pt x="76452" y="103747"/>
                    <a:pt x="82182" y="91460"/>
                    <a:pt x="87912" y="79311"/>
                  </a:cubicBezTo>
                  <a:cubicBezTo>
                    <a:pt x="101749" y="51525"/>
                    <a:pt x="117263" y="24017"/>
                    <a:pt x="136970" y="0"/>
                  </a:cubicBezTo>
                  <a:cubicBezTo>
                    <a:pt x="131799" y="52362"/>
                    <a:pt x="134594" y="128323"/>
                    <a:pt x="134873" y="139074"/>
                  </a:cubicBezTo>
                  <a:cubicBezTo>
                    <a:pt x="130121" y="207355"/>
                    <a:pt x="195811" y="218386"/>
                    <a:pt x="246825" y="221039"/>
                  </a:cubicBezTo>
                  <a:cubicBezTo>
                    <a:pt x="295184" y="223692"/>
                    <a:pt x="344102" y="228021"/>
                    <a:pt x="393160" y="228579"/>
                  </a:cubicBezTo>
                  <a:cubicBezTo>
                    <a:pt x="396514" y="228998"/>
                    <a:pt x="399868" y="229277"/>
                    <a:pt x="403083" y="229417"/>
                  </a:cubicBezTo>
                  <a:cubicBezTo>
                    <a:pt x="378484" y="259438"/>
                    <a:pt x="354724" y="295463"/>
                    <a:pt x="348854" y="304260"/>
                  </a:cubicBezTo>
                  <a:cubicBezTo>
                    <a:pt x="342564" y="314174"/>
                    <a:pt x="347596" y="328556"/>
                    <a:pt x="358358" y="332885"/>
                  </a:cubicBezTo>
                  <a:cubicBezTo>
                    <a:pt x="368002" y="336934"/>
                    <a:pt x="380860" y="332466"/>
                    <a:pt x="384634" y="322273"/>
                  </a:cubicBezTo>
                  <a:cubicBezTo>
                    <a:pt x="396095" y="288342"/>
                    <a:pt x="414544" y="257483"/>
                    <a:pt x="434251" y="227741"/>
                  </a:cubicBezTo>
                  <a:cubicBezTo>
                    <a:pt x="495328" y="215035"/>
                    <a:pt x="491973" y="146196"/>
                    <a:pt x="476320" y="79311"/>
                  </a:cubicBezTo>
                  <a:cubicBezTo>
                    <a:pt x="477438" y="77077"/>
                    <a:pt x="478696" y="75122"/>
                    <a:pt x="480094" y="73447"/>
                  </a:cubicBezTo>
                  <a:cubicBezTo>
                    <a:pt x="487920" y="60880"/>
                    <a:pt x="496027" y="48453"/>
                    <a:pt x="504692" y="36305"/>
                  </a:cubicBezTo>
                  <a:cubicBezTo>
                    <a:pt x="511122" y="80568"/>
                    <a:pt x="525098" y="124692"/>
                    <a:pt x="536419" y="167978"/>
                  </a:cubicBezTo>
                  <a:cubicBezTo>
                    <a:pt x="550396" y="262091"/>
                    <a:pt x="685269" y="257343"/>
                    <a:pt x="775557" y="254690"/>
                  </a:cubicBezTo>
                  <a:cubicBezTo>
                    <a:pt x="848934" y="252317"/>
                    <a:pt x="922311" y="253992"/>
                    <a:pt x="995687" y="255668"/>
                  </a:cubicBezTo>
                  <a:cubicBezTo>
                    <a:pt x="1043347" y="256645"/>
                    <a:pt x="1091147" y="257623"/>
                    <a:pt x="1138947" y="2576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1" name="Google Shape;2421;p37"/>
            <p:cNvSpPr/>
            <p:nvPr/>
          </p:nvSpPr>
          <p:spPr>
            <a:xfrm>
              <a:off x="12024981" y="8336959"/>
              <a:ext cx="405179" cy="209046"/>
            </a:xfrm>
            <a:custGeom>
              <a:rect b="b" l="l" r="r" t="t"/>
              <a:pathLst>
                <a:path extrusionOk="0" h="209046" w="405179">
                  <a:moveTo>
                    <a:pt x="405179" y="208654"/>
                  </a:moveTo>
                  <a:cubicBezTo>
                    <a:pt x="381978" y="209352"/>
                    <a:pt x="358638" y="208934"/>
                    <a:pt x="335437" y="208794"/>
                  </a:cubicBezTo>
                  <a:cubicBezTo>
                    <a:pt x="286519" y="209352"/>
                    <a:pt x="238160" y="204047"/>
                    <a:pt x="189382" y="202511"/>
                  </a:cubicBezTo>
                  <a:cubicBezTo>
                    <a:pt x="138927" y="200276"/>
                    <a:pt x="83719" y="204884"/>
                    <a:pt x="38156" y="179890"/>
                  </a:cubicBezTo>
                  <a:cubicBezTo>
                    <a:pt x="4473" y="132554"/>
                    <a:pt x="18449" y="65251"/>
                    <a:pt x="0" y="11214"/>
                  </a:cubicBezTo>
                  <a:cubicBezTo>
                    <a:pt x="114747" y="-8335"/>
                    <a:pt x="232988" y="881"/>
                    <a:pt x="348155" y="14565"/>
                  </a:cubicBezTo>
                  <a:cubicBezTo>
                    <a:pt x="355563" y="17218"/>
                    <a:pt x="367582" y="15821"/>
                    <a:pt x="369399" y="25037"/>
                  </a:cubicBezTo>
                  <a:cubicBezTo>
                    <a:pt x="388827" y="83823"/>
                    <a:pt x="405179" y="146378"/>
                    <a:pt x="405179" y="2086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2" name="Google Shape;2422;p37"/>
            <p:cNvSpPr/>
            <p:nvPr/>
          </p:nvSpPr>
          <p:spPr>
            <a:xfrm>
              <a:off x="11832524" y="8379590"/>
              <a:ext cx="604345" cy="366536"/>
            </a:xfrm>
            <a:custGeom>
              <a:rect b="b" l="l" r="r" t="t"/>
              <a:pathLst>
                <a:path extrusionOk="0" h="366536" w="604345">
                  <a:moveTo>
                    <a:pt x="593443" y="229696"/>
                  </a:moveTo>
                  <a:cubicBezTo>
                    <a:pt x="597217" y="229696"/>
                    <a:pt x="600851" y="229556"/>
                    <a:pt x="604345" y="229137"/>
                  </a:cubicBezTo>
                  <a:cubicBezTo>
                    <a:pt x="575134" y="266140"/>
                    <a:pt x="553051" y="308589"/>
                    <a:pt x="531248" y="350478"/>
                  </a:cubicBezTo>
                  <a:cubicBezTo>
                    <a:pt x="528313" y="355505"/>
                    <a:pt x="527194" y="361090"/>
                    <a:pt x="527894" y="366536"/>
                  </a:cubicBezTo>
                  <a:cubicBezTo>
                    <a:pt x="360175" y="362487"/>
                    <a:pt x="192317" y="355505"/>
                    <a:pt x="24599" y="352433"/>
                  </a:cubicBezTo>
                  <a:cubicBezTo>
                    <a:pt x="16353" y="351456"/>
                    <a:pt x="8247" y="350758"/>
                    <a:pt x="0" y="350059"/>
                  </a:cubicBezTo>
                  <a:cubicBezTo>
                    <a:pt x="2376" y="344753"/>
                    <a:pt x="4193" y="339168"/>
                    <a:pt x="5311" y="333862"/>
                  </a:cubicBezTo>
                  <a:cubicBezTo>
                    <a:pt x="20685" y="289878"/>
                    <a:pt x="41790" y="247988"/>
                    <a:pt x="55207" y="203305"/>
                  </a:cubicBezTo>
                  <a:cubicBezTo>
                    <a:pt x="55487" y="202328"/>
                    <a:pt x="55767" y="201351"/>
                    <a:pt x="56046" y="200373"/>
                  </a:cubicBezTo>
                  <a:cubicBezTo>
                    <a:pt x="70023" y="177473"/>
                    <a:pt x="75753" y="146056"/>
                    <a:pt x="77989" y="118548"/>
                  </a:cubicBezTo>
                  <a:cubicBezTo>
                    <a:pt x="99094" y="118269"/>
                    <a:pt x="110694" y="85595"/>
                    <a:pt x="121596" y="68560"/>
                  </a:cubicBezTo>
                  <a:cubicBezTo>
                    <a:pt x="135572" y="45381"/>
                    <a:pt x="150807" y="23039"/>
                    <a:pt x="164923" y="0"/>
                  </a:cubicBezTo>
                  <a:cubicBezTo>
                    <a:pt x="166041" y="17314"/>
                    <a:pt x="166880" y="34768"/>
                    <a:pt x="166460" y="53200"/>
                  </a:cubicBezTo>
                  <a:cubicBezTo>
                    <a:pt x="168557" y="87410"/>
                    <a:pt x="163665" y="127904"/>
                    <a:pt x="179040" y="159461"/>
                  </a:cubicBezTo>
                  <a:cubicBezTo>
                    <a:pt x="176803" y="159461"/>
                    <a:pt x="174707" y="159880"/>
                    <a:pt x="172610" y="160857"/>
                  </a:cubicBezTo>
                  <a:cubicBezTo>
                    <a:pt x="152764" y="177334"/>
                    <a:pt x="146334" y="209030"/>
                    <a:pt x="130820" y="230115"/>
                  </a:cubicBezTo>
                  <a:cubicBezTo>
                    <a:pt x="118940" y="251060"/>
                    <a:pt x="106222" y="271446"/>
                    <a:pt x="92944" y="291553"/>
                  </a:cubicBezTo>
                  <a:cubicBezTo>
                    <a:pt x="80785" y="305377"/>
                    <a:pt x="72119" y="323669"/>
                    <a:pt x="89310" y="337772"/>
                  </a:cubicBezTo>
                  <a:cubicBezTo>
                    <a:pt x="95181" y="341681"/>
                    <a:pt x="100352" y="343217"/>
                    <a:pt x="105104" y="343217"/>
                  </a:cubicBezTo>
                  <a:cubicBezTo>
                    <a:pt x="126488" y="343217"/>
                    <a:pt x="136830" y="309147"/>
                    <a:pt x="145636" y="290995"/>
                  </a:cubicBezTo>
                  <a:cubicBezTo>
                    <a:pt x="161848" y="254411"/>
                    <a:pt x="183512" y="219224"/>
                    <a:pt x="195532" y="181243"/>
                  </a:cubicBezTo>
                  <a:cubicBezTo>
                    <a:pt x="253115" y="224529"/>
                    <a:pt x="332082" y="216152"/>
                    <a:pt x="400288" y="221039"/>
                  </a:cubicBezTo>
                  <a:cubicBezTo>
                    <a:pt x="458989" y="227322"/>
                    <a:pt x="518110" y="228858"/>
                    <a:pt x="577091" y="228718"/>
                  </a:cubicBezTo>
                  <a:cubicBezTo>
                    <a:pt x="582821" y="229277"/>
                    <a:pt x="588412" y="229696"/>
                    <a:pt x="593443" y="2296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3" name="Google Shape;2423;p37"/>
            <p:cNvSpPr/>
            <p:nvPr/>
          </p:nvSpPr>
          <p:spPr>
            <a:xfrm>
              <a:off x="11508408" y="8335745"/>
              <a:ext cx="340316" cy="213777"/>
            </a:xfrm>
            <a:custGeom>
              <a:rect b="b" l="l" r="r" t="t"/>
              <a:pathLst>
                <a:path extrusionOk="0" h="213777" w="340316">
                  <a:moveTo>
                    <a:pt x="318525" y="7401"/>
                  </a:moveTo>
                  <a:cubicBezTo>
                    <a:pt x="329706" y="74843"/>
                    <a:pt x="358078" y="148290"/>
                    <a:pt x="324255" y="213778"/>
                  </a:cubicBezTo>
                  <a:cubicBezTo>
                    <a:pt x="240815" y="204283"/>
                    <a:pt x="156677" y="205400"/>
                    <a:pt x="73237" y="196324"/>
                  </a:cubicBezTo>
                  <a:cubicBezTo>
                    <a:pt x="41650" y="194648"/>
                    <a:pt x="45144" y="156668"/>
                    <a:pt x="35640" y="133908"/>
                  </a:cubicBezTo>
                  <a:cubicBezTo>
                    <a:pt x="22781" y="91878"/>
                    <a:pt x="13697" y="48732"/>
                    <a:pt x="0" y="6842"/>
                  </a:cubicBezTo>
                  <a:cubicBezTo>
                    <a:pt x="41930" y="977"/>
                    <a:pt x="83999" y="0"/>
                    <a:pt x="126208" y="0"/>
                  </a:cubicBezTo>
                  <a:cubicBezTo>
                    <a:pt x="143818" y="0"/>
                    <a:pt x="161429" y="140"/>
                    <a:pt x="179039" y="140"/>
                  </a:cubicBezTo>
                  <a:cubicBezTo>
                    <a:pt x="191758" y="419"/>
                    <a:pt x="204756" y="419"/>
                    <a:pt x="217614" y="279"/>
                  </a:cubicBezTo>
                  <a:cubicBezTo>
                    <a:pt x="251717" y="279"/>
                    <a:pt x="285680" y="0"/>
                    <a:pt x="318525" y="74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4" name="Google Shape;2424;p37"/>
            <p:cNvSpPr/>
            <p:nvPr/>
          </p:nvSpPr>
          <p:spPr>
            <a:xfrm>
              <a:off x="11453760" y="8558180"/>
              <a:ext cx="391202" cy="170631"/>
            </a:xfrm>
            <a:custGeom>
              <a:rect b="b" l="l" r="r" t="t"/>
              <a:pathLst>
                <a:path extrusionOk="0" h="170631" w="391202">
                  <a:moveTo>
                    <a:pt x="391203" y="52921"/>
                  </a:moveTo>
                  <a:cubicBezTo>
                    <a:pt x="387289" y="60601"/>
                    <a:pt x="383376" y="68141"/>
                    <a:pt x="379323" y="75681"/>
                  </a:cubicBezTo>
                  <a:cubicBezTo>
                    <a:pt x="365486" y="101513"/>
                    <a:pt x="351509" y="127206"/>
                    <a:pt x="336275" y="152340"/>
                  </a:cubicBezTo>
                  <a:cubicBezTo>
                    <a:pt x="332362" y="157087"/>
                    <a:pt x="330685" y="162952"/>
                    <a:pt x="330964" y="168677"/>
                  </a:cubicBezTo>
                  <a:cubicBezTo>
                    <a:pt x="290712" y="167280"/>
                    <a:pt x="250459" y="168118"/>
                    <a:pt x="210207" y="170631"/>
                  </a:cubicBezTo>
                  <a:cubicBezTo>
                    <a:pt x="213981" y="166023"/>
                    <a:pt x="218453" y="161974"/>
                    <a:pt x="223484" y="158483"/>
                  </a:cubicBezTo>
                  <a:cubicBezTo>
                    <a:pt x="176803" y="160717"/>
                    <a:pt x="130261" y="163091"/>
                    <a:pt x="83579" y="163789"/>
                  </a:cubicBezTo>
                  <a:cubicBezTo>
                    <a:pt x="55766" y="163929"/>
                    <a:pt x="27813" y="163929"/>
                    <a:pt x="0" y="163789"/>
                  </a:cubicBezTo>
                  <a:cubicBezTo>
                    <a:pt x="14256" y="139354"/>
                    <a:pt x="21943" y="97464"/>
                    <a:pt x="31866" y="82383"/>
                  </a:cubicBezTo>
                  <a:cubicBezTo>
                    <a:pt x="42488" y="54876"/>
                    <a:pt x="55487" y="28066"/>
                    <a:pt x="64152" y="0"/>
                  </a:cubicBezTo>
                  <a:cubicBezTo>
                    <a:pt x="102727" y="48034"/>
                    <a:pt x="178061" y="34070"/>
                    <a:pt x="233128" y="41192"/>
                  </a:cubicBezTo>
                  <a:cubicBezTo>
                    <a:pt x="278412" y="43286"/>
                    <a:pt x="332641" y="50268"/>
                    <a:pt x="379882" y="53759"/>
                  </a:cubicBezTo>
                  <a:cubicBezTo>
                    <a:pt x="383935" y="53898"/>
                    <a:pt x="387709" y="53619"/>
                    <a:pt x="391203" y="529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5" name="Google Shape;2425;p37"/>
            <p:cNvSpPr/>
            <p:nvPr/>
          </p:nvSpPr>
          <p:spPr>
            <a:xfrm>
              <a:off x="11350753" y="8345519"/>
              <a:ext cx="161987" cy="376450"/>
            </a:xfrm>
            <a:custGeom>
              <a:rect b="b" l="l" r="r" t="t"/>
              <a:pathLst>
                <a:path extrusionOk="0" h="376450" w="161987">
                  <a:moveTo>
                    <a:pt x="129981" y="0"/>
                  </a:moveTo>
                  <a:cubicBezTo>
                    <a:pt x="139485" y="66884"/>
                    <a:pt x="145356" y="135723"/>
                    <a:pt x="161988" y="200792"/>
                  </a:cubicBezTo>
                  <a:cubicBezTo>
                    <a:pt x="123972" y="243659"/>
                    <a:pt x="103007" y="300211"/>
                    <a:pt x="69883" y="347267"/>
                  </a:cubicBezTo>
                  <a:cubicBezTo>
                    <a:pt x="62615" y="356343"/>
                    <a:pt x="56465" y="366816"/>
                    <a:pt x="57863" y="376450"/>
                  </a:cubicBezTo>
                  <a:cubicBezTo>
                    <a:pt x="38575" y="376450"/>
                    <a:pt x="19287" y="376311"/>
                    <a:pt x="0" y="376171"/>
                  </a:cubicBezTo>
                  <a:cubicBezTo>
                    <a:pt x="14535" y="342520"/>
                    <a:pt x="30748" y="310125"/>
                    <a:pt x="47799" y="277451"/>
                  </a:cubicBezTo>
                  <a:cubicBezTo>
                    <a:pt x="48498" y="281919"/>
                    <a:pt x="55906" y="281779"/>
                    <a:pt x="55626" y="276892"/>
                  </a:cubicBezTo>
                  <a:cubicBezTo>
                    <a:pt x="55207" y="271586"/>
                    <a:pt x="55906" y="266420"/>
                    <a:pt x="56605" y="260974"/>
                  </a:cubicBezTo>
                  <a:cubicBezTo>
                    <a:pt x="58561" y="257902"/>
                    <a:pt x="58002" y="254132"/>
                    <a:pt x="55906" y="251898"/>
                  </a:cubicBezTo>
                  <a:cubicBezTo>
                    <a:pt x="97276" y="213918"/>
                    <a:pt x="85956" y="139773"/>
                    <a:pt x="71420" y="73726"/>
                  </a:cubicBezTo>
                  <a:cubicBezTo>
                    <a:pt x="72258" y="74424"/>
                    <a:pt x="73097" y="74983"/>
                    <a:pt x="74075" y="75541"/>
                  </a:cubicBezTo>
                  <a:cubicBezTo>
                    <a:pt x="77570" y="77217"/>
                    <a:pt x="80784" y="78055"/>
                    <a:pt x="83719" y="78055"/>
                  </a:cubicBezTo>
                  <a:cubicBezTo>
                    <a:pt x="106920" y="78055"/>
                    <a:pt x="111672" y="29183"/>
                    <a:pt x="124111" y="12707"/>
                  </a:cubicBezTo>
                  <a:cubicBezTo>
                    <a:pt x="129981" y="12707"/>
                    <a:pt x="128444" y="4468"/>
                    <a:pt x="1299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6" name="Google Shape;2426;p37"/>
            <p:cNvSpPr/>
            <p:nvPr/>
          </p:nvSpPr>
          <p:spPr>
            <a:xfrm>
              <a:off x="10927824" y="8323178"/>
              <a:ext cx="443251" cy="229879"/>
            </a:xfrm>
            <a:custGeom>
              <a:rect b="b" l="l" r="r" t="t"/>
              <a:pathLst>
                <a:path extrusionOk="0" h="229879" w="443251">
                  <a:moveTo>
                    <a:pt x="412727" y="14522"/>
                  </a:moveTo>
                  <a:cubicBezTo>
                    <a:pt x="422510" y="80289"/>
                    <a:pt x="454516" y="155970"/>
                    <a:pt x="439142" y="225228"/>
                  </a:cubicBezTo>
                  <a:cubicBezTo>
                    <a:pt x="429359" y="227043"/>
                    <a:pt x="419436" y="227881"/>
                    <a:pt x="409512" y="228439"/>
                  </a:cubicBezTo>
                  <a:cubicBezTo>
                    <a:pt x="384774" y="229696"/>
                    <a:pt x="359895" y="229696"/>
                    <a:pt x="335157" y="229696"/>
                  </a:cubicBezTo>
                  <a:cubicBezTo>
                    <a:pt x="270446" y="230953"/>
                    <a:pt x="206294" y="225507"/>
                    <a:pt x="141862" y="220760"/>
                  </a:cubicBezTo>
                  <a:cubicBezTo>
                    <a:pt x="103566" y="217967"/>
                    <a:pt x="64292" y="221877"/>
                    <a:pt x="26835" y="211963"/>
                  </a:cubicBezTo>
                  <a:lnTo>
                    <a:pt x="26835" y="211963"/>
                  </a:lnTo>
                  <a:cubicBezTo>
                    <a:pt x="14955" y="158483"/>
                    <a:pt x="12439" y="101792"/>
                    <a:pt x="0" y="48034"/>
                  </a:cubicBezTo>
                  <a:cubicBezTo>
                    <a:pt x="5730" y="44822"/>
                    <a:pt x="10482" y="39795"/>
                    <a:pt x="13277" y="33791"/>
                  </a:cubicBezTo>
                  <a:cubicBezTo>
                    <a:pt x="99653" y="17035"/>
                    <a:pt x="191059" y="0"/>
                    <a:pt x="281068" y="0"/>
                  </a:cubicBezTo>
                  <a:cubicBezTo>
                    <a:pt x="325513" y="0"/>
                    <a:pt x="369679" y="4049"/>
                    <a:pt x="412727" y="145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7" name="Google Shape;2427;p37"/>
            <p:cNvSpPr/>
            <p:nvPr/>
          </p:nvSpPr>
          <p:spPr>
            <a:xfrm>
              <a:off x="10845921" y="8576472"/>
              <a:ext cx="535859" cy="145218"/>
            </a:xfrm>
            <a:custGeom>
              <a:rect b="b" l="l" r="r" t="t"/>
              <a:pathLst>
                <a:path extrusionOk="0" h="145218" w="535859">
                  <a:moveTo>
                    <a:pt x="535860" y="32674"/>
                  </a:moveTo>
                  <a:cubicBezTo>
                    <a:pt x="524120" y="44682"/>
                    <a:pt x="515315" y="60880"/>
                    <a:pt x="504832" y="73168"/>
                  </a:cubicBezTo>
                  <a:cubicBezTo>
                    <a:pt x="496027" y="91739"/>
                    <a:pt x="458710" y="122737"/>
                    <a:pt x="462204" y="145218"/>
                  </a:cubicBezTo>
                  <a:cubicBezTo>
                    <a:pt x="432294" y="145079"/>
                    <a:pt x="402244" y="144799"/>
                    <a:pt x="372335" y="144520"/>
                  </a:cubicBezTo>
                  <a:cubicBezTo>
                    <a:pt x="248223" y="143543"/>
                    <a:pt x="124112" y="142565"/>
                    <a:pt x="0" y="143682"/>
                  </a:cubicBezTo>
                  <a:cubicBezTo>
                    <a:pt x="5311" y="131395"/>
                    <a:pt x="9924" y="118827"/>
                    <a:pt x="15514" y="110589"/>
                  </a:cubicBezTo>
                  <a:cubicBezTo>
                    <a:pt x="33963" y="73307"/>
                    <a:pt x="53810" y="36863"/>
                    <a:pt x="72957" y="0"/>
                  </a:cubicBezTo>
                  <a:cubicBezTo>
                    <a:pt x="109576" y="29183"/>
                    <a:pt x="164504" y="21084"/>
                    <a:pt x="208670" y="25692"/>
                  </a:cubicBezTo>
                  <a:cubicBezTo>
                    <a:pt x="278972" y="32255"/>
                    <a:pt x="349413" y="38818"/>
                    <a:pt x="420134" y="38818"/>
                  </a:cubicBezTo>
                  <a:cubicBezTo>
                    <a:pt x="425865" y="38818"/>
                    <a:pt x="431595" y="38818"/>
                    <a:pt x="437326" y="38678"/>
                  </a:cubicBezTo>
                  <a:cubicBezTo>
                    <a:pt x="446410" y="38259"/>
                    <a:pt x="455775" y="38259"/>
                    <a:pt x="465139" y="38399"/>
                  </a:cubicBezTo>
                  <a:cubicBezTo>
                    <a:pt x="489039" y="38259"/>
                    <a:pt x="513218" y="38399"/>
                    <a:pt x="535860" y="326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8" name="Google Shape;2428;p37"/>
            <p:cNvSpPr/>
            <p:nvPr/>
          </p:nvSpPr>
          <p:spPr>
            <a:xfrm>
              <a:off x="10724325" y="8374703"/>
              <a:ext cx="180436" cy="347127"/>
            </a:xfrm>
            <a:custGeom>
              <a:rect b="b" l="l" r="r" t="t"/>
              <a:pathLst>
                <a:path extrusionOk="0" h="347127" w="180436">
                  <a:moveTo>
                    <a:pt x="180297" y="155830"/>
                  </a:moveTo>
                  <a:cubicBezTo>
                    <a:pt x="180297" y="157785"/>
                    <a:pt x="180437" y="159740"/>
                    <a:pt x="180437" y="161834"/>
                  </a:cubicBezTo>
                  <a:cubicBezTo>
                    <a:pt x="172890" y="163510"/>
                    <a:pt x="165761" y="169654"/>
                    <a:pt x="162826" y="177892"/>
                  </a:cubicBezTo>
                  <a:cubicBezTo>
                    <a:pt x="147592" y="203305"/>
                    <a:pt x="131938" y="228439"/>
                    <a:pt x="116983" y="253992"/>
                  </a:cubicBezTo>
                  <a:cubicBezTo>
                    <a:pt x="100211" y="282058"/>
                    <a:pt x="84278" y="310683"/>
                    <a:pt x="66668" y="338191"/>
                  </a:cubicBezTo>
                  <a:cubicBezTo>
                    <a:pt x="64571" y="340565"/>
                    <a:pt x="63034" y="343218"/>
                    <a:pt x="61916" y="346010"/>
                  </a:cubicBezTo>
                  <a:cubicBezTo>
                    <a:pt x="48918" y="346150"/>
                    <a:pt x="35920" y="346290"/>
                    <a:pt x="22921" y="346569"/>
                  </a:cubicBezTo>
                  <a:cubicBezTo>
                    <a:pt x="15234" y="346708"/>
                    <a:pt x="7687" y="346848"/>
                    <a:pt x="0" y="347127"/>
                  </a:cubicBezTo>
                  <a:cubicBezTo>
                    <a:pt x="16073" y="309008"/>
                    <a:pt x="31447" y="270469"/>
                    <a:pt x="51993" y="234723"/>
                  </a:cubicBezTo>
                  <a:cubicBezTo>
                    <a:pt x="92105" y="207634"/>
                    <a:pt x="89869" y="144380"/>
                    <a:pt x="81343" y="82244"/>
                  </a:cubicBezTo>
                  <a:cubicBezTo>
                    <a:pt x="81623" y="82523"/>
                    <a:pt x="82042" y="82942"/>
                    <a:pt x="82461" y="83221"/>
                  </a:cubicBezTo>
                  <a:cubicBezTo>
                    <a:pt x="86934" y="86153"/>
                    <a:pt x="91267" y="87410"/>
                    <a:pt x="95180" y="87410"/>
                  </a:cubicBezTo>
                  <a:cubicBezTo>
                    <a:pt x="118241" y="87410"/>
                    <a:pt x="133755" y="45381"/>
                    <a:pt x="149828" y="31278"/>
                  </a:cubicBezTo>
                  <a:cubicBezTo>
                    <a:pt x="158214" y="20805"/>
                    <a:pt x="166460" y="10193"/>
                    <a:pt x="175126" y="0"/>
                  </a:cubicBezTo>
                  <a:cubicBezTo>
                    <a:pt x="177921" y="51804"/>
                    <a:pt x="178759" y="103887"/>
                    <a:pt x="180297" y="1558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9" name="Google Shape;2429;p37"/>
            <p:cNvSpPr/>
            <p:nvPr/>
          </p:nvSpPr>
          <p:spPr>
            <a:xfrm>
              <a:off x="10358000" y="8337421"/>
              <a:ext cx="390571" cy="221173"/>
            </a:xfrm>
            <a:custGeom>
              <a:rect b="b" l="l" r="r" t="t"/>
              <a:pathLst>
                <a:path extrusionOk="0" h="221173" w="390571">
                  <a:moveTo>
                    <a:pt x="390504" y="182500"/>
                  </a:moveTo>
                  <a:cubicBezTo>
                    <a:pt x="390923" y="195486"/>
                    <a:pt x="389526" y="209310"/>
                    <a:pt x="382538" y="220620"/>
                  </a:cubicBezTo>
                  <a:cubicBezTo>
                    <a:pt x="314891" y="222714"/>
                    <a:pt x="247385" y="218386"/>
                    <a:pt x="179738" y="215593"/>
                  </a:cubicBezTo>
                  <a:cubicBezTo>
                    <a:pt x="140744" y="213638"/>
                    <a:pt x="99233" y="216152"/>
                    <a:pt x="62475" y="200932"/>
                  </a:cubicBezTo>
                  <a:cubicBezTo>
                    <a:pt x="41790" y="134047"/>
                    <a:pt x="27953" y="64650"/>
                    <a:pt x="0" y="0"/>
                  </a:cubicBezTo>
                  <a:cubicBezTo>
                    <a:pt x="11461" y="16756"/>
                    <a:pt x="31028" y="15220"/>
                    <a:pt x="50176" y="13684"/>
                  </a:cubicBezTo>
                  <a:cubicBezTo>
                    <a:pt x="58981" y="12986"/>
                    <a:pt x="67647" y="12288"/>
                    <a:pt x="75474" y="13405"/>
                  </a:cubicBezTo>
                  <a:cubicBezTo>
                    <a:pt x="113350" y="14941"/>
                    <a:pt x="151087" y="14103"/>
                    <a:pt x="188683" y="13405"/>
                  </a:cubicBezTo>
                  <a:cubicBezTo>
                    <a:pt x="249202" y="12288"/>
                    <a:pt x="309440" y="11171"/>
                    <a:pt x="369959" y="19130"/>
                  </a:cubicBezTo>
                  <a:cubicBezTo>
                    <a:pt x="375270" y="73866"/>
                    <a:pt x="386591" y="127764"/>
                    <a:pt x="390504" y="1825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0" name="Google Shape;2430;p37"/>
            <p:cNvSpPr/>
            <p:nvPr/>
          </p:nvSpPr>
          <p:spPr>
            <a:xfrm>
              <a:off x="10314674" y="8581499"/>
              <a:ext cx="405877" cy="155411"/>
            </a:xfrm>
            <a:custGeom>
              <a:rect b="b" l="l" r="r" t="t"/>
              <a:pathLst>
                <a:path extrusionOk="0" h="155411" w="405877">
                  <a:moveTo>
                    <a:pt x="405878" y="41611"/>
                  </a:moveTo>
                  <a:cubicBezTo>
                    <a:pt x="401685" y="49290"/>
                    <a:pt x="398191" y="55853"/>
                    <a:pt x="395535" y="59623"/>
                  </a:cubicBezTo>
                  <a:cubicBezTo>
                    <a:pt x="380580" y="87131"/>
                    <a:pt x="365626" y="114499"/>
                    <a:pt x="350391" y="141867"/>
                  </a:cubicBezTo>
                  <a:cubicBezTo>
                    <a:pt x="233548" y="145497"/>
                    <a:pt x="116844" y="151921"/>
                    <a:pt x="0" y="155411"/>
                  </a:cubicBezTo>
                  <a:cubicBezTo>
                    <a:pt x="6988" y="143263"/>
                    <a:pt x="11600" y="127206"/>
                    <a:pt x="17051" y="117012"/>
                  </a:cubicBezTo>
                  <a:cubicBezTo>
                    <a:pt x="20546" y="104725"/>
                    <a:pt x="55068" y="39795"/>
                    <a:pt x="65689" y="0"/>
                  </a:cubicBezTo>
                  <a:cubicBezTo>
                    <a:pt x="80504" y="16896"/>
                    <a:pt x="104544" y="23458"/>
                    <a:pt x="140883" y="28345"/>
                  </a:cubicBezTo>
                  <a:cubicBezTo>
                    <a:pt x="220969" y="34629"/>
                    <a:pt x="301334" y="38259"/>
                    <a:pt x="381559" y="39516"/>
                  </a:cubicBezTo>
                  <a:cubicBezTo>
                    <a:pt x="390504" y="40913"/>
                    <a:pt x="398470" y="41471"/>
                    <a:pt x="405878" y="416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1" name="Google Shape;2431;p37"/>
            <p:cNvSpPr/>
            <p:nvPr/>
          </p:nvSpPr>
          <p:spPr>
            <a:xfrm>
              <a:off x="10218515" y="8363951"/>
              <a:ext cx="147871" cy="375053"/>
            </a:xfrm>
            <a:custGeom>
              <a:rect b="b" l="l" r="r" t="t"/>
              <a:pathLst>
                <a:path extrusionOk="0" h="375053" w="147871">
                  <a:moveTo>
                    <a:pt x="142421" y="154574"/>
                  </a:moveTo>
                  <a:cubicBezTo>
                    <a:pt x="143259" y="168677"/>
                    <a:pt x="145076" y="180406"/>
                    <a:pt x="147871" y="190320"/>
                  </a:cubicBezTo>
                  <a:cubicBezTo>
                    <a:pt x="144098" y="194090"/>
                    <a:pt x="141862" y="199535"/>
                    <a:pt x="138787" y="203864"/>
                  </a:cubicBezTo>
                  <a:cubicBezTo>
                    <a:pt x="118521" y="241565"/>
                    <a:pt x="98534" y="279545"/>
                    <a:pt x="76032" y="315989"/>
                  </a:cubicBezTo>
                  <a:cubicBezTo>
                    <a:pt x="67646" y="332885"/>
                    <a:pt x="44305" y="355645"/>
                    <a:pt x="51434" y="374077"/>
                  </a:cubicBezTo>
                  <a:cubicBezTo>
                    <a:pt x="34242" y="374495"/>
                    <a:pt x="17191" y="374775"/>
                    <a:pt x="0" y="375054"/>
                  </a:cubicBezTo>
                  <a:cubicBezTo>
                    <a:pt x="8246" y="359415"/>
                    <a:pt x="11461" y="335538"/>
                    <a:pt x="19427" y="323809"/>
                  </a:cubicBezTo>
                  <a:cubicBezTo>
                    <a:pt x="25158" y="310125"/>
                    <a:pt x="31587" y="296720"/>
                    <a:pt x="37597" y="283036"/>
                  </a:cubicBezTo>
                  <a:cubicBezTo>
                    <a:pt x="58701" y="281919"/>
                    <a:pt x="77709" y="269910"/>
                    <a:pt x="82601" y="247569"/>
                  </a:cubicBezTo>
                  <a:cubicBezTo>
                    <a:pt x="89170" y="224111"/>
                    <a:pt x="81204" y="200373"/>
                    <a:pt x="73377" y="178172"/>
                  </a:cubicBezTo>
                  <a:cubicBezTo>
                    <a:pt x="64711" y="153177"/>
                    <a:pt x="60099" y="126926"/>
                    <a:pt x="51014" y="102211"/>
                  </a:cubicBezTo>
                  <a:cubicBezTo>
                    <a:pt x="59120" y="91739"/>
                    <a:pt x="66528" y="80010"/>
                    <a:pt x="73796" y="73447"/>
                  </a:cubicBezTo>
                  <a:cubicBezTo>
                    <a:pt x="90148" y="51804"/>
                    <a:pt x="97416" y="28764"/>
                    <a:pt x="111393" y="4887"/>
                  </a:cubicBezTo>
                  <a:cubicBezTo>
                    <a:pt x="112092" y="3211"/>
                    <a:pt x="112930" y="1536"/>
                    <a:pt x="113769" y="0"/>
                  </a:cubicBezTo>
                  <a:cubicBezTo>
                    <a:pt x="122015" y="51245"/>
                    <a:pt x="135293" y="101234"/>
                    <a:pt x="142421" y="1545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2" name="Google Shape;2432;p37"/>
            <p:cNvSpPr/>
            <p:nvPr/>
          </p:nvSpPr>
          <p:spPr>
            <a:xfrm>
              <a:off x="8470891" y="8339934"/>
              <a:ext cx="1768030" cy="254410"/>
            </a:xfrm>
            <a:custGeom>
              <a:rect b="b" l="l" r="r" t="t"/>
              <a:pathLst>
                <a:path extrusionOk="0" h="254410" w="1768030">
                  <a:moveTo>
                    <a:pt x="1740077" y="149966"/>
                  </a:moveTo>
                  <a:cubicBezTo>
                    <a:pt x="1749442" y="181104"/>
                    <a:pt x="1757548" y="212800"/>
                    <a:pt x="1768030" y="243520"/>
                  </a:cubicBezTo>
                  <a:cubicBezTo>
                    <a:pt x="1656497" y="241984"/>
                    <a:pt x="1545384" y="222714"/>
                    <a:pt x="1433572" y="228579"/>
                  </a:cubicBezTo>
                  <a:cubicBezTo>
                    <a:pt x="1336575" y="233187"/>
                    <a:pt x="1239578" y="232628"/>
                    <a:pt x="1142581" y="233047"/>
                  </a:cubicBezTo>
                  <a:cubicBezTo>
                    <a:pt x="1063194" y="235002"/>
                    <a:pt x="985624" y="242961"/>
                    <a:pt x="904980" y="244357"/>
                  </a:cubicBezTo>
                  <a:cubicBezTo>
                    <a:pt x="853546" y="246033"/>
                    <a:pt x="802252" y="242682"/>
                    <a:pt x="750819" y="239331"/>
                  </a:cubicBezTo>
                  <a:cubicBezTo>
                    <a:pt x="703858" y="236259"/>
                    <a:pt x="656757" y="233187"/>
                    <a:pt x="609656" y="234025"/>
                  </a:cubicBezTo>
                  <a:cubicBezTo>
                    <a:pt x="485405" y="233187"/>
                    <a:pt x="362831" y="249943"/>
                    <a:pt x="236483" y="254411"/>
                  </a:cubicBezTo>
                  <a:cubicBezTo>
                    <a:pt x="174986" y="252456"/>
                    <a:pt x="99792" y="260415"/>
                    <a:pt x="47101" y="224669"/>
                  </a:cubicBezTo>
                  <a:cubicBezTo>
                    <a:pt x="29211" y="164208"/>
                    <a:pt x="13138" y="103049"/>
                    <a:pt x="0" y="41331"/>
                  </a:cubicBezTo>
                  <a:cubicBezTo>
                    <a:pt x="126907" y="17594"/>
                    <a:pt x="256749" y="9914"/>
                    <a:pt x="385473" y="2932"/>
                  </a:cubicBezTo>
                  <a:cubicBezTo>
                    <a:pt x="413286" y="838"/>
                    <a:pt x="441239" y="0"/>
                    <a:pt x="469052" y="0"/>
                  </a:cubicBezTo>
                  <a:cubicBezTo>
                    <a:pt x="548159" y="0"/>
                    <a:pt x="627406" y="6563"/>
                    <a:pt x="706374" y="6702"/>
                  </a:cubicBezTo>
                  <a:cubicBezTo>
                    <a:pt x="894917" y="8797"/>
                    <a:pt x="1082901" y="17873"/>
                    <a:pt x="1270466" y="37142"/>
                  </a:cubicBezTo>
                  <a:cubicBezTo>
                    <a:pt x="1336994" y="41890"/>
                    <a:pt x="1403662" y="39376"/>
                    <a:pt x="1470330" y="37003"/>
                  </a:cubicBezTo>
                  <a:cubicBezTo>
                    <a:pt x="1543567" y="34350"/>
                    <a:pt x="1616804" y="31697"/>
                    <a:pt x="1689901" y="38539"/>
                  </a:cubicBezTo>
                  <a:cubicBezTo>
                    <a:pt x="1705136" y="76519"/>
                    <a:pt x="1724144" y="112544"/>
                    <a:pt x="1740077" y="14996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3" name="Google Shape;2433;p37"/>
            <p:cNvSpPr/>
            <p:nvPr/>
          </p:nvSpPr>
          <p:spPr>
            <a:xfrm>
              <a:off x="8436369" y="8622691"/>
              <a:ext cx="1788854" cy="142844"/>
            </a:xfrm>
            <a:custGeom>
              <a:rect b="b" l="l" r="r" t="t"/>
              <a:pathLst>
                <a:path extrusionOk="0" h="142844" w="1788854">
                  <a:moveTo>
                    <a:pt x="1788855" y="23738"/>
                  </a:moveTo>
                  <a:cubicBezTo>
                    <a:pt x="1782286" y="34629"/>
                    <a:pt x="1776556" y="45800"/>
                    <a:pt x="1772503" y="50547"/>
                  </a:cubicBezTo>
                  <a:cubicBezTo>
                    <a:pt x="1765654" y="68420"/>
                    <a:pt x="1736863" y="96766"/>
                    <a:pt x="1742313" y="116733"/>
                  </a:cubicBezTo>
                  <a:cubicBezTo>
                    <a:pt x="1546642" y="122458"/>
                    <a:pt x="1350971" y="119107"/>
                    <a:pt x="1155439" y="115616"/>
                  </a:cubicBezTo>
                  <a:cubicBezTo>
                    <a:pt x="975841" y="112405"/>
                    <a:pt x="796243" y="109333"/>
                    <a:pt x="616504" y="113382"/>
                  </a:cubicBezTo>
                  <a:cubicBezTo>
                    <a:pt x="429499" y="120364"/>
                    <a:pt x="242353" y="124134"/>
                    <a:pt x="55766" y="138237"/>
                  </a:cubicBezTo>
                  <a:cubicBezTo>
                    <a:pt x="37178" y="139773"/>
                    <a:pt x="18449" y="141309"/>
                    <a:pt x="0" y="142845"/>
                  </a:cubicBezTo>
                  <a:cubicBezTo>
                    <a:pt x="10343" y="116873"/>
                    <a:pt x="21105" y="91041"/>
                    <a:pt x="31866" y="65348"/>
                  </a:cubicBezTo>
                  <a:cubicBezTo>
                    <a:pt x="34522" y="55574"/>
                    <a:pt x="51434" y="23738"/>
                    <a:pt x="57304" y="0"/>
                  </a:cubicBezTo>
                  <a:cubicBezTo>
                    <a:pt x="100771" y="30719"/>
                    <a:pt x="174287" y="29463"/>
                    <a:pt x="223485" y="33791"/>
                  </a:cubicBezTo>
                  <a:cubicBezTo>
                    <a:pt x="230193" y="33931"/>
                    <a:pt x="236762" y="33931"/>
                    <a:pt x="243471" y="33931"/>
                  </a:cubicBezTo>
                  <a:cubicBezTo>
                    <a:pt x="308602" y="33931"/>
                    <a:pt x="372335" y="28904"/>
                    <a:pt x="436347" y="24017"/>
                  </a:cubicBezTo>
                  <a:cubicBezTo>
                    <a:pt x="504832" y="18711"/>
                    <a:pt x="573457" y="13405"/>
                    <a:pt x="644178" y="14243"/>
                  </a:cubicBezTo>
                  <a:cubicBezTo>
                    <a:pt x="722586" y="12986"/>
                    <a:pt x="800436" y="22202"/>
                    <a:pt x="878564" y="24715"/>
                  </a:cubicBezTo>
                  <a:cubicBezTo>
                    <a:pt x="956413" y="26111"/>
                    <a:pt x="1034403" y="21643"/>
                    <a:pt x="1111972" y="15918"/>
                  </a:cubicBezTo>
                  <a:cubicBezTo>
                    <a:pt x="1160611" y="12846"/>
                    <a:pt x="1209388" y="12986"/>
                    <a:pt x="1258167" y="13265"/>
                  </a:cubicBezTo>
                  <a:cubicBezTo>
                    <a:pt x="1294925" y="13405"/>
                    <a:pt x="1331823" y="13544"/>
                    <a:pt x="1368721" y="12288"/>
                  </a:cubicBezTo>
                  <a:cubicBezTo>
                    <a:pt x="1467954" y="6423"/>
                    <a:pt x="1566768" y="8239"/>
                    <a:pt x="1665862" y="15080"/>
                  </a:cubicBezTo>
                  <a:cubicBezTo>
                    <a:pt x="1706813" y="19688"/>
                    <a:pt x="1747904" y="23319"/>
                    <a:pt x="1788855" y="237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4" name="Google Shape;2434;p37"/>
            <p:cNvSpPr/>
            <p:nvPr/>
          </p:nvSpPr>
          <p:spPr>
            <a:xfrm>
              <a:off x="8304570" y="8430835"/>
              <a:ext cx="169954" cy="345032"/>
            </a:xfrm>
            <a:custGeom>
              <a:rect b="b" l="l" r="r" t="t"/>
              <a:pathLst>
                <a:path extrusionOk="0" h="345032" w="169954">
                  <a:moveTo>
                    <a:pt x="155419" y="139493"/>
                  </a:moveTo>
                  <a:cubicBezTo>
                    <a:pt x="158074" y="152758"/>
                    <a:pt x="163106" y="163789"/>
                    <a:pt x="169955" y="173145"/>
                  </a:cubicBezTo>
                  <a:cubicBezTo>
                    <a:pt x="154580" y="194369"/>
                    <a:pt x="143119" y="218525"/>
                    <a:pt x="129842" y="241286"/>
                  </a:cubicBezTo>
                  <a:cubicBezTo>
                    <a:pt x="113769" y="270608"/>
                    <a:pt x="98255" y="300071"/>
                    <a:pt x="82182" y="329394"/>
                  </a:cubicBezTo>
                  <a:cubicBezTo>
                    <a:pt x="80505" y="332466"/>
                    <a:pt x="79526" y="335677"/>
                    <a:pt x="79107" y="339029"/>
                  </a:cubicBezTo>
                  <a:cubicBezTo>
                    <a:pt x="52692" y="341123"/>
                    <a:pt x="26416" y="343078"/>
                    <a:pt x="0" y="345033"/>
                  </a:cubicBezTo>
                  <a:cubicBezTo>
                    <a:pt x="3075" y="334421"/>
                    <a:pt x="4612" y="322552"/>
                    <a:pt x="7268" y="314034"/>
                  </a:cubicBezTo>
                  <a:cubicBezTo>
                    <a:pt x="7408" y="305796"/>
                    <a:pt x="23620" y="262231"/>
                    <a:pt x="29211" y="233187"/>
                  </a:cubicBezTo>
                  <a:cubicBezTo>
                    <a:pt x="79247" y="214616"/>
                    <a:pt x="78967" y="155551"/>
                    <a:pt x="65410" y="92856"/>
                  </a:cubicBezTo>
                  <a:cubicBezTo>
                    <a:pt x="68764" y="94252"/>
                    <a:pt x="71979" y="94950"/>
                    <a:pt x="74914" y="94950"/>
                  </a:cubicBezTo>
                  <a:cubicBezTo>
                    <a:pt x="95599" y="94950"/>
                    <a:pt x="108318" y="63812"/>
                    <a:pt x="115027" y="45241"/>
                  </a:cubicBezTo>
                  <a:cubicBezTo>
                    <a:pt x="120897" y="30021"/>
                    <a:pt x="127047" y="14941"/>
                    <a:pt x="133476" y="0"/>
                  </a:cubicBezTo>
                  <a:cubicBezTo>
                    <a:pt x="138647" y="46637"/>
                    <a:pt x="149549" y="93275"/>
                    <a:pt x="155419" y="1394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5" name="Google Shape;2435;p37"/>
            <p:cNvSpPr/>
            <p:nvPr/>
          </p:nvSpPr>
          <p:spPr>
            <a:xfrm>
              <a:off x="7807146" y="8375715"/>
              <a:ext cx="505991" cy="243345"/>
            </a:xfrm>
            <a:custGeom>
              <a:rect b="b" l="l" r="r" t="t"/>
              <a:pathLst>
                <a:path extrusionOk="0" h="243345" w="505991">
                  <a:moveTo>
                    <a:pt x="457452" y="2619"/>
                  </a:moveTo>
                  <a:cubicBezTo>
                    <a:pt x="472546" y="77183"/>
                    <a:pt x="511261" y="150909"/>
                    <a:pt x="505391" y="228126"/>
                  </a:cubicBezTo>
                  <a:cubicBezTo>
                    <a:pt x="412307" y="241112"/>
                    <a:pt x="313214" y="242508"/>
                    <a:pt x="218174" y="243346"/>
                  </a:cubicBezTo>
                  <a:cubicBezTo>
                    <a:pt x="206014" y="242927"/>
                    <a:pt x="193854" y="242787"/>
                    <a:pt x="181555" y="242787"/>
                  </a:cubicBezTo>
                  <a:cubicBezTo>
                    <a:pt x="178899" y="242787"/>
                    <a:pt x="176104" y="242787"/>
                    <a:pt x="173448" y="242787"/>
                  </a:cubicBezTo>
                  <a:cubicBezTo>
                    <a:pt x="137110" y="242927"/>
                    <a:pt x="100351" y="243066"/>
                    <a:pt x="65270" y="234409"/>
                  </a:cubicBezTo>
                  <a:lnTo>
                    <a:pt x="65270" y="234409"/>
                  </a:lnTo>
                  <a:cubicBezTo>
                    <a:pt x="39693" y="175484"/>
                    <a:pt x="24040" y="111951"/>
                    <a:pt x="0" y="52188"/>
                  </a:cubicBezTo>
                  <a:cubicBezTo>
                    <a:pt x="73936" y="38365"/>
                    <a:pt x="148151" y="25658"/>
                    <a:pt x="222925" y="17141"/>
                  </a:cubicBezTo>
                  <a:cubicBezTo>
                    <a:pt x="300635" y="6389"/>
                    <a:pt x="379043" y="-5340"/>
                    <a:pt x="457452" y="26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6" name="Google Shape;2436;p37"/>
            <p:cNvSpPr/>
            <p:nvPr/>
          </p:nvSpPr>
          <p:spPr>
            <a:xfrm>
              <a:off x="7682894" y="8468955"/>
              <a:ext cx="620138" cy="332046"/>
            </a:xfrm>
            <a:custGeom>
              <a:rect b="b" l="l" r="r" t="t"/>
              <a:pathLst>
                <a:path extrusionOk="0" h="332046" w="620138">
                  <a:moveTo>
                    <a:pt x="618042" y="200792"/>
                  </a:moveTo>
                  <a:cubicBezTo>
                    <a:pt x="618741" y="200792"/>
                    <a:pt x="619579" y="200792"/>
                    <a:pt x="620138" y="200652"/>
                  </a:cubicBezTo>
                  <a:cubicBezTo>
                    <a:pt x="602248" y="231791"/>
                    <a:pt x="589949" y="266699"/>
                    <a:pt x="574854" y="298954"/>
                  </a:cubicBezTo>
                  <a:cubicBezTo>
                    <a:pt x="573317" y="302584"/>
                    <a:pt x="572898" y="306355"/>
                    <a:pt x="573177" y="309985"/>
                  </a:cubicBezTo>
                  <a:cubicBezTo>
                    <a:pt x="519787" y="313196"/>
                    <a:pt x="466396" y="315710"/>
                    <a:pt x="412727" y="316827"/>
                  </a:cubicBezTo>
                  <a:cubicBezTo>
                    <a:pt x="275058" y="321156"/>
                    <a:pt x="137669" y="326881"/>
                    <a:pt x="0" y="332047"/>
                  </a:cubicBezTo>
                  <a:cubicBezTo>
                    <a:pt x="5870" y="316687"/>
                    <a:pt x="12299" y="301607"/>
                    <a:pt x="18728" y="286387"/>
                  </a:cubicBezTo>
                  <a:cubicBezTo>
                    <a:pt x="25717" y="268793"/>
                    <a:pt x="33264" y="251339"/>
                    <a:pt x="40532" y="233885"/>
                  </a:cubicBezTo>
                  <a:cubicBezTo>
                    <a:pt x="51294" y="223692"/>
                    <a:pt x="58002" y="208612"/>
                    <a:pt x="59540" y="188644"/>
                  </a:cubicBezTo>
                  <a:cubicBezTo>
                    <a:pt x="61776" y="155411"/>
                    <a:pt x="55766" y="122877"/>
                    <a:pt x="48079" y="90622"/>
                  </a:cubicBezTo>
                  <a:cubicBezTo>
                    <a:pt x="67367" y="83640"/>
                    <a:pt x="70442" y="47615"/>
                    <a:pt x="81204" y="30859"/>
                  </a:cubicBezTo>
                  <a:cubicBezTo>
                    <a:pt x="85956" y="20386"/>
                    <a:pt x="90847" y="10193"/>
                    <a:pt x="95879" y="0"/>
                  </a:cubicBezTo>
                  <a:cubicBezTo>
                    <a:pt x="102867" y="47615"/>
                    <a:pt x="117542" y="94392"/>
                    <a:pt x="126487" y="141448"/>
                  </a:cubicBezTo>
                  <a:cubicBezTo>
                    <a:pt x="127885" y="152619"/>
                    <a:pt x="130960" y="162114"/>
                    <a:pt x="135432" y="169933"/>
                  </a:cubicBezTo>
                  <a:cubicBezTo>
                    <a:pt x="117542" y="212381"/>
                    <a:pt x="96578" y="253713"/>
                    <a:pt x="76591" y="295323"/>
                  </a:cubicBezTo>
                  <a:cubicBezTo>
                    <a:pt x="70721" y="307891"/>
                    <a:pt x="78967" y="323110"/>
                    <a:pt x="91826" y="326601"/>
                  </a:cubicBezTo>
                  <a:cubicBezTo>
                    <a:pt x="94342" y="327160"/>
                    <a:pt x="96578" y="327439"/>
                    <a:pt x="98674" y="327439"/>
                  </a:cubicBezTo>
                  <a:cubicBezTo>
                    <a:pt x="121596" y="327439"/>
                    <a:pt x="123972" y="294625"/>
                    <a:pt x="131240" y="277032"/>
                  </a:cubicBezTo>
                  <a:cubicBezTo>
                    <a:pt x="140464" y="249943"/>
                    <a:pt x="152763" y="222714"/>
                    <a:pt x="160031" y="194648"/>
                  </a:cubicBezTo>
                  <a:cubicBezTo>
                    <a:pt x="197907" y="216710"/>
                    <a:pt x="258985" y="209868"/>
                    <a:pt x="301194" y="212521"/>
                  </a:cubicBezTo>
                  <a:cubicBezTo>
                    <a:pt x="319643" y="213080"/>
                    <a:pt x="337952" y="213219"/>
                    <a:pt x="356401" y="213219"/>
                  </a:cubicBezTo>
                  <a:cubicBezTo>
                    <a:pt x="443615" y="213080"/>
                    <a:pt x="530968" y="207913"/>
                    <a:pt x="618042" y="20079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7" name="Google Shape;2437;p37"/>
            <p:cNvSpPr/>
            <p:nvPr/>
          </p:nvSpPr>
          <p:spPr>
            <a:xfrm>
              <a:off x="7119641" y="8489481"/>
              <a:ext cx="555287" cy="324087"/>
            </a:xfrm>
            <a:custGeom>
              <a:rect b="b" l="l" r="r" t="t"/>
              <a:pathLst>
                <a:path extrusionOk="0" h="324087" w="555287">
                  <a:moveTo>
                    <a:pt x="555287" y="228998"/>
                  </a:moveTo>
                  <a:cubicBezTo>
                    <a:pt x="552073" y="235561"/>
                    <a:pt x="548858" y="242123"/>
                    <a:pt x="545504" y="248686"/>
                  </a:cubicBezTo>
                  <a:cubicBezTo>
                    <a:pt x="540752" y="264604"/>
                    <a:pt x="519927" y="290995"/>
                    <a:pt x="512379" y="313336"/>
                  </a:cubicBezTo>
                  <a:cubicBezTo>
                    <a:pt x="418736" y="316827"/>
                    <a:pt x="325234" y="319759"/>
                    <a:pt x="231731" y="321854"/>
                  </a:cubicBezTo>
                  <a:cubicBezTo>
                    <a:pt x="158074" y="321854"/>
                    <a:pt x="84558" y="322692"/>
                    <a:pt x="10902" y="324088"/>
                  </a:cubicBezTo>
                  <a:cubicBezTo>
                    <a:pt x="14815" y="321435"/>
                    <a:pt x="17890" y="317804"/>
                    <a:pt x="19567" y="313196"/>
                  </a:cubicBezTo>
                  <a:cubicBezTo>
                    <a:pt x="23201" y="296999"/>
                    <a:pt x="52552" y="232489"/>
                    <a:pt x="42349" y="211125"/>
                  </a:cubicBezTo>
                  <a:cubicBezTo>
                    <a:pt x="47101" y="201351"/>
                    <a:pt x="47939" y="188085"/>
                    <a:pt x="42768" y="170073"/>
                  </a:cubicBezTo>
                  <a:cubicBezTo>
                    <a:pt x="34941" y="139912"/>
                    <a:pt x="17191" y="114080"/>
                    <a:pt x="2795" y="86852"/>
                  </a:cubicBezTo>
                  <a:cubicBezTo>
                    <a:pt x="1817" y="85036"/>
                    <a:pt x="839" y="83221"/>
                    <a:pt x="0" y="81406"/>
                  </a:cubicBezTo>
                  <a:cubicBezTo>
                    <a:pt x="10762" y="54038"/>
                    <a:pt x="23061" y="27089"/>
                    <a:pt x="34662" y="0"/>
                  </a:cubicBezTo>
                  <a:cubicBezTo>
                    <a:pt x="51014" y="66046"/>
                    <a:pt x="84558" y="153317"/>
                    <a:pt x="86794" y="167141"/>
                  </a:cubicBezTo>
                  <a:cubicBezTo>
                    <a:pt x="87493" y="170631"/>
                    <a:pt x="88332" y="173982"/>
                    <a:pt x="89450" y="177054"/>
                  </a:cubicBezTo>
                  <a:cubicBezTo>
                    <a:pt x="89310" y="177334"/>
                    <a:pt x="89170" y="177613"/>
                    <a:pt x="89030" y="177892"/>
                  </a:cubicBezTo>
                  <a:cubicBezTo>
                    <a:pt x="76312" y="204143"/>
                    <a:pt x="65270" y="231092"/>
                    <a:pt x="51853" y="256924"/>
                  </a:cubicBezTo>
                  <a:cubicBezTo>
                    <a:pt x="42209" y="270189"/>
                    <a:pt x="42628" y="291134"/>
                    <a:pt x="59680" y="298116"/>
                  </a:cubicBezTo>
                  <a:cubicBezTo>
                    <a:pt x="62615" y="299373"/>
                    <a:pt x="65690" y="300071"/>
                    <a:pt x="68764" y="300071"/>
                  </a:cubicBezTo>
                  <a:cubicBezTo>
                    <a:pt x="79247" y="300071"/>
                    <a:pt x="89310" y="292950"/>
                    <a:pt x="92245" y="282338"/>
                  </a:cubicBezTo>
                  <a:cubicBezTo>
                    <a:pt x="95040" y="271446"/>
                    <a:pt x="108458" y="239610"/>
                    <a:pt x="114887" y="211963"/>
                  </a:cubicBezTo>
                  <a:cubicBezTo>
                    <a:pt x="126907" y="220341"/>
                    <a:pt x="141722" y="225088"/>
                    <a:pt x="158494" y="226345"/>
                  </a:cubicBezTo>
                  <a:cubicBezTo>
                    <a:pt x="215518" y="232070"/>
                    <a:pt x="273101" y="232489"/>
                    <a:pt x="330405" y="233745"/>
                  </a:cubicBezTo>
                  <a:cubicBezTo>
                    <a:pt x="336135" y="233885"/>
                    <a:pt x="341726" y="233885"/>
                    <a:pt x="347456" y="233885"/>
                  </a:cubicBezTo>
                  <a:cubicBezTo>
                    <a:pt x="377925" y="233885"/>
                    <a:pt x="408394" y="232489"/>
                    <a:pt x="439003" y="230953"/>
                  </a:cubicBezTo>
                  <a:cubicBezTo>
                    <a:pt x="474782" y="229277"/>
                    <a:pt x="510422" y="227602"/>
                    <a:pt x="546342" y="228300"/>
                  </a:cubicBezTo>
                  <a:cubicBezTo>
                    <a:pt x="549417" y="228858"/>
                    <a:pt x="552492" y="228998"/>
                    <a:pt x="555287" y="2289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8" name="Google Shape;2438;p37"/>
            <p:cNvSpPr/>
            <p:nvPr/>
          </p:nvSpPr>
          <p:spPr>
            <a:xfrm>
              <a:off x="6639407" y="8467127"/>
              <a:ext cx="458709" cy="228871"/>
            </a:xfrm>
            <a:custGeom>
              <a:rect b="b" l="l" r="r" t="t"/>
              <a:pathLst>
                <a:path extrusionOk="0" h="228871" w="458709">
                  <a:moveTo>
                    <a:pt x="373033" y="4341"/>
                  </a:moveTo>
                  <a:cubicBezTo>
                    <a:pt x="392740" y="72762"/>
                    <a:pt x="426843" y="135457"/>
                    <a:pt x="458709" y="198710"/>
                  </a:cubicBezTo>
                  <a:cubicBezTo>
                    <a:pt x="363250" y="217142"/>
                    <a:pt x="266392" y="216025"/>
                    <a:pt x="169395" y="227335"/>
                  </a:cubicBezTo>
                  <a:cubicBezTo>
                    <a:pt x="139206" y="228452"/>
                    <a:pt x="107899" y="231385"/>
                    <a:pt x="78269" y="224124"/>
                  </a:cubicBezTo>
                  <a:cubicBezTo>
                    <a:pt x="41370" y="170225"/>
                    <a:pt x="22223" y="107390"/>
                    <a:pt x="0" y="46511"/>
                  </a:cubicBezTo>
                  <a:cubicBezTo>
                    <a:pt x="4472" y="40786"/>
                    <a:pt x="9224" y="35061"/>
                    <a:pt x="13977" y="29475"/>
                  </a:cubicBezTo>
                  <a:cubicBezTo>
                    <a:pt x="14815" y="28498"/>
                    <a:pt x="15793" y="27520"/>
                    <a:pt x="16632" y="26683"/>
                  </a:cubicBezTo>
                  <a:cubicBezTo>
                    <a:pt x="104544" y="21377"/>
                    <a:pt x="191478" y="3922"/>
                    <a:pt x="280229" y="1968"/>
                  </a:cubicBezTo>
                  <a:cubicBezTo>
                    <a:pt x="296861" y="1828"/>
                    <a:pt x="314891" y="13"/>
                    <a:pt x="332781" y="13"/>
                  </a:cubicBezTo>
                  <a:cubicBezTo>
                    <a:pt x="346618" y="-127"/>
                    <a:pt x="360175" y="851"/>
                    <a:pt x="373033" y="43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9" name="Google Shape;2439;p37"/>
            <p:cNvSpPr/>
            <p:nvPr/>
          </p:nvSpPr>
          <p:spPr>
            <a:xfrm>
              <a:off x="6534304" y="8556365"/>
              <a:ext cx="137249" cy="269351"/>
            </a:xfrm>
            <a:custGeom>
              <a:rect b="b" l="l" r="r" t="t"/>
              <a:pathLst>
                <a:path extrusionOk="0" h="269351" w="137249">
                  <a:moveTo>
                    <a:pt x="137249" y="173145"/>
                  </a:moveTo>
                  <a:lnTo>
                    <a:pt x="137249" y="173145"/>
                  </a:lnTo>
                  <a:cubicBezTo>
                    <a:pt x="129842" y="184315"/>
                    <a:pt x="123832" y="199256"/>
                    <a:pt x="118102" y="205958"/>
                  </a:cubicBezTo>
                  <a:cubicBezTo>
                    <a:pt x="109436" y="223413"/>
                    <a:pt x="84977" y="248826"/>
                    <a:pt x="87213" y="269073"/>
                  </a:cubicBezTo>
                  <a:cubicBezTo>
                    <a:pt x="81483" y="269073"/>
                    <a:pt x="75613" y="269212"/>
                    <a:pt x="69883" y="269352"/>
                  </a:cubicBezTo>
                  <a:cubicBezTo>
                    <a:pt x="43886" y="216710"/>
                    <a:pt x="21244" y="162672"/>
                    <a:pt x="0" y="108076"/>
                  </a:cubicBezTo>
                  <a:cubicBezTo>
                    <a:pt x="11740" y="99000"/>
                    <a:pt x="19707" y="81266"/>
                    <a:pt x="29071" y="69258"/>
                  </a:cubicBezTo>
                  <a:cubicBezTo>
                    <a:pt x="44445" y="46358"/>
                    <a:pt x="59400" y="23040"/>
                    <a:pt x="74774" y="0"/>
                  </a:cubicBezTo>
                  <a:cubicBezTo>
                    <a:pt x="90987" y="59065"/>
                    <a:pt x="105104" y="120503"/>
                    <a:pt x="137249" y="1731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0" name="Google Shape;2440;p37"/>
            <p:cNvSpPr/>
            <p:nvPr/>
          </p:nvSpPr>
          <p:spPr>
            <a:xfrm>
              <a:off x="6671553" y="8725879"/>
              <a:ext cx="450603" cy="98720"/>
            </a:xfrm>
            <a:custGeom>
              <a:rect b="b" l="l" r="r" t="t"/>
              <a:pathLst>
                <a:path extrusionOk="0" h="98720" w="450603">
                  <a:moveTo>
                    <a:pt x="450603" y="0"/>
                  </a:moveTo>
                  <a:cubicBezTo>
                    <a:pt x="440680" y="17873"/>
                    <a:pt x="432713" y="36724"/>
                    <a:pt x="422231" y="54317"/>
                  </a:cubicBezTo>
                  <a:cubicBezTo>
                    <a:pt x="415662" y="66186"/>
                    <a:pt x="419156" y="81127"/>
                    <a:pt x="430337" y="88388"/>
                  </a:cubicBezTo>
                  <a:cubicBezTo>
                    <a:pt x="286798" y="91460"/>
                    <a:pt x="143259" y="95928"/>
                    <a:pt x="0" y="98721"/>
                  </a:cubicBezTo>
                  <a:cubicBezTo>
                    <a:pt x="5451" y="85037"/>
                    <a:pt x="7967" y="68141"/>
                    <a:pt x="12160" y="57250"/>
                  </a:cubicBezTo>
                  <a:cubicBezTo>
                    <a:pt x="16353" y="45520"/>
                    <a:pt x="21105" y="34070"/>
                    <a:pt x="25857" y="22760"/>
                  </a:cubicBezTo>
                  <a:cubicBezTo>
                    <a:pt x="49058" y="32255"/>
                    <a:pt x="77710" y="30999"/>
                    <a:pt x="102308" y="31976"/>
                  </a:cubicBezTo>
                  <a:cubicBezTo>
                    <a:pt x="193575" y="26949"/>
                    <a:pt x="284562" y="19688"/>
                    <a:pt x="375968" y="12427"/>
                  </a:cubicBezTo>
                  <a:cubicBezTo>
                    <a:pt x="397632" y="6144"/>
                    <a:pt x="426843" y="5585"/>
                    <a:pt x="4506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1" name="Google Shape;2441;p37"/>
            <p:cNvSpPr/>
            <p:nvPr/>
          </p:nvSpPr>
          <p:spPr>
            <a:xfrm>
              <a:off x="7191759" y="8455929"/>
              <a:ext cx="487450" cy="204911"/>
            </a:xfrm>
            <a:custGeom>
              <a:rect b="b" l="l" r="r" t="t"/>
              <a:pathLst>
                <a:path extrusionOk="0" h="204911" w="487450">
                  <a:moveTo>
                    <a:pt x="449485" y="1576"/>
                  </a:moveTo>
                  <a:cubicBezTo>
                    <a:pt x="462902" y="66645"/>
                    <a:pt x="489178" y="131853"/>
                    <a:pt x="487361" y="198737"/>
                  </a:cubicBezTo>
                  <a:cubicBezTo>
                    <a:pt x="379882" y="199016"/>
                    <a:pt x="272542" y="209070"/>
                    <a:pt x="165063" y="202926"/>
                  </a:cubicBezTo>
                  <a:cubicBezTo>
                    <a:pt x="135293" y="201111"/>
                    <a:pt x="104544" y="203206"/>
                    <a:pt x="75473" y="195107"/>
                  </a:cubicBezTo>
                  <a:cubicBezTo>
                    <a:pt x="50875" y="132551"/>
                    <a:pt x="25577" y="70135"/>
                    <a:pt x="0" y="7999"/>
                  </a:cubicBezTo>
                  <a:cubicBezTo>
                    <a:pt x="72818" y="10652"/>
                    <a:pt x="145775" y="7580"/>
                    <a:pt x="218733" y="4508"/>
                  </a:cubicBezTo>
                  <a:cubicBezTo>
                    <a:pt x="295743" y="1297"/>
                    <a:pt x="372614" y="-2055"/>
                    <a:pt x="449485" y="157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2" name="Google Shape;2442;p37"/>
            <p:cNvSpPr/>
            <p:nvPr/>
          </p:nvSpPr>
          <p:spPr>
            <a:xfrm>
              <a:off x="6476441" y="8309773"/>
              <a:ext cx="860953" cy="291693"/>
            </a:xfrm>
            <a:custGeom>
              <a:rect b="b" l="l" r="r" t="t"/>
              <a:pathLst>
                <a:path extrusionOk="0" h="291693" w="860953">
                  <a:moveTo>
                    <a:pt x="860954" y="0"/>
                  </a:moveTo>
                  <a:cubicBezTo>
                    <a:pt x="851450" y="24017"/>
                    <a:pt x="843343" y="48592"/>
                    <a:pt x="835936" y="73168"/>
                  </a:cubicBezTo>
                  <a:cubicBezTo>
                    <a:pt x="834259" y="79591"/>
                    <a:pt x="835656" y="86154"/>
                    <a:pt x="839290" y="91180"/>
                  </a:cubicBezTo>
                  <a:cubicBezTo>
                    <a:pt x="815670" y="91459"/>
                    <a:pt x="792050" y="91320"/>
                    <a:pt x="769128" y="91459"/>
                  </a:cubicBezTo>
                  <a:cubicBezTo>
                    <a:pt x="761860" y="92158"/>
                    <a:pt x="753894" y="91739"/>
                    <a:pt x="745787" y="91180"/>
                  </a:cubicBezTo>
                  <a:cubicBezTo>
                    <a:pt x="725242" y="90063"/>
                    <a:pt x="703718" y="88806"/>
                    <a:pt x="692257" y="107238"/>
                  </a:cubicBezTo>
                  <a:cubicBezTo>
                    <a:pt x="670733" y="95928"/>
                    <a:pt x="666540" y="113801"/>
                    <a:pt x="670733" y="144241"/>
                  </a:cubicBezTo>
                  <a:cubicBezTo>
                    <a:pt x="659692" y="159321"/>
                    <a:pt x="649070" y="181942"/>
                    <a:pt x="643759" y="187946"/>
                  </a:cubicBezTo>
                  <a:cubicBezTo>
                    <a:pt x="637469" y="198558"/>
                    <a:pt x="631040" y="209170"/>
                    <a:pt x="624751" y="219782"/>
                  </a:cubicBezTo>
                  <a:cubicBezTo>
                    <a:pt x="611613" y="186969"/>
                    <a:pt x="600990" y="153038"/>
                    <a:pt x="586175" y="121481"/>
                  </a:cubicBezTo>
                  <a:cubicBezTo>
                    <a:pt x="543687" y="79730"/>
                    <a:pt x="479954" y="97324"/>
                    <a:pt x="423349" y="97324"/>
                  </a:cubicBezTo>
                  <a:cubicBezTo>
                    <a:pt x="359476" y="98302"/>
                    <a:pt x="287218" y="109472"/>
                    <a:pt x="222087" y="117711"/>
                  </a:cubicBezTo>
                  <a:cubicBezTo>
                    <a:pt x="201821" y="119805"/>
                    <a:pt x="175685" y="117850"/>
                    <a:pt x="155000" y="124971"/>
                  </a:cubicBezTo>
                  <a:cubicBezTo>
                    <a:pt x="119779" y="145079"/>
                    <a:pt x="100351" y="184036"/>
                    <a:pt x="77290" y="215872"/>
                  </a:cubicBezTo>
                  <a:cubicBezTo>
                    <a:pt x="61077" y="240169"/>
                    <a:pt x="47101" y="265721"/>
                    <a:pt x="33683" y="291693"/>
                  </a:cubicBezTo>
                  <a:cubicBezTo>
                    <a:pt x="22502" y="262091"/>
                    <a:pt x="11321" y="232489"/>
                    <a:pt x="0" y="203026"/>
                  </a:cubicBezTo>
                  <a:cubicBezTo>
                    <a:pt x="12579" y="199256"/>
                    <a:pt x="17610" y="182919"/>
                    <a:pt x="18868" y="169095"/>
                  </a:cubicBezTo>
                  <a:cubicBezTo>
                    <a:pt x="27114" y="128741"/>
                    <a:pt x="40392" y="83082"/>
                    <a:pt x="50595" y="41052"/>
                  </a:cubicBezTo>
                  <a:cubicBezTo>
                    <a:pt x="51154" y="36863"/>
                    <a:pt x="53251" y="29183"/>
                    <a:pt x="54788" y="21364"/>
                  </a:cubicBezTo>
                  <a:cubicBezTo>
                    <a:pt x="69603" y="40912"/>
                    <a:pt x="91966" y="53061"/>
                    <a:pt x="117822" y="54038"/>
                  </a:cubicBezTo>
                  <a:cubicBezTo>
                    <a:pt x="124671" y="54457"/>
                    <a:pt x="131379" y="54597"/>
                    <a:pt x="138088" y="54597"/>
                  </a:cubicBezTo>
                  <a:cubicBezTo>
                    <a:pt x="212723" y="54597"/>
                    <a:pt x="286798" y="35886"/>
                    <a:pt x="361293" y="30859"/>
                  </a:cubicBezTo>
                  <a:cubicBezTo>
                    <a:pt x="475901" y="26809"/>
                    <a:pt x="592185" y="4189"/>
                    <a:pt x="707631" y="4049"/>
                  </a:cubicBezTo>
                  <a:cubicBezTo>
                    <a:pt x="758785" y="1815"/>
                    <a:pt x="809939" y="1117"/>
                    <a:pt x="8609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3" name="Google Shape;2443;p37"/>
            <p:cNvSpPr/>
            <p:nvPr/>
          </p:nvSpPr>
          <p:spPr>
            <a:xfrm>
              <a:off x="6495729" y="8001036"/>
              <a:ext cx="871995" cy="302957"/>
            </a:xfrm>
            <a:custGeom>
              <a:rect b="b" l="l" r="r" t="t"/>
              <a:pathLst>
                <a:path extrusionOk="0" h="302957" w="871995">
                  <a:moveTo>
                    <a:pt x="800296" y="4477"/>
                  </a:moveTo>
                  <a:cubicBezTo>
                    <a:pt x="827131" y="83370"/>
                    <a:pt x="867243" y="160028"/>
                    <a:pt x="871995" y="245064"/>
                  </a:cubicBezTo>
                  <a:cubicBezTo>
                    <a:pt x="738380" y="249253"/>
                    <a:pt x="603786" y="246181"/>
                    <a:pt x="471568" y="267964"/>
                  </a:cubicBezTo>
                  <a:cubicBezTo>
                    <a:pt x="359616" y="273270"/>
                    <a:pt x="247944" y="287932"/>
                    <a:pt x="136551" y="302314"/>
                  </a:cubicBezTo>
                  <a:cubicBezTo>
                    <a:pt x="112371" y="302872"/>
                    <a:pt x="78688" y="307899"/>
                    <a:pt x="70022" y="277459"/>
                  </a:cubicBezTo>
                  <a:cubicBezTo>
                    <a:pt x="46262" y="221187"/>
                    <a:pt x="21244" y="165613"/>
                    <a:pt x="0" y="108224"/>
                  </a:cubicBezTo>
                  <a:cubicBezTo>
                    <a:pt x="4472" y="101382"/>
                    <a:pt x="2236" y="92585"/>
                    <a:pt x="5311" y="85185"/>
                  </a:cubicBezTo>
                  <a:cubicBezTo>
                    <a:pt x="150667" y="55722"/>
                    <a:pt x="299936" y="57398"/>
                    <a:pt x="447249" y="43993"/>
                  </a:cubicBezTo>
                  <a:cubicBezTo>
                    <a:pt x="525657" y="34638"/>
                    <a:pt x="603367" y="19697"/>
                    <a:pt x="681635" y="8526"/>
                  </a:cubicBezTo>
                  <a:cubicBezTo>
                    <a:pt x="705255" y="3220"/>
                    <a:pt x="729435" y="9"/>
                    <a:pt x="753614" y="9"/>
                  </a:cubicBezTo>
                  <a:cubicBezTo>
                    <a:pt x="769128" y="-131"/>
                    <a:pt x="784782" y="1405"/>
                    <a:pt x="800296" y="447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4" name="Google Shape;2444;p37"/>
            <p:cNvSpPr/>
            <p:nvPr/>
          </p:nvSpPr>
          <p:spPr>
            <a:xfrm>
              <a:off x="6381680" y="8114008"/>
              <a:ext cx="137249" cy="347546"/>
            </a:xfrm>
            <a:custGeom>
              <a:rect b="b" l="l" r="r" t="t"/>
              <a:pathLst>
                <a:path extrusionOk="0" h="347546" w="137249">
                  <a:moveTo>
                    <a:pt x="137249" y="194788"/>
                  </a:moveTo>
                  <a:cubicBezTo>
                    <a:pt x="136690" y="195207"/>
                    <a:pt x="136131" y="195626"/>
                    <a:pt x="135712" y="195905"/>
                  </a:cubicBezTo>
                  <a:cubicBezTo>
                    <a:pt x="132497" y="196463"/>
                    <a:pt x="131799" y="200792"/>
                    <a:pt x="133895" y="202747"/>
                  </a:cubicBezTo>
                  <a:cubicBezTo>
                    <a:pt x="110694" y="248965"/>
                    <a:pt x="92804" y="298675"/>
                    <a:pt x="74774" y="347546"/>
                  </a:cubicBezTo>
                  <a:cubicBezTo>
                    <a:pt x="65410" y="324088"/>
                    <a:pt x="55766" y="300769"/>
                    <a:pt x="45563" y="277730"/>
                  </a:cubicBezTo>
                  <a:cubicBezTo>
                    <a:pt x="30609" y="246871"/>
                    <a:pt x="15374" y="216152"/>
                    <a:pt x="0" y="185572"/>
                  </a:cubicBezTo>
                  <a:cubicBezTo>
                    <a:pt x="8246" y="171329"/>
                    <a:pt x="13138" y="151921"/>
                    <a:pt x="19986" y="139772"/>
                  </a:cubicBezTo>
                  <a:cubicBezTo>
                    <a:pt x="25717" y="124971"/>
                    <a:pt x="59680" y="54317"/>
                    <a:pt x="75753" y="0"/>
                  </a:cubicBezTo>
                  <a:cubicBezTo>
                    <a:pt x="77430" y="1815"/>
                    <a:pt x="79387" y="3491"/>
                    <a:pt x="81623" y="4887"/>
                  </a:cubicBezTo>
                  <a:cubicBezTo>
                    <a:pt x="95040" y="64929"/>
                    <a:pt x="116145" y="122598"/>
                    <a:pt x="133336" y="181523"/>
                  </a:cubicBezTo>
                  <a:cubicBezTo>
                    <a:pt x="134175" y="185991"/>
                    <a:pt x="135572" y="190459"/>
                    <a:pt x="137249" y="1947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5" name="Google Shape;2445;p37"/>
            <p:cNvSpPr/>
            <p:nvPr/>
          </p:nvSpPr>
          <p:spPr>
            <a:xfrm>
              <a:off x="7350113" y="7980100"/>
              <a:ext cx="816508" cy="523762"/>
            </a:xfrm>
            <a:custGeom>
              <a:rect b="b" l="l" r="r" t="t"/>
              <a:pathLst>
                <a:path extrusionOk="0" h="523762" w="816508">
                  <a:moveTo>
                    <a:pt x="815670" y="252037"/>
                  </a:moveTo>
                  <a:cubicBezTo>
                    <a:pt x="815949" y="252037"/>
                    <a:pt x="816229" y="252037"/>
                    <a:pt x="816509" y="252037"/>
                  </a:cubicBezTo>
                  <a:cubicBezTo>
                    <a:pt x="808961" y="266420"/>
                    <a:pt x="803091" y="279964"/>
                    <a:pt x="800855" y="284711"/>
                  </a:cubicBezTo>
                  <a:cubicBezTo>
                    <a:pt x="794426" y="299652"/>
                    <a:pt x="782406" y="322133"/>
                    <a:pt x="791630" y="335677"/>
                  </a:cubicBezTo>
                  <a:cubicBezTo>
                    <a:pt x="727618" y="340844"/>
                    <a:pt x="664025" y="351596"/>
                    <a:pt x="600152" y="359834"/>
                  </a:cubicBezTo>
                  <a:cubicBezTo>
                    <a:pt x="557523" y="364581"/>
                    <a:pt x="516712" y="372959"/>
                    <a:pt x="474503" y="380918"/>
                  </a:cubicBezTo>
                  <a:cubicBezTo>
                    <a:pt x="446410" y="380918"/>
                    <a:pt x="407136" y="403679"/>
                    <a:pt x="424746" y="435655"/>
                  </a:cubicBezTo>
                  <a:cubicBezTo>
                    <a:pt x="424746" y="437470"/>
                    <a:pt x="424746" y="439285"/>
                    <a:pt x="424746" y="441100"/>
                  </a:cubicBezTo>
                  <a:cubicBezTo>
                    <a:pt x="420973" y="444172"/>
                    <a:pt x="417898" y="447942"/>
                    <a:pt x="414823" y="451573"/>
                  </a:cubicBezTo>
                  <a:cubicBezTo>
                    <a:pt x="396654" y="474054"/>
                    <a:pt x="381978" y="498908"/>
                    <a:pt x="367443" y="523763"/>
                  </a:cubicBezTo>
                  <a:cubicBezTo>
                    <a:pt x="366045" y="517759"/>
                    <a:pt x="364648" y="511754"/>
                    <a:pt x="363389" y="505750"/>
                  </a:cubicBezTo>
                  <a:cubicBezTo>
                    <a:pt x="355004" y="479499"/>
                    <a:pt x="355703" y="446267"/>
                    <a:pt x="333060" y="427556"/>
                  </a:cubicBezTo>
                  <a:cubicBezTo>
                    <a:pt x="304968" y="409683"/>
                    <a:pt x="271284" y="411079"/>
                    <a:pt x="238440" y="412615"/>
                  </a:cubicBezTo>
                  <a:cubicBezTo>
                    <a:pt x="227118" y="413174"/>
                    <a:pt x="215797" y="413593"/>
                    <a:pt x="204896" y="413313"/>
                  </a:cubicBezTo>
                  <a:cubicBezTo>
                    <a:pt x="150667" y="413732"/>
                    <a:pt x="96298" y="414151"/>
                    <a:pt x="42209" y="418480"/>
                  </a:cubicBezTo>
                  <a:cubicBezTo>
                    <a:pt x="28512" y="419318"/>
                    <a:pt x="14396" y="419876"/>
                    <a:pt x="0" y="420295"/>
                  </a:cubicBezTo>
                  <a:cubicBezTo>
                    <a:pt x="6150" y="410102"/>
                    <a:pt x="6289" y="393765"/>
                    <a:pt x="8106" y="382594"/>
                  </a:cubicBezTo>
                  <a:cubicBezTo>
                    <a:pt x="11321" y="364721"/>
                    <a:pt x="14955" y="347127"/>
                    <a:pt x="19707" y="329534"/>
                  </a:cubicBezTo>
                  <a:cubicBezTo>
                    <a:pt x="89869" y="329534"/>
                    <a:pt x="82182" y="258181"/>
                    <a:pt x="69883" y="202188"/>
                  </a:cubicBezTo>
                  <a:cubicBezTo>
                    <a:pt x="61077" y="159461"/>
                    <a:pt x="45843" y="118688"/>
                    <a:pt x="30469" y="78194"/>
                  </a:cubicBezTo>
                  <a:cubicBezTo>
                    <a:pt x="37177" y="69956"/>
                    <a:pt x="41650" y="57948"/>
                    <a:pt x="46542" y="49570"/>
                  </a:cubicBezTo>
                  <a:cubicBezTo>
                    <a:pt x="56325" y="31976"/>
                    <a:pt x="67367" y="14801"/>
                    <a:pt x="81204" y="0"/>
                  </a:cubicBezTo>
                  <a:cubicBezTo>
                    <a:pt x="82322" y="2374"/>
                    <a:pt x="83580" y="4468"/>
                    <a:pt x="85117" y="6284"/>
                  </a:cubicBezTo>
                  <a:cubicBezTo>
                    <a:pt x="88192" y="78194"/>
                    <a:pt x="110694" y="145358"/>
                    <a:pt x="127745" y="213080"/>
                  </a:cubicBezTo>
                  <a:cubicBezTo>
                    <a:pt x="141582" y="259298"/>
                    <a:pt x="156537" y="288761"/>
                    <a:pt x="198187" y="292950"/>
                  </a:cubicBezTo>
                  <a:cubicBezTo>
                    <a:pt x="207551" y="293927"/>
                    <a:pt x="216776" y="294206"/>
                    <a:pt x="226000" y="294206"/>
                  </a:cubicBezTo>
                  <a:cubicBezTo>
                    <a:pt x="243611" y="294206"/>
                    <a:pt x="260802" y="292810"/>
                    <a:pt x="278273" y="291553"/>
                  </a:cubicBezTo>
                  <a:cubicBezTo>
                    <a:pt x="303011" y="289599"/>
                    <a:pt x="328169" y="287783"/>
                    <a:pt x="354724" y="289738"/>
                  </a:cubicBezTo>
                  <a:cubicBezTo>
                    <a:pt x="370378" y="289040"/>
                    <a:pt x="388967" y="289878"/>
                    <a:pt x="406577" y="288482"/>
                  </a:cubicBezTo>
                  <a:cubicBezTo>
                    <a:pt x="393020" y="321574"/>
                    <a:pt x="380860" y="357739"/>
                    <a:pt x="373872" y="366816"/>
                  </a:cubicBezTo>
                  <a:cubicBezTo>
                    <a:pt x="362970" y="386085"/>
                    <a:pt x="343263" y="410521"/>
                    <a:pt x="371496" y="425182"/>
                  </a:cubicBezTo>
                  <a:cubicBezTo>
                    <a:pt x="413146" y="440961"/>
                    <a:pt x="421951" y="348803"/>
                    <a:pt x="432434" y="321854"/>
                  </a:cubicBezTo>
                  <a:cubicBezTo>
                    <a:pt x="434949" y="307751"/>
                    <a:pt x="439282" y="293648"/>
                    <a:pt x="443056" y="279545"/>
                  </a:cubicBezTo>
                  <a:cubicBezTo>
                    <a:pt x="462064" y="269771"/>
                    <a:pt x="474643" y="250222"/>
                    <a:pt x="471987" y="211404"/>
                  </a:cubicBezTo>
                  <a:cubicBezTo>
                    <a:pt x="468773" y="179708"/>
                    <a:pt x="461924" y="148988"/>
                    <a:pt x="454377" y="118409"/>
                  </a:cubicBezTo>
                  <a:cubicBezTo>
                    <a:pt x="456473" y="113103"/>
                    <a:pt x="458430" y="107936"/>
                    <a:pt x="460387" y="103608"/>
                  </a:cubicBezTo>
                  <a:cubicBezTo>
                    <a:pt x="472686" y="74704"/>
                    <a:pt x="489737" y="47336"/>
                    <a:pt x="507767" y="20666"/>
                  </a:cubicBezTo>
                  <a:cubicBezTo>
                    <a:pt x="510143" y="17454"/>
                    <a:pt x="512519" y="14103"/>
                    <a:pt x="514895" y="10612"/>
                  </a:cubicBezTo>
                  <a:cubicBezTo>
                    <a:pt x="521185" y="59903"/>
                    <a:pt x="534323" y="117711"/>
                    <a:pt x="536978" y="134885"/>
                  </a:cubicBezTo>
                  <a:cubicBezTo>
                    <a:pt x="550116" y="195486"/>
                    <a:pt x="552073" y="233047"/>
                    <a:pt x="609376" y="239331"/>
                  </a:cubicBezTo>
                  <a:cubicBezTo>
                    <a:pt x="670174" y="244218"/>
                    <a:pt x="731112" y="247848"/>
                    <a:pt x="792050" y="251898"/>
                  </a:cubicBezTo>
                  <a:cubicBezTo>
                    <a:pt x="799737" y="251758"/>
                    <a:pt x="807703" y="252037"/>
                    <a:pt x="815670" y="2520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6" name="Google Shape;2446;p37"/>
            <p:cNvSpPr/>
            <p:nvPr/>
          </p:nvSpPr>
          <p:spPr>
            <a:xfrm>
              <a:off x="7890026" y="7929173"/>
              <a:ext cx="296162" cy="240362"/>
            </a:xfrm>
            <a:custGeom>
              <a:rect b="b" l="l" r="r" t="t"/>
              <a:pathLst>
                <a:path extrusionOk="0" h="240362" w="296162">
                  <a:moveTo>
                    <a:pt x="296163" y="238594"/>
                  </a:moveTo>
                  <a:cubicBezTo>
                    <a:pt x="293787" y="239012"/>
                    <a:pt x="291550" y="239292"/>
                    <a:pt x="289314" y="239431"/>
                  </a:cubicBezTo>
                  <a:cubicBezTo>
                    <a:pt x="275058" y="240548"/>
                    <a:pt x="260942" y="240409"/>
                    <a:pt x="246686" y="240269"/>
                  </a:cubicBezTo>
                  <a:cubicBezTo>
                    <a:pt x="212583" y="241107"/>
                    <a:pt x="178900" y="233986"/>
                    <a:pt x="144657" y="233567"/>
                  </a:cubicBezTo>
                  <a:cubicBezTo>
                    <a:pt x="137809" y="233427"/>
                    <a:pt x="130960" y="233567"/>
                    <a:pt x="123972" y="233567"/>
                  </a:cubicBezTo>
                  <a:cubicBezTo>
                    <a:pt x="99373" y="233986"/>
                    <a:pt x="74495" y="234265"/>
                    <a:pt x="51014" y="224630"/>
                  </a:cubicBezTo>
                  <a:cubicBezTo>
                    <a:pt x="28652" y="162633"/>
                    <a:pt x="14955" y="96308"/>
                    <a:pt x="0" y="30401"/>
                  </a:cubicBezTo>
                  <a:cubicBezTo>
                    <a:pt x="1398" y="29005"/>
                    <a:pt x="2795" y="27748"/>
                    <a:pt x="4193" y="26631"/>
                  </a:cubicBezTo>
                  <a:cubicBezTo>
                    <a:pt x="4193" y="26631"/>
                    <a:pt x="4333" y="26491"/>
                    <a:pt x="4473" y="26351"/>
                  </a:cubicBezTo>
                  <a:cubicBezTo>
                    <a:pt x="42768" y="18113"/>
                    <a:pt x="81902" y="12807"/>
                    <a:pt x="121037" y="9316"/>
                  </a:cubicBezTo>
                  <a:cubicBezTo>
                    <a:pt x="167858" y="380"/>
                    <a:pt x="216636" y="-5485"/>
                    <a:pt x="263178" y="7780"/>
                  </a:cubicBezTo>
                  <a:cubicBezTo>
                    <a:pt x="280509" y="82344"/>
                    <a:pt x="291550" y="161097"/>
                    <a:pt x="296163" y="2385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7" name="Google Shape;2447;p37"/>
            <p:cNvSpPr/>
            <p:nvPr/>
          </p:nvSpPr>
          <p:spPr>
            <a:xfrm>
              <a:off x="7462764" y="7950219"/>
              <a:ext cx="309741" cy="263487"/>
            </a:xfrm>
            <a:custGeom>
              <a:rect b="b" l="l" r="r" t="t"/>
              <a:pathLst>
                <a:path extrusionOk="0" h="263487" w="309741">
                  <a:moveTo>
                    <a:pt x="295883" y="175519"/>
                  </a:moveTo>
                  <a:cubicBezTo>
                    <a:pt x="301334" y="200652"/>
                    <a:pt x="311117" y="225786"/>
                    <a:pt x="309580" y="252177"/>
                  </a:cubicBezTo>
                  <a:cubicBezTo>
                    <a:pt x="249621" y="262510"/>
                    <a:pt x="185888" y="252596"/>
                    <a:pt x="124810" y="262789"/>
                  </a:cubicBezTo>
                  <a:cubicBezTo>
                    <a:pt x="107060" y="263766"/>
                    <a:pt x="88471" y="265023"/>
                    <a:pt x="71699" y="256506"/>
                  </a:cubicBezTo>
                  <a:cubicBezTo>
                    <a:pt x="37317" y="192414"/>
                    <a:pt x="20685" y="115197"/>
                    <a:pt x="0" y="42728"/>
                  </a:cubicBezTo>
                  <a:cubicBezTo>
                    <a:pt x="35361" y="32953"/>
                    <a:pt x="71979" y="33791"/>
                    <a:pt x="107479" y="25274"/>
                  </a:cubicBezTo>
                  <a:cubicBezTo>
                    <a:pt x="150807" y="14243"/>
                    <a:pt x="194553" y="0"/>
                    <a:pt x="238998" y="0"/>
                  </a:cubicBezTo>
                  <a:cubicBezTo>
                    <a:pt x="246406" y="0"/>
                    <a:pt x="253674" y="419"/>
                    <a:pt x="261081" y="1257"/>
                  </a:cubicBezTo>
                  <a:cubicBezTo>
                    <a:pt x="268209" y="48453"/>
                    <a:pt x="277574" y="99698"/>
                    <a:pt x="288895" y="147732"/>
                  </a:cubicBezTo>
                  <a:cubicBezTo>
                    <a:pt x="285680" y="156668"/>
                    <a:pt x="288475" y="166722"/>
                    <a:pt x="295184" y="173284"/>
                  </a:cubicBezTo>
                  <a:cubicBezTo>
                    <a:pt x="295464" y="173983"/>
                    <a:pt x="295603" y="174681"/>
                    <a:pt x="295883" y="1755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8" name="Google Shape;2448;p37"/>
            <p:cNvSpPr/>
            <p:nvPr/>
          </p:nvSpPr>
          <p:spPr>
            <a:xfrm>
              <a:off x="8313235" y="7932096"/>
              <a:ext cx="337764" cy="235949"/>
            </a:xfrm>
            <a:custGeom>
              <a:rect b="b" l="l" r="r" t="t"/>
              <a:pathLst>
                <a:path extrusionOk="0" h="235949" w="337764">
                  <a:moveTo>
                    <a:pt x="306505" y="7371"/>
                  </a:moveTo>
                  <a:cubicBezTo>
                    <a:pt x="325234" y="73417"/>
                    <a:pt x="344102" y="145607"/>
                    <a:pt x="335716" y="216820"/>
                  </a:cubicBezTo>
                  <a:cubicBezTo>
                    <a:pt x="259404" y="225617"/>
                    <a:pt x="183093" y="234414"/>
                    <a:pt x="106361" y="235950"/>
                  </a:cubicBezTo>
                  <a:cubicBezTo>
                    <a:pt x="103286" y="235670"/>
                    <a:pt x="100072" y="235670"/>
                    <a:pt x="96857" y="235670"/>
                  </a:cubicBezTo>
                  <a:cubicBezTo>
                    <a:pt x="94202" y="235670"/>
                    <a:pt x="91546" y="235670"/>
                    <a:pt x="88891" y="235670"/>
                  </a:cubicBezTo>
                  <a:cubicBezTo>
                    <a:pt x="72538" y="235950"/>
                    <a:pt x="55487" y="236368"/>
                    <a:pt x="43048" y="225338"/>
                  </a:cubicBezTo>
                  <a:cubicBezTo>
                    <a:pt x="23061" y="159989"/>
                    <a:pt x="16213" y="89475"/>
                    <a:pt x="0" y="22591"/>
                  </a:cubicBezTo>
                  <a:cubicBezTo>
                    <a:pt x="46542" y="14352"/>
                    <a:pt x="92804" y="14213"/>
                    <a:pt x="139905" y="10442"/>
                  </a:cubicBezTo>
                  <a:cubicBezTo>
                    <a:pt x="195252" y="7510"/>
                    <a:pt x="251577" y="-9525"/>
                    <a:pt x="306505" y="73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9" name="Google Shape;2449;p37"/>
            <p:cNvSpPr/>
            <p:nvPr/>
          </p:nvSpPr>
          <p:spPr>
            <a:xfrm>
              <a:off x="8180598" y="7947705"/>
              <a:ext cx="459827" cy="537167"/>
            </a:xfrm>
            <a:custGeom>
              <a:rect b="b" l="l" r="r" t="t"/>
              <a:pathLst>
                <a:path extrusionOk="0" h="537167" w="459827">
                  <a:moveTo>
                    <a:pt x="445012" y="346708"/>
                  </a:moveTo>
                  <a:cubicBezTo>
                    <a:pt x="446131" y="347267"/>
                    <a:pt x="447249" y="347546"/>
                    <a:pt x="448507" y="347826"/>
                  </a:cubicBezTo>
                  <a:cubicBezTo>
                    <a:pt x="391203" y="353550"/>
                    <a:pt x="334039" y="361230"/>
                    <a:pt x="277434" y="372122"/>
                  </a:cubicBezTo>
                  <a:cubicBezTo>
                    <a:pt x="260382" y="376730"/>
                    <a:pt x="250319" y="395720"/>
                    <a:pt x="255910" y="412336"/>
                  </a:cubicBezTo>
                  <a:cubicBezTo>
                    <a:pt x="255491" y="416525"/>
                    <a:pt x="255351" y="420714"/>
                    <a:pt x="255211" y="424903"/>
                  </a:cubicBezTo>
                  <a:cubicBezTo>
                    <a:pt x="227398" y="455063"/>
                    <a:pt x="209788" y="493044"/>
                    <a:pt x="187425" y="527254"/>
                  </a:cubicBezTo>
                  <a:cubicBezTo>
                    <a:pt x="184490" y="530186"/>
                    <a:pt x="181834" y="533537"/>
                    <a:pt x="179738" y="537168"/>
                  </a:cubicBezTo>
                  <a:cubicBezTo>
                    <a:pt x="167439" y="493044"/>
                    <a:pt x="152344" y="450874"/>
                    <a:pt x="147173" y="423367"/>
                  </a:cubicBezTo>
                  <a:cubicBezTo>
                    <a:pt x="142560" y="369748"/>
                    <a:pt x="101469" y="366257"/>
                    <a:pt x="57024" y="365280"/>
                  </a:cubicBezTo>
                  <a:cubicBezTo>
                    <a:pt x="38016" y="364721"/>
                    <a:pt x="19008" y="364861"/>
                    <a:pt x="0" y="365699"/>
                  </a:cubicBezTo>
                  <a:cubicBezTo>
                    <a:pt x="3494" y="359694"/>
                    <a:pt x="5311" y="352154"/>
                    <a:pt x="5591" y="345172"/>
                  </a:cubicBezTo>
                  <a:cubicBezTo>
                    <a:pt x="8805" y="322412"/>
                    <a:pt x="19148" y="300630"/>
                    <a:pt x="25717" y="278568"/>
                  </a:cubicBezTo>
                  <a:cubicBezTo>
                    <a:pt x="44166" y="270748"/>
                    <a:pt x="56465" y="253154"/>
                    <a:pt x="55207" y="213638"/>
                  </a:cubicBezTo>
                  <a:cubicBezTo>
                    <a:pt x="52552" y="183617"/>
                    <a:pt x="49756" y="153317"/>
                    <a:pt x="46262" y="123156"/>
                  </a:cubicBezTo>
                  <a:cubicBezTo>
                    <a:pt x="50455" y="120782"/>
                    <a:pt x="54089" y="117012"/>
                    <a:pt x="55766" y="112265"/>
                  </a:cubicBezTo>
                  <a:cubicBezTo>
                    <a:pt x="66249" y="88807"/>
                    <a:pt x="82182" y="32395"/>
                    <a:pt x="104824" y="0"/>
                  </a:cubicBezTo>
                  <a:cubicBezTo>
                    <a:pt x="107759" y="25693"/>
                    <a:pt x="112790" y="52642"/>
                    <a:pt x="113070" y="59903"/>
                  </a:cubicBezTo>
                  <a:cubicBezTo>
                    <a:pt x="120338" y="115895"/>
                    <a:pt x="125789" y="172307"/>
                    <a:pt x="136970" y="227322"/>
                  </a:cubicBezTo>
                  <a:cubicBezTo>
                    <a:pt x="145775" y="275775"/>
                    <a:pt x="191898" y="278847"/>
                    <a:pt x="223764" y="280243"/>
                  </a:cubicBezTo>
                  <a:cubicBezTo>
                    <a:pt x="229075" y="280383"/>
                    <a:pt x="234107" y="280383"/>
                    <a:pt x="239278" y="280383"/>
                  </a:cubicBezTo>
                  <a:cubicBezTo>
                    <a:pt x="313214" y="280383"/>
                    <a:pt x="386171" y="272284"/>
                    <a:pt x="459828" y="264884"/>
                  </a:cubicBezTo>
                  <a:cubicBezTo>
                    <a:pt x="445012" y="291833"/>
                    <a:pt x="411329" y="328417"/>
                    <a:pt x="445012" y="34670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0" name="Google Shape;2450;p37"/>
            <p:cNvSpPr/>
            <p:nvPr/>
          </p:nvSpPr>
          <p:spPr>
            <a:xfrm>
              <a:off x="8772085" y="7931664"/>
              <a:ext cx="233997" cy="224792"/>
            </a:xfrm>
            <a:custGeom>
              <a:rect b="b" l="l" r="r" t="t"/>
              <a:pathLst>
                <a:path extrusionOk="0" h="224792" w="233997">
                  <a:moveTo>
                    <a:pt x="226560" y="5569"/>
                  </a:moveTo>
                  <a:cubicBezTo>
                    <a:pt x="228516" y="74827"/>
                    <a:pt x="239977" y="149391"/>
                    <a:pt x="229914" y="219487"/>
                  </a:cubicBezTo>
                  <a:cubicBezTo>
                    <a:pt x="223205" y="220045"/>
                    <a:pt x="216776" y="220604"/>
                    <a:pt x="210067" y="221163"/>
                  </a:cubicBezTo>
                  <a:cubicBezTo>
                    <a:pt x="189242" y="222978"/>
                    <a:pt x="165203" y="224514"/>
                    <a:pt x="141163" y="224793"/>
                  </a:cubicBezTo>
                  <a:cubicBezTo>
                    <a:pt x="104405" y="224235"/>
                    <a:pt x="70721" y="224653"/>
                    <a:pt x="33404" y="216415"/>
                  </a:cubicBezTo>
                  <a:cubicBezTo>
                    <a:pt x="15514" y="148135"/>
                    <a:pt x="5311" y="76643"/>
                    <a:pt x="0" y="4871"/>
                  </a:cubicBezTo>
                  <a:cubicBezTo>
                    <a:pt x="27813" y="5430"/>
                    <a:pt x="55626" y="3894"/>
                    <a:pt x="83300" y="2497"/>
                  </a:cubicBezTo>
                  <a:cubicBezTo>
                    <a:pt x="130960" y="-16"/>
                    <a:pt x="178620" y="-2669"/>
                    <a:pt x="226560" y="55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1" name="Google Shape;2451;p37"/>
            <p:cNvSpPr/>
            <p:nvPr/>
          </p:nvSpPr>
          <p:spPr>
            <a:xfrm>
              <a:off x="8645877" y="7910423"/>
              <a:ext cx="1229095" cy="406750"/>
            </a:xfrm>
            <a:custGeom>
              <a:rect b="b" l="l" r="r" t="t"/>
              <a:pathLst>
                <a:path extrusionOk="0" h="406750" w="1229095">
                  <a:moveTo>
                    <a:pt x="1228536" y="270608"/>
                  </a:moveTo>
                  <a:cubicBezTo>
                    <a:pt x="1228676" y="270608"/>
                    <a:pt x="1228956" y="270608"/>
                    <a:pt x="1229095" y="270608"/>
                  </a:cubicBezTo>
                  <a:cubicBezTo>
                    <a:pt x="1213721" y="297697"/>
                    <a:pt x="1201142" y="326322"/>
                    <a:pt x="1187166" y="354249"/>
                  </a:cubicBezTo>
                  <a:cubicBezTo>
                    <a:pt x="1179059" y="370306"/>
                    <a:pt x="1161030" y="391949"/>
                    <a:pt x="1173748" y="406751"/>
                  </a:cubicBezTo>
                  <a:cubicBezTo>
                    <a:pt x="1089610" y="406471"/>
                    <a:pt x="1005331" y="394603"/>
                    <a:pt x="920913" y="386224"/>
                  </a:cubicBezTo>
                  <a:cubicBezTo>
                    <a:pt x="856621" y="384130"/>
                    <a:pt x="792609" y="381756"/>
                    <a:pt x="728317" y="377148"/>
                  </a:cubicBezTo>
                  <a:cubicBezTo>
                    <a:pt x="573037" y="376031"/>
                    <a:pt x="417898" y="366676"/>
                    <a:pt x="262479" y="366676"/>
                  </a:cubicBezTo>
                  <a:cubicBezTo>
                    <a:pt x="175126" y="371144"/>
                    <a:pt x="87353" y="375054"/>
                    <a:pt x="0" y="383292"/>
                  </a:cubicBezTo>
                  <a:cubicBezTo>
                    <a:pt x="5311" y="380779"/>
                    <a:pt x="9923" y="376450"/>
                    <a:pt x="12020" y="370725"/>
                  </a:cubicBezTo>
                  <a:cubicBezTo>
                    <a:pt x="19288" y="350478"/>
                    <a:pt x="27953" y="330790"/>
                    <a:pt x="36758" y="311102"/>
                  </a:cubicBezTo>
                  <a:cubicBezTo>
                    <a:pt x="41930" y="289319"/>
                    <a:pt x="79387" y="249105"/>
                    <a:pt x="54229" y="232768"/>
                  </a:cubicBezTo>
                  <a:lnTo>
                    <a:pt x="54229" y="232768"/>
                  </a:lnTo>
                  <a:cubicBezTo>
                    <a:pt x="56186" y="205540"/>
                    <a:pt x="53810" y="173145"/>
                    <a:pt x="49477" y="141029"/>
                  </a:cubicBezTo>
                  <a:cubicBezTo>
                    <a:pt x="52552" y="133629"/>
                    <a:pt x="55347" y="125949"/>
                    <a:pt x="58562" y="120363"/>
                  </a:cubicBezTo>
                  <a:cubicBezTo>
                    <a:pt x="73377" y="90342"/>
                    <a:pt x="90987" y="61857"/>
                    <a:pt x="107619" y="32953"/>
                  </a:cubicBezTo>
                  <a:cubicBezTo>
                    <a:pt x="102448" y="100117"/>
                    <a:pt x="110275" y="167978"/>
                    <a:pt x="118940" y="234164"/>
                  </a:cubicBezTo>
                  <a:cubicBezTo>
                    <a:pt x="121037" y="248407"/>
                    <a:pt x="121316" y="263487"/>
                    <a:pt x="128864" y="275077"/>
                  </a:cubicBezTo>
                  <a:cubicBezTo>
                    <a:pt x="151366" y="303701"/>
                    <a:pt x="188124" y="297418"/>
                    <a:pt x="217335" y="302724"/>
                  </a:cubicBezTo>
                  <a:cubicBezTo>
                    <a:pt x="237880" y="304400"/>
                    <a:pt x="258566" y="305098"/>
                    <a:pt x="279111" y="305098"/>
                  </a:cubicBezTo>
                  <a:cubicBezTo>
                    <a:pt x="300356" y="305098"/>
                    <a:pt x="321600" y="304260"/>
                    <a:pt x="342704" y="302864"/>
                  </a:cubicBezTo>
                  <a:cubicBezTo>
                    <a:pt x="330405" y="322412"/>
                    <a:pt x="313214" y="345172"/>
                    <a:pt x="335996" y="358019"/>
                  </a:cubicBezTo>
                  <a:cubicBezTo>
                    <a:pt x="367303" y="367234"/>
                    <a:pt x="366325" y="321714"/>
                    <a:pt x="374711" y="299931"/>
                  </a:cubicBezTo>
                  <a:cubicBezTo>
                    <a:pt x="375270" y="299931"/>
                    <a:pt x="375829" y="299792"/>
                    <a:pt x="376248" y="299792"/>
                  </a:cubicBezTo>
                  <a:cubicBezTo>
                    <a:pt x="417479" y="275496"/>
                    <a:pt x="409372" y="189621"/>
                    <a:pt x="406857" y="133489"/>
                  </a:cubicBezTo>
                  <a:cubicBezTo>
                    <a:pt x="409512" y="126926"/>
                    <a:pt x="411609" y="119945"/>
                    <a:pt x="413286" y="114080"/>
                  </a:cubicBezTo>
                  <a:cubicBezTo>
                    <a:pt x="422371" y="87410"/>
                    <a:pt x="434810" y="62137"/>
                    <a:pt x="449205" y="37840"/>
                  </a:cubicBezTo>
                  <a:cubicBezTo>
                    <a:pt x="457032" y="24715"/>
                    <a:pt x="465278" y="11729"/>
                    <a:pt x="474922" y="0"/>
                  </a:cubicBezTo>
                  <a:cubicBezTo>
                    <a:pt x="479954" y="24575"/>
                    <a:pt x="485405" y="49011"/>
                    <a:pt x="488899" y="74005"/>
                  </a:cubicBezTo>
                  <a:cubicBezTo>
                    <a:pt x="496446" y="122318"/>
                    <a:pt x="500220" y="171050"/>
                    <a:pt x="503294" y="220061"/>
                  </a:cubicBezTo>
                  <a:cubicBezTo>
                    <a:pt x="504133" y="231232"/>
                    <a:pt x="505810" y="242682"/>
                    <a:pt x="511261" y="251898"/>
                  </a:cubicBezTo>
                  <a:cubicBezTo>
                    <a:pt x="540612" y="294625"/>
                    <a:pt x="591766" y="286527"/>
                    <a:pt x="632158" y="291833"/>
                  </a:cubicBezTo>
                  <a:cubicBezTo>
                    <a:pt x="677162" y="296441"/>
                    <a:pt x="722027" y="303981"/>
                    <a:pt x="767171" y="304120"/>
                  </a:cubicBezTo>
                  <a:cubicBezTo>
                    <a:pt x="775837" y="305377"/>
                    <a:pt x="783803" y="306075"/>
                    <a:pt x="791071" y="306075"/>
                  </a:cubicBezTo>
                  <a:cubicBezTo>
                    <a:pt x="792888" y="306075"/>
                    <a:pt x="794565" y="306075"/>
                    <a:pt x="796242" y="305936"/>
                  </a:cubicBezTo>
                  <a:lnTo>
                    <a:pt x="796242" y="305936"/>
                  </a:lnTo>
                  <a:cubicBezTo>
                    <a:pt x="788835" y="326322"/>
                    <a:pt x="754173" y="359136"/>
                    <a:pt x="785900" y="375333"/>
                  </a:cubicBezTo>
                  <a:cubicBezTo>
                    <a:pt x="797920" y="380360"/>
                    <a:pt x="812735" y="373518"/>
                    <a:pt x="816089" y="360672"/>
                  </a:cubicBezTo>
                  <a:cubicBezTo>
                    <a:pt x="817487" y="353690"/>
                    <a:pt x="827829" y="322273"/>
                    <a:pt x="832861" y="295882"/>
                  </a:cubicBezTo>
                  <a:cubicBezTo>
                    <a:pt x="874791" y="270608"/>
                    <a:pt x="871576" y="200373"/>
                    <a:pt x="864867" y="120363"/>
                  </a:cubicBezTo>
                  <a:cubicBezTo>
                    <a:pt x="864168" y="113382"/>
                    <a:pt x="863609" y="106261"/>
                    <a:pt x="862911" y="99279"/>
                  </a:cubicBezTo>
                  <a:cubicBezTo>
                    <a:pt x="869480" y="89505"/>
                    <a:pt x="873952" y="76100"/>
                    <a:pt x="880801" y="68420"/>
                  </a:cubicBezTo>
                  <a:cubicBezTo>
                    <a:pt x="896035" y="46917"/>
                    <a:pt x="911549" y="25274"/>
                    <a:pt x="928600" y="5027"/>
                  </a:cubicBezTo>
                  <a:cubicBezTo>
                    <a:pt x="931116" y="74704"/>
                    <a:pt x="941878" y="143682"/>
                    <a:pt x="951102" y="212382"/>
                  </a:cubicBezTo>
                  <a:cubicBezTo>
                    <a:pt x="954317" y="273960"/>
                    <a:pt x="988839" y="285270"/>
                    <a:pt x="1030908" y="285410"/>
                  </a:cubicBezTo>
                  <a:cubicBezTo>
                    <a:pt x="1032027" y="285410"/>
                    <a:pt x="1033145" y="285410"/>
                    <a:pt x="1034262" y="285410"/>
                  </a:cubicBezTo>
                  <a:cubicBezTo>
                    <a:pt x="1099812" y="285829"/>
                    <a:pt x="1163266" y="275356"/>
                    <a:pt x="1228536" y="27060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2" name="Google Shape;2452;p37"/>
            <p:cNvSpPr/>
            <p:nvPr/>
          </p:nvSpPr>
          <p:spPr>
            <a:xfrm>
              <a:off x="9151547" y="7911401"/>
              <a:ext cx="314262" cy="241758"/>
            </a:xfrm>
            <a:custGeom>
              <a:rect b="b" l="l" r="r" t="t"/>
              <a:pathLst>
                <a:path extrusionOk="0" h="241758" w="314262">
                  <a:moveTo>
                    <a:pt x="313773" y="167559"/>
                  </a:moveTo>
                  <a:cubicBezTo>
                    <a:pt x="314192" y="191576"/>
                    <a:pt x="316149" y="217408"/>
                    <a:pt x="307623" y="239610"/>
                  </a:cubicBezTo>
                  <a:cubicBezTo>
                    <a:pt x="304269" y="240308"/>
                    <a:pt x="301054" y="240727"/>
                    <a:pt x="297700" y="241146"/>
                  </a:cubicBezTo>
                  <a:cubicBezTo>
                    <a:pt x="283863" y="242123"/>
                    <a:pt x="269048" y="241704"/>
                    <a:pt x="254373" y="241425"/>
                  </a:cubicBezTo>
                  <a:cubicBezTo>
                    <a:pt x="199585" y="241006"/>
                    <a:pt x="144098" y="230255"/>
                    <a:pt x="88192" y="228579"/>
                  </a:cubicBezTo>
                  <a:cubicBezTo>
                    <a:pt x="72818" y="223971"/>
                    <a:pt x="38855" y="230534"/>
                    <a:pt x="37038" y="204004"/>
                  </a:cubicBezTo>
                  <a:cubicBezTo>
                    <a:pt x="28373" y="135584"/>
                    <a:pt x="18170" y="65767"/>
                    <a:pt x="0" y="0"/>
                  </a:cubicBezTo>
                  <a:cubicBezTo>
                    <a:pt x="44166" y="5725"/>
                    <a:pt x="89031" y="4189"/>
                    <a:pt x="133895" y="2374"/>
                  </a:cubicBezTo>
                  <a:cubicBezTo>
                    <a:pt x="188403" y="279"/>
                    <a:pt x="243192" y="-1815"/>
                    <a:pt x="296861" y="9774"/>
                  </a:cubicBezTo>
                  <a:cubicBezTo>
                    <a:pt x="305387" y="61578"/>
                    <a:pt x="309859" y="114639"/>
                    <a:pt x="313773" y="1675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3" name="Google Shape;2453;p37"/>
            <p:cNvSpPr/>
            <p:nvPr/>
          </p:nvSpPr>
          <p:spPr>
            <a:xfrm>
              <a:off x="9596420" y="7908399"/>
              <a:ext cx="298407" cy="230663"/>
            </a:xfrm>
            <a:custGeom>
              <a:rect b="b" l="l" r="r" t="t"/>
              <a:pathLst>
                <a:path extrusionOk="0" h="230663" w="298407">
                  <a:moveTo>
                    <a:pt x="289034" y="16406"/>
                  </a:moveTo>
                  <a:cubicBezTo>
                    <a:pt x="291830" y="58715"/>
                    <a:pt x="298678" y="102281"/>
                    <a:pt x="298399" y="145148"/>
                  </a:cubicBezTo>
                  <a:cubicBezTo>
                    <a:pt x="284282" y="167350"/>
                    <a:pt x="271144" y="190249"/>
                    <a:pt x="258845" y="213568"/>
                  </a:cubicBezTo>
                  <a:cubicBezTo>
                    <a:pt x="216217" y="218316"/>
                    <a:pt x="173728" y="223063"/>
                    <a:pt x="131100" y="227252"/>
                  </a:cubicBezTo>
                  <a:cubicBezTo>
                    <a:pt x="102308" y="228090"/>
                    <a:pt x="71979" y="235909"/>
                    <a:pt x="44166" y="224599"/>
                  </a:cubicBezTo>
                  <a:cubicBezTo>
                    <a:pt x="23480" y="152130"/>
                    <a:pt x="12299" y="75471"/>
                    <a:pt x="0" y="69"/>
                  </a:cubicBezTo>
                  <a:cubicBezTo>
                    <a:pt x="35081" y="3002"/>
                    <a:pt x="70721" y="2024"/>
                    <a:pt x="106362" y="1047"/>
                  </a:cubicBezTo>
                  <a:cubicBezTo>
                    <a:pt x="167858" y="-768"/>
                    <a:pt x="229495" y="-2444"/>
                    <a:pt x="289034" y="16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4" name="Google Shape;2454;p37"/>
            <p:cNvSpPr/>
            <p:nvPr/>
          </p:nvSpPr>
          <p:spPr>
            <a:xfrm>
              <a:off x="10038342" y="7887171"/>
              <a:ext cx="302517" cy="227687"/>
            </a:xfrm>
            <a:custGeom>
              <a:rect b="b" l="l" r="r" t="t"/>
              <a:pathLst>
                <a:path extrusionOk="0" h="227687" w="302517">
                  <a:moveTo>
                    <a:pt x="294501" y="10686"/>
                  </a:moveTo>
                  <a:cubicBezTo>
                    <a:pt x="298275" y="80223"/>
                    <a:pt x="307360" y="155485"/>
                    <a:pt x="299253" y="226139"/>
                  </a:cubicBezTo>
                  <a:cubicBezTo>
                    <a:pt x="213857" y="219856"/>
                    <a:pt x="128181" y="213433"/>
                    <a:pt x="42924" y="227396"/>
                  </a:cubicBezTo>
                  <a:cubicBezTo>
                    <a:pt x="38172" y="227675"/>
                    <a:pt x="33420" y="227815"/>
                    <a:pt x="28807" y="227536"/>
                  </a:cubicBezTo>
                  <a:cubicBezTo>
                    <a:pt x="28248" y="227396"/>
                    <a:pt x="27689" y="227396"/>
                    <a:pt x="27270" y="227256"/>
                  </a:cubicBezTo>
                  <a:cubicBezTo>
                    <a:pt x="15530" y="171124"/>
                    <a:pt x="11616" y="112757"/>
                    <a:pt x="4069" y="55648"/>
                  </a:cubicBezTo>
                  <a:cubicBezTo>
                    <a:pt x="14132" y="53553"/>
                    <a:pt x="-543" y="38333"/>
                    <a:pt x="16" y="31072"/>
                  </a:cubicBezTo>
                  <a:cubicBezTo>
                    <a:pt x="11756" y="43220"/>
                    <a:pt x="30205" y="37216"/>
                    <a:pt x="36634" y="20041"/>
                  </a:cubicBezTo>
                  <a:cubicBezTo>
                    <a:pt x="65985" y="8033"/>
                    <a:pt x="98970" y="13758"/>
                    <a:pt x="129438" y="9010"/>
                  </a:cubicBezTo>
                  <a:cubicBezTo>
                    <a:pt x="183947" y="2308"/>
                    <a:pt x="240971" y="-8165"/>
                    <a:pt x="294501" y="106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5" name="Google Shape;2455;p37"/>
            <p:cNvSpPr/>
            <p:nvPr/>
          </p:nvSpPr>
          <p:spPr>
            <a:xfrm>
              <a:off x="10478898" y="7905816"/>
              <a:ext cx="286937" cy="226205"/>
            </a:xfrm>
            <a:custGeom>
              <a:rect b="b" l="l" r="r" t="t"/>
              <a:pathLst>
                <a:path extrusionOk="0" h="226205" w="286937">
                  <a:moveTo>
                    <a:pt x="286379" y="186410"/>
                  </a:moveTo>
                  <a:cubicBezTo>
                    <a:pt x="286519" y="186410"/>
                    <a:pt x="286658" y="186550"/>
                    <a:pt x="286938" y="186689"/>
                  </a:cubicBezTo>
                  <a:cubicBezTo>
                    <a:pt x="286658" y="199815"/>
                    <a:pt x="285680" y="212940"/>
                    <a:pt x="283723" y="226205"/>
                  </a:cubicBezTo>
                  <a:cubicBezTo>
                    <a:pt x="276456" y="226066"/>
                    <a:pt x="269048" y="225367"/>
                    <a:pt x="261920" y="224809"/>
                  </a:cubicBezTo>
                  <a:cubicBezTo>
                    <a:pt x="186866" y="212521"/>
                    <a:pt x="107899" y="226345"/>
                    <a:pt x="33823" y="206517"/>
                  </a:cubicBezTo>
                  <a:cubicBezTo>
                    <a:pt x="16213" y="140750"/>
                    <a:pt x="9085" y="72190"/>
                    <a:pt x="0" y="2653"/>
                  </a:cubicBezTo>
                  <a:cubicBezTo>
                    <a:pt x="559" y="1815"/>
                    <a:pt x="1118" y="977"/>
                    <a:pt x="1677" y="0"/>
                  </a:cubicBezTo>
                  <a:cubicBezTo>
                    <a:pt x="8525" y="7540"/>
                    <a:pt x="18449" y="7819"/>
                    <a:pt x="27394" y="6982"/>
                  </a:cubicBezTo>
                  <a:cubicBezTo>
                    <a:pt x="50315" y="7959"/>
                    <a:pt x="73656" y="7540"/>
                    <a:pt x="96997" y="7121"/>
                  </a:cubicBezTo>
                  <a:cubicBezTo>
                    <a:pt x="156537" y="6004"/>
                    <a:pt x="216636" y="5027"/>
                    <a:pt x="273520" y="26949"/>
                  </a:cubicBezTo>
                  <a:cubicBezTo>
                    <a:pt x="277294" y="66465"/>
                    <a:pt x="283583" y="105842"/>
                    <a:pt x="285960" y="145497"/>
                  </a:cubicBezTo>
                  <a:cubicBezTo>
                    <a:pt x="275617" y="159740"/>
                    <a:pt x="269887" y="174262"/>
                    <a:pt x="286379" y="1864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6" name="Google Shape;2456;p37"/>
            <p:cNvSpPr/>
            <p:nvPr/>
          </p:nvSpPr>
          <p:spPr>
            <a:xfrm>
              <a:off x="9855824" y="7924387"/>
              <a:ext cx="889885" cy="496394"/>
            </a:xfrm>
            <a:custGeom>
              <a:rect b="b" l="l" r="r" t="t"/>
              <a:pathLst>
                <a:path extrusionOk="0" h="496394" w="889885">
                  <a:moveTo>
                    <a:pt x="889885" y="267816"/>
                  </a:moveTo>
                  <a:cubicBezTo>
                    <a:pt x="869480" y="300071"/>
                    <a:pt x="848934" y="332326"/>
                    <a:pt x="827969" y="364302"/>
                  </a:cubicBezTo>
                  <a:cubicBezTo>
                    <a:pt x="793028" y="362627"/>
                    <a:pt x="758087" y="363185"/>
                    <a:pt x="723006" y="363744"/>
                  </a:cubicBezTo>
                  <a:cubicBezTo>
                    <a:pt x="692257" y="364163"/>
                    <a:pt x="661509" y="364721"/>
                    <a:pt x="630761" y="363744"/>
                  </a:cubicBezTo>
                  <a:cubicBezTo>
                    <a:pt x="621397" y="363744"/>
                    <a:pt x="612032" y="363744"/>
                    <a:pt x="602807" y="363604"/>
                  </a:cubicBezTo>
                  <a:cubicBezTo>
                    <a:pt x="576671" y="363464"/>
                    <a:pt x="550535" y="363185"/>
                    <a:pt x="524399" y="364861"/>
                  </a:cubicBezTo>
                  <a:cubicBezTo>
                    <a:pt x="505810" y="366536"/>
                    <a:pt x="492672" y="387342"/>
                    <a:pt x="498403" y="404935"/>
                  </a:cubicBezTo>
                  <a:cubicBezTo>
                    <a:pt x="496446" y="401026"/>
                    <a:pt x="494769" y="396976"/>
                    <a:pt x="492533" y="393206"/>
                  </a:cubicBezTo>
                  <a:cubicBezTo>
                    <a:pt x="490716" y="385806"/>
                    <a:pt x="479395" y="383851"/>
                    <a:pt x="475482" y="391112"/>
                  </a:cubicBezTo>
                  <a:cubicBezTo>
                    <a:pt x="473385" y="395021"/>
                    <a:pt x="472267" y="398512"/>
                    <a:pt x="471987" y="402841"/>
                  </a:cubicBezTo>
                  <a:cubicBezTo>
                    <a:pt x="450044" y="421133"/>
                    <a:pt x="420274" y="469027"/>
                    <a:pt x="411050" y="476427"/>
                  </a:cubicBezTo>
                  <a:cubicBezTo>
                    <a:pt x="407136" y="482152"/>
                    <a:pt x="400288" y="488994"/>
                    <a:pt x="393020" y="496395"/>
                  </a:cubicBezTo>
                  <a:cubicBezTo>
                    <a:pt x="383097" y="475310"/>
                    <a:pt x="373313" y="454226"/>
                    <a:pt x="364787" y="432583"/>
                  </a:cubicBezTo>
                  <a:cubicBezTo>
                    <a:pt x="358917" y="417782"/>
                    <a:pt x="352209" y="401584"/>
                    <a:pt x="335576" y="396278"/>
                  </a:cubicBezTo>
                  <a:cubicBezTo>
                    <a:pt x="234526" y="379522"/>
                    <a:pt x="128444" y="388179"/>
                    <a:pt x="26136" y="390972"/>
                  </a:cubicBezTo>
                  <a:cubicBezTo>
                    <a:pt x="17471" y="391531"/>
                    <a:pt x="8665" y="392089"/>
                    <a:pt x="0" y="392508"/>
                  </a:cubicBezTo>
                  <a:cubicBezTo>
                    <a:pt x="1118" y="391112"/>
                    <a:pt x="2096" y="389436"/>
                    <a:pt x="2795" y="387760"/>
                  </a:cubicBezTo>
                  <a:cubicBezTo>
                    <a:pt x="19008" y="350199"/>
                    <a:pt x="27534" y="312079"/>
                    <a:pt x="43607" y="274099"/>
                  </a:cubicBezTo>
                  <a:cubicBezTo>
                    <a:pt x="47101" y="265861"/>
                    <a:pt x="50735" y="257623"/>
                    <a:pt x="54648" y="249524"/>
                  </a:cubicBezTo>
                  <a:cubicBezTo>
                    <a:pt x="82601" y="230673"/>
                    <a:pt x="86375" y="180126"/>
                    <a:pt x="87773" y="134187"/>
                  </a:cubicBezTo>
                  <a:cubicBezTo>
                    <a:pt x="87773" y="130976"/>
                    <a:pt x="87773" y="127764"/>
                    <a:pt x="87773" y="124552"/>
                  </a:cubicBezTo>
                  <a:cubicBezTo>
                    <a:pt x="112511" y="81685"/>
                    <a:pt x="140744" y="41471"/>
                    <a:pt x="167718" y="0"/>
                  </a:cubicBezTo>
                  <a:cubicBezTo>
                    <a:pt x="166600" y="22620"/>
                    <a:pt x="167579" y="45241"/>
                    <a:pt x="167439" y="67862"/>
                  </a:cubicBezTo>
                  <a:cubicBezTo>
                    <a:pt x="167718" y="108495"/>
                    <a:pt x="169535" y="145218"/>
                    <a:pt x="172191" y="186410"/>
                  </a:cubicBezTo>
                  <a:cubicBezTo>
                    <a:pt x="173169" y="201490"/>
                    <a:pt x="172750" y="218246"/>
                    <a:pt x="182114" y="229417"/>
                  </a:cubicBezTo>
                  <a:cubicBezTo>
                    <a:pt x="203359" y="253294"/>
                    <a:pt x="235225" y="242263"/>
                    <a:pt x="261221" y="241844"/>
                  </a:cubicBezTo>
                  <a:cubicBezTo>
                    <a:pt x="334738" y="234723"/>
                    <a:pt x="406857" y="243520"/>
                    <a:pt x="480513" y="250222"/>
                  </a:cubicBezTo>
                  <a:cubicBezTo>
                    <a:pt x="468773" y="272843"/>
                    <a:pt x="456753" y="295324"/>
                    <a:pt x="444454" y="317665"/>
                  </a:cubicBezTo>
                  <a:cubicBezTo>
                    <a:pt x="427122" y="349082"/>
                    <a:pt x="410770" y="381198"/>
                    <a:pt x="391343" y="411358"/>
                  </a:cubicBezTo>
                  <a:cubicBezTo>
                    <a:pt x="383935" y="422808"/>
                    <a:pt x="388967" y="438866"/>
                    <a:pt x="400288" y="445569"/>
                  </a:cubicBezTo>
                  <a:cubicBezTo>
                    <a:pt x="411609" y="452131"/>
                    <a:pt x="428241" y="448640"/>
                    <a:pt x="434530" y="436632"/>
                  </a:cubicBezTo>
                  <a:cubicBezTo>
                    <a:pt x="452979" y="398512"/>
                    <a:pt x="468773" y="359275"/>
                    <a:pt x="487641" y="321295"/>
                  </a:cubicBezTo>
                  <a:cubicBezTo>
                    <a:pt x="502875" y="289459"/>
                    <a:pt x="516852" y="256924"/>
                    <a:pt x="529710" y="224111"/>
                  </a:cubicBezTo>
                  <a:cubicBezTo>
                    <a:pt x="533624" y="216571"/>
                    <a:pt x="535161" y="206238"/>
                    <a:pt x="530269" y="199675"/>
                  </a:cubicBezTo>
                  <a:cubicBezTo>
                    <a:pt x="533763" y="181802"/>
                    <a:pt x="534463" y="161136"/>
                    <a:pt x="534183" y="141448"/>
                  </a:cubicBezTo>
                  <a:cubicBezTo>
                    <a:pt x="554169" y="136701"/>
                    <a:pt x="558642" y="102770"/>
                    <a:pt x="570382" y="85874"/>
                  </a:cubicBezTo>
                  <a:cubicBezTo>
                    <a:pt x="580725" y="67024"/>
                    <a:pt x="590229" y="46079"/>
                    <a:pt x="600292" y="25553"/>
                  </a:cubicBezTo>
                  <a:cubicBezTo>
                    <a:pt x="600292" y="45660"/>
                    <a:pt x="600711" y="65907"/>
                    <a:pt x="601829" y="86014"/>
                  </a:cubicBezTo>
                  <a:cubicBezTo>
                    <a:pt x="603926" y="121062"/>
                    <a:pt x="608119" y="157227"/>
                    <a:pt x="613569" y="191716"/>
                  </a:cubicBezTo>
                  <a:cubicBezTo>
                    <a:pt x="615526" y="222854"/>
                    <a:pt x="634814" y="244078"/>
                    <a:pt x="658294" y="248965"/>
                  </a:cubicBezTo>
                  <a:cubicBezTo>
                    <a:pt x="733488" y="262370"/>
                    <a:pt x="812875" y="259577"/>
                    <a:pt x="889885" y="2678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7" name="Google Shape;2457;p37"/>
            <p:cNvSpPr/>
            <p:nvPr/>
          </p:nvSpPr>
          <p:spPr>
            <a:xfrm>
              <a:off x="10899171" y="7906374"/>
              <a:ext cx="291781" cy="189690"/>
            </a:xfrm>
            <a:custGeom>
              <a:rect b="b" l="l" r="r" t="t"/>
              <a:pathLst>
                <a:path extrusionOk="0" h="189690" w="291781">
                  <a:moveTo>
                    <a:pt x="284702" y="11590"/>
                  </a:moveTo>
                  <a:cubicBezTo>
                    <a:pt x="290991" y="70375"/>
                    <a:pt x="294765" y="130417"/>
                    <a:pt x="288755" y="189621"/>
                  </a:cubicBezTo>
                  <a:cubicBezTo>
                    <a:pt x="239558" y="190599"/>
                    <a:pt x="190919" y="180964"/>
                    <a:pt x="142002" y="176636"/>
                  </a:cubicBezTo>
                  <a:cubicBezTo>
                    <a:pt x="102588" y="170352"/>
                    <a:pt x="61776" y="176356"/>
                    <a:pt x="23201" y="165046"/>
                  </a:cubicBezTo>
                  <a:cubicBezTo>
                    <a:pt x="10203" y="113521"/>
                    <a:pt x="7827" y="59065"/>
                    <a:pt x="0" y="6283"/>
                  </a:cubicBezTo>
                  <a:cubicBezTo>
                    <a:pt x="839" y="3770"/>
                    <a:pt x="1538" y="1536"/>
                    <a:pt x="2097" y="0"/>
                  </a:cubicBezTo>
                  <a:cubicBezTo>
                    <a:pt x="11741" y="6144"/>
                    <a:pt x="23062" y="4747"/>
                    <a:pt x="34383" y="3351"/>
                  </a:cubicBezTo>
                  <a:cubicBezTo>
                    <a:pt x="41930" y="2374"/>
                    <a:pt x="49477" y="1396"/>
                    <a:pt x="56605" y="2793"/>
                  </a:cubicBezTo>
                  <a:cubicBezTo>
                    <a:pt x="133616" y="2513"/>
                    <a:pt x="207272" y="977"/>
                    <a:pt x="284702" y="115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8" name="Google Shape;2458;p37"/>
            <p:cNvSpPr/>
            <p:nvPr/>
          </p:nvSpPr>
          <p:spPr>
            <a:xfrm>
              <a:off x="10733969" y="7943098"/>
              <a:ext cx="440819" cy="487597"/>
            </a:xfrm>
            <a:custGeom>
              <a:rect b="b" l="l" r="r" t="t"/>
              <a:pathLst>
                <a:path extrusionOk="0" h="487597" w="440819">
                  <a:moveTo>
                    <a:pt x="440819" y="214476"/>
                  </a:moveTo>
                  <a:cubicBezTo>
                    <a:pt x="434111" y="225507"/>
                    <a:pt x="427262" y="236538"/>
                    <a:pt x="420554" y="247569"/>
                  </a:cubicBezTo>
                  <a:cubicBezTo>
                    <a:pt x="405878" y="271726"/>
                    <a:pt x="390504" y="295324"/>
                    <a:pt x="375409" y="319340"/>
                  </a:cubicBezTo>
                  <a:cubicBezTo>
                    <a:pt x="374571" y="320597"/>
                    <a:pt x="374011" y="321854"/>
                    <a:pt x="373453" y="323250"/>
                  </a:cubicBezTo>
                  <a:cubicBezTo>
                    <a:pt x="311397" y="329254"/>
                    <a:pt x="249900" y="340006"/>
                    <a:pt x="189102" y="353550"/>
                  </a:cubicBezTo>
                  <a:cubicBezTo>
                    <a:pt x="164923" y="354947"/>
                    <a:pt x="146893" y="381617"/>
                    <a:pt x="149409" y="404098"/>
                  </a:cubicBezTo>
                  <a:cubicBezTo>
                    <a:pt x="136970" y="414151"/>
                    <a:pt x="126627" y="428254"/>
                    <a:pt x="115166" y="438028"/>
                  </a:cubicBezTo>
                  <a:cubicBezTo>
                    <a:pt x="105802" y="451992"/>
                    <a:pt x="77290" y="469585"/>
                    <a:pt x="67646" y="487598"/>
                  </a:cubicBezTo>
                  <a:cubicBezTo>
                    <a:pt x="63872" y="463302"/>
                    <a:pt x="59959" y="440123"/>
                    <a:pt x="58002" y="420295"/>
                  </a:cubicBezTo>
                  <a:cubicBezTo>
                    <a:pt x="59400" y="376171"/>
                    <a:pt x="35081" y="357041"/>
                    <a:pt x="0" y="350199"/>
                  </a:cubicBezTo>
                  <a:cubicBezTo>
                    <a:pt x="11181" y="329394"/>
                    <a:pt x="23900" y="307332"/>
                    <a:pt x="36618" y="285270"/>
                  </a:cubicBezTo>
                  <a:cubicBezTo>
                    <a:pt x="45563" y="266838"/>
                    <a:pt x="58282" y="248965"/>
                    <a:pt x="66947" y="230115"/>
                  </a:cubicBezTo>
                  <a:cubicBezTo>
                    <a:pt x="66947" y="230115"/>
                    <a:pt x="66947" y="229975"/>
                    <a:pt x="67087" y="229975"/>
                  </a:cubicBezTo>
                  <a:cubicBezTo>
                    <a:pt x="84837" y="200652"/>
                    <a:pt x="82601" y="147033"/>
                    <a:pt x="79387" y="104725"/>
                  </a:cubicBezTo>
                  <a:cubicBezTo>
                    <a:pt x="98115" y="70096"/>
                    <a:pt x="119080" y="33512"/>
                    <a:pt x="141023" y="0"/>
                  </a:cubicBezTo>
                  <a:cubicBezTo>
                    <a:pt x="141582" y="8797"/>
                    <a:pt x="142002" y="17454"/>
                    <a:pt x="142141" y="26111"/>
                  </a:cubicBezTo>
                  <a:cubicBezTo>
                    <a:pt x="143818" y="63952"/>
                    <a:pt x="145216" y="101792"/>
                    <a:pt x="149549" y="139354"/>
                  </a:cubicBezTo>
                  <a:cubicBezTo>
                    <a:pt x="150806" y="156110"/>
                    <a:pt x="159332" y="171609"/>
                    <a:pt x="171632" y="178311"/>
                  </a:cubicBezTo>
                  <a:cubicBezTo>
                    <a:pt x="198886" y="193112"/>
                    <a:pt x="229634" y="191716"/>
                    <a:pt x="258566" y="194229"/>
                  </a:cubicBezTo>
                  <a:cubicBezTo>
                    <a:pt x="319224" y="199256"/>
                    <a:pt x="379882" y="211963"/>
                    <a:pt x="440819" y="21447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9" name="Google Shape;2459;p37"/>
            <p:cNvSpPr/>
            <p:nvPr/>
          </p:nvSpPr>
          <p:spPr>
            <a:xfrm>
              <a:off x="11335239" y="7914769"/>
              <a:ext cx="257722" cy="184120"/>
            </a:xfrm>
            <a:custGeom>
              <a:rect b="b" l="l" r="r" t="t"/>
              <a:pathLst>
                <a:path extrusionOk="0" h="184120" w="257722">
                  <a:moveTo>
                    <a:pt x="227118" y="1659"/>
                  </a:moveTo>
                  <a:cubicBezTo>
                    <a:pt x="234805" y="61981"/>
                    <a:pt x="261920" y="121324"/>
                    <a:pt x="257168" y="182484"/>
                  </a:cubicBezTo>
                  <a:cubicBezTo>
                    <a:pt x="208111" y="186673"/>
                    <a:pt x="158634" y="181646"/>
                    <a:pt x="109436" y="180389"/>
                  </a:cubicBezTo>
                  <a:cubicBezTo>
                    <a:pt x="101050" y="179551"/>
                    <a:pt x="91826" y="179551"/>
                    <a:pt x="82601" y="179551"/>
                  </a:cubicBezTo>
                  <a:cubicBezTo>
                    <a:pt x="58841" y="179551"/>
                    <a:pt x="33683" y="179551"/>
                    <a:pt x="16353" y="165728"/>
                  </a:cubicBezTo>
                  <a:cubicBezTo>
                    <a:pt x="2935" y="111969"/>
                    <a:pt x="4612" y="55557"/>
                    <a:pt x="0" y="682"/>
                  </a:cubicBezTo>
                  <a:cubicBezTo>
                    <a:pt x="16772" y="22045"/>
                    <a:pt x="45983" y="7524"/>
                    <a:pt x="68205" y="6686"/>
                  </a:cubicBezTo>
                  <a:cubicBezTo>
                    <a:pt x="120897" y="961"/>
                    <a:pt x="174427" y="-2111"/>
                    <a:pt x="227118" y="16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0" name="Google Shape;2460;p37"/>
            <p:cNvSpPr/>
            <p:nvPr/>
          </p:nvSpPr>
          <p:spPr>
            <a:xfrm>
              <a:off x="11248445" y="7512517"/>
              <a:ext cx="210843" cy="209366"/>
            </a:xfrm>
            <a:custGeom>
              <a:rect b="b" l="l" r="r" t="t"/>
              <a:pathLst>
                <a:path extrusionOk="0" h="209366" w="210843">
                  <a:moveTo>
                    <a:pt x="199445" y="23551"/>
                  </a:moveTo>
                  <a:cubicBezTo>
                    <a:pt x="217055" y="69071"/>
                    <a:pt x="210486" y="120037"/>
                    <a:pt x="204616" y="167512"/>
                  </a:cubicBezTo>
                  <a:cubicBezTo>
                    <a:pt x="196230" y="215267"/>
                    <a:pt x="188543" y="209262"/>
                    <a:pt x="145076" y="208983"/>
                  </a:cubicBezTo>
                  <a:cubicBezTo>
                    <a:pt x="106920" y="207587"/>
                    <a:pt x="64012" y="211078"/>
                    <a:pt x="30469" y="190272"/>
                  </a:cubicBezTo>
                  <a:cubicBezTo>
                    <a:pt x="19707" y="175890"/>
                    <a:pt x="18449" y="156062"/>
                    <a:pt x="13837" y="139167"/>
                  </a:cubicBezTo>
                  <a:cubicBezTo>
                    <a:pt x="9364" y="116267"/>
                    <a:pt x="6429" y="92529"/>
                    <a:pt x="4193" y="68792"/>
                  </a:cubicBezTo>
                  <a:cubicBezTo>
                    <a:pt x="7827" y="52734"/>
                    <a:pt x="5870" y="35699"/>
                    <a:pt x="2376" y="19641"/>
                  </a:cubicBezTo>
                  <a:cubicBezTo>
                    <a:pt x="1817" y="18664"/>
                    <a:pt x="1258" y="17965"/>
                    <a:pt x="559" y="17267"/>
                  </a:cubicBezTo>
                  <a:cubicBezTo>
                    <a:pt x="419" y="14195"/>
                    <a:pt x="139" y="11123"/>
                    <a:pt x="0" y="8052"/>
                  </a:cubicBezTo>
                  <a:cubicBezTo>
                    <a:pt x="13557" y="11682"/>
                    <a:pt x="27534" y="8610"/>
                    <a:pt x="41790" y="5538"/>
                  </a:cubicBezTo>
                  <a:cubicBezTo>
                    <a:pt x="52272" y="3164"/>
                    <a:pt x="62754" y="930"/>
                    <a:pt x="73237" y="1349"/>
                  </a:cubicBezTo>
                  <a:cubicBezTo>
                    <a:pt x="82182" y="1489"/>
                    <a:pt x="91826" y="1070"/>
                    <a:pt x="101749" y="651"/>
                  </a:cubicBezTo>
                  <a:cubicBezTo>
                    <a:pt x="136830" y="-745"/>
                    <a:pt x="175545" y="-2281"/>
                    <a:pt x="199445" y="2355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1" name="Google Shape;2461;p37"/>
            <p:cNvSpPr/>
            <p:nvPr/>
          </p:nvSpPr>
          <p:spPr>
            <a:xfrm>
              <a:off x="10860736" y="7496453"/>
              <a:ext cx="224784" cy="229515"/>
            </a:xfrm>
            <a:custGeom>
              <a:rect b="b" l="l" r="r" t="t"/>
              <a:pathLst>
                <a:path extrusionOk="0" h="229515" w="224784">
                  <a:moveTo>
                    <a:pt x="217195" y="28863"/>
                  </a:moveTo>
                  <a:cubicBezTo>
                    <a:pt x="224743" y="86951"/>
                    <a:pt x="231731" y="152299"/>
                    <a:pt x="211605" y="210246"/>
                  </a:cubicBezTo>
                  <a:cubicBezTo>
                    <a:pt x="209368" y="217228"/>
                    <a:pt x="202660" y="218345"/>
                    <a:pt x="196370" y="219462"/>
                  </a:cubicBezTo>
                  <a:cubicBezTo>
                    <a:pt x="159891" y="225746"/>
                    <a:pt x="122854" y="230493"/>
                    <a:pt x="85816" y="229236"/>
                  </a:cubicBezTo>
                  <a:lnTo>
                    <a:pt x="89590" y="229516"/>
                  </a:lnTo>
                  <a:cubicBezTo>
                    <a:pt x="49337" y="228259"/>
                    <a:pt x="21105" y="220440"/>
                    <a:pt x="14816" y="175897"/>
                  </a:cubicBezTo>
                  <a:cubicBezTo>
                    <a:pt x="4473" y="122976"/>
                    <a:pt x="3774" y="69776"/>
                    <a:pt x="0" y="15738"/>
                  </a:cubicBezTo>
                  <a:cubicBezTo>
                    <a:pt x="14256" y="21602"/>
                    <a:pt x="27254" y="15319"/>
                    <a:pt x="40532" y="9035"/>
                  </a:cubicBezTo>
                  <a:cubicBezTo>
                    <a:pt x="50595" y="4288"/>
                    <a:pt x="60798" y="-460"/>
                    <a:pt x="71840" y="99"/>
                  </a:cubicBezTo>
                  <a:cubicBezTo>
                    <a:pt x="77151" y="239"/>
                    <a:pt x="85397" y="239"/>
                    <a:pt x="95041" y="99"/>
                  </a:cubicBezTo>
                  <a:cubicBezTo>
                    <a:pt x="138647" y="-320"/>
                    <a:pt x="214120" y="-739"/>
                    <a:pt x="217195" y="288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2" name="Google Shape;2462;p37"/>
            <p:cNvSpPr/>
            <p:nvPr/>
          </p:nvSpPr>
          <p:spPr>
            <a:xfrm>
              <a:off x="11178228" y="7086869"/>
              <a:ext cx="213879" cy="218777"/>
            </a:xfrm>
            <a:custGeom>
              <a:rect b="b" l="l" r="r" t="t"/>
              <a:pathLst>
                <a:path extrusionOk="0" h="218777" w="213879">
                  <a:moveTo>
                    <a:pt x="192651" y="44264"/>
                  </a:moveTo>
                  <a:cubicBezTo>
                    <a:pt x="210402" y="96766"/>
                    <a:pt x="221723" y="154574"/>
                    <a:pt x="207327" y="209310"/>
                  </a:cubicBezTo>
                  <a:cubicBezTo>
                    <a:pt x="189297" y="215174"/>
                    <a:pt x="170149" y="216012"/>
                    <a:pt x="151561" y="217688"/>
                  </a:cubicBezTo>
                  <a:cubicBezTo>
                    <a:pt x="142616" y="217408"/>
                    <a:pt x="133251" y="217827"/>
                    <a:pt x="123747" y="218246"/>
                  </a:cubicBezTo>
                  <a:cubicBezTo>
                    <a:pt x="92161" y="219363"/>
                    <a:pt x="58197" y="220620"/>
                    <a:pt x="34298" y="200513"/>
                  </a:cubicBezTo>
                  <a:cubicBezTo>
                    <a:pt x="5366" y="158483"/>
                    <a:pt x="-5955" y="100955"/>
                    <a:pt x="2990" y="50826"/>
                  </a:cubicBezTo>
                  <a:cubicBezTo>
                    <a:pt x="9839" y="12148"/>
                    <a:pt x="92859" y="0"/>
                    <a:pt x="131574" y="0"/>
                  </a:cubicBezTo>
                  <a:cubicBezTo>
                    <a:pt x="133810" y="0"/>
                    <a:pt x="135767" y="0"/>
                    <a:pt x="137724" y="0"/>
                  </a:cubicBezTo>
                  <a:cubicBezTo>
                    <a:pt x="173784" y="1676"/>
                    <a:pt x="182309" y="10193"/>
                    <a:pt x="192651" y="442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3" name="Google Shape;2463;p37"/>
            <p:cNvSpPr/>
            <p:nvPr/>
          </p:nvSpPr>
          <p:spPr>
            <a:xfrm>
              <a:off x="10785543" y="7089801"/>
              <a:ext cx="207830" cy="211724"/>
            </a:xfrm>
            <a:custGeom>
              <a:rect b="b" l="l" r="r" t="t"/>
              <a:pathLst>
                <a:path extrusionOk="0" h="211724" w="207830">
                  <a:moveTo>
                    <a:pt x="199585" y="37003"/>
                  </a:moveTo>
                  <a:cubicBezTo>
                    <a:pt x="206712" y="88388"/>
                    <a:pt x="213421" y="142286"/>
                    <a:pt x="200563" y="193112"/>
                  </a:cubicBezTo>
                  <a:cubicBezTo>
                    <a:pt x="199445" y="195765"/>
                    <a:pt x="198606" y="198977"/>
                    <a:pt x="196370" y="200932"/>
                  </a:cubicBezTo>
                  <a:cubicBezTo>
                    <a:pt x="178340" y="206517"/>
                    <a:pt x="159752" y="209449"/>
                    <a:pt x="141023" y="211125"/>
                  </a:cubicBezTo>
                  <a:cubicBezTo>
                    <a:pt x="132078" y="210985"/>
                    <a:pt x="122714" y="211125"/>
                    <a:pt x="113489" y="211404"/>
                  </a:cubicBezTo>
                  <a:cubicBezTo>
                    <a:pt x="82182" y="212102"/>
                    <a:pt x="49616" y="212940"/>
                    <a:pt x="22083" y="198837"/>
                  </a:cubicBezTo>
                  <a:cubicBezTo>
                    <a:pt x="5171" y="174541"/>
                    <a:pt x="5451" y="141867"/>
                    <a:pt x="0" y="113522"/>
                  </a:cubicBezTo>
                  <a:cubicBezTo>
                    <a:pt x="4752" y="108355"/>
                    <a:pt x="7547" y="101653"/>
                    <a:pt x="7268" y="94671"/>
                  </a:cubicBezTo>
                  <a:cubicBezTo>
                    <a:pt x="7268" y="67024"/>
                    <a:pt x="3634" y="38399"/>
                    <a:pt x="11600" y="11590"/>
                  </a:cubicBezTo>
                  <a:cubicBezTo>
                    <a:pt x="28372" y="6423"/>
                    <a:pt x="69743" y="0"/>
                    <a:pt x="109436" y="0"/>
                  </a:cubicBezTo>
                  <a:cubicBezTo>
                    <a:pt x="154860" y="0"/>
                    <a:pt x="198047" y="8378"/>
                    <a:pt x="199585" y="370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4" name="Google Shape;2464;p37"/>
            <p:cNvSpPr/>
            <p:nvPr/>
          </p:nvSpPr>
          <p:spPr>
            <a:xfrm>
              <a:off x="10377568" y="7085333"/>
              <a:ext cx="226032" cy="221133"/>
            </a:xfrm>
            <a:custGeom>
              <a:rect b="b" l="l" r="r" t="t"/>
              <a:pathLst>
                <a:path extrusionOk="0" h="221133" w="226032">
                  <a:moveTo>
                    <a:pt x="204477" y="6283"/>
                  </a:moveTo>
                  <a:cubicBezTo>
                    <a:pt x="223484" y="71352"/>
                    <a:pt x="233687" y="143263"/>
                    <a:pt x="219152" y="210147"/>
                  </a:cubicBezTo>
                  <a:cubicBezTo>
                    <a:pt x="193714" y="211683"/>
                    <a:pt x="168417" y="212661"/>
                    <a:pt x="142980" y="214476"/>
                  </a:cubicBezTo>
                  <a:cubicBezTo>
                    <a:pt x="116704" y="216431"/>
                    <a:pt x="90428" y="218665"/>
                    <a:pt x="64152" y="220480"/>
                  </a:cubicBezTo>
                  <a:lnTo>
                    <a:pt x="67926" y="220201"/>
                  </a:lnTo>
                  <a:cubicBezTo>
                    <a:pt x="14815" y="223971"/>
                    <a:pt x="13557" y="218107"/>
                    <a:pt x="0" y="168816"/>
                  </a:cubicBezTo>
                  <a:cubicBezTo>
                    <a:pt x="11041" y="157087"/>
                    <a:pt x="6289" y="139912"/>
                    <a:pt x="5311" y="125390"/>
                  </a:cubicBezTo>
                  <a:cubicBezTo>
                    <a:pt x="3774" y="94113"/>
                    <a:pt x="3075" y="60321"/>
                    <a:pt x="15933" y="31138"/>
                  </a:cubicBezTo>
                  <a:cubicBezTo>
                    <a:pt x="30189" y="18990"/>
                    <a:pt x="51014" y="17454"/>
                    <a:pt x="68485" y="12846"/>
                  </a:cubicBezTo>
                  <a:cubicBezTo>
                    <a:pt x="95879" y="7680"/>
                    <a:pt x="128864" y="0"/>
                    <a:pt x="160590" y="0"/>
                  </a:cubicBezTo>
                  <a:cubicBezTo>
                    <a:pt x="175824" y="0"/>
                    <a:pt x="190640" y="1815"/>
                    <a:pt x="204477" y="62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5" name="Google Shape;2465;p37"/>
            <p:cNvSpPr/>
            <p:nvPr/>
          </p:nvSpPr>
          <p:spPr>
            <a:xfrm>
              <a:off x="10474146" y="7475744"/>
              <a:ext cx="232922" cy="236261"/>
            </a:xfrm>
            <a:custGeom>
              <a:rect b="b" l="l" r="r" t="t"/>
              <a:pathLst>
                <a:path extrusionOk="0" h="236261" w="232922">
                  <a:moveTo>
                    <a:pt x="205595" y="15223"/>
                  </a:moveTo>
                  <a:cubicBezTo>
                    <a:pt x="244729" y="22065"/>
                    <a:pt x="234805" y="190462"/>
                    <a:pt x="219012" y="220343"/>
                  </a:cubicBezTo>
                  <a:cubicBezTo>
                    <a:pt x="184210" y="224393"/>
                    <a:pt x="150108" y="233190"/>
                    <a:pt x="115306" y="236262"/>
                  </a:cubicBezTo>
                  <a:cubicBezTo>
                    <a:pt x="85396" y="236262"/>
                    <a:pt x="45424" y="231933"/>
                    <a:pt x="28792" y="203727"/>
                  </a:cubicBezTo>
                  <a:cubicBezTo>
                    <a:pt x="15374" y="150108"/>
                    <a:pt x="11041" y="94395"/>
                    <a:pt x="0" y="40217"/>
                  </a:cubicBezTo>
                  <a:cubicBezTo>
                    <a:pt x="12858" y="38681"/>
                    <a:pt x="19986" y="27929"/>
                    <a:pt x="26975" y="18295"/>
                  </a:cubicBezTo>
                  <a:cubicBezTo>
                    <a:pt x="54648" y="5728"/>
                    <a:pt x="85956" y="3"/>
                    <a:pt x="117403" y="3"/>
                  </a:cubicBezTo>
                  <a:cubicBezTo>
                    <a:pt x="147592" y="-137"/>
                    <a:pt x="178061" y="5169"/>
                    <a:pt x="205595" y="152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6" name="Google Shape;2466;p37"/>
            <p:cNvSpPr/>
            <p:nvPr/>
          </p:nvSpPr>
          <p:spPr>
            <a:xfrm>
              <a:off x="10175188" y="7150821"/>
              <a:ext cx="413984" cy="378823"/>
            </a:xfrm>
            <a:custGeom>
              <a:rect b="b" l="l" r="r" t="t"/>
              <a:pathLst>
                <a:path extrusionOk="0" h="378823" w="413984">
                  <a:moveTo>
                    <a:pt x="51154" y="236817"/>
                  </a:moveTo>
                  <a:cubicBezTo>
                    <a:pt x="53251" y="236817"/>
                    <a:pt x="55068" y="234723"/>
                    <a:pt x="54928" y="232628"/>
                  </a:cubicBezTo>
                  <a:cubicBezTo>
                    <a:pt x="54788" y="230394"/>
                    <a:pt x="52971" y="228858"/>
                    <a:pt x="50735" y="228858"/>
                  </a:cubicBezTo>
                  <a:cubicBezTo>
                    <a:pt x="48638" y="228858"/>
                    <a:pt x="46821" y="230953"/>
                    <a:pt x="46961" y="233047"/>
                  </a:cubicBezTo>
                  <a:cubicBezTo>
                    <a:pt x="47101" y="235281"/>
                    <a:pt x="48918" y="236817"/>
                    <a:pt x="51154" y="236817"/>
                  </a:cubicBezTo>
                  <a:close/>
                  <a:moveTo>
                    <a:pt x="397352" y="205819"/>
                  </a:moveTo>
                  <a:cubicBezTo>
                    <a:pt x="402664" y="205400"/>
                    <a:pt x="408394" y="205400"/>
                    <a:pt x="413985" y="205540"/>
                  </a:cubicBezTo>
                  <a:cubicBezTo>
                    <a:pt x="407416" y="214476"/>
                    <a:pt x="401825" y="222296"/>
                    <a:pt x="397772" y="225647"/>
                  </a:cubicBezTo>
                  <a:cubicBezTo>
                    <a:pt x="387010" y="237376"/>
                    <a:pt x="371216" y="250501"/>
                    <a:pt x="374571" y="265442"/>
                  </a:cubicBezTo>
                  <a:cubicBezTo>
                    <a:pt x="364508" y="266838"/>
                    <a:pt x="354584" y="268514"/>
                    <a:pt x="344801" y="270609"/>
                  </a:cubicBezTo>
                  <a:cubicBezTo>
                    <a:pt x="313354" y="275216"/>
                    <a:pt x="281068" y="288342"/>
                    <a:pt x="267371" y="319061"/>
                  </a:cubicBezTo>
                  <a:cubicBezTo>
                    <a:pt x="263877" y="325345"/>
                    <a:pt x="262619" y="332605"/>
                    <a:pt x="263737" y="339447"/>
                  </a:cubicBezTo>
                  <a:cubicBezTo>
                    <a:pt x="259544" y="343916"/>
                    <a:pt x="255351" y="348384"/>
                    <a:pt x="250879" y="351316"/>
                  </a:cubicBezTo>
                  <a:cubicBezTo>
                    <a:pt x="241654" y="357879"/>
                    <a:pt x="230333" y="368072"/>
                    <a:pt x="227678" y="378824"/>
                  </a:cubicBezTo>
                  <a:cubicBezTo>
                    <a:pt x="224044" y="358298"/>
                    <a:pt x="220550" y="339029"/>
                    <a:pt x="218453" y="322133"/>
                  </a:cubicBezTo>
                  <a:cubicBezTo>
                    <a:pt x="199305" y="260834"/>
                    <a:pt x="74215" y="254970"/>
                    <a:pt x="0" y="278288"/>
                  </a:cubicBezTo>
                  <a:cubicBezTo>
                    <a:pt x="18728" y="248546"/>
                    <a:pt x="35920" y="217827"/>
                    <a:pt x="54788" y="188225"/>
                  </a:cubicBezTo>
                  <a:cubicBezTo>
                    <a:pt x="59819" y="179847"/>
                    <a:pt x="75473" y="158204"/>
                    <a:pt x="58002" y="156528"/>
                  </a:cubicBezTo>
                  <a:cubicBezTo>
                    <a:pt x="61217" y="149268"/>
                    <a:pt x="63733" y="141169"/>
                    <a:pt x="65969" y="131953"/>
                  </a:cubicBezTo>
                  <a:cubicBezTo>
                    <a:pt x="66109" y="131813"/>
                    <a:pt x="66249" y="131534"/>
                    <a:pt x="66388" y="131395"/>
                  </a:cubicBezTo>
                  <a:cubicBezTo>
                    <a:pt x="70861" y="122039"/>
                    <a:pt x="117403" y="50547"/>
                    <a:pt x="144517" y="0"/>
                  </a:cubicBezTo>
                  <a:cubicBezTo>
                    <a:pt x="140324" y="37422"/>
                    <a:pt x="145636" y="76798"/>
                    <a:pt x="156537" y="102491"/>
                  </a:cubicBezTo>
                  <a:cubicBezTo>
                    <a:pt x="163106" y="130976"/>
                    <a:pt x="163805" y="164906"/>
                    <a:pt x="183652" y="187946"/>
                  </a:cubicBezTo>
                  <a:cubicBezTo>
                    <a:pt x="203917" y="207634"/>
                    <a:pt x="232010" y="211125"/>
                    <a:pt x="259404" y="211125"/>
                  </a:cubicBezTo>
                  <a:cubicBezTo>
                    <a:pt x="268070" y="211125"/>
                    <a:pt x="276596" y="210706"/>
                    <a:pt x="284702" y="210427"/>
                  </a:cubicBezTo>
                  <a:cubicBezTo>
                    <a:pt x="322159" y="208472"/>
                    <a:pt x="359756" y="206377"/>
                    <a:pt x="397352" y="2058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7" name="Google Shape;2467;p37"/>
            <p:cNvSpPr/>
            <p:nvPr/>
          </p:nvSpPr>
          <p:spPr>
            <a:xfrm>
              <a:off x="9905301" y="7515402"/>
              <a:ext cx="798758" cy="487597"/>
            </a:xfrm>
            <a:custGeom>
              <a:rect b="b" l="l" r="r" t="t"/>
              <a:pathLst>
                <a:path extrusionOk="0" h="487597" w="798758">
                  <a:moveTo>
                    <a:pt x="798758" y="241425"/>
                  </a:moveTo>
                  <a:cubicBezTo>
                    <a:pt x="793447" y="247290"/>
                    <a:pt x="788276" y="253294"/>
                    <a:pt x="782965" y="259019"/>
                  </a:cubicBezTo>
                  <a:cubicBezTo>
                    <a:pt x="771364" y="270888"/>
                    <a:pt x="754732" y="288761"/>
                    <a:pt x="761022" y="303701"/>
                  </a:cubicBezTo>
                  <a:cubicBezTo>
                    <a:pt x="760043" y="303562"/>
                    <a:pt x="759065" y="303562"/>
                    <a:pt x="757947" y="303701"/>
                  </a:cubicBezTo>
                  <a:cubicBezTo>
                    <a:pt x="744529" y="307611"/>
                    <a:pt x="726919" y="322552"/>
                    <a:pt x="731811" y="336096"/>
                  </a:cubicBezTo>
                  <a:cubicBezTo>
                    <a:pt x="713921" y="335957"/>
                    <a:pt x="696171" y="335817"/>
                    <a:pt x="678840" y="334700"/>
                  </a:cubicBezTo>
                  <a:cubicBezTo>
                    <a:pt x="667938" y="334840"/>
                    <a:pt x="656897" y="334700"/>
                    <a:pt x="645995" y="334560"/>
                  </a:cubicBezTo>
                  <a:cubicBezTo>
                    <a:pt x="626567" y="334281"/>
                    <a:pt x="607140" y="334002"/>
                    <a:pt x="587853" y="335677"/>
                  </a:cubicBezTo>
                  <a:cubicBezTo>
                    <a:pt x="577230" y="336934"/>
                    <a:pt x="568984" y="348244"/>
                    <a:pt x="567028" y="361230"/>
                  </a:cubicBezTo>
                  <a:cubicBezTo>
                    <a:pt x="559760" y="349501"/>
                    <a:pt x="551793" y="360672"/>
                    <a:pt x="552352" y="372261"/>
                  </a:cubicBezTo>
                  <a:cubicBezTo>
                    <a:pt x="552073" y="377567"/>
                    <a:pt x="551793" y="382734"/>
                    <a:pt x="551653" y="387900"/>
                  </a:cubicBezTo>
                  <a:cubicBezTo>
                    <a:pt x="526076" y="418899"/>
                    <a:pt x="506649" y="455203"/>
                    <a:pt x="482609" y="487598"/>
                  </a:cubicBezTo>
                  <a:cubicBezTo>
                    <a:pt x="481351" y="455343"/>
                    <a:pt x="480094" y="423227"/>
                    <a:pt x="477857" y="391112"/>
                  </a:cubicBezTo>
                  <a:cubicBezTo>
                    <a:pt x="477298" y="365699"/>
                    <a:pt x="471428" y="339029"/>
                    <a:pt x="451581" y="327858"/>
                  </a:cubicBezTo>
                  <a:cubicBezTo>
                    <a:pt x="386870" y="295324"/>
                    <a:pt x="313773" y="312638"/>
                    <a:pt x="246406" y="319620"/>
                  </a:cubicBezTo>
                  <a:cubicBezTo>
                    <a:pt x="208530" y="324926"/>
                    <a:pt x="135992" y="311800"/>
                    <a:pt x="125929" y="370167"/>
                  </a:cubicBezTo>
                  <a:cubicBezTo>
                    <a:pt x="106780" y="375194"/>
                    <a:pt x="65969" y="428394"/>
                    <a:pt x="35221" y="471819"/>
                  </a:cubicBezTo>
                  <a:cubicBezTo>
                    <a:pt x="34103" y="457158"/>
                    <a:pt x="32705" y="442497"/>
                    <a:pt x="31447" y="427835"/>
                  </a:cubicBezTo>
                  <a:cubicBezTo>
                    <a:pt x="29630" y="395161"/>
                    <a:pt x="27394" y="364302"/>
                    <a:pt x="0" y="351875"/>
                  </a:cubicBezTo>
                  <a:cubicBezTo>
                    <a:pt x="8106" y="341542"/>
                    <a:pt x="13278" y="325764"/>
                    <a:pt x="18728" y="315151"/>
                  </a:cubicBezTo>
                  <a:cubicBezTo>
                    <a:pt x="32146" y="286806"/>
                    <a:pt x="49756" y="260555"/>
                    <a:pt x="62056" y="231651"/>
                  </a:cubicBezTo>
                  <a:cubicBezTo>
                    <a:pt x="82741" y="219922"/>
                    <a:pt x="92245" y="195905"/>
                    <a:pt x="96718" y="160299"/>
                  </a:cubicBezTo>
                  <a:cubicBezTo>
                    <a:pt x="98255" y="143543"/>
                    <a:pt x="99373" y="126647"/>
                    <a:pt x="100212" y="109891"/>
                  </a:cubicBezTo>
                  <a:cubicBezTo>
                    <a:pt x="107060" y="101513"/>
                    <a:pt x="112651" y="90482"/>
                    <a:pt x="118381" y="83082"/>
                  </a:cubicBezTo>
                  <a:cubicBezTo>
                    <a:pt x="134175" y="61020"/>
                    <a:pt x="151086" y="39795"/>
                    <a:pt x="167299" y="18152"/>
                  </a:cubicBezTo>
                  <a:cubicBezTo>
                    <a:pt x="178760" y="24436"/>
                    <a:pt x="194134" y="20945"/>
                    <a:pt x="201681" y="10193"/>
                  </a:cubicBezTo>
                  <a:cubicBezTo>
                    <a:pt x="204337" y="6842"/>
                    <a:pt x="206992" y="3351"/>
                    <a:pt x="209508" y="0"/>
                  </a:cubicBezTo>
                  <a:cubicBezTo>
                    <a:pt x="203219" y="55155"/>
                    <a:pt x="199026" y="110729"/>
                    <a:pt x="208669" y="165605"/>
                  </a:cubicBezTo>
                  <a:cubicBezTo>
                    <a:pt x="219711" y="244916"/>
                    <a:pt x="339071" y="229417"/>
                    <a:pt x="398331" y="235281"/>
                  </a:cubicBezTo>
                  <a:cubicBezTo>
                    <a:pt x="402524" y="235561"/>
                    <a:pt x="406577" y="235700"/>
                    <a:pt x="410490" y="235700"/>
                  </a:cubicBezTo>
                  <a:cubicBezTo>
                    <a:pt x="419855" y="235700"/>
                    <a:pt x="428380" y="235002"/>
                    <a:pt x="436207" y="233606"/>
                  </a:cubicBezTo>
                  <a:cubicBezTo>
                    <a:pt x="427542" y="247709"/>
                    <a:pt x="418317" y="261812"/>
                    <a:pt x="407555" y="275775"/>
                  </a:cubicBezTo>
                  <a:cubicBezTo>
                    <a:pt x="398890" y="287644"/>
                    <a:pt x="403223" y="304958"/>
                    <a:pt x="415941" y="311661"/>
                  </a:cubicBezTo>
                  <a:cubicBezTo>
                    <a:pt x="454237" y="327299"/>
                    <a:pt x="462483" y="266001"/>
                    <a:pt x="477578" y="242822"/>
                  </a:cubicBezTo>
                  <a:cubicBezTo>
                    <a:pt x="482749" y="228858"/>
                    <a:pt x="490855" y="213359"/>
                    <a:pt x="492812" y="197999"/>
                  </a:cubicBezTo>
                  <a:cubicBezTo>
                    <a:pt x="518529" y="157227"/>
                    <a:pt x="510143" y="90063"/>
                    <a:pt x="499940" y="29323"/>
                  </a:cubicBezTo>
                  <a:cubicBezTo>
                    <a:pt x="500919" y="30859"/>
                    <a:pt x="502176" y="32534"/>
                    <a:pt x="503853" y="34070"/>
                  </a:cubicBezTo>
                  <a:cubicBezTo>
                    <a:pt x="517271" y="45660"/>
                    <a:pt x="529570" y="38678"/>
                    <a:pt x="539633" y="27927"/>
                  </a:cubicBezTo>
                  <a:cubicBezTo>
                    <a:pt x="540752" y="65488"/>
                    <a:pt x="544386" y="103049"/>
                    <a:pt x="545644" y="140471"/>
                  </a:cubicBezTo>
                  <a:cubicBezTo>
                    <a:pt x="540053" y="211404"/>
                    <a:pt x="599313" y="248686"/>
                    <a:pt x="663186" y="254551"/>
                  </a:cubicBezTo>
                  <a:cubicBezTo>
                    <a:pt x="669196" y="255109"/>
                    <a:pt x="675206" y="255389"/>
                    <a:pt x="681076" y="255389"/>
                  </a:cubicBezTo>
                  <a:cubicBezTo>
                    <a:pt x="713641" y="255389"/>
                    <a:pt x="745648" y="247709"/>
                    <a:pt x="777793" y="243939"/>
                  </a:cubicBezTo>
                  <a:cubicBezTo>
                    <a:pt x="784922" y="243240"/>
                    <a:pt x="791910" y="242682"/>
                    <a:pt x="798758" y="2414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8" name="Google Shape;2468;p37"/>
            <p:cNvSpPr/>
            <p:nvPr/>
          </p:nvSpPr>
          <p:spPr>
            <a:xfrm>
              <a:off x="10148912" y="7479579"/>
              <a:ext cx="204264" cy="210117"/>
            </a:xfrm>
            <a:custGeom>
              <a:rect b="b" l="l" r="r" t="t"/>
              <a:pathLst>
                <a:path extrusionOk="0" h="210117" w="204264">
                  <a:moveTo>
                    <a:pt x="194973" y="83019"/>
                  </a:moveTo>
                  <a:cubicBezTo>
                    <a:pt x="199026" y="122535"/>
                    <a:pt x="213282" y="165961"/>
                    <a:pt x="195671" y="203941"/>
                  </a:cubicBezTo>
                  <a:cubicBezTo>
                    <a:pt x="184210" y="207851"/>
                    <a:pt x="178061" y="208968"/>
                    <a:pt x="164224" y="210085"/>
                  </a:cubicBezTo>
                  <a:cubicBezTo>
                    <a:pt x="159891" y="210085"/>
                    <a:pt x="155559" y="210085"/>
                    <a:pt x="151226" y="210085"/>
                  </a:cubicBezTo>
                  <a:cubicBezTo>
                    <a:pt x="146893" y="210085"/>
                    <a:pt x="142561" y="210085"/>
                    <a:pt x="138228" y="210085"/>
                  </a:cubicBezTo>
                  <a:cubicBezTo>
                    <a:pt x="97836" y="210225"/>
                    <a:pt x="56745" y="210504"/>
                    <a:pt x="18170" y="196541"/>
                  </a:cubicBezTo>
                  <a:cubicBezTo>
                    <a:pt x="-2096" y="143899"/>
                    <a:pt x="3215" y="88186"/>
                    <a:pt x="0" y="31355"/>
                  </a:cubicBezTo>
                  <a:cubicBezTo>
                    <a:pt x="4752" y="31634"/>
                    <a:pt x="9504" y="30797"/>
                    <a:pt x="13977" y="28981"/>
                  </a:cubicBezTo>
                  <a:cubicBezTo>
                    <a:pt x="20685" y="26049"/>
                    <a:pt x="25577" y="21162"/>
                    <a:pt x="29071" y="15018"/>
                  </a:cubicBezTo>
                  <a:cubicBezTo>
                    <a:pt x="77709" y="-2157"/>
                    <a:pt x="136830" y="-6904"/>
                    <a:pt x="184910" y="13063"/>
                  </a:cubicBezTo>
                  <a:cubicBezTo>
                    <a:pt x="190081" y="36103"/>
                    <a:pt x="191339" y="59840"/>
                    <a:pt x="194973" y="830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9" name="Google Shape;2469;p37"/>
            <p:cNvSpPr/>
            <p:nvPr/>
          </p:nvSpPr>
          <p:spPr>
            <a:xfrm>
              <a:off x="9986085" y="7084216"/>
              <a:ext cx="201847" cy="217613"/>
            </a:xfrm>
            <a:custGeom>
              <a:rect b="b" l="l" r="r" t="t"/>
              <a:pathLst>
                <a:path extrusionOk="0" h="217613" w="201847">
                  <a:moveTo>
                    <a:pt x="185189" y="20247"/>
                  </a:moveTo>
                  <a:cubicBezTo>
                    <a:pt x="203358" y="58646"/>
                    <a:pt x="203079" y="102211"/>
                    <a:pt x="200703" y="143682"/>
                  </a:cubicBezTo>
                  <a:cubicBezTo>
                    <a:pt x="197488" y="165744"/>
                    <a:pt x="197488" y="191297"/>
                    <a:pt x="183512" y="209589"/>
                  </a:cubicBezTo>
                  <a:cubicBezTo>
                    <a:pt x="159053" y="215035"/>
                    <a:pt x="133616" y="217269"/>
                    <a:pt x="108597" y="217408"/>
                  </a:cubicBezTo>
                  <a:cubicBezTo>
                    <a:pt x="63873" y="219642"/>
                    <a:pt x="15514" y="203864"/>
                    <a:pt x="0" y="157785"/>
                  </a:cubicBezTo>
                  <a:cubicBezTo>
                    <a:pt x="5730" y="151502"/>
                    <a:pt x="8945" y="142984"/>
                    <a:pt x="7408" y="134466"/>
                  </a:cubicBezTo>
                  <a:cubicBezTo>
                    <a:pt x="559" y="94392"/>
                    <a:pt x="-4193" y="50268"/>
                    <a:pt x="11042" y="11450"/>
                  </a:cubicBezTo>
                  <a:cubicBezTo>
                    <a:pt x="31447" y="8657"/>
                    <a:pt x="80644" y="0"/>
                    <a:pt x="121875" y="0"/>
                  </a:cubicBezTo>
                  <a:cubicBezTo>
                    <a:pt x="152205" y="140"/>
                    <a:pt x="178341" y="4887"/>
                    <a:pt x="185189" y="202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0" name="Google Shape;2470;p37"/>
            <p:cNvSpPr/>
            <p:nvPr/>
          </p:nvSpPr>
          <p:spPr>
            <a:xfrm>
              <a:off x="9013319" y="7085752"/>
              <a:ext cx="1159632" cy="473495"/>
            </a:xfrm>
            <a:custGeom>
              <a:rect b="b" l="l" r="r" t="t"/>
              <a:pathLst>
                <a:path extrusionOk="0" h="473495" w="1159632">
                  <a:moveTo>
                    <a:pt x="1104285" y="273122"/>
                  </a:moveTo>
                  <a:cubicBezTo>
                    <a:pt x="1126089" y="273122"/>
                    <a:pt x="1144398" y="271726"/>
                    <a:pt x="1159632" y="268374"/>
                  </a:cubicBezTo>
                  <a:cubicBezTo>
                    <a:pt x="1133356" y="299931"/>
                    <a:pt x="1112531" y="338470"/>
                    <a:pt x="1085277" y="367653"/>
                  </a:cubicBezTo>
                  <a:cubicBezTo>
                    <a:pt x="1073816" y="384270"/>
                    <a:pt x="1045304" y="404656"/>
                    <a:pt x="1045304" y="425042"/>
                  </a:cubicBezTo>
                  <a:cubicBezTo>
                    <a:pt x="1043906" y="426160"/>
                    <a:pt x="1042649" y="427137"/>
                    <a:pt x="1041670" y="427835"/>
                  </a:cubicBezTo>
                  <a:cubicBezTo>
                    <a:pt x="1024899" y="442357"/>
                    <a:pt x="1009105" y="457856"/>
                    <a:pt x="993312" y="473495"/>
                  </a:cubicBezTo>
                  <a:cubicBezTo>
                    <a:pt x="993032" y="452969"/>
                    <a:pt x="992333" y="432443"/>
                    <a:pt x="991075" y="411917"/>
                  </a:cubicBezTo>
                  <a:cubicBezTo>
                    <a:pt x="992194" y="333024"/>
                    <a:pt x="903443" y="320178"/>
                    <a:pt x="841666" y="320597"/>
                  </a:cubicBezTo>
                  <a:cubicBezTo>
                    <a:pt x="786739" y="321574"/>
                    <a:pt x="730972" y="327998"/>
                    <a:pt x="677861" y="342380"/>
                  </a:cubicBezTo>
                  <a:cubicBezTo>
                    <a:pt x="661229" y="348244"/>
                    <a:pt x="647113" y="366397"/>
                    <a:pt x="646694" y="383572"/>
                  </a:cubicBezTo>
                  <a:cubicBezTo>
                    <a:pt x="622934" y="391391"/>
                    <a:pt x="603506" y="416664"/>
                    <a:pt x="584778" y="431884"/>
                  </a:cubicBezTo>
                  <a:cubicBezTo>
                    <a:pt x="577370" y="440821"/>
                    <a:pt x="562555" y="452131"/>
                    <a:pt x="551234" y="464419"/>
                  </a:cubicBezTo>
                  <a:cubicBezTo>
                    <a:pt x="548439" y="447104"/>
                    <a:pt x="545364" y="429790"/>
                    <a:pt x="542289" y="412755"/>
                  </a:cubicBezTo>
                  <a:cubicBezTo>
                    <a:pt x="538096" y="388040"/>
                    <a:pt x="527194" y="362906"/>
                    <a:pt x="505391" y="348524"/>
                  </a:cubicBezTo>
                  <a:cubicBezTo>
                    <a:pt x="433691" y="305517"/>
                    <a:pt x="340189" y="320876"/>
                    <a:pt x="261920" y="335538"/>
                  </a:cubicBezTo>
                  <a:cubicBezTo>
                    <a:pt x="249341" y="338330"/>
                    <a:pt x="236203" y="345172"/>
                    <a:pt x="225581" y="354528"/>
                  </a:cubicBezTo>
                  <a:cubicBezTo>
                    <a:pt x="224743" y="354528"/>
                    <a:pt x="223904" y="354528"/>
                    <a:pt x="222926" y="354668"/>
                  </a:cubicBezTo>
                  <a:cubicBezTo>
                    <a:pt x="182254" y="361789"/>
                    <a:pt x="147313" y="388459"/>
                    <a:pt x="119499" y="417921"/>
                  </a:cubicBezTo>
                  <a:cubicBezTo>
                    <a:pt x="116145" y="421552"/>
                    <a:pt x="112092" y="425461"/>
                    <a:pt x="107899" y="429650"/>
                  </a:cubicBezTo>
                  <a:cubicBezTo>
                    <a:pt x="104265" y="418061"/>
                    <a:pt x="100491" y="406471"/>
                    <a:pt x="96718" y="395021"/>
                  </a:cubicBezTo>
                  <a:cubicBezTo>
                    <a:pt x="87214" y="351456"/>
                    <a:pt x="42069" y="335538"/>
                    <a:pt x="2516" y="329952"/>
                  </a:cubicBezTo>
                  <a:cubicBezTo>
                    <a:pt x="1677" y="329813"/>
                    <a:pt x="839" y="329673"/>
                    <a:pt x="0" y="329673"/>
                  </a:cubicBezTo>
                  <a:cubicBezTo>
                    <a:pt x="16073" y="312638"/>
                    <a:pt x="29910" y="286387"/>
                    <a:pt x="41510" y="274797"/>
                  </a:cubicBezTo>
                  <a:cubicBezTo>
                    <a:pt x="54928" y="256087"/>
                    <a:pt x="69883" y="238353"/>
                    <a:pt x="83440" y="219782"/>
                  </a:cubicBezTo>
                  <a:cubicBezTo>
                    <a:pt x="87912" y="213219"/>
                    <a:pt x="87912" y="204562"/>
                    <a:pt x="83580" y="198279"/>
                  </a:cubicBezTo>
                  <a:cubicBezTo>
                    <a:pt x="86794" y="191297"/>
                    <a:pt x="89031" y="183198"/>
                    <a:pt x="90288" y="174122"/>
                  </a:cubicBezTo>
                  <a:cubicBezTo>
                    <a:pt x="95739" y="152479"/>
                    <a:pt x="95739" y="128043"/>
                    <a:pt x="93503" y="103608"/>
                  </a:cubicBezTo>
                  <a:cubicBezTo>
                    <a:pt x="99792" y="98022"/>
                    <a:pt x="104545" y="89505"/>
                    <a:pt x="108178" y="82244"/>
                  </a:cubicBezTo>
                  <a:cubicBezTo>
                    <a:pt x="122295" y="59484"/>
                    <a:pt x="138228" y="38120"/>
                    <a:pt x="154720" y="17035"/>
                  </a:cubicBezTo>
                  <a:cubicBezTo>
                    <a:pt x="148710" y="47754"/>
                    <a:pt x="153462" y="81127"/>
                    <a:pt x="160451" y="111148"/>
                  </a:cubicBezTo>
                  <a:cubicBezTo>
                    <a:pt x="170793" y="138376"/>
                    <a:pt x="163106" y="191297"/>
                    <a:pt x="201122" y="194788"/>
                  </a:cubicBezTo>
                  <a:cubicBezTo>
                    <a:pt x="212164" y="244358"/>
                    <a:pt x="265414" y="260555"/>
                    <a:pt x="310418" y="263906"/>
                  </a:cubicBezTo>
                  <a:cubicBezTo>
                    <a:pt x="325094" y="264604"/>
                    <a:pt x="342565" y="265582"/>
                    <a:pt x="360595" y="265582"/>
                  </a:cubicBezTo>
                  <a:cubicBezTo>
                    <a:pt x="376248" y="265582"/>
                    <a:pt x="392321" y="264884"/>
                    <a:pt x="407695" y="262649"/>
                  </a:cubicBezTo>
                  <a:cubicBezTo>
                    <a:pt x="406577" y="263766"/>
                    <a:pt x="405599" y="264744"/>
                    <a:pt x="404620" y="265442"/>
                  </a:cubicBezTo>
                  <a:cubicBezTo>
                    <a:pt x="390923" y="280104"/>
                    <a:pt x="370937" y="297837"/>
                    <a:pt x="392461" y="315850"/>
                  </a:cubicBezTo>
                  <a:cubicBezTo>
                    <a:pt x="423489" y="334141"/>
                    <a:pt x="434530" y="287504"/>
                    <a:pt x="448507" y="268933"/>
                  </a:cubicBezTo>
                  <a:cubicBezTo>
                    <a:pt x="453538" y="259857"/>
                    <a:pt x="459548" y="251479"/>
                    <a:pt x="464859" y="242682"/>
                  </a:cubicBezTo>
                  <a:cubicBezTo>
                    <a:pt x="482051" y="230674"/>
                    <a:pt x="493511" y="212661"/>
                    <a:pt x="494909" y="185712"/>
                  </a:cubicBezTo>
                  <a:cubicBezTo>
                    <a:pt x="497704" y="150385"/>
                    <a:pt x="492253" y="115197"/>
                    <a:pt x="484985" y="80568"/>
                  </a:cubicBezTo>
                  <a:cubicBezTo>
                    <a:pt x="486803" y="79311"/>
                    <a:pt x="488480" y="77636"/>
                    <a:pt x="489737" y="75681"/>
                  </a:cubicBezTo>
                  <a:cubicBezTo>
                    <a:pt x="506090" y="48872"/>
                    <a:pt x="525517" y="24156"/>
                    <a:pt x="545504" y="0"/>
                  </a:cubicBezTo>
                  <a:cubicBezTo>
                    <a:pt x="544945" y="4468"/>
                    <a:pt x="544525" y="9076"/>
                    <a:pt x="544386" y="13963"/>
                  </a:cubicBezTo>
                  <a:cubicBezTo>
                    <a:pt x="539773" y="71771"/>
                    <a:pt x="548159" y="135444"/>
                    <a:pt x="579606" y="184734"/>
                  </a:cubicBezTo>
                  <a:cubicBezTo>
                    <a:pt x="612311" y="219642"/>
                    <a:pt x="663745" y="231092"/>
                    <a:pt x="709448" y="237655"/>
                  </a:cubicBezTo>
                  <a:cubicBezTo>
                    <a:pt x="716577" y="239331"/>
                    <a:pt x="723285" y="240448"/>
                    <a:pt x="729714" y="241146"/>
                  </a:cubicBezTo>
                  <a:cubicBezTo>
                    <a:pt x="720629" y="256645"/>
                    <a:pt x="711685" y="272144"/>
                    <a:pt x="700923" y="286527"/>
                  </a:cubicBezTo>
                  <a:cubicBezTo>
                    <a:pt x="689881" y="296301"/>
                    <a:pt x="686667" y="313755"/>
                    <a:pt x="698407" y="324367"/>
                  </a:cubicBezTo>
                  <a:cubicBezTo>
                    <a:pt x="737541" y="350897"/>
                    <a:pt x="749980" y="284991"/>
                    <a:pt x="763537" y="260415"/>
                  </a:cubicBezTo>
                  <a:cubicBezTo>
                    <a:pt x="766333" y="252735"/>
                    <a:pt x="770106" y="245056"/>
                    <a:pt x="774299" y="237236"/>
                  </a:cubicBezTo>
                  <a:cubicBezTo>
                    <a:pt x="820981" y="221458"/>
                    <a:pt x="837054" y="168397"/>
                    <a:pt x="838312" y="112544"/>
                  </a:cubicBezTo>
                  <a:cubicBezTo>
                    <a:pt x="846279" y="100117"/>
                    <a:pt x="853686" y="87829"/>
                    <a:pt x="860954" y="80429"/>
                  </a:cubicBezTo>
                  <a:cubicBezTo>
                    <a:pt x="875769" y="62974"/>
                    <a:pt x="893240" y="44124"/>
                    <a:pt x="912947" y="29602"/>
                  </a:cubicBezTo>
                  <a:cubicBezTo>
                    <a:pt x="904001" y="88388"/>
                    <a:pt x="918677" y="148430"/>
                    <a:pt x="942297" y="202188"/>
                  </a:cubicBezTo>
                  <a:cubicBezTo>
                    <a:pt x="967176" y="251758"/>
                    <a:pt x="1023361" y="271586"/>
                    <a:pt x="1075913" y="272424"/>
                  </a:cubicBezTo>
                  <a:cubicBezTo>
                    <a:pt x="1086255" y="272843"/>
                    <a:pt x="1095480" y="273122"/>
                    <a:pt x="1104285" y="2731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1" name="Google Shape;2471;p37"/>
            <p:cNvSpPr/>
            <p:nvPr/>
          </p:nvSpPr>
          <p:spPr>
            <a:xfrm>
              <a:off x="9696632" y="7469882"/>
              <a:ext cx="246975" cy="224529"/>
            </a:xfrm>
            <a:custGeom>
              <a:rect b="b" l="l" r="r" t="t"/>
              <a:pathLst>
                <a:path extrusionOk="0" h="224529" w="246975">
                  <a:moveTo>
                    <a:pt x="242213" y="17315"/>
                  </a:moveTo>
                  <a:cubicBezTo>
                    <a:pt x="248782" y="49151"/>
                    <a:pt x="246546" y="82104"/>
                    <a:pt x="246825" y="114499"/>
                  </a:cubicBezTo>
                  <a:cubicBezTo>
                    <a:pt x="245288" y="151641"/>
                    <a:pt x="248503" y="186410"/>
                    <a:pt x="237740" y="223273"/>
                  </a:cubicBezTo>
                  <a:cubicBezTo>
                    <a:pt x="219292" y="224250"/>
                    <a:pt x="200843" y="224390"/>
                    <a:pt x="182393" y="224530"/>
                  </a:cubicBezTo>
                  <a:cubicBezTo>
                    <a:pt x="129842" y="223971"/>
                    <a:pt x="71839" y="222994"/>
                    <a:pt x="25018" y="197301"/>
                  </a:cubicBezTo>
                  <a:cubicBezTo>
                    <a:pt x="6150" y="143124"/>
                    <a:pt x="1258" y="86433"/>
                    <a:pt x="0" y="29183"/>
                  </a:cubicBezTo>
                  <a:cubicBezTo>
                    <a:pt x="6848" y="27647"/>
                    <a:pt x="13277" y="23877"/>
                    <a:pt x="17750" y="18152"/>
                  </a:cubicBezTo>
                  <a:cubicBezTo>
                    <a:pt x="18029" y="17733"/>
                    <a:pt x="18309" y="17315"/>
                    <a:pt x="18589" y="17035"/>
                  </a:cubicBezTo>
                  <a:cubicBezTo>
                    <a:pt x="61637" y="7540"/>
                    <a:pt x="109855" y="0"/>
                    <a:pt x="155978" y="0"/>
                  </a:cubicBezTo>
                  <a:cubicBezTo>
                    <a:pt x="164224" y="0"/>
                    <a:pt x="172470" y="279"/>
                    <a:pt x="180576" y="838"/>
                  </a:cubicBezTo>
                  <a:cubicBezTo>
                    <a:pt x="200703" y="4049"/>
                    <a:pt x="227677" y="1257"/>
                    <a:pt x="242213" y="173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2" name="Google Shape;2472;p37"/>
            <p:cNvSpPr/>
            <p:nvPr/>
          </p:nvSpPr>
          <p:spPr>
            <a:xfrm>
              <a:off x="9460009" y="7494038"/>
              <a:ext cx="461505" cy="459252"/>
            </a:xfrm>
            <a:custGeom>
              <a:rect b="b" l="l" r="r" t="t"/>
              <a:pathLst>
                <a:path extrusionOk="0" h="459252" w="461505">
                  <a:moveTo>
                    <a:pt x="451302" y="260136"/>
                  </a:moveTo>
                  <a:cubicBezTo>
                    <a:pt x="454796" y="260555"/>
                    <a:pt x="458290" y="260834"/>
                    <a:pt x="461505" y="260974"/>
                  </a:cubicBezTo>
                  <a:cubicBezTo>
                    <a:pt x="454657" y="270608"/>
                    <a:pt x="449066" y="279126"/>
                    <a:pt x="445712" y="282477"/>
                  </a:cubicBezTo>
                  <a:cubicBezTo>
                    <a:pt x="436208" y="302166"/>
                    <a:pt x="400847" y="334840"/>
                    <a:pt x="401266" y="359555"/>
                  </a:cubicBezTo>
                  <a:cubicBezTo>
                    <a:pt x="357799" y="350478"/>
                    <a:pt x="312795" y="351316"/>
                    <a:pt x="268489" y="352154"/>
                  </a:cubicBezTo>
                  <a:cubicBezTo>
                    <a:pt x="250739" y="352573"/>
                    <a:pt x="233268" y="352852"/>
                    <a:pt x="215798" y="352713"/>
                  </a:cubicBezTo>
                  <a:cubicBezTo>
                    <a:pt x="194274" y="353690"/>
                    <a:pt x="172610" y="352992"/>
                    <a:pt x="151087" y="352014"/>
                  </a:cubicBezTo>
                  <a:cubicBezTo>
                    <a:pt x="148710" y="352014"/>
                    <a:pt x="146334" y="351875"/>
                    <a:pt x="143819" y="351735"/>
                  </a:cubicBezTo>
                  <a:cubicBezTo>
                    <a:pt x="134734" y="351177"/>
                    <a:pt x="125369" y="350758"/>
                    <a:pt x="117683" y="357460"/>
                  </a:cubicBezTo>
                  <a:cubicBezTo>
                    <a:pt x="107060" y="365419"/>
                    <a:pt x="103147" y="382734"/>
                    <a:pt x="107619" y="396278"/>
                  </a:cubicBezTo>
                  <a:cubicBezTo>
                    <a:pt x="93363" y="408985"/>
                    <a:pt x="79666" y="424205"/>
                    <a:pt x="74635" y="428394"/>
                  </a:cubicBezTo>
                  <a:cubicBezTo>
                    <a:pt x="69044" y="436213"/>
                    <a:pt x="55906" y="447104"/>
                    <a:pt x="43048" y="459252"/>
                  </a:cubicBezTo>
                  <a:cubicBezTo>
                    <a:pt x="41510" y="446127"/>
                    <a:pt x="39694" y="433141"/>
                    <a:pt x="37597" y="420295"/>
                  </a:cubicBezTo>
                  <a:cubicBezTo>
                    <a:pt x="35361" y="396138"/>
                    <a:pt x="25018" y="373518"/>
                    <a:pt x="5591" y="367793"/>
                  </a:cubicBezTo>
                  <a:cubicBezTo>
                    <a:pt x="3774" y="367234"/>
                    <a:pt x="1817" y="366676"/>
                    <a:pt x="0" y="366117"/>
                  </a:cubicBezTo>
                  <a:cubicBezTo>
                    <a:pt x="23341" y="341402"/>
                    <a:pt x="44446" y="295882"/>
                    <a:pt x="59820" y="264884"/>
                  </a:cubicBezTo>
                  <a:cubicBezTo>
                    <a:pt x="82881" y="257623"/>
                    <a:pt x="100771" y="242682"/>
                    <a:pt x="106362" y="211963"/>
                  </a:cubicBezTo>
                  <a:cubicBezTo>
                    <a:pt x="113769" y="177613"/>
                    <a:pt x="114048" y="142565"/>
                    <a:pt x="110974" y="107797"/>
                  </a:cubicBezTo>
                  <a:cubicBezTo>
                    <a:pt x="136970" y="109751"/>
                    <a:pt x="150947" y="63533"/>
                    <a:pt x="169116" y="48034"/>
                  </a:cubicBezTo>
                  <a:cubicBezTo>
                    <a:pt x="173169" y="40214"/>
                    <a:pt x="197069" y="18292"/>
                    <a:pt x="211185" y="0"/>
                  </a:cubicBezTo>
                  <a:cubicBezTo>
                    <a:pt x="203778" y="62974"/>
                    <a:pt x="206294" y="127206"/>
                    <a:pt x="216357" y="189761"/>
                  </a:cubicBezTo>
                  <a:cubicBezTo>
                    <a:pt x="244589" y="261113"/>
                    <a:pt x="386032" y="258181"/>
                    <a:pt x="451302" y="2601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3" name="Google Shape;2473;p37"/>
            <p:cNvSpPr/>
            <p:nvPr/>
          </p:nvSpPr>
          <p:spPr>
            <a:xfrm>
              <a:off x="9618555" y="7060059"/>
              <a:ext cx="172045" cy="206237"/>
            </a:xfrm>
            <a:custGeom>
              <a:rect b="b" l="l" r="r" t="t"/>
              <a:pathLst>
                <a:path extrusionOk="0" h="206237" w="172045">
                  <a:moveTo>
                    <a:pt x="144884" y="13963"/>
                  </a:moveTo>
                  <a:cubicBezTo>
                    <a:pt x="162215" y="48034"/>
                    <a:pt x="172837" y="89924"/>
                    <a:pt x="171999" y="130417"/>
                  </a:cubicBezTo>
                  <a:cubicBezTo>
                    <a:pt x="163054" y="142146"/>
                    <a:pt x="158302" y="154434"/>
                    <a:pt x="167666" y="167280"/>
                  </a:cubicBezTo>
                  <a:cubicBezTo>
                    <a:pt x="164871" y="180406"/>
                    <a:pt x="160398" y="192973"/>
                    <a:pt x="154388" y="204562"/>
                  </a:cubicBezTo>
                  <a:cubicBezTo>
                    <a:pt x="153550" y="204702"/>
                    <a:pt x="152711" y="204981"/>
                    <a:pt x="151873" y="205121"/>
                  </a:cubicBezTo>
                  <a:cubicBezTo>
                    <a:pt x="148937" y="205540"/>
                    <a:pt x="146142" y="205958"/>
                    <a:pt x="143067" y="206238"/>
                  </a:cubicBezTo>
                  <a:cubicBezTo>
                    <a:pt x="98203" y="205260"/>
                    <a:pt x="35309" y="204004"/>
                    <a:pt x="4420" y="165465"/>
                  </a:cubicBezTo>
                  <a:cubicBezTo>
                    <a:pt x="17977" y="142844"/>
                    <a:pt x="-1450" y="115476"/>
                    <a:pt x="87" y="90761"/>
                  </a:cubicBezTo>
                  <a:cubicBezTo>
                    <a:pt x="2184" y="62556"/>
                    <a:pt x="-7180" y="15779"/>
                    <a:pt x="27202" y="5306"/>
                  </a:cubicBezTo>
                  <a:cubicBezTo>
                    <a:pt x="43275" y="977"/>
                    <a:pt x="59767" y="0"/>
                    <a:pt x="76539" y="0"/>
                  </a:cubicBezTo>
                  <a:cubicBezTo>
                    <a:pt x="85344" y="0"/>
                    <a:pt x="94010" y="279"/>
                    <a:pt x="102675" y="419"/>
                  </a:cubicBezTo>
                  <a:cubicBezTo>
                    <a:pt x="116791" y="2653"/>
                    <a:pt x="135800" y="1117"/>
                    <a:pt x="144884" y="139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4" name="Google Shape;2474;p37"/>
            <p:cNvSpPr/>
            <p:nvPr/>
          </p:nvSpPr>
          <p:spPr>
            <a:xfrm>
              <a:off x="9228765" y="7072487"/>
              <a:ext cx="218611" cy="222571"/>
            </a:xfrm>
            <a:custGeom>
              <a:rect b="b" l="l" r="r" t="t"/>
              <a:pathLst>
                <a:path extrusionOk="0" h="222571" w="218611">
                  <a:moveTo>
                    <a:pt x="199238" y="65069"/>
                  </a:moveTo>
                  <a:cubicBezTo>
                    <a:pt x="208463" y="111287"/>
                    <a:pt x="226213" y="160438"/>
                    <a:pt x="215032" y="207494"/>
                  </a:cubicBezTo>
                  <a:cubicBezTo>
                    <a:pt x="193648" y="216850"/>
                    <a:pt x="170027" y="219642"/>
                    <a:pt x="147106" y="222296"/>
                  </a:cubicBezTo>
                  <a:cubicBezTo>
                    <a:pt x="138720" y="221877"/>
                    <a:pt x="129495" y="222016"/>
                    <a:pt x="119991" y="222296"/>
                  </a:cubicBezTo>
                  <a:cubicBezTo>
                    <a:pt x="85469" y="223133"/>
                    <a:pt x="46614" y="223971"/>
                    <a:pt x="28585" y="193810"/>
                  </a:cubicBezTo>
                  <a:cubicBezTo>
                    <a:pt x="16844" y="172307"/>
                    <a:pt x="10555" y="144939"/>
                    <a:pt x="7760" y="120084"/>
                  </a:cubicBezTo>
                  <a:cubicBezTo>
                    <a:pt x="3148" y="91878"/>
                    <a:pt x="-4679" y="62695"/>
                    <a:pt x="3706" y="34489"/>
                  </a:cubicBezTo>
                  <a:cubicBezTo>
                    <a:pt x="21736" y="9355"/>
                    <a:pt x="62967" y="0"/>
                    <a:pt x="103080" y="0"/>
                  </a:cubicBezTo>
                  <a:cubicBezTo>
                    <a:pt x="131592" y="0"/>
                    <a:pt x="159684" y="4748"/>
                    <a:pt x="178832" y="11729"/>
                  </a:cubicBezTo>
                  <a:cubicBezTo>
                    <a:pt x="193927" y="23179"/>
                    <a:pt x="192949" y="48173"/>
                    <a:pt x="199238" y="650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5" name="Google Shape;2475;p37"/>
            <p:cNvSpPr/>
            <p:nvPr/>
          </p:nvSpPr>
          <p:spPr>
            <a:xfrm>
              <a:off x="8832534" y="7066203"/>
              <a:ext cx="213955" cy="206669"/>
            </a:xfrm>
            <a:custGeom>
              <a:rect b="b" l="l" r="r" t="t"/>
              <a:pathLst>
                <a:path extrusionOk="0" h="206669" w="213955">
                  <a:moveTo>
                    <a:pt x="200772" y="54736"/>
                  </a:moveTo>
                  <a:cubicBezTo>
                    <a:pt x="207201" y="101234"/>
                    <a:pt x="224952" y="153457"/>
                    <a:pt x="204127" y="198418"/>
                  </a:cubicBezTo>
                  <a:cubicBezTo>
                    <a:pt x="201751" y="198977"/>
                    <a:pt x="199375" y="199675"/>
                    <a:pt x="196859" y="200234"/>
                  </a:cubicBezTo>
                  <a:cubicBezTo>
                    <a:pt x="180646" y="203305"/>
                    <a:pt x="164294" y="204981"/>
                    <a:pt x="147941" y="206238"/>
                  </a:cubicBezTo>
                  <a:cubicBezTo>
                    <a:pt x="139275" y="206098"/>
                    <a:pt x="130191" y="206238"/>
                    <a:pt x="121246" y="206377"/>
                  </a:cubicBezTo>
                  <a:cubicBezTo>
                    <a:pt x="89100" y="207076"/>
                    <a:pt x="55556" y="207774"/>
                    <a:pt x="27603" y="192554"/>
                  </a:cubicBezTo>
                  <a:cubicBezTo>
                    <a:pt x="13627" y="170492"/>
                    <a:pt x="11251" y="142844"/>
                    <a:pt x="5241" y="117711"/>
                  </a:cubicBezTo>
                  <a:cubicBezTo>
                    <a:pt x="9713" y="111008"/>
                    <a:pt x="11390" y="102491"/>
                    <a:pt x="9154" y="94252"/>
                  </a:cubicBezTo>
                  <a:cubicBezTo>
                    <a:pt x="1188" y="67443"/>
                    <a:pt x="-5102" y="37980"/>
                    <a:pt x="5940" y="11171"/>
                  </a:cubicBezTo>
                  <a:cubicBezTo>
                    <a:pt x="38086" y="2932"/>
                    <a:pt x="69393" y="0"/>
                    <a:pt x="101958" y="0"/>
                  </a:cubicBezTo>
                  <a:cubicBezTo>
                    <a:pt x="113699" y="0"/>
                    <a:pt x="125579" y="419"/>
                    <a:pt x="137738" y="1117"/>
                  </a:cubicBezTo>
                  <a:cubicBezTo>
                    <a:pt x="173937" y="559"/>
                    <a:pt x="197278" y="17594"/>
                    <a:pt x="200772" y="547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6" name="Google Shape;2476;p37"/>
            <p:cNvSpPr/>
            <p:nvPr/>
          </p:nvSpPr>
          <p:spPr>
            <a:xfrm>
              <a:off x="8466418" y="7110884"/>
              <a:ext cx="198683" cy="203636"/>
            </a:xfrm>
            <a:custGeom>
              <a:rect b="b" l="l" r="r" t="t"/>
              <a:pathLst>
                <a:path extrusionOk="0" h="203636" w="198683">
                  <a:moveTo>
                    <a:pt x="180017" y="26672"/>
                  </a:moveTo>
                  <a:cubicBezTo>
                    <a:pt x="191339" y="77917"/>
                    <a:pt x="208250" y="138378"/>
                    <a:pt x="191898" y="191020"/>
                  </a:cubicBezTo>
                  <a:cubicBezTo>
                    <a:pt x="173588" y="198141"/>
                    <a:pt x="154021" y="201353"/>
                    <a:pt x="134594" y="203308"/>
                  </a:cubicBezTo>
                  <a:cubicBezTo>
                    <a:pt x="95180" y="204006"/>
                    <a:pt x="50595" y="205681"/>
                    <a:pt x="16772" y="182363"/>
                  </a:cubicBezTo>
                  <a:cubicBezTo>
                    <a:pt x="6150" y="169796"/>
                    <a:pt x="4333" y="151923"/>
                    <a:pt x="0" y="136563"/>
                  </a:cubicBezTo>
                  <a:cubicBezTo>
                    <a:pt x="4333" y="93556"/>
                    <a:pt x="-2935" y="48874"/>
                    <a:pt x="3634" y="5727"/>
                  </a:cubicBezTo>
                  <a:cubicBezTo>
                    <a:pt x="16772" y="2236"/>
                    <a:pt x="41510" y="2"/>
                    <a:pt x="68345" y="2"/>
                  </a:cubicBezTo>
                  <a:cubicBezTo>
                    <a:pt x="114328" y="-138"/>
                    <a:pt x="166600" y="6704"/>
                    <a:pt x="180017" y="266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7" name="Google Shape;2477;p37"/>
            <p:cNvSpPr/>
            <p:nvPr/>
          </p:nvSpPr>
          <p:spPr>
            <a:xfrm>
              <a:off x="8069916" y="7074441"/>
              <a:ext cx="190464" cy="202235"/>
            </a:xfrm>
            <a:custGeom>
              <a:rect b="b" l="l" r="r" t="t"/>
              <a:pathLst>
                <a:path extrusionOk="0" h="202235" w="190464">
                  <a:moveTo>
                    <a:pt x="183780" y="91599"/>
                  </a:moveTo>
                  <a:cubicBezTo>
                    <a:pt x="186994" y="127345"/>
                    <a:pt x="196079" y="164627"/>
                    <a:pt x="185457" y="199954"/>
                  </a:cubicBezTo>
                  <a:cubicBezTo>
                    <a:pt x="185317" y="199954"/>
                    <a:pt x="185038" y="199954"/>
                    <a:pt x="184898" y="200094"/>
                  </a:cubicBezTo>
                  <a:cubicBezTo>
                    <a:pt x="180565" y="200792"/>
                    <a:pt x="176232" y="201211"/>
                    <a:pt x="171900" y="201490"/>
                  </a:cubicBezTo>
                  <a:cubicBezTo>
                    <a:pt x="127175" y="202887"/>
                    <a:pt x="82031" y="203026"/>
                    <a:pt x="37725" y="195486"/>
                  </a:cubicBezTo>
                  <a:cubicBezTo>
                    <a:pt x="18437" y="194369"/>
                    <a:pt x="13965" y="175798"/>
                    <a:pt x="8374" y="160438"/>
                  </a:cubicBezTo>
                  <a:cubicBezTo>
                    <a:pt x="7396" y="158623"/>
                    <a:pt x="7815" y="156668"/>
                    <a:pt x="7536" y="154574"/>
                  </a:cubicBezTo>
                  <a:cubicBezTo>
                    <a:pt x="5160" y="109751"/>
                    <a:pt x="-6441" y="63254"/>
                    <a:pt x="4880" y="18990"/>
                  </a:cubicBezTo>
                  <a:cubicBezTo>
                    <a:pt x="33951" y="6283"/>
                    <a:pt x="66097" y="0"/>
                    <a:pt x="98243" y="0"/>
                  </a:cubicBezTo>
                  <a:cubicBezTo>
                    <a:pt x="121305" y="0"/>
                    <a:pt x="144506" y="3212"/>
                    <a:pt x="166449" y="9635"/>
                  </a:cubicBezTo>
                  <a:cubicBezTo>
                    <a:pt x="178888" y="34769"/>
                    <a:pt x="179167" y="64231"/>
                    <a:pt x="183780" y="915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8" name="Google Shape;2478;p37"/>
            <p:cNvSpPr/>
            <p:nvPr/>
          </p:nvSpPr>
          <p:spPr>
            <a:xfrm>
              <a:off x="7668498" y="7120381"/>
              <a:ext cx="221287" cy="185520"/>
            </a:xfrm>
            <a:custGeom>
              <a:rect b="b" l="l" r="r" t="t"/>
              <a:pathLst>
                <a:path extrusionOk="0" h="185520" w="221287">
                  <a:moveTo>
                    <a:pt x="188823" y="0"/>
                  </a:moveTo>
                  <a:cubicBezTo>
                    <a:pt x="203498" y="53200"/>
                    <a:pt x="228796" y="113522"/>
                    <a:pt x="219152" y="169514"/>
                  </a:cubicBezTo>
                  <a:cubicBezTo>
                    <a:pt x="210207" y="172167"/>
                    <a:pt x="200982" y="174122"/>
                    <a:pt x="191898" y="176077"/>
                  </a:cubicBezTo>
                  <a:cubicBezTo>
                    <a:pt x="170933" y="180266"/>
                    <a:pt x="149968" y="183617"/>
                    <a:pt x="128724" y="185293"/>
                  </a:cubicBezTo>
                  <a:cubicBezTo>
                    <a:pt x="24040" y="188923"/>
                    <a:pt x="28652" y="149268"/>
                    <a:pt x="0" y="63812"/>
                  </a:cubicBezTo>
                  <a:cubicBezTo>
                    <a:pt x="8666" y="53619"/>
                    <a:pt x="4333" y="40354"/>
                    <a:pt x="5870" y="28485"/>
                  </a:cubicBezTo>
                  <a:cubicBezTo>
                    <a:pt x="62056" y="4329"/>
                    <a:pt x="127885" y="1117"/>
                    <a:pt x="1888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9" name="Google Shape;2479;p37"/>
            <p:cNvSpPr/>
            <p:nvPr/>
          </p:nvSpPr>
          <p:spPr>
            <a:xfrm>
              <a:off x="7326912" y="7165603"/>
              <a:ext cx="198351" cy="162423"/>
            </a:xfrm>
            <a:custGeom>
              <a:rect b="b" l="l" r="r" t="t"/>
              <a:pathLst>
                <a:path extrusionOk="0" h="162423" w="198351">
                  <a:moveTo>
                    <a:pt x="190919" y="63133"/>
                  </a:moveTo>
                  <a:cubicBezTo>
                    <a:pt x="199305" y="91897"/>
                    <a:pt x="206992" y="141746"/>
                    <a:pt x="175964" y="158363"/>
                  </a:cubicBezTo>
                  <a:cubicBezTo>
                    <a:pt x="149689" y="161435"/>
                    <a:pt x="123273" y="162552"/>
                    <a:pt x="96298" y="162412"/>
                  </a:cubicBezTo>
                  <a:cubicBezTo>
                    <a:pt x="79526" y="162272"/>
                    <a:pt x="64012" y="157106"/>
                    <a:pt x="56186" y="141327"/>
                  </a:cubicBezTo>
                  <a:cubicBezTo>
                    <a:pt x="34802" y="109212"/>
                    <a:pt x="19427" y="74583"/>
                    <a:pt x="4612" y="38837"/>
                  </a:cubicBezTo>
                  <a:cubicBezTo>
                    <a:pt x="3075" y="35905"/>
                    <a:pt x="1817" y="32833"/>
                    <a:pt x="419" y="29621"/>
                  </a:cubicBezTo>
                  <a:lnTo>
                    <a:pt x="419" y="29621"/>
                  </a:lnTo>
                  <a:cubicBezTo>
                    <a:pt x="978" y="25432"/>
                    <a:pt x="699" y="20685"/>
                    <a:pt x="0" y="16496"/>
                  </a:cubicBezTo>
                  <a:cubicBezTo>
                    <a:pt x="559" y="11748"/>
                    <a:pt x="4193" y="8816"/>
                    <a:pt x="8246" y="6582"/>
                  </a:cubicBezTo>
                  <a:cubicBezTo>
                    <a:pt x="15374" y="17333"/>
                    <a:pt x="28792" y="23896"/>
                    <a:pt x="42209" y="19847"/>
                  </a:cubicBezTo>
                  <a:cubicBezTo>
                    <a:pt x="73796" y="11329"/>
                    <a:pt x="99932" y="5604"/>
                    <a:pt x="134594" y="996"/>
                  </a:cubicBezTo>
                  <a:cubicBezTo>
                    <a:pt x="175266" y="-6963"/>
                    <a:pt x="179179" y="34508"/>
                    <a:pt x="190919" y="631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0" name="Google Shape;2480;p37"/>
            <p:cNvSpPr/>
            <p:nvPr/>
          </p:nvSpPr>
          <p:spPr>
            <a:xfrm>
              <a:off x="6903005" y="7188691"/>
              <a:ext cx="301842" cy="187061"/>
            </a:xfrm>
            <a:custGeom>
              <a:rect b="b" l="l" r="r" t="t"/>
              <a:pathLst>
                <a:path extrusionOk="0" h="187061" w="301842">
                  <a:moveTo>
                    <a:pt x="281767" y="54567"/>
                  </a:moveTo>
                  <a:cubicBezTo>
                    <a:pt x="291410" y="88917"/>
                    <a:pt x="307763" y="125780"/>
                    <a:pt x="299657" y="161805"/>
                  </a:cubicBezTo>
                  <a:cubicBezTo>
                    <a:pt x="251158" y="174512"/>
                    <a:pt x="201541" y="181912"/>
                    <a:pt x="151226" y="186241"/>
                  </a:cubicBezTo>
                  <a:cubicBezTo>
                    <a:pt x="146474" y="186101"/>
                    <a:pt x="141442" y="186381"/>
                    <a:pt x="136271" y="186660"/>
                  </a:cubicBezTo>
                  <a:cubicBezTo>
                    <a:pt x="120338" y="187358"/>
                    <a:pt x="103706" y="188196"/>
                    <a:pt x="90428" y="179259"/>
                  </a:cubicBezTo>
                  <a:cubicBezTo>
                    <a:pt x="48359" y="138486"/>
                    <a:pt x="30469" y="80539"/>
                    <a:pt x="0" y="31528"/>
                  </a:cubicBezTo>
                  <a:cubicBezTo>
                    <a:pt x="57024" y="25244"/>
                    <a:pt x="113489" y="3322"/>
                    <a:pt x="171771" y="669"/>
                  </a:cubicBezTo>
                  <a:cubicBezTo>
                    <a:pt x="179039" y="948"/>
                    <a:pt x="187006" y="669"/>
                    <a:pt x="194972" y="390"/>
                  </a:cubicBezTo>
                  <a:cubicBezTo>
                    <a:pt x="218732" y="-448"/>
                    <a:pt x="244170" y="-1286"/>
                    <a:pt x="262060" y="13375"/>
                  </a:cubicBezTo>
                  <a:cubicBezTo>
                    <a:pt x="271704" y="25244"/>
                    <a:pt x="276735" y="40185"/>
                    <a:pt x="281767" y="5456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1" name="Google Shape;2481;p37"/>
            <p:cNvSpPr/>
            <p:nvPr/>
          </p:nvSpPr>
          <p:spPr>
            <a:xfrm>
              <a:off x="6205436" y="7240046"/>
              <a:ext cx="556545" cy="262364"/>
            </a:xfrm>
            <a:custGeom>
              <a:rect b="b" l="l" r="r" t="t"/>
              <a:pathLst>
                <a:path extrusionOk="0" h="262364" w="556545">
                  <a:moveTo>
                    <a:pt x="501198" y="25553"/>
                  </a:moveTo>
                  <a:cubicBezTo>
                    <a:pt x="521604" y="75122"/>
                    <a:pt x="554029" y="129021"/>
                    <a:pt x="556545" y="183897"/>
                  </a:cubicBezTo>
                  <a:cubicBezTo>
                    <a:pt x="421392" y="208612"/>
                    <a:pt x="287916" y="266838"/>
                    <a:pt x="147592" y="262091"/>
                  </a:cubicBezTo>
                  <a:cubicBezTo>
                    <a:pt x="119360" y="260974"/>
                    <a:pt x="95040" y="262649"/>
                    <a:pt x="66388" y="256366"/>
                  </a:cubicBezTo>
                  <a:cubicBezTo>
                    <a:pt x="35640" y="209030"/>
                    <a:pt x="16772" y="155551"/>
                    <a:pt x="0" y="101513"/>
                  </a:cubicBezTo>
                  <a:cubicBezTo>
                    <a:pt x="51573" y="72469"/>
                    <a:pt x="112231" y="62416"/>
                    <a:pt x="170514" y="52642"/>
                  </a:cubicBezTo>
                  <a:cubicBezTo>
                    <a:pt x="226839" y="43565"/>
                    <a:pt x="282326" y="29881"/>
                    <a:pt x="338232" y="18850"/>
                  </a:cubicBezTo>
                  <a:cubicBezTo>
                    <a:pt x="377506" y="10891"/>
                    <a:pt x="416920" y="3491"/>
                    <a:pt x="457032" y="559"/>
                  </a:cubicBezTo>
                  <a:cubicBezTo>
                    <a:pt x="460247" y="140"/>
                    <a:pt x="463182" y="0"/>
                    <a:pt x="465977" y="0"/>
                  </a:cubicBezTo>
                  <a:cubicBezTo>
                    <a:pt x="482889" y="0"/>
                    <a:pt x="495048" y="7121"/>
                    <a:pt x="501198" y="255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2" name="Google Shape;2482;p37"/>
            <p:cNvSpPr/>
            <p:nvPr/>
          </p:nvSpPr>
          <p:spPr>
            <a:xfrm>
              <a:off x="6042470" y="7368089"/>
              <a:ext cx="199584" cy="353690"/>
            </a:xfrm>
            <a:custGeom>
              <a:rect b="b" l="l" r="r" t="t"/>
              <a:pathLst>
                <a:path extrusionOk="0" h="353690" w="199584">
                  <a:moveTo>
                    <a:pt x="199585" y="179289"/>
                  </a:moveTo>
                  <a:cubicBezTo>
                    <a:pt x="196929" y="182221"/>
                    <a:pt x="194413" y="185014"/>
                    <a:pt x="191898" y="187527"/>
                  </a:cubicBezTo>
                  <a:cubicBezTo>
                    <a:pt x="166181" y="218107"/>
                    <a:pt x="144517" y="251898"/>
                    <a:pt x="120058" y="283734"/>
                  </a:cubicBezTo>
                  <a:cubicBezTo>
                    <a:pt x="104964" y="303841"/>
                    <a:pt x="89310" y="323669"/>
                    <a:pt x="73796" y="343497"/>
                  </a:cubicBezTo>
                  <a:cubicBezTo>
                    <a:pt x="71141" y="346569"/>
                    <a:pt x="68066" y="349920"/>
                    <a:pt x="65410" y="353690"/>
                  </a:cubicBezTo>
                  <a:cubicBezTo>
                    <a:pt x="52831" y="327579"/>
                    <a:pt x="40532" y="301467"/>
                    <a:pt x="28792" y="274937"/>
                  </a:cubicBezTo>
                  <a:cubicBezTo>
                    <a:pt x="19148" y="251479"/>
                    <a:pt x="9644" y="228020"/>
                    <a:pt x="0" y="204562"/>
                  </a:cubicBezTo>
                  <a:cubicBezTo>
                    <a:pt x="11461" y="186829"/>
                    <a:pt x="18589" y="160857"/>
                    <a:pt x="29351" y="147452"/>
                  </a:cubicBezTo>
                  <a:cubicBezTo>
                    <a:pt x="58981" y="96905"/>
                    <a:pt x="88751" y="45241"/>
                    <a:pt x="126208" y="0"/>
                  </a:cubicBezTo>
                  <a:cubicBezTo>
                    <a:pt x="133895" y="44543"/>
                    <a:pt x="146055" y="86293"/>
                    <a:pt x="164084" y="128741"/>
                  </a:cubicBezTo>
                  <a:cubicBezTo>
                    <a:pt x="172051" y="154294"/>
                    <a:pt x="184211" y="169794"/>
                    <a:pt x="199585" y="1792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3" name="Google Shape;2483;p37"/>
            <p:cNvSpPr/>
            <p:nvPr/>
          </p:nvSpPr>
          <p:spPr>
            <a:xfrm>
              <a:off x="6130662" y="7493899"/>
              <a:ext cx="613988" cy="341402"/>
            </a:xfrm>
            <a:custGeom>
              <a:rect b="b" l="l" r="r" t="t"/>
              <a:pathLst>
                <a:path extrusionOk="0" h="341402" w="613988">
                  <a:moveTo>
                    <a:pt x="601410" y="65907"/>
                  </a:moveTo>
                  <a:cubicBezTo>
                    <a:pt x="606022" y="68001"/>
                    <a:pt x="610215" y="69258"/>
                    <a:pt x="613989" y="69537"/>
                  </a:cubicBezTo>
                  <a:cubicBezTo>
                    <a:pt x="603366" y="71632"/>
                    <a:pt x="592884" y="73587"/>
                    <a:pt x="582402" y="75262"/>
                  </a:cubicBezTo>
                  <a:cubicBezTo>
                    <a:pt x="528173" y="95230"/>
                    <a:pt x="180996" y="133908"/>
                    <a:pt x="199026" y="194509"/>
                  </a:cubicBezTo>
                  <a:cubicBezTo>
                    <a:pt x="197348" y="195067"/>
                    <a:pt x="195671" y="195765"/>
                    <a:pt x="194274" y="196463"/>
                  </a:cubicBezTo>
                  <a:cubicBezTo>
                    <a:pt x="193575" y="187667"/>
                    <a:pt x="185189" y="179568"/>
                    <a:pt x="175685" y="181802"/>
                  </a:cubicBezTo>
                  <a:cubicBezTo>
                    <a:pt x="166321" y="183757"/>
                    <a:pt x="158074" y="189203"/>
                    <a:pt x="150387" y="194927"/>
                  </a:cubicBezTo>
                  <a:cubicBezTo>
                    <a:pt x="104125" y="233885"/>
                    <a:pt x="69184" y="284153"/>
                    <a:pt x="35500" y="334002"/>
                  </a:cubicBezTo>
                  <a:cubicBezTo>
                    <a:pt x="34242" y="336376"/>
                    <a:pt x="32705" y="338749"/>
                    <a:pt x="31028" y="341402"/>
                  </a:cubicBezTo>
                  <a:cubicBezTo>
                    <a:pt x="27674" y="333862"/>
                    <a:pt x="24319" y="326462"/>
                    <a:pt x="20965" y="319061"/>
                  </a:cubicBezTo>
                  <a:cubicBezTo>
                    <a:pt x="14116" y="304400"/>
                    <a:pt x="7128" y="289738"/>
                    <a:pt x="0" y="275077"/>
                  </a:cubicBezTo>
                  <a:cubicBezTo>
                    <a:pt x="7128" y="270469"/>
                    <a:pt x="12858" y="262231"/>
                    <a:pt x="16492" y="254132"/>
                  </a:cubicBezTo>
                  <a:cubicBezTo>
                    <a:pt x="38435" y="219224"/>
                    <a:pt x="62195" y="185712"/>
                    <a:pt x="83580" y="150385"/>
                  </a:cubicBezTo>
                  <a:cubicBezTo>
                    <a:pt x="101190" y="121620"/>
                    <a:pt x="116844" y="91878"/>
                    <a:pt x="134594" y="63254"/>
                  </a:cubicBezTo>
                  <a:cubicBezTo>
                    <a:pt x="156397" y="68979"/>
                    <a:pt x="181974" y="68839"/>
                    <a:pt x="209229" y="69816"/>
                  </a:cubicBezTo>
                  <a:cubicBezTo>
                    <a:pt x="220410" y="70654"/>
                    <a:pt x="231591" y="70934"/>
                    <a:pt x="242772" y="70934"/>
                  </a:cubicBezTo>
                  <a:cubicBezTo>
                    <a:pt x="366884" y="70934"/>
                    <a:pt x="485265" y="26251"/>
                    <a:pt x="605882" y="0"/>
                  </a:cubicBezTo>
                  <a:cubicBezTo>
                    <a:pt x="589250" y="22900"/>
                    <a:pt x="574435" y="47894"/>
                    <a:pt x="601410" y="659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4" name="Google Shape;2484;p37"/>
            <p:cNvSpPr/>
            <p:nvPr/>
          </p:nvSpPr>
          <p:spPr>
            <a:xfrm>
              <a:off x="6756810" y="7213795"/>
              <a:ext cx="443195" cy="431884"/>
            </a:xfrm>
            <a:custGeom>
              <a:rect b="b" l="l" r="r" t="t"/>
              <a:pathLst>
                <a:path extrusionOk="0" h="431884" w="443195">
                  <a:moveTo>
                    <a:pt x="430896" y="203864"/>
                  </a:moveTo>
                  <a:cubicBezTo>
                    <a:pt x="434949" y="203166"/>
                    <a:pt x="439142" y="202468"/>
                    <a:pt x="443196" y="201630"/>
                  </a:cubicBezTo>
                  <a:cubicBezTo>
                    <a:pt x="429778" y="222016"/>
                    <a:pt x="418317" y="240168"/>
                    <a:pt x="413286" y="244358"/>
                  </a:cubicBezTo>
                  <a:cubicBezTo>
                    <a:pt x="405319" y="252037"/>
                    <a:pt x="396933" y="262789"/>
                    <a:pt x="395955" y="273262"/>
                  </a:cubicBezTo>
                  <a:lnTo>
                    <a:pt x="395955" y="273262"/>
                  </a:lnTo>
                  <a:cubicBezTo>
                    <a:pt x="378344" y="294765"/>
                    <a:pt x="363250" y="318782"/>
                    <a:pt x="346897" y="340844"/>
                  </a:cubicBezTo>
                  <a:cubicBezTo>
                    <a:pt x="341027" y="349501"/>
                    <a:pt x="343683" y="361649"/>
                    <a:pt x="353047" y="366676"/>
                  </a:cubicBezTo>
                  <a:cubicBezTo>
                    <a:pt x="355283" y="367514"/>
                    <a:pt x="357380" y="368072"/>
                    <a:pt x="359336" y="368212"/>
                  </a:cubicBezTo>
                  <a:cubicBezTo>
                    <a:pt x="349273" y="380918"/>
                    <a:pt x="340189" y="393346"/>
                    <a:pt x="332921" y="401165"/>
                  </a:cubicBezTo>
                  <a:cubicBezTo>
                    <a:pt x="325094" y="411219"/>
                    <a:pt x="317686" y="421552"/>
                    <a:pt x="310279" y="431884"/>
                  </a:cubicBezTo>
                  <a:cubicBezTo>
                    <a:pt x="295464" y="398652"/>
                    <a:pt x="281487" y="362208"/>
                    <a:pt x="251438" y="340844"/>
                  </a:cubicBezTo>
                  <a:cubicBezTo>
                    <a:pt x="172470" y="304120"/>
                    <a:pt x="83580" y="329534"/>
                    <a:pt x="0" y="347127"/>
                  </a:cubicBezTo>
                  <a:cubicBezTo>
                    <a:pt x="15095" y="339308"/>
                    <a:pt x="22782" y="315431"/>
                    <a:pt x="31447" y="300071"/>
                  </a:cubicBezTo>
                  <a:cubicBezTo>
                    <a:pt x="46402" y="272843"/>
                    <a:pt x="63314" y="246871"/>
                    <a:pt x="81483" y="221737"/>
                  </a:cubicBezTo>
                  <a:cubicBezTo>
                    <a:pt x="86235" y="214755"/>
                    <a:pt x="86794" y="205679"/>
                    <a:pt x="82042" y="198418"/>
                  </a:cubicBezTo>
                  <a:cubicBezTo>
                    <a:pt x="77150" y="192833"/>
                    <a:pt x="72119" y="190040"/>
                    <a:pt x="66948" y="189063"/>
                  </a:cubicBezTo>
                  <a:cubicBezTo>
                    <a:pt x="64292" y="165325"/>
                    <a:pt x="55906" y="139912"/>
                    <a:pt x="46542" y="117571"/>
                  </a:cubicBezTo>
                  <a:cubicBezTo>
                    <a:pt x="48778" y="113103"/>
                    <a:pt x="50595" y="108495"/>
                    <a:pt x="51993" y="104166"/>
                  </a:cubicBezTo>
                  <a:cubicBezTo>
                    <a:pt x="69883" y="67582"/>
                    <a:pt x="88332" y="30021"/>
                    <a:pt x="116424" y="0"/>
                  </a:cubicBezTo>
                  <a:cubicBezTo>
                    <a:pt x="117123" y="419"/>
                    <a:pt x="117682" y="558"/>
                    <a:pt x="118381" y="698"/>
                  </a:cubicBezTo>
                  <a:cubicBezTo>
                    <a:pt x="122854" y="14661"/>
                    <a:pt x="129982" y="29881"/>
                    <a:pt x="130820" y="35327"/>
                  </a:cubicBezTo>
                  <a:cubicBezTo>
                    <a:pt x="159332" y="101653"/>
                    <a:pt x="170653" y="214476"/>
                    <a:pt x="260802" y="218805"/>
                  </a:cubicBezTo>
                  <a:cubicBezTo>
                    <a:pt x="270026" y="219503"/>
                    <a:pt x="279251" y="219782"/>
                    <a:pt x="288336" y="219782"/>
                  </a:cubicBezTo>
                  <a:cubicBezTo>
                    <a:pt x="336555" y="219642"/>
                    <a:pt x="384075" y="211683"/>
                    <a:pt x="430896" y="2038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5" name="Google Shape;2485;p37"/>
            <p:cNvSpPr/>
            <p:nvPr/>
          </p:nvSpPr>
          <p:spPr>
            <a:xfrm>
              <a:off x="7145777" y="7182238"/>
              <a:ext cx="384354" cy="376589"/>
            </a:xfrm>
            <a:custGeom>
              <a:rect b="b" l="l" r="r" t="t"/>
              <a:pathLst>
                <a:path extrusionOk="0" h="376589" w="384354">
                  <a:moveTo>
                    <a:pt x="384354" y="194509"/>
                  </a:moveTo>
                  <a:cubicBezTo>
                    <a:pt x="368281" y="228858"/>
                    <a:pt x="354165" y="267816"/>
                    <a:pt x="346897" y="277590"/>
                  </a:cubicBezTo>
                  <a:cubicBezTo>
                    <a:pt x="332222" y="308449"/>
                    <a:pt x="315310" y="338191"/>
                    <a:pt x="297420" y="367374"/>
                  </a:cubicBezTo>
                  <a:cubicBezTo>
                    <a:pt x="295743" y="370167"/>
                    <a:pt x="294765" y="373378"/>
                    <a:pt x="294625" y="376590"/>
                  </a:cubicBezTo>
                  <a:cubicBezTo>
                    <a:pt x="294206" y="375054"/>
                    <a:pt x="293787" y="373658"/>
                    <a:pt x="293367" y="372261"/>
                  </a:cubicBezTo>
                  <a:cubicBezTo>
                    <a:pt x="288755" y="358019"/>
                    <a:pt x="281627" y="343916"/>
                    <a:pt x="267930" y="336236"/>
                  </a:cubicBezTo>
                  <a:cubicBezTo>
                    <a:pt x="238579" y="312638"/>
                    <a:pt x="99094" y="322971"/>
                    <a:pt x="35361" y="358577"/>
                  </a:cubicBezTo>
                  <a:cubicBezTo>
                    <a:pt x="34243" y="357879"/>
                    <a:pt x="33124" y="357321"/>
                    <a:pt x="31866" y="356902"/>
                  </a:cubicBezTo>
                  <a:cubicBezTo>
                    <a:pt x="21244" y="355086"/>
                    <a:pt x="10482" y="360113"/>
                    <a:pt x="0" y="368491"/>
                  </a:cubicBezTo>
                  <a:cubicBezTo>
                    <a:pt x="3634" y="358856"/>
                    <a:pt x="6848" y="349082"/>
                    <a:pt x="10343" y="342799"/>
                  </a:cubicBezTo>
                  <a:cubicBezTo>
                    <a:pt x="12998" y="336934"/>
                    <a:pt x="15794" y="331070"/>
                    <a:pt x="18729" y="325345"/>
                  </a:cubicBezTo>
                  <a:cubicBezTo>
                    <a:pt x="47660" y="340285"/>
                    <a:pt x="61217" y="297697"/>
                    <a:pt x="72398" y="278009"/>
                  </a:cubicBezTo>
                  <a:cubicBezTo>
                    <a:pt x="82741" y="254551"/>
                    <a:pt x="96298" y="231651"/>
                    <a:pt x="106222" y="207774"/>
                  </a:cubicBezTo>
                  <a:cubicBezTo>
                    <a:pt x="110415" y="202607"/>
                    <a:pt x="113909" y="196324"/>
                    <a:pt x="116005" y="188923"/>
                  </a:cubicBezTo>
                  <a:cubicBezTo>
                    <a:pt x="129982" y="147871"/>
                    <a:pt x="117682" y="104306"/>
                    <a:pt x="105662" y="63812"/>
                  </a:cubicBezTo>
                  <a:cubicBezTo>
                    <a:pt x="118381" y="39935"/>
                    <a:pt x="132917" y="19828"/>
                    <a:pt x="151925" y="0"/>
                  </a:cubicBezTo>
                  <a:cubicBezTo>
                    <a:pt x="164643" y="46917"/>
                    <a:pt x="175964" y="94671"/>
                    <a:pt x="196230" y="139074"/>
                  </a:cubicBezTo>
                  <a:cubicBezTo>
                    <a:pt x="206154" y="171609"/>
                    <a:pt x="231731" y="195626"/>
                    <a:pt x="266532" y="198418"/>
                  </a:cubicBezTo>
                  <a:cubicBezTo>
                    <a:pt x="288056" y="198977"/>
                    <a:pt x="311816" y="202188"/>
                    <a:pt x="335017" y="202188"/>
                  </a:cubicBezTo>
                  <a:cubicBezTo>
                    <a:pt x="352348" y="202188"/>
                    <a:pt x="369120" y="200513"/>
                    <a:pt x="384354" y="19450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6" name="Google Shape;2486;p37"/>
            <p:cNvSpPr/>
            <p:nvPr/>
          </p:nvSpPr>
          <p:spPr>
            <a:xfrm>
              <a:off x="7492953" y="7180283"/>
              <a:ext cx="396514" cy="375751"/>
            </a:xfrm>
            <a:custGeom>
              <a:rect b="b" l="l" r="r" t="t"/>
              <a:pathLst>
                <a:path extrusionOk="0" h="375751" w="396514">
                  <a:moveTo>
                    <a:pt x="396514" y="172167"/>
                  </a:moveTo>
                  <a:cubicBezTo>
                    <a:pt x="394138" y="175658"/>
                    <a:pt x="391622" y="179009"/>
                    <a:pt x="388967" y="182221"/>
                  </a:cubicBezTo>
                  <a:cubicBezTo>
                    <a:pt x="374571" y="201770"/>
                    <a:pt x="359756" y="221039"/>
                    <a:pt x="344521" y="239750"/>
                  </a:cubicBezTo>
                  <a:cubicBezTo>
                    <a:pt x="331523" y="254132"/>
                    <a:pt x="310419" y="274937"/>
                    <a:pt x="325653" y="293788"/>
                  </a:cubicBezTo>
                  <a:cubicBezTo>
                    <a:pt x="322299" y="291135"/>
                    <a:pt x="318804" y="288621"/>
                    <a:pt x="315031" y="286387"/>
                  </a:cubicBezTo>
                  <a:cubicBezTo>
                    <a:pt x="268210" y="262231"/>
                    <a:pt x="213002" y="270888"/>
                    <a:pt x="163525" y="280104"/>
                  </a:cubicBezTo>
                  <a:cubicBezTo>
                    <a:pt x="122434" y="291274"/>
                    <a:pt x="51573" y="285829"/>
                    <a:pt x="40252" y="337772"/>
                  </a:cubicBezTo>
                  <a:cubicBezTo>
                    <a:pt x="39833" y="339168"/>
                    <a:pt x="39693" y="340565"/>
                    <a:pt x="39414" y="341961"/>
                  </a:cubicBezTo>
                  <a:cubicBezTo>
                    <a:pt x="26695" y="347267"/>
                    <a:pt x="12858" y="360253"/>
                    <a:pt x="0" y="375752"/>
                  </a:cubicBezTo>
                  <a:cubicBezTo>
                    <a:pt x="839" y="373937"/>
                    <a:pt x="1537" y="372122"/>
                    <a:pt x="2236" y="370446"/>
                  </a:cubicBezTo>
                  <a:cubicBezTo>
                    <a:pt x="16912" y="339866"/>
                    <a:pt x="30050" y="308868"/>
                    <a:pt x="42349" y="277311"/>
                  </a:cubicBezTo>
                  <a:cubicBezTo>
                    <a:pt x="58142" y="237376"/>
                    <a:pt x="70721" y="196184"/>
                    <a:pt x="88052" y="156947"/>
                  </a:cubicBezTo>
                  <a:cubicBezTo>
                    <a:pt x="90288" y="152898"/>
                    <a:pt x="92245" y="147871"/>
                    <a:pt x="89310" y="143543"/>
                  </a:cubicBezTo>
                  <a:cubicBezTo>
                    <a:pt x="88192" y="142426"/>
                    <a:pt x="87074" y="141588"/>
                    <a:pt x="85956" y="140890"/>
                  </a:cubicBezTo>
                  <a:cubicBezTo>
                    <a:pt x="94901" y="115756"/>
                    <a:pt x="95460" y="87689"/>
                    <a:pt x="91127" y="60182"/>
                  </a:cubicBezTo>
                  <a:cubicBezTo>
                    <a:pt x="94342" y="53340"/>
                    <a:pt x="96857" y="45939"/>
                    <a:pt x="99373" y="40214"/>
                  </a:cubicBezTo>
                  <a:cubicBezTo>
                    <a:pt x="105802" y="26111"/>
                    <a:pt x="113490" y="12427"/>
                    <a:pt x="122854" y="0"/>
                  </a:cubicBezTo>
                  <a:cubicBezTo>
                    <a:pt x="126208" y="6423"/>
                    <a:pt x="131799" y="11450"/>
                    <a:pt x="138228" y="14243"/>
                  </a:cubicBezTo>
                  <a:cubicBezTo>
                    <a:pt x="157096" y="128323"/>
                    <a:pt x="175266" y="184036"/>
                    <a:pt x="303710" y="184036"/>
                  </a:cubicBezTo>
                  <a:cubicBezTo>
                    <a:pt x="303989" y="184036"/>
                    <a:pt x="304269" y="184036"/>
                    <a:pt x="304549" y="184036"/>
                  </a:cubicBezTo>
                  <a:cubicBezTo>
                    <a:pt x="335437" y="182919"/>
                    <a:pt x="366464" y="179009"/>
                    <a:pt x="396514" y="17216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7" name="Google Shape;2487;p37"/>
            <p:cNvSpPr/>
            <p:nvPr/>
          </p:nvSpPr>
          <p:spPr>
            <a:xfrm>
              <a:off x="8214841" y="7127781"/>
              <a:ext cx="808401" cy="405773"/>
            </a:xfrm>
            <a:custGeom>
              <a:rect b="b" l="l" r="r" t="t"/>
              <a:pathLst>
                <a:path extrusionOk="0" h="405773" w="808401">
                  <a:moveTo>
                    <a:pt x="774719" y="203305"/>
                  </a:moveTo>
                  <a:cubicBezTo>
                    <a:pt x="786179" y="203305"/>
                    <a:pt x="797500" y="202747"/>
                    <a:pt x="808402" y="201351"/>
                  </a:cubicBezTo>
                  <a:cubicBezTo>
                    <a:pt x="793168" y="218525"/>
                    <a:pt x="777933" y="235561"/>
                    <a:pt x="761301" y="251479"/>
                  </a:cubicBezTo>
                  <a:cubicBezTo>
                    <a:pt x="750400" y="258879"/>
                    <a:pt x="742992" y="271865"/>
                    <a:pt x="745368" y="283874"/>
                  </a:cubicBezTo>
                  <a:cubicBezTo>
                    <a:pt x="707771" y="283315"/>
                    <a:pt x="670035" y="287504"/>
                    <a:pt x="633975" y="298675"/>
                  </a:cubicBezTo>
                  <a:cubicBezTo>
                    <a:pt x="613150" y="305237"/>
                    <a:pt x="592185" y="313755"/>
                    <a:pt x="575693" y="328556"/>
                  </a:cubicBezTo>
                  <a:cubicBezTo>
                    <a:pt x="574435" y="329673"/>
                    <a:pt x="573457" y="330930"/>
                    <a:pt x="572478" y="332187"/>
                  </a:cubicBezTo>
                  <a:cubicBezTo>
                    <a:pt x="554029" y="339866"/>
                    <a:pt x="515873" y="372541"/>
                    <a:pt x="489458" y="405773"/>
                  </a:cubicBezTo>
                  <a:cubicBezTo>
                    <a:pt x="485824" y="390972"/>
                    <a:pt x="482190" y="377148"/>
                    <a:pt x="479255" y="365000"/>
                  </a:cubicBezTo>
                  <a:cubicBezTo>
                    <a:pt x="454237" y="303562"/>
                    <a:pt x="344661" y="317386"/>
                    <a:pt x="289873" y="319201"/>
                  </a:cubicBezTo>
                  <a:cubicBezTo>
                    <a:pt x="262339" y="325764"/>
                    <a:pt x="203638" y="323390"/>
                    <a:pt x="195392" y="356483"/>
                  </a:cubicBezTo>
                  <a:cubicBezTo>
                    <a:pt x="194134" y="356203"/>
                    <a:pt x="192876" y="355924"/>
                    <a:pt x="191478" y="355785"/>
                  </a:cubicBezTo>
                  <a:cubicBezTo>
                    <a:pt x="184909" y="353969"/>
                    <a:pt x="171632" y="356622"/>
                    <a:pt x="157655" y="361789"/>
                  </a:cubicBezTo>
                  <a:cubicBezTo>
                    <a:pt x="137948" y="358996"/>
                    <a:pt x="101609" y="371144"/>
                    <a:pt x="76312" y="388738"/>
                  </a:cubicBezTo>
                  <a:cubicBezTo>
                    <a:pt x="71560" y="376590"/>
                    <a:pt x="67227" y="365140"/>
                    <a:pt x="63593" y="354807"/>
                  </a:cubicBezTo>
                  <a:cubicBezTo>
                    <a:pt x="47800" y="334002"/>
                    <a:pt x="25297" y="323390"/>
                    <a:pt x="0" y="318223"/>
                  </a:cubicBezTo>
                  <a:cubicBezTo>
                    <a:pt x="13977" y="317944"/>
                    <a:pt x="25577" y="303283"/>
                    <a:pt x="31447" y="289878"/>
                  </a:cubicBezTo>
                  <a:cubicBezTo>
                    <a:pt x="50036" y="256506"/>
                    <a:pt x="68205" y="222854"/>
                    <a:pt x="84698" y="188504"/>
                  </a:cubicBezTo>
                  <a:cubicBezTo>
                    <a:pt x="86654" y="186410"/>
                    <a:pt x="88471" y="184315"/>
                    <a:pt x="90149" y="181942"/>
                  </a:cubicBezTo>
                  <a:cubicBezTo>
                    <a:pt x="92105" y="184176"/>
                    <a:pt x="96578" y="184036"/>
                    <a:pt x="97276" y="179987"/>
                  </a:cubicBezTo>
                  <a:cubicBezTo>
                    <a:pt x="97836" y="176775"/>
                    <a:pt x="97836" y="173424"/>
                    <a:pt x="96997" y="170352"/>
                  </a:cubicBezTo>
                  <a:cubicBezTo>
                    <a:pt x="106082" y="151083"/>
                    <a:pt x="108597" y="125949"/>
                    <a:pt x="107060" y="98162"/>
                  </a:cubicBezTo>
                  <a:cubicBezTo>
                    <a:pt x="106781" y="95090"/>
                    <a:pt x="106501" y="92158"/>
                    <a:pt x="106082" y="89086"/>
                  </a:cubicBezTo>
                  <a:cubicBezTo>
                    <a:pt x="109017" y="85455"/>
                    <a:pt x="111672" y="81825"/>
                    <a:pt x="114048" y="78613"/>
                  </a:cubicBezTo>
                  <a:cubicBezTo>
                    <a:pt x="129842" y="59903"/>
                    <a:pt x="146474" y="41890"/>
                    <a:pt x="166321" y="27228"/>
                  </a:cubicBezTo>
                  <a:cubicBezTo>
                    <a:pt x="173728" y="21503"/>
                    <a:pt x="181695" y="16616"/>
                    <a:pt x="189941" y="12008"/>
                  </a:cubicBezTo>
                  <a:cubicBezTo>
                    <a:pt x="188264" y="45939"/>
                    <a:pt x="188403" y="80010"/>
                    <a:pt x="194693" y="113382"/>
                  </a:cubicBezTo>
                  <a:cubicBezTo>
                    <a:pt x="196370" y="122318"/>
                    <a:pt x="201122" y="130277"/>
                    <a:pt x="209089" y="134885"/>
                  </a:cubicBezTo>
                  <a:cubicBezTo>
                    <a:pt x="210626" y="205679"/>
                    <a:pt x="257308" y="233327"/>
                    <a:pt x="322159" y="241565"/>
                  </a:cubicBezTo>
                  <a:cubicBezTo>
                    <a:pt x="338931" y="243380"/>
                    <a:pt x="360035" y="245195"/>
                    <a:pt x="381978" y="245195"/>
                  </a:cubicBezTo>
                  <a:cubicBezTo>
                    <a:pt x="386031" y="245195"/>
                    <a:pt x="390085" y="245195"/>
                    <a:pt x="394138" y="244916"/>
                  </a:cubicBezTo>
                  <a:cubicBezTo>
                    <a:pt x="387569" y="251898"/>
                    <a:pt x="380720" y="258740"/>
                    <a:pt x="373592" y="265302"/>
                  </a:cubicBezTo>
                  <a:cubicBezTo>
                    <a:pt x="358917" y="276194"/>
                    <a:pt x="345919" y="294486"/>
                    <a:pt x="362132" y="310404"/>
                  </a:cubicBezTo>
                  <a:cubicBezTo>
                    <a:pt x="388827" y="332047"/>
                    <a:pt x="406717" y="293089"/>
                    <a:pt x="421252" y="275775"/>
                  </a:cubicBezTo>
                  <a:cubicBezTo>
                    <a:pt x="431315" y="263068"/>
                    <a:pt x="440959" y="250083"/>
                    <a:pt x="450184" y="236678"/>
                  </a:cubicBezTo>
                  <a:cubicBezTo>
                    <a:pt x="470170" y="230534"/>
                    <a:pt x="487222" y="220201"/>
                    <a:pt x="497424" y="203724"/>
                  </a:cubicBezTo>
                  <a:cubicBezTo>
                    <a:pt x="514755" y="169375"/>
                    <a:pt x="513777" y="129021"/>
                    <a:pt x="510003" y="91739"/>
                  </a:cubicBezTo>
                  <a:cubicBezTo>
                    <a:pt x="508606" y="82244"/>
                    <a:pt x="507348" y="72749"/>
                    <a:pt x="505950" y="63254"/>
                  </a:cubicBezTo>
                  <a:cubicBezTo>
                    <a:pt x="522023" y="51943"/>
                    <a:pt x="533204" y="24715"/>
                    <a:pt x="546482" y="12288"/>
                  </a:cubicBezTo>
                  <a:cubicBezTo>
                    <a:pt x="549976" y="8238"/>
                    <a:pt x="553470" y="4049"/>
                    <a:pt x="557104" y="0"/>
                  </a:cubicBezTo>
                  <a:cubicBezTo>
                    <a:pt x="560039" y="17873"/>
                    <a:pt x="565630" y="35467"/>
                    <a:pt x="572898" y="51525"/>
                  </a:cubicBezTo>
                  <a:cubicBezTo>
                    <a:pt x="576112" y="59623"/>
                    <a:pt x="582821" y="65209"/>
                    <a:pt x="590787" y="67582"/>
                  </a:cubicBezTo>
                  <a:cubicBezTo>
                    <a:pt x="593164" y="160299"/>
                    <a:pt x="603506" y="191297"/>
                    <a:pt x="703159" y="200234"/>
                  </a:cubicBezTo>
                  <a:cubicBezTo>
                    <a:pt x="724263" y="200932"/>
                    <a:pt x="749561" y="203305"/>
                    <a:pt x="774719" y="20330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8" name="Google Shape;2488;p37"/>
            <p:cNvSpPr/>
            <p:nvPr/>
          </p:nvSpPr>
          <p:spPr>
            <a:xfrm>
              <a:off x="8629384" y="7495016"/>
              <a:ext cx="456473" cy="494858"/>
            </a:xfrm>
            <a:custGeom>
              <a:rect b="b" l="l" r="r" t="t"/>
              <a:pathLst>
                <a:path extrusionOk="0" h="494858" w="456473">
                  <a:moveTo>
                    <a:pt x="456473" y="234025"/>
                  </a:moveTo>
                  <a:cubicBezTo>
                    <a:pt x="445851" y="251339"/>
                    <a:pt x="436906" y="267676"/>
                    <a:pt x="431875" y="273401"/>
                  </a:cubicBezTo>
                  <a:cubicBezTo>
                    <a:pt x="414264" y="301048"/>
                    <a:pt x="395955" y="328416"/>
                    <a:pt x="375409" y="353969"/>
                  </a:cubicBezTo>
                  <a:cubicBezTo>
                    <a:pt x="369260" y="360253"/>
                    <a:pt x="361852" y="367653"/>
                    <a:pt x="356401" y="375752"/>
                  </a:cubicBezTo>
                  <a:cubicBezTo>
                    <a:pt x="339210" y="374356"/>
                    <a:pt x="321460" y="375612"/>
                    <a:pt x="306226" y="373658"/>
                  </a:cubicBezTo>
                  <a:cubicBezTo>
                    <a:pt x="283304" y="373658"/>
                    <a:pt x="260383" y="374775"/>
                    <a:pt x="237461" y="375892"/>
                  </a:cubicBezTo>
                  <a:cubicBezTo>
                    <a:pt x="211325" y="377148"/>
                    <a:pt x="185329" y="378545"/>
                    <a:pt x="159193" y="378126"/>
                  </a:cubicBezTo>
                  <a:cubicBezTo>
                    <a:pt x="157236" y="378126"/>
                    <a:pt x="155419" y="378126"/>
                    <a:pt x="153462" y="378126"/>
                  </a:cubicBezTo>
                  <a:cubicBezTo>
                    <a:pt x="140883" y="378126"/>
                    <a:pt x="127047" y="378126"/>
                    <a:pt x="118800" y="391670"/>
                  </a:cubicBezTo>
                  <a:cubicBezTo>
                    <a:pt x="114188" y="398931"/>
                    <a:pt x="112930" y="408286"/>
                    <a:pt x="114328" y="416944"/>
                  </a:cubicBezTo>
                  <a:cubicBezTo>
                    <a:pt x="92105" y="440681"/>
                    <a:pt x="73517" y="467910"/>
                    <a:pt x="55207" y="494859"/>
                  </a:cubicBezTo>
                  <a:cubicBezTo>
                    <a:pt x="48359" y="462185"/>
                    <a:pt x="40951" y="434537"/>
                    <a:pt x="35780" y="420016"/>
                  </a:cubicBezTo>
                  <a:cubicBezTo>
                    <a:pt x="29490" y="401305"/>
                    <a:pt x="16632" y="389715"/>
                    <a:pt x="0" y="382734"/>
                  </a:cubicBezTo>
                  <a:cubicBezTo>
                    <a:pt x="6150" y="373937"/>
                    <a:pt x="11740" y="365978"/>
                    <a:pt x="16492" y="360392"/>
                  </a:cubicBezTo>
                  <a:cubicBezTo>
                    <a:pt x="43048" y="315849"/>
                    <a:pt x="67367" y="271586"/>
                    <a:pt x="96438" y="228439"/>
                  </a:cubicBezTo>
                  <a:cubicBezTo>
                    <a:pt x="99373" y="220480"/>
                    <a:pt x="94202" y="213219"/>
                    <a:pt x="87074" y="210566"/>
                  </a:cubicBezTo>
                  <a:cubicBezTo>
                    <a:pt x="96298" y="180685"/>
                    <a:pt x="94901" y="144380"/>
                    <a:pt x="89450" y="108495"/>
                  </a:cubicBezTo>
                  <a:cubicBezTo>
                    <a:pt x="100491" y="94950"/>
                    <a:pt x="105942" y="70654"/>
                    <a:pt x="115726" y="58087"/>
                  </a:cubicBezTo>
                  <a:cubicBezTo>
                    <a:pt x="127746" y="37282"/>
                    <a:pt x="144378" y="19688"/>
                    <a:pt x="157795" y="0"/>
                  </a:cubicBezTo>
                  <a:cubicBezTo>
                    <a:pt x="160590" y="4189"/>
                    <a:pt x="164644" y="7680"/>
                    <a:pt x="169535" y="9635"/>
                  </a:cubicBezTo>
                  <a:cubicBezTo>
                    <a:pt x="169535" y="63254"/>
                    <a:pt x="180297" y="116873"/>
                    <a:pt x="187984" y="169933"/>
                  </a:cubicBezTo>
                  <a:cubicBezTo>
                    <a:pt x="193016" y="225088"/>
                    <a:pt x="230193" y="248407"/>
                    <a:pt x="282605" y="251060"/>
                  </a:cubicBezTo>
                  <a:cubicBezTo>
                    <a:pt x="292249" y="251758"/>
                    <a:pt x="302033" y="252177"/>
                    <a:pt x="311537" y="252177"/>
                  </a:cubicBezTo>
                  <a:cubicBezTo>
                    <a:pt x="360455" y="251618"/>
                    <a:pt x="408953" y="243659"/>
                    <a:pt x="456473" y="2340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9" name="Google Shape;2489;p37"/>
            <p:cNvSpPr/>
            <p:nvPr/>
          </p:nvSpPr>
          <p:spPr>
            <a:xfrm>
              <a:off x="9039595" y="7495295"/>
              <a:ext cx="437604" cy="460509"/>
            </a:xfrm>
            <a:custGeom>
              <a:rect b="b" l="l" r="r" t="t"/>
              <a:pathLst>
                <a:path extrusionOk="0" h="460509" w="437604">
                  <a:moveTo>
                    <a:pt x="404481" y="270050"/>
                  </a:moveTo>
                  <a:cubicBezTo>
                    <a:pt x="415522" y="270190"/>
                    <a:pt x="426703" y="270329"/>
                    <a:pt x="437605" y="269910"/>
                  </a:cubicBezTo>
                  <a:cubicBezTo>
                    <a:pt x="425166" y="286387"/>
                    <a:pt x="413146" y="303143"/>
                    <a:pt x="398750" y="318084"/>
                  </a:cubicBezTo>
                  <a:cubicBezTo>
                    <a:pt x="387569" y="327998"/>
                    <a:pt x="368980" y="340704"/>
                    <a:pt x="365486" y="355086"/>
                  </a:cubicBezTo>
                  <a:cubicBezTo>
                    <a:pt x="333200" y="352294"/>
                    <a:pt x="300635" y="353969"/>
                    <a:pt x="268070" y="355645"/>
                  </a:cubicBezTo>
                  <a:cubicBezTo>
                    <a:pt x="239278" y="357181"/>
                    <a:pt x="210486" y="358577"/>
                    <a:pt x="182114" y="357041"/>
                  </a:cubicBezTo>
                  <a:cubicBezTo>
                    <a:pt x="162547" y="355645"/>
                    <a:pt x="135293" y="353411"/>
                    <a:pt x="114328" y="353690"/>
                  </a:cubicBezTo>
                  <a:cubicBezTo>
                    <a:pt x="106781" y="353969"/>
                    <a:pt x="99932" y="358298"/>
                    <a:pt x="95460" y="365140"/>
                  </a:cubicBezTo>
                  <a:cubicBezTo>
                    <a:pt x="87493" y="356762"/>
                    <a:pt x="73936" y="365559"/>
                    <a:pt x="74355" y="378824"/>
                  </a:cubicBezTo>
                  <a:cubicBezTo>
                    <a:pt x="74774" y="381058"/>
                    <a:pt x="75194" y="383432"/>
                    <a:pt x="75613" y="385666"/>
                  </a:cubicBezTo>
                  <a:cubicBezTo>
                    <a:pt x="70162" y="389017"/>
                    <a:pt x="65131" y="393485"/>
                    <a:pt x="61217" y="396976"/>
                  </a:cubicBezTo>
                  <a:cubicBezTo>
                    <a:pt x="52552" y="405075"/>
                    <a:pt x="30469" y="431047"/>
                    <a:pt x="10203" y="460509"/>
                  </a:cubicBezTo>
                  <a:cubicBezTo>
                    <a:pt x="9364" y="441100"/>
                    <a:pt x="7268" y="422110"/>
                    <a:pt x="1537" y="404377"/>
                  </a:cubicBezTo>
                  <a:cubicBezTo>
                    <a:pt x="978" y="403539"/>
                    <a:pt x="419" y="402701"/>
                    <a:pt x="0" y="402003"/>
                  </a:cubicBezTo>
                  <a:cubicBezTo>
                    <a:pt x="17890" y="380360"/>
                    <a:pt x="32426" y="347686"/>
                    <a:pt x="43048" y="332885"/>
                  </a:cubicBezTo>
                  <a:cubicBezTo>
                    <a:pt x="66948" y="290716"/>
                    <a:pt x="87633" y="246731"/>
                    <a:pt x="107200" y="202328"/>
                  </a:cubicBezTo>
                  <a:cubicBezTo>
                    <a:pt x="109436" y="196463"/>
                    <a:pt x="111393" y="190320"/>
                    <a:pt x="108598" y="184455"/>
                  </a:cubicBezTo>
                  <a:cubicBezTo>
                    <a:pt x="104544" y="179428"/>
                    <a:pt x="99932" y="177892"/>
                    <a:pt x="94901" y="179009"/>
                  </a:cubicBezTo>
                  <a:cubicBezTo>
                    <a:pt x="103286" y="146615"/>
                    <a:pt x="102308" y="113661"/>
                    <a:pt x="96718" y="81127"/>
                  </a:cubicBezTo>
                  <a:cubicBezTo>
                    <a:pt x="109436" y="74564"/>
                    <a:pt x="119639" y="57948"/>
                    <a:pt x="128305" y="46917"/>
                  </a:cubicBezTo>
                  <a:cubicBezTo>
                    <a:pt x="140185" y="32116"/>
                    <a:pt x="153881" y="17594"/>
                    <a:pt x="169116" y="6004"/>
                  </a:cubicBezTo>
                  <a:cubicBezTo>
                    <a:pt x="171911" y="3910"/>
                    <a:pt x="174846" y="1815"/>
                    <a:pt x="177781" y="0"/>
                  </a:cubicBezTo>
                  <a:cubicBezTo>
                    <a:pt x="178201" y="1676"/>
                    <a:pt x="178760" y="3212"/>
                    <a:pt x="179319" y="4887"/>
                  </a:cubicBezTo>
                  <a:cubicBezTo>
                    <a:pt x="170514" y="73307"/>
                    <a:pt x="181415" y="144520"/>
                    <a:pt x="205036" y="209030"/>
                  </a:cubicBezTo>
                  <a:cubicBezTo>
                    <a:pt x="229634" y="268095"/>
                    <a:pt x="313493" y="264884"/>
                    <a:pt x="367582" y="270469"/>
                  </a:cubicBezTo>
                  <a:cubicBezTo>
                    <a:pt x="378904" y="269631"/>
                    <a:pt x="391483" y="269910"/>
                    <a:pt x="404481" y="2700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0" name="Google Shape;2490;p37"/>
            <p:cNvSpPr/>
            <p:nvPr/>
          </p:nvSpPr>
          <p:spPr>
            <a:xfrm>
              <a:off x="9242674" y="7470548"/>
              <a:ext cx="267852" cy="235732"/>
            </a:xfrm>
            <a:custGeom>
              <a:rect b="b" l="l" r="r" t="t"/>
              <a:pathLst>
                <a:path extrusionOk="0" h="235732" w="267852">
                  <a:moveTo>
                    <a:pt x="251298" y="41642"/>
                  </a:moveTo>
                  <a:cubicBezTo>
                    <a:pt x="260942" y="103081"/>
                    <a:pt x="277713" y="168289"/>
                    <a:pt x="260243" y="229588"/>
                  </a:cubicBezTo>
                  <a:cubicBezTo>
                    <a:pt x="231870" y="233219"/>
                    <a:pt x="203219" y="235592"/>
                    <a:pt x="174707" y="235732"/>
                  </a:cubicBezTo>
                  <a:cubicBezTo>
                    <a:pt x="134035" y="233777"/>
                    <a:pt x="88472" y="235313"/>
                    <a:pt x="52133" y="215625"/>
                  </a:cubicBezTo>
                  <a:cubicBezTo>
                    <a:pt x="23341" y="163821"/>
                    <a:pt x="6010" y="105734"/>
                    <a:pt x="0" y="45692"/>
                  </a:cubicBezTo>
                  <a:cubicBezTo>
                    <a:pt x="16353" y="47647"/>
                    <a:pt x="27674" y="34382"/>
                    <a:pt x="34522" y="20977"/>
                  </a:cubicBezTo>
                  <a:cubicBezTo>
                    <a:pt x="48499" y="6176"/>
                    <a:pt x="73377" y="8410"/>
                    <a:pt x="92385" y="4500"/>
                  </a:cubicBezTo>
                  <a:cubicBezTo>
                    <a:pt x="122155" y="311"/>
                    <a:pt x="152065" y="-1085"/>
                    <a:pt x="181974" y="870"/>
                  </a:cubicBezTo>
                  <a:cubicBezTo>
                    <a:pt x="209927" y="2964"/>
                    <a:pt x="249760" y="5896"/>
                    <a:pt x="251298" y="4164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1" name="Google Shape;2491;p37"/>
            <p:cNvSpPr/>
            <p:nvPr/>
          </p:nvSpPr>
          <p:spPr>
            <a:xfrm>
              <a:off x="8819605" y="7474187"/>
              <a:ext cx="258361" cy="214340"/>
            </a:xfrm>
            <a:custGeom>
              <a:rect b="b" l="l" r="r" t="t"/>
              <a:pathLst>
                <a:path extrusionOk="0" h="214340" w="258361">
                  <a:moveTo>
                    <a:pt x="226420" y="16221"/>
                  </a:moveTo>
                  <a:cubicBezTo>
                    <a:pt x="245847" y="72214"/>
                    <a:pt x="271564" y="136584"/>
                    <a:pt x="250459" y="195370"/>
                  </a:cubicBezTo>
                  <a:cubicBezTo>
                    <a:pt x="242073" y="197604"/>
                    <a:pt x="233548" y="199419"/>
                    <a:pt x="225162" y="201234"/>
                  </a:cubicBezTo>
                  <a:cubicBezTo>
                    <a:pt x="196650" y="206820"/>
                    <a:pt x="167858" y="211009"/>
                    <a:pt x="138787" y="213383"/>
                  </a:cubicBezTo>
                  <a:cubicBezTo>
                    <a:pt x="132078" y="213243"/>
                    <a:pt x="124810" y="213383"/>
                    <a:pt x="117403" y="213801"/>
                  </a:cubicBezTo>
                  <a:cubicBezTo>
                    <a:pt x="92944" y="214919"/>
                    <a:pt x="66388" y="215896"/>
                    <a:pt x="49058" y="199280"/>
                  </a:cubicBezTo>
                  <a:cubicBezTo>
                    <a:pt x="24180" y="146778"/>
                    <a:pt x="17051" y="87434"/>
                    <a:pt x="0" y="32139"/>
                  </a:cubicBezTo>
                  <a:cubicBezTo>
                    <a:pt x="42069" y="12172"/>
                    <a:pt x="90009" y="24"/>
                    <a:pt x="137389" y="24"/>
                  </a:cubicBezTo>
                  <a:cubicBezTo>
                    <a:pt x="167858" y="-395"/>
                    <a:pt x="198187" y="4771"/>
                    <a:pt x="226420" y="16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2" name="Google Shape;2492;p37"/>
            <p:cNvSpPr/>
            <p:nvPr/>
          </p:nvSpPr>
          <p:spPr>
            <a:xfrm>
              <a:off x="8417081" y="7507081"/>
              <a:ext cx="243189" cy="199586"/>
            </a:xfrm>
            <a:custGeom>
              <a:rect b="b" l="l" r="r" t="t"/>
              <a:pathLst>
                <a:path extrusionOk="0" h="199586" w="243189">
                  <a:moveTo>
                    <a:pt x="218872" y="9438"/>
                  </a:moveTo>
                  <a:cubicBezTo>
                    <a:pt x="232429" y="67106"/>
                    <a:pt x="252556" y="129243"/>
                    <a:pt x="238300" y="188447"/>
                  </a:cubicBezTo>
                  <a:cubicBezTo>
                    <a:pt x="219291" y="191799"/>
                    <a:pt x="199864" y="193195"/>
                    <a:pt x="180716" y="194591"/>
                  </a:cubicBezTo>
                  <a:cubicBezTo>
                    <a:pt x="160730" y="195988"/>
                    <a:pt x="140883" y="197803"/>
                    <a:pt x="120897" y="199199"/>
                  </a:cubicBezTo>
                  <a:cubicBezTo>
                    <a:pt x="116424" y="199199"/>
                    <a:pt x="111812" y="199199"/>
                    <a:pt x="107060" y="199339"/>
                  </a:cubicBezTo>
                  <a:cubicBezTo>
                    <a:pt x="88332" y="199897"/>
                    <a:pt x="68205" y="200595"/>
                    <a:pt x="54229" y="188168"/>
                  </a:cubicBezTo>
                  <a:cubicBezTo>
                    <a:pt x="22782" y="132874"/>
                    <a:pt x="10622" y="69341"/>
                    <a:pt x="0" y="7204"/>
                  </a:cubicBezTo>
                  <a:cubicBezTo>
                    <a:pt x="699" y="7344"/>
                    <a:pt x="1537" y="7204"/>
                    <a:pt x="2236" y="6925"/>
                  </a:cubicBezTo>
                  <a:cubicBezTo>
                    <a:pt x="15654" y="20190"/>
                    <a:pt x="36339" y="12789"/>
                    <a:pt x="53251" y="9578"/>
                  </a:cubicBezTo>
                  <a:cubicBezTo>
                    <a:pt x="104265" y="-755"/>
                    <a:pt x="167019" y="-5363"/>
                    <a:pt x="218872" y="94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3" name="Google Shape;2493;p37"/>
            <p:cNvSpPr/>
            <p:nvPr/>
          </p:nvSpPr>
          <p:spPr>
            <a:xfrm>
              <a:off x="7773322" y="7520987"/>
              <a:ext cx="874790" cy="510916"/>
            </a:xfrm>
            <a:custGeom>
              <a:rect b="b" l="l" r="r" t="t"/>
              <a:pathLst>
                <a:path extrusionOk="0" h="510916" w="874790">
                  <a:moveTo>
                    <a:pt x="839430" y="238633"/>
                  </a:moveTo>
                  <a:cubicBezTo>
                    <a:pt x="850751" y="237376"/>
                    <a:pt x="862911" y="237515"/>
                    <a:pt x="874791" y="236817"/>
                  </a:cubicBezTo>
                  <a:cubicBezTo>
                    <a:pt x="858298" y="259717"/>
                    <a:pt x="843344" y="284013"/>
                    <a:pt x="825593" y="306075"/>
                  </a:cubicBezTo>
                  <a:cubicBezTo>
                    <a:pt x="816928" y="319759"/>
                    <a:pt x="797640" y="333304"/>
                    <a:pt x="783943" y="348105"/>
                  </a:cubicBezTo>
                  <a:cubicBezTo>
                    <a:pt x="749701" y="349780"/>
                    <a:pt x="715598" y="356343"/>
                    <a:pt x="694493" y="357600"/>
                  </a:cubicBezTo>
                  <a:cubicBezTo>
                    <a:pt x="658294" y="360253"/>
                    <a:pt x="620977" y="362208"/>
                    <a:pt x="584638" y="365419"/>
                  </a:cubicBezTo>
                  <a:cubicBezTo>
                    <a:pt x="566748" y="367793"/>
                    <a:pt x="541171" y="365559"/>
                    <a:pt x="523700" y="376031"/>
                  </a:cubicBezTo>
                  <a:cubicBezTo>
                    <a:pt x="513917" y="369189"/>
                    <a:pt x="510423" y="378265"/>
                    <a:pt x="510003" y="393765"/>
                  </a:cubicBezTo>
                  <a:cubicBezTo>
                    <a:pt x="478137" y="412615"/>
                    <a:pt x="462064" y="448920"/>
                    <a:pt x="443894" y="479779"/>
                  </a:cubicBezTo>
                  <a:cubicBezTo>
                    <a:pt x="438583" y="447663"/>
                    <a:pt x="431875" y="415827"/>
                    <a:pt x="423349" y="385107"/>
                  </a:cubicBezTo>
                  <a:cubicBezTo>
                    <a:pt x="393998" y="318223"/>
                    <a:pt x="257028" y="353550"/>
                    <a:pt x="205595" y="358298"/>
                  </a:cubicBezTo>
                  <a:cubicBezTo>
                    <a:pt x="179039" y="363045"/>
                    <a:pt x="111533" y="357879"/>
                    <a:pt x="97556" y="393765"/>
                  </a:cubicBezTo>
                  <a:cubicBezTo>
                    <a:pt x="90708" y="395859"/>
                    <a:pt x="88052" y="407728"/>
                    <a:pt x="88052" y="424903"/>
                  </a:cubicBezTo>
                  <a:cubicBezTo>
                    <a:pt x="59121" y="449059"/>
                    <a:pt x="35221" y="478941"/>
                    <a:pt x="14955" y="510917"/>
                  </a:cubicBezTo>
                  <a:cubicBezTo>
                    <a:pt x="10902" y="493044"/>
                    <a:pt x="7547" y="474891"/>
                    <a:pt x="5032" y="456460"/>
                  </a:cubicBezTo>
                  <a:cubicBezTo>
                    <a:pt x="3634" y="443195"/>
                    <a:pt x="2097" y="431466"/>
                    <a:pt x="0" y="421272"/>
                  </a:cubicBezTo>
                  <a:cubicBezTo>
                    <a:pt x="18729" y="406192"/>
                    <a:pt x="29490" y="365419"/>
                    <a:pt x="40812" y="349082"/>
                  </a:cubicBezTo>
                  <a:cubicBezTo>
                    <a:pt x="45564" y="339587"/>
                    <a:pt x="73377" y="277590"/>
                    <a:pt x="83859" y="234723"/>
                  </a:cubicBezTo>
                  <a:cubicBezTo>
                    <a:pt x="91267" y="230255"/>
                    <a:pt x="97556" y="223831"/>
                    <a:pt x="102029" y="214895"/>
                  </a:cubicBezTo>
                  <a:cubicBezTo>
                    <a:pt x="118661" y="185153"/>
                    <a:pt x="117543" y="151083"/>
                    <a:pt x="111393" y="118548"/>
                  </a:cubicBezTo>
                  <a:cubicBezTo>
                    <a:pt x="120338" y="110310"/>
                    <a:pt x="124531" y="93135"/>
                    <a:pt x="131240" y="83221"/>
                  </a:cubicBezTo>
                  <a:cubicBezTo>
                    <a:pt x="141443" y="67582"/>
                    <a:pt x="153742" y="51106"/>
                    <a:pt x="168976" y="38818"/>
                  </a:cubicBezTo>
                  <a:cubicBezTo>
                    <a:pt x="171632" y="54736"/>
                    <a:pt x="175266" y="69816"/>
                    <a:pt x="176244" y="79172"/>
                  </a:cubicBezTo>
                  <a:cubicBezTo>
                    <a:pt x="199864" y="176217"/>
                    <a:pt x="208670" y="246033"/>
                    <a:pt x="326911" y="245614"/>
                  </a:cubicBezTo>
                  <a:cubicBezTo>
                    <a:pt x="332921" y="246033"/>
                    <a:pt x="338931" y="246312"/>
                    <a:pt x="344941" y="246312"/>
                  </a:cubicBezTo>
                  <a:cubicBezTo>
                    <a:pt x="376947" y="246312"/>
                    <a:pt x="408534" y="240587"/>
                    <a:pt x="440260" y="236957"/>
                  </a:cubicBezTo>
                  <a:cubicBezTo>
                    <a:pt x="449765" y="235700"/>
                    <a:pt x="459548" y="235281"/>
                    <a:pt x="469332" y="234444"/>
                  </a:cubicBezTo>
                  <a:cubicBezTo>
                    <a:pt x="458011" y="253434"/>
                    <a:pt x="446829" y="272703"/>
                    <a:pt x="435369" y="291553"/>
                  </a:cubicBezTo>
                  <a:cubicBezTo>
                    <a:pt x="423768" y="313476"/>
                    <a:pt x="387150" y="344614"/>
                    <a:pt x="419575" y="365000"/>
                  </a:cubicBezTo>
                  <a:cubicBezTo>
                    <a:pt x="431595" y="371563"/>
                    <a:pt x="446829" y="366676"/>
                    <a:pt x="453678" y="354668"/>
                  </a:cubicBezTo>
                  <a:cubicBezTo>
                    <a:pt x="479395" y="309287"/>
                    <a:pt x="501478" y="261812"/>
                    <a:pt x="526216" y="216012"/>
                  </a:cubicBezTo>
                  <a:cubicBezTo>
                    <a:pt x="569124" y="174541"/>
                    <a:pt x="556825" y="107517"/>
                    <a:pt x="536419" y="46358"/>
                  </a:cubicBezTo>
                  <a:cubicBezTo>
                    <a:pt x="545644" y="40075"/>
                    <a:pt x="554868" y="31417"/>
                    <a:pt x="563953" y="23738"/>
                  </a:cubicBezTo>
                  <a:cubicBezTo>
                    <a:pt x="570522" y="25972"/>
                    <a:pt x="578349" y="24436"/>
                    <a:pt x="583101" y="18990"/>
                  </a:cubicBezTo>
                  <a:cubicBezTo>
                    <a:pt x="587433" y="14103"/>
                    <a:pt x="591906" y="8936"/>
                    <a:pt x="596658" y="3910"/>
                  </a:cubicBezTo>
                  <a:cubicBezTo>
                    <a:pt x="603786" y="1536"/>
                    <a:pt x="612032" y="1536"/>
                    <a:pt x="619300" y="0"/>
                  </a:cubicBezTo>
                  <a:cubicBezTo>
                    <a:pt x="617623" y="29602"/>
                    <a:pt x="625589" y="73168"/>
                    <a:pt x="626288" y="85455"/>
                  </a:cubicBezTo>
                  <a:cubicBezTo>
                    <a:pt x="635652" y="129859"/>
                    <a:pt x="639286" y="181383"/>
                    <a:pt x="669056" y="217548"/>
                  </a:cubicBezTo>
                  <a:cubicBezTo>
                    <a:pt x="686807" y="234025"/>
                    <a:pt x="711964" y="239331"/>
                    <a:pt x="735445" y="241425"/>
                  </a:cubicBezTo>
                  <a:cubicBezTo>
                    <a:pt x="743411" y="241984"/>
                    <a:pt x="751518" y="242123"/>
                    <a:pt x="759624" y="242123"/>
                  </a:cubicBezTo>
                  <a:cubicBezTo>
                    <a:pt x="786179" y="241704"/>
                    <a:pt x="812875" y="239331"/>
                    <a:pt x="839430" y="2386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4" name="Google Shape;2494;p37"/>
            <p:cNvSpPr/>
            <p:nvPr/>
          </p:nvSpPr>
          <p:spPr>
            <a:xfrm>
              <a:off x="7973187" y="7504758"/>
              <a:ext cx="291662" cy="203058"/>
            </a:xfrm>
            <a:custGeom>
              <a:rect b="b" l="l" r="r" t="t"/>
              <a:pathLst>
                <a:path extrusionOk="0" h="203058" w="291662">
                  <a:moveTo>
                    <a:pt x="251577" y="11063"/>
                  </a:moveTo>
                  <a:cubicBezTo>
                    <a:pt x="267091" y="66637"/>
                    <a:pt x="305667" y="126819"/>
                    <a:pt x="286379" y="185465"/>
                  </a:cubicBezTo>
                  <a:cubicBezTo>
                    <a:pt x="236902" y="192726"/>
                    <a:pt x="186866" y="201243"/>
                    <a:pt x="136830" y="203059"/>
                  </a:cubicBezTo>
                  <a:cubicBezTo>
                    <a:pt x="112511" y="201523"/>
                    <a:pt x="83580" y="204595"/>
                    <a:pt x="63034" y="189654"/>
                  </a:cubicBezTo>
                  <a:cubicBezTo>
                    <a:pt x="33823" y="145530"/>
                    <a:pt x="19148" y="93586"/>
                    <a:pt x="5870" y="42481"/>
                  </a:cubicBezTo>
                  <a:cubicBezTo>
                    <a:pt x="7547" y="42620"/>
                    <a:pt x="9504" y="41783"/>
                    <a:pt x="9923" y="39549"/>
                  </a:cubicBezTo>
                  <a:cubicBezTo>
                    <a:pt x="10482" y="35918"/>
                    <a:pt x="11181" y="32148"/>
                    <a:pt x="9644" y="28797"/>
                  </a:cubicBezTo>
                  <a:cubicBezTo>
                    <a:pt x="6849" y="26283"/>
                    <a:pt x="3913" y="24468"/>
                    <a:pt x="839" y="23212"/>
                  </a:cubicBezTo>
                  <a:cubicBezTo>
                    <a:pt x="559" y="22234"/>
                    <a:pt x="280" y="21117"/>
                    <a:pt x="0" y="20140"/>
                  </a:cubicBezTo>
                  <a:cubicBezTo>
                    <a:pt x="22083" y="28518"/>
                    <a:pt x="45703" y="12320"/>
                    <a:pt x="68205" y="10086"/>
                  </a:cubicBezTo>
                  <a:cubicBezTo>
                    <a:pt x="128025" y="3244"/>
                    <a:pt x="193435" y="-9183"/>
                    <a:pt x="251577" y="110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5" name="Google Shape;2495;p37"/>
            <p:cNvSpPr/>
            <p:nvPr/>
          </p:nvSpPr>
          <p:spPr>
            <a:xfrm>
              <a:off x="7825455" y="7089382"/>
              <a:ext cx="418317" cy="498628"/>
            </a:xfrm>
            <a:custGeom>
              <a:rect b="b" l="l" r="r" t="t"/>
              <a:pathLst>
                <a:path extrusionOk="0" h="498628" w="418317">
                  <a:moveTo>
                    <a:pt x="403362" y="246033"/>
                  </a:moveTo>
                  <a:cubicBezTo>
                    <a:pt x="408673" y="246592"/>
                    <a:pt x="413565" y="246871"/>
                    <a:pt x="418317" y="246871"/>
                  </a:cubicBezTo>
                  <a:cubicBezTo>
                    <a:pt x="406577" y="265023"/>
                    <a:pt x="396654" y="281919"/>
                    <a:pt x="391902" y="287085"/>
                  </a:cubicBezTo>
                  <a:cubicBezTo>
                    <a:pt x="381978" y="302166"/>
                    <a:pt x="360175" y="321714"/>
                    <a:pt x="365905" y="339587"/>
                  </a:cubicBezTo>
                  <a:cubicBezTo>
                    <a:pt x="364368" y="344335"/>
                    <a:pt x="364228" y="349641"/>
                    <a:pt x="366325" y="353550"/>
                  </a:cubicBezTo>
                  <a:cubicBezTo>
                    <a:pt x="330545" y="350618"/>
                    <a:pt x="292109" y="355366"/>
                    <a:pt x="261221" y="356483"/>
                  </a:cubicBezTo>
                  <a:cubicBezTo>
                    <a:pt x="221807" y="363325"/>
                    <a:pt x="149269" y="359834"/>
                    <a:pt x="132218" y="403120"/>
                  </a:cubicBezTo>
                  <a:cubicBezTo>
                    <a:pt x="117543" y="407449"/>
                    <a:pt x="113350" y="423088"/>
                    <a:pt x="113769" y="441659"/>
                  </a:cubicBezTo>
                  <a:cubicBezTo>
                    <a:pt x="88332" y="452969"/>
                    <a:pt x="62615" y="479639"/>
                    <a:pt x="49896" y="494999"/>
                  </a:cubicBezTo>
                  <a:cubicBezTo>
                    <a:pt x="48918" y="496116"/>
                    <a:pt x="47939" y="497372"/>
                    <a:pt x="46821" y="498629"/>
                  </a:cubicBezTo>
                  <a:cubicBezTo>
                    <a:pt x="37457" y="459811"/>
                    <a:pt x="27953" y="418061"/>
                    <a:pt x="0" y="390832"/>
                  </a:cubicBezTo>
                  <a:cubicBezTo>
                    <a:pt x="28792" y="409543"/>
                    <a:pt x="47520" y="367095"/>
                    <a:pt x="61637" y="346708"/>
                  </a:cubicBezTo>
                  <a:cubicBezTo>
                    <a:pt x="85117" y="307192"/>
                    <a:pt x="116424" y="270748"/>
                    <a:pt x="132917" y="227881"/>
                  </a:cubicBezTo>
                  <a:cubicBezTo>
                    <a:pt x="133895" y="220201"/>
                    <a:pt x="129842" y="213638"/>
                    <a:pt x="123972" y="209868"/>
                  </a:cubicBezTo>
                  <a:cubicBezTo>
                    <a:pt x="125369" y="204562"/>
                    <a:pt x="126208" y="199117"/>
                    <a:pt x="126627" y="193671"/>
                  </a:cubicBezTo>
                  <a:cubicBezTo>
                    <a:pt x="129982" y="148011"/>
                    <a:pt x="115865" y="102909"/>
                    <a:pt x="105802" y="58785"/>
                  </a:cubicBezTo>
                  <a:cubicBezTo>
                    <a:pt x="105523" y="57808"/>
                    <a:pt x="105103" y="56831"/>
                    <a:pt x="104824" y="55853"/>
                  </a:cubicBezTo>
                  <a:cubicBezTo>
                    <a:pt x="125369" y="61997"/>
                    <a:pt x="139206" y="35048"/>
                    <a:pt x="153322" y="22341"/>
                  </a:cubicBezTo>
                  <a:cubicBezTo>
                    <a:pt x="162826" y="14382"/>
                    <a:pt x="173169" y="6283"/>
                    <a:pt x="184210" y="0"/>
                  </a:cubicBezTo>
                  <a:cubicBezTo>
                    <a:pt x="178061" y="28346"/>
                    <a:pt x="181974" y="60740"/>
                    <a:pt x="185468" y="87410"/>
                  </a:cubicBezTo>
                  <a:cubicBezTo>
                    <a:pt x="188962" y="108634"/>
                    <a:pt x="193295" y="129440"/>
                    <a:pt x="198187" y="150524"/>
                  </a:cubicBezTo>
                  <a:cubicBezTo>
                    <a:pt x="200284" y="159181"/>
                    <a:pt x="206853" y="165744"/>
                    <a:pt x="214819" y="168677"/>
                  </a:cubicBezTo>
                  <a:cubicBezTo>
                    <a:pt x="224603" y="256785"/>
                    <a:pt x="338931" y="239191"/>
                    <a:pt x="403362" y="2460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6" name="Google Shape;2496;p37"/>
            <p:cNvSpPr/>
            <p:nvPr/>
          </p:nvSpPr>
          <p:spPr>
            <a:xfrm>
              <a:off x="7562696" y="7513308"/>
              <a:ext cx="263580" cy="210625"/>
            </a:xfrm>
            <a:custGeom>
              <a:rect b="b" l="l" r="r" t="t"/>
              <a:pathLst>
                <a:path extrusionOk="0" h="210625" w="263580">
                  <a:moveTo>
                    <a:pt x="249621" y="92437"/>
                  </a:moveTo>
                  <a:cubicBezTo>
                    <a:pt x="256050" y="123994"/>
                    <a:pt x="271144" y="158344"/>
                    <a:pt x="258985" y="190180"/>
                  </a:cubicBezTo>
                  <a:cubicBezTo>
                    <a:pt x="212164" y="194369"/>
                    <a:pt x="166460" y="205819"/>
                    <a:pt x="119499" y="209449"/>
                  </a:cubicBezTo>
                  <a:cubicBezTo>
                    <a:pt x="80085" y="217129"/>
                    <a:pt x="61637" y="185851"/>
                    <a:pt x="46821" y="154992"/>
                  </a:cubicBezTo>
                  <a:cubicBezTo>
                    <a:pt x="28093" y="115756"/>
                    <a:pt x="13837" y="76658"/>
                    <a:pt x="0" y="35188"/>
                  </a:cubicBezTo>
                  <a:cubicBezTo>
                    <a:pt x="18868" y="33093"/>
                    <a:pt x="35920" y="19828"/>
                    <a:pt x="56046" y="17873"/>
                  </a:cubicBezTo>
                  <a:cubicBezTo>
                    <a:pt x="84558" y="15639"/>
                    <a:pt x="132917" y="0"/>
                    <a:pt x="172331" y="0"/>
                  </a:cubicBezTo>
                  <a:cubicBezTo>
                    <a:pt x="196370" y="0"/>
                    <a:pt x="217055" y="5865"/>
                    <a:pt x="227817" y="24436"/>
                  </a:cubicBezTo>
                  <a:cubicBezTo>
                    <a:pt x="238160" y="45939"/>
                    <a:pt x="243611" y="69258"/>
                    <a:pt x="249621" y="924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7" name="Google Shape;2497;p37"/>
            <p:cNvSpPr/>
            <p:nvPr/>
          </p:nvSpPr>
          <p:spPr>
            <a:xfrm>
              <a:off x="7082323" y="7555337"/>
              <a:ext cx="735304" cy="453667"/>
            </a:xfrm>
            <a:custGeom>
              <a:rect b="b" l="l" r="r" t="t"/>
              <a:pathLst>
                <a:path extrusionOk="0" h="453667" w="735304">
                  <a:moveTo>
                    <a:pt x="726360" y="211264"/>
                  </a:moveTo>
                  <a:cubicBezTo>
                    <a:pt x="729295" y="211264"/>
                    <a:pt x="732230" y="211125"/>
                    <a:pt x="735305" y="210846"/>
                  </a:cubicBezTo>
                  <a:cubicBezTo>
                    <a:pt x="718393" y="246312"/>
                    <a:pt x="702740" y="282896"/>
                    <a:pt x="680936" y="315850"/>
                  </a:cubicBezTo>
                  <a:cubicBezTo>
                    <a:pt x="677302" y="322831"/>
                    <a:pt x="671013" y="330930"/>
                    <a:pt x="665143" y="339308"/>
                  </a:cubicBezTo>
                  <a:cubicBezTo>
                    <a:pt x="655080" y="333164"/>
                    <a:pt x="641522" y="330790"/>
                    <a:pt x="622794" y="331628"/>
                  </a:cubicBezTo>
                  <a:cubicBezTo>
                    <a:pt x="556545" y="329673"/>
                    <a:pt x="493371" y="360951"/>
                    <a:pt x="427682" y="365978"/>
                  </a:cubicBezTo>
                  <a:cubicBezTo>
                    <a:pt x="405179" y="368770"/>
                    <a:pt x="382118" y="370725"/>
                    <a:pt x="360594" y="379522"/>
                  </a:cubicBezTo>
                  <a:cubicBezTo>
                    <a:pt x="356401" y="381477"/>
                    <a:pt x="352768" y="385666"/>
                    <a:pt x="350112" y="390553"/>
                  </a:cubicBezTo>
                  <a:cubicBezTo>
                    <a:pt x="333759" y="397535"/>
                    <a:pt x="319084" y="410381"/>
                    <a:pt x="307344" y="422808"/>
                  </a:cubicBezTo>
                  <a:cubicBezTo>
                    <a:pt x="301613" y="430628"/>
                    <a:pt x="290013" y="441659"/>
                    <a:pt x="279950" y="453667"/>
                  </a:cubicBezTo>
                  <a:cubicBezTo>
                    <a:pt x="272123" y="430069"/>
                    <a:pt x="264715" y="405354"/>
                    <a:pt x="242493" y="394044"/>
                  </a:cubicBezTo>
                  <a:cubicBezTo>
                    <a:pt x="177921" y="369887"/>
                    <a:pt x="108877" y="388878"/>
                    <a:pt x="43467" y="398791"/>
                  </a:cubicBezTo>
                  <a:cubicBezTo>
                    <a:pt x="28931" y="400467"/>
                    <a:pt x="14536" y="402562"/>
                    <a:pt x="0" y="404796"/>
                  </a:cubicBezTo>
                  <a:cubicBezTo>
                    <a:pt x="12299" y="386923"/>
                    <a:pt x="17890" y="354947"/>
                    <a:pt x="27394" y="340425"/>
                  </a:cubicBezTo>
                  <a:cubicBezTo>
                    <a:pt x="31447" y="327299"/>
                    <a:pt x="59819" y="273820"/>
                    <a:pt x="40252" y="268235"/>
                  </a:cubicBezTo>
                  <a:cubicBezTo>
                    <a:pt x="47660" y="224669"/>
                    <a:pt x="26975" y="184176"/>
                    <a:pt x="8246" y="144241"/>
                  </a:cubicBezTo>
                  <a:cubicBezTo>
                    <a:pt x="9364" y="142007"/>
                    <a:pt x="10482" y="139912"/>
                    <a:pt x="11740" y="137957"/>
                  </a:cubicBezTo>
                  <a:cubicBezTo>
                    <a:pt x="30189" y="105562"/>
                    <a:pt x="51154" y="74564"/>
                    <a:pt x="73377" y="44822"/>
                  </a:cubicBezTo>
                  <a:cubicBezTo>
                    <a:pt x="74076" y="46079"/>
                    <a:pt x="74914" y="47336"/>
                    <a:pt x="75893" y="48592"/>
                  </a:cubicBezTo>
                  <a:cubicBezTo>
                    <a:pt x="92105" y="120364"/>
                    <a:pt x="121037" y="189202"/>
                    <a:pt x="143679" y="259159"/>
                  </a:cubicBezTo>
                  <a:cubicBezTo>
                    <a:pt x="171073" y="296301"/>
                    <a:pt x="225721" y="291553"/>
                    <a:pt x="267091" y="295463"/>
                  </a:cubicBezTo>
                  <a:cubicBezTo>
                    <a:pt x="276875" y="296301"/>
                    <a:pt x="286099" y="296720"/>
                    <a:pt x="294905" y="296720"/>
                  </a:cubicBezTo>
                  <a:cubicBezTo>
                    <a:pt x="312375" y="296720"/>
                    <a:pt x="327889" y="295044"/>
                    <a:pt x="341586" y="291693"/>
                  </a:cubicBezTo>
                  <a:cubicBezTo>
                    <a:pt x="328309" y="316967"/>
                    <a:pt x="316428" y="343218"/>
                    <a:pt x="300356" y="366816"/>
                  </a:cubicBezTo>
                  <a:cubicBezTo>
                    <a:pt x="293227" y="378684"/>
                    <a:pt x="300076" y="395440"/>
                    <a:pt x="312934" y="399909"/>
                  </a:cubicBezTo>
                  <a:cubicBezTo>
                    <a:pt x="347876" y="412336"/>
                    <a:pt x="358218" y="342659"/>
                    <a:pt x="370657" y="319899"/>
                  </a:cubicBezTo>
                  <a:cubicBezTo>
                    <a:pt x="372754" y="313057"/>
                    <a:pt x="382118" y="289459"/>
                    <a:pt x="386032" y="270050"/>
                  </a:cubicBezTo>
                  <a:cubicBezTo>
                    <a:pt x="419855" y="240448"/>
                    <a:pt x="422790" y="187387"/>
                    <a:pt x="393299" y="117571"/>
                  </a:cubicBezTo>
                  <a:cubicBezTo>
                    <a:pt x="392321" y="114918"/>
                    <a:pt x="391482" y="112265"/>
                    <a:pt x="390644" y="109751"/>
                  </a:cubicBezTo>
                  <a:cubicBezTo>
                    <a:pt x="400288" y="99419"/>
                    <a:pt x="403922" y="79311"/>
                    <a:pt x="410211" y="67582"/>
                  </a:cubicBezTo>
                  <a:cubicBezTo>
                    <a:pt x="421113" y="45660"/>
                    <a:pt x="432993" y="19688"/>
                    <a:pt x="450184" y="0"/>
                  </a:cubicBezTo>
                  <a:cubicBezTo>
                    <a:pt x="452560" y="16616"/>
                    <a:pt x="457452" y="33233"/>
                    <a:pt x="459967" y="49290"/>
                  </a:cubicBezTo>
                  <a:cubicBezTo>
                    <a:pt x="477857" y="107238"/>
                    <a:pt x="489318" y="200513"/>
                    <a:pt x="555707" y="221877"/>
                  </a:cubicBezTo>
                  <a:cubicBezTo>
                    <a:pt x="570102" y="225367"/>
                    <a:pt x="584638" y="226624"/>
                    <a:pt x="599174" y="226624"/>
                  </a:cubicBezTo>
                  <a:cubicBezTo>
                    <a:pt x="641383" y="226624"/>
                    <a:pt x="684291" y="215035"/>
                    <a:pt x="726360" y="2112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8" name="Google Shape;2498;p37"/>
            <p:cNvSpPr/>
            <p:nvPr/>
          </p:nvSpPr>
          <p:spPr>
            <a:xfrm>
              <a:off x="6331125" y="7598613"/>
              <a:ext cx="732491" cy="300849"/>
            </a:xfrm>
            <a:custGeom>
              <a:rect b="b" l="l" r="r" t="t"/>
              <a:pathLst>
                <a:path extrusionOk="0" h="300849" w="732491">
                  <a:moveTo>
                    <a:pt x="708290" y="138387"/>
                  </a:moveTo>
                  <a:cubicBezTo>
                    <a:pt x="721428" y="164079"/>
                    <a:pt x="736243" y="190051"/>
                    <a:pt x="731631" y="218536"/>
                  </a:cubicBezTo>
                  <a:cubicBezTo>
                    <a:pt x="547700" y="264196"/>
                    <a:pt x="356641" y="272295"/>
                    <a:pt x="169495" y="300081"/>
                  </a:cubicBezTo>
                  <a:cubicBezTo>
                    <a:pt x="140844" y="300780"/>
                    <a:pt x="111493" y="302595"/>
                    <a:pt x="83260" y="296032"/>
                  </a:cubicBezTo>
                  <a:cubicBezTo>
                    <a:pt x="69563" y="279137"/>
                    <a:pt x="56425" y="263917"/>
                    <a:pt x="46502" y="243949"/>
                  </a:cubicBezTo>
                  <a:cubicBezTo>
                    <a:pt x="29171" y="205410"/>
                    <a:pt x="6250" y="167710"/>
                    <a:pt x="100" y="125261"/>
                  </a:cubicBezTo>
                  <a:cubicBezTo>
                    <a:pt x="-180" y="119536"/>
                    <a:pt x="-40" y="113392"/>
                    <a:pt x="2755" y="108226"/>
                  </a:cubicBezTo>
                  <a:cubicBezTo>
                    <a:pt x="4712" y="108086"/>
                    <a:pt x="6669" y="107947"/>
                    <a:pt x="8626" y="107807"/>
                  </a:cubicBezTo>
                  <a:cubicBezTo>
                    <a:pt x="14636" y="112973"/>
                    <a:pt x="22742" y="115626"/>
                    <a:pt x="30848" y="114370"/>
                  </a:cubicBezTo>
                  <a:cubicBezTo>
                    <a:pt x="61317" y="108505"/>
                    <a:pt x="90388" y="97474"/>
                    <a:pt x="120578" y="90213"/>
                  </a:cubicBezTo>
                  <a:cubicBezTo>
                    <a:pt x="247624" y="61170"/>
                    <a:pt x="372015" y="37013"/>
                    <a:pt x="500320" y="11181"/>
                  </a:cubicBezTo>
                  <a:cubicBezTo>
                    <a:pt x="542948" y="3362"/>
                    <a:pt x="586974" y="-4737"/>
                    <a:pt x="630162" y="3362"/>
                  </a:cubicBezTo>
                  <a:cubicBezTo>
                    <a:pt x="649030" y="4898"/>
                    <a:pt x="655878" y="22352"/>
                    <a:pt x="663426" y="37153"/>
                  </a:cubicBezTo>
                  <a:cubicBezTo>
                    <a:pt x="675865" y="61449"/>
                    <a:pt x="685648" y="86583"/>
                    <a:pt x="696410" y="111717"/>
                  </a:cubicBezTo>
                  <a:cubicBezTo>
                    <a:pt x="696550" y="112136"/>
                    <a:pt x="696690" y="112415"/>
                    <a:pt x="696830" y="112834"/>
                  </a:cubicBezTo>
                  <a:cubicBezTo>
                    <a:pt x="694873" y="122608"/>
                    <a:pt x="697249" y="131684"/>
                    <a:pt x="708290" y="1383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9" name="Google Shape;2499;p37"/>
            <p:cNvSpPr/>
            <p:nvPr/>
          </p:nvSpPr>
          <p:spPr>
            <a:xfrm>
              <a:off x="6190342" y="7720662"/>
              <a:ext cx="209647" cy="399489"/>
            </a:xfrm>
            <a:custGeom>
              <a:rect b="b" l="l" r="r" t="t"/>
              <a:pathLst>
                <a:path extrusionOk="0" h="399489" w="209647">
                  <a:moveTo>
                    <a:pt x="169535" y="158064"/>
                  </a:moveTo>
                  <a:cubicBezTo>
                    <a:pt x="181974" y="185153"/>
                    <a:pt x="190360" y="206796"/>
                    <a:pt x="209648" y="219503"/>
                  </a:cubicBezTo>
                  <a:cubicBezTo>
                    <a:pt x="185049" y="250222"/>
                    <a:pt x="156956" y="299652"/>
                    <a:pt x="152344" y="308868"/>
                  </a:cubicBezTo>
                  <a:cubicBezTo>
                    <a:pt x="135293" y="339448"/>
                    <a:pt x="117543" y="369608"/>
                    <a:pt x="99513" y="399490"/>
                  </a:cubicBezTo>
                  <a:cubicBezTo>
                    <a:pt x="90149" y="381337"/>
                    <a:pt x="80784" y="363185"/>
                    <a:pt x="71420" y="345033"/>
                  </a:cubicBezTo>
                  <a:cubicBezTo>
                    <a:pt x="45703" y="293229"/>
                    <a:pt x="23061" y="236817"/>
                    <a:pt x="0" y="181104"/>
                  </a:cubicBezTo>
                  <a:cubicBezTo>
                    <a:pt x="6569" y="169375"/>
                    <a:pt x="11880" y="155691"/>
                    <a:pt x="17331" y="146056"/>
                  </a:cubicBezTo>
                  <a:cubicBezTo>
                    <a:pt x="43607" y="97324"/>
                    <a:pt x="75194" y="51664"/>
                    <a:pt x="110554" y="8936"/>
                  </a:cubicBezTo>
                  <a:cubicBezTo>
                    <a:pt x="112930" y="6004"/>
                    <a:pt x="115446" y="3072"/>
                    <a:pt x="117822" y="0"/>
                  </a:cubicBezTo>
                  <a:cubicBezTo>
                    <a:pt x="115586" y="47196"/>
                    <a:pt x="160870" y="128602"/>
                    <a:pt x="169535" y="1580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0" name="Google Shape;2500;p37"/>
            <p:cNvSpPr/>
            <p:nvPr/>
          </p:nvSpPr>
          <p:spPr>
            <a:xfrm>
              <a:off x="6309701" y="7878587"/>
              <a:ext cx="765074" cy="358996"/>
            </a:xfrm>
            <a:custGeom>
              <a:rect b="b" l="l" r="r" t="t"/>
              <a:pathLst>
                <a:path extrusionOk="0" h="358996" w="765074">
                  <a:moveTo>
                    <a:pt x="765075" y="0"/>
                  </a:moveTo>
                  <a:cubicBezTo>
                    <a:pt x="755151" y="18013"/>
                    <a:pt x="745647" y="36584"/>
                    <a:pt x="734327" y="53340"/>
                  </a:cubicBezTo>
                  <a:cubicBezTo>
                    <a:pt x="725801" y="63393"/>
                    <a:pt x="725661" y="78892"/>
                    <a:pt x="734746" y="87689"/>
                  </a:cubicBezTo>
                  <a:cubicBezTo>
                    <a:pt x="692956" y="94811"/>
                    <a:pt x="651166" y="102072"/>
                    <a:pt x="608957" y="105144"/>
                  </a:cubicBezTo>
                  <a:cubicBezTo>
                    <a:pt x="494769" y="113521"/>
                    <a:pt x="382537" y="118269"/>
                    <a:pt x="267930" y="130417"/>
                  </a:cubicBezTo>
                  <a:cubicBezTo>
                    <a:pt x="232430" y="141029"/>
                    <a:pt x="164643" y="132512"/>
                    <a:pt x="144098" y="169514"/>
                  </a:cubicBezTo>
                  <a:cubicBezTo>
                    <a:pt x="142700" y="169235"/>
                    <a:pt x="141163" y="169235"/>
                    <a:pt x="139486" y="169514"/>
                  </a:cubicBezTo>
                  <a:cubicBezTo>
                    <a:pt x="117682" y="185153"/>
                    <a:pt x="111113" y="213359"/>
                    <a:pt x="100212" y="236678"/>
                  </a:cubicBezTo>
                  <a:cubicBezTo>
                    <a:pt x="90149" y="259996"/>
                    <a:pt x="78828" y="282896"/>
                    <a:pt x="67646" y="305656"/>
                  </a:cubicBezTo>
                  <a:cubicBezTo>
                    <a:pt x="59540" y="321854"/>
                    <a:pt x="49896" y="340285"/>
                    <a:pt x="40392" y="358996"/>
                  </a:cubicBezTo>
                  <a:cubicBezTo>
                    <a:pt x="26975" y="332745"/>
                    <a:pt x="13557" y="306494"/>
                    <a:pt x="0" y="280243"/>
                  </a:cubicBezTo>
                  <a:cubicBezTo>
                    <a:pt x="9225" y="280522"/>
                    <a:pt x="18589" y="275914"/>
                    <a:pt x="22782" y="267257"/>
                  </a:cubicBezTo>
                  <a:cubicBezTo>
                    <a:pt x="33963" y="244078"/>
                    <a:pt x="45284" y="220760"/>
                    <a:pt x="56186" y="197441"/>
                  </a:cubicBezTo>
                  <a:cubicBezTo>
                    <a:pt x="74215" y="154992"/>
                    <a:pt x="95320" y="113382"/>
                    <a:pt x="113629" y="71213"/>
                  </a:cubicBezTo>
                  <a:cubicBezTo>
                    <a:pt x="118241" y="72330"/>
                    <a:pt x="123273" y="73028"/>
                    <a:pt x="128724" y="73447"/>
                  </a:cubicBezTo>
                  <a:cubicBezTo>
                    <a:pt x="145635" y="76100"/>
                    <a:pt x="162547" y="77217"/>
                    <a:pt x="179459" y="77217"/>
                  </a:cubicBezTo>
                  <a:cubicBezTo>
                    <a:pt x="230473" y="77217"/>
                    <a:pt x="281487" y="67443"/>
                    <a:pt x="332501" y="62974"/>
                  </a:cubicBezTo>
                  <a:cubicBezTo>
                    <a:pt x="435928" y="54457"/>
                    <a:pt x="539354" y="44124"/>
                    <a:pt x="641522" y="24855"/>
                  </a:cubicBezTo>
                  <a:cubicBezTo>
                    <a:pt x="676464" y="15639"/>
                    <a:pt x="727478" y="15778"/>
                    <a:pt x="7650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1" name="Google Shape;2501;p37"/>
            <p:cNvSpPr/>
            <p:nvPr/>
          </p:nvSpPr>
          <p:spPr>
            <a:xfrm>
              <a:off x="7173730" y="7568407"/>
              <a:ext cx="263909" cy="232995"/>
            </a:xfrm>
            <a:custGeom>
              <a:rect b="b" l="l" r="r" t="t"/>
              <a:pathLst>
                <a:path extrusionOk="0" h="232995" w="263909">
                  <a:moveTo>
                    <a:pt x="256050" y="155327"/>
                  </a:moveTo>
                  <a:cubicBezTo>
                    <a:pt x="276596" y="211599"/>
                    <a:pt x="256469" y="228914"/>
                    <a:pt x="200284" y="231567"/>
                  </a:cubicBezTo>
                  <a:cubicBezTo>
                    <a:pt x="200284" y="231567"/>
                    <a:pt x="200703" y="231567"/>
                    <a:pt x="200843" y="231567"/>
                  </a:cubicBezTo>
                  <a:cubicBezTo>
                    <a:pt x="191339" y="231427"/>
                    <a:pt x="181555" y="231846"/>
                    <a:pt x="171492" y="232265"/>
                  </a:cubicBezTo>
                  <a:cubicBezTo>
                    <a:pt x="141303" y="233522"/>
                    <a:pt x="109716" y="234918"/>
                    <a:pt x="84698" y="220117"/>
                  </a:cubicBezTo>
                  <a:cubicBezTo>
                    <a:pt x="56325" y="162169"/>
                    <a:pt x="26975" y="101150"/>
                    <a:pt x="0" y="41945"/>
                  </a:cubicBezTo>
                  <a:cubicBezTo>
                    <a:pt x="1258" y="42085"/>
                    <a:pt x="2516" y="42085"/>
                    <a:pt x="3774" y="41945"/>
                  </a:cubicBezTo>
                  <a:cubicBezTo>
                    <a:pt x="10622" y="41806"/>
                    <a:pt x="17191" y="39153"/>
                    <a:pt x="22083" y="33986"/>
                  </a:cubicBezTo>
                  <a:cubicBezTo>
                    <a:pt x="76731" y="7177"/>
                    <a:pt x="144657" y="-6786"/>
                    <a:pt x="205595" y="3267"/>
                  </a:cubicBezTo>
                  <a:cubicBezTo>
                    <a:pt x="220829" y="53675"/>
                    <a:pt x="237042" y="105618"/>
                    <a:pt x="256050" y="1553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2" name="Google Shape;2502;p37"/>
            <p:cNvSpPr/>
            <p:nvPr/>
          </p:nvSpPr>
          <p:spPr>
            <a:xfrm>
              <a:off x="6488601" y="8772656"/>
              <a:ext cx="6085706" cy="435007"/>
            </a:xfrm>
            <a:custGeom>
              <a:rect b="b" l="l" r="r" t="t"/>
              <a:pathLst>
                <a:path extrusionOk="0" h="435007" w="6085706">
                  <a:moveTo>
                    <a:pt x="6077271" y="43984"/>
                  </a:moveTo>
                  <a:cubicBezTo>
                    <a:pt x="6077411" y="154155"/>
                    <a:pt x="6088034" y="261253"/>
                    <a:pt x="6085238" y="372401"/>
                  </a:cubicBezTo>
                  <a:cubicBezTo>
                    <a:pt x="6038976" y="379243"/>
                    <a:pt x="5993412" y="364023"/>
                    <a:pt x="5947150" y="363325"/>
                  </a:cubicBezTo>
                  <a:cubicBezTo>
                    <a:pt x="5782227" y="362766"/>
                    <a:pt x="5617724" y="355924"/>
                    <a:pt x="5452940" y="352852"/>
                  </a:cubicBezTo>
                  <a:cubicBezTo>
                    <a:pt x="5366426" y="351316"/>
                    <a:pt x="5279352" y="348244"/>
                    <a:pt x="5192698" y="349222"/>
                  </a:cubicBezTo>
                  <a:cubicBezTo>
                    <a:pt x="5193536" y="347267"/>
                    <a:pt x="5194515" y="345312"/>
                    <a:pt x="5195353" y="343357"/>
                  </a:cubicBezTo>
                  <a:cubicBezTo>
                    <a:pt x="4982910" y="362347"/>
                    <a:pt x="4768091" y="360951"/>
                    <a:pt x="4554949" y="370167"/>
                  </a:cubicBezTo>
                  <a:cubicBezTo>
                    <a:pt x="4382479" y="378824"/>
                    <a:pt x="4210008" y="379801"/>
                    <a:pt x="4037398" y="385247"/>
                  </a:cubicBezTo>
                  <a:cubicBezTo>
                    <a:pt x="3812516" y="398373"/>
                    <a:pt x="3587494" y="401165"/>
                    <a:pt x="3362472" y="408007"/>
                  </a:cubicBezTo>
                  <a:cubicBezTo>
                    <a:pt x="3134235" y="424205"/>
                    <a:pt x="2905719" y="424344"/>
                    <a:pt x="2677063" y="425042"/>
                  </a:cubicBezTo>
                  <a:cubicBezTo>
                    <a:pt x="2446171" y="432024"/>
                    <a:pt x="2215419" y="423786"/>
                    <a:pt x="1984666" y="418759"/>
                  </a:cubicBezTo>
                  <a:cubicBezTo>
                    <a:pt x="1638608" y="425880"/>
                    <a:pt x="1292269" y="422110"/>
                    <a:pt x="946350" y="432443"/>
                  </a:cubicBezTo>
                  <a:cubicBezTo>
                    <a:pt x="720210" y="436772"/>
                    <a:pt x="493791" y="434817"/>
                    <a:pt x="267650" y="432443"/>
                  </a:cubicBezTo>
                  <a:cubicBezTo>
                    <a:pt x="178760" y="428673"/>
                    <a:pt x="88611" y="425042"/>
                    <a:pt x="0" y="433560"/>
                  </a:cubicBezTo>
                  <a:cubicBezTo>
                    <a:pt x="17191" y="399490"/>
                    <a:pt x="25298" y="352713"/>
                    <a:pt x="34941" y="327160"/>
                  </a:cubicBezTo>
                  <a:cubicBezTo>
                    <a:pt x="51573" y="259019"/>
                    <a:pt x="79526" y="194369"/>
                    <a:pt x="99094" y="127206"/>
                  </a:cubicBezTo>
                  <a:cubicBezTo>
                    <a:pt x="100351" y="122877"/>
                    <a:pt x="100491" y="118409"/>
                    <a:pt x="99792" y="114499"/>
                  </a:cubicBezTo>
                  <a:cubicBezTo>
                    <a:pt x="109716" y="117292"/>
                    <a:pt x="120338" y="118129"/>
                    <a:pt x="130960" y="118129"/>
                  </a:cubicBezTo>
                  <a:cubicBezTo>
                    <a:pt x="148990" y="118129"/>
                    <a:pt x="167579" y="115616"/>
                    <a:pt x="185189" y="115337"/>
                  </a:cubicBezTo>
                  <a:cubicBezTo>
                    <a:pt x="369539" y="112544"/>
                    <a:pt x="553610" y="102909"/>
                    <a:pt x="737960" y="103747"/>
                  </a:cubicBezTo>
                  <a:cubicBezTo>
                    <a:pt x="1050615" y="101234"/>
                    <a:pt x="1362711" y="83082"/>
                    <a:pt x="1675086" y="74285"/>
                  </a:cubicBezTo>
                  <a:cubicBezTo>
                    <a:pt x="1943435" y="59065"/>
                    <a:pt x="2210946" y="34210"/>
                    <a:pt x="2479994" y="29602"/>
                  </a:cubicBezTo>
                  <a:cubicBezTo>
                    <a:pt x="2679858" y="20945"/>
                    <a:pt x="2879723" y="24994"/>
                    <a:pt x="3079587" y="29044"/>
                  </a:cubicBezTo>
                  <a:cubicBezTo>
                    <a:pt x="3254713" y="32534"/>
                    <a:pt x="3429979" y="36025"/>
                    <a:pt x="3605244" y="31138"/>
                  </a:cubicBezTo>
                  <a:cubicBezTo>
                    <a:pt x="3792949" y="31557"/>
                    <a:pt x="3980234" y="21643"/>
                    <a:pt x="4167799" y="14382"/>
                  </a:cubicBezTo>
                  <a:cubicBezTo>
                    <a:pt x="4445512" y="6423"/>
                    <a:pt x="4723366" y="13126"/>
                    <a:pt x="5001079" y="13126"/>
                  </a:cubicBezTo>
                  <a:cubicBezTo>
                    <a:pt x="5053631" y="13684"/>
                    <a:pt x="5105764" y="11450"/>
                    <a:pt x="5158315" y="8936"/>
                  </a:cubicBezTo>
                  <a:cubicBezTo>
                    <a:pt x="5158176" y="6004"/>
                    <a:pt x="5158315" y="2932"/>
                    <a:pt x="5158455" y="0"/>
                  </a:cubicBezTo>
                  <a:cubicBezTo>
                    <a:pt x="5194794" y="4049"/>
                    <a:pt x="5231832" y="3491"/>
                    <a:pt x="5268311" y="6004"/>
                  </a:cubicBezTo>
                  <a:cubicBezTo>
                    <a:pt x="5318207" y="10193"/>
                    <a:pt x="5367823" y="19967"/>
                    <a:pt x="5418139" y="20247"/>
                  </a:cubicBezTo>
                  <a:cubicBezTo>
                    <a:pt x="5638549" y="28345"/>
                    <a:pt x="5856163" y="35188"/>
                    <a:pt x="6077271" y="439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3" name="Google Shape;2503;p37"/>
            <p:cNvSpPr/>
            <p:nvPr/>
          </p:nvSpPr>
          <p:spPr>
            <a:xfrm>
              <a:off x="5687606" y="7121219"/>
              <a:ext cx="865565" cy="2036405"/>
            </a:xfrm>
            <a:custGeom>
              <a:rect b="b" l="l" r="r" t="t"/>
              <a:pathLst>
                <a:path extrusionOk="0" h="2036405" w="865565">
                  <a:moveTo>
                    <a:pt x="865566" y="1741362"/>
                  </a:moveTo>
                  <a:cubicBezTo>
                    <a:pt x="862631" y="1741920"/>
                    <a:pt x="859836" y="1743177"/>
                    <a:pt x="856901" y="1744992"/>
                  </a:cubicBezTo>
                  <a:cubicBezTo>
                    <a:pt x="835517" y="1762167"/>
                    <a:pt x="832581" y="1794003"/>
                    <a:pt x="821400" y="1818020"/>
                  </a:cubicBezTo>
                  <a:cubicBezTo>
                    <a:pt x="793307" y="1889233"/>
                    <a:pt x="776396" y="1963936"/>
                    <a:pt x="752077" y="2036406"/>
                  </a:cubicBezTo>
                  <a:cubicBezTo>
                    <a:pt x="653263" y="1857676"/>
                    <a:pt x="577929" y="1668333"/>
                    <a:pt x="500919" y="1479410"/>
                  </a:cubicBezTo>
                  <a:cubicBezTo>
                    <a:pt x="456194" y="1373010"/>
                    <a:pt x="405319" y="1269402"/>
                    <a:pt x="359197" y="1163700"/>
                  </a:cubicBezTo>
                  <a:cubicBezTo>
                    <a:pt x="359895" y="1160489"/>
                    <a:pt x="359756" y="1156998"/>
                    <a:pt x="358638" y="1153786"/>
                  </a:cubicBezTo>
                  <a:cubicBezTo>
                    <a:pt x="342984" y="1112176"/>
                    <a:pt x="326492" y="1070844"/>
                    <a:pt x="309440" y="1029792"/>
                  </a:cubicBezTo>
                  <a:cubicBezTo>
                    <a:pt x="261361" y="893231"/>
                    <a:pt x="206154" y="759463"/>
                    <a:pt x="148990" y="626393"/>
                  </a:cubicBezTo>
                  <a:cubicBezTo>
                    <a:pt x="103147" y="510079"/>
                    <a:pt x="55906" y="392927"/>
                    <a:pt x="0" y="281221"/>
                  </a:cubicBezTo>
                  <a:cubicBezTo>
                    <a:pt x="21524" y="275216"/>
                    <a:pt x="24319" y="242822"/>
                    <a:pt x="30189" y="222575"/>
                  </a:cubicBezTo>
                  <a:cubicBezTo>
                    <a:pt x="42069" y="181104"/>
                    <a:pt x="56745" y="140610"/>
                    <a:pt x="66948" y="98581"/>
                  </a:cubicBezTo>
                  <a:cubicBezTo>
                    <a:pt x="74495" y="65627"/>
                    <a:pt x="81623" y="32674"/>
                    <a:pt x="90288" y="0"/>
                  </a:cubicBezTo>
                  <a:cubicBezTo>
                    <a:pt x="99233" y="23598"/>
                    <a:pt x="110275" y="46777"/>
                    <a:pt x="119220" y="69816"/>
                  </a:cubicBezTo>
                  <a:cubicBezTo>
                    <a:pt x="126627" y="85316"/>
                    <a:pt x="133755" y="100815"/>
                    <a:pt x="140883" y="116593"/>
                  </a:cubicBezTo>
                  <a:cubicBezTo>
                    <a:pt x="137249" y="129998"/>
                    <a:pt x="139765" y="142426"/>
                    <a:pt x="156118" y="150803"/>
                  </a:cubicBezTo>
                  <a:cubicBezTo>
                    <a:pt x="173449" y="190320"/>
                    <a:pt x="190360" y="230115"/>
                    <a:pt x="207691" y="269631"/>
                  </a:cubicBezTo>
                  <a:cubicBezTo>
                    <a:pt x="264855" y="389436"/>
                    <a:pt x="299377" y="520412"/>
                    <a:pt x="375130" y="631001"/>
                  </a:cubicBezTo>
                  <a:cubicBezTo>
                    <a:pt x="376248" y="632537"/>
                    <a:pt x="377506" y="634073"/>
                    <a:pt x="378764" y="635330"/>
                  </a:cubicBezTo>
                  <a:cubicBezTo>
                    <a:pt x="422930" y="731537"/>
                    <a:pt x="461365" y="830257"/>
                    <a:pt x="502316" y="927860"/>
                  </a:cubicBezTo>
                  <a:cubicBezTo>
                    <a:pt x="561437" y="1054507"/>
                    <a:pt x="628804" y="1177105"/>
                    <a:pt x="687785" y="1303892"/>
                  </a:cubicBezTo>
                  <a:cubicBezTo>
                    <a:pt x="730972" y="1400238"/>
                    <a:pt x="759344" y="1502450"/>
                    <a:pt x="802392" y="1598936"/>
                  </a:cubicBezTo>
                  <a:cubicBezTo>
                    <a:pt x="820142" y="1640547"/>
                    <a:pt x="836076" y="1682995"/>
                    <a:pt x="856062" y="1723628"/>
                  </a:cubicBezTo>
                  <a:cubicBezTo>
                    <a:pt x="858718" y="1729632"/>
                    <a:pt x="861792" y="1735776"/>
                    <a:pt x="865566" y="17413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4" name="Google Shape;2504;p37"/>
            <p:cNvSpPr/>
            <p:nvPr/>
          </p:nvSpPr>
          <p:spPr>
            <a:xfrm>
              <a:off x="5805428" y="7083480"/>
              <a:ext cx="118800" cy="99037"/>
            </a:xfrm>
            <a:custGeom>
              <a:rect b="b" l="l" r="r" t="t"/>
              <a:pathLst>
                <a:path extrusionOk="0" h="99037" w="118800">
                  <a:moveTo>
                    <a:pt x="107200" y="9114"/>
                  </a:moveTo>
                  <a:cubicBezTo>
                    <a:pt x="111113" y="9672"/>
                    <a:pt x="114887" y="10231"/>
                    <a:pt x="118800" y="10789"/>
                  </a:cubicBezTo>
                  <a:cubicBezTo>
                    <a:pt x="85816" y="51562"/>
                    <a:pt x="60518" y="87029"/>
                    <a:pt x="54648" y="99037"/>
                  </a:cubicBezTo>
                  <a:cubicBezTo>
                    <a:pt x="37038" y="66643"/>
                    <a:pt x="18868" y="34806"/>
                    <a:pt x="0" y="3249"/>
                  </a:cubicBezTo>
                  <a:cubicBezTo>
                    <a:pt x="1258" y="2411"/>
                    <a:pt x="2236" y="1294"/>
                    <a:pt x="2935" y="38"/>
                  </a:cubicBezTo>
                  <a:cubicBezTo>
                    <a:pt x="38016" y="-381"/>
                    <a:pt x="72818" y="2691"/>
                    <a:pt x="107200" y="91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05" name="Google Shape;2505;p37"/>
          <p:cNvSpPr/>
          <p:nvPr/>
        </p:nvSpPr>
        <p:spPr>
          <a:xfrm>
            <a:off x="5943920" y="2741209"/>
            <a:ext cx="681120" cy="572071"/>
          </a:xfrm>
          <a:custGeom>
            <a:rect b="b" l="l" r="r" t="t"/>
            <a:pathLst>
              <a:path extrusionOk="0" h="1144141" w="1362240">
                <a:moveTo>
                  <a:pt x="1126094" y="482348"/>
                </a:moveTo>
                <a:cubicBezTo>
                  <a:pt x="1135379" y="465211"/>
                  <a:pt x="1137750" y="445064"/>
                  <a:pt x="1137220" y="425808"/>
                </a:cubicBezTo>
                <a:cubicBezTo>
                  <a:pt x="1135435" y="367401"/>
                  <a:pt x="1109754" y="338587"/>
                  <a:pt x="1050612" y="336971"/>
                </a:cubicBezTo>
                <a:cubicBezTo>
                  <a:pt x="1011434" y="335494"/>
                  <a:pt x="972313" y="333989"/>
                  <a:pt x="933108" y="333543"/>
                </a:cubicBezTo>
                <a:cubicBezTo>
                  <a:pt x="902965" y="330868"/>
                  <a:pt x="833032" y="336608"/>
                  <a:pt x="807992" y="318300"/>
                </a:cubicBezTo>
                <a:cubicBezTo>
                  <a:pt x="819703" y="273993"/>
                  <a:pt x="846472" y="235231"/>
                  <a:pt x="861223" y="191844"/>
                </a:cubicBezTo>
                <a:cubicBezTo>
                  <a:pt x="869225" y="168771"/>
                  <a:pt x="880630" y="98241"/>
                  <a:pt x="839362" y="105041"/>
                </a:cubicBezTo>
                <a:cubicBezTo>
                  <a:pt x="831164" y="105515"/>
                  <a:pt x="822771" y="105319"/>
                  <a:pt x="814350" y="105097"/>
                </a:cubicBezTo>
                <a:cubicBezTo>
                  <a:pt x="794719" y="104595"/>
                  <a:pt x="774921" y="104093"/>
                  <a:pt x="757076" y="112342"/>
                </a:cubicBezTo>
                <a:cubicBezTo>
                  <a:pt x="752168" y="114961"/>
                  <a:pt x="748404" y="119420"/>
                  <a:pt x="747065" y="124881"/>
                </a:cubicBezTo>
                <a:cubicBezTo>
                  <a:pt x="743217" y="135053"/>
                  <a:pt x="738672" y="144917"/>
                  <a:pt x="734629" y="155005"/>
                </a:cubicBezTo>
                <a:cubicBezTo>
                  <a:pt x="721468" y="189197"/>
                  <a:pt x="709756" y="224085"/>
                  <a:pt x="687951" y="254097"/>
                </a:cubicBezTo>
                <a:cubicBezTo>
                  <a:pt x="664807" y="285976"/>
                  <a:pt x="641663" y="319443"/>
                  <a:pt x="609624" y="343046"/>
                </a:cubicBezTo>
                <a:cubicBezTo>
                  <a:pt x="593089" y="354415"/>
                  <a:pt x="579398" y="368710"/>
                  <a:pt x="566739" y="383981"/>
                </a:cubicBezTo>
                <a:cubicBezTo>
                  <a:pt x="563030" y="386823"/>
                  <a:pt x="559126" y="389415"/>
                  <a:pt x="554971" y="391588"/>
                </a:cubicBezTo>
                <a:cubicBezTo>
                  <a:pt x="528370" y="403041"/>
                  <a:pt x="498618" y="406385"/>
                  <a:pt x="469841" y="408865"/>
                </a:cubicBezTo>
                <a:cubicBezTo>
                  <a:pt x="457823" y="409506"/>
                  <a:pt x="445777" y="409701"/>
                  <a:pt x="433759" y="409646"/>
                </a:cubicBezTo>
                <a:cubicBezTo>
                  <a:pt x="433731" y="409646"/>
                  <a:pt x="433731" y="409646"/>
                  <a:pt x="433731" y="409646"/>
                </a:cubicBezTo>
                <a:cubicBezTo>
                  <a:pt x="433815" y="405494"/>
                  <a:pt x="433899" y="401342"/>
                  <a:pt x="433927" y="397162"/>
                </a:cubicBezTo>
                <a:cubicBezTo>
                  <a:pt x="433982" y="397134"/>
                  <a:pt x="434038" y="397078"/>
                  <a:pt x="434122" y="396994"/>
                </a:cubicBezTo>
                <a:cubicBezTo>
                  <a:pt x="442152" y="388746"/>
                  <a:pt x="430385" y="378881"/>
                  <a:pt x="422243" y="376959"/>
                </a:cubicBezTo>
                <a:cubicBezTo>
                  <a:pt x="388085" y="370076"/>
                  <a:pt x="352700" y="375760"/>
                  <a:pt x="318152" y="376652"/>
                </a:cubicBezTo>
                <a:cubicBezTo>
                  <a:pt x="296290" y="377405"/>
                  <a:pt x="274123" y="379327"/>
                  <a:pt x="252373" y="381835"/>
                </a:cubicBezTo>
                <a:cubicBezTo>
                  <a:pt x="251062" y="381947"/>
                  <a:pt x="249863" y="382337"/>
                  <a:pt x="248832" y="382922"/>
                </a:cubicBezTo>
                <a:cubicBezTo>
                  <a:pt x="242418" y="384455"/>
                  <a:pt x="233356" y="392619"/>
                  <a:pt x="230400" y="399447"/>
                </a:cubicBezTo>
                <a:cubicBezTo>
                  <a:pt x="215092" y="416083"/>
                  <a:pt x="219275" y="450302"/>
                  <a:pt x="214841" y="471230"/>
                </a:cubicBezTo>
                <a:cubicBezTo>
                  <a:pt x="208902" y="507539"/>
                  <a:pt x="214423" y="541926"/>
                  <a:pt x="214674" y="578682"/>
                </a:cubicBezTo>
                <a:cubicBezTo>
                  <a:pt x="214785" y="602229"/>
                  <a:pt x="214785" y="625720"/>
                  <a:pt x="213558" y="649239"/>
                </a:cubicBezTo>
                <a:cubicBezTo>
                  <a:pt x="214478" y="667324"/>
                  <a:pt x="209794" y="687304"/>
                  <a:pt x="218912" y="703829"/>
                </a:cubicBezTo>
                <a:cubicBezTo>
                  <a:pt x="235587" y="731528"/>
                  <a:pt x="283157" y="730914"/>
                  <a:pt x="322111" y="730329"/>
                </a:cubicBezTo>
                <a:cubicBezTo>
                  <a:pt x="335217" y="730106"/>
                  <a:pt x="347374" y="729911"/>
                  <a:pt x="357050" y="730803"/>
                </a:cubicBezTo>
                <a:cubicBezTo>
                  <a:pt x="360424" y="730887"/>
                  <a:pt x="363742" y="730942"/>
                  <a:pt x="367005" y="730942"/>
                </a:cubicBezTo>
                <a:cubicBezTo>
                  <a:pt x="387248" y="730942"/>
                  <a:pt x="405039" y="728574"/>
                  <a:pt x="413460" y="714390"/>
                </a:cubicBezTo>
                <a:cubicBezTo>
                  <a:pt x="416136" y="713164"/>
                  <a:pt x="418256" y="710712"/>
                  <a:pt x="418841" y="707005"/>
                </a:cubicBezTo>
                <a:cubicBezTo>
                  <a:pt x="419343" y="700540"/>
                  <a:pt x="419817" y="694048"/>
                  <a:pt x="420319" y="687555"/>
                </a:cubicBezTo>
                <a:cubicBezTo>
                  <a:pt x="426370" y="687694"/>
                  <a:pt x="432393" y="687917"/>
                  <a:pt x="438444" y="688168"/>
                </a:cubicBezTo>
                <a:cubicBezTo>
                  <a:pt x="451326" y="688669"/>
                  <a:pt x="464181" y="689171"/>
                  <a:pt x="477063" y="688753"/>
                </a:cubicBezTo>
                <a:cubicBezTo>
                  <a:pt x="478680" y="688753"/>
                  <a:pt x="480326" y="688725"/>
                  <a:pt x="481943" y="688725"/>
                </a:cubicBezTo>
                <a:cubicBezTo>
                  <a:pt x="482361" y="688725"/>
                  <a:pt x="482752" y="688697"/>
                  <a:pt x="483142" y="688697"/>
                </a:cubicBezTo>
                <a:cubicBezTo>
                  <a:pt x="510747" y="700875"/>
                  <a:pt x="532525" y="724199"/>
                  <a:pt x="559517" y="738160"/>
                </a:cubicBezTo>
                <a:cubicBezTo>
                  <a:pt x="608230" y="766973"/>
                  <a:pt x="664723" y="776671"/>
                  <a:pt x="720659" y="778398"/>
                </a:cubicBezTo>
                <a:cubicBezTo>
                  <a:pt x="723670" y="778426"/>
                  <a:pt x="726710" y="778454"/>
                  <a:pt x="729721" y="778454"/>
                </a:cubicBezTo>
                <a:cubicBezTo>
                  <a:pt x="754678" y="778454"/>
                  <a:pt x="779634" y="777228"/>
                  <a:pt x="804451" y="774581"/>
                </a:cubicBezTo>
                <a:cubicBezTo>
                  <a:pt x="828431" y="772045"/>
                  <a:pt x="851965" y="768172"/>
                  <a:pt x="876224" y="768617"/>
                </a:cubicBezTo>
                <a:cubicBezTo>
                  <a:pt x="891672" y="774386"/>
                  <a:pt x="910466" y="774441"/>
                  <a:pt x="925886" y="777089"/>
                </a:cubicBezTo>
                <a:cubicBezTo>
                  <a:pt x="934196" y="779095"/>
                  <a:pt x="942533" y="780990"/>
                  <a:pt x="951121" y="781519"/>
                </a:cubicBezTo>
                <a:cubicBezTo>
                  <a:pt x="959988" y="781993"/>
                  <a:pt x="969385" y="782467"/>
                  <a:pt x="978894" y="782467"/>
                </a:cubicBezTo>
                <a:cubicBezTo>
                  <a:pt x="1010040" y="782467"/>
                  <a:pt x="1042414" y="777423"/>
                  <a:pt x="1061487" y="751368"/>
                </a:cubicBezTo>
                <a:cubicBezTo>
                  <a:pt x="1073114" y="735094"/>
                  <a:pt x="1078691" y="713164"/>
                  <a:pt x="1073923" y="693630"/>
                </a:cubicBezTo>
                <a:cubicBezTo>
                  <a:pt x="1073086" y="691512"/>
                  <a:pt x="1071720" y="690007"/>
                  <a:pt x="1070047" y="689087"/>
                </a:cubicBezTo>
                <a:cubicBezTo>
                  <a:pt x="1078942" y="682762"/>
                  <a:pt x="1086248" y="674430"/>
                  <a:pt x="1091267" y="663562"/>
                </a:cubicBezTo>
                <a:cubicBezTo>
                  <a:pt x="1095951" y="654143"/>
                  <a:pt x="1104986" y="614518"/>
                  <a:pt x="1096648" y="600389"/>
                </a:cubicBezTo>
                <a:cubicBezTo>
                  <a:pt x="1113714" y="589327"/>
                  <a:pt x="1122720" y="568873"/>
                  <a:pt x="1124254" y="548781"/>
                </a:cubicBezTo>
                <a:cubicBezTo>
                  <a:pt x="1124923" y="531783"/>
                  <a:pt x="1127711" y="510772"/>
                  <a:pt x="1114355" y="498204"/>
                </a:cubicBezTo>
                <a:cubicBezTo>
                  <a:pt x="1118621" y="493133"/>
                  <a:pt x="1122553" y="487810"/>
                  <a:pt x="1126094" y="482348"/>
                </a:cubicBezTo>
                <a:close/>
                <a:moveTo>
                  <a:pt x="1355887" y="547444"/>
                </a:moveTo>
                <a:cubicBezTo>
                  <a:pt x="1358174" y="627977"/>
                  <a:pt x="1363750" y="708538"/>
                  <a:pt x="1361854" y="789127"/>
                </a:cubicBezTo>
                <a:cubicBezTo>
                  <a:pt x="1361018" y="831818"/>
                  <a:pt x="1348080" y="866985"/>
                  <a:pt x="1324573" y="902458"/>
                </a:cubicBezTo>
                <a:cubicBezTo>
                  <a:pt x="1318857" y="910261"/>
                  <a:pt x="1311245" y="916782"/>
                  <a:pt x="1302851" y="921575"/>
                </a:cubicBezTo>
                <a:cubicBezTo>
                  <a:pt x="1294096" y="925810"/>
                  <a:pt x="1284364" y="927092"/>
                  <a:pt x="1274967" y="929238"/>
                </a:cubicBezTo>
                <a:cubicBezTo>
                  <a:pt x="1244964" y="936790"/>
                  <a:pt x="1213873" y="934644"/>
                  <a:pt x="1183256" y="933696"/>
                </a:cubicBezTo>
                <a:cubicBezTo>
                  <a:pt x="1136969" y="930074"/>
                  <a:pt x="1090486" y="927900"/>
                  <a:pt x="1043808" y="928402"/>
                </a:cubicBezTo>
                <a:cubicBezTo>
                  <a:pt x="1013582" y="927622"/>
                  <a:pt x="983272" y="926869"/>
                  <a:pt x="953101" y="928987"/>
                </a:cubicBezTo>
                <a:cubicBezTo>
                  <a:pt x="911526" y="930046"/>
                  <a:pt x="870146" y="929962"/>
                  <a:pt x="828654" y="934226"/>
                </a:cubicBezTo>
                <a:cubicBezTo>
                  <a:pt x="818421" y="935118"/>
                  <a:pt x="808243" y="936706"/>
                  <a:pt x="798177" y="938712"/>
                </a:cubicBezTo>
                <a:cubicBezTo>
                  <a:pt x="794440" y="939437"/>
                  <a:pt x="790397" y="939994"/>
                  <a:pt x="787581" y="942837"/>
                </a:cubicBezTo>
                <a:cubicBezTo>
                  <a:pt x="785127" y="945540"/>
                  <a:pt x="784597" y="949246"/>
                  <a:pt x="782785" y="952395"/>
                </a:cubicBezTo>
                <a:cubicBezTo>
                  <a:pt x="772272" y="973935"/>
                  <a:pt x="759641" y="994779"/>
                  <a:pt x="748208" y="1015902"/>
                </a:cubicBezTo>
                <a:cubicBezTo>
                  <a:pt x="738588" y="1036439"/>
                  <a:pt x="728160" y="1056558"/>
                  <a:pt x="716030" y="1075814"/>
                </a:cubicBezTo>
                <a:cubicBezTo>
                  <a:pt x="701224" y="1099194"/>
                  <a:pt x="687644" y="1123966"/>
                  <a:pt x="668488" y="1144142"/>
                </a:cubicBezTo>
                <a:cubicBezTo>
                  <a:pt x="668432" y="1144086"/>
                  <a:pt x="668404" y="1144002"/>
                  <a:pt x="668320" y="1143947"/>
                </a:cubicBezTo>
                <a:cubicBezTo>
                  <a:pt x="666675" y="1141689"/>
                  <a:pt x="665002" y="1139432"/>
                  <a:pt x="663329" y="1137175"/>
                </a:cubicBezTo>
                <a:cubicBezTo>
                  <a:pt x="638178" y="1101144"/>
                  <a:pt x="616484" y="1062717"/>
                  <a:pt x="590719" y="1027048"/>
                </a:cubicBezTo>
                <a:cubicBezTo>
                  <a:pt x="572762" y="997315"/>
                  <a:pt x="554274" y="967582"/>
                  <a:pt x="535425" y="938350"/>
                </a:cubicBezTo>
                <a:cubicBezTo>
                  <a:pt x="527952" y="926033"/>
                  <a:pt x="521566" y="913020"/>
                  <a:pt x="513034" y="901400"/>
                </a:cubicBezTo>
                <a:cubicBezTo>
                  <a:pt x="508712" y="896216"/>
                  <a:pt x="502270" y="895743"/>
                  <a:pt x="495746" y="895743"/>
                </a:cubicBezTo>
                <a:cubicBezTo>
                  <a:pt x="494993" y="895743"/>
                  <a:pt x="494240" y="895771"/>
                  <a:pt x="493487" y="895771"/>
                </a:cubicBezTo>
                <a:cubicBezTo>
                  <a:pt x="490726" y="895798"/>
                  <a:pt x="488022" y="895798"/>
                  <a:pt x="485484" y="895520"/>
                </a:cubicBezTo>
                <a:cubicBezTo>
                  <a:pt x="472100" y="895241"/>
                  <a:pt x="458743" y="895353"/>
                  <a:pt x="445359" y="895297"/>
                </a:cubicBezTo>
                <a:cubicBezTo>
                  <a:pt x="417893" y="895325"/>
                  <a:pt x="391096" y="893151"/>
                  <a:pt x="363352" y="891228"/>
                </a:cubicBezTo>
                <a:cubicBezTo>
                  <a:pt x="335663" y="888971"/>
                  <a:pt x="308030" y="886435"/>
                  <a:pt x="280341" y="884095"/>
                </a:cubicBezTo>
                <a:cubicBezTo>
                  <a:pt x="234332" y="880806"/>
                  <a:pt x="187905" y="879357"/>
                  <a:pt x="142510" y="870162"/>
                </a:cubicBezTo>
                <a:cubicBezTo>
                  <a:pt x="113873" y="863446"/>
                  <a:pt x="81248" y="859795"/>
                  <a:pt x="56097" y="842630"/>
                </a:cubicBezTo>
                <a:cubicBezTo>
                  <a:pt x="42294" y="834827"/>
                  <a:pt x="28380" y="825994"/>
                  <a:pt x="20879" y="811503"/>
                </a:cubicBezTo>
                <a:cubicBezTo>
                  <a:pt x="4623" y="782411"/>
                  <a:pt x="6491" y="747328"/>
                  <a:pt x="3033" y="715087"/>
                </a:cubicBezTo>
                <a:cubicBezTo>
                  <a:pt x="-620" y="668801"/>
                  <a:pt x="22" y="621066"/>
                  <a:pt x="77" y="574502"/>
                </a:cubicBezTo>
                <a:cubicBezTo>
                  <a:pt x="496" y="456990"/>
                  <a:pt x="-508" y="339395"/>
                  <a:pt x="2950" y="221939"/>
                </a:cubicBezTo>
                <a:cubicBezTo>
                  <a:pt x="3981" y="169969"/>
                  <a:pt x="5766" y="117999"/>
                  <a:pt x="13573" y="66558"/>
                </a:cubicBezTo>
                <a:cubicBezTo>
                  <a:pt x="17031" y="45296"/>
                  <a:pt x="18760" y="20746"/>
                  <a:pt x="38056" y="7454"/>
                </a:cubicBezTo>
                <a:cubicBezTo>
                  <a:pt x="42350" y="7788"/>
                  <a:pt x="45250" y="3329"/>
                  <a:pt x="49349" y="2438"/>
                </a:cubicBezTo>
                <a:cubicBezTo>
                  <a:pt x="55316" y="-126"/>
                  <a:pt x="61004" y="41"/>
                  <a:pt x="67557" y="180"/>
                </a:cubicBezTo>
                <a:cubicBezTo>
                  <a:pt x="97003" y="-600"/>
                  <a:pt x="126448" y="1379"/>
                  <a:pt x="155894" y="1769"/>
                </a:cubicBezTo>
                <a:cubicBezTo>
                  <a:pt x="201345" y="2828"/>
                  <a:pt x="246824" y="2716"/>
                  <a:pt x="292247" y="3831"/>
                </a:cubicBezTo>
                <a:cubicBezTo>
                  <a:pt x="317008" y="5642"/>
                  <a:pt x="341742" y="9460"/>
                  <a:pt x="366586" y="10519"/>
                </a:cubicBezTo>
                <a:cubicBezTo>
                  <a:pt x="399434" y="12247"/>
                  <a:pt x="432309" y="12051"/>
                  <a:pt x="465185" y="11884"/>
                </a:cubicBezTo>
                <a:cubicBezTo>
                  <a:pt x="486739" y="11773"/>
                  <a:pt x="508321" y="11661"/>
                  <a:pt x="529876" y="12079"/>
                </a:cubicBezTo>
                <a:cubicBezTo>
                  <a:pt x="585058" y="12748"/>
                  <a:pt x="640102" y="17374"/>
                  <a:pt x="695284" y="17541"/>
                </a:cubicBezTo>
                <a:cubicBezTo>
                  <a:pt x="716476" y="17653"/>
                  <a:pt x="737724" y="17597"/>
                  <a:pt x="758916" y="17513"/>
                </a:cubicBezTo>
                <a:cubicBezTo>
                  <a:pt x="800463" y="17374"/>
                  <a:pt x="842011" y="17235"/>
                  <a:pt x="883530" y="18656"/>
                </a:cubicBezTo>
                <a:cubicBezTo>
                  <a:pt x="938183" y="21526"/>
                  <a:pt x="992919" y="19715"/>
                  <a:pt x="1047600" y="21052"/>
                </a:cubicBezTo>
                <a:cubicBezTo>
                  <a:pt x="1094724" y="21721"/>
                  <a:pt x="1141904" y="22613"/>
                  <a:pt x="1188945" y="25344"/>
                </a:cubicBezTo>
                <a:cubicBezTo>
                  <a:pt x="1227620" y="28186"/>
                  <a:pt x="1267745" y="31753"/>
                  <a:pt x="1303577" y="48166"/>
                </a:cubicBezTo>
                <a:cubicBezTo>
                  <a:pt x="1328254" y="58755"/>
                  <a:pt x="1340495" y="84085"/>
                  <a:pt x="1345681" y="109109"/>
                </a:cubicBezTo>
                <a:cubicBezTo>
                  <a:pt x="1357002" y="149710"/>
                  <a:pt x="1352095" y="192345"/>
                  <a:pt x="1353294" y="234033"/>
                </a:cubicBezTo>
                <a:cubicBezTo>
                  <a:pt x="1353656" y="279650"/>
                  <a:pt x="1353350" y="325239"/>
                  <a:pt x="1354381" y="370828"/>
                </a:cubicBezTo>
                <a:cubicBezTo>
                  <a:pt x="1356668" y="429570"/>
                  <a:pt x="1355162" y="488535"/>
                  <a:pt x="1355887" y="54744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6" name="Google Shape;2506;p37"/>
          <p:cNvSpPr/>
          <p:nvPr/>
        </p:nvSpPr>
        <p:spPr>
          <a:xfrm>
            <a:off x="6777500" y="1768150"/>
            <a:ext cx="665919" cy="584240"/>
          </a:xfrm>
          <a:custGeom>
            <a:rect b="b" l="l" r="r" t="t"/>
            <a:pathLst>
              <a:path extrusionOk="0" h="6491556" w="7399099">
                <a:moveTo>
                  <a:pt x="7336830" y="5847123"/>
                </a:moveTo>
                <a:cubicBezTo>
                  <a:pt x="7292880" y="5761278"/>
                  <a:pt x="7247451" y="5675580"/>
                  <a:pt x="7193143" y="5595803"/>
                </a:cubicBezTo>
                <a:cubicBezTo>
                  <a:pt x="7191663" y="5587070"/>
                  <a:pt x="7187519" y="5578782"/>
                  <a:pt x="7183080" y="5570789"/>
                </a:cubicBezTo>
                <a:cubicBezTo>
                  <a:pt x="7158072" y="5520910"/>
                  <a:pt x="7130843" y="5469847"/>
                  <a:pt x="7104503" y="5418339"/>
                </a:cubicBezTo>
                <a:cubicBezTo>
                  <a:pt x="7006097" y="5224891"/>
                  <a:pt x="6911390" y="5031294"/>
                  <a:pt x="6805734" y="4839622"/>
                </a:cubicBezTo>
                <a:cubicBezTo>
                  <a:pt x="6718574" y="4675183"/>
                  <a:pt x="6634078" y="4509264"/>
                  <a:pt x="6551358" y="4342457"/>
                </a:cubicBezTo>
                <a:cubicBezTo>
                  <a:pt x="6499269" y="4250839"/>
                  <a:pt x="6410037" y="4057834"/>
                  <a:pt x="6315775" y="3985162"/>
                </a:cubicBezTo>
                <a:cubicBezTo>
                  <a:pt x="6412553" y="3920630"/>
                  <a:pt x="6400419" y="3777356"/>
                  <a:pt x="6420248" y="3673897"/>
                </a:cubicBezTo>
                <a:cubicBezTo>
                  <a:pt x="6434750" y="3501910"/>
                  <a:pt x="6436674" y="3336879"/>
                  <a:pt x="6451620" y="3163264"/>
                </a:cubicBezTo>
                <a:cubicBezTo>
                  <a:pt x="6486839" y="2576406"/>
                  <a:pt x="6488467" y="1981999"/>
                  <a:pt x="6480624" y="1393661"/>
                </a:cubicBezTo>
                <a:cubicBezTo>
                  <a:pt x="6477368" y="1057679"/>
                  <a:pt x="6480476" y="721253"/>
                  <a:pt x="6460646" y="385715"/>
                </a:cubicBezTo>
                <a:cubicBezTo>
                  <a:pt x="6454135" y="237261"/>
                  <a:pt x="6432234" y="44700"/>
                  <a:pt x="6258211" y="26939"/>
                </a:cubicBezTo>
                <a:cubicBezTo>
                  <a:pt x="6251996" y="11102"/>
                  <a:pt x="6236310" y="-147"/>
                  <a:pt x="6218849" y="1"/>
                </a:cubicBezTo>
                <a:cubicBezTo>
                  <a:pt x="6184813" y="297"/>
                  <a:pt x="6150778" y="593"/>
                  <a:pt x="6116743" y="890"/>
                </a:cubicBezTo>
                <a:cubicBezTo>
                  <a:pt x="6015378" y="1038"/>
                  <a:pt x="5913864" y="1926"/>
                  <a:pt x="5812498" y="2370"/>
                </a:cubicBezTo>
                <a:cubicBezTo>
                  <a:pt x="5240708" y="7846"/>
                  <a:pt x="4669065" y="2666"/>
                  <a:pt x="4097570" y="21611"/>
                </a:cubicBezTo>
                <a:cubicBezTo>
                  <a:pt x="3947519" y="23831"/>
                  <a:pt x="3797320" y="22499"/>
                  <a:pt x="3647269" y="21315"/>
                </a:cubicBezTo>
                <a:cubicBezTo>
                  <a:pt x="3504618" y="20131"/>
                  <a:pt x="3361966" y="18947"/>
                  <a:pt x="3219314" y="20871"/>
                </a:cubicBezTo>
                <a:cubicBezTo>
                  <a:pt x="2988615" y="23387"/>
                  <a:pt x="2758064" y="34932"/>
                  <a:pt x="2527364" y="34488"/>
                </a:cubicBezTo>
                <a:cubicBezTo>
                  <a:pt x="2408537" y="36708"/>
                  <a:pt x="2290302" y="47217"/>
                  <a:pt x="2172067" y="56541"/>
                </a:cubicBezTo>
                <a:cubicBezTo>
                  <a:pt x="1942699" y="61425"/>
                  <a:pt x="1705341" y="78151"/>
                  <a:pt x="1475678" y="99612"/>
                </a:cubicBezTo>
                <a:cubicBezTo>
                  <a:pt x="1308165" y="114561"/>
                  <a:pt x="1140357" y="130546"/>
                  <a:pt x="974177" y="157188"/>
                </a:cubicBezTo>
                <a:cubicBezTo>
                  <a:pt x="911730" y="165180"/>
                  <a:pt x="852834" y="188862"/>
                  <a:pt x="800745" y="223792"/>
                </a:cubicBezTo>
                <a:cubicBezTo>
                  <a:pt x="785504" y="234153"/>
                  <a:pt x="767154" y="245994"/>
                  <a:pt x="762123" y="264791"/>
                </a:cubicBezTo>
                <a:cubicBezTo>
                  <a:pt x="761235" y="267751"/>
                  <a:pt x="761975" y="271599"/>
                  <a:pt x="763751" y="274855"/>
                </a:cubicBezTo>
                <a:cubicBezTo>
                  <a:pt x="744957" y="286844"/>
                  <a:pt x="727496" y="300905"/>
                  <a:pt x="708998" y="313486"/>
                </a:cubicBezTo>
                <a:cubicBezTo>
                  <a:pt x="614736" y="387935"/>
                  <a:pt x="605857" y="521588"/>
                  <a:pt x="618435" y="632743"/>
                </a:cubicBezTo>
                <a:cubicBezTo>
                  <a:pt x="637672" y="916625"/>
                  <a:pt x="639744" y="1201692"/>
                  <a:pt x="670080" y="1485130"/>
                </a:cubicBezTo>
                <a:cubicBezTo>
                  <a:pt x="701007" y="1839022"/>
                  <a:pt x="748213" y="2191581"/>
                  <a:pt x="771298" y="2546212"/>
                </a:cubicBezTo>
                <a:cubicBezTo>
                  <a:pt x="791423" y="2852444"/>
                  <a:pt x="796306" y="3162672"/>
                  <a:pt x="839516" y="3467424"/>
                </a:cubicBezTo>
                <a:cubicBezTo>
                  <a:pt x="857569" y="3606997"/>
                  <a:pt x="858161" y="3751602"/>
                  <a:pt x="907586" y="3884811"/>
                </a:cubicBezTo>
                <a:cubicBezTo>
                  <a:pt x="921052" y="3920777"/>
                  <a:pt x="940881" y="3947271"/>
                  <a:pt x="965150" y="3967104"/>
                </a:cubicBezTo>
                <a:cubicBezTo>
                  <a:pt x="942361" y="3986050"/>
                  <a:pt x="922680" y="4010619"/>
                  <a:pt x="908030" y="4038889"/>
                </a:cubicBezTo>
                <a:cubicBezTo>
                  <a:pt x="840256" y="4148564"/>
                  <a:pt x="796158" y="4270080"/>
                  <a:pt x="737706" y="4384640"/>
                </a:cubicBezTo>
                <a:cubicBezTo>
                  <a:pt x="647587" y="4563287"/>
                  <a:pt x="556876" y="4742231"/>
                  <a:pt x="469716" y="4922507"/>
                </a:cubicBezTo>
                <a:cubicBezTo>
                  <a:pt x="387292" y="5111663"/>
                  <a:pt x="312563" y="5304224"/>
                  <a:pt x="229250" y="5493084"/>
                </a:cubicBezTo>
                <a:cubicBezTo>
                  <a:pt x="169467" y="5634730"/>
                  <a:pt x="114863" y="5778447"/>
                  <a:pt x="59519" y="5921720"/>
                </a:cubicBezTo>
                <a:cubicBezTo>
                  <a:pt x="50936" y="5964051"/>
                  <a:pt x="-15507" y="6054929"/>
                  <a:pt x="13497" y="6095927"/>
                </a:cubicBezTo>
                <a:cubicBezTo>
                  <a:pt x="5062" y="6161644"/>
                  <a:pt x="4914" y="6228396"/>
                  <a:pt x="475" y="6294408"/>
                </a:cubicBezTo>
                <a:cubicBezTo>
                  <a:pt x="-709" y="6341476"/>
                  <a:pt x="-1745" y="6393871"/>
                  <a:pt x="24595" y="6434870"/>
                </a:cubicBezTo>
                <a:cubicBezTo>
                  <a:pt x="72689" y="6488449"/>
                  <a:pt x="153337" y="6481493"/>
                  <a:pt x="219336" y="6487561"/>
                </a:cubicBezTo>
                <a:cubicBezTo>
                  <a:pt x="285039" y="6491113"/>
                  <a:pt x="351185" y="6491113"/>
                  <a:pt x="416888" y="6491557"/>
                </a:cubicBezTo>
                <a:cubicBezTo>
                  <a:pt x="678367" y="6491261"/>
                  <a:pt x="939550" y="6477644"/>
                  <a:pt x="1199697" y="6450411"/>
                </a:cubicBezTo>
                <a:cubicBezTo>
                  <a:pt x="1598352" y="6434129"/>
                  <a:pt x="1998043" y="6400087"/>
                  <a:pt x="2398179" y="6396683"/>
                </a:cubicBezTo>
                <a:cubicBezTo>
                  <a:pt x="2660397" y="6386026"/>
                  <a:pt x="2922468" y="6391799"/>
                  <a:pt x="3184687" y="6397571"/>
                </a:cubicBezTo>
                <a:cubicBezTo>
                  <a:pt x="3380907" y="6402012"/>
                  <a:pt x="3576979" y="6406304"/>
                  <a:pt x="3773348" y="6403788"/>
                </a:cubicBezTo>
                <a:cubicBezTo>
                  <a:pt x="4235338" y="6396387"/>
                  <a:pt x="4697329" y="6395055"/>
                  <a:pt x="5159467" y="6397867"/>
                </a:cubicBezTo>
                <a:cubicBezTo>
                  <a:pt x="5645134" y="6397867"/>
                  <a:pt x="6130801" y="6396239"/>
                  <a:pt x="6616468" y="6402159"/>
                </a:cubicBezTo>
                <a:cubicBezTo>
                  <a:pt x="6673588" y="6400680"/>
                  <a:pt x="6730856" y="6402751"/>
                  <a:pt x="6788124" y="6404972"/>
                </a:cubicBezTo>
                <a:cubicBezTo>
                  <a:pt x="6885938" y="6408524"/>
                  <a:pt x="6983900" y="6412076"/>
                  <a:pt x="7081270" y="6398459"/>
                </a:cubicBezTo>
                <a:cubicBezTo>
                  <a:pt x="7127588" y="6387062"/>
                  <a:pt x="7187667" y="6396683"/>
                  <a:pt x="7218743" y="6353760"/>
                </a:cubicBezTo>
                <a:cubicBezTo>
                  <a:pt x="7221258" y="6349320"/>
                  <a:pt x="7224514" y="6343992"/>
                  <a:pt x="7228065" y="6337775"/>
                </a:cubicBezTo>
                <a:cubicBezTo>
                  <a:pt x="7300575" y="6283308"/>
                  <a:pt x="7373825" y="6079647"/>
                  <a:pt x="7389954" y="6032727"/>
                </a:cubicBezTo>
                <a:cubicBezTo>
                  <a:pt x="7421030" y="5961535"/>
                  <a:pt x="7365242" y="5907215"/>
                  <a:pt x="7336830" y="584712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07" name="Google Shape;2507;p37"/>
          <p:cNvGrpSpPr/>
          <p:nvPr/>
        </p:nvGrpSpPr>
        <p:grpSpPr>
          <a:xfrm>
            <a:off x="6777491" y="1768155"/>
            <a:ext cx="665179" cy="583591"/>
            <a:chOff x="9860023" y="2072276"/>
            <a:chExt cx="7399099" cy="6491556"/>
          </a:xfrm>
        </p:grpSpPr>
        <p:grpSp>
          <p:nvGrpSpPr>
            <p:cNvPr id="2508" name="Google Shape;2508;p37"/>
            <p:cNvGrpSpPr/>
            <p:nvPr/>
          </p:nvGrpSpPr>
          <p:grpSpPr>
            <a:xfrm>
              <a:off x="9860023" y="2072276"/>
              <a:ext cx="7399099" cy="6491556"/>
              <a:chOff x="9860023" y="2072276"/>
              <a:chExt cx="7399099" cy="6491556"/>
            </a:xfrm>
          </p:grpSpPr>
          <p:sp>
            <p:nvSpPr>
              <p:cNvPr id="2509" name="Google Shape;2509;p37"/>
              <p:cNvSpPr/>
              <p:nvPr/>
            </p:nvSpPr>
            <p:spPr>
              <a:xfrm>
                <a:off x="12734868" y="7409046"/>
                <a:ext cx="1748276" cy="729560"/>
              </a:xfrm>
              <a:custGeom>
                <a:rect b="b" l="l" r="r" t="t"/>
                <a:pathLst>
                  <a:path extrusionOk="0" h="729560" w="1748276">
                    <a:moveTo>
                      <a:pt x="1580537" y="64400"/>
                    </a:moveTo>
                    <a:cubicBezTo>
                      <a:pt x="1551090" y="22957"/>
                      <a:pt x="1495745" y="18665"/>
                      <a:pt x="1449724" y="9192"/>
                    </a:cubicBezTo>
                    <a:cubicBezTo>
                      <a:pt x="1305149" y="-6201"/>
                      <a:pt x="1159685" y="1792"/>
                      <a:pt x="1014518" y="4456"/>
                    </a:cubicBezTo>
                    <a:cubicBezTo>
                      <a:pt x="769612" y="-5016"/>
                      <a:pt x="520416" y="9340"/>
                      <a:pt x="275510" y="27250"/>
                    </a:cubicBezTo>
                    <a:cubicBezTo>
                      <a:pt x="132859" y="42346"/>
                      <a:pt x="101043" y="225582"/>
                      <a:pt x="54578" y="335702"/>
                    </a:cubicBezTo>
                    <a:cubicBezTo>
                      <a:pt x="-3726" y="496884"/>
                      <a:pt x="-71648" y="726151"/>
                      <a:pt x="179768" y="729555"/>
                    </a:cubicBezTo>
                    <a:cubicBezTo>
                      <a:pt x="329671" y="729851"/>
                      <a:pt x="479574" y="717863"/>
                      <a:pt x="629476" y="720971"/>
                    </a:cubicBezTo>
                    <a:cubicBezTo>
                      <a:pt x="768724" y="714754"/>
                      <a:pt x="907085" y="706022"/>
                      <a:pt x="1046629" y="714902"/>
                    </a:cubicBezTo>
                    <a:cubicBezTo>
                      <a:pt x="1167528" y="713274"/>
                      <a:pt x="1288279" y="704838"/>
                      <a:pt x="1408881" y="700545"/>
                    </a:cubicBezTo>
                    <a:cubicBezTo>
                      <a:pt x="1488346" y="696105"/>
                      <a:pt x="1569883" y="708834"/>
                      <a:pt x="1648016" y="692701"/>
                    </a:cubicBezTo>
                    <a:cubicBezTo>
                      <a:pt x="1796587" y="627725"/>
                      <a:pt x="1750269" y="425839"/>
                      <a:pt x="1697589" y="307876"/>
                    </a:cubicBezTo>
                    <a:cubicBezTo>
                      <a:pt x="1652455" y="229578"/>
                      <a:pt x="1637065" y="136628"/>
                      <a:pt x="1580537" y="64400"/>
                    </a:cubicBezTo>
                    <a:close/>
                    <a:moveTo>
                      <a:pt x="1603770" y="614996"/>
                    </a:moveTo>
                    <a:cubicBezTo>
                      <a:pt x="1405774" y="611000"/>
                      <a:pt x="1208370" y="629945"/>
                      <a:pt x="1010522" y="629501"/>
                    </a:cubicBezTo>
                    <a:cubicBezTo>
                      <a:pt x="911228" y="624320"/>
                      <a:pt x="811638" y="624320"/>
                      <a:pt x="712492" y="633793"/>
                    </a:cubicBezTo>
                    <a:cubicBezTo>
                      <a:pt x="586266" y="640158"/>
                      <a:pt x="459596" y="634385"/>
                      <a:pt x="333222" y="641046"/>
                    </a:cubicBezTo>
                    <a:cubicBezTo>
                      <a:pt x="273883" y="640602"/>
                      <a:pt x="117617" y="668872"/>
                      <a:pt x="87429" y="607595"/>
                    </a:cubicBezTo>
                    <a:cubicBezTo>
                      <a:pt x="65824" y="469946"/>
                      <a:pt x="138186" y="334370"/>
                      <a:pt x="161419" y="199829"/>
                    </a:cubicBezTo>
                    <a:cubicBezTo>
                      <a:pt x="167782" y="197756"/>
                      <a:pt x="173405" y="193612"/>
                      <a:pt x="176512" y="187396"/>
                    </a:cubicBezTo>
                    <a:cubicBezTo>
                      <a:pt x="201965" y="132484"/>
                      <a:pt x="262932" y="109395"/>
                      <a:pt x="320200" y="107026"/>
                    </a:cubicBezTo>
                    <a:cubicBezTo>
                      <a:pt x="428373" y="105250"/>
                      <a:pt x="535953" y="94002"/>
                      <a:pt x="644126" y="91042"/>
                    </a:cubicBezTo>
                    <a:cubicBezTo>
                      <a:pt x="771240" y="82161"/>
                      <a:pt x="897614" y="86897"/>
                      <a:pt x="1024728" y="89266"/>
                    </a:cubicBezTo>
                    <a:cubicBezTo>
                      <a:pt x="1167084" y="87193"/>
                      <a:pt x="1307368" y="76981"/>
                      <a:pt x="1449428" y="95186"/>
                    </a:cubicBezTo>
                    <a:cubicBezTo>
                      <a:pt x="1463782" y="98294"/>
                      <a:pt x="1488346" y="101994"/>
                      <a:pt x="1506548" y="109987"/>
                    </a:cubicBezTo>
                    <a:cubicBezTo>
                      <a:pt x="1539991" y="144029"/>
                      <a:pt x="1555677" y="192132"/>
                      <a:pt x="1571511" y="236387"/>
                    </a:cubicBezTo>
                    <a:cubicBezTo>
                      <a:pt x="1597407" y="306100"/>
                      <a:pt x="1638397" y="367672"/>
                      <a:pt x="1654527" y="441677"/>
                    </a:cubicBezTo>
                    <a:cubicBezTo>
                      <a:pt x="1664145" y="497624"/>
                      <a:pt x="1681311" y="604487"/>
                      <a:pt x="1603770" y="61499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0" name="Google Shape;2510;p37"/>
              <p:cNvSpPr/>
              <p:nvPr/>
            </p:nvSpPr>
            <p:spPr>
              <a:xfrm>
                <a:off x="9860023" y="2072276"/>
                <a:ext cx="7399099" cy="6491556"/>
              </a:xfrm>
              <a:custGeom>
                <a:rect b="b" l="l" r="r" t="t"/>
                <a:pathLst>
                  <a:path extrusionOk="0" h="6491556" w="7399099">
                    <a:moveTo>
                      <a:pt x="7336830" y="5847123"/>
                    </a:moveTo>
                    <a:cubicBezTo>
                      <a:pt x="7292880" y="5761278"/>
                      <a:pt x="7247451" y="5675580"/>
                      <a:pt x="7193143" y="5595803"/>
                    </a:cubicBezTo>
                    <a:cubicBezTo>
                      <a:pt x="7191663" y="5587070"/>
                      <a:pt x="7187519" y="5578782"/>
                      <a:pt x="7183080" y="5570789"/>
                    </a:cubicBezTo>
                    <a:cubicBezTo>
                      <a:pt x="7158072" y="5520910"/>
                      <a:pt x="7130843" y="5469847"/>
                      <a:pt x="7104503" y="5418339"/>
                    </a:cubicBezTo>
                    <a:cubicBezTo>
                      <a:pt x="7006097" y="5224891"/>
                      <a:pt x="6911390" y="5031294"/>
                      <a:pt x="6805734" y="4839622"/>
                    </a:cubicBezTo>
                    <a:cubicBezTo>
                      <a:pt x="6718574" y="4675183"/>
                      <a:pt x="6634078" y="4509264"/>
                      <a:pt x="6551358" y="4342457"/>
                    </a:cubicBezTo>
                    <a:cubicBezTo>
                      <a:pt x="6499269" y="4250839"/>
                      <a:pt x="6410037" y="4057834"/>
                      <a:pt x="6315775" y="3985162"/>
                    </a:cubicBezTo>
                    <a:cubicBezTo>
                      <a:pt x="6412553" y="3920630"/>
                      <a:pt x="6400419" y="3777356"/>
                      <a:pt x="6420248" y="3673897"/>
                    </a:cubicBezTo>
                    <a:cubicBezTo>
                      <a:pt x="6434750" y="3501910"/>
                      <a:pt x="6436674" y="3336879"/>
                      <a:pt x="6451620" y="3163264"/>
                    </a:cubicBezTo>
                    <a:cubicBezTo>
                      <a:pt x="6486839" y="2576406"/>
                      <a:pt x="6488467" y="1981999"/>
                      <a:pt x="6480624" y="1393661"/>
                    </a:cubicBezTo>
                    <a:cubicBezTo>
                      <a:pt x="6477368" y="1057679"/>
                      <a:pt x="6480476" y="721253"/>
                      <a:pt x="6460646" y="385715"/>
                    </a:cubicBezTo>
                    <a:cubicBezTo>
                      <a:pt x="6454135" y="237261"/>
                      <a:pt x="6432234" y="44700"/>
                      <a:pt x="6258211" y="26939"/>
                    </a:cubicBezTo>
                    <a:cubicBezTo>
                      <a:pt x="6251996" y="11102"/>
                      <a:pt x="6236310" y="-147"/>
                      <a:pt x="6218849" y="1"/>
                    </a:cubicBezTo>
                    <a:cubicBezTo>
                      <a:pt x="6184813" y="297"/>
                      <a:pt x="6150778" y="593"/>
                      <a:pt x="6116743" y="890"/>
                    </a:cubicBezTo>
                    <a:cubicBezTo>
                      <a:pt x="6015378" y="1038"/>
                      <a:pt x="5913864" y="1926"/>
                      <a:pt x="5812498" y="2370"/>
                    </a:cubicBezTo>
                    <a:cubicBezTo>
                      <a:pt x="5240708" y="7846"/>
                      <a:pt x="4669065" y="2666"/>
                      <a:pt x="4097570" y="21611"/>
                    </a:cubicBezTo>
                    <a:cubicBezTo>
                      <a:pt x="3947519" y="23831"/>
                      <a:pt x="3797320" y="22499"/>
                      <a:pt x="3647269" y="21315"/>
                    </a:cubicBezTo>
                    <a:cubicBezTo>
                      <a:pt x="3504618" y="20131"/>
                      <a:pt x="3361966" y="18947"/>
                      <a:pt x="3219314" y="20871"/>
                    </a:cubicBezTo>
                    <a:cubicBezTo>
                      <a:pt x="2988615" y="23387"/>
                      <a:pt x="2758064" y="34932"/>
                      <a:pt x="2527364" y="34488"/>
                    </a:cubicBezTo>
                    <a:cubicBezTo>
                      <a:pt x="2408537" y="36708"/>
                      <a:pt x="2290302" y="47217"/>
                      <a:pt x="2172067" y="56541"/>
                    </a:cubicBezTo>
                    <a:cubicBezTo>
                      <a:pt x="1942699" y="61425"/>
                      <a:pt x="1705341" y="78151"/>
                      <a:pt x="1475678" y="99612"/>
                    </a:cubicBezTo>
                    <a:cubicBezTo>
                      <a:pt x="1308165" y="114561"/>
                      <a:pt x="1140357" y="130546"/>
                      <a:pt x="974177" y="157188"/>
                    </a:cubicBezTo>
                    <a:cubicBezTo>
                      <a:pt x="911730" y="165180"/>
                      <a:pt x="852834" y="188862"/>
                      <a:pt x="800745" y="223792"/>
                    </a:cubicBezTo>
                    <a:cubicBezTo>
                      <a:pt x="785504" y="234153"/>
                      <a:pt x="767154" y="245994"/>
                      <a:pt x="762123" y="264791"/>
                    </a:cubicBezTo>
                    <a:cubicBezTo>
                      <a:pt x="761235" y="267751"/>
                      <a:pt x="761975" y="271599"/>
                      <a:pt x="763751" y="274855"/>
                    </a:cubicBezTo>
                    <a:cubicBezTo>
                      <a:pt x="744957" y="286844"/>
                      <a:pt x="727496" y="300905"/>
                      <a:pt x="708998" y="313486"/>
                    </a:cubicBezTo>
                    <a:cubicBezTo>
                      <a:pt x="614736" y="387935"/>
                      <a:pt x="605857" y="521588"/>
                      <a:pt x="618435" y="632743"/>
                    </a:cubicBezTo>
                    <a:cubicBezTo>
                      <a:pt x="637672" y="916625"/>
                      <a:pt x="639744" y="1201692"/>
                      <a:pt x="670080" y="1485130"/>
                    </a:cubicBezTo>
                    <a:cubicBezTo>
                      <a:pt x="701007" y="1839022"/>
                      <a:pt x="748213" y="2191581"/>
                      <a:pt x="771298" y="2546212"/>
                    </a:cubicBezTo>
                    <a:cubicBezTo>
                      <a:pt x="791423" y="2852444"/>
                      <a:pt x="796306" y="3162672"/>
                      <a:pt x="839516" y="3467424"/>
                    </a:cubicBezTo>
                    <a:cubicBezTo>
                      <a:pt x="857569" y="3606997"/>
                      <a:pt x="858161" y="3751602"/>
                      <a:pt x="907586" y="3884811"/>
                    </a:cubicBezTo>
                    <a:cubicBezTo>
                      <a:pt x="921052" y="3920777"/>
                      <a:pt x="940881" y="3947271"/>
                      <a:pt x="965150" y="3967104"/>
                    </a:cubicBezTo>
                    <a:cubicBezTo>
                      <a:pt x="942361" y="3986050"/>
                      <a:pt x="922680" y="4010619"/>
                      <a:pt x="908030" y="4038889"/>
                    </a:cubicBezTo>
                    <a:cubicBezTo>
                      <a:pt x="840256" y="4148564"/>
                      <a:pt x="796158" y="4270080"/>
                      <a:pt x="737706" y="4384640"/>
                    </a:cubicBezTo>
                    <a:cubicBezTo>
                      <a:pt x="647587" y="4563287"/>
                      <a:pt x="556876" y="4742231"/>
                      <a:pt x="469716" y="4922507"/>
                    </a:cubicBezTo>
                    <a:cubicBezTo>
                      <a:pt x="387292" y="5111663"/>
                      <a:pt x="312563" y="5304224"/>
                      <a:pt x="229250" y="5493084"/>
                    </a:cubicBezTo>
                    <a:cubicBezTo>
                      <a:pt x="169467" y="5634730"/>
                      <a:pt x="114863" y="5778447"/>
                      <a:pt x="59519" y="5921720"/>
                    </a:cubicBezTo>
                    <a:cubicBezTo>
                      <a:pt x="50936" y="5964051"/>
                      <a:pt x="-15507" y="6054929"/>
                      <a:pt x="13497" y="6095927"/>
                    </a:cubicBezTo>
                    <a:cubicBezTo>
                      <a:pt x="5062" y="6161644"/>
                      <a:pt x="4914" y="6228396"/>
                      <a:pt x="475" y="6294408"/>
                    </a:cubicBezTo>
                    <a:cubicBezTo>
                      <a:pt x="-709" y="6341476"/>
                      <a:pt x="-1745" y="6393871"/>
                      <a:pt x="24595" y="6434870"/>
                    </a:cubicBezTo>
                    <a:cubicBezTo>
                      <a:pt x="72689" y="6488449"/>
                      <a:pt x="153337" y="6481493"/>
                      <a:pt x="219336" y="6487561"/>
                    </a:cubicBezTo>
                    <a:cubicBezTo>
                      <a:pt x="285039" y="6491113"/>
                      <a:pt x="351185" y="6491113"/>
                      <a:pt x="416888" y="6491557"/>
                    </a:cubicBezTo>
                    <a:cubicBezTo>
                      <a:pt x="678367" y="6491261"/>
                      <a:pt x="939550" y="6477644"/>
                      <a:pt x="1199697" y="6450411"/>
                    </a:cubicBezTo>
                    <a:cubicBezTo>
                      <a:pt x="1598352" y="6434129"/>
                      <a:pt x="1998043" y="6400087"/>
                      <a:pt x="2398179" y="6396683"/>
                    </a:cubicBezTo>
                    <a:cubicBezTo>
                      <a:pt x="2660397" y="6386026"/>
                      <a:pt x="2922468" y="6391799"/>
                      <a:pt x="3184687" y="6397571"/>
                    </a:cubicBezTo>
                    <a:cubicBezTo>
                      <a:pt x="3380907" y="6402012"/>
                      <a:pt x="3576979" y="6406304"/>
                      <a:pt x="3773348" y="6403788"/>
                    </a:cubicBezTo>
                    <a:cubicBezTo>
                      <a:pt x="4235338" y="6396387"/>
                      <a:pt x="4697329" y="6395055"/>
                      <a:pt x="5159467" y="6397867"/>
                    </a:cubicBezTo>
                    <a:cubicBezTo>
                      <a:pt x="5645134" y="6397867"/>
                      <a:pt x="6130801" y="6396239"/>
                      <a:pt x="6616468" y="6402159"/>
                    </a:cubicBezTo>
                    <a:cubicBezTo>
                      <a:pt x="6673588" y="6400680"/>
                      <a:pt x="6730856" y="6402751"/>
                      <a:pt x="6788124" y="6404972"/>
                    </a:cubicBezTo>
                    <a:cubicBezTo>
                      <a:pt x="6885938" y="6408524"/>
                      <a:pt x="6983900" y="6412076"/>
                      <a:pt x="7081270" y="6398459"/>
                    </a:cubicBezTo>
                    <a:cubicBezTo>
                      <a:pt x="7127588" y="6387062"/>
                      <a:pt x="7187667" y="6396683"/>
                      <a:pt x="7218743" y="6353760"/>
                    </a:cubicBezTo>
                    <a:cubicBezTo>
                      <a:pt x="7221258" y="6349320"/>
                      <a:pt x="7224514" y="6343992"/>
                      <a:pt x="7228065" y="6337775"/>
                    </a:cubicBezTo>
                    <a:cubicBezTo>
                      <a:pt x="7300575" y="6283308"/>
                      <a:pt x="7373825" y="6079647"/>
                      <a:pt x="7389954" y="6032727"/>
                    </a:cubicBezTo>
                    <a:cubicBezTo>
                      <a:pt x="7421030" y="5961535"/>
                      <a:pt x="7365242" y="5907215"/>
                      <a:pt x="7336830" y="5847123"/>
                    </a:cubicBezTo>
                    <a:close/>
                    <a:moveTo>
                      <a:pt x="3643718" y="259018"/>
                    </a:moveTo>
                    <a:cubicBezTo>
                      <a:pt x="3656592" y="225124"/>
                      <a:pt x="3687964" y="198926"/>
                      <a:pt x="3724071" y="194190"/>
                    </a:cubicBezTo>
                    <a:cubicBezTo>
                      <a:pt x="3728658" y="193598"/>
                      <a:pt x="3733393" y="193302"/>
                      <a:pt x="3737981" y="193302"/>
                    </a:cubicBezTo>
                    <a:cubicBezTo>
                      <a:pt x="3758402" y="193302"/>
                      <a:pt x="3778379" y="199222"/>
                      <a:pt x="3795396" y="211507"/>
                    </a:cubicBezTo>
                    <a:cubicBezTo>
                      <a:pt x="3809159" y="221424"/>
                      <a:pt x="3820849" y="235929"/>
                      <a:pt x="3828100" y="252210"/>
                    </a:cubicBezTo>
                    <a:cubicBezTo>
                      <a:pt x="3836239" y="266271"/>
                      <a:pt x="3840974" y="282404"/>
                      <a:pt x="3841418" y="298833"/>
                    </a:cubicBezTo>
                    <a:cubicBezTo>
                      <a:pt x="3842010" y="327695"/>
                      <a:pt x="3828988" y="359961"/>
                      <a:pt x="3804719" y="376982"/>
                    </a:cubicBezTo>
                    <a:cubicBezTo>
                      <a:pt x="3786666" y="389711"/>
                      <a:pt x="3764617" y="399480"/>
                      <a:pt x="3742124" y="399480"/>
                    </a:cubicBezTo>
                    <a:cubicBezTo>
                      <a:pt x="3738129" y="399480"/>
                      <a:pt x="3733985" y="399183"/>
                      <a:pt x="3729842" y="398443"/>
                    </a:cubicBezTo>
                    <a:cubicBezTo>
                      <a:pt x="3697878" y="393115"/>
                      <a:pt x="3669170" y="378018"/>
                      <a:pt x="3652005" y="349304"/>
                    </a:cubicBezTo>
                    <a:cubicBezTo>
                      <a:pt x="3636023" y="322070"/>
                      <a:pt x="3632472" y="288768"/>
                      <a:pt x="3643718" y="259018"/>
                    </a:cubicBezTo>
                    <a:close/>
                    <a:moveTo>
                      <a:pt x="850170" y="646656"/>
                    </a:moveTo>
                    <a:cubicBezTo>
                      <a:pt x="852982" y="644880"/>
                      <a:pt x="853426" y="640735"/>
                      <a:pt x="852390" y="637183"/>
                    </a:cubicBezTo>
                    <a:cubicBezTo>
                      <a:pt x="852834" y="637183"/>
                      <a:pt x="853278" y="637183"/>
                      <a:pt x="853574" y="637035"/>
                    </a:cubicBezTo>
                    <a:cubicBezTo>
                      <a:pt x="1056009" y="626378"/>
                      <a:pt x="1258444" y="623862"/>
                      <a:pt x="1461028" y="623862"/>
                    </a:cubicBezTo>
                    <a:cubicBezTo>
                      <a:pt x="1544340" y="623862"/>
                      <a:pt x="1627800" y="624306"/>
                      <a:pt x="1711112" y="624750"/>
                    </a:cubicBezTo>
                    <a:cubicBezTo>
                      <a:pt x="1878329" y="625638"/>
                      <a:pt x="2045545" y="626378"/>
                      <a:pt x="2212909" y="624010"/>
                    </a:cubicBezTo>
                    <a:cubicBezTo>
                      <a:pt x="2446124" y="624602"/>
                      <a:pt x="2679043" y="608469"/>
                      <a:pt x="2912258" y="605657"/>
                    </a:cubicBezTo>
                    <a:cubicBezTo>
                      <a:pt x="3376912" y="605213"/>
                      <a:pt x="3840974" y="581531"/>
                      <a:pt x="4305480" y="573983"/>
                    </a:cubicBezTo>
                    <a:cubicBezTo>
                      <a:pt x="4861733" y="559774"/>
                      <a:pt x="5418874" y="580051"/>
                      <a:pt x="5974535" y="546009"/>
                    </a:cubicBezTo>
                    <a:cubicBezTo>
                      <a:pt x="6043494" y="542753"/>
                      <a:pt x="6112600" y="542753"/>
                      <a:pt x="6181410" y="542013"/>
                    </a:cubicBezTo>
                    <a:cubicBezTo>
                      <a:pt x="6188217" y="541569"/>
                      <a:pt x="6195616" y="541569"/>
                      <a:pt x="6203015" y="541717"/>
                    </a:cubicBezTo>
                    <a:cubicBezTo>
                      <a:pt x="6212782" y="541865"/>
                      <a:pt x="6222696" y="542013"/>
                      <a:pt x="6232167" y="540829"/>
                    </a:cubicBezTo>
                    <a:cubicBezTo>
                      <a:pt x="6227580" y="576943"/>
                      <a:pt x="6226395" y="623122"/>
                      <a:pt x="6226544" y="670337"/>
                    </a:cubicBezTo>
                    <a:cubicBezTo>
                      <a:pt x="6166316" y="669893"/>
                      <a:pt x="6106088" y="671965"/>
                      <a:pt x="6045861" y="671817"/>
                    </a:cubicBezTo>
                    <a:cubicBezTo>
                      <a:pt x="5906021" y="672409"/>
                      <a:pt x="5766181" y="669301"/>
                      <a:pt x="5626489" y="674333"/>
                    </a:cubicBezTo>
                    <a:cubicBezTo>
                      <a:pt x="5400673" y="691799"/>
                      <a:pt x="5174857" y="708228"/>
                      <a:pt x="4948301" y="711632"/>
                    </a:cubicBezTo>
                    <a:cubicBezTo>
                      <a:pt x="4774870" y="717848"/>
                      <a:pt x="4601734" y="709708"/>
                      <a:pt x="4428451" y="706304"/>
                    </a:cubicBezTo>
                    <a:cubicBezTo>
                      <a:pt x="4251616" y="706600"/>
                      <a:pt x="4074781" y="712076"/>
                      <a:pt x="3898094" y="716368"/>
                    </a:cubicBezTo>
                    <a:cubicBezTo>
                      <a:pt x="3536581" y="728949"/>
                      <a:pt x="3174773" y="724509"/>
                      <a:pt x="2813556" y="741678"/>
                    </a:cubicBezTo>
                    <a:cubicBezTo>
                      <a:pt x="2579453" y="750262"/>
                      <a:pt x="2344906" y="744046"/>
                      <a:pt x="2110952" y="755147"/>
                    </a:cubicBezTo>
                    <a:cubicBezTo>
                      <a:pt x="1820321" y="766840"/>
                      <a:pt x="1528654" y="755295"/>
                      <a:pt x="1238467" y="776016"/>
                    </a:cubicBezTo>
                    <a:cubicBezTo>
                      <a:pt x="1111205" y="793037"/>
                      <a:pt x="983943" y="790965"/>
                      <a:pt x="855350" y="804582"/>
                    </a:cubicBezTo>
                    <a:cubicBezTo>
                      <a:pt x="849874" y="777348"/>
                      <a:pt x="844695" y="749966"/>
                      <a:pt x="840848" y="722289"/>
                    </a:cubicBezTo>
                    <a:cubicBezTo>
                      <a:pt x="838184" y="708672"/>
                      <a:pt x="837296" y="694463"/>
                      <a:pt x="835668" y="680402"/>
                    </a:cubicBezTo>
                    <a:cubicBezTo>
                      <a:pt x="849578" y="679218"/>
                      <a:pt x="847211" y="657756"/>
                      <a:pt x="850170" y="646656"/>
                    </a:cubicBezTo>
                    <a:close/>
                    <a:moveTo>
                      <a:pt x="930227" y="1479062"/>
                    </a:moveTo>
                    <a:cubicBezTo>
                      <a:pt x="913357" y="1307223"/>
                      <a:pt x="896192" y="1142636"/>
                      <a:pt x="883762" y="969021"/>
                    </a:cubicBezTo>
                    <a:cubicBezTo>
                      <a:pt x="879618" y="927726"/>
                      <a:pt x="871923" y="887023"/>
                      <a:pt x="863636" y="846321"/>
                    </a:cubicBezTo>
                    <a:cubicBezTo>
                      <a:pt x="918389" y="846913"/>
                      <a:pt x="973141" y="849577"/>
                      <a:pt x="1027893" y="850021"/>
                    </a:cubicBezTo>
                    <a:cubicBezTo>
                      <a:pt x="1377420" y="830928"/>
                      <a:pt x="1727390" y="842176"/>
                      <a:pt x="2077360" y="835960"/>
                    </a:cubicBezTo>
                    <a:cubicBezTo>
                      <a:pt x="2314867" y="826339"/>
                      <a:pt x="2552669" y="831520"/>
                      <a:pt x="2790175" y="825007"/>
                    </a:cubicBezTo>
                    <a:cubicBezTo>
                      <a:pt x="3143993" y="809022"/>
                      <a:pt x="3498403" y="812723"/>
                      <a:pt x="3852368" y="801622"/>
                    </a:cubicBezTo>
                    <a:cubicBezTo>
                      <a:pt x="4030979" y="797182"/>
                      <a:pt x="4209442" y="792001"/>
                      <a:pt x="4388053" y="790669"/>
                    </a:cubicBezTo>
                    <a:cubicBezTo>
                      <a:pt x="4562076" y="791557"/>
                      <a:pt x="4735803" y="802806"/>
                      <a:pt x="4909974" y="797329"/>
                    </a:cubicBezTo>
                    <a:cubicBezTo>
                      <a:pt x="5182552" y="797033"/>
                      <a:pt x="5453797" y="765951"/>
                      <a:pt x="5725783" y="756923"/>
                    </a:cubicBezTo>
                    <a:cubicBezTo>
                      <a:pt x="5883528" y="755887"/>
                      <a:pt x="6041422" y="757959"/>
                      <a:pt x="6199167" y="755147"/>
                    </a:cubicBezTo>
                    <a:cubicBezTo>
                      <a:pt x="6207602" y="753963"/>
                      <a:pt x="6217517" y="754111"/>
                      <a:pt x="6228171" y="754851"/>
                    </a:cubicBezTo>
                    <a:cubicBezTo>
                      <a:pt x="6229947" y="815239"/>
                      <a:pt x="6232315" y="868226"/>
                      <a:pt x="6230983" y="893092"/>
                    </a:cubicBezTo>
                    <a:cubicBezTo>
                      <a:pt x="6226544" y="1294050"/>
                      <a:pt x="6232019" y="1695156"/>
                      <a:pt x="6225952" y="2095966"/>
                    </a:cubicBezTo>
                    <a:cubicBezTo>
                      <a:pt x="6211746" y="2481235"/>
                      <a:pt x="6199759" y="2866357"/>
                      <a:pt x="6203903" y="3251922"/>
                    </a:cubicBezTo>
                    <a:cubicBezTo>
                      <a:pt x="6204939" y="3342800"/>
                      <a:pt x="6204347" y="3426869"/>
                      <a:pt x="6195616" y="3518931"/>
                    </a:cubicBezTo>
                    <a:cubicBezTo>
                      <a:pt x="6195468" y="3528996"/>
                      <a:pt x="6193692" y="3540837"/>
                      <a:pt x="6191768" y="3552973"/>
                    </a:cubicBezTo>
                    <a:cubicBezTo>
                      <a:pt x="6054444" y="3549717"/>
                      <a:pt x="5917860" y="3563482"/>
                      <a:pt x="5781127" y="3572363"/>
                    </a:cubicBezTo>
                    <a:cubicBezTo>
                      <a:pt x="5438407" y="3577691"/>
                      <a:pt x="5095688" y="3577691"/>
                      <a:pt x="4752969" y="3577543"/>
                    </a:cubicBezTo>
                    <a:cubicBezTo>
                      <a:pt x="4422088" y="3577395"/>
                      <a:pt x="4091207" y="3577247"/>
                      <a:pt x="3760474" y="3582131"/>
                    </a:cubicBezTo>
                    <a:cubicBezTo>
                      <a:pt x="3333702" y="3590716"/>
                      <a:pt x="2907078" y="3630530"/>
                      <a:pt x="2479567" y="3631419"/>
                    </a:cubicBezTo>
                    <a:cubicBezTo>
                      <a:pt x="2311907" y="3632307"/>
                      <a:pt x="2144395" y="3630975"/>
                      <a:pt x="1976734" y="3629642"/>
                    </a:cubicBezTo>
                    <a:cubicBezTo>
                      <a:pt x="1818397" y="3628310"/>
                      <a:pt x="1660207" y="3626978"/>
                      <a:pt x="1502018" y="3627718"/>
                    </a:cubicBezTo>
                    <a:cubicBezTo>
                      <a:pt x="1455552" y="3625942"/>
                      <a:pt x="1408495" y="3628754"/>
                      <a:pt x="1361290" y="3631567"/>
                    </a:cubicBezTo>
                    <a:cubicBezTo>
                      <a:pt x="1277830" y="3636599"/>
                      <a:pt x="1194222" y="3641631"/>
                      <a:pt x="1113869" y="3620762"/>
                    </a:cubicBezTo>
                    <a:cubicBezTo>
                      <a:pt x="1100847" y="3596636"/>
                      <a:pt x="1103658" y="3559486"/>
                      <a:pt x="1098479" y="3526480"/>
                    </a:cubicBezTo>
                    <a:cubicBezTo>
                      <a:pt x="1101735" y="3504426"/>
                      <a:pt x="1096112" y="3480153"/>
                      <a:pt x="1096555" y="3458247"/>
                    </a:cubicBezTo>
                    <a:cubicBezTo>
                      <a:pt x="1093448" y="3394011"/>
                      <a:pt x="1086937" y="3329775"/>
                      <a:pt x="1082349" y="3265687"/>
                    </a:cubicBezTo>
                    <a:cubicBezTo>
                      <a:pt x="1071695" y="3054181"/>
                      <a:pt x="1049646" y="2843711"/>
                      <a:pt x="1035884" y="2632353"/>
                    </a:cubicBezTo>
                    <a:cubicBezTo>
                      <a:pt x="1009988" y="2247824"/>
                      <a:pt x="963078" y="1862999"/>
                      <a:pt x="930227" y="1479062"/>
                    </a:cubicBezTo>
                    <a:close/>
                    <a:moveTo>
                      <a:pt x="5120549" y="4113782"/>
                    </a:moveTo>
                    <a:cubicBezTo>
                      <a:pt x="5010304" y="4117482"/>
                      <a:pt x="4909826" y="4134651"/>
                      <a:pt x="4797066" y="4134355"/>
                    </a:cubicBezTo>
                    <a:cubicBezTo>
                      <a:pt x="4726629" y="4135244"/>
                      <a:pt x="4656042" y="4129027"/>
                      <a:pt x="4585308" y="4122810"/>
                    </a:cubicBezTo>
                    <a:cubicBezTo>
                      <a:pt x="4500813" y="4115410"/>
                      <a:pt x="4416020" y="4108009"/>
                      <a:pt x="4330933" y="4112598"/>
                    </a:cubicBezTo>
                    <a:cubicBezTo>
                      <a:pt x="3878857" y="4115706"/>
                      <a:pt x="3426929" y="4124735"/>
                      <a:pt x="2974853" y="4130507"/>
                    </a:cubicBezTo>
                    <a:cubicBezTo>
                      <a:pt x="2848035" y="4136428"/>
                      <a:pt x="2721365" y="4135095"/>
                      <a:pt x="2594547" y="4135835"/>
                    </a:cubicBezTo>
                    <a:cubicBezTo>
                      <a:pt x="2461070" y="4137020"/>
                      <a:pt x="2326705" y="4155225"/>
                      <a:pt x="2193524" y="4144568"/>
                    </a:cubicBezTo>
                    <a:cubicBezTo>
                      <a:pt x="2196927" y="4116742"/>
                      <a:pt x="2204622" y="4089805"/>
                      <a:pt x="2213353" y="4063163"/>
                    </a:cubicBezTo>
                    <a:cubicBezTo>
                      <a:pt x="3049286" y="4065087"/>
                      <a:pt x="3885072" y="4056650"/>
                      <a:pt x="4720857" y="4051174"/>
                    </a:cubicBezTo>
                    <a:cubicBezTo>
                      <a:pt x="4842348" y="4046734"/>
                      <a:pt x="4963839" y="4040517"/>
                      <a:pt x="5085330" y="4034745"/>
                    </a:cubicBezTo>
                    <a:cubicBezTo>
                      <a:pt x="5091397" y="4061239"/>
                      <a:pt x="5113297" y="4090396"/>
                      <a:pt x="5120549" y="4113782"/>
                    </a:cubicBezTo>
                    <a:close/>
                    <a:moveTo>
                      <a:pt x="7261213" y="6126270"/>
                    </a:moveTo>
                    <a:cubicBezTo>
                      <a:pt x="7253370" y="6144030"/>
                      <a:pt x="7245823" y="6162088"/>
                      <a:pt x="7237684" y="6179553"/>
                    </a:cubicBezTo>
                    <a:cubicBezTo>
                      <a:pt x="7236796" y="6179257"/>
                      <a:pt x="7236056" y="6179109"/>
                      <a:pt x="7235168" y="6178961"/>
                    </a:cubicBezTo>
                    <a:cubicBezTo>
                      <a:pt x="7214303" y="6176149"/>
                      <a:pt x="7194918" y="6189469"/>
                      <a:pt x="7189147" y="6209303"/>
                    </a:cubicBezTo>
                    <a:cubicBezTo>
                      <a:pt x="7181896" y="6234760"/>
                      <a:pt x="7174349" y="6260662"/>
                      <a:pt x="7162215" y="6284344"/>
                    </a:cubicBezTo>
                    <a:cubicBezTo>
                      <a:pt x="7160143" y="6287156"/>
                      <a:pt x="7158515" y="6290264"/>
                      <a:pt x="7157184" y="6293373"/>
                    </a:cubicBezTo>
                    <a:cubicBezTo>
                      <a:pt x="7157184" y="6293520"/>
                      <a:pt x="7157184" y="6293520"/>
                      <a:pt x="7157036" y="6293520"/>
                    </a:cubicBezTo>
                    <a:cubicBezTo>
                      <a:pt x="7155408" y="6296481"/>
                      <a:pt x="7153632" y="6299293"/>
                      <a:pt x="7151856" y="6301957"/>
                    </a:cubicBezTo>
                    <a:cubicBezTo>
                      <a:pt x="7033917" y="6323418"/>
                      <a:pt x="6914054" y="6327563"/>
                      <a:pt x="6794339" y="6319570"/>
                    </a:cubicBezTo>
                    <a:cubicBezTo>
                      <a:pt x="6648728" y="6314834"/>
                      <a:pt x="6503116" y="6318534"/>
                      <a:pt x="6357505" y="6314390"/>
                    </a:cubicBezTo>
                    <a:cubicBezTo>
                      <a:pt x="6075605" y="6312021"/>
                      <a:pt x="5793853" y="6312318"/>
                      <a:pt x="5511953" y="6312762"/>
                    </a:cubicBezTo>
                    <a:cubicBezTo>
                      <a:pt x="5268675" y="6313058"/>
                      <a:pt x="5025398" y="6313353"/>
                      <a:pt x="4782121" y="6312021"/>
                    </a:cubicBezTo>
                    <a:cubicBezTo>
                      <a:pt x="4561188" y="6308913"/>
                      <a:pt x="4340551" y="6311874"/>
                      <a:pt x="4119767" y="6314834"/>
                    </a:cubicBezTo>
                    <a:cubicBezTo>
                      <a:pt x="3934645" y="6317350"/>
                      <a:pt x="3749375" y="6319866"/>
                      <a:pt x="3564253" y="6318682"/>
                    </a:cubicBezTo>
                    <a:cubicBezTo>
                      <a:pt x="3125200" y="6314390"/>
                      <a:pt x="2686146" y="6295444"/>
                      <a:pt x="2247240" y="6315722"/>
                    </a:cubicBezTo>
                    <a:cubicBezTo>
                      <a:pt x="2021572" y="6316758"/>
                      <a:pt x="1796348" y="6333631"/>
                      <a:pt x="1571272" y="6347396"/>
                    </a:cubicBezTo>
                    <a:cubicBezTo>
                      <a:pt x="1408495" y="6359829"/>
                      <a:pt x="1234028" y="6358349"/>
                      <a:pt x="1069919" y="6376998"/>
                    </a:cubicBezTo>
                    <a:cubicBezTo>
                      <a:pt x="888497" y="6399939"/>
                      <a:pt x="705151" y="6398311"/>
                      <a:pt x="522841" y="6407636"/>
                    </a:cubicBezTo>
                    <a:cubicBezTo>
                      <a:pt x="400906" y="6408228"/>
                      <a:pt x="278823" y="6409708"/>
                      <a:pt x="157037" y="6401568"/>
                    </a:cubicBezTo>
                    <a:cubicBezTo>
                      <a:pt x="133804" y="6398903"/>
                      <a:pt x="111607" y="6398163"/>
                      <a:pt x="89706" y="6387950"/>
                    </a:cubicBezTo>
                    <a:cubicBezTo>
                      <a:pt x="66178" y="6375814"/>
                      <a:pt x="61886" y="6288784"/>
                      <a:pt x="57743" y="6207083"/>
                    </a:cubicBezTo>
                    <a:cubicBezTo>
                      <a:pt x="125813" y="6268063"/>
                      <a:pt x="267873" y="6269691"/>
                      <a:pt x="375898" y="6272059"/>
                    </a:cubicBezTo>
                    <a:cubicBezTo>
                      <a:pt x="520473" y="6274279"/>
                      <a:pt x="665197" y="6274723"/>
                      <a:pt x="809624" y="6278719"/>
                    </a:cubicBezTo>
                    <a:cubicBezTo>
                      <a:pt x="958491" y="6280495"/>
                      <a:pt x="1107210" y="6279904"/>
                      <a:pt x="1255337" y="6264510"/>
                    </a:cubicBezTo>
                    <a:cubicBezTo>
                      <a:pt x="1526730" y="6261846"/>
                      <a:pt x="1810258" y="6253558"/>
                      <a:pt x="2084315" y="6245565"/>
                    </a:cubicBezTo>
                    <a:cubicBezTo>
                      <a:pt x="2313683" y="6237721"/>
                      <a:pt x="2542902" y="6236685"/>
                      <a:pt x="2772418" y="6240237"/>
                    </a:cubicBezTo>
                    <a:cubicBezTo>
                      <a:pt x="2987727" y="6233577"/>
                      <a:pt x="3203332" y="6222180"/>
                      <a:pt x="3419086" y="6223808"/>
                    </a:cubicBezTo>
                    <a:cubicBezTo>
                      <a:pt x="3638687" y="6222180"/>
                      <a:pt x="3858584" y="6222328"/>
                      <a:pt x="4078332" y="6222476"/>
                    </a:cubicBezTo>
                    <a:cubicBezTo>
                      <a:pt x="4303112" y="6222624"/>
                      <a:pt x="4527893" y="6222772"/>
                      <a:pt x="4752673" y="6221144"/>
                    </a:cubicBezTo>
                    <a:cubicBezTo>
                      <a:pt x="4995358" y="6229728"/>
                      <a:pt x="5238488" y="6232836"/>
                      <a:pt x="5481322" y="6230912"/>
                    </a:cubicBezTo>
                    <a:cubicBezTo>
                      <a:pt x="5690712" y="6225140"/>
                      <a:pt x="5898622" y="6206046"/>
                      <a:pt x="6107865" y="6194946"/>
                    </a:cubicBezTo>
                    <a:cubicBezTo>
                      <a:pt x="6312519" y="6193762"/>
                      <a:pt x="6517175" y="6194354"/>
                      <a:pt x="6721681" y="6187249"/>
                    </a:cubicBezTo>
                    <a:cubicBezTo>
                      <a:pt x="6811061" y="6183697"/>
                      <a:pt x="6900736" y="6182217"/>
                      <a:pt x="6990263" y="6182513"/>
                    </a:cubicBezTo>
                    <a:cubicBezTo>
                      <a:pt x="7084970" y="6186805"/>
                      <a:pt x="7183968" y="6178665"/>
                      <a:pt x="7263136" y="6122569"/>
                    </a:cubicBezTo>
                    <a:cubicBezTo>
                      <a:pt x="7262397" y="6123753"/>
                      <a:pt x="7261805" y="6125085"/>
                      <a:pt x="7261213" y="6126270"/>
                    </a:cubicBezTo>
                    <a:close/>
                    <a:moveTo>
                      <a:pt x="7284298" y="5955910"/>
                    </a:moveTo>
                    <a:cubicBezTo>
                      <a:pt x="7278970" y="6004901"/>
                      <a:pt x="7230581" y="6045752"/>
                      <a:pt x="7187519" y="6068546"/>
                    </a:cubicBezTo>
                    <a:cubicBezTo>
                      <a:pt x="7119153" y="6102292"/>
                      <a:pt x="7043684" y="6100220"/>
                      <a:pt x="6968362" y="6097851"/>
                    </a:cubicBezTo>
                    <a:cubicBezTo>
                      <a:pt x="6932255" y="6096816"/>
                      <a:pt x="6896149" y="6095780"/>
                      <a:pt x="6861078" y="6098739"/>
                    </a:cubicBezTo>
                    <a:cubicBezTo>
                      <a:pt x="6601522" y="6107472"/>
                      <a:pt x="6341819" y="6108656"/>
                      <a:pt x="6082116" y="6110728"/>
                    </a:cubicBezTo>
                    <a:cubicBezTo>
                      <a:pt x="5820341" y="6127158"/>
                      <a:pt x="5557826" y="6151875"/>
                      <a:pt x="5294276" y="6146251"/>
                    </a:cubicBezTo>
                    <a:cubicBezTo>
                      <a:pt x="4942530" y="6141959"/>
                      <a:pt x="4590784" y="6133966"/>
                      <a:pt x="4238890" y="6137962"/>
                    </a:cubicBezTo>
                    <a:cubicBezTo>
                      <a:pt x="4128941" y="6138258"/>
                      <a:pt x="4018993" y="6137962"/>
                      <a:pt x="3909045" y="6137666"/>
                    </a:cubicBezTo>
                    <a:cubicBezTo>
                      <a:pt x="3574020" y="6136926"/>
                      <a:pt x="3238848" y="6136186"/>
                      <a:pt x="2904119" y="6150543"/>
                    </a:cubicBezTo>
                    <a:cubicBezTo>
                      <a:pt x="2813556" y="6156759"/>
                      <a:pt x="2722845" y="6155427"/>
                      <a:pt x="2632134" y="6154095"/>
                    </a:cubicBezTo>
                    <a:cubicBezTo>
                      <a:pt x="2571314" y="6153207"/>
                      <a:pt x="2510495" y="6152319"/>
                      <a:pt x="2449823" y="6153651"/>
                    </a:cubicBezTo>
                    <a:cubicBezTo>
                      <a:pt x="2147206" y="6154687"/>
                      <a:pt x="1844885" y="6169636"/>
                      <a:pt x="1542416" y="6177037"/>
                    </a:cubicBezTo>
                    <a:cubicBezTo>
                      <a:pt x="1389998" y="6175409"/>
                      <a:pt x="1237727" y="6179257"/>
                      <a:pt x="1085901" y="6193910"/>
                    </a:cubicBezTo>
                    <a:cubicBezTo>
                      <a:pt x="968110" y="6197166"/>
                      <a:pt x="850466" y="6195834"/>
                      <a:pt x="732823" y="6194502"/>
                    </a:cubicBezTo>
                    <a:cubicBezTo>
                      <a:pt x="669488" y="6193762"/>
                      <a:pt x="606301" y="6193022"/>
                      <a:pt x="542966" y="6193022"/>
                    </a:cubicBezTo>
                    <a:cubicBezTo>
                      <a:pt x="536899" y="6193022"/>
                      <a:pt x="530832" y="6193022"/>
                      <a:pt x="524913" y="6193022"/>
                    </a:cubicBezTo>
                    <a:cubicBezTo>
                      <a:pt x="420587" y="6194058"/>
                      <a:pt x="316558" y="6192726"/>
                      <a:pt x="212381" y="6186361"/>
                    </a:cubicBezTo>
                    <a:cubicBezTo>
                      <a:pt x="179234" y="6184141"/>
                      <a:pt x="138095" y="6178517"/>
                      <a:pt x="109683" y="6157796"/>
                    </a:cubicBezTo>
                    <a:cubicBezTo>
                      <a:pt x="95181" y="6147583"/>
                      <a:pt x="82751" y="6134410"/>
                      <a:pt x="78460" y="6116797"/>
                    </a:cubicBezTo>
                    <a:cubicBezTo>
                      <a:pt x="77572" y="6109693"/>
                      <a:pt x="76980" y="6102736"/>
                      <a:pt x="76684" y="6095780"/>
                    </a:cubicBezTo>
                    <a:cubicBezTo>
                      <a:pt x="96809" y="6072246"/>
                      <a:pt x="104060" y="6027991"/>
                      <a:pt x="118414" y="6002977"/>
                    </a:cubicBezTo>
                    <a:cubicBezTo>
                      <a:pt x="167691" y="5879390"/>
                      <a:pt x="212825" y="5754173"/>
                      <a:pt x="263434" y="5631177"/>
                    </a:cubicBezTo>
                    <a:cubicBezTo>
                      <a:pt x="341419" y="5438913"/>
                      <a:pt x="427394" y="5250052"/>
                      <a:pt x="501680" y="5056308"/>
                    </a:cubicBezTo>
                    <a:cubicBezTo>
                      <a:pt x="588839" y="4850130"/>
                      <a:pt x="695828" y="4652833"/>
                      <a:pt x="792015" y="4450652"/>
                    </a:cubicBezTo>
                    <a:cubicBezTo>
                      <a:pt x="844843" y="4350746"/>
                      <a:pt x="885981" y="4238406"/>
                      <a:pt x="936146" y="4135539"/>
                    </a:cubicBezTo>
                    <a:cubicBezTo>
                      <a:pt x="961450" y="4082552"/>
                      <a:pt x="986459" y="4033117"/>
                      <a:pt x="1027005" y="4000851"/>
                    </a:cubicBezTo>
                    <a:cubicBezTo>
                      <a:pt x="1115053" y="4033413"/>
                      <a:pt x="1229589" y="4023792"/>
                      <a:pt x="1320892" y="4037705"/>
                    </a:cubicBezTo>
                    <a:cubicBezTo>
                      <a:pt x="1571272" y="4059462"/>
                      <a:pt x="1822540" y="4057686"/>
                      <a:pt x="2073661" y="4062867"/>
                    </a:cubicBezTo>
                    <a:cubicBezTo>
                      <a:pt x="2108880" y="4063015"/>
                      <a:pt x="2144247" y="4063163"/>
                      <a:pt x="2179466" y="4063163"/>
                    </a:cubicBezTo>
                    <a:cubicBezTo>
                      <a:pt x="2168071" y="4092469"/>
                      <a:pt x="2156677" y="4121775"/>
                      <a:pt x="2146910" y="4152265"/>
                    </a:cubicBezTo>
                    <a:cubicBezTo>
                      <a:pt x="2140399" y="4225826"/>
                      <a:pt x="2245464" y="4212653"/>
                      <a:pt x="2294445" y="4216945"/>
                    </a:cubicBezTo>
                    <a:cubicBezTo>
                      <a:pt x="2388856" y="4219461"/>
                      <a:pt x="2483267" y="4214873"/>
                      <a:pt x="2577677" y="4213837"/>
                    </a:cubicBezTo>
                    <a:cubicBezTo>
                      <a:pt x="2708047" y="4215317"/>
                      <a:pt x="2838120" y="4217241"/>
                      <a:pt x="2968342" y="4212060"/>
                    </a:cubicBezTo>
                    <a:cubicBezTo>
                      <a:pt x="3416718" y="4208656"/>
                      <a:pt x="3865242" y="4200368"/>
                      <a:pt x="4313619" y="4197112"/>
                    </a:cubicBezTo>
                    <a:cubicBezTo>
                      <a:pt x="4402998" y="4192375"/>
                      <a:pt x="4491786" y="4199776"/>
                      <a:pt x="4580573" y="4207324"/>
                    </a:cubicBezTo>
                    <a:cubicBezTo>
                      <a:pt x="4654859" y="4213541"/>
                      <a:pt x="4728996" y="4219905"/>
                      <a:pt x="4803726" y="4219017"/>
                    </a:cubicBezTo>
                    <a:cubicBezTo>
                      <a:pt x="4893105" y="4217833"/>
                      <a:pt x="4982336" y="4209100"/>
                      <a:pt x="5071271" y="4200664"/>
                    </a:cubicBezTo>
                    <a:cubicBezTo>
                      <a:pt x="5069644" y="4200812"/>
                      <a:pt x="5068016" y="4200812"/>
                      <a:pt x="5066240" y="4200960"/>
                    </a:cubicBezTo>
                    <a:cubicBezTo>
                      <a:pt x="5102347" y="4196964"/>
                      <a:pt x="5142449" y="4202144"/>
                      <a:pt x="5178260" y="4193707"/>
                    </a:cubicBezTo>
                    <a:cubicBezTo>
                      <a:pt x="5241151" y="4157593"/>
                      <a:pt x="5202677" y="4085512"/>
                      <a:pt x="5175301" y="4030453"/>
                    </a:cubicBezTo>
                    <a:cubicBezTo>
                      <a:pt x="5257281" y="4026752"/>
                      <a:pt x="5339262" y="4023348"/>
                      <a:pt x="5421242" y="4021128"/>
                    </a:cubicBezTo>
                    <a:cubicBezTo>
                      <a:pt x="5512841" y="4018612"/>
                      <a:pt x="5604440" y="4018760"/>
                      <a:pt x="5696187" y="4018760"/>
                    </a:cubicBezTo>
                    <a:cubicBezTo>
                      <a:pt x="5825520" y="4018908"/>
                      <a:pt x="5954706" y="4019056"/>
                      <a:pt x="6084040" y="4011951"/>
                    </a:cubicBezTo>
                    <a:cubicBezTo>
                      <a:pt x="6127990" y="4009879"/>
                      <a:pt x="6172087" y="4009139"/>
                      <a:pt x="6216185" y="4008843"/>
                    </a:cubicBezTo>
                    <a:cubicBezTo>
                      <a:pt x="6224028" y="4008843"/>
                      <a:pt x="6232167" y="4009139"/>
                      <a:pt x="6240158" y="4008547"/>
                    </a:cubicBezTo>
                    <a:cubicBezTo>
                      <a:pt x="6246669" y="4009435"/>
                      <a:pt x="6253624" y="4009139"/>
                      <a:pt x="6260727" y="4008103"/>
                    </a:cubicBezTo>
                    <a:cubicBezTo>
                      <a:pt x="6292542" y="4030157"/>
                      <a:pt x="6309116" y="4072191"/>
                      <a:pt x="6333533" y="4103421"/>
                    </a:cubicBezTo>
                    <a:cubicBezTo>
                      <a:pt x="6440077" y="4273188"/>
                      <a:pt x="6518506" y="4457461"/>
                      <a:pt x="6609217" y="4636552"/>
                    </a:cubicBezTo>
                    <a:cubicBezTo>
                      <a:pt x="6779837" y="4964690"/>
                      <a:pt x="6948829" y="5292827"/>
                      <a:pt x="7115157" y="5623185"/>
                    </a:cubicBezTo>
                    <a:cubicBezTo>
                      <a:pt x="7121373" y="5635618"/>
                      <a:pt x="7133063" y="5642130"/>
                      <a:pt x="7145493" y="5643314"/>
                    </a:cubicBezTo>
                    <a:cubicBezTo>
                      <a:pt x="7183672" y="5721315"/>
                      <a:pt x="7220963" y="5799760"/>
                      <a:pt x="7259289" y="5877909"/>
                    </a:cubicBezTo>
                    <a:cubicBezTo>
                      <a:pt x="7268168" y="5896262"/>
                      <a:pt x="7277343" y="5914615"/>
                      <a:pt x="7287257" y="5932377"/>
                    </a:cubicBezTo>
                    <a:cubicBezTo>
                      <a:pt x="7284593" y="5939037"/>
                      <a:pt x="7283262" y="5947030"/>
                      <a:pt x="7284298" y="59559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1" name="Google Shape;2511;p37"/>
              <p:cNvSpPr/>
              <p:nvPr/>
            </p:nvSpPr>
            <p:spPr>
              <a:xfrm>
                <a:off x="10563534" y="7202997"/>
                <a:ext cx="305019" cy="245411"/>
              </a:xfrm>
              <a:custGeom>
                <a:rect b="b" l="l" r="r" t="t"/>
                <a:pathLst>
                  <a:path extrusionOk="0" h="245411" w="305019">
                    <a:moveTo>
                      <a:pt x="222868" y="11284"/>
                    </a:moveTo>
                    <a:cubicBezTo>
                      <a:pt x="182470" y="6104"/>
                      <a:pt x="81548" y="-21722"/>
                      <a:pt x="71041" y="35706"/>
                    </a:cubicBezTo>
                    <a:cubicBezTo>
                      <a:pt x="25168" y="93578"/>
                      <a:pt x="-55777" y="203549"/>
                      <a:pt x="57871" y="236999"/>
                    </a:cubicBezTo>
                    <a:cubicBezTo>
                      <a:pt x="106408" y="251208"/>
                      <a:pt x="157461" y="244696"/>
                      <a:pt x="206590" y="237295"/>
                    </a:cubicBezTo>
                    <a:cubicBezTo>
                      <a:pt x="230415" y="232559"/>
                      <a:pt x="242549" y="208729"/>
                      <a:pt x="253204" y="189192"/>
                    </a:cubicBezTo>
                    <a:cubicBezTo>
                      <a:pt x="270813" y="154706"/>
                      <a:pt x="285463" y="118887"/>
                      <a:pt x="300261" y="83069"/>
                    </a:cubicBezTo>
                    <a:cubicBezTo>
                      <a:pt x="305736" y="71524"/>
                      <a:pt x="307364" y="56871"/>
                      <a:pt x="300409" y="45623"/>
                    </a:cubicBezTo>
                    <a:cubicBezTo>
                      <a:pt x="283983" y="20017"/>
                      <a:pt x="250096" y="17353"/>
                      <a:pt x="222868" y="11284"/>
                    </a:cubicBezTo>
                    <a:close/>
                    <a:moveTo>
                      <a:pt x="194012" y="189340"/>
                    </a:moveTo>
                    <a:cubicBezTo>
                      <a:pt x="188241" y="190228"/>
                      <a:pt x="182322" y="190672"/>
                      <a:pt x="176551" y="191264"/>
                    </a:cubicBezTo>
                    <a:cubicBezTo>
                      <a:pt x="169448" y="192004"/>
                      <a:pt x="162197" y="192744"/>
                      <a:pt x="155094" y="193336"/>
                    </a:cubicBezTo>
                    <a:cubicBezTo>
                      <a:pt x="17473" y="201033"/>
                      <a:pt x="22356" y="170987"/>
                      <a:pt x="79772" y="59980"/>
                    </a:cubicBezTo>
                    <a:cubicBezTo>
                      <a:pt x="92942" y="75816"/>
                      <a:pt x="113955" y="69156"/>
                      <a:pt x="131565" y="67232"/>
                    </a:cubicBezTo>
                    <a:cubicBezTo>
                      <a:pt x="166044" y="65160"/>
                      <a:pt x="209106" y="71080"/>
                      <a:pt x="244769" y="76557"/>
                    </a:cubicBezTo>
                    <a:cubicBezTo>
                      <a:pt x="227011" y="113707"/>
                      <a:pt x="214433" y="153374"/>
                      <a:pt x="194012" y="18934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2" name="Google Shape;2512;p37"/>
              <p:cNvSpPr/>
              <p:nvPr/>
            </p:nvSpPr>
            <p:spPr>
              <a:xfrm>
                <a:off x="10936168" y="7157866"/>
                <a:ext cx="419521" cy="288523"/>
              </a:xfrm>
              <a:custGeom>
                <a:rect b="b" l="l" r="r" t="t"/>
                <a:pathLst>
                  <a:path extrusionOk="0" h="288523" w="419521">
                    <a:moveTo>
                      <a:pt x="397016" y="27405"/>
                    </a:moveTo>
                    <a:cubicBezTo>
                      <a:pt x="328798" y="-19366"/>
                      <a:pt x="240750" y="5943"/>
                      <a:pt x="164985" y="14972"/>
                    </a:cubicBezTo>
                    <a:cubicBezTo>
                      <a:pt x="131394" y="22669"/>
                      <a:pt x="64063" y="19116"/>
                      <a:pt x="71018" y="69440"/>
                    </a:cubicBezTo>
                    <a:cubicBezTo>
                      <a:pt x="23665" y="85721"/>
                      <a:pt x="11975" y="148033"/>
                      <a:pt x="3392" y="191844"/>
                    </a:cubicBezTo>
                    <a:cubicBezTo>
                      <a:pt x="-19841" y="272805"/>
                      <a:pt x="81821" y="285238"/>
                      <a:pt x="139385" y="286866"/>
                    </a:cubicBezTo>
                    <a:cubicBezTo>
                      <a:pt x="193989" y="289530"/>
                      <a:pt x="249037" y="290122"/>
                      <a:pt x="302901" y="279761"/>
                    </a:cubicBezTo>
                    <a:cubicBezTo>
                      <a:pt x="346407" y="277393"/>
                      <a:pt x="377631" y="246607"/>
                      <a:pt x="392281" y="207237"/>
                    </a:cubicBezTo>
                    <a:cubicBezTo>
                      <a:pt x="407819" y="161058"/>
                      <a:pt x="442298" y="62927"/>
                      <a:pt x="397016" y="27405"/>
                    </a:cubicBezTo>
                    <a:close/>
                    <a:moveTo>
                      <a:pt x="312224" y="207237"/>
                    </a:moveTo>
                    <a:cubicBezTo>
                      <a:pt x="301866" y="209013"/>
                      <a:pt x="291359" y="209753"/>
                      <a:pt x="281001" y="210937"/>
                    </a:cubicBezTo>
                    <a:cubicBezTo>
                      <a:pt x="271530" y="211973"/>
                      <a:pt x="262059" y="213009"/>
                      <a:pt x="252441" y="213601"/>
                    </a:cubicBezTo>
                    <a:cubicBezTo>
                      <a:pt x="188366" y="214489"/>
                      <a:pt x="121183" y="224554"/>
                      <a:pt x="58588" y="208717"/>
                    </a:cubicBezTo>
                    <a:cubicBezTo>
                      <a:pt x="57404" y="167126"/>
                      <a:pt x="69983" y="127312"/>
                      <a:pt x="82117" y="88089"/>
                    </a:cubicBezTo>
                    <a:cubicBezTo>
                      <a:pt x="95583" y="101410"/>
                      <a:pt x="114524" y="95489"/>
                      <a:pt x="130802" y="91937"/>
                    </a:cubicBezTo>
                    <a:cubicBezTo>
                      <a:pt x="203904" y="83056"/>
                      <a:pt x="282184" y="54195"/>
                      <a:pt x="354694" y="76396"/>
                    </a:cubicBezTo>
                    <a:cubicBezTo>
                      <a:pt x="345667" y="120799"/>
                      <a:pt x="338121" y="169198"/>
                      <a:pt x="312224" y="20723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3" name="Google Shape;2513;p37"/>
              <p:cNvSpPr/>
              <p:nvPr/>
            </p:nvSpPr>
            <p:spPr>
              <a:xfrm>
                <a:off x="11412524" y="7142084"/>
                <a:ext cx="409874" cy="293977"/>
              </a:xfrm>
              <a:custGeom>
                <a:rect b="b" l="l" r="r" t="t"/>
                <a:pathLst>
                  <a:path extrusionOk="0" h="293977" w="409874">
                    <a:moveTo>
                      <a:pt x="383539" y="25574"/>
                    </a:moveTo>
                    <a:cubicBezTo>
                      <a:pt x="287797" y="-10984"/>
                      <a:pt x="177996" y="-2696"/>
                      <a:pt x="78850" y="15509"/>
                    </a:cubicBezTo>
                    <a:cubicBezTo>
                      <a:pt x="57985" y="20394"/>
                      <a:pt x="45703" y="43335"/>
                      <a:pt x="49994" y="63465"/>
                    </a:cubicBezTo>
                    <a:cubicBezTo>
                      <a:pt x="24098" y="107423"/>
                      <a:pt x="11964" y="159671"/>
                      <a:pt x="1457" y="209402"/>
                    </a:cubicBezTo>
                    <a:cubicBezTo>
                      <a:pt x="-9937" y="261353"/>
                      <a:pt x="47923" y="284147"/>
                      <a:pt x="89949" y="288735"/>
                    </a:cubicBezTo>
                    <a:cubicBezTo>
                      <a:pt x="163198" y="298356"/>
                      <a:pt x="237484" y="291992"/>
                      <a:pt x="311325" y="290955"/>
                    </a:cubicBezTo>
                    <a:cubicBezTo>
                      <a:pt x="364006" y="292139"/>
                      <a:pt x="387831" y="237820"/>
                      <a:pt x="394194" y="192973"/>
                    </a:cubicBezTo>
                    <a:cubicBezTo>
                      <a:pt x="400705" y="158043"/>
                      <a:pt x="405144" y="122668"/>
                      <a:pt x="408696" y="87442"/>
                    </a:cubicBezTo>
                    <a:cubicBezTo>
                      <a:pt x="412691" y="63760"/>
                      <a:pt x="407068" y="36675"/>
                      <a:pt x="383539" y="25574"/>
                    </a:cubicBezTo>
                    <a:close/>
                    <a:moveTo>
                      <a:pt x="307330" y="213694"/>
                    </a:moveTo>
                    <a:cubicBezTo>
                      <a:pt x="259385" y="215914"/>
                      <a:pt x="211292" y="216507"/>
                      <a:pt x="163346" y="220799"/>
                    </a:cubicBezTo>
                    <a:cubicBezTo>
                      <a:pt x="127979" y="221391"/>
                      <a:pt x="90837" y="225387"/>
                      <a:pt x="56802" y="213694"/>
                    </a:cubicBezTo>
                    <a:cubicBezTo>
                      <a:pt x="52510" y="171363"/>
                      <a:pt x="61685" y="129033"/>
                      <a:pt x="65088" y="86850"/>
                    </a:cubicBezTo>
                    <a:cubicBezTo>
                      <a:pt x="89653" y="104019"/>
                      <a:pt x="121468" y="89070"/>
                      <a:pt x="148697" y="87442"/>
                    </a:cubicBezTo>
                    <a:cubicBezTo>
                      <a:pt x="210700" y="78266"/>
                      <a:pt x="274331" y="77378"/>
                      <a:pt x="336334" y="86406"/>
                    </a:cubicBezTo>
                    <a:cubicBezTo>
                      <a:pt x="325088" y="128441"/>
                      <a:pt x="323608" y="173288"/>
                      <a:pt x="307330" y="21369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4" name="Google Shape;2514;p37"/>
              <p:cNvSpPr/>
              <p:nvPr/>
            </p:nvSpPr>
            <p:spPr>
              <a:xfrm>
                <a:off x="11941674" y="7123959"/>
                <a:ext cx="424574" cy="287766"/>
              </a:xfrm>
              <a:custGeom>
                <a:rect b="b" l="l" r="r" t="t"/>
                <a:pathLst>
                  <a:path extrusionOk="0" h="287766" w="424574">
                    <a:moveTo>
                      <a:pt x="156414" y="480"/>
                    </a:moveTo>
                    <a:cubicBezTo>
                      <a:pt x="120751" y="2404"/>
                      <a:pt x="51497" y="-12545"/>
                      <a:pt x="55788" y="42811"/>
                    </a:cubicBezTo>
                    <a:cubicBezTo>
                      <a:pt x="34775" y="30822"/>
                      <a:pt x="20421" y="108675"/>
                      <a:pt x="15834" y="123920"/>
                    </a:cubicBezTo>
                    <a:cubicBezTo>
                      <a:pt x="10359" y="154410"/>
                      <a:pt x="1776" y="184752"/>
                      <a:pt x="0" y="215834"/>
                    </a:cubicBezTo>
                    <a:cubicBezTo>
                      <a:pt x="13022" y="294131"/>
                      <a:pt x="119567" y="283770"/>
                      <a:pt x="179943" y="287767"/>
                    </a:cubicBezTo>
                    <a:cubicBezTo>
                      <a:pt x="223152" y="287767"/>
                      <a:pt x="266510" y="287027"/>
                      <a:pt x="309720" y="285547"/>
                    </a:cubicBezTo>
                    <a:cubicBezTo>
                      <a:pt x="349970" y="287174"/>
                      <a:pt x="387261" y="272522"/>
                      <a:pt x="399691" y="231079"/>
                    </a:cubicBezTo>
                    <a:cubicBezTo>
                      <a:pt x="416265" y="186676"/>
                      <a:pt x="420557" y="138869"/>
                      <a:pt x="424256" y="91950"/>
                    </a:cubicBezTo>
                    <a:cubicBezTo>
                      <a:pt x="425440" y="72413"/>
                      <a:pt x="423960" y="50359"/>
                      <a:pt x="408718" y="36002"/>
                    </a:cubicBezTo>
                    <a:cubicBezTo>
                      <a:pt x="338872" y="-13137"/>
                      <a:pt x="237802" y="6252"/>
                      <a:pt x="156414" y="480"/>
                    </a:cubicBezTo>
                    <a:close/>
                    <a:moveTo>
                      <a:pt x="330733" y="212282"/>
                    </a:moveTo>
                    <a:cubicBezTo>
                      <a:pt x="289447" y="215686"/>
                      <a:pt x="247717" y="216278"/>
                      <a:pt x="206283" y="219386"/>
                    </a:cubicBezTo>
                    <a:cubicBezTo>
                      <a:pt x="156118" y="218054"/>
                      <a:pt x="94115" y="235519"/>
                      <a:pt x="50017" y="208285"/>
                    </a:cubicBezTo>
                    <a:cubicBezTo>
                      <a:pt x="44986" y="155002"/>
                      <a:pt x="46614" y="101866"/>
                      <a:pt x="57268" y="49027"/>
                    </a:cubicBezTo>
                    <a:cubicBezTo>
                      <a:pt x="72066" y="86326"/>
                      <a:pt x="120751" y="69600"/>
                      <a:pt x="151975" y="73004"/>
                    </a:cubicBezTo>
                    <a:cubicBezTo>
                      <a:pt x="221081" y="75521"/>
                      <a:pt x="291963" y="65160"/>
                      <a:pt x="359885" y="79961"/>
                    </a:cubicBezTo>
                    <a:cubicBezTo>
                      <a:pt x="352190" y="125252"/>
                      <a:pt x="349083" y="168323"/>
                      <a:pt x="330733" y="21228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5" name="Google Shape;2515;p37"/>
              <p:cNvSpPr/>
              <p:nvPr/>
            </p:nvSpPr>
            <p:spPr>
              <a:xfrm>
                <a:off x="12556379" y="7105491"/>
                <a:ext cx="1854190" cy="275179"/>
              </a:xfrm>
              <a:custGeom>
                <a:rect b="b" l="l" r="r" t="t"/>
                <a:pathLst>
                  <a:path extrusionOk="0" h="275179" w="1854190">
                    <a:moveTo>
                      <a:pt x="1784479" y="240075"/>
                    </a:moveTo>
                    <a:cubicBezTo>
                      <a:pt x="1804900" y="237114"/>
                      <a:pt x="1816294" y="222166"/>
                      <a:pt x="1818662" y="205737"/>
                    </a:cubicBezTo>
                    <a:cubicBezTo>
                      <a:pt x="1831240" y="198780"/>
                      <a:pt x="1842487" y="186644"/>
                      <a:pt x="1847222" y="175099"/>
                    </a:cubicBezTo>
                    <a:cubicBezTo>
                      <a:pt x="1855361" y="156153"/>
                      <a:pt x="1853881" y="135580"/>
                      <a:pt x="1853881" y="115303"/>
                    </a:cubicBezTo>
                    <a:cubicBezTo>
                      <a:pt x="1857285" y="45294"/>
                      <a:pt x="1833016" y="4443"/>
                      <a:pt x="1759322" y="6072"/>
                    </a:cubicBezTo>
                    <a:cubicBezTo>
                      <a:pt x="1243320" y="11252"/>
                      <a:pt x="725245" y="-21014"/>
                      <a:pt x="210574" y="25757"/>
                    </a:cubicBezTo>
                    <a:cubicBezTo>
                      <a:pt x="163073" y="33453"/>
                      <a:pt x="68958" y="17468"/>
                      <a:pt x="52237" y="76820"/>
                    </a:cubicBezTo>
                    <a:cubicBezTo>
                      <a:pt x="52533" y="68976"/>
                      <a:pt x="52977" y="61279"/>
                      <a:pt x="52977" y="53583"/>
                    </a:cubicBezTo>
                    <a:cubicBezTo>
                      <a:pt x="54752" y="50770"/>
                      <a:pt x="53864" y="46182"/>
                      <a:pt x="50017" y="45294"/>
                    </a:cubicBezTo>
                    <a:cubicBezTo>
                      <a:pt x="22493" y="31677"/>
                      <a:pt x="6955" y="160002"/>
                      <a:pt x="1776" y="180575"/>
                    </a:cubicBezTo>
                    <a:cubicBezTo>
                      <a:pt x="-12726" y="245995"/>
                      <a:pt x="64815" y="273081"/>
                      <a:pt x="117052" y="275153"/>
                    </a:cubicBezTo>
                    <a:cubicBezTo>
                      <a:pt x="386077" y="276189"/>
                      <a:pt x="655251" y="246883"/>
                      <a:pt x="924573" y="242591"/>
                    </a:cubicBezTo>
                    <a:cubicBezTo>
                      <a:pt x="1210912" y="234155"/>
                      <a:pt x="1498288" y="238891"/>
                      <a:pt x="1784479" y="240075"/>
                    </a:cubicBezTo>
                    <a:close/>
                    <a:moveTo>
                      <a:pt x="263107" y="194636"/>
                    </a:moveTo>
                    <a:cubicBezTo>
                      <a:pt x="200660" y="195968"/>
                      <a:pt x="118827" y="220093"/>
                      <a:pt x="57860" y="190196"/>
                    </a:cubicBezTo>
                    <a:cubicBezTo>
                      <a:pt x="46909" y="155561"/>
                      <a:pt x="50165" y="117375"/>
                      <a:pt x="51941" y="80372"/>
                    </a:cubicBezTo>
                    <a:cubicBezTo>
                      <a:pt x="53717" y="85257"/>
                      <a:pt x="62151" y="84665"/>
                      <a:pt x="62151" y="78448"/>
                    </a:cubicBezTo>
                    <a:cubicBezTo>
                      <a:pt x="61707" y="75784"/>
                      <a:pt x="62891" y="73416"/>
                      <a:pt x="64519" y="71492"/>
                    </a:cubicBezTo>
                    <a:cubicBezTo>
                      <a:pt x="72066" y="59651"/>
                      <a:pt x="88048" y="60095"/>
                      <a:pt x="100774" y="58023"/>
                    </a:cubicBezTo>
                    <a:cubicBezTo>
                      <a:pt x="162629" y="55211"/>
                      <a:pt x="224336" y="58023"/>
                      <a:pt x="286339" y="56543"/>
                    </a:cubicBezTo>
                    <a:cubicBezTo>
                      <a:pt x="437278" y="59947"/>
                      <a:pt x="588217" y="67347"/>
                      <a:pt x="739007" y="74156"/>
                    </a:cubicBezTo>
                    <a:cubicBezTo>
                      <a:pt x="986280" y="78300"/>
                      <a:pt x="1233553" y="91621"/>
                      <a:pt x="1480826" y="88365"/>
                    </a:cubicBezTo>
                    <a:cubicBezTo>
                      <a:pt x="1580268" y="92065"/>
                      <a:pt x="1681338" y="73416"/>
                      <a:pt x="1779892" y="83777"/>
                    </a:cubicBezTo>
                    <a:cubicBezTo>
                      <a:pt x="1781075" y="108494"/>
                      <a:pt x="1784035" y="134248"/>
                      <a:pt x="1780484" y="158670"/>
                    </a:cubicBezTo>
                    <a:cubicBezTo>
                      <a:pt x="1751628" y="154821"/>
                      <a:pt x="1722032" y="156301"/>
                      <a:pt x="1693028" y="154229"/>
                    </a:cubicBezTo>
                    <a:cubicBezTo>
                      <a:pt x="1340246" y="153045"/>
                      <a:pt x="987168" y="148457"/>
                      <a:pt x="634830" y="171102"/>
                    </a:cubicBezTo>
                    <a:cubicBezTo>
                      <a:pt x="512007" y="179095"/>
                      <a:pt x="386817" y="187088"/>
                      <a:pt x="263107" y="19463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6" name="Google Shape;2516;p37"/>
              <p:cNvSpPr/>
              <p:nvPr/>
            </p:nvSpPr>
            <p:spPr>
              <a:xfrm>
                <a:off x="14476848" y="7093222"/>
                <a:ext cx="382436" cy="266709"/>
              </a:xfrm>
              <a:custGeom>
                <a:rect b="b" l="l" r="r" t="t"/>
                <a:pathLst>
                  <a:path extrusionOk="0" h="266709" w="382436">
                    <a:moveTo>
                      <a:pt x="337985" y="37729"/>
                    </a:moveTo>
                    <a:cubicBezTo>
                      <a:pt x="299510" y="11236"/>
                      <a:pt x="34776" y="-33611"/>
                      <a:pt x="38476" y="41134"/>
                    </a:cubicBezTo>
                    <a:cubicBezTo>
                      <a:pt x="-739" y="78580"/>
                      <a:pt x="1" y="142520"/>
                      <a:pt x="1" y="193435"/>
                    </a:cubicBezTo>
                    <a:cubicBezTo>
                      <a:pt x="4884" y="261816"/>
                      <a:pt x="91156" y="254860"/>
                      <a:pt x="141321" y="264036"/>
                    </a:cubicBezTo>
                    <a:cubicBezTo>
                      <a:pt x="188526" y="268476"/>
                      <a:pt x="236323" y="267144"/>
                      <a:pt x="283529" y="261816"/>
                    </a:cubicBezTo>
                    <a:cubicBezTo>
                      <a:pt x="328515" y="260632"/>
                      <a:pt x="373648" y="237986"/>
                      <a:pt x="380307" y="189587"/>
                    </a:cubicBezTo>
                    <a:cubicBezTo>
                      <a:pt x="385930" y="137932"/>
                      <a:pt x="383118" y="71771"/>
                      <a:pt x="337985" y="37729"/>
                    </a:cubicBezTo>
                    <a:close/>
                    <a:moveTo>
                      <a:pt x="306021" y="179819"/>
                    </a:moveTo>
                    <a:cubicBezTo>
                      <a:pt x="264735" y="183963"/>
                      <a:pt x="223153" y="185887"/>
                      <a:pt x="181719" y="185295"/>
                    </a:cubicBezTo>
                    <a:cubicBezTo>
                      <a:pt x="138953" y="183667"/>
                      <a:pt x="95448" y="185295"/>
                      <a:pt x="53421" y="176858"/>
                    </a:cubicBezTo>
                    <a:lnTo>
                      <a:pt x="53421" y="176858"/>
                    </a:lnTo>
                    <a:cubicBezTo>
                      <a:pt x="39215" y="143260"/>
                      <a:pt x="38179" y="100929"/>
                      <a:pt x="51942" y="66887"/>
                    </a:cubicBezTo>
                    <a:cubicBezTo>
                      <a:pt x="58453" y="71624"/>
                      <a:pt x="66592" y="73844"/>
                      <a:pt x="74878" y="72660"/>
                    </a:cubicBezTo>
                    <a:cubicBezTo>
                      <a:pt x="122676" y="67331"/>
                      <a:pt x="170769" y="75620"/>
                      <a:pt x="218270" y="80208"/>
                    </a:cubicBezTo>
                    <a:cubicBezTo>
                      <a:pt x="306318" y="87905"/>
                      <a:pt x="319192" y="83761"/>
                      <a:pt x="306021" y="17981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7" name="Google Shape;2517;p37"/>
              <p:cNvSpPr/>
              <p:nvPr/>
            </p:nvSpPr>
            <p:spPr>
              <a:xfrm>
                <a:off x="14921830" y="7087437"/>
                <a:ext cx="370258" cy="285980"/>
              </a:xfrm>
              <a:custGeom>
                <a:rect b="b" l="l" r="r" t="t"/>
                <a:pathLst>
                  <a:path extrusionOk="0" h="285980" w="370258">
                    <a:moveTo>
                      <a:pt x="339753" y="29010"/>
                    </a:moveTo>
                    <a:cubicBezTo>
                      <a:pt x="274050" y="-10360"/>
                      <a:pt x="191774" y="2812"/>
                      <a:pt x="118376" y="0"/>
                    </a:cubicBezTo>
                    <a:cubicBezTo>
                      <a:pt x="79754" y="2960"/>
                      <a:pt x="5320" y="-3108"/>
                      <a:pt x="8280" y="52988"/>
                    </a:cubicBezTo>
                    <a:cubicBezTo>
                      <a:pt x="-155" y="130249"/>
                      <a:pt x="-22204" y="244364"/>
                      <a:pt x="73983" y="273374"/>
                    </a:cubicBezTo>
                    <a:cubicBezTo>
                      <a:pt x="133026" y="297204"/>
                      <a:pt x="196953" y="281070"/>
                      <a:pt x="257772" y="274854"/>
                    </a:cubicBezTo>
                    <a:cubicBezTo>
                      <a:pt x="299059" y="268637"/>
                      <a:pt x="355290" y="258425"/>
                      <a:pt x="365501" y="210322"/>
                    </a:cubicBezTo>
                    <a:cubicBezTo>
                      <a:pt x="372160" y="166955"/>
                      <a:pt x="371568" y="121220"/>
                      <a:pt x="365353" y="77705"/>
                    </a:cubicBezTo>
                    <a:cubicBezTo>
                      <a:pt x="362689" y="58908"/>
                      <a:pt x="355438" y="40555"/>
                      <a:pt x="339753" y="29010"/>
                    </a:cubicBezTo>
                    <a:close/>
                    <a:moveTo>
                      <a:pt x="284261" y="182644"/>
                    </a:moveTo>
                    <a:cubicBezTo>
                      <a:pt x="242235" y="195817"/>
                      <a:pt x="197249" y="197001"/>
                      <a:pt x="153891" y="204105"/>
                    </a:cubicBezTo>
                    <a:cubicBezTo>
                      <a:pt x="59629" y="210766"/>
                      <a:pt x="67915" y="162811"/>
                      <a:pt x="56225" y="86734"/>
                    </a:cubicBezTo>
                    <a:cubicBezTo>
                      <a:pt x="132286" y="84513"/>
                      <a:pt x="211603" y="74597"/>
                      <a:pt x="286480" y="91026"/>
                    </a:cubicBezTo>
                    <a:cubicBezTo>
                      <a:pt x="287960" y="121516"/>
                      <a:pt x="285741" y="152154"/>
                      <a:pt x="284261" y="18264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8" name="Google Shape;2518;p37"/>
              <p:cNvSpPr/>
              <p:nvPr/>
            </p:nvSpPr>
            <p:spPr>
              <a:xfrm>
                <a:off x="15400823" y="7164402"/>
                <a:ext cx="378743" cy="163750"/>
              </a:xfrm>
              <a:custGeom>
                <a:rect b="b" l="l" r="r" t="t"/>
                <a:pathLst>
                  <a:path extrusionOk="0" h="163750" w="378743">
                    <a:moveTo>
                      <a:pt x="188532" y="0"/>
                    </a:moveTo>
                    <a:cubicBezTo>
                      <a:pt x="153017" y="6216"/>
                      <a:pt x="-28553" y="-4292"/>
                      <a:pt x="3855" y="59648"/>
                    </a:cubicBezTo>
                    <a:cubicBezTo>
                      <a:pt x="5482" y="80665"/>
                      <a:pt x="-1769" y="102866"/>
                      <a:pt x="3855" y="123144"/>
                    </a:cubicBezTo>
                    <a:cubicBezTo>
                      <a:pt x="21464" y="157926"/>
                      <a:pt x="68373" y="157186"/>
                      <a:pt x="102261" y="162070"/>
                    </a:cubicBezTo>
                    <a:cubicBezTo>
                      <a:pt x="144731" y="166363"/>
                      <a:pt x="187200" y="161182"/>
                      <a:pt x="229818" y="160294"/>
                    </a:cubicBezTo>
                    <a:cubicBezTo>
                      <a:pt x="271844" y="158222"/>
                      <a:pt x="318162" y="159554"/>
                      <a:pt x="355452" y="138093"/>
                    </a:cubicBezTo>
                    <a:cubicBezTo>
                      <a:pt x="382829" y="117076"/>
                      <a:pt x="383568" y="76521"/>
                      <a:pt x="370547" y="47215"/>
                    </a:cubicBezTo>
                    <a:cubicBezTo>
                      <a:pt x="343910" y="-7844"/>
                      <a:pt x="241213" y="1776"/>
                      <a:pt x="188532" y="0"/>
                    </a:cubicBezTo>
                    <a:close/>
                    <a:moveTo>
                      <a:pt x="325265" y="93246"/>
                    </a:moveTo>
                    <a:cubicBezTo>
                      <a:pt x="251720" y="102422"/>
                      <a:pt x="176694" y="108047"/>
                      <a:pt x="102408" y="111303"/>
                    </a:cubicBezTo>
                    <a:cubicBezTo>
                      <a:pt x="78732" y="110119"/>
                      <a:pt x="51652" y="114559"/>
                      <a:pt x="30491" y="102422"/>
                    </a:cubicBezTo>
                    <a:cubicBezTo>
                      <a:pt x="22944" y="92654"/>
                      <a:pt x="23831" y="81405"/>
                      <a:pt x="21020" y="68973"/>
                    </a:cubicBezTo>
                    <a:cubicBezTo>
                      <a:pt x="99153" y="48547"/>
                      <a:pt x="181873" y="42331"/>
                      <a:pt x="262966" y="45439"/>
                    </a:cubicBezTo>
                    <a:cubicBezTo>
                      <a:pt x="283387" y="47067"/>
                      <a:pt x="306768" y="50767"/>
                      <a:pt x="326301" y="58612"/>
                    </a:cubicBezTo>
                    <a:cubicBezTo>
                      <a:pt x="331036" y="69268"/>
                      <a:pt x="329704" y="82737"/>
                      <a:pt x="325265" y="9324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9" name="Google Shape;2519;p37"/>
              <p:cNvSpPr/>
              <p:nvPr/>
            </p:nvSpPr>
            <p:spPr>
              <a:xfrm>
                <a:off x="15839713" y="7160110"/>
                <a:ext cx="350789" cy="157894"/>
              </a:xfrm>
              <a:custGeom>
                <a:rect b="b" l="l" r="r" t="t"/>
                <a:pathLst>
                  <a:path extrusionOk="0" h="157894" w="350789">
                    <a:moveTo>
                      <a:pt x="225395" y="0"/>
                    </a:moveTo>
                    <a:cubicBezTo>
                      <a:pt x="185737" y="4440"/>
                      <a:pt x="-3528" y="-10361"/>
                      <a:pt x="9790" y="50620"/>
                    </a:cubicBezTo>
                    <a:cubicBezTo>
                      <a:pt x="-23949" y="127288"/>
                      <a:pt x="34946" y="157186"/>
                      <a:pt x="103609" y="157630"/>
                    </a:cubicBezTo>
                    <a:cubicBezTo>
                      <a:pt x="176119" y="158518"/>
                      <a:pt x="252624" y="158371"/>
                      <a:pt x="322174" y="136909"/>
                    </a:cubicBezTo>
                    <a:cubicBezTo>
                      <a:pt x="347182" y="121516"/>
                      <a:pt x="351918" y="87326"/>
                      <a:pt x="350586" y="60240"/>
                    </a:cubicBezTo>
                    <a:cubicBezTo>
                      <a:pt x="341707" y="2960"/>
                      <a:pt x="271269" y="888"/>
                      <a:pt x="225395" y="0"/>
                    </a:cubicBezTo>
                    <a:close/>
                    <a:moveTo>
                      <a:pt x="287843" y="82293"/>
                    </a:moveTo>
                    <a:cubicBezTo>
                      <a:pt x="245373" y="81405"/>
                      <a:pt x="203791" y="87918"/>
                      <a:pt x="161616" y="91766"/>
                    </a:cubicBezTo>
                    <a:cubicBezTo>
                      <a:pt x="122698" y="92802"/>
                      <a:pt x="81412" y="101090"/>
                      <a:pt x="43677" y="89102"/>
                    </a:cubicBezTo>
                    <a:cubicBezTo>
                      <a:pt x="34799" y="84957"/>
                      <a:pt x="32727" y="74005"/>
                      <a:pt x="30655" y="65272"/>
                    </a:cubicBezTo>
                    <a:cubicBezTo>
                      <a:pt x="78896" y="58316"/>
                      <a:pt x="122254" y="56540"/>
                      <a:pt x="172863" y="54467"/>
                    </a:cubicBezTo>
                    <a:cubicBezTo>
                      <a:pt x="212225" y="54467"/>
                      <a:pt x="256175" y="46771"/>
                      <a:pt x="293170" y="62608"/>
                    </a:cubicBezTo>
                    <a:cubicBezTo>
                      <a:pt x="291690" y="69268"/>
                      <a:pt x="289914" y="75781"/>
                      <a:pt x="287843" y="8229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0" name="Google Shape;2520;p37"/>
              <p:cNvSpPr/>
              <p:nvPr/>
            </p:nvSpPr>
            <p:spPr>
              <a:xfrm>
                <a:off x="16262645" y="7126307"/>
                <a:ext cx="335333" cy="166955"/>
              </a:xfrm>
              <a:custGeom>
                <a:rect b="b" l="l" r="r" t="t"/>
                <a:pathLst>
                  <a:path extrusionOk="0" h="166955" w="335333">
                    <a:moveTo>
                      <a:pt x="307516" y="15301"/>
                    </a:moveTo>
                    <a:cubicBezTo>
                      <a:pt x="262087" y="-8676"/>
                      <a:pt x="206003" y="2276"/>
                      <a:pt x="156726" y="3905"/>
                    </a:cubicBezTo>
                    <a:cubicBezTo>
                      <a:pt x="121359" y="6569"/>
                      <a:pt x="85844" y="9085"/>
                      <a:pt x="50625" y="13525"/>
                    </a:cubicBezTo>
                    <a:cubicBezTo>
                      <a:pt x="30648" y="15893"/>
                      <a:pt x="-8863" y="17965"/>
                      <a:pt x="1792" y="47864"/>
                    </a:cubicBezTo>
                    <a:cubicBezTo>
                      <a:pt x="-576" y="94486"/>
                      <a:pt x="6971" y="142146"/>
                      <a:pt x="58320" y="157983"/>
                    </a:cubicBezTo>
                    <a:cubicBezTo>
                      <a:pt x="91763" y="171007"/>
                      <a:pt x="128314" y="166863"/>
                      <a:pt x="163237" y="163903"/>
                    </a:cubicBezTo>
                    <a:cubicBezTo>
                      <a:pt x="215177" y="160055"/>
                      <a:pt x="275849" y="157686"/>
                      <a:pt x="317135" y="122312"/>
                    </a:cubicBezTo>
                    <a:cubicBezTo>
                      <a:pt x="343623" y="92266"/>
                      <a:pt x="341847" y="38983"/>
                      <a:pt x="307516" y="15301"/>
                    </a:cubicBezTo>
                    <a:close/>
                    <a:moveTo>
                      <a:pt x="273481" y="75837"/>
                    </a:moveTo>
                    <a:cubicBezTo>
                      <a:pt x="215473" y="90638"/>
                      <a:pt x="154802" y="87530"/>
                      <a:pt x="96202" y="99667"/>
                    </a:cubicBezTo>
                    <a:cubicBezTo>
                      <a:pt x="65275" y="102923"/>
                      <a:pt x="34791" y="95967"/>
                      <a:pt x="30056" y="60296"/>
                    </a:cubicBezTo>
                    <a:cubicBezTo>
                      <a:pt x="57284" y="61184"/>
                      <a:pt x="313435" y="17521"/>
                      <a:pt x="273481" y="7583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1" name="Google Shape;2521;p37"/>
              <p:cNvSpPr/>
              <p:nvPr/>
            </p:nvSpPr>
            <p:spPr>
              <a:xfrm>
                <a:off x="15855919" y="7043626"/>
                <a:ext cx="301633" cy="98463"/>
              </a:xfrm>
              <a:custGeom>
                <a:rect b="b" l="l" r="r" t="t"/>
                <a:pathLst>
                  <a:path extrusionOk="0" h="98463" w="301633">
                    <a:moveTo>
                      <a:pt x="51740" y="97686"/>
                    </a:moveTo>
                    <a:cubicBezTo>
                      <a:pt x="101017" y="97686"/>
                      <a:pt x="150146" y="96058"/>
                      <a:pt x="199423" y="97834"/>
                    </a:cubicBezTo>
                    <a:cubicBezTo>
                      <a:pt x="227391" y="95614"/>
                      <a:pt x="259799" y="104643"/>
                      <a:pt x="284511" y="89102"/>
                    </a:cubicBezTo>
                    <a:cubicBezTo>
                      <a:pt x="301085" y="75337"/>
                      <a:pt x="309075" y="46031"/>
                      <a:pt x="292502" y="29306"/>
                    </a:cubicBezTo>
                    <a:cubicBezTo>
                      <a:pt x="226355" y="-11249"/>
                      <a:pt x="139640" y="3996"/>
                      <a:pt x="65058" y="0"/>
                    </a:cubicBezTo>
                    <a:cubicBezTo>
                      <a:pt x="47597" y="592"/>
                      <a:pt x="29839" y="-1628"/>
                      <a:pt x="13117" y="4440"/>
                    </a:cubicBezTo>
                    <a:cubicBezTo>
                      <a:pt x="-1828" y="9916"/>
                      <a:pt x="-3752" y="32710"/>
                      <a:pt x="9714" y="40703"/>
                    </a:cubicBezTo>
                    <a:cubicBezTo>
                      <a:pt x="-14702" y="83033"/>
                      <a:pt x="9714" y="99019"/>
                      <a:pt x="51740" y="97686"/>
                    </a:cubicBezTo>
                    <a:close/>
                    <a:moveTo>
                      <a:pt x="23032" y="63348"/>
                    </a:moveTo>
                    <a:cubicBezTo>
                      <a:pt x="23476" y="56836"/>
                      <a:pt x="24512" y="50471"/>
                      <a:pt x="25844" y="44107"/>
                    </a:cubicBezTo>
                    <a:cubicBezTo>
                      <a:pt x="102497" y="38039"/>
                      <a:pt x="184625" y="37298"/>
                      <a:pt x="259503" y="57428"/>
                    </a:cubicBezTo>
                    <a:cubicBezTo>
                      <a:pt x="183145" y="57428"/>
                      <a:pt x="106936" y="58760"/>
                      <a:pt x="30727" y="65272"/>
                    </a:cubicBezTo>
                    <a:lnTo>
                      <a:pt x="32947" y="65124"/>
                    </a:lnTo>
                    <a:cubicBezTo>
                      <a:pt x="29691" y="65272"/>
                      <a:pt x="26436" y="65420"/>
                      <a:pt x="23032" y="65272"/>
                    </a:cubicBezTo>
                    <a:cubicBezTo>
                      <a:pt x="22884" y="64680"/>
                      <a:pt x="23032" y="63940"/>
                      <a:pt x="23032" y="6334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2" name="Google Shape;2522;p37"/>
              <p:cNvSpPr/>
              <p:nvPr/>
            </p:nvSpPr>
            <p:spPr>
              <a:xfrm>
                <a:off x="10661955" y="6871852"/>
                <a:ext cx="693244" cy="251847"/>
              </a:xfrm>
              <a:custGeom>
                <a:rect b="b" l="l" r="r" t="t"/>
                <a:pathLst>
                  <a:path extrusionOk="0" h="251847" w="693244">
                    <a:moveTo>
                      <a:pt x="127111" y="251848"/>
                    </a:moveTo>
                    <a:cubicBezTo>
                      <a:pt x="241350" y="248147"/>
                      <a:pt x="355738" y="245335"/>
                      <a:pt x="470126" y="246371"/>
                    </a:cubicBezTo>
                    <a:cubicBezTo>
                      <a:pt x="515703" y="246519"/>
                      <a:pt x="561133" y="246815"/>
                      <a:pt x="606711" y="246963"/>
                    </a:cubicBezTo>
                    <a:cubicBezTo>
                      <a:pt x="619585" y="246815"/>
                      <a:pt x="631719" y="245187"/>
                      <a:pt x="642965" y="238231"/>
                    </a:cubicBezTo>
                    <a:cubicBezTo>
                      <a:pt x="675669" y="214845"/>
                      <a:pt x="682920" y="169702"/>
                      <a:pt x="690615" y="132700"/>
                    </a:cubicBezTo>
                    <a:cubicBezTo>
                      <a:pt x="697126" y="98065"/>
                      <a:pt x="692982" y="57511"/>
                      <a:pt x="661759" y="35753"/>
                    </a:cubicBezTo>
                    <a:cubicBezTo>
                      <a:pt x="541304" y="-25079"/>
                      <a:pt x="397172" y="8964"/>
                      <a:pt x="267839" y="14292"/>
                    </a:cubicBezTo>
                    <a:cubicBezTo>
                      <a:pt x="220337" y="16068"/>
                      <a:pt x="160406" y="19620"/>
                      <a:pt x="110537" y="25985"/>
                    </a:cubicBezTo>
                    <a:cubicBezTo>
                      <a:pt x="86712" y="24949"/>
                      <a:pt x="58596" y="36641"/>
                      <a:pt x="60816" y="64467"/>
                    </a:cubicBezTo>
                    <a:cubicBezTo>
                      <a:pt x="48830" y="65948"/>
                      <a:pt x="46906" y="82525"/>
                      <a:pt x="40691" y="91257"/>
                    </a:cubicBezTo>
                    <a:cubicBezTo>
                      <a:pt x="-29599" y="210997"/>
                      <a:pt x="-13765" y="244595"/>
                      <a:pt x="127111" y="251848"/>
                    </a:cubicBezTo>
                    <a:close/>
                    <a:moveTo>
                      <a:pt x="68807" y="83857"/>
                    </a:moveTo>
                    <a:cubicBezTo>
                      <a:pt x="99291" y="110202"/>
                      <a:pt x="155375" y="90221"/>
                      <a:pt x="193553" y="94217"/>
                    </a:cubicBezTo>
                    <a:cubicBezTo>
                      <a:pt x="335021" y="103690"/>
                      <a:pt x="482704" y="47742"/>
                      <a:pt x="620325" y="92737"/>
                    </a:cubicBezTo>
                    <a:cubicBezTo>
                      <a:pt x="622692" y="118935"/>
                      <a:pt x="610706" y="144985"/>
                      <a:pt x="601827" y="169406"/>
                    </a:cubicBezTo>
                    <a:cubicBezTo>
                      <a:pt x="446893" y="165114"/>
                      <a:pt x="291811" y="166298"/>
                      <a:pt x="137765" y="184651"/>
                    </a:cubicBezTo>
                    <a:cubicBezTo>
                      <a:pt x="107873" y="185095"/>
                      <a:pt x="77538" y="185835"/>
                      <a:pt x="48386" y="177843"/>
                    </a:cubicBezTo>
                    <a:cubicBezTo>
                      <a:pt x="49126" y="145429"/>
                      <a:pt x="63332" y="115383"/>
                      <a:pt x="68807" y="8385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3" name="Google Shape;2523;p37"/>
              <p:cNvSpPr/>
              <p:nvPr/>
            </p:nvSpPr>
            <p:spPr>
              <a:xfrm>
                <a:off x="11393909" y="6841466"/>
                <a:ext cx="335821" cy="260364"/>
              </a:xfrm>
              <a:custGeom>
                <a:rect b="b" l="l" r="r" t="t"/>
                <a:pathLst>
                  <a:path extrusionOk="0" h="260364" w="335821">
                    <a:moveTo>
                      <a:pt x="228574" y="259439"/>
                    </a:moveTo>
                    <a:cubicBezTo>
                      <a:pt x="252251" y="259883"/>
                      <a:pt x="276075" y="251003"/>
                      <a:pt x="291465" y="232502"/>
                    </a:cubicBezTo>
                    <a:cubicBezTo>
                      <a:pt x="322985" y="195055"/>
                      <a:pt x="364271" y="49266"/>
                      <a:pt x="307891" y="22624"/>
                    </a:cubicBezTo>
                    <a:cubicBezTo>
                      <a:pt x="259206" y="-909"/>
                      <a:pt x="202086" y="5159"/>
                      <a:pt x="149405" y="867"/>
                    </a:cubicBezTo>
                    <a:cubicBezTo>
                      <a:pt x="107675" y="1459"/>
                      <a:pt x="56474" y="-8162"/>
                      <a:pt x="24363" y="24844"/>
                    </a:cubicBezTo>
                    <a:cubicBezTo>
                      <a:pt x="5126" y="47045"/>
                      <a:pt x="-5529" y="91892"/>
                      <a:pt x="21551" y="111726"/>
                    </a:cubicBezTo>
                    <a:cubicBezTo>
                      <a:pt x="-12484" y="198460"/>
                      <a:pt x="-17663" y="251299"/>
                      <a:pt x="92581" y="257959"/>
                    </a:cubicBezTo>
                    <a:cubicBezTo>
                      <a:pt x="137863" y="261660"/>
                      <a:pt x="183145" y="260179"/>
                      <a:pt x="228574" y="259439"/>
                    </a:cubicBezTo>
                    <a:close/>
                    <a:moveTo>
                      <a:pt x="55291" y="135704"/>
                    </a:moveTo>
                    <a:cubicBezTo>
                      <a:pt x="55587" y="128303"/>
                      <a:pt x="56179" y="120606"/>
                      <a:pt x="56179" y="113058"/>
                    </a:cubicBezTo>
                    <a:cubicBezTo>
                      <a:pt x="68313" y="107878"/>
                      <a:pt x="71568" y="94556"/>
                      <a:pt x="77932" y="84344"/>
                    </a:cubicBezTo>
                    <a:cubicBezTo>
                      <a:pt x="141118" y="79460"/>
                      <a:pt x="205933" y="75908"/>
                      <a:pt x="269120" y="82124"/>
                    </a:cubicBezTo>
                    <a:cubicBezTo>
                      <a:pt x="263053" y="118682"/>
                      <a:pt x="260242" y="159237"/>
                      <a:pt x="237749" y="190023"/>
                    </a:cubicBezTo>
                    <a:cubicBezTo>
                      <a:pt x="211557" y="191799"/>
                      <a:pt x="184920" y="189875"/>
                      <a:pt x="158580" y="191503"/>
                    </a:cubicBezTo>
                    <a:cubicBezTo>
                      <a:pt x="123805" y="191651"/>
                      <a:pt x="88438" y="194315"/>
                      <a:pt x="54107" y="187063"/>
                    </a:cubicBezTo>
                    <a:cubicBezTo>
                      <a:pt x="53663" y="170041"/>
                      <a:pt x="54551" y="152872"/>
                      <a:pt x="55291" y="13570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4" name="Google Shape;2524;p37"/>
              <p:cNvSpPr/>
              <p:nvPr/>
            </p:nvSpPr>
            <p:spPr>
              <a:xfrm>
                <a:off x="11797667" y="6845728"/>
                <a:ext cx="386472" cy="265501"/>
              </a:xfrm>
              <a:custGeom>
                <a:rect b="b" l="l" r="r" t="t"/>
                <a:pathLst>
                  <a:path extrusionOk="0" h="265501" w="386472">
                    <a:moveTo>
                      <a:pt x="218885" y="6078"/>
                    </a:moveTo>
                    <a:cubicBezTo>
                      <a:pt x="174935" y="6078"/>
                      <a:pt x="61583" y="-21156"/>
                      <a:pt x="52112" y="39676"/>
                    </a:cubicBezTo>
                    <a:cubicBezTo>
                      <a:pt x="7423" y="70462"/>
                      <a:pt x="-3528" y="130850"/>
                      <a:pt x="911" y="181765"/>
                    </a:cubicBezTo>
                    <a:cubicBezTo>
                      <a:pt x="20889" y="278267"/>
                      <a:pt x="161913" y="256066"/>
                      <a:pt x="236346" y="264206"/>
                    </a:cubicBezTo>
                    <a:cubicBezTo>
                      <a:pt x="313443" y="273975"/>
                      <a:pt x="363460" y="227648"/>
                      <a:pt x="378702" y="154383"/>
                    </a:cubicBezTo>
                    <a:cubicBezTo>
                      <a:pt x="385805" y="123301"/>
                      <a:pt x="393352" y="87039"/>
                      <a:pt x="375151" y="58325"/>
                    </a:cubicBezTo>
                    <a:cubicBezTo>
                      <a:pt x="340819" y="8742"/>
                      <a:pt x="272157" y="13478"/>
                      <a:pt x="218885" y="6078"/>
                    </a:cubicBezTo>
                    <a:close/>
                    <a:moveTo>
                      <a:pt x="182630" y="185317"/>
                    </a:moveTo>
                    <a:cubicBezTo>
                      <a:pt x="141492" y="181765"/>
                      <a:pt x="91327" y="193902"/>
                      <a:pt x="55960" y="169480"/>
                    </a:cubicBezTo>
                    <a:cubicBezTo>
                      <a:pt x="43973" y="137510"/>
                      <a:pt x="46785" y="99472"/>
                      <a:pt x="64246" y="70018"/>
                    </a:cubicBezTo>
                    <a:cubicBezTo>
                      <a:pt x="83040" y="86003"/>
                      <a:pt x="110416" y="77122"/>
                      <a:pt x="133057" y="79490"/>
                    </a:cubicBezTo>
                    <a:cubicBezTo>
                      <a:pt x="192692" y="84374"/>
                      <a:pt x="256767" y="75938"/>
                      <a:pt x="313739" y="96363"/>
                    </a:cubicBezTo>
                    <a:cubicBezTo>
                      <a:pt x="292430" y="198786"/>
                      <a:pt x="277188" y="187390"/>
                      <a:pt x="182630" y="18531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5" name="Google Shape;2525;p37"/>
              <p:cNvSpPr/>
              <p:nvPr/>
            </p:nvSpPr>
            <p:spPr>
              <a:xfrm>
                <a:off x="12254650" y="6843989"/>
                <a:ext cx="374979" cy="257269"/>
              </a:xfrm>
              <a:custGeom>
                <a:rect b="b" l="l" r="r" t="t"/>
                <a:pathLst>
                  <a:path extrusionOk="0" h="257269" w="374979">
                    <a:moveTo>
                      <a:pt x="338724" y="196677"/>
                    </a:moveTo>
                    <a:cubicBezTo>
                      <a:pt x="360033" y="154050"/>
                      <a:pt x="375127" y="105799"/>
                      <a:pt x="374979" y="57992"/>
                    </a:cubicBezTo>
                    <a:cubicBezTo>
                      <a:pt x="361809" y="-8317"/>
                      <a:pt x="267842" y="6632"/>
                      <a:pt x="217085" y="1452"/>
                    </a:cubicBezTo>
                    <a:cubicBezTo>
                      <a:pt x="159077" y="5449"/>
                      <a:pt x="84940" y="-15569"/>
                      <a:pt x="39658" y="30018"/>
                    </a:cubicBezTo>
                    <a:cubicBezTo>
                      <a:pt x="27228" y="45411"/>
                      <a:pt x="16574" y="68056"/>
                      <a:pt x="24269" y="87742"/>
                    </a:cubicBezTo>
                    <a:cubicBezTo>
                      <a:pt x="15242" y="114383"/>
                      <a:pt x="5179" y="141321"/>
                      <a:pt x="0" y="168851"/>
                    </a:cubicBezTo>
                    <a:cubicBezTo>
                      <a:pt x="1332" y="242264"/>
                      <a:pt x="116459" y="245520"/>
                      <a:pt x="170620" y="254549"/>
                    </a:cubicBezTo>
                    <a:cubicBezTo>
                      <a:pt x="231587" y="261505"/>
                      <a:pt x="307500" y="259285"/>
                      <a:pt x="338724" y="196677"/>
                    </a:cubicBezTo>
                    <a:close/>
                    <a:moveTo>
                      <a:pt x="229219" y="183504"/>
                    </a:moveTo>
                    <a:cubicBezTo>
                      <a:pt x="168104" y="182912"/>
                      <a:pt x="101070" y="187796"/>
                      <a:pt x="43654" y="166483"/>
                    </a:cubicBezTo>
                    <a:cubicBezTo>
                      <a:pt x="42174" y="145022"/>
                      <a:pt x="45134" y="123560"/>
                      <a:pt x="48241" y="102395"/>
                    </a:cubicBezTo>
                    <a:cubicBezTo>
                      <a:pt x="67182" y="103579"/>
                      <a:pt x="70438" y="79749"/>
                      <a:pt x="86864" y="75901"/>
                    </a:cubicBezTo>
                    <a:cubicBezTo>
                      <a:pt x="158781" y="69981"/>
                      <a:pt x="234103" y="65836"/>
                      <a:pt x="306169" y="76049"/>
                    </a:cubicBezTo>
                    <a:cubicBezTo>
                      <a:pt x="292998" y="117936"/>
                      <a:pt x="287227" y="188388"/>
                      <a:pt x="229219" y="18350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6" name="Google Shape;2526;p37"/>
              <p:cNvSpPr/>
              <p:nvPr/>
            </p:nvSpPr>
            <p:spPr>
              <a:xfrm>
                <a:off x="12691959" y="6838674"/>
                <a:ext cx="442992" cy="248237"/>
              </a:xfrm>
              <a:custGeom>
                <a:rect b="b" l="l" r="r" t="t"/>
                <a:pathLst>
                  <a:path extrusionOk="0" h="248237" w="442992">
                    <a:moveTo>
                      <a:pt x="138181" y="247875"/>
                    </a:moveTo>
                    <a:cubicBezTo>
                      <a:pt x="213354" y="246543"/>
                      <a:pt x="287788" y="234110"/>
                      <a:pt x="363109" y="235442"/>
                    </a:cubicBezTo>
                    <a:cubicBezTo>
                      <a:pt x="418009" y="226413"/>
                      <a:pt x="431327" y="159661"/>
                      <a:pt x="439466" y="113482"/>
                    </a:cubicBezTo>
                    <a:cubicBezTo>
                      <a:pt x="450417" y="70559"/>
                      <a:pt x="436063" y="33556"/>
                      <a:pt x="393593" y="17128"/>
                    </a:cubicBezTo>
                    <a:cubicBezTo>
                      <a:pt x="336473" y="-4778"/>
                      <a:pt x="272990" y="2771"/>
                      <a:pt x="213058" y="107"/>
                    </a:cubicBezTo>
                    <a:cubicBezTo>
                      <a:pt x="164373" y="2919"/>
                      <a:pt x="58568" y="-14250"/>
                      <a:pt x="47914" y="50726"/>
                    </a:cubicBezTo>
                    <a:cubicBezTo>
                      <a:pt x="25569" y="65971"/>
                      <a:pt x="16838" y="95573"/>
                      <a:pt x="8107" y="119994"/>
                    </a:cubicBezTo>
                    <a:cubicBezTo>
                      <a:pt x="-27704" y="208208"/>
                      <a:pt x="62268" y="252759"/>
                      <a:pt x="138181" y="247875"/>
                    </a:cubicBezTo>
                    <a:close/>
                    <a:moveTo>
                      <a:pt x="58864" y="80032"/>
                    </a:moveTo>
                    <a:cubicBezTo>
                      <a:pt x="60048" y="80032"/>
                      <a:pt x="61232" y="79588"/>
                      <a:pt x="62120" y="78700"/>
                    </a:cubicBezTo>
                    <a:cubicBezTo>
                      <a:pt x="72034" y="86248"/>
                      <a:pt x="84317" y="86248"/>
                      <a:pt x="95859" y="83288"/>
                    </a:cubicBezTo>
                    <a:cubicBezTo>
                      <a:pt x="135961" y="75739"/>
                      <a:pt x="178579" y="79736"/>
                      <a:pt x="219273" y="79736"/>
                    </a:cubicBezTo>
                    <a:cubicBezTo>
                      <a:pt x="267959" y="81956"/>
                      <a:pt x="319011" y="76627"/>
                      <a:pt x="366217" y="90540"/>
                    </a:cubicBezTo>
                    <a:cubicBezTo>
                      <a:pt x="362369" y="115258"/>
                      <a:pt x="357782" y="140568"/>
                      <a:pt x="346979" y="163213"/>
                    </a:cubicBezTo>
                    <a:cubicBezTo>
                      <a:pt x="278169" y="161437"/>
                      <a:pt x="210395" y="172094"/>
                      <a:pt x="142176" y="179346"/>
                    </a:cubicBezTo>
                    <a:cubicBezTo>
                      <a:pt x="56496" y="186451"/>
                      <a:pt x="32968" y="166025"/>
                      <a:pt x="58864" y="8003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7" name="Google Shape;2527;p37"/>
              <p:cNvSpPr/>
              <p:nvPr/>
            </p:nvSpPr>
            <p:spPr>
              <a:xfrm>
                <a:off x="13671283" y="6843250"/>
                <a:ext cx="392063" cy="230982"/>
              </a:xfrm>
              <a:custGeom>
                <a:rect b="b" l="l" r="r" t="t"/>
                <a:pathLst>
                  <a:path extrusionOk="0" h="230982" w="392063">
                    <a:moveTo>
                      <a:pt x="173106" y="229978"/>
                    </a:moveTo>
                    <a:cubicBezTo>
                      <a:pt x="228302" y="228497"/>
                      <a:pt x="292377" y="240042"/>
                      <a:pt x="341505" y="210292"/>
                    </a:cubicBezTo>
                    <a:cubicBezTo>
                      <a:pt x="380868" y="177138"/>
                      <a:pt x="420674" y="72347"/>
                      <a:pt x="363407" y="40377"/>
                    </a:cubicBezTo>
                    <a:cubicBezTo>
                      <a:pt x="282610" y="4559"/>
                      <a:pt x="187904" y="6335"/>
                      <a:pt x="100744" y="266"/>
                    </a:cubicBezTo>
                    <a:cubicBezTo>
                      <a:pt x="57978" y="-2989"/>
                      <a:pt x="-30218" y="23652"/>
                      <a:pt x="16248" y="77824"/>
                    </a:cubicBezTo>
                    <a:cubicBezTo>
                      <a:pt x="-43092" y="207776"/>
                      <a:pt x="71740" y="224649"/>
                      <a:pt x="173106" y="229978"/>
                    </a:cubicBezTo>
                    <a:close/>
                    <a:moveTo>
                      <a:pt x="192935" y="84484"/>
                    </a:moveTo>
                    <a:cubicBezTo>
                      <a:pt x="234221" y="87888"/>
                      <a:pt x="277283" y="87000"/>
                      <a:pt x="317089" y="100025"/>
                    </a:cubicBezTo>
                    <a:cubicBezTo>
                      <a:pt x="312946" y="117342"/>
                      <a:pt x="307470" y="135251"/>
                      <a:pt x="296076" y="149164"/>
                    </a:cubicBezTo>
                    <a:cubicBezTo>
                      <a:pt x="263669" y="155232"/>
                      <a:pt x="229781" y="151976"/>
                      <a:pt x="196930" y="154937"/>
                    </a:cubicBezTo>
                    <a:cubicBezTo>
                      <a:pt x="149873" y="153012"/>
                      <a:pt x="95417" y="163373"/>
                      <a:pt x="53243" y="138508"/>
                    </a:cubicBezTo>
                    <a:cubicBezTo>
                      <a:pt x="42736" y="123707"/>
                      <a:pt x="44660" y="104613"/>
                      <a:pt x="42440" y="86852"/>
                    </a:cubicBezTo>
                    <a:cubicBezTo>
                      <a:pt x="91421" y="75307"/>
                      <a:pt x="142918" y="83596"/>
                      <a:pt x="192935" y="8448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8" name="Google Shape;2528;p37"/>
              <p:cNvSpPr/>
              <p:nvPr/>
            </p:nvSpPr>
            <p:spPr>
              <a:xfrm>
                <a:off x="14148781" y="6842167"/>
                <a:ext cx="414436" cy="225141"/>
              </a:xfrm>
              <a:custGeom>
                <a:rect b="b" l="l" r="r" t="t"/>
                <a:pathLst>
                  <a:path extrusionOk="0" h="225141" w="414436">
                    <a:moveTo>
                      <a:pt x="141616" y="220700"/>
                    </a:moveTo>
                    <a:cubicBezTo>
                      <a:pt x="198884" y="224845"/>
                      <a:pt x="256448" y="226917"/>
                      <a:pt x="313716" y="223217"/>
                    </a:cubicBezTo>
                    <a:cubicBezTo>
                      <a:pt x="339908" y="222624"/>
                      <a:pt x="368764" y="216852"/>
                      <a:pt x="384598" y="193762"/>
                    </a:cubicBezTo>
                    <a:cubicBezTo>
                      <a:pt x="409310" y="157204"/>
                      <a:pt x="418633" y="108657"/>
                      <a:pt x="412714" y="65142"/>
                    </a:cubicBezTo>
                    <a:cubicBezTo>
                      <a:pt x="405463" y="40129"/>
                      <a:pt x="379714" y="27548"/>
                      <a:pt x="356482" y="21035"/>
                    </a:cubicBezTo>
                    <a:cubicBezTo>
                      <a:pt x="271542" y="3422"/>
                      <a:pt x="183346" y="5198"/>
                      <a:pt x="97074" y="1350"/>
                    </a:cubicBezTo>
                    <a:cubicBezTo>
                      <a:pt x="61264" y="-4422"/>
                      <a:pt x="-2220" y="7271"/>
                      <a:pt x="18053" y="56853"/>
                    </a:cubicBezTo>
                    <a:cubicBezTo>
                      <a:pt x="7399" y="82903"/>
                      <a:pt x="4440" y="111469"/>
                      <a:pt x="0" y="139147"/>
                    </a:cubicBezTo>
                    <a:cubicBezTo>
                      <a:pt x="2812" y="205603"/>
                      <a:pt x="89231" y="217296"/>
                      <a:pt x="141616" y="220700"/>
                    </a:cubicBezTo>
                    <a:close/>
                    <a:moveTo>
                      <a:pt x="346863" y="89564"/>
                    </a:moveTo>
                    <a:cubicBezTo>
                      <a:pt x="343755" y="109989"/>
                      <a:pt x="338280" y="130711"/>
                      <a:pt x="327774" y="148768"/>
                    </a:cubicBezTo>
                    <a:cubicBezTo>
                      <a:pt x="289595" y="152172"/>
                      <a:pt x="250973" y="150100"/>
                      <a:pt x="212646" y="151728"/>
                    </a:cubicBezTo>
                    <a:cubicBezTo>
                      <a:pt x="158338" y="149508"/>
                      <a:pt x="97222" y="164160"/>
                      <a:pt x="47058" y="139147"/>
                    </a:cubicBezTo>
                    <a:cubicBezTo>
                      <a:pt x="36847" y="120054"/>
                      <a:pt x="39215" y="94744"/>
                      <a:pt x="36255" y="73283"/>
                    </a:cubicBezTo>
                    <a:cubicBezTo>
                      <a:pt x="139396" y="79647"/>
                      <a:pt x="244462" y="64846"/>
                      <a:pt x="346863" y="8956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9" name="Google Shape;2529;p37"/>
              <p:cNvSpPr/>
              <p:nvPr/>
            </p:nvSpPr>
            <p:spPr>
              <a:xfrm>
                <a:off x="14627463" y="6844811"/>
                <a:ext cx="329485" cy="209986"/>
              </a:xfrm>
              <a:custGeom>
                <a:rect b="b" l="l" r="r" t="t"/>
                <a:pathLst>
                  <a:path extrusionOk="0" h="209986" w="329485">
                    <a:moveTo>
                      <a:pt x="314634" y="35857"/>
                    </a:moveTo>
                    <a:cubicBezTo>
                      <a:pt x="295989" y="17652"/>
                      <a:pt x="268317" y="14099"/>
                      <a:pt x="243752" y="10547"/>
                    </a:cubicBezTo>
                    <a:cubicBezTo>
                      <a:pt x="198323" y="5811"/>
                      <a:pt x="152893" y="-554"/>
                      <a:pt x="107020" y="38"/>
                    </a:cubicBezTo>
                    <a:cubicBezTo>
                      <a:pt x="77572" y="2259"/>
                      <a:pt x="19860" y="-9138"/>
                      <a:pt x="17640" y="33488"/>
                    </a:cubicBezTo>
                    <a:cubicBezTo>
                      <a:pt x="6098" y="40741"/>
                      <a:pt x="9946" y="57910"/>
                      <a:pt x="7134" y="69603"/>
                    </a:cubicBezTo>
                    <a:cubicBezTo>
                      <a:pt x="5506" y="96097"/>
                      <a:pt x="-5444" y="123182"/>
                      <a:pt x="3435" y="149380"/>
                    </a:cubicBezTo>
                    <a:cubicBezTo>
                      <a:pt x="33030" y="217168"/>
                      <a:pt x="178937" y="201035"/>
                      <a:pt x="244049" y="209620"/>
                    </a:cubicBezTo>
                    <a:cubicBezTo>
                      <a:pt x="275864" y="213320"/>
                      <a:pt x="300429" y="188455"/>
                      <a:pt x="310639" y="160481"/>
                    </a:cubicBezTo>
                    <a:cubicBezTo>
                      <a:pt x="322921" y="122590"/>
                      <a:pt x="343934" y="70047"/>
                      <a:pt x="314634" y="35857"/>
                    </a:cubicBezTo>
                    <a:close/>
                    <a:moveTo>
                      <a:pt x="244936" y="142868"/>
                    </a:moveTo>
                    <a:cubicBezTo>
                      <a:pt x="223923" y="141980"/>
                      <a:pt x="202762" y="140944"/>
                      <a:pt x="181749" y="140795"/>
                    </a:cubicBezTo>
                    <a:cubicBezTo>
                      <a:pt x="137504" y="139167"/>
                      <a:pt x="89854" y="144052"/>
                      <a:pt x="47976" y="128067"/>
                    </a:cubicBezTo>
                    <a:cubicBezTo>
                      <a:pt x="36582" y="107641"/>
                      <a:pt x="40281" y="81444"/>
                      <a:pt x="36730" y="58650"/>
                    </a:cubicBezTo>
                    <a:cubicBezTo>
                      <a:pt x="112347" y="63090"/>
                      <a:pt x="189592" y="62499"/>
                      <a:pt x="264322" y="78483"/>
                    </a:cubicBezTo>
                    <a:cubicBezTo>
                      <a:pt x="261362" y="100833"/>
                      <a:pt x="254555" y="122590"/>
                      <a:pt x="244936" y="14286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0" name="Google Shape;2530;p37"/>
              <p:cNvSpPr/>
              <p:nvPr/>
            </p:nvSpPr>
            <p:spPr>
              <a:xfrm>
                <a:off x="15000570" y="6839898"/>
                <a:ext cx="315713" cy="190110"/>
              </a:xfrm>
              <a:custGeom>
                <a:rect b="b" l="l" r="r" t="t"/>
                <a:pathLst>
                  <a:path extrusionOk="0" h="190110" w="315713">
                    <a:moveTo>
                      <a:pt x="255093" y="11315"/>
                    </a:moveTo>
                    <a:cubicBezTo>
                      <a:pt x="199453" y="1102"/>
                      <a:pt x="142333" y="-2450"/>
                      <a:pt x="85953" y="1694"/>
                    </a:cubicBezTo>
                    <a:cubicBezTo>
                      <a:pt x="55765" y="6874"/>
                      <a:pt x="-7422" y="1546"/>
                      <a:pt x="717" y="47725"/>
                    </a:cubicBezTo>
                    <a:cubicBezTo>
                      <a:pt x="3825" y="58974"/>
                      <a:pt x="14775" y="68743"/>
                      <a:pt x="26909" y="68891"/>
                    </a:cubicBezTo>
                    <a:cubicBezTo>
                      <a:pt x="-12009" y="161693"/>
                      <a:pt x="91280" y="189666"/>
                      <a:pt x="163346" y="190110"/>
                    </a:cubicBezTo>
                    <a:cubicBezTo>
                      <a:pt x="200489" y="189222"/>
                      <a:pt x="245475" y="192331"/>
                      <a:pt x="275218" y="166873"/>
                    </a:cubicBezTo>
                    <a:cubicBezTo>
                      <a:pt x="302150" y="133127"/>
                      <a:pt x="331598" y="76291"/>
                      <a:pt x="305702" y="35292"/>
                    </a:cubicBezTo>
                    <a:cubicBezTo>
                      <a:pt x="293420" y="20640"/>
                      <a:pt x="273294" y="15015"/>
                      <a:pt x="255093" y="11315"/>
                    </a:cubicBezTo>
                    <a:close/>
                    <a:moveTo>
                      <a:pt x="231268" y="119658"/>
                    </a:moveTo>
                    <a:cubicBezTo>
                      <a:pt x="219134" y="121582"/>
                      <a:pt x="207000" y="122618"/>
                      <a:pt x="194718" y="123654"/>
                    </a:cubicBezTo>
                    <a:cubicBezTo>
                      <a:pt x="151804" y="124246"/>
                      <a:pt x="106374" y="129871"/>
                      <a:pt x="66124" y="110185"/>
                    </a:cubicBezTo>
                    <a:cubicBezTo>
                      <a:pt x="54581" y="100269"/>
                      <a:pt x="59465" y="82508"/>
                      <a:pt x="54878" y="66522"/>
                    </a:cubicBezTo>
                    <a:cubicBezTo>
                      <a:pt x="120432" y="57642"/>
                      <a:pt x="188206" y="58530"/>
                      <a:pt x="253318" y="70667"/>
                    </a:cubicBezTo>
                    <a:cubicBezTo>
                      <a:pt x="246806" y="87096"/>
                      <a:pt x="241035" y="104561"/>
                      <a:pt x="231268" y="11965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1" name="Google Shape;2531;p37"/>
              <p:cNvSpPr/>
              <p:nvPr/>
            </p:nvSpPr>
            <p:spPr>
              <a:xfrm>
                <a:off x="15361691" y="6826654"/>
                <a:ext cx="360427" cy="209063"/>
              </a:xfrm>
              <a:custGeom>
                <a:rect b="b" l="l" r="r" t="t"/>
                <a:pathLst>
                  <a:path extrusionOk="0" h="209063" w="360427">
                    <a:moveTo>
                      <a:pt x="305207" y="182633"/>
                    </a:moveTo>
                    <a:cubicBezTo>
                      <a:pt x="345753" y="143411"/>
                      <a:pt x="400949" y="24411"/>
                      <a:pt x="315121" y="6650"/>
                    </a:cubicBezTo>
                    <a:cubicBezTo>
                      <a:pt x="244388" y="-7263"/>
                      <a:pt x="172026" y="5022"/>
                      <a:pt x="100700" y="4726"/>
                    </a:cubicBezTo>
                    <a:cubicBezTo>
                      <a:pt x="61930" y="5170"/>
                      <a:pt x="-25526" y="8278"/>
                      <a:pt x="7177" y="68370"/>
                    </a:cubicBezTo>
                    <a:cubicBezTo>
                      <a:pt x="-18127" y="174493"/>
                      <a:pt x="62965" y="196250"/>
                      <a:pt x="149681" y="206315"/>
                    </a:cubicBezTo>
                    <a:cubicBezTo>
                      <a:pt x="201326" y="211051"/>
                      <a:pt x="260665" y="213123"/>
                      <a:pt x="305207" y="182633"/>
                    </a:cubicBezTo>
                    <a:close/>
                    <a:moveTo>
                      <a:pt x="32925" y="82135"/>
                    </a:moveTo>
                    <a:cubicBezTo>
                      <a:pt x="114314" y="77843"/>
                      <a:pt x="199402" y="67334"/>
                      <a:pt x="283306" y="72218"/>
                    </a:cubicBezTo>
                    <a:cubicBezTo>
                      <a:pt x="265992" y="125354"/>
                      <a:pt x="246016" y="130238"/>
                      <a:pt x="193335" y="133938"/>
                    </a:cubicBezTo>
                    <a:cubicBezTo>
                      <a:pt x="154564" y="136010"/>
                      <a:pt x="115646" y="133198"/>
                      <a:pt x="77467" y="126686"/>
                    </a:cubicBezTo>
                    <a:cubicBezTo>
                      <a:pt x="52015" y="124614"/>
                      <a:pt x="37217" y="106704"/>
                      <a:pt x="32925" y="8213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2" name="Google Shape;2532;p37"/>
              <p:cNvSpPr/>
              <p:nvPr/>
            </p:nvSpPr>
            <p:spPr>
              <a:xfrm>
                <a:off x="15813070" y="6784609"/>
                <a:ext cx="600163" cy="220511"/>
              </a:xfrm>
              <a:custGeom>
                <a:rect b="b" l="l" r="r" t="t"/>
                <a:pathLst>
                  <a:path extrusionOk="0" h="220511" w="600163">
                    <a:moveTo>
                      <a:pt x="519437" y="36262"/>
                    </a:moveTo>
                    <a:cubicBezTo>
                      <a:pt x="425766" y="-296"/>
                      <a:pt x="321737" y="1480"/>
                      <a:pt x="222443" y="0"/>
                    </a:cubicBezTo>
                    <a:cubicBezTo>
                      <a:pt x="176273" y="148"/>
                      <a:pt x="130104" y="0"/>
                      <a:pt x="84083" y="2960"/>
                    </a:cubicBezTo>
                    <a:cubicBezTo>
                      <a:pt x="63070" y="3404"/>
                      <a:pt x="34214" y="4884"/>
                      <a:pt x="24595" y="27826"/>
                    </a:cubicBezTo>
                    <a:cubicBezTo>
                      <a:pt x="15420" y="28714"/>
                      <a:pt x="12905" y="40851"/>
                      <a:pt x="11129" y="48251"/>
                    </a:cubicBezTo>
                    <a:cubicBezTo>
                      <a:pt x="5950" y="80221"/>
                      <a:pt x="-9884" y="117076"/>
                      <a:pt x="9057" y="146973"/>
                    </a:cubicBezTo>
                    <a:cubicBezTo>
                      <a:pt x="77572" y="234299"/>
                      <a:pt x="368794" y="199073"/>
                      <a:pt x="481850" y="218166"/>
                    </a:cubicBezTo>
                    <a:cubicBezTo>
                      <a:pt x="622430" y="241552"/>
                      <a:pt x="641224" y="83477"/>
                      <a:pt x="519437" y="36262"/>
                    </a:cubicBezTo>
                    <a:close/>
                    <a:moveTo>
                      <a:pt x="42501" y="115891"/>
                    </a:moveTo>
                    <a:cubicBezTo>
                      <a:pt x="33178" y="103903"/>
                      <a:pt x="34806" y="89546"/>
                      <a:pt x="31994" y="73561"/>
                    </a:cubicBezTo>
                    <a:cubicBezTo>
                      <a:pt x="46052" y="89694"/>
                      <a:pt x="68693" y="85698"/>
                      <a:pt x="87782" y="83774"/>
                    </a:cubicBezTo>
                    <a:cubicBezTo>
                      <a:pt x="129808" y="81405"/>
                      <a:pt x="171982" y="83477"/>
                      <a:pt x="214008" y="83477"/>
                    </a:cubicBezTo>
                    <a:cubicBezTo>
                      <a:pt x="260178" y="84809"/>
                      <a:pt x="540746" y="81257"/>
                      <a:pt x="522544" y="144458"/>
                    </a:cubicBezTo>
                    <a:cubicBezTo>
                      <a:pt x="522397" y="144458"/>
                      <a:pt x="522397" y="144458"/>
                      <a:pt x="522248" y="144605"/>
                    </a:cubicBezTo>
                    <a:cubicBezTo>
                      <a:pt x="521509" y="144753"/>
                      <a:pt x="520917" y="144753"/>
                      <a:pt x="520177" y="144902"/>
                    </a:cubicBezTo>
                    <a:cubicBezTo>
                      <a:pt x="367906" y="125660"/>
                      <a:pt x="216524" y="143717"/>
                      <a:pt x="63957" y="124920"/>
                    </a:cubicBezTo>
                    <a:cubicBezTo>
                      <a:pt x="56410" y="122996"/>
                      <a:pt x="48568" y="120924"/>
                      <a:pt x="42501" y="11589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3" name="Google Shape;2533;p37"/>
              <p:cNvSpPr/>
              <p:nvPr/>
            </p:nvSpPr>
            <p:spPr>
              <a:xfrm>
                <a:off x="11890716" y="3087386"/>
                <a:ext cx="3056250" cy="2223343"/>
              </a:xfrm>
              <a:custGeom>
                <a:rect b="b" l="l" r="r" t="t"/>
                <a:pathLst>
                  <a:path extrusionOk="0" h="2223343" w="3056250">
                    <a:moveTo>
                      <a:pt x="26689" y="1009664"/>
                    </a:moveTo>
                    <a:cubicBezTo>
                      <a:pt x="33940" y="1185055"/>
                      <a:pt x="58357" y="1358079"/>
                      <a:pt x="61908" y="1533766"/>
                    </a:cubicBezTo>
                    <a:cubicBezTo>
                      <a:pt x="65608" y="1660610"/>
                      <a:pt x="72119" y="1787455"/>
                      <a:pt x="83069" y="1913855"/>
                    </a:cubicBezTo>
                    <a:cubicBezTo>
                      <a:pt x="91060" y="2005177"/>
                      <a:pt x="97719" y="2112188"/>
                      <a:pt x="173484" y="2175092"/>
                    </a:cubicBezTo>
                    <a:cubicBezTo>
                      <a:pt x="241259" y="2222899"/>
                      <a:pt x="327235" y="2222455"/>
                      <a:pt x="409807" y="2222011"/>
                    </a:cubicBezTo>
                    <a:cubicBezTo>
                      <a:pt x="433336" y="2221863"/>
                      <a:pt x="456716" y="2221715"/>
                      <a:pt x="479209" y="2222899"/>
                    </a:cubicBezTo>
                    <a:cubicBezTo>
                      <a:pt x="542840" y="2222603"/>
                      <a:pt x="606323" y="2222455"/>
                      <a:pt x="669954" y="2223343"/>
                    </a:cubicBezTo>
                    <a:cubicBezTo>
                      <a:pt x="1249144" y="2217719"/>
                      <a:pt x="1828481" y="2210318"/>
                      <a:pt x="2407523" y="2194037"/>
                    </a:cubicBezTo>
                    <a:cubicBezTo>
                      <a:pt x="2529902" y="2191817"/>
                      <a:pt x="2651985" y="2186637"/>
                      <a:pt x="2774363" y="2181309"/>
                    </a:cubicBezTo>
                    <a:cubicBezTo>
                      <a:pt x="2826896" y="2180124"/>
                      <a:pt x="2881500" y="2178348"/>
                      <a:pt x="2929446" y="2154371"/>
                    </a:cubicBezTo>
                    <a:cubicBezTo>
                      <a:pt x="3049752" y="2092947"/>
                      <a:pt x="3055228" y="1942569"/>
                      <a:pt x="3056116" y="1823569"/>
                    </a:cubicBezTo>
                    <a:cubicBezTo>
                      <a:pt x="3056707" y="1700721"/>
                      <a:pt x="3055672" y="1577429"/>
                      <a:pt x="3046645" y="1454729"/>
                    </a:cubicBezTo>
                    <a:cubicBezTo>
                      <a:pt x="3035546" y="1278745"/>
                      <a:pt x="3017049" y="1100098"/>
                      <a:pt x="2993816" y="924854"/>
                    </a:cubicBezTo>
                    <a:cubicBezTo>
                      <a:pt x="2981386" y="798158"/>
                      <a:pt x="2974431" y="671906"/>
                      <a:pt x="2957413" y="545654"/>
                    </a:cubicBezTo>
                    <a:cubicBezTo>
                      <a:pt x="2944539" y="462916"/>
                      <a:pt x="2942320" y="379143"/>
                      <a:pt x="2940988" y="295517"/>
                    </a:cubicBezTo>
                    <a:cubicBezTo>
                      <a:pt x="2942320" y="159200"/>
                      <a:pt x="2920123" y="50709"/>
                      <a:pt x="2769184" y="18443"/>
                    </a:cubicBezTo>
                    <a:cubicBezTo>
                      <a:pt x="2683504" y="-3610"/>
                      <a:pt x="2595901" y="-1982"/>
                      <a:pt x="2508445" y="3494"/>
                    </a:cubicBezTo>
                    <a:cubicBezTo>
                      <a:pt x="2415514" y="6010"/>
                      <a:pt x="2322584" y="6602"/>
                      <a:pt x="2229653" y="6454"/>
                    </a:cubicBezTo>
                    <a:cubicBezTo>
                      <a:pt x="1853934" y="-798"/>
                      <a:pt x="1478807" y="18295"/>
                      <a:pt x="1103828" y="39313"/>
                    </a:cubicBezTo>
                    <a:cubicBezTo>
                      <a:pt x="976862" y="41385"/>
                      <a:pt x="850044" y="47305"/>
                      <a:pt x="723078" y="49377"/>
                    </a:cubicBezTo>
                    <a:cubicBezTo>
                      <a:pt x="608099" y="46269"/>
                      <a:pt x="494303" y="53077"/>
                      <a:pt x="380211" y="67730"/>
                    </a:cubicBezTo>
                    <a:cubicBezTo>
                      <a:pt x="349727" y="71135"/>
                      <a:pt x="314656" y="70691"/>
                      <a:pt x="278106" y="70099"/>
                    </a:cubicBezTo>
                    <a:cubicBezTo>
                      <a:pt x="183251" y="68618"/>
                      <a:pt x="79074" y="67138"/>
                      <a:pt x="24322" y="137443"/>
                    </a:cubicBezTo>
                    <a:cubicBezTo>
                      <a:pt x="941" y="154316"/>
                      <a:pt x="6416" y="190282"/>
                      <a:pt x="2717" y="216184"/>
                    </a:cubicBezTo>
                    <a:cubicBezTo>
                      <a:pt x="-6458" y="352649"/>
                      <a:pt x="9968" y="488966"/>
                      <a:pt x="17071" y="625135"/>
                    </a:cubicBezTo>
                    <a:cubicBezTo>
                      <a:pt x="24026" y="753015"/>
                      <a:pt x="21658" y="881488"/>
                      <a:pt x="26689" y="1009664"/>
                    </a:cubicBezTo>
                    <a:close/>
                    <a:moveTo>
                      <a:pt x="693927" y="310022"/>
                    </a:moveTo>
                    <a:cubicBezTo>
                      <a:pt x="694222" y="299662"/>
                      <a:pt x="696590" y="288709"/>
                      <a:pt x="700586" y="279088"/>
                    </a:cubicBezTo>
                    <a:cubicBezTo>
                      <a:pt x="709464" y="258071"/>
                      <a:pt x="722782" y="239718"/>
                      <a:pt x="742316" y="227433"/>
                    </a:cubicBezTo>
                    <a:cubicBezTo>
                      <a:pt x="756966" y="217960"/>
                      <a:pt x="774871" y="213076"/>
                      <a:pt x="792480" y="213076"/>
                    </a:cubicBezTo>
                    <a:cubicBezTo>
                      <a:pt x="810090" y="213076"/>
                      <a:pt x="827700" y="217960"/>
                      <a:pt x="842054" y="228321"/>
                    </a:cubicBezTo>
                    <a:cubicBezTo>
                      <a:pt x="865730" y="245342"/>
                      <a:pt x="883488" y="272872"/>
                      <a:pt x="883636" y="302770"/>
                    </a:cubicBezTo>
                    <a:cubicBezTo>
                      <a:pt x="883783" y="313130"/>
                      <a:pt x="882600" y="323195"/>
                      <a:pt x="880380" y="332668"/>
                    </a:cubicBezTo>
                    <a:cubicBezTo>
                      <a:pt x="880084" y="336368"/>
                      <a:pt x="879344" y="339920"/>
                      <a:pt x="878456" y="343472"/>
                    </a:cubicBezTo>
                    <a:cubicBezTo>
                      <a:pt x="875053" y="355905"/>
                      <a:pt x="870613" y="366710"/>
                      <a:pt x="863659" y="377663"/>
                    </a:cubicBezTo>
                    <a:cubicBezTo>
                      <a:pt x="857147" y="387727"/>
                      <a:pt x="847085" y="396164"/>
                      <a:pt x="837170" y="402380"/>
                    </a:cubicBezTo>
                    <a:cubicBezTo>
                      <a:pt x="826368" y="409041"/>
                      <a:pt x="814382" y="413777"/>
                      <a:pt x="801803" y="415257"/>
                    </a:cubicBezTo>
                    <a:cubicBezTo>
                      <a:pt x="794552" y="417033"/>
                      <a:pt x="787005" y="417921"/>
                      <a:pt x="779606" y="417921"/>
                    </a:cubicBezTo>
                    <a:cubicBezTo>
                      <a:pt x="760221" y="417921"/>
                      <a:pt x="740984" y="411853"/>
                      <a:pt x="725150" y="398384"/>
                    </a:cubicBezTo>
                    <a:cubicBezTo>
                      <a:pt x="704877" y="381215"/>
                      <a:pt x="694962" y="356941"/>
                      <a:pt x="694371" y="331040"/>
                    </a:cubicBezTo>
                    <a:cubicBezTo>
                      <a:pt x="693631" y="323787"/>
                      <a:pt x="693631" y="316683"/>
                      <a:pt x="693927" y="310022"/>
                    </a:cubicBezTo>
                    <a:close/>
                    <a:moveTo>
                      <a:pt x="511764" y="233353"/>
                    </a:moveTo>
                    <a:cubicBezTo>
                      <a:pt x="512652" y="233205"/>
                      <a:pt x="513540" y="233205"/>
                      <a:pt x="514428" y="233205"/>
                    </a:cubicBezTo>
                    <a:cubicBezTo>
                      <a:pt x="571400" y="233205"/>
                      <a:pt x="623488" y="280716"/>
                      <a:pt x="623488" y="339180"/>
                    </a:cubicBezTo>
                    <a:cubicBezTo>
                      <a:pt x="623488" y="398384"/>
                      <a:pt x="578207" y="449299"/>
                      <a:pt x="517684" y="450927"/>
                    </a:cubicBezTo>
                    <a:cubicBezTo>
                      <a:pt x="516796" y="450927"/>
                      <a:pt x="515908" y="450927"/>
                      <a:pt x="515020" y="450927"/>
                    </a:cubicBezTo>
                    <a:cubicBezTo>
                      <a:pt x="458048" y="450927"/>
                      <a:pt x="405959" y="403416"/>
                      <a:pt x="405959" y="345101"/>
                    </a:cubicBezTo>
                    <a:cubicBezTo>
                      <a:pt x="405959" y="285897"/>
                      <a:pt x="451389" y="235129"/>
                      <a:pt x="511764" y="233353"/>
                    </a:cubicBezTo>
                    <a:close/>
                    <a:moveTo>
                      <a:pt x="156911" y="312982"/>
                    </a:moveTo>
                    <a:cubicBezTo>
                      <a:pt x="157059" y="312686"/>
                      <a:pt x="157059" y="312390"/>
                      <a:pt x="157207" y="312094"/>
                    </a:cubicBezTo>
                    <a:cubicBezTo>
                      <a:pt x="165790" y="287673"/>
                      <a:pt x="188134" y="267395"/>
                      <a:pt x="211367" y="257775"/>
                    </a:cubicBezTo>
                    <a:cubicBezTo>
                      <a:pt x="223649" y="252594"/>
                      <a:pt x="236819" y="250078"/>
                      <a:pt x="249841" y="250078"/>
                    </a:cubicBezTo>
                    <a:cubicBezTo>
                      <a:pt x="267155" y="250078"/>
                      <a:pt x="284469" y="254519"/>
                      <a:pt x="299711" y="263251"/>
                    </a:cubicBezTo>
                    <a:cubicBezTo>
                      <a:pt x="355498" y="295221"/>
                      <a:pt x="367189" y="374851"/>
                      <a:pt x="321463" y="420585"/>
                    </a:cubicBezTo>
                    <a:cubicBezTo>
                      <a:pt x="321315" y="420881"/>
                      <a:pt x="321019" y="421029"/>
                      <a:pt x="320871" y="421177"/>
                    </a:cubicBezTo>
                    <a:cubicBezTo>
                      <a:pt x="301486" y="440567"/>
                      <a:pt x="275294" y="450779"/>
                      <a:pt x="249102" y="450779"/>
                    </a:cubicBezTo>
                    <a:cubicBezTo>
                      <a:pt x="232232" y="450779"/>
                      <a:pt x="215214" y="446487"/>
                      <a:pt x="199825" y="437903"/>
                    </a:cubicBezTo>
                    <a:cubicBezTo>
                      <a:pt x="180735" y="426950"/>
                      <a:pt x="165641" y="409781"/>
                      <a:pt x="157059" y="389355"/>
                    </a:cubicBezTo>
                    <a:cubicBezTo>
                      <a:pt x="146404" y="364194"/>
                      <a:pt x="148032" y="338440"/>
                      <a:pt x="156911" y="312982"/>
                    </a:cubicBezTo>
                    <a:close/>
                    <a:moveTo>
                      <a:pt x="240667" y="546986"/>
                    </a:moveTo>
                    <a:cubicBezTo>
                      <a:pt x="278106" y="546690"/>
                      <a:pt x="315544" y="546542"/>
                      <a:pt x="352983" y="547134"/>
                    </a:cubicBezTo>
                    <a:cubicBezTo>
                      <a:pt x="945343" y="544914"/>
                      <a:pt x="1537111" y="511611"/>
                      <a:pt x="2129619" y="514424"/>
                    </a:cubicBezTo>
                    <a:cubicBezTo>
                      <a:pt x="2350699" y="515756"/>
                      <a:pt x="2572372" y="521824"/>
                      <a:pt x="2793453" y="510575"/>
                    </a:cubicBezTo>
                    <a:cubicBezTo>
                      <a:pt x="2817721" y="508207"/>
                      <a:pt x="2842434" y="508651"/>
                      <a:pt x="2866850" y="507467"/>
                    </a:cubicBezTo>
                    <a:cubicBezTo>
                      <a:pt x="2868626" y="524784"/>
                      <a:pt x="2870994" y="541953"/>
                      <a:pt x="2873805" y="559122"/>
                    </a:cubicBezTo>
                    <a:cubicBezTo>
                      <a:pt x="2885496" y="654589"/>
                      <a:pt x="2895706" y="749167"/>
                      <a:pt x="2901477" y="845373"/>
                    </a:cubicBezTo>
                    <a:cubicBezTo>
                      <a:pt x="2918495" y="1021505"/>
                      <a:pt x="2943208" y="1203261"/>
                      <a:pt x="2957561" y="1380576"/>
                    </a:cubicBezTo>
                    <a:cubicBezTo>
                      <a:pt x="2965996" y="1492767"/>
                      <a:pt x="2969844" y="1605995"/>
                      <a:pt x="2971767" y="1718926"/>
                    </a:cubicBezTo>
                    <a:cubicBezTo>
                      <a:pt x="2963037" y="1834078"/>
                      <a:pt x="3006691" y="2053872"/>
                      <a:pt x="2858712" y="2089690"/>
                    </a:cubicBezTo>
                    <a:cubicBezTo>
                      <a:pt x="2596345" y="2113076"/>
                      <a:pt x="2331758" y="2104935"/>
                      <a:pt x="2068651" y="2118256"/>
                    </a:cubicBezTo>
                    <a:cubicBezTo>
                      <a:pt x="1615984" y="2129801"/>
                      <a:pt x="1163316" y="2130541"/>
                      <a:pt x="710648" y="2138830"/>
                    </a:cubicBezTo>
                    <a:cubicBezTo>
                      <a:pt x="668474" y="2137942"/>
                      <a:pt x="629556" y="2137646"/>
                      <a:pt x="593893" y="2137646"/>
                    </a:cubicBezTo>
                    <a:cubicBezTo>
                      <a:pt x="560597" y="2137646"/>
                      <a:pt x="530114" y="2137942"/>
                      <a:pt x="501998" y="2138238"/>
                    </a:cubicBezTo>
                    <a:cubicBezTo>
                      <a:pt x="144333" y="2141494"/>
                      <a:pt x="180735" y="2144898"/>
                      <a:pt x="148624" y="1625680"/>
                    </a:cubicBezTo>
                    <a:cubicBezTo>
                      <a:pt x="145812" y="1379096"/>
                      <a:pt x="107486" y="1136360"/>
                      <a:pt x="102306" y="889776"/>
                    </a:cubicBezTo>
                    <a:cubicBezTo>
                      <a:pt x="101862" y="774181"/>
                      <a:pt x="93280" y="659917"/>
                      <a:pt x="83217" y="545654"/>
                    </a:cubicBezTo>
                    <a:cubicBezTo>
                      <a:pt x="135454" y="547726"/>
                      <a:pt x="188134" y="547430"/>
                      <a:pt x="240667" y="5469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4" name="Google Shape;2534;p37"/>
              <p:cNvSpPr/>
              <p:nvPr/>
            </p:nvSpPr>
            <p:spPr>
              <a:xfrm>
                <a:off x="10727759" y="6627791"/>
                <a:ext cx="530901" cy="229183"/>
              </a:xfrm>
              <a:custGeom>
                <a:rect b="b" l="l" r="r" t="t"/>
                <a:pathLst>
                  <a:path extrusionOk="0" h="229183" w="530901">
                    <a:moveTo>
                      <a:pt x="158677" y="228603"/>
                    </a:moveTo>
                    <a:cubicBezTo>
                      <a:pt x="218609" y="228306"/>
                      <a:pt x="279280" y="218094"/>
                      <a:pt x="339804" y="222682"/>
                    </a:cubicBezTo>
                    <a:cubicBezTo>
                      <a:pt x="369103" y="225938"/>
                      <a:pt x="408022" y="226382"/>
                      <a:pt x="438505" y="218094"/>
                    </a:cubicBezTo>
                    <a:cubicBezTo>
                      <a:pt x="461738" y="215430"/>
                      <a:pt x="486895" y="211878"/>
                      <a:pt x="500953" y="190712"/>
                    </a:cubicBezTo>
                    <a:cubicBezTo>
                      <a:pt x="537207" y="131804"/>
                      <a:pt x="557777" y="8808"/>
                      <a:pt x="458631" y="5552"/>
                    </a:cubicBezTo>
                    <a:cubicBezTo>
                      <a:pt x="370287" y="-812"/>
                      <a:pt x="281056" y="-960"/>
                      <a:pt x="192416" y="1408"/>
                    </a:cubicBezTo>
                    <a:cubicBezTo>
                      <a:pt x="145211" y="8216"/>
                      <a:pt x="16469" y="-16649"/>
                      <a:pt x="41034" y="65792"/>
                    </a:cubicBezTo>
                    <a:cubicBezTo>
                      <a:pt x="-51305" y="202405"/>
                      <a:pt x="22684" y="234079"/>
                      <a:pt x="158677" y="228603"/>
                    </a:cubicBezTo>
                    <a:close/>
                    <a:moveTo>
                      <a:pt x="59235" y="83405"/>
                    </a:moveTo>
                    <a:cubicBezTo>
                      <a:pt x="192416" y="90362"/>
                      <a:pt x="331961" y="71861"/>
                      <a:pt x="466178" y="77633"/>
                    </a:cubicBezTo>
                    <a:lnTo>
                      <a:pt x="466178" y="77633"/>
                    </a:lnTo>
                    <a:cubicBezTo>
                      <a:pt x="462922" y="101314"/>
                      <a:pt x="457891" y="125440"/>
                      <a:pt x="448124" y="147197"/>
                    </a:cubicBezTo>
                    <a:cubicBezTo>
                      <a:pt x="409798" y="153562"/>
                      <a:pt x="377390" y="157410"/>
                      <a:pt x="335512" y="159926"/>
                    </a:cubicBezTo>
                    <a:cubicBezTo>
                      <a:pt x="268182" y="165551"/>
                      <a:pt x="205439" y="181683"/>
                      <a:pt x="136776" y="180056"/>
                    </a:cubicBezTo>
                    <a:cubicBezTo>
                      <a:pt x="42070" y="180351"/>
                      <a:pt x="21353" y="184792"/>
                      <a:pt x="59235" y="8340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5" name="Google Shape;2535;p37"/>
              <p:cNvSpPr/>
              <p:nvPr/>
            </p:nvSpPr>
            <p:spPr>
              <a:xfrm>
                <a:off x="11296768" y="6625628"/>
                <a:ext cx="377186" cy="204744"/>
              </a:xfrm>
              <a:custGeom>
                <a:rect b="b" l="l" r="r" t="t"/>
                <a:pathLst>
                  <a:path extrusionOk="0" h="204744" w="377186">
                    <a:moveTo>
                      <a:pt x="123429" y="204716"/>
                    </a:moveTo>
                    <a:cubicBezTo>
                      <a:pt x="185728" y="205456"/>
                      <a:pt x="242700" y="191395"/>
                      <a:pt x="306035" y="191987"/>
                    </a:cubicBezTo>
                    <a:cubicBezTo>
                      <a:pt x="350872" y="187547"/>
                      <a:pt x="368926" y="138260"/>
                      <a:pt x="375437" y="99777"/>
                    </a:cubicBezTo>
                    <a:cubicBezTo>
                      <a:pt x="390531" y="25476"/>
                      <a:pt x="304555" y="7567"/>
                      <a:pt x="248323" y="4163"/>
                    </a:cubicBezTo>
                    <a:cubicBezTo>
                      <a:pt x="189131" y="315"/>
                      <a:pt x="126388" y="-5754"/>
                      <a:pt x="69120" y="12304"/>
                    </a:cubicBezTo>
                    <a:cubicBezTo>
                      <a:pt x="39672" y="-30027"/>
                      <a:pt x="16884" y="52710"/>
                      <a:pt x="7413" y="73579"/>
                    </a:cubicBezTo>
                    <a:cubicBezTo>
                      <a:pt x="-25142" y="147436"/>
                      <a:pt x="56098" y="205160"/>
                      <a:pt x="123429" y="204716"/>
                    </a:cubicBezTo>
                    <a:close/>
                    <a:moveTo>
                      <a:pt x="48403" y="81720"/>
                    </a:moveTo>
                    <a:cubicBezTo>
                      <a:pt x="56394" y="88380"/>
                      <a:pt x="67048" y="91933"/>
                      <a:pt x="77703" y="90157"/>
                    </a:cubicBezTo>
                    <a:cubicBezTo>
                      <a:pt x="154504" y="81720"/>
                      <a:pt x="236040" y="73579"/>
                      <a:pt x="311954" y="90601"/>
                    </a:cubicBezTo>
                    <a:cubicBezTo>
                      <a:pt x="313138" y="107474"/>
                      <a:pt x="310770" y="127011"/>
                      <a:pt x="300855" y="141072"/>
                    </a:cubicBezTo>
                    <a:cubicBezTo>
                      <a:pt x="250099" y="142552"/>
                      <a:pt x="199490" y="145216"/>
                      <a:pt x="149029" y="151284"/>
                    </a:cubicBezTo>
                    <a:cubicBezTo>
                      <a:pt x="120913" y="152617"/>
                      <a:pt x="90873" y="152469"/>
                      <a:pt x="66013" y="137964"/>
                    </a:cubicBezTo>
                    <a:cubicBezTo>
                      <a:pt x="57874" y="132487"/>
                      <a:pt x="48699" y="121535"/>
                      <a:pt x="45592" y="111174"/>
                    </a:cubicBezTo>
                    <a:cubicBezTo>
                      <a:pt x="43076" y="101257"/>
                      <a:pt x="45592" y="92080"/>
                      <a:pt x="48403" y="8172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6" name="Google Shape;2536;p37"/>
              <p:cNvSpPr/>
              <p:nvPr/>
            </p:nvSpPr>
            <p:spPr>
              <a:xfrm>
                <a:off x="11734500" y="6613214"/>
                <a:ext cx="390002" cy="208431"/>
              </a:xfrm>
              <a:custGeom>
                <a:rect b="b" l="l" r="r" t="t"/>
                <a:pathLst>
                  <a:path extrusionOk="0" h="208431" w="390002">
                    <a:moveTo>
                      <a:pt x="28267" y="54468"/>
                    </a:moveTo>
                    <a:cubicBezTo>
                      <a:pt x="12138" y="85846"/>
                      <a:pt x="-15682" y="131877"/>
                      <a:pt x="11250" y="164143"/>
                    </a:cubicBezTo>
                    <a:cubicBezTo>
                      <a:pt x="25012" y="177760"/>
                      <a:pt x="44841" y="183532"/>
                      <a:pt x="63338" y="187380"/>
                    </a:cubicBezTo>
                    <a:cubicBezTo>
                      <a:pt x="135108" y="200257"/>
                      <a:pt x="206878" y="202181"/>
                      <a:pt x="280128" y="207362"/>
                    </a:cubicBezTo>
                    <a:cubicBezTo>
                      <a:pt x="335916" y="216538"/>
                      <a:pt x="373206" y="165031"/>
                      <a:pt x="383121" y="116040"/>
                    </a:cubicBezTo>
                    <a:cubicBezTo>
                      <a:pt x="392296" y="83182"/>
                      <a:pt x="398215" y="40111"/>
                      <a:pt x="360776" y="22942"/>
                    </a:cubicBezTo>
                    <a:cubicBezTo>
                      <a:pt x="286491" y="-8140"/>
                      <a:pt x="201847" y="2221"/>
                      <a:pt x="122974" y="0"/>
                    </a:cubicBezTo>
                    <a:cubicBezTo>
                      <a:pt x="87903" y="1628"/>
                      <a:pt x="15245" y="1924"/>
                      <a:pt x="28267" y="54468"/>
                    </a:cubicBezTo>
                    <a:close/>
                    <a:moveTo>
                      <a:pt x="325705" y="80370"/>
                    </a:moveTo>
                    <a:cubicBezTo>
                      <a:pt x="320082" y="101979"/>
                      <a:pt x="316383" y="132765"/>
                      <a:pt x="295222" y="144458"/>
                    </a:cubicBezTo>
                    <a:cubicBezTo>
                      <a:pt x="240617" y="144014"/>
                      <a:pt x="185717" y="141645"/>
                      <a:pt x="131113" y="140313"/>
                    </a:cubicBezTo>
                    <a:cubicBezTo>
                      <a:pt x="100777" y="138241"/>
                      <a:pt x="67482" y="143126"/>
                      <a:pt x="39218" y="130249"/>
                    </a:cubicBezTo>
                    <a:cubicBezTo>
                      <a:pt x="34631" y="111155"/>
                      <a:pt x="40994" y="92062"/>
                      <a:pt x="44397" y="72969"/>
                    </a:cubicBezTo>
                    <a:cubicBezTo>
                      <a:pt x="134220" y="80961"/>
                      <a:pt x="233958" y="63200"/>
                      <a:pt x="325705" y="8037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7" name="Google Shape;2537;p37"/>
              <p:cNvSpPr/>
              <p:nvPr/>
            </p:nvSpPr>
            <p:spPr>
              <a:xfrm>
                <a:off x="12186727" y="6626969"/>
                <a:ext cx="423381" cy="219349"/>
              </a:xfrm>
              <a:custGeom>
                <a:rect b="b" l="l" r="r" t="t"/>
                <a:pathLst>
                  <a:path extrusionOk="0" h="219349" w="423381">
                    <a:moveTo>
                      <a:pt x="28708" y="36124"/>
                    </a:moveTo>
                    <a:cubicBezTo>
                      <a:pt x="16721" y="68094"/>
                      <a:pt x="740" y="101840"/>
                      <a:pt x="0" y="136327"/>
                    </a:cubicBezTo>
                    <a:cubicBezTo>
                      <a:pt x="31224" y="239046"/>
                      <a:pt x="224632" y="211516"/>
                      <a:pt x="310312" y="218324"/>
                    </a:cubicBezTo>
                    <a:cubicBezTo>
                      <a:pt x="367580" y="226909"/>
                      <a:pt x="411086" y="180286"/>
                      <a:pt x="419372" y="126854"/>
                    </a:cubicBezTo>
                    <a:cubicBezTo>
                      <a:pt x="426919" y="96808"/>
                      <a:pt x="425884" y="58918"/>
                      <a:pt x="397916" y="39677"/>
                    </a:cubicBezTo>
                    <a:cubicBezTo>
                      <a:pt x="318451" y="-5763"/>
                      <a:pt x="220489" y="-1914"/>
                      <a:pt x="131701" y="2526"/>
                    </a:cubicBezTo>
                    <a:cubicBezTo>
                      <a:pt x="102549" y="7706"/>
                      <a:pt x="63187" y="158"/>
                      <a:pt x="42470" y="25320"/>
                    </a:cubicBezTo>
                    <a:cubicBezTo>
                      <a:pt x="35811" y="22656"/>
                      <a:pt x="30928" y="30796"/>
                      <a:pt x="28708" y="36124"/>
                    </a:cubicBezTo>
                    <a:close/>
                    <a:moveTo>
                      <a:pt x="92931" y="80971"/>
                    </a:moveTo>
                    <a:cubicBezTo>
                      <a:pt x="178611" y="75051"/>
                      <a:pt x="273021" y="63062"/>
                      <a:pt x="355741" y="94144"/>
                    </a:cubicBezTo>
                    <a:cubicBezTo>
                      <a:pt x="352486" y="112201"/>
                      <a:pt x="347159" y="133959"/>
                      <a:pt x="331325" y="145059"/>
                    </a:cubicBezTo>
                    <a:cubicBezTo>
                      <a:pt x="294330" y="145355"/>
                      <a:pt x="257187" y="144615"/>
                      <a:pt x="220193" y="145947"/>
                    </a:cubicBezTo>
                    <a:cubicBezTo>
                      <a:pt x="163369" y="144023"/>
                      <a:pt x="97962" y="158380"/>
                      <a:pt x="47057" y="127742"/>
                    </a:cubicBezTo>
                    <a:cubicBezTo>
                      <a:pt x="35367" y="112053"/>
                      <a:pt x="43062" y="88076"/>
                      <a:pt x="43210" y="68538"/>
                    </a:cubicBezTo>
                    <a:cubicBezTo>
                      <a:pt x="54604" y="84672"/>
                      <a:pt x="75321" y="82895"/>
                      <a:pt x="92931" y="8097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8" name="Google Shape;2538;p37"/>
              <p:cNvSpPr/>
              <p:nvPr/>
            </p:nvSpPr>
            <p:spPr>
              <a:xfrm>
                <a:off x="12699302" y="6599883"/>
                <a:ext cx="413343" cy="214524"/>
              </a:xfrm>
              <a:custGeom>
                <a:rect b="b" l="l" r="r" t="t"/>
                <a:pathLst>
                  <a:path extrusionOk="0" h="214524" w="413343">
                    <a:moveTo>
                      <a:pt x="79785" y="190350"/>
                    </a:moveTo>
                    <a:cubicBezTo>
                      <a:pt x="146080" y="199823"/>
                      <a:pt x="212522" y="209887"/>
                      <a:pt x="279557" y="213292"/>
                    </a:cubicBezTo>
                    <a:cubicBezTo>
                      <a:pt x="330609" y="220248"/>
                      <a:pt x="382846" y="197751"/>
                      <a:pt x="398976" y="146243"/>
                    </a:cubicBezTo>
                    <a:cubicBezTo>
                      <a:pt x="408890" y="115309"/>
                      <a:pt x="423244" y="75347"/>
                      <a:pt x="403415" y="45893"/>
                    </a:cubicBezTo>
                    <a:cubicBezTo>
                      <a:pt x="377075" y="-14643"/>
                      <a:pt x="-88911" y="-27076"/>
                      <a:pt x="15118" y="81711"/>
                    </a:cubicBezTo>
                    <a:cubicBezTo>
                      <a:pt x="-16106" y="151424"/>
                      <a:pt x="7719" y="179397"/>
                      <a:pt x="79785" y="190350"/>
                    </a:cubicBezTo>
                    <a:close/>
                    <a:moveTo>
                      <a:pt x="33763" y="85707"/>
                    </a:moveTo>
                    <a:cubicBezTo>
                      <a:pt x="136757" y="66466"/>
                      <a:pt x="246113" y="62322"/>
                      <a:pt x="349403" y="85115"/>
                    </a:cubicBezTo>
                    <a:cubicBezTo>
                      <a:pt x="337120" y="162228"/>
                      <a:pt x="305305" y="146391"/>
                      <a:pt x="242118" y="145059"/>
                    </a:cubicBezTo>
                    <a:cubicBezTo>
                      <a:pt x="186034" y="143579"/>
                      <a:pt x="130690" y="139583"/>
                      <a:pt x="73422" y="139435"/>
                    </a:cubicBezTo>
                    <a:cubicBezTo>
                      <a:pt x="29028" y="137659"/>
                      <a:pt x="33024" y="124190"/>
                      <a:pt x="33763" y="8570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9" name="Google Shape;2539;p37"/>
              <p:cNvSpPr/>
              <p:nvPr/>
            </p:nvSpPr>
            <p:spPr>
              <a:xfrm>
                <a:off x="13191100" y="6618168"/>
                <a:ext cx="430119" cy="439392"/>
              </a:xfrm>
              <a:custGeom>
                <a:rect b="b" l="l" r="r" t="t"/>
                <a:pathLst>
                  <a:path extrusionOk="0" h="439392" w="430119">
                    <a:moveTo>
                      <a:pt x="29705" y="3482"/>
                    </a:moveTo>
                    <a:cubicBezTo>
                      <a:pt x="6916" y="8514"/>
                      <a:pt x="-187" y="40781"/>
                      <a:pt x="17423" y="55434"/>
                    </a:cubicBezTo>
                    <a:cubicBezTo>
                      <a:pt x="-51684" y="197967"/>
                      <a:pt x="100291" y="200483"/>
                      <a:pt x="202101" y="207292"/>
                    </a:cubicBezTo>
                    <a:cubicBezTo>
                      <a:pt x="114793" y="203147"/>
                      <a:pt x="3217" y="210400"/>
                      <a:pt x="7508" y="300094"/>
                    </a:cubicBezTo>
                    <a:cubicBezTo>
                      <a:pt x="-32298" y="457132"/>
                      <a:pt x="166290" y="432710"/>
                      <a:pt x="265140" y="439223"/>
                    </a:cubicBezTo>
                    <a:cubicBezTo>
                      <a:pt x="304946" y="437742"/>
                      <a:pt x="352891" y="446771"/>
                      <a:pt x="384263" y="416281"/>
                    </a:cubicBezTo>
                    <a:cubicBezTo>
                      <a:pt x="416522" y="384163"/>
                      <a:pt x="433540" y="335912"/>
                      <a:pt x="429544" y="290621"/>
                    </a:cubicBezTo>
                    <a:cubicBezTo>
                      <a:pt x="415042" y="222093"/>
                      <a:pt x="328622" y="221648"/>
                      <a:pt x="272686" y="212472"/>
                    </a:cubicBezTo>
                    <a:cubicBezTo>
                      <a:pt x="264548" y="211880"/>
                      <a:pt x="255077" y="211140"/>
                      <a:pt x="244718" y="210252"/>
                    </a:cubicBezTo>
                    <a:cubicBezTo>
                      <a:pt x="295179" y="210547"/>
                      <a:pt x="345196" y="192787"/>
                      <a:pt x="368133" y="143351"/>
                    </a:cubicBezTo>
                    <a:cubicBezTo>
                      <a:pt x="379971" y="115821"/>
                      <a:pt x="399357" y="77043"/>
                      <a:pt x="375532" y="50993"/>
                    </a:cubicBezTo>
                    <a:cubicBezTo>
                      <a:pt x="300211" y="-6434"/>
                      <a:pt x="193074" y="5406"/>
                      <a:pt x="103103" y="226"/>
                    </a:cubicBezTo>
                    <a:cubicBezTo>
                      <a:pt x="78686" y="522"/>
                      <a:pt x="53678" y="-1698"/>
                      <a:pt x="29705" y="3482"/>
                    </a:cubicBezTo>
                    <a:close/>
                    <a:moveTo>
                      <a:pt x="365617" y="303202"/>
                    </a:moveTo>
                    <a:cubicBezTo>
                      <a:pt x="364285" y="327475"/>
                      <a:pt x="356147" y="353969"/>
                      <a:pt x="337797" y="370842"/>
                    </a:cubicBezTo>
                    <a:cubicBezTo>
                      <a:pt x="300211" y="376023"/>
                      <a:pt x="261292" y="370990"/>
                      <a:pt x="223262" y="372766"/>
                    </a:cubicBezTo>
                    <a:cubicBezTo>
                      <a:pt x="173689" y="372470"/>
                      <a:pt x="126779" y="376170"/>
                      <a:pt x="77206" y="367734"/>
                    </a:cubicBezTo>
                    <a:cubicBezTo>
                      <a:pt x="49978" y="365958"/>
                      <a:pt x="40655" y="341240"/>
                      <a:pt x="39916" y="317410"/>
                    </a:cubicBezTo>
                    <a:cubicBezTo>
                      <a:pt x="50718" y="315043"/>
                      <a:pt x="58561" y="305570"/>
                      <a:pt x="61668" y="295061"/>
                    </a:cubicBezTo>
                    <a:cubicBezTo>
                      <a:pt x="107838" y="274044"/>
                      <a:pt x="159335" y="285885"/>
                      <a:pt x="208168" y="286181"/>
                    </a:cubicBezTo>
                    <a:cubicBezTo>
                      <a:pt x="260256" y="289733"/>
                      <a:pt x="316932" y="281148"/>
                      <a:pt x="365617" y="303202"/>
                    </a:cubicBezTo>
                    <a:close/>
                    <a:moveTo>
                      <a:pt x="326847" y="87404"/>
                    </a:moveTo>
                    <a:cubicBezTo>
                      <a:pt x="307166" y="154452"/>
                      <a:pt x="257001" y="143795"/>
                      <a:pt x="200621" y="144239"/>
                    </a:cubicBezTo>
                    <a:cubicBezTo>
                      <a:pt x="149864" y="142167"/>
                      <a:pt x="99403" y="146755"/>
                      <a:pt x="49830" y="132251"/>
                    </a:cubicBezTo>
                    <a:cubicBezTo>
                      <a:pt x="25858" y="119374"/>
                      <a:pt x="38140" y="85331"/>
                      <a:pt x="34440" y="63130"/>
                    </a:cubicBezTo>
                    <a:cubicBezTo>
                      <a:pt x="132255" y="66534"/>
                      <a:pt x="231844" y="54546"/>
                      <a:pt x="326847" y="8740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0" name="Google Shape;2540;p37"/>
              <p:cNvSpPr/>
              <p:nvPr/>
            </p:nvSpPr>
            <p:spPr>
              <a:xfrm>
                <a:off x="13632630" y="6607758"/>
                <a:ext cx="399579" cy="212026"/>
              </a:xfrm>
              <a:custGeom>
                <a:rect b="b" l="l" r="r" t="t"/>
                <a:pathLst>
                  <a:path extrusionOk="0" h="212026" w="399579">
                    <a:moveTo>
                      <a:pt x="6215" y="132152"/>
                    </a:moveTo>
                    <a:cubicBezTo>
                      <a:pt x="22049" y="192096"/>
                      <a:pt x="101366" y="198756"/>
                      <a:pt x="153011" y="206897"/>
                    </a:cubicBezTo>
                    <a:cubicBezTo>
                      <a:pt x="206283" y="212669"/>
                      <a:pt x="260147" y="212965"/>
                      <a:pt x="313716" y="210745"/>
                    </a:cubicBezTo>
                    <a:cubicBezTo>
                      <a:pt x="332213" y="211337"/>
                      <a:pt x="351598" y="206157"/>
                      <a:pt x="364620" y="192392"/>
                    </a:cubicBezTo>
                    <a:cubicBezTo>
                      <a:pt x="390221" y="167822"/>
                      <a:pt x="398655" y="131264"/>
                      <a:pt x="399544" y="96926"/>
                    </a:cubicBezTo>
                    <a:cubicBezTo>
                      <a:pt x="401171" y="45862"/>
                      <a:pt x="346567" y="21293"/>
                      <a:pt x="304097" y="10784"/>
                    </a:cubicBezTo>
                    <a:cubicBezTo>
                      <a:pt x="228184" y="-5645"/>
                      <a:pt x="149755" y="-465"/>
                      <a:pt x="73250" y="7676"/>
                    </a:cubicBezTo>
                    <a:cubicBezTo>
                      <a:pt x="55049" y="9156"/>
                      <a:pt x="31964" y="6492"/>
                      <a:pt x="15686" y="17741"/>
                    </a:cubicBezTo>
                    <a:cubicBezTo>
                      <a:pt x="-2811" y="28101"/>
                      <a:pt x="-5475" y="55335"/>
                      <a:pt x="10507" y="69396"/>
                    </a:cubicBezTo>
                    <a:cubicBezTo>
                      <a:pt x="9175" y="90265"/>
                      <a:pt x="3700" y="111283"/>
                      <a:pt x="6215" y="132152"/>
                    </a:cubicBezTo>
                    <a:close/>
                    <a:moveTo>
                      <a:pt x="330881" y="96038"/>
                    </a:moveTo>
                    <a:cubicBezTo>
                      <a:pt x="329550" y="111430"/>
                      <a:pt x="326146" y="127416"/>
                      <a:pt x="315788" y="139552"/>
                    </a:cubicBezTo>
                    <a:cubicBezTo>
                      <a:pt x="302321" y="139997"/>
                      <a:pt x="288707" y="140144"/>
                      <a:pt x="275241" y="140885"/>
                    </a:cubicBezTo>
                    <a:cubicBezTo>
                      <a:pt x="258964" y="141773"/>
                      <a:pt x="242834" y="142808"/>
                      <a:pt x="226704" y="143252"/>
                    </a:cubicBezTo>
                    <a:cubicBezTo>
                      <a:pt x="166773" y="143549"/>
                      <a:pt x="101810" y="150357"/>
                      <a:pt x="46318" y="123419"/>
                    </a:cubicBezTo>
                    <a:cubicBezTo>
                      <a:pt x="35219" y="112023"/>
                      <a:pt x="38179" y="93670"/>
                      <a:pt x="35811" y="78572"/>
                    </a:cubicBezTo>
                    <a:cubicBezTo>
                      <a:pt x="132293" y="81829"/>
                      <a:pt x="241798" y="47935"/>
                      <a:pt x="330881" y="9603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1" name="Google Shape;2541;p37"/>
              <p:cNvSpPr/>
              <p:nvPr/>
            </p:nvSpPr>
            <p:spPr>
              <a:xfrm>
                <a:off x="14093938" y="6618225"/>
                <a:ext cx="370774" cy="197180"/>
              </a:xfrm>
              <a:custGeom>
                <a:rect b="b" l="l" r="r" t="t"/>
                <a:pathLst>
                  <a:path extrusionOk="0" h="197180" w="370774">
                    <a:moveTo>
                      <a:pt x="7785" y="151583"/>
                    </a:moveTo>
                    <a:cubicBezTo>
                      <a:pt x="30426" y="178076"/>
                      <a:pt x="68605" y="181629"/>
                      <a:pt x="101308" y="185181"/>
                    </a:cubicBezTo>
                    <a:cubicBezTo>
                      <a:pt x="159612" y="189769"/>
                      <a:pt x="218063" y="189621"/>
                      <a:pt x="276367" y="195245"/>
                    </a:cubicBezTo>
                    <a:cubicBezTo>
                      <a:pt x="328012" y="207530"/>
                      <a:pt x="363379" y="159131"/>
                      <a:pt x="367819" y="112508"/>
                    </a:cubicBezTo>
                    <a:cubicBezTo>
                      <a:pt x="374330" y="80686"/>
                      <a:pt x="371962" y="42795"/>
                      <a:pt x="341330" y="24442"/>
                    </a:cubicBezTo>
                    <a:cubicBezTo>
                      <a:pt x="260681" y="-14336"/>
                      <a:pt x="163460" y="3721"/>
                      <a:pt x="77039" y="7421"/>
                    </a:cubicBezTo>
                    <a:cubicBezTo>
                      <a:pt x="51439" y="7569"/>
                      <a:pt x="5566" y="8901"/>
                      <a:pt x="12669" y="45904"/>
                    </a:cubicBezTo>
                    <a:cubicBezTo>
                      <a:pt x="7193" y="69585"/>
                      <a:pt x="5566" y="93267"/>
                      <a:pt x="1127" y="116948"/>
                    </a:cubicBezTo>
                    <a:cubicBezTo>
                      <a:pt x="-1389" y="129085"/>
                      <a:pt x="91" y="141666"/>
                      <a:pt x="7785" y="151583"/>
                    </a:cubicBezTo>
                    <a:close/>
                    <a:moveTo>
                      <a:pt x="300784" y="75654"/>
                    </a:moveTo>
                    <a:cubicBezTo>
                      <a:pt x="296641" y="91935"/>
                      <a:pt x="294717" y="109400"/>
                      <a:pt x="286282" y="124201"/>
                    </a:cubicBezTo>
                    <a:cubicBezTo>
                      <a:pt x="231086" y="121981"/>
                      <a:pt x="175890" y="121240"/>
                      <a:pt x="120842" y="124793"/>
                    </a:cubicBezTo>
                    <a:cubicBezTo>
                      <a:pt x="93761" y="124793"/>
                      <a:pt x="65201" y="127161"/>
                      <a:pt x="39157" y="118873"/>
                    </a:cubicBezTo>
                    <a:cubicBezTo>
                      <a:pt x="38861" y="117688"/>
                      <a:pt x="38565" y="116504"/>
                      <a:pt x="38269" y="115468"/>
                    </a:cubicBezTo>
                    <a:cubicBezTo>
                      <a:pt x="35013" y="99039"/>
                      <a:pt x="33534" y="82314"/>
                      <a:pt x="32202" y="65589"/>
                    </a:cubicBezTo>
                    <a:cubicBezTo>
                      <a:pt x="121729" y="68401"/>
                      <a:pt x="211700" y="56116"/>
                      <a:pt x="300784" y="7565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2" name="Google Shape;2542;p37"/>
              <p:cNvSpPr/>
              <p:nvPr/>
            </p:nvSpPr>
            <p:spPr>
              <a:xfrm>
                <a:off x="14537488" y="6628137"/>
                <a:ext cx="367324" cy="206796"/>
              </a:xfrm>
              <a:custGeom>
                <a:rect b="b" l="l" r="r" t="t"/>
                <a:pathLst>
                  <a:path extrusionOk="0" h="206796" w="367324">
                    <a:moveTo>
                      <a:pt x="34" y="46353"/>
                    </a:moveTo>
                    <a:cubicBezTo>
                      <a:pt x="1070" y="54049"/>
                      <a:pt x="5213" y="61450"/>
                      <a:pt x="11280" y="66630"/>
                    </a:cubicBezTo>
                    <a:cubicBezTo>
                      <a:pt x="9208" y="92680"/>
                      <a:pt x="-1594" y="120654"/>
                      <a:pt x="5657" y="146408"/>
                    </a:cubicBezTo>
                    <a:cubicBezTo>
                      <a:pt x="46647" y="216860"/>
                      <a:pt x="175980" y="195843"/>
                      <a:pt x="246862" y="205315"/>
                    </a:cubicBezTo>
                    <a:cubicBezTo>
                      <a:pt x="294068" y="211235"/>
                      <a:pt x="354147" y="201023"/>
                      <a:pt x="362582" y="145075"/>
                    </a:cubicBezTo>
                    <a:cubicBezTo>
                      <a:pt x="368649" y="99784"/>
                      <a:pt x="378416" y="29924"/>
                      <a:pt x="322184" y="14087"/>
                    </a:cubicBezTo>
                    <a:cubicBezTo>
                      <a:pt x="251006" y="-6190"/>
                      <a:pt x="174649" y="766"/>
                      <a:pt x="101399" y="2838"/>
                    </a:cubicBezTo>
                    <a:cubicBezTo>
                      <a:pt x="67364" y="7278"/>
                      <a:pt x="-1742" y="-4711"/>
                      <a:pt x="34" y="46353"/>
                    </a:cubicBezTo>
                    <a:close/>
                    <a:moveTo>
                      <a:pt x="293476" y="77731"/>
                    </a:moveTo>
                    <a:cubicBezTo>
                      <a:pt x="292440" y="94604"/>
                      <a:pt x="290960" y="111625"/>
                      <a:pt x="288296" y="128202"/>
                    </a:cubicBezTo>
                    <a:cubicBezTo>
                      <a:pt x="237984" y="127906"/>
                      <a:pt x="187819" y="128646"/>
                      <a:pt x="137654" y="132051"/>
                    </a:cubicBezTo>
                    <a:cubicBezTo>
                      <a:pt x="107614" y="131902"/>
                      <a:pt x="75355" y="133827"/>
                      <a:pt x="47091" y="121986"/>
                    </a:cubicBezTo>
                    <a:cubicBezTo>
                      <a:pt x="40136" y="107185"/>
                      <a:pt x="41024" y="90016"/>
                      <a:pt x="39988" y="73587"/>
                    </a:cubicBezTo>
                    <a:cubicBezTo>
                      <a:pt x="44279" y="73291"/>
                      <a:pt x="48423" y="72994"/>
                      <a:pt x="52714" y="72699"/>
                    </a:cubicBezTo>
                    <a:cubicBezTo>
                      <a:pt x="51234" y="72847"/>
                      <a:pt x="49902" y="72847"/>
                      <a:pt x="48127" y="72994"/>
                    </a:cubicBezTo>
                    <a:cubicBezTo>
                      <a:pt x="128183" y="68406"/>
                      <a:pt x="212827" y="61302"/>
                      <a:pt x="293476" y="7773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3" name="Google Shape;2543;p37"/>
              <p:cNvSpPr/>
              <p:nvPr/>
            </p:nvSpPr>
            <p:spPr>
              <a:xfrm>
                <a:off x="14948988" y="6635238"/>
                <a:ext cx="378510" cy="197585"/>
              </a:xfrm>
              <a:custGeom>
                <a:rect b="b" l="l" r="r" t="t"/>
                <a:pathLst>
                  <a:path extrusionOk="0" h="197585" w="378510">
                    <a:moveTo>
                      <a:pt x="354918" y="23858"/>
                    </a:moveTo>
                    <a:cubicBezTo>
                      <a:pt x="299130" y="-3227"/>
                      <a:pt x="232244" y="7725"/>
                      <a:pt x="171868" y="769"/>
                    </a:cubicBezTo>
                    <a:cubicBezTo>
                      <a:pt x="134134" y="2841"/>
                      <a:pt x="804" y="-14920"/>
                      <a:pt x="17378" y="49316"/>
                    </a:cubicBezTo>
                    <a:cubicBezTo>
                      <a:pt x="17378" y="49316"/>
                      <a:pt x="17378" y="49316"/>
                      <a:pt x="17230" y="49316"/>
                    </a:cubicBezTo>
                    <a:cubicBezTo>
                      <a:pt x="8203" y="62193"/>
                      <a:pt x="8795" y="79806"/>
                      <a:pt x="5096" y="94903"/>
                    </a:cubicBezTo>
                    <a:cubicBezTo>
                      <a:pt x="3024" y="107780"/>
                      <a:pt x="-1267" y="120805"/>
                      <a:pt x="361" y="133978"/>
                    </a:cubicBezTo>
                    <a:cubicBezTo>
                      <a:pt x="17822" y="202802"/>
                      <a:pt x="161658" y="192737"/>
                      <a:pt x="218926" y="197474"/>
                    </a:cubicBezTo>
                    <a:cubicBezTo>
                      <a:pt x="270570" y="196289"/>
                      <a:pt x="343376" y="207390"/>
                      <a:pt x="364981" y="146854"/>
                    </a:cubicBezTo>
                    <a:cubicBezTo>
                      <a:pt x="376227" y="110888"/>
                      <a:pt x="392949" y="48280"/>
                      <a:pt x="354918" y="23858"/>
                    </a:cubicBezTo>
                    <a:close/>
                    <a:moveTo>
                      <a:pt x="301942" y="126873"/>
                    </a:moveTo>
                    <a:cubicBezTo>
                      <a:pt x="297503" y="127465"/>
                      <a:pt x="293063" y="127909"/>
                      <a:pt x="288476" y="128205"/>
                    </a:cubicBezTo>
                    <a:cubicBezTo>
                      <a:pt x="256512" y="129981"/>
                      <a:pt x="224549" y="128945"/>
                      <a:pt x="192586" y="129833"/>
                    </a:cubicBezTo>
                    <a:cubicBezTo>
                      <a:pt x="143308" y="129537"/>
                      <a:pt x="91664" y="137530"/>
                      <a:pt x="44015" y="121989"/>
                    </a:cubicBezTo>
                    <a:cubicBezTo>
                      <a:pt x="34840" y="106596"/>
                      <a:pt x="37355" y="83950"/>
                      <a:pt x="32916" y="66041"/>
                    </a:cubicBezTo>
                    <a:cubicBezTo>
                      <a:pt x="55705" y="72849"/>
                      <a:pt x="80417" y="62489"/>
                      <a:pt x="103946" y="62637"/>
                    </a:cubicBezTo>
                    <a:cubicBezTo>
                      <a:pt x="174384" y="61305"/>
                      <a:pt x="246598" y="58937"/>
                      <a:pt x="316148" y="71814"/>
                    </a:cubicBezTo>
                    <a:cubicBezTo>
                      <a:pt x="314076" y="90611"/>
                      <a:pt x="312596" y="110740"/>
                      <a:pt x="301942" y="12687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4" name="Google Shape;2544;p37"/>
              <p:cNvSpPr/>
              <p:nvPr/>
            </p:nvSpPr>
            <p:spPr>
              <a:xfrm>
                <a:off x="15387981" y="6614669"/>
                <a:ext cx="339849" cy="186874"/>
              </a:xfrm>
              <a:custGeom>
                <a:rect b="b" l="l" r="r" t="t"/>
                <a:pathLst>
                  <a:path extrusionOk="0" h="186874" w="339849">
                    <a:moveTo>
                      <a:pt x="5895" y="139598"/>
                    </a:moveTo>
                    <a:cubicBezTo>
                      <a:pt x="11814" y="149366"/>
                      <a:pt x="22173" y="157359"/>
                      <a:pt x="32975" y="161207"/>
                    </a:cubicBezTo>
                    <a:cubicBezTo>
                      <a:pt x="96606" y="183261"/>
                      <a:pt x="165268" y="182669"/>
                      <a:pt x="231859" y="185333"/>
                    </a:cubicBezTo>
                    <a:cubicBezTo>
                      <a:pt x="300225" y="196878"/>
                      <a:pt x="340032" y="141818"/>
                      <a:pt x="338848" y="78322"/>
                    </a:cubicBezTo>
                    <a:cubicBezTo>
                      <a:pt x="345655" y="36435"/>
                      <a:pt x="316947" y="11422"/>
                      <a:pt x="277733" y="6685"/>
                    </a:cubicBezTo>
                    <a:cubicBezTo>
                      <a:pt x="214102" y="-2195"/>
                      <a:pt x="148991" y="173"/>
                      <a:pt x="84916" y="617"/>
                    </a:cubicBezTo>
                    <a:cubicBezTo>
                      <a:pt x="53101" y="1061"/>
                      <a:pt x="-16894" y="4761"/>
                      <a:pt x="7079" y="53012"/>
                    </a:cubicBezTo>
                    <a:cubicBezTo>
                      <a:pt x="7375" y="81430"/>
                      <a:pt x="-8163" y="113104"/>
                      <a:pt x="5895" y="139598"/>
                    </a:cubicBezTo>
                    <a:close/>
                    <a:moveTo>
                      <a:pt x="275217" y="70477"/>
                    </a:moveTo>
                    <a:cubicBezTo>
                      <a:pt x="272997" y="86462"/>
                      <a:pt x="271814" y="104520"/>
                      <a:pt x="260271" y="116805"/>
                    </a:cubicBezTo>
                    <a:cubicBezTo>
                      <a:pt x="247397" y="117100"/>
                      <a:pt x="234523" y="116656"/>
                      <a:pt x="221797" y="116656"/>
                    </a:cubicBezTo>
                    <a:cubicBezTo>
                      <a:pt x="206850" y="116656"/>
                      <a:pt x="191905" y="116952"/>
                      <a:pt x="176959" y="117249"/>
                    </a:cubicBezTo>
                    <a:cubicBezTo>
                      <a:pt x="132121" y="117100"/>
                      <a:pt x="85360" y="121245"/>
                      <a:pt x="41706" y="109404"/>
                    </a:cubicBezTo>
                    <a:cubicBezTo>
                      <a:pt x="41410" y="108220"/>
                      <a:pt x="41114" y="107036"/>
                      <a:pt x="40966" y="106000"/>
                    </a:cubicBezTo>
                    <a:cubicBezTo>
                      <a:pt x="38747" y="92679"/>
                      <a:pt x="37267" y="79358"/>
                      <a:pt x="35787" y="66037"/>
                    </a:cubicBezTo>
                    <a:cubicBezTo>
                      <a:pt x="115843" y="63225"/>
                      <a:pt x="195012" y="58636"/>
                      <a:pt x="275217" y="7047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5" name="Google Shape;2545;p37"/>
              <p:cNvSpPr/>
              <p:nvPr/>
            </p:nvSpPr>
            <p:spPr>
              <a:xfrm>
                <a:off x="15786841" y="6562218"/>
                <a:ext cx="489156" cy="172840"/>
              </a:xfrm>
              <a:custGeom>
                <a:rect b="b" l="l" r="r" t="t"/>
                <a:pathLst>
                  <a:path extrusionOk="0" h="172840" w="489156">
                    <a:moveTo>
                      <a:pt x="409526" y="172216"/>
                    </a:moveTo>
                    <a:cubicBezTo>
                      <a:pt x="485143" y="183020"/>
                      <a:pt x="523322" y="50404"/>
                      <a:pt x="449185" y="24206"/>
                    </a:cubicBezTo>
                    <a:cubicBezTo>
                      <a:pt x="365280" y="377"/>
                      <a:pt x="275457" y="11033"/>
                      <a:pt x="189185" y="2153"/>
                    </a:cubicBezTo>
                    <a:cubicBezTo>
                      <a:pt x="146420" y="-956"/>
                      <a:pt x="-36631" y="-11168"/>
                      <a:pt x="8503" y="69053"/>
                    </a:cubicBezTo>
                    <a:cubicBezTo>
                      <a:pt x="-15617" y="150014"/>
                      <a:pt x="12055" y="154158"/>
                      <a:pt x="85452" y="162743"/>
                    </a:cubicBezTo>
                    <a:cubicBezTo>
                      <a:pt x="193329" y="169551"/>
                      <a:pt x="301650" y="164075"/>
                      <a:pt x="409526" y="172216"/>
                    </a:cubicBezTo>
                    <a:close/>
                    <a:moveTo>
                      <a:pt x="34547" y="109904"/>
                    </a:moveTo>
                    <a:cubicBezTo>
                      <a:pt x="32920" y="99987"/>
                      <a:pt x="31884" y="89922"/>
                      <a:pt x="30552" y="79858"/>
                    </a:cubicBezTo>
                    <a:cubicBezTo>
                      <a:pt x="30404" y="78674"/>
                      <a:pt x="30256" y="77341"/>
                      <a:pt x="30108" y="76157"/>
                    </a:cubicBezTo>
                    <a:cubicBezTo>
                      <a:pt x="35583" y="75565"/>
                      <a:pt x="40763" y="73345"/>
                      <a:pt x="44758" y="69349"/>
                    </a:cubicBezTo>
                    <a:cubicBezTo>
                      <a:pt x="112680" y="57064"/>
                      <a:pt x="181638" y="68757"/>
                      <a:pt x="250005" y="69497"/>
                    </a:cubicBezTo>
                    <a:cubicBezTo>
                      <a:pt x="307273" y="74085"/>
                      <a:pt x="367352" y="64020"/>
                      <a:pt x="422992" y="80598"/>
                    </a:cubicBezTo>
                    <a:cubicBezTo>
                      <a:pt x="420773" y="89182"/>
                      <a:pt x="418849" y="98211"/>
                      <a:pt x="414558" y="106055"/>
                    </a:cubicBezTo>
                    <a:cubicBezTo>
                      <a:pt x="311712" y="100727"/>
                      <a:pt x="209015" y="104575"/>
                      <a:pt x="106317" y="109904"/>
                    </a:cubicBezTo>
                    <a:cubicBezTo>
                      <a:pt x="82493" y="110348"/>
                      <a:pt x="58372" y="112420"/>
                      <a:pt x="34547" y="10990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6" name="Google Shape;2546;p37"/>
              <p:cNvSpPr/>
              <p:nvPr/>
            </p:nvSpPr>
            <p:spPr>
              <a:xfrm>
                <a:off x="10804639" y="6394367"/>
                <a:ext cx="401727" cy="219296"/>
              </a:xfrm>
              <a:custGeom>
                <a:rect b="b" l="l" r="r" t="t"/>
                <a:pathLst>
                  <a:path extrusionOk="0" h="219296" w="401727">
                    <a:moveTo>
                      <a:pt x="65371" y="218402"/>
                    </a:moveTo>
                    <a:cubicBezTo>
                      <a:pt x="113909" y="222251"/>
                      <a:pt x="162150" y="212630"/>
                      <a:pt x="210539" y="209522"/>
                    </a:cubicBezTo>
                    <a:cubicBezTo>
                      <a:pt x="252861" y="204933"/>
                      <a:pt x="296959" y="205378"/>
                      <a:pt x="337949" y="194425"/>
                    </a:cubicBezTo>
                    <a:cubicBezTo>
                      <a:pt x="376127" y="177699"/>
                      <a:pt x="391369" y="133741"/>
                      <a:pt x="399952" y="95850"/>
                    </a:cubicBezTo>
                    <a:cubicBezTo>
                      <a:pt x="415342" y="22437"/>
                      <a:pt x="327146" y="4232"/>
                      <a:pt x="271802" y="3788"/>
                    </a:cubicBezTo>
                    <a:cubicBezTo>
                      <a:pt x="223117" y="4528"/>
                      <a:pt x="35776" y="-22705"/>
                      <a:pt x="51165" y="58848"/>
                    </a:cubicBezTo>
                    <a:cubicBezTo>
                      <a:pt x="6920" y="114204"/>
                      <a:pt x="-43689" y="205969"/>
                      <a:pt x="65371" y="218402"/>
                    </a:cubicBezTo>
                    <a:close/>
                    <a:moveTo>
                      <a:pt x="68923" y="78681"/>
                    </a:moveTo>
                    <a:cubicBezTo>
                      <a:pt x="92600" y="87562"/>
                      <a:pt x="117312" y="70985"/>
                      <a:pt x="141877" y="72021"/>
                    </a:cubicBezTo>
                    <a:cubicBezTo>
                      <a:pt x="204620" y="73945"/>
                      <a:pt x="270766" y="64916"/>
                      <a:pt x="331438" y="82678"/>
                    </a:cubicBezTo>
                    <a:cubicBezTo>
                      <a:pt x="327146" y="98959"/>
                      <a:pt x="321819" y="115832"/>
                      <a:pt x="312052" y="129596"/>
                    </a:cubicBezTo>
                    <a:cubicBezTo>
                      <a:pt x="230664" y="129596"/>
                      <a:pt x="150607" y="142621"/>
                      <a:pt x="70551" y="154906"/>
                    </a:cubicBezTo>
                    <a:cubicBezTo>
                      <a:pt x="64040" y="155054"/>
                      <a:pt x="57381" y="155202"/>
                      <a:pt x="51165" y="153426"/>
                    </a:cubicBezTo>
                    <a:cubicBezTo>
                      <a:pt x="52941" y="127820"/>
                      <a:pt x="61080" y="103103"/>
                      <a:pt x="68923" y="7868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7" name="Google Shape;2547;p37"/>
              <p:cNvSpPr/>
              <p:nvPr/>
            </p:nvSpPr>
            <p:spPr>
              <a:xfrm>
                <a:off x="11301655" y="6409893"/>
                <a:ext cx="279920" cy="184318"/>
              </a:xfrm>
              <a:custGeom>
                <a:rect b="b" l="l" r="r" t="t"/>
                <a:pathLst>
                  <a:path extrusionOk="0" h="184318" w="279920">
                    <a:moveTo>
                      <a:pt x="114397" y="183931"/>
                    </a:moveTo>
                    <a:cubicBezTo>
                      <a:pt x="162343" y="182155"/>
                      <a:pt x="222570" y="187187"/>
                      <a:pt x="255421" y="145301"/>
                    </a:cubicBezTo>
                    <a:cubicBezTo>
                      <a:pt x="301739" y="77660"/>
                      <a:pt x="283093" y="5432"/>
                      <a:pt x="193418" y="2028"/>
                    </a:cubicBezTo>
                    <a:cubicBezTo>
                      <a:pt x="157755" y="2767"/>
                      <a:pt x="12884" y="-15586"/>
                      <a:pt x="31085" y="45543"/>
                    </a:cubicBezTo>
                    <a:cubicBezTo>
                      <a:pt x="-35061" y="136420"/>
                      <a:pt x="9776" y="189407"/>
                      <a:pt x="114397" y="183931"/>
                    </a:cubicBezTo>
                    <a:close/>
                    <a:moveTo>
                      <a:pt x="47659" y="63155"/>
                    </a:moveTo>
                    <a:cubicBezTo>
                      <a:pt x="101967" y="71592"/>
                      <a:pt x="160419" y="56347"/>
                      <a:pt x="214135" y="73220"/>
                    </a:cubicBezTo>
                    <a:cubicBezTo>
                      <a:pt x="211472" y="87577"/>
                      <a:pt x="209252" y="106670"/>
                      <a:pt x="193714" y="112443"/>
                    </a:cubicBezTo>
                    <a:cubicBezTo>
                      <a:pt x="157459" y="122359"/>
                      <a:pt x="119577" y="124727"/>
                      <a:pt x="82286" y="127836"/>
                    </a:cubicBezTo>
                    <a:cubicBezTo>
                      <a:pt x="25758" y="133904"/>
                      <a:pt x="35377" y="104302"/>
                      <a:pt x="47659" y="6315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8" name="Google Shape;2548;p37"/>
              <p:cNvSpPr/>
              <p:nvPr/>
            </p:nvSpPr>
            <p:spPr>
              <a:xfrm>
                <a:off x="11615557" y="6418777"/>
                <a:ext cx="257161" cy="182896"/>
              </a:xfrm>
              <a:custGeom>
                <a:rect b="b" l="l" r="r" t="t"/>
                <a:pathLst>
                  <a:path extrusionOk="0" h="182896" w="257161">
                    <a:moveTo>
                      <a:pt x="155349" y="182300"/>
                    </a:moveTo>
                    <a:cubicBezTo>
                      <a:pt x="207733" y="188516"/>
                      <a:pt x="243249" y="145149"/>
                      <a:pt x="251683" y="97490"/>
                    </a:cubicBezTo>
                    <a:cubicBezTo>
                      <a:pt x="255383" y="72328"/>
                      <a:pt x="265741" y="38582"/>
                      <a:pt x="242213" y="20229"/>
                    </a:cubicBezTo>
                    <a:cubicBezTo>
                      <a:pt x="214541" y="-7153"/>
                      <a:pt x="5446" y="-14405"/>
                      <a:pt x="23796" y="48055"/>
                    </a:cubicBezTo>
                    <a:cubicBezTo>
                      <a:pt x="-46790" y="178452"/>
                      <a:pt x="52356" y="180820"/>
                      <a:pt x="155349" y="182300"/>
                    </a:cubicBezTo>
                    <a:close/>
                    <a:moveTo>
                      <a:pt x="35782" y="64484"/>
                    </a:moveTo>
                    <a:cubicBezTo>
                      <a:pt x="51320" y="74845"/>
                      <a:pt x="70557" y="64336"/>
                      <a:pt x="87279" y="62856"/>
                    </a:cubicBezTo>
                    <a:cubicBezTo>
                      <a:pt x="123977" y="56492"/>
                      <a:pt x="161712" y="56492"/>
                      <a:pt x="198559" y="61228"/>
                    </a:cubicBezTo>
                    <a:cubicBezTo>
                      <a:pt x="191900" y="78989"/>
                      <a:pt x="187016" y="97934"/>
                      <a:pt x="176066" y="113623"/>
                    </a:cubicBezTo>
                    <a:cubicBezTo>
                      <a:pt x="142475" y="119248"/>
                      <a:pt x="103556" y="119840"/>
                      <a:pt x="67893" y="125316"/>
                    </a:cubicBezTo>
                    <a:cubicBezTo>
                      <a:pt x="56795" y="125464"/>
                      <a:pt x="43773" y="127536"/>
                      <a:pt x="34154" y="120580"/>
                    </a:cubicBezTo>
                    <a:lnTo>
                      <a:pt x="34302" y="120580"/>
                    </a:lnTo>
                    <a:cubicBezTo>
                      <a:pt x="26903" y="103263"/>
                      <a:pt x="34302" y="82689"/>
                      <a:pt x="35782" y="6448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9" name="Google Shape;2549;p37"/>
              <p:cNvSpPr/>
              <p:nvPr/>
            </p:nvSpPr>
            <p:spPr>
              <a:xfrm>
                <a:off x="11903496" y="6385131"/>
                <a:ext cx="366374" cy="205055"/>
              </a:xfrm>
              <a:custGeom>
                <a:rect b="b" l="l" r="r" t="t"/>
                <a:pathLst>
                  <a:path extrusionOk="0" h="205055" w="366374">
                    <a:moveTo>
                      <a:pt x="97518" y="203957"/>
                    </a:moveTo>
                    <a:cubicBezTo>
                      <a:pt x="144280" y="206917"/>
                      <a:pt x="191041" y="203069"/>
                      <a:pt x="237802" y="202033"/>
                    </a:cubicBezTo>
                    <a:cubicBezTo>
                      <a:pt x="261035" y="200553"/>
                      <a:pt x="285747" y="203069"/>
                      <a:pt x="306612" y="190488"/>
                    </a:cubicBezTo>
                    <a:cubicBezTo>
                      <a:pt x="349822" y="161478"/>
                      <a:pt x="397471" y="58759"/>
                      <a:pt x="339612" y="23977"/>
                    </a:cubicBezTo>
                    <a:cubicBezTo>
                      <a:pt x="283084" y="-6809"/>
                      <a:pt x="216049" y="1480"/>
                      <a:pt x="154046" y="0"/>
                    </a:cubicBezTo>
                    <a:cubicBezTo>
                      <a:pt x="119419" y="3256"/>
                      <a:pt x="56380" y="-6365"/>
                      <a:pt x="51349" y="41147"/>
                    </a:cubicBezTo>
                    <a:cubicBezTo>
                      <a:pt x="37883" y="38482"/>
                      <a:pt x="31667" y="57132"/>
                      <a:pt x="25452" y="66308"/>
                    </a:cubicBezTo>
                    <a:cubicBezTo>
                      <a:pt x="16130" y="86289"/>
                      <a:pt x="1776" y="105975"/>
                      <a:pt x="0" y="128176"/>
                    </a:cubicBezTo>
                    <a:cubicBezTo>
                      <a:pt x="2516" y="175687"/>
                      <a:pt x="54604" y="201589"/>
                      <a:pt x="97518" y="203957"/>
                    </a:cubicBezTo>
                    <a:close/>
                    <a:moveTo>
                      <a:pt x="51645" y="52987"/>
                    </a:moveTo>
                    <a:cubicBezTo>
                      <a:pt x="51941" y="53135"/>
                      <a:pt x="52237" y="53135"/>
                      <a:pt x="52680" y="53135"/>
                    </a:cubicBezTo>
                    <a:cubicBezTo>
                      <a:pt x="52680" y="53135"/>
                      <a:pt x="52680" y="53135"/>
                      <a:pt x="52828" y="53135"/>
                    </a:cubicBezTo>
                    <a:cubicBezTo>
                      <a:pt x="63187" y="88065"/>
                      <a:pt x="103141" y="77705"/>
                      <a:pt x="130369" y="75337"/>
                    </a:cubicBezTo>
                    <a:cubicBezTo>
                      <a:pt x="183642" y="75337"/>
                      <a:pt x="238542" y="67640"/>
                      <a:pt x="290927" y="79629"/>
                    </a:cubicBezTo>
                    <a:cubicBezTo>
                      <a:pt x="284564" y="94874"/>
                      <a:pt x="279384" y="111303"/>
                      <a:pt x="269026" y="124328"/>
                    </a:cubicBezTo>
                    <a:cubicBezTo>
                      <a:pt x="215309" y="125808"/>
                      <a:pt x="162037" y="134244"/>
                      <a:pt x="108764" y="139573"/>
                    </a:cubicBezTo>
                    <a:cubicBezTo>
                      <a:pt x="39214" y="144457"/>
                      <a:pt x="24712" y="114559"/>
                      <a:pt x="51645" y="5298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0" name="Google Shape;2550;p37"/>
              <p:cNvSpPr/>
              <p:nvPr/>
            </p:nvSpPr>
            <p:spPr>
              <a:xfrm>
                <a:off x="12318522" y="6384672"/>
                <a:ext cx="350176" cy="214074"/>
              </a:xfrm>
              <a:custGeom>
                <a:rect b="b" l="l" r="r" t="t"/>
                <a:pathLst>
                  <a:path extrusionOk="0" h="214074" w="350176">
                    <a:moveTo>
                      <a:pt x="351" y="154389"/>
                    </a:moveTo>
                    <a:cubicBezTo>
                      <a:pt x="30243" y="220993"/>
                      <a:pt x="131904" y="205896"/>
                      <a:pt x="192724" y="213000"/>
                    </a:cubicBezTo>
                    <a:cubicBezTo>
                      <a:pt x="233566" y="213593"/>
                      <a:pt x="282103" y="220993"/>
                      <a:pt x="312291" y="186803"/>
                    </a:cubicBezTo>
                    <a:cubicBezTo>
                      <a:pt x="341591" y="153353"/>
                      <a:pt x="353725" y="103621"/>
                      <a:pt x="349286" y="59958"/>
                    </a:cubicBezTo>
                    <a:cubicBezTo>
                      <a:pt x="343367" y="39533"/>
                      <a:pt x="323833" y="26360"/>
                      <a:pt x="304744" y="19256"/>
                    </a:cubicBezTo>
                    <a:cubicBezTo>
                      <a:pt x="244960" y="-1762"/>
                      <a:pt x="180294" y="2826"/>
                      <a:pt x="117994" y="606"/>
                    </a:cubicBezTo>
                    <a:cubicBezTo>
                      <a:pt x="92542" y="162"/>
                      <a:pt x="66202" y="-1614"/>
                      <a:pt x="41193" y="4159"/>
                    </a:cubicBezTo>
                    <a:cubicBezTo>
                      <a:pt x="18257" y="9339"/>
                      <a:pt x="8194" y="40125"/>
                      <a:pt x="22844" y="58182"/>
                    </a:cubicBezTo>
                    <a:cubicBezTo>
                      <a:pt x="15593" y="89709"/>
                      <a:pt x="-2757" y="121975"/>
                      <a:pt x="351" y="154389"/>
                    </a:cubicBezTo>
                    <a:close/>
                    <a:moveTo>
                      <a:pt x="33055" y="67359"/>
                    </a:moveTo>
                    <a:cubicBezTo>
                      <a:pt x="114443" y="81420"/>
                      <a:pt x="203822" y="54926"/>
                      <a:pt x="284915" y="80828"/>
                    </a:cubicBezTo>
                    <a:cubicBezTo>
                      <a:pt x="278996" y="100661"/>
                      <a:pt x="276776" y="124343"/>
                      <a:pt x="260942" y="138996"/>
                    </a:cubicBezTo>
                    <a:cubicBezTo>
                      <a:pt x="230754" y="142548"/>
                      <a:pt x="198495" y="141956"/>
                      <a:pt x="167715" y="144028"/>
                    </a:cubicBezTo>
                    <a:cubicBezTo>
                      <a:pt x="125541" y="142696"/>
                      <a:pt x="77596" y="155869"/>
                      <a:pt x="38678" y="136035"/>
                    </a:cubicBezTo>
                    <a:cubicBezTo>
                      <a:pt x="24176" y="117534"/>
                      <a:pt x="30687" y="89265"/>
                      <a:pt x="33055" y="6735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1" name="Google Shape;2551;p37"/>
              <p:cNvSpPr/>
              <p:nvPr/>
            </p:nvSpPr>
            <p:spPr>
              <a:xfrm>
                <a:off x="12750823" y="6381203"/>
                <a:ext cx="373337" cy="205779"/>
              </a:xfrm>
              <a:custGeom>
                <a:rect b="b" l="l" r="r" t="t"/>
                <a:pathLst>
                  <a:path extrusionOk="0" h="205779" w="373337">
                    <a:moveTo>
                      <a:pt x="260887" y="205074"/>
                    </a:moveTo>
                    <a:cubicBezTo>
                      <a:pt x="335172" y="215138"/>
                      <a:pt x="396732" y="115232"/>
                      <a:pt x="364620" y="51291"/>
                    </a:cubicBezTo>
                    <a:cubicBezTo>
                      <a:pt x="319191" y="-11021"/>
                      <a:pt x="181718" y="376"/>
                      <a:pt x="110984" y="1560"/>
                    </a:cubicBezTo>
                    <a:cubicBezTo>
                      <a:pt x="85828" y="5408"/>
                      <a:pt x="56824" y="1856"/>
                      <a:pt x="35515" y="17101"/>
                    </a:cubicBezTo>
                    <a:cubicBezTo>
                      <a:pt x="19829" y="28054"/>
                      <a:pt x="18053" y="52920"/>
                      <a:pt x="31075" y="66536"/>
                    </a:cubicBezTo>
                    <a:cubicBezTo>
                      <a:pt x="20569" y="65056"/>
                      <a:pt x="16722" y="81189"/>
                      <a:pt x="12578" y="88738"/>
                    </a:cubicBezTo>
                    <a:cubicBezTo>
                      <a:pt x="7103" y="103835"/>
                      <a:pt x="444" y="116712"/>
                      <a:pt x="0" y="134177"/>
                    </a:cubicBezTo>
                    <a:cubicBezTo>
                      <a:pt x="5031" y="217802"/>
                      <a:pt x="196812" y="191012"/>
                      <a:pt x="260887" y="205074"/>
                    </a:cubicBezTo>
                    <a:close/>
                    <a:moveTo>
                      <a:pt x="32999" y="87258"/>
                    </a:moveTo>
                    <a:cubicBezTo>
                      <a:pt x="34331" y="86370"/>
                      <a:pt x="35219" y="85038"/>
                      <a:pt x="35219" y="82966"/>
                    </a:cubicBezTo>
                    <a:cubicBezTo>
                      <a:pt x="35219" y="78821"/>
                      <a:pt x="36107" y="73345"/>
                      <a:pt x="34183" y="69644"/>
                    </a:cubicBezTo>
                    <a:cubicBezTo>
                      <a:pt x="50313" y="83410"/>
                      <a:pt x="72954" y="76305"/>
                      <a:pt x="92043" y="75121"/>
                    </a:cubicBezTo>
                    <a:cubicBezTo>
                      <a:pt x="160705" y="69644"/>
                      <a:pt x="232327" y="68461"/>
                      <a:pt x="299065" y="87998"/>
                    </a:cubicBezTo>
                    <a:cubicBezTo>
                      <a:pt x="286931" y="152826"/>
                      <a:pt x="245793" y="127813"/>
                      <a:pt x="196664" y="129884"/>
                    </a:cubicBezTo>
                    <a:cubicBezTo>
                      <a:pt x="165293" y="129589"/>
                      <a:pt x="136437" y="134029"/>
                      <a:pt x="104769" y="135953"/>
                    </a:cubicBezTo>
                    <a:lnTo>
                      <a:pt x="108764" y="135657"/>
                    </a:lnTo>
                    <a:cubicBezTo>
                      <a:pt x="65999" y="134769"/>
                      <a:pt x="24121" y="147054"/>
                      <a:pt x="32999" y="8725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2" name="Google Shape;2552;p37"/>
              <p:cNvSpPr/>
              <p:nvPr/>
            </p:nvSpPr>
            <p:spPr>
              <a:xfrm>
                <a:off x="13156559" y="6393123"/>
                <a:ext cx="367482" cy="229023"/>
              </a:xfrm>
              <a:custGeom>
                <a:rect b="b" l="l" r="r" t="t"/>
                <a:pathLst>
                  <a:path extrusionOk="0" h="229023" w="367482">
                    <a:moveTo>
                      <a:pt x="249218" y="227491"/>
                    </a:moveTo>
                    <a:cubicBezTo>
                      <a:pt x="299087" y="237703"/>
                      <a:pt x="333566" y="195077"/>
                      <a:pt x="349104" y="152894"/>
                    </a:cubicBezTo>
                    <a:cubicBezTo>
                      <a:pt x="363162" y="119148"/>
                      <a:pt x="382400" y="71785"/>
                      <a:pt x="348808" y="43367"/>
                    </a:cubicBezTo>
                    <a:cubicBezTo>
                      <a:pt x="289173" y="-888"/>
                      <a:pt x="207192" y="3848"/>
                      <a:pt x="136311" y="0"/>
                    </a:cubicBezTo>
                    <a:cubicBezTo>
                      <a:pt x="100352" y="2812"/>
                      <a:pt x="29766" y="-10213"/>
                      <a:pt x="32577" y="44255"/>
                    </a:cubicBezTo>
                    <a:cubicBezTo>
                      <a:pt x="-80479" y="242144"/>
                      <a:pt x="127432" y="194781"/>
                      <a:pt x="249218" y="227491"/>
                    </a:cubicBezTo>
                    <a:close/>
                    <a:moveTo>
                      <a:pt x="46191" y="68824"/>
                    </a:moveTo>
                    <a:cubicBezTo>
                      <a:pt x="118701" y="93246"/>
                      <a:pt x="204233" y="73117"/>
                      <a:pt x="282958" y="97391"/>
                    </a:cubicBezTo>
                    <a:cubicBezTo>
                      <a:pt x="275855" y="114856"/>
                      <a:pt x="269640" y="133209"/>
                      <a:pt x="259133" y="149046"/>
                    </a:cubicBezTo>
                    <a:cubicBezTo>
                      <a:pt x="191211" y="136761"/>
                      <a:pt x="120773" y="149046"/>
                      <a:pt x="53590" y="133801"/>
                    </a:cubicBezTo>
                    <a:cubicBezTo>
                      <a:pt x="33465" y="125364"/>
                      <a:pt x="42788" y="86290"/>
                      <a:pt x="46191" y="6882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3" name="Google Shape;2553;p37"/>
              <p:cNvSpPr/>
              <p:nvPr/>
            </p:nvSpPr>
            <p:spPr>
              <a:xfrm>
                <a:off x="13578072" y="6362855"/>
                <a:ext cx="378108" cy="231082"/>
              </a:xfrm>
              <a:custGeom>
                <a:rect b="b" l="l" r="r" t="t"/>
                <a:pathLst>
                  <a:path extrusionOk="0" h="231082" w="378108">
                    <a:moveTo>
                      <a:pt x="20671" y="68307"/>
                    </a:moveTo>
                    <a:cubicBezTo>
                      <a:pt x="7797" y="103829"/>
                      <a:pt x="-16916" y="151488"/>
                      <a:pt x="22003" y="179462"/>
                    </a:cubicBezTo>
                    <a:cubicBezTo>
                      <a:pt x="43756" y="196779"/>
                      <a:pt x="72168" y="204476"/>
                      <a:pt x="99248" y="208472"/>
                    </a:cubicBezTo>
                    <a:cubicBezTo>
                      <a:pt x="153852" y="215724"/>
                      <a:pt x="207865" y="227417"/>
                      <a:pt x="262913" y="229786"/>
                    </a:cubicBezTo>
                    <a:cubicBezTo>
                      <a:pt x="309082" y="237482"/>
                      <a:pt x="350664" y="210248"/>
                      <a:pt x="364130" y="165845"/>
                    </a:cubicBezTo>
                    <a:cubicBezTo>
                      <a:pt x="376709" y="128547"/>
                      <a:pt x="387659" y="82220"/>
                      <a:pt x="364871" y="46698"/>
                    </a:cubicBezTo>
                    <a:cubicBezTo>
                      <a:pt x="344449" y="19612"/>
                      <a:pt x="308194" y="16504"/>
                      <a:pt x="277119" y="11471"/>
                    </a:cubicBezTo>
                    <a:cubicBezTo>
                      <a:pt x="198838" y="-4218"/>
                      <a:pt x="119225" y="-1850"/>
                      <a:pt x="40353" y="6883"/>
                    </a:cubicBezTo>
                    <a:cubicBezTo>
                      <a:pt x="3950" y="7919"/>
                      <a:pt x="-18691" y="51434"/>
                      <a:pt x="20671" y="68307"/>
                    </a:cubicBezTo>
                    <a:close/>
                    <a:moveTo>
                      <a:pt x="39317" y="67863"/>
                    </a:moveTo>
                    <a:cubicBezTo>
                      <a:pt x="128104" y="61202"/>
                      <a:pt x="218519" y="57946"/>
                      <a:pt x="304939" y="82960"/>
                    </a:cubicBezTo>
                    <a:cubicBezTo>
                      <a:pt x="300795" y="106790"/>
                      <a:pt x="295468" y="131803"/>
                      <a:pt x="282298" y="152524"/>
                    </a:cubicBezTo>
                    <a:cubicBezTo>
                      <a:pt x="278599" y="153117"/>
                      <a:pt x="274751" y="153708"/>
                      <a:pt x="270904" y="154005"/>
                    </a:cubicBezTo>
                    <a:cubicBezTo>
                      <a:pt x="210824" y="156373"/>
                      <a:pt x="151189" y="145272"/>
                      <a:pt x="91109" y="146308"/>
                    </a:cubicBezTo>
                    <a:cubicBezTo>
                      <a:pt x="30734" y="144532"/>
                      <a:pt x="32805" y="119518"/>
                      <a:pt x="39317" y="6786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4" name="Google Shape;2554;p37"/>
              <p:cNvSpPr/>
              <p:nvPr/>
            </p:nvSpPr>
            <p:spPr>
              <a:xfrm>
                <a:off x="14007839" y="6377169"/>
                <a:ext cx="344627" cy="222174"/>
              </a:xfrm>
              <a:custGeom>
                <a:rect b="b" l="l" r="r" t="t"/>
                <a:pathLst>
                  <a:path extrusionOk="0" h="222174" w="344627">
                    <a:moveTo>
                      <a:pt x="191403" y="217544"/>
                    </a:moveTo>
                    <a:cubicBezTo>
                      <a:pt x="262580" y="231901"/>
                      <a:pt x="335090" y="215472"/>
                      <a:pt x="342489" y="131402"/>
                    </a:cubicBezTo>
                    <a:cubicBezTo>
                      <a:pt x="344413" y="102392"/>
                      <a:pt x="349888" y="67906"/>
                      <a:pt x="329615" y="43780"/>
                    </a:cubicBezTo>
                    <a:cubicBezTo>
                      <a:pt x="268204" y="-4027"/>
                      <a:pt x="181932" y="1746"/>
                      <a:pt x="108090" y="562"/>
                    </a:cubicBezTo>
                    <a:cubicBezTo>
                      <a:pt x="75683" y="-2103"/>
                      <a:pt x="11016" y="3226"/>
                      <a:pt x="20783" y="49405"/>
                    </a:cubicBezTo>
                    <a:cubicBezTo>
                      <a:pt x="-49211" y="217100"/>
                      <a:pt x="70208" y="195194"/>
                      <a:pt x="191403" y="217544"/>
                    </a:cubicBezTo>
                    <a:close/>
                    <a:moveTo>
                      <a:pt x="37504" y="65982"/>
                    </a:moveTo>
                    <a:cubicBezTo>
                      <a:pt x="115045" y="63021"/>
                      <a:pt x="198801" y="53845"/>
                      <a:pt x="273975" y="84039"/>
                    </a:cubicBezTo>
                    <a:cubicBezTo>
                      <a:pt x="268648" y="105352"/>
                      <a:pt x="273827" y="146795"/>
                      <a:pt x="242751" y="144427"/>
                    </a:cubicBezTo>
                    <a:cubicBezTo>
                      <a:pt x="180008" y="141467"/>
                      <a:pt x="116821" y="141023"/>
                      <a:pt x="54226" y="137026"/>
                    </a:cubicBezTo>
                    <a:cubicBezTo>
                      <a:pt x="49343" y="135694"/>
                      <a:pt x="42832" y="134362"/>
                      <a:pt x="41204" y="128886"/>
                    </a:cubicBezTo>
                    <a:cubicBezTo>
                      <a:pt x="36321" y="108461"/>
                      <a:pt x="36321" y="86851"/>
                      <a:pt x="37504" y="6598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5" name="Google Shape;2555;p37"/>
              <p:cNvSpPr/>
              <p:nvPr/>
            </p:nvSpPr>
            <p:spPr>
              <a:xfrm>
                <a:off x="14372713" y="6368604"/>
                <a:ext cx="324012" cy="218282"/>
              </a:xfrm>
              <a:custGeom>
                <a:rect b="b" l="l" r="r" t="t"/>
                <a:pathLst>
                  <a:path extrusionOk="0" h="218282" w="324012">
                    <a:moveTo>
                      <a:pt x="15350" y="175342"/>
                    </a:moveTo>
                    <a:cubicBezTo>
                      <a:pt x="72174" y="220485"/>
                      <a:pt x="154451" y="212344"/>
                      <a:pt x="223409" y="217524"/>
                    </a:cubicBezTo>
                    <a:cubicBezTo>
                      <a:pt x="259664" y="221077"/>
                      <a:pt x="295771" y="213084"/>
                      <a:pt x="306425" y="173566"/>
                    </a:cubicBezTo>
                    <a:cubicBezTo>
                      <a:pt x="321075" y="130791"/>
                      <a:pt x="340460" y="71439"/>
                      <a:pt x="299174" y="37545"/>
                    </a:cubicBezTo>
                    <a:cubicBezTo>
                      <a:pt x="232732" y="-5970"/>
                      <a:pt x="146608" y="11199"/>
                      <a:pt x="70991" y="2022"/>
                    </a:cubicBezTo>
                    <a:cubicBezTo>
                      <a:pt x="63444" y="1578"/>
                      <a:pt x="58560" y="1134"/>
                      <a:pt x="48054" y="394"/>
                    </a:cubicBezTo>
                    <a:cubicBezTo>
                      <a:pt x="19050" y="-4194"/>
                      <a:pt x="-335" y="32364"/>
                      <a:pt x="19494" y="53974"/>
                    </a:cubicBezTo>
                    <a:cubicBezTo>
                      <a:pt x="8395" y="91864"/>
                      <a:pt x="-15873" y="141300"/>
                      <a:pt x="15350" y="175342"/>
                    </a:cubicBezTo>
                    <a:close/>
                    <a:moveTo>
                      <a:pt x="30888" y="62410"/>
                    </a:moveTo>
                    <a:cubicBezTo>
                      <a:pt x="101770" y="74547"/>
                      <a:pt x="176204" y="62114"/>
                      <a:pt x="246642" y="79283"/>
                    </a:cubicBezTo>
                    <a:cubicBezTo>
                      <a:pt x="274609" y="82540"/>
                      <a:pt x="247825" y="128126"/>
                      <a:pt x="242202" y="144408"/>
                    </a:cubicBezTo>
                    <a:cubicBezTo>
                      <a:pt x="230808" y="144703"/>
                      <a:pt x="219414" y="144703"/>
                      <a:pt x="207871" y="144852"/>
                    </a:cubicBezTo>
                    <a:cubicBezTo>
                      <a:pt x="193517" y="145147"/>
                      <a:pt x="179015" y="145740"/>
                      <a:pt x="164661" y="146628"/>
                    </a:cubicBezTo>
                    <a:cubicBezTo>
                      <a:pt x="127371" y="148108"/>
                      <a:pt x="89784" y="149292"/>
                      <a:pt x="52789" y="144852"/>
                    </a:cubicBezTo>
                    <a:cubicBezTo>
                      <a:pt x="45390" y="143076"/>
                      <a:pt x="39471" y="141744"/>
                      <a:pt x="34440" y="135231"/>
                    </a:cubicBezTo>
                    <a:lnTo>
                      <a:pt x="34884" y="135379"/>
                    </a:lnTo>
                    <a:cubicBezTo>
                      <a:pt x="34736" y="135083"/>
                      <a:pt x="34440" y="134639"/>
                      <a:pt x="34292" y="134343"/>
                    </a:cubicBezTo>
                    <a:cubicBezTo>
                      <a:pt x="25117" y="111993"/>
                      <a:pt x="29409" y="86092"/>
                      <a:pt x="30888" y="6241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6" name="Google Shape;2556;p37"/>
              <p:cNvSpPr/>
              <p:nvPr/>
            </p:nvSpPr>
            <p:spPr>
              <a:xfrm>
                <a:off x="14765294" y="6366667"/>
                <a:ext cx="353610" cy="212631"/>
              </a:xfrm>
              <a:custGeom>
                <a:rect b="b" l="l" r="r" t="t"/>
                <a:pathLst>
                  <a:path extrusionOk="0" h="212631" w="353610">
                    <a:moveTo>
                      <a:pt x="194117" y="210432"/>
                    </a:moveTo>
                    <a:cubicBezTo>
                      <a:pt x="294743" y="216649"/>
                      <a:pt x="362073" y="218129"/>
                      <a:pt x="352751" y="93653"/>
                    </a:cubicBezTo>
                    <a:cubicBezTo>
                      <a:pt x="349495" y="15504"/>
                      <a:pt x="275654" y="6771"/>
                      <a:pt x="212911" y="4403"/>
                    </a:cubicBezTo>
                    <a:cubicBezTo>
                      <a:pt x="178431" y="6179"/>
                      <a:pt x="38295" y="-19279"/>
                      <a:pt x="46434" y="35337"/>
                    </a:cubicBezTo>
                    <a:cubicBezTo>
                      <a:pt x="46878" y="37261"/>
                      <a:pt x="47322" y="39037"/>
                      <a:pt x="48062" y="40813"/>
                    </a:cubicBezTo>
                    <a:cubicBezTo>
                      <a:pt x="43771" y="44366"/>
                      <a:pt x="40071" y="48510"/>
                      <a:pt x="36668" y="52654"/>
                    </a:cubicBezTo>
                    <a:cubicBezTo>
                      <a:pt x="22609" y="45254"/>
                      <a:pt x="10919" y="93061"/>
                      <a:pt x="4556" y="105642"/>
                    </a:cubicBezTo>
                    <a:cubicBezTo>
                      <a:pt x="-28147" y="217241"/>
                      <a:pt x="123531" y="206436"/>
                      <a:pt x="194117" y="210432"/>
                    </a:cubicBezTo>
                    <a:close/>
                    <a:moveTo>
                      <a:pt x="123531" y="60795"/>
                    </a:moveTo>
                    <a:cubicBezTo>
                      <a:pt x="175916" y="63903"/>
                      <a:pt x="226229" y="62719"/>
                      <a:pt x="278465" y="77816"/>
                    </a:cubicBezTo>
                    <a:cubicBezTo>
                      <a:pt x="278613" y="95577"/>
                      <a:pt x="278465" y="113634"/>
                      <a:pt x="274322" y="130951"/>
                    </a:cubicBezTo>
                    <a:cubicBezTo>
                      <a:pt x="212911" y="136280"/>
                      <a:pt x="150907" y="135983"/>
                      <a:pt x="89200" y="133912"/>
                    </a:cubicBezTo>
                    <a:cubicBezTo>
                      <a:pt x="47470" y="133763"/>
                      <a:pt x="42439" y="117926"/>
                      <a:pt x="41551" y="85364"/>
                    </a:cubicBezTo>
                    <a:cubicBezTo>
                      <a:pt x="51317" y="78852"/>
                      <a:pt x="59160" y="63459"/>
                      <a:pt x="50134" y="56799"/>
                    </a:cubicBezTo>
                    <a:cubicBezTo>
                      <a:pt x="51170" y="54430"/>
                      <a:pt x="52649" y="52358"/>
                      <a:pt x="54277" y="50582"/>
                    </a:cubicBezTo>
                    <a:cubicBezTo>
                      <a:pt x="69667" y="65827"/>
                      <a:pt x="102666" y="57834"/>
                      <a:pt x="123531" y="6079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7" name="Google Shape;2557;p37"/>
              <p:cNvSpPr/>
              <p:nvPr/>
            </p:nvSpPr>
            <p:spPr>
              <a:xfrm>
                <a:off x="15157741" y="6377675"/>
                <a:ext cx="655889" cy="217197"/>
              </a:xfrm>
              <a:custGeom>
                <a:rect b="b" l="l" r="r" t="t"/>
                <a:pathLst>
                  <a:path extrusionOk="0" h="217197" w="655889">
                    <a:moveTo>
                      <a:pt x="325663" y="134597"/>
                    </a:moveTo>
                    <a:cubicBezTo>
                      <a:pt x="328179" y="117723"/>
                      <a:pt x="332027" y="97890"/>
                      <a:pt x="331583" y="79093"/>
                    </a:cubicBezTo>
                    <a:cubicBezTo>
                      <a:pt x="338982" y="87381"/>
                      <a:pt x="351116" y="89601"/>
                      <a:pt x="362214" y="87233"/>
                    </a:cubicBezTo>
                    <a:cubicBezTo>
                      <a:pt x="331286" y="207269"/>
                      <a:pt x="435464" y="209785"/>
                      <a:pt x="523659" y="215854"/>
                    </a:cubicBezTo>
                    <a:cubicBezTo>
                      <a:pt x="571457" y="221034"/>
                      <a:pt x="643078" y="213337"/>
                      <a:pt x="651957" y="155170"/>
                    </a:cubicBezTo>
                    <a:cubicBezTo>
                      <a:pt x="657284" y="113727"/>
                      <a:pt x="664683" y="55263"/>
                      <a:pt x="617626" y="35726"/>
                    </a:cubicBezTo>
                    <a:cubicBezTo>
                      <a:pt x="554291" y="16336"/>
                      <a:pt x="485184" y="26697"/>
                      <a:pt x="419630" y="25513"/>
                    </a:cubicBezTo>
                    <a:cubicBezTo>
                      <a:pt x="393142" y="28917"/>
                      <a:pt x="336022" y="24329"/>
                      <a:pt x="327143" y="53487"/>
                    </a:cubicBezTo>
                    <a:cubicBezTo>
                      <a:pt x="325072" y="47714"/>
                      <a:pt x="322408" y="42386"/>
                      <a:pt x="318412" y="37502"/>
                    </a:cubicBezTo>
                    <a:cubicBezTo>
                      <a:pt x="277422" y="3756"/>
                      <a:pt x="219858" y="2572"/>
                      <a:pt x="169250" y="500"/>
                    </a:cubicBezTo>
                    <a:cubicBezTo>
                      <a:pt x="131811" y="3460"/>
                      <a:pt x="1885" y="-15485"/>
                      <a:pt x="15647" y="47419"/>
                    </a:cubicBezTo>
                    <a:cubicBezTo>
                      <a:pt x="6177" y="81017"/>
                      <a:pt x="-6698" y="120091"/>
                      <a:pt x="4105" y="154577"/>
                    </a:cubicBezTo>
                    <a:cubicBezTo>
                      <a:pt x="35477" y="211709"/>
                      <a:pt x="143649" y="204901"/>
                      <a:pt x="201805" y="215410"/>
                    </a:cubicBezTo>
                    <a:lnTo>
                      <a:pt x="199141" y="215114"/>
                    </a:lnTo>
                    <a:cubicBezTo>
                      <a:pt x="255817" y="225622"/>
                      <a:pt x="313825" y="192912"/>
                      <a:pt x="325663" y="134597"/>
                    </a:cubicBezTo>
                    <a:close/>
                    <a:moveTo>
                      <a:pt x="591730" y="88862"/>
                    </a:moveTo>
                    <a:cubicBezTo>
                      <a:pt x="592617" y="104551"/>
                      <a:pt x="591581" y="120387"/>
                      <a:pt x="591581" y="136076"/>
                    </a:cubicBezTo>
                    <a:cubicBezTo>
                      <a:pt x="554735" y="139332"/>
                      <a:pt x="517592" y="136817"/>
                      <a:pt x="480745" y="135632"/>
                    </a:cubicBezTo>
                    <a:cubicBezTo>
                      <a:pt x="431024" y="134892"/>
                      <a:pt x="411787" y="140369"/>
                      <a:pt x="402020" y="83829"/>
                    </a:cubicBezTo>
                    <a:cubicBezTo>
                      <a:pt x="464911" y="83533"/>
                      <a:pt x="529431" y="76872"/>
                      <a:pt x="591730" y="88862"/>
                    </a:cubicBezTo>
                    <a:close/>
                    <a:moveTo>
                      <a:pt x="159779" y="138888"/>
                    </a:moveTo>
                    <a:cubicBezTo>
                      <a:pt x="123228" y="135188"/>
                      <a:pt x="83718" y="141257"/>
                      <a:pt x="49238" y="127344"/>
                    </a:cubicBezTo>
                    <a:cubicBezTo>
                      <a:pt x="36956" y="108991"/>
                      <a:pt x="38140" y="84421"/>
                      <a:pt x="32073" y="63552"/>
                    </a:cubicBezTo>
                    <a:cubicBezTo>
                      <a:pt x="108282" y="64588"/>
                      <a:pt x="189079" y="53339"/>
                      <a:pt x="263660" y="76133"/>
                    </a:cubicBezTo>
                    <a:cubicBezTo>
                      <a:pt x="254633" y="156206"/>
                      <a:pt x="226074" y="140665"/>
                      <a:pt x="159779" y="13888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8" name="Google Shape;2558;p37"/>
              <p:cNvSpPr/>
              <p:nvPr/>
            </p:nvSpPr>
            <p:spPr>
              <a:xfrm>
                <a:off x="15842677" y="6333392"/>
                <a:ext cx="355823" cy="206343"/>
              </a:xfrm>
              <a:custGeom>
                <a:rect b="b" l="l" r="r" t="t"/>
                <a:pathLst>
                  <a:path extrusionOk="0" h="206343" w="355823">
                    <a:moveTo>
                      <a:pt x="175819" y="206261"/>
                    </a:moveTo>
                    <a:cubicBezTo>
                      <a:pt x="214145" y="206409"/>
                      <a:pt x="252620" y="205521"/>
                      <a:pt x="290946" y="203597"/>
                    </a:cubicBezTo>
                    <a:cubicBezTo>
                      <a:pt x="307668" y="203893"/>
                      <a:pt x="324242" y="197676"/>
                      <a:pt x="334749" y="184059"/>
                    </a:cubicBezTo>
                    <a:cubicBezTo>
                      <a:pt x="359017" y="134032"/>
                      <a:pt x="375739" y="29982"/>
                      <a:pt x="306485" y="8520"/>
                    </a:cubicBezTo>
                    <a:cubicBezTo>
                      <a:pt x="217253" y="-12201"/>
                      <a:pt x="125062" y="9852"/>
                      <a:pt x="36127" y="22137"/>
                    </a:cubicBezTo>
                    <a:cubicBezTo>
                      <a:pt x="17333" y="24505"/>
                      <a:pt x="5939" y="46410"/>
                      <a:pt x="15114" y="63136"/>
                    </a:cubicBezTo>
                    <a:cubicBezTo>
                      <a:pt x="-41710" y="197676"/>
                      <a:pt x="72677" y="207445"/>
                      <a:pt x="175819" y="206261"/>
                    </a:cubicBezTo>
                    <a:close/>
                    <a:moveTo>
                      <a:pt x="285471" y="67428"/>
                    </a:moveTo>
                    <a:cubicBezTo>
                      <a:pt x="286063" y="88149"/>
                      <a:pt x="279848" y="108575"/>
                      <a:pt x="276001" y="128852"/>
                    </a:cubicBezTo>
                    <a:cubicBezTo>
                      <a:pt x="219917" y="128556"/>
                      <a:pt x="164128" y="136252"/>
                      <a:pt x="108192" y="138621"/>
                    </a:cubicBezTo>
                    <a:cubicBezTo>
                      <a:pt x="55364" y="142321"/>
                      <a:pt x="27100" y="132996"/>
                      <a:pt x="27396" y="74680"/>
                    </a:cubicBezTo>
                    <a:cubicBezTo>
                      <a:pt x="111744" y="80749"/>
                      <a:pt x="200975" y="43006"/>
                      <a:pt x="285471" y="6742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59" name="Google Shape;2559;p37"/>
            <p:cNvSpPr/>
            <p:nvPr/>
          </p:nvSpPr>
          <p:spPr>
            <a:xfrm>
              <a:off x="12040329" y="3337316"/>
              <a:ext cx="199919" cy="200849"/>
            </a:xfrm>
            <a:custGeom>
              <a:rect b="b" l="l" r="r" t="t"/>
              <a:pathLst>
                <a:path extrusionOk="0" h="200849" w="199919">
                  <a:moveTo>
                    <a:pt x="149950" y="13321"/>
                  </a:moveTo>
                  <a:cubicBezTo>
                    <a:pt x="205738" y="45291"/>
                    <a:pt x="217429" y="124920"/>
                    <a:pt x="171703" y="170655"/>
                  </a:cubicBezTo>
                  <a:cubicBezTo>
                    <a:pt x="171555" y="170951"/>
                    <a:pt x="171259" y="171099"/>
                    <a:pt x="171111" y="171247"/>
                  </a:cubicBezTo>
                  <a:cubicBezTo>
                    <a:pt x="151726" y="190636"/>
                    <a:pt x="125534" y="200849"/>
                    <a:pt x="99341" y="200849"/>
                  </a:cubicBezTo>
                  <a:cubicBezTo>
                    <a:pt x="82472" y="200849"/>
                    <a:pt x="65454" y="196557"/>
                    <a:pt x="50064" y="187972"/>
                  </a:cubicBezTo>
                  <a:cubicBezTo>
                    <a:pt x="30975" y="177020"/>
                    <a:pt x="15881" y="159850"/>
                    <a:pt x="7298" y="139425"/>
                  </a:cubicBezTo>
                  <a:cubicBezTo>
                    <a:pt x="-3208" y="113967"/>
                    <a:pt x="-1580" y="88362"/>
                    <a:pt x="7151" y="62904"/>
                  </a:cubicBezTo>
                  <a:cubicBezTo>
                    <a:pt x="7298" y="62608"/>
                    <a:pt x="7298" y="62312"/>
                    <a:pt x="7447" y="62016"/>
                  </a:cubicBezTo>
                  <a:cubicBezTo>
                    <a:pt x="16029" y="37594"/>
                    <a:pt x="38374" y="17317"/>
                    <a:pt x="61607" y="7696"/>
                  </a:cubicBezTo>
                  <a:cubicBezTo>
                    <a:pt x="73889" y="2516"/>
                    <a:pt x="87059" y="0"/>
                    <a:pt x="100081" y="0"/>
                  </a:cubicBezTo>
                  <a:cubicBezTo>
                    <a:pt x="117395" y="148"/>
                    <a:pt x="134708" y="4588"/>
                    <a:pt x="149950" y="133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0" name="Google Shape;2560;p37"/>
            <p:cNvSpPr/>
            <p:nvPr/>
          </p:nvSpPr>
          <p:spPr>
            <a:xfrm>
              <a:off x="12296824" y="3320591"/>
              <a:ext cx="217529" cy="217722"/>
            </a:xfrm>
            <a:custGeom>
              <a:rect b="b" l="l" r="r" t="t"/>
              <a:pathLst>
                <a:path extrusionOk="0" h="217722" w="217529">
                  <a:moveTo>
                    <a:pt x="217529" y="105975"/>
                  </a:moveTo>
                  <a:cubicBezTo>
                    <a:pt x="217529" y="165179"/>
                    <a:pt x="172248" y="216094"/>
                    <a:pt x="111724" y="217722"/>
                  </a:cubicBezTo>
                  <a:cubicBezTo>
                    <a:pt x="110836" y="217722"/>
                    <a:pt x="109949" y="217722"/>
                    <a:pt x="109061" y="217722"/>
                  </a:cubicBezTo>
                  <a:cubicBezTo>
                    <a:pt x="52089" y="217722"/>
                    <a:pt x="0" y="170211"/>
                    <a:pt x="0" y="111895"/>
                  </a:cubicBezTo>
                  <a:cubicBezTo>
                    <a:pt x="0" y="52692"/>
                    <a:pt x="45282" y="1776"/>
                    <a:pt x="105805" y="148"/>
                  </a:cubicBezTo>
                  <a:cubicBezTo>
                    <a:pt x="106693" y="0"/>
                    <a:pt x="107581" y="0"/>
                    <a:pt x="108469" y="0"/>
                  </a:cubicBezTo>
                  <a:cubicBezTo>
                    <a:pt x="165293" y="148"/>
                    <a:pt x="217529" y="47659"/>
                    <a:pt x="217529" y="1059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1" name="Google Shape;2561;p37"/>
            <p:cNvSpPr/>
            <p:nvPr/>
          </p:nvSpPr>
          <p:spPr>
            <a:xfrm>
              <a:off x="10723807" y="2826420"/>
              <a:ext cx="5367383" cy="2881711"/>
            </a:xfrm>
            <a:custGeom>
              <a:rect b="b" l="l" r="r" t="t"/>
              <a:pathLst>
                <a:path extrusionOk="0" h="2881711" w="5367383">
                  <a:moveTo>
                    <a:pt x="4222877" y="2084387"/>
                  </a:moveTo>
                  <a:cubicBezTo>
                    <a:pt x="4223469" y="1961539"/>
                    <a:pt x="4222433" y="1838247"/>
                    <a:pt x="4213406" y="1715547"/>
                  </a:cubicBezTo>
                  <a:cubicBezTo>
                    <a:pt x="4202308" y="1539564"/>
                    <a:pt x="4183810" y="1360916"/>
                    <a:pt x="4160578" y="1185672"/>
                  </a:cubicBezTo>
                  <a:cubicBezTo>
                    <a:pt x="4148148" y="1058976"/>
                    <a:pt x="4141193" y="932724"/>
                    <a:pt x="4124175" y="806472"/>
                  </a:cubicBezTo>
                  <a:cubicBezTo>
                    <a:pt x="4111301" y="723734"/>
                    <a:pt x="4109081" y="639961"/>
                    <a:pt x="4107749" y="556335"/>
                  </a:cubicBezTo>
                  <a:cubicBezTo>
                    <a:pt x="4109081" y="420018"/>
                    <a:pt x="4086884" y="311527"/>
                    <a:pt x="3935945" y="279261"/>
                  </a:cubicBezTo>
                  <a:cubicBezTo>
                    <a:pt x="3850266" y="257208"/>
                    <a:pt x="3762662" y="258836"/>
                    <a:pt x="3675206" y="264312"/>
                  </a:cubicBezTo>
                  <a:cubicBezTo>
                    <a:pt x="3582276" y="266828"/>
                    <a:pt x="3489345" y="267420"/>
                    <a:pt x="3396414" y="267272"/>
                  </a:cubicBezTo>
                  <a:cubicBezTo>
                    <a:pt x="3020696" y="260020"/>
                    <a:pt x="2645569" y="279113"/>
                    <a:pt x="2270590" y="300131"/>
                  </a:cubicBezTo>
                  <a:cubicBezTo>
                    <a:pt x="2143624" y="302203"/>
                    <a:pt x="2016806" y="308123"/>
                    <a:pt x="1889840" y="310195"/>
                  </a:cubicBezTo>
                  <a:cubicBezTo>
                    <a:pt x="1774860" y="307087"/>
                    <a:pt x="1661064" y="313896"/>
                    <a:pt x="1546973" y="328548"/>
                  </a:cubicBezTo>
                  <a:cubicBezTo>
                    <a:pt x="1516489" y="331953"/>
                    <a:pt x="1481418" y="331509"/>
                    <a:pt x="1444867" y="330917"/>
                  </a:cubicBezTo>
                  <a:cubicBezTo>
                    <a:pt x="1350013" y="329437"/>
                    <a:pt x="1245835" y="327956"/>
                    <a:pt x="1191083" y="398261"/>
                  </a:cubicBezTo>
                  <a:cubicBezTo>
                    <a:pt x="1167702" y="415134"/>
                    <a:pt x="1173178" y="451100"/>
                    <a:pt x="1169478" y="477002"/>
                  </a:cubicBezTo>
                  <a:cubicBezTo>
                    <a:pt x="1160303" y="613467"/>
                    <a:pt x="1176729" y="749784"/>
                    <a:pt x="1183832" y="885953"/>
                  </a:cubicBezTo>
                  <a:cubicBezTo>
                    <a:pt x="1191083" y="1013981"/>
                    <a:pt x="1188567" y="1142454"/>
                    <a:pt x="1193747" y="1270630"/>
                  </a:cubicBezTo>
                  <a:cubicBezTo>
                    <a:pt x="1200998" y="1446021"/>
                    <a:pt x="1225414" y="1619045"/>
                    <a:pt x="1228966" y="1794732"/>
                  </a:cubicBezTo>
                  <a:cubicBezTo>
                    <a:pt x="1232665" y="1921576"/>
                    <a:pt x="1239176" y="2048421"/>
                    <a:pt x="1250127" y="2174821"/>
                  </a:cubicBezTo>
                  <a:cubicBezTo>
                    <a:pt x="1258117" y="2266143"/>
                    <a:pt x="1264777" y="2373154"/>
                    <a:pt x="1340542" y="2436058"/>
                  </a:cubicBezTo>
                  <a:cubicBezTo>
                    <a:pt x="1408316" y="2483865"/>
                    <a:pt x="1494292" y="2483421"/>
                    <a:pt x="1576864" y="2482977"/>
                  </a:cubicBezTo>
                  <a:cubicBezTo>
                    <a:pt x="1600393" y="2482829"/>
                    <a:pt x="1623774" y="2482681"/>
                    <a:pt x="1646267" y="2483865"/>
                  </a:cubicBezTo>
                  <a:cubicBezTo>
                    <a:pt x="1709897" y="2483569"/>
                    <a:pt x="1773380" y="2483421"/>
                    <a:pt x="1837011" y="2484309"/>
                  </a:cubicBezTo>
                  <a:cubicBezTo>
                    <a:pt x="2416201" y="2478685"/>
                    <a:pt x="2995539" y="2471284"/>
                    <a:pt x="3574581" y="2455003"/>
                  </a:cubicBezTo>
                  <a:cubicBezTo>
                    <a:pt x="3696959" y="2452783"/>
                    <a:pt x="3819042" y="2447603"/>
                    <a:pt x="3941421" y="2442275"/>
                  </a:cubicBezTo>
                  <a:cubicBezTo>
                    <a:pt x="3993953" y="2441090"/>
                    <a:pt x="4048558" y="2439314"/>
                    <a:pt x="4096503" y="2415337"/>
                  </a:cubicBezTo>
                  <a:cubicBezTo>
                    <a:pt x="4216662" y="2353765"/>
                    <a:pt x="4221989" y="2203387"/>
                    <a:pt x="4222877" y="2084387"/>
                  </a:cubicBezTo>
                  <a:close/>
                  <a:moveTo>
                    <a:pt x="5364239" y="559"/>
                  </a:moveTo>
                  <a:cubicBezTo>
                    <a:pt x="5366015" y="60947"/>
                    <a:pt x="5368234" y="114082"/>
                    <a:pt x="5367051" y="138800"/>
                  </a:cubicBezTo>
                  <a:cubicBezTo>
                    <a:pt x="5362611" y="539758"/>
                    <a:pt x="5368086" y="940864"/>
                    <a:pt x="5362020" y="1341675"/>
                  </a:cubicBezTo>
                  <a:cubicBezTo>
                    <a:pt x="5347813" y="1726944"/>
                    <a:pt x="5335827" y="2112065"/>
                    <a:pt x="5339970" y="2497630"/>
                  </a:cubicBezTo>
                  <a:cubicBezTo>
                    <a:pt x="5341006" y="2588508"/>
                    <a:pt x="5340414" y="2672578"/>
                    <a:pt x="5331684" y="2764640"/>
                  </a:cubicBezTo>
                  <a:cubicBezTo>
                    <a:pt x="5331536" y="2774704"/>
                    <a:pt x="5329760" y="2786545"/>
                    <a:pt x="5327836" y="2798682"/>
                  </a:cubicBezTo>
                  <a:cubicBezTo>
                    <a:pt x="5190511" y="2795426"/>
                    <a:pt x="5053927" y="2809190"/>
                    <a:pt x="4917195" y="2818071"/>
                  </a:cubicBezTo>
                  <a:cubicBezTo>
                    <a:pt x="4574475" y="2823399"/>
                    <a:pt x="4231756" y="2823399"/>
                    <a:pt x="3889036" y="2823251"/>
                  </a:cubicBezTo>
                  <a:cubicBezTo>
                    <a:pt x="3558155" y="2823103"/>
                    <a:pt x="3227274" y="2822955"/>
                    <a:pt x="2896541" y="2827840"/>
                  </a:cubicBezTo>
                  <a:cubicBezTo>
                    <a:pt x="2469770" y="2836424"/>
                    <a:pt x="2043146" y="2876239"/>
                    <a:pt x="1615635" y="2877127"/>
                  </a:cubicBezTo>
                  <a:cubicBezTo>
                    <a:pt x="1447975" y="2878015"/>
                    <a:pt x="1280462" y="2876683"/>
                    <a:pt x="1112802" y="2875351"/>
                  </a:cubicBezTo>
                  <a:cubicBezTo>
                    <a:pt x="954465" y="2874019"/>
                    <a:pt x="796275" y="2872686"/>
                    <a:pt x="638086" y="2873427"/>
                  </a:cubicBezTo>
                  <a:cubicBezTo>
                    <a:pt x="591620" y="2871651"/>
                    <a:pt x="544563" y="2874463"/>
                    <a:pt x="497357" y="2877275"/>
                  </a:cubicBezTo>
                  <a:cubicBezTo>
                    <a:pt x="413897" y="2882307"/>
                    <a:pt x="330289" y="2887340"/>
                    <a:pt x="249937" y="2866470"/>
                  </a:cubicBezTo>
                  <a:cubicBezTo>
                    <a:pt x="236914" y="2842345"/>
                    <a:pt x="239726" y="2805194"/>
                    <a:pt x="234547" y="2772188"/>
                  </a:cubicBezTo>
                  <a:cubicBezTo>
                    <a:pt x="237802" y="2750135"/>
                    <a:pt x="232179" y="2725861"/>
                    <a:pt x="232623" y="2703956"/>
                  </a:cubicBezTo>
                  <a:cubicBezTo>
                    <a:pt x="229515" y="2639719"/>
                    <a:pt x="223004" y="2575483"/>
                    <a:pt x="218417" y="2511395"/>
                  </a:cubicBezTo>
                  <a:cubicBezTo>
                    <a:pt x="207763" y="2299889"/>
                    <a:pt x="185714" y="2089419"/>
                    <a:pt x="171952" y="1878062"/>
                  </a:cubicBezTo>
                  <a:cubicBezTo>
                    <a:pt x="146203" y="1493680"/>
                    <a:pt x="99442" y="1108855"/>
                    <a:pt x="66591" y="724918"/>
                  </a:cubicBezTo>
                  <a:cubicBezTo>
                    <a:pt x="49721" y="553079"/>
                    <a:pt x="32555" y="388492"/>
                    <a:pt x="20125" y="214877"/>
                  </a:cubicBezTo>
                  <a:cubicBezTo>
                    <a:pt x="15982" y="173434"/>
                    <a:pt x="8139" y="132732"/>
                    <a:pt x="0" y="92177"/>
                  </a:cubicBezTo>
                  <a:cubicBezTo>
                    <a:pt x="54752" y="92769"/>
                    <a:pt x="109504" y="95433"/>
                    <a:pt x="164257" y="95877"/>
                  </a:cubicBezTo>
                  <a:cubicBezTo>
                    <a:pt x="513783" y="76784"/>
                    <a:pt x="863753" y="88033"/>
                    <a:pt x="1213724" y="81816"/>
                  </a:cubicBezTo>
                  <a:cubicBezTo>
                    <a:pt x="1451230" y="72196"/>
                    <a:pt x="1688884" y="77376"/>
                    <a:pt x="1926539" y="70864"/>
                  </a:cubicBezTo>
                  <a:cubicBezTo>
                    <a:pt x="2280505" y="55027"/>
                    <a:pt x="2634766" y="58579"/>
                    <a:pt x="2988732" y="47478"/>
                  </a:cubicBezTo>
                  <a:cubicBezTo>
                    <a:pt x="3167343" y="43038"/>
                    <a:pt x="3345806" y="37857"/>
                    <a:pt x="3524416" y="36525"/>
                  </a:cubicBezTo>
                  <a:cubicBezTo>
                    <a:pt x="3698439" y="37413"/>
                    <a:pt x="3872166" y="48662"/>
                    <a:pt x="4046338" y="43186"/>
                  </a:cubicBezTo>
                  <a:cubicBezTo>
                    <a:pt x="4318915" y="42890"/>
                    <a:pt x="4590161" y="11808"/>
                    <a:pt x="4862146" y="2779"/>
                  </a:cubicBezTo>
                  <a:cubicBezTo>
                    <a:pt x="5020040" y="1743"/>
                    <a:pt x="5177785" y="3815"/>
                    <a:pt x="5335531" y="1003"/>
                  </a:cubicBezTo>
                  <a:cubicBezTo>
                    <a:pt x="5343818" y="-329"/>
                    <a:pt x="5353585" y="-181"/>
                    <a:pt x="5364239" y="5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2" name="Google Shape;2562;p37"/>
            <p:cNvSpPr/>
            <p:nvPr/>
          </p:nvSpPr>
          <p:spPr>
            <a:xfrm>
              <a:off x="12584744" y="3300462"/>
              <a:ext cx="189767" cy="204697"/>
            </a:xfrm>
            <a:custGeom>
              <a:rect b="b" l="l" r="r" t="t"/>
              <a:pathLst>
                <a:path extrusionOk="0" h="204697" w="189767">
                  <a:moveTo>
                    <a:pt x="189755" y="89546"/>
                  </a:moveTo>
                  <a:cubicBezTo>
                    <a:pt x="189903" y="99907"/>
                    <a:pt x="188720" y="109971"/>
                    <a:pt x="186500" y="119444"/>
                  </a:cubicBezTo>
                  <a:cubicBezTo>
                    <a:pt x="186204" y="123144"/>
                    <a:pt x="185464" y="126696"/>
                    <a:pt x="184576" y="130248"/>
                  </a:cubicBezTo>
                  <a:cubicBezTo>
                    <a:pt x="181173" y="142681"/>
                    <a:pt x="176733" y="153486"/>
                    <a:pt x="169778" y="164439"/>
                  </a:cubicBezTo>
                  <a:cubicBezTo>
                    <a:pt x="163267" y="174503"/>
                    <a:pt x="153205" y="182940"/>
                    <a:pt x="143290" y="189156"/>
                  </a:cubicBezTo>
                  <a:cubicBezTo>
                    <a:pt x="132488" y="195817"/>
                    <a:pt x="120501" y="200553"/>
                    <a:pt x="107923" y="202033"/>
                  </a:cubicBezTo>
                  <a:cubicBezTo>
                    <a:pt x="100672" y="203809"/>
                    <a:pt x="93125" y="204697"/>
                    <a:pt x="85726" y="204697"/>
                  </a:cubicBezTo>
                  <a:cubicBezTo>
                    <a:pt x="66341" y="204697"/>
                    <a:pt x="47104" y="198629"/>
                    <a:pt x="31270" y="185160"/>
                  </a:cubicBezTo>
                  <a:cubicBezTo>
                    <a:pt x="10997" y="167991"/>
                    <a:pt x="1082" y="143717"/>
                    <a:pt x="490" y="117816"/>
                  </a:cubicBezTo>
                  <a:cubicBezTo>
                    <a:pt x="-102" y="110711"/>
                    <a:pt x="-102" y="103607"/>
                    <a:pt x="194" y="96946"/>
                  </a:cubicBezTo>
                  <a:cubicBezTo>
                    <a:pt x="490" y="86586"/>
                    <a:pt x="2858" y="75633"/>
                    <a:pt x="6854" y="66012"/>
                  </a:cubicBezTo>
                  <a:cubicBezTo>
                    <a:pt x="15732" y="44995"/>
                    <a:pt x="29050" y="26642"/>
                    <a:pt x="48583" y="14357"/>
                  </a:cubicBezTo>
                  <a:cubicBezTo>
                    <a:pt x="63381" y="4884"/>
                    <a:pt x="81139" y="0"/>
                    <a:pt x="98748" y="0"/>
                  </a:cubicBezTo>
                  <a:cubicBezTo>
                    <a:pt x="116358" y="0"/>
                    <a:pt x="133967" y="5032"/>
                    <a:pt x="148321" y="15245"/>
                  </a:cubicBezTo>
                  <a:cubicBezTo>
                    <a:pt x="171702" y="32118"/>
                    <a:pt x="189460" y="59648"/>
                    <a:pt x="189755" y="895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3" name="Google Shape;2563;p37"/>
            <p:cNvSpPr/>
            <p:nvPr/>
          </p:nvSpPr>
          <p:spPr>
            <a:xfrm>
              <a:off x="10695691" y="2613105"/>
              <a:ext cx="5396350" cy="263605"/>
            </a:xfrm>
            <a:custGeom>
              <a:rect b="b" l="l" r="r" t="t"/>
              <a:pathLst>
                <a:path extrusionOk="0" h="263605" w="5396350">
                  <a:moveTo>
                    <a:pt x="5396350" y="0"/>
                  </a:moveTo>
                  <a:cubicBezTo>
                    <a:pt x="5391763" y="36114"/>
                    <a:pt x="5390579" y="82145"/>
                    <a:pt x="5390727" y="129508"/>
                  </a:cubicBezTo>
                  <a:cubicBezTo>
                    <a:pt x="5330500" y="129064"/>
                    <a:pt x="5270420" y="131137"/>
                    <a:pt x="5210045" y="130989"/>
                  </a:cubicBezTo>
                  <a:cubicBezTo>
                    <a:pt x="5070353" y="131581"/>
                    <a:pt x="4930365" y="128472"/>
                    <a:pt x="4790672" y="133505"/>
                  </a:cubicBezTo>
                  <a:cubicBezTo>
                    <a:pt x="4565004" y="151118"/>
                    <a:pt x="4339041" y="167547"/>
                    <a:pt x="4112484" y="170803"/>
                  </a:cubicBezTo>
                  <a:cubicBezTo>
                    <a:pt x="3939201" y="177020"/>
                    <a:pt x="3765918" y="168879"/>
                    <a:pt x="3592634" y="165475"/>
                  </a:cubicBezTo>
                  <a:cubicBezTo>
                    <a:pt x="3415799" y="165771"/>
                    <a:pt x="3238964" y="171395"/>
                    <a:pt x="3062278" y="175539"/>
                  </a:cubicBezTo>
                  <a:cubicBezTo>
                    <a:pt x="2700765" y="188268"/>
                    <a:pt x="2338956" y="183680"/>
                    <a:pt x="1977739" y="200849"/>
                  </a:cubicBezTo>
                  <a:cubicBezTo>
                    <a:pt x="1743637" y="209582"/>
                    <a:pt x="1509238" y="203217"/>
                    <a:pt x="1275135" y="214318"/>
                  </a:cubicBezTo>
                  <a:cubicBezTo>
                    <a:pt x="984504" y="226011"/>
                    <a:pt x="692986" y="214466"/>
                    <a:pt x="402651" y="235187"/>
                  </a:cubicBezTo>
                  <a:cubicBezTo>
                    <a:pt x="275389" y="252208"/>
                    <a:pt x="148127" y="249840"/>
                    <a:pt x="19533" y="263605"/>
                  </a:cubicBezTo>
                  <a:cubicBezTo>
                    <a:pt x="14058" y="236371"/>
                    <a:pt x="8879" y="209138"/>
                    <a:pt x="5179" y="181460"/>
                  </a:cubicBezTo>
                  <a:cubicBezTo>
                    <a:pt x="2516" y="167843"/>
                    <a:pt x="1628" y="153634"/>
                    <a:pt x="0" y="139573"/>
                  </a:cubicBezTo>
                  <a:cubicBezTo>
                    <a:pt x="13910" y="138389"/>
                    <a:pt x="11542" y="116928"/>
                    <a:pt x="14502" y="105679"/>
                  </a:cubicBezTo>
                  <a:cubicBezTo>
                    <a:pt x="17314" y="103903"/>
                    <a:pt x="17757" y="99758"/>
                    <a:pt x="16722" y="96206"/>
                  </a:cubicBezTo>
                  <a:cubicBezTo>
                    <a:pt x="17166" y="96206"/>
                    <a:pt x="17609" y="96206"/>
                    <a:pt x="17905" y="96058"/>
                  </a:cubicBezTo>
                  <a:cubicBezTo>
                    <a:pt x="220341" y="85254"/>
                    <a:pt x="422776" y="82885"/>
                    <a:pt x="625359" y="82885"/>
                  </a:cubicBezTo>
                  <a:cubicBezTo>
                    <a:pt x="708819" y="82885"/>
                    <a:pt x="792132" y="83329"/>
                    <a:pt x="875444" y="83773"/>
                  </a:cubicBezTo>
                  <a:cubicBezTo>
                    <a:pt x="1042660" y="84661"/>
                    <a:pt x="1209876" y="85402"/>
                    <a:pt x="1377241" y="83033"/>
                  </a:cubicBezTo>
                  <a:cubicBezTo>
                    <a:pt x="1610455" y="83625"/>
                    <a:pt x="1843375" y="67492"/>
                    <a:pt x="2076589" y="64680"/>
                  </a:cubicBezTo>
                  <a:cubicBezTo>
                    <a:pt x="2541243" y="64236"/>
                    <a:pt x="3005306" y="40555"/>
                    <a:pt x="3469812" y="33006"/>
                  </a:cubicBezTo>
                  <a:cubicBezTo>
                    <a:pt x="4026065" y="18797"/>
                    <a:pt x="4583206" y="39075"/>
                    <a:pt x="5138867" y="5032"/>
                  </a:cubicBezTo>
                  <a:cubicBezTo>
                    <a:pt x="5207825" y="1776"/>
                    <a:pt x="5276931" y="1776"/>
                    <a:pt x="5345742" y="1036"/>
                  </a:cubicBezTo>
                  <a:cubicBezTo>
                    <a:pt x="5352549" y="592"/>
                    <a:pt x="5359948" y="592"/>
                    <a:pt x="5367347" y="740"/>
                  </a:cubicBezTo>
                  <a:cubicBezTo>
                    <a:pt x="5376965" y="1036"/>
                    <a:pt x="5386880" y="1184"/>
                    <a:pt x="53963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4" name="Google Shape;2564;p37"/>
            <p:cNvSpPr/>
            <p:nvPr/>
          </p:nvSpPr>
          <p:spPr>
            <a:xfrm>
              <a:off x="11973934" y="3594705"/>
              <a:ext cx="2888550" cy="1631510"/>
            </a:xfrm>
            <a:custGeom>
              <a:rect b="b" l="l" r="r" t="t"/>
              <a:pathLst>
                <a:path extrusionOk="0" h="1631510" w="2888550">
                  <a:moveTo>
                    <a:pt x="2888550" y="1211607"/>
                  </a:moveTo>
                  <a:cubicBezTo>
                    <a:pt x="2879819" y="1326759"/>
                    <a:pt x="2923473" y="1546553"/>
                    <a:pt x="2775494" y="1582371"/>
                  </a:cubicBezTo>
                  <a:cubicBezTo>
                    <a:pt x="2513128" y="1605757"/>
                    <a:pt x="2248541" y="1597616"/>
                    <a:pt x="1985434" y="1610937"/>
                  </a:cubicBezTo>
                  <a:cubicBezTo>
                    <a:pt x="1532767" y="1622482"/>
                    <a:pt x="1080099" y="1623222"/>
                    <a:pt x="627431" y="1631510"/>
                  </a:cubicBezTo>
                  <a:cubicBezTo>
                    <a:pt x="585257" y="1630622"/>
                    <a:pt x="546338" y="1630326"/>
                    <a:pt x="510675" y="1630326"/>
                  </a:cubicBezTo>
                  <a:cubicBezTo>
                    <a:pt x="477380" y="1630326"/>
                    <a:pt x="446897" y="1630622"/>
                    <a:pt x="418781" y="1630919"/>
                  </a:cubicBezTo>
                  <a:cubicBezTo>
                    <a:pt x="61115" y="1634175"/>
                    <a:pt x="97518" y="1637579"/>
                    <a:pt x="65407" y="1118361"/>
                  </a:cubicBezTo>
                  <a:cubicBezTo>
                    <a:pt x="62595" y="871777"/>
                    <a:pt x="24269" y="629041"/>
                    <a:pt x="19089" y="382457"/>
                  </a:cubicBezTo>
                  <a:cubicBezTo>
                    <a:pt x="18645" y="266861"/>
                    <a:pt x="10062" y="152598"/>
                    <a:pt x="0" y="38334"/>
                  </a:cubicBezTo>
                  <a:cubicBezTo>
                    <a:pt x="52237" y="40259"/>
                    <a:pt x="104917" y="39963"/>
                    <a:pt x="157598" y="39519"/>
                  </a:cubicBezTo>
                  <a:cubicBezTo>
                    <a:pt x="195036" y="39223"/>
                    <a:pt x="232475" y="39075"/>
                    <a:pt x="269914" y="39667"/>
                  </a:cubicBezTo>
                  <a:cubicBezTo>
                    <a:pt x="862274" y="37446"/>
                    <a:pt x="1454042" y="4144"/>
                    <a:pt x="2046550" y="6956"/>
                  </a:cubicBezTo>
                  <a:cubicBezTo>
                    <a:pt x="2267630" y="8289"/>
                    <a:pt x="2489303" y="14357"/>
                    <a:pt x="2710383" y="3108"/>
                  </a:cubicBezTo>
                  <a:cubicBezTo>
                    <a:pt x="2734652" y="740"/>
                    <a:pt x="2759364" y="1184"/>
                    <a:pt x="2783781" y="0"/>
                  </a:cubicBezTo>
                  <a:cubicBezTo>
                    <a:pt x="2785557" y="17317"/>
                    <a:pt x="2787925" y="34486"/>
                    <a:pt x="2790736" y="51655"/>
                  </a:cubicBezTo>
                  <a:cubicBezTo>
                    <a:pt x="2802426" y="147122"/>
                    <a:pt x="2812637" y="241700"/>
                    <a:pt x="2818408" y="337906"/>
                  </a:cubicBezTo>
                  <a:cubicBezTo>
                    <a:pt x="2835426" y="514037"/>
                    <a:pt x="2860138" y="695793"/>
                    <a:pt x="2874492" y="873109"/>
                  </a:cubicBezTo>
                  <a:cubicBezTo>
                    <a:pt x="2882631" y="985448"/>
                    <a:pt x="2886479" y="1098676"/>
                    <a:pt x="2888550" y="12116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5" name="Google Shape;2565;p37"/>
            <p:cNvSpPr/>
            <p:nvPr/>
          </p:nvSpPr>
          <p:spPr>
            <a:xfrm>
              <a:off x="13496948" y="2265578"/>
              <a:ext cx="204363" cy="206177"/>
            </a:xfrm>
            <a:custGeom>
              <a:rect b="b" l="l" r="r" t="t"/>
              <a:pathLst>
                <a:path extrusionOk="0" h="206177" w="204363">
                  <a:moveTo>
                    <a:pt x="204344" y="105531"/>
                  </a:moveTo>
                  <a:cubicBezTo>
                    <a:pt x="204937" y="134393"/>
                    <a:pt x="191914" y="166659"/>
                    <a:pt x="167646" y="183680"/>
                  </a:cubicBezTo>
                  <a:cubicBezTo>
                    <a:pt x="149592" y="196409"/>
                    <a:pt x="127543" y="206177"/>
                    <a:pt x="105051" y="206177"/>
                  </a:cubicBezTo>
                  <a:cubicBezTo>
                    <a:pt x="101055" y="206177"/>
                    <a:pt x="96912" y="205881"/>
                    <a:pt x="92768" y="205141"/>
                  </a:cubicBezTo>
                  <a:cubicBezTo>
                    <a:pt x="60805" y="199813"/>
                    <a:pt x="32097" y="184716"/>
                    <a:pt x="14931" y="156002"/>
                  </a:cubicBezTo>
                  <a:cubicBezTo>
                    <a:pt x="-1050" y="128768"/>
                    <a:pt x="-4750" y="95466"/>
                    <a:pt x="6497" y="65716"/>
                  </a:cubicBezTo>
                  <a:cubicBezTo>
                    <a:pt x="19371" y="31822"/>
                    <a:pt x="50742" y="5624"/>
                    <a:pt x="86849" y="888"/>
                  </a:cubicBezTo>
                  <a:cubicBezTo>
                    <a:pt x="91585" y="296"/>
                    <a:pt x="96172" y="0"/>
                    <a:pt x="100759" y="0"/>
                  </a:cubicBezTo>
                  <a:cubicBezTo>
                    <a:pt x="121328" y="0"/>
                    <a:pt x="141305" y="5920"/>
                    <a:pt x="158175" y="18205"/>
                  </a:cubicBezTo>
                  <a:cubicBezTo>
                    <a:pt x="171937" y="28122"/>
                    <a:pt x="183627" y="42627"/>
                    <a:pt x="190878" y="58908"/>
                  </a:cubicBezTo>
                  <a:cubicBezTo>
                    <a:pt x="199165" y="72969"/>
                    <a:pt x="203901" y="89102"/>
                    <a:pt x="204344" y="1055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6" name="Google Shape;2566;p37"/>
            <p:cNvSpPr/>
            <p:nvPr/>
          </p:nvSpPr>
          <p:spPr>
            <a:xfrm>
              <a:off x="12053546" y="6107021"/>
              <a:ext cx="2927024" cy="113155"/>
            </a:xfrm>
            <a:custGeom>
              <a:rect b="b" l="l" r="r" t="t"/>
              <a:pathLst>
                <a:path extrusionOk="0" h="113155" w="2927024">
                  <a:moveTo>
                    <a:pt x="2891954" y="0"/>
                  </a:moveTo>
                  <a:cubicBezTo>
                    <a:pt x="2897873" y="26494"/>
                    <a:pt x="2919626" y="55651"/>
                    <a:pt x="2927025" y="79037"/>
                  </a:cubicBezTo>
                  <a:cubicBezTo>
                    <a:pt x="2816780" y="82737"/>
                    <a:pt x="2716302" y="99907"/>
                    <a:pt x="2603542" y="99610"/>
                  </a:cubicBezTo>
                  <a:cubicBezTo>
                    <a:pt x="2533105" y="100499"/>
                    <a:pt x="2462518" y="94282"/>
                    <a:pt x="2391785" y="88065"/>
                  </a:cubicBezTo>
                  <a:cubicBezTo>
                    <a:pt x="2307289" y="80665"/>
                    <a:pt x="2222497" y="73265"/>
                    <a:pt x="2137409" y="77853"/>
                  </a:cubicBezTo>
                  <a:cubicBezTo>
                    <a:pt x="1685333" y="80961"/>
                    <a:pt x="1233405" y="89990"/>
                    <a:pt x="781329" y="95762"/>
                  </a:cubicBezTo>
                  <a:cubicBezTo>
                    <a:pt x="654511" y="101683"/>
                    <a:pt x="527841" y="100351"/>
                    <a:pt x="401023" y="101090"/>
                  </a:cubicBezTo>
                  <a:cubicBezTo>
                    <a:pt x="267546" y="102275"/>
                    <a:pt x="133181" y="120480"/>
                    <a:pt x="0" y="109823"/>
                  </a:cubicBezTo>
                  <a:cubicBezTo>
                    <a:pt x="3403" y="81997"/>
                    <a:pt x="11098" y="55060"/>
                    <a:pt x="19829" y="28418"/>
                  </a:cubicBezTo>
                  <a:cubicBezTo>
                    <a:pt x="855762" y="30342"/>
                    <a:pt x="1691548" y="21905"/>
                    <a:pt x="2527333" y="16429"/>
                  </a:cubicBezTo>
                  <a:cubicBezTo>
                    <a:pt x="2648972" y="12137"/>
                    <a:pt x="2770463" y="5920"/>
                    <a:pt x="28919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7" name="Google Shape;2567;p37"/>
            <p:cNvSpPr/>
            <p:nvPr/>
          </p:nvSpPr>
          <p:spPr>
            <a:xfrm>
              <a:off x="10855656" y="6465878"/>
              <a:ext cx="280420" cy="83625"/>
            </a:xfrm>
            <a:custGeom>
              <a:rect b="b" l="l" r="r" t="t"/>
              <a:pathLst>
                <a:path extrusionOk="0" h="83625" w="280420">
                  <a:moveTo>
                    <a:pt x="280420" y="11315"/>
                  </a:moveTo>
                  <a:cubicBezTo>
                    <a:pt x="276129" y="27596"/>
                    <a:pt x="270802" y="44321"/>
                    <a:pt x="261035" y="58234"/>
                  </a:cubicBezTo>
                  <a:cubicBezTo>
                    <a:pt x="179647" y="58234"/>
                    <a:pt x="99590" y="71259"/>
                    <a:pt x="19385" y="83544"/>
                  </a:cubicBezTo>
                  <a:cubicBezTo>
                    <a:pt x="12874" y="83692"/>
                    <a:pt x="6363" y="83840"/>
                    <a:pt x="0" y="82064"/>
                  </a:cubicBezTo>
                  <a:cubicBezTo>
                    <a:pt x="1924" y="56458"/>
                    <a:pt x="10063" y="31740"/>
                    <a:pt x="17905" y="7319"/>
                  </a:cubicBezTo>
                  <a:cubicBezTo>
                    <a:pt x="41582" y="16199"/>
                    <a:pt x="66295" y="-230"/>
                    <a:pt x="90859" y="806"/>
                  </a:cubicBezTo>
                  <a:cubicBezTo>
                    <a:pt x="153454" y="2582"/>
                    <a:pt x="219601" y="-6594"/>
                    <a:pt x="280420" y="113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8" name="Google Shape;2568;p37"/>
            <p:cNvSpPr/>
            <p:nvPr/>
          </p:nvSpPr>
          <p:spPr>
            <a:xfrm>
              <a:off x="11339769" y="6472901"/>
              <a:ext cx="176021" cy="65469"/>
            </a:xfrm>
            <a:custGeom>
              <a:rect b="b" l="l" r="r" t="t"/>
              <a:pathLst>
                <a:path extrusionOk="0" h="65469" w="176021">
                  <a:moveTo>
                    <a:pt x="176022" y="10360"/>
                  </a:moveTo>
                  <a:cubicBezTo>
                    <a:pt x="173358" y="24570"/>
                    <a:pt x="171286" y="43663"/>
                    <a:pt x="155601" y="49435"/>
                  </a:cubicBezTo>
                  <a:cubicBezTo>
                    <a:pt x="119346" y="59352"/>
                    <a:pt x="81463" y="61720"/>
                    <a:pt x="44024" y="64680"/>
                  </a:cubicBezTo>
                  <a:cubicBezTo>
                    <a:pt x="-12504" y="70749"/>
                    <a:pt x="-2885" y="41147"/>
                    <a:pt x="9397" y="0"/>
                  </a:cubicBezTo>
                  <a:cubicBezTo>
                    <a:pt x="63854" y="8733"/>
                    <a:pt x="122453" y="-6661"/>
                    <a:pt x="176022" y="103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9" name="Google Shape;2569;p37"/>
            <p:cNvSpPr/>
            <p:nvPr/>
          </p:nvSpPr>
          <p:spPr>
            <a:xfrm>
              <a:off x="11646521" y="6476619"/>
              <a:ext cx="167743" cy="67727"/>
            </a:xfrm>
            <a:custGeom>
              <a:rect b="b" l="l" r="r" t="t"/>
              <a:pathLst>
                <a:path extrusionOk="0" h="67727" w="167743">
                  <a:moveTo>
                    <a:pt x="167743" y="3386"/>
                  </a:moveTo>
                  <a:cubicBezTo>
                    <a:pt x="161084" y="21147"/>
                    <a:pt x="156053" y="40092"/>
                    <a:pt x="145102" y="55633"/>
                  </a:cubicBezTo>
                  <a:cubicBezTo>
                    <a:pt x="111363" y="61406"/>
                    <a:pt x="72593" y="61850"/>
                    <a:pt x="36930" y="67326"/>
                  </a:cubicBezTo>
                  <a:cubicBezTo>
                    <a:pt x="25831" y="67474"/>
                    <a:pt x="12661" y="69546"/>
                    <a:pt x="3191" y="62590"/>
                  </a:cubicBezTo>
                  <a:lnTo>
                    <a:pt x="3339" y="62590"/>
                  </a:lnTo>
                  <a:cubicBezTo>
                    <a:pt x="-4208" y="45273"/>
                    <a:pt x="3191" y="24699"/>
                    <a:pt x="4670" y="6494"/>
                  </a:cubicBezTo>
                  <a:cubicBezTo>
                    <a:pt x="20208" y="16855"/>
                    <a:pt x="39446" y="6346"/>
                    <a:pt x="56315" y="4866"/>
                  </a:cubicBezTo>
                  <a:cubicBezTo>
                    <a:pt x="93014" y="-1350"/>
                    <a:pt x="130748" y="-1350"/>
                    <a:pt x="167743" y="33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0" name="Google Shape;2570;p37"/>
            <p:cNvSpPr/>
            <p:nvPr/>
          </p:nvSpPr>
          <p:spPr>
            <a:xfrm>
              <a:off x="11942505" y="6437970"/>
              <a:ext cx="251768" cy="87194"/>
            </a:xfrm>
            <a:custGeom>
              <a:rect b="b" l="l" r="r" t="t"/>
              <a:pathLst>
                <a:path extrusionOk="0" h="87194" w="251768">
                  <a:moveTo>
                    <a:pt x="251769" y="26790"/>
                  </a:moveTo>
                  <a:cubicBezTo>
                    <a:pt x="245406" y="42035"/>
                    <a:pt x="240227" y="58464"/>
                    <a:pt x="229868" y="71489"/>
                  </a:cubicBezTo>
                  <a:cubicBezTo>
                    <a:pt x="176152" y="72969"/>
                    <a:pt x="123027" y="81405"/>
                    <a:pt x="69607" y="86734"/>
                  </a:cubicBezTo>
                  <a:cubicBezTo>
                    <a:pt x="205" y="91322"/>
                    <a:pt x="-14149" y="61572"/>
                    <a:pt x="12635" y="0"/>
                  </a:cubicBezTo>
                  <a:cubicBezTo>
                    <a:pt x="12931" y="148"/>
                    <a:pt x="13227" y="148"/>
                    <a:pt x="13671" y="148"/>
                  </a:cubicBezTo>
                  <a:cubicBezTo>
                    <a:pt x="13671" y="296"/>
                    <a:pt x="13819" y="296"/>
                    <a:pt x="13819" y="296"/>
                  </a:cubicBezTo>
                  <a:cubicBezTo>
                    <a:pt x="24177" y="35078"/>
                    <a:pt x="64131" y="24866"/>
                    <a:pt x="91360" y="22350"/>
                  </a:cubicBezTo>
                  <a:cubicBezTo>
                    <a:pt x="144336" y="22645"/>
                    <a:pt x="199384" y="14801"/>
                    <a:pt x="251769" y="267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1" name="Google Shape;2571;p37"/>
            <p:cNvSpPr/>
            <p:nvPr/>
          </p:nvSpPr>
          <p:spPr>
            <a:xfrm>
              <a:off x="12348057" y="6452180"/>
              <a:ext cx="255378" cy="79585"/>
            </a:xfrm>
            <a:custGeom>
              <a:rect b="b" l="l" r="r" t="t"/>
              <a:pathLst>
                <a:path extrusionOk="0" h="79585" w="255378">
                  <a:moveTo>
                    <a:pt x="255379" y="13321"/>
                  </a:moveTo>
                  <a:cubicBezTo>
                    <a:pt x="249460" y="33154"/>
                    <a:pt x="247240" y="56836"/>
                    <a:pt x="231406" y="71488"/>
                  </a:cubicBezTo>
                  <a:cubicBezTo>
                    <a:pt x="201219" y="75041"/>
                    <a:pt x="168959" y="74449"/>
                    <a:pt x="138180" y="76521"/>
                  </a:cubicBezTo>
                  <a:cubicBezTo>
                    <a:pt x="96006" y="75189"/>
                    <a:pt x="48061" y="88362"/>
                    <a:pt x="9142" y="68528"/>
                  </a:cubicBezTo>
                  <a:cubicBezTo>
                    <a:pt x="-5360" y="50027"/>
                    <a:pt x="1151" y="21757"/>
                    <a:pt x="3519" y="0"/>
                  </a:cubicBezTo>
                  <a:cubicBezTo>
                    <a:pt x="84907" y="13912"/>
                    <a:pt x="174287" y="-12581"/>
                    <a:pt x="255379" y="133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2" name="Google Shape;2572;p37"/>
            <p:cNvSpPr/>
            <p:nvPr/>
          </p:nvSpPr>
          <p:spPr>
            <a:xfrm>
              <a:off x="12782659" y="6450995"/>
              <a:ext cx="267230" cy="66495"/>
            </a:xfrm>
            <a:custGeom>
              <a:rect b="b" l="l" r="r" t="t"/>
              <a:pathLst>
                <a:path extrusionOk="0" h="66495" w="267230">
                  <a:moveTo>
                    <a:pt x="267230" y="18353"/>
                  </a:moveTo>
                  <a:cubicBezTo>
                    <a:pt x="255096" y="83181"/>
                    <a:pt x="213958" y="58020"/>
                    <a:pt x="164829" y="60240"/>
                  </a:cubicBezTo>
                  <a:cubicBezTo>
                    <a:pt x="133457" y="59944"/>
                    <a:pt x="104601" y="64384"/>
                    <a:pt x="72934" y="66308"/>
                  </a:cubicBezTo>
                  <a:lnTo>
                    <a:pt x="76929" y="66012"/>
                  </a:lnTo>
                  <a:cubicBezTo>
                    <a:pt x="34311" y="65124"/>
                    <a:pt x="-7567" y="77409"/>
                    <a:pt x="1164" y="17613"/>
                  </a:cubicBezTo>
                  <a:cubicBezTo>
                    <a:pt x="2496" y="16725"/>
                    <a:pt x="3384" y="15393"/>
                    <a:pt x="3384" y="13321"/>
                  </a:cubicBezTo>
                  <a:cubicBezTo>
                    <a:pt x="3384" y="9177"/>
                    <a:pt x="4272" y="3700"/>
                    <a:pt x="2348" y="0"/>
                  </a:cubicBezTo>
                  <a:cubicBezTo>
                    <a:pt x="18329" y="13765"/>
                    <a:pt x="41118" y="6661"/>
                    <a:pt x="60208" y="5476"/>
                  </a:cubicBezTo>
                  <a:cubicBezTo>
                    <a:pt x="129018" y="0"/>
                    <a:pt x="200639" y="-1036"/>
                    <a:pt x="267230" y="183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3" name="Google Shape;2573;p37"/>
            <p:cNvSpPr/>
            <p:nvPr/>
          </p:nvSpPr>
          <p:spPr>
            <a:xfrm>
              <a:off x="13197613" y="6461948"/>
              <a:ext cx="241904" cy="80073"/>
            </a:xfrm>
            <a:custGeom>
              <a:rect b="b" l="l" r="r" t="t"/>
              <a:pathLst>
                <a:path extrusionOk="0" h="80073" w="241904">
                  <a:moveTo>
                    <a:pt x="241905" y="28566"/>
                  </a:moveTo>
                  <a:cubicBezTo>
                    <a:pt x="234802" y="46179"/>
                    <a:pt x="228587" y="64384"/>
                    <a:pt x="218080" y="80073"/>
                  </a:cubicBezTo>
                  <a:cubicBezTo>
                    <a:pt x="150158" y="67789"/>
                    <a:pt x="79868" y="80073"/>
                    <a:pt x="12537" y="64828"/>
                  </a:cubicBezTo>
                  <a:cubicBezTo>
                    <a:pt x="-7588" y="56540"/>
                    <a:pt x="1735" y="17465"/>
                    <a:pt x="5138" y="0"/>
                  </a:cubicBezTo>
                  <a:cubicBezTo>
                    <a:pt x="77648" y="24422"/>
                    <a:pt x="163180" y="4292"/>
                    <a:pt x="241905" y="2856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4" name="Google Shape;2574;p37"/>
            <p:cNvSpPr/>
            <p:nvPr/>
          </p:nvSpPr>
          <p:spPr>
            <a:xfrm>
              <a:off x="13614080" y="6425983"/>
              <a:ext cx="268783" cy="91209"/>
            </a:xfrm>
            <a:custGeom>
              <a:rect b="b" l="l" r="r" t="t"/>
              <a:pathLst>
                <a:path extrusionOk="0" h="91209" w="268783">
                  <a:moveTo>
                    <a:pt x="268784" y="19832"/>
                  </a:moveTo>
                  <a:cubicBezTo>
                    <a:pt x="264789" y="43810"/>
                    <a:pt x="259313" y="68676"/>
                    <a:pt x="246143" y="89397"/>
                  </a:cubicBezTo>
                  <a:cubicBezTo>
                    <a:pt x="242444" y="89989"/>
                    <a:pt x="238596" y="90581"/>
                    <a:pt x="234749" y="90877"/>
                  </a:cubicBezTo>
                  <a:cubicBezTo>
                    <a:pt x="174669" y="93245"/>
                    <a:pt x="115182" y="82144"/>
                    <a:pt x="54954" y="83328"/>
                  </a:cubicBezTo>
                  <a:cubicBezTo>
                    <a:pt x="-5421" y="81552"/>
                    <a:pt x="-3349" y="56539"/>
                    <a:pt x="3162" y="4883"/>
                  </a:cubicBezTo>
                  <a:cubicBezTo>
                    <a:pt x="92097" y="-1925"/>
                    <a:pt x="182512" y="-5182"/>
                    <a:pt x="268784" y="1983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5" name="Google Shape;2575;p37"/>
            <p:cNvSpPr/>
            <p:nvPr/>
          </p:nvSpPr>
          <p:spPr>
            <a:xfrm>
              <a:off x="14044592" y="6439507"/>
              <a:ext cx="237221" cy="82185"/>
            </a:xfrm>
            <a:custGeom>
              <a:rect b="b" l="l" r="r" t="t"/>
              <a:pathLst>
                <a:path extrusionOk="0" h="82185" w="237221">
                  <a:moveTo>
                    <a:pt x="237222" y="21701"/>
                  </a:moveTo>
                  <a:cubicBezTo>
                    <a:pt x="231894" y="43014"/>
                    <a:pt x="237074" y="84457"/>
                    <a:pt x="205998" y="82088"/>
                  </a:cubicBezTo>
                  <a:cubicBezTo>
                    <a:pt x="143255" y="79128"/>
                    <a:pt x="79920" y="78833"/>
                    <a:pt x="17473" y="74688"/>
                  </a:cubicBezTo>
                  <a:cubicBezTo>
                    <a:pt x="12589" y="73208"/>
                    <a:pt x="6079" y="72024"/>
                    <a:pt x="4451" y="66547"/>
                  </a:cubicBezTo>
                  <a:cubicBezTo>
                    <a:pt x="-581" y="46122"/>
                    <a:pt x="-581" y="24513"/>
                    <a:pt x="751" y="3643"/>
                  </a:cubicBezTo>
                  <a:cubicBezTo>
                    <a:pt x="78292" y="683"/>
                    <a:pt x="162196" y="-8494"/>
                    <a:pt x="237222" y="217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6" name="Google Shape;2576;p37"/>
            <p:cNvSpPr/>
            <p:nvPr/>
          </p:nvSpPr>
          <p:spPr>
            <a:xfrm>
              <a:off x="14401448" y="6431014"/>
              <a:ext cx="230434" cy="85539"/>
            </a:xfrm>
            <a:custGeom>
              <a:rect b="b" l="l" r="r" t="t"/>
              <a:pathLst>
                <a:path extrusionOk="0" h="85539" w="230434">
                  <a:moveTo>
                    <a:pt x="217906" y="16873"/>
                  </a:moveTo>
                  <a:cubicBezTo>
                    <a:pt x="245874" y="20130"/>
                    <a:pt x="219090" y="65716"/>
                    <a:pt x="213466" y="81997"/>
                  </a:cubicBezTo>
                  <a:cubicBezTo>
                    <a:pt x="202072" y="82293"/>
                    <a:pt x="190678" y="82293"/>
                    <a:pt x="179283" y="82441"/>
                  </a:cubicBezTo>
                  <a:cubicBezTo>
                    <a:pt x="164929" y="82737"/>
                    <a:pt x="150428" y="83330"/>
                    <a:pt x="136074" y="84218"/>
                  </a:cubicBezTo>
                  <a:cubicBezTo>
                    <a:pt x="98783" y="85698"/>
                    <a:pt x="61344" y="86882"/>
                    <a:pt x="24201" y="82293"/>
                  </a:cubicBezTo>
                  <a:cubicBezTo>
                    <a:pt x="16802" y="80517"/>
                    <a:pt x="11031" y="79185"/>
                    <a:pt x="5852" y="72673"/>
                  </a:cubicBezTo>
                  <a:lnTo>
                    <a:pt x="6296" y="72821"/>
                  </a:lnTo>
                  <a:cubicBezTo>
                    <a:pt x="6148" y="72525"/>
                    <a:pt x="5852" y="72229"/>
                    <a:pt x="5704" y="71785"/>
                  </a:cubicBezTo>
                  <a:cubicBezTo>
                    <a:pt x="-3471" y="49583"/>
                    <a:pt x="821" y="23533"/>
                    <a:pt x="2300" y="0"/>
                  </a:cubicBezTo>
                  <a:cubicBezTo>
                    <a:pt x="73182" y="12137"/>
                    <a:pt x="147616" y="-296"/>
                    <a:pt x="217906" y="168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7" name="Google Shape;2577;p37"/>
            <p:cNvSpPr/>
            <p:nvPr/>
          </p:nvSpPr>
          <p:spPr>
            <a:xfrm>
              <a:off x="14806695" y="6417397"/>
              <a:ext cx="237135" cy="84717"/>
            </a:xfrm>
            <a:custGeom>
              <a:rect b="b" l="l" r="r" t="t"/>
              <a:pathLst>
                <a:path extrusionOk="0" h="84717" w="237135">
                  <a:moveTo>
                    <a:pt x="237062" y="27086"/>
                  </a:moveTo>
                  <a:cubicBezTo>
                    <a:pt x="237358" y="44847"/>
                    <a:pt x="236914" y="62904"/>
                    <a:pt x="232771" y="80369"/>
                  </a:cubicBezTo>
                  <a:cubicBezTo>
                    <a:pt x="171359" y="85697"/>
                    <a:pt x="109356" y="85401"/>
                    <a:pt x="47649" y="83330"/>
                  </a:cubicBezTo>
                  <a:cubicBezTo>
                    <a:pt x="5919" y="83181"/>
                    <a:pt x="888" y="67492"/>
                    <a:pt x="0" y="34930"/>
                  </a:cubicBezTo>
                  <a:cubicBezTo>
                    <a:pt x="9619" y="28270"/>
                    <a:pt x="17757" y="12877"/>
                    <a:pt x="8583" y="6216"/>
                  </a:cubicBezTo>
                  <a:cubicBezTo>
                    <a:pt x="9619" y="3848"/>
                    <a:pt x="10950" y="1776"/>
                    <a:pt x="12578" y="0"/>
                  </a:cubicBezTo>
                  <a:cubicBezTo>
                    <a:pt x="28116" y="15245"/>
                    <a:pt x="61115" y="7252"/>
                    <a:pt x="81980" y="10213"/>
                  </a:cubicBezTo>
                  <a:cubicBezTo>
                    <a:pt x="134365" y="13173"/>
                    <a:pt x="184678" y="11841"/>
                    <a:pt x="237062" y="270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8" name="Google Shape;2578;p37"/>
            <p:cNvSpPr/>
            <p:nvPr/>
          </p:nvSpPr>
          <p:spPr>
            <a:xfrm>
              <a:off x="15189961" y="6439350"/>
              <a:ext cx="231438" cy="79576"/>
            </a:xfrm>
            <a:custGeom>
              <a:rect b="b" l="l" r="r" t="t"/>
              <a:pathLst>
                <a:path extrusionOk="0" h="79576" w="231438">
                  <a:moveTo>
                    <a:pt x="231439" y="14457"/>
                  </a:moveTo>
                  <a:cubicBezTo>
                    <a:pt x="222264" y="94531"/>
                    <a:pt x="193853" y="78990"/>
                    <a:pt x="127558" y="77213"/>
                  </a:cubicBezTo>
                  <a:cubicBezTo>
                    <a:pt x="91007" y="73513"/>
                    <a:pt x="51497" y="79581"/>
                    <a:pt x="17166" y="65669"/>
                  </a:cubicBezTo>
                  <a:cubicBezTo>
                    <a:pt x="4883" y="47315"/>
                    <a:pt x="6067" y="22746"/>
                    <a:pt x="0" y="1876"/>
                  </a:cubicBezTo>
                  <a:cubicBezTo>
                    <a:pt x="76209" y="2913"/>
                    <a:pt x="157006" y="-8336"/>
                    <a:pt x="231439" y="144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9" name="Google Shape;2579;p37"/>
            <p:cNvSpPr/>
            <p:nvPr/>
          </p:nvSpPr>
          <p:spPr>
            <a:xfrm>
              <a:off x="15559761" y="6459371"/>
              <a:ext cx="190042" cy="55799"/>
            </a:xfrm>
            <a:custGeom>
              <a:rect b="b" l="l" r="r" t="t"/>
              <a:pathLst>
                <a:path extrusionOk="0" h="55799" w="190042">
                  <a:moveTo>
                    <a:pt x="189709" y="7017"/>
                  </a:moveTo>
                  <a:cubicBezTo>
                    <a:pt x="190597" y="22706"/>
                    <a:pt x="189413" y="38543"/>
                    <a:pt x="189561" y="54232"/>
                  </a:cubicBezTo>
                  <a:cubicBezTo>
                    <a:pt x="152714" y="57488"/>
                    <a:pt x="115572" y="54824"/>
                    <a:pt x="78725" y="53788"/>
                  </a:cubicBezTo>
                  <a:cubicBezTo>
                    <a:pt x="28856" y="52900"/>
                    <a:pt x="9767" y="58524"/>
                    <a:pt x="0" y="2132"/>
                  </a:cubicBezTo>
                  <a:cubicBezTo>
                    <a:pt x="62891" y="1836"/>
                    <a:pt x="127410" y="-4824"/>
                    <a:pt x="189709" y="70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0" name="Google Shape;2580;p37"/>
            <p:cNvSpPr/>
            <p:nvPr/>
          </p:nvSpPr>
          <p:spPr>
            <a:xfrm>
              <a:off x="15870070" y="6392566"/>
              <a:ext cx="258117" cy="80202"/>
            </a:xfrm>
            <a:custGeom>
              <a:rect b="b" l="l" r="r" t="t"/>
              <a:pathLst>
                <a:path extrusionOk="0" h="80202" w="258117">
                  <a:moveTo>
                    <a:pt x="258078" y="8402"/>
                  </a:moveTo>
                  <a:cubicBezTo>
                    <a:pt x="258670" y="29123"/>
                    <a:pt x="252603" y="49549"/>
                    <a:pt x="248607" y="69826"/>
                  </a:cubicBezTo>
                  <a:cubicBezTo>
                    <a:pt x="192523" y="69530"/>
                    <a:pt x="136735" y="77226"/>
                    <a:pt x="80799" y="79447"/>
                  </a:cubicBezTo>
                  <a:cubicBezTo>
                    <a:pt x="27971" y="83295"/>
                    <a:pt x="-293" y="73971"/>
                    <a:pt x="2" y="15507"/>
                  </a:cubicBezTo>
                  <a:cubicBezTo>
                    <a:pt x="84351" y="21575"/>
                    <a:pt x="173730" y="-16168"/>
                    <a:pt x="258078" y="840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1" name="Google Shape;2581;p37"/>
            <p:cNvSpPr/>
            <p:nvPr/>
          </p:nvSpPr>
          <p:spPr>
            <a:xfrm>
              <a:off x="15816948" y="6625831"/>
              <a:ext cx="393032" cy="47514"/>
            </a:xfrm>
            <a:custGeom>
              <a:rect b="b" l="l" r="r" t="t"/>
              <a:pathLst>
                <a:path extrusionOk="0" h="47514" w="393032">
                  <a:moveTo>
                    <a:pt x="393032" y="16837"/>
                  </a:moveTo>
                  <a:cubicBezTo>
                    <a:pt x="390813" y="25569"/>
                    <a:pt x="388889" y="34450"/>
                    <a:pt x="384597" y="42442"/>
                  </a:cubicBezTo>
                  <a:cubicBezTo>
                    <a:pt x="281900" y="37114"/>
                    <a:pt x="179055" y="40814"/>
                    <a:pt x="76357" y="46291"/>
                  </a:cubicBezTo>
                  <a:cubicBezTo>
                    <a:pt x="52385" y="46735"/>
                    <a:pt x="28264" y="48807"/>
                    <a:pt x="4439" y="46291"/>
                  </a:cubicBezTo>
                  <a:cubicBezTo>
                    <a:pt x="2812" y="36226"/>
                    <a:pt x="1776" y="26309"/>
                    <a:pt x="444" y="16096"/>
                  </a:cubicBezTo>
                  <a:cubicBezTo>
                    <a:pt x="296" y="14913"/>
                    <a:pt x="148" y="13581"/>
                    <a:pt x="0" y="12396"/>
                  </a:cubicBezTo>
                  <a:cubicBezTo>
                    <a:pt x="5475" y="11805"/>
                    <a:pt x="10803" y="9584"/>
                    <a:pt x="14650" y="5588"/>
                  </a:cubicBezTo>
                  <a:cubicBezTo>
                    <a:pt x="82424" y="-6697"/>
                    <a:pt x="151530" y="4996"/>
                    <a:pt x="220045" y="5736"/>
                  </a:cubicBezTo>
                  <a:cubicBezTo>
                    <a:pt x="277313" y="10472"/>
                    <a:pt x="337244" y="408"/>
                    <a:pt x="393032" y="168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2" name="Google Shape;2582;p37"/>
            <p:cNvSpPr/>
            <p:nvPr/>
          </p:nvSpPr>
          <p:spPr>
            <a:xfrm>
              <a:off x="15423472" y="6677431"/>
              <a:ext cx="239726" cy="55071"/>
            </a:xfrm>
            <a:custGeom>
              <a:rect b="b" l="l" r="r" t="t"/>
              <a:pathLst>
                <a:path extrusionOk="0" h="55071" w="239726">
                  <a:moveTo>
                    <a:pt x="239726" y="7715"/>
                  </a:moveTo>
                  <a:cubicBezTo>
                    <a:pt x="237506" y="23700"/>
                    <a:pt x="236322" y="41757"/>
                    <a:pt x="224780" y="54190"/>
                  </a:cubicBezTo>
                  <a:cubicBezTo>
                    <a:pt x="211906" y="54486"/>
                    <a:pt x="199032" y="53894"/>
                    <a:pt x="186157" y="53894"/>
                  </a:cubicBezTo>
                  <a:cubicBezTo>
                    <a:pt x="171212" y="53894"/>
                    <a:pt x="156266" y="54190"/>
                    <a:pt x="141320" y="54486"/>
                  </a:cubicBezTo>
                  <a:cubicBezTo>
                    <a:pt x="96482" y="54338"/>
                    <a:pt x="49721" y="58482"/>
                    <a:pt x="6067" y="46642"/>
                  </a:cubicBezTo>
                  <a:cubicBezTo>
                    <a:pt x="5771" y="45458"/>
                    <a:pt x="5475" y="44274"/>
                    <a:pt x="5179" y="43237"/>
                  </a:cubicBezTo>
                  <a:cubicBezTo>
                    <a:pt x="2960" y="30065"/>
                    <a:pt x="1480" y="16596"/>
                    <a:pt x="0" y="3275"/>
                  </a:cubicBezTo>
                  <a:cubicBezTo>
                    <a:pt x="80352" y="463"/>
                    <a:pt x="159521" y="-4126"/>
                    <a:pt x="239726" y="77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3" name="Google Shape;2583;p37"/>
            <p:cNvSpPr/>
            <p:nvPr/>
          </p:nvSpPr>
          <p:spPr>
            <a:xfrm>
              <a:off x="14982050" y="6696935"/>
              <a:ext cx="283232" cy="69931"/>
            </a:xfrm>
            <a:custGeom>
              <a:rect b="b" l="l" r="r" t="t"/>
              <a:pathLst>
                <a:path extrusionOk="0" h="69931" w="283232">
                  <a:moveTo>
                    <a:pt x="283232" y="10118"/>
                  </a:moveTo>
                  <a:cubicBezTo>
                    <a:pt x="281012" y="28915"/>
                    <a:pt x="279533" y="48896"/>
                    <a:pt x="268878" y="65177"/>
                  </a:cubicBezTo>
                  <a:cubicBezTo>
                    <a:pt x="264439" y="65769"/>
                    <a:pt x="259999" y="66213"/>
                    <a:pt x="255412" y="66509"/>
                  </a:cubicBezTo>
                  <a:cubicBezTo>
                    <a:pt x="223448" y="68285"/>
                    <a:pt x="191485" y="67397"/>
                    <a:pt x="159669" y="68137"/>
                  </a:cubicBezTo>
                  <a:cubicBezTo>
                    <a:pt x="110393" y="67841"/>
                    <a:pt x="58600" y="75833"/>
                    <a:pt x="11098" y="60293"/>
                  </a:cubicBezTo>
                  <a:cubicBezTo>
                    <a:pt x="1924" y="44899"/>
                    <a:pt x="4440" y="22254"/>
                    <a:pt x="0" y="4493"/>
                  </a:cubicBezTo>
                  <a:cubicBezTo>
                    <a:pt x="22789" y="11301"/>
                    <a:pt x="47502" y="941"/>
                    <a:pt x="71030" y="1089"/>
                  </a:cubicBezTo>
                  <a:cubicBezTo>
                    <a:pt x="141468" y="-243"/>
                    <a:pt x="213830" y="-2611"/>
                    <a:pt x="283232" y="101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4" name="Google Shape;2584;p37"/>
            <p:cNvSpPr/>
            <p:nvPr/>
          </p:nvSpPr>
          <p:spPr>
            <a:xfrm>
              <a:off x="14577477" y="6695575"/>
              <a:ext cx="253488" cy="64795"/>
            </a:xfrm>
            <a:custGeom>
              <a:rect b="b" l="l" r="r" t="t"/>
              <a:pathLst>
                <a:path extrusionOk="0" h="64795" w="253488">
                  <a:moveTo>
                    <a:pt x="253488" y="10441"/>
                  </a:moveTo>
                  <a:cubicBezTo>
                    <a:pt x="252452" y="27314"/>
                    <a:pt x="250973" y="44335"/>
                    <a:pt x="248309" y="60912"/>
                  </a:cubicBezTo>
                  <a:cubicBezTo>
                    <a:pt x="198144" y="60616"/>
                    <a:pt x="147831" y="61356"/>
                    <a:pt x="97666" y="64760"/>
                  </a:cubicBezTo>
                  <a:cubicBezTo>
                    <a:pt x="67478" y="64613"/>
                    <a:pt x="35367" y="66536"/>
                    <a:pt x="7103" y="54696"/>
                  </a:cubicBezTo>
                  <a:cubicBezTo>
                    <a:pt x="296" y="39895"/>
                    <a:pt x="1036" y="22726"/>
                    <a:pt x="0" y="6149"/>
                  </a:cubicBezTo>
                  <a:cubicBezTo>
                    <a:pt x="3404" y="5853"/>
                    <a:pt x="6955" y="5705"/>
                    <a:pt x="10359" y="5409"/>
                  </a:cubicBezTo>
                  <a:cubicBezTo>
                    <a:pt x="10803" y="5261"/>
                    <a:pt x="11247" y="5261"/>
                    <a:pt x="11542" y="5261"/>
                  </a:cubicBezTo>
                  <a:cubicBezTo>
                    <a:pt x="11839" y="5261"/>
                    <a:pt x="12283" y="5112"/>
                    <a:pt x="12726" y="5112"/>
                  </a:cubicBezTo>
                  <a:cubicBezTo>
                    <a:pt x="91451" y="672"/>
                    <a:pt x="174319" y="-5840"/>
                    <a:pt x="253488" y="104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5" name="Google Shape;2585;p37"/>
            <p:cNvSpPr/>
            <p:nvPr/>
          </p:nvSpPr>
          <p:spPr>
            <a:xfrm>
              <a:off x="14125992" y="6682549"/>
              <a:ext cx="268581" cy="60782"/>
            </a:xfrm>
            <a:custGeom>
              <a:rect b="b" l="l" r="r" t="t"/>
              <a:pathLst>
                <a:path extrusionOk="0" h="60782" w="268581">
                  <a:moveTo>
                    <a:pt x="268582" y="11330"/>
                  </a:moveTo>
                  <a:cubicBezTo>
                    <a:pt x="264438" y="27611"/>
                    <a:pt x="262515" y="45077"/>
                    <a:pt x="254080" y="59877"/>
                  </a:cubicBezTo>
                  <a:cubicBezTo>
                    <a:pt x="199031" y="57657"/>
                    <a:pt x="143687" y="56917"/>
                    <a:pt x="88639" y="60470"/>
                  </a:cubicBezTo>
                  <a:cubicBezTo>
                    <a:pt x="61559" y="60470"/>
                    <a:pt x="32999" y="62838"/>
                    <a:pt x="6955" y="54549"/>
                  </a:cubicBezTo>
                  <a:cubicBezTo>
                    <a:pt x="6659" y="53365"/>
                    <a:pt x="6363" y="52329"/>
                    <a:pt x="6067" y="51145"/>
                  </a:cubicBezTo>
                  <a:cubicBezTo>
                    <a:pt x="2812" y="34716"/>
                    <a:pt x="1332" y="17991"/>
                    <a:pt x="0" y="1266"/>
                  </a:cubicBezTo>
                  <a:cubicBezTo>
                    <a:pt x="89675" y="4078"/>
                    <a:pt x="179646" y="-8207"/>
                    <a:pt x="268582" y="113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6" name="Google Shape;2586;p37"/>
            <p:cNvSpPr/>
            <p:nvPr/>
          </p:nvSpPr>
          <p:spPr>
            <a:xfrm>
              <a:off x="13668589" y="6677750"/>
              <a:ext cx="295070" cy="74239"/>
            </a:xfrm>
            <a:custGeom>
              <a:rect b="b" l="l" r="r" t="t"/>
              <a:pathLst>
                <a:path extrusionOk="0" h="74239" w="295070">
                  <a:moveTo>
                    <a:pt x="295070" y="26046"/>
                  </a:moveTo>
                  <a:cubicBezTo>
                    <a:pt x="293738" y="41587"/>
                    <a:pt x="290335" y="57424"/>
                    <a:pt x="279976" y="69560"/>
                  </a:cubicBezTo>
                  <a:cubicBezTo>
                    <a:pt x="266362" y="70005"/>
                    <a:pt x="252896" y="70152"/>
                    <a:pt x="239430" y="70893"/>
                  </a:cubicBezTo>
                  <a:cubicBezTo>
                    <a:pt x="223152" y="71781"/>
                    <a:pt x="207022" y="72817"/>
                    <a:pt x="190893" y="73261"/>
                  </a:cubicBezTo>
                  <a:cubicBezTo>
                    <a:pt x="130962" y="73557"/>
                    <a:pt x="65999" y="80365"/>
                    <a:pt x="10506" y="53427"/>
                  </a:cubicBezTo>
                  <a:cubicBezTo>
                    <a:pt x="-592" y="42031"/>
                    <a:pt x="2368" y="23678"/>
                    <a:pt x="0" y="8580"/>
                  </a:cubicBezTo>
                  <a:cubicBezTo>
                    <a:pt x="96334" y="11837"/>
                    <a:pt x="205839" y="-22057"/>
                    <a:pt x="295070" y="260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7" name="Google Shape;2587;p37"/>
            <p:cNvSpPr/>
            <p:nvPr/>
          </p:nvSpPr>
          <p:spPr>
            <a:xfrm>
              <a:off x="13225392" y="6681298"/>
              <a:ext cx="292554" cy="81484"/>
            </a:xfrm>
            <a:custGeom>
              <a:rect b="b" l="l" r="r" t="t"/>
              <a:pathLst>
                <a:path extrusionOk="0" h="81484" w="292554">
                  <a:moveTo>
                    <a:pt x="292555" y="24274"/>
                  </a:moveTo>
                  <a:cubicBezTo>
                    <a:pt x="272873" y="91322"/>
                    <a:pt x="222857" y="80665"/>
                    <a:pt x="166328" y="81109"/>
                  </a:cubicBezTo>
                  <a:cubicBezTo>
                    <a:pt x="115572" y="79185"/>
                    <a:pt x="65111" y="83625"/>
                    <a:pt x="15538" y="69121"/>
                  </a:cubicBezTo>
                  <a:cubicBezTo>
                    <a:pt x="-8435" y="56244"/>
                    <a:pt x="3848" y="22350"/>
                    <a:pt x="0" y="0"/>
                  </a:cubicBezTo>
                  <a:cubicBezTo>
                    <a:pt x="97962" y="3404"/>
                    <a:pt x="197552" y="-8584"/>
                    <a:pt x="292555" y="242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8" name="Google Shape;2588;p37"/>
            <p:cNvSpPr/>
            <p:nvPr/>
          </p:nvSpPr>
          <p:spPr>
            <a:xfrm>
              <a:off x="12732510" y="6669578"/>
              <a:ext cx="316046" cy="77732"/>
            </a:xfrm>
            <a:custGeom>
              <a:rect b="b" l="l" r="r" t="t"/>
              <a:pathLst>
                <a:path extrusionOk="0" h="77732" w="316046">
                  <a:moveTo>
                    <a:pt x="316047" y="15569"/>
                  </a:moveTo>
                  <a:cubicBezTo>
                    <a:pt x="303913" y="92682"/>
                    <a:pt x="272097" y="76845"/>
                    <a:pt x="208762" y="75513"/>
                  </a:cubicBezTo>
                  <a:cubicBezTo>
                    <a:pt x="152678" y="74033"/>
                    <a:pt x="97334" y="70037"/>
                    <a:pt x="40066" y="69888"/>
                  </a:cubicBezTo>
                  <a:cubicBezTo>
                    <a:pt x="-4180" y="67965"/>
                    <a:pt x="-332" y="54496"/>
                    <a:pt x="408" y="16161"/>
                  </a:cubicBezTo>
                  <a:cubicBezTo>
                    <a:pt x="103549" y="-3228"/>
                    <a:pt x="212905" y="-7225"/>
                    <a:pt x="316047" y="155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9" name="Google Shape;2589;p37"/>
            <p:cNvSpPr/>
            <p:nvPr/>
          </p:nvSpPr>
          <p:spPr>
            <a:xfrm>
              <a:off x="12227464" y="6695211"/>
              <a:ext cx="315005" cy="79273"/>
            </a:xfrm>
            <a:custGeom>
              <a:rect b="b" l="l" r="r" t="t"/>
              <a:pathLst>
                <a:path extrusionOk="0" h="79273" w="315005">
                  <a:moveTo>
                    <a:pt x="315005" y="25902"/>
                  </a:moveTo>
                  <a:cubicBezTo>
                    <a:pt x="311750" y="43959"/>
                    <a:pt x="306422" y="65716"/>
                    <a:pt x="290737" y="76669"/>
                  </a:cubicBezTo>
                  <a:cubicBezTo>
                    <a:pt x="253742" y="77113"/>
                    <a:pt x="216599" y="76225"/>
                    <a:pt x="179604" y="77557"/>
                  </a:cubicBezTo>
                  <a:cubicBezTo>
                    <a:pt x="122780" y="75633"/>
                    <a:pt x="57374" y="89990"/>
                    <a:pt x="6469" y="59352"/>
                  </a:cubicBezTo>
                  <a:cubicBezTo>
                    <a:pt x="-5222" y="43515"/>
                    <a:pt x="2473" y="19686"/>
                    <a:pt x="2621" y="0"/>
                  </a:cubicBezTo>
                  <a:cubicBezTo>
                    <a:pt x="14164" y="16429"/>
                    <a:pt x="34733" y="14653"/>
                    <a:pt x="52490" y="12729"/>
                  </a:cubicBezTo>
                  <a:cubicBezTo>
                    <a:pt x="137874" y="6808"/>
                    <a:pt x="232285" y="-5180"/>
                    <a:pt x="315005" y="2590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0" name="Google Shape;2590;p37"/>
            <p:cNvSpPr/>
            <p:nvPr/>
          </p:nvSpPr>
          <p:spPr>
            <a:xfrm>
              <a:off x="11772113" y="6685789"/>
              <a:ext cx="288092" cy="71881"/>
            </a:xfrm>
            <a:custGeom>
              <a:rect b="b" l="l" r="r" t="t"/>
              <a:pathLst>
                <a:path extrusionOk="0" h="71881" w="288092">
                  <a:moveTo>
                    <a:pt x="288092" y="7794"/>
                  </a:moveTo>
                  <a:cubicBezTo>
                    <a:pt x="282469" y="29403"/>
                    <a:pt x="278769" y="60189"/>
                    <a:pt x="257608" y="71882"/>
                  </a:cubicBezTo>
                  <a:cubicBezTo>
                    <a:pt x="202856" y="71438"/>
                    <a:pt x="148104" y="69070"/>
                    <a:pt x="93500" y="67738"/>
                  </a:cubicBezTo>
                  <a:cubicBezTo>
                    <a:pt x="63164" y="65518"/>
                    <a:pt x="29869" y="70550"/>
                    <a:pt x="1605" y="57673"/>
                  </a:cubicBezTo>
                  <a:cubicBezTo>
                    <a:pt x="-2983" y="38580"/>
                    <a:pt x="3380" y="19486"/>
                    <a:pt x="6784" y="393"/>
                  </a:cubicBezTo>
                  <a:cubicBezTo>
                    <a:pt x="96607" y="8386"/>
                    <a:pt x="196345" y="-9375"/>
                    <a:pt x="288092" y="77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1" name="Google Shape;2591;p37"/>
            <p:cNvSpPr/>
            <p:nvPr/>
          </p:nvSpPr>
          <p:spPr>
            <a:xfrm>
              <a:off x="11341090" y="6706212"/>
              <a:ext cx="267863" cy="71032"/>
            </a:xfrm>
            <a:custGeom>
              <a:rect b="b" l="l" r="r" t="t"/>
              <a:pathLst>
                <a:path extrusionOk="0" h="71032" w="267863">
                  <a:moveTo>
                    <a:pt x="267632" y="9868"/>
                  </a:moveTo>
                  <a:cubicBezTo>
                    <a:pt x="268668" y="26742"/>
                    <a:pt x="266448" y="46279"/>
                    <a:pt x="256533" y="60340"/>
                  </a:cubicBezTo>
                  <a:cubicBezTo>
                    <a:pt x="206220" y="61820"/>
                    <a:pt x="155908" y="64484"/>
                    <a:pt x="105743" y="70404"/>
                  </a:cubicBezTo>
                  <a:cubicBezTo>
                    <a:pt x="77331" y="71884"/>
                    <a:pt x="46847" y="71884"/>
                    <a:pt x="21691" y="57232"/>
                  </a:cubicBezTo>
                  <a:cubicBezTo>
                    <a:pt x="13700" y="51903"/>
                    <a:pt x="4673" y="41246"/>
                    <a:pt x="1270" y="31034"/>
                  </a:cubicBezTo>
                  <a:cubicBezTo>
                    <a:pt x="974" y="30442"/>
                    <a:pt x="826" y="29702"/>
                    <a:pt x="678" y="29109"/>
                  </a:cubicBezTo>
                  <a:cubicBezTo>
                    <a:pt x="-1246" y="19785"/>
                    <a:pt x="1270" y="11052"/>
                    <a:pt x="3933" y="988"/>
                  </a:cubicBezTo>
                  <a:cubicBezTo>
                    <a:pt x="11924" y="7648"/>
                    <a:pt x="22578" y="11200"/>
                    <a:pt x="33233" y="9424"/>
                  </a:cubicBezTo>
                  <a:cubicBezTo>
                    <a:pt x="110182" y="1136"/>
                    <a:pt x="191571" y="-7005"/>
                    <a:pt x="267632" y="98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2" name="Google Shape;2592;p37"/>
            <p:cNvSpPr/>
            <p:nvPr/>
          </p:nvSpPr>
          <p:spPr>
            <a:xfrm>
              <a:off x="10769050" y="6704240"/>
              <a:ext cx="424885" cy="103722"/>
            </a:xfrm>
            <a:custGeom>
              <a:rect b="b" l="l" r="r" t="t"/>
              <a:pathLst>
                <a:path extrusionOk="0" h="103722" w="424885">
                  <a:moveTo>
                    <a:pt x="424886" y="1184"/>
                  </a:moveTo>
                  <a:cubicBezTo>
                    <a:pt x="421630" y="24866"/>
                    <a:pt x="416599" y="48991"/>
                    <a:pt x="406833" y="70749"/>
                  </a:cubicBezTo>
                  <a:cubicBezTo>
                    <a:pt x="368506" y="77113"/>
                    <a:pt x="336099" y="80961"/>
                    <a:pt x="294221" y="83477"/>
                  </a:cubicBezTo>
                  <a:cubicBezTo>
                    <a:pt x="226742" y="89250"/>
                    <a:pt x="164147" y="105235"/>
                    <a:pt x="95485" y="103607"/>
                  </a:cubicBezTo>
                  <a:cubicBezTo>
                    <a:pt x="778" y="103754"/>
                    <a:pt x="-20087" y="108195"/>
                    <a:pt x="17944" y="6808"/>
                  </a:cubicBezTo>
                  <a:cubicBezTo>
                    <a:pt x="132923" y="12729"/>
                    <a:pt x="252490" y="0"/>
                    <a:pt x="369246" y="0"/>
                  </a:cubicBezTo>
                  <a:cubicBezTo>
                    <a:pt x="387891" y="148"/>
                    <a:pt x="406537" y="444"/>
                    <a:pt x="424886" y="11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3" name="Google Shape;2593;p37"/>
            <p:cNvSpPr/>
            <p:nvPr/>
          </p:nvSpPr>
          <p:spPr>
            <a:xfrm>
              <a:off x="10710489" y="6946847"/>
              <a:ext cx="572094" cy="109903"/>
            </a:xfrm>
            <a:custGeom>
              <a:rect b="b" l="l" r="r" t="t"/>
              <a:pathLst>
                <a:path extrusionOk="0" h="109903" w="572094">
                  <a:moveTo>
                    <a:pt x="571791" y="17742"/>
                  </a:moveTo>
                  <a:cubicBezTo>
                    <a:pt x="574159" y="43939"/>
                    <a:pt x="562172" y="69989"/>
                    <a:pt x="553293" y="94411"/>
                  </a:cubicBezTo>
                  <a:cubicBezTo>
                    <a:pt x="398360" y="89971"/>
                    <a:pt x="243129" y="91303"/>
                    <a:pt x="89379" y="109656"/>
                  </a:cubicBezTo>
                  <a:cubicBezTo>
                    <a:pt x="59488" y="110100"/>
                    <a:pt x="29004" y="110840"/>
                    <a:pt x="0" y="102847"/>
                  </a:cubicBezTo>
                  <a:cubicBezTo>
                    <a:pt x="592" y="70433"/>
                    <a:pt x="14798" y="40387"/>
                    <a:pt x="20273" y="8713"/>
                  </a:cubicBezTo>
                  <a:cubicBezTo>
                    <a:pt x="50757" y="35059"/>
                    <a:pt x="106841" y="15077"/>
                    <a:pt x="145019" y="19074"/>
                  </a:cubicBezTo>
                  <a:cubicBezTo>
                    <a:pt x="286487" y="28694"/>
                    <a:pt x="434170" y="-27253"/>
                    <a:pt x="571791" y="1774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4" name="Google Shape;2594;p37"/>
            <p:cNvSpPr/>
            <p:nvPr/>
          </p:nvSpPr>
          <p:spPr>
            <a:xfrm>
              <a:off x="11447841" y="6920568"/>
              <a:ext cx="215188" cy="113295"/>
            </a:xfrm>
            <a:custGeom>
              <a:rect b="b" l="l" r="r" t="t"/>
              <a:pathLst>
                <a:path extrusionOk="0" h="113295" w="215188">
                  <a:moveTo>
                    <a:pt x="215189" y="3318"/>
                  </a:moveTo>
                  <a:cubicBezTo>
                    <a:pt x="209122" y="39876"/>
                    <a:pt x="206310" y="80431"/>
                    <a:pt x="183817" y="111217"/>
                  </a:cubicBezTo>
                  <a:cubicBezTo>
                    <a:pt x="157477" y="112993"/>
                    <a:pt x="130841" y="111069"/>
                    <a:pt x="104649" y="112697"/>
                  </a:cubicBezTo>
                  <a:cubicBezTo>
                    <a:pt x="69874" y="112845"/>
                    <a:pt x="34507" y="115509"/>
                    <a:pt x="175" y="108257"/>
                  </a:cubicBezTo>
                  <a:cubicBezTo>
                    <a:pt x="-417" y="91088"/>
                    <a:pt x="619" y="73919"/>
                    <a:pt x="1359" y="56749"/>
                  </a:cubicBezTo>
                  <a:cubicBezTo>
                    <a:pt x="1655" y="49349"/>
                    <a:pt x="2247" y="41653"/>
                    <a:pt x="2247" y="34104"/>
                  </a:cubicBezTo>
                  <a:cubicBezTo>
                    <a:pt x="14381" y="28923"/>
                    <a:pt x="17489" y="15603"/>
                    <a:pt x="23852" y="5538"/>
                  </a:cubicBezTo>
                  <a:cubicBezTo>
                    <a:pt x="87335" y="654"/>
                    <a:pt x="152002" y="-2899"/>
                    <a:pt x="215189" y="33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5" name="Google Shape;2595;p37"/>
            <p:cNvSpPr/>
            <p:nvPr/>
          </p:nvSpPr>
          <p:spPr>
            <a:xfrm>
              <a:off x="11846177" y="6915745"/>
              <a:ext cx="265080" cy="116711"/>
            </a:xfrm>
            <a:custGeom>
              <a:rect b="b" l="l" r="r" t="t"/>
              <a:pathLst>
                <a:path extrusionOk="0" h="116711" w="265080">
                  <a:moveTo>
                    <a:pt x="265081" y="26346"/>
                  </a:moveTo>
                  <a:cubicBezTo>
                    <a:pt x="243772" y="128769"/>
                    <a:pt x="228530" y="117372"/>
                    <a:pt x="133971" y="115300"/>
                  </a:cubicBezTo>
                  <a:cubicBezTo>
                    <a:pt x="92981" y="111748"/>
                    <a:pt x="42668" y="123884"/>
                    <a:pt x="7301" y="99463"/>
                  </a:cubicBezTo>
                  <a:cubicBezTo>
                    <a:pt x="-4685" y="67492"/>
                    <a:pt x="-1873" y="29454"/>
                    <a:pt x="15440" y="0"/>
                  </a:cubicBezTo>
                  <a:cubicBezTo>
                    <a:pt x="34233" y="15985"/>
                    <a:pt x="61610" y="7253"/>
                    <a:pt x="84250" y="9473"/>
                  </a:cubicBezTo>
                  <a:cubicBezTo>
                    <a:pt x="144034" y="14357"/>
                    <a:pt x="208109" y="6068"/>
                    <a:pt x="265081" y="263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6" name="Google Shape;2596;p37"/>
            <p:cNvSpPr/>
            <p:nvPr/>
          </p:nvSpPr>
          <p:spPr>
            <a:xfrm>
              <a:off x="12297775" y="6913824"/>
              <a:ext cx="262895" cy="113910"/>
            </a:xfrm>
            <a:custGeom>
              <a:rect b="b" l="l" r="r" t="t"/>
              <a:pathLst>
                <a:path extrusionOk="0" h="113910" w="262895">
                  <a:moveTo>
                    <a:pt x="262896" y="6214"/>
                  </a:moveTo>
                  <a:cubicBezTo>
                    <a:pt x="249874" y="48100"/>
                    <a:pt x="244102" y="118553"/>
                    <a:pt x="186094" y="113669"/>
                  </a:cubicBezTo>
                  <a:cubicBezTo>
                    <a:pt x="124979" y="113077"/>
                    <a:pt x="57945" y="117961"/>
                    <a:pt x="381" y="96648"/>
                  </a:cubicBezTo>
                  <a:cubicBezTo>
                    <a:pt x="-1099" y="75335"/>
                    <a:pt x="2009" y="53725"/>
                    <a:pt x="4968" y="32560"/>
                  </a:cubicBezTo>
                  <a:cubicBezTo>
                    <a:pt x="23910" y="33744"/>
                    <a:pt x="27165" y="9914"/>
                    <a:pt x="43591" y="6066"/>
                  </a:cubicBezTo>
                  <a:cubicBezTo>
                    <a:pt x="115656" y="146"/>
                    <a:pt x="190830" y="-3999"/>
                    <a:pt x="262896" y="62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7" name="Google Shape;2597;p37"/>
            <p:cNvSpPr/>
            <p:nvPr/>
          </p:nvSpPr>
          <p:spPr>
            <a:xfrm>
              <a:off x="12740805" y="6917521"/>
              <a:ext cx="317518" cy="101801"/>
            </a:xfrm>
            <a:custGeom>
              <a:rect b="b" l="l" r="r" t="t"/>
              <a:pathLst>
                <a:path extrusionOk="0" h="101801" w="317518">
                  <a:moveTo>
                    <a:pt x="317519" y="11841"/>
                  </a:moveTo>
                  <a:cubicBezTo>
                    <a:pt x="313672" y="36558"/>
                    <a:pt x="309084" y="61868"/>
                    <a:pt x="298282" y="84514"/>
                  </a:cubicBezTo>
                  <a:cubicBezTo>
                    <a:pt x="229472" y="82738"/>
                    <a:pt x="161697" y="93395"/>
                    <a:pt x="93479" y="100499"/>
                  </a:cubicBezTo>
                  <a:cubicBezTo>
                    <a:pt x="7651" y="107603"/>
                    <a:pt x="-16026" y="87178"/>
                    <a:pt x="10019" y="1184"/>
                  </a:cubicBezTo>
                  <a:cubicBezTo>
                    <a:pt x="11203" y="1184"/>
                    <a:pt x="12386" y="740"/>
                    <a:pt x="13274" y="0"/>
                  </a:cubicBezTo>
                  <a:cubicBezTo>
                    <a:pt x="23189" y="7549"/>
                    <a:pt x="35471" y="7549"/>
                    <a:pt x="47013" y="4589"/>
                  </a:cubicBezTo>
                  <a:cubicBezTo>
                    <a:pt x="87116" y="-2812"/>
                    <a:pt x="129734" y="1036"/>
                    <a:pt x="170428" y="1036"/>
                  </a:cubicBezTo>
                  <a:cubicBezTo>
                    <a:pt x="219261" y="3109"/>
                    <a:pt x="270314" y="-2072"/>
                    <a:pt x="317519" y="118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8" name="Google Shape;2598;p37"/>
            <p:cNvSpPr/>
            <p:nvPr/>
          </p:nvSpPr>
          <p:spPr>
            <a:xfrm>
              <a:off x="13231163" y="6900612"/>
              <a:ext cx="325553" cy="90732"/>
            </a:xfrm>
            <a:custGeom>
              <a:rect b="b" l="l" r="r" t="t"/>
              <a:pathLst>
                <a:path extrusionOk="0" h="90732" w="325553">
                  <a:moveTo>
                    <a:pt x="325554" y="20758"/>
                  </a:moveTo>
                  <a:cubicBezTo>
                    <a:pt x="324222" y="45032"/>
                    <a:pt x="316231" y="71525"/>
                    <a:pt x="297882" y="88250"/>
                  </a:cubicBezTo>
                  <a:cubicBezTo>
                    <a:pt x="260295" y="93431"/>
                    <a:pt x="221377" y="88399"/>
                    <a:pt x="183346" y="90175"/>
                  </a:cubicBezTo>
                  <a:cubicBezTo>
                    <a:pt x="133773" y="89879"/>
                    <a:pt x="87012" y="93579"/>
                    <a:pt x="37291" y="85142"/>
                  </a:cubicBezTo>
                  <a:cubicBezTo>
                    <a:pt x="10211" y="83366"/>
                    <a:pt x="740" y="58797"/>
                    <a:pt x="0" y="34967"/>
                  </a:cubicBezTo>
                  <a:cubicBezTo>
                    <a:pt x="10803" y="32599"/>
                    <a:pt x="18645" y="23126"/>
                    <a:pt x="21605" y="12470"/>
                  </a:cubicBezTo>
                  <a:cubicBezTo>
                    <a:pt x="67774" y="-8548"/>
                    <a:pt x="119271" y="3293"/>
                    <a:pt x="168104" y="3589"/>
                  </a:cubicBezTo>
                  <a:cubicBezTo>
                    <a:pt x="220193" y="7289"/>
                    <a:pt x="277017" y="-1295"/>
                    <a:pt x="325554" y="207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9" name="Google Shape;2599;p37"/>
            <p:cNvSpPr/>
            <p:nvPr/>
          </p:nvSpPr>
          <p:spPr>
            <a:xfrm>
              <a:off x="13713575" y="6923962"/>
              <a:ext cx="274796" cy="74770"/>
            </a:xfrm>
            <a:custGeom>
              <a:rect b="b" l="l" r="r" t="t"/>
              <a:pathLst>
                <a:path extrusionOk="0" h="74770" w="274796">
                  <a:moveTo>
                    <a:pt x="274797" y="19314"/>
                  </a:moveTo>
                  <a:cubicBezTo>
                    <a:pt x="270653" y="36630"/>
                    <a:pt x="265178" y="54540"/>
                    <a:pt x="253636" y="68453"/>
                  </a:cubicBezTo>
                  <a:cubicBezTo>
                    <a:pt x="221228" y="74521"/>
                    <a:pt x="187341" y="71265"/>
                    <a:pt x="154490" y="74225"/>
                  </a:cubicBezTo>
                  <a:cubicBezTo>
                    <a:pt x="107432" y="72301"/>
                    <a:pt x="52976" y="82662"/>
                    <a:pt x="10802" y="57648"/>
                  </a:cubicBezTo>
                  <a:cubicBezTo>
                    <a:pt x="148" y="42847"/>
                    <a:pt x="2220" y="23754"/>
                    <a:pt x="0" y="6141"/>
                  </a:cubicBezTo>
                  <a:cubicBezTo>
                    <a:pt x="49129" y="-5552"/>
                    <a:pt x="100626" y="2884"/>
                    <a:pt x="150643" y="3772"/>
                  </a:cubicBezTo>
                  <a:cubicBezTo>
                    <a:pt x="191928" y="7177"/>
                    <a:pt x="234990" y="6289"/>
                    <a:pt x="274797" y="193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0" name="Google Shape;2600;p37"/>
            <p:cNvSpPr/>
            <p:nvPr/>
          </p:nvSpPr>
          <p:spPr>
            <a:xfrm>
              <a:off x="14185184" y="6915598"/>
              <a:ext cx="310607" cy="80592"/>
            </a:xfrm>
            <a:custGeom>
              <a:rect b="b" l="l" r="r" t="t"/>
              <a:pathLst>
                <a:path extrusionOk="0" h="80592" w="310607">
                  <a:moveTo>
                    <a:pt x="310608" y="16133"/>
                  </a:moveTo>
                  <a:cubicBezTo>
                    <a:pt x="307500" y="36706"/>
                    <a:pt x="301877" y="57280"/>
                    <a:pt x="291518" y="75337"/>
                  </a:cubicBezTo>
                  <a:cubicBezTo>
                    <a:pt x="253340" y="78741"/>
                    <a:pt x="214717" y="76817"/>
                    <a:pt x="176391" y="78297"/>
                  </a:cubicBezTo>
                  <a:cubicBezTo>
                    <a:pt x="122083" y="76077"/>
                    <a:pt x="60967" y="90730"/>
                    <a:pt x="10802" y="65864"/>
                  </a:cubicBezTo>
                  <a:cubicBezTo>
                    <a:pt x="592" y="46771"/>
                    <a:pt x="2959" y="21461"/>
                    <a:pt x="0" y="0"/>
                  </a:cubicBezTo>
                  <a:cubicBezTo>
                    <a:pt x="102993" y="6216"/>
                    <a:pt x="208058" y="-8585"/>
                    <a:pt x="310608" y="161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1" name="Google Shape;2601;p37"/>
            <p:cNvSpPr/>
            <p:nvPr/>
          </p:nvSpPr>
          <p:spPr>
            <a:xfrm>
              <a:off x="14664044" y="6903461"/>
              <a:ext cx="227591" cy="84217"/>
            </a:xfrm>
            <a:custGeom>
              <a:rect b="b" l="l" r="r" t="t"/>
              <a:pathLst>
                <a:path extrusionOk="0" h="84217" w="227591">
                  <a:moveTo>
                    <a:pt x="227592" y="19833"/>
                  </a:moveTo>
                  <a:cubicBezTo>
                    <a:pt x="224780" y="42183"/>
                    <a:pt x="217973" y="63792"/>
                    <a:pt x="208355" y="84218"/>
                  </a:cubicBezTo>
                  <a:cubicBezTo>
                    <a:pt x="187193" y="83330"/>
                    <a:pt x="166181" y="82293"/>
                    <a:pt x="145167" y="82145"/>
                  </a:cubicBezTo>
                  <a:cubicBezTo>
                    <a:pt x="100922" y="80517"/>
                    <a:pt x="53273" y="85401"/>
                    <a:pt x="11395" y="69417"/>
                  </a:cubicBezTo>
                  <a:cubicBezTo>
                    <a:pt x="0" y="48991"/>
                    <a:pt x="3848" y="22645"/>
                    <a:pt x="0" y="0"/>
                  </a:cubicBezTo>
                  <a:cubicBezTo>
                    <a:pt x="75618" y="4440"/>
                    <a:pt x="153010" y="3848"/>
                    <a:pt x="227592" y="198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2" name="Google Shape;2602;p37"/>
            <p:cNvSpPr/>
            <p:nvPr/>
          </p:nvSpPr>
          <p:spPr>
            <a:xfrm>
              <a:off x="15055300" y="6900350"/>
              <a:ext cx="198439" cy="64244"/>
            </a:xfrm>
            <a:custGeom>
              <a:rect b="b" l="l" r="r" t="t"/>
              <a:pathLst>
                <a:path extrusionOk="0" h="64244" w="198439">
                  <a:moveTo>
                    <a:pt x="198440" y="10067"/>
                  </a:moveTo>
                  <a:cubicBezTo>
                    <a:pt x="191929" y="26644"/>
                    <a:pt x="186306" y="44109"/>
                    <a:pt x="176391" y="59206"/>
                  </a:cubicBezTo>
                  <a:cubicBezTo>
                    <a:pt x="164405" y="61130"/>
                    <a:pt x="152122" y="62314"/>
                    <a:pt x="140136" y="63054"/>
                  </a:cubicBezTo>
                  <a:cubicBezTo>
                    <a:pt x="97222" y="63646"/>
                    <a:pt x="51645" y="69271"/>
                    <a:pt x="11394" y="49585"/>
                  </a:cubicBezTo>
                  <a:cubicBezTo>
                    <a:pt x="-148" y="39521"/>
                    <a:pt x="4587" y="21908"/>
                    <a:pt x="0" y="5923"/>
                  </a:cubicBezTo>
                  <a:cubicBezTo>
                    <a:pt x="65703" y="-2958"/>
                    <a:pt x="133329" y="-2070"/>
                    <a:pt x="198440" y="1006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3" name="Google Shape;2603;p37"/>
            <p:cNvSpPr/>
            <p:nvPr/>
          </p:nvSpPr>
          <p:spPr>
            <a:xfrm>
              <a:off x="15394616" y="6897605"/>
              <a:ext cx="250380" cy="63735"/>
            </a:xfrm>
            <a:custGeom>
              <a:rect b="b" l="l" r="r" t="t"/>
              <a:pathLst>
                <a:path extrusionOk="0" h="63735" w="250380">
                  <a:moveTo>
                    <a:pt x="0" y="11184"/>
                  </a:moveTo>
                  <a:cubicBezTo>
                    <a:pt x="81388" y="6892"/>
                    <a:pt x="166476" y="-3617"/>
                    <a:pt x="250381" y="1268"/>
                  </a:cubicBezTo>
                  <a:cubicBezTo>
                    <a:pt x="233067" y="54255"/>
                    <a:pt x="212942" y="59139"/>
                    <a:pt x="160409" y="62987"/>
                  </a:cubicBezTo>
                  <a:cubicBezTo>
                    <a:pt x="121639" y="65208"/>
                    <a:pt x="82720" y="62396"/>
                    <a:pt x="44542" y="55735"/>
                  </a:cubicBezTo>
                  <a:cubicBezTo>
                    <a:pt x="19089" y="53663"/>
                    <a:pt x="4292" y="35754"/>
                    <a:pt x="0" y="111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4" name="Google Shape;2604;p37"/>
            <p:cNvSpPr/>
            <p:nvPr/>
          </p:nvSpPr>
          <p:spPr>
            <a:xfrm>
              <a:off x="15845213" y="6858170"/>
              <a:ext cx="491384" cy="71340"/>
            </a:xfrm>
            <a:custGeom>
              <a:rect b="b" l="l" r="r" t="t"/>
              <a:pathLst>
                <a:path extrusionOk="0" h="71340" w="491384">
                  <a:moveTo>
                    <a:pt x="182014" y="10065"/>
                  </a:moveTo>
                  <a:cubicBezTo>
                    <a:pt x="228036" y="11248"/>
                    <a:pt x="508604" y="7844"/>
                    <a:pt x="490550" y="70897"/>
                  </a:cubicBezTo>
                  <a:cubicBezTo>
                    <a:pt x="490402" y="70897"/>
                    <a:pt x="490255" y="71044"/>
                    <a:pt x="490255" y="71044"/>
                  </a:cubicBezTo>
                  <a:cubicBezTo>
                    <a:pt x="489662" y="71193"/>
                    <a:pt x="488775" y="71341"/>
                    <a:pt x="488183" y="71341"/>
                  </a:cubicBezTo>
                  <a:cubicBezTo>
                    <a:pt x="335913" y="51951"/>
                    <a:pt x="184530" y="70156"/>
                    <a:pt x="31964" y="51211"/>
                  </a:cubicBezTo>
                  <a:cubicBezTo>
                    <a:pt x="24565" y="49435"/>
                    <a:pt x="16574" y="47215"/>
                    <a:pt x="10506" y="42331"/>
                  </a:cubicBezTo>
                  <a:cubicBezTo>
                    <a:pt x="1184" y="30342"/>
                    <a:pt x="2812" y="15985"/>
                    <a:pt x="0" y="0"/>
                  </a:cubicBezTo>
                  <a:cubicBezTo>
                    <a:pt x="14206" y="16133"/>
                    <a:pt x="36699" y="12137"/>
                    <a:pt x="55788" y="10213"/>
                  </a:cubicBezTo>
                  <a:cubicBezTo>
                    <a:pt x="97814" y="7844"/>
                    <a:pt x="139840" y="9916"/>
                    <a:pt x="182014" y="1006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5" name="Google Shape;2605;p37"/>
            <p:cNvSpPr/>
            <p:nvPr/>
          </p:nvSpPr>
          <p:spPr>
            <a:xfrm>
              <a:off x="16292702" y="7171630"/>
              <a:ext cx="247646" cy="55060"/>
            </a:xfrm>
            <a:custGeom>
              <a:rect b="b" l="l" r="r" t="t"/>
              <a:pathLst>
                <a:path extrusionOk="0" h="55060" w="247646">
                  <a:moveTo>
                    <a:pt x="0" y="14973"/>
                  </a:moveTo>
                  <a:cubicBezTo>
                    <a:pt x="27228" y="15713"/>
                    <a:pt x="283380" y="-27949"/>
                    <a:pt x="243426" y="30514"/>
                  </a:cubicBezTo>
                  <a:cubicBezTo>
                    <a:pt x="185418" y="45315"/>
                    <a:pt x="124746" y="42207"/>
                    <a:pt x="66147" y="54344"/>
                  </a:cubicBezTo>
                  <a:cubicBezTo>
                    <a:pt x="35219" y="57600"/>
                    <a:pt x="4735" y="50644"/>
                    <a:pt x="0" y="149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6" name="Google Shape;2606;p37"/>
            <p:cNvSpPr/>
            <p:nvPr/>
          </p:nvSpPr>
          <p:spPr>
            <a:xfrm>
              <a:off x="15870369" y="7212670"/>
              <a:ext cx="262514" cy="42958"/>
            </a:xfrm>
            <a:custGeom>
              <a:rect b="b" l="l" r="r" t="t"/>
              <a:pathLst>
                <a:path extrusionOk="0" h="42958" w="262514">
                  <a:moveTo>
                    <a:pt x="262515" y="10047"/>
                  </a:moveTo>
                  <a:cubicBezTo>
                    <a:pt x="261035" y="16708"/>
                    <a:pt x="259259" y="23220"/>
                    <a:pt x="257187" y="29732"/>
                  </a:cubicBezTo>
                  <a:cubicBezTo>
                    <a:pt x="214865" y="28844"/>
                    <a:pt x="173283" y="35357"/>
                    <a:pt x="131109" y="39205"/>
                  </a:cubicBezTo>
                  <a:cubicBezTo>
                    <a:pt x="92191" y="40241"/>
                    <a:pt x="50757" y="48530"/>
                    <a:pt x="13022" y="36541"/>
                  </a:cubicBezTo>
                  <a:cubicBezTo>
                    <a:pt x="4143" y="32397"/>
                    <a:pt x="2071" y="21444"/>
                    <a:pt x="0" y="12860"/>
                  </a:cubicBezTo>
                  <a:cubicBezTo>
                    <a:pt x="48241" y="5755"/>
                    <a:pt x="91599" y="4127"/>
                    <a:pt x="142208" y="2055"/>
                  </a:cubicBezTo>
                  <a:cubicBezTo>
                    <a:pt x="181570" y="1759"/>
                    <a:pt x="225372" y="-5790"/>
                    <a:pt x="262515" y="100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7" name="Google Shape;2607;p37"/>
            <p:cNvSpPr/>
            <p:nvPr/>
          </p:nvSpPr>
          <p:spPr>
            <a:xfrm>
              <a:off x="15878803" y="7083972"/>
              <a:ext cx="236618" cy="24987"/>
            </a:xfrm>
            <a:custGeom>
              <a:rect b="b" l="l" r="r" t="t"/>
              <a:pathLst>
                <a:path extrusionOk="0" h="24987" w="236618">
                  <a:moveTo>
                    <a:pt x="236619" y="17081"/>
                  </a:moveTo>
                  <a:cubicBezTo>
                    <a:pt x="161001" y="16933"/>
                    <a:pt x="85532" y="18265"/>
                    <a:pt x="9915" y="24778"/>
                  </a:cubicBezTo>
                  <a:cubicBezTo>
                    <a:pt x="6659" y="24926"/>
                    <a:pt x="3404" y="25074"/>
                    <a:pt x="0" y="24926"/>
                  </a:cubicBezTo>
                  <a:cubicBezTo>
                    <a:pt x="0" y="24334"/>
                    <a:pt x="148" y="23742"/>
                    <a:pt x="148" y="23002"/>
                  </a:cubicBezTo>
                  <a:cubicBezTo>
                    <a:pt x="592" y="16489"/>
                    <a:pt x="1628" y="10125"/>
                    <a:pt x="2812" y="3760"/>
                  </a:cubicBezTo>
                  <a:cubicBezTo>
                    <a:pt x="79613" y="-2308"/>
                    <a:pt x="161741" y="-3048"/>
                    <a:pt x="236619" y="1708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8" name="Google Shape;2608;p37"/>
            <p:cNvSpPr/>
            <p:nvPr/>
          </p:nvSpPr>
          <p:spPr>
            <a:xfrm>
              <a:off x="15421695" y="7209135"/>
              <a:ext cx="308348" cy="66570"/>
            </a:xfrm>
            <a:custGeom>
              <a:rect b="b" l="l" r="r" t="t"/>
              <a:pathLst>
                <a:path extrusionOk="0" h="66570" w="308348">
                  <a:moveTo>
                    <a:pt x="305428" y="13879"/>
                  </a:moveTo>
                  <a:cubicBezTo>
                    <a:pt x="310164" y="24536"/>
                    <a:pt x="308684" y="38005"/>
                    <a:pt x="304245" y="48513"/>
                  </a:cubicBezTo>
                  <a:cubicBezTo>
                    <a:pt x="230847" y="57690"/>
                    <a:pt x="155674" y="63314"/>
                    <a:pt x="81388" y="66570"/>
                  </a:cubicBezTo>
                  <a:cubicBezTo>
                    <a:pt x="57712" y="65386"/>
                    <a:pt x="30632" y="69975"/>
                    <a:pt x="9470" y="57690"/>
                  </a:cubicBezTo>
                  <a:cubicBezTo>
                    <a:pt x="1924" y="47921"/>
                    <a:pt x="2812" y="36820"/>
                    <a:pt x="0" y="24240"/>
                  </a:cubicBezTo>
                  <a:cubicBezTo>
                    <a:pt x="78133" y="3814"/>
                    <a:pt x="160853" y="-2254"/>
                    <a:pt x="242093" y="706"/>
                  </a:cubicBezTo>
                  <a:cubicBezTo>
                    <a:pt x="262515" y="2482"/>
                    <a:pt x="285747" y="6183"/>
                    <a:pt x="305428" y="138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9" name="Google Shape;2609;p37"/>
            <p:cNvSpPr/>
            <p:nvPr/>
          </p:nvSpPr>
          <p:spPr>
            <a:xfrm>
              <a:off x="14978055" y="7169137"/>
              <a:ext cx="230743" cy="122872"/>
            </a:xfrm>
            <a:custGeom>
              <a:rect b="b" l="l" r="r" t="t"/>
              <a:pathLst>
                <a:path extrusionOk="0" h="122872" w="230743">
                  <a:moveTo>
                    <a:pt x="230255" y="9178"/>
                  </a:moveTo>
                  <a:cubicBezTo>
                    <a:pt x="231735" y="39668"/>
                    <a:pt x="229516" y="70453"/>
                    <a:pt x="228036" y="100796"/>
                  </a:cubicBezTo>
                  <a:cubicBezTo>
                    <a:pt x="186010" y="113968"/>
                    <a:pt x="141024" y="115153"/>
                    <a:pt x="97666" y="122257"/>
                  </a:cubicBezTo>
                  <a:cubicBezTo>
                    <a:pt x="3404" y="128917"/>
                    <a:pt x="11690" y="80962"/>
                    <a:pt x="0" y="4885"/>
                  </a:cubicBezTo>
                  <a:cubicBezTo>
                    <a:pt x="76061" y="2813"/>
                    <a:pt x="155378" y="-7104"/>
                    <a:pt x="230255" y="91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0" name="Google Shape;2610;p37"/>
            <p:cNvSpPr/>
            <p:nvPr/>
          </p:nvSpPr>
          <p:spPr>
            <a:xfrm>
              <a:off x="14519170" y="7160258"/>
              <a:ext cx="268172" cy="118359"/>
            </a:xfrm>
            <a:custGeom>
              <a:rect b="b" l="l" r="r" t="t"/>
              <a:pathLst>
                <a:path extrusionOk="0" h="118359" w="268172">
                  <a:moveTo>
                    <a:pt x="176098" y="13321"/>
                  </a:moveTo>
                  <a:cubicBezTo>
                    <a:pt x="263997" y="20721"/>
                    <a:pt x="276872" y="16725"/>
                    <a:pt x="263849" y="112783"/>
                  </a:cubicBezTo>
                  <a:cubicBezTo>
                    <a:pt x="222563" y="116779"/>
                    <a:pt x="180981" y="118852"/>
                    <a:pt x="139547" y="118260"/>
                  </a:cubicBezTo>
                  <a:cubicBezTo>
                    <a:pt x="96781" y="116632"/>
                    <a:pt x="53275" y="118408"/>
                    <a:pt x="11249" y="109971"/>
                  </a:cubicBezTo>
                  <a:cubicBezTo>
                    <a:pt x="-2957" y="76225"/>
                    <a:pt x="-3993" y="33894"/>
                    <a:pt x="9769" y="0"/>
                  </a:cubicBezTo>
                  <a:cubicBezTo>
                    <a:pt x="16280" y="4736"/>
                    <a:pt x="24567" y="6956"/>
                    <a:pt x="32706" y="5772"/>
                  </a:cubicBezTo>
                  <a:cubicBezTo>
                    <a:pt x="80355" y="296"/>
                    <a:pt x="128449" y="8733"/>
                    <a:pt x="176098" y="133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1" name="Google Shape;2611;p37"/>
            <p:cNvSpPr/>
            <p:nvPr/>
          </p:nvSpPr>
          <p:spPr>
            <a:xfrm>
              <a:off x="12606477" y="7162034"/>
              <a:ext cx="1732331" cy="148465"/>
            </a:xfrm>
            <a:custGeom>
              <a:rect b="b" l="l" r="r" t="t"/>
              <a:pathLst>
                <a:path extrusionOk="0" h="148465" w="1732331">
                  <a:moveTo>
                    <a:pt x="1729941" y="27382"/>
                  </a:moveTo>
                  <a:cubicBezTo>
                    <a:pt x="1731125" y="52099"/>
                    <a:pt x="1734232" y="77557"/>
                    <a:pt x="1730681" y="101978"/>
                  </a:cubicBezTo>
                  <a:cubicBezTo>
                    <a:pt x="1701825" y="98130"/>
                    <a:pt x="1672081" y="99758"/>
                    <a:pt x="1643077" y="97686"/>
                  </a:cubicBezTo>
                  <a:cubicBezTo>
                    <a:pt x="1290295" y="96502"/>
                    <a:pt x="937218" y="91914"/>
                    <a:pt x="584880" y="114411"/>
                  </a:cubicBezTo>
                  <a:cubicBezTo>
                    <a:pt x="461909" y="122404"/>
                    <a:pt x="336719" y="130396"/>
                    <a:pt x="213008" y="137945"/>
                  </a:cubicBezTo>
                  <a:cubicBezTo>
                    <a:pt x="150561" y="139277"/>
                    <a:pt x="68729" y="163550"/>
                    <a:pt x="7762" y="133505"/>
                  </a:cubicBezTo>
                  <a:cubicBezTo>
                    <a:pt x="-3189" y="98870"/>
                    <a:pt x="67" y="60980"/>
                    <a:pt x="1990" y="24126"/>
                  </a:cubicBezTo>
                  <a:cubicBezTo>
                    <a:pt x="4062" y="28714"/>
                    <a:pt x="12201" y="27974"/>
                    <a:pt x="12201" y="21905"/>
                  </a:cubicBezTo>
                  <a:cubicBezTo>
                    <a:pt x="11757" y="19241"/>
                    <a:pt x="12941" y="16873"/>
                    <a:pt x="14568" y="14949"/>
                  </a:cubicBezTo>
                  <a:cubicBezTo>
                    <a:pt x="21967" y="3108"/>
                    <a:pt x="38097" y="3404"/>
                    <a:pt x="50823" y="1480"/>
                  </a:cubicBezTo>
                  <a:cubicBezTo>
                    <a:pt x="112679" y="-1480"/>
                    <a:pt x="174386" y="1332"/>
                    <a:pt x="236389" y="0"/>
                  </a:cubicBezTo>
                  <a:cubicBezTo>
                    <a:pt x="387328" y="3404"/>
                    <a:pt x="538266" y="10804"/>
                    <a:pt x="689057" y="17613"/>
                  </a:cubicBezTo>
                  <a:cubicBezTo>
                    <a:pt x="936330" y="21757"/>
                    <a:pt x="1183603" y="34930"/>
                    <a:pt x="1430875" y="31822"/>
                  </a:cubicBezTo>
                  <a:cubicBezTo>
                    <a:pt x="1530317" y="35670"/>
                    <a:pt x="1631387" y="17021"/>
                    <a:pt x="1729941" y="273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2" name="Google Shape;2612;p37"/>
            <p:cNvSpPr/>
            <p:nvPr/>
          </p:nvSpPr>
          <p:spPr>
            <a:xfrm>
              <a:off x="11989104" y="7173134"/>
              <a:ext cx="312602" cy="174546"/>
            </a:xfrm>
            <a:custGeom>
              <a:rect b="b" l="l" r="r" t="t"/>
              <a:pathLst>
                <a:path extrusionOk="0" h="174546" w="312602">
                  <a:moveTo>
                    <a:pt x="312603" y="30934"/>
                  </a:moveTo>
                  <a:cubicBezTo>
                    <a:pt x="304760" y="76077"/>
                    <a:pt x="301800" y="119296"/>
                    <a:pt x="283451" y="163106"/>
                  </a:cubicBezTo>
                  <a:cubicBezTo>
                    <a:pt x="242017" y="166511"/>
                    <a:pt x="200435" y="167103"/>
                    <a:pt x="159001" y="170359"/>
                  </a:cubicBezTo>
                  <a:cubicBezTo>
                    <a:pt x="108836" y="168879"/>
                    <a:pt x="46833" y="186344"/>
                    <a:pt x="2735" y="159259"/>
                  </a:cubicBezTo>
                  <a:cubicBezTo>
                    <a:pt x="-2297" y="105975"/>
                    <a:pt x="-669" y="52840"/>
                    <a:pt x="9986" y="0"/>
                  </a:cubicBezTo>
                  <a:cubicBezTo>
                    <a:pt x="24784" y="37298"/>
                    <a:pt x="73469" y="20573"/>
                    <a:pt x="104692" y="23977"/>
                  </a:cubicBezTo>
                  <a:cubicBezTo>
                    <a:pt x="173651" y="26494"/>
                    <a:pt x="244680" y="16133"/>
                    <a:pt x="312603" y="309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3" name="Google Shape;2613;p37"/>
            <p:cNvSpPr/>
            <p:nvPr/>
          </p:nvSpPr>
          <p:spPr>
            <a:xfrm>
              <a:off x="11468204" y="7222294"/>
              <a:ext cx="280653" cy="141660"/>
            </a:xfrm>
            <a:custGeom>
              <a:rect b="b" l="l" r="r" t="t"/>
              <a:pathLst>
                <a:path extrusionOk="0" h="141660" w="280653">
                  <a:moveTo>
                    <a:pt x="280653" y="6344"/>
                  </a:moveTo>
                  <a:cubicBezTo>
                    <a:pt x="269555" y="48230"/>
                    <a:pt x="267927" y="93077"/>
                    <a:pt x="251649" y="133336"/>
                  </a:cubicBezTo>
                  <a:cubicBezTo>
                    <a:pt x="203704" y="135556"/>
                    <a:pt x="155463" y="136148"/>
                    <a:pt x="107666" y="140589"/>
                  </a:cubicBezTo>
                  <a:cubicBezTo>
                    <a:pt x="72299" y="141033"/>
                    <a:pt x="35156" y="145177"/>
                    <a:pt x="1121" y="133484"/>
                  </a:cubicBezTo>
                  <a:cubicBezTo>
                    <a:pt x="-3170" y="91153"/>
                    <a:pt x="6004" y="48823"/>
                    <a:pt x="9408" y="6640"/>
                  </a:cubicBezTo>
                  <a:cubicBezTo>
                    <a:pt x="33972" y="23809"/>
                    <a:pt x="65788" y="8860"/>
                    <a:pt x="93016" y="7232"/>
                  </a:cubicBezTo>
                  <a:cubicBezTo>
                    <a:pt x="155019" y="-1797"/>
                    <a:pt x="218650" y="-2685"/>
                    <a:pt x="280653" y="63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4" name="Google Shape;2614;p37"/>
            <p:cNvSpPr/>
            <p:nvPr/>
          </p:nvSpPr>
          <p:spPr>
            <a:xfrm>
              <a:off x="10994679" y="7225899"/>
              <a:ext cx="296183" cy="149534"/>
            </a:xfrm>
            <a:custGeom>
              <a:rect b="b" l="l" r="r" t="t"/>
              <a:pathLst>
                <a:path extrusionOk="0" h="149534" w="296183">
                  <a:moveTo>
                    <a:pt x="296183" y="8215"/>
                  </a:moveTo>
                  <a:cubicBezTo>
                    <a:pt x="287305" y="52766"/>
                    <a:pt x="279758" y="101165"/>
                    <a:pt x="253714" y="139203"/>
                  </a:cubicBezTo>
                  <a:cubicBezTo>
                    <a:pt x="243355" y="140980"/>
                    <a:pt x="232848" y="141719"/>
                    <a:pt x="222490" y="142904"/>
                  </a:cubicBezTo>
                  <a:cubicBezTo>
                    <a:pt x="213019" y="143940"/>
                    <a:pt x="203401" y="144828"/>
                    <a:pt x="193930" y="145568"/>
                  </a:cubicBezTo>
                  <a:cubicBezTo>
                    <a:pt x="129855" y="146456"/>
                    <a:pt x="62673" y="156520"/>
                    <a:pt x="78" y="140684"/>
                  </a:cubicBezTo>
                  <a:cubicBezTo>
                    <a:pt x="-1106" y="99093"/>
                    <a:pt x="11472" y="59278"/>
                    <a:pt x="23606" y="19908"/>
                  </a:cubicBezTo>
                  <a:cubicBezTo>
                    <a:pt x="37220" y="33377"/>
                    <a:pt x="56014" y="27308"/>
                    <a:pt x="72291" y="23756"/>
                  </a:cubicBezTo>
                  <a:cubicBezTo>
                    <a:pt x="145393" y="14875"/>
                    <a:pt x="223526" y="-13987"/>
                    <a:pt x="296183" y="82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5" name="Google Shape;2615;p37"/>
            <p:cNvSpPr/>
            <p:nvPr/>
          </p:nvSpPr>
          <p:spPr>
            <a:xfrm>
              <a:off x="10605373" y="7262976"/>
              <a:ext cx="202930" cy="134526"/>
            </a:xfrm>
            <a:custGeom>
              <a:rect b="b" l="l" r="r" t="t"/>
              <a:pathLst>
                <a:path extrusionOk="0" h="134526" w="202930">
                  <a:moveTo>
                    <a:pt x="202930" y="16577"/>
                  </a:moveTo>
                  <a:cubicBezTo>
                    <a:pt x="185173" y="53875"/>
                    <a:pt x="172594" y="93394"/>
                    <a:pt x="152173" y="129360"/>
                  </a:cubicBezTo>
                  <a:cubicBezTo>
                    <a:pt x="146402" y="130248"/>
                    <a:pt x="140483" y="130692"/>
                    <a:pt x="134712" y="131285"/>
                  </a:cubicBezTo>
                  <a:cubicBezTo>
                    <a:pt x="127461" y="132173"/>
                    <a:pt x="120358" y="132912"/>
                    <a:pt x="113255" y="133356"/>
                  </a:cubicBezTo>
                  <a:cubicBezTo>
                    <a:pt x="-24366" y="141201"/>
                    <a:pt x="-19482" y="111007"/>
                    <a:pt x="37934" y="0"/>
                  </a:cubicBezTo>
                  <a:cubicBezTo>
                    <a:pt x="51104" y="15837"/>
                    <a:pt x="72117" y="9177"/>
                    <a:pt x="89726" y="7252"/>
                  </a:cubicBezTo>
                  <a:cubicBezTo>
                    <a:pt x="124057" y="5180"/>
                    <a:pt x="167119" y="11101"/>
                    <a:pt x="202930" y="1657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6" name="Google Shape;2616;p37"/>
            <p:cNvSpPr/>
            <p:nvPr/>
          </p:nvSpPr>
          <p:spPr>
            <a:xfrm>
              <a:off x="12818319" y="7493587"/>
              <a:ext cx="1579676" cy="562633"/>
            </a:xfrm>
            <a:custGeom>
              <a:rect b="b" l="l" r="r" t="t"/>
              <a:pathLst>
                <a:path extrusionOk="0" h="562633" w="1579676">
                  <a:moveTo>
                    <a:pt x="1571224" y="356840"/>
                  </a:moveTo>
                  <a:cubicBezTo>
                    <a:pt x="1580546" y="413083"/>
                    <a:pt x="1597860" y="520094"/>
                    <a:pt x="1520319" y="530455"/>
                  </a:cubicBezTo>
                  <a:cubicBezTo>
                    <a:pt x="1322323" y="526458"/>
                    <a:pt x="1124919" y="545404"/>
                    <a:pt x="927071" y="544960"/>
                  </a:cubicBezTo>
                  <a:cubicBezTo>
                    <a:pt x="827777" y="539779"/>
                    <a:pt x="728187" y="539779"/>
                    <a:pt x="629041" y="549252"/>
                  </a:cubicBezTo>
                  <a:cubicBezTo>
                    <a:pt x="502815" y="555616"/>
                    <a:pt x="376145" y="549844"/>
                    <a:pt x="249771" y="556504"/>
                  </a:cubicBezTo>
                  <a:cubicBezTo>
                    <a:pt x="190431" y="556060"/>
                    <a:pt x="34166" y="584330"/>
                    <a:pt x="3978" y="523054"/>
                  </a:cubicBezTo>
                  <a:cubicBezTo>
                    <a:pt x="-17627" y="385405"/>
                    <a:pt x="54735" y="249828"/>
                    <a:pt x="77967" y="115288"/>
                  </a:cubicBezTo>
                  <a:cubicBezTo>
                    <a:pt x="84330" y="113215"/>
                    <a:pt x="89954" y="109071"/>
                    <a:pt x="93061" y="102855"/>
                  </a:cubicBezTo>
                  <a:cubicBezTo>
                    <a:pt x="118513" y="47943"/>
                    <a:pt x="179481" y="24854"/>
                    <a:pt x="236749" y="22485"/>
                  </a:cubicBezTo>
                  <a:cubicBezTo>
                    <a:pt x="344921" y="20709"/>
                    <a:pt x="452502" y="9461"/>
                    <a:pt x="560675" y="6500"/>
                  </a:cubicBezTo>
                  <a:cubicBezTo>
                    <a:pt x="687789" y="-2380"/>
                    <a:pt x="814163" y="2356"/>
                    <a:pt x="941277" y="4724"/>
                  </a:cubicBezTo>
                  <a:cubicBezTo>
                    <a:pt x="1083633" y="2652"/>
                    <a:pt x="1223917" y="-7561"/>
                    <a:pt x="1365977" y="10645"/>
                  </a:cubicBezTo>
                  <a:cubicBezTo>
                    <a:pt x="1380331" y="13753"/>
                    <a:pt x="1404895" y="17453"/>
                    <a:pt x="1423096" y="25446"/>
                  </a:cubicBezTo>
                  <a:cubicBezTo>
                    <a:pt x="1456540" y="59488"/>
                    <a:pt x="1472226" y="107591"/>
                    <a:pt x="1488059" y="151846"/>
                  </a:cubicBezTo>
                  <a:cubicBezTo>
                    <a:pt x="1514103" y="221263"/>
                    <a:pt x="1555094" y="282835"/>
                    <a:pt x="1571224" y="35684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7" name="Google Shape;2617;p37"/>
            <p:cNvSpPr/>
            <p:nvPr/>
          </p:nvSpPr>
          <p:spPr>
            <a:xfrm>
              <a:off x="9936707" y="6072978"/>
              <a:ext cx="7210720" cy="2195086"/>
            </a:xfrm>
            <a:custGeom>
              <a:rect b="b" l="l" r="r" t="t"/>
              <a:pathLst>
                <a:path extrusionOk="0" h="2195086" w="7210720">
                  <a:moveTo>
                    <a:pt x="927236" y="1212939"/>
                  </a:moveTo>
                  <a:cubicBezTo>
                    <a:pt x="932712" y="1201395"/>
                    <a:pt x="934339" y="1186742"/>
                    <a:pt x="927384" y="1175493"/>
                  </a:cubicBezTo>
                  <a:cubicBezTo>
                    <a:pt x="910811" y="1150183"/>
                    <a:pt x="876924" y="1147519"/>
                    <a:pt x="849843" y="1141303"/>
                  </a:cubicBezTo>
                  <a:cubicBezTo>
                    <a:pt x="809445" y="1136122"/>
                    <a:pt x="708523" y="1108296"/>
                    <a:pt x="698017" y="1165576"/>
                  </a:cubicBezTo>
                  <a:cubicBezTo>
                    <a:pt x="652143" y="1223448"/>
                    <a:pt x="571199" y="1333419"/>
                    <a:pt x="684847" y="1366869"/>
                  </a:cubicBezTo>
                  <a:cubicBezTo>
                    <a:pt x="733384" y="1381078"/>
                    <a:pt x="784437" y="1374566"/>
                    <a:pt x="833566" y="1367166"/>
                  </a:cubicBezTo>
                  <a:cubicBezTo>
                    <a:pt x="857390" y="1362429"/>
                    <a:pt x="869525" y="1338599"/>
                    <a:pt x="880179" y="1319063"/>
                  </a:cubicBezTo>
                  <a:cubicBezTo>
                    <a:pt x="897789" y="1284576"/>
                    <a:pt x="912439" y="1248758"/>
                    <a:pt x="927236" y="1212939"/>
                  </a:cubicBezTo>
                  <a:close/>
                  <a:moveTo>
                    <a:pt x="1267884" y="417239"/>
                  </a:moveTo>
                  <a:cubicBezTo>
                    <a:pt x="1283126" y="343827"/>
                    <a:pt x="1195226" y="325621"/>
                    <a:pt x="1139882" y="325177"/>
                  </a:cubicBezTo>
                  <a:cubicBezTo>
                    <a:pt x="1091197" y="325918"/>
                    <a:pt x="903856" y="298684"/>
                    <a:pt x="919246" y="380237"/>
                  </a:cubicBezTo>
                  <a:cubicBezTo>
                    <a:pt x="874852" y="435740"/>
                    <a:pt x="824243" y="527507"/>
                    <a:pt x="933304" y="539939"/>
                  </a:cubicBezTo>
                  <a:cubicBezTo>
                    <a:pt x="981841" y="543788"/>
                    <a:pt x="1030082" y="534167"/>
                    <a:pt x="1078471" y="531059"/>
                  </a:cubicBezTo>
                  <a:cubicBezTo>
                    <a:pt x="1120793" y="526470"/>
                    <a:pt x="1164891" y="526915"/>
                    <a:pt x="1205881" y="515962"/>
                  </a:cubicBezTo>
                  <a:cubicBezTo>
                    <a:pt x="1244060" y="499089"/>
                    <a:pt x="1259301" y="455130"/>
                    <a:pt x="1267884" y="417239"/>
                  </a:cubicBezTo>
                  <a:close/>
                  <a:moveTo>
                    <a:pt x="1292005" y="745525"/>
                  </a:moveTo>
                  <a:cubicBezTo>
                    <a:pt x="1328260" y="686617"/>
                    <a:pt x="1348829" y="563769"/>
                    <a:pt x="1249683" y="560365"/>
                  </a:cubicBezTo>
                  <a:cubicBezTo>
                    <a:pt x="1161339" y="554001"/>
                    <a:pt x="1072108" y="553852"/>
                    <a:pt x="983469" y="556221"/>
                  </a:cubicBezTo>
                  <a:cubicBezTo>
                    <a:pt x="936263" y="563029"/>
                    <a:pt x="807521" y="538163"/>
                    <a:pt x="832086" y="620753"/>
                  </a:cubicBezTo>
                  <a:cubicBezTo>
                    <a:pt x="739895" y="757366"/>
                    <a:pt x="813737" y="789039"/>
                    <a:pt x="949729" y="783415"/>
                  </a:cubicBezTo>
                  <a:cubicBezTo>
                    <a:pt x="1009661" y="783119"/>
                    <a:pt x="1070332" y="773055"/>
                    <a:pt x="1130856" y="777495"/>
                  </a:cubicBezTo>
                  <a:cubicBezTo>
                    <a:pt x="1160155" y="780899"/>
                    <a:pt x="1199074" y="781343"/>
                    <a:pt x="1229558" y="772906"/>
                  </a:cubicBezTo>
                  <a:cubicBezTo>
                    <a:pt x="1252790" y="770242"/>
                    <a:pt x="1277947" y="766542"/>
                    <a:pt x="1292005" y="745525"/>
                  </a:cubicBezTo>
                  <a:close/>
                  <a:moveTo>
                    <a:pt x="1391595" y="1292125"/>
                  </a:moveTo>
                  <a:cubicBezTo>
                    <a:pt x="1407132" y="1245946"/>
                    <a:pt x="1441612" y="1147667"/>
                    <a:pt x="1396330" y="1112293"/>
                  </a:cubicBezTo>
                  <a:cubicBezTo>
                    <a:pt x="1328112" y="1065522"/>
                    <a:pt x="1240064" y="1090683"/>
                    <a:pt x="1164299" y="1099860"/>
                  </a:cubicBezTo>
                  <a:cubicBezTo>
                    <a:pt x="1130708" y="1107557"/>
                    <a:pt x="1063229" y="1104005"/>
                    <a:pt x="1070184" y="1154328"/>
                  </a:cubicBezTo>
                  <a:cubicBezTo>
                    <a:pt x="1022831" y="1170609"/>
                    <a:pt x="1011141" y="1232921"/>
                    <a:pt x="1002558" y="1276732"/>
                  </a:cubicBezTo>
                  <a:cubicBezTo>
                    <a:pt x="979325" y="1357545"/>
                    <a:pt x="1080987" y="1370126"/>
                    <a:pt x="1138550" y="1371754"/>
                  </a:cubicBezTo>
                  <a:cubicBezTo>
                    <a:pt x="1193007" y="1374418"/>
                    <a:pt x="1248203" y="1375010"/>
                    <a:pt x="1302067" y="1364797"/>
                  </a:cubicBezTo>
                  <a:cubicBezTo>
                    <a:pt x="1345721" y="1362429"/>
                    <a:pt x="1377093" y="1331791"/>
                    <a:pt x="1391595" y="1292125"/>
                  </a:cubicBezTo>
                  <a:close/>
                  <a:moveTo>
                    <a:pt x="1415863" y="931425"/>
                  </a:moveTo>
                  <a:cubicBezTo>
                    <a:pt x="1422374" y="896791"/>
                    <a:pt x="1418231" y="856236"/>
                    <a:pt x="1387007" y="834479"/>
                  </a:cubicBezTo>
                  <a:cubicBezTo>
                    <a:pt x="1266552" y="773499"/>
                    <a:pt x="1122421" y="807689"/>
                    <a:pt x="993087" y="813017"/>
                  </a:cubicBezTo>
                  <a:cubicBezTo>
                    <a:pt x="945586" y="814793"/>
                    <a:pt x="885654" y="818197"/>
                    <a:pt x="835785" y="824710"/>
                  </a:cubicBezTo>
                  <a:cubicBezTo>
                    <a:pt x="811961" y="823674"/>
                    <a:pt x="783845" y="835367"/>
                    <a:pt x="786064" y="863192"/>
                  </a:cubicBezTo>
                  <a:cubicBezTo>
                    <a:pt x="774078" y="864821"/>
                    <a:pt x="772154" y="881250"/>
                    <a:pt x="766087" y="889982"/>
                  </a:cubicBezTo>
                  <a:cubicBezTo>
                    <a:pt x="695797" y="1009722"/>
                    <a:pt x="711779" y="1043320"/>
                    <a:pt x="852507" y="1050721"/>
                  </a:cubicBezTo>
                  <a:cubicBezTo>
                    <a:pt x="966747" y="1047021"/>
                    <a:pt x="1081135" y="1044208"/>
                    <a:pt x="1195522" y="1045245"/>
                  </a:cubicBezTo>
                  <a:cubicBezTo>
                    <a:pt x="1241100" y="1045392"/>
                    <a:pt x="1286529" y="1045689"/>
                    <a:pt x="1332107" y="1045836"/>
                  </a:cubicBezTo>
                  <a:cubicBezTo>
                    <a:pt x="1344981" y="1045689"/>
                    <a:pt x="1357116" y="1044060"/>
                    <a:pt x="1368362" y="1037104"/>
                  </a:cubicBezTo>
                  <a:cubicBezTo>
                    <a:pt x="1400917" y="1013718"/>
                    <a:pt x="1408168" y="968575"/>
                    <a:pt x="1415863" y="931425"/>
                  </a:cubicBezTo>
                  <a:close/>
                  <a:moveTo>
                    <a:pt x="1620370" y="482216"/>
                  </a:moveTo>
                  <a:cubicBezTo>
                    <a:pt x="1666688" y="414575"/>
                    <a:pt x="1648042" y="342346"/>
                    <a:pt x="1558367" y="338942"/>
                  </a:cubicBezTo>
                  <a:cubicBezTo>
                    <a:pt x="1522852" y="339534"/>
                    <a:pt x="1377685" y="321329"/>
                    <a:pt x="1396182" y="382457"/>
                  </a:cubicBezTo>
                  <a:cubicBezTo>
                    <a:pt x="1330035" y="473335"/>
                    <a:pt x="1374873" y="526322"/>
                    <a:pt x="1479494" y="520846"/>
                  </a:cubicBezTo>
                  <a:cubicBezTo>
                    <a:pt x="1527291" y="519070"/>
                    <a:pt x="1587519" y="524250"/>
                    <a:pt x="1620370" y="482216"/>
                  </a:cubicBezTo>
                  <a:close/>
                  <a:moveTo>
                    <a:pt x="1735498" y="652427"/>
                  </a:moveTo>
                  <a:cubicBezTo>
                    <a:pt x="1750592" y="577978"/>
                    <a:pt x="1664468" y="560217"/>
                    <a:pt x="1608384" y="556813"/>
                  </a:cubicBezTo>
                  <a:cubicBezTo>
                    <a:pt x="1549192" y="552964"/>
                    <a:pt x="1486449" y="546748"/>
                    <a:pt x="1429033" y="564953"/>
                  </a:cubicBezTo>
                  <a:cubicBezTo>
                    <a:pt x="1399733" y="522622"/>
                    <a:pt x="1376797" y="605360"/>
                    <a:pt x="1367326" y="626229"/>
                  </a:cubicBezTo>
                  <a:cubicBezTo>
                    <a:pt x="1334623" y="700086"/>
                    <a:pt x="1416011" y="757958"/>
                    <a:pt x="1483342" y="757366"/>
                  </a:cubicBezTo>
                  <a:cubicBezTo>
                    <a:pt x="1545789" y="758254"/>
                    <a:pt x="1602613" y="744045"/>
                    <a:pt x="1666096" y="744637"/>
                  </a:cubicBezTo>
                  <a:cubicBezTo>
                    <a:pt x="1711081" y="740196"/>
                    <a:pt x="1728987" y="690909"/>
                    <a:pt x="1735498" y="652427"/>
                  </a:cubicBezTo>
                  <a:close/>
                  <a:moveTo>
                    <a:pt x="1748668" y="1000989"/>
                  </a:moveTo>
                  <a:cubicBezTo>
                    <a:pt x="1780187" y="963543"/>
                    <a:pt x="1821621" y="817753"/>
                    <a:pt x="1765094" y="791112"/>
                  </a:cubicBezTo>
                  <a:cubicBezTo>
                    <a:pt x="1716409" y="767578"/>
                    <a:pt x="1659289" y="773795"/>
                    <a:pt x="1606608" y="769354"/>
                  </a:cubicBezTo>
                  <a:cubicBezTo>
                    <a:pt x="1564730" y="769947"/>
                    <a:pt x="1513677" y="760474"/>
                    <a:pt x="1481566" y="793332"/>
                  </a:cubicBezTo>
                  <a:cubicBezTo>
                    <a:pt x="1462329" y="815533"/>
                    <a:pt x="1451674" y="860380"/>
                    <a:pt x="1478606" y="880066"/>
                  </a:cubicBezTo>
                  <a:cubicBezTo>
                    <a:pt x="1444571" y="966947"/>
                    <a:pt x="1439392" y="1019639"/>
                    <a:pt x="1549636" y="1026299"/>
                  </a:cubicBezTo>
                  <a:cubicBezTo>
                    <a:pt x="1594918" y="1030147"/>
                    <a:pt x="1640347" y="1028667"/>
                    <a:pt x="1685777" y="1027779"/>
                  </a:cubicBezTo>
                  <a:cubicBezTo>
                    <a:pt x="1709453" y="1028371"/>
                    <a:pt x="1733278" y="1019491"/>
                    <a:pt x="1748668" y="1000989"/>
                  </a:cubicBezTo>
                  <a:close/>
                  <a:moveTo>
                    <a:pt x="1884365" y="1156400"/>
                  </a:moveTo>
                  <a:cubicBezTo>
                    <a:pt x="1888360" y="1132866"/>
                    <a:pt x="1882737" y="1105781"/>
                    <a:pt x="1859356" y="1094680"/>
                  </a:cubicBezTo>
                  <a:cubicBezTo>
                    <a:pt x="1763614" y="1058121"/>
                    <a:pt x="1653961" y="1066410"/>
                    <a:pt x="1554667" y="1084615"/>
                  </a:cubicBezTo>
                  <a:cubicBezTo>
                    <a:pt x="1533802" y="1089351"/>
                    <a:pt x="1521520" y="1112293"/>
                    <a:pt x="1525811" y="1132570"/>
                  </a:cubicBezTo>
                  <a:cubicBezTo>
                    <a:pt x="1499915" y="1176529"/>
                    <a:pt x="1487781" y="1228777"/>
                    <a:pt x="1477126" y="1278508"/>
                  </a:cubicBezTo>
                  <a:cubicBezTo>
                    <a:pt x="1465732" y="1330459"/>
                    <a:pt x="1523592" y="1353253"/>
                    <a:pt x="1565618" y="1357841"/>
                  </a:cubicBezTo>
                  <a:cubicBezTo>
                    <a:pt x="1638868" y="1367462"/>
                    <a:pt x="1713153" y="1361097"/>
                    <a:pt x="1786994" y="1360061"/>
                  </a:cubicBezTo>
                  <a:cubicBezTo>
                    <a:pt x="1839823" y="1361245"/>
                    <a:pt x="1863500" y="1306926"/>
                    <a:pt x="1869863" y="1262079"/>
                  </a:cubicBezTo>
                  <a:cubicBezTo>
                    <a:pt x="1876374" y="1227000"/>
                    <a:pt x="1880813" y="1191774"/>
                    <a:pt x="1884365" y="1156400"/>
                  </a:cubicBezTo>
                  <a:close/>
                  <a:moveTo>
                    <a:pt x="1930534" y="443289"/>
                  </a:moveTo>
                  <a:cubicBezTo>
                    <a:pt x="1934234" y="418275"/>
                    <a:pt x="1944740" y="384381"/>
                    <a:pt x="1921212" y="366028"/>
                  </a:cubicBezTo>
                  <a:cubicBezTo>
                    <a:pt x="1893539" y="338646"/>
                    <a:pt x="1684445" y="331394"/>
                    <a:pt x="1702646" y="393854"/>
                  </a:cubicBezTo>
                  <a:cubicBezTo>
                    <a:pt x="1632060" y="524250"/>
                    <a:pt x="1731058" y="526470"/>
                    <a:pt x="1834200" y="527951"/>
                  </a:cubicBezTo>
                  <a:cubicBezTo>
                    <a:pt x="1886584" y="534463"/>
                    <a:pt x="1922247" y="490948"/>
                    <a:pt x="1930534" y="443289"/>
                  </a:cubicBezTo>
                  <a:close/>
                  <a:moveTo>
                    <a:pt x="2180915" y="656127"/>
                  </a:moveTo>
                  <a:cubicBezTo>
                    <a:pt x="2190089" y="623417"/>
                    <a:pt x="2196008" y="580198"/>
                    <a:pt x="2158570" y="563177"/>
                  </a:cubicBezTo>
                  <a:cubicBezTo>
                    <a:pt x="2084284" y="531947"/>
                    <a:pt x="1999788" y="542456"/>
                    <a:pt x="1920915" y="540088"/>
                  </a:cubicBezTo>
                  <a:cubicBezTo>
                    <a:pt x="1885845" y="541864"/>
                    <a:pt x="1813039" y="542159"/>
                    <a:pt x="1826209" y="594851"/>
                  </a:cubicBezTo>
                  <a:cubicBezTo>
                    <a:pt x="1810079" y="626229"/>
                    <a:pt x="1782259" y="672260"/>
                    <a:pt x="1809043" y="704526"/>
                  </a:cubicBezTo>
                  <a:cubicBezTo>
                    <a:pt x="1822805" y="718143"/>
                    <a:pt x="1842634" y="723768"/>
                    <a:pt x="1861280" y="727764"/>
                  </a:cubicBezTo>
                  <a:cubicBezTo>
                    <a:pt x="1933050" y="740640"/>
                    <a:pt x="2004672" y="742565"/>
                    <a:pt x="2078069" y="747745"/>
                  </a:cubicBezTo>
                  <a:cubicBezTo>
                    <a:pt x="2133709" y="756626"/>
                    <a:pt x="2171000" y="705266"/>
                    <a:pt x="2180915" y="656127"/>
                  </a:cubicBezTo>
                  <a:close/>
                  <a:moveTo>
                    <a:pt x="2239514" y="927133"/>
                  </a:moveTo>
                  <a:cubicBezTo>
                    <a:pt x="2246617" y="896051"/>
                    <a:pt x="2254164" y="859789"/>
                    <a:pt x="2235963" y="831075"/>
                  </a:cubicBezTo>
                  <a:cubicBezTo>
                    <a:pt x="2201780" y="781343"/>
                    <a:pt x="2133117" y="786228"/>
                    <a:pt x="2079697" y="778827"/>
                  </a:cubicBezTo>
                  <a:cubicBezTo>
                    <a:pt x="2035747" y="778827"/>
                    <a:pt x="1922395" y="751741"/>
                    <a:pt x="1912924" y="812425"/>
                  </a:cubicBezTo>
                  <a:cubicBezTo>
                    <a:pt x="1868235" y="843211"/>
                    <a:pt x="1857284" y="903599"/>
                    <a:pt x="1861576" y="954515"/>
                  </a:cubicBezTo>
                  <a:cubicBezTo>
                    <a:pt x="1881553" y="1051017"/>
                    <a:pt x="2022577" y="1028815"/>
                    <a:pt x="2097010" y="1036956"/>
                  </a:cubicBezTo>
                  <a:cubicBezTo>
                    <a:pt x="2174256" y="1046724"/>
                    <a:pt x="2224272" y="1000545"/>
                    <a:pt x="2239514" y="927133"/>
                  </a:cubicBezTo>
                  <a:close/>
                  <a:moveTo>
                    <a:pt x="2273254" y="502493"/>
                  </a:moveTo>
                  <a:cubicBezTo>
                    <a:pt x="2316463" y="473483"/>
                    <a:pt x="2364113" y="370764"/>
                    <a:pt x="2306253" y="335982"/>
                  </a:cubicBezTo>
                  <a:cubicBezTo>
                    <a:pt x="2249725" y="305196"/>
                    <a:pt x="2182690" y="313485"/>
                    <a:pt x="2120687" y="312005"/>
                  </a:cubicBezTo>
                  <a:cubicBezTo>
                    <a:pt x="2086060" y="315261"/>
                    <a:pt x="2023021" y="305640"/>
                    <a:pt x="2017990" y="353151"/>
                  </a:cubicBezTo>
                  <a:cubicBezTo>
                    <a:pt x="2004524" y="350487"/>
                    <a:pt x="1998308" y="369136"/>
                    <a:pt x="1992241" y="378165"/>
                  </a:cubicBezTo>
                  <a:cubicBezTo>
                    <a:pt x="1982919" y="398294"/>
                    <a:pt x="1968713" y="417831"/>
                    <a:pt x="1966789" y="440033"/>
                  </a:cubicBezTo>
                  <a:cubicBezTo>
                    <a:pt x="1969453" y="487840"/>
                    <a:pt x="2021689" y="513594"/>
                    <a:pt x="2064455" y="515962"/>
                  </a:cubicBezTo>
                  <a:cubicBezTo>
                    <a:pt x="2111069" y="518922"/>
                    <a:pt x="2157978" y="515074"/>
                    <a:pt x="2204739" y="514038"/>
                  </a:cubicBezTo>
                  <a:cubicBezTo>
                    <a:pt x="2227824" y="512706"/>
                    <a:pt x="2252537" y="515074"/>
                    <a:pt x="2273254" y="502493"/>
                  </a:cubicBezTo>
                  <a:close/>
                  <a:moveTo>
                    <a:pt x="2429075" y="1142931"/>
                  </a:moveTo>
                  <a:cubicBezTo>
                    <a:pt x="2430259" y="1123394"/>
                    <a:pt x="2428779" y="1101340"/>
                    <a:pt x="2413538" y="1086983"/>
                  </a:cubicBezTo>
                  <a:cubicBezTo>
                    <a:pt x="2343691" y="1037844"/>
                    <a:pt x="2242622" y="1057381"/>
                    <a:pt x="2161234" y="1051461"/>
                  </a:cubicBezTo>
                  <a:cubicBezTo>
                    <a:pt x="2125571" y="1053385"/>
                    <a:pt x="2056464" y="1038436"/>
                    <a:pt x="2060608" y="1093792"/>
                  </a:cubicBezTo>
                  <a:cubicBezTo>
                    <a:pt x="2039595" y="1081803"/>
                    <a:pt x="2025241" y="1159656"/>
                    <a:pt x="2020801" y="1174901"/>
                  </a:cubicBezTo>
                  <a:cubicBezTo>
                    <a:pt x="2015326" y="1205391"/>
                    <a:pt x="2006743" y="1235733"/>
                    <a:pt x="2004967" y="1266815"/>
                  </a:cubicBezTo>
                  <a:cubicBezTo>
                    <a:pt x="2017990" y="1345112"/>
                    <a:pt x="2124535" y="1334752"/>
                    <a:pt x="2184910" y="1338748"/>
                  </a:cubicBezTo>
                  <a:cubicBezTo>
                    <a:pt x="2228120" y="1338599"/>
                    <a:pt x="2271478" y="1338008"/>
                    <a:pt x="2314688" y="1336528"/>
                  </a:cubicBezTo>
                  <a:cubicBezTo>
                    <a:pt x="2354938" y="1338155"/>
                    <a:pt x="2392229" y="1323503"/>
                    <a:pt x="2404659" y="1282060"/>
                  </a:cubicBezTo>
                  <a:cubicBezTo>
                    <a:pt x="2421233" y="1237657"/>
                    <a:pt x="2425376" y="1189850"/>
                    <a:pt x="2429075" y="1142931"/>
                  </a:cubicBezTo>
                  <a:close/>
                  <a:moveTo>
                    <a:pt x="2669393" y="680844"/>
                  </a:moveTo>
                  <a:cubicBezTo>
                    <a:pt x="2676940" y="650799"/>
                    <a:pt x="2675904" y="612908"/>
                    <a:pt x="2647936" y="593667"/>
                  </a:cubicBezTo>
                  <a:cubicBezTo>
                    <a:pt x="2568472" y="548080"/>
                    <a:pt x="2470510" y="552076"/>
                    <a:pt x="2381722" y="556516"/>
                  </a:cubicBezTo>
                  <a:cubicBezTo>
                    <a:pt x="2352570" y="561697"/>
                    <a:pt x="2313356" y="554148"/>
                    <a:pt x="2292491" y="579162"/>
                  </a:cubicBezTo>
                  <a:cubicBezTo>
                    <a:pt x="2285832" y="576646"/>
                    <a:pt x="2280948" y="584934"/>
                    <a:pt x="2278729" y="590115"/>
                  </a:cubicBezTo>
                  <a:cubicBezTo>
                    <a:pt x="2266742" y="622085"/>
                    <a:pt x="2250761" y="655683"/>
                    <a:pt x="2250021" y="690317"/>
                  </a:cubicBezTo>
                  <a:cubicBezTo>
                    <a:pt x="2281244" y="792888"/>
                    <a:pt x="2474801" y="765506"/>
                    <a:pt x="2560333" y="772315"/>
                  </a:cubicBezTo>
                  <a:cubicBezTo>
                    <a:pt x="2617453" y="780751"/>
                    <a:pt x="2661107" y="734128"/>
                    <a:pt x="2669393" y="680844"/>
                  </a:cubicBezTo>
                  <a:close/>
                  <a:moveTo>
                    <a:pt x="2656667" y="967687"/>
                  </a:moveTo>
                  <a:cubicBezTo>
                    <a:pt x="2677976" y="925060"/>
                    <a:pt x="2692922" y="876957"/>
                    <a:pt x="2692922" y="829002"/>
                  </a:cubicBezTo>
                  <a:cubicBezTo>
                    <a:pt x="2679752" y="762694"/>
                    <a:pt x="2585933" y="777643"/>
                    <a:pt x="2535028" y="772462"/>
                  </a:cubicBezTo>
                  <a:cubicBezTo>
                    <a:pt x="2477021" y="776459"/>
                    <a:pt x="2402883" y="755441"/>
                    <a:pt x="2357601" y="801029"/>
                  </a:cubicBezTo>
                  <a:cubicBezTo>
                    <a:pt x="2345171" y="816421"/>
                    <a:pt x="2334517" y="839067"/>
                    <a:pt x="2342064" y="858752"/>
                  </a:cubicBezTo>
                  <a:cubicBezTo>
                    <a:pt x="2332889" y="885394"/>
                    <a:pt x="2322974" y="912332"/>
                    <a:pt x="2317795" y="939861"/>
                  </a:cubicBezTo>
                  <a:cubicBezTo>
                    <a:pt x="2319275" y="1013126"/>
                    <a:pt x="2434255" y="1016531"/>
                    <a:pt x="2488415" y="1025559"/>
                  </a:cubicBezTo>
                  <a:cubicBezTo>
                    <a:pt x="2549530" y="1032516"/>
                    <a:pt x="2625444" y="1030295"/>
                    <a:pt x="2656667" y="967687"/>
                  </a:cubicBezTo>
                  <a:close/>
                  <a:moveTo>
                    <a:pt x="2693958" y="498497"/>
                  </a:moveTo>
                  <a:cubicBezTo>
                    <a:pt x="2723258" y="465047"/>
                    <a:pt x="2735540" y="415315"/>
                    <a:pt x="2730953" y="371653"/>
                  </a:cubicBezTo>
                  <a:cubicBezTo>
                    <a:pt x="2725033" y="351227"/>
                    <a:pt x="2705500" y="338054"/>
                    <a:pt x="2686411" y="330950"/>
                  </a:cubicBezTo>
                  <a:cubicBezTo>
                    <a:pt x="2626627" y="309932"/>
                    <a:pt x="2561960" y="314521"/>
                    <a:pt x="2499661" y="312300"/>
                  </a:cubicBezTo>
                  <a:cubicBezTo>
                    <a:pt x="2474209" y="311856"/>
                    <a:pt x="2447869" y="310080"/>
                    <a:pt x="2422860" y="315853"/>
                  </a:cubicBezTo>
                  <a:cubicBezTo>
                    <a:pt x="2399923" y="321033"/>
                    <a:pt x="2389861" y="351819"/>
                    <a:pt x="2404511" y="369876"/>
                  </a:cubicBezTo>
                  <a:cubicBezTo>
                    <a:pt x="2397408" y="401550"/>
                    <a:pt x="2379058" y="433669"/>
                    <a:pt x="2382018" y="466230"/>
                  </a:cubicBezTo>
                  <a:cubicBezTo>
                    <a:pt x="2411910" y="532835"/>
                    <a:pt x="2513571" y="517738"/>
                    <a:pt x="2574391" y="524843"/>
                  </a:cubicBezTo>
                  <a:cubicBezTo>
                    <a:pt x="2615381" y="525287"/>
                    <a:pt x="2663918" y="532687"/>
                    <a:pt x="2693958" y="498497"/>
                  </a:cubicBezTo>
                  <a:close/>
                  <a:moveTo>
                    <a:pt x="3161571" y="673148"/>
                  </a:moveTo>
                  <a:cubicBezTo>
                    <a:pt x="3171486" y="642214"/>
                    <a:pt x="3185840" y="602104"/>
                    <a:pt x="3166011" y="572798"/>
                  </a:cubicBezTo>
                  <a:cubicBezTo>
                    <a:pt x="3139671" y="512114"/>
                    <a:pt x="2673685" y="499829"/>
                    <a:pt x="2777714" y="608616"/>
                  </a:cubicBezTo>
                  <a:cubicBezTo>
                    <a:pt x="2746490" y="678477"/>
                    <a:pt x="2770315" y="706302"/>
                    <a:pt x="2842529" y="717255"/>
                  </a:cubicBezTo>
                  <a:cubicBezTo>
                    <a:pt x="2908823" y="726728"/>
                    <a:pt x="2975266" y="736644"/>
                    <a:pt x="3042300" y="740196"/>
                  </a:cubicBezTo>
                  <a:cubicBezTo>
                    <a:pt x="3093057" y="747301"/>
                    <a:pt x="3145442" y="724803"/>
                    <a:pt x="3161571" y="673148"/>
                  </a:cubicBezTo>
                  <a:close/>
                  <a:moveTo>
                    <a:pt x="3075004" y="513446"/>
                  </a:moveTo>
                  <a:cubicBezTo>
                    <a:pt x="3149289" y="523511"/>
                    <a:pt x="3210701" y="423604"/>
                    <a:pt x="3178737" y="359664"/>
                  </a:cubicBezTo>
                  <a:cubicBezTo>
                    <a:pt x="3133307" y="297204"/>
                    <a:pt x="2995835" y="308748"/>
                    <a:pt x="2925101" y="309932"/>
                  </a:cubicBezTo>
                  <a:cubicBezTo>
                    <a:pt x="2900093" y="313781"/>
                    <a:pt x="2870941" y="310080"/>
                    <a:pt x="2849632" y="325474"/>
                  </a:cubicBezTo>
                  <a:cubicBezTo>
                    <a:pt x="2833946" y="336426"/>
                    <a:pt x="2832170" y="361292"/>
                    <a:pt x="2845192" y="374909"/>
                  </a:cubicBezTo>
                  <a:cubicBezTo>
                    <a:pt x="2834538" y="373429"/>
                    <a:pt x="2830838" y="389562"/>
                    <a:pt x="2826695" y="397110"/>
                  </a:cubicBezTo>
                  <a:cubicBezTo>
                    <a:pt x="2821220" y="412207"/>
                    <a:pt x="2814561" y="425084"/>
                    <a:pt x="2814117" y="442549"/>
                  </a:cubicBezTo>
                  <a:cubicBezTo>
                    <a:pt x="2819148" y="526026"/>
                    <a:pt x="3010929" y="499237"/>
                    <a:pt x="3075004" y="513446"/>
                  </a:cubicBezTo>
                  <a:close/>
                  <a:moveTo>
                    <a:pt x="3194719" y="879178"/>
                  </a:moveTo>
                  <a:cubicBezTo>
                    <a:pt x="3205669" y="836255"/>
                    <a:pt x="3191315" y="799252"/>
                    <a:pt x="3148845" y="782823"/>
                  </a:cubicBezTo>
                  <a:cubicBezTo>
                    <a:pt x="3091725" y="760918"/>
                    <a:pt x="3028242" y="768466"/>
                    <a:pt x="2968311" y="765802"/>
                  </a:cubicBezTo>
                  <a:cubicBezTo>
                    <a:pt x="2919626" y="768615"/>
                    <a:pt x="2813969" y="751445"/>
                    <a:pt x="2803166" y="816421"/>
                  </a:cubicBezTo>
                  <a:cubicBezTo>
                    <a:pt x="2780969" y="831666"/>
                    <a:pt x="2772091" y="861268"/>
                    <a:pt x="2763360" y="885690"/>
                  </a:cubicBezTo>
                  <a:cubicBezTo>
                    <a:pt x="2727549" y="974052"/>
                    <a:pt x="2817668" y="1018454"/>
                    <a:pt x="2893434" y="1013570"/>
                  </a:cubicBezTo>
                  <a:cubicBezTo>
                    <a:pt x="2968607" y="1012090"/>
                    <a:pt x="3043040" y="999806"/>
                    <a:pt x="3118362" y="1001138"/>
                  </a:cubicBezTo>
                  <a:cubicBezTo>
                    <a:pt x="3173262" y="991961"/>
                    <a:pt x="3186580" y="925357"/>
                    <a:pt x="3194719" y="879178"/>
                  </a:cubicBezTo>
                  <a:close/>
                  <a:moveTo>
                    <a:pt x="3568958" y="473039"/>
                  </a:moveTo>
                  <a:cubicBezTo>
                    <a:pt x="3583016" y="439293"/>
                    <a:pt x="3602253" y="392078"/>
                    <a:pt x="3568662" y="363512"/>
                  </a:cubicBezTo>
                  <a:cubicBezTo>
                    <a:pt x="3509026" y="319257"/>
                    <a:pt x="3427046" y="323993"/>
                    <a:pt x="3356164" y="320145"/>
                  </a:cubicBezTo>
                  <a:cubicBezTo>
                    <a:pt x="3320205" y="323105"/>
                    <a:pt x="3249619" y="309932"/>
                    <a:pt x="3252431" y="364548"/>
                  </a:cubicBezTo>
                  <a:cubicBezTo>
                    <a:pt x="3139375" y="562289"/>
                    <a:pt x="3347285" y="514926"/>
                    <a:pt x="3469072" y="547636"/>
                  </a:cubicBezTo>
                  <a:cubicBezTo>
                    <a:pt x="3518941" y="557848"/>
                    <a:pt x="3553420" y="515222"/>
                    <a:pt x="3568958" y="473039"/>
                  </a:cubicBezTo>
                  <a:close/>
                  <a:moveTo>
                    <a:pt x="3638508" y="961471"/>
                  </a:moveTo>
                  <a:cubicBezTo>
                    <a:pt x="3670619" y="929353"/>
                    <a:pt x="3687785" y="881102"/>
                    <a:pt x="3683789" y="835811"/>
                  </a:cubicBezTo>
                  <a:cubicBezTo>
                    <a:pt x="3669435" y="767282"/>
                    <a:pt x="3582868" y="766838"/>
                    <a:pt x="3526932" y="757662"/>
                  </a:cubicBezTo>
                  <a:cubicBezTo>
                    <a:pt x="3519089" y="757070"/>
                    <a:pt x="3510210" y="756329"/>
                    <a:pt x="3500295" y="755441"/>
                  </a:cubicBezTo>
                  <a:cubicBezTo>
                    <a:pt x="3550312" y="755441"/>
                    <a:pt x="3599589" y="737384"/>
                    <a:pt x="3622526" y="688541"/>
                  </a:cubicBezTo>
                  <a:cubicBezTo>
                    <a:pt x="3634364" y="661011"/>
                    <a:pt x="3653750" y="622233"/>
                    <a:pt x="3629925" y="596183"/>
                  </a:cubicBezTo>
                  <a:cubicBezTo>
                    <a:pt x="3554604" y="538607"/>
                    <a:pt x="3447467" y="550596"/>
                    <a:pt x="3357496" y="545416"/>
                  </a:cubicBezTo>
                  <a:cubicBezTo>
                    <a:pt x="3333079" y="545712"/>
                    <a:pt x="3308071" y="543492"/>
                    <a:pt x="3284098" y="548672"/>
                  </a:cubicBezTo>
                  <a:cubicBezTo>
                    <a:pt x="3261309" y="553704"/>
                    <a:pt x="3254206" y="585971"/>
                    <a:pt x="3271816" y="600623"/>
                  </a:cubicBezTo>
                  <a:cubicBezTo>
                    <a:pt x="3202266" y="744341"/>
                    <a:pt x="3356904" y="745821"/>
                    <a:pt x="3458713" y="752629"/>
                  </a:cubicBezTo>
                  <a:cubicBezTo>
                    <a:pt x="3371110" y="748189"/>
                    <a:pt x="3257610" y="754849"/>
                    <a:pt x="3261753" y="845283"/>
                  </a:cubicBezTo>
                  <a:cubicBezTo>
                    <a:pt x="3221947" y="1002321"/>
                    <a:pt x="3420535" y="977900"/>
                    <a:pt x="3519385" y="984412"/>
                  </a:cubicBezTo>
                  <a:cubicBezTo>
                    <a:pt x="3559191" y="982785"/>
                    <a:pt x="3607136" y="991961"/>
                    <a:pt x="3638508" y="961471"/>
                  </a:cubicBezTo>
                  <a:close/>
                  <a:moveTo>
                    <a:pt x="4005496" y="455722"/>
                  </a:moveTo>
                  <a:cubicBezTo>
                    <a:pt x="4018074" y="418424"/>
                    <a:pt x="4029024" y="372097"/>
                    <a:pt x="4006236" y="336574"/>
                  </a:cubicBezTo>
                  <a:cubicBezTo>
                    <a:pt x="3985815" y="309488"/>
                    <a:pt x="3949708" y="306380"/>
                    <a:pt x="3918484" y="301348"/>
                  </a:cubicBezTo>
                  <a:cubicBezTo>
                    <a:pt x="3840351" y="285659"/>
                    <a:pt x="3760591" y="288027"/>
                    <a:pt x="3681718" y="296760"/>
                  </a:cubicBezTo>
                  <a:cubicBezTo>
                    <a:pt x="3645167" y="297500"/>
                    <a:pt x="3622674" y="341163"/>
                    <a:pt x="3661888" y="358035"/>
                  </a:cubicBezTo>
                  <a:cubicBezTo>
                    <a:pt x="3649014" y="393558"/>
                    <a:pt x="3624302" y="441217"/>
                    <a:pt x="3663220" y="469191"/>
                  </a:cubicBezTo>
                  <a:cubicBezTo>
                    <a:pt x="3684973" y="486508"/>
                    <a:pt x="3713385" y="494204"/>
                    <a:pt x="3740465" y="498201"/>
                  </a:cubicBezTo>
                  <a:cubicBezTo>
                    <a:pt x="3794921" y="505453"/>
                    <a:pt x="3849082" y="517146"/>
                    <a:pt x="3904130" y="519514"/>
                  </a:cubicBezTo>
                  <a:cubicBezTo>
                    <a:pt x="3950299" y="527359"/>
                    <a:pt x="3992030" y="500273"/>
                    <a:pt x="4005496" y="455722"/>
                  </a:cubicBezTo>
                  <a:close/>
                  <a:moveTo>
                    <a:pt x="4095763" y="631853"/>
                  </a:moveTo>
                  <a:cubicBezTo>
                    <a:pt x="4097390" y="580642"/>
                    <a:pt x="4042786" y="556072"/>
                    <a:pt x="4000316" y="545712"/>
                  </a:cubicBezTo>
                  <a:cubicBezTo>
                    <a:pt x="3924403" y="529283"/>
                    <a:pt x="3845974" y="534463"/>
                    <a:pt x="3769469" y="542603"/>
                  </a:cubicBezTo>
                  <a:cubicBezTo>
                    <a:pt x="3751268" y="544084"/>
                    <a:pt x="3728183" y="541420"/>
                    <a:pt x="3711905" y="552668"/>
                  </a:cubicBezTo>
                  <a:cubicBezTo>
                    <a:pt x="3693408" y="563029"/>
                    <a:pt x="3690744" y="590263"/>
                    <a:pt x="3706726" y="604324"/>
                  </a:cubicBezTo>
                  <a:cubicBezTo>
                    <a:pt x="3705246" y="625193"/>
                    <a:pt x="3699623" y="646210"/>
                    <a:pt x="3702287" y="667080"/>
                  </a:cubicBezTo>
                  <a:cubicBezTo>
                    <a:pt x="3718121" y="727024"/>
                    <a:pt x="3797437" y="733684"/>
                    <a:pt x="3849082" y="741825"/>
                  </a:cubicBezTo>
                  <a:cubicBezTo>
                    <a:pt x="3902354" y="747597"/>
                    <a:pt x="3956219" y="747745"/>
                    <a:pt x="4009787" y="745673"/>
                  </a:cubicBezTo>
                  <a:cubicBezTo>
                    <a:pt x="4028285" y="746117"/>
                    <a:pt x="4047670" y="741084"/>
                    <a:pt x="4060692" y="727320"/>
                  </a:cubicBezTo>
                  <a:cubicBezTo>
                    <a:pt x="4086440" y="702602"/>
                    <a:pt x="4094727" y="666192"/>
                    <a:pt x="4095763" y="631853"/>
                  </a:cubicBezTo>
                  <a:close/>
                  <a:moveTo>
                    <a:pt x="4076081" y="980564"/>
                  </a:moveTo>
                  <a:cubicBezTo>
                    <a:pt x="4115444" y="947410"/>
                    <a:pt x="4155250" y="842471"/>
                    <a:pt x="4097983" y="810501"/>
                  </a:cubicBezTo>
                  <a:cubicBezTo>
                    <a:pt x="4017186" y="774683"/>
                    <a:pt x="3922480" y="776459"/>
                    <a:pt x="3835320" y="770391"/>
                  </a:cubicBezTo>
                  <a:cubicBezTo>
                    <a:pt x="3792554" y="767134"/>
                    <a:pt x="3704359" y="793776"/>
                    <a:pt x="3750972" y="847947"/>
                  </a:cubicBezTo>
                  <a:cubicBezTo>
                    <a:pt x="3691484" y="978048"/>
                    <a:pt x="3806316" y="994921"/>
                    <a:pt x="3907682" y="1000250"/>
                  </a:cubicBezTo>
                  <a:cubicBezTo>
                    <a:pt x="3962878" y="998769"/>
                    <a:pt x="4027100" y="1010462"/>
                    <a:pt x="4076081" y="980564"/>
                  </a:cubicBezTo>
                  <a:close/>
                  <a:moveTo>
                    <a:pt x="4413622" y="435740"/>
                  </a:moveTo>
                  <a:cubicBezTo>
                    <a:pt x="4415545" y="406731"/>
                    <a:pt x="4421021" y="372245"/>
                    <a:pt x="4400748" y="348119"/>
                  </a:cubicBezTo>
                  <a:cubicBezTo>
                    <a:pt x="4339336" y="300312"/>
                    <a:pt x="4253065" y="306232"/>
                    <a:pt x="4179223" y="304900"/>
                  </a:cubicBezTo>
                  <a:cubicBezTo>
                    <a:pt x="4146816" y="302236"/>
                    <a:pt x="4082149" y="307564"/>
                    <a:pt x="4091915" y="353743"/>
                  </a:cubicBezTo>
                  <a:cubicBezTo>
                    <a:pt x="4021773" y="521290"/>
                    <a:pt x="4141340" y="499385"/>
                    <a:pt x="4262535" y="521734"/>
                  </a:cubicBezTo>
                  <a:cubicBezTo>
                    <a:pt x="4333713" y="536091"/>
                    <a:pt x="4406223" y="519662"/>
                    <a:pt x="4413622" y="435740"/>
                  </a:cubicBezTo>
                  <a:close/>
                  <a:moveTo>
                    <a:pt x="4473702" y="1147963"/>
                  </a:moveTo>
                  <a:cubicBezTo>
                    <a:pt x="4477105" y="1077955"/>
                    <a:pt x="4452836" y="1037104"/>
                    <a:pt x="4379143" y="1038732"/>
                  </a:cubicBezTo>
                  <a:cubicBezTo>
                    <a:pt x="3863140" y="1043912"/>
                    <a:pt x="3344917" y="1011646"/>
                    <a:pt x="2830394" y="1058417"/>
                  </a:cubicBezTo>
                  <a:cubicBezTo>
                    <a:pt x="2783041" y="1066114"/>
                    <a:pt x="2688779" y="1050129"/>
                    <a:pt x="2672057" y="1109184"/>
                  </a:cubicBezTo>
                  <a:cubicBezTo>
                    <a:pt x="2672353" y="1101488"/>
                    <a:pt x="2672649" y="1093940"/>
                    <a:pt x="2672649" y="1086391"/>
                  </a:cubicBezTo>
                  <a:cubicBezTo>
                    <a:pt x="2674425" y="1083579"/>
                    <a:pt x="2673537" y="1078991"/>
                    <a:pt x="2669689" y="1078103"/>
                  </a:cubicBezTo>
                  <a:cubicBezTo>
                    <a:pt x="2642165" y="1064486"/>
                    <a:pt x="2626627" y="1192810"/>
                    <a:pt x="2621448" y="1213383"/>
                  </a:cubicBezTo>
                  <a:cubicBezTo>
                    <a:pt x="2606946" y="1278804"/>
                    <a:pt x="2684487" y="1305889"/>
                    <a:pt x="2736724" y="1307962"/>
                  </a:cubicBezTo>
                  <a:cubicBezTo>
                    <a:pt x="3005750" y="1308998"/>
                    <a:pt x="3274775" y="1279692"/>
                    <a:pt x="3544245" y="1275399"/>
                  </a:cubicBezTo>
                  <a:cubicBezTo>
                    <a:pt x="3830584" y="1266815"/>
                    <a:pt x="4117812" y="1271551"/>
                    <a:pt x="4404151" y="1272883"/>
                  </a:cubicBezTo>
                  <a:cubicBezTo>
                    <a:pt x="4424572" y="1269923"/>
                    <a:pt x="4436115" y="1254974"/>
                    <a:pt x="4438482" y="1238545"/>
                  </a:cubicBezTo>
                  <a:cubicBezTo>
                    <a:pt x="4451061" y="1231736"/>
                    <a:pt x="4462159" y="1219452"/>
                    <a:pt x="4466894" y="1207907"/>
                  </a:cubicBezTo>
                  <a:cubicBezTo>
                    <a:pt x="4475033" y="1188666"/>
                    <a:pt x="4473553" y="1168092"/>
                    <a:pt x="4473702" y="1147963"/>
                  </a:cubicBezTo>
                  <a:close/>
                  <a:moveTo>
                    <a:pt x="4446325" y="2028917"/>
                  </a:moveTo>
                  <a:cubicBezTo>
                    <a:pt x="4594896" y="1963940"/>
                    <a:pt x="4548579" y="1762055"/>
                    <a:pt x="4495898" y="1644092"/>
                  </a:cubicBezTo>
                  <a:cubicBezTo>
                    <a:pt x="4450617" y="1565499"/>
                    <a:pt x="4435227" y="1472696"/>
                    <a:pt x="4378699" y="1400320"/>
                  </a:cubicBezTo>
                  <a:cubicBezTo>
                    <a:pt x="4349251" y="1358877"/>
                    <a:pt x="4293907" y="1354585"/>
                    <a:pt x="4247885" y="1345112"/>
                  </a:cubicBezTo>
                  <a:cubicBezTo>
                    <a:pt x="4103310" y="1329719"/>
                    <a:pt x="3957846" y="1337711"/>
                    <a:pt x="3812679" y="1340375"/>
                  </a:cubicBezTo>
                  <a:cubicBezTo>
                    <a:pt x="3567774" y="1330903"/>
                    <a:pt x="3318577" y="1345260"/>
                    <a:pt x="3073672" y="1363169"/>
                  </a:cubicBezTo>
                  <a:cubicBezTo>
                    <a:pt x="2931020" y="1378266"/>
                    <a:pt x="2899205" y="1561502"/>
                    <a:pt x="2852739" y="1671621"/>
                  </a:cubicBezTo>
                  <a:cubicBezTo>
                    <a:pt x="2794436" y="1832804"/>
                    <a:pt x="2726513" y="2062071"/>
                    <a:pt x="2977929" y="2065475"/>
                  </a:cubicBezTo>
                  <a:cubicBezTo>
                    <a:pt x="3127832" y="2065771"/>
                    <a:pt x="3277735" y="2053782"/>
                    <a:pt x="3427638" y="2056890"/>
                  </a:cubicBezTo>
                  <a:cubicBezTo>
                    <a:pt x="3566886" y="2050674"/>
                    <a:pt x="3705246" y="2041942"/>
                    <a:pt x="3844791" y="2050822"/>
                  </a:cubicBezTo>
                  <a:cubicBezTo>
                    <a:pt x="3965689" y="2049194"/>
                    <a:pt x="4086440" y="2040757"/>
                    <a:pt x="4207043" y="2036465"/>
                  </a:cubicBezTo>
                  <a:cubicBezTo>
                    <a:pt x="4286656" y="2032321"/>
                    <a:pt x="4368192" y="2045050"/>
                    <a:pt x="4446325" y="2028917"/>
                  </a:cubicBezTo>
                  <a:close/>
                  <a:moveTo>
                    <a:pt x="4524902" y="657903"/>
                  </a:moveTo>
                  <a:cubicBezTo>
                    <a:pt x="4531413" y="626081"/>
                    <a:pt x="4529046" y="588191"/>
                    <a:pt x="4498414" y="569837"/>
                  </a:cubicBezTo>
                  <a:cubicBezTo>
                    <a:pt x="4417765" y="530911"/>
                    <a:pt x="4320543" y="549116"/>
                    <a:pt x="4234124" y="552816"/>
                  </a:cubicBezTo>
                  <a:cubicBezTo>
                    <a:pt x="4208523" y="553113"/>
                    <a:pt x="4162649" y="554296"/>
                    <a:pt x="4169752" y="591299"/>
                  </a:cubicBezTo>
                  <a:cubicBezTo>
                    <a:pt x="4164425" y="614832"/>
                    <a:pt x="4162649" y="638662"/>
                    <a:pt x="4158210" y="662343"/>
                  </a:cubicBezTo>
                  <a:cubicBezTo>
                    <a:pt x="4155842" y="674332"/>
                    <a:pt x="4157322" y="686913"/>
                    <a:pt x="4165017" y="696978"/>
                  </a:cubicBezTo>
                  <a:cubicBezTo>
                    <a:pt x="4187658" y="723471"/>
                    <a:pt x="4225837" y="727024"/>
                    <a:pt x="4258540" y="730576"/>
                  </a:cubicBezTo>
                  <a:cubicBezTo>
                    <a:pt x="4316844" y="735016"/>
                    <a:pt x="4375295" y="735016"/>
                    <a:pt x="4433599" y="740640"/>
                  </a:cubicBezTo>
                  <a:cubicBezTo>
                    <a:pt x="4485096" y="752926"/>
                    <a:pt x="4520611" y="704526"/>
                    <a:pt x="4524902" y="657903"/>
                  </a:cubicBezTo>
                  <a:close/>
                  <a:moveTo>
                    <a:pt x="4596672" y="962951"/>
                  </a:moveTo>
                  <a:cubicBezTo>
                    <a:pt x="4621384" y="926393"/>
                    <a:pt x="4630707" y="877845"/>
                    <a:pt x="4624788" y="834331"/>
                  </a:cubicBezTo>
                  <a:cubicBezTo>
                    <a:pt x="4617537" y="809465"/>
                    <a:pt x="4591641" y="796736"/>
                    <a:pt x="4568556" y="790224"/>
                  </a:cubicBezTo>
                  <a:cubicBezTo>
                    <a:pt x="4483616" y="772611"/>
                    <a:pt x="4395421" y="774387"/>
                    <a:pt x="4309149" y="770538"/>
                  </a:cubicBezTo>
                  <a:cubicBezTo>
                    <a:pt x="4273338" y="764766"/>
                    <a:pt x="4209855" y="776459"/>
                    <a:pt x="4229980" y="826042"/>
                  </a:cubicBezTo>
                  <a:cubicBezTo>
                    <a:pt x="4219326" y="852092"/>
                    <a:pt x="4216514" y="880510"/>
                    <a:pt x="4212074" y="908188"/>
                  </a:cubicBezTo>
                  <a:cubicBezTo>
                    <a:pt x="4214886" y="974792"/>
                    <a:pt x="4301306" y="986337"/>
                    <a:pt x="4353838" y="989741"/>
                  </a:cubicBezTo>
                  <a:cubicBezTo>
                    <a:pt x="4410958" y="994033"/>
                    <a:pt x="4468522" y="995957"/>
                    <a:pt x="4525938" y="992257"/>
                  </a:cubicBezTo>
                  <a:cubicBezTo>
                    <a:pt x="4552130" y="991813"/>
                    <a:pt x="4580838" y="986041"/>
                    <a:pt x="4596672" y="962951"/>
                  </a:cubicBezTo>
                  <a:close/>
                  <a:moveTo>
                    <a:pt x="4742431" y="469191"/>
                  </a:moveTo>
                  <a:cubicBezTo>
                    <a:pt x="4757229" y="426416"/>
                    <a:pt x="4776466" y="367064"/>
                    <a:pt x="4735180" y="333170"/>
                  </a:cubicBezTo>
                  <a:cubicBezTo>
                    <a:pt x="4668886" y="289655"/>
                    <a:pt x="4582614" y="306824"/>
                    <a:pt x="4506997" y="297648"/>
                  </a:cubicBezTo>
                  <a:cubicBezTo>
                    <a:pt x="4499450" y="297204"/>
                    <a:pt x="4494567" y="296760"/>
                    <a:pt x="4484060" y="296019"/>
                  </a:cubicBezTo>
                  <a:cubicBezTo>
                    <a:pt x="4455056" y="291431"/>
                    <a:pt x="4435671" y="327989"/>
                    <a:pt x="4455500" y="349451"/>
                  </a:cubicBezTo>
                  <a:cubicBezTo>
                    <a:pt x="4444550" y="387490"/>
                    <a:pt x="4420281" y="436925"/>
                    <a:pt x="4451652" y="470967"/>
                  </a:cubicBezTo>
                  <a:cubicBezTo>
                    <a:pt x="4508476" y="515962"/>
                    <a:pt x="4590753" y="507821"/>
                    <a:pt x="4659711" y="513150"/>
                  </a:cubicBezTo>
                  <a:cubicBezTo>
                    <a:pt x="4695670" y="516702"/>
                    <a:pt x="4731777" y="508710"/>
                    <a:pt x="4742431" y="469191"/>
                  </a:cubicBezTo>
                  <a:close/>
                  <a:moveTo>
                    <a:pt x="4920302" y="1209831"/>
                  </a:moveTo>
                  <a:cubicBezTo>
                    <a:pt x="4925925" y="1158176"/>
                    <a:pt x="4923261" y="1092015"/>
                    <a:pt x="4878128" y="1057973"/>
                  </a:cubicBezTo>
                  <a:cubicBezTo>
                    <a:pt x="4839801" y="1031479"/>
                    <a:pt x="4574919" y="986632"/>
                    <a:pt x="4578619" y="1061378"/>
                  </a:cubicBezTo>
                  <a:cubicBezTo>
                    <a:pt x="4539552" y="1098824"/>
                    <a:pt x="4540292" y="1162764"/>
                    <a:pt x="4540144" y="1213679"/>
                  </a:cubicBezTo>
                  <a:cubicBezTo>
                    <a:pt x="4545027" y="1281912"/>
                    <a:pt x="4631447" y="1275104"/>
                    <a:pt x="4681464" y="1284280"/>
                  </a:cubicBezTo>
                  <a:cubicBezTo>
                    <a:pt x="4728817" y="1288720"/>
                    <a:pt x="4776466" y="1287388"/>
                    <a:pt x="4823672" y="1282060"/>
                  </a:cubicBezTo>
                  <a:cubicBezTo>
                    <a:pt x="4868658" y="1281024"/>
                    <a:pt x="4913791" y="1258230"/>
                    <a:pt x="4920302" y="1209831"/>
                  </a:cubicBezTo>
                  <a:close/>
                  <a:moveTo>
                    <a:pt x="4963364" y="700234"/>
                  </a:moveTo>
                  <a:cubicBezTo>
                    <a:pt x="4969431" y="654943"/>
                    <a:pt x="4979198" y="585082"/>
                    <a:pt x="4922966" y="569246"/>
                  </a:cubicBezTo>
                  <a:cubicBezTo>
                    <a:pt x="4851788" y="548968"/>
                    <a:pt x="4775430" y="555924"/>
                    <a:pt x="4702181" y="557997"/>
                  </a:cubicBezTo>
                  <a:cubicBezTo>
                    <a:pt x="4668294" y="562437"/>
                    <a:pt x="4599187" y="550448"/>
                    <a:pt x="4600963" y="601511"/>
                  </a:cubicBezTo>
                  <a:cubicBezTo>
                    <a:pt x="4601999" y="609356"/>
                    <a:pt x="4606142" y="616608"/>
                    <a:pt x="4612210" y="621937"/>
                  </a:cubicBezTo>
                  <a:cubicBezTo>
                    <a:pt x="4609990" y="647986"/>
                    <a:pt x="4599336" y="675960"/>
                    <a:pt x="4606586" y="701714"/>
                  </a:cubicBezTo>
                  <a:cubicBezTo>
                    <a:pt x="4647577" y="772167"/>
                    <a:pt x="4776910" y="751149"/>
                    <a:pt x="4847792" y="760622"/>
                  </a:cubicBezTo>
                  <a:cubicBezTo>
                    <a:pt x="4894850" y="766394"/>
                    <a:pt x="4955077" y="756182"/>
                    <a:pt x="4963364" y="700234"/>
                  </a:cubicBezTo>
                  <a:close/>
                  <a:moveTo>
                    <a:pt x="5001395" y="932313"/>
                  </a:moveTo>
                  <a:cubicBezTo>
                    <a:pt x="5013677" y="894423"/>
                    <a:pt x="5034542" y="841879"/>
                    <a:pt x="5005390" y="807837"/>
                  </a:cubicBezTo>
                  <a:cubicBezTo>
                    <a:pt x="4986744" y="789632"/>
                    <a:pt x="4959072" y="786228"/>
                    <a:pt x="4934508" y="782527"/>
                  </a:cubicBezTo>
                  <a:cubicBezTo>
                    <a:pt x="4889078" y="777791"/>
                    <a:pt x="4843649" y="771427"/>
                    <a:pt x="4797775" y="772018"/>
                  </a:cubicBezTo>
                  <a:cubicBezTo>
                    <a:pt x="4768328" y="774239"/>
                    <a:pt x="4710616" y="762842"/>
                    <a:pt x="4708396" y="805469"/>
                  </a:cubicBezTo>
                  <a:cubicBezTo>
                    <a:pt x="4696854" y="812721"/>
                    <a:pt x="4700849" y="829890"/>
                    <a:pt x="4697890" y="841583"/>
                  </a:cubicBezTo>
                  <a:cubicBezTo>
                    <a:pt x="4696262" y="868077"/>
                    <a:pt x="4685163" y="895163"/>
                    <a:pt x="4694190" y="921360"/>
                  </a:cubicBezTo>
                  <a:cubicBezTo>
                    <a:pt x="4723786" y="989149"/>
                    <a:pt x="4869693" y="973016"/>
                    <a:pt x="4934804" y="981600"/>
                  </a:cubicBezTo>
                  <a:cubicBezTo>
                    <a:pt x="4966620" y="985152"/>
                    <a:pt x="4991184" y="960287"/>
                    <a:pt x="5001395" y="932313"/>
                  </a:cubicBezTo>
                  <a:close/>
                  <a:moveTo>
                    <a:pt x="5022556" y="504269"/>
                  </a:moveTo>
                  <a:cubicBezTo>
                    <a:pt x="5123181" y="510486"/>
                    <a:pt x="5190512" y="511966"/>
                    <a:pt x="5181189" y="387490"/>
                  </a:cubicBezTo>
                  <a:cubicBezTo>
                    <a:pt x="5177934" y="309341"/>
                    <a:pt x="5104092" y="300460"/>
                    <a:pt x="5041349" y="298240"/>
                  </a:cubicBezTo>
                  <a:cubicBezTo>
                    <a:pt x="5006870" y="300016"/>
                    <a:pt x="4866734" y="274558"/>
                    <a:pt x="4874872" y="329174"/>
                  </a:cubicBezTo>
                  <a:cubicBezTo>
                    <a:pt x="4875316" y="331098"/>
                    <a:pt x="4875760" y="332874"/>
                    <a:pt x="4876352" y="334502"/>
                  </a:cubicBezTo>
                  <a:cubicBezTo>
                    <a:pt x="4872209" y="337906"/>
                    <a:pt x="4868509" y="342051"/>
                    <a:pt x="4865254" y="346343"/>
                  </a:cubicBezTo>
                  <a:cubicBezTo>
                    <a:pt x="4851048" y="338498"/>
                    <a:pt x="4839506" y="386897"/>
                    <a:pt x="4833142" y="399330"/>
                  </a:cubicBezTo>
                  <a:cubicBezTo>
                    <a:pt x="4800587" y="510930"/>
                    <a:pt x="4951969" y="500125"/>
                    <a:pt x="5022556" y="504269"/>
                  </a:cubicBezTo>
                  <a:close/>
                  <a:moveTo>
                    <a:pt x="5350625" y="1224780"/>
                  </a:moveTo>
                  <a:cubicBezTo>
                    <a:pt x="5357284" y="1181265"/>
                    <a:pt x="5356692" y="1135678"/>
                    <a:pt x="5350477" y="1092163"/>
                  </a:cubicBezTo>
                  <a:cubicBezTo>
                    <a:pt x="5347813" y="1073366"/>
                    <a:pt x="5340562" y="1055161"/>
                    <a:pt x="5324877" y="1043468"/>
                  </a:cubicBezTo>
                  <a:cubicBezTo>
                    <a:pt x="5259174" y="1004098"/>
                    <a:pt x="5176898" y="1017271"/>
                    <a:pt x="5103500" y="1014458"/>
                  </a:cubicBezTo>
                  <a:cubicBezTo>
                    <a:pt x="5064730" y="1017419"/>
                    <a:pt x="4990444" y="1011350"/>
                    <a:pt x="4993404" y="1067446"/>
                  </a:cubicBezTo>
                  <a:cubicBezTo>
                    <a:pt x="4984969" y="1144707"/>
                    <a:pt x="4962920" y="1258822"/>
                    <a:pt x="5059106" y="1287832"/>
                  </a:cubicBezTo>
                  <a:cubicBezTo>
                    <a:pt x="5118150" y="1311810"/>
                    <a:pt x="5181929" y="1295529"/>
                    <a:pt x="5242896" y="1289312"/>
                  </a:cubicBezTo>
                  <a:cubicBezTo>
                    <a:pt x="5284182" y="1282948"/>
                    <a:pt x="5340267" y="1272883"/>
                    <a:pt x="5350625" y="1224780"/>
                  </a:cubicBezTo>
                  <a:close/>
                  <a:moveTo>
                    <a:pt x="5338935" y="933941"/>
                  </a:moveTo>
                  <a:cubicBezTo>
                    <a:pt x="5365867" y="900195"/>
                    <a:pt x="5395315" y="843359"/>
                    <a:pt x="5369418" y="802361"/>
                  </a:cubicBezTo>
                  <a:cubicBezTo>
                    <a:pt x="5357284" y="787412"/>
                    <a:pt x="5337011" y="781935"/>
                    <a:pt x="5318958" y="778235"/>
                  </a:cubicBezTo>
                  <a:cubicBezTo>
                    <a:pt x="5263317" y="768022"/>
                    <a:pt x="5206198" y="764618"/>
                    <a:pt x="5149818" y="768615"/>
                  </a:cubicBezTo>
                  <a:cubicBezTo>
                    <a:pt x="5119630" y="773795"/>
                    <a:pt x="5056442" y="768466"/>
                    <a:pt x="5064582" y="814645"/>
                  </a:cubicBezTo>
                  <a:cubicBezTo>
                    <a:pt x="5067689" y="826042"/>
                    <a:pt x="5078639" y="835663"/>
                    <a:pt x="5090774" y="835959"/>
                  </a:cubicBezTo>
                  <a:cubicBezTo>
                    <a:pt x="5051855" y="928761"/>
                    <a:pt x="5155293" y="956735"/>
                    <a:pt x="5227210" y="957179"/>
                  </a:cubicBezTo>
                  <a:cubicBezTo>
                    <a:pt x="5264205" y="956439"/>
                    <a:pt x="5309191" y="959399"/>
                    <a:pt x="5338935" y="933941"/>
                  </a:cubicBezTo>
                  <a:close/>
                  <a:moveTo>
                    <a:pt x="5377261" y="709114"/>
                  </a:moveTo>
                  <a:cubicBezTo>
                    <a:pt x="5388360" y="673148"/>
                    <a:pt x="5405081" y="610688"/>
                    <a:pt x="5367198" y="586118"/>
                  </a:cubicBezTo>
                  <a:cubicBezTo>
                    <a:pt x="5311410" y="559181"/>
                    <a:pt x="5244524" y="569985"/>
                    <a:pt x="5184148" y="563029"/>
                  </a:cubicBezTo>
                  <a:cubicBezTo>
                    <a:pt x="5146266" y="565249"/>
                    <a:pt x="5012937" y="547340"/>
                    <a:pt x="5029658" y="611576"/>
                  </a:cubicBezTo>
                  <a:cubicBezTo>
                    <a:pt x="5029511" y="611576"/>
                    <a:pt x="5029511" y="611576"/>
                    <a:pt x="5029511" y="611576"/>
                  </a:cubicBezTo>
                  <a:cubicBezTo>
                    <a:pt x="5020484" y="624453"/>
                    <a:pt x="5021076" y="642214"/>
                    <a:pt x="5017376" y="657163"/>
                  </a:cubicBezTo>
                  <a:cubicBezTo>
                    <a:pt x="5015157" y="670188"/>
                    <a:pt x="5011013" y="683213"/>
                    <a:pt x="5012641" y="696238"/>
                  </a:cubicBezTo>
                  <a:cubicBezTo>
                    <a:pt x="5029955" y="765062"/>
                    <a:pt x="5173938" y="755146"/>
                    <a:pt x="5231206" y="759734"/>
                  </a:cubicBezTo>
                  <a:cubicBezTo>
                    <a:pt x="5282851" y="758698"/>
                    <a:pt x="5355656" y="769650"/>
                    <a:pt x="5377261" y="709114"/>
                  </a:cubicBezTo>
                  <a:close/>
                  <a:moveTo>
                    <a:pt x="5730191" y="936309"/>
                  </a:moveTo>
                  <a:cubicBezTo>
                    <a:pt x="5770886" y="897235"/>
                    <a:pt x="5826081" y="778087"/>
                    <a:pt x="5740106" y="760326"/>
                  </a:cubicBezTo>
                  <a:cubicBezTo>
                    <a:pt x="5669520" y="746413"/>
                    <a:pt x="5597158" y="758698"/>
                    <a:pt x="5525684" y="758402"/>
                  </a:cubicBezTo>
                  <a:cubicBezTo>
                    <a:pt x="5487061" y="758846"/>
                    <a:pt x="5399458" y="761954"/>
                    <a:pt x="5432309" y="822194"/>
                  </a:cubicBezTo>
                  <a:cubicBezTo>
                    <a:pt x="5407005" y="928317"/>
                    <a:pt x="5488097" y="949926"/>
                    <a:pt x="5574665" y="960139"/>
                  </a:cubicBezTo>
                  <a:cubicBezTo>
                    <a:pt x="5626310" y="964727"/>
                    <a:pt x="5685649" y="966799"/>
                    <a:pt x="5730191" y="936309"/>
                  </a:cubicBezTo>
                  <a:close/>
                  <a:moveTo>
                    <a:pt x="5790123" y="620013"/>
                  </a:moveTo>
                  <a:cubicBezTo>
                    <a:pt x="5796930" y="578126"/>
                    <a:pt x="5768222" y="553260"/>
                    <a:pt x="5729007" y="548376"/>
                  </a:cubicBezTo>
                  <a:cubicBezTo>
                    <a:pt x="5665376" y="539495"/>
                    <a:pt x="5600413" y="541864"/>
                    <a:pt x="5536191" y="542308"/>
                  </a:cubicBezTo>
                  <a:cubicBezTo>
                    <a:pt x="5504375" y="542752"/>
                    <a:pt x="5434381" y="546452"/>
                    <a:pt x="5458353" y="594703"/>
                  </a:cubicBezTo>
                  <a:cubicBezTo>
                    <a:pt x="5458797" y="623121"/>
                    <a:pt x="5443112" y="654795"/>
                    <a:pt x="5457318" y="681288"/>
                  </a:cubicBezTo>
                  <a:cubicBezTo>
                    <a:pt x="5463237" y="691057"/>
                    <a:pt x="5473595" y="699050"/>
                    <a:pt x="5484398" y="702898"/>
                  </a:cubicBezTo>
                  <a:cubicBezTo>
                    <a:pt x="5548177" y="724952"/>
                    <a:pt x="5616691" y="724359"/>
                    <a:pt x="5683282" y="727024"/>
                  </a:cubicBezTo>
                  <a:cubicBezTo>
                    <a:pt x="5751352" y="738716"/>
                    <a:pt x="5791306" y="683657"/>
                    <a:pt x="5790123" y="620013"/>
                  </a:cubicBezTo>
                  <a:close/>
                  <a:moveTo>
                    <a:pt x="5819570" y="1229368"/>
                  </a:moveTo>
                  <a:cubicBezTo>
                    <a:pt x="5846946" y="1208351"/>
                    <a:pt x="5847686" y="1167797"/>
                    <a:pt x="5834664" y="1138491"/>
                  </a:cubicBezTo>
                  <a:cubicBezTo>
                    <a:pt x="5807880" y="1083579"/>
                    <a:pt x="5705330" y="1093348"/>
                    <a:pt x="5652502" y="1091424"/>
                  </a:cubicBezTo>
                  <a:cubicBezTo>
                    <a:pt x="5616987" y="1097640"/>
                    <a:pt x="5435417" y="1087131"/>
                    <a:pt x="5467824" y="1151071"/>
                  </a:cubicBezTo>
                  <a:cubicBezTo>
                    <a:pt x="5469452" y="1172237"/>
                    <a:pt x="5462053" y="1194290"/>
                    <a:pt x="5467824" y="1214567"/>
                  </a:cubicBezTo>
                  <a:cubicBezTo>
                    <a:pt x="5485434" y="1249350"/>
                    <a:pt x="5532343" y="1248610"/>
                    <a:pt x="5566230" y="1253494"/>
                  </a:cubicBezTo>
                  <a:cubicBezTo>
                    <a:pt x="5608700" y="1257786"/>
                    <a:pt x="5651170" y="1252606"/>
                    <a:pt x="5693788" y="1251718"/>
                  </a:cubicBezTo>
                  <a:cubicBezTo>
                    <a:pt x="5735962" y="1249498"/>
                    <a:pt x="5782280" y="1250978"/>
                    <a:pt x="5819570" y="1229368"/>
                  </a:cubicBezTo>
                  <a:close/>
                  <a:moveTo>
                    <a:pt x="5872843" y="459866"/>
                  </a:moveTo>
                  <a:cubicBezTo>
                    <a:pt x="5878170" y="418424"/>
                    <a:pt x="5885569" y="359960"/>
                    <a:pt x="5838512" y="340422"/>
                  </a:cubicBezTo>
                  <a:cubicBezTo>
                    <a:pt x="5775177" y="321033"/>
                    <a:pt x="5706071" y="331542"/>
                    <a:pt x="5640516" y="330210"/>
                  </a:cubicBezTo>
                  <a:cubicBezTo>
                    <a:pt x="5614175" y="333614"/>
                    <a:pt x="5557500" y="329026"/>
                    <a:pt x="5548029" y="357591"/>
                  </a:cubicBezTo>
                  <a:cubicBezTo>
                    <a:pt x="5546105" y="352115"/>
                    <a:pt x="5543146" y="346935"/>
                    <a:pt x="5539298" y="342199"/>
                  </a:cubicBezTo>
                  <a:cubicBezTo>
                    <a:pt x="5498308" y="308453"/>
                    <a:pt x="5440744" y="307416"/>
                    <a:pt x="5390135" y="305196"/>
                  </a:cubicBezTo>
                  <a:cubicBezTo>
                    <a:pt x="5352697" y="308156"/>
                    <a:pt x="5222771" y="289211"/>
                    <a:pt x="5236533" y="352115"/>
                  </a:cubicBezTo>
                  <a:cubicBezTo>
                    <a:pt x="5227063" y="385713"/>
                    <a:pt x="5214188" y="424788"/>
                    <a:pt x="5224991" y="459126"/>
                  </a:cubicBezTo>
                  <a:cubicBezTo>
                    <a:pt x="5256362" y="516258"/>
                    <a:pt x="5364535" y="509449"/>
                    <a:pt x="5422690" y="519958"/>
                  </a:cubicBezTo>
                  <a:lnTo>
                    <a:pt x="5420027" y="519662"/>
                  </a:lnTo>
                  <a:cubicBezTo>
                    <a:pt x="5476851" y="530171"/>
                    <a:pt x="5534711" y="497461"/>
                    <a:pt x="5546549" y="438997"/>
                  </a:cubicBezTo>
                  <a:cubicBezTo>
                    <a:pt x="5549065" y="422272"/>
                    <a:pt x="5553060" y="402438"/>
                    <a:pt x="5552468" y="383937"/>
                  </a:cubicBezTo>
                  <a:cubicBezTo>
                    <a:pt x="5559867" y="392078"/>
                    <a:pt x="5571854" y="394150"/>
                    <a:pt x="5582952" y="391782"/>
                  </a:cubicBezTo>
                  <a:cubicBezTo>
                    <a:pt x="5552024" y="511818"/>
                    <a:pt x="5656202" y="514334"/>
                    <a:pt x="5744397" y="520402"/>
                  </a:cubicBezTo>
                  <a:cubicBezTo>
                    <a:pt x="5792342" y="525731"/>
                    <a:pt x="5863964" y="518034"/>
                    <a:pt x="5872843" y="459866"/>
                  </a:cubicBezTo>
                  <a:close/>
                  <a:moveTo>
                    <a:pt x="6203724" y="1059749"/>
                  </a:moveTo>
                  <a:cubicBezTo>
                    <a:pt x="6220298" y="1045984"/>
                    <a:pt x="6228288" y="1016678"/>
                    <a:pt x="6211715" y="999953"/>
                  </a:cubicBezTo>
                  <a:cubicBezTo>
                    <a:pt x="6145568" y="959399"/>
                    <a:pt x="6058853" y="974644"/>
                    <a:pt x="5984271" y="970648"/>
                  </a:cubicBezTo>
                  <a:cubicBezTo>
                    <a:pt x="5966958" y="971240"/>
                    <a:pt x="5949052" y="969019"/>
                    <a:pt x="5932330" y="975088"/>
                  </a:cubicBezTo>
                  <a:cubicBezTo>
                    <a:pt x="5917385" y="980564"/>
                    <a:pt x="5915461" y="1003358"/>
                    <a:pt x="5929075" y="1011350"/>
                  </a:cubicBezTo>
                  <a:cubicBezTo>
                    <a:pt x="5904511" y="1053681"/>
                    <a:pt x="5928927" y="1069370"/>
                    <a:pt x="5970953" y="1068186"/>
                  </a:cubicBezTo>
                  <a:cubicBezTo>
                    <a:pt x="6020230" y="1068186"/>
                    <a:pt x="6069359" y="1066558"/>
                    <a:pt x="6118636" y="1068334"/>
                  </a:cubicBezTo>
                  <a:cubicBezTo>
                    <a:pt x="6146604" y="1066262"/>
                    <a:pt x="6178863" y="1075291"/>
                    <a:pt x="6203724" y="1059749"/>
                  </a:cubicBezTo>
                  <a:close/>
                  <a:moveTo>
                    <a:pt x="6240571" y="444325"/>
                  </a:moveTo>
                  <a:cubicBezTo>
                    <a:pt x="6264839" y="394298"/>
                    <a:pt x="6281561" y="290247"/>
                    <a:pt x="6212307" y="268786"/>
                  </a:cubicBezTo>
                  <a:cubicBezTo>
                    <a:pt x="6123075" y="248064"/>
                    <a:pt x="6030884" y="270118"/>
                    <a:pt x="5941949" y="282403"/>
                  </a:cubicBezTo>
                  <a:cubicBezTo>
                    <a:pt x="5923156" y="284771"/>
                    <a:pt x="5911613" y="306676"/>
                    <a:pt x="5920936" y="323401"/>
                  </a:cubicBezTo>
                  <a:cubicBezTo>
                    <a:pt x="5864112" y="458238"/>
                    <a:pt x="5978500" y="468007"/>
                    <a:pt x="6081641" y="466674"/>
                  </a:cubicBezTo>
                  <a:cubicBezTo>
                    <a:pt x="6119968" y="466823"/>
                    <a:pt x="6158442" y="466083"/>
                    <a:pt x="6196769" y="464010"/>
                  </a:cubicBezTo>
                  <a:cubicBezTo>
                    <a:pt x="6213638" y="464159"/>
                    <a:pt x="6230212" y="457942"/>
                    <a:pt x="6240571" y="444325"/>
                  </a:cubicBezTo>
                  <a:close/>
                  <a:moveTo>
                    <a:pt x="6225033" y="1224188"/>
                  </a:moveTo>
                  <a:cubicBezTo>
                    <a:pt x="6250041" y="1208647"/>
                    <a:pt x="6254777" y="1174605"/>
                    <a:pt x="6253445" y="1147519"/>
                  </a:cubicBezTo>
                  <a:cubicBezTo>
                    <a:pt x="6244714" y="1090092"/>
                    <a:pt x="6174276" y="1088019"/>
                    <a:pt x="6128402" y="1087131"/>
                  </a:cubicBezTo>
                  <a:cubicBezTo>
                    <a:pt x="6088744" y="1091571"/>
                    <a:pt x="5899331" y="1076770"/>
                    <a:pt x="5912797" y="1137751"/>
                  </a:cubicBezTo>
                  <a:cubicBezTo>
                    <a:pt x="5879058" y="1214567"/>
                    <a:pt x="5937806" y="1244317"/>
                    <a:pt x="6006468" y="1244761"/>
                  </a:cubicBezTo>
                  <a:cubicBezTo>
                    <a:pt x="6078977" y="1245649"/>
                    <a:pt x="6155631" y="1245649"/>
                    <a:pt x="6225033" y="1224188"/>
                  </a:cubicBezTo>
                  <a:close/>
                  <a:moveTo>
                    <a:pt x="6259660" y="661455"/>
                  </a:moveTo>
                  <a:cubicBezTo>
                    <a:pt x="6335129" y="672260"/>
                    <a:pt x="6373456" y="539644"/>
                    <a:pt x="6299318" y="513446"/>
                  </a:cubicBezTo>
                  <a:cubicBezTo>
                    <a:pt x="6215414" y="489616"/>
                    <a:pt x="6125591" y="500273"/>
                    <a:pt x="6039319" y="491392"/>
                  </a:cubicBezTo>
                  <a:cubicBezTo>
                    <a:pt x="5996553" y="488284"/>
                    <a:pt x="5813503" y="478071"/>
                    <a:pt x="5858637" y="558292"/>
                  </a:cubicBezTo>
                  <a:cubicBezTo>
                    <a:pt x="5834516" y="639254"/>
                    <a:pt x="5862336" y="643398"/>
                    <a:pt x="5935734" y="651983"/>
                  </a:cubicBezTo>
                  <a:cubicBezTo>
                    <a:pt x="6043463" y="658791"/>
                    <a:pt x="6151783" y="653315"/>
                    <a:pt x="6259660" y="661455"/>
                  </a:cubicBezTo>
                  <a:close/>
                  <a:moveTo>
                    <a:pt x="6358362" y="930093"/>
                  </a:moveTo>
                  <a:cubicBezTo>
                    <a:pt x="6498794" y="953183"/>
                    <a:pt x="6517587" y="795256"/>
                    <a:pt x="6395801" y="748041"/>
                  </a:cubicBezTo>
                  <a:cubicBezTo>
                    <a:pt x="6302130" y="711483"/>
                    <a:pt x="6198101" y="713259"/>
                    <a:pt x="6098807" y="711779"/>
                  </a:cubicBezTo>
                  <a:cubicBezTo>
                    <a:pt x="6052637" y="711927"/>
                    <a:pt x="6006468" y="711631"/>
                    <a:pt x="5960447" y="714739"/>
                  </a:cubicBezTo>
                  <a:cubicBezTo>
                    <a:pt x="5939433" y="715183"/>
                    <a:pt x="5910577" y="716663"/>
                    <a:pt x="5900959" y="739604"/>
                  </a:cubicBezTo>
                  <a:cubicBezTo>
                    <a:pt x="5891784" y="740492"/>
                    <a:pt x="5889269" y="752629"/>
                    <a:pt x="5887493" y="760178"/>
                  </a:cubicBezTo>
                  <a:cubicBezTo>
                    <a:pt x="5882314" y="792148"/>
                    <a:pt x="5866332" y="829002"/>
                    <a:pt x="5885421" y="858900"/>
                  </a:cubicBezTo>
                  <a:cubicBezTo>
                    <a:pt x="5953935" y="946078"/>
                    <a:pt x="6245158" y="911000"/>
                    <a:pt x="6358362" y="930093"/>
                  </a:cubicBezTo>
                  <a:close/>
                  <a:moveTo>
                    <a:pt x="6642926" y="1175789"/>
                  </a:moveTo>
                  <a:cubicBezTo>
                    <a:pt x="6669562" y="1145595"/>
                    <a:pt x="6667786" y="1092312"/>
                    <a:pt x="6633455" y="1068778"/>
                  </a:cubicBezTo>
                  <a:cubicBezTo>
                    <a:pt x="6588173" y="1044801"/>
                    <a:pt x="6532089" y="1055753"/>
                    <a:pt x="6482664" y="1057381"/>
                  </a:cubicBezTo>
                  <a:cubicBezTo>
                    <a:pt x="6447297" y="1060046"/>
                    <a:pt x="6411783" y="1062562"/>
                    <a:pt x="6376563" y="1067002"/>
                  </a:cubicBezTo>
                  <a:cubicBezTo>
                    <a:pt x="6356586" y="1069370"/>
                    <a:pt x="6317076" y="1071442"/>
                    <a:pt x="6327730" y="1101340"/>
                  </a:cubicBezTo>
                  <a:cubicBezTo>
                    <a:pt x="6325362" y="1147963"/>
                    <a:pt x="6332909" y="1195622"/>
                    <a:pt x="6384110" y="1211459"/>
                  </a:cubicBezTo>
                  <a:cubicBezTo>
                    <a:pt x="6417553" y="1224484"/>
                    <a:pt x="6454252" y="1220340"/>
                    <a:pt x="6489175" y="1217380"/>
                  </a:cubicBezTo>
                  <a:cubicBezTo>
                    <a:pt x="6541116" y="1213532"/>
                    <a:pt x="6601639" y="1211163"/>
                    <a:pt x="6642926" y="1175789"/>
                  </a:cubicBezTo>
                  <a:close/>
                  <a:moveTo>
                    <a:pt x="7210721" y="1931822"/>
                  </a:moveTo>
                  <a:cubicBezTo>
                    <a:pt x="7207761" y="1938335"/>
                    <a:pt x="7206429" y="1946179"/>
                    <a:pt x="7207614" y="1955208"/>
                  </a:cubicBezTo>
                  <a:cubicBezTo>
                    <a:pt x="7202286" y="2004199"/>
                    <a:pt x="7153897" y="2045050"/>
                    <a:pt x="7110835" y="2067843"/>
                  </a:cubicBezTo>
                  <a:cubicBezTo>
                    <a:pt x="7042469" y="2101590"/>
                    <a:pt x="6967000" y="2099517"/>
                    <a:pt x="6891678" y="2097149"/>
                  </a:cubicBezTo>
                  <a:cubicBezTo>
                    <a:pt x="6855571" y="2096113"/>
                    <a:pt x="6819464" y="2095077"/>
                    <a:pt x="6784394" y="2098037"/>
                  </a:cubicBezTo>
                  <a:cubicBezTo>
                    <a:pt x="6524838" y="2106770"/>
                    <a:pt x="6265135" y="2107954"/>
                    <a:pt x="6005432" y="2110026"/>
                  </a:cubicBezTo>
                  <a:cubicBezTo>
                    <a:pt x="5743657" y="2126455"/>
                    <a:pt x="5481142" y="2151173"/>
                    <a:pt x="5217592" y="2145548"/>
                  </a:cubicBezTo>
                  <a:cubicBezTo>
                    <a:pt x="4865846" y="2141256"/>
                    <a:pt x="4514100" y="2133263"/>
                    <a:pt x="4162205" y="2137260"/>
                  </a:cubicBezTo>
                  <a:cubicBezTo>
                    <a:pt x="4052257" y="2137556"/>
                    <a:pt x="3942309" y="2137260"/>
                    <a:pt x="3832360" y="2136964"/>
                  </a:cubicBezTo>
                  <a:cubicBezTo>
                    <a:pt x="3497336" y="2136224"/>
                    <a:pt x="3162163" y="2135483"/>
                    <a:pt x="2827435" y="2149840"/>
                  </a:cubicBezTo>
                  <a:cubicBezTo>
                    <a:pt x="2736872" y="2156057"/>
                    <a:pt x="2646161" y="2154725"/>
                    <a:pt x="2555450" y="2153393"/>
                  </a:cubicBezTo>
                  <a:cubicBezTo>
                    <a:pt x="2494630" y="2152505"/>
                    <a:pt x="2433811" y="2151617"/>
                    <a:pt x="2373139" y="2152949"/>
                  </a:cubicBezTo>
                  <a:cubicBezTo>
                    <a:pt x="2070522" y="2153985"/>
                    <a:pt x="1768201" y="2168934"/>
                    <a:pt x="1465732" y="2176334"/>
                  </a:cubicBezTo>
                  <a:cubicBezTo>
                    <a:pt x="1313314" y="2174706"/>
                    <a:pt x="1161043" y="2178554"/>
                    <a:pt x="1009217" y="2193059"/>
                  </a:cubicBezTo>
                  <a:cubicBezTo>
                    <a:pt x="891426" y="2196316"/>
                    <a:pt x="773782" y="2194984"/>
                    <a:pt x="656139" y="2193652"/>
                  </a:cubicBezTo>
                  <a:cubicBezTo>
                    <a:pt x="592804" y="2192911"/>
                    <a:pt x="529617" y="2192171"/>
                    <a:pt x="466282" y="2192171"/>
                  </a:cubicBezTo>
                  <a:cubicBezTo>
                    <a:pt x="460215" y="2192171"/>
                    <a:pt x="454148" y="2192171"/>
                    <a:pt x="448228" y="2192171"/>
                  </a:cubicBezTo>
                  <a:cubicBezTo>
                    <a:pt x="343903" y="2193208"/>
                    <a:pt x="239874" y="2191876"/>
                    <a:pt x="135697" y="2185511"/>
                  </a:cubicBezTo>
                  <a:cubicBezTo>
                    <a:pt x="102549" y="2183291"/>
                    <a:pt x="61411" y="2177666"/>
                    <a:pt x="32999" y="2156945"/>
                  </a:cubicBezTo>
                  <a:cubicBezTo>
                    <a:pt x="18497" y="2146732"/>
                    <a:pt x="6067" y="2133560"/>
                    <a:pt x="1776" y="2115947"/>
                  </a:cubicBezTo>
                  <a:cubicBezTo>
                    <a:pt x="888" y="2108842"/>
                    <a:pt x="296" y="2101885"/>
                    <a:pt x="0" y="2094929"/>
                  </a:cubicBezTo>
                  <a:cubicBezTo>
                    <a:pt x="20125" y="2071395"/>
                    <a:pt x="27376" y="2027141"/>
                    <a:pt x="41730" y="2002127"/>
                  </a:cubicBezTo>
                  <a:cubicBezTo>
                    <a:pt x="91007" y="1878539"/>
                    <a:pt x="136141" y="1753323"/>
                    <a:pt x="186750" y="1630327"/>
                  </a:cubicBezTo>
                  <a:cubicBezTo>
                    <a:pt x="264734" y="1438062"/>
                    <a:pt x="350710" y="1249202"/>
                    <a:pt x="424996" y="1055457"/>
                  </a:cubicBezTo>
                  <a:cubicBezTo>
                    <a:pt x="512155" y="849280"/>
                    <a:pt x="619144" y="651983"/>
                    <a:pt x="715331" y="449802"/>
                  </a:cubicBezTo>
                  <a:cubicBezTo>
                    <a:pt x="768159" y="349895"/>
                    <a:pt x="809297" y="237556"/>
                    <a:pt x="859462" y="134689"/>
                  </a:cubicBezTo>
                  <a:cubicBezTo>
                    <a:pt x="884766" y="81702"/>
                    <a:pt x="909775" y="32266"/>
                    <a:pt x="950321" y="0"/>
                  </a:cubicBezTo>
                  <a:cubicBezTo>
                    <a:pt x="1038369" y="32562"/>
                    <a:pt x="1152904" y="22942"/>
                    <a:pt x="1244207" y="36855"/>
                  </a:cubicBezTo>
                  <a:cubicBezTo>
                    <a:pt x="1494588" y="58612"/>
                    <a:pt x="1745856" y="56836"/>
                    <a:pt x="1996977" y="62016"/>
                  </a:cubicBezTo>
                  <a:cubicBezTo>
                    <a:pt x="2032196" y="62164"/>
                    <a:pt x="2067563" y="62312"/>
                    <a:pt x="2102782" y="62312"/>
                  </a:cubicBezTo>
                  <a:cubicBezTo>
                    <a:pt x="2091387" y="91618"/>
                    <a:pt x="2079993" y="120924"/>
                    <a:pt x="2070226" y="151414"/>
                  </a:cubicBezTo>
                  <a:cubicBezTo>
                    <a:pt x="2063715" y="224975"/>
                    <a:pt x="2168780" y="211802"/>
                    <a:pt x="2217761" y="216094"/>
                  </a:cubicBezTo>
                  <a:cubicBezTo>
                    <a:pt x="2312172" y="218611"/>
                    <a:pt x="2406583" y="214022"/>
                    <a:pt x="2500993" y="212986"/>
                  </a:cubicBezTo>
                  <a:cubicBezTo>
                    <a:pt x="2631363" y="214466"/>
                    <a:pt x="2761436" y="216391"/>
                    <a:pt x="2891658" y="211210"/>
                  </a:cubicBezTo>
                  <a:cubicBezTo>
                    <a:pt x="3340034" y="207806"/>
                    <a:pt x="3788558" y="199517"/>
                    <a:pt x="4236935" y="196261"/>
                  </a:cubicBezTo>
                  <a:cubicBezTo>
                    <a:pt x="4326314" y="191525"/>
                    <a:pt x="4415102" y="198925"/>
                    <a:pt x="4503889" y="206474"/>
                  </a:cubicBezTo>
                  <a:cubicBezTo>
                    <a:pt x="4578175" y="212690"/>
                    <a:pt x="4652312" y="219055"/>
                    <a:pt x="4727042" y="218167"/>
                  </a:cubicBezTo>
                  <a:cubicBezTo>
                    <a:pt x="4816421" y="216982"/>
                    <a:pt x="4905652" y="208250"/>
                    <a:pt x="4994587" y="199813"/>
                  </a:cubicBezTo>
                  <a:cubicBezTo>
                    <a:pt x="4992960" y="199961"/>
                    <a:pt x="4991332" y="199961"/>
                    <a:pt x="4989556" y="200109"/>
                  </a:cubicBezTo>
                  <a:cubicBezTo>
                    <a:pt x="5025663" y="196113"/>
                    <a:pt x="5065765" y="201293"/>
                    <a:pt x="5101576" y="192857"/>
                  </a:cubicBezTo>
                  <a:cubicBezTo>
                    <a:pt x="5164467" y="156743"/>
                    <a:pt x="5125993" y="84662"/>
                    <a:pt x="5098617" y="29602"/>
                  </a:cubicBezTo>
                  <a:cubicBezTo>
                    <a:pt x="5180597" y="25902"/>
                    <a:pt x="5262578" y="22498"/>
                    <a:pt x="5344558" y="20278"/>
                  </a:cubicBezTo>
                  <a:cubicBezTo>
                    <a:pt x="5436157" y="17761"/>
                    <a:pt x="5527756" y="17909"/>
                    <a:pt x="5619503" y="17909"/>
                  </a:cubicBezTo>
                  <a:cubicBezTo>
                    <a:pt x="5748836" y="18057"/>
                    <a:pt x="5878022" y="18205"/>
                    <a:pt x="6007356" y="11101"/>
                  </a:cubicBezTo>
                  <a:cubicBezTo>
                    <a:pt x="6051305" y="9029"/>
                    <a:pt x="6095403" y="8289"/>
                    <a:pt x="6139501" y="7993"/>
                  </a:cubicBezTo>
                  <a:cubicBezTo>
                    <a:pt x="6147344" y="7993"/>
                    <a:pt x="6155483" y="8289"/>
                    <a:pt x="6163474" y="7697"/>
                  </a:cubicBezTo>
                  <a:cubicBezTo>
                    <a:pt x="6169984" y="8585"/>
                    <a:pt x="6176939" y="8289"/>
                    <a:pt x="6184043" y="7253"/>
                  </a:cubicBezTo>
                  <a:cubicBezTo>
                    <a:pt x="6215858" y="29306"/>
                    <a:pt x="6232432" y="71341"/>
                    <a:pt x="6256848" y="102571"/>
                  </a:cubicBezTo>
                  <a:cubicBezTo>
                    <a:pt x="6363393" y="272338"/>
                    <a:pt x="6441822" y="456610"/>
                    <a:pt x="6532533" y="635702"/>
                  </a:cubicBezTo>
                  <a:cubicBezTo>
                    <a:pt x="6703153" y="963839"/>
                    <a:pt x="6872145" y="1291976"/>
                    <a:pt x="7038473" y="1622334"/>
                  </a:cubicBezTo>
                  <a:cubicBezTo>
                    <a:pt x="7044689" y="1634767"/>
                    <a:pt x="7056379" y="1641279"/>
                    <a:pt x="7068809" y="1642463"/>
                  </a:cubicBezTo>
                  <a:cubicBezTo>
                    <a:pt x="7106988" y="1720465"/>
                    <a:pt x="7144279" y="1798910"/>
                    <a:pt x="7182605" y="1877059"/>
                  </a:cubicBezTo>
                  <a:cubicBezTo>
                    <a:pt x="7191632" y="1895708"/>
                    <a:pt x="7200806" y="1913913"/>
                    <a:pt x="7210721" y="19318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621" name="Shape 2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2" name="Google Shape;2622;p3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3" name="Google Shape;2623;p38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624" name="Google Shape;2624;p38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2625" name="Google Shape;2625;p38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2626" name="Google Shape;2626;p38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627" name="Google Shape;2627;p38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2628" name="Google Shape;2628;p38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2629" name="Google Shape;2629;p38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630" name="Google Shape;2630;p38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2631" name="Google Shape;2631;p38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2632" name="Google Shape;2632;p38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633" name="Google Shape;2633;p38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2634" name="Google Shape;2634;p38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2635" name="Google Shape;2635;p38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636" name="Google Shape;2636;p38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13"/>
          <p:cNvSpPr txBox="1"/>
          <p:nvPr/>
        </p:nvSpPr>
        <p:spPr>
          <a:xfrm>
            <a:off x="514350" y="514350"/>
            <a:ext cx="31893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chemeClr val="dk1"/>
                </a:solidFill>
                <a:latin typeface="Dosis ExtraBold"/>
                <a:ea typeface="Dosis ExtraBold"/>
                <a:cs typeface="Dosis ExtraBold"/>
                <a:sym typeface="Dosis ExtraBold"/>
              </a:rPr>
              <a:t>Add an Agenda Page</a:t>
            </a:r>
            <a:endParaRPr sz="4200">
              <a:solidFill>
                <a:schemeClr val="dk1"/>
              </a:solidFill>
              <a:latin typeface="Dosis ExtraBold"/>
              <a:ea typeface="Dosis ExtraBold"/>
              <a:cs typeface="Dosis ExtraBold"/>
              <a:sym typeface="Dosis ExtraBold"/>
            </a:endParaRPr>
          </a:p>
        </p:txBody>
      </p:sp>
      <p:grpSp>
        <p:nvGrpSpPr>
          <p:cNvPr id="670" name="Google Shape;670;p13"/>
          <p:cNvGrpSpPr/>
          <p:nvPr/>
        </p:nvGrpSpPr>
        <p:grpSpPr>
          <a:xfrm>
            <a:off x="514350" y="2862047"/>
            <a:ext cx="3522038" cy="1659894"/>
            <a:chOff x="0" y="-76200"/>
            <a:chExt cx="9392100" cy="4426383"/>
          </a:xfrm>
        </p:grpSpPr>
        <p:sp>
          <p:nvSpPr>
            <p:cNvPr id="671" name="Google Shape;671;p13"/>
            <p:cNvSpPr txBox="1"/>
            <p:nvPr/>
          </p:nvSpPr>
          <p:spPr>
            <a:xfrm>
              <a:off x="0" y="-76200"/>
              <a:ext cx="93921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203200" lvl="1" marL="39370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Dosis ExtraBold"/>
                <a:buChar char="•"/>
              </a:pPr>
              <a:r>
                <a:rPr i="0" lang="en" sz="1800" u="none" cap="none" strike="noStrike">
                  <a:solidFill>
                    <a:schemeClr val="dk1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Write an agenda here.</a:t>
              </a:r>
              <a:endParaRPr sz="1800">
                <a:solidFill>
                  <a:schemeClr val="dk1"/>
                </a:solidFill>
                <a:latin typeface="Dosis ExtraBold"/>
                <a:ea typeface="Dosis ExtraBold"/>
                <a:cs typeface="Dosis ExtraBold"/>
                <a:sym typeface="Dosis ExtraBold"/>
              </a:endParaRPr>
            </a:p>
          </p:txBody>
        </p:sp>
        <p:sp>
          <p:nvSpPr>
            <p:cNvPr id="672" name="Google Shape;672;p13"/>
            <p:cNvSpPr txBox="1"/>
            <p:nvPr/>
          </p:nvSpPr>
          <p:spPr>
            <a:xfrm>
              <a:off x="0" y="1767542"/>
              <a:ext cx="93921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203200" lvl="1" marL="39370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Dosis ExtraBold"/>
                <a:buChar char="•"/>
              </a:pPr>
              <a:r>
                <a:rPr i="0" lang="en" sz="1800" u="none" cap="none" strike="noStrike">
                  <a:solidFill>
                    <a:schemeClr val="dk1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Write an agenda here.</a:t>
              </a:r>
              <a:endParaRPr sz="1800">
                <a:solidFill>
                  <a:schemeClr val="dk1"/>
                </a:solidFill>
                <a:latin typeface="Dosis ExtraBold"/>
                <a:ea typeface="Dosis ExtraBold"/>
                <a:cs typeface="Dosis ExtraBold"/>
                <a:sym typeface="Dosis ExtraBold"/>
              </a:endParaRPr>
            </a:p>
          </p:txBody>
        </p:sp>
        <p:sp>
          <p:nvSpPr>
            <p:cNvPr id="673" name="Google Shape;673;p13"/>
            <p:cNvSpPr txBox="1"/>
            <p:nvPr/>
          </p:nvSpPr>
          <p:spPr>
            <a:xfrm>
              <a:off x="0" y="3611283"/>
              <a:ext cx="93921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203200" lvl="1" marL="39370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Dosis ExtraBold"/>
                <a:buChar char="•"/>
              </a:pPr>
              <a:r>
                <a:rPr i="0" lang="en" sz="1800" u="none" cap="none" strike="noStrike">
                  <a:solidFill>
                    <a:schemeClr val="dk1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Write an agenda here.</a:t>
              </a:r>
              <a:endParaRPr sz="1800">
                <a:solidFill>
                  <a:schemeClr val="dk1"/>
                </a:solidFill>
                <a:latin typeface="Dosis ExtraBold"/>
                <a:ea typeface="Dosis ExtraBold"/>
                <a:cs typeface="Dosis ExtraBold"/>
                <a:sym typeface="Dosis ExtraBold"/>
              </a:endParaRPr>
            </a:p>
          </p:txBody>
        </p:sp>
      </p:grpSp>
      <p:sp>
        <p:nvSpPr>
          <p:cNvPr id="674" name="Google Shape;674;p13"/>
          <p:cNvSpPr/>
          <p:nvPr/>
        </p:nvSpPr>
        <p:spPr>
          <a:xfrm>
            <a:off x="4930011" y="1036138"/>
            <a:ext cx="3699550" cy="3245778"/>
          </a:xfrm>
          <a:custGeom>
            <a:rect b="b" l="l" r="r" t="t"/>
            <a:pathLst>
              <a:path extrusionOk="0" h="6491556" w="7399099">
                <a:moveTo>
                  <a:pt x="7336830" y="5847123"/>
                </a:moveTo>
                <a:cubicBezTo>
                  <a:pt x="7292880" y="5761278"/>
                  <a:pt x="7247451" y="5675580"/>
                  <a:pt x="7193143" y="5595803"/>
                </a:cubicBezTo>
                <a:cubicBezTo>
                  <a:pt x="7191663" y="5587070"/>
                  <a:pt x="7187519" y="5578782"/>
                  <a:pt x="7183080" y="5570789"/>
                </a:cubicBezTo>
                <a:cubicBezTo>
                  <a:pt x="7158072" y="5520910"/>
                  <a:pt x="7130843" y="5469847"/>
                  <a:pt x="7104503" y="5418339"/>
                </a:cubicBezTo>
                <a:cubicBezTo>
                  <a:pt x="7006097" y="5224891"/>
                  <a:pt x="6911390" y="5031294"/>
                  <a:pt x="6805734" y="4839622"/>
                </a:cubicBezTo>
                <a:cubicBezTo>
                  <a:pt x="6718574" y="4675183"/>
                  <a:pt x="6634078" y="4509264"/>
                  <a:pt x="6551358" y="4342457"/>
                </a:cubicBezTo>
                <a:cubicBezTo>
                  <a:pt x="6499269" y="4250839"/>
                  <a:pt x="6410037" y="4057834"/>
                  <a:pt x="6315775" y="3985162"/>
                </a:cubicBezTo>
                <a:cubicBezTo>
                  <a:pt x="6412553" y="3920630"/>
                  <a:pt x="6400419" y="3777356"/>
                  <a:pt x="6420248" y="3673897"/>
                </a:cubicBezTo>
                <a:cubicBezTo>
                  <a:pt x="6434750" y="3501910"/>
                  <a:pt x="6436674" y="3336879"/>
                  <a:pt x="6451620" y="3163264"/>
                </a:cubicBezTo>
                <a:cubicBezTo>
                  <a:pt x="6486839" y="2576406"/>
                  <a:pt x="6488467" y="1981999"/>
                  <a:pt x="6480624" y="1393661"/>
                </a:cubicBezTo>
                <a:cubicBezTo>
                  <a:pt x="6477368" y="1057679"/>
                  <a:pt x="6480476" y="721253"/>
                  <a:pt x="6460646" y="385715"/>
                </a:cubicBezTo>
                <a:cubicBezTo>
                  <a:pt x="6454135" y="237261"/>
                  <a:pt x="6432234" y="44700"/>
                  <a:pt x="6258211" y="26939"/>
                </a:cubicBezTo>
                <a:cubicBezTo>
                  <a:pt x="6251996" y="11102"/>
                  <a:pt x="6236310" y="-147"/>
                  <a:pt x="6218849" y="1"/>
                </a:cubicBezTo>
                <a:cubicBezTo>
                  <a:pt x="6184813" y="297"/>
                  <a:pt x="6150778" y="593"/>
                  <a:pt x="6116743" y="890"/>
                </a:cubicBezTo>
                <a:cubicBezTo>
                  <a:pt x="6015378" y="1038"/>
                  <a:pt x="5913864" y="1926"/>
                  <a:pt x="5812498" y="2370"/>
                </a:cubicBezTo>
                <a:cubicBezTo>
                  <a:pt x="5240708" y="7846"/>
                  <a:pt x="4669065" y="2666"/>
                  <a:pt x="4097570" y="21611"/>
                </a:cubicBezTo>
                <a:cubicBezTo>
                  <a:pt x="3947519" y="23831"/>
                  <a:pt x="3797320" y="22499"/>
                  <a:pt x="3647269" y="21315"/>
                </a:cubicBezTo>
                <a:cubicBezTo>
                  <a:pt x="3504618" y="20131"/>
                  <a:pt x="3361966" y="18947"/>
                  <a:pt x="3219314" y="20871"/>
                </a:cubicBezTo>
                <a:cubicBezTo>
                  <a:pt x="2988615" y="23387"/>
                  <a:pt x="2758064" y="34932"/>
                  <a:pt x="2527364" y="34488"/>
                </a:cubicBezTo>
                <a:cubicBezTo>
                  <a:pt x="2408537" y="36708"/>
                  <a:pt x="2290302" y="47217"/>
                  <a:pt x="2172067" y="56541"/>
                </a:cubicBezTo>
                <a:cubicBezTo>
                  <a:pt x="1942699" y="61425"/>
                  <a:pt x="1705341" y="78151"/>
                  <a:pt x="1475678" y="99612"/>
                </a:cubicBezTo>
                <a:cubicBezTo>
                  <a:pt x="1308165" y="114561"/>
                  <a:pt x="1140357" y="130546"/>
                  <a:pt x="974177" y="157188"/>
                </a:cubicBezTo>
                <a:cubicBezTo>
                  <a:pt x="911730" y="165180"/>
                  <a:pt x="852834" y="188862"/>
                  <a:pt x="800745" y="223792"/>
                </a:cubicBezTo>
                <a:cubicBezTo>
                  <a:pt x="785504" y="234153"/>
                  <a:pt x="767154" y="245994"/>
                  <a:pt x="762123" y="264791"/>
                </a:cubicBezTo>
                <a:cubicBezTo>
                  <a:pt x="761235" y="267751"/>
                  <a:pt x="761975" y="271599"/>
                  <a:pt x="763751" y="274855"/>
                </a:cubicBezTo>
                <a:cubicBezTo>
                  <a:pt x="744957" y="286844"/>
                  <a:pt x="727496" y="300905"/>
                  <a:pt x="708998" y="313486"/>
                </a:cubicBezTo>
                <a:cubicBezTo>
                  <a:pt x="614736" y="387935"/>
                  <a:pt x="605857" y="521588"/>
                  <a:pt x="618435" y="632743"/>
                </a:cubicBezTo>
                <a:cubicBezTo>
                  <a:pt x="637672" y="916625"/>
                  <a:pt x="639744" y="1201692"/>
                  <a:pt x="670080" y="1485130"/>
                </a:cubicBezTo>
                <a:cubicBezTo>
                  <a:pt x="701007" y="1839022"/>
                  <a:pt x="748213" y="2191581"/>
                  <a:pt x="771298" y="2546212"/>
                </a:cubicBezTo>
                <a:cubicBezTo>
                  <a:pt x="791423" y="2852444"/>
                  <a:pt x="796306" y="3162672"/>
                  <a:pt x="839516" y="3467424"/>
                </a:cubicBezTo>
                <a:cubicBezTo>
                  <a:pt x="857569" y="3606997"/>
                  <a:pt x="858161" y="3751602"/>
                  <a:pt x="907586" y="3884811"/>
                </a:cubicBezTo>
                <a:cubicBezTo>
                  <a:pt x="921052" y="3920777"/>
                  <a:pt x="940881" y="3947271"/>
                  <a:pt x="965150" y="3967104"/>
                </a:cubicBezTo>
                <a:cubicBezTo>
                  <a:pt x="942361" y="3986050"/>
                  <a:pt x="922680" y="4010619"/>
                  <a:pt x="908030" y="4038889"/>
                </a:cubicBezTo>
                <a:cubicBezTo>
                  <a:pt x="840256" y="4148564"/>
                  <a:pt x="796158" y="4270080"/>
                  <a:pt x="737706" y="4384640"/>
                </a:cubicBezTo>
                <a:cubicBezTo>
                  <a:pt x="647587" y="4563287"/>
                  <a:pt x="556876" y="4742231"/>
                  <a:pt x="469716" y="4922507"/>
                </a:cubicBezTo>
                <a:cubicBezTo>
                  <a:pt x="387292" y="5111663"/>
                  <a:pt x="312563" y="5304224"/>
                  <a:pt x="229250" y="5493084"/>
                </a:cubicBezTo>
                <a:cubicBezTo>
                  <a:pt x="169467" y="5634730"/>
                  <a:pt x="114863" y="5778447"/>
                  <a:pt x="59519" y="5921720"/>
                </a:cubicBezTo>
                <a:cubicBezTo>
                  <a:pt x="50936" y="5964051"/>
                  <a:pt x="-15507" y="6054929"/>
                  <a:pt x="13497" y="6095927"/>
                </a:cubicBezTo>
                <a:cubicBezTo>
                  <a:pt x="5062" y="6161644"/>
                  <a:pt x="4914" y="6228396"/>
                  <a:pt x="475" y="6294408"/>
                </a:cubicBezTo>
                <a:cubicBezTo>
                  <a:pt x="-709" y="6341476"/>
                  <a:pt x="-1745" y="6393871"/>
                  <a:pt x="24595" y="6434870"/>
                </a:cubicBezTo>
                <a:cubicBezTo>
                  <a:pt x="72689" y="6488449"/>
                  <a:pt x="153337" y="6481493"/>
                  <a:pt x="219336" y="6487561"/>
                </a:cubicBezTo>
                <a:cubicBezTo>
                  <a:pt x="285039" y="6491113"/>
                  <a:pt x="351185" y="6491113"/>
                  <a:pt x="416888" y="6491557"/>
                </a:cubicBezTo>
                <a:cubicBezTo>
                  <a:pt x="678367" y="6491261"/>
                  <a:pt x="939550" y="6477644"/>
                  <a:pt x="1199697" y="6450411"/>
                </a:cubicBezTo>
                <a:cubicBezTo>
                  <a:pt x="1598352" y="6434129"/>
                  <a:pt x="1998043" y="6400087"/>
                  <a:pt x="2398179" y="6396683"/>
                </a:cubicBezTo>
                <a:cubicBezTo>
                  <a:pt x="2660397" y="6386026"/>
                  <a:pt x="2922468" y="6391799"/>
                  <a:pt x="3184687" y="6397571"/>
                </a:cubicBezTo>
                <a:cubicBezTo>
                  <a:pt x="3380907" y="6402012"/>
                  <a:pt x="3576979" y="6406304"/>
                  <a:pt x="3773348" y="6403788"/>
                </a:cubicBezTo>
                <a:cubicBezTo>
                  <a:pt x="4235338" y="6396387"/>
                  <a:pt x="4697329" y="6395055"/>
                  <a:pt x="5159467" y="6397867"/>
                </a:cubicBezTo>
                <a:cubicBezTo>
                  <a:pt x="5645134" y="6397867"/>
                  <a:pt x="6130801" y="6396239"/>
                  <a:pt x="6616468" y="6402159"/>
                </a:cubicBezTo>
                <a:cubicBezTo>
                  <a:pt x="6673588" y="6400680"/>
                  <a:pt x="6730856" y="6402751"/>
                  <a:pt x="6788124" y="6404972"/>
                </a:cubicBezTo>
                <a:cubicBezTo>
                  <a:pt x="6885938" y="6408524"/>
                  <a:pt x="6983900" y="6412076"/>
                  <a:pt x="7081270" y="6398459"/>
                </a:cubicBezTo>
                <a:cubicBezTo>
                  <a:pt x="7127588" y="6387062"/>
                  <a:pt x="7187667" y="6396683"/>
                  <a:pt x="7218743" y="6353760"/>
                </a:cubicBezTo>
                <a:cubicBezTo>
                  <a:pt x="7221258" y="6349320"/>
                  <a:pt x="7224514" y="6343992"/>
                  <a:pt x="7228065" y="6337775"/>
                </a:cubicBezTo>
                <a:cubicBezTo>
                  <a:pt x="7300575" y="6283308"/>
                  <a:pt x="7373825" y="6079647"/>
                  <a:pt x="7389954" y="6032727"/>
                </a:cubicBezTo>
                <a:cubicBezTo>
                  <a:pt x="7421030" y="5961535"/>
                  <a:pt x="7365242" y="5907215"/>
                  <a:pt x="7336830" y="584712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75" name="Google Shape;675;p13"/>
          <p:cNvGrpSpPr/>
          <p:nvPr/>
        </p:nvGrpSpPr>
        <p:grpSpPr>
          <a:xfrm rot="-1944738">
            <a:off x="4356408" y="1689023"/>
            <a:ext cx="715955" cy="749033"/>
            <a:chOff x="8712957" y="3378137"/>
            <a:chExt cx="1431931" cy="1498089"/>
          </a:xfrm>
        </p:grpSpPr>
        <p:sp>
          <p:nvSpPr>
            <p:cNvPr id="676" name="Google Shape;676;p13"/>
            <p:cNvSpPr/>
            <p:nvPr/>
          </p:nvSpPr>
          <p:spPr>
            <a:xfrm>
              <a:off x="8712957" y="3378137"/>
              <a:ext cx="1431931" cy="546604"/>
            </a:xfrm>
            <a:custGeom>
              <a:rect b="b" l="l" r="r" t="t"/>
              <a:pathLst>
                <a:path extrusionOk="0" h="546604" w="1431931">
                  <a:moveTo>
                    <a:pt x="1402993" y="271110"/>
                  </a:moveTo>
                  <a:cubicBezTo>
                    <a:pt x="1363339" y="242886"/>
                    <a:pt x="1324075" y="214093"/>
                    <a:pt x="1285170" y="184791"/>
                  </a:cubicBezTo>
                  <a:cubicBezTo>
                    <a:pt x="1256186" y="164927"/>
                    <a:pt x="1226873" y="145482"/>
                    <a:pt x="1196750" y="127385"/>
                  </a:cubicBezTo>
                  <a:cubicBezTo>
                    <a:pt x="1159884" y="107670"/>
                    <a:pt x="1121009" y="91761"/>
                    <a:pt x="1081834" y="77140"/>
                  </a:cubicBezTo>
                  <a:cubicBezTo>
                    <a:pt x="1024406" y="57575"/>
                    <a:pt x="967218" y="35643"/>
                    <a:pt x="906793" y="27494"/>
                  </a:cubicBezTo>
                  <a:cubicBezTo>
                    <a:pt x="869867" y="21621"/>
                    <a:pt x="833540" y="12513"/>
                    <a:pt x="796433" y="7749"/>
                  </a:cubicBezTo>
                  <a:cubicBezTo>
                    <a:pt x="742123" y="1337"/>
                    <a:pt x="687302" y="-1419"/>
                    <a:pt x="632602" y="708"/>
                  </a:cubicBezTo>
                  <a:cubicBezTo>
                    <a:pt x="602449" y="1607"/>
                    <a:pt x="572506" y="5083"/>
                    <a:pt x="542444" y="7599"/>
                  </a:cubicBezTo>
                  <a:cubicBezTo>
                    <a:pt x="516607" y="9397"/>
                    <a:pt x="489512" y="10476"/>
                    <a:pt x="463855" y="15180"/>
                  </a:cubicBezTo>
                  <a:cubicBezTo>
                    <a:pt x="410923" y="26295"/>
                    <a:pt x="358920" y="41785"/>
                    <a:pt x="306648" y="55747"/>
                  </a:cubicBezTo>
                  <a:cubicBezTo>
                    <a:pt x="248920" y="74174"/>
                    <a:pt x="193321" y="100180"/>
                    <a:pt x="142726" y="133617"/>
                  </a:cubicBezTo>
                  <a:cubicBezTo>
                    <a:pt x="118748" y="151174"/>
                    <a:pt x="94830" y="168792"/>
                    <a:pt x="71781" y="187488"/>
                  </a:cubicBezTo>
                  <a:cubicBezTo>
                    <a:pt x="45824" y="212326"/>
                    <a:pt x="14563" y="235336"/>
                    <a:pt x="625" y="269492"/>
                  </a:cubicBezTo>
                  <a:cubicBezTo>
                    <a:pt x="236" y="270600"/>
                    <a:pt x="-274" y="272578"/>
                    <a:pt x="176" y="274016"/>
                  </a:cubicBezTo>
                  <a:cubicBezTo>
                    <a:pt x="-1143" y="286720"/>
                    <a:pt x="24454" y="330883"/>
                    <a:pt x="26552" y="337654"/>
                  </a:cubicBezTo>
                  <a:cubicBezTo>
                    <a:pt x="37462" y="359885"/>
                    <a:pt x="51969" y="380079"/>
                    <a:pt x="62459" y="402521"/>
                  </a:cubicBezTo>
                  <a:cubicBezTo>
                    <a:pt x="69383" y="416363"/>
                    <a:pt x="75707" y="430504"/>
                    <a:pt x="83860" y="443658"/>
                  </a:cubicBezTo>
                  <a:cubicBezTo>
                    <a:pt x="88506" y="449860"/>
                    <a:pt x="91773" y="459597"/>
                    <a:pt x="100135" y="461335"/>
                  </a:cubicBezTo>
                  <a:cubicBezTo>
                    <a:pt x="100615" y="461395"/>
                    <a:pt x="101094" y="461425"/>
                    <a:pt x="101574" y="461485"/>
                  </a:cubicBezTo>
                  <a:cubicBezTo>
                    <a:pt x="106339" y="461485"/>
                    <a:pt x="110775" y="457949"/>
                    <a:pt x="111705" y="453245"/>
                  </a:cubicBezTo>
                  <a:cubicBezTo>
                    <a:pt x="122135" y="451178"/>
                    <a:pt x="141168" y="435029"/>
                    <a:pt x="148271" y="430804"/>
                  </a:cubicBezTo>
                  <a:cubicBezTo>
                    <a:pt x="182620" y="408782"/>
                    <a:pt x="219727" y="391884"/>
                    <a:pt x="255844" y="372859"/>
                  </a:cubicBezTo>
                  <a:cubicBezTo>
                    <a:pt x="306348" y="350538"/>
                    <a:pt x="355713" y="325250"/>
                    <a:pt x="407506" y="306105"/>
                  </a:cubicBezTo>
                  <a:cubicBezTo>
                    <a:pt x="493528" y="278420"/>
                    <a:pt x="581648" y="255800"/>
                    <a:pt x="673125" y="256309"/>
                  </a:cubicBezTo>
                  <a:cubicBezTo>
                    <a:pt x="706275" y="254182"/>
                    <a:pt x="737117" y="255320"/>
                    <a:pt x="770357" y="261612"/>
                  </a:cubicBezTo>
                  <a:cubicBezTo>
                    <a:pt x="815766" y="266226"/>
                    <a:pt x="858387" y="279020"/>
                    <a:pt x="900889" y="295648"/>
                  </a:cubicBezTo>
                  <a:cubicBezTo>
                    <a:pt x="958646" y="321864"/>
                    <a:pt x="1011998" y="358417"/>
                    <a:pt x="1066488" y="390925"/>
                  </a:cubicBezTo>
                  <a:cubicBezTo>
                    <a:pt x="1109020" y="415254"/>
                    <a:pt x="1148614" y="443927"/>
                    <a:pt x="1187129" y="474068"/>
                  </a:cubicBezTo>
                  <a:cubicBezTo>
                    <a:pt x="1207241" y="493783"/>
                    <a:pt x="1226213" y="514486"/>
                    <a:pt x="1249472" y="530725"/>
                  </a:cubicBezTo>
                  <a:cubicBezTo>
                    <a:pt x="1257325" y="535369"/>
                    <a:pt x="1262151" y="545826"/>
                    <a:pt x="1271862" y="546575"/>
                  </a:cubicBezTo>
                  <a:cubicBezTo>
                    <a:pt x="1272012" y="546575"/>
                    <a:pt x="1272132" y="546575"/>
                    <a:pt x="1272311" y="546605"/>
                  </a:cubicBezTo>
                  <a:cubicBezTo>
                    <a:pt x="1275579" y="546605"/>
                    <a:pt x="1278336" y="544957"/>
                    <a:pt x="1280134" y="542590"/>
                  </a:cubicBezTo>
                  <a:cubicBezTo>
                    <a:pt x="1280734" y="542680"/>
                    <a:pt x="1281303" y="542770"/>
                    <a:pt x="1281873" y="542770"/>
                  </a:cubicBezTo>
                  <a:cubicBezTo>
                    <a:pt x="1288946" y="542770"/>
                    <a:pt x="1292783" y="534680"/>
                    <a:pt x="1295151" y="528179"/>
                  </a:cubicBezTo>
                  <a:cubicBezTo>
                    <a:pt x="1310137" y="502652"/>
                    <a:pt x="1326293" y="477694"/>
                    <a:pt x="1339600" y="451178"/>
                  </a:cubicBezTo>
                  <a:cubicBezTo>
                    <a:pt x="1357135" y="414475"/>
                    <a:pt x="1378625" y="384214"/>
                    <a:pt x="1397958" y="349099"/>
                  </a:cubicBezTo>
                  <a:cubicBezTo>
                    <a:pt x="1405750" y="334808"/>
                    <a:pt x="1416541" y="321805"/>
                    <a:pt x="1423374" y="307064"/>
                  </a:cubicBezTo>
                  <a:cubicBezTo>
                    <a:pt x="1425862" y="306584"/>
                    <a:pt x="1428170" y="305266"/>
                    <a:pt x="1429789" y="303139"/>
                  </a:cubicBezTo>
                  <a:cubicBezTo>
                    <a:pt x="1439620" y="287589"/>
                    <a:pt x="1413004" y="279948"/>
                    <a:pt x="1402993" y="27111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13"/>
            <p:cNvSpPr/>
            <p:nvPr/>
          </p:nvSpPr>
          <p:spPr>
            <a:xfrm>
              <a:off x="8868721" y="3769595"/>
              <a:ext cx="1081649" cy="439541"/>
            </a:xfrm>
            <a:custGeom>
              <a:rect b="b" l="l" r="r" t="t"/>
              <a:pathLst>
                <a:path extrusionOk="0" h="439541" w="1081649">
                  <a:moveTo>
                    <a:pt x="1064964" y="210067"/>
                  </a:moveTo>
                  <a:cubicBezTo>
                    <a:pt x="1050097" y="193978"/>
                    <a:pt x="1032383" y="181004"/>
                    <a:pt x="1013920" y="169349"/>
                  </a:cubicBezTo>
                  <a:cubicBezTo>
                    <a:pt x="982838" y="146698"/>
                    <a:pt x="948220" y="125875"/>
                    <a:pt x="913301" y="109217"/>
                  </a:cubicBezTo>
                  <a:cubicBezTo>
                    <a:pt x="880721" y="90791"/>
                    <a:pt x="849249" y="73083"/>
                    <a:pt x="814541" y="58312"/>
                  </a:cubicBezTo>
                  <a:cubicBezTo>
                    <a:pt x="790653" y="50912"/>
                    <a:pt x="767604" y="41174"/>
                    <a:pt x="743685" y="34104"/>
                  </a:cubicBezTo>
                  <a:cubicBezTo>
                    <a:pt x="710475" y="26134"/>
                    <a:pt x="676906" y="19033"/>
                    <a:pt x="643007" y="15048"/>
                  </a:cubicBezTo>
                  <a:cubicBezTo>
                    <a:pt x="620947" y="12921"/>
                    <a:pt x="598797" y="11962"/>
                    <a:pt x="576887" y="8427"/>
                  </a:cubicBezTo>
                  <a:cubicBezTo>
                    <a:pt x="498568" y="-2809"/>
                    <a:pt x="418300" y="-2809"/>
                    <a:pt x="339982" y="8427"/>
                  </a:cubicBezTo>
                  <a:cubicBezTo>
                    <a:pt x="272183" y="19962"/>
                    <a:pt x="208491" y="46777"/>
                    <a:pt x="144229" y="70267"/>
                  </a:cubicBezTo>
                  <a:cubicBezTo>
                    <a:pt x="107273" y="84349"/>
                    <a:pt x="71785" y="102026"/>
                    <a:pt x="36717" y="120243"/>
                  </a:cubicBezTo>
                  <a:cubicBezTo>
                    <a:pt x="27155" y="125666"/>
                    <a:pt x="17324" y="130849"/>
                    <a:pt x="8243" y="137111"/>
                  </a:cubicBezTo>
                  <a:cubicBezTo>
                    <a:pt x="4226" y="139957"/>
                    <a:pt x="90" y="143852"/>
                    <a:pt x="0" y="149125"/>
                  </a:cubicBezTo>
                  <a:cubicBezTo>
                    <a:pt x="0" y="149725"/>
                    <a:pt x="120" y="150294"/>
                    <a:pt x="330" y="150833"/>
                  </a:cubicBezTo>
                  <a:cubicBezTo>
                    <a:pt x="180" y="151942"/>
                    <a:pt x="150" y="153110"/>
                    <a:pt x="330" y="154339"/>
                  </a:cubicBezTo>
                  <a:cubicBezTo>
                    <a:pt x="3417" y="185648"/>
                    <a:pt x="18643" y="214172"/>
                    <a:pt x="28114" y="243863"/>
                  </a:cubicBezTo>
                  <a:cubicBezTo>
                    <a:pt x="41362" y="284551"/>
                    <a:pt x="48526" y="326557"/>
                    <a:pt x="67529" y="365447"/>
                  </a:cubicBezTo>
                  <a:cubicBezTo>
                    <a:pt x="69387" y="368982"/>
                    <a:pt x="72954" y="370630"/>
                    <a:pt x="76551" y="370660"/>
                  </a:cubicBezTo>
                  <a:cubicBezTo>
                    <a:pt x="77899" y="370660"/>
                    <a:pt x="79218" y="370420"/>
                    <a:pt x="80507" y="369971"/>
                  </a:cubicBezTo>
                  <a:cubicBezTo>
                    <a:pt x="81916" y="370151"/>
                    <a:pt x="83384" y="369881"/>
                    <a:pt x="84703" y="369162"/>
                  </a:cubicBezTo>
                  <a:cubicBezTo>
                    <a:pt x="104815" y="350796"/>
                    <a:pt x="128793" y="337073"/>
                    <a:pt x="152921" y="324549"/>
                  </a:cubicBezTo>
                  <a:cubicBezTo>
                    <a:pt x="195692" y="301869"/>
                    <a:pt x="237534" y="278559"/>
                    <a:pt x="281894" y="258455"/>
                  </a:cubicBezTo>
                  <a:cubicBezTo>
                    <a:pt x="321698" y="243714"/>
                    <a:pt x="363240" y="230501"/>
                    <a:pt x="405532" y="223819"/>
                  </a:cubicBezTo>
                  <a:cubicBezTo>
                    <a:pt x="446805" y="220164"/>
                    <a:pt x="489486" y="217228"/>
                    <a:pt x="531538" y="221123"/>
                  </a:cubicBezTo>
                  <a:cubicBezTo>
                    <a:pt x="572840" y="223609"/>
                    <a:pt x="614083" y="230201"/>
                    <a:pt x="654216" y="240208"/>
                  </a:cubicBezTo>
                  <a:cubicBezTo>
                    <a:pt x="670761" y="247249"/>
                    <a:pt x="687157" y="254679"/>
                    <a:pt x="704181" y="260552"/>
                  </a:cubicBezTo>
                  <a:cubicBezTo>
                    <a:pt x="720336" y="266454"/>
                    <a:pt x="734484" y="276341"/>
                    <a:pt x="750279" y="283053"/>
                  </a:cubicBezTo>
                  <a:cubicBezTo>
                    <a:pt x="789424" y="297225"/>
                    <a:pt x="824402" y="319666"/>
                    <a:pt x="858721" y="342796"/>
                  </a:cubicBezTo>
                  <a:cubicBezTo>
                    <a:pt x="883119" y="357627"/>
                    <a:pt x="905418" y="377491"/>
                    <a:pt x="925410" y="398105"/>
                  </a:cubicBezTo>
                  <a:cubicBezTo>
                    <a:pt x="930985" y="404636"/>
                    <a:pt x="937220" y="410958"/>
                    <a:pt x="942375" y="417939"/>
                  </a:cubicBezTo>
                  <a:cubicBezTo>
                    <a:pt x="944083" y="419167"/>
                    <a:pt x="945612" y="420666"/>
                    <a:pt x="946991" y="422313"/>
                  </a:cubicBezTo>
                  <a:cubicBezTo>
                    <a:pt x="947440" y="422823"/>
                    <a:pt x="947860" y="423362"/>
                    <a:pt x="948280" y="423901"/>
                  </a:cubicBezTo>
                  <a:cubicBezTo>
                    <a:pt x="948519" y="424231"/>
                    <a:pt x="948789" y="424561"/>
                    <a:pt x="949029" y="424890"/>
                  </a:cubicBezTo>
                  <a:cubicBezTo>
                    <a:pt x="949628" y="425729"/>
                    <a:pt x="950198" y="426568"/>
                    <a:pt x="950767" y="427407"/>
                  </a:cubicBezTo>
                  <a:cubicBezTo>
                    <a:pt x="950887" y="427587"/>
                    <a:pt x="951007" y="427796"/>
                    <a:pt x="951127" y="427976"/>
                  </a:cubicBezTo>
                  <a:cubicBezTo>
                    <a:pt x="951756" y="428935"/>
                    <a:pt x="952386" y="429924"/>
                    <a:pt x="952985" y="430882"/>
                  </a:cubicBezTo>
                  <a:cubicBezTo>
                    <a:pt x="953585" y="431841"/>
                    <a:pt x="954214" y="432800"/>
                    <a:pt x="954814" y="433729"/>
                  </a:cubicBezTo>
                  <a:cubicBezTo>
                    <a:pt x="956102" y="435676"/>
                    <a:pt x="957421" y="437624"/>
                    <a:pt x="958740" y="439541"/>
                  </a:cubicBezTo>
                  <a:cubicBezTo>
                    <a:pt x="959220" y="439122"/>
                    <a:pt x="959669" y="438702"/>
                    <a:pt x="960119" y="438313"/>
                  </a:cubicBezTo>
                  <a:cubicBezTo>
                    <a:pt x="960508" y="437953"/>
                    <a:pt x="960898" y="437594"/>
                    <a:pt x="961288" y="437234"/>
                  </a:cubicBezTo>
                  <a:cubicBezTo>
                    <a:pt x="961947" y="436186"/>
                    <a:pt x="962637" y="435167"/>
                    <a:pt x="963296" y="434118"/>
                  </a:cubicBezTo>
                  <a:cubicBezTo>
                    <a:pt x="966473" y="432710"/>
                    <a:pt x="969021" y="429894"/>
                    <a:pt x="969320" y="426119"/>
                  </a:cubicBezTo>
                  <a:cubicBezTo>
                    <a:pt x="969350" y="425669"/>
                    <a:pt x="969290" y="425220"/>
                    <a:pt x="969261" y="424770"/>
                  </a:cubicBezTo>
                  <a:cubicBezTo>
                    <a:pt x="979391" y="409160"/>
                    <a:pt x="989792" y="393760"/>
                    <a:pt x="999353" y="377821"/>
                  </a:cubicBezTo>
                  <a:cubicBezTo>
                    <a:pt x="1023361" y="332759"/>
                    <a:pt x="1053604" y="291562"/>
                    <a:pt x="1073956" y="244552"/>
                  </a:cubicBezTo>
                  <a:cubicBezTo>
                    <a:pt x="1074555" y="243054"/>
                    <a:pt x="1075934" y="241167"/>
                    <a:pt x="1076533" y="239369"/>
                  </a:cubicBezTo>
                  <a:cubicBezTo>
                    <a:pt x="1081329" y="236103"/>
                    <a:pt x="1083697" y="229032"/>
                    <a:pt x="1079411" y="223849"/>
                  </a:cubicBezTo>
                  <a:cubicBezTo>
                    <a:pt x="1074675" y="219175"/>
                    <a:pt x="1069100" y="215340"/>
                    <a:pt x="1064964" y="210067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13"/>
            <p:cNvSpPr/>
            <p:nvPr/>
          </p:nvSpPr>
          <p:spPr>
            <a:xfrm>
              <a:off x="9008596" y="4146467"/>
              <a:ext cx="772967" cy="387240"/>
            </a:xfrm>
            <a:custGeom>
              <a:rect b="b" l="l" r="r" t="t"/>
              <a:pathLst>
                <a:path extrusionOk="0" h="387240" w="772967">
                  <a:moveTo>
                    <a:pt x="716658" y="130592"/>
                  </a:moveTo>
                  <a:cubicBezTo>
                    <a:pt x="698465" y="115761"/>
                    <a:pt x="681201" y="99761"/>
                    <a:pt x="660549" y="88316"/>
                  </a:cubicBezTo>
                  <a:cubicBezTo>
                    <a:pt x="619307" y="65096"/>
                    <a:pt x="575666" y="46460"/>
                    <a:pt x="531516" y="29472"/>
                  </a:cubicBezTo>
                  <a:cubicBezTo>
                    <a:pt x="485388" y="14461"/>
                    <a:pt x="437192" y="6462"/>
                    <a:pt x="389086" y="889"/>
                  </a:cubicBezTo>
                  <a:cubicBezTo>
                    <a:pt x="373800" y="-490"/>
                    <a:pt x="358423" y="20"/>
                    <a:pt x="343047" y="529"/>
                  </a:cubicBezTo>
                  <a:cubicBezTo>
                    <a:pt x="334086" y="829"/>
                    <a:pt x="325064" y="1128"/>
                    <a:pt x="316102" y="1069"/>
                  </a:cubicBezTo>
                  <a:cubicBezTo>
                    <a:pt x="283312" y="859"/>
                    <a:pt x="251121" y="7540"/>
                    <a:pt x="219140" y="14072"/>
                  </a:cubicBezTo>
                  <a:cubicBezTo>
                    <a:pt x="180175" y="22012"/>
                    <a:pt x="140731" y="31030"/>
                    <a:pt x="104344" y="47449"/>
                  </a:cubicBezTo>
                  <a:cubicBezTo>
                    <a:pt x="74551" y="60871"/>
                    <a:pt x="45298" y="75882"/>
                    <a:pt x="19071" y="95537"/>
                  </a:cubicBezTo>
                  <a:cubicBezTo>
                    <a:pt x="14575" y="97964"/>
                    <a:pt x="-7784" y="119027"/>
                    <a:pt x="2826" y="117498"/>
                  </a:cubicBezTo>
                  <a:cubicBezTo>
                    <a:pt x="4804" y="149228"/>
                    <a:pt x="18442" y="179219"/>
                    <a:pt x="29322" y="208761"/>
                  </a:cubicBezTo>
                  <a:cubicBezTo>
                    <a:pt x="41551" y="241299"/>
                    <a:pt x="50183" y="275425"/>
                    <a:pt x="62562" y="307963"/>
                  </a:cubicBezTo>
                  <a:cubicBezTo>
                    <a:pt x="64600" y="312547"/>
                    <a:pt x="68347" y="314495"/>
                    <a:pt x="72033" y="314465"/>
                  </a:cubicBezTo>
                  <a:cubicBezTo>
                    <a:pt x="72243" y="314465"/>
                    <a:pt x="72483" y="314435"/>
                    <a:pt x="72693" y="314435"/>
                  </a:cubicBezTo>
                  <a:cubicBezTo>
                    <a:pt x="72723" y="314585"/>
                    <a:pt x="72753" y="314764"/>
                    <a:pt x="72813" y="314914"/>
                  </a:cubicBezTo>
                  <a:cubicBezTo>
                    <a:pt x="71824" y="317431"/>
                    <a:pt x="74971" y="318779"/>
                    <a:pt x="75390" y="316023"/>
                  </a:cubicBezTo>
                  <a:cubicBezTo>
                    <a:pt x="110638" y="306855"/>
                    <a:pt x="139982" y="283335"/>
                    <a:pt x="174630" y="272099"/>
                  </a:cubicBezTo>
                  <a:cubicBezTo>
                    <a:pt x="263050" y="241868"/>
                    <a:pt x="359233" y="252535"/>
                    <a:pt x="449331" y="269193"/>
                  </a:cubicBezTo>
                  <a:cubicBezTo>
                    <a:pt x="471601" y="274706"/>
                    <a:pt x="494110" y="282406"/>
                    <a:pt x="516290" y="288878"/>
                  </a:cubicBezTo>
                  <a:cubicBezTo>
                    <a:pt x="541857" y="298166"/>
                    <a:pt x="565596" y="311379"/>
                    <a:pt x="589244" y="324622"/>
                  </a:cubicBezTo>
                  <a:cubicBezTo>
                    <a:pt x="613522" y="336606"/>
                    <a:pt x="631146" y="360216"/>
                    <a:pt x="653925" y="374268"/>
                  </a:cubicBezTo>
                  <a:cubicBezTo>
                    <a:pt x="656623" y="373609"/>
                    <a:pt x="659560" y="373758"/>
                    <a:pt x="662168" y="375017"/>
                  </a:cubicBezTo>
                  <a:cubicBezTo>
                    <a:pt x="666124" y="376874"/>
                    <a:pt x="669631" y="379990"/>
                    <a:pt x="673168" y="382597"/>
                  </a:cubicBezTo>
                  <a:cubicBezTo>
                    <a:pt x="673408" y="382777"/>
                    <a:pt x="673707" y="382986"/>
                    <a:pt x="673947" y="383166"/>
                  </a:cubicBezTo>
                  <a:cubicBezTo>
                    <a:pt x="673947" y="383166"/>
                    <a:pt x="673947" y="383166"/>
                    <a:pt x="673977" y="383166"/>
                  </a:cubicBezTo>
                  <a:cubicBezTo>
                    <a:pt x="675805" y="384514"/>
                    <a:pt x="677694" y="385893"/>
                    <a:pt x="679552" y="387241"/>
                  </a:cubicBezTo>
                  <a:lnTo>
                    <a:pt x="679552" y="387211"/>
                  </a:lnTo>
                  <a:cubicBezTo>
                    <a:pt x="680541" y="385383"/>
                    <a:pt x="681470" y="383526"/>
                    <a:pt x="682430" y="381698"/>
                  </a:cubicBezTo>
                  <a:cubicBezTo>
                    <a:pt x="685277" y="379691"/>
                    <a:pt x="686895" y="376305"/>
                    <a:pt x="687015" y="372860"/>
                  </a:cubicBezTo>
                  <a:cubicBezTo>
                    <a:pt x="693280" y="360336"/>
                    <a:pt x="699094" y="347632"/>
                    <a:pt x="704909" y="334868"/>
                  </a:cubicBezTo>
                  <a:cubicBezTo>
                    <a:pt x="713871" y="317641"/>
                    <a:pt x="724961" y="301461"/>
                    <a:pt x="732334" y="283425"/>
                  </a:cubicBezTo>
                  <a:cubicBezTo>
                    <a:pt x="738898" y="265508"/>
                    <a:pt x="747081" y="248310"/>
                    <a:pt x="754424" y="230693"/>
                  </a:cubicBezTo>
                  <a:cubicBezTo>
                    <a:pt x="754814" y="227217"/>
                    <a:pt x="764405" y="208701"/>
                    <a:pt x="766653" y="198514"/>
                  </a:cubicBezTo>
                  <a:cubicBezTo>
                    <a:pt x="772168" y="195668"/>
                    <a:pt x="775405" y="188207"/>
                    <a:pt x="770699" y="182245"/>
                  </a:cubicBezTo>
                  <a:cubicBezTo>
                    <a:pt x="753705" y="163969"/>
                    <a:pt x="737130" y="145153"/>
                    <a:pt x="716658" y="130592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13"/>
            <p:cNvSpPr/>
            <p:nvPr/>
          </p:nvSpPr>
          <p:spPr>
            <a:xfrm>
              <a:off x="9216418" y="4573462"/>
              <a:ext cx="327776" cy="302764"/>
            </a:xfrm>
            <a:custGeom>
              <a:rect b="b" l="l" r="r" t="t"/>
              <a:pathLst>
                <a:path extrusionOk="0" h="302764" w="327776">
                  <a:moveTo>
                    <a:pt x="307419" y="67628"/>
                  </a:moveTo>
                  <a:cubicBezTo>
                    <a:pt x="304421" y="61336"/>
                    <a:pt x="301484" y="54984"/>
                    <a:pt x="297048" y="49591"/>
                  </a:cubicBezTo>
                  <a:cubicBezTo>
                    <a:pt x="289405" y="39254"/>
                    <a:pt x="279274" y="31105"/>
                    <a:pt x="269024" y="23435"/>
                  </a:cubicBezTo>
                  <a:cubicBezTo>
                    <a:pt x="238391" y="6477"/>
                    <a:pt x="201675" y="-2062"/>
                    <a:pt x="166576" y="424"/>
                  </a:cubicBezTo>
                  <a:cubicBezTo>
                    <a:pt x="105222" y="7316"/>
                    <a:pt x="34816" y="32333"/>
                    <a:pt x="11677" y="94953"/>
                  </a:cubicBezTo>
                  <a:cubicBezTo>
                    <a:pt x="1666" y="119791"/>
                    <a:pt x="-1481" y="147835"/>
                    <a:pt x="617" y="174410"/>
                  </a:cubicBezTo>
                  <a:cubicBezTo>
                    <a:pt x="6312" y="200686"/>
                    <a:pt x="15873" y="227112"/>
                    <a:pt x="35715" y="246048"/>
                  </a:cubicBezTo>
                  <a:cubicBezTo>
                    <a:pt x="76478" y="289732"/>
                    <a:pt x="138702" y="301836"/>
                    <a:pt x="196160" y="302525"/>
                  </a:cubicBezTo>
                  <a:cubicBezTo>
                    <a:pt x="198707" y="302675"/>
                    <a:pt x="201225" y="302765"/>
                    <a:pt x="203743" y="302765"/>
                  </a:cubicBezTo>
                  <a:cubicBezTo>
                    <a:pt x="251370" y="302735"/>
                    <a:pt x="290964" y="272534"/>
                    <a:pt x="308498" y="228191"/>
                  </a:cubicBezTo>
                  <a:cubicBezTo>
                    <a:pt x="327650" y="186155"/>
                    <a:pt x="334304" y="136449"/>
                    <a:pt x="320307" y="91897"/>
                  </a:cubicBezTo>
                  <a:cubicBezTo>
                    <a:pt x="317250" y="83238"/>
                    <a:pt x="311555" y="75777"/>
                    <a:pt x="307419" y="67628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80" name="Google Shape;680;p13"/>
          <p:cNvSpPr/>
          <p:nvPr/>
        </p:nvSpPr>
        <p:spPr>
          <a:xfrm rot="-1940363">
            <a:off x="4854136" y="1692470"/>
            <a:ext cx="77989" cy="124254"/>
          </a:xfrm>
          <a:custGeom>
            <a:rect b="b" l="l" r="r" t="t"/>
            <a:pathLst>
              <a:path extrusionOk="0" h="248477" w="155958">
                <a:moveTo>
                  <a:pt x="6364" y="247547"/>
                </a:moveTo>
                <a:cubicBezTo>
                  <a:pt x="-6614" y="241255"/>
                  <a:pt x="3517" y="226784"/>
                  <a:pt x="8193" y="218035"/>
                </a:cubicBezTo>
                <a:cubicBezTo>
                  <a:pt x="17365" y="202905"/>
                  <a:pt x="27675" y="188463"/>
                  <a:pt x="36307" y="172973"/>
                </a:cubicBezTo>
                <a:cubicBezTo>
                  <a:pt x="52882" y="145708"/>
                  <a:pt x="66310" y="116436"/>
                  <a:pt x="84923" y="90430"/>
                </a:cubicBezTo>
                <a:cubicBezTo>
                  <a:pt x="91188" y="84078"/>
                  <a:pt x="152332" y="-19978"/>
                  <a:pt x="155959" y="3422"/>
                </a:cubicBezTo>
                <a:cubicBezTo>
                  <a:pt x="150024" y="22207"/>
                  <a:pt x="136237" y="37578"/>
                  <a:pt x="126855" y="54805"/>
                </a:cubicBezTo>
                <a:cubicBezTo>
                  <a:pt x="107523" y="89920"/>
                  <a:pt x="86032" y="120181"/>
                  <a:pt x="68498" y="156884"/>
                </a:cubicBezTo>
                <a:cubicBezTo>
                  <a:pt x="55190" y="183400"/>
                  <a:pt x="39035" y="208358"/>
                  <a:pt x="24048" y="233885"/>
                </a:cubicBezTo>
                <a:cubicBezTo>
                  <a:pt x="21681" y="240386"/>
                  <a:pt x="17844" y="248476"/>
                  <a:pt x="10770" y="248476"/>
                </a:cubicBezTo>
                <a:cubicBezTo>
                  <a:pt x="9392" y="248506"/>
                  <a:pt x="7953" y="248206"/>
                  <a:pt x="6364" y="24754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81" name="Google Shape;681;p13"/>
          <p:cNvGrpSpPr/>
          <p:nvPr/>
        </p:nvGrpSpPr>
        <p:grpSpPr>
          <a:xfrm rot="-1944738">
            <a:off x="4356403" y="1689024"/>
            <a:ext cx="715959" cy="749033"/>
            <a:chOff x="8712947" y="3378137"/>
            <a:chExt cx="1431940" cy="1498089"/>
          </a:xfrm>
        </p:grpSpPr>
        <p:sp>
          <p:nvSpPr>
            <p:cNvPr id="682" name="Google Shape;682;p13"/>
            <p:cNvSpPr/>
            <p:nvPr/>
          </p:nvSpPr>
          <p:spPr>
            <a:xfrm>
              <a:off x="8712947" y="3378137"/>
              <a:ext cx="1431940" cy="307303"/>
            </a:xfrm>
            <a:custGeom>
              <a:rect b="b" l="l" r="r" t="t"/>
              <a:pathLst>
                <a:path extrusionOk="0" h="307303" w="1431940">
                  <a:moveTo>
                    <a:pt x="1414602" y="305116"/>
                  </a:moveTo>
                  <a:cubicBezTo>
                    <a:pt x="1375967" y="278211"/>
                    <a:pt x="1336942" y="251635"/>
                    <a:pt x="1299776" y="222662"/>
                  </a:cubicBezTo>
                  <a:cubicBezTo>
                    <a:pt x="1266836" y="196656"/>
                    <a:pt x="1231018" y="174754"/>
                    <a:pt x="1195860" y="152013"/>
                  </a:cubicBezTo>
                  <a:cubicBezTo>
                    <a:pt x="1120898" y="109947"/>
                    <a:pt x="1038053" y="83462"/>
                    <a:pt x="955928" y="59043"/>
                  </a:cubicBezTo>
                  <a:cubicBezTo>
                    <a:pt x="936326" y="53980"/>
                    <a:pt x="918102" y="51223"/>
                    <a:pt x="898440" y="48047"/>
                  </a:cubicBezTo>
                  <a:cubicBezTo>
                    <a:pt x="846527" y="38519"/>
                    <a:pt x="793775" y="26595"/>
                    <a:pt x="741023" y="24228"/>
                  </a:cubicBezTo>
                  <a:cubicBezTo>
                    <a:pt x="680388" y="19614"/>
                    <a:pt x="619453" y="21172"/>
                    <a:pt x="558998" y="27793"/>
                  </a:cubicBezTo>
                  <a:cubicBezTo>
                    <a:pt x="524319" y="30759"/>
                    <a:pt x="489221" y="31059"/>
                    <a:pt x="455142" y="38669"/>
                  </a:cubicBezTo>
                  <a:cubicBezTo>
                    <a:pt x="385695" y="57066"/>
                    <a:pt x="314150" y="70668"/>
                    <a:pt x="248120" y="99671"/>
                  </a:cubicBezTo>
                  <a:cubicBezTo>
                    <a:pt x="205319" y="118816"/>
                    <a:pt x="163087" y="139909"/>
                    <a:pt x="126131" y="169121"/>
                  </a:cubicBezTo>
                  <a:cubicBezTo>
                    <a:pt x="81261" y="199083"/>
                    <a:pt x="41308" y="234916"/>
                    <a:pt x="4411" y="273926"/>
                  </a:cubicBezTo>
                  <a:cubicBezTo>
                    <a:pt x="4351" y="275454"/>
                    <a:pt x="2163" y="276173"/>
                    <a:pt x="934" y="275215"/>
                  </a:cubicBezTo>
                  <a:cubicBezTo>
                    <a:pt x="-624" y="273926"/>
                    <a:pt x="125" y="270960"/>
                    <a:pt x="634" y="269492"/>
                  </a:cubicBezTo>
                  <a:cubicBezTo>
                    <a:pt x="14572" y="235336"/>
                    <a:pt x="45833" y="212326"/>
                    <a:pt x="71790" y="187488"/>
                  </a:cubicBezTo>
                  <a:cubicBezTo>
                    <a:pt x="94839" y="168792"/>
                    <a:pt x="118757" y="151174"/>
                    <a:pt x="142736" y="133617"/>
                  </a:cubicBezTo>
                  <a:cubicBezTo>
                    <a:pt x="193330" y="100180"/>
                    <a:pt x="248929" y="74174"/>
                    <a:pt x="306657" y="55747"/>
                  </a:cubicBezTo>
                  <a:cubicBezTo>
                    <a:pt x="358929" y="41785"/>
                    <a:pt x="410932" y="26295"/>
                    <a:pt x="463864" y="15180"/>
                  </a:cubicBezTo>
                  <a:cubicBezTo>
                    <a:pt x="489521" y="10476"/>
                    <a:pt x="516616" y="9397"/>
                    <a:pt x="542453" y="7599"/>
                  </a:cubicBezTo>
                  <a:cubicBezTo>
                    <a:pt x="572516" y="5083"/>
                    <a:pt x="602458" y="1607"/>
                    <a:pt x="632611" y="708"/>
                  </a:cubicBezTo>
                  <a:cubicBezTo>
                    <a:pt x="687311" y="-1419"/>
                    <a:pt x="742132" y="1337"/>
                    <a:pt x="796442" y="7749"/>
                  </a:cubicBezTo>
                  <a:cubicBezTo>
                    <a:pt x="833549" y="12513"/>
                    <a:pt x="869876" y="21621"/>
                    <a:pt x="906802" y="27494"/>
                  </a:cubicBezTo>
                  <a:cubicBezTo>
                    <a:pt x="967227" y="35643"/>
                    <a:pt x="1024416" y="57575"/>
                    <a:pt x="1081843" y="77140"/>
                  </a:cubicBezTo>
                  <a:cubicBezTo>
                    <a:pt x="1121018" y="91761"/>
                    <a:pt x="1159893" y="107670"/>
                    <a:pt x="1196759" y="127385"/>
                  </a:cubicBezTo>
                  <a:cubicBezTo>
                    <a:pt x="1226882" y="145482"/>
                    <a:pt x="1256195" y="164927"/>
                    <a:pt x="1285179" y="184791"/>
                  </a:cubicBezTo>
                  <a:cubicBezTo>
                    <a:pt x="1324084" y="214093"/>
                    <a:pt x="1363348" y="242886"/>
                    <a:pt x="1403002" y="271110"/>
                  </a:cubicBezTo>
                  <a:cubicBezTo>
                    <a:pt x="1413013" y="279948"/>
                    <a:pt x="1439629" y="287589"/>
                    <a:pt x="1429798" y="303139"/>
                  </a:cubicBezTo>
                  <a:cubicBezTo>
                    <a:pt x="1427730" y="305865"/>
                    <a:pt x="1424493" y="307303"/>
                    <a:pt x="1421226" y="307303"/>
                  </a:cubicBezTo>
                  <a:cubicBezTo>
                    <a:pt x="1418888" y="307303"/>
                    <a:pt x="1416550" y="306584"/>
                    <a:pt x="1414602" y="3051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13"/>
            <p:cNvSpPr/>
            <p:nvPr/>
          </p:nvSpPr>
          <p:spPr>
            <a:xfrm>
              <a:off x="8713060" y="3648734"/>
              <a:ext cx="111875" cy="190887"/>
            </a:xfrm>
            <a:custGeom>
              <a:rect b="b" l="l" r="r" t="t"/>
              <a:pathLst>
                <a:path extrusionOk="0" h="190887" w="111875">
                  <a:moveTo>
                    <a:pt x="100032" y="190738"/>
                  </a:moveTo>
                  <a:cubicBezTo>
                    <a:pt x="91669" y="189000"/>
                    <a:pt x="88402" y="179263"/>
                    <a:pt x="83757" y="173061"/>
                  </a:cubicBezTo>
                  <a:cubicBezTo>
                    <a:pt x="75604" y="159908"/>
                    <a:pt x="69280" y="145766"/>
                    <a:pt x="62356" y="131924"/>
                  </a:cubicBezTo>
                  <a:cubicBezTo>
                    <a:pt x="51866" y="109483"/>
                    <a:pt x="37359" y="89289"/>
                    <a:pt x="26449" y="67057"/>
                  </a:cubicBezTo>
                  <a:cubicBezTo>
                    <a:pt x="23931" y="58998"/>
                    <a:pt x="-11977" y="-2244"/>
                    <a:pt x="4149" y="64"/>
                  </a:cubicBezTo>
                  <a:cubicBezTo>
                    <a:pt x="7356" y="992"/>
                    <a:pt x="9214" y="4528"/>
                    <a:pt x="10923" y="7134"/>
                  </a:cubicBezTo>
                  <a:cubicBezTo>
                    <a:pt x="23152" y="25651"/>
                    <a:pt x="33043" y="45485"/>
                    <a:pt x="44522" y="64481"/>
                  </a:cubicBezTo>
                  <a:cubicBezTo>
                    <a:pt x="62296" y="91236"/>
                    <a:pt x="78691" y="118681"/>
                    <a:pt x="92838" y="147563"/>
                  </a:cubicBezTo>
                  <a:cubicBezTo>
                    <a:pt x="97814" y="156852"/>
                    <a:pt x="103359" y="165720"/>
                    <a:pt x="109713" y="174079"/>
                  </a:cubicBezTo>
                  <a:cubicBezTo>
                    <a:pt x="111332" y="176386"/>
                    <a:pt x="112171" y="179023"/>
                    <a:pt x="111781" y="181869"/>
                  </a:cubicBezTo>
                  <a:cubicBezTo>
                    <a:pt x="111212" y="186963"/>
                    <a:pt x="106506" y="190888"/>
                    <a:pt x="101471" y="190888"/>
                  </a:cubicBezTo>
                  <a:cubicBezTo>
                    <a:pt x="100991" y="190828"/>
                    <a:pt x="100511" y="190798"/>
                    <a:pt x="100032" y="1907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13"/>
            <p:cNvSpPr/>
            <p:nvPr/>
          </p:nvSpPr>
          <p:spPr>
            <a:xfrm>
              <a:off x="8817648" y="3611892"/>
              <a:ext cx="1177817" cy="312849"/>
            </a:xfrm>
            <a:custGeom>
              <a:rect b="b" l="l" r="r" t="t"/>
              <a:pathLst>
                <a:path extrusionOk="0" h="312849" w="1177817">
                  <a:moveTo>
                    <a:pt x="1167171" y="312820"/>
                  </a:moveTo>
                  <a:cubicBezTo>
                    <a:pt x="1157460" y="312071"/>
                    <a:pt x="1152634" y="301614"/>
                    <a:pt x="1144781" y="296970"/>
                  </a:cubicBezTo>
                  <a:cubicBezTo>
                    <a:pt x="1121522" y="280731"/>
                    <a:pt x="1102550" y="260028"/>
                    <a:pt x="1082438" y="240313"/>
                  </a:cubicBezTo>
                  <a:cubicBezTo>
                    <a:pt x="1043923" y="210172"/>
                    <a:pt x="1004329" y="181499"/>
                    <a:pt x="961797" y="157171"/>
                  </a:cubicBezTo>
                  <a:cubicBezTo>
                    <a:pt x="907307" y="124662"/>
                    <a:pt x="853955" y="88109"/>
                    <a:pt x="796198" y="61893"/>
                  </a:cubicBezTo>
                  <a:cubicBezTo>
                    <a:pt x="753696" y="45265"/>
                    <a:pt x="711075" y="32471"/>
                    <a:pt x="665666" y="27857"/>
                  </a:cubicBezTo>
                  <a:cubicBezTo>
                    <a:pt x="632426" y="21565"/>
                    <a:pt x="601584" y="20427"/>
                    <a:pt x="568434" y="22554"/>
                  </a:cubicBezTo>
                  <a:cubicBezTo>
                    <a:pt x="476957" y="22045"/>
                    <a:pt x="388837" y="44665"/>
                    <a:pt x="302815" y="72350"/>
                  </a:cubicBezTo>
                  <a:cubicBezTo>
                    <a:pt x="251022" y="91495"/>
                    <a:pt x="201657" y="116783"/>
                    <a:pt x="151153" y="139104"/>
                  </a:cubicBezTo>
                  <a:cubicBezTo>
                    <a:pt x="115036" y="158129"/>
                    <a:pt x="77929" y="175027"/>
                    <a:pt x="43580" y="197049"/>
                  </a:cubicBezTo>
                  <a:cubicBezTo>
                    <a:pt x="33929" y="202832"/>
                    <a:pt x="2188" y="230636"/>
                    <a:pt x="60" y="215056"/>
                  </a:cubicBezTo>
                  <a:cubicBezTo>
                    <a:pt x="30" y="215056"/>
                    <a:pt x="30" y="215056"/>
                    <a:pt x="0" y="215056"/>
                  </a:cubicBezTo>
                  <a:cubicBezTo>
                    <a:pt x="26796" y="187072"/>
                    <a:pt x="60935" y="166608"/>
                    <a:pt x="94744" y="147763"/>
                  </a:cubicBezTo>
                  <a:cubicBezTo>
                    <a:pt x="133079" y="126880"/>
                    <a:pt x="172134" y="107674"/>
                    <a:pt x="211938" y="89847"/>
                  </a:cubicBezTo>
                  <a:cubicBezTo>
                    <a:pt x="278687" y="56410"/>
                    <a:pt x="349783" y="32142"/>
                    <a:pt x="423096" y="18000"/>
                  </a:cubicBezTo>
                  <a:cubicBezTo>
                    <a:pt x="470753" y="6195"/>
                    <a:pt x="519429" y="982"/>
                    <a:pt x="568464" y="1042"/>
                  </a:cubicBezTo>
                  <a:cubicBezTo>
                    <a:pt x="605870" y="-1865"/>
                    <a:pt x="642917" y="1581"/>
                    <a:pt x="679753" y="8023"/>
                  </a:cubicBezTo>
                  <a:cubicBezTo>
                    <a:pt x="751238" y="17011"/>
                    <a:pt x="819786" y="43976"/>
                    <a:pt x="880391" y="82507"/>
                  </a:cubicBezTo>
                  <a:cubicBezTo>
                    <a:pt x="920974" y="106476"/>
                    <a:pt x="961198" y="131014"/>
                    <a:pt x="1001242" y="155942"/>
                  </a:cubicBezTo>
                  <a:cubicBezTo>
                    <a:pt x="1026688" y="171462"/>
                    <a:pt x="1051146" y="188360"/>
                    <a:pt x="1074225" y="207176"/>
                  </a:cubicBezTo>
                  <a:cubicBezTo>
                    <a:pt x="1087983" y="216704"/>
                    <a:pt x="1101231" y="226951"/>
                    <a:pt x="1112471" y="239415"/>
                  </a:cubicBezTo>
                  <a:cubicBezTo>
                    <a:pt x="1126288" y="255084"/>
                    <a:pt x="1142473" y="268088"/>
                    <a:pt x="1159078" y="280671"/>
                  </a:cubicBezTo>
                  <a:cubicBezTo>
                    <a:pt x="1165223" y="285645"/>
                    <a:pt x="1171487" y="290738"/>
                    <a:pt x="1176403" y="296881"/>
                  </a:cubicBezTo>
                  <a:cubicBezTo>
                    <a:pt x="1180389" y="303472"/>
                    <a:pt x="1175473" y="312850"/>
                    <a:pt x="1167621" y="312850"/>
                  </a:cubicBezTo>
                  <a:cubicBezTo>
                    <a:pt x="1167441" y="312820"/>
                    <a:pt x="1167321" y="312820"/>
                    <a:pt x="1167171" y="3128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13"/>
            <p:cNvSpPr/>
            <p:nvPr/>
          </p:nvSpPr>
          <p:spPr>
            <a:xfrm>
              <a:off x="8868721" y="3769595"/>
              <a:ext cx="1081655" cy="241196"/>
            </a:xfrm>
            <a:custGeom>
              <a:rect b="b" l="l" r="r" t="t"/>
              <a:pathLst>
                <a:path extrusionOk="0" h="241196" w="1081655">
                  <a:moveTo>
                    <a:pt x="1066762" y="240238"/>
                  </a:moveTo>
                  <a:cubicBezTo>
                    <a:pt x="1055732" y="234246"/>
                    <a:pt x="1046830" y="221003"/>
                    <a:pt x="1037629" y="213602"/>
                  </a:cubicBezTo>
                  <a:cubicBezTo>
                    <a:pt x="992640" y="176900"/>
                    <a:pt x="943334" y="148017"/>
                    <a:pt x="891691" y="122220"/>
                  </a:cubicBezTo>
                  <a:cubicBezTo>
                    <a:pt x="802612" y="67091"/>
                    <a:pt x="699356" y="38208"/>
                    <a:pt x="595080" y="32576"/>
                  </a:cubicBezTo>
                  <a:cubicBezTo>
                    <a:pt x="473571" y="13820"/>
                    <a:pt x="346696" y="15887"/>
                    <a:pt x="230761" y="60020"/>
                  </a:cubicBezTo>
                  <a:cubicBezTo>
                    <a:pt x="187870" y="76259"/>
                    <a:pt x="144169" y="90371"/>
                    <a:pt x="102267" y="109097"/>
                  </a:cubicBezTo>
                  <a:cubicBezTo>
                    <a:pt x="74183" y="121920"/>
                    <a:pt x="45139" y="135583"/>
                    <a:pt x="17834" y="149215"/>
                  </a:cubicBezTo>
                  <a:cubicBezTo>
                    <a:pt x="13398" y="151253"/>
                    <a:pt x="9891" y="153979"/>
                    <a:pt x="4946" y="154069"/>
                  </a:cubicBezTo>
                  <a:cubicBezTo>
                    <a:pt x="2278" y="154039"/>
                    <a:pt x="-30" y="151822"/>
                    <a:pt x="0" y="149125"/>
                  </a:cubicBezTo>
                  <a:cubicBezTo>
                    <a:pt x="90" y="143852"/>
                    <a:pt x="4226" y="139957"/>
                    <a:pt x="8243" y="137111"/>
                  </a:cubicBezTo>
                  <a:cubicBezTo>
                    <a:pt x="17325" y="130849"/>
                    <a:pt x="27156" y="125666"/>
                    <a:pt x="36717" y="120243"/>
                  </a:cubicBezTo>
                  <a:cubicBezTo>
                    <a:pt x="71785" y="102026"/>
                    <a:pt x="107273" y="84349"/>
                    <a:pt x="144229" y="70267"/>
                  </a:cubicBezTo>
                  <a:cubicBezTo>
                    <a:pt x="208491" y="46777"/>
                    <a:pt x="272183" y="19962"/>
                    <a:pt x="339982" y="8427"/>
                  </a:cubicBezTo>
                  <a:cubicBezTo>
                    <a:pt x="418301" y="-2809"/>
                    <a:pt x="498568" y="-2809"/>
                    <a:pt x="576887" y="8427"/>
                  </a:cubicBezTo>
                  <a:cubicBezTo>
                    <a:pt x="598797" y="11962"/>
                    <a:pt x="620947" y="12921"/>
                    <a:pt x="643007" y="15048"/>
                  </a:cubicBezTo>
                  <a:cubicBezTo>
                    <a:pt x="676906" y="19033"/>
                    <a:pt x="710476" y="26134"/>
                    <a:pt x="743686" y="34104"/>
                  </a:cubicBezTo>
                  <a:cubicBezTo>
                    <a:pt x="767604" y="41174"/>
                    <a:pt x="790653" y="50912"/>
                    <a:pt x="814541" y="58312"/>
                  </a:cubicBezTo>
                  <a:cubicBezTo>
                    <a:pt x="849250" y="73083"/>
                    <a:pt x="880721" y="90791"/>
                    <a:pt x="913302" y="109217"/>
                  </a:cubicBezTo>
                  <a:cubicBezTo>
                    <a:pt x="948220" y="125875"/>
                    <a:pt x="982839" y="146698"/>
                    <a:pt x="1013920" y="169349"/>
                  </a:cubicBezTo>
                  <a:cubicBezTo>
                    <a:pt x="1032384" y="181004"/>
                    <a:pt x="1050098" y="193978"/>
                    <a:pt x="1064964" y="210067"/>
                  </a:cubicBezTo>
                  <a:cubicBezTo>
                    <a:pt x="1069100" y="215340"/>
                    <a:pt x="1074675" y="219175"/>
                    <a:pt x="1079411" y="223879"/>
                  </a:cubicBezTo>
                  <a:cubicBezTo>
                    <a:pt x="1085166" y="230830"/>
                    <a:pt x="1078961" y="241197"/>
                    <a:pt x="1070899" y="241197"/>
                  </a:cubicBezTo>
                  <a:cubicBezTo>
                    <a:pt x="1069550" y="241167"/>
                    <a:pt x="1068171" y="240867"/>
                    <a:pt x="1066762" y="2402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13"/>
            <p:cNvSpPr/>
            <p:nvPr/>
          </p:nvSpPr>
          <p:spPr>
            <a:xfrm>
              <a:off x="9815082" y="4004855"/>
              <a:ext cx="130504" cy="204310"/>
            </a:xfrm>
            <a:custGeom>
              <a:rect b="b" l="l" r="r" t="t"/>
              <a:pathLst>
                <a:path extrusionOk="0" h="204310" w="130504">
                  <a:moveTo>
                    <a:pt x="8452" y="198498"/>
                  </a:moveTo>
                  <a:cubicBezTo>
                    <a:pt x="5785" y="194453"/>
                    <a:pt x="3267" y="189929"/>
                    <a:pt x="0" y="186274"/>
                  </a:cubicBezTo>
                  <a:cubicBezTo>
                    <a:pt x="12079" y="167848"/>
                    <a:pt x="24907" y="149931"/>
                    <a:pt x="36477" y="131175"/>
                  </a:cubicBezTo>
                  <a:cubicBezTo>
                    <a:pt x="54161" y="98817"/>
                    <a:pt x="76581" y="69454"/>
                    <a:pt x="96482" y="38504"/>
                  </a:cubicBezTo>
                  <a:cubicBezTo>
                    <a:pt x="102657" y="29216"/>
                    <a:pt x="116984" y="-2213"/>
                    <a:pt x="129363" y="124"/>
                  </a:cubicBezTo>
                  <a:cubicBezTo>
                    <a:pt x="132330" y="2670"/>
                    <a:pt x="128703" y="6595"/>
                    <a:pt x="127594" y="9322"/>
                  </a:cubicBezTo>
                  <a:cubicBezTo>
                    <a:pt x="107243" y="56331"/>
                    <a:pt x="77000" y="97528"/>
                    <a:pt x="52992" y="142590"/>
                  </a:cubicBezTo>
                  <a:cubicBezTo>
                    <a:pt x="40883" y="162754"/>
                    <a:pt x="27425" y="182019"/>
                    <a:pt x="14926" y="202004"/>
                  </a:cubicBezTo>
                  <a:cubicBezTo>
                    <a:pt x="14537" y="202363"/>
                    <a:pt x="14147" y="202723"/>
                    <a:pt x="13758" y="203082"/>
                  </a:cubicBezTo>
                  <a:cubicBezTo>
                    <a:pt x="13308" y="203472"/>
                    <a:pt x="12858" y="203891"/>
                    <a:pt x="12379" y="204311"/>
                  </a:cubicBezTo>
                  <a:cubicBezTo>
                    <a:pt x="11060" y="202393"/>
                    <a:pt x="9741" y="200446"/>
                    <a:pt x="8452" y="1984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13"/>
            <p:cNvSpPr/>
            <p:nvPr/>
          </p:nvSpPr>
          <p:spPr>
            <a:xfrm>
              <a:off x="8868908" y="3914048"/>
              <a:ext cx="87361" cy="226207"/>
            </a:xfrm>
            <a:custGeom>
              <a:rect b="b" l="l" r="r" t="t"/>
              <a:pathLst>
                <a:path extrusionOk="0" h="226207" w="87361">
                  <a:moveTo>
                    <a:pt x="67342" y="220994"/>
                  </a:moveTo>
                  <a:cubicBezTo>
                    <a:pt x="48339" y="182104"/>
                    <a:pt x="41176" y="140098"/>
                    <a:pt x="27928" y="99410"/>
                  </a:cubicBezTo>
                  <a:cubicBezTo>
                    <a:pt x="18456" y="69719"/>
                    <a:pt x="3230" y="41196"/>
                    <a:pt x="143" y="9886"/>
                  </a:cubicBezTo>
                  <a:cubicBezTo>
                    <a:pt x="-1176" y="1257"/>
                    <a:pt x="6977" y="-5185"/>
                    <a:pt x="10244" y="5841"/>
                  </a:cubicBezTo>
                  <a:cubicBezTo>
                    <a:pt x="20525" y="34574"/>
                    <a:pt x="33293" y="62228"/>
                    <a:pt x="44713" y="90482"/>
                  </a:cubicBezTo>
                  <a:cubicBezTo>
                    <a:pt x="56162" y="117657"/>
                    <a:pt x="60868" y="147019"/>
                    <a:pt x="71688" y="174374"/>
                  </a:cubicBezTo>
                  <a:cubicBezTo>
                    <a:pt x="76094" y="186358"/>
                    <a:pt x="80500" y="199032"/>
                    <a:pt x="86045" y="210417"/>
                  </a:cubicBezTo>
                  <a:cubicBezTo>
                    <a:pt x="87274" y="212964"/>
                    <a:pt x="87753" y="215631"/>
                    <a:pt x="87004" y="218417"/>
                  </a:cubicBezTo>
                  <a:cubicBezTo>
                    <a:pt x="85805" y="223421"/>
                    <a:pt x="81070" y="226207"/>
                    <a:pt x="76364" y="226207"/>
                  </a:cubicBezTo>
                  <a:cubicBezTo>
                    <a:pt x="72767" y="226177"/>
                    <a:pt x="69200" y="224529"/>
                    <a:pt x="67342" y="2209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13"/>
            <p:cNvSpPr/>
            <p:nvPr/>
          </p:nvSpPr>
          <p:spPr>
            <a:xfrm>
              <a:off x="8943871" y="3967519"/>
              <a:ext cx="894188" cy="237212"/>
            </a:xfrm>
            <a:custGeom>
              <a:rect b="b" l="l" r="r" t="t"/>
              <a:pathLst>
                <a:path extrusionOk="0" h="237212" w="894188">
                  <a:moveTo>
                    <a:pt x="880173" y="236583"/>
                  </a:moveTo>
                  <a:cubicBezTo>
                    <a:pt x="879993" y="236343"/>
                    <a:pt x="879843" y="236074"/>
                    <a:pt x="879664" y="235834"/>
                  </a:cubicBezTo>
                  <a:cubicBezTo>
                    <a:pt x="876037" y="230321"/>
                    <a:pt x="872620" y="223850"/>
                    <a:pt x="867225" y="220015"/>
                  </a:cubicBezTo>
                  <a:cubicBezTo>
                    <a:pt x="862070" y="213033"/>
                    <a:pt x="855835" y="206712"/>
                    <a:pt x="850260" y="200180"/>
                  </a:cubicBezTo>
                  <a:cubicBezTo>
                    <a:pt x="830268" y="179567"/>
                    <a:pt x="807969" y="159702"/>
                    <a:pt x="783571" y="144871"/>
                  </a:cubicBezTo>
                  <a:cubicBezTo>
                    <a:pt x="749252" y="121741"/>
                    <a:pt x="714274" y="99300"/>
                    <a:pt x="675129" y="85128"/>
                  </a:cubicBezTo>
                  <a:cubicBezTo>
                    <a:pt x="659333" y="78417"/>
                    <a:pt x="645186" y="68530"/>
                    <a:pt x="629031" y="62627"/>
                  </a:cubicBezTo>
                  <a:cubicBezTo>
                    <a:pt x="612006" y="56755"/>
                    <a:pt x="595611" y="49324"/>
                    <a:pt x="579066" y="42284"/>
                  </a:cubicBezTo>
                  <a:cubicBezTo>
                    <a:pt x="538933" y="32276"/>
                    <a:pt x="497690" y="25685"/>
                    <a:pt x="456388" y="23198"/>
                  </a:cubicBezTo>
                  <a:cubicBezTo>
                    <a:pt x="414336" y="19303"/>
                    <a:pt x="371655" y="22239"/>
                    <a:pt x="330382" y="25895"/>
                  </a:cubicBezTo>
                  <a:cubicBezTo>
                    <a:pt x="288090" y="32576"/>
                    <a:pt x="246548" y="45789"/>
                    <a:pt x="206744" y="60530"/>
                  </a:cubicBezTo>
                  <a:cubicBezTo>
                    <a:pt x="162384" y="80634"/>
                    <a:pt x="120542" y="103944"/>
                    <a:pt x="77771" y="126625"/>
                  </a:cubicBezTo>
                  <a:cubicBezTo>
                    <a:pt x="53643" y="139149"/>
                    <a:pt x="29665" y="152871"/>
                    <a:pt x="9553" y="171237"/>
                  </a:cubicBezTo>
                  <a:cubicBezTo>
                    <a:pt x="6945" y="172646"/>
                    <a:pt x="3708" y="172346"/>
                    <a:pt x="1550" y="170189"/>
                  </a:cubicBezTo>
                  <a:cubicBezTo>
                    <a:pt x="-8131" y="158654"/>
                    <a:pt x="30384" y="134115"/>
                    <a:pt x="38177" y="128273"/>
                  </a:cubicBezTo>
                  <a:cubicBezTo>
                    <a:pt x="69858" y="107420"/>
                    <a:pt x="103608" y="90162"/>
                    <a:pt x="136967" y="72185"/>
                  </a:cubicBezTo>
                  <a:cubicBezTo>
                    <a:pt x="194216" y="39018"/>
                    <a:pt x="257368" y="17116"/>
                    <a:pt x="322439" y="5311"/>
                  </a:cubicBezTo>
                  <a:cubicBezTo>
                    <a:pt x="405194" y="-5056"/>
                    <a:pt x="488998" y="128"/>
                    <a:pt x="570404" y="17595"/>
                  </a:cubicBezTo>
                  <a:cubicBezTo>
                    <a:pt x="589167" y="21071"/>
                    <a:pt x="605652" y="31078"/>
                    <a:pt x="623456" y="37490"/>
                  </a:cubicBezTo>
                  <a:cubicBezTo>
                    <a:pt x="640930" y="43302"/>
                    <a:pt x="657415" y="51362"/>
                    <a:pt x="673391" y="60470"/>
                  </a:cubicBezTo>
                  <a:cubicBezTo>
                    <a:pt x="696680" y="70837"/>
                    <a:pt x="720418" y="80215"/>
                    <a:pt x="742688" y="92858"/>
                  </a:cubicBezTo>
                  <a:cubicBezTo>
                    <a:pt x="780094" y="116228"/>
                    <a:pt x="818040" y="139239"/>
                    <a:pt x="850320" y="169649"/>
                  </a:cubicBezTo>
                  <a:cubicBezTo>
                    <a:pt x="862729" y="180795"/>
                    <a:pt x="873489" y="193648"/>
                    <a:pt x="884040" y="206532"/>
                  </a:cubicBezTo>
                  <a:cubicBezTo>
                    <a:pt x="888655" y="212944"/>
                    <a:pt x="894560" y="219925"/>
                    <a:pt x="894170" y="228224"/>
                  </a:cubicBezTo>
                  <a:cubicBezTo>
                    <a:pt x="893721" y="233677"/>
                    <a:pt x="888655" y="237212"/>
                    <a:pt x="883620" y="237212"/>
                  </a:cubicBezTo>
                  <a:cubicBezTo>
                    <a:pt x="882451" y="237182"/>
                    <a:pt x="881282" y="236973"/>
                    <a:pt x="880173" y="2365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13"/>
            <p:cNvSpPr/>
            <p:nvPr/>
          </p:nvSpPr>
          <p:spPr>
            <a:xfrm>
              <a:off x="9008590" y="4146467"/>
              <a:ext cx="772983" cy="199682"/>
            </a:xfrm>
            <a:custGeom>
              <a:rect b="b" l="l" r="r" t="t"/>
              <a:pathLst>
                <a:path extrusionOk="0" h="199682" w="772983">
                  <a:moveTo>
                    <a:pt x="755568" y="197346"/>
                  </a:moveTo>
                  <a:cubicBezTo>
                    <a:pt x="743339" y="185721"/>
                    <a:pt x="732849" y="172478"/>
                    <a:pt x="720290" y="161152"/>
                  </a:cubicBezTo>
                  <a:cubicBezTo>
                    <a:pt x="701707" y="147130"/>
                    <a:pt x="684802" y="130981"/>
                    <a:pt x="665890" y="117379"/>
                  </a:cubicBezTo>
                  <a:cubicBezTo>
                    <a:pt x="635827" y="97574"/>
                    <a:pt x="603097" y="82024"/>
                    <a:pt x="569767" y="68721"/>
                  </a:cubicBezTo>
                  <a:cubicBezTo>
                    <a:pt x="521990" y="45441"/>
                    <a:pt x="469838" y="33247"/>
                    <a:pt x="417385" y="26206"/>
                  </a:cubicBezTo>
                  <a:cubicBezTo>
                    <a:pt x="390769" y="21382"/>
                    <a:pt x="363974" y="20543"/>
                    <a:pt x="336998" y="21922"/>
                  </a:cubicBezTo>
                  <a:cubicBezTo>
                    <a:pt x="298303" y="20783"/>
                    <a:pt x="260148" y="26176"/>
                    <a:pt x="222352" y="34056"/>
                  </a:cubicBezTo>
                  <a:cubicBezTo>
                    <a:pt x="146311" y="46939"/>
                    <a:pt x="71859" y="73156"/>
                    <a:pt x="7567" y="116150"/>
                  </a:cubicBezTo>
                  <a:cubicBezTo>
                    <a:pt x="-12904" y="123880"/>
                    <a:pt x="14101" y="98233"/>
                    <a:pt x="19077" y="95537"/>
                  </a:cubicBezTo>
                  <a:cubicBezTo>
                    <a:pt x="45303" y="75882"/>
                    <a:pt x="74556" y="60871"/>
                    <a:pt x="104349" y="47449"/>
                  </a:cubicBezTo>
                  <a:cubicBezTo>
                    <a:pt x="140736" y="31030"/>
                    <a:pt x="180180" y="22012"/>
                    <a:pt x="219145" y="14072"/>
                  </a:cubicBezTo>
                  <a:cubicBezTo>
                    <a:pt x="251126" y="7540"/>
                    <a:pt x="283317" y="859"/>
                    <a:pt x="316107" y="1069"/>
                  </a:cubicBezTo>
                  <a:cubicBezTo>
                    <a:pt x="325069" y="1128"/>
                    <a:pt x="334091" y="829"/>
                    <a:pt x="343053" y="529"/>
                  </a:cubicBezTo>
                  <a:cubicBezTo>
                    <a:pt x="358429" y="20"/>
                    <a:pt x="373805" y="-490"/>
                    <a:pt x="389091" y="889"/>
                  </a:cubicBezTo>
                  <a:cubicBezTo>
                    <a:pt x="437197" y="6462"/>
                    <a:pt x="485393" y="14461"/>
                    <a:pt x="531522" y="29472"/>
                  </a:cubicBezTo>
                  <a:cubicBezTo>
                    <a:pt x="575672" y="46460"/>
                    <a:pt x="619312" y="65096"/>
                    <a:pt x="660554" y="88316"/>
                  </a:cubicBezTo>
                  <a:cubicBezTo>
                    <a:pt x="681206" y="99761"/>
                    <a:pt x="698470" y="115761"/>
                    <a:pt x="716664" y="130592"/>
                  </a:cubicBezTo>
                  <a:cubicBezTo>
                    <a:pt x="737135" y="145153"/>
                    <a:pt x="753710" y="163969"/>
                    <a:pt x="770705" y="182215"/>
                  </a:cubicBezTo>
                  <a:cubicBezTo>
                    <a:pt x="776669" y="189765"/>
                    <a:pt x="769925" y="199683"/>
                    <a:pt x="761982" y="199683"/>
                  </a:cubicBezTo>
                  <a:cubicBezTo>
                    <a:pt x="759825" y="199683"/>
                    <a:pt x="757636" y="198964"/>
                    <a:pt x="755568" y="197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13"/>
            <p:cNvSpPr/>
            <p:nvPr/>
          </p:nvSpPr>
          <p:spPr>
            <a:xfrm>
              <a:off x="9670494" y="4338222"/>
              <a:ext cx="105244" cy="195486"/>
            </a:xfrm>
            <a:custGeom>
              <a:rect b="b" l="l" r="r" t="t"/>
              <a:pathLst>
                <a:path extrusionOk="0" h="195486" w="105244">
                  <a:moveTo>
                    <a:pt x="11240" y="190812"/>
                  </a:moveTo>
                  <a:cubicBezTo>
                    <a:pt x="7703" y="188206"/>
                    <a:pt x="4196" y="185090"/>
                    <a:pt x="240" y="183232"/>
                  </a:cubicBezTo>
                  <a:cubicBezTo>
                    <a:pt x="180" y="183202"/>
                    <a:pt x="90" y="183172"/>
                    <a:pt x="0" y="183112"/>
                  </a:cubicBezTo>
                  <a:cubicBezTo>
                    <a:pt x="3447" y="174903"/>
                    <a:pt x="10610" y="165944"/>
                    <a:pt x="12589" y="159802"/>
                  </a:cubicBezTo>
                  <a:cubicBezTo>
                    <a:pt x="18343" y="148207"/>
                    <a:pt x="23559" y="136342"/>
                    <a:pt x="30213" y="125227"/>
                  </a:cubicBezTo>
                  <a:cubicBezTo>
                    <a:pt x="52662" y="92209"/>
                    <a:pt x="67559" y="55087"/>
                    <a:pt x="87011" y="20332"/>
                  </a:cubicBezTo>
                  <a:cubicBezTo>
                    <a:pt x="91207" y="13411"/>
                    <a:pt x="94624" y="4962"/>
                    <a:pt x="101458" y="288"/>
                  </a:cubicBezTo>
                  <a:cubicBezTo>
                    <a:pt x="113477" y="-3637"/>
                    <a:pt x="93096" y="33814"/>
                    <a:pt x="92526" y="38908"/>
                  </a:cubicBezTo>
                  <a:cubicBezTo>
                    <a:pt x="85183" y="56525"/>
                    <a:pt x="77000" y="73723"/>
                    <a:pt x="70436" y="91640"/>
                  </a:cubicBezTo>
                  <a:cubicBezTo>
                    <a:pt x="63063" y="109677"/>
                    <a:pt x="51973" y="125856"/>
                    <a:pt x="43011" y="143084"/>
                  </a:cubicBezTo>
                  <a:cubicBezTo>
                    <a:pt x="34978" y="160761"/>
                    <a:pt x="26916" y="178408"/>
                    <a:pt x="17654" y="195456"/>
                  </a:cubicBezTo>
                  <a:lnTo>
                    <a:pt x="17654" y="195486"/>
                  </a:lnTo>
                  <a:cubicBezTo>
                    <a:pt x="15496" y="193928"/>
                    <a:pt x="13338" y="192370"/>
                    <a:pt x="11240" y="1908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13"/>
            <p:cNvSpPr/>
            <p:nvPr/>
          </p:nvSpPr>
          <p:spPr>
            <a:xfrm>
              <a:off x="9011324" y="4255264"/>
              <a:ext cx="80541" cy="205667"/>
            </a:xfrm>
            <a:custGeom>
              <a:rect b="b" l="l" r="r" t="t"/>
              <a:pathLst>
                <a:path extrusionOk="0" h="205667" w="80541">
                  <a:moveTo>
                    <a:pt x="59834" y="199166"/>
                  </a:moveTo>
                  <a:cubicBezTo>
                    <a:pt x="47455" y="166628"/>
                    <a:pt x="38823" y="132502"/>
                    <a:pt x="26594" y="99964"/>
                  </a:cubicBezTo>
                  <a:cubicBezTo>
                    <a:pt x="15564" y="70032"/>
                    <a:pt x="1686" y="39621"/>
                    <a:pt x="8" y="7413"/>
                  </a:cubicBezTo>
                  <a:cubicBezTo>
                    <a:pt x="-262" y="1810"/>
                    <a:pt x="6482" y="-2894"/>
                    <a:pt x="10588" y="2140"/>
                  </a:cubicBezTo>
                  <a:cubicBezTo>
                    <a:pt x="13076" y="5106"/>
                    <a:pt x="13915" y="9001"/>
                    <a:pt x="15144" y="12566"/>
                  </a:cubicBezTo>
                  <a:cubicBezTo>
                    <a:pt x="25125" y="47501"/>
                    <a:pt x="40441" y="79230"/>
                    <a:pt x="53060" y="112967"/>
                  </a:cubicBezTo>
                  <a:cubicBezTo>
                    <a:pt x="62441" y="138704"/>
                    <a:pt x="69605" y="165280"/>
                    <a:pt x="79676" y="190747"/>
                  </a:cubicBezTo>
                  <a:cubicBezTo>
                    <a:pt x="83003" y="199226"/>
                    <a:pt x="76139" y="205668"/>
                    <a:pt x="69305" y="205668"/>
                  </a:cubicBezTo>
                  <a:cubicBezTo>
                    <a:pt x="65618" y="205697"/>
                    <a:pt x="61872" y="203750"/>
                    <a:pt x="59834" y="1991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13"/>
            <p:cNvSpPr/>
            <p:nvPr/>
          </p:nvSpPr>
          <p:spPr>
            <a:xfrm>
              <a:off x="9081116" y="4379496"/>
              <a:ext cx="614526" cy="150466"/>
            </a:xfrm>
            <a:custGeom>
              <a:rect b="b" l="l" r="r" t="t"/>
              <a:pathLst>
                <a:path extrusionOk="0" h="150466" w="614526">
                  <a:moveTo>
                    <a:pt x="601427" y="150137"/>
                  </a:moveTo>
                  <a:cubicBezTo>
                    <a:pt x="601187" y="149957"/>
                    <a:pt x="600887" y="149747"/>
                    <a:pt x="600648" y="149567"/>
                  </a:cubicBezTo>
                  <a:cubicBezTo>
                    <a:pt x="597111" y="146961"/>
                    <a:pt x="593604" y="143845"/>
                    <a:pt x="589648" y="141987"/>
                  </a:cubicBezTo>
                  <a:cubicBezTo>
                    <a:pt x="587040" y="140729"/>
                    <a:pt x="584103" y="140579"/>
                    <a:pt x="581405" y="141238"/>
                  </a:cubicBezTo>
                  <a:cubicBezTo>
                    <a:pt x="558626" y="127186"/>
                    <a:pt x="541002" y="103577"/>
                    <a:pt x="516724" y="91592"/>
                  </a:cubicBezTo>
                  <a:cubicBezTo>
                    <a:pt x="493075" y="78349"/>
                    <a:pt x="469337" y="65136"/>
                    <a:pt x="443770" y="55848"/>
                  </a:cubicBezTo>
                  <a:cubicBezTo>
                    <a:pt x="421590" y="49376"/>
                    <a:pt x="399080" y="41676"/>
                    <a:pt x="376811" y="36163"/>
                  </a:cubicBezTo>
                  <a:cubicBezTo>
                    <a:pt x="286712" y="19505"/>
                    <a:pt x="190530" y="8839"/>
                    <a:pt x="102110" y="39070"/>
                  </a:cubicBezTo>
                  <a:cubicBezTo>
                    <a:pt x="67461" y="50305"/>
                    <a:pt x="38118" y="73825"/>
                    <a:pt x="2870" y="82993"/>
                  </a:cubicBezTo>
                  <a:cubicBezTo>
                    <a:pt x="2450" y="85750"/>
                    <a:pt x="-697" y="84401"/>
                    <a:pt x="292" y="81885"/>
                  </a:cubicBezTo>
                  <a:cubicBezTo>
                    <a:pt x="-2046" y="76192"/>
                    <a:pt x="10303" y="71608"/>
                    <a:pt x="13840" y="68702"/>
                  </a:cubicBezTo>
                  <a:cubicBezTo>
                    <a:pt x="36559" y="55698"/>
                    <a:pt x="57211" y="39309"/>
                    <a:pt x="81189" y="28583"/>
                  </a:cubicBezTo>
                  <a:cubicBezTo>
                    <a:pt x="111491" y="15220"/>
                    <a:pt x="144102" y="6382"/>
                    <a:pt x="176832" y="1738"/>
                  </a:cubicBezTo>
                  <a:cubicBezTo>
                    <a:pt x="307334" y="-6412"/>
                    <a:pt x="449375" y="12494"/>
                    <a:pt x="556138" y="92850"/>
                  </a:cubicBezTo>
                  <a:cubicBezTo>
                    <a:pt x="572893" y="104895"/>
                    <a:pt x="586380" y="123591"/>
                    <a:pt x="606762" y="129283"/>
                  </a:cubicBezTo>
                  <a:cubicBezTo>
                    <a:pt x="619051" y="133029"/>
                    <a:pt x="615694" y="150466"/>
                    <a:pt x="604094" y="150466"/>
                  </a:cubicBezTo>
                  <a:cubicBezTo>
                    <a:pt x="603255" y="150436"/>
                    <a:pt x="602356" y="150316"/>
                    <a:pt x="601427" y="1501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13"/>
            <p:cNvSpPr/>
            <p:nvPr/>
          </p:nvSpPr>
          <p:spPr>
            <a:xfrm>
              <a:off x="9216418" y="4573462"/>
              <a:ext cx="327776" cy="302764"/>
            </a:xfrm>
            <a:custGeom>
              <a:rect b="b" l="l" r="r" t="t"/>
              <a:pathLst>
                <a:path extrusionOk="0" h="302764" w="327776">
                  <a:moveTo>
                    <a:pt x="196160" y="302525"/>
                  </a:moveTo>
                  <a:cubicBezTo>
                    <a:pt x="138702" y="301836"/>
                    <a:pt x="76478" y="289732"/>
                    <a:pt x="35715" y="246048"/>
                  </a:cubicBezTo>
                  <a:cubicBezTo>
                    <a:pt x="15873" y="227112"/>
                    <a:pt x="6312" y="200686"/>
                    <a:pt x="617" y="174410"/>
                  </a:cubicBezTo>
                  <a:cubicBezTo>
                    <a:pt x="-1481" y="147835"/>
                    <a:pt x="1666" y="119791"/>
                    <a:pt x="11677" y="94953"/>
                  </a:cubicBezTo>
                  <a:cubicBezTo>
                    <a:pt x="34816" y="32333"/>
                    <a:pt x="105222" y="7316"/>
                    <a:pt x="166576" y="424"/>
                  </a:cubicBezTo>
                  <a:cubicBezTo>
                    <a:pt x="201675" y="-2062"/>
                    <a:pt x="238391" y="6477"/>
                    <a:pt x="269024" y="23435"/>
                  </a:cubicBezTo>
                  <a:cubicBezTo>
                    <a:pt x="279274" y="31105"/>
                    <a:pt x="289405" y="39254"/>
                    <a:pt x="297048" y="49591"/>
                  </a:cubicBezTo>
                  <a:cubicBezTo>
                    <a:pt x="301484" y="54984"/>
                    <a:pt x="304421" y="61336"/>
                    <a:pt x="307419" y="67628"/>
                  </a:cubicBezTo>
                  <a:cubicBezTo>
                    <a:pt x="311555" y="75777"/>
                    <a:pt x="317250" y="83238"/>
                    <a:pt x="320307" y="91897"/>
                  </a:cubicBezTo>
                  <a:cubicBezTo>
                    <a:pt x="334304" y="136449"/>
                    <a:pt x="327650" y="186155"/>
                    <a:pt x="308498" y="228191"/>
                  </a:cubicBezTo>
                  <a:cubicBezTo>
                    <a:pt x="290964" y="272534"/>
                    <a:pt x="251370" y="302735"/>
                    <a:pt x="203743" y="302765"/>
                  </a:cubicBezTo>
                  <a:cubicBezTo>
                    <a:pt x="201225" y="302765"/>
                    <a:pt x="198707" y="302675"/>
                    <a:pt x="196160" y="302525"/>
                  </a:cubicBezTo>
                  <a:close/>
                  <a:moveTo>
                    <a:pt x="144037" y="21218"/>
                  </a:moveTo>
                  <a:cubicBezTo>
                    <a:pt x="103664" y="29247"/>
                    <a:pt x="62751" y="45816"/>
                    <a:pt x="38203" y="80391"/>
                  </a:cubicBezTo>
                  <a:cubicBezTo>
                    <a:pt x="21718" y="106458"/>
                    <a:pt x="16892" y="137408"/>
                    <a:pt x="17252" y="167729"/>
                  </a:cubicBezTo>
                  <a:cubicBezTo>
                    <a:pt x="20309" y="185586"/>
                    <a:pt x="26154" y="203653"/>
                    <a:pt x="35715" y="219113"/>
                  </a:cubicBezTo>
                  <a:cubicBezTo>
                    <a:pt x="74770" y="274392"/>
                    <a:pt x="147334" y="286945"/>
                    <a:pt x="210846" y="284968"/>
                  </a:cubicBezTo>
                  <a:cubicBezTo>
                    <a:pt x="236743" y="283170"/>
                    <a:pt x="261770" y="269628"/>
                    <a:pt x="277236" y="248775"/>
                  </a:cubicBezTo>
                  <a:cubicBezTo>
                    <a:pt x="294500" y="222319"/>
                    <a:pt x="306340" y="191758"/>
                    <a:pt x="309487" y="160209"/>
                  </a:cubicBezTo>
                  <a:cubicBezTo>
                    <a:pt x="310086" y="139865"/>
                    <a:pt x="311075" y="118832"/>
                    <a:pt x="304451" y="99297"/>
                  </a:cubicBezTo>
                  <a:cubicBezTo>
                    <a:pt x="300315" y="88451"/>
                    <a:pt x="293032" y="79193"/>
                    <a:pt x="288536" y="68497"/>
                  </a:cubicBezTo>
                  <a:cubicBezTo>
                    <a:pt x="282781" y="57231"/>
                    <a:pt x="273220" y="48602"/>
                    <a:pt x="263359" y="40992"/>
                  </a:cubicBezTo>
                  <a:cubicBezTo>
                    <a:pt x="256075" y="34221"/>
                    <a:pt x="246634" y="31494"/>
                    <a:pt x="237252" y="29157"/>
                  </a:cubicBezTo>
                  <a:cubicBezTo>
                    <a:pt x="233596" y="28558"/>
                    <a:pt x="229669" y="27180"/>
                    <a:pt x="228290" y="23405"/>
                  </a:cubicBezTo>
                  <a:cubicBezTo>
                    <a:pt x="212705" y="19180"/>
                    <a:pt x="196549" y="16783"/>
                    <a:pt x="180484" y="16783"/>
                  </a:cubicBezTo>
                  <a:cubicBezTo>
                    <a:pt x="168195" y="16813"/>
                    <a:pt x="155966" y="18192"/>
                    <a:pt x="144037" y="212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4" name="Google Shape;694;p13"/>
          <p:cNvGrpSpPr/>
          <p:nvPr/>
        </p:nvGrpSpPr>
        <p:grpSpPr>
          <a:xfrm rot="-1944738">
            <a:off x="4360644" y="1701380"/>
            <a:ext cx="702986" cy="729473"/>
            <a:chOff x="8719367" y="3399640"/>
            <a:chExt cx="1405994" cy="1458969"/>
          </a:xfrm>
        </p:grpSpPr>
        <p:sp>
          <p:nvSpPr>
            <p:cNvPr id="695" name="Google Shape;695;p13"/>
            <p:cNvSpPr/>
            <p:nvPr/>
          </p:nvSpPr>
          <p:spPr>
            <a:xfrm>
              <a:off x="8719367" y="3399640"/>
              <a:ext cx="1405994" cy="501312"/>
            </a:xfrm>
            <a:custGeom>
              <a:rect b="b" l="l" r="r" t="t"/>
              <a:pathLst>
                <a:path extrusionOk="0" h="501312" w="1405994">
                  <a:moveTo>
                    <a:pt x="1257329" y="492893"/>
                  </a:moveTo>
                  <a:cubicBezTo>
                    <a:pt x="1240724" y="480340"/>
                    <a:pt x="1224539" y="467306"/>
                    <a:pt x="1210721" y="451637"/>
                  </a:cubicBezTo>
                  <a:cubicBezTo>
                    <a:pt x="1199452" y="439203"/>
                    <a:pt x="1186234" y="428956"/>
                    <a:pt x="1172476" y="419398"/>
                  </a:cubicBezTo>
                  <a:cubicBezTo>
                    <a:pt x="1149367" y="400582"/>
                    <a:pt x="1124909" y="383654"/>
                    <a:pt x="1099492" y="368164"/>
                  </a:cubicBezTo>
                  <a:cubicBezTo>
                    <a:pt x="1059479" y="343236"/>
                    <a:pt x="1019255" y="318728"/>
                    <a:pt x="978642" y="294729"/>
                  </a:cubicBezTo>
                  <a:cubicBezTo>
                    <a:pt x="918037" y="256198"/>
                    <a:pt x="849489" y="229233"/>
                    <a:pt x="778004" y="220245"/>
                  </a:cubicBezTo>
                  <a:cubicBezTo>
                    <a:pt x="741168" y="213833"/>
                    <a:pt x="704121" y="210357"/>
                    <a:pt x="666715" y="213264"/>
                  </a:cubicBezTo>
                  <a:cubicBezTo>
                    <a:pt x="617680" y="213204"/>
                    <a:pt x="569004" y="218387"/>
                    <a:pt x="521347" y="230222"/>
                  </a:cubicBezTo>
                  <a:cubicBezTo>
                    <a:pt x="448063" y="244393"/>
                    <a:pt x="376968" y="268662"/>
                    <a:pt x="310189" y="302069"/>
                  </a:cubicBezTo>
                  <a:cubicBezTo>
                    <a:pt x="270385" y="319896"/>
                    <a:pt x="231300" y="339101"/>
                    <a:pt x="192995" y="359985"/>
                  </a:cubicBezTo>
                  <a:cubicBezTo>
                    <a:pt x="161104" y="377782"/>
                    <a:pt x="128973" y="396987"/>
                    <a:pt x="102927" y="422544"/>
                  </a:cubicBezTo>
                  <a:cubicBezTo>
                    <a:pt x="96752" y="414335"/>
                    <a:pt x="91327" y="405646"/>
                    <a:pt x="86472" y="396597"/>
                  </a:cubicBezTo>
                  <a:cubicBezTo>
                    <a:pt x="72354" y="367745"/>
                    <a:pt x="55959" y="340270"/>
                    <a:pt x="38155" y="313514"/>
                  </a:cubicBezTo>
                  <a:cubicBezTo>
                    <a:pt x="26706" y="294549"/>
                    <a:pt x="16815" y="274684"/>
                    <a:pt x="4556" y="256168"/>
                  </a:cubicBezTo>
                  <a:cubicBezTo>
                    <a:pt x="3297" y="254221"/>
                    <a:pt x="1948" y="251794"/>
                    <a:pt x="0" y="250266"/>
                  </a:cubicBezTo>
                  <a:cubicBezTo>
                    <a:pt x="36267" y="212065"/>
                    <a:pt x="75621" y="176980"/>
                    <a:pt x="119681" y="147528"/>
                  </a:cubicBezTo>
                  <a:cubicBezTo>
                    <a:pt x="156608" y="118316"/>
                    <a:pt x="198840" y="97253"/>
                    <a:pt x="241671" y="78078"/>
                  </a:cubicBezTo>
                  <a:cubicBezTo>
                    <a:pt x="307701" y="49105"/>
                    <a:pt x="379216" y="35503"/>
                    <a:pt x="448663" y="17106"/>
                  </a:cubicBezTo>
                  <a:cubicBezTo>
                    <a:pt x="482772" y="9466"/>
                    <a:pt x="517840" y="9197"/>
                    <a:pt x="552549" y="6200"/>
                  </a:cubicBezTo>
                  <a:cubicBezTo>
                    <a:pt x="612974" y="-421"/>
                    <a:pt x="673909" y="-1949"/>
                    <a:pt x="734573" y="2635"/>
                  </a:cubicBezTo>
                  <a:cubicBezTo>
                    <a:pt x="787326" y="5002"/>
                    <a:pt x="840078" y="16927"/>
                    <a:pt x="891991" y="26454"/>
                  </a:cubicBezTo>
                  <a:cubicBezTo>
                    <a:pt x="911683" y="29660"/>
                    <a:pt x="929876" y="32417"/>
                    <a:pt x="949479" y="37480"/>
                  </a:cubicBezTo>
                  <a:cubicBezTo>
                    <a:pt x="1031574" y="61899"/>
                    <a:pt x="1114449" y="88384"/>
                    <a:pt x="1189411" y="130450"/>
                  </a:cubicBezTo>
                  <a:cubicBezTo>
                    <a:pt x="1224599" y="153191"/>
                    <a:pt x="1260386" y="175063"/>
                    <a:pt x="1293327" y="201099"/>
                  </a:cubicBezTo>
                  <a:cubicBezTo>
                    <a:pt x="1329773" y="229533"/>
                    <a:pt x="1368049" y="255659"/>
                    <a:pt x="1405994" y="282055"/>
                  </a:cubicBezTo>
                  <a:cubicBezTo>
                    <a:pt x="1386482" y="304226"/>
                    <a:pt x="1353961" y="358636"/>
                    <a:pt x="1349496" y="363190"/>
                  </a:cubicBezTo>
                  <a:cubicBezTo>
                    <a:pt x="1330882" y="389197"/>
                    <a:pt x="1317485" y="418439"/>
                    <a:pt x="1300880" y="445734"/>
                  </a:cubicBezTo>
                  <a:cubicBezTo>
                    <a:pt x="1292248" y="461194"/>
                    <a:pt x="1281967" y="475666"/>
                    <a:pt x="1272765" y="490796"/>
                  </a:cubicBezTo>
                  <a:cubicBezTo>
                    <a:pt x="1271147" y="493792"/>
                    <a:pt x="1268899" y="497507"/>
                    <a:pt x="1267190" y="501313"/>
                  </a:cubicBezTo>
                  <a:cubicBezTo>
                    <a:pt x="1264103" y="498406"/>
                    <a:pt x="1260686" y="495620"/>
                    <a:pt x="1257329" y="4928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13"/>
            <p:cNvSpPr/>
            <p:nvPr/>
          </p:nvSpPr>
          <p:spPr>
            <a:xfrm>
              <a:off x="8880021" y="3790944"/>
              <a:ext cx="1054383" cy="382118"/>
            </a:xfrm>
            <a:custGeom>
              <a:rect b="b" l="l" r="r" t="t"/>
              <a:pathLst>
                <a:path extrusionOk="0" h="382118" w="1054383">
                  <a:moveTo>
                    <a:pt x="914201" y="346164"/>
                  </a:moveTo>
                  <a:cubicBezTo>
                    <a:pt x="881920" y="315754"/>
                    <a:pt x="844004" y="292743"/>
                    <a:pt x="806568" y="269373"/>
                  </a:cubicBezTo>
                  <a:cubicBezTo>
                    <a:pt x="784298" y="256730"/>
                    <a:pt x="760560" y="247382"/>
                    <a:pt x="737271" y="236985"/>
                  </a:cubicBezTo>
                  <a:cubicBezTo>
                    <a:pt x="721296" y="227907"/>
                    <a:pt x="704811" y="219817"/>
                    <a:pt x="687336" y="214005"/>
                  </a:cubicBezTo>
                  <a:cubicBezTo>
                    <a:pt x="669532" y="207593"/>
                    <a:pt x="653047" y="197616"/>
                    <a:pt x="634284" y="194110"/>
                  </a:cubicBezTo>
                  <a:cubicBezTo>
                    <a:pt x="552878" y="176643"/>
                    <a:pt x="469074" y="171459"/>
                    <a:pt x="386319" y="181826"/>
                  </a:cubicBezTo>
                  <a:cubicBezTo>
                    <a:pt x="321249" y="193631"/>
                    <a:pt x="258096" y="215563"/>
                    <a:pt x="200848" y="248700"/>
                  </a:cubicBezTo>
                  <a:cubicBezTo>
                    <a:pt x="167488" y="266677"/>
                    <a:pt x="133739" y="283935"/>
                    <a:pt x="102057" y="304788"/>
                  </a:cubicBezTo>
                  <a:cubicBezTo>
                    <a:pt x="97502" y="308233"/>
                    <a:pt x="82245" y="318150"/>
                    <a:pt x="72474" y="328098"/>
                  </a:cubicBezTo>
                  <a:cubicBezTo>
                    <a:pt x="68068" y="318180"/>
                    <a:pt x="64322" y="307544"/>
                    <a:pt x="60605" y="297417"/>
                  </a:cubicBezTo>
                  <a:cubicBezTo>
                    <a:pt x="49785" y="270062"/>
                    <a:pt x="45079" y="240700"/>
                    <a:pt x="33629" y="213525"/>
                  </a:cubicBezTo>
                  <a:cubicBezTo>
                    <a:pt x="22510" y="186021"/>
                    <a:pt x="10131" y="159025"/>
                    <a:pt x="0" y="131101"/>
                  </a:cubicBezTo>
                  <a:cubicBezTo>
                    <a:pt x="2158" y="130143"/>
                    <a:pt x="4256" y="128854"/>
                    <a:pt x="6564" y="127806"/>
                  </a:cubicBezTo>
                  <a:cubicBezTo>
                    <a:pt x="33869" y="114143"/>
                    <a:pt x="62913" y="100511"/>
                    <a:pt x="90997" y="87687"/>
                  </a:cubicBezTo>
                  <a:cubicBezTo>
                    <a:pt x="132899" y="68991"/>
                    <a:pt x="176600" y="54880"/>
                    <a:pt x="219491" y="38641"/>
                  </a:cubicBezTo>
                  <a:cubicBezTo>
                    <a:pt x="335396" y="-5493"/>
                    <a:pt x="462301" y="-7560"/>
                    <a:pt x="583810" y="11196"/>
                  </a:cubicBezTo>
                  <a:cubicBezTo>
                    <a:pt x="688086" y="16859"/>
                    <a:pt x="791342" y="45711"/>
                    <a:pt x="880421" y="100840"/>
                  </a:cubicBezTo>
                  <a:cubicBezTo>
                    <a:pt x="932064" y="126637"/>
                    <a:pt x="981370" y="155520"/>
                    <a:pt x="1026359" y="192223"/>
                  </a:cubicBezTo>
                  <a:cubicBezTo>
                    <a:pt x="1035261" y="199413"/>
                    <a:pt x="1043863" y="212057"/>
                    <a:pt x="1054383" y="218259"/>
                  </a:cubicBezTo>
                  <a:cubicBezTo>
                    <a:pt x="1045062" y="226798"/>
                    <a:pt x="1036130" y="245584"/>
                    <a:pt x="1031574" y="252415"/>
                  </a:cubicBezTo>
                  <a:cubicBezTo>
                    <a:pt x="1011672" y="283365"/>
                    <a:pt x="989222" y="312727"/>
                    <a:pt x="971568" y="345086"/>
                  </a:cubicBezTo>
                  <a:cubicBezTo>
                    <a:pt x="963776" y="357670"/>
                    <a:pt x="955473" y="369864"/>
                    <a:pt x="947171" y="382118"/>
                  </a:cubicBezTo>
                  <a:cubicBezTo>
                    <a:pt x="936860" y="369534"/>
                    <a:pt x="926310" y="357040"/>
                    <a:pt x="914201" y="34616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13"/>
            <p:cNvSpPr/>
            <p:nvPr/>
          </p:nvSpPr>
          <p:spPr>
            <a:xfrm>
              <a:off x="9022632" y="4167821"/>
              <a:ext cx="743025" cy="337693"/>
            </a:xfrm>
            <a:custGeom>
              <a:rect b="b" l="l" r="r" t="t"/>
              <a:pathLst>
                <a:path extrusionOk="0" h="337693" w="743025">
                  <a:moveTo>
                    <a:pt x="614622" y="304466"/>
                  </a:moveTo>
                  <a:cubicBezTo>
                    <a:pt x="507829" y="224109"/>
                    <a:pt x="365788" y="205234"/>
                    <a:pt x="235287" y="213353"/>
                  </a:cubicBezTo>
                  <a:cubicBezTo>
                    <a:pt x="202556" y="217997"/>
                    <a:pt x="169946" y="226806"/>
                    <a:pt x="139643" y="240199"/>
                  </a:cubicBezTo>
                  <a:cubicBezTo>
                    <a:pt x="115665" y="250925"/>
                    <a:pt x="94984" y="267284"/>
                    <a:pt x="72294" y="280317"/>
                  </a:cubicBezTo>
                  <a:cubicBezTo>
                    <a:pt x="71575" y="280916"/>
                    <a:pt x="70496" y="281575"/>
                    <a:pt x="69237" y="282295"/>
                  </a:cubicBezTo>
                  <a:cubicBezTo>
                    <a:pt x="69207" y="281036"/>
                    <a:pt x="68937" y="279658"/>
                    <a:pt x="68398" y="278250"/>
                  </a:cubicBezTo>
                  <a:cubicBezTo>
                    <a:pt x="58297" y="252753"/>
                    <a:pt x="51164" y="226207"/>
                    <a:pt x="41782" y="200470"/>
                  </a:cubicBezTo>
                  <a:cubicBezTo>
                    <a:pt x="29194" y="166733"/>
                    <a:pt x="13847" y="135004"/>
                    <a:pt x="3866" y="100069"/>
                  </a:cubicBezTo>
                  <a:cubicBezTo>
                    <a:pt x="2757" y="96833"/>
                    <a:pt x="1948" y="93388"/>
                    <a:pt x="0" y="90572"/>
                  </a:cubicBezTo>
                  <a:cubicBezTo>
                    <a:pt x="62763" y="50094"/>
                    <a:pt x="134788" y="25166"/>
                    <a:pt x="208281" y="12732"/>
                  </a:cubicBezTo>
                  <a:cubicBezTo>
                    <a:pt x="246077" y="4852"/>
                    <a:pt x="284202" y="-541"/>
                    <a:pt x="322927" y="597"/>
                  </a:cubicBezTo>
                  <a:cubicBezTo>
                    <a:pt x="349903" y="-781"/>
                    <a:pt x="376728" y="58"/>
                    <a:pt x="403344" y="4882"/>
                  </a:cubicBezTo>
                  <a:cubicBezTo>
                    <a:pt x="455766" y="11923"/>
                    <a:pt x="507919" y="24147"/>
                    <a:pt x="555726" y="47397"/>
                  </a:cubicBezTo>
                  <a:cubicBezTo>
                    <a:pt x="589056" y="60700"/>
                    <a:pt x="621756" y="76250"/>
                    <a:pt x="651819" y="96054"/>
                  </a:cubicBezTo>
                  <a:cubicBezTo>
                    <a:pt x="670731" y="109657"/>
                    <a:pt x="687666" y="125806"/>
                    <a:pt x="706219" y="139828"/>
                  </a:cubicBezTo>
                  <a:cubicBezTo>
                    <a:pt x="718778" y="151124"/>
                    <a:pt x="729298" y="164396"/>
                    <a:pt x="741527" y="176021"/>
                  </a:cubicBezTo>
                  <a:cubicBezTo>
                    <a:pt x="742037" y="176411"/>
                    <a:pt x="742516" y="176770"/>
                    <a:pt x="743026" y="177040"/>
                  </a:cubicBezTo>
                  <a:cubicBezTo>
                    <a:pt x="739879" y="181325"/>
                    <a:pt x="737511" y="186358"/>
                    <a:pt x="734843" y="190792"/>
                  </a:cubicBezTo>
                  <a:cubicBezTo>
                    <a:pt x="715391" y="225548"/>
                    <a:pt x="700494" y="262670"/>
                    <a:pt x="678045" y="295687"/>
                  </a:cubicBezTo>
                  <a:cubicBezTo>
                    <a:pt x="671421" y="306803"/>
                    <a:pt x="666176" y="318668"/>
                    <a:pt x="660421" y="330263"/>
                  </a:cubicBezTo>
                  <a:cubicBezTo>
                    <a:pt x="659731" y="332450"/>
                    <a:pt x="658383" y="334967"/>
                    <a:pt x="656764" y="337693"/>
                  </a:cubicBezTo>
                  <a:cubicBezTo>
                    <a:pt x="640879" y="329903"/>
                    <a:pt x="628949" y="314773"/>
                    <a:pt x="614622" y="3044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13"/>
            <p:cNvSpPr/>
            <p:nvPr/>
          </p:nvSpPr>
          <p:spPr>
            <a:xfrm>
              <a:off x="9233651" y="4590247"/>
              <a:ext cx="292716" cy="268362"/>
            </a:xfrm>
            <a:custGeom>
              <a:rect b="b" l="l" r="r" t="t"/>
              <a:pathLst>
                <a:path extrusionOk="0" h="268362" w="292716">
                  <a:moveTo>
                    <a:pt x="18482" y="202327"/>
                  </a:moveTo>
                  <a:cubicBezTo>
                    <a:pt x="8891" y="186867"/>
                    <a:pt x="3076" y="168800"/>
                    <a:pt x="19" y="150943"/>
                  </a:cubicBezTo>
                  <a:cubicBezTo>
                    <a:pt x="-341" y="120622"/>
                    <a:pt x="4455" y="89672"/>
                    <a:pt x="20970" y="63606"/>
                  </a:cubicBezTo>
                  <a:cubicBezTo>
                    <a:pt x="45547" y="29030"/>
                    <a:pt x="86460" y="12432"/>
                    <a:pt x="126804" y="4432"/>
                  </a:cubicBezTo>
                  <a:cubicBezTo>
                    <a:pt x="154349" y="-2579"/>
                    <a:pt x="183572" y="-841"/>
                    <a:pt x="211057" y="6619"/>
                  </a:cubicBezTo>
                  <a:cubicBezTo>
                    <a:pt x="212436" y="10394"/>
                    <a:pt x="216362" y="11773"/>
                    <a:pt x="220019" y="12372"/>
                  </a:cubicBezTo>
                  <a:cubicBezTo>
                    <a:pt x="229430" y="14709"/>
                    <a:pt x="238842" y="17435"/>
                    <a:pt x="246125" y="24207"/>
                  </a:cubicBezTo>
                  <a:cubicBezTo>
                    <a:pt x="255986" y="31847"/>
                    <a:pt x="265578" y="40476"/>
                    <a:pt x="271302" y="51711"/>
                  </a:cubicBezTo>
                  <a:cubicBezTo>
                    <a:pt x="275828" y="62377"/>
                    <a:pt x="283112" y="71665"/>
                    <a:pt x="287248" y="82481"/>
                  </a:cubicBezTo>
                  <a:cubicBezTo>
                    <a:pt x="293872" y="102046"/>
                    <a:pt x="292883" y="123049"/>
                    <a:pt x="292283" y="143423"/>
                  </a:cubicBezTo>
                  <a:cubicBezTo>
                    <a:pt x="289136" y="174972"/>
                    <a:pt x="277297" y="205533"/>
                    <a:pt x="260003" y="231989"/>
                  </a:cubicBezTo>
                  <a:cubicBezTo>
                    <a:pt x="244507" y="252842"/>
                    <a:pt x="219509" y="266385"/>
                    <a:pt x="193613" y="268182"/>
                  </a:cubicBezTo>
                  <a:cubicBezTo>
                    <a:pt x="189597" y="268302"/>
                    <a:pt x="185520" y="268362"/>
                    <a:pt x="181444" y="268362"/>
                  </a:cubicBezTo>
                  <a:cubicBezTo>
                    <a:pt x="121049" y="268392"/>
                    <a:pt x="55049" y="254100"/>
                    <a:pt x="18482" y="2023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9" name="Google Shape;699;p13"/>
          <p:cNvGrpSpPr/>
          <p:nvPr/>
        </p:nvGrpSpPr>
        <p:grpSpPr>
          <a:xfrm>
            <a:off x="4930011" y="1036138"/>
            <a:ext cx="3699550" cy="3245778"/>
            <a:chOff x="9860023" y="2072276"/>
            <a:chExt cx="7399099" cy="6491556"/>
          </a:xfrm>
        </p:grpSpPr>
        <p:grpSp>
          <p:nvGrpSpPr>
            <p:cNvPr id="700" name="Google Shape;700;p13"/>
            <p:cNvGrpSpPr/>
            <p:nvPr/>
          </p:nvGrpSpPr>
          <p:grpSpPr>
            <a:xfrm>
              <a:off x="9860023" y="2072276"/>
              <a:ext cx="7399099" cy="6491556"/>
              <a:chOff x="9860023" y="2072276"/>
              <a:chExt cx="7399099" cy="6491556"/>
            </a:xfrm>
          </p:grpSpPr>
          <p:sp>
            <p:nvSpPr>
              <p:cNvPr id="701" name="Google Shape;701;p13"/>
              <p:cNvSpPr/>
              <p:nvPr/>
            </p:nvSpPr>
            <p:spPr>
              <a:xfrm>
                <a:off x="12734868" y="7409046"/>
                <a:ext cx="1748276" cy="729560"/>
              </a:xfrm>
              <a:custGeom>
                <a:rect b="b" l="l" r="r" t="t"/>
                <a:pathLst>
                  <a:path extrusionOk="0" h="729560" w="1748276">
                    <a:moveTo>
                      <a:pt x="1580537" y="64400"/>
                    </a:moveTo>
                    <a:cubicBezTo>
                      <a:pt x="1551090" y="22957"/>
                      <a:pt x="1495745" y="18665"/>
                      <a:pt x="1449724" y="9192"/>
                    </a:cubicBezTo>
                    <a:cubicBezTo>
                      <a:pt x="1305149" y="-6201"/>
                      <a:pt x="1159685" y="1792"/>
                      <a:pt x="1014518" y="4456"/>
                    </a:cubicBezTo>
                    <a:cubicBezTo>
                      <a:pt x="769612" y="-5016"/>
                      <a:pt x="520416" y="9340"/>
                      <a:pt x="275510" y="27250"/>
                    </a:cubicBezTo>
                    <a:cubicBezTo>
                      <a:pt x="132859" y="42346"/>
                      <a:pt x="101043" y="225582"/>
                      <a:pt x="54578" y="335702"/>
                    </a:cubicBezTo>
                    <a:cubicBezTo>
                      <a:pt x="-3726" y="496884"/>
                      <a:pt x="-71648" y="726151"/>
                      <a:pt x="179768" y="729555"/>
                    </a:cubicBezTo>
                    <a:cubicBezTo>
                      <a:pt x="329671" y="729851"/>
                      <a:pt x="479574" y="717863"/>
                      <a:pt x="629476" y="720971"/>
                    </a:cubicBezTo>
                    <a:cubicBezTo>
                      <a:pt x="768724" y="714754"/>
                      <a:pt x="907085" y="706022"/>
                      <a:pt x="1046629" y="714902"/>
                    </a:cubicBezTo>
                    <a:cubicBezTo>
                      <a:pt x="1167528" y="713274"/>
                      <a:pt x="1288279" y="704838"/>
                      <a:pt x="1408881" y="700545"/>
                    </a:cubicBezTo>
                    <a:cubicBezTo>
                      <a:pt x="1488346" y="696105"/>
                      <a:pt x="1569883" y="708834"/>
                      <a:pt x="1648016" y="692701"/>
                    </a:cubicBezTo>
                    <a:cubicBezTo>
                      <a:pt x="1796587" y="627725"/>
                      <a:pt x="1750269" y="425839"/>
                      <a:pt x="1697589" y="307876"/>
                    </a:cubicBezTo>
                    <a:cubicBezTo>
                      <a:pt x="1652455" y="229578"/>
                      <a:pt x="1637065" y="136628"/>
                      <a:pt x="1580537" y="64400"/>
                    </a:cubicBezTo>
                    <a:close/>
                    <a:moveTo>
                      <a:pt x="1603770" y="614996"/>
                    </a:moveTo>
                    <a:cubicBezTo>
                      <a:pt x="1405774" y="611000"/>
                      <a:pt x="1208370" y="629945"/>
                      <a:pt x="1010522" y="629501"/>
                    </a:cubicBezTo>
                    <a:cubicBezTo>
                      <a:pt x="911228" y="624320"/>
                      <a:pt x="811638" y="624320"/>
                      <a:pt x="712492" y="633793"/>
                    </a:cubicBezTo>
                    <a:cubicBezTo>
                      <a:pt x="586266" y="640158"/>
                      <a:pt x="459596" y="634385"/>
                      <a:pt x="333222" y="641046"/>
                    </a:cubicBezTo>
                    <a:cubicBezTo>
                      <a:pt x="273883" y="640602"/>
                      <a:pt x="117617" y="668872"/>
                      <a:pt x="87429" y="607595"/>
                    </a:cubicBezTo>
                    <a:cubicBezTo>
                      <a:pt x="65824" y="469946"/>
                      <a:pt x="138186" y="334370"/>
                      <a:pt x="161419" y="199829"/>
                    </a:cubicBezTo>
                    <a:cubicBezTo>
                      <a:pt x="167782" y="197756"/>
                      <a:pt x="173405" y="193612"/>
                      <a:pt x="176512" y="187396"/>
                    </a:cubicBezTo>
                    <a:cubicBezTo>
                      <a:pt x="201965" y="132484"/>
                      <a:pt x="262932" y="109395"/>
                      <a:pt x="320200" y="107026"/>
                    </a:cubicBezTo>
                    <a:cubicBezTo>
                      <a:pt x="428373" y="105250"/>
                      <a:pt x="535953" y="94002"/>
                      <a:pt x="644126" y="91042"/>
                    </a:cubicBezTo>
                    <a:cubicBezTo>
                      <a:pt x="771240" y="82161"/>
                      <a:pt x="897614" y="86897"/>
                      <a:pt x="1024728" y="89266"/>
                    </a:cubicBezTo>
                    <a:cubicBezTo>
                      <a:pt x="1167084" y="87193"/>
                      <a:pt x="1307368" y="76981"/>
                      <a:pt x="1449428" y="95186"/>
                    </a:cubicBezTo>
                    <a:cubicBezTo>
                      <a:pt x="1463782" y="98294"/>
                      <a:pt x="1488346" y="101994"/>
                      <a:pt x="1506548" y="109987"/>
                    </a:cubicBezTo>
                    <a:cubicBezTo>
                      <a:pt x="1539991" y="144029"/>
                      <a:pt x="1555677" y="192132"/>
                      <a:pt x="1571511" y="236387"/>
                    </a:cubicBezTo>
                    <a:cubicBezTo>
                      <a:pt x="1597407" y="306100"/>
                      <a:pt x="1638397" y="367672"/>
                      <a:pt x="1654527" y="441677"/>
                    </a:cubicBezTo>
                    <a:cubicBezTo>
                      <a:pt x="1664145" y="497624"/>
                      <a:pt x="1681311" y="604487"/>
                      <a:pt x="1603770" y="61499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2" name="Google Shape;702;p13"/>
              <p:cNvSpPr/>
              <p:nvPr/>
            </p:nvSpPr>
            <p:spPr>
              <a:xfrm>
                <a:off x="9860023" y="2072276"/>
                <a:ext cx="7399099" cy="6491556"/>
              </a:xfrm>
              <a:custGeom>
                <a:rect b="b" l="l" r="r" t="t"/>
                <a:pathLst>
                  <a:path extrusionOk="0" h="6491556" w="7399099">
                    <a:moveTo>
                      <a:pt x="7336830" y="5847123"/>
                    </a:moveTo>
                    <a:cubicBezTo>
                      <a:pt x="7292880" y="5761278"/>
                      <a:pt x="7247451" y="5675580"/>
                      <a:pt x="7193143" y="5595803"/>
                    </a:cubicBezTo>
                    <a:cubicBezTo>
                      <a:pt x="7191663" y="5587070"/>
                      <a:pt x="7187519" y="5578782"/>
                      <a:pt x="7183080" y="5570789"/>
                    </a:cubicBezTo>
                    <a:cubicBezTo>
                      <a:pt x="7158072" y="5520910"/>
                      <a:pt x="7130843" y="5469847"/>
                      <a:pt x="7104503" y="5418339"/>
                    </a:cubicBezTo>
                    <a:cubicBezTo>
                      <a:pt x="7006097" y="5224891"/>
                      <a:pt x="6911390" y="5031294"/>
                      <a:pt x="6805734" y="4839622"/>
                    </a:cubicBezTo>
                    <a:cubicBezTo>
                      <a:pt x="6718574" y="4675183"/>
                      <a:pt x="6634078" y="4509264"/>
                      <a:pt x="6551358" y="4342457"/>
                    </a:cubicBezTo>
                    <a:cubicBezTo>
                      <a:pt x="6499269" y="4250839"/>
                      <a:pt x="6410037" y="4057834"/>
                      <a:pt x="6315775" y="3985162"/>
                    </a:cubicBezTo>
                    <a:cubicBezTo>
                      <a:pt x="6412553" y="3920630"/>
                      <a:pt x="6400419" y="3777356"/>
                      <a:pt x="6420248" y="3673897"/>
                    </a:cubicBezTo>
                    <a:cubicBezTo>
                      <a:pt x="6434750" y="3501910"/>
                      <a:pt x="6436674" y="3336879"/>
                      <a:pt x="6451620" y="3163264"/>
                    </a:cubicBezTo>
                    <a:cubicBezTo>
                      <a:pt x="6486839" y="2576406"/>
                      <a:pt x="6488467" y="1981999"/>
                      <a:pt x="6480624" y="1393661"/>
                    </a:cubicBezTo>
                    <a:cubicBezTo>
                      <a:pt x="6477368" y="1057679"/>
                      <a:pt x="6480476" y="721253"/>
                      <a:pt x="6460646" y="385715"/>
                    </a:cubicBezTo>
                    <a:cubicBezTo>
                      <a:pt x="6454135" y="237261"/>
                      <a:pt x="6432234" y="44700"/>
                      <a:pt x="6258211" y="26939"/>
                    </a:cubicBezTo>
                    <a:cubicBezTo>
                      <a:pt x="6251996" y="11102"/>
                      <a:pt x="6236310" y="-147"/>
                      <a:pt x="6218849" y="1"/>
                    </a:cubicBezTo>
                    <a:cubicBezTo>
                      <a:pt x="6184813" y="297"/>
                      <a:pt x="6150778" y="593"/>
                      <a:pt x="6116743" y="890"/>
                    </a:cubicBezTo>
                    <a:cubicBezTo>
                      <a:pt x="6015378" y="1038"/>
                      <a:pt x="5913864" y="1926"/>
                      <a:pt x="5812498" y="2370"/>
                    </a:cubicBezTo>
                    <a:cubicBezTo>
                      <a:pt x="5240708" y="7846"/>
                      <a:pt x="4669065" y="2666"/>
                      <a:pt x="4097570" y="21611"/>
                    </a:cubicBezTo>
                    <a:cubicBezTo>
                      <a:pt x="3947519" y="23831"/>
                      <a:pt x="3797320" y="22499"/>
                      <a:pt x="3647269" y="21315"/>
                    </a:cubicBezTo>
                    <a:cubicBezTo>
                      <a:pt x="3504618" y="20131"/>
                      <a:pt x="3361966" y="18947"/>
                      <a:pt x="3219314" y="20871"/>
                    </a:cubicBezTo>
                    <a:cubicBezTo>
                      <a:pt x="2988615" y="23387"/>
                      <a:pt x="2758064" y="34932"/>
                      <a:pt x="2527364" y="34488"/>
                    </a:cubicBezTo>
                    <a:cubicBezTo>
                      <a:pt x="2408537" y="36708"/>
                      <a:pt x="2290302" y="47217"/>
                      <a:pt x="2172067" y="56541"/>
                    </a:cubicBezTo>
                    <a:cubicBezTo>
                      <a:pt x="1942699" y="61425"/>
                      <a:pt x="1705341" y="78151"/>
                      <a:pt x="1475678" y="99612"/>
                    </a:cubicBezTo>
                    <a:cubicBezTo>
                      <a:pt x="1308165" y="114561"/>
                      <a:pt x="1140357" y="130546"/>
                      <a:pt x="974177" y="157188"/>
                    </a:cubicBezTo>
                    <a:cubicBezTo>
                      <a:pt x="911730" y="165180"/>
                      <a:pt x="852834" y="188862"/>
                      <a:pt x="800745" y="223792"/>
                    </a:cubicBezTo>
                    <a:cubicBezTo>
                      <a:pt x="785504" y="234153"/>
                      <a:pt x="767154" y="245994"/>
                      <a:pt x="762123" y="264791"/>
                    </a:cubicBezTo>
                    <a:cubicBezTo>
                      <a:pt x="761235" y="267751"/>
                      <a:pt x="761975" y="271599"/>
                      <a:pt x="763751" y="274855"/>
                    </a:cubicBezTo>
                    <a:cubicBezTo>
                      <a:pt x="744957" y="286844"/>
                      <a:pt x="727496" y="300905"/>
                      <a:pt x="708998" y="313486"/>
                    </a:cubicBezTo>
                    <a:cubicBezTo>
                      <a:pt x="614736" y="387935"/>
                      <a:pt x="605857" y="521588"/>
                      <a:pt x="618435" y="632743"/>
                    </a:cubicBezTo>
                    <a:cubicBezTo>
                      <a:pt x="637672" y="916625"/>
                      <a:pt x="639744" y="1201692"/>
                      <a:pt x="670080" y="1485130"/>
                    </a:cubicBezTo>
                    <a:cubicBezTo>
                      <a:pt x="701007" y="1839022"/>
                      <a:pt x="748213" y="2191581"/>
                      <a:pt x="771298" y="2546212"/>
                    </a:cubicBezTo>
                    <a:cubicBezTo>
                      <a:pt x="791423" y="2852444"/>
                      <a:pt x="796306" y="3162672"/>
                      <a:pt x="839516" y="3467424"/>
                    </a:cubicBezTo>
                    <a:cubicBezTo>
                      <a:pt x="857569" y="3606997"/>
                      <a:pt x="858161" y="3751602"/>
                      <a:pt x="907586" y="3884811"/>
                    </a:cubicBezTo>
                    <a:cubicBezTo>
                      <a:pt x="921052" y="3920777"/>
                      <a:pt x="940881" y="3947271"/>
                      <a:pt x="965150" y="3967104"/>
                    </a:cubicBezTo>
                    <a:cubicBezTo>
                      <a:pt x="942361" y="3986050"/>
                      <a:pt x="922680" y="4010619"/>
                      <a:pt x="908030" y="4038889"/>
                    </a:cubicBezTo>
                    <a:cubicBezTo>
                      <a:pt x="840256" y="4148564"/>
                      <a:pt x="796158" y="4270080"/>
                      <a:pt x="737706" y="4384640"/>
                    </a:cubicBezTo>
                    <a:cubicBezTo>
                      <a:pt x="647587" y="4563287"/>
                      <a:pt x="556876" y="4742231"/>
                      <a:pt x="469716" y="4922507"/>
                    </a:cubicBezTo>
                    <a:cubicBezTo>
                      <a:pt x="387292" y="5111663"/>
                      <a:pt x="312563" y="5304224"/>
                      <a:pt x="229250" y="5493084"/>
                    </a:cubicBezTo>
                    <a:cubicBezTo>
                      <a:pt x="169467" y="5634730"/>
                      <a:pt x="114863" y="5778447"/>
                      <a:pt x="59519" y="5921720"/>
                    </a:cubicBezTo>
                    <a:cubicBezTo>
                      <a:pt x="50936" y="5964051"/>
                      <a:pt x="-15507" y="6054929"/>
                      <a:pt x="13497" y="6095927"/>
                    </a:cubicBezTo>
                    <a:cubicBezTo>
                      <a:pt x="5062" y="6161644"/>
                      <a:pt x="4914" y="6228396"/>
                      <a:pt x="475" y="6294408"/>
                    </a:cubicBezTo>
                    <a:cubicBezTo>
                      <a:pt x="-709" y="6341476"/>
                      <a:pt x="-1745" y="6393871"/>
                      <a:pt x="24595" y="6434870"/>
                    </a:cubicBezTo>
                    <a:cubicBezTo>
                      <a:pt x="72689" y="6488449"/>
                      <a:pt x="153337" y="6481493"/>
                      <a:pt x="219336" y="6487561"/>
                    </a:cubicBezTo>
                    <a:cubicBezTo>
                      <a:pt x="285039" y="6491113"/>
                      <a:pt x="351185" y="6491113"/>
                      <a:pt x="416888" y="6491557"/>
                    </a:cubicBezTo>
                    <a:cubicBezTo>
                      <a:pt x="678367" y="6491261"/>
                      <a:pt x="939550" y="6477644"/>
                      <a:pt x="1199697" y="6450411"/>
                    </a:cubicBezTo>
                    <a:cubicBezTo>
                      <a:pt x="1598352" y="6434129"/>
                      <a:pt x="1998043" y="6400087"/>
                      <a:pt x="2398179" y="6396683"/>
                    </a:cubicBezTo>
                    <a:cubicBezTo>
                      <a:pt x="2660397" y="6386026"/>
                      <a:pt x="2922468" y="6391799"/>
                      <a:pt x="3184687" y="6397571"/>
                    </a:cubicBezTo>
                    <a:cubicBezTo>
                      <a:pt x="3380907" y="6402012"/>
                      <a:pt x="3576979" y="6406304"/>
                      <a:pt x="3773348" y="6403788"/>
                    </a:cubicBezTo>
                    <a:cubicBezTo>
                      <a:pt x="4235338" y="6396387"/>
                      <a:pt x="4697329" y="6395055"/>
                      <a:pt x="5159467" y="6397867"/>
                    </a:cubicBezTo>
                    <a:cubicBezTo>
                      <a:pt x="5645134" y="6397867"/>
                      <a:pt x="6130801" y="6396239"/>
                      <a:pt x="6616468" y="6402159"/>
                    </a:cubicBezTo>
                    <a:cubicBezTo>
                      <a:pt x="6673588" y="6400680"/>
                      <a:pt x="6730856" y="6402751"/>
                      <a:pt x="6788124" y="6404972"/>
                    </a:cubicBezTo>
                    <a:cubicBezTo>
                      <a:pt x="6885938" y="6408524"/>
                      <a:pt x="6983900" y="6412076"/>
                      <a:pt x="7081270" y="6398459"/>
                    </a:cubicBezTo>
                    <a:cubicBezTo>
                      <a:pt x="7127588" y="6387062"/>
                      <a:pt x="7187667" y="6396683"/>
                      <a:pt x="7218743" y="6353760"/>
                    </a:cubicBezTo>
                    <a:cubicBezTo>
                      <a:pt x="7221258" y="6349320"/>
                      <a:pt x="7224514" y="6343992"/>
                      <a:pt x="7228065" y="6337775"/>
                    </a:cubicBezTo>
                    <a:cubicBezTo>
                      <a:pt x="7300575" y="6283308"/>
                      <a:pt x="7373825" y="6079647"/>
                      <a:pt x="7389954" y="6032727"/>
                    </a:cubicBezTo>
                    <a:cubicBezTo>
                      <a:pt x="7421030" y="5961535"/>
                      <a:pt x="7365242" y="5907215"/>
                      <a:pt x="7336830" y="5847123"/>
                    </a:cubicBezTo>
                    <a:close/>
                    <a:moveTo>
                      <a:pt x="3643718" y="259018"/>
                    </a:moveTo>
                    <a:cubicBezTo>
                      <a:pt x="3656592" y="225124"/>
                      <a:pt x="3687964" y="198926"/>
                      <a:pt x="3724071" y="194190"/>
                    </a:cubicBezTo>
                    <a:cubicBezTo>
                      <a:pt x="3728658" y="193598"/>
                      <a:pt x="3733393" y="193302"/>
                      <a:pt x="3737981" y="193302"/>
                    </a:cubicBezTo>
                    <a:cubicBezTo>
                      <a:pt x="3758402" y="193302"/>
                      <a:pt x="3778379" y="199222"/>
                      <a:pt x="3795396" y="211507"/>
                    </a:cubicBezTo>
                    <a:cubicBezTo>
                      <a:pt x="3809159" y="221424"/>
                      <a:pt x="3820849" y="235929"/>
                      <a:pt x="3828100" y="252210"/>
                    </a:cubicBezTo>
                    <a:cubicBezTo>
                      <a:pt x="3836239" y="266271"/>
                      <a:pt x="3840974" y="282404"/>
                      <a:pt x="3841418" y="298833"/>
                    </a:cubicBezTo>
                    <a:cubicBezTo>
                      <a:pt x="3842010" y="327695"/>
                      <a:pt x="3828988" y="359961"/>
                      <a:pt x="3804719" y="376982"/>
                    </a:cubicBezTo>
                    <a:cubicBezTo>
                      <a:pt x="3786666" y="389711"/>
                      <a:pt x="3764617" y="399480"/>
                      <a:pt x="3742124" y="399480"/>
                    </a:cubicBezTo>
                    <a:cubicBezTo>
                      <a:pt x="3738129" y="399480"/>
                      <a:pt x="3733985" y="399183"/>
                      <a:pt x="3729842" y="398443"/>
                    </a:cubicBezTo>
                    <a:cubicBezTo>
                      <a:pt x="3697878" y="393115"/>
                      <a:pt x="3669170" y="378018"/>
                      <a:pt x="3652005" y="349304"/>
                    </a:cubicBezTo>
                    <a:cubicBezTo>
                      <a:pt x="3636023" y="322070"/>
                      <a:pt x="3632472" y="288768"/>
                      <a:pt x="3643718" y="259018"/>
                    </a:cubicBezTo>
                    <a:close/>
                    <a:moveTo>
                      <a:pt x="850170" y="646656"/>
                    </a:moveTo>
                    <a:cubicBezTo>
                      <a:pt x="852982" y="644880"/>
                      <a:pt x="853426" y="640735"/>
                      <a:pt x="852390" y="637183"/>
                    </a:cubicBezTo>
                    <a:cubicBezTo>
                      <a:pt x="852834" y="637183"/>
                      <a:pt x="853278" y="637183"/>
                      <a:pt x="853574" y="637035"/>
                    </a:cubicBezTo>
                    <a:cubicBezTo>
                      <a:pt x="1056009" y="626378"/>
                      <a:pt x="1258444" y="623862"/>
                      <a:pt x="1461028" y="623862"/>
                    </a:cubicBezTo>
                    <a:cubicBezTo>
                      <a:pt x="1544340" y="623862"/>
                      <a:pt x="1627800" y="624306"/>
                      <a:pt x="1711112" y="624750"/>
                    </a:cubicBezTo>
                    <a:cubicBezTo>
                      <a:pt x="1878329" y="625638"/>
                      <a:pt x="2045545" y="626378"/>
                      <a:pt x="2212909" y="624010"/>
                    </a:cubicBezTo>
                    <a:cubicBezTo>
                      <a:pt x="2446124" y="624602"/>
                      <a:pt x="2679043" y="608469"/>
                      <a:pt x="2912258" y="605657"/>
                    </a:cubicBezTo>
                    <a:cubicBezTo>
                      <a:pt x="3376912" y="605213"/>
                      <a:pt x="3840974" y="581531"/>
                      <a:pt x="4305480" y="573983"/>
                    </a:cubicBezTo>
                    <a:cubicBezTo>
                      <a:pt x="4861733" y="559774"/>
                      <a:pt x="5418874" y="580051"/>
                      <a:pt x="5974535" y="546009"/>
                    </a:cubicBezTo>
                    <a:cubicBezTo>
                      <a:pt x="6043494" y="542753"/>
                      <a:pt x="6112600" y="542753"/>
                      <a:pt x="6181410" y="542013"/>
                    </a:cubicBezTo>
                    <a:cubicBezTo>
                      <a:pt x="6188217" y="541569"/>
                      <a:pt x="6195616" y="541569"/>
                      <a:pt x="6203015" y="541717"/>
                    </a:cubicBezTo>
                    <a:cubicBezTo>
                      <a:pt x="6212782" y="541865"/>
                      <a:pt x="6222696" y="542013"/>
                      <a:pt x="6232167" y="540829"/>
                    </a:cubicBezTo>
                    <a:cubicBezTo>
                      <a:pt x="6227580" y="576943"/>
                      <a:pt x="6226395" y="623122"/>
                      <a:pt x="6226544" y="670337"/>
                    </a:cubicBezTo>
                    <a:cubicBezTo>
                      <a:pt x="6166316" y="669893"/>
                      <a:pt x="6106088" y="671965"/>
                      <a:pt x="6045861" y="671817"/>
                    </a:cubicBezTo>
                    <a:cubicBezTo>
                      <a:pt x="5906021" y="672409"/>
                      <a:pt x="5766181" y="669301"/>
                      <a:pt x="5626489" y="674333"/>
                    </a:cubicBezTo>
                    <a:cubicBezTo>
                      <a:pt x="5400673" y="691799"/>
                      <a:pt x="5174857" y="708228"/>
                      <a:pt x="4948301" y="711632"/>
                    </a:cubicBezTo>
                    <a:cubicBezTo>
                      <a:pt x="4774870" y="717848"/>
                      <a:pt x="4601734" y="709708"/>
                      <a:pt x="4428451" y="706304"/>
                    </a:cubicBezTo>
                    <a:cubicBezTo>
                      <a:pt x="4251616" y="706600"/>
                      <a:pt x="4074781" y="712076"/>
                      <a:pt x="3898094" y="716368"/>
                    </a:cubicBezTo>
                    <a:cubicBezTo>
                      <a:pt x="3536581" y="728949"/>
                      <a:pt x="3174773" y="724509"/>
                      <a:pt x="2813556" y="741678"/>
                    </a:cubicBezTo>
                    <a:cubicBezTo>
                      <a:pt x="2579453" y="750262"/>
                      <a:pt x="2344906" y="744046"/>
                      <a:pt x="2110952" y="755147"/>
                    </a:cubicBezTo>
                    <a:cubicBezTo>
                      <a:pt x="1820321" y="766840"/>
                      <a:pt x="1528654" y="755295"/>
                      <a:pt x="1238467" y="776016"/>
                    </a:cubicBezTo>
                    <a:cubicBezTo>
                      <a:pt x="1111205" y="793037"/>
                      <a:pt x="983943" y="790965"/>
                      <a:pt x="855350" y="804582"/>
                    </a:cubicBezTo>
                    <a:cubicBezTo>
                      <a:pt x="849874" y="777348"/>
                      <a:pt x="844695" y="749966"/>
                      <a:pt x="840848" y="722289"/>
                    </a:cubicBezTo>
                    <a:cubicBezTo>
                      <a:pt x="838184" y="708672"/>
                      <a:pt x="837296" y="694463"/>
                      <a:pt x="835668" y="680402"/>
                    </a:cubicBezTo>
                    <a:cubicBezTo>
                      <a:pt x="849578" y="679218"/>
                      <a:pt x="847211" y="657756"/>
                      <a:pt x="850170" y="646656"/>
                    </a:cubicBezTo>
                    <a:close/>
                    <a:moveTo>
                      <a:pt x="930227" y="1479062"/>
                    </a:moveTo>
                    <a:cubicBezTo>
                      <a:pt x="913357" y="1307223"/>
                      <a:pt x="896192" y="1142636"/>
                      <a:pt x="883762" y="969021"/>
                    </a:cubicBezTo>
                    <a:cubicBezTo>
                      <a:pt x="879618" y="927726"/>
                      <a:pt x="871923" y="887023"/>
                      <a:pt x="863636" y="846321"/>
                    </a:cubicBezTo>
                    <a:cubicBezTo>
                      <a:pt x="918389" y="846913"/>
                      <a:pt x="973141" y="849577"/>
                      <a:pt x="1027893" y="850021"/>
                    </a:cubicBezTo>
                    <a:cubicBezTo>
                      <a:pt x="1377420" y="830928"/>
                      <a:pt x="1727390" y="842176"/>
                      <a:pt x="2077360" y="835960"/>
                    </a:cubicBezTo>
                    <a:cubicBezTo>
                      <a:pt x="2314867" y="826339"/>
                      <a:pt x="2552669" y="831520"/>
                      <a:pt x="2790175" y="825007"/>
                    </a:cubicBezTo>
                    <a:cubicBezTo>
                      <a:pt x="3143993" y="809022"/>
                      <a:pt x="3498403" y="812723"/>
                      <a:pt x="3852368" y="801622"/>
                    </a:cubicBezTo>
                    <a:cubicBezTo>
                      <a:pt x="4030979" y="797182"/>
                      <a:pt x="4209442" y="792001"/>
                      <a:pt x="4388053" y="790669"/>
                    </a:cubicBezTo>
                    <a:cubicBezTo>
                      <a:pt x="4562076" y="791557"/>
                      <a:pt x="4735803" y="802806"/>
                      <a:pt x="4909974" y="797329"/>
                    </a:cubicBezTo>
                    <a:cubicBezTo>
                      <a:pt x="5182552" y="797033"/>
                      <a:pt x="5453797" y="765951"/>
                      <a:pt x="5725783" y="756923"/>
                    </a:cubicBezTo>
                    <a:cubicBezTo>
                      <a:pt x="5883528" y="755887"/>
                      <a:pt x="6041422" y="757959"/>
                      <a:pt x="6199167" y="755147"/>
                    </a:cubicBezTo>
                    <a:cubicBezTo>
                      <a:pt x="6207602" y="753963"/>
                      <a:pt x="6217517" y="754111"/>
                      <a:pt x="6228171" y="754851"/>
                    </a:cubicBezTo>
                    <a:cubicBezTo>
                      <a:pt x="6229947" y="815239"/>
                      <a:pt x="6232315" y="868226"/>
                      <a:pt x="6230983" y="893092"/>
                    </a:cubicBezTo>
                    <a:cubicBezTo>
                      <a:pt x="6226544" y="1294050"/>
                      <a:pt x="6232019" y="1695156"/>
                      <a:pt x="6225952" y="2095966"/>
                    </a:cubicBezTo>
                    <a:cubicBezTo>
                      <a:pt x="6211746" y="2481235"/>
                      <a:pt x="6199759" y="2866357"/>
                      <a:pt x="6203903" y="3251922"/>
                    </a:cubicBezTo>
                    <a:cubicBezTo>
                      <a:pt x="6204939" y="3342800"/>
                      <a:pt x="6204347" y="3426869"/>
                      <a:pt x="6195616" y="3518931"/>
                    </a:cubicBezTo>
                    <a:cubicBezTo>
                      <a:pt x="6195468" y="3528996"/>
                      <a:pt x="6193692" y="3540837"/>
                      <a:pt x="6191768" y="3552973"/>
                    </a:cubicBezTo>
                    <a:cubicBezTo>
                      <a:pt x="6054444" y="3549717"/>
                      <a:pt x="5917860" y="3563482"/>
                      <a:pt x="5781127" y="3572363"/>
                    </a:cubicBezTo>
                    <a:cubicBezTo>
                      <a:pt x="5438407" y="3577691"/>
                      <a:pt x="5095688" y="3577691"/>
                      <a:pt x="4752969" y="3577543"/>
                    </a:cubicBezTo>
                    <a:cubicBezTo>
                      <a:pt x="4422088" y="3577395"/>
                      <a:pt x="4091207" y="3577247"/>
                      <a:pt x="3760474" y="3582131"/>
                    </a:cubicBezTo>
                    <a:cubicBezTo>
                      <a:pt x="3333702" y="3590716"/>
                      <a:pt x="2907078" y="3630530"/>
                      <a:pt x="2479567" y="3631419"/>
                    </a:cubicBezTo>
                    <a:cubicBezTo>
                      <a:pt x="2311907" y="3632307"/>
                      <a:pt x="2144395" y="3630975"/>
                      <a:pt x="1976734" y="3629642"/>
                    </a:cubicBezTo>
                    <a:cubicBezTo>
                      <a:pt x="1818397" y="3628310"/>
                      <a:pt x="1660207" y="3626978"/>
                      <a:pt x="1502018" y="3627718"/>
                    </a:cubicBezTo>
                    <a:cubicBezTo>
                      <a:pt x="1455552" y="3625942"/>
                      <a:pt x="1408495" y="3628754"/>
                      <a:pt x="1361290" y="3631567"/>
                    </a:cubicBezTo>
                    <a:cubicBezTo>
                      <a:pt x="1277830" y="3636599"/>
                      <a:pt x="1194222" y="3641631"/>
                      <a:pt x="1113869" y="3620762"/>
                    </a:cubicBezTo>
                    <a:cubicBezTo>
                      <a:pt x="1100847" y="3596636"/>
                      <a:pt x="1103658" y="3559486"/>
                      <a:pt x="1098479" y="3526480"/>
                    </a:cubicBezTo>
                    <a:cubicBezTo>
                      <a:pt x="1101735" y="3504426"/>
                      <a:pt x="1096112" y="3480153"/>
                      <a:pt x="1096555" y="3458247"/>
                    </a:cubicBezTo>
                    <a:cubicBezTo>
                      <a:pt x="1093448" y="3394011"/>
                      <a:pt x="1086937" y="3329775"/>
                      <a:pt x="1082349" y="3265687"/>
                    </a:cubicBezTo>
                    <a:cubicBezTo>
                      <a:pt x="1071695" y="3054181"/>
                      <a:pt x="1049646" y="2843711"/>
                      <a:pt x="1035884" y="2632353"/>
                    </a:cubicBezTo>
                    <a:cubicBezTo>
                      <a:pt x="1009988" y="2247824"/>
                      <a:pt x="963078" y="1862999"/>
                      <a:pt x="930227" y="1479062"/>
                    </a:cubicBezTo>
                    <a:close/>
                    <a:moveTo>
                      <a:pt x="5120549" y="4113782"/>
                    </a:moveTo>
                    <a:cubicBezTo>
                      <a:pt x="5010304" y="4117482"/>
                      <a:pt x="4909826" y="4134651"/>
                      <a:pt x="4797066" y="4134355"/>
                    </a:cubicBezTo>
                    <a:cubicBezTo>
                      <a:pt x="4726629" y="4135244"/>
                      <a:pt x="4656042" y="4129027"/>
                      <a:pt x="4585308" y="4122810"/>
                    </a:cubicBezTo>
                    <a:cubicBezTo>
                      <a:pt x="4500813" y="4115410"/>
                      <a:pt x="4416020" y="4108009"/>
                      <a:pt x="4330933" y="4112598"/>
                    </a:cubicBezTo>
                    <a:cubicBezTo>
                      <a:pt x="3878857" y="4115706"/>
                      <a:pt x="3426929" y="4124735"/>
                      <a:pt x="2974853" y="4130507"/>
                    </a:cubicBezTo>
                    <a:cubicBezTo>
                      <a:pt x="2848035" y="4136428"/>
                      <a:pt x="2721365" y="4135095"/>
                      <a:pt x="2594547" y="4135835"/>
                    </a:cubicBezTo>
                    <a:cubicBezTo>
                      <a:pt x="2461070" y="4137020"/>
                      <a:pt x="2326705" y="4155225"/>
                      <a:pt x="2193524" y="4144568"/>
                    </a:cubicBezTo>
                    <a:cubicBezTo>
                      <a:pt x="2196927" y="4116742"/>
                      <a:pt x="2204622" y="4089805"/>
                      <a:pt x="2213353" y="4063163"/>
                    </a:cubicBezTo>
                    <a:cubicBezTo>
                      <a:pt x="3049286" y="4065087"/>
                      <a:pt x="3885072" y="4056650"/>
                      <a:pt x="4720857" y="4051174"/>
                    </a:cubicBezTo>
                    <a:cubicBezTo>
                      <a:pt x="4842348" y="4046734"/>
                      <a:pt x="4963839" y="4040517"/>
                      <a:pt x="5085330" y="4034745"/>
                    </a:cubicBezTo>
                    <a:cubicBezTo>
                      <a:pt x="5091397" y="4061239"/>
                      <a:pt x="5113297" y="4090396"/>
                      <a:pt x="5120549" y="4113782"/>
                    </a:cubicBezTo>
                    <a:close/>
                    <a:moveTo>
                      <a:pt x="7261213" y="6126270"/>
                    </a:moveTo>
                    <a:cubicBezTo>
                      <a:pt x="7253370" y="6144030"/>
                      <a:pt x="7245823" y="6162088"/>
                      <a:pt x="7237684" y="6179553"/>
                    </a:cubicBezTo>
                    <a:cubicBezTo>
                      <a:pt x="7236796" y="6179257"/>
                      <a:pt x="7236056" y="6179109"/>
                      <a:pt x="7235168" y="6178961"/>
                    </a:cubicBezTo>
                    <a:cubicBezTo>
                      <a:pt x="7214303" y="6176149"/>
                      <a:pt x="7194918" y="6189469"/>
                      <a:pt x="7189147" y="6209303"/>
                    </a:cubicBezTo>
                    <a:cubicBezTo>
                      <a:pt x="7181896" y="6234760"/>
                      <a:pt x="7174349" y="6260662"/>
                      <a:pt x="7162215" y="6284344"/>
                    </a:cubicBezTo>
                    <a:cubicBezTo>
                      <a:pt x="7160143" y="6287156"/>
                      <a:pt x="7158515" y="6290264"/>
                      <a:pt x="7157184" y="6293373"/>
                    </a:cubicBezTo>
                    <a:cubicBezTo>
                      <a:pt x="7157184" y="6293520"/>
                      <a:pt x="7157184" y="6293520"/>
                      <a:pt x="7157036" y="6293520"/>
                    </a:cubicBezTo>
                    <a:cubicBezTo>
                      <a:pt x="7155408" y="6296481"/>
                      <a:pt x="7153632" y="6299293"/>
                      <a:pt x="7151856" y="6301957"/>
                    </a:cubicBezTo>
                    <a:cubicBezTo>
                      <a:pt x="7033917" y="6323418"/>
                      <a:pt x="6914054" y="6327563"/>
                      <a:pt x="6794339" y="6319570"/>
                    </a:cubicBezTo>
                    <a:cubicBezTo>
                      <a:pt x="6648728" y="6314834"/>
                      <a:pt x="6503116" y="6318534"/>
                      <a:pt x="6357505" y="6314390"/>
                    </a:cubicBezTo>
                    <a:cubicBezTo>
                      <a:pt x="6075605" y="6312021"/>
                      <a:pt x="5793853" y="6312318"/>
                      <a:pt x="5511953" y="6312762"/>
                    </a:cubicBezTo>
                    <a:cubicBezTo>
                      <a:pt x="5268675" y="6313058"/>
                      <a:pt x="5025398" y="6313353"/>
                      <a:pt x="4782121" y="6312021"/>
                    </a:cubicBezTo>
                    <a:cubicBezTo>
                      <a:pt x="4561188" y="6308913"/>
                      <a:pt x="4340551" y="6311874"/>
                      <a:pt x="4119767" y="6314834"/>
                    </a:cubicBezTo>
                    <a:cubicBezTo>
                      <a:pt x="3934645" y="6317350"/>
                      <a:pt x="3749375" y="6319866"/>
                      <a:pt x="3564253" y="6318682"/>
                    </a:cubicBezTo>
                    <a:cubicBezTo>
                      <a:pt x="3125200" y="6314390"/>
                      <a:pt x="2686146" y="6295444"/>
                      <a:pt x="2247240" y="6315722"/>
                    </a:cubicBezTo>
                    <a:cubicBezTo>
                      <a:pt x="2021572" y="6316758"/>
                      <a:pt x="1796348" y="6333631"/>
                      <a:pt x="1571272" y="6347396"/>
                    </a:cubicBezTo>
                    <a:cubicBezTo>
                      <a:pt x="1408495" y="6359829"/>
                      <a:pt x="1234028" y="6358349"/>
                      <a:pt x="1069919" y="6376998"/>
                    </a:cubicBezTo>
                    <a:cubicBezTo>
                      <a:pt x="888497" y="6399939"/>
                      <a:pt x="705151" y="6398311"/>
                      <a:pt x="522841" y="6407636"/>
                    </a:cubicBezTo>
                    <a:cubicBezTo>
                      <a:pt x="400906" y="6408228"/>
                      <a:pt x="278823" y="6409708"/>
                      <a:pt x="157037" y="6401568"/>
                    </a:cubicBezTo>
                    <a:cubicBezTo>
                      <a:pt x="133804" y="6398903"/>
                      <a:pt x="111607" y="6398163"/>
                      <a:pt x="89706" y="6387950"/>
                    </a:cubicBezTo>
                    <a:cubicBezTo>
                      <a:pt x="66178" y="6375814"/>
                      <a:pt x="61886" y="6288784"/>
                      <a:pt x="57743" y="6207083"/>
                    </a:cubicBezTo>
                    <a:cubicBezTo>
                      <a:pt x="125813" y="6268063"/>
                      <a:pt x="267873" y="6269691"/>
                      <a:pt x="375898" y="6272059"/>
                    </a:cubicBezTo>
                    <a:cubicBezTo>
                      <a:pt x="520473" y="6274279"/>
                      <a:pt x="665197" y="6274723"/>
                      <a:pt x="809624" y="6278719"/>
                    </a:cubicBezTo>
                    <a:cubicBezTo>
                      <a:pt x="958491" y="6280495"/>
                      <a:pt x="1107210" y="6279904"/>
                      <a:pt x="1255337" y="6264510"/>
                    </a:cubicBezTo>
                    <a:cubicBezTo>
                      <a:pt x="1526730" y="6261846"/>
                      <a:pt x="1810258" y="6253558"/>
                      <a:pt x="2084315" y="6245565"/>
                    </a:cubicBezTo>
                    <a:cubicBezTo>
                      <a:pt x="2313683" y="6237721"/>
                      <a:pt x="2542902" y="6236685"/>
                      <a:pt x="2772418" y="6240237"/>
                    </a:cubicBezTo>
                    <a:cubicBezTo>
                      <a:pt x="2987727" y="6233577"/>
                      <a:pt x="3203332" y="6222180"/>
                      <a:pt x="3419086" y="6223808"/>
                    </a:cubicBezTo>
                    <a:cubicBezTo>
                      <a:pt x="3638687" y="6222180"/>
                      <a:pt x="3858584" y="6222328"/>
                      <a:pt x="4078332" y="6222476"/>
                    </a:cubicBezTo>
                    <a:cubicBezTo>
                      <a:pt x="4303112" y="6222624"/>
                      <a:pt x="4527893" y="6222772"/>
                      <a:pt x="4752673" y="6221144"/>
                    </a:cubicBezTo>
                    <a:cubicBezTo>
                      <a:pt x="4995358" y="6229728"/>
                      <a:pt x="5238488" y="6232836"/>
                      <a:pt x="5481322" y="6230912"/>
                    </a:cubicBezTo>
                    <a:cubicBezTo>
                      <a:pt x="5690712" y="6225140"/>
                      <a:pt x="5898622" y="6206046"/>
                      <a:pt x="6107865" y="6194946"/>
                    </a:cubicBezTo>
                    <a:cubicBezTo>
                      <a:pt x="6312519" y="6193762"/>
                      <a:pt x="6517175" y="6194354"/>
                      <a:pt x="6721681" y="6187249"/>
                    </a:cubicBezTo>
                    <a:cubicBezTo>
                      <a:pt x="6811061" y="6183697"/>
                      <a:pt x="6900736" y="6182217"/>
                      <a:pt x="6990263" y="6182513"/>
                    </a:cubicBezTo>
                    <a:cubicBezTo>
                      <a:pt x="7084970" y="6186805"/>
                      <a:pt x="7183968" y="6178665"/>
                      <a:pt x="7263136" y="6122569"/>
                    </a:cubicBezTo>
                    <a:cubicBezTo>
                      <a:pt x="7262397" y="6123753"/>
                      <a:pt x="7261805" y="6125085"/>
                      <a:pt x="7261213" y="6126270"/>
                    </a:cubicBezTo>
                    <a:close/>
                    <a:moveTo>
                      <a:pt x="7284298" y="5955910"/>
                    </a:moveTo>
                    <a:cubicBezTo>
                      <a:pt x="7278970" y="6004901"/>
                      <a:pt x="7230581" y="6045752"/>
                      <a:pt x="7187519" y="6068546"/>
                    </a:cubicBezTo>
                    <a:cubicBezTo>
                      <a:pt x="7119153" y="6102292"/>
                      <a:pt x="7043684" y="6100220"/>
                      <a:pt x="6968362" y="6097851"/>
                    </a:cubicBezTo>
                    <a:cubicBezTo>
                      <a:pt x="6932255" y="6096816"/>
                      <a:pt x="6896149" y="6095780"/>
                      <a:pt x="6861078" y="6098739"/>
                    </a:cubicBezTo>
                    <a:cubicBezTo>
                      <a:pt x="6601522" y="6107472"/>
                      <a:pt x="6341819" y="6108656"/>
                      <a:pt x="6082116" y="6110728"/>
                    </a:cubicBezTo>
                    <a:cubicBezTo>
                      <a:pt x="5820341" y="6127158"/>
                      <a:pt x="5557826" y="6151875"/>
                      <a:pt x="5294276" y="6146251"/>
                    </a:cubicBezTo>
                    <a:cubicBezTo>
                      <a:pt x="4942530" y="6141959"/>
                      <a:pt x="4590784" y="6133966"/>
                      <a:pt x="4238890" y="6137962"/>
                    </a:cubicBezTo>
                    <a:cubicBezTo>
                      <a:pt x="4128941" y="6138258"/>
                      <a:pt x="4018993" y="6137962"/>
                      <a:pt x="3909045" y="6137666"/>
                    </a:cubicBezTo>
                    <a:cubicBezTo>
                      <a:pt x="3574020" y="6136926"/>
                      <a:pt x="3238848" y="6136186"/>
                      <a:pt x="2904119" y="6150543"/>
                    </a:cubicBezTo>
                    <a:cubicBezTo>
                      <a:pt x="2813556" y="6156759"/>
                      <a:pt x="2722845" y="6155427"/>
                      <a:pt x="2632134" y="6154095"/>
                    </a:cubicBezTo>
                    <a:cubicBezTo>
                      <a:pt x="2571314" y="6153207"/>
                      <a:pt x="2510495" y="6152319"/>
                      <a:pt x="2449823" y="6153651"/>
                    </a:cubicBezTo>
                    <a:cubicBezTo>
                      <a:pt x="2147206" y="6154687"/>
                      <a:pt x="1844885" y="6169636"/>
                      <a:pt x="1542416" y="6177037"/>
                    </a:cubicBezTo>
                    <a:cubicBezTo>
                      <a:pt x="1389998" y="6175409"/>
                      <a:pt x="1237727" y="6179257"/>
                      <a:pt x="1085901" y="6193910"/>
                    </a:cubicBezTo>
                    <a:cubicBezTo>
                      <a:pt x="968110" y="6197166"/>
                      <a:pt x="850466" y="6195834"/>
                      <a:pt x="732823" y="6194502"/>
                    </a:cubicBezTo>
                    <a:cubicBezTo>
                      <a:pt x="669488" y="6193762"/>
                      <a:pt x="606301" y="6193022"/>
                      <a:pt x="542966" y="6193022"/>
                    </a:cubicBezTo>
                    <a:cubicBezTo>
                      <a:pt x="536899" y="6193022"/>
                      <a:pt x="530832" y="6193022"/>
                      <a:pt x="524913" y="6193022"/>
                    </a:cubicBezTo>
                    <a:cubicBezTo>
                      <a:pt x="420587" y="6194058"/>
                      <a:pt x="316558" y="6192726"/>
                      <a:pt x="212381" y="6186361"/>
                    </a:cubicBezTo>
                    <a:cubicBezTo>
                      <a:pt x="179234" y="6184141"/>
                      <a:pt x="138095" y="6178517"/>
                      <a:pt x="109683" y="6157796"/>
                    </a:cubicBezTo>
                    <a:cubicBezTo>
                      <a:pt x="95181" y="6147583"/>
                      <a:pt x="82751" y="6134410"/>
                      <a:pt x="78460" y="6116797"/>
                    </a:cubicBezTo>
                    <a:cubicBezTo>
                      <a:pt x="77572" y="6109693"/>
                      <a:pt x="76980" y="6102736"/>
                      <a:pt x="76684" y="6095780"/>
                    </a:cubicBezTo>
                    <a:cubicBezTo>
                      <a:pt x="96809" y="6072246"/>
                      <a:pt x="104060" y="6027991"/>
                      <a:pt x="118414" y="6002977"/>
                    </a:cubicBezTo>
                    <a:cubicBezTo>
                      <a:pt x="167691" y="5879390"/>
                      <a:pt x="212825" y="5754173"/>
                      <a:pt x="263434" y="5631177"/>
                    </a:cubicBezTo>
                    <a:cubicBezTo>
                      <a:pt x="341419" y="5438913"/>
                      <a:pt x="427394" y="5250052"/>
                      <a:pt x="501680" y="5056308"/>
                    </a:cubicBezTo>
                    <a:cubicBezTo>
                      <a:pt x="588839" y="4850130"/>
                      <a:pt x="695828" y="4652833"/>
                      <a:pt x="792015" y="4450652"/>
                    </a:cubicBezTo>
                    <a:cubicBezTo>
                      <a:pt x="844843" y="4350746"/>
                      <a:pt x="885981" y="4238406"/>
                      <a:pt x="936146" y="4135539"/>
                    </a:cubicBezTo>
                    <a:cubicBezTo>
                      <a:pt x="961450" y="4082552"/>
                      <a:pt x="986459" y="4033117"/>
                      <a:pt x="1027005" y="4000851"/>
                    </a:cubicBezTo>
                    <a:cubicBezTo>
                      <a:pt x="1115053" y="4033413"/>
                      <a:pt x="1229589" y="4023792"/>
                      <a:pt x="1320892" y="4037705"/>
                    </a:cubicBezTo>
                    <a:cubicBezTo>
                      <a:pt x="1571272" y="4059462"/>
                      <a:pt x="1822540" y="4057686"/>
                      <a:pt x="2073661" y="4062867"/>
                    </a:cubicBezTo>
                    <a:cubicBezTo>
                      <a:pt x="2108880" y="4063015"/>
                      <a:pt x="2144247" y="4063163"/>
                      <a:pt x="2179466" y="4063163"/>
                    </a:cubicBezTo>
                    <a:cubicBezTo>
                      <a:pt x="2168071" y="4092469"/>
                      <a:pt x="2156677" y="4121775"/>
                      <a:pt x="2146910" y="4152265"/>
                    </a:cubicBezTo>
                    <a:cubicBezTo>
                      <a:pt x="2140399" y="4225826"/>
                      <a:pt x="2245464" y="4212653"/>
                      <a:pt x="2294445" y="4216945"/>
                    </a:cubicBezTo>
                    <a:cubicBezTo>
                      <a:pt x="2388856" y="4219461"/>
                      <a:pt x="2483267" y="4214873"/>
                      <a:pt x="2577677" y="4213837"/>
                    </a:cubicBezTo>
                    <a:cubicBezTo>
                      <a:pt x="2708047" y="4215317"/>
                      <a:pt x="2838120" y="4217241"/>
                      <a:pt x="2968342" y="4212060"/>
                    </a:cubicBezTo>
                    <a:cubicBezTo>
                      <a:pt x="3416718" y="4208656"/>
                      <a:pt x="3865242" y="4200368"/>
                      <a:pt x="4313619" y="4197112"/>
                    </a:cubicBezTo>
                    <a:cubicBezTo>
                      <a:pt x="4402998" y="4192375"/>
                      <a:pt x="4491786" y="4199776"/>
                      <a:pt x="4580573" y="4207324"/>
                    </a:cubicBezTo>
                    <a:cubicBezTo>
                      <a:pt x="4654859" y="4213541"/>
                      <a:pt x="4728996" y="4219905"/>
                      <a:pt x="4803726" y="4219017"/>
                    </a:cubicBezTo>
                    <a:cubicBezTo>
                      <a:pt x="4893105" y="4217833"/>
                      <a:pt x="4982336" y="4209100"/>
                      <a:pt x="5071271" y="4200664"/>
                    </a:cubicBezTo>
                    <a:cubicBezTo>
                      <a:pt x="5069644" y="4200812"/>
                      <a:pt x="5068016" y="4200812"/>
                      <a:pt x="5066240" y="4200960"/>
                    </a:cubicBezTo>
                    <a:cubicBezTo>
                      <a:pt x="5102347" y="4196964"/>
                      <a:pt x="5142449" y="4202144"/>
                      <a:pt x="5178260" y="4193707"/>
                    </a:cubicBezTo>
                    <a:cubicBezTo>
                      <a:pt x="5241151" y="4157593"/>
                      <a:pt x="5202677" y="4085512"/>
                      <a:pt x="5175301" y="4030453"/>
                    </a:cubicBezTo>
                    <a:cubicBezTo>
                      <a:pt x="5257281" y="4026752"/>
                      <a:pt x="5339262" y="4023348"/>
                      <a:pt x="5421242" y="4021128"/>
                    </a:cubicBezTo>
                    <a:cubicBezTo>
                      <a:pt x="5512841" y="4018612"/>
                      <a:pt x="5604440" y="4018760"/>
                      <a:pt x="5696187" y="4018760"/>
                    </a:cubicBezTo>
                    <a:cubicBezTo>
                      <a:pt x="5825520" y="4018908"/>
                      <a:pt x="5954706" y="4019056"/>
                      <a:pt x="6084040" y="4011951"/>
                    </a:cubicBezTo>
                    <a:cubicBezTo>
                      <a:pt x="6127990" y="4009879"/>
                      <a:pt x="6172087" y="4009139"/>
                      <a:pt x="6216185" y="4008843"/>
                    </a:cubicBezTo>
                    <a:cubicBezTo>
                      <a:pt x="6224028" y="4008843"/>
                      <a:pt x="6232167" y="4009139"/>
                      <a:pt x="6240158" y="4008547"/>
                    </a:cubicBezTo>
                    <a:cubicBezTo>
                      <a:pt x="6246669" y="4009435"/>
                      <a:pt x="6253624" y="4009139"/>
                      <a:pt x="6260727" y="4008103"/>
                    </a:cubicBezTo>
                    <a:cubicBezTo>
                      <a:pt x="6292542" y="4030157"/>
                      <a:pt x="6309116" y="4072191"/>
                      <a:pt x="6333533" y="4103421"/>
                    </a:cubicBezTo>
                    <a:cubicBezTo>
                      <a:pt x="6440077" y="4273188"/>
                      <a:pt x="6518506" y="4457461"/>
                      <a:pt x="6609217" y="4636552"/>
                    </a:cubicBezTo>
                    <a:cubicBezTo>
                      <a:pt x="6779837" y="4964690"/>
                      <a:pt x="6948829" y="5292827"/>
                      <a:pt x="7115157" y="5623185"/>
                    </a:cubicBezTo>
                    <a:cubicBezTo>
                      <a:pt x="7121373" y="5635618"/>
                      <a:pt x="7133063" y="5642130"/>
                      <a:pt x="7145493" y="5643314"/>
                    </a:cubicBezTo>
                    <a:cubicBezTo>
                      <a:pt x="7183672" y="5721315"/>
                      <a:pt x="7220963" y="5799760"/>
                      <a:pt x="7259289" y="5877909"/>
                    </a:cubicBezTo>
                    <a:cubicBezTo>
                      <a:pt x="7268168" y="5896262"/>
                      <a:pt x="7277343" y="5914615"/>
                      <a:pt x="7287257" y="5932377"/>
                    </a:cubicBezTo>
                    <a:cubicBezTo>
                      <a:pt x="7284593" y="5939037"/>
                      <a:pt x="7283262" y="5947030"/>
                      <a:pt x="7284298" y="59559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3" name="Google Shape;703;p13"/>
              <p:cNvSpPr/>
              <p:nvPr/>
            </p:nvSpPr>
            <p:spPr>
              <a:xfrm>
                <a:off x="10563534" y="7202997"/>
                <a:ext cx="305019" cy="245411"/>
              </a:xfrm>
              <a:custGeom>
                <a:rect b="b" l="l" r="r" t="t"/>
                <a:pathLst>
                  <a:path extrusionOk="0" h="245411" w="305019">
                    <a:moveTo>
                      <a:pt x="222868" y="11284"/>
                    </a:moveTo>
                    <a:cubicBezTo>
                      <a:pt x="182470" y="6104"/>
                      <a:pt x="81548" y="-21722"/>
                      <a:pt x="71041" y="35706"/>
                    </a:cubicBezTo>
                    <a:cubicBezTo>
                      <a:pt x="25168" y="93578"/>
                      <a:pt x="-55777" y="203549"/>
                      <a:pt x="57871" y="236999"/>
                    </a:cubicBezTo>
                    <a:cubicBezTo>
                      <a:pt x="106408" y="251208"/>
                      <a:pt x="157461" y="244696"/>
                      <a:pt x="206590" y="237295"/>
                    </a:cubicBezTo>
                    <a:cubicBezTo>
                      <a:pt x="230415" y="232559"/>
                      <a:pt x="242549" y="208729"/>
                      <a:pt x="253204" y="189192"/>
                    </a:cubicBezTo>
                    <a:cubicBezTo>
                      <a:pt x="270813" y="154706"/>
                      <a:pt x="285463" y="118887"/>
                      <a:pt x="300261" y="83069"/>
                    </a:cubicBezTo>
                    <a:cubicBezTo>
                      <a:pt x="305736" y="71524"/>
                      <a:pt x="307364" y="56871"/>
                      <a:pt x="300409" y="45623"/>
                    </a:cubicBezTo>
                    <a:cubicBezTo>
                      <a:pt x="283983" y="20017"/>
                      <a:pt x="250096" y="17353"/>
                      <a:pt x="222868" y="11284"/>
                    </a:cubicBezTo>
                    <a:close/>
                    <a:moveTo>
                      <a:pt x="194012" y="189340"/>
                    </a:moveTo>
                    <a:cubicBezTo>
                      <a:pt x="188241" y="190228"/>
                      <a:pt x="182322" y="190672"/>
                      <a:pt x="176551" y="191264"/>
                    </a:cubicBezTo>
                    <a:cubicBezTo>
                      <a:pt x="169448" y="192004"/>
                      <a:pt x="162197" y="192744"/>
                      <a:pt x="155094" y="193336"/>
                    </a:cubicBezTo>
                    <a:cubicBezTo>
                      <a:pt x="17473" y="201033"/>
                      <a:pt x="22356" y="170987"/>
                      <a:pt x="79772" y="59980"/>
                    </a:cubicBezTo>
                    <a:cubicBezTo>
                      <a:pt x="92942" y="75816"/>
                      <a:pt x="113955" y="69156"/>
                      <a:pt x="131565" y="67232"/>
                    </a:cubicBezTo>
                    <a:cubicBezTo>
                      <a:pt x="166044" y="65160"/>
                      <a:pt x="209106" y="71080"/>
                      <a:pt x="244769" y="76557"/>
                    </a:cubicBezTo>
                    <a:cubicBezTo>
                      <a:pt x="227011" y="113707"/>
                      <a:pt x="214433" y="153374"/>
                      <a:pt x="194012" y="18934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4" name="Google Shape;704;p13"/>
              <p:cNvSpPr/>
              <p:nvPr/>
            </p:nvSpPr>
            <p:spPr>
              <a:xfrm>
                <a:off x="10936168" y="7157866"/>
                <a:ext cx="419521" cy="288523"/>
              </a:xfrm>
              <a:custGeom>
                <a:rect b="b" l="l" r="r" t="t"/>
                <a:pathLst>
                  <a:path extrusionOk="0" h="288523" w="419521">
                    <a:moveTo>
                      <a:pt x="397016" y="27405"/>
                    </a:moveTo>
                    <a:cubicBezTo>
                      <a:pt x="328798" y="-19366"/>
                      <a:pt x="240750" y="5943"/>
                      <a:pt x="164985" y="14972"/>
                    </a:cubicBezTo>
                    <a:cubicBezTo>
                      <a:pt x="131394" y="22669"/>
                      <a:pt x="64063" y="19116"/>
                      <a:pt x="71018" y="69440"/>
                    </a:cubicBezTo>
                    <a:cubicBezTo>
                      <a:pt x="23665" y="85721"/>
                      <a:pt x="11975" y="148033"/>
                      <a:pt x="3392" y="191844"/>
                    </a:cubicBezTo>
                    <a:cubicBezTo>
                      <a:pt x="-19841" y="272805"/>
                      <a:pt x="81821" y="285238"/>
                      <a:pt x="139385" y="286866"/>
                    </a:cubicBezTo>
                    <a:cubicBezTo>
                      <a:pt x="193989" y="289530"/>
                      <a:pt x="249037" y="290122"/>
                      <a:pt x="302901" y="279761"/>
                    </a:cubicBezTo>
                    <a:cubicBezTo>
                      <a:pt x="346407" y="277393"/>
                      <a:pt x="377631" y="246607"/>
                      <a:pt x="392281" y="207237"/>
                    </a:cubicBezTo>
                    <a:cubicBezTo>
                      <a:pt x="407819" y="161058"/>
                      <a:pt x="442298" y="62927"/>
                      <a:pt x="397016" y="27405"/>
                    </a:cubicBezTo>
                    <a:close/>
                    <a:moveTo>
                      <a:pt x="312224" y="207237"/>
                    </a:moveTo>
                    <a:cubicBezTo>
                      <a:pt x="301866" y="209013"/>
                      <a:pt x="291359" y="209753"/>
                      <a:pt x="281001" y="210937"/>
                    </a:cubicBezTo>
                    <a:cubicBezTo>
                      <a:pt x="271530" y="211973"/>
                      <a:pt x="262059" y="213009"/>
                      <a:pt x="252441" y="213601"/>
                    </a:cubicBezTo>
                    <a:cubicBezTo>
                      <a:pt x="188366" y="214489"/>
                      <a:pt x="121183" y="224554"/>
                      <a:pt x="58588" y="208717"/>
                    </a:cubicBezTo>
                    <a:cubicBezTo>
                      <a:pt x="57404" y="167126"/>
                      <a:pt x="69983" y="127312"/>
                      <a:pt x="82117" y="88089"/>
                    </a:cubicBezTo>
                    <a:cubicBezTo>
                      <a:pt x="95583" y="101410"/>
                      <a:pt x="114524" y="95489"/>
                      <a:pt x="130802" y="91937"/>
                    </a:cubicBezTo>
                    <a:cubicBezTo>
                      <a:pt x="203904" y="83056"/>
                      <a:pt x="282184" y="54195"/>
                      <a:pt x="354694" y="76396"/>
                    </a:cubicBezTo>
                    <a:cubicBezTo>
                      <a:pt x="345667" y="120799"/>
                      <a:pt x="338121" y="169198"/>
                      <a:pt x="312224" y="20723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5" name="Google Shape;705;p13"/>
              <p:cNvSpPr/>
              <p:nvPr/>
            </p:nvSpPr>
            <p:spPr>
              <a:xfrm>
                <a:off x="11412524" y="7142084"/>
                <a:ext cx="409874" cy="293977"/>
              </a:xfrm>
              <a:custGeom>
                <a:rect b="b" l="l" r="r" t="t"/>
                <a:pathLst>
                  <a:path extrusionOk="0" h="293977" w="409874">
                    <a:moveTo>
                      <a:pt x="383539" y="25574"/>
                    </a:moveTo>
                    <a:cubicBezTo>
                      <a:pt x="287797" y="-10984"/>
                      <a:pt x="177996" y="-2696"/>
                      <a:pt x="78850" y="15509"/>
                    </a:cubicBezTo>
                    <a:cubicBezTo>
                      <a:pt x="57985" y="20394"/>
                      <a:pt x="45703" y="43335"/>
                      <a:pt x="49994" y="63465"/>
                    </a:cubicBezTo>
                    <a:cubicBezTo>
                      <a:pt x="24098" y="107423"/>
                      <a:pt x="11964" y="159671"/>
                      <a:pt x="1457" y="209402"/>
                    </a:cubicBezTo>
                    <a:cubicBezTo>
                      <a:pt x="-9937" y="261353"/>
                      <a:pt x="47923" y="284147"/>
                      <a:pt x="89949" y="288735"/>
                    </a:cubicBezTo>
                    <a:cubicBezTo>
                      <a:pt x="163198" y="298356"/>
                      <a:pt x="237484" y="291992"/>
                      <a:pt x="311325" y="290955"/>
                    </a:cubicBezTo>
                    <a:cubicBezTo>
                      <a:pt x="364006" y="292139"/>
                      <a:pt x="387831" y="237820"/>
                      <a:pt x="394194" y="192973"/>
                    </a:cubicBezTo>
                    <a:cubicBezTo>
                      <a:pt x="400705" y="158043"/>
                      <a:pt x="405144" y="122668"/>
                      <a:pt x="408696" y="87442"/>
                    </a:cubicBezTo>
                    <a:cubicBezTo>
                      <a:pt x="412691" y="63760"/>
                      <a:pt x="407068" y="36675"/>
                      <a:pt x="383539" y="25574"/>
                    </a:cubicBezTo>
                    <a:close/>
                    <a:moveTo>
                      <a:pt x="307330" y="213694"/>
                    </a:moveTo>
                    <a:cubicBezTo>
                      <a:pt x="259385" y="215914"/>
                      <a:pt x="211292" y="216507"/>
                      <a:pt x="163346" y="220799"/>
                    </a:cubicBezTo>
                    <a:cubicBezTo>
                      <a:pt x="127979" y="221391"/>
                      <a:pt x="90837" y="225387"/>
                      <a:pt x="56802" y="213694"/>
                    </a:cubicBezTo>
                    <a:cubicBezTo>
                      <a:pt x="52510" y="171363"/>
                      <a:pt x="61685" y="129033"/>
                      <a:pt x="65088" y="86850"/>
                    </a:cubicBezTo>
                    <a:cubicBezTo>
                      <a:pt x="89653" y="104019"/>
                      <a:pt x="121468" y="89070"/>
                      <a:pt x="148697" y="87442"/>
                    </a:cubicBezTo>
                    <a:cubicBezTo>
                      <a:pt x="210700" y="78266"/>
                      <a:pt x="274331" y="77378"/>
                      <a:pt x="336334" y="86406"/>
                    </a:cubicBezTo>
                    <a:cubicBezTo>
                      <a:pt x="325088" y="128441"/>
                      <a:pt x="323608" y="173288"/>
                      <a:pt x="307330" y="21369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6" name="Google Shape;706;p13"/>
              <p:cNvSpPr/>
              <p:nvPr/>
            </p:nvSpPr>
            <p:spPr>
              <a:xfrm>
                <a:off x="11941674" y="7123959"/>
                <a:ext cx="424574" cy="287766"/>
              </a:xfrm>
              <a:custGeom>
                <a:rect b="b" l="l" r="r" t="t"/>
                <a:pathLst>
                  <a:path extrusionOk="0" h="287766" w="424574">
                    <a:moveTo>
                      <a:pt x="156414" y="480"/>
                    </a:moveTo>
                    <a:cubicBezTo>
                      <a:pt x="120751" y="2404"/>
                      <a:pt x="51497" y="-12545"/>
                      <a:pt x="55788" y="42811"/>
                    </a:cubicBezTo>
                    <a:cubicBezTo>
                      <a:pt x="34775" y="30822"/>
                      <a:pt x="20421" y="108675"/>
                      <a:pt x="15834" y="123920"/>
                    </a:cubicBezTo>
                    <a:cubicBezTo>
                      <a:pt x="10359" y="154410"/>
                      <a:pt x="1776" y="184752"/>
                      <a:pt x="0" y="215834"/>
                    </a:cubicBezTo>
                    <a:cubicBezTo>
                      <a:pt x="13022" y="294131"/>
                      <a:pt x="119567" y="283770"/>
                      <a:pt x="179943" y="287767"/>
                    </a:cubicBezTo>
                    <a:cubicBezTo>
                      <a:pt x="223152" y="287767"/>
                      <a:pt x="266510" y="287027"/>
                      <a:pt x="309720" y="285547"/>
                    </a:cubicBezTo>
                    <a:cubicBezTo>
                      <a:pt x="349970" y="287174"/>
                      <a:pt x="387261" y="272522"/>
                      <a:pt x="399691" y="231079"/>
                    </a:cubicBezTo>
                    <a:cubicBezTo>
                      <a:pt x="416265" y="186676"/>
                      <a:pt x="420557" y="138869"/>
                      <a:pt x="424256" y="91950"/>
                    </a:cubicBezTo>
                    <a:cubicBezTo>
                      <a:pt x="425440" y="72413"/>
                      <a:pt x="423960" y="50359"/>
                      <a:pt x="408718" y="36002"/>
                    </a:cubicBezTo>
                    <a:cubicBezTo>
                      <a:pt x="338872" y="-13137"/>
                      <a:pt x="237802" y="6252"/>
                      <a:pt x="156414" y="480"/>
                    </a:cubicBezTo>
                    <a:close/>
                    <a:moveTo>
                      <a:pt x="330733" y="212282"/>
                    </a:moveTo>
                    <a:cubicBezTo>
                      <a:pt x="289447" y="215686"/>
                      <a:pt x="247717" y="216278"/>
                      <a:pt x="206283" y="219386"/>
                    </a:cubicBezTo>
                    <a:cubicBezTo>
                      <a:pt x="156118" y="218054"/>
                      <a:pt x="94115" y="235519"/>
                      <a:pt x="50017" y="208285"/>
                    </a:cubicBezTo>
                    <a:cubicBezTo>
                      <a:pt x="44986" y="155002"/>
                      <a:pt x="46614" y="101866"/>
                      <a:pt x="57268" y="49027"/>
                    </a:cubicBezTo>
                    <a:cubicBezTo>
                      <a:pt x="72066" y="86326"/>
                      <a:pt x="120751" y="69600"/>
                      <a:pt x="151975" y="73004"/>
                    </a:cubicBezTo>
                    <a:cubicBezTo>
                      <a:pt x="221081" y="75521"/>
                      <a:pt x="291963" y="65160"/>
                      <a:pt x="359885" y="79961"/>
                    </a:cubicBezTo>
                    <a:cubicBezTo>
                      <a:pt x="352190" y="125252"/>
                      <a:pt x="349083" y="168323"/>
                      <a:pt x="330733" y="21228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7" name="Google Shape;707;p13"/>
              <p:cNvSpPr/>
              <p:nvPr/>
            </p:nvSpPr>
            <p:spPr>
              <a:xfrm>
                <a:off x="12556379" y="7105491"/>
                <a:ext cx="1854190" cy="275179"/>
              </a:xfrm>
              <a:custGeom>
                <a:rect b="b" l="l" r="r" t="t"/>
                <a:pathLst>
                  <a:path extrusionOk="0" h="275179" w="1854190">
                    <a:moveTo>
                      <a:pt x="1784479" y="240075"/>
                    </a:moveTo>
                    <a:cubicBezTo>
                      <a:pt x="1804900" y="237114"/>
                      <a:pt x="1816294" y="222166"/>
                      <a:pt x="1818662" y="205737"/>
                    </a:cubicBezTo>
                    <a:cubicBezTo>
                      <a:pt x="1831240" y="198780"/>
                      <a:pt x="1842487" y="186644"/>
                      <a:pt x="1847222" y="175099"/>
                    </a:cubicBezTo>
                    <a:cubicBezTo>
                      <a:pt x="1855361" y="156153"/>
                      <a:pt x="1853881" y="135580"/>
                      <a:pt x="1853881" y="115303"/>
                    </a:cubicBezTo>
                    <a:cubicBezTo>
                      <a:pt x="1857285" y="45294"/>
                      <a:pt x="1833016" y="4443"/>
                      <a:pt x="1759322" y="6072"/>
                    </a:cubicBezTo>
                    <a:cubicBezTo>
                      <a:pt x="1243320" y="11252"/>
                      <a:pt x="725245" y="-21014"/>
                      <a:pt x="210574" y="25757"/>
                    </a:cubicBezTo>
                    <a:cubicBezTo>
                      <a:pt x="163073" y="33453"/>
                      <a:pt x="68958" y="17468"/>
                      <a:pt x="52237" y="76820"/>
                    </a:cubicBezTo>
                    <a:cubicBezTo>
                      <a:pt x="52533" y="68976"/>
                      <a:pt x="52977" y="61279"/>
                      <a:pt x="52977" y="53583"/>
                    </a:cubicBezTo>
                    <a:cubicBezTo>
                      <a:pt x="54752" y="50770"/>
                      <a:pt x="53864" y="46182"/>
                      <a:pt x="50017" y="45294"/>
                    </a:cubicBezTo>
                    <a:cubicBezTo>
                      <a:pt x="22493" y="31677"/>
                      <a:pt x="6955" y="160002"/>
                      <a:pt x="1776" y="180575"/>
                    </a:cubicBezTo>
                    <a:cubicBezTo>
                      <a:pt x="-12726" y="245995"/>
                      <a:pt x="64815" y="273081"/>
                      <a:pt x="117052" y="275153"/>
                    </a:cubicBezTo>
                    <a:cubicBezTo>
                      <a:pt x="386077" y="276189"/>
                      <a:pt x="655251" y="246883"/>
                      <a:pt x="924573" y="242591"/>
                    </a:cubicBezTo>
                    <a:cubicBezTo>
                      <a:pt x="1210912" y="234155"/>
                      <a:pt x="1498288" y="238891"/>
                      <a:pt x="1784479" y="240075"/>
                    </a:cubicBezTo>
                    <a:close/>
                    <a:moveTo>
                      <a:pt x="263107" y="194636"/>
                    </a:moveTo>
                    <a:cubicBezTo>
                      <a:pt x="200660" y="195968"/>
                      <a:pt x="118827" y="220093"/>
                      <a:pt x="57860" y="190196"/>
                    </a:cubicBezTo>
                    <a:cubicBezTo>
                      <a:pt x="46909" y="155561"/>
                      <a:pt x="50165" y="117375"/>
                      <a:pt x="51941" y="80372"/>
                    </a:cubicBezTo>
                    <a:cubicBezTo>
                      <a:pt x="53717" y="85257"/>
                      <a:pt x="62151" y="84665"/>
                      <a:pt x="62151" y="78448"/>
                    </a:cubicBezTo>
                    <a:cubicBezTo>
                      <a:pt x="61707" y="75784"/>
                      <a:pt x="62891" y="73416"/>
                      <a:pt x="64519" y="71492"/>
                    </a:cubicBezTo>
                    <a:cubicBezTo>
                      <a:pt x="72066" y="59651"/>
                      <a:pt x="88048" y="60095"/>
                      <a:pt x="100774" y="58023"/>
                    </a:cubicBezTo>
                    <a:cubicBezTo>
                      <a:pt x="162629" y="55211"/>
                      <a:pt x="224336" y="58023"/>
                      <a:pt x="286339" y="56543"/>
                    </a:cubicBezTo>
                    <a:cubicBezTo>
                      <a:pt x="437278" y="59947"/>
                      <a:pt x="588217" y="67347"/>
                      <a:pt x="739007" y="74156"/>
                    </a:cubicBezTo>
                    <a:cubicBezTo>
                      <a:pt x="986280" y="78300"/>
                      <a:pt x="1233553" y="91621"/>
                      <a:pt x="1480826" y="88365"/>
                    </a:cubicBezTo>
                    <a:cubicBezTo>
                      <a:pt x="1580268" y="92065"/>
                      <a:pt x="1681338" y="73416"/>
                      <a:pt x="1779892" y="83777"/>
                    </a:cubicBezTo>
                    <a:cubicBezTo>
                      <a:pt x="1781075" y="108494"/>
                      <a:pt x="1784035" y="134248"/>
                      <a:pt x="1780484" y="158670"/>
                    </a:cubicBezTo>
                    <a:cubicBezTo>
                      <a:pt x="1751628" y="154821"/>
                      <a:pt x="1722032" y="156301"/>
                      <a:pt x="1693028" y="154229"/>
                    </a:cubicBezTo>
                    <a:cubicBezTo>
                      <a:pt x="1340246" y="153045"/>
                      <a:pt x="987168" y="148457"/>
                      <a:pt x="634830" y="171102"/>
                    </a:cubicBezTo>
                    <a:cubicBezTo>
                      <a:pt x="512007" y="179095"/>
                      <a:pt x="386817" y="187088"/>
                      <a:pt x="263107" y="19463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8" name="Google Shape;708;p13"/>
              <p:cNvSpPr/>
              <p:nvPr/>
            </p:nvSpPr>
            <p:spPr>
              <a:xfrm>
                <a:off x="14476848" y="7093222"/>
                <a:ext cx="382436" cy="266709"/>
              </a:xfrm>
              <a:custGeom>
                <a:rect b="b" l="l" r="r" t="t"/>
                <a:pathLst>
                  <a:path extrusionOk="0" h="266709" w="382436">
                    <a:moveTo>
                      <a:pt x="337985" y="37729"/>
                    </a:moveTo>
                    <a:cubicBezTo>
                      <a:pt x="299510" y="11236"/>
                      <a:pt x="34776" y="-33611"/>
                      <a:pt x="38476" y="41134"/>
                    </a:cubicBezTo>
                    <a:cubicBezTo>
                      <a:pt x="-739" y="78580"/>
                      <a:pt x="1" y="142520"/>
                      <a:pt x="1" y="193435"/>
                    </a:cubicBezTo>
                    <a:cubicBezTo>
                      <a:pt x="4884" y="261816"/>
                      <a:pt x="91156" y="254860"/>
                      <a:pt x="141321" y="264036"/>
                    </a:cubicBezTo>
                    <a:cubicBezTo>
                      <a:pt x="188526" y="268476"/>
                      <a:pt x="236323" y="267144"/>
                      <a:pt x="283529" y="261816"/>
                    </a:cubicBezTo>
                    <a:cubicBezTo>
                      <a:pt x="328515" y="260632"/>
                      <a:pt x="373648" y="237986"/>
                      <a:pt x="380307" y="189587"/>
                    </a:cubicBezTo>
                    <a:cubicBezTo>
                      <a:pt x="385930" y="137932"/>
                      <a:pt x="383118" y="71771"/>
                      <a:pt x="337985" y="37729"/>
                    </a:cubicBezTo>
                    <a:close/>
                    <a:moveTo>
                      <a:pt x="306021" y="179819"/>
                    </a:moveTo>
                    <a:cubicBezTo>
                      <a:pt x="264735" y="183963"/>
                      <a:pt x="223153" y="185887"/>
                      <a:pt x="181719" y="185295"/>
                    </a:cubicBezTo>
                    <a:cubicBezTo>
                      <a:pt x="138953" y="183667"/>
                      <a:pt x="95448" y="185295"/>
                      <a:pt x="53421" y="176858"/>
                    </a:cubicBezTo>
                    <a:lnTo>
                      <a:pt x="53421" y="176858"/>
                    </a:lnTo>
                    <a:cubicBezTo>
                      <a:pt x="39215" y="143260"/>
                      <a:pt x="38179" y="100929"/>
                      <a:pt x="51942" y="66887"/>
                    </a:cubicBezTo>
                    <a:cubicBezTo>
                      <a:pt x="58453" y="71624"/>
                      <a:pt x="66592" y="73844"/>
                      <a:pt x="74878" y="72660"/>
                    </a:cubicBezTo>
                    <a:cubicBezTo>
                      <a:pt x="122676" y="67331"/>
                      <a:pt x="170769" y="75620"/>
                      <a:pt x="218270" y="80208"/>
                    </a:cubicBezTo>
                    <a:cubicBezTo>
                      <a:pt x="306318" y="87905"/>
                      <a:pt x="319192" y="83761"/>
                      <a:pt x="306021" y="17981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9" name="Google Shape;709;p13"/>
              <p:cNvSpPr/>
              <p:nvPr/>
            </p:nvSpPr>
            <p:spPr>
              <a:xfrm>
                <a:off x="14921830" y="7087437"/>
                <a:ext cx="370258" cy="285980"/>
              </a:xfrm>
              <a:custGeom>
                <a:rect b="b" l="l" r="r" t="t"/>
                <a:pathLst>
                  <a:path extrusionOk="0" h="285980" w="370258">
                    <a:moveTo>
                      <a:pt x="339753" y="29010"/>
                    </a:moveTo>
                    <a:cubicBezTo>
                      <a:pt x="274050" y="-10360"/>
                      <a:pt x="191774" y="2812"/>
                      <a:pt x="118376" y="0"/>
                    </a:cubicBezTo>
                    <a:cubicBezTo>
                      <a:pt x="79754" y="2960"/>
                      <a:pt x="5320" y="-3108"/>
                      <a:pt x="8280" y="52988"/>
                    </a:cubicBezTo>
                    <a:cubicBezTo>
                      <a:pt x="-155" y="130249"/>
                      <a:pt x="-22204" y="244364"/>
                      <a:pt x="73983" y="273374"/>
                    </a:cubicBezTo>
                    <a:cubicBezTo>
                      <a:pt x="133026" y="297204"/>
                      <a:pt x="196953" y="281070"/>
                      <a:pt x="257772" y="274854"/>
                    </a:cubicBezTo>
                    <a:cubicBezTo>
                      <a:pt x="299059" y="268637"/>
                      <a:pt x="355290" y="258425"/>
                      <a:pt x="365501" y="210322"/>
                    </a:cubicBezTo>
                    <a:cubicBezTo>
                      <a:pt x="372160" y="166955"/>
                      <a:pt x="371568" y="121220"/>
                      <a:pt x="365353" y="77705"/>
                    </a:cubicBezTo>
                    <a:cubicBezTo>
                      <a:pt x="362689" y="58908"/>
                      <a:pt x="355438" y="40555"/>
                      <a:pt x="339753" y="29010"/>
                    </a:cubicBezTo>
                    <a:close/>
                    <a:moveTo>
                      <a:pt x="284261" y="182644"/>
                    </a:moveTo>
                    <a:cubicBezTo>
                      <a:pt x="242235" y="195817"/>
                      <a:pt x="197249" y="197001"/>
                      <a:pt x="153891" y="204105"/>
                    </a:cubicBezTo>
                    <a:cubicBezTo>
                      <a:pt x="59629" y="210766"/>
                      <a:pt x="67915" y="162811"/>
                      <a:pt x="56225" y="86734"/>
                    </a:cubicBezTo>
                    <a:cubicBezTo>
                      <a:pt x="132286" y="84513"/>
                      <a:pt x="211603" y="74597"/>
                      <a:pt x="286480" y="91026"/>
                    </a:cubicBezTo>
                    <a:cubicBezTo>
                      <a:pt x="287960" y="121516"/>
                      <a:pt x="285741" y="152154"/>
                      <a:pt x="284261" y="18264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0" name="Google Shape;710;p13"/>
              <p:cNvSpPr/>
              <p:nvPr/>
            </p:nvSpPr>
            <p:spPr>
              <a:xfrm>
                <a:off x="15400823" y="7164402"/>
                <a:ext cx="378743" cy="163750"/>
              </a:xfrm>
              <a:custGeom>
                <a:rect b="b" l="l" r="r" t="t"/>
                <a:pathLst>
                  <a:path extrusionOk="0" h="163750" w="378743">
                    <a:moveTo>
                      <a:pt x="188532" y="0"/>
                    </a:moveTo>
                    <a:cubicBezTo>
                      <a:pt x="153017" y="6216"/>
                      <a:pt x="-28553" y="-4292"/>
                      <a:pt x="3855" y="59648"/>
                    </a:cubicBezTo>
                    <a:cubicBezTo>
                      <a:pt x="5482" y="80665"/>
                      <a:pt x="-1769" y="102866"/>
                      <a:pt x="3855" y="123144"/>
                    </a:cubicBezTo>
                    <a:cubicBezTo>
                      <a:pt x="21464" y="157926"/>
                      <a:pt x="68373" y="157186"/>
                      <a:pt x="102261" y="162070"/>
                    </a:cubicBezTo>
                    <a:cubicBezTo>
                      <a:pt x="144731" y="166363"/>
                      <a:pt x="187200" y="161182"/>
                      <a:pt x="229818" y="160294"/>
                    </a:cubicBezTo>
                    <a:cubicBezTo>
                      <a:pt x="271844" y="158222"/>
                      <a:pt x="318162" y="159554"/>
                      <a:pt x="355452" y="138093"/>
                    </a:cubicBezTo>
                    <a:cubicBezTo>
                      <a:pt x="382829" y="117076"/>
                      <a:pt x="383568" y="76521"/>
                      <a:pt x="370547" y="47215"/>
                    </a:cubicBezTo>
                    <a:cubicBezTo>
                      <a:pt x="343910" y="-7844"/>
                      <a:pt x="241213" y="1776"/>
                      <a:pt x="188532" y="0"/>
                    </a:cubicBezTo>
                    <a:close/>
                    <a:moveTo>
                      <a:pt x="325265" y="93246"/>
                    </a:moveTo>
                    <a:cubicBezTo>
                      <a:pt x="251720" y="102422"/>
                      <a:pt x="176694" y="108047"/>
                      <a:pt x="102408" y="111303"/>
                    </a:cubicBezTo>
                    <a:cubicBezTo>
                      <a:pt x="78732" y="110119"/>
                      <a:pt x="51652" y="114559"/>
                      <a:pt x="30491" y="102422"/>
                    </a:cubicBezTo>
                    <a:cubicBezTo>
                      <a:pt x="22944" y="92654"/>
                      <a:pt x="23831" y="81405"/>
                      <a:pt x="21020" y="68973"/>
                    </a:cubicBezTo>
                    <a:cubicBezTo>
                      <a:pt x="99153" y="48547"/>
                      <a:pt x="181873" y="42331"/>
                      <a:pt x="262966" y="45439"/>
                    </a:cubicBezTo>
                    <a:cubicBezTo>
                      <a:pt x="283387" y="47067"/>
                      <a:pt x="306768" y="50767"/>
                      <a:pt x="326301" y="58612"/>
                    </a:cubicBezTo>
                    <a:cubicBezTo>
                      <a:pt x="331036" y="69268"/>
                      <a:pt x="329704" y="82737"/>
                      <a:pt x="325265" y="9324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1" name="Google Shape;711;p13"/>
              <p:cNvSpPr/>
              <p:nvPr/>
            </p:nvSpPr>
            <p:spPr>
              <a:xfrm>
                <a:off x="15839713" y="7160110"/>
                <a:ext cx="350789" cy="157894"/>
              </a:xfrm>
              <a:custGeom>
                <a:rect b="b" l="l" r="r" t="t"/>
                <a:pathLst>
                  <a:path extrusionOk="0" h="157894" w="350789">
                    <a:moveTo>
                      <a:pt x="225395" y="0"/>
                    </a:moveTo>
                    <a:cubicBezTo>
                      <a:pt x="185737" y="4440"/>
                      <a:pt x="-3528" y="-10361"/>
                      <a:pt x="9790" y="50620"/>
                    </a:cubicBezTo>
                    <a:cubicBezTo>
                      <a:pt x="-23949" y="127288"/>
                      <a:pt x="34946" y="157186"/>
                      <a:pt x="103609" y="157630"/>
                    </a:cubicBezTo>
                    <a:cubicBezTo>
                      <a:pt x="176119" y="158518"/>
                      <a:pt x="252624" y="158371"/>
                      <a:pt x="322174" y="136909"/>
                    </a:cubicBezTo>
                    <a:cubicBezTo>
                      <a:pt x="347182" y="121516"/>
                      <a:pt x="351918" y="87326"/>
                      <a:pt x="350586" y="60240"/>
                    </a:cubicBezTo>
                    <a:cubicBezTo>
                      <a:pt x="341707" y="2960"/>
                      <a:pt x="271269" y="888"/>
                      <a:pt x="225395" y="0"/>
                    </a:cubicBezTo>
                    <a:close/>
                    <a:moveTo>
                      <a:pt x="287843" y="82293"/>
                    </a:moveTo>
                    <a:cubicBezTo>
                      <a:pt x="245373" y="81405"/>
                      <a:pt x="203791" y="87918"/>
                      <a:pt x="161616" y="91766"/>
                    </a:cubicBezTo>
                    <a:cubicBezTo>
                      <a:pt x="122698" y="92802"/>
                      <a:pt x="81412" y="101090"/>
                      <a:pt x="43677" y="89102"/>
                    </a:cubicBezTo>
                    <a:cubicBezTo>
                      <a:pt x="34799" y="84957"/>
                      <a:pt x="32727" y="74005"/>
                      <a:pt x="30655" y="65272"/>
                    </a:cubicBezTo>
                    <a:cubicBezTo>
                      <a:pt x="78896" y="58316"/>
                      <a:pt x="122254" y="56540"/>
                      <a:pt x="172863" y="54467"/>
                    </a:cubicBezTo>
                    <a:cubicBezTo>
                      <a:pt x="212225" y="54467"/>
                      <a:pt x="256175" y="46771"/>
                      <a:pt x="293170" y="62608"/>
                    </a:cubicBezTo>
                    <a:cubicBezTo>
                      <a:pt x="291690" y="69268"/>
                      <a:pt x="289914" y="75781"/>
                      <a:pt x="287843" y="8229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2" name="Google Shape;712;p13"/>
              <p:cNvSpPr/>
              <p:nvPr/>
            </p:nvSpPr>
            <p:spPr>
              <a:xfrm>
                <a:off x="16262645" y="7126307"/>
                <a:ext cx="335333" cy="166955"/>
              </a:xfrm>
              <a:custGeom>
                <a:rect b="b" l="l" r="r" t="t"/>
                <a:pathLst>
                  <a:path extrusionOk="0" h="166955" w="335333">
                    <a:moveTo>
                      <a:pt x="307516" y="15301"/>
                    </a:moveTo>
                    <a:cubicBezTo>
                      <a:pt x="262087" y="-8676"/>
                      <a:pt x="206003" y="2276"/>
                      <a:pt x="156726" y="3905"/>
                    </a:cubicBezTo>
                    <a:cubicBezTo>
                      <a:pt x="121359" y="6569"/>
                      <a:pt x="85844" y="9085"/>
                      <a:pt x="50625" y="13525"/>
                    </a:cubicBezTo>
                    <a:cubicBezTo>
                      <a:pt x="30648" y="15893"/>
                      <a:pt x="-8863" y="17965"/>
                      <a:pt x="1792" y="47864"/>
                    </a:cubicBezTo>
                    <a:cubicBezTo>
                      <a:pt x="-576" y="94486"/>
                      <a:pt x="6971" y="142146"/>
                      <a:pt x="58320" y="157983"/>
                    </a:cubicBezTo>
                    <a:cubicBezTo>
                      <a:pt x="91763" y="171007"/>
                      <a:pt x="128314" y="166863"/>
                      <a:pt x="163237" y="163903"/>
                    </a:cubicBezTo>
                    <a:cubicBezTo>
                      <a:pt x="215177" y="160055"/>
                      <a:pt x="275849" y="157686"/>
                      <a:pt x="317135" y="122312"/>
                    </a:cubicBezTo>
                    <a:cubicBezTo>
                      <a:pt x="343623" y="92266"/>
                      <a:pt x="341847" y="38983"/>
                      <a:pt x="307516" y="15301"/>
                    </a:cubicBezTo>
                    <a:close/>
                    <a:moveTo>
                      <a:pt x="273481" y="75837"/>
                    </a:moveTo>
                    <a:cubicBezTo>
                      <a:pt x="215473" y="90638"/>
                      <a:pt x="154802" y="87530"/>
                      <a:pt x="96202" y="99667"/>
                    </a:cubicBezTo>
                    <a:cubicBezTo>
                      <a:pt x="65275" y="102923"/>
                      <a:pt x="34791" y="95967"/>
                      <a:pt x="30056" y="60296"/>
                    </a:cubicBezTo>
                    <a:cubicBezTo>
                      <a:pt x="57284" y="61184"/>
                      <a:pt x="313435" y="17521"/>
                      <a:pt x="273481" y="7583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3" name="Google Shape;713;p13"/>
              <p:cNvSpPr/>
              <p:nvPr/>
            </p:nvSpPr>
            <p:spPr>
              <a:xfrm>
                <a:off x="15855919" y="7043626"/>
                <a:ext cx="301633" cy="98463"/>
              </a:xfrm>
              <a:custGeom>
                <a:rect b="b" l="l" r="r" t="t"/>
                <a:pathLst>
                  <a:path extrusionOk="0" h="98463" w="301633">
                    <a:moveTo>
                      <a:pt x="51740" y="97686"/>
                    </a:moveTo>
                    <a:cubicBezTo>
                      <a:pt x="101017" y="97686"/>
                      <a:pt x="150146" y="96058"/>
                      <a:pt x="199423" y="97834"/>
                    </a:cubicBezTo>
                    <a:cubicBezTo>
                      <a:pt x="227391" y="95614"/>
                      <a:pt x="259799" y="104643"/>
                      <a:pt x="284511" y="89102"/>
                    </a:cubicBezTo>
                    <a:cubicBezTo>
                      <a:pt x="301085" y="75337"/>
                      <a:pt x="309075" y="46031"/>
                      <a:pt x="292502" y="29306"/>
                    </a:cubicBezTo>
                    <a:cubicBezTo>
                      <a:pt x="226355" y="-11249"/>
                      <a:pt x="139640" y="3996"/>
                      <a:pt x="65058" y="0"/>
                    </a:cubicBezTo>
                    <a:cubicBezTo>
                      <a:pt x="47597" y="592"/>
                      <a:pt x="29839" y="-1628"/>
                      <a:pt x="13117" y="4440"/>
                    </a:cubicBezTo>
                    <a:cubicBezTo>
                      <a:pt x="-1828" y="9916"/>
                      <a:pt x="-3752" y="32710"/>
                      <a:pt x="9714" y="40703"/>
                    </a:cubicBezTo>
                    <a:cubicBezTo>
                      <a:pt x="-14702" y="83033"/>
                      <a:pt x="9714" y="99019"/>
                      <a:pt x="51740" y="97686"/>
                    </a:cubicBezTo>
                    <a:close/>
                    <a:moveTo>
                      <a:pt x="23032" y="63348"/>
                    </a:moveTo>
                    <a:cubicBezTo>
                      <a:pt x="23476" y="56836"/>
                      <a:pt x="24512" y="50471"/>
                      <a:pt x="25844" y="44107"/>
                    </a:cubicBezTo>
                    <a:cubicBezTo>
                      <a:pt x="102497" y="38039"/>
                      <a:pt x="184625" y="37298"/>
                      <a:pt x="259503" y="57428"/>
                    </a:cubicBezTo>
                    <a:cubicBezTo>
                      <a:pt x="183145" y="57428"/>
                      <a:pt x="106936" y="58760"/>
                      <a:pt x="30727" y="65272"/>
                    </a:cubicBezTo>
                    <a:lnTo>
                      <a:pt x="32947" y="65124"/>
                    </a:lnTo>
                    <a:cubicBezTo>
                      <a:pt x="29691" y="65272"/>
                      <a:pt x="26436" y="65420"/>
                      <a:pt x="23032" y="65272"/>
                    </a:cubicBezTo>
                    <a:cubicBezTo>
                      <a:pt x="22884" y="64680"/>
                      <a:pt x="23032" y="63940"/>
                      <a:pt x="23032" y="6334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4" name="Google Shape;714;p13"/>
              <p:cNvSpPr/>
              <p:nvPr/>
            </p:nvSpPr>
            <p:spPr>
              <a:xfrm>
                <a:off x="10661955" y="6871852"/>
                <a:ext cx="693244" cy="251847"/>
              </a:xfrm>
              <a:custGeom>
                <a:rect b="b" l="l" r="r" t="t"/>
                <a:pathLst>
                  <a:path extrusionOk="0" h="251847" w="693244">
                    <a:moveTo>
                      <a:pt x="127111" y="251848"/>
                    </a:moveTo>
                    <a:cubicBezTo>
                      <a:pt x="241350" y="248147"/>
                      <a:pt x="355738" y="245335"/>
                      <a:pt x="470126" y="246371"/>
                    </a:cubicBezTo>
                    <a:cubicBezTo>
                      <a:pt x="515703" y="246519"/>
                      <a:pt x="561133" y="246815"/>
                      <a:pt x="606711" y="246963"/>
                    </a:cubicBezTo>
                    <a:cubicBezTo>
                      <a:pt x="619585" y="246815"/>
                      <a:pt x="631719" y="245187"/>
                      <a:pt x="642965" y="238231"/>
                    </a:cubicBezTo>
                    <a:cubicBezTo>
                      <a:pt x="675669" y="214845"/>
                      <a:pt x="682920" y="169702"/>
                      <a:pt x="690615" y="132700"/>
                    </a:cubicBezTo>
                    <a:cubicBezTo>
                      <a:pt x="697126" y="98065"/>
                      <a:pt x="692982" y="57511"/>
                      <a:pt x="661759" y="35753"/>
                    </a:cubicBezTo>
                    <a:cubicBezTo>
                      <a:pt x="541304" y="-25079"/>
                      <a:pt x="397172" y="8964"/>
                      <a:pt x="267839" y="14292"/>
                    </a:cubicBezTo>
                    <a:cubicBezTo>
                      <a:pt x="220337" y="16068"/>
                      <a:pt x="160406" y="19620"/>
                      <a:pt x="110537" y="25985"/>
                    </a:cubicBezTo>
                    <a:cubicBezTo>
                      <a:pt x="86712" y="24949"/>
                      <a:pt x="58596" y="36641"/>
                      <a:pt x="60816" y="64467"/>
                    </a:cubicBezTo>
                    <a:cubicBezTo>
                      <a:pt x="48830" y="65948"/>
                      <a:pt x="46906" y="82525"/>
                      <a:pt x="40691" y="91257"/>
                    </a:cubicBezTo>
                    <a:cubicBezTo>
                      <a:pt x="-29599" y="210997"/>
                      <a:pt x="-13765" y="244595"/>
                      <a:pt x="127111" y="251848"/>
                    </a:cubicBezTo>
                    <a:close/>
                    <a:moveTo>
                      <a:pt x="68807" y="83857"/>
                    </a:moveTo>
                    <a:cubicBezTo>
                      <a:pt x="99291" y="110202"/>
                      <a:pt x="155375" y="90221"/>
                      <a:pt x="193553" y="94217"/>
                    </a:cubicBezTo>
                    <a:cubicBezTo>
                      <a:pt x="335021" y="103690"/>
                      <a:pt x="482704" y="47742"/>
                      <a:pt x="620325" y="92737"/>
                    </a:cubicBezTo>
                    <a:cubicBezTo>
                      <a:pt x="622692" y="118935"/>
                      <a:pt x="610706" y="144985"/>
                      <a:pt x="601827" y="169406"/>
                    </a:cubicBezTo>
                    <a:cubicBezTo>
                      <a:pt x="446893" y="165114"/>
                      <a:pt x="291811" y="166298"/>
                      <a:pt x="137765" y="184651"/>
                    </a:cubicBezTo>
                    <a:cubicBezTo>
                      <a:pt x="107873" y="185095"/>
                      <a:pt x="77538" y="185835"/>
                      <a:pt x="48386" y="177843"/>
                    </a:cubicBezTo>
                    <a:cubicBezTo>
                      <a:pt x="49126" y="145429"/>
                      <a:pt x="63332" y="115383"/>
                      <a:pt x="68807" y="8385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5" name="Google Shape;715;p13"/>
              <p:cNvSpPr/>
              <p:nvPr/>
            </p:nvSpPr>
            <p:spPr>
              <a:xfrm>
                <a:off x="11393909" y="6841466"/>
                <a:ext cx="335821" cy="260364"/>
              </a:xfrm>
              <a:custGeom>
                <a:rect b="b" l="l" r="r" t="t"/>
                <a:pathLst>
                  <a:path extrusionOk="0" h="260364" w="335821">
                    <a:moveTo>
                      <a:pt x="228574" y="259439"/>
                    </a:moveTo>
                    <a:cubicBezTo>
                      <a:pt x="252251" y="259883"/>
                      <a:pt x="276075" y="251003"/>
                      <a:pt x="291465" y="232502"/>
                    </a:cubicBezTo>
                    <a:cubicBezTo>
                      <a:pt x="322985" y="195055"/>
                      <a:pt x="364271" y="49266"/>
                      <a:pt x="307891" y="22624"/>
                    </a:cubicBezTo>
                    <a:cubicBezTo>
                      <a:pt x="259206" y="-909"/>
                      <a:pt x="202086" y="5159"/>
                      <a:pt x="149405" y="867"/>
                    </a:cubicBezTo>
                    <a:cubicBezTo>
                      <a:pt x="107675" y="1459"/>
                      <a:pt x="56474" y="-8162"/>
                      <a:pt x="24363" y="24844"/>
                    </a:cubicBezTo>
                    <a:cubicBezTo>
                      <a:pt x="5126" y="47045"/>
                      <a:pt x="-5529" y="91892"/>
                      <a:pt x="21551" y="111726"/>
                    </a:cubicBezTo>
                    <a:cubicBezTo>
                      <a:pt x="-12484" y="198460"/>
                      <a:pt x="-17663" y="251299"/>
                      <a:pt x="92581" y="257959"/>
                    </a:cubicBezTo>
                    <a:cubicBezTo>
                      <a:pt x="137863" y="261660"/>
                      <a:pt x="183145" y="260179"/>
                      <a:pt x="228574" y="259439"/>
                    </a:cubicBezTo>
                    <a:close/>
                    <a:moveTo>
                      <a:pt x="55291" y="135704"/>
                    </a:moveTo>
                    <a:cubicBezTo>
                      <a:pt x="55587" y="128303"/>
                      <a:pt x="56179" y="120606"/>
                      <a:pt x="56179" y="113058"/>
                    </a:cubicBezTo>
                    <a:cubicBezTo>
                      <a:pt x="68313" y="107878"/>
                      <a:pt x="71568" y="94556"/>
                      <a:pt x="77932" y="84344"/>
                    </a:cubicBezTo>
                    <a:cubicBezTo>
                      <a:pt x="141118" y="79460"/>
                      <a:pt x="205933" y="75908"/>
                      <a:pt x="269120" y="82124"/>
                    </a:cubicBezTo>
                    <a:cubicBezTo>
                      <a:pt x="263053" y="118682"/>
                      <a:pt x="260242" y="159237"/>
                      <a:pt x="237749" y="190023"/>
                    </a:cubicBezTo>
                    <a:cubicBezTo>
                      <a:pt x="211557" y="191799"/>
                      <a:pt x="184920" y="189875"/>
                      <a:pt x="158580" y="191503"/>
                    </a:cubicBezTo>
                    <a:cubicBezTo>
                      <a:pt x="123805" y="191651"/>
                      <a:pt x="88438" y="194315"/>
                      <a:pt x="54107" y="187063"/>
                    </a:cubicBezTo>
                    <a:cubicBezTo>
                      <a:pt x="53663" y="170041"/>
                      <a:pt x="54551" y="152872"/>
                      <a:pt x="55291" y="13570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6" name="Google Shape;716;p13"/>
              <p:cNvSpPr/>
              <p:nvPr/>
            </p:nvSpPr>
            <p:spPr>
              <a:xfrm>
                <a:off x="11797667" y="6845728"/>
                <a:ext cx="386472" cy="265501"/>
              </a:xfrm>
              <a:custGeom>
                <a:rect b="b" l="l" r="r" t="t"/>
                <a:pathLst>
                  <a:path extrusionOk="0" h="265501" w="386472">
                    <a:moveTo>
                      <a:pt x="218885" y="6078"/>
                    </a:moveTo>
                    <a:cubicBezTo>
                      <a:pt x="174935" y="6078"/>
                      <a:pt x="61583" y="-21156"/>
                      <a:pt x="52112" y="39676"/>
                    </a:cubicBezTo>
                    <a:cubicBezTo>
                      <a:pt x="7423" y="70462"/>
                      <a:pt x="-3528" y="130850"/>
                      <a:pt x="911" y="181765"/>
                    </a:cubicBezTo>
                    <a:cubicBezTo>
                      <a:pt x="20889" y="278267"/>
                      <a:pt x="161913" y="256066"/>
                      <a:pt x="236346" y="264206"/>
                    </a:cubicBezTo>
                    <a:cubicBezTo>
                      <a:pt x="313443" y="273975"/>
                      <a:pt x="363460" y="227648"/>
                      <a:pt x="378702" y="154383"/>
                    </a:cubicBezTo>
                    <a:cubicBezTo>
                      <a:pt x="385805" y="123301"/>
                      <a:pt x="393352" y="87039"/>
                      <a:pt x="375151" y="58325"/>
                    </a:cubicBezTo>
                    <a:cubicBezTo>
                      <a:pt x="340819" y="8742"/>
                      <a:pt x="272157" y="13478"/>
                      <a:pt x="218885" y="6078"/>
                    </a:cubicBezTo>
                    <a:close/>
                    <a:moveTo>
                      <a:pt x="182630" y="185317"/>
                    </a:moveTo>
                    <a:cubicBezTo>
                      <a:pt x="141492" y="181765"/>
                      <a:pt x="91327" y="193902"/>
                      <a:pt x="55960" y="169480"/>
                    </a:cubicBezTo>
                    <a:cubicBezTo>
                      <a:pt x="43973" y="137510"/>
                      <a:pt x="46785" y="99472"/>
                      <a:pt x="64246" y="70018"/>
                    </a:cubicBezTo>
                    <a:cubicBezTo>
                      <a:pt x="83040" y="86003"/>
                      <a:pt x="110416" y="77122"/>
                      <a:pt x="133057" y="79490"/>
                    </a:cubicBezTo>
                    <a:cubicBezTo>
                      <a:pt x="192692" y="84374"/>
                      <a:pt x="256767" y="75938"/>
                      <a:pt x="313739" y="96363"/>
                    </a:cubicBezTo>
                    <a:cubicBezTo>
                      <a:pt x="292430" y="198786"/>
                      <a:pt x="277188" y="187390"/>
                      <a:pt x="182630" y="18531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7" name="Google Shape;717;p13"/>
              <p:cNvSpPr/>
              <p:nvPr/>
            </p:nvSpPr>
            <p:spPr>
              <a:xfrm>
                <a:off x="12254650" y="6843989"/>
                <a:ext cx="374979" cy="257269"/>
              </a:xfrm>
              <a:custGeom>
                <a:rect b="b" l="l" r="r" t="t"/>
                <a:pathLst>
                  <a:path extrusionOk="0" h="257269" w="374979">
                    <a:moveTo>
                      <a:pt x="338724" y="196677"/>
                    </a:moveTo>
                    <a:cubicBezTo>
                      <a:pt x="360033" y="154050"/>
                      <a:pt x="375127" y="105799"/>
                      <a:pt x="374979" y="57992"/>
                    </a:cubicBezTo>
                    <a:cubicBezTo>
                      <a:pt x="361809" y="-8317"/>
                      <a:pt x="267842" y="6632"/>
                      <a:pt x="217085" y="1452"/>
                    </a:cubicBezTo>
                    <a:cubicBezTo>
                      <a:pt x="159077" y="5449"/>
                      <a:pt x="84940" y="-15569"/>
                      <a:pt x="39658" y="30018"/>
                    </a:cubicBezTo>
                    <a:cubicBezTo>
                      <a:pt x="27228" y="45411"/>
                      <a:pt x="16574" y="68056"/>
                      <a:pt x="24269" y="87742"/>
                    </a:cubicBezTo>
                    <a:cubicBezTo>
                      <a:pt x="15242" y="114383"/>
                      <a:pt x="5179" y="141321"/>
                      <a:pt x="0" y="168851"/>
                    </a:cubicBezTo>
                    <a:cubicBezTo>
                      <a:pt x="1332" y="242264"/>
                      <a:pt x="116459" y="245520"/>
                      <a:pt x="170620" y="254549"/>
                    </a:cubicBezTo>
                    <a:cubicBezTo>
                      <a:pt x="231587" y="261505"/>
                      <a:pt x="307500" y="259285"/>
                      <a:pt x="338724" y="196677"/>
                    </a:cubicBezTo>
                    <a:close/>
                    <a:moveTo>
                      <a:pt x="229219" y="183504"/>
                    </a:moveTo>
                    <a:cubicBezTo>
                      <a:pt x="168104" y="182912"/>
                      <a:pt x="101070" y="187796"/>
                      <a:pt x="43654" y="166483"/>
                    </a:cubicBezTo>
                    <a:cubicBezTo>
                      <a:pt x="42174" y="145022"/>
                      <a:pt x="45134" y="123560"/>
                      <a:pt x="48241" y="102395"/>
                    </a:cubicBezTo>
                    <a:cubicBezTo>
                      <a:pt x="67182" y="103579"/>
                      <a:pt x="70438" y="79749"/>
                      <a:pt x="86864" y="75901"/>
                    </a:cubicBezTo>
                    <a:cubicBezTo>
                      <a:pt x="158781" y="69981"/>
                      <a:pt x="234103" y="65836"/>
                      <a:pt x="306169" y="76049"/>
                    </a:cubicBezTo>
                    <a:cubicBezTo>
                      <a:pt x="292998" y="117936"/>
                      <a:pt x="287227" y="188388"/>
                      <a:pt x="229219" y="18350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8" name="Google Shape;718;p13"/>
              <p:cNvSpPr/>
              <p:nvPr/>
            </p:nvSpPr>
            <p:spPr>
              <a:xfrm>
                <a:off x="12691959" y="6838674"/>
                <a:ext cx="442992" cy="248237"/>
              </a:xfrm>
              <a:custGeom>
                <a:rect b="b" l="l" r="r" t="t"/>
                <a:pathLst>
                  <a:path extrusionOk="0" h="248237" w="442992">
                    <a:moveTo>
                      <a:pt x="138181" y="247875"/>
                    </a:moveTo>
                    <a:cubicBezTo>
                      <a:pt x="213354" y="246543"/>
                      <a:pt x="287788" y="234110"/>
                      <a:pt x="363109" y="235442"/>
                    </a:cubicBezTo>
                    <a:cubicBezTo>
                      <a:pt x="418009" y="226413"/>
                      <a:pt x="431327" y="159661"/>
                      <a:pt x="439466" y="113482"/>
                    </a:cubicBezTo>
                    <a:cubicBezTo>
                      <a:pt x="450417" y="70559"/>
                      <a:pt x="436063" y="33556"/>
                      <a:pt x="393593" y="17128"/>
                    </a:cubicBezTo>
                    <a:cubicBezTo>
                      <a:pt x="336473" y="-4778"/>
                      <a:pt x="272990" y="2771"/>
                      <a:pt x="213058" y="107"/>
                    </a:cubicBezTo>
                    <a:cubicBezTo>
                      <a:pt x="164373" y="2919"/>
                      <a:pt x="58568" y="-14250"/>
                      <a:pt x="47914" y="50726"/>
                    </a:cubicBezTo>
                    <a:cubicBezTo>
                      <a:pt x="25569" y="65971"/>
                      <a:pt x="16838" y="95573"/>
                      <a:pt x="8107" y="119994"/>
                    </a:cubicBezTo>
                    <a:cubicBezTo>
                      <a:pt x="-27704" y="208208"/>
                      <a:pt x="62268" y="252759"/>
                      <a:pt x="138181" y="247875"/>
                    </a:cubicBezTo>
                    <a:close/>
                    <a:moveTo>
                      <a:pt x="58864" y="80032"/>
                    </a:moveTo>
                    <a:cubicBezTo>
                      <a:pt x="60048" y="80032"/>
                      <a:pt x="61232" y="79588"/>
                      <a:pt x="62120" y="78700"/>
                    </a:cubicBezTo>
                    <a:cubicBezTo>
                      <a:pt x="72034" y="86248"/>
                      <a:pt x="84317" y="86248"/>
                      <a:pt x="95859" y="83288"/>
                    </a:cubicBezTo>
                    <a:cubicBezTo>
                      <a:pt x="135961" y="75739"/>
                      <a:pt x="178579" y="79736"/>
                      <a:pt x="219273" y="79736"/>
                    </a:cubicBezTo>
                    <a:cubicBezTo>
                      <a:pt x="267959" y="81956"/>
                      <a:pt x="319011" y="76627"/>
                      <a:pt x="366217" y="90540"/>
                    </a:cubicBezTo>
                    <a:cubicBezTo>
                      <a:pt x="362369" y="115258"/>
                      <a:pt x="357782" y="140568"/>
                      <a:pt x="346979" y="163213"/>
                    </a:cubicBezTo>
                    <a:cubicBezTo>
                      <a:pt x="278169" y="161437"/>
                      <a:pt x="210395" y="172094"/>
                      <a:pt x="142176" y="179346"/>
                    </a:cubicBezTo>
                    <a:cubicBezTo>
                      <a:pt x="56496" y="186451"/>
                      <a:pt x="32968" y="166025"/>
                      <a:pt x="58864" y="8003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9" name="Google Shape;719;p13"/>
              <p:cNvSpPr/>
              <p:nvPr/>
            </p:nvSpPr>
            <p:spPr>
              <a:xfrm>
                <a:off x="13671283" y="6843250"/>
                <a:ext cx="392063" cy="230982"/>
              </a:xfrm>
              <a:custGeom>
                <a:rect b="b" l="l" r="r" t="t"/>
                <a:pathLst>
                  <a:path extrusionOk="0" h="230982" w="392063">
                    <a:moveTo>
                      <a:pt x="173106" y="229978"/>
                    </a:moveTo>
                    <a:cubicBezTo>
                      <a:pt x="228302" y="228497"/>
                      <a:pt x="292377" y="240042"/>
                      <a:pt x="341505" y="210292"/>
                    </a:cubicBezTo>
                    <a:cubicBezTo>
                      <a:pt x="380868" y="177138"/>
                      <a:pt x="420674" y="72347"/>
                      <a:pt x="363407" y="40377"/>
                    </a:cubicBezTo>
                    <a:cubicBezTo>
                      <a:pt x="282610" y="4559"/>
                      <a:pt x="187904" y="6335"/>
                      <a:pt x="100744" y="266"/>
                    </a:cubicBezTo>
                    <a:cubicBezTo>
                      <a:pt x="57978" y="-2989"/>
                      <a:pt x="-30218" y="23652"/>
                      <a:pt x="16248" y="77824"/>
                    </a:cubicBezTo>
                    <a:cubicBezTo>
                      <a:pt x="-43092" y="207776"/>
                      <a:pt x="71740" y="224649"/>
                      <a:pt x="173106" y="229978"/>
                    </a:cubicBezTo>
                    <a:close/>
                    <a:moveTo>
                      <a:pt x="192935" y="84484"/>
                    </a:moveTo>
                    <a:cubicBezTo>
                      <a:pt x="234221" y="87888"/>
                      <a:pt x="277283" y="87000"/>
                      <a:pt x="317089" y="100025"/>
                    </a:cubicBezTo>
                    <a:cubicBezTo>
                      <a:pt x="312946" y="117342"/>
                      <a:pt x="307470" y="135251"/>
                      <a:pt x="296076" y="149164"/>
                    </a:cubicBezTo>
                    <a:cubicBezTo>
                      <a:pt x="263669" y="155232"/>
                      <a:pt x="229781" y="151976"/>
                      <a:pt x="196930" y="154937"/>
                    </a:cubicBezTo>
                    <a:cubicBezTo>
                      <a:pt x="149873" y="153012"/>
                      <a:pt x="95417" y="163373"/>
                      <a:pt x="53243" y="138508"/>
                    </a:cubicBezTo>
                    <a:cubicBezTo>
                      <a:pt x="42736" y="123707"/>
                      <a:pt x="44660" y="104613"/>
                      <a:pt x="42440" y="86852"/>
                    </a:cubicBezTo>
                    <a:cubicBezTo>
                      <a:pt x="91421" y="75307"/>
                      <a:pt x="142918" y="83596"/>
                      <a:pt x="192935" y="8448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0" name="Google Shape;720;p13"/>
              <p:cNvSpPr/>
              <p:nvPr/>
            </p:nvSpPr>
            <p:spPr>
              <a:xfrm>
                <a:off x="14148781" y="6842167"/>
                <a:ext cx="414436" cy="225141"/>
              </a:xfrm>
              <a:custGeom>
                <a:rect b="b" l="l" r="r" t="t"/>
                <a:pathLst>
                  <a:path extrusionOk="0" h="225141" w="414436">
                    <a:moveTo>
                      <a:pt x="141616" y="220700"/>
                    </a:moveTo>
                    <a:cubicBezTo>
                      <a:pt x="198884" y="224845"/>
                      <a:pt x="256448" y="226917"/>
                      <a:pt x="313716" y="223217"/>
                    </a:cubicBezTo>
                    <a:cubicBezTo>
                      <a:pt x="339908" y="222624"/>
                      <a:pt x="368764" y="216852"/>
                      <a:pt x="384598" y="193762"/>
                    </a:cubicBezTo>
                    <a:cubicBezTo>
                      <a:pt x="409310" y="157204"/>
                      <a:pt x="418633" y="108657"/>
                      <a:pt x="412714" y="65142"/>
                    </a:cubicBezTo>
                    <a:cubicBezTo>
                      <a:pt x="405463" y="40129"/>
                      <a:pt x="379714" y="27548"/>
                      <a:pt x="356482" y="21035"/>
                    </a:cubicBezTo>
                    <a:cubicBezTo>
                      <a:pt x="271542" y="3422"/>
                      <a:pt x="183346" y="5198"/>
                      <a:pt x="97074" y="1350"/>
                    </a:cubicBezTo>
                    <a:cubicBezTo>
                      <a:pt x="61264" y="-4422"/>
                      <a:pt x="-2220" y="7271"/>
                      <a:pt x="18053" y="56853"/>
                    </a:cubicBezTo>
                    <a:cubicBezTo>
                      <a:pt x="7399" y="82903"/>
                      <a:pt x="4440" y="111469"/>
                      <a:pt x="0" y="139147"/>
                    </a:cubicBezTo>
                    <a:cubicBezTo>
                      <a:pt x="2812" y="205603"/>
                      <a:pt x="89231" y="217296"/>
                      <a:pt x="141616" y="220700"/>
                    </a:cubicBezTo>
                    <a:close/>
                    <a:moveTo>
                      <a:pt x="346863" y="89564"/>
                    </a:moveTo>
                    <a:cubicBezTo>
                      <a:pt x="343755" y="109989"/>
                      <a:pt x="338280" y="130711"/>
                      <a:pt x="327774" y="148768"/>
                    </a:cubicBezTo>
                    <a:cubicBezTo>
                      <a:pt x="289595" y="152172"/>
                      <a:pt x="250973" y="150100"/>
                      <a:pt x="212646" y="151728"/>
                    </a:cubicBezTo>
                    <a:cubicBezTo>
                      <a:pt x="158338" y="149508"/>
                      <a:pt x="97222" y="164160"/>
                      <a:pt x="47058" y="139147"/>
                    </a:cubicBezTo>
                    <a:cubicBezTo>
                      <a:pt x="36847" y="120054"/>
                      <a:pt x="39215" y="94744"/>
                      <a:pt x="36255" y="73283"/>
                    </a:cubicBezTo>
                    <a:cubicBezTo>
                      <a:pt x="139396" y="79647"/>
                      <a:pt x="244462" y="64846"/>
                      <a:pt x="346863" y="8956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1" name="Google Shape;721;p13"/>
              <p:cNvSpPr/>
              <p:nvPr/>
            </p:nvSpPr>
            <p:spPr>
              <a:xfrm>
                <a:off x="14627463" y="6844811"/>
                <a:ext cx="329485" cy="209986"/>
              </a:xfrm>
              <a:custGeom>
                <a:rect b="b" l="l" r="r" t="t"/>
                <a:pathLst>
                  <a:path extrusionOk="0" h="209986" w="329485">
                    <a:moveTo>
                      <a:pt x="314634" y="35857"/>
                    </a:moveTo>
                    <a:cubicBezTo>
                      <a:pt x="295989" y="17652"/>
                      <a:pt x="268317" y="14099"/>
                      <a:pt x="243752" y="10547"/>
                    </a:cubicBezTo>
                    <a:cubicBezTo>
                      <a:pt x="198323" y="5811"/>
                      <a:pt x="152893" y="-554"/>
                      <a:pt x="107020" y="38"/>
                    </a:cubicBezTo>
                    <a:cubicBezTo>
                      <a:pt x="77572" y="2259"/>
                      <a:pt x="19860" y="-9138"/>
                      <a:pt x="17640" y="33488"/>
                    </a:cubicBezTo>
                    <a:cubicBezTo>
                      <a:pt x="6098" y="40741"/>
                      <a:pt x="9946" y="57910"/>
                      <a:pt x="7134" y="69603"/>
                    </a:cubicBezTo>
                    <a:cubicBezTo>
                      <a:pt x="5506" y="96097"/>
                      <a:pt x="-5444" y="123182"/>
                      <a:pt x="3435" y="149380"/>
                    </a:cubicBezTo>
                    <a:cubicBezTo>
                      <a:pt x="33030" y="217168"/>
                      <a:pt x="178937" y="201035"/>
                      <a:pt x="244049" y="209620"/>
                    </a:cubicBezTo>
                    <a:cubicBezTo>
                      <a:pt x="275864" y="213320"/>
                      <a:pt x="300429" y="188455"/>
                      <a:pt x="310639" y="160481"/>
                    </a:cubicBezTo>
                    <a:cubicBezTo>
                      <a:pt x="322921" y="122590"/>
                      <a:pt x="343934" y="70047"/>
                      <a:pt x="314634" y="35857"/>
                    </a:cubicBezTo>
                    <a:close/>
                    <a:moveTo>
                      <a:pt x="244936" y="142868"/>
                    </a:moveTo>
                    <a:cubicBezTo>
                      <a:pt x="223923" y="141980"/>
                      <a:pt x="202762" y="140944"/>
                      <a:pt x="181749" y="140795"/>
                    </a:cubicBezTo>
                    <a:cubicBezTo>
                      <a:pt x="137504" y="139167"/>
                      <a:pt x="89854" y="144052"/>
                      <a:pt x="47976" y="128067"/>
                    </a:cubicBezTo>
                    <a:cubicBezTo>
                      <a:pt x="36582" y="107641"/>
                      <a:pt x="40281" y="81444"/>
                      <a:pt x="36730" y="58650"/>
                    </a:cubicBezTo>
                    <a:cubicBezTo>
                      <a:pt x="112347" y="63090"/>
                      <a:pt x="189592" y="62499"/>
                      <a:pt x="264322" y="78483"/>
                    </a:cubicBezTo>
                    <a:cubicBezTo>
                      <a:pt x="261362" y="100833"/>
                      <a:pt x="254555" y="122590"/>
                      <a:pt x="244936" y="14286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2" name="Google Shape;722;p13"/>
              <p:cNvSpPr/>
              <p:nvPr/>
            </p:nvSpPr>
            <p:spPr>
              <a:xfrm>
                <a:off x="15000570" y="6839898"/>
                <a:ext cx="315713" cy="190110"/>
              </a:xfrm>
              <a:custGeom>
                <a:rect b="b" l="l" r="r" t="t"/>
                <a:pathLst>
                  <a:path extrusionOk="0" h="190110" w="315713">
                    <a:moveTo>
                      <a:pt x="255093" y="11315"/>
                    </a:moveTo>
                    <a:cubicBezTo>
                      <a:pt x="199453" y="1102"/>
                      <a:pt x="142333" y="-2450"/>
                      <a:pt x="85953" y="1694"/>
                    </a:cubicBezTo>
                    <a:cubicBezTo>
                      <a:pt x="55765" y="6874"/>
                      <a:pt x="-7422" y="1546"/>
                      <a:pt x="717" y="47725"/>
                    </a:cubicBezTo>
                    <a:cubicBezTo>
                      <a:pt x="3825" y="58974"/>
                      <a:pt x="14775" y="68743"/>
                      <a:pt x="26909" y="68891"/>
                    </a:cubicBezTo>
                    <a:cubicBezTo>
                      <a:pt x="-12009" y="161693"/>
                      <a:pt x="91280" y="189666"/>
                      <a:pt x="163346" y="190110"/>
                    </a:cubicBezTo>
                    <a:cubicBezTo>
                      <a:pt x="200489" y="189222"/>
                      <a:pt x="245475" y="192331"/>
                      <a:pt x="275218" y="166873"/>
                    </a:cubicBezTo>
                    <a:cubicBezTo>
                      <a:pt x="302150" y="133127"/>
                      <a:pt x="331598" y="76291"/>
                      <a:pt x="305702" y="35292"/>
                    </a:cubicBezTo>
                    <a:cubicBezTo>
                      <a:pt x="293420" y="20640"/>
                      <a:pt x="273294" y="15015"/>
                      <a:pt x="255093" y="11315"/>
                    </a:cubicBezTo>
                    <a:close/>
                    <a:moveTo>
                      <a:pt x="231268" y="119658"/>
                    </a:moveTo>
                    <a:cubicBezTo>
                      <a:pt x="219134" y="121582"/>
                      <a:pt x="207000" y="122618"/>
                      <a:pt x="194718" y="123654"/>
                    </a:cubicBezTo>
                    <a:cubicBezTo>
                      <a:pt x="151804" y="124246"/>
                      <a:pt x="106374" y="129871"/>
                      <a:pt x="66124" y="110185"/>
                    </a:cubicBezTo>
                    <a:cubicBezTo>
                      <a:pt x="54581" y="100269"/>
                      <a:pt x="59465" y="82508"/>
                      <a:pt x="54878" y="66522"/>
                    </a:cubicBezTo>
                    <a:cubicBezTo>
                      <a:pt x="120432" y="57642"/>
                      <a:pt x="188206" y="58530"/>
                      <a:pt x="253318" y="70667"/>
                    </a:cubicBezTo>
                    <a:cubicBezTo>
                      <a:pt x="246806" y="87096"/>
                      <a:pt x="241035" y="104561"/>
                      <a:pt x="231268" y="11965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3" name="Google Shape;723;p13"/>
              <p:cNvSpPr/>
              <p:nvPr/>
            </p:nvSpPr>
            <p:spPr>
              <a:xfrm>
                <a:off x="15361691" y="6826654"/>
                <a:ext cx="360427" cy="209063"/>
              </a:xfrm>
              <a:custGeom>
                <a:rect b="b" l="l" r="r" t="t"/>
                <a:pathLst>
                  <a:path extrusionOk="0" h="209063" w="360427">
                    <a:moveTo>
                      <a:pt x="305207" y="182633"/>
                    </a:moveTo>
                    <a:cubicBezTo>
                      <a:pt x="345753" y="143411"/>
                      <a:pt x="400949" y="24411"/>
                      <a:pt x="315121" y="6650"/>
                    </a:cubicBezTo>
                    <a:cubicBezTo>
                      <a:pt x="244388" y="-7263"/>
                      <a:pt x="172026" y="5022"/>
                      <a:pt x="100700" y="4726"/>
                    </a:cubicBezTo>
                    <a:cubicBezTo>
                      <a:pt x="61930" y="5170"/>
                      <a:pt x="-25526" y="8278"/>
                      <a:pt x="7177" y="68370"/>
                    </a:cubicBezTo>
                    <a:cubicBezTo>
                      <a:pt x="-18127" y="174493"/>
                      <a:pt x="62965" y="196250"/>
                      <a:pt x="149681" y="206315"/>
                    </a:cubicBezTo>
                    <a:cubicBezTo>
                      <a:pt x="201326" y="211051"/>
                      <a:pt x="260665" y="213123"/>
                      <a:pt x="305207" y="182633"/>
                    </a:cubicBezTo>
                    <a:close/>
                    <a:moveTo>
                      <a:pt x="32925" y="82135"/>
                    </a:moveTo>
                    <a:cubicBezTo>
                      <a:pt x="114314" y="77843"/>
                      <a:pt x="199402" y="67334"/>
                      <a:pt x="283306" y="72218"/>
                    </a:cubicBezTo>
                    <a:cubicBezTo>
                      <a:pt x="265992" y="125354"/>
                      <a:pt x="246016" y="130238"/>
                      <a:pt x="193335" y="133938"/>
                    </a:cubicBezTo>
                    <a:cubicBezTo>
                      <a:pt x="154564" y="136010"/>
                      <a:pt x="115646" y="133198"/>
                      <a:pt x="77467" y="126686"/>
                    </a:cubicBezTo>
                    <a:cubicBezTo>
                      <a:pt x="52015" y="124614"/>
                      <a:pt x="37217" y="106704"/>
                      <a:pt x="32925" y="8213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4" name="Google Shape;724;p13"/>
              <p:cNvSpPr/>
              <p:nvPr/>
            </p:nvSpPr>
            <p:spPr>
              <a:xfrm>
                <a:off x="15813070" y="6784609"/>
                <a:ext cx="600163" cy="220511"/>
              </a:xfrm>
              <a:custGeom>
                <a:rect b="b" l="l" r="r" t="t"/>
                <a:pathLst>
                  <a:path extrusionOk="0" h="220511" w="600163">
                    <a:moveTo>
                      <a:pt x="519437" y="36262"/>
                    </a:moveTo>
                    <a:cubicBezTo>
                      <a:pt x="425766" y="-296"/>
                      <a:pt x="321737" y="1480"/>
                      <a:pt x="222443" y="0"/>
                    </a:cubicBezTo>
                    <a:cubicBezTo>
                      <a:pt x="176273" y="148"/>
                      <a:pt x="130104" y="0"/>
                      <a:pt x="84083" y="2960"/>
                    </a:cubicBezTo>
                    <a:cubicBezTo>
                      <a:pt x="63070" y="3404"/>
                      <a:pt x="34214" y="4884"/>
                      <a:pt x="24595" y="27826"/>
                    </a:cubicBezTo>
                    <a:cubicBezTo>
                      <a:pt x="15420" y="28714"/>
                      <a:pt x="12905" y="40851"/>
                      <a:pt x="11129" y="48251"/>
                    </a:cubicBezTo>
                    <a:cubicBezTo>
                      <a:pt x="5950" y="80221"/>
                      <a:pt x="-9884" y="117076"/>
                      <a:pt x="9057" y="146973"/>
                    </a:cubicBezTo>
                    <a:cubicBezTo>
                      <a:pt x="77572" y="234299"/>
                      <a:pt x="368794" y="199073"/>
                      <a:pt x="481850" y="218166"/>
                    </a:cubicBezTo>
                    <a:cubicBezTo>
                      <a:pt x="622430" y="241552"/>
                      <a:pt x="641224" y="83477"/>
                      <a:pt x="519437" y="36262"/>
                    </a:cubicBezTo>
                    <a:close/>
                    <a:moveTo>
                      <a:pt x="42501" y="115891"/>
                    </a:moveTo>
                    <a:cubicBezTo>
                      <a:pt x="33178" y="103903"/>
                      <a:pt x="34806" y="89546"/>
                      <a:pt x="31994" y="73561"/>
                    </a:cubicBezTo>
                    <a:cubicBezTo>
                      <a:pt x="46052" y="89694"/>
                      <a:pt x="68693" y="85698"/>
                      <a:pt x="87782" y="83774"/>
                    </a:cubicBezTo>
                    <a:cubicBezTo>
                      <a:pt x="129808" y="81405"/>
                      <a:pt x="171982" y="83477"/>
                      <a:pt x="214008" y="83477"/>
                    </a:cubicBezTo>
                    <a:cubicBezTo>
                      <a:pt x="260178" y="84809"/>
                      <a:pt x="540746" y="81257"/>
                      <a:pt x="522544" y="144458"/>
                    </a:cubicBezTo>
                    <a:cubicBezTo>
                      <a:pt x="522397" y="144458"/>
                      <a:pt x="522397" y="144458"/>
                      <a:pt x="522248" y="144605"/>
                    </a:cubicBezTo>
                    <a:cubicBezTo>
                      <a:pt x="521509" y="144753"/>
                      <a:pt x="520917" y="144753"/>
                      <a:pt x="520177" y="144902"/>
                    </a:cubicBezTo>
                    <a:cubicBezTo>
                      <a:pt x="367906" y="125660"/>
                      <a:pt x="216524" y="143717"/>
                      <a:pt x="63957" y="124920"/>
                    </a:cubicBezTo>
                    <a:cubicBezTo>
                      <a:pt x="56410" y="122996"/>
                      <a:pt x="48568" y="120924"/>
                      <a:pt x="42501" y="11589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5" name="Google Shape;725;p13"/>
              <p:cNvSpPr/>
              <p:nvPr/>
            </p:nvSpPr>
            <p:spPr>
              <a:xfrm>
                <a:off x="11890716" y="3087386"/>
                <a:ext cx="3056250" cy="2223343"/>
              </a:xfrm>
              <a:custGeom>
                <a:rect b="b" l="l" r="r" t="t"/>
                <a:pathLst>
                  <a:path extrusionOk="0" h="2223343" w="3056250">
                    <a:moveTo>
                      <a:pt x="26689" y="1009664"/>
                    </a:moveTo>
                    <a:cubicBezTo>
                      <a:pt x="33940" y="1185055"/>
                      <a:pt x="58357" y="1358079"/>
                      <a:pt x="61908" y="1533766"/>
                    </a:cubicBezTo>
                    <a:cubicBezTo>
                      <a:pt x="65608" y="1660610"/>
                      <a:pt x="72119" y="1787455"/>
                      <a:pt x="83069" y="1913855"/>
                    </a:cubicBezTo>
                    <a:cubicBezTo>
                      <a:pt x="91060" y="2005177"/>
                      <a:pt x="97719" y="2112188"/>
                      <a:pt x="173484" y="2175092"/>
                    </a:cubicBezTo>
                    <a:cubicBezTo>
                      <a:pt x="241259" y="2222899"/>
                      <a:pt x="327235" y="2222455"/>
                      <a:pt x="409807" y="2222011"/>
                    </a:cubicBezTo>
                    <a:cubicBezTo>
                      <a:pt x="433336" y="2221863"/>
                      <a:pt x="456716" y="2221715"/>
                      <a:pt x="479209" y="2222899"/>
                    </a:cubicBezTo>
                    <a:cubicBezTo>
                      <a:pt x="542840" y="2222603"/>
                      <a:pt x="606323" y="2222455"/>
                      <a:pt x="669954" y="2223343"/>
                    </a:cubicBezTo>
                    <a:cubicBezTo>
                      <a:pt x="1249144" y="2217719"/>
                      <a:pt x="1828481" y="2210318"/>
                      <a:pt x="2407523" y="2194037"/>
                    </a:cubicBezTo>
                    <a:cubicBezTo>
                      <a:pt x="2529902" y="2191817"/>
                      <a:pt x="2651985" y="2186637"/>
                      <a:pt x="2774363" y="2181309"/>
                    </a:cubicBezTo>
                    <a:cubicBezTo>
                      <a:pt x="2826896" y="2180124"/>
                      <a:pt x="2881500" y="2178348"/>
                      <a:pt x="2929446" y="2154371"/>
                    </a:cubicBezTo>
                    <a:cubicBezTo>
                      <a:pt x="3049752" y="2092947"/>
                      <a:pt x="3055228" y="1942569"/>
                      <a:pt x="3056116" y="1823569"/>
                    </a:cubicBezTo>
                    <a:cubicBezTo>
                      <a:pt x="3056707" y="1700721"/>
                      <a:pt x="3055672" y="1577429"/>
                      <a:pt x="3046645" y="1454729"/>
                    </a:cubicBezTo>
                    <a:cubicBezTo>
                      <a:pt x="3035546" y="1278745"/>
                      <a:pt x="3017049" y="1100098"/>
                      <a:pt x="2993816" y="924854"/>
                    </a:cubicBezTo>
                    <a:cubicBezTo>
                      <a:pt x="2981386" y="798158"/>
                      <a:pt x="2974431" y="671906"/>
                      <a:pt x="2957413" y="545654"/>
                    </a:cubicBezTo>
                    <a:cubicBezTo>
                      <a:pt x="2944539" y="462916"/>
                      <a:pt x="2942320" y="379143"/>
                      <a:pt x="2940988" y="295517"/>
                    </a:cubicBezTo>
                    <a:cubicBezTo>
                      <a:pt x="2942320" y="159200"/>
                      <a:pt x="2920123" y="50709"/>
                      <a:pt x="2769184" y="18443"/>
                    </a:cubicBezTo>
                    <a:cubicBezTo>
                      <a:pt x="2683504" y="-3610"/>
                      <a:pt x="2595901" y="-1982"/>
                      <a:pt x="2508445" y="3494"/>
                    </a:cubicBezTo>
                    <a:cubicBezTo>
                      <a:pt x="2415514" y="6010"/>
                      <a:pt x="2322584" y="6602"/>
                      <a:pt x="2229653" y="6454"/>
                    </a:cubicBezTo>
                    <a:cubicBezTo>
                      <a:pt x="1853934" y="-798"/>
                      <a:pt x="1478807" y="18295"/>
                      <a:pt x="1103828" y="39313"/>
                    </a:cubicBezTo>
                    <a:cubicBezTo>
                      <a:pt x="976862" y="41385"/>
                      <a:pt x="850044" y="47305"/>
                      <a:pt x="723078" y="49377"/>
                    </a:cubicBezTo>
                    <a:cubicBezTo>
                      <a:pt x="608099" y="46269"/>
                      <a:pt x="494303" y="53077"/>
                      <a:pt x="380211" y="67730"/>
                    </a:cubicBezTo>
                    <a:cubicBezTo>
                      <a:pt x="349727" y="71135"/>
                      <a:pt x="314656" y="70691"/>
                      <a:pt x="278106" y="70099"/>
                    </a:cubicBezTo>
                    <a:cubicBezTo>
                      <a:pt x="183251" y="68618"/>
                      <a:pt x="79074" y="67138"/>
                      <a:pt x="24322" y="137443"/>
                    </a:cubicBezTo>
                    <a:cubicBezTo>
                      <a:pt x="941" y="154316"/>
                      <a:pt x="6416" y="190282"/>
                      <a:pt x="2717" y="216184"/>
                    </a:cubicBezTo>
                    <a:cubicBezTo>
                      <a:pt x="-6458" y="352649"/>
                      <a:pt x="9968" y="488966"/>
                      <a:pt x="17071" y="625135"/>
                    </a:cubicBezTo>
                    <a:cubicBezTo>
                      <a:pt x="24026" y="753015"/>
                      <a:pt x="21658" y="881488"/>
                      <a:pt x="26689" y="1009664"/>
                    </a:cubicBezTo>
                    <a:close/>
                    <a:moveTo>
                      <a:pt x="693927" y="310022"/>
                    </a:moveTo>
                    <a:cubicBezTo>
                      <a:pt x="694222" y="299662"/>
                      <a:pt x="696590" y="288709"/>
                      <a:pt x="700586" y="279088"/>
                    </a:cubicBezTo>
                    <a:cubicBezTo>
                      <a:pt x="709464" y="258071"/>
                      <a:pt x="722782" y="239718"/>
                      <a:pt x="742316" y="227433"/>
                    </a:cubicBezTo>
                    <a:cubicBezTo>
                      <a:pt x="756966" y="217960"/>
                      <a:pt x="774871" y="213076"/>
                      <a:pt x="792480" y="213076"/>
                    </a:cubicBezTo>
                    <a:cubicBezTo>
                      <a:pt x="810090" y="213076"/>
                      <a:pt x="827700" y="217960"/>
                      <a:pt x="842054" y="228321"/>
                    </a:cubicBezTo>
                    <a:cubicBezTo>
                      <a:pt x="865730" y="245342"/>
                      <a:pt x="883488" y="272872"/>
                      <a:pt x="883636" y="302770"/>
                    </a:cubicBezTo>
                    <a:cubicBezTo>
                      <a:pt x="883783" y="313130"/>
                      <a:pt x="882600" y="323195"/>
                      <a:pt x="880380" y="332668"/>
                    </a:cubicBezTo>
                    <a:cubicBezTo>
                      <a:pt x="880084" y="336368"/>
                      <a:pt x="879344" y="339920"/>
                      <a:pt x="878456" y="343472"/>
                    </a:cubicBezTo>
                    <a:cubicBezTo>
                      <a:pt x="875053" y="355905"/>
                      <a:pt x="870613" y="366710"/>
                      <a:pt x="863659" y="377663"/>
                    </a:cubicBezTo>
                    <a:cubicBezTo>
                      <a:pt x="857147" y="387727"/>
                      <a:pt x="847085" y="396164"/>
                      <a:pt x="837170" y="402380"/>
                    </a:cubicBezTo>
                    <a:cubicBezTo>
                      <a:pt x="826368" y="409041"/>
                      <a:pt x="814382" y="413777"/>
                      <a:pt x="801803" y="415257"/>
                    </a:cubicBezTo>
                    <a:cubicBezTo>
                      <a:pt x="794552" y="417033"/>
                      <a:pt x="787005" y="417921"/>
                      <a:pt x="779606" y="417921"/>
                    </a:cubicBezTo>
                    <a:cubicBezTo>
                      <a:pt x="760221" y="417921"/>
                      <a:pt x="740984" y="411853"/>
                      <a:pt x="725150" y="398384"/>
                    </a:cubicBezTo>
                    <a:cubicBezTo>
                      <a:pt x="704877" y="381215"/>
                      <a:pt x="694962" y="356941"/>
                      <a:pt x="694371" y="331040"/>
                    </a:cubicBezTo>
                    <a:cubicBezTo>
                      <a:pt x="693631" y="323787"/>
                      <a:pt x="693631" y="316683"/>
                      <a:pt x="693927" y="310022"/>
                    </a:cubicBezTo>
                    <a:close/>
                    <a:moveTo>
                      <a:pt x="511764" y="233353"/>
                    </a:moveTo>
                    <a:cubicBezTo>
                      <a:pt x="512652" y="233205"/>
                      <a:pt x="513540" y="233205"/>
                      <a:pt x="514428" y="233205"/>
                    </a:cubicBezTo>
                    <a:cubicBezTo>
                      <a:pt x="571400" y="233205"/>
                      <a:pt x="623488" y="280716"/>
                      <a:pt x="623488" y="339180"/>
                    </a:cubicBezTo>
                    <a:cubicBezTo>
                      <a:pt x="623488" y="398384"/>
                      <a:pt x="578207" y="449299"/>
                      <a:pt x="517684" y="450927"/>
                    </a:cubicBezTo>
                    <a:cubicBezTo>
                      <a:pt x="516796" y="450927"/>
                      <a:pt x="515908" y="450927"/>
                      <a:pt x="515020" y="450927"/>
                    </a:cubicBezTo>
                    <a:cubicBezTo>
                      <a:pt x="458048" y="450927"/>
                      <a:pt x="405959" y="403416"/>
                      <a:pt x="405959" y="345101"/>
                    </a:cubicBezTo>
                    <a:cubicBezTo>
                      <a:pt x="405959" y="285897"/>
                      <a:pt x="451389" y="235129"/>
                      <a:pt x="511764" y="233353"/>
                    </a:cubicBezTo>
                    <a:close/>
                    <a:moveTo>
                      <a:pt x="156911" y="312982"/>
                    </a:moveTo>
                    <a:cubicBezTo>
                      <a:pt x="157059" y="312686"/>
                      <a:pt x="157059" y="312390"/>
                      <a:pt x="157207" y="312094"/>
                    </a:cubicBezTo>
                    <a:cubicBezTo>
                      <a:pt x="165790" y="287673"/>
                      <a:pt x="188134" y="267395"/>
                      <a:pt x="211367" y="257775"/>
                    </a:cubicBezTo>
                    <a:cubicBezTo>
                      <a:pt x="223649" y="252594"/>
                      <a:pt x="236819" y="250078"/>
                      <a:pt x="249841" y="250078"/>
                    </a:cubicBezTo>
                    <a:cubicBezTo>
                      <a:pt x="267155" y="250078"/>
                      <a:pt x="284469" y="254519"/>
                      <a:pt x="299711" y="263251"/>
                    </a:cubicBezTo>
                    <a:cubicBezTo>
                      <a:pt x="355498" y="295221"/>
                      <a:pt x="367189" y="374851"/>
                      <a:pt x="321463" y="420585"/>
                    </a:cubicBezTo>
                    <a:cubicBezTo>
                      <a:pt x="321315" y="420881"/>
                      <a:pt x="321019" y="421029"/>
                      <a:pt x="320871" y="421177"/>
                    </a:cubicBezTo>
                    <a:cubicBezTo>
                      <a:pt x="301486" y="440567"/>
                      <a:pt x="275294" y="450779"/>
                      <a:pt x="249102" y="450779"/>
                    </a:cubicBezTo>
                    <a:cubicBezTo>
                      <a:pt x="232232" y="450779"/>
                      <a:pt x="215214" y="446487"/>
                      <a:pt x="199825" y="437903"/>
                    </a:cubicBezTo>
                    <a:cubicBezTo>
                      <a:pt x="180735" y="426950"/>
                      <a:pt x="165641" y="409781"/>
                      <a:pt x="157059" y="389355"/>
                    </a:cubicBezTo>
                    <a:cubicBezTo>
                      <a:pt x="146404" y="364194"/>
                      <a:pt x="148032" y="338440"/>
                      <a:pt x="156911" y="312982"/>
                    </a:cubicBezTo>
                    <a:close/>
                    <a:moveTo>
                      <a:pt x="240667" y="546986"/>
                    </a:moveTo>
                    <a:cubicBezTo>
                      <a:pt x="278106" y="546690"/>
                      <a:pt x="315544" y="546542"/>
                      <a:pt x="352983" y="547134"/>
                    </a:cubicBezTo>
                    <a:cubicBezTo>
                      <a:pt x="945343" y="544914"/>
                      <a:pt x="1537111" y="511611"/>
                      <a:pt x="2129619" y="514424"/>
                    </a:cubicBezTo>
                    <a:cubicBezTo>
                      <a:pt x="2350699" y="515756"/>
                      <a:pt x="2572372" y="521824"/>
                      <a:pt x="2793453" y="510575"/>
                    </a:cubicBezTo>
                    <a:cubicBezTo>
                      <a:pt x="2817721" y="508207"/>
                      <a:pt x="2842434" y="508651"/>
                      <a:pt x="2866850" y="507467"/>
                    </a:cubicBezTo>
                    <a:cubicBezTo>
                      <a:pt x="2868626" y="524784"/>
                      <a:pt x="2870994" y="541953"/>
                      <a:pt x="2873805" y="559122"/>
                    </a:cubicBezTo>
                    <a:cubicBezTo>
                      <a:pt x="2885496" y="654589"/>
                      <a:pt x="2895706" y="749167"/>
                      <a:pt x="2901477" y="845373"/>
                    </a:cubicBezTo>
                    <a:cubicBezTo>
                      <a:pt x="2918495" y="1021505"/>
                      <a:pt x="2943208" y="1203261"/>
                      <a:pt x="2957561" y="1380576"/>
                    </a:cubicBezTo>
                    <a:cubicBezTo>
                      <a:pt x="2965996" y="1492767"/>
                      <a:pt x="2969844" y="1605995"/>
                      <a:pt x="2971767" y="1718926"/>
                    </a:cubicBezTo>
                    <a:cubicBezTo>
                      <a:pt x="2963037" y="1834078"/>
                      <a:pt x="3006691" y="2053872"/>
                      <a:pt x="2858712" y="2089690"/>
                    </a:cubicBezTo>
                    <a:cubicBezTo>
                      <a:pt x="2596345" y="2113076"/>
                      <a:pt x="2331758" y="2104935"/>
                      <a:pt x="2068651" y="2118256"/>
                    </a:cubicBezTo>
                    <a:cubicBezTo>
                      <a:pt x="1615984" y="2129801"/>
                      <a:pt x="1163316" y="2130541"/>
                      <a:pt x="710648" y="2138830"/>
                    </a:cubicBezTo>
                    <a:cubicBezTo>
                      <a:pt x="668474" y="2137942"/>
                      <a:pt x="629556" y="2137646"/>
                      <a:pt x="593893" y="2137646"/>
                    </a:cubicBezTo>
                    <a:cubicBezTo>
                      <a:pt x="560597" y="2137646"/>
                      <a:pt x="530114" y="2137942"/>
                      <a:pt x="501998" y="2138238"/>
                    </a:cubicBezTo>
                    <a:cubicBezTo>
                      <a:pt x="144333" y="2141494"/>
                      <a:pt x="180735" y="2144898"/>
                      <a:pt x="148624" y="1625680"/>
                    </a:cubicBezTo>
                    <a:cubicBezTo>
                      <a:pt x="145812" y="1379096"/>
                      <a:pt x="107486" y="1136360"/>
                      <a:pt x="102306" y="889776"/>
                    </a:cubicBezTo>
                    <a:cubicBezTo>
                      <a:pt x="101862" y="774181"/>
                      <a:pt x="93280" y="659917"/>
                      <a:pt x="83217" y="545654"/>
                    </a:cubicBezTo>
                    <a:cubicBezTo>
                      <a:pt x="135454" y="547726"/>
                      <a:pt x="188134" y="547430"/>
                      <a:pt x="240667" y="5469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6" name="Google Shape;726;p13"/>
              <p:cNvSpPr/>
              <p:nvPr/>
            </p:nvSpPr>
            <p:spPr>
              <a:xfrm>
                <a:off x="10727759" y="6627791"/>
                <a:ext cx="530901" cy="229183"/>
              </a:xfrm>
              <a:custGeom>
                <a:rect b="b" l="l" r="r" t="t"/>
                <a:pathLst>
                  <a:path extrusionOk="0" h="229183" w="530901">
                    <a:moveTo>
                      <a:pt x="158677" y="228603"/>
                    </a:moveTo>
                    <a:cubicBezTo>
                      <a:pt x="218609" y="228306"/>
                      <a:pt x="279280" y="218094"/>
                      <a:pt x="339804" y="222682"/>
                    </a:cubicBezTo>
                    <a:cubicBezTo>
                      <a:pt x="369103" y="225938"/>
                      <a:pt x="408022" y="226382"/>
                      <a:pt x="438505" y="218094"/>
                    </a:cubicBezTo>
                    <a:cubicBezTo>
                      <a:pt x="461738" y="215430"/>
                      <a:pt x="486895" y="211878"/>
                      <a:pt x="500953" y="190712"/>
                    </a:cubicBezTo>
                    <a:cubicBezTo>
                      <a:pt x="537207" y="131804"/>
                      <a:pt x="557777" y="8808"/>
                      <a:pt x="458631" y="5552"/>
                    </a:cubicBezTo>
                    <a:cubicBezTo>
                      <a:pt x="370287" y="-812"/>
                      <a:pt x="281056" y="-960"/>
                      <a:pt x="192416" y="1408"/>
                    </a:cubicBezTo>
                    <a:cubicBezTo>
                      <a:pt x="145211" y="8216"/>
                      <a:pt x="16469" y="-16649"/>
                      <a:pt x="41034" y="65792"/>
                    </a:cubicBezTo>
                    <a:cubicBezTo>
                      <a:pt x="-51305" y="202405"/>
                      <a:pt x="22684" y="234079"/>
                      <a:pt x="158677" y="228603"/>
                    </a:cubicBezTo>
                    <a:close/>
                    <a:moveTo>
                      <a:pt x="59235" y="83405"/>
                    </a:moveTo>
                    <a:cubicBezTo>
                      <a:pt x="192416" y="90362"/>
                      <a:pt x="331961" y="71861"/>
                      <a:pt x="466178" y="77633"/>
                    </a:cubicBezTo>
                    <a:lnTo>
                      <a:pt x="466178" y="77633"/>
                    </a:lnTo>
                    <a:cubicBezTo>
                      <a:pt x="462922" y="101314"/>
                      <a:pt x="457891" y="125440"/>
                      <a:pt x="448124" y="147197"/>
                    </a:cubicBezTo>
                    <a:cubicBezTo>
                      <a:pt x="409798" y="153562"/>
                      <a:pt x="377390" y="157410"/>
                      <a:pt x="335512" y="159926"/>
                    </a:cubicBezTo>
                    <a:cubicBezTo>
                      <a:pt x="268182" y="165551"/>
                      <a:pt x="205439" y="181683"/>
                      <a:pt x="136776" y="180056"/>
                    </a:cubicBezTo>
                    <a:cubicBezTo>
                      <a:pt x="42070" y="180351"/>
                      <a:pt x="21353" y="184792"/>
                      <a:pt x="59235" y="8340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7" name="Google Shape;727;p13"/>
              <p:cNvSpPr/>
              <p:nvPr/>
            </p:nvSpPr>
            <p:spPr>
              <a:xfrm>
                <a:off x="11296768" y="6625628"/>
                <a:ext cx="377186" cy="204744"/>
              </a:xfrm>
              <a:custGeom>
                <a:rect b="b" l="l" r="r" t="t"/>
                <a:pathLst>
                  <a:path extrusionOk="0" h="204744" w="377186">
                    <a:moveTo>
                      <a:pt x="123429" y="204716"/>
                    </a:moveTo>
                    <a:cubicBezTo>
                      <a:pt x="185728" y="205456"/>
                      <a:pt x="242700" y="191395"/>
                      <a:pt x="306035" y="191987"/>
                    </a:cubicBezTo>
                    <a:cubicBezTo>
                      <a:pt x="350872" y="187547"/>
                      <a:pt x="368926" y="138260"/>
                      <a:pt x="375437" y="99777"/>
                    </a:cubicBezTo>
                    <a:cubicBezTo>
                      <a:pt x="390531" y="25476"/>
                      <a:pt x="304555" y="7567"/>
                      <a:pt x="248323" y="4163"/>
                    </a:cubicBezTo>
                    <a:cubicBezTo>
                      <a:pt x="189131" y="315"/>
                      <a:pt x="126388" y="-5754"/>
                      <a:pt x="69120" y="12304"/>
                    </a:cubicBezTo>
                    <a:cubicBezTo>
                      <a:pt x="39672" y="-30027"/>
                      <a:pt x="16884" y="52710"/>
                      <a:pt x="7413" y="73579"/>
                    </a:cubicBezTo>
                    <a:cubicBezTo>
                      <a:pt x="-25142" y="147436"/>
                      <a:pt x="56098" y="205160"/>
                      <a:pt x="123429" y="204716"/>
                    </a:cubicBezTo>
                    <a:close/>
                    <a:moveTo>
                      <a:pt x="48403" y="81720"/>
                    </a:moveTo>
                    <a:cubicBezTo>
                      <a:pt x="56394" y="88380"/>
                      <a:pt x="67048" y="91933"/>
                      <a:pt x="77703" y="90157"/>
                    </a:cubicBezTo>
                    <a:cubicBezTo>
                      <a:pt x="154504" y="81720"/>
                      <a:pt x="236040" y="73579"/>
                      <a:pt x="311954" y="90601"/>
                    </a:cubicBezTo>
                    <a:cubicBezTo>
                      <a:pt x="313138" y="107474"/>
                      <a:pt x="310770" y="127011"/>
                      <a:pt x="300855" y="141072"/>
                    </a:cubicBezTo>
                    <a:cubicBezTo>
                      <a:pt x="250099" y="142552"/>
                      <a:pt x="199490" y="145216"/>
                      <a:pt x="149029" y="151284"/>
                    </a:cubicBezTo>
                    <a:cubicBezTo>
                      <a:pt x="120913" y="152617"/>
                      <a:pt x="90873" y="152469"/>
                      <a:pt x="66013" y="137964"/>
                    </a:cubicBezTo>
                    <a:cubicBezTo>
                      <a:pt x="57874" y="132487"/>
                      <a:pt x="48699" y="121535"/>
                      <a:pt x="45592" y="111174"/>
                    </a:cubicBezTo>
                    <a:cubicBezTo>
                      <a:pt x="43076" y="101257"/>
                      <a:pt x="45592" y="92080"/>
                      <a:pt x="48403" y="8172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8" name="Google Shape;728;p13"/>
              <p:cNvSpPr/>
              <p:nvPr/>
            </p:nvSpPr>
            <p:spPr>
              <a:xfrm>
                <a:off x="11734500" y="6613214"/>
                <a:ext cx="390002" cy="208431"/>
              </a:xfrm>
              <a:custGeom>
                <a:rect b="b" l="l" r="r" t="t"/>
                <a:pathLst>
                  <a:path extrusionOk="0" h="208431" w="390002">
                    <a:moveTo>
                      <a:pt x="28267" y="54468"/>
                    </a:moveTo>
                    <a:cubicBezTo>
                      <a:pt x="12138" y="85846"/>
                      <a:pt x="-15682" y="131877"/>
                      <a:pt x="11250" y="164143"/>
                    </a:cubicBezTo>
                    <a:cubicBezTo>
                      <a:pt x="25012" y="177760"/>
                      <a:pt x="44841" y="183532"/>
                      <a:pt x="63338" y="187380"/>
                    </a:cubicBezTo>
                    <a:cubicBezTo>
                      <a:pt x="135108" y="200257"/>
                      <a:pt x="206878" y="202181"/>
                      <a:pt x="280128" y="207362"/>
                    </a:cubicBezTo>
                    <a:cubicBezTo>
                      <a:pt x="335916" y="216538"/>
                      <a:pt x="373206" y="165031"/>
                      <a:pt x="383121" y="116040"/>
                    </a:cubicBezTo>
                    <a:cubicBezTo>
                      <a:pt x="392296" y="83182"/>
                      <a:pt x="398215" y="40111"/>
                      <a:pt x="360776" y="22942"/>
                    </a:cubicBezTo>
                    <a:cubicBezTo>
                      <a:pt x="286491" y="-8140"/>
                      <a:pt x="201847" y="2221"/>
                      <a:pt x="122974" y="0"/>
                    </a:cubicBezTo>
                    <a:cubicBezTo>
                      <a:pt x="87903" y="1628"/>
                      <a:pt x="15245" y="1924"/>
                      <a:pt x="28267" y="54468"/>
                    </a:cubicBezTo>
                    <a:close/>
                    <a:moveTo>
                      <a:pt x="325705" y="80370"/>
                    </a:moveTo>
                    <a:cubicBezTo>
                      <a:pt x="320082" y="101979"/>
                      <a:pt x="316383" y="132765"/>
                      <a:pt x="295222" y="144458"/>
                    </a:cubicBezTo>
                    <a:cubicBezTo>
                      <a:pt x="240617" y="144014"/>
                      <a:pt x="185717" y="141645"/>
                      <a:pt x="131113" y="140313"/>
                    </a:cubicBezTo>
                    <a:cubicBezTo>
                      <a:pt x="100777" y="138241"/>
                      <a:pt x="67482" y="143126"/>
                      <a:pt x="39218" y="130249"/>
                    </a:cubicBezTo>
                    <a:cubicBezTo>
                      <a:pt x="34631" y="111155"/>
                      <a:pt x="40994" y="92062"/>
                      <a:pt x="44397" y="72969"/>
                    </a:cubicBezTo>
                    <a:cubicBezTo>
                      <a:pt x="134220" y="80961"/>
                      <a:pt x="233958" y="63200"/>
                      <a:pt x="325705" y="8037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9" name="Google Shape;729;p13"/>
              <p:cNvSpPr/>
              <p:nvPr/>
            </p:nvSpPr>
            <p:spPr>
              <a:xfrm>
                <a:off x="12186727" y="6626969"/>
                <a:ext cx="423381" cy="219349"/>
              </a:xfrm>
              <a:custGeom>
                <a:rect b="b" l="l" r="r" t="t"/>
                <a:pathLst>
                  <a:path extrusionOk="0" h="219349" w="423381">
                    <a:moveTo>
                      <a:pt x="28708" y="36124"/>
                    </a:moveTo>
                    <a:cubicBezTo>
                      <a:pt x="16721" y="68094"/>
                      <a:pt x="740" y="101840"/>
                      <a:pt x="0" y="136327"/>
                    </a:cubicBezTo>
                    <a:cubicBezTo>
                      <a:pt x="31224" y="239046"/>
                      <a:pt x="224632" y="211516"/>
                      <a:pt x="310312" y="218324"/>
                    </a:cubicBezTo>
                    <a:cubicBezTo>
                      <a:pt x="367580" y="226909"/>
                      <a:pt x="411086" y="180286"/>
                      <a:pt x="419372" y="126854"/>
                    </a:cubicBezTo>
                    <a:cubicBezTo>
                      <a:pt x="426919" y="96808"/>
                      <a:pt x="425884" y="58918"/>
                      <a:pt x="397916" y="39677"/>
                    </a:cubicBezTo>
                    <a:cubicBezTo>
                      <a:pt x="318451" y="-5763"/>
                      <a:pt x="220489" y="-1914"/>
                      <a:pt x="131701" y="2526"/>
                    </a:cubicBezTo>
                    <a:cubicBezTo>
                      <a:pt x="102549" y="7706"/>
                      <a:pt x="63187" y="158"/>
                      <a:pt x="42470" y="25320"/>
                    </a:cubicBezTo>
                    <a:cubicBezTo>
                      <a:pt x="35811" y="22656"/>
                      <a:pt x="30928" y="30796"/>
                      <a:pt x="28708" y="36124"/>
                    </a:cubicBezTo>
                    <a:close/>
                    <a:moveTo>
                      <a:pt x="92931" y="80971"/>
                    </a:moveTo>
                    <a:cubicBezTo>
                      <a:pt x="178611" y="75051"/>
                      <a:pt x="273021" y="63062"/>
                      <a:pt x="355741" y="94144"/>
                    </a:cubicBezTo>
                    <a:cubicBezTo>
                      <a:pt x="352486" y="112201"/>
                      <a:pt x="347159" y="133959"/>
                      <a:pt x="331325" y="145059"/>
                    </a:cubicBezTo>
                    <a:cubicBezTo>
                      <a:pt x="294330" y="145355"/>
                      <a:pt x="257187" y="144615"/>
                      <a:pt x="220193" y="145947"/>
                    </a:cubicBezTo>
                    <a:cubicBezTo>
                      <a:pt x="163369" y="144023"/>
                      <a:pt x="97962" y="158380"/>
                      <a:pt x="47057" y="127742"/>
                    </a:cubicBezTo>
                    <a:cubicBezTo>
                      <a:pt x="35367" y="112053"/>
                      <a:pt x="43062" y="88076"/>
                      <a:pt x="43210" y="68538"/>
                    </a:cubicBezTo>
                    <a:cubicBezTo>
                      <a:pt x="54604" y="84672"/>
                      <a:pt x="75321" y="82895"/>
                      <a:pt x="92931" y="8097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0" name="Google Shape;730;p13"/>
              <p:cNvSpPr/>
              <p:nvPr/>
            </p:nvSpPr>
            <p:spPr>
              <a:xfrm>
                <a:off x="12699302" y="6599883"/>
                <a:ext cx="413343" cy="214524"/>
              </a:xfrm>
              <a:custGeom>
                <a:rect b="b" l="l" r="r" t="t"/>
                <a:pathLst>
                  <a:path extrusionOk="0" h="214524" w="413343">
                    <a:moveTo>
                      <a:pt x="79785" y="190350"/>
                    </a:moveTo>
                    <a:cubicBezTo>
                      <a:pt x="146080" y="199823"/>
                      <a:pt x="212522" y="209887"/>
                      <a:pt x="279557" y="213292"/>
                    </a:cubicBezTo>
                    <a:cubicBezTo>
                      <a:pt x="330609" y="220248"/>
                      <a:pt x="382846" y="197751"/>
                      <a:pt x="398976" y="146243"/>
                    </a:cubicBezTo>
                    <a:cubicBezTo>
                      <a:pt x="408890" y="115309"/>
                      <a:pt x="423244" y="75347"/>
                      <a:pt x="403415" y="45893"/>
                    </a:cubicBezTo>
                    <a:cubicBezTo>
                      <a:pt x="377075" y="-14643"/>
                      <a:pt x="-88911" y="-27076"/>
                      <a:pt x="15118" y="81711"/>
                    </a:cubicBezTo>
                    <a:cubicBezTo>
                      <a:pt x="-16106" y="151424"/>
                      <a:pt x="7719" y="179397"/>
                      <a:pt x="79785" y="190350"/>
                    </a:cubicBezTo>
                    <a:close/>
                    <a:moveTo>
                      <a:pt x="33763" y="85707"/>
                    </a:moveTo>
                    <a:cubicBezTo>
                      <a:pt x="136757" y="66466"/>
                      <a:pt x="246113" y="62322"/>
                      <a:pt x="349403" y="85115"/>
                    </a:cubicBezTo>
                    <a:cubicBezTo>
                      <a:pt x="337120" y="162228"/>
                      <a:pt x="305305" y="146391"/>
                      <a:pt x="242118" y="145059"/>
                    </a:cubicBezTo>
                    <a:cubicBezTo>
                      <a:pt x="186034" y="143579"/>
                      <a:pt x="130690" y="139583"/>
                      <a:pt x="73422" y="139435"/>
                    </a:cubicBezTo>
                    <a:cubicBezTo>
                      <a:pt x="29028" y="137659"/>
                      <a:pt x="33024" y="124190"/>
                      <a:pt x="33763" y="8570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1" name="Google Shape;731;p13"/>
              <p:cNvSpPr/>
              <p:nvPr/>
            </p:nvSpPr>
            <p:spPr>
              <a:xfrm>
                <a:off x="13191100" y="6618168"/>
                <a:ext cx="430119" cy="439392"/>
              </a:xfrm>
              <a:custGeom>
                <a:rect b="b" l="l" r="r" t="t"/>
                <a:pathLst>
                  <a:path extrusionOk="0" h="439392" w="430119">
                    <a:moveTo>
                      <a:pt x="29705" y="3482"/>
                    </a:moveTo>
                    <a:cubicBezTo>
                      <a:pt x="6916" y="8514"/>
                      <a:pt x="-187" y="40781"/>
                      <a:pt x="17423" y="55434"/>
                    </a:cubicBezTo>
                    <a:cubicBezTo>
                      <a:pt x="-51684" y="197967"/>
                      <a:pt x="100291" y="200483"/>
                      <a:pt x="202101" y="207292"/>
                    </a:cubicBezTo>
                    <a:cubicBezTo>
                      <a:pt x="114793" y="203147"/>
                      <a:pt x="3217" y="210400"/>
                      <a:pt x="7508" y="300094"/>
                    </a:cubicBezTo>
                    <a:cubicBezTo>
                      <a:pt x="-32298" y="457132"/>
                      <a:pt x="166290" y="432710"/>
                      <a:pt x="265140" y="439223"/>
                    </a:cubicBezTo>
                    <a:cubicBezTo>
                      <a:pt x="304946" y="437742"/>
                      <a:pt x="352891" y="446771"/>
                      <a:pt x="384263" y="416281"/>
                    </a:cubicBezTo>
                    <a:cubicBezTo>
                      <a:pt x="416522" y="384163"/>
                      <a:pt x="433540" y="335912"/>
                      <a:pt x="429544" y="290621"/>
                    </a:cubicBezTo>
                    <a:cubicBezTo>
                      <a:pt x="415042" y="222093"/>
                      <a:pt x="328622" y="221648"/>
                      <a:pt x="272686" y="212472"/>
                    </a:cubicBezTo>
                    <a:cubicBezTo>
                      <a:pt x="264548" y="211880"/>
                      <a:pt x="255077" y="211140"/>
                      <a:pt x="244718" y="210252"/>
                    </a:cubicBezTo>
                    <a:cubicBezTo>
                      <a:pt x="295179" y="210547"/>
                      <a:pt x="345196" y="192787"/>
                      <a:pt x="368133" y="143351"/>
                    </a:cubicBezTo>
                    <a:cubicBezTo>
                      <a:pt x="379971" y="115821"/>
                      <a:pt x="399357" y="77043"/>
                      <a:pt x="375532" y="50993"/>
                    </a:cubicBezTo>
                    <a:cubicBezTo>
                      <a:pt x="300211" y="-6434"/>
                      <a:pt x="193074" y="5406"/>
                      <a:pt x="103103" y="226"/>
                    </a:cubicBezTo>
                    <a:cubicBezTo>
                      <a:pt x="78686" y="522"/>
                      <a:pt x="53678" y="-1698"/>
                      <a:pt x="29705" y="3482"/>
                    </a:cubicBezTo>
                    <a:close/>
                    <a:moveTo>
                      <a:pt x="365617" y="303202"/>
                    </a:moveTo>
                    <a:cubicBezTo>
                      <a:pt x="364285" y="327475"/>
                      <a:pt x="356147" y="353969"/>
                      <a:pt x="337797" y="370842"/>
                    </a:cubicBezTo>
                    <a:cubicBezTo>
                      <a:pt x="300211" y="376023"/>
                      <a:pt x="261292" y="370990"/>
                      <a:pt x="223262" y="372766"/>
                    </a:cubicBezTo>
                    <a:cubicBezTo>
                      <a:pt x="173689" y="372470"/>
                      <a:pt x="126779" y="376170"/>
                      <a:pt x="77206" y="367734"/>
                    </a:cubicBezTo>
                    <a:cubicBezTo>
                      <a:pt x="49978" y="365958"/>
                      <a:pt x="40655" y="341240"/>
                      <a:pt x="39916" y="317410"/>
                    </a:cubicBezTo>
                    <a:cubicBezTo>
                      <a:pt x="50718" y="315043"/>
                      <a:pt x="58561" y="305570"/>
                      <a:pt x="61668" y="295061"/>
                    </a:cubicBezTo>
                    <a:cubicBezTo>
                      <a:pt x="107838" y="274044"/>
                      <a:pt x="159335" y="285885"/>
                      <a:pt x="208168" y="286181"/>
                    </a:cubicBezTo>
                    <a:cubicBezTo>
                      <a:pt x="260256" y="289733"/>
                      <a:pt x="316932" y="281148"/>
                      <a:pt x="365617" y="303202"/>
                    </a:cubicBezTo>
                    <a:close/>
                    <a:moveTo>
                      <a:pt x="326847" y="87404"/>
                    </a:moveTo>
                    <a:cubicBezTo>
                      <a:pt x="307166" y="154452"/>
                      <a:pt x="257001" y="143795"/>
                      <a:pt x="200621" y="144239"/>
                    </a:cubicBezTo>
                    <a:cubicBezTo>
                      <a:pt x="149864" y="142167"/>
                      <a:pt x="99403" y="146755"/>
                      <a:pt x="49830" y="132251"/>
                    </a:cubicBezTo>
                    <a:cubicBezTo>
                      <a:pt x="25858" y="119374"/>
                      <a:pt x="38140" y="85331"/>
                      <a:pt x="34440" y="63130"/>
                    </a:cubicBezTo>
                    <a:cubicBezTo>
                      <a:pt x="132255" y="66534"/>
                      <a:pt x="231844" y="54546"/>
                      <a:pt x="326847" y="8740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2" name="Google Shape;732;p13"/>
              <p:cNvSpPr/>
              <p:nvPr/>
            </p:nvSpPr>
            <p:spPr>
              <a:xfrm>
                <a:off x="13632630" y="6607758"/>
                <a:ext cx="399579" cy="212026"/>
              </a:xfrm>
              <a:custGeom>
                <a:rect b="b" l="l" r="r" t="t"/>
                <a:pathLst>
                  <a:path extrusionOk="0" h="212026" w="399579">
                    <a:moveTo>
                      <a:pt x="6215" y="132152"/>
                    </a:moveTo>
                    <a:cubicBezTo>
                      <a:pt x="22049" y="192096"/>
                      <a:pt x="101366" y="198756"/>
                      <a:pt x="153011" y="206897"/>
                    </a:cubicBezTo>
                    <a:cubicBezTo>
                      <a:pt x="206283" y="212669"/>
                      <a:pt x="260147" y="212965"/>
                      <a:pt x="313716" y="210745"/>
                    </a:cubicBezTo>
                    <a:cubicBezTo>
                      <a:pt x="332213" y="211337"/>
                      <a:pt x="351598" y="206157"/>
                      <a:pt x="364620" y="192392"/>
                    </a:cubicBezTo>
                    <a:cubicBezTo>
                      <a:pt x="390221" y="167822"/>
                      <a:pt x="398655" y="131264"/>
                      <a:pt x="399544" y="96926"/>
                    </a:cubicBezTo>
                    <a:cubicBezTo>
                      <a:pt x="401171" y="45862"/>
                      <a:pt x="346567" y="21293"/>
                      <a:pt x="304097" y="10784"/>
                    </a:cubicBezTo>
                    <a:cubicBezTo>
                      <a:pt x="228184" y="-5645"/>
                      <a:pt x="149755" y="-465"/>
                      <a:pt x="73250" y="7676"/>
                    </a:cubicBezTo>
                    <a:cubicBezTo>
                      <a:pt x="55049" y="9156"/>
                      <a:pt x="31964" y="6492"/>
                      <a:pt x="15686" y="17741"/>
                    </a:cubicBezTo>
                    <a:cubicBezTo>
                      <a:pt x="-2811" y="28101"/>
                      <a:pt x="-5475" y="55335"/>
                      <a:pt x="10507" y="69396"/>
                    </a:cubicBezTo>
                    <a:cubicBezTo>
                      <a:pt x="9175" y="90265"/>
                      <a:pt x="3700" y="111283"/>
                      <a:pt x="6215" y="132152"/>
                    </a:cubicBezTo>
                    <a:close/>
                    <a:moveTo>
                      <a:pt x="330881" y="96038"/>
                    </a:moveTo>
                    <a:cubicBezTo>
                      <a:pt x="329550" y="111430"/>
                      <a:pt x="326146" y="127416"/>
                      <a:pt x="315788" y="139552"/>
                    </a:cubicBezTo>
                    <a:cubicBezTo>
                      <a:pt x="302321" y="139997"/>
                      <a:pt x="288707" y="140144"/>
                      <a:pt x="275241" y="140885"/>
                    </a:cubicBezTo>
                    <a:cubicBezTo>
                      <a:pt x="258964" y="141773"/>
                      <a:pt x="242834" y="142808"/>
                      <a:pt x="226704" y="143252"/>
                    </a:cubicBezTo>
                    <a:cubicBezTo>
                      <a:pt x="166773" y="143549"/>
                      <a:pt x="101810" y="150357"/>
                      <a:pt x="46318" y="123419"/>
                    </a:cubicBezTo>
                    <a:cubicBezTo>
                      <a:pt x="35219" y="112023"/>
                      <a:pt x="38179" y="93670"/>
                      <a:pt x="35811" y="78572"/>
                    </a:cubicBezTo>
                    <a:cubicBezTo>
                      <a:pt x="132293" y="81829"/>
                      <a:pt x="241798" y="47935"/>
                      <a:pt x="330881" y="9603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3" name="Google Shape;733;p13"/>
              <p:cNvSpPr/>
              <p:nvPr/>
            </p:nvSpPr>
            <p:spPr>
              <a:xfrm>
                <a:off x="14093938" y="6618225"/>
                <a:ext cx="370774" cy="197180"/>
              </a:xfrm>
              <a:custGeom>
                <a:rect b="b" l="l" r="r" t="t"/>
                <a:pathLst>
                  <a:path extrusionOk="0" h="197180" w="370774">
                    <a:moveTo>
                      <a:pt x="7785" y="151583"/>
                    </a:moveTo>
                    <a:cubicBezTo>
                      <a:pt x="30426" y="178076"/>
                      <a:pt x="68605" y="181629"/>
                      <a:pt x="101308" y="185181"/>
                    </a:cubicBezTo>
                    <a:cubicBezTo>
                      <a:pt x="159612" y="189769"/>
                      <a:pt x="218063" y="189621"/>
                      <a:pt x="276367" y="195245"/>
                    </a:cubicBezTo>
                    <a:cubicBezTo>
                      <a:pt x="328012" y="207530"/>
                      <a:pt x="363379" y="159131"/>
                      <a:pt x="367819" y="112508"/>
                    </a:cubicBezTo>
                    <a:cubicBezTo>
                      <a:pt x="374330" y="80686"/>
                      <a:pt x="371962" y="42795"/>
                      <a:pt x="341330" y="24442"/>
                    </a:cubicBezTo>
                    <a:cubicBezTo>
                      <a:pt x="260681" y="-14336"/>
                      <a:pt x="163460" y="3721"/>
                      <a:pt x="77039" y="7421"/>
                    </a:cubicBezTo>
                    <a:cubicBezTo>
                      <a:pt x="51439" y="7569"/>
                      <a:pt x="5566" y="8901"/>
                      <a:pt x="12669" y="45904"/>
                    </a:cubicBezTo>
                    <a:cubicBezTo>
                      <a:pt x="7193" y="69585"/>
                      <a:pt x="5566" y="93267"/>
                      <a:pt x="1127" y="116948"/>
                    </a:cubicBezTo>
                    <a:cubicBezTo>
                      <a:pt x="-1389" y="129085"/>
                      <a:pt x="91" y="141666"/>
                      <a:pt x="7785" y="151583"/>
                    </a:cubicBezTo>
                    <a:close/>
                    <a:moveTo>
                      <a:pt x="300784" y="75654"/>
                    </a:moveTo>
                    <a:cubicBezTo>
                      <a:pt x="296641" y="91935"/>
                      <a:pt x="294717" y="109400"/>
                      <a:pt x="286282" y="124201"/>
                    </a:cubicBezTo>
                    <a:cubicBezTo>
                      <a:pt x="231086" y="121981"/>
                      <a:pt x="175890" y="121240"/>
                      <a:pt x="120842" y="124793"/>
                    </a:cubicBezTo>
                    <a:cubicBezTo>
                      <a:pt x="93761" y="124793"/>
                      <a:pt x="65201" y="127161"/>
                      <a:pt x="39157" y="118873"/>
                    </a:cubicBezTo>
                    <a:cubicBezTo>
                      <a:pt x="38861" y="117688"/>
                      <a:pt x="38565" y="116504"/>
                      <a:pt x="38269" y="115468"/>
                    </a:cubicBezTo>
                    <a:cubicBezTo>
                      <a:pt x="35013" y="99039"/>
                      <a:pt x="33534" y="82314"/>
                      <a:pt x="32202" y="65589"/>
                    </a:cubicBezTo>
                    <a:cubicBezTo>
                      <a:pt x="121729" y="68401"/>
                      <a:pt x="211700" y="56116"/>
                      <a:pt x="300784" y="7565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4" name="Google Shape;734;p13"/>
              <p:cNvSpPr/>
              <p:nvPr/>
            </p:nvSpPr>
            <p:spPr>
              <a:xfrm>
                <a:off x="14537488" y="6628137"/>
                <a:ext cx="367324" cy="206796"/>
              </a:xfrm>
              <a:custGeom>
                <a:rect b="b" l="l" r="r" t="t"/>
                <a:pathLst>
                  <a:path extrusionOk="0" h="206796" w="367324">
                    <a:moveTo>
                      <a:pt x="34" y="46353"/>
                    </a:moveTo>
                    <a:cubicBezTo>
                      <a:pt x="1070" y="54049"/>
                      <a:pt x="5213" y="61450"/>
                      <a:pt x="11280" y="66630"/>
                    </a:cubicBezTo>
                    <a:cubicBezTo>
                      <a:pt x="9208" y="92680"/>
                      <a:pt x="-1594" y="120654"/>
                      <a:pt x="5657" y="146408"/>
                    </a:cubicBezTo>
                    <a:cubicBezTo>
                      <a:pt x="46647" y="216860"/>
                      <a:pt x="175980" y="195843"/>
                      <a:pt x="246862" y="205315"/>
                    </a:cubicBezTo>
                    <a:cubicBezTo>
                      <a:pt x="294068" y="211235"/>
                      <a:pt x="354147" y="201023"/>
                      <a:pt x="362582" y="145075"/>
                    </a:cubicBezTo>
                    <a:cubicBezTo>
                      <a:pt x="368649" y="99784"/>
                      <a:pt x="378416" y="29924"/>
                      <a:pt x="322184" y="14087"/>
                    </a:cubicBezTo>
                    <a:cubicBezTo>
                      <a:pt x="251006" y="-6190"/>
                      <a:pt x="174649" y="766"/>
                      <a:pt x="101399" y="2838"/>
                    </a:cubicBezTo>
                    <a:cubicBezTo>
                      <a:pt x="67364" y="7278"/>
                      <a:pt x="-1742" y="-4711"/>
                      <a:pt x="34" y="46353"/>
                    </a:cubicBezTo>
                    <a:close/>
                    <a:moveTo>
                      <a:pt x="293476" y="77731"/>
                    </a:moveTo>
                    <a:cubicBezTo>
                      <a:pt x="292440" y="94604"/>
                      <a:pt x="290960" y="111625"/>
                      <a:pt x="288296" y="128202"/>
                    </a:cubicBezTo>
                    <a:cubicBezTo>
                      <a:pt x="237984" y="127906"/>
                      <a:pt x="187819" y="128646"/>
                      <a:pt x="137654" y="132051"/>
                    </a:cubicBezTo>
                    <a:cubicBezTo>
                      <a:pt x="107614" y="131902"/>
                      <a:pt x="75355" y="133827"/>
                      <a:pt x="47091" y="121986"/>
                    </a:cubicBezTo>
                    <a:cubicBezTo>
                      <a:pt x="40136" y="107185"/>
                      <a:pt x="41024" y="90016"/>
                      <a:pt x="39988" y="73587"/>
                    </a:cubicBezTo>
                    <a:cubicBezTo>
                      <a:pt x="44279" y="73291"/>
                      <a:pt x="48423" y="72994"/>
                      <a:pt x="52714" y="72699"/>
                    </a:cubicBezTo>
                    <a:cubicBezTo>
                      <a:pt x="51234" y="72847"/>
                      <a:pt x="49902" y="72847"/>
                      <a:pt x="48127" y="72994"/>
                    </a:cubicBezTo>
                    <a:cubicBezTo>
                      <a:pt x="128183" y="68406"/>
                      <a:pt x="212827" y="61302"/>
                      <a:pt x="293476" y="7773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5" name="Google Shape;735;p13"/>
              <p:cNvSpPr/>
              <p:nvPr/>
            </p:nvSpPr>
            <p:spPr>
              <a:xfrm>
                <a:off x="14948988" y="6635238"/>
                <a:ext cx="378510" cy="197585"/>
              </a:xfrm>
              <a:custGeom>
                <a:rect b="b" l="l" r="r" t="t"/>
                <a:pathLst>
                  <a:path extrusionOk="0" h="197585" w="378510">
                    <a:moveTo>
                      <a:pt x="354918" y="23858"/>
                    </a:moveTo>
                    <a:cubicBezTo>
                      <a:pt x="299130" y="-3227"/>
                      <a:pt x="232244" y="7725"/>
                      <a:pt x="171868" y="769"/>
                    </a:cubicBezTo>
                    <a:cubicBezTo>
                      <a:pt x="134134" y="2841"/>
                      <a:pt x="804" y="-14920"/>
                      <a:pt x="17378" y="49316"/>
                    </a:cubicBezTo>
                    <a:cubicBezTo>
                      <a:pt x="17378" y="49316"/>
                      <a:pt x="17378" y="49316"/>
                      <a:pt x="17230" y="49316"/>
                    </a:cubicBezTo>
                    <a:cubicBezTo>
                      <a:pt x="8203" y="62193"/>
                      <a:pt x="8795" y="79806"/>
                      <a:pt x="5096" y="94903"/>
                    </a:cubicBezTo>
                    <a:cubicBezTo>
                      <a:pt x="3024" y="107780"/>
                      <a:pt x="-1267" y="120805"/>
                      <a:pt x="361" y="133978"/>
                    </a:cubicBezTo>
                    <a:cubicBezTo>
                      <a:pt x="17822" y="202802"/>
                      <a:pt x="161658" y="192737"/>
                      <a:pt x="218926" y="197474"/>
                    </a:cubicBezTo>
                    <a:cubicBezTo>
                      <a:pt x="270570" y="196289"/>
                      <a:pt x="343376" y="207390"/>
                      <a:pt x="364981" y="146854"/>
                    </a:cubicBezTo>
                    <a:cubicBezTo>
                      <a:pt x="376227" y="110888"/>
                      <a:pt x="392949" y="48280"/>
                      <a:pt x="354918" y="23858"/>
                    </a:cubicBezTo>
                    <a:close/>
                    <a:moveTo>
                      <a:pt x="301942" y="126873"/>
                    </a:moveTo>
                    <a:cubicBezTo>
                      <a:pt x="297503" y="127465"/>
                      <a:pt x="293063" y="127909"/>
                      <a:pt x="288476" y="128205"/>
                    </a:cubicBezTo>
                    <a:cubicBezTo>
                      <a:pt x="256512" y="129981"/>
                      <a:pt x="224549" y="128945"/>
                      <a:pt x="192586" y="129833"/>
                    </a:cubicBezTo>
                    <a:cubicBezTo>
                      <a:pt x="143308" y="129537"/>
                      <a:pt x="91664" y="137530"/>
                      <a:pt x="44015" y="121989"/>
                    </a:cubicBezTo>
                    <a:cubicBezTo>
                      <a:pt x="34840" y="106596"/>
                      <a:pt x="37355" y="83950"/>
                      <a:pt x="32916" y="66041"/>
                    </a:cubicBezTo>
                    <a:cubicBezTo>
                      <a:pt x="55705" y="72849"/>
                      <a:pt x="80417" y="62489"/>
                      <a:pt x="103946" y="62637"/>
                    </a:cubicBezTo>
                    <a:cubicBezTo>
                      <a:pt x="174384" y="61305"/>
                      <a:pt x="246598" y="58937"/>
                      <a:pt x="316148" y="71814"/>
                    </a:cubicBezTo>
                    <a:cubicBezTo>
                      <a:pt x="314076" y="90611"/>
                      <a:pt x="312596" y="110740"/>
                      <a:pt x="301942" y="12687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6" name="Google Shape;736;p13"/>
              <p:cNvSpPr/>
              <p:nvPr/>
            </p:nvSpPr>
            <p:spPr>
              <a:xfrm>
                <a:off x="15387981" y="6614669"/>
                <a:ext cx="339849" cy="186874"/>
              </a:xfrm>
              <a:custGeom>
                <a:rect b="b" l="l" r="r" t="t"/>
                <a:pathLst>
                  <a:path extrusionOk="0" h="186874" w="339849">
                    <a:moveTo>
                      <a:pt x="5895" y="139598"/>
                    </a:moveTo>
                    <a:cubicBezTo>
                      <a:pt x="11814" y="149366"/>
                      <a:pt x="22173" y="157359"/>
                      <a:pt x="32975" y="161207"/>
                    </a:cubicBezTo>
                    <a:cubicBezTo>
                      <a:pt x="96606" y="183261"/>
                      <a:pt x="165268" y="182669"/>
                      <a:pt x="231859" y="185333"/>
                    </a:cubicBezTo>
                    <a:cubicBezTo>
                      <a:pt x="300225" y="196878"/>
                      <a:pt x="340032" y="141818"/>
                      <a:pt x="338848" y="78322"/>
                    </a:cubicBezTo>
                    <a:cubicBezTo>
                      <a:pt x="345655" y="36435"/>
                      <a:pt x="316947" y="11422"/>
                      <a:pt x="277733" y="6685"/>
                    </a:cubicBezTo>
                    <a:cubicBezTo>
                      <a:pt x="214102" y="-2195"/>
                      <a:pt x="148991" y="173"/>
                      <a:pt x="84916" y="617"/>
                    </a:cubicBezTo>
                    <a:cubicBezTo>
                      <a:pt x="53101" y="1061"/>
                      <a:pt x="-16894" y="4761"/>
                      <a:pt x="7079" y="53012"/>
                    </a:cubicBezTo>
                    <a:cubicBezTo>
                      <a:pt x="7375" y="81430"/>
                      <a:pt x="-8163" y="113104"/>
                      <a:pt x="5895" y="139598"/>
                    </a:cubicBezTo>
                    <a:close/>
                    <a:moveTo>
                      <a:pt x="275217" y="70477"/>
                    </a:moveTo>
                    <a:cubicBezTo>
                      <a:pt x="272997" y="86462"/>
                      <a:pt x="271814" y="104520"/>
                      <a:pt x="260271" y="116805"/>
                    </a:cubicBezTo>
                    <a:cubicBezTo>
                      <a:pt x="247397" y="117100"/>
                      <a:pt x="234523" y="116656"/>
                      <a:pt x="221797" y="116656"/>
                    </a:cubicBezTo>
                    <a:cubicBezTo>
                      <a:pt x="206850" y="116656"/>
                      <a:pt x="191905" y="116952"/>
                      <a:pt x="176959" y="117249"/>
                    </a:cubicBezTo>
                    <a:cubicBezTo>
                      <a:pt x="132121" y="117100"/>
                      <a:pt x="85360" y="121245"/>
                      <a:pt x="41706" y="109404"/>
                    </a:cubicBezTo>
                    <a:cubicBezTo>
                      <a:pt x="41410" y="108220"/>
                      <a:pt x="41114" y="107036"/>
                      <a:pt x="40966" y="106000"/>
                    </a:cubicBezTo>
                    <a:cubicBezTo>
                      <a:pt x="38747" y="92679"/>
                      <a:pt x="37267" y="79358"/>
                      <a:pt x="35787" y="66037"/>
                    </a:cubicBezTo>
                    <a:cubicBezTo>
                      <a:pt x="115843" y="63225"/>
                      <a:pt x="195012" y="58636"/>
                      <a:pt x="275217" y="7047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7" name="Google Shape;737;p13"/>
              <p:cNvSpPr/>
              <p:nvPr/>
            </p:nvSpPr>
            <p:spPr>
              <a:xfrm>
                <a:off x="15786841" y="6562218"/>
                <a:ext cx="489156" cy="172840"/>
              </a:xfrm>
              <a:custGeom>
                <a:rect b="b" l="l" r="r" t="t"/>
                <a:pathLst>
                  <a:path extrusionOk="0" h="172840" w="489156">
                    <a:moveTo>
                      <a:pt x="409526" y="172216"/>
                    </a:moveTo>
                    <a:cubicBezTo>
                      <a:pt x="485143" y="183020"/>
                      <a:pt x="523322" y="50404"/>
                      <a:pt x="449185" y="24206"/>
                    </a:cubicBezTo>
                    <a:cubicBezTo>
                      <a:pt x="365280" y="377"/>
                      <a:pt x="275457" y="11033"/>
                      <a:pt x="189185" y="2153"/>
                    </a:cubicBezTo>
                    <a:cubicBezTo>
                      <a:pt x="146420" y="-956"/>
                      <a:pt x="-36631" y="-11168"/>
                      <a:pt x="8503" y="69053"/>
                    </a:cubicBezTo>
                    <a:cubicBezTo>
                      <a:pt x="-15617" y="150014"/>
                      <a:pt x="12055" y="154158"/>
                      <a:pt x="85452" y="162743"/>
                    </a:cubicBezTo>
                    <a:cubicBezTo>
                      <a:pt x="193329" y="169551"/>
                      <a:pt x="301650" y="164075"/>
                      <a:pt x="409526" y="172216"/>
                    </a:cubicBezTo>
                    <a:close/>
                    <a:moveTo>
                      <a:pt x="34547" y="109904"/>
                    </a:moveTo>
                    <a:cubicBezTo>
                      <a:pt x="32920" y="99987"/>
                      <a:pt x="31884" y="89922"/>
                      <a:pt x="30552" y="79858"/>
                    </a:cubicBezTo>
                    <a:cubicBezTo>
                      <a:pt x="30404" y="78674"/>
                      <a:pt x="30256" y="77341"/>
                      <a:pt x="30108" y="76157"/>
                    </a:cubicBezTo>
                    <a:cubicBezTo>
                      <a:pt x="35583" y="75565"/>
                      <a:pt x="40763" y="73345"/>
                      <a:pt x="44758" y="69349"/>
                    </a:cubicBezTo>
                    <a:cubicBezTo>
                      <a:pt x="112680" y="57064"/>
                      <a:pt x="181638" y="68757"/>
                      <a:pt x="250005" y="69497"/>
                    </a:cubicBezTo>
                    <a:cubicBezTo>
                      <a:pt x="307273" y="74085"/>
                      <a:pt x="367352" y="64020"/>
                      <a:pt x="422992" y="80598"/>
                    </a:cubicBezTo>
                    <a:cubicBezTo>
                      <a:pt x="420773" y="89182"/>
                      <a:pt x="418849" y="98211"/>
                      <a:pt x="414558" y="106055"/>
                    </a:cubicBezTo>
                    <a:cubicBezTo>
                      <a:pt x="311712" y="100727"/>
                      <a:pt x="209015" y="104575"/>
                      <a:pt x="106317" y="109904"/>
                    </a:cubicBezTo>
                    <a:cubicBezTo>
                      <a:pt x="82493" y="110348"/>
                      <a:pt x="58372" y="112420"/>
                      <a:pt x="34547" y="10990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8" name="Google Shape;738;p13"/>
              <p:cNvSpPr/>
              <p:nvPr/>
            </p:nvSpPr>
            <p:spPr>
              <a:xfrm>
                <a:off x="10804639" y="6394367"/>
                <a:ext cx="401727" cy="219296"/>
              </a:xfrm>
              <a:custGeom>
                <a:rect b="b" l="l" r="r" t="t"/>
                <a:pathLst>
                  <a:path extrusionOk="0" h="219296" w="401727">
                    <a:moveTo>
                      <a:pt x="65371" y="218402"/>
                    </a:moveTo>
                    <a:cubicBezTo>
                      <a:pt x="113909" y="222251"/>
                      <a:pt x="162150" y="212630"/>
                      <a:pt x="210539" y="209522"/>
                    </a:cubicBezTo>
                    <a:cubicBezTo>
                      <a:pt x="252861" y="204933"/>
                      <a:pt x="296959" y="205378"/>
                      <a:pt x="337949" y="194425"/>
                    </a:cubicBezTo>
                    <a:cubicBezTo>
                      <a:pt x="376127" y="177699"/>
                      <a:pt x="391369" y="133741"/>
                      <a:pt x="399952" y="95850"/>
                    </a:cubicBezTo>
                    <a:cubicBezTo>
                      <a:pt x="415342" y="22437"/>
                      <a:pt x="327146" y="4232"/>
                      <a:pt x="271802" y="3788"/>
                    </a:cubicBezTo>
                    <a:cubicBezTo>
                      <a:pt x="223117" y="4528"/>
                      <a:pt x="35776" y="-22705"/>
                      <a:pt x="51165" y="58848"/>
                    </a:cubicBezTo>
                    <a:cubicBezTo>
                      <a:pt x="6920" y="114204"/>
                      <a:pt x="-43689" y="205969"/>
                      <a:pt x="65371" y="218402"/>
                    </a:cubicBezTo>
                    <a:close/>
                    <a:moveTo>
                      <a:pt x="68923" y="78681"/>
                    </a:moveTo>
                    <a:cubicBezTo>
                      <a:pt x="92600" y="87562"/>
                      <a:pt x="117312" y="70985"/>
                      <a:pt x="141877" y="72021"/>
                    </a:cubicBezTo>
                    <a:cubicBezTo>
                      <a:pt x="204620" y="73945"/>
                      <a:pt x="270766" y="64916"/>
                      <a:pt x="331438" y="82678"/>
                    </a:cubicBezTo>
                    <a:cubicBezTo>
                      <a:pt x="327146" y="98959"/>
                      <a:pt x="321819" y="115832"/>
                      <a:pt x="312052" y="129596"/>
                    </a:cubicBezTo>
                    <a:cubicBezTo>
                      <a:pt x="230664" y="129596"/>
                      <a:pt x="150607" y="142621"/>
                      <a:pt x="70551" y="154906"/>
                    </a:cubicBezTo>
                    <a:cubicBezTo>
                      <a:pt x="64040" y="155054"/>
                      <a:pt x="57381" y="155202"/>
                      <a:pt x="51165" y="153426"/>
                    </a:cubicBezTo>
                    <a:cubicBezTo>
                      <a:pt x="52941" y="127820"/>
                      <a:pt x="61080" y="103103"/>
                      <a:pt x="68923" y="7868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9" name="Google Shape;739;p13"/>
              <p:cNvSpPr/>
              <p:nvPr/>
            </p:nvSpPr>
            <p:spPr>
              <a:xfrm>
                <a:off x="11301655" y="6409893"/>
                <a:ext cx="279920" cy="184318"/>
              </a:xfrm>
              <a:custGeom>
                <a:rect b="b" l="l" r="r" t="t"/>
                <a:pathLst>
                  <a:path extrusionOk="0" h="184318" w="279920">
                    <a:moveTo>
                      <a:pt x="114397" y="183931"/>
                    </a:moveTo>
                    <a:cubicBezTo>
                      <a:pt x="162343" y="182155"/>
                      <a:pt x="222570" y="187187"/>
                      <a:pt x="255421" y="145301"/>
                    </a:cubicBezTo>
                    <a:cubicBezTo>
                      <a:pt x="301739" y="77660"/>
                      <a:pt x="283093" y="5432"/>
                      <a:pt x="193418" y="2028"/>
                    </a:cubicBezTo>
                    <a:cubicBezTo>
                      <a:pt x="157755" y="2767"/>
                      <a:pt x="12884" y="-15586"/>
                      <a:pt x="31085" y="45543"/>
                    </a:cubicBezTo>
                    <a:cubicBezTo>
                      <a:pt x="-35061" y="136420"/>
                      <a:pt x="9776" y="189407"/>
                      <a:pt x="114397" y="183931"/>
                    </a:cubicBezTo>
                    <a:close/>
                    <a:moveTo>
                      <a:pt x="47659" y="63155"/>
                    </a:moveTo>
                    <a:cubicBezTo>
                      <a:pt x="101967" y="71592"/>
                      <a:pt x="160419" y="56347"/>
                      <a:pt x="214135" y="73220"/>
                    </a:cubicBezTo>
                    <a:cubicBezTo>
                      <a:pt x="211472" y="87577"/>
                      <a:pt x="209252" y="106670"/>
                      <a:pt x="193714" y="112443"/>
                    </a:cubicBezTo>
                    <a:cubicBezTo>
                      <a:pt x="157459" y="122359"/>
                      <a:pt x="119577" y="124727"/>
                      <a:pt x="82286" y="127836"/>
                    </a:cubicBezTo>
                    <a:cubicBezTo>
                      <a:pt x="25758" y="133904"/>
                      <a:pt x="35377" y="104302"/>
                      <a:pt x="47659" y="6315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0" name="Google Shape;740;p13"/>
              <p:cNvSpPr/>
              <p:nvPr/>
            </p:nvSpPr>
            <p:spPr>
              <a:xfrm>
                <a:off x="11615557" y="6418777"/>
                <a:ext cx="257161" cy="182896"/>
              </a:xfrm>
              <a:custGeom>
                <a:rect b="b" l="l" r="r" t="t"/>
                <a:pathLst>
                  <a:path extrusionOk="0" h="182896" w="257161">
                    <a:moveTo>
                      <a:pt x="155349" y="182300"/>
                    </a:moveTo>
                    <a:cubicBezTo>
                      <a:pt x="207733" y="188516"/>
                      <a:pt x="243249" y="145149"/>
                      <a:pt x="251683" y="97490"/>
                    </a:cubicBezTo>
                    <a:cubicBezTo>
                      <a:pt x="255383" y="72328"/>
                      <a:pt x="265741" y="38582"/>
                      <a:pt x="242213" y="20229"/>
                    </a:cubicBezTo>
                    <a:cubicBezTo>
                      <a:pt x="214541" y="-7153"/>
                      <a:pt x="5446" y="-14405"/>
                      <a:pt x="23796" y="48055"/>
                    </a:cubicBezTo>
                    <a:cubicBezTo>
                      <a:pt x="-46790" y="178452"/>
                      <a:pt x="52356" y="180820"/>
                      <a:pt x="155349" y="182300"/>
                    </a:cubicBezTo>
                    <a:close/>
                    <a:moveTo>
                      <a:pt x="35782" y="64484"/>
                    </a:moveTo>
                    <a:cubicBezTo>
                      <a:pt x="51320" y="74845"/>
                      <a:pt x="70557" y="64336"/>
                      <a:pt x="87279" y="62856"/>
                    </a:cubicBezTo>
                    <a:cubicBezTo>
                      <a:pt x="123977" y="56492"/>
                      <a:pt x="161712" y="56492"/>
                      <a:pt x="198559" y="61228"/>
                    </a:cubicBezTo>
                    <a:cubicBezTo>
                      <a:pt x="191900" y="78989"/>
                      <a:pt x="187016" y="97934"/>
                      <a:pt x="176066" y="113623"/>
                    </a:cubicBezTo>
                    <a:cubicBezTo>
                      <a:pt x="142475" y="119248"/>
                      <a:pt x="103556" y="119840"/>
                      <a:pt x="67893" y="125316"/>
                    </a:cubicBezTo>
                    <a:cubicBezTo>
                      <a:pt x="56795" y="125464"/>
                      <a:pt x="43773" y="127536"/>
                      <a:pt x="34154" y="120580"/>
                    </a:cubicBezTo>
                    <a:lnTo>
                      <a:pt x="34302" y="120580"/>
                    </a:lnTo>
                    <a:cubicBezTo>
                      <a:pt x="26903" y="103263"/>
                      <a:pt x="34302" y="82689"/>
                      <a:pt x="35782" y="6448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1" name="Google Shape;741;p13"/>
              <p:cNvSpPr/>
              <p:nvPr/>
            </p:nvSpPr>
            <p:spPr>
              <a:xfrm>
                <a:off x="11903496" y="6385131"/>
                <a:ext cx="366374" cy="205055"/>
              </a:xfrm>
              <a:custGeom>
                <a:rect b="b" l="l" r="r" t="t"/>
                <a:pathLst>
                  <a:path extrusionOk="0" h="205055" w="366374">
                    <a:moveTo>
                      <a:pt x="97518" y="203957"/>
                    </a:moveTo>
                    <a:cubicBezTo>
                      <a:pt x="144280" y="206917"/>
                      <a:pt x="191041" y="203069"/>
                      <a:pt x="237802" y="202033"/>
                    </a:cubicBezTo>
                    <a:cubicBezTo>
                      <a:pt x="261035" y="200553"/>
                      <a:pt x="285747" y="203069"/>
                      <a:pt x="306612" y="190488"/>
                    </a:cubicBezTo>
                    <a:cubicBezTo>
                      <a:pt x="349822" y="161478"/>
                      <a:pt x="397471" y="58759"/>
                      <a:pt x="339612" y="23977"/>
                    </a:cubicBezTo>
                    <a:cubicBezTo>
                      <a:pt x="283084" y="-6809"/>
                      <a:pt x="216049" y="1480"/>
                      <a:pt x="154046" y="0"/>
                    </a:cubicBezTo>
                    <a:cubicBezTo>
                      <a:pt x="119419" y="3256"/>
                      <a:pt x="56380" y="-6365"/>
                      <a:pt x="51349" y="41147"/>
                    </a:cubicBezTo>
                    <a:cubicBezTo>
                      <a:pt x="37883" y="38482"/>
                      <a:pt x="31667" y="57132"/>
                      <a:pt x="25452" y="66308"/>
                    </a:cubicBezTo>
                    <a:cubicBezTo>
                      <a:pt x="16130" y="86289"/>
                      <a:pt x="1776" y="105975"/>
                      <a:pt x="0" y="128176"/>
                    </a:cubicBezTo>
                    <a:cubicBezTo>
                      <a:pt x="2516" y="175687"/>
                      <a:pt x="54604" y="201589"/>
                      <a:pt x="97518" y="203957"/>
                    </a:cubicBezTo>
                    <a:close/>
                    <a:moveTo>
                      <a:pt x="51645" y="52987"/>
                    </a:moveTo>
                    <a:cubicBezTo>
                      <a:pt x="51941" y="53135"/>
                      <a:pt x="52237" y="53135"/>
                      <a:pt x="52680" y="53135"/>
                    </a:cubicBezTo>
                    <a:cubicBezTo>
                      <a:pt x="52680" y="53135"/>
                      <a:pt x="52680" y="53135"/>
                      <a:pt x="52828" y="53135"/>
                    </a:cubicBezTo>
                    <a:cubicBezTo>
                      <a:pt x="63187" y="88065"/>
                      <a:pt x="103141" y="77705"/>
                      <a:pt x="130369" y="75337"/>
                    </a:cubicBezTo>
                    <a:cubicBezTo>
                      <a:pt x="183642" y="75337"/>
                      <a:pt x="238542" y="67640"/>
                      <a:pt x="290927" y="79629"/>
                    </a:cubicBezTo>
                    <a:cubicBezTo>
                      <a:pt x="284564" y="94874"/>
                      <a:pt x="279384" y="111303"/>
                      <a:pt x="269026" y="124328"/>
                    </a:cubicBezTo>
                    <a:cubicBezTo>
                      <a:pt x="215309" y="125808"/>
                      <a:pt x="162037" y="134244"/>
                      <a:pt x="108764" y="139573"/>
                    </a:cubicBezTo>
                    <a:cubicBezTo>
                      <a:pt x="39214" y="144457"/>
                      <a:pt x="24712" y="114559"/>
                      <a:pt x="51645" y="5298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2" name="Google Shape;742;p13"/>
              <p:cNvSpPr/>
              <p:nvPr/>
            </p:nvSpPr>
            <p:spPr>
              <a:xfrm>
                <a:off x="12318522" y="6384672"/>
                <a:ext cx="350176" cy="214074"/>
              </a:xfrm>
              <a:custGeom>
                <a:rect b="b" l="l" r="r" t="t"/>
                <a:pathLst>
                  <a:path extrusionOk="0" h="214074" w="350176">
                    <a:moveTo>
                      <a:pt x="351" y="154389"/>
                    </a:moveTo>
                    <a:cubicBezTo>
                      <a:pt x="30243" y="220993"/>
                      <a:pt x="131904" y="205896"/>
                      <a:pt x="192724" y="213000"/>
                    </a:cubicBezTo>
                    <a:cubicBezTo>
                      <a:pt x="233566" y="213593"/>
                      <a:pt x="282103" y="220993"/>
                      <a:pt x="312291" y="186803"/>
                    </a:cubicBezTo>
                    <a:cubicBezTo>
                      <a:pt x="341591" y="153353"/>
                      <a:pt x="353725" y="103621"/>
                      <a:pt x="349286" y="59958"/>
                    </a:cubicBezTo>
                    <a:cubicBezTo>
                      <a:pt x="343367" y="39533"/>
                      <a:pt x="323833" y="26360"/>
                      <a:pt x="304744" y="19256"/>
                    </a:cubicBezTo>
                    <a:cubicBezTo>
                      <a:pt x="244960" y="-1762"/>
                      <a:pt x="180294" y="2826"/>
                      <a:pt x="117994" y="606"/>
                    </a:cubicBezTo>
                    <a:cubicBezTo>
                      <a:pt x="92542" y="162"/>
                      <a:pt x="66202" y="-1614"/>
                      <a:pt x="41193" y="4159"/>
                    </a:cubicBezTo>
                    <a:cubicBezTo>
                      <a:pt x="18257" y="9339"/>
                      <a:pt x="8194" y="40125"/>
                      <a:pt x="22844" y="58182"/>
                    </a:cubicBezTo>
                    <a:cubicBezTo>
                      <a:pt x="15593" y="89709"/>
                      <a:pt x="-2757" y="121975"/>
                      <a:pt x="351" y="154389"/>
                    </a:cubicBezTo>
                    <a:close/>
                    <a:moveTo>
                      <a:pt x="33055" y="67359"/>
                    </a:moveTo>
                    <a:cubicBezTo>
                      <a:pt x="114443" y="81420"/>
                      <a:pt x="203822" y="54926"/>
                      <a:pt x="284915" y="80828"/>
                    </a:cubicBezTo>
                    <a:cubicBezTo>
                      <a:pt x="278996" y="100661"/>
                      <a:pt x="276776" y="124343"/>
                      <a:pt x="260942" y="138996"/>
                    </a:cubicBezTo>
                    <a:cubicBezTo>
                      <a:pt x="230754" y="142548"/>
                      <a:pt x="198495" y="141956"/>
                      <a:pt x="167715" y="144028"/>
                    </a:cubicBezTo>
                    <a:cubicBezTo>
                      <a:pt x="125541" y="142696"/>
                      <a:pt x="77596" y="155869"/>
                      <a:pt x="38678" y="136035"/>
                    </a:cubicBezTo>
                    <a:cubicBezTo>
                      <a:pt x="24176" y="117534"/>
                      <a:pt x="30687" y="89265"/>
                      <a:pt x="33055" y="6735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3" name="Google Shape;743;p13"/>
              <p:cNvSpPr/>
              <p:nvPr/>
            </p:nvSpPr>
            <p:spPr>
              <a:xfrm>
                <a:off x="12750823" y="6381203"/>
                <a:ext cx="373337" cy="205779"/>
              </a:xfrm>
              <a:custGeom>
                <a:rect b="b" l="l" r="r" t="t"/>
                <a:pathLst>
                  <a:path extrusionOk="0" h="205779" w="373337">
                    <a:moveTo>
                      <a:pt x="260887" y="205074"/>
                    </a:moveTo>
                    <a:cubicBezTo>
                      <a:pt x="335172" y="215138"/>
                      <a:pt x="396732" y="115232"/>
                      <a:pt x="364620" y="51291"/>
                    </a:cubicBezTo>
                    <a:cubicBezTo>
                      <a:pt x="319191" y="-11021"/>
                      <a:pt x="181718" y="376"/>
                      <a:pt x="110984" y="1560"/>
                    </a:cubicBezTo>
                    <a:cubicBezTo>
                      <a:pt x="85828" y="5408"/>
                      <a:pt x="56824" y="1856"/>
                      <a:pt x="35515" y="17101"/>
                    </a:cubicBezTo>
                    <a:cubicBezTo>
                      <a:pt x="19829" y="28054"/>
                      <a:pt x="18053" y="52920"/>
                      <a:pt x="31075" y="66536"/>
                    </a:cubicBezTo>
                    <a:cubicBezTo>
                      <a:pt x="20569" y="65056"/>
                      <a:pt x="16722" y="81189"/>
                      <a:pt x="12578" y="88738"/>
                    </a:cubicBezTo>
                    <a:cubicBezTo>
                      <a:pt x="7103" y="103835"/>
                      <a:pt x="444" y="116712"/>
                      <a:pt x="0" y="134177"/>
                    </a:cubicBezTo>
                    <a:cubicBezTo>
                      <a:pt x="5031" y="217802"/>
                      <a:pt x="196812" y="191012"/>
                      <a:pt x="260887" y="205074"/>
                    </a:cubicBezTo>
                    <a:close/>
                    <a:moveTo>
                      <a:pt x="32999" y="87258"/>
                    </a:moveTo>
                    <a:cubicBezTo>
                      <a:pt x="34331" y="86370"/>
                      <a:pt x="35219" y="85038"/>
                      <a:pt x="35219" y="82966"/>
                    </a:cubicBezTo>
                    <a:cubicBezTo>
                      <a:pt x="35219" y="78821"/>
                      <a:pt x="36107" y="73345"/>
                      <a:pt x="34183" y="69644"/>
                    </a:cubicBezTo>
                    <a:cubicBezTo>
                      <a:pt x="50313" y="83410"/>
                      <a:pt x="72954" y="76305"/>
                      <a:pt x="92043" y="75121"/>
                    </a:cubicBezTo>
                    <a:cubicBezTo>
                      <a:pt x="160705" y="69644"/>
                      <a:pt x="232327" y="68461"/>
                      <a:pt x="299065" y="87998"/>
                    </a:cubicBezTo>
                    <a:cubicBezTo>
                      <a:pt x="286931" y="152826"/>
                      <a:pt x="245793" y="127813"/>
                      <a:pt x="196664" y="129884"/>
                    </a:cubicBezTo>
                    <a:cubicBezTo>
                      <a:pt x="165293" y="129589"/>
                      <a:pt x="136437" y="134029"/>
                      <a:pt x="104769" y="135953"/>
                    </a:cubicBezTo>
                    <a:lnTo>
                      <a:pt x="108764" y="135657"/>
                    </a:lnTo>
                    <a:cubicBezTo>
                      <a:pt x="65999" y="134769"/>
                      <a:pt x="24121" y="147054"/>
                      <a:pt x="32999" y="8725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4" name="Google Shape;744;p13"/>
              <p:cNvSpPr/>
              <p:nvPr/>
            </p:nvSpPr>
            <p:spPr>
              <a:xfrm>
                <a:off x="13156559" y="6393123"/>
                <a:ext cx="367482" cy="229023"/>
              </a:xfrm>
              <a:custGeom>
                <a:rect b="b" l="l" r="r" t="t"/>
                <a:pathLst>
                  <a:path extrusionOk="0" h="229023" w="367482">
                    <a:moveTo>
                      <a:pt x="249218" y="227491"/>
                    </a:moveTo>
                    <a:cubicBezTo>
                      <a:pt x="299087" y="237703"/>
                      <a:pt x="333566" y="195077"/>
                      <a:pt x="349104" y="152894"/>
                    </a:cubicBezTo>
                    <a:cubicBezTo>
                      <a:pt x="363162" y="119148"/>
                      <a:pt x="382400" y="71785"/>
                      <a:pt x="348808" y="43367"/>
                    </a:cubicBezTo>
                    <a:cubicBezTo>
                      <a:pt x="289173" y="-888"/>
                      <a:pt x="207192" y="3848"/>
                      <a:pt x="136311" y="0"/>
                    </a:cubicBezTo>
                    <a:cubicBezTo>
                      <a:pt x="100352" y="2812"/>
                      <a:pt x="29766" y="-10213"/>
                      <a:pt x="32577" y="44255"/>
                    </a:cubicBezTo>
                    <a:cubicBezTo>
                      <a:pt x="-80479" y="242144"/>
                      <a:pt x="127432" y="194781"/>
                      <a:pt x="249218" y="227491"/>
                    </a:cubicBezTo>
                    <a:close/>
                    <a:moveTo>
                      <a:pt x="46191" y="68824"/>
                    </a:moveTo>
                    <a:cubicBezTo>
                      <a:pt x="118701" y="93246"/>
                      <a:pt x="204233" y="73117"/>
                      <a:pt x="282958" y="97391"/>
                    </a:cubicBezTo>
                    <a:cubicBezTo>
                      <a:pt x="275855" y="114856"/>
                      <a:pt x="269640" y="133209"/>
                      <a:pt x="259133" y="149046"/>
                    </a:cubicBezTo>
                    <a:cubicBezTo>
                      <a:pt x="191211" y="136761"/>
                      <a:pt x="120773" y="149046"/>
                      <a:pt x="53590" y="133801"/>
                    </a:cubicBezTo>
                    <a:cubicBezTo>
                      <a:pt x="33465" y="125364"/>
                      <a:pt x="42788" y="86290"/>
                      <a:pt x="46191" y="6882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5" name="Google Shape;745;p13"/>
              <p:cNvSpPr/>
              <p:nvPr/>
            </p:nvSpPr>
            <p:spPr>
              <a:xfrm>
                <a:off x="13578072" y="6362855"/>
                <a:ext cx="378108" cy="231082"/>
              </a:xfrm>
              <a:custGeom>
                <a:rect b="b" l="l" r="r" t="t"/>
                <a:pathLst>
                  <a:path extrusionOk="0" h="231082" w="378108">
                    <a:moveTo>
                      <a:pt x="20671" y="68307"/>
                    </a:moveTo>
                    <a:cubicBezTo>
                      <a:pt x="7797" y="103829"/>
                      <a:pt x="-16916" y="151488"/>
                      <a:pt x="22003" y="179462"/>
                    </a:cubicBezTo>
                    <a:cubicBezTo>
                      <a:pt x="43756" y="196779"/>
                      <a:pt x="72168" y="204476"/>
                      <a:pt x="99248" y="208472"/>
                    </a:cubicBezTo>
                    <a:cubicBezTo>
                      <a:pt x="153852" y="215724"/>
                      <a:pt x="207865" y="227417"/>
                      <a:pt x="262913" y="229786"/>
                    </a:cubicBezTo>
                    <a:cubicBezTo>
                      <a:pt x="309082" y="237482"/>
                      <a:pt x="350664" y="210248"/>
                      <a:pt x="364130" y="165845"/>
                    </a:cubicBezTo>
                    <a:cubicBezTo>
                      <a:pt x="376709" y="128547"/>
                      <a:pt x="387659" y="82220"/>
                      <a:pt x="364871" y="46698"/>
                    </a:cubicBezTo>
                    <a:cubicBezTo>
                      <a:pt x="344449" y="19612"/>
                      <a:pt x="308194" y="16504"/>
                      <a:pt x="277119" y="11471"/>
                    </a:cubicBezTo>
                    <a:cubicBezTo>
                      <a:pt x="198838" y="-4218"/>
                      <a:pt x="119225" y="-1850"/>
                      <a:pt x="40353" y="6883"/>
                    </a:cubicBezTo>
                    <a:cubicBezTo>
                      <a:pt x="3950" y="7919"/>
                      <a:pt x="-18691" y="51434"/>
                      <a:pt x="20671" y="68307"/>
                    </a:cubicBezTo>
                    <a:close/>
                    <a:moveTo>
                      <a:pt x="39317" y="67863"/>
                    </a:moveTo>
                    <a:cubicBezTo>
                      <a:pt x="128104" y="61202"/>
                      <a:pt x="218519" y="57946"/>
                      <a:pt x="304939" y="82960"/>
                    </a:cubicBezTo>
                    <a:cubicBezTo>
                      <a:pt x="300795" y="106790"/>
                      <a:pt x="295468" y="131803"/>
                      <a:pt x="282298" y="152524"/>
                    </a:cubicBezTo>
                    <a:cubicBezTo>
                      <a:pt x="278599" y="153117"/>
                      <a:pt x="274751" y="153708"/>
                      <a:pt x="270904" y="154005"/>
                    </a:cubicBezTo>
                    <a:cubicBezTo>
                      <a:pt x="210824" y="156373"/>
                      <a:pt x="151189" y="145272"/>
                      <a:pt x="91109" y="146308"/>
                    </a:cubicBezTo>
                    <a:cubicBezTo>
                      <a:pt x="30734" y="144532"/>
                      <a:pt x="32805" y="119518"/>
                      <a:pt x="39317" y="6786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6" name="Google Shape;746;p13"/>
              <p:cNvSpPr/>
              <p:nvPr/>
            </p:nvSpPr>
            <p:spPr>
              <a:xfrm>
                <a:off x="14007839" y="6377169"/>
                <a:ext cx="344627" cy="222174"/>
              </a:xfrm>
              <a:custGeom>
                <a:rect b="b" l="l" r="r" t="t"/>
                <a:pathLst>
                  <a:path extrusionOk="0" h="222174" w="344627">
                    <a:moveTo>
                      <a:pt x="191403" y="217544"/>
                    </a:moveTo>
                    <a:cubicBezTo>
                      <a:pt x="262580" y="231901"/>
                      <a:pt x="335090" y="215472"/>
                      <a:pt x="342489" y="131402"/>
                    </a:cubicBezTo>
                    <a:cubicBezTo>
                      <a:pt x="344413" y="102392"/>
                      <a:pt x="349888" y="67906"/>
                      <a:pt x="329615" y="43780"/>
                    </a:cubicBezTo>
                    <a:cubicBezTo>
                      <a:pt x="268204" y="-4027"/>
                      <a:pt x="181932" y="1746"/>
                      <a:pt x="108090" y="562"/>
                    </a:cubicBezTo>
                    <a:cubicBezTo>
                      <a:pt x="75683" y="-2103"/>
                      <a:pt x="11016" y="3226"/>
                      <a:pt x="20783" y="49405"/>
                    </a:cubicBezTo>
                    <a:cubicBezTo>
                      <a:pt x="-49211" y="217100"/>
                      <a:pt x="70208" y="195194"/>
                      <a:pt x="191403" y="217544"/>
                    </a:cubicBezTo>
                    <a:close/>
                    <a:moveTo>
                      <a:pt x="37504" y="65982"/>
                    </a:moveTo>
                    <a:cubicBezTo>
                      <a:pt x="115045" y="63021"/>
                      <a:pt x="198801" y="53845"/>
                      <a:pt x="273975" y="84039"/>
                    </a:cubicBezTo>
                    <a:cubicBezTo>
                      <a:pt x="268648" y="105352"/>
                      <a:pt x="273827" y="146795"/>
                      <a:pt x="242751" y="144427"/>
                    </a:cubicBezTo>
                    <a:cubicBezTo>
                      <a:pt x="180008" y="141467"/>
                      <a:pt x="116821" y="141023"/>
                      <a:pt x="54226" y="137026"/>
                    </a:cubicBezTo>
                    <a:cubicBezTo>
                      <a:pt x="49343" y="135694"/>
                      <a:pt x="42832" y="134362"/>
                      <a:pt x="41204" y="128886"/>
                    </a:cubicBezTo>
                    <a:cubicBezTo>
                      <a:pt x="36321" y="108461"/>
                      <a:pt x="36321" y="86851"/>
                      <a:pt x="37504" y="6598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7" name="Google Shape;747;p13"/>
              <p:cNvSpPr/>
              <p:nvPr/>
            </p:nvSpPr>
            <p:spPr>
              <a:xfrm>
                <a:off x="14372713" y="6368604"/>
                <a:ext cx="324012" cy="218282"/>
              </a:xfrm>
              <a:custGeom>
                <a:rect b="b" l="l" r="r" t="t"/>
                <a:pathLst>
                  <a:path extrusionOk="0" h="218282" w="324012">
                    <a:moveTo>
                      <a:pt x="15350" y="175342"/>
                    </a:moveTo>
                    <a:cubicBezTo>
                      <a:pt x="72174" y="220485"/>
                      <a:pt x="154451" y="212344"/>
                      <a:pt x="223409" y="217524"/>
                    </a:cubicBezTo>
                    <a:cubicBezTo>
                      <a:pt x="259664" y="221077"/>
                      <a:pt x="295771" y="213084"/>
                      <a:pt x="306425" y="173566"/>
                    </a:cubicBezTo>
                    <a:cubicBezTo>
                      <a:pt x="321075" y="130791"/>
                      <a:pt x="340460" y="71439"/>
                      <a:pt x="299174" y="37545"/>
                    </a:cubicBezTo>
                    <a:cubicBezTo>
                      <a:pt x="232732" y="-5970"/>
                      <a:pt x="146608" y="11199"/>
                      <a:pt x="70991" y="2022"/>
                    </a:cubicBezTo>
                    <a:cubicBezTo>
                      <a:pt x="63444" y="1578"/>
                      <a:pt x="58560" y="1134"/>
                      <a:pt x="48054" y="394"/>
                    </a:cubicBezTo>
                    <a:cubicBezTo>
                      <a:pt x="19050" y="-4194"/>
                      <a:pt x="-335" y="32364"/>
                      <a:pt x="19494" y="53974"/>
                    </a:cubicBezTo>
                    <a:cubicBezTo>
                      <a:pt x="8395" y="91864"/>
                      <a:pt x="-15873" y="141300"/>
                      <a:pt x="15350" y="175342"/>
                    </a:cubicBezTo>
                    <a:close/>
                    <a:moveTo>
                      <a:pt x="30888" y="62410"/>
                    </a:moveTo>
                    <a:cubicBezTo>
                      <a:pt x="101770" y="74547"/>
                      <a:pt x="176204" y="62114"/>
                      <a:pt x="246642" y="79283"/>
                    </a:cubicBezTo>
                    <a:cubicBezTo>
                      <a:pt x="274609" y="82540"/>
                      <a:pt x="247825" y="128126"/>
                      <a:pt x="242202" y="144408"/>
                    </a:cubicBezTo>
                    <a:cubicBezTo>
                      <a:pt x="230808" y="144703"/>
                      <a:pt x="219414" y="144703"/>
                      <a:pt x="207871" y="144852"/>
                    </a:cubicBezTo>
                    <a:cubicBezTo>
                      <a:pt x="193517" y="145147"/>
                      <a:pt x="179015" y="145740"/>
                      <a:pt x="164661" y="146628"/>
                    </a:cubicBezTo>
                    <a:cubicBezTo>
                      <a:pt x="127371" y="148108"/>
                      <a:pt x="89784" y="149292"/>
                      <a:pt x="52789" y="144852"/>
                    </a:cubicBezTo>
                    <a:cubicBezTo>
                      <a:pt x="45390" y="143076"/>
                      <a:pt x="39471" y="141744"/>
                      <a:pt x="34440" y="135231"/>
                    </a:cubicBezTo>
                    <a:lnTo>
                      <a:pt x="34884" y="135379"/>
                    </a:lnTo>
                    <a:cubicBezTo>
                      <a:pt x="34736" y="135083"/>
                      <a:pt x="34440" y="134639"/>
                      <a:pt x="34292" y="134343"/>
                    </a:cubicBezTo>
                    <a:cubicBezTo>
                      <a:pt x="25117" y="111993"/>
                      <a:pt x="29409" y="86092"/>
                      <a:pt x="30888" y="6241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8" name="Google Shape;748;p13"/>
              <p:cNvSpPr/>
              <p:nvPr/>
            </p:nvSpPr>
            <p:spPr>
              <a:xfrm>
                <a:off x="14765294" y="6366667"/>
                <a:ext cx="353610" cy="212631"/>
              </a:xfrm>
              <a:custGeom>
                <a:rect b="b" l="l" r="r" t="t"/>
                <a:pathLst>
                  <a:path extrusionOk="0" h="212631" w="353610">
                    <a:moveTo>
                      <a:pt x="194117" y="210432"/>
                    </a:moveTo>
                    <a:cubicBezTo>
                      <a:pt x="294743" y="216649"/>
                      <a:pt x="362073" y="218129"/>
                      <a:pt x="352751" y="93653"/>
                    </a:cubicBezTo>
                    <a:cubicBezTo>
                      <a:pt x="349495" y="15504"/>
                      <a:pt x="275654" y="6771"/>
                      <a:pt x="212911" y="4403"/>
                    </a:cubicBezTo>
                    <a:cubicBezTo>
                      <a:pt x="178431" y="6179"/>
                      <a:pt x="38295" y="-19279"/>
                      <a:pt x="46434" y="35337"/>
                    </a:cubicBezTo>
                    <a:cubicBezTo>
                      <a:pt x="46878" y="37261"/>
                      <a:pt x="47322" y="39037"/>
                      <a:pt x="48062" y="40813"/>
                    </a:cubicBezTo>
                    <a:cubicBezTo>
                      <a:pt x="43771" y="44366"/>
                      <a:pt x="40071" y="48510"/>
                      <a:pt x="36668" y="52654"/>
                    </a:cubicBezTo>
                    <a:cubicBezTo>
                      <a:pt x="22609" y="45254"/>
                      <a:pt x="10919" y="93061"/>
                      <a:pt x="4556" y="105642"/>
                    </a:cubicBezTo>
                    <a:cubicBezTo>
                      <a:pt x="-28147" y="217241"/>
                      <a:pt x="123531" y="206436"/>
                      <a:pt x="194117" y="210432"/>
                    </a:cubicBezTo>
                    <a:close/>
                    <a:moveTo>
                      <a:pt x="123531" y="60795"/>
                    </a:moveTo>
                    <a:cubicBezTo>
                      <a:pt x="175916" y="63903"/>
                      <a:pt x="226229" y="62719"/>
                      <a:pt x="278465" y="77816"/>
                    </a:cubicBezTo>
                    <a:cubicBezTo>
                      <a:pt x="278613" y="95577"/>
                      <a:pt x="278465" y="113634"/>
                      <a:pt x="274322" y="130951"/>
                    </a:cubicBezTo>
                    <a:cubicBezTo>
                      <a:pt x="212911" y="136280"/>
                      <a:pt x="150907" y="135983"/>
                      <a:pt x="89200" y="133912"/>
                    </a:cubicBezTo>
                    <a:cubicBezTo>
                      <a:pt x="47470" y="133763"/>
                      <a:pt x="42439" y="117926"/>
                      <a:pt x="41551" y="85364"/>
                    </a:cubicBezTo>
                    <a:cubicBezTo>
                      <a:pt x="51317" y="78852"/>
                      <a:pt x="59160" y="63459"/>
                      <a:pt x="50134" y="56799"/>
                    </a:cubicBezTo>
                    <a:cubicBezTo>
                      <a:pt x="51170" y="54430"/>
                      <a:pt x="52649" y="52358"/>
                      <a:pt x="54277" y="50582"/>
                    </a:cubicBezTo>
                    <a:cubicBezTo>
                      <a:pt x="69667" y="65827"/>
                      <a:pt x="102666" y="57834"/>
                      <a:pt x="123531" y="6079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9" name="Google Shape;749;p13"/>
              <p:cNvSpPr/>
              <p:nvPr/>
            </p:nvSpPr>
            <p:spPr>
              <a:xfrm>
                <a:off x="15157741" y="6377675"/>
                <a:ext cx="655889" cy="217197"/>
              </a:xfrm>
              <a:custGeom>
                <a:rect b="b" l="l" r="r" t="t"/>
                <a:pathLst>
                  <a:path extrusionOk="0" h="217197" w="655889">
                    <a:moveTo>
                      <a:pt x="325663" y="134597"/>
                    </a:moveTo>
                    <a:cubicBezTo>
                      <a:pt x="328179" y="117723"/>
                      <a:pt x="332027" y="97890"/>
                      <a:pt x="331583" y="79093"/>
                    </a:cubicBezTo>
                    <a:cubicBezTo>
                      <a:pt x="338982" y="87381"/>
                      <a:pt x="351116" y="89601"/>
                      <a:pt x="362214" y="87233"/>
                    </a:cubicBezTo>
                    <a:cubicBezTo>
                      <a:pt x="331286" y="207269"/>
                      <a:pt x="435464" y="209785"/>
                      <a:pt x="523659" y="215854"/>
                    </a:cubicBezTo>
                    <a:cubicBezTo>
                      <a:pt x="571457" y="221034"/>
                      <a:pt x="643078" y="213337"/>
                      <a:pt x="651957" y="155170"/>
                    </a:cubicBezTo>
                    <a:cubicBezTo>
                      <a:pt x="657284" y="113727"/>
                      <a:pt x="664683" y="55263"/>
                      <a:pt x="617626" y="35726"/>
                    </a:cubicBezTo>
                    <a:cubicBezTo>
                      <a:pt x="554291" y="16336"/>
                      <a:pt x="485184" y="26697"/>
                      <a:pt x="419630" y="25513"/>
                    </a:cubicBezTo>
                    <a:cubicBezTo>
                      <a:pt x="393142" y="28917"/>
                      <a:pt x="336022" y="24329"/>
                      <a:pt x="327143" y="53487"/>
                    </a:cubicBezTo>
                    <a:cubicBezTo>
                      <a:pt x="325072" y="47714"/>
                      <a:pt x="322408" y="42386"/>
                      <a:pt x="318412" y="37502"/>
                    </a:cubicBezTo>
                    <a:cubicBezTo>
                      <a:pt x="277422" y="3756"/>
                      <a:pt x="219858" y="2572"/>
                      <a:pt x="169250" y="500"/>
                    </a:cubicBezTo>
                    <a:cubicBezTo>
                      <a:pt x="131811" y="3460"/>
                      <a:pt x="1885" y="-15485"/>
                      <a:pt x="15647" y="47419"/>
                    </a:cubicBezTo>
                    <a:cubicBezTo>
                      <a:pt x="6177" y="81017"/>
                      <a:pt x="-6698" y="120091"/>
                      <a:pt x="4105" y="154577"/>
                    </a:cubicBezTo>
                    <a:cubicBezTo>
                      <a:pt x="35477" y="211709"/>
                      <a:pt x="143649" y="204901"/>
                      <a:pt x="201805" y="215410"/>
                    </a:cubicBezTo>
                    <a:lnTo>
                      <a:pt x="199141" y="215114"/>
                    </a:lnTo>
                    <a:cubicBezTo>
                      <a:pt x="255817" y="225622"/>
                      <a:pt x="313825" y="192912"/>
                      <a:pt x="325663" y="134597"/>
                    </a:cubicBezTo>
                    <a:close/>
                    <a:moveTo>
                      <a:pt x="591730" y="88862"/>
                    </a:moveTo>
                    <a:cubicBezTo>
                      <a:pt x="592617" y="104551"/>
                      <a:pt x="591581" y="120387"/>
                      <a:pt x="591581" y="136076"/>
                    </a:cubicBezTo>
                    <a:cubicBezTo>
                      <a:pt x="554735" y="139332"/>
                      <a:pt x="517592" y="136817"/>
                      <a:pt x="480745" y="135632"/>
                    </a:cubicBezTo>
                    <a:cubicBezTo>
                      <a:pt x="431024" y="134892"/>
                      <a:pt x="411787" y="140369"/>
                      <a:pt x="402020" y="83829"/>
                    </a:cubicBezTo>
                    <a:cubicBezTo>
                      <a:pt x="464911" y="83533"/>
                      <a:pt x="529431" y="76872"/>
                      <a:pt x="591730" y="88862"/>
                    </a:cubicBezTo>
                    <a:close/>
                    <a:moveTo>
                      <a:pt x="159779" y="138888"/>
                    </a:moveTo>
                    <a:cubicBezTo>
                      <a:pt x="123228" y="135188"/>
                      <a:pt x="83718" y="141257"/>
                      <a:pt x="49238" y="127344"/>
                    </a:cubicBezTo>
                    <a:cubicBezTo>
                      <a:pt x="36956" y="108991"/>
                      <a:pt x="38140" y="84421"/>
                      <a:pt x="32073" y="63552"/>
                    </a:cubicBezTo>
                    <a:cubicBezTo>
                      <a:pt x="108282" y="64588"/>
                      <a:pt x="189079" y="53339"/>
                      <a:pt x="263660" y="76133"/>
                    </a:cubicBezTo>
                    <a:cubicBezTo>
                      <a:pt x="254633" y="156206"/>
                      <a:pt x="226074" y="140665"/>
                      <a:pt x="159779" y="13888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0" name="Google Shape;750;p13"/>
              <p:cNvSpPr/>
              <p:nvPr/>
            </p:nvSpPr>
            <p:spPr>
              <a:xfrm>
                <a:off x="15842677" y="6333392"/>
                <a:ext cx="355823" cy="206343"/>
              </a:xfrm>
              <a:custGeom>
                <a:rect b="b" l="l" r="r" t="t"/>
                <a:pathLst>
                  <a:path extrusionOk="0" h="206343" w="355823">
                    <a:moveTo>
                      <a:pt x="175819" y="206261"/>
                    </a:moveTo>
                    <a:cubicBezTo>
                      <a:pt x="214145" y="206409"/>
                      <a:pt x="252620" y="205521"/>
                      <a:pt x="290946" y="203597"/>
                    </a:cubicBezTo>
                    <a:cubicBezTo>
                      <a:pt x="307668" y="203893"/>
                      <a:pt x="324242" y="197676"/>
                      <a:pt x="334749" y="184059"/>
                    </a:cubicBezTo>
                    <a:cubicBezTo>
                      <a:pt x="359017" y="134032"/>
                      <a:pt x="375739" y="29982"/>
                      <a:pt x="306485" y="8520"/>
                    </a:cubicBezTo>
                    <a:cubicBezTo>
                      <a:pt x="217253" y="-12201"/>
                      <a:pt x="125062" y="9852"/>
                      <a:pt x="36127" y="22137"/>
                    </a:cubicBezTo>
                    <a:cubicBezTo>
                      <a:pt x="17333" y="24505"/>
                      <a:pt x="5939" y="46410"/>
                      <a:pt x="15114" y="63136"/>
                    </a:cubicBezTo>
                    <a:cubicBezTo>
                      <a:pt x="-41710" y="197676"/>
                      <a:pt x="72677" y="207445"/>
                      <a:pt x="175819" y="206261"/>
                    </a:cubicBezTo>
                    <a:close/>
                    <a:moveTo>
                      <a:pt x="285471" y="67428"/>
                    </a:moveTo>
                    <a:cubicBezTo>
                      <a:pt x="286063" y="88149"/>
                      <a:pt x="279848" y="108575"/>
                      <a:pt x="276001" y="128852"/>
                    </a:cubicBezTo>
                    <a:cubicBezTo>
                      <a:pt x="219917" y="128556"/>
                      <a:pt x="164128" y="136252"/>
                      <a:pt x="108192" y="138621"/>
                    </a:cubicBezTo>
                    <a:cubicBezTo>
                      <a:pt x="55364" y="142321"/>
                      <a:pt x="27100" y="132996"/>
                      <a:pt x="27396" y="74680"/>
                    </a:cubicBezTo>
                    <a:cubicBezTo>
                      <a:pt x="111744" y="80749"/>
                      <a:pt x="200975" y="43006"/>
                      <a:pt x="285471" y="6742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51" name="Google Shape;751;p13"/>
            <p:cNvSpPr/>
            <p:nvPr/>
          </p:nvSpPr>
          <p:spPr>
            <a:xfrm>
              <a:off x="12040329" y="3337316"/>
              <a:ext cx="199919" cy="200849"/>
            </a:xfrm>
            <a:custGeom>
              <a:rect b="b" l="l" r="r" t="t"/>
              <a:pathLst>
                <a:path extrusionOk="0" h="200849" w="199919">
                  <a:moveTo>
                    <a:pt x="149950" y="13321"/>
                  </a:moveTo>
                  <a:cubicBezTo>
                    <a:pt x="205738" y="45291"/>
                    <a:pt x="217429" y="124920"/>
                    <a:pt x="171703" y="170655"/>
                  </a:cubicBezTo>
                  <a:cubicBezTo>
                    <a:pt x="171555" y="170951"/>
                    <a:pt x="171259" y="171099"/>
                    <a:pt x="171111" y="171247"/>
                  </a:cubicBezTo>
                  <a:cubicBezTo>
                    <a:pt x="151726" y="190636"/>
                    <a:pt x="125534" y="200849"/>
                    <a:pt x="99341" y="200849"/>
                  </a:cubicBezTo>
                  <a:cubicBezTo>
                    <a:pt x="82472" y="200849"/>
                    <a:pt x="65454" y="196557"/>
                    <a:pt x="50064" y="187972"/>
                  </a:cubicBezTo>
                  <a:cubicBezTo>
                    <a:pt x="30975" y="177020"/>
                    <a:pt x="15881" y="159850"/>
                    <a:pt x="7298" y="139425"/>
                  </a:cubicBezTo>
                  <a:cubicBezTo>
                    <a:pt x="-3208" y="113967"/>
                    <a:pt x="-1580" y="88362"/>
                    <a:pt x="7151" y="62904"/>
                  </a:cubicBezTo>
                  <a:cubicBezTo>
                    <a:pt x="7298" y="62608"/>
                    <a:pt x="7298" y="62312"/>
                    <a:pt x="7447" y="62016"/>
                  </a:cubicBezTo>
                  <a:cubicBezTo>
                    <a:pt x="16029" y="37594"/>
                    <a:pt x="38374" y="17317"/>
                    <a:pt x="61607" y="7696"/>
                  </a:cubicBezTo>
                  <a:cubicBezTo>
                    <a:pt x="73889" y="2516"/>
                    <a:pt x="87059" y="0"/>
                    <a:pt x="100081" y="0"/>
                  </a:cubicBezTo>
                  <a:cubicBezTo>
                    <a:pt x="117395" y="148"/>
                    <a:pt x="134708" y="4588"/>
                    <a:pt x="149950" y="133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13"/>
            <p:cNvSpPr/>
            <p:nvPr/>
          </p:nvSpPr>
          <p:spPr>
            <a:xfrm>
              <a:off x="12296824" y="3320591"/>
              <a:ext cx="217529" cy="217722"/>
            </a:xfrm>
            <a:custGeom>
              <a:rect b="b" l="l" r="r" t="t"/>
              <a:pathLst>
                <a:path extrusionOk="0" h="217722" w="217529">
                  <a:moveTo>
                    <a:pt x="217529" y="105975"/>
                  </a:moveTo>
                  <a:cubicBezTo>
                    <a:pt x="217529" y="165179"/>
                    <a:pt x="172248" y="216094"/>
                    <a:pt x="111724" y="217722"/>
                  </a:cubicBezTo>
                  <a:cubicBezTo>
                    <a:pt x="110836" y="217722"/>
                    <a:pt x="109949" y="217722"/>
                    <a:pt x="109061" y="217722"/>
                  </a:cubicBezTo>
                  <a:cubicBezTo>
                    <a:pt x="52089" y="217722"/>
                    <a:pt x="0" y="170211"/>
                    <a:pt x="0" y="111895"/>
                  </a:cubicBezTo>
                  <a:cubicBezTo>
                    <a:pt x="0" y="52692"/>
                    <a:pt x="45282" y="1776"/>
                    <a:pt x="105805" y="148"/>
                  </a:cubicBezTo>
                  <a:cubicBezTo>
                    <a:pt x="106693" y="0"/>
                    <a:pt x="107581" y="0"/>
                    <a:pt x="108469" y="0"/>
                  </a:cubicBezTo>
                  <a:cubicBezTo>
                    <a:pt x="165293" y="148"/>
                    <a:pt x="217529" y="47659"/>
                    <a:pt x="217529" y="1059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13"/>
            <p:cNvSpPr/>
            <p:nvPr/>
          </p:nvSpPr>
          <p:spPr>
            <a:xfrm>
              <a:off x="10723807" y="2826420"/>
              <a:ext cx="5367383" cy="2881711"/>
            </a:xfrm>
            <a:custGeom>
              <a:rect b="b" l="l" r="r" t="t"/>
              <a:pathLst>
                <a:path extrusionOk="0" h="2881711" w="5367383">
                  <a:moveTo>
                    <a:pt x="4222877" y="2084387"/>
                  </a:moveTo>
                  <a:cubicBezTo>
                    <a:pt x="4223469" y="1961539"/>
                    <a:pt x="4222433" y="1838247"/>
                    <a:pt x="4213406" y="1715547"/>
                  </a:cubicBezTo>
                  <a:cubicBezTo>
                    <a:pt x="4202308" y="1539564"/>
                    <a:pt x="4183810" y="1360916"/>
                    <a:pt x="4160578" y="1185672"/>
                  </a:cubicBezTo>
                  <a:cubicBezTo>
                    <a:pt x="4148148" y="1058976"/>
                    <a:pt x="4141193" y="932724"/>
                    <a:pt x="4124175" y="806472"/>
                  </a:cubicBezTo>
                  <a:cubicBezTo>
                    <a:pt x="4111301" y="723734"/>
                    <a:pt x="4109081" y="639961"/>
                    <a:pt x="4107749" y="556335"/>
                  </a:cubicBezTo>
                  <a:cubicBezTo>
                    <a:pt x="4109081" y="420018"/>
                    <a:pt x="4086884" y="311527"/>
                    <a:pt x="3935945" y="279261"/>
                  </a:cubicBezTo>
                  <a:cubicBezTo>
                    <a:pt x="3850266" y="257208"/>
                    <a:pt x="3762662" y="258836"/>
                    <a:pt x="3675206" y="264312"/>
                  </a:cubicBezTo>
                  <a:cubicBezTo>
                    <a:pt x="3582276" y="266828"/>
                    <a:pt x="3489345" y="267420"/>
                    <a:pt x="3396414" y="267272"/>
                  </a:cubicBezTo>
                  <a:cubicBezTo>
                    <a:pt x="3020696" y="260020"/>
                    <a:pt x="2645569" y="279113"/>
                    <a:pt x="2270590" y="300131"/>
                  </a:cubicBezTo>
                  <a:cubicBezTo>
                    <a:pt x="2143624" y="302203"/>
                    <a:pt x="2016806" y="308123"/>
                    <a:pt x="1889840" y="310195"/>
                  </a:cubicBezTo>
                  <a:cubicBezTo>
                    <a:pt x="1774860" y="307087"/>
                    <a:pt x="1661064" y="313896"/>
                    <a:pt x="1546973" y="328548"/>
                  </a:cubicBezTo>
                  <a:cubicBezTo>
                    <a:pt x="1516489" y="331953"/>
                    <a:pt x="1481418" y="331509"/>
                    <a:pt x="1444867" y="330917"/>
                  </a:cubicBezTo>
                  <a:cubicBezTo>
                    <a:pt x="1350013" y="329437"/>
                    <a:pt x="1245835" y="327956"/>
                    <a:pt x="1191083" y="398261"/>
                  </a:cubicBezTo>
                  <a:cubicBezTo>
                    <a:pt x="1167702" y="415134"/>
                    <a:pt x="1173178" y="451100"/>
                    <a:pt x="1169478" y="477002"/>
                  </a:cubicBezTo>
                  <a:cubicBezTo>
                    <a:pt x="1160303" y="613467"/>
                    <a:pt x="1176729" y="749784"/>
                    <a:pt x="1183832" y="885953"/>
                  </a:cubicBezTo>
                  <a:cubicBezTo>
                    <a:pt x="1191083" y="1013981"/>
                    <a:pt x="1188567" y="1142454"/>
                    <a:pt x="1193747" y="1270630"/>
                  </a:cubicBezTo>
                  <a:cubicBezTo>
                    <a:pt x="1200998" y="1446021"/>
                    <a:pt x="1225414" y="1619045"/>
                    <a:pt x="1228966" y="1794732"/>
                  </a:cubicBezTo>
                  <a:cubicBezTo>
                    <a:pt x="1232665" y="1921576"/>
                    <a:pt x="1239176" y="2048421"/>
                    <a:pt x="1250127" y="2174821"/>
                  </a:cubicBezTo>
                  <a:cubicBezTo>
                    <a:pt x="1258117" y="2266143"/>
                    <a:pt x="1264777" y="2373154"/>
                    <a:pt x="1340542" y="2436058"/>
                  </a:cubicBezTo>
                  <a:cubicBezTo>
                    <a:pt x="1408316" y="2483865"/>
                    <a:pt x="1494292" y="2483421"/>
                    <a:pt x="1576864" y="2482977"/>
                  </a:cubicBezTo>
                  <a:cubicBezTo>
                    <a:pt x="1600393" y="2482829"/>
                    <a:pt x="1623774" y="2482681"/>
                    <a:pt x="1646267" y="2483865"/>
                  </a:cubicBezTo>
                  <a:cubicBezTo>
                    <a:pt x="1709897" y="2483569"/>
                    <a:pt x="1773380" y="2483421"/>
                    <a:pt x="1837011" y="2484309"/>
                  </a:cubicBezTo>
                  <a:cubicBezTo>
                    <a:pt x="2416201" y="2478685"/>
                    <a:pt x="2995539" y="2471284"/>
                    <a:pt x="3574581" y="2455003"/>
                  </a:cubicBezTo>
                  <a:cubicBezTo>
                    <a:pt x="3696959" y="2452783"/>
                    <a:pt x="3819042" y="2447603"/>
                    <a:pt x="3941421" y="2442275"/>
                  </a:cubicBezTo>
                  <a:cubicBezTo>
                    <a:pt x="3993953" y="2441090"/>
                    <a:pt x="4048558" y="2439314"/>
                    <a:pt x="4096503" y="2415337"/>
                  </a:cubicBezTo>
                  <a:cubicBezTo>
                    <a:pt x="4216662" y="2353765"/>
                    <a:pt x="4221989" y="2203387"/>
                    <a:pt x="4222877" y="2084387"/>
                  </a:cubicBezTo>
                  <a:close/>
                  <a:moveTo>
                    <a:pt x="5364239" y="559"/>
                  </a:moveTo>
                  <a:cubicBezTo>
                    <a:pt x="5366015" y="60947"/>
                    <a:pt x="5368234" y="114082"/>
                    <a:pt x="5367051" y="138800"/>
                  </a:cubicBezTo>
                  <a:cubicBezTo>
                    <a:pt x="5362611" y="539758"/>
                    <a:pt x="5368086" y="940864"/>
                    <a:pt x="5362020" y="1341675"/>
                  </a:cubicBezTo>
                  <a:cubicBezTo>
                    <a:pt x="5347813" y="1726944"/>
                    <a:pt x="5335827" y="2112065"/>
                    <a:pt x="5339970" y="2497630"/>
                  </a:cubicBezTo>
                  <a:cubicBezTo>
                    <a:pt x="5341006" y="2588508"/>
                    <a:pt x="5340414" y="2672578"/>
                    <a:pt x="5331684" y="2764640"/>
                  </a:cubicBezTo>
                  <a:cubicBezTo>
                    <a:pt x="5331536" y="2774704"/>
                    <a:pt x="5329760" y="2786545"/>
                    <a:pt x="5327836" y="2798682"/>
                  </a:cubicBezTo>
                  <a:cubicBezTo>
                    <a:pt x="5190511" y="2795426"/>
                    <a:pt x="5053927" y="2809190"/>
                    <a:pt x="4917195" y="2818071"/>
                  </a:cubicBezTo>
                  <a:cubicBezTo>
                    <a:pt x="4574475" y="2823399"/>
                    <a:pt x="4231756" y="2823399"/>
                    <a:pt x="3889036" y="2823251"/>
                  </a:cubicBezTo>
                  <a:cubicBezTo>
                    <a:pt x="3558155" y="2823103"/>
                    <a:pt x="3227274" y="2822955"/>
                    <a:pt x="2896541" y="2827840"/>
                  </a:cubicBezTo>
                  <a:cubicBezTo>
                    <a:pt x="2469770" y="2836424"/>
                    <a:pt x="2043146" y="2876239"/>
                    <a:pt x="1615635" y="2877127"/>
                  </a:cubicBezTo>
                  <a:cubicBezTo>
                    <a:pt x="1447975" y="2878015"/>
                    <a:pt x="1280462" y="2876683"/>
                    <a:pt x="1112802" y="2875351"/>
                  </a:cubicBezTo>
                  <a:cubicBezTo>
                    <a:pt x="954465" y="2874019"/>
                    <a:pt x="796275" y="2872686"/>
                    <a:pt x="638086" y="2873427"/>
                  </a:cubicBezTo>
                  <a:cubicBezTo>
                    <a:pt x="591620" y="2871651"/>
                    <a:pt x="544563" y="2874463"/>
                    <a:pt x="497357" y="2877275"/>
                  </a:cubicBezTo>
                  <a:cubicBezTo>
                    <a:pt x="413897" y="2882307"/>
                    <a:pt x="330289" y="2887340"/>
                    <a:pt x="249937" y="2866470"/>
                  </a:cubicBezTo>
                  <a:cubicBezTo>
                    <a:pt x="236914" y="2842345"/>
                    <a:pt x="239726" y="2805194"/>
                    <a:pt x="234547" y="2772188"/>
                  </a:cubicBezTo>
                  <a:cubicBezTo>
                    <a:pt x="237802" y="2750135"/>
                    <a:pt x="232179" y="2725861"/>
                    <a:pt x="232623" y="2703956"/>
                  </a:cubicBezTo>
                  <a:cubicBezTo>
                    <a:pt x="229515" y="2639719"/>
                    <a:pt x="223004" y="2575483"/>
                    <a:pt x="218417" y="2511395"/>
                  </a:cubicBezTo>
                  <a:cubicBezTo>
                    <a:pt x="207763" y="2299889"/>
                    <a:pt x="185714" y="2089419"/>
                    <a:pt x="171952" y="1878062"/>
                  </a:cubicBezTo>
                  <a:cubicBezTo>
                    <a:pt x="146203" y="1493680"/>
                    <a:pt x="99442" y="1108855"/>
                    <a:pt x="66591" y="724918"/>
                  </a:cubicBezTo>
                  <a:cubicBezTo>
                    <a:pt x="49721" y="553079"/>
                    <a:pt x="32555" y="388492"/>
                    <a:pt x="20125" y="214877"/>
                  </a:cubicBezTo>
                  <a:cubicBezTo>
                    <a:pt x="15982" y="173434"/>
                    <a:pt x="8139" y="132732"/>
                    <a:pt x="0" y="92177"/>
                  </a:cubicBezTo>
                  <a:cubicBezTo>
                    <a:pt x="54752" y="92769"/>
                    <a:pt x="109504" y="95433"/>
                    <a:pt x="164257" y="95877"/>
                  </a:cubicBezTo>
                  <a:cubicBezTo>
                    <a:pt x="513783" y="76784"/>
                    <a:pt x="863753" y="88033"/>
                    <a:pt x="1213724" y="81816"/>
                  </a:cubicBezTo>
                  <a:cubicBezTo>
                    <a:pt x="1451230" y="72196"/>
                    <a:pt x="1688884" y="77376"/>
                    <a:pt x="1926539" y="70864"/>
                  </a:cubicBezTo>
                  <a:cubicBezTo>
                    <a:pt x="2280505" y="55027"/>
                    <a:pt x="2634766" y="58579"/>
                    <a:pt x="2988732" y="47478"/>
                  </a:cubicBezTo>
                  <a:cubicBezTo>
                    <a:pt x="3167343" y="43038"/>
                    <a:pt x="3345806" y="37857"/>
                    <a:pt x="3524416" y="36525"/>
                  </a:cubicBezTo>
                  <a:cubicBezTo>
                    <a:pt x="3698439" y="37413"/>
                    <a:pt x="3872166" y="48662"/>
                    <a:pt x="4046338" y="43186"/>
                  </a:cubicBezTo>
                  <a:cubicBezTo>
                    <a:pt x="4318915" y="42890"/>
                    <a:pt x="4590161" y="11808"/>
                    <a:pt x="4862146" y="2779"/>
                  </a:cubicBezTo>
                  <a:cubicBezTo>
                    <a:pt x="5020040" y="1743"/>
                    <a:pt x="5177785" y="3815"/>
                    <a:pt x="5335531" y="1003"/>
                  </a:cubicBezTo>
                  <a:cubicBezTo>
                    <a:pt x="5343818" y="-329"/>
                    <a:pt x="5353585" y="-181"/>
                    <a:pt x="5364239" y="5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13"/>
            <p:cNvSpPr/>
            <p:nvPr/>
          </p:nvSpPr>
          <p:spPr>
            <a:xfrm>
              <a:off x="12584744" y="3300462"/>
              <a:ext cx="189767" cy="204697"/>
            </a:xfrm>
            <a:custGeom>
              <a:rect b="b" l="l" r="r" t="t"/>
              <a:pathLst>
                <a:path extrusionOk="0" h="204697" w="189767">
                  <a:moveTo>
                    <a:pt x="189755" y="89546"/>
                  </a:moveTo>
                  <a:cubicBezTo>
                    <a:pt x="189903" y="99907"/>
                    <a:pt x="188720" y="109971"/>
                    <a:pt x="186500" y="119444"/>
                  </a:cubicBezTo>
                  <a:cubicBezTo>
                    <a:pt x="186204" y="123144"/>
                    <a:pt x="185464" y="126696"/>
                    <a:pt x="184576" y="130248"/>
                  </a:cubicBezTo>
                  <a:cubicBezTo>
                    <a:pt x="181173" y="142681"/>
                    <a:pt x="176733" y="153486"/>
                    <a:pt x="169778" y="164439"/>
                  </a:cubicBezTo>
                  <a:cubicBezTo>
                    <a:pt x="163267" y="174503"/>
                    <a:pt x="153205" y="182940"/>
                    <a:pt x="143290" y="189156"/>
                  </a:cubicBezTo>
                  <a:cubicBezTo>
                    <a:pt x="132488" y="195817"/>
                    <a:pt x="120501" y="200553"/>
                    <a:pt x="107923" y="202033"/>
                  </a:cubicBezTo>
                  <a:cubicBezTo>
                    <a:pt x="100672" y="203809"/>
                    <a:pt x="93125" y="204697"/>
                    <a:pt x="85726" y="204697"/>
                  </a:cubicBezTo>
                  <a:cubicBezTo>
                    <a:pt x="66341" y="204697"/>
                    <a:pt x="47104" y="198629"/>
                    <a:pt x="31270" y="185160"/>
                  </a:cubicBezTo>
                  <a:cubicBezTo>
                    <a:pt x="10997" y="167991"/>
                    <a:pt x="1082" y="143717"/>
                    <a:pt x="490" y="117816"/>
                  </a:cubicBezTo>
                  <a:cubicBezTo>
                    <a:pt x="-102" y="110711"/>
                    <a:pt x="-102" y="103607"/>
                    <a:pt x="194" y="96946"/>
                  </a:cubicBezTo>
                  <a:cubicBezTo>
                    <a:pt x="490" y="86586"/>
                    <a:pt x="2858" y="75633"/>
                    <a:pt x="6854" y="66012"/>
                  </a:cubicBezTo>
                  <a:cubicBezTo>
                    <a:pt x="15732" y="44995"/>
                    <a:pt x="29050" y="26642"/>
                    <a:pt x="48583" y="14357"/>
                  </a:cubicBezTo>
                  <a:cubicBezTo>
                    <a:pt x="63381" y="4884"/>
                    <a:pt x="81139" y="0"/>
                    <a:pt x="98748" y="0"/>
                  </a:cubicBezTo>
                  <a:cubicBezTo>
                    <a:pt x="116358" y="0"/>
                    <a:pt x="133967" y="5032"/>
                    <a:pt x="148321" y="15245"/>
                  </a:cubicBezTo>
                  <a:cubicBezTo>
                    <a:pt x="171702" y="32118"/>
                    <a:pt x="189460" y="59648"/>
                    <a:pt x="189755" y="895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13"/>
            <p:cNvSpPr/>
            <p:nvPr/>
          </p:nvSpPr>
          <p:spPr>
            <a:xfrm>
              <a:off x="10695691" y="2613105"/>
              <a:ext cx="5396350" cy="263605"/>
            </a:xfrm>
            <a:custGeom>
              <a:rect b="b" l="l" r="r" t="t"/>
              <a:pathLst>
                <a:path extrusionOk="0" h="263605" w="5396350">
                  <a:moveTo>
                    <a:pt x="5396350" y="0"/>
                  </a:moveTo>
                  <a:cubicBezTo>
                    <a:pt x="5391763" y="36114"/>
                    <a:pt x="5390579" y="82145"/>
                    <a:pt x="5390727" y="129508"/>
                  </a:cubicBezTo>
                  <a:cubicBezTo>
                    <a:pt x="5330500" y="129064"/>
                    <a:pt x="5270420" y="131137"/>
                    <a:pt x="5210045" y="130989"/>
                  </a:cubicBezTo>
                  <a:cubicBezTo>
                    <a:pt x="5070353" y="131581"/>
                    <a:pt x="4930365" y="128472"/>
                    <a:pt x="4790672" y="133505"/>
                  </a:cubicBezTo>
                  <a:cubicBezTo>
                    <a:pt x="4565004" y="151118"/>
                    <a:pt x="4339041" y="167547"/>
                    <a:pt x="4112484" y="170803"/>
                  </a:cubicBezTo>
                  <a:cubicBezTo>
                    <a:pt x="3939201" y="177020"/>
                    <a:pt x="3765918" y="168879"/>
                    <a:pt x="3592634" y="165475"/>
                  </a:cubicBezTo>
                  <a:cubicBezTo>
                    <a:pt x="3415799" y="165771"/>
                    <a:pt x="3238964" y="171395"/>
                    <a:pt x="3062278" y="175539"/>
                  </a:cubicBezTo>
                  <a:cubicBezTo>
                    <a:pt x="2700765" y="188268"/>
                    <a:pt x="2338956" y="183680"/>
                    <a:pt x="1977739" y="200849"/>
                  </a:cubicBezTo>
                  <a:cubicBezTo>
                    <a:pt x="1743637" y="209582"/>
                    <a:pt x="1509238" y="203217"/>
                    <a:pt x="1275135" y="214318"/>
                  </a:cubicBezTo>
                  <a:cubicBezTo>
                    <a:pt x="984504" y="226011"/>
                    <a:pt x="692986" y="214466"/>
                    <a:pt x="402651" y="235187"/>
                  </a:cubicBezTo>
                  <a:cubicBezTo>
                    <a:pt x="275389" y="252208"/>
                    <a:pt x="148127" y="249840"/>
                    <a:pt x="19533" y="263605"/>
                  </a:cubicBezTo>
                  <a:cubicBezTo>
                    <a:pt x="14058" y="236371"/>
                    <a:pt x="8879" y="209138"/>
                    <a:pt x="5179" y="181460"/>
                  </a:cubicBezTo>
                  <a:cubicBezTo>
                    <a:pt x="2516" y="167843"/>
                    <a:pt x="1628" y="153634"/>
                    <a:pt x="0" y="139573"/>
                  </a:cubicBezTo>
                  <a:cubicBezTo>
                    <a:pt x="13910" y="138389"/>
                    <a:pt x="11542" y="116928"/>
                    <a:pt x="14502" y="105679"/>
                  </a:cubicBezTo>
                  <a:cubicBezTo>
                    <a:pt x="17314" y="103903"/>
                    <a:pt x="17757" y="99758"/>
                    <a:pt x="16722" y="96206"/>
                  </a:cubicBezTo>
                  <a:cubicBezTo>
                    <a:pt x="17166" y="96206"/>
                    <a:pt x="17609" y="96206"/>
                    <a:pt x="17905" y="96058"/>
                  </a:cubicBezTo>
                  <a:cubicBezTo>
                    <a:pt x="220341" y="85254"/>
                    <a:pt x="422776" y="82885"/>
                    <a:pt x="625359" y="82885"/>
                  </a:cubicBezTo>
                  <a:cubicBezTo>
                    <a:pt x="708819" y="82885"/>
                    <a:pt x="792132" y="83329"/>
                    <a:pt x="875444" y="83773"/>
                  </a:cubicBezTo>
                  <a:cubicBezTo>
                    <a:pt x="1042660" y="84661"/>
                    <a:pt x="1209876" y="85402"/>
                    <a:pt x="1377241" y="83033"/>
                  </a:cubicBezTo>
                  <a:cubicBezTo>
                    <a:pt x="1610455" y="83625"/>
                    <a:pt x="1843375" y="67492"/>
                    <a:pt x="2076589" y="64680"/>
                  </a:cubicBezTo>
                  <a:cubicBezTo>
                    <a:pt x="2541243" y="64236"/>
                    <a:pt x="3005306" y="40555"/>
                    <a:pt x="3469812" y="33006"/>
                  </a:cubicBezTo>
                  <a:cubicBezTo>
                    <a:pt x="4026065" y="18797"/>
                    <a:pt x="4583206" y="39075"/>
                    <a:pt x="5138867" y="5032"/>
                  </a:cubicBezTo>
                  <a:cubicBezTo>
                    <a:pt x="5207825" y="1776"/>
                    <a:pt x="5276931" y="1776"/>
                    <a:pt x="5345742" y="1036"/>
                  </a:cubicBezTo>
                  <a:cubicBezTo>
                    <a:pt x="5352549" y="592"/>
                    <a:pt x="5359948" y="592"/>
                    <a:pt x="5367347" y="740"/>
                  </a:cubicBezTo>
                  <a:cubicBezTo>
                    <a:pt x="5376965" y="1036"/>
                    <a:pt x="5386880" y="1184"/>
                    <a:pt x="53963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13"/>
            <p:cNvSpPr/>
            <p:nvPr/>
          </p:nvSpPr>
          <p:spPr>
            <a:xfrm>
              <a:off x="11973934" y="3594705"/>
              <a:ext cx="2888550" cy="1631510"/>
            </a:xfrm>
            <a:custGeom>
              <a:rect b="b" l="l" r="r" t="t"/>
              <a:pathLst>
                <a:path extrusionOk="0" h="1631510" w="2888550">
                  <a:moveTo>
                    <a:pt x="2888550" y="1211607"/>
                  </a:moveTo>
                  <a:cubicBezTo>
                    <a:pt x="2879819" y="1326759"/>
                    <a:pt x="2923473" y="1546553"/>
                    <a:pt x="2775494" y="1582371"/>
                  </a:cubicBezTo>
                  <a:cubicBezTo>
                    <a:pt x="2513128" y="1605757"/>
                    <a:pt x="2248541" y="1597616"/>
                    <a:pt x="1985434" y="1610937"/>
                  </a:cubicBezTo>
                  <a:cubicBezTo>
                    <a:pt x="1532767" y="1622482"/>
                    <a:pt x="1080099" y="1623222"/>
                    <a:pt x="627431" y="1631510"/>
                  </a:cubicBezTo>
                  <a:cubicBezTo>
                    <a:pt x="585257" y="1630622"/>
                    <a:pt x="546338" y="1630326"/>
                    <a:pt x="510675" y="1630326"/>
                  </a:cubicBezTo>
                  <a:cubicBezTo>
                    <a:pt x="477380" y="1630326"/>
                    <a:pt x="446897" y="1630622"/>
                    <a:pt x="418781" y="1630919"/>
                  </a:cubicBezTo>
                  <a:cubicBezTo>
                    <a:pt x="61115" y="1634175"/>
                    <a:pt x="97518" y="1637579"/>
                    <a:pt x="65407" y="1118361"/>
                  </a:cubicBezTo>
                  <a:cubicBezTo>
                    <a:pt x="62595" y="871777"/>
                    <a:pt x="24269" y="629041"/>
                    <a:pt x="19089" y="382457"/>
                  </a:cubicBezTo>
                  <a:cubicBezTo>
                    <a:pt x="18645" y="266861"/>
                    <a:pt x="10062" y="152598"/>
                    <a:pt x="0" y="38334"/>
                  </a:cubicBezTo>
                  <a:cubicBezTo>
                    <a:pt x="52237" y="40259"/>
                    <a:pt x="104917" y="39963"/>
                    <a:pt x="157598" y="39519"/>
                  </a:cubicBezTo>
                  <a:cubicBezTo>
                    <a:pt x="195036" y="39223"/>
                    <a:pt x="232475" y="39075"/>
                    <a:pt x="269914" y="39667"/>
                  </a:cubicBezTo>
                  <a:cubicBezTo>
                    <a:pt x="862274" y="37446"/>
                    <a:pt x="1454042" y="4144"/>
                    <a:pt x="2046550" y="6956"/>
                  </a:cubicBezTo>
                  <a:cubicBezTo>
                    <a:pt x="2267630" y="8289"/>
                    <a:pt x="2489303" y="14357"/>
                    <a:pt x="2710383" y="3108"/>
                  </a:cubicBezTo>
                  <a:cubicBezTo>
                    <a:pt x="2734652" y="740"/>
                    <a:pt x="2759364" y="1184"/>
                    <a:pt x="2783781" y="0"/>
                  </a:cubicBezTo>
                  <a:cubicBezTo>
                    <a:pt x="2785557" y="17317"/>
                    <a:pt x="2787925" y="34486"/>
                    <a:pt x="2790736" y="51655"/>
                  </a:cubicBezTo>
                  <a:cubicBezTo>
                    <a:pt x="2802426" y="147122"/>
                    <a:pt x="2812637" y="241700"/>
                    <a:pt x="2818408" y="337906"/>
                  </a:cubicBezTo>
                  <a:cubicBezTo>
                    <a:pt x="2835426" y="514037"/>
                    <a:pt x="2860138" y="695793"/>
                    <a:pt x="2874492" y="873109"/>
                  </a:cubicBezTo>
                  <a:cubicBezTo>
                    <a:pt x="2882631" y="985448"/>
                    <a:pt x="2886479" y="1098676"/>
                    <a:pt x="2888550" y="12116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13"/>
            <p:cNvSpPr/>
            <p:nvPr/>
          </p:nvSpPr>
          <p:spPr>
            <a:xfrm>
              <a:off x="13496948" y="2265578"/>
              <a:ext cx="204363" cy="206177"/>
            </a:xfrm>
            <a:custGeom>
              <a:rect b="b" l="l" r="r" t="t"/>
              <a:pathLst>
                <a:path extrusionOk="0" h="206177" w="204363">
                  <a:moveTo>
                    <a:pt x="204344" y="105531"/>
                  </a:moveTo>
                  <a:cubicBezTo>
                    <a:pt x="204937" y="134393"/>
                    <a:pt x="191914" y="166659"/>
                    <a:pt x="167646" y="183680"/>
                  </a:cubicBezTo>
                  <a:cubicBezTo>
                    <a:pt x="149592" y="196409"/>
                    <a:pt x="127543" y="206177"/>
                    <a:pt x="105051" y="206177"/>
                  </a:cubicBezTo>
                  <a:cubicBezTo>
                    <a:pt x="101055" y="206177"/>
                    <a:pt x="96912" y="205881"/>
                    <a:pt x="92768" y="205141"/>
                  </a:cubicBezTo>
                  <a:cubicBezTo>
                    <a:pt x="60805" y="199813"/>
                    <a:pt x="32097" y="184716"/>
                    <a:pt x="14931" y="156002"/>
                  </a:cubicBezTo>
                  <a:cubicBezTo>
                    <a:pt x="-1050" y="128768"/>
                    <a:pt x="-4750" y="95466"/>
                    <a:pt x="6497" y="65716"/>
                  </a:cubicBezTo>
                  <a:cubicBezTo>
                    <a:pt x="19371" y="31822"/>
                    <a:pt x="50742" y="5624"/>
                    <a:pt x="86849" y="888"/>
                  </a:cubicBezTo>
                  <a:cubicBezTo>
                    <a:pt x="91585" y="296"/>
                    <a:pt x="96172" y="0"/>
                    <a:pt x="100759" y="0"/>
                  </a:cubicBezTo>
                  <a:cubicBezTo>
                    <a:pt x="121328" y="0"/>
                    <a:pt x="141305" y="5920"/>
                    <a:pt x="158175" y="18205"/>
                  </a:cubicBezTo>
                  <a:cubicBezTo>
                    <a:pt x="171937" y="28122"/>
                    <a:pt x="183627" y="42627"/>
                    <a:pt x="190878" y="58908"/>
                  </a:cubicBezTo>
                  <a:cubicBezTo>
                    <a:pt x="199165" y="72969"/>
                    <a:pt x="203901" y="89102"/>
                    <a:pt x="204344" y="1055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13"/>
            <p:cNvSpPr/>
            <p:nvPr/>
          </p:nvSpPr>
          <p:spPr>
            <a:xfrm>
              <a:off x="12053546" y="6107021"/>
              <a:ext cx="2927024" cy="113155"/>
            </a:xfrm>
            <a:custGeom>
              <a:rect b="b" l="l" r="r" t="t"/>
              <a:pathLst>
                <a:path extrusionOk="0" h="113155" w="2927024">
                  <a:moveTo>
                    <a:pt x="2891954" y="0"/>
                  </a:moveTo>
                  <a:cubicBezTo>
                    <a:pt x="2897873" y="26494"/>
                    <a:pt x="2919626" y="55651"/>
                    <a:pt x="2927025" y="79037"/>
                  </a:cubicBezTo>
                  <a:cubicBezTo>
                    <a:pt x="2816780" y="82737"/>
                    <a:pt x="2716302" y="99907"/>
                    <a:pt x="2603542" y="99610"/>
                  </a:cubicBezTo>
                  <a:cubicBezTo>
                    <a:pt x="2533105" y="100499"/>
                    <a:pt x="2462518" y="94282"/>
                    <a:pt x="2391785" y="88065"/>
                  </a:cubicBezTo>
                  <a:cubicBezTo>
                    <a:pt x="2307289" y="80665"/>
                    <a:pt x="2222497" y="73265"/>
                    <a:pt x="2137409" y="77853"/>
                  </a:cubicBezTo>
                  <a:cubicBezTo>
                    <a:pt x="1685333" y="80961"/>
                    <a:pt x="1233405" y="89990"/>
                    <a:pt x="781329" y="95762"/>
                  </a:cubicBezTo>
                  <a:cubicBezTo>
                    <a:pt x="654511" y="101683"/>
                    <a:pt x="527841" y="100351"/>
                    <a:pt x="401023" y="101090"/>
                  </a:cubicBezTo>
                  <a:cubicBezTo>
                    <a:pt x="267546" y="102275"/>
                    <a:pt x="133181" y="120480"/>
                    <a:pt x="0" y="109823"/>
                  </a:cubicBezTo>
                  <a:cubicBezTo>
                    <a:pt x="3403" y="81997"/>
                    <a:pt x="11098" y="55060"/>
                    <a:pt x="19829" y="28418"/>
                  </a:cubicBezTo>
                  <a:cubicBezTo>
                    <a:pt x="855762" y="30342"/>
                    <a:pt x="1691548" y="21905"/>
                    <a:pt x="2527333" y="16429"/>
                  </a:cubicBezTo>
                  <a:cubicBezTo>
                    <a:pt x="2648972" y="12137"/>
                    <a:pt x="2770463" y="5920"/>
                    <a:pt x="28919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13"/>
            <p:cNvSpPr/>
            <p:nvPr/>
          </p:nvSpPr>
          <p:spPr>
            <a:xfrm>
              <a:off x="10855656" y="6465878"/>
              <a:ext cx="280420" cy="83625"/>
            </a:xfrm>
            <a:custGeom>
              <a:rect b="b" l="l" r="r" t="t"/>
              <a:pathLst>
                <a:path extrusionOk="0" h="83625" w="280420">
                  <a:moveTo>
                    <a:pt x="280420" y="11315"/>
                  </a:moveTo>
                  <a:cubicBezTo>
                    <a:pt x="276129" y="27596"/>
                    <a:pt x="270802" y="44321"/>
                    <a:pt x="261035" y="58234"/>
                  </a:cubicBezTo>
                  <a:cubicBezTo>
                    <a:pt x="179647" y="58234"/>
                    <a:pt x="99590" y="71259"/>
                    <a:pt x="19385" y="83544"/>
                  </a:cubicBezTo>
                  <a:cubicBezTo>
                    <a:pt x="12874" y="83692"/>
                    <a:pt x="6363" y="83840"/>
                    <a:pt x="0" y="82064"/>
                  </a:cubicBezTo>
                  <a:cubicBezTo>
                    <a:pt x="1924" y="56458"/>
                    <a:pt x="10063" y="31740"/>
                    <a:pt x="17905" y="7319"/>
                  </a:cubicBezTo>
                  <a:cubicBezTo>
                    <a:pt x="41582" y="16199"/>
                    <a:pt x="66295" y="-230"/>
                    <a:pt x="90859" y="806"/>
                  </a:cubicBezTo>
                  <a:cubicBezTo>
                    <a:pt x="153454" y="2582"/>
                    <a:pt x="219601" y="-6594"/>
                    <a:pt x="280420" y="113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13"/>
            <p:cNvSpPr/>
            <p:nvPr/>
          </p:nvSpPr>
          <p:spPr>
            <a:xfrm>
              <a:off x="11339769" y="6472901"/>
              <a:ext cx="176021" cy="65469"/>
            </a:xfrm>
            <a:custGeom>
              <a:rect b="b" l="l" r="r" t="t"/>
              <a:pathLst>
                <a:path extrusionOk="0" h="65469" w="176021">
                  <a:moveTo>
                    <a:pt x="176022" y="10360"/>
                  </a:moveTo>
                  <a:cubicBezTo>
                    <a:pt x="173358" y="24570"/>
                    <a:pt x="171286" y="43663"/>
                    <a:pt x="155601" y="49435"/>
                  </a:cubicBezTo>
                  <a:cubicBezTo>
                    <a:pt x="119346" y="59352"/>
                    <a:pt x="81463" y="61720"/>
                    <a:pt x="44024" y="64680"/>
                  </a:cubicBezTo>
                  <a:cubicBezTo>
                    <a:pt x="-12504" y="70749"/>
                    <a:pt x="-2885" y="41147"/>
                    <a:pt x="9397" y="0"/>
                  </a:cubicBezTo>
                  <a:cubicBezTo>
                    <a:pt x="63854" y="8733"/>
                    <a:pt x="122453" y="-6661"/>
                    <a:pt x="176022" y="103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13"/>
            <p:cNvSpPr/>
            <p:nvPr/>
          </p:nvSpPr>
          <p:spPr>
            <a:xfrm>
              <a:off x="11646521" y="6476619"/>
              <a:ext cx="167743" cy="67727"/>
            </a:xfrm>
            <a:custGeom>
              <a:rect b="b" l="l" r="r" t="t"/>
              <a:pathLst>
                <a:path extrusionOk="0" h="67727" w="167743">
                  <a:moveTo>
                    <a:pt x="167743" y="3386"/>
                  </a:moveTo>
                  <a:cubicBezTo>
                    <a:pt x="161084" y="21147"/>
                    <a:pt x="156053" y="40092"/>
                    <a:pt x="145102" y="55633"/>
                  </a:cubicBezTo>
                  <a:cubicBezTo>
                    <a:pt x="111363" y="61406"/>
                    <a:pt x="72593" y="61850"/>
                    <a:pt x="36930" y="67326"/>
                  </a:cubicBezTo>
                  <a:cubicBezTo>
                    <a:pt x="25831" y="67474"/>
                    <a:pt x="12661" y="69546"/>
                    <a:pt x="3191" y="62590"/>
                  </a:cubicBezTo>
                  <a:lnTo>
                    <a:pt x="3339" y="62590"/>
                  </a:lnTo>
                  <a:cubicBezTo>
                    <a:pt x="-4208" y="45273"/>
                    <a:pt x="3191" y="24699"/>
                    <a:pt x="4670" y="6494"/>
                  </a:cubicBezTo>
                  <a:cubicBezTo>
                    <a:pt x="20208" y="16855"/>
                    <a:pt x="39446" y="6346"/>
                    <a:pt x="56315" y="4866"/>
                  </a:cubicBezTo>
                  <a:cubicBezTo>
                    <a:pt x="93014" y="-1350"/>
                    <a:pt x="130748" y="-1350"/>
                    <a:pt x="167743" y="33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13"/>
            <p:cNvSpPr/>
            <p:nvPr/>
          </p:nvSpPr>
          <p:spPr>
            <a:xfrm>
              <a:off x="11942505" y="6437970"/>
              <a:ext cx="251768" cy="87194"/>
            </a:xfrm>
            <a:custGeom>
              <a:rect b="b" l="l" r="r" t="t"/>
              <a:pathLst>
                <a:path extrusionOk="0" h="87194" w="251768">
                  <a:moveTo>
                    <a:pt x="251769" y="26790"/>
                  </a:moveTo>
                  <a:cubicBezTo>
                    <a:pt x="245406" y="42035"/>
                    <a:pt x="240227" y="58464"/>
                    <a:pt x="229868" y="71489"/>
                  </a:cubicBezTo>
                  <a:cubicBezTo>
                    <a:pt x="176152" y="72969"/>
                    <a:pt x="123027" y="81405"/>
                    <a:pt x="69607" y="86734"/>
                  </a:cubicBezTo>
                  <a:cubicBezTo>
                    <a:pt x="205" y="91322"/>
                    <a:pt x="-14149" y="61572"/>
                    <a:pt x="12635" y="0"/>
                  </a:cubicBezTo>
                  <a:cubicBezTo>
                    <a:pt x="12931" y="148"/>
                    <a:pt x="13227" y="148"/>
                    <a:pt x="13671" y="148"/>
                  </a:cubicBezTo>
                  <a:cubicBezTo>
                    <a:pt x="13671" y="296"/>
                    <a:pt x="13819" y="296"/>
                    <a:pt x="13819" y="296"/>
                  </a:cubicBezTo>
                  <a:cubicBezTo>
                    <a:pt x="24177" y="35078"/>
                    <a:pt x="64131" y="24866"/>
                    <a:pt x="91360" y="22350"/>
                  </a:cubicBezTo>
                  <a:cubicBezTo>
                    <a:pt x="144336" y="22645"/>
                    <a:pt x="199384" y="14801"/>
                    <a:pt x="251769" y="267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13"/>
            <p:cNvSpPr/>
            <p:nvPr/>
          </p:nvSpPr>
          <p:spPr>
            <a:xfrm>
              <a:off x="12348057" y="6452180"/>
              <a:ext cx="255378" cy="79585"/>
            </a:xfrm>
            <a:custGeom>
              <a:rect b="b" l="l" r="r" t="t"/>
              <a:pathLst>
                <a:path extrusionOk="0" h="79585" w="255378">
                  <a:moveTo>
                    <a:pt x="255379" y="13321"/>
                  </a:moveTo>
                  <a:cubicBezTo>
                    <a:pt x="249460" y="33154"/>
                    <a:pt x="247240" y="56836"/>
                    <a:pt x="231406" y="71488"/>
                  </a:cubicBezTo>
                  <a:cubicBezTo>
                    <a:pt x="201219" y="75041"/>
                    <a:pt x="168959" y="74449"/>
                    <a:pt x="138180" y="76521"/>
                  </a:cubicBezTo>
                  <a:cubicBezTo>
                    <a:pt x="96006" y="75189"/>
                    <a:pt x="48061" y="88362"/>
                    <a:pt x="9142" y="68528"/>
                  </a:cubicBezTo>
                  <a:cubicBezTo>
                    <a:pt x="-5360" y="50027"/>
                    <a:pt x="1151" y="21757"/>
                    <a:pt x="3519" y="0"/>
                  </a:cubicBezTo>
                  <a:cubicBezTo>
                    <a:pt x="84907" y="13912"/>
                    <a:pt x="174287" y="-12581"/>
                    <a:pt x="255379" y="133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13"/>
            <p:cNvSpPr/>
            <p:nvPr/>
          </p:nvSpPr>
          <p:spPr>
            <a:xfrm>
              <a:off x="12782659" y="6450995"/>
              <a:ext cx="267230" cy="66495"/>
            </a:xfrm>
            <a:custGeom>
              <a:rect b="b" l="l" r="r" t="t"/>
              <a:pathLst>
                <a:path extrusionOk="0" h="66495" w="267230">
                  <a:moveTo>
                    <a:pt x="267230" y="18353"/>
                  </a:moveTo>
                  <a:cubicBezTo>
                    <a:pt x="255096" y="83181"/>
                    <a:pt x="213958" y="58020"/>
                    <a:pt x="164829" y="60240"/>
                  </a:cubicBezTo>
                  <a:cubicBezTo>
                    <a:pt x="133457" y="59944"/>
                    <a:pt x="104601" y="64384"/>
                    <a:pt x="72934" y="66308"/>
                  </a:cubicBezTo>
                  <a:lnTo>
                    <a:pt x="76929" y="66012"/>
                  </a:lnTo>
                  <a:cubicBezTo>
                    <a:pt x="34311" y="65124"/>
                    <a:pt x="-7567" y="77409"/>
                    <a:pt x="1164" y="17613"/>
                  </a:cubicBezTo>
                  <a:cubicBezTo>
                    <a:pt x="2496" y="16725"/>
                    <a:pt x="3384" y="15393"/>
                    <a:pt x="3384" y="13321"/>
                  </a:cubicBezTo>
                  <a:cubicBezTo>
                    <a:pt x="3384" y="9177"/>
                    <a:pt x="4272" y="3700"/>
                    <a:pt x="2348" y="0"/>
                  </a:cubicBezTo>
                  <a:cubicBezTo>
                    <a:pt x="18329" y="13765"/>
                    <a:pt x="41118" y="6661"/>
                    <a:pt x="60208" y="5476"/>
                  </a:cubicBezTo>
                  <a:cubicBezTo>
                    <a:pt x="129018" y="0"/>
                    <a:pt x="200639" y="-1036"/>
                    <a:pt x="267230" y="183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765;p13"/>
            <p:cNvSpPr/>
            <p:nvPr/>
          </p:nvSpPr>
          <p:spPr>
            <a:xfrm>
              <a:off x="13197613" y="6461948"/>
              <a:ext cx="241904" cy="80073"/>
            </a:xfrm>
            <a:custGeom>
              <a:rect b="b" l="l" r="r" t="t"/>
              <a:pathLst>
                <a:path extrusionOk="0" h="80073" w="241904">
                  <a:moveTo>
                    <a:pt x="241905" y="28566"/>
                  </a:moveTo>
                  <a:cubicBezTo>
                    <a:pt x="234802" y="46179"/>
                    <a:pt x="228587" y="64384"/>
                    <a:pt x="218080" y="80073"/>
                  </a:cubicBezTo>
                  <a:cubicBezTo>
                    <a:pt x="150158" y="67789"/>
                    <a:pt x="79868" y="80073"/>
                    <a:pt x="12537" y="64828"/>
                  </a:cubicBezTo>
                  <a:cubicBezTo>
                    <a:pt x="-7588" y="56540"/>
                    <a:pt x="1735" y="17465"/>
                    <a:pt x="5138" y="0"/>
                  </a:cubicBezTo>
                  <a:cubicBezTo>
                    <a:pt x="77648" y="24422"/>
                    <a:pt x="163180" y="4292"/>
                    <a:pt x="241905" y="2856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766;p13"/>
            <p:cNvSpPr/>
            <p:nvPr/>
          </p:nvSpPr>
          <p:spPr>
            <a:xfrm>
              <a:off x="13614080" y="6425983"/>
              <a:ext cx="268783" cy="91209"/>
            </a:xfrm>
            <a:custGeom>
              <a:rect b="b" l="l" r="r" t="t"/>
              <a:pathLst>
                <a:path extrusionOk="0" h="91209" w="268783">
                  <a:moveTo>
                    <a:pt x="268784" y="19832"/>
                  </a:moveTo>
                  <a:cubicBezTo>
                    <a:pt x="264789" y="43810"/>
                    <a:pt x="259313" y="68676"/>
                    <a:pt x="246143" y="89397"/>
                  </a:cubicBezTo>
                  <a:cubicBezTo>
                    <a:pt x="242444" y="89989"/>
                    <a:pt x="238596" y="90581"/>
                    <a:pt x="234749" y="90877"/>
                  </a:cubicBezTo>
                  <a:cubicBezTo>
                    <a:pt x="174669" y="93245"/>
                    <a:pt x="115182" y="82144"/>
                    <a:pt x="54954" y="83328"/>
                  </a:cubicBezTo>
                  <a:cubicBezTo>
                    <a:pt x="-5421" y="81552"/>
                    <a:pt x="-3349" y="56539"/>
                    <a:pt x="3162" y="4883"/>
                  </a:cubicBezTo>
                  <a:cubicBezTo>
                    <a:pt x="92097" y="-1925"/>
                    <a:pt x="182512" y="-5182"/>
                    <a:pt x="268784" y="1983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767;p13"/>
            <p:cNvSpPr/>
            <p:nvPr/>
          </p:nvSpPr>
          <p:spPr>
            <a:xfrm>
              <a:off x="14044592" y="6439507"/>
              <a:ext cx="237221" cy="82185"/>
            </a:xfrm>
            <a:custGeom>
              <a:rect b="b" l="l" r="r" t="t"/>
              <a:pathLst>
                <a:path extrusionOk="0" h="82185" w="237221">
                  <a:moveTo>
                    <a:pt x="237222" y="21701"/>
                  </a:moveTo>
                  <a:cubicBezTo>
                    <a:pt x="231894" y="43014"/>
                    <a:pt x="237074" y="84457"/>
                    <a:pt x="205998" y="82088"/>
                  </a:cubicBezTo>
                  <a:cubicBezTo>
                    <a:pt x="143255" y="79128"/>
                    <a:pt x="79920" y="78833"/>
                    <a:pt x="17473" y="74688"/>
                  </a:cubicBezTo>
                  <a:cubicBezTo>
                    <a:pt x="12589" y="73208"/>
                    <a:pt x="6079" y="72024"/>
                    <a:pt x="4451" y="66547"/>
                  </a:cubicBezTo>
                  <a:cubicBezTo>
                    <a:pt x="-581" y="46122"/>
                    <a:pt x="-581" y="24513"/>
                    <a:pt x="751" y="3643"/>
                  </a:cubicBezTo>
                  <a:cubicBezTo>
                    <a:pt x="78292" y="683"/>
                    <a:pt x="162196" y="-8494"/>
                    <a:pt x="237222" y="217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13"/>
            <p:cNvSpPr/>
            <p:nvPr/>
          </p:nvSpPr>
          <p:spPr>
            <a:xfrm>
              <a:off x="14401448" y="6431014"/>
              <a:ext cx="230434" cy="85539"/>
            </a:xfrm>
            <a:custGeom>
              <a:rect b="b" l="l" r="r" t="t"/>
              <a:pathLst>
                <a:path extrusionOk="0" h="85539" w="230434">
                  <a:moveTo>
                    <a:pt x="217906" y="16873"/>
                  </a:moveTo>
                  <a:cubicBezTo>
                    <a:pt x="245874" y="20130"/>
                    <a:pt x="219090" y="65716"/>
                    <a:pt x="213466" y="81997"/>
                  </a:cubicBezTo>
                  <a:cubicBezTo>
                    <a:pt x="202072" y="82293"/>
                    <a:pt x="190678" y="82293"/>
                    <a:pt x="179283" y="82441"/>
                  </a:cubicBezTo>
                  <a:cubicBezTo>
                    <a:pt x="164929" y="82737"/>
                    <a:pt x="150428" y="83330"/>
                    <a:pt x="136074" y="84218"/>
                  </a:cubicBezTo>
                  <a:cubicBezTo>
                    <a:pt x="98783" y="85698"/>
                    <a:pt x="61344" y="86882"/>
                    <a:pt x="24201" y="82293"/>
                  </a:cubicBezTo>
                  <a:cubicBezTo>
                    <a:pt x="16802" y="80517"/>
                    <a:pt x="11031" y="79185"/>
                    <a:pt x="5852" y="72673"/>
                  </a:cubicBezTo>
                  <a:lnTo>
                    <a:pt x="6296" y="72821"/>
                  </a:lnTo>
                  <a:cubicBezTo>
                    <a:pt x="6148" y="72525"/>
                    <a:pt x="5852" y="72229"/>
                    <a:pt x="5704" y="71785"/>
                  </a:cubicBezTo>
                  <a:cubicBezTo>
                    <a:pt x="-3471" y="49583"/>
                    <a:pt x="821" y="23533"/>
                    <a:pt x="2300" y="0"/>
                  </a:cubicBezTo>
                  <a:cubicBezTo>
                    <a:pt x="73182" y="12137"/>
                    <a:pt x="147616" y="-296"/>
                    <a:pt x="217906" y="168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13"/>
            <p:cNvSpPr/>
            <p:nvPr/>
          </p:nvSpPr>
          <p:spPr>
            <a:xfrm>
              <a:off x="14806695" y="6417397"/>
              <a:ext cx="237135" cy="84717"/>
            </a:xfrm>
            <a:custGeom>
              <a:rect b="b" l="l" r="r" t="t"/>
              <a:pathLst>
                <a:path extrusionOk="0" h="84717" w="237135">
                  <a:moveTo>
                    <a:pt x="237062" y="27086"/>
                  </a:moveTo>
                  <a:cubicBezTo>
                    <a:pt x="237358" y="44847"/>
                    <a:pt x="236914" y="62904"/>
                    <a:pt x="232771" y="80369"/>
                  </a:cubicBezTo>
                  <a:cubicBezTo>
                    <a:pt x="171359" y="85697"/>
                    <a:pt x="109356" y="85401"/>
                    <a:pt x="47649" y="83330"/>
                  </a:cubicBezTo>
                  <a:cubicBezTo>
                    <a:pt x="5919" y="83181"/>
                    <a:pt x="888" y="67492"/>
                    <a:pt x="0" y="34930"/>
                  </a:cubicBezTo>
                  <a:cubicBezTo>
                    <a:pt x="9619" y="28270"/>
                    <a:pt x="17757" y="12877"/>
                    <a:pt x="8583" y="6216"/>
                  </a:cubicBezTo>
                  <a:cubicBezTo>
                    <a:pt x="9619" y="3848"/>
                    <a:pt x="10950" y="1776"/>
                    <a:pt x="12578" y="0"/>
                  </a:cubicBezTo>
                  <a:cubicBezTo>
                    <a:pt x="28116" y="15245"/>
                    <a:pt x="61115" y="7252"/>
                    <a:pt x="81980" y="10213"/>
                  </a:cubicBezTo>
                  <a:cubicBezTo>
                    <a:pt x="134365" y="13173"/>
                    <a:pt x="184678" y="11841"/>
                    <a:pt x="237062" y="270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13"/>
            <p:cNvSpPr/>
            <p:nvPr/>
          </p:nvSpPr>
          <p:spPr>
            <a:xfrm>
              <a:off x="15189961" y="6439350"/>
              <a:ext cx="231438" cy="79576"/>
            </a:xfrm>
            <a:custGeom>
              <a:rect b="b" l="l" r="r" t="t"/>
              <a:pathLst>
                <a:path extrusionOk="0" h="79576" w="231438">
                  <a:moveTo>
                    <a:pt x="231439" y="14457"/>
                  </a:moveTo>
                  <a:cubicBezTo>
                    <a:pt x="222264" y="94531"/>
                    <a:pt x="193853" y="78990"/>
                    <a:pt x="127558" y="77213"/>
                  </a:cubicBezTo>
                  <a:cubicBezTo>
                    <a:pt x="91007" y="73513"/>
                    <a:pt x="51497" y="79581"/>
                    <a:pt x="17166" y="65669"/>
                  </a:cubicBezTo>
                  <a:cubicBezTo>
                    <a:pt x="4883" y="47315"/>
                    <a:pt x="6067" y="22746"/>
                    <a:pt x="0" y="1876"/>
                  </a:cubicBezTo>
                  <a:cubicBezTo>
                    <a:pt x="76209" y="2913"/>
                    <a:pt x="157006" y="-8336"/>
                    <a:pt x="231439" y="144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13"/>
            <p:cNvSpPr/>
            <p:nvPr/>
          </p:nvSpPr>
          <p:spPr>
            <a:xfrm>
              <a:off x="15559761" y="6459371"/>
              <a:ext cx="190042" cy="55799"/>
            </a:xfrm>
            <a:custGeom>
              <a:rect b="b" l="l" r="r" t="t"/>
              <a:pathLst>
                <a:path extrusionOk="0" h="55799" w="190042">
                  <a:moveTo>
                    <a:pt x="189709" y="7017"/>
                  </a:moveTo>
                  <a:cubicBezTo>
                    <a:pt x="190597" y="22706"/>
                    <a:pt x="189413" y="38543"/>
                    <a:pt x="189561" y="54232"/>
                  </a:cubicBezTo>
                  <a:cubicBezTo>
                    <a:pt x="152714" y="57488"/>
                    <a:pt x="115572" y="54824"/>
                    <a:pt x="78725" y="53788"/>
                  </a:cubicBezTo>
                  <a:cubicBezTo>
                    <a:pt x="28856" y="52900"/>
                    <a:pt x="9767" y="58524"/>
                    <a:pt x="0" y="2132"/>
                  </a:cubicBezTo>
                  <a:cubicBezTo>
                    <a:pt x="62891" y="1836"/>
                    <a:pt x="127410" y="-4824"/>
                    <a:pt x="189709" y="70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13"/>
            <p:cNvSpPr/>
            <p:nvPr/>
          </p:nvSpPr>
          <p:spPr>
            <a:xfrm>
              <a:off x="15870070" y="6392566"/>
              <a:ext cx="258117" cy="80202"/>
            </a:xfrm>
            <a:custGeom>
              <a:rect b="b" l="l" r="r" t="t"/>
              <a:pathLst>
                <a:path extrusionOk="0" h="80202" w="258117">
                  <a:moveTo>
                    <a:pt x="258078" y="8402"/>
                  </a:moveTo>
                  <a:cubicBezTo>
                    <a:pt x="258670" y="29123"/>
                    <a:pt x="252603" y="49549"/>
                    <a:pt x="248607" y="69826"/>
                  </a:cubicBezTo>
                  <a:cubicBezTo>
                    <a:pt x="192523" y="69530"/>
                    <a:pt x="136735" y="77226"/>
                    <a:pt x="80799" y="79447"/>
                  </a:cubicBezTo>
                  <a:cubicBezTo>
                    <a:pt x="27971" y="83295"/>
                    <a:pt x="-293" y="73971"/>
                    <a:pt x="2" y="15507"/>
                  </a:cubicBezTo>
                  <a:cubicBezTo>
                    <a:pt x="84351" y="21575"/>
                    <a:pt x="173730" y="-16168"/>
                    <a:pt x="258078" y="840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p13"/>
            <p:cNvSpPr/>
            <p:nvPr/>
          </p:nvSpPr>
          <p:spPr>
            <a:xfrm>
              <a:off x="15816948" y="6625831"/>
              <a:ext cx="393032" cy="47514"/>
            </a:xfrm>
            <a:custGeom>
              <a:rect b="b" l="l" r="r" t="t"/>
              <a:pathLst>
                <a:path extrusionOk="0" h="47514" w="393032">
                  <a:moveTo>
                    <a:pt x="393032" y="16837"/>
                  </a:moveTo>
                  <a:cubicBezTo>
                    <a:pt x="390813" y="25569"/>
                    <a:pt x="388889" y="34450"/>
                    <a:pt x="384597" y="42442"/>
                  </a:cubicBezTo>
                  <a:cubicBezTo>
                    <a:pt x="281900" y="37114"/>
                    <a:pt x="179055" y="40814"/>
                    <a:pt x="76357" y="46291"/>
                  </a:cubicBezTo>
                  <a:cubicBezTo>
                    <a:pt x="52385" y="46735"/>
                    <a:pt x="28264" y="48807"/>
                    <a:pt x="4439" y="46291"/>
                  </a:cubicBezTo>
                  <a:cubicBezTo>
                    <a:pt x="2812" y="36226"/>
                    <a:pt x="1776" y="26309"/>
                    <a:pt x="444" y="16096"/>
                  </a:cubicBezTo>
                  <a:cubicBezTo>
                    <a:pt x="296" y="14913"/>
                    <a:pt x="148" y="13581"/>
                    <a:pt x="0" y="12396"/>
                  </a:cubicBezTo>
                  <a:cubicBezTo>
                    <a:pt x="5475" y="11805"/>
                    <a:pt x="10803" y="9584"/>
                    <a:pt x="14650" y="5588"/>
                  </a:cubicBezTo>
                  <a:cubicBezTo>
                    <a:pt x="82424" y="-6697"/>
                    <a:pt x="151530" y="4996"/>
                    <a:pt x="220045" y="5736"/>
                  </a:cubicBezTo>
                  <a:cubicBezTo>
                    <a:pt x="277313" y="10472"/>
                    <a:pt x="337244" y="408"/>
                    <a:pt x="393032" y="168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13"/>
            <p:cNvSpPr/>
            <p:nvPr/>
          </p:nvSpPr>
          <p:spPr>
            <a:xfrm>
              <a:off x="15423472" y="6677431"/>
              <a:ext cx="239726" cy="55071"/>
            </a:xfrm>
            <a:custGeom>
              <a:rect b="b" l="l" r="r" t="t"/>
              <a:pathLst>
                <a:path extrusionOk="0" h="55071" w="239726">
                  <a:moveTo>
                    <a:pt x="239726" y="7715"/>
                  </a:moveTo>
                  <a:cubicBezTo>
                    <a:pt x="237506" y="23700"/>
                    <a:pt x="236322" y="41757"/>
                    <a:pt x="224780" y="54190"/>
                  </a:cubicBezTo>
                  <a:cubicBezTo>
                    <a:pt x="211906" y="54486"/>
                    <a:pt x="199032" y="53894"/>
                    <a:pt x="186157" y="53894"/>
                  </a:cubicBezTo>
                  <a:cubicBezTo>
                    <a:pt x="171212" y="53894"/>
                    <a:pt x="156266" y="54190"/>
                    <a:pt x="141320" y="54486"/>
                  </a:cubicBezTo>
                  <a:cubicBezTo>
                    <a:pt x="96482" y="54338"/>
                    <a:pt x="49721" y="58482"/>
                    <a:pt x="6067" y="46642"/>
                  </a:cubicBezTo>
                  <a:cubicBezTo>
                    <a:pt x="5771" y="45458"/>
                    <a:pt x="5475" y="44274"/>
                    <a:pt x="5179" y="43237"/>
                  </a:cubicBezTo>
                  <a:cubicBezTo>
                    <a:pt x="2960" y="30065"/>
                    <a:pt x="1480" y="16596"/>
                    <a:pt x="0" y="3275"/>
                  </a:cubicBezTo>
                  <a:cubicBezTo>
                    <a:pt x="80352" y="463"/>
                    <a:pt x="159521" y="-4126"/>
                    <a:pt x="239726" y="77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13"/>
            <p:cNvSpPr/>
            <p:nvPr/>
          </p:nvSpPr>
          <p:spPr>
            <a:xfrm>
              <a:off x="14982050" y="6696935"/>
              <a:ext cx="283232" cy="69931"/>
            </a:xfrm>
            <a:custGeom>
              <a:rect b="b" l="l" r="r" t="t"/>
              <a:pathLst>
                <a:path extrusionOk="0" h="69931" w="283232">
                  <a:moveTo>
                    <a:pt x="283232" y="10118"/>
                  </a:moveTo>
                  <a:cubicBezTo>
                    <a:pt x="281012" y="28915"/>
                    <a:pt x="279533" y="48896"/>
                    <a:pt x="268878" y="65177"/>
                  </a:cubicBezTo>
                  <a:cubicBezTo>
                    <a:pt x="264439" y="65769"/>
                    <a:pt x="259999" y="66213"/>
                    <a:pt x="255412" y="66509"/>
                  </a:cubicBezTo>
                  <a:cubicBezTo>
                    <a:pt x="223448" y="68285"/>
                    <a:pt x="191485" y="67397"/>
                    <a:pt x="159669" y="68137"/>
                  </a:cubicBezTo>
                  <a:cubicBezTo>
                    <a:pt x="110393" y="67841"/>
                    <a:pt x="58600" y="75833"/>
                    <a:pt x="11098" y="60293"/>
                  </a:cubicBezTo>
                  <a:cubicBezTo>
                    <a:pt x="1924" y="44899"/>
                    <a:pt x="4440" y="22254"/>
                    <a:pt x="0" y="4493"/>
                  </a:cubicBezTo>
                  <a:cubicBezTo>
                    <a:pt x="22789" y="11301"/>
                    <a:pt x="47502" y="941"/>
                    <a:pt x="71030" y="1089"/>
                  </a:cubicBezTo>
                  <a:cubicBezTo>
                    <a:pt x="141468" y="-243"/>
                    <a:pt x="213830" y="-2611"/>
                    <a:pt x="283232" y="101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13"/>
            <p:cNvSpPr/>
            <p:nvPr/>
          </p:nvSpPr>
          <p:spPr>
            <a:xfrm>
              <a:off x="14577477" y="6695575"/>
              <a:ext cx="253488" cy="64795"/>
            </a:xfrm>
            <a:custGeom>
              <a:rect b="b" l="l" r="r" t="t"/>
              <a:pathLst>
                <a:path extrusionOk="0" h="64795" w="253488">
                  <a:moveTo>
                    <a:pt x="253488" y="10441"/>
                  </a:moveTo>
                  <a:cubicBezTo>
                    <a:pt x="252452" y="27314"/>
                    <a:pt x="250973" y="44335"/>
                    <a:pt x="248309" y="60912"/>
                  </a:cubicBezTo>
                  <a:cubicBezTo>
                    <a:pt x="198144" y="60616"/>
                    <a:pt x="147831" y="61356"/>
                    <a:pt x="97666" y="64760"/>
                  </a:cubicBezTo>
                  <a:cubicBezTo>
                    <a:pt x="67478" y="64613"/>
                    <a:pt x="35367" y="66536"/>
                    <a:pt x="7103" y="54696"/>
                  </a:cubicBezTo>
                  <a:cubicBezTo>
                    <a:pt x="296" y="39895"/>
                    <a:pt x="1036" y="22726"/>
                    <a:pt x="0" y="6149"/>
                  </a:cubicBezTo>
                  <a:cubicBezTo>
                    <a:pt x="3404" y="5853"/>
                    <a:pt x="6955" y="5705"/>
                    <a:pt x="10359" y="5409"/>
                  </a:cubicBezTo>
                  <a:cubicBezTo>
                    <a:pt x="10803" y="5261"/>
                    <a:pt x="11247" y="5261"/>
                    <a:pt x="11542" y="5261"/>
                  </a:cubicBezTo>
                  <a:cubicBezTo>
                    <a:pt x="11839" y="5261"/>
                    <a:pt x="12283" y="5112"/>
                    <a:pt x="12726" y="5112"/>
                  </a:cubicBezTo>
                  <a:cubicBezTo>
                    <a:pt x="91451" y="672"/>
                    <a:pt x="174319" y="-5840"/>
                    <a:pt x="253488" y="104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777;p13"/>
            <p:cNvSpPr/>
            <p:nvPr/>
          </p:nvSpPr>
          <p:spPr>
            <a:xfrm>
              <a:off x="14125992" y="6682549"/>
              <a:ext cx="268581" cy="60782"/>
            </a:xfrm>
            <a:custGeom>
              <a:rect b="b" l="l" r="r" t="t"/>
              <a:pathLst>
                <a:path extrusionOk="0" h="60782" w="268581">
                  <a:moveTo>
                    <a:pt x="268582" y="11330"/>
                  </a:moveTo>
                  <a:cubicBezTo>
                    <a:pt x="264438" y="27611"/>
                    <a:pt x="262515" y="45077"/>
                    <a:pt x="254080" y="59877"/>
                  </a:cubicBezTo>
                  <a:cubicBezTo>
                    <a:pt x="199031" y="57657"/>
                    <a:pt x="143687" y="56917"/>
                    <a:pt x="88639" y="60470"/>
                  </a:cubicBezTo>
                  <a:cubicBezTo>
                    <a:pt x="61559" y="60470"/>
                    <a:pt x="32999" y="62838"/>
                    <a:pt x="6955" y="54549"/>
                  </a:cubicBezTo>
                  <a:cubicBezTo>
                    <a:pt x="6659" y="53365"/>
                    <a:pt x="6363" y="52329"/>
                    <a:pt x="6067" y="51145"/>
                  </a:cubicBezTo>
                  <a:cubicBezTo>
                    <a:pt x="2812" y="34716"/>
                    <a:pt x="1332" y="17991"/>
                    <a:pt x="0" y="1266"/>
                  </a:cubicBezTo>
                  <a:cubicBezTo>
                    <a:pt x="89675" y="4078"/>
                    <a:pt x="179646" y="-8207"/>
                    <a:pt x="268582" y="113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13"/>
            <p:cNvSpPr/>
            <p:nvPr/>
          </p:nvSpPr>
          <p:spPr>
            <a:xfrm>
              <a:off x="13668589" y="6677750"/>
              <a:ext cx="295070" cy="74239"/>
            </a:xfrm>
            <a:custGeom>
              <a:rect b="b" l="l" r="r" t="t"/>
              <a:pathLst>
                <a:path extrusionOk="0" h="74239" w="295070">
                  <a:moveTo>
                    <a:pt x="295070" y="26046"/>
                  </a:moveTo>
                  <a:cubicBezTo>
                    <a:pt x="293738" y="41587"/>
                    <a:pt x="290335" y="57424"/>
                    <a:pt x="279976" y="69560"/>
                  </a:cubicBezTo>
                  <a:cubicBezTo>
                    <a:pt x="266362" y="70005"/>
                    <a:pt x="252896" y="70152"/>
                    <a:pt x="239430" y="70893"/>
                  </a:cubicBezTo>
                  <a:cubicBezTo>
                    <a:pt x="223152" y="71781"/>
                    <a:pt x="207022" y="72817"/>
                    <a:pt x="190893" y="73261"/>
                  </a:cubicBezTo>
                  <a:cubicBezTo>
                    <a:pt x="130962" y="73557"/>
                    <a:pt x="65999" y="80365"/>
                    <a:pt x="10506" y="53427"/>
                  </a:cubicBezTo>
                  <a:cubicBezTo>
                    <a:pt x="-592" y="42031"/>
                    <a:pt x="2368" y="23678"/>
                    <a:pt x="0" y="8580"/>
                  </a:cubicBezTo>
                  <a:cubicBezTo>
                    <a:pt x="96334" y="11837"/>
                    <a:pt x="205839" y="-22057"/>
                    <a:pt x="295070" y="260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13"/>
            <p:cNvSpPr/>
            <p:nvPr/>
          </p:nvSpPr>
          <p:spPr>
            <a:xfrm>
              <a:off x="13225392" y="6681298"/>
              <a:ext cx="292554" cy="81484"/>
            </a:xfrm>
            <a:custGeom>
              <a:rect b="b" l="l" r="r" t="t"/>
              <a:pathLst>
                <a:path extrusionOk="0" h="81484" w="292554">
                  <a:moveTo>
                    <a:pt x="292555" y="24274"/>
                  </a:moveTo>
                  <a:cubicBezTo>
                    <a:pt x="272873" y="91322"/>
                    <a:pt x="222857" y="80665"/>
                    <a:pt x="166328" y="81109"/>
                  </a:cubicBezTo>
                  <a:cubicBezTo>
                    <a:pt x="115572" y="79185"/>
                    <a:pt x="65111" y="83625"/>
                    <a:pt x="15538" y="69121"/>
                  </a:cubicBezTo>
                  <a:cubicBezTo>
                    <a:pt x="-8435" y="56244"/>
                    <a:pt x="3848" y="22350"/>
                    <a:pt x="0" y="0"/>
                  </a:cubicBezTo>
                  <a:cubicBezTo>
                    <a:pt x="97962" y="3404"/>
                    <a:pt x="197552" y="-8584"/>
                    <a:pt x="292555" y="242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13"/>
            <p:cNvSpPr/>
            <p:nvPr/>
          </p:nvSpPr>
          <p:spPr>
            <a:xfrm>
              <a:off x="12732510" y="6669578"/>
              <a:ext cx="316046" cy="77732"/>
            </a:xfrm>
            <a:custGeom>
              <a:rect b="b" l="l" r="r" t="t"/>
              <a:pathLst>
                <a:path extrusionOk="0" h="77732" w="316046">
                  <a:moveTo>
                    <a:pt x="316047" y="15569"/>
                  </a:moveTo>
                  <a:cubicBezTo>
                    <a:pt x="303913" y="92682"/>
                    <a:pt x="272097" y="76845"/>
                    <a:pt x="208762" y="75513"/>
                  </a:cubicBezTo>
                  <a:cubicBezTo>
                    <a:pt x="152678" y="74033"/>
                    <a:pt x="97334" y="70037"/>
                    <a:pt x="40066" y="69888"/>
                  </a:cubicBezTo>
                  <a:cubicBezTo>
                    <a:pt x="-4180" y="67965"/>
                    <a:pt x="-332" y="54496"/>
                    <a:pt x="408" y="16161"/>
                  </a:cubicBezTo>
                  <a:cubicBezTo>
                    <a:pt x="103549" y="-3228"/>
                    <a:pt x="212905" y="-7225"/>
                    <a:pt x="316047" y="155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p13"/>
            <p:cNvSpPr/>
            <p:nvPr/>
          </p:nvSpPr>
          <p:spPr>
            <a:xfrm>
              <a:off x="12227464" y="6695211"/>
              <a:ext cx="315005" cy="79273"/>
            </a:xfrm>
            <a:custGeom>
              <a:rect b="b" l="l" r="r" t="t"/>
              <a:pathLst>
                <a:path extrusionOk="0" h="79273" w="315005">
                  <a:moveTo>
                    <a:pt x="315005" y="25902"/>
                  </a:moveTo>
                  <a:cubicBezTo>
                    <a:pt x="311750" y="43959"/>
                    <a:pt x="306422" y="65716"/>
                    <a:pt x="290737" y="76669"/>
                  </a:cubicBezTo>
                  <a:cubicBezTo>
                    <a:pt x="253742" y="77113"/>
                    <a:pt x="216599" y="76225"/>
                    <a:pt x="179604" y="77557"/>
                  </a:cubicBezTo>
                  <a:cubicBezTo>
                    <a:pt x="122780" y="75633"/>
                    <a:pt x="57374" y="89990"/>
                    <a:pt x="6469" y="59352"/>
                  </a:cubicBezTo>
                  <a:cubicBezTo>
                    <a:pt x="-5222" y="43515"/>
                    <a:pt x="2473" y="19686"/>
                    <a:pt x="2621" y="0"/>
                  </a:cubicBezTo>
                  <a:cubicBezTo>
                    <a:pt x="14164" y="16429"/>
                    <a:pt x="34733" y="14653"/>
                    <a:pt x="52490" y="12729"/>
                  </a:cubicBezTo>
                  <a:cubicBezTo>
                    <a:pt x="137874" y="6808"/>
                    <a:pt x="232285" y="-5180"/>
                    <a:pt x="315005" y="2590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13"/>
            <p:cNvSpPr/>
            <p:nvPr/>
          </p:nvSpPr>
          <p:spPr>
            <a:xfrm>
              <a:off x="11772113" y="6685789"/>
              <a:ext cx="288092" cy="71881"/>
            </a:xfrm>
            <a:custGeom>
              <a:rect b="b" l="l" r="r" t="t"/>
              <a:pathLst>
                <a:path extrusionOk="0" h="71881" w="288092">
                  <a:moveTo>
                    <a:pt x="288092" y="7794"/>
                  </a:moveTo>
                  <a:cubicBezTo>
                    <a:pt x="282469" y="29403"/>
                    <a:pt x="278769" y="60189"/>
                    <a:pt x="257608" y="71882"/>
                  </a:cubicBezTo>
                  <a:cubicBezTo>
                    <a:pt x="202856" y="71438"/>
                    <a:pt x="148104" y="69070"/>
                    <a:pt x="93500" y="67738"/>
                  </a:cubicBezTo>
                  <a:cubicBezTo>
                    <a:pt x="63164" y="65518"/>
                    <a:pt x="29869" y="70550"/>
                    <a:pt x="1605" y="57673"/>
                  </a:cubicBezTo>
                  <a:cubicBezTo>
                    <a:pt x="-2983" y="38580"/>
                    <a:pt x="3380" y="19486"/>
                    <a:pt x="6784" y="393"/>
                  </a:cubicBezTo>
                  <a:cubicBezTo>
                    <a:pt x="96607" y="8386"/>
                    <a:pt x="196345" y="-9375"/>
                    <a:pt x="288092" y="77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13"/>
            <p:cNvSpPr/>
            <p:nvPr/>
          </p:nvSpPr>
          <p:spPr>
            <a:xfrm>
              <a:off x="11341090" y="6706212"/>
              <a:ext cx="267863" cy="71032"/>
            </a:xfrm>
            <a:custGeom>
              <a:rect b="b" l="l" r="r" t="t"/>
              <a:pathLst>
                <a:path extrusionOk="0" h="71032" w="267863">
                  <a:moveTo>
                    <a:pt x="267632" y="9868"/>
                  </a:moveTo>
                  <a:cubicBezTo>
                    <a:pt x="268668" y="26742"/>
                    <a:pt x="266448" y="46279"/>
                    <a:pt x="256533" y="60340"/>
                  </a:cubicBezTo>
                  <a:cubicBezTo>
                    <a:pt x="206220" y="61820"/>
                    <a:pt x="155908" y="64484"/>
                    <a:pt x="105743" y="70404"/>
                  </a:cubicBezTo>
                  <a:cubicBezTo>
                    <a:pt x="77331" y="71884"/>
                    <a:pt x="46847" y="71884"/>
                    <a:pt x="21691" y="57232"/>
                  </a:cubicBezTo>
                  <a:cubicBezTo>
                    <a:pt x="13700" y="51903"/>
                    <a:pt x="4673" y="41246"/>
                    <a:pt x="1270" y="31034"/>
                  </a:cubicBezTo>
                  <a:cubicBezTo>
                    <a:pt x="974" y="30442"/>
                    <a:pt x="826" y="29702"/>
                    <a:pt x="678" y="29109"/>
                  </a:cubicBezTo>
                  <a:cubicBezTo>
                    <a:pt x="-1246" y="19785"/>
                    <a:pt x="1270" y="11052"/>
                    <a:pt x="3933" y="988"/>
                  </a:cubicBezTo>
                  <a:cubicBezTo>
                    <a:pt x="11924" y="7648"/>
                    <a:pt x="22578" y="11200"/>
                    <a:pt x="33233" y="9424"/>
                  </a:cubicBezTo>
                  <a:cubicBezTo>
                    <a:pt x="110182" y="1136"/>
                    <a:pt x="191571" y="-7005"/>
                    <a:pt x="267632" y="98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13"/>
            <p:cNvSpPr/>
            <p:nvPr/>
          </p:nvSpPr>
          <p:spPr>
            <a:xfrm>
              <a:off x="10769050" y="6704240"/>
              <a:ext cx="424885" cy="103722"/>
            </a:xfrm>
            <a:custGeom>
              <a:rect b="b" l="l" r="r" t="t"/>
              <a:pathLst>
                <a:path extrusionOk="0" h="103722" w="424885">
                  <a:moveTo>
                    <a:pt x="424886" y="1184"/>
                  </a:moveTo>
                  <a:cubicBezTo>
                    <a:pt x="421630" y="24866"/>
                    <a:pt x="416599" y="48991"/>
                    <a:pt x="406833" y="70749"/>
                  </a:cubicBezTo>
                  <a:cubicBezTo>
                    <a:pt x="368506" y="77113"/>
                    <a:pt x="336099" y="80961"/>
                    <a:pt x="294221" y="83477"/>
                  </a:cubicBezTo>
                  <a:cubicBezTo>
                    <a:pt x="226742" y="89250"/>
                    <a:pt x="164147" y="105235"/>
                    <a:pt x="95485" y="103607"/>
                  </a:cubicBezTo>
                  <a:cubicBezTo>
                    <a:pt x="778" y="103754"/>
                    <a:pt x="-20087" y="108195"/>
                    <a:pt x="17944" y="6808"/>
                  </a:cubicBezTo>
                  <a:cubicBezTo>
                    <a:pt x="132923" y="12729"/>
                    <a:pt x="252490" y="0"/>
                    <a:pt x="369246" y="0"/>
                  </a:cubicBezTo>
                  <a:cubicBezTo>
                    <a:pt x="387891" y="148"/>
                    <a:pt x="406537" y="444"/>
                    <a:pt x="424886" y="11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13"/>
            <p:cNvSpPr/>
            <p:nvPr/>
          </p:nvSpPr>
          <p:spPr>
            <a:xfrm>
              <a:off x="10710489" y="6946847"/>
              <a:ext cx="572094" cy="109903"/>
            </a:xfrm>
            <a:custGeom>
              <a:rect b="b" l="l" r="r" t="t"/>
              <a:pathLst>
                <a:path extrusionOk="0" h="109903" w="572094">
                  <a:moveTo>
                    <a:pt x="571791" y="17742"/>
                  </a:moveTo>
                  <a:cubicBezTo>
                    <a:pt x="574159" y="43939"/>
                    <a:pt x="562172" y="69989"/>
                    <a:pt x="553293" y="94411"/>
                  </a:cubicBezTo>
                  <a:cubicBezTo>
                    <a:pt x="398360" y="89971"/>
                    <a:pt x="243129" y="91303"/>
                    <a:pt x="89379" y="109656"/>
                  </a:cubicBezTo>
                  <a:cubicBezTo>
                    <a:pt x="59488" y="110100"/>
                    <a:pt x="29004" y="110840"/>
                    <a:pt x="0" y="102847"/>
                  </a:cubicBezTo>
                  <a:cubicBezTo>
                    <a:pt x="592" y="70433"/>
                    <a:pt x="14798" y="40387"/>
                    <a:pt x="20273" y="8713"/>
                  </a:cubicBezTo>
                  <a:cubicBezTo>
                    <a:pt x="50757" y="35059"/>
                    <a:pt x="106841" y="15077"/>
                    <a:pt x="145019" y="19074"/>
                  </a:cubicBezTo>
                  <a:cubicBezTo>
                    <a:pt x="286487" y="28694"/>
                    <a:pt x="434170" y="-27253"/>
                    <a:pt x="571791" y="1774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13"/>
            <p:cNvSpPr/>
            <p:nvPr/>
          </p:nvSpPr>
          <p:spPr>
            <a:xfrm>
              <a:off x="11447841" y="6920568"/>
              <a:ext cx="215188" cy="113295"/>
            </a:xfrm>
            <a:custGeom>
              <a:rect b="b" l="l" r="r" t="t"/>
              <a:pathLst>
                <a:path extrusionOk="0" h="113295" w="215188">
                  <a:moveTo>
                    <a:pt x="215189" y="3318"/>
                  </a:moveTo>
                  <a:cubicBezTo>
                    <a:pt x="209122" y="39876"/>
                    <a:pt x="206310" y="80431"/>
                    <a:pt x="183817" y="111217"/>
                  </a:cubicBezTo>
                  <a:cubicBezTo>
                    <a:pt x="157477" y="112993"/>
                    <a:pt x="130841" y="111069"/>
                    <a:pt x="104649" y="112697"/>
                  </a:cubicBezTo>
                  <a:cubicBezTo>
                    <a:pt x="69874" y="112845"/>
                    <a:pt x="34507" y="115509"/>
                    <a:pt x="175" y="108257"/>
                  </a:cubicBezTo>
                  <a:cubicBezTo>
                    <a:pt x="-417" y="91088"/>
                    <a:pt x="619" y="73919"/>
                    <a:pt x="1359" y="56749"/>
                  </a:cubicBezTo>
                  <a:cubicBezTo>
                    <a:pt x="1655" y="49349"/>
                    <a:pt x="2247" y="41653"/>
                    <a:pt x="2247" y="34104"/>
                  </a:cubicBezTo>
                  <a:cubicBezTo>
                    <a:pt x="14381" y="28923"/>
                    <a:pt x="17489" y="15603"/>
                    <a:pt x="23852" y="5538"/>
                  </a:cubicBezTo>
                  <a:cubicBezTo>
                    <a:pt x="87335" y="654"/>
                    <a:pt x="152002" y="-2899"/>
                    <a:pt x="215189" y="33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13"/>
            <p:cNvSpPr/>
            <p:nvPr/>
          </p:nvSpPr>
          <p:spPr>
            <a:xfrm>
              <a:off x="11846177" y="6915745"/>
              <a:ext cx="265080" cy="116711"/>
            </a:xfrm>
            <a:custGeom>
              <a:rect b="b" l="l" r="r" t="t"/>
              <a:pathLst>
                <a:path extrusionOk="0" h="116711" w="265080">
                  <a:moveTo>
                    <a:pt x="265081" y="26346"/>
                  </a:moveTo>
                  <a:cubicBezTo>
                    <a:pt x="243772" y="128769"/>
                    <a:pt x="228530" y="117372"/>
                    <a:pt x="133971" y="115300"/>
                  </a:cubicBezTo>
                  <a:cubicBezTo>
                    <a:pt x="92981" y="111748"/>
                    <a:pt x="42668" y="123884"/>
                    <a:pt x="7301" y="99463"/>
                  </a:cubicBezTo>
                  <a:cubicBezTo>
                    <a:pt x="-4685" y="67492"/>
                    <a:pt x="-1873" y="29454"/>
                    <a:pt x="15440" y="0"/>
                  </a:cubicBezTo>
                  <a:cubicBezTo>
                    <a:pt x="34233" y="15985"/>
                    <a:pt x="61610" y="7253"/>
                    <a:pt x="84250" y="9473"/>
                  </a:cubicBezTo>
                  <a:cubicBezTo>
                    <a:pt x="144034" y="14357"/>
                    <a:pt x="208109" y="6068"/>
                    <a:pt x="265081" y="263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13"/>
            <p:cNvSpPr/>
            <p:nvPr/>
          </p:nvSpPr>
          <p:spPr>
            <a:xfrm>
              <a:off x="12297775" y="6913824"/>
              <a:ext cx="262895" cy="113910"/>
            </a:xfrm>
            <a:custGeom>
              <a:rect b="b" l="l" r="r" t="t"/>
              <a:pathLst>
                <a:path extrusionOk="0" h="113910" w="262895">
                  <a:moveTo>
                    <a:pt x="262896" y="6214"/>
                  </a:moveTo>
                  <a:cubicBezTo>
                    <a:pt x="249874" y="48100"/>
                    <a:pt x="244102" y="118553"/>
                    <a:pt x="186094" y="113669"/>
                  </a:cubicBezTo>
                  <a:cubicBezTo>
                    <a:pt x="124979" y="113077"/>
                    <a:pt x="57945" y="117961"/>
                    <a:pt x="381" y="96648"/>
                  </a:cubicBezTo>
                  <a:cubicBezTo>
                    <a:pt x="-1099" y="75335"/>
                    <a:pt x="2009" y="53725"/>
                    <a:pt x="4968" y="32560"/>
                  </a:cubicBezTo>
                  <a:cubicBezTo>
                    <a:pt x="23910" y="33744"/>
                    <a:pt x="27165" y="9914"/>
                    <a:pt x="43591" y="6066"/>
                  </a:cubicBezTo>
                  <a:cubicBezTo>
                    <a:pt x="115656" y="146"/>
                    <a:pt x="190830" y="-3999"/>
                    <a:pt x="262896" y="62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13"/>
            <p:cNvSpPr/>
            <p:nvPr/>
          </p:nvSpPr>
          <p:spPr>
            <a:xfrm>
              <a:off x="12740805" y="6917521"/>
              <a:ext cx="317518" cy="101801"/>
            </a:xfrm>
            <a:custGeom>
              <a:rect b="b" l="l" r="r" t="t"/>
              <a:pathLst>
                <a:path extrusionOk="0" h="101801" w="317518">
                  <a:moveTo>
                    <a:pt x="317519" y="11841"/>
                  </a:moveTo>
                  <a:cubicBezTo>
                    <a:pt x="313672" y="36558"/>
                    <a:pt x="309084" y="61868"/>
                    <a:pt x="298282" y="84514"/>
                  </a:cubicBezTo>
                  <a:cubicBezTo>
                    <a:pt x="229472" y="82738"/>
                    <a:pt x="161697" y="93395"/>
                    <a:pt x="93479" y="100499"/>
                  </a:cubicBezTo>
                  <a:cubicBezTo>
                    <a:pt x="7651" y="107603"/>
                    <a:pt x="-16026" y="87178"/>
                    <a:pt x="10019" y="1184"/>
                  </a:cubicBezTo>
                  <a:cubicBezTo>
                    <a:pt x="11203" y="1184"/>
                    <a:pt x="12386" y="740"/>
                    <a:pt x="13274" y="0"/>
                  </a:cubicBezTo>
                  <a:cubicBezTo>
                    <a:pt x="23189" y="7549"/>
                    <a:pt x="35471" y="7549"/>
                    <a:pt x="47013" y="4589"/>
                  </a:cubicBezTo>
                  <a:cubicBezTo>
                    <a:pt x="87116" y="-2812"/>
                    <a:pt x="129734" y="1036"/>
                    <a:pt x="170428" y="1036"/>
                  </a:cubicBezTo>
                  <a:cubicBezTo>
                    <a:pt x="219261" y="3109"/>
                    <a:pt x="270314" y="-2072"/>
                    <a:pt x="317519" y="118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13"/>
            <p:cNvSpPr/>
            <p:nvPr/>
          </p:nvSpPr>
          <p:spPr>
            <a:xfrm>
              <a:off x="13231163" y="6900612"/>
              <a:ext cx="325553" cy="90732"/>
            </a:xfrm>
            <a:custGeom>
              <a:rect b="b" l="l" r="r" t="t"/>
              <a:pathLst>
                <a:path extrusionOk="0" h="90732" w="325553">
                  <a:moveTo>
                    <a:pt x="325554" y="20758"/>
                  </a:moveTo>
                  <a:cubicBezTo>
                    <a:pt x="324222" y="45032"/>
                    <a:pt x="316231" y="71525"/>
                    <a:pt x="297882" y="88250"/>
                  </a:cubicBezTo>
                  <a:cubicBezTo>
                    <a:pt x="260295" y="93431"/>
                    <a:pt x="221377" y="88399"/>
                    <a:pt x="183346" y="90175"/>
                  </a:cubicBezTo>
                  <a:cubicBezTo>
                    <a:pt x="133773" y="89879"/>
                    <a:pt x="87012" y="93579"/>
                    <a:pt x="37291" y="85142"/>
                  </a:cubicBezTo>
                  <a:cubicBezTo>
                    <a:pt x="10211" y="83366"/>
                    <a:pt x="740" y="58797"/>
                    <a:pt x="0" y="34967"/>
                  </a:cubicBezTo>
                  <a:cubicBezTo>
                    <a:pt x="10803" y="32599"/>
                    <a:pt x="18645" y="23126"/>
                    <a:pt x="21605" y="12470"/>
                  </a:cubicBezTo>
                  <a:cubicBezTo>
                    <a:pt x="67774" y="-8548"/>
                    <a:pt x="119271" y="3293"/>
                    <a:pt x="168104" y="3589"/>
                  </a:cubicBezTo>
                  <a:cubicBezTo>
                    <a:pt x="220193" y="7289"/>
                    <a:pt x="277017" y="-1295"/>
                    <a:pt x="325554" y="207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13"/>
            <p:cNvSpPr/>
            <p:nvPr/>
          </p:nvSpPr>
          <p:spPr>
            <a:xfrm>
              <a:off x="13713575" y="6923962"/>
              <a:ext cx="274796" cy="74770"/>
            </a:xfrm>
            <a:custGeom>
              <a:rect b="b" l="l" r="r" t="t"/>
              <a:pathLst>
                <a:path extrusionOk="0" h="74770" w="274796">
                  <a:moveTo>
                    <a:pt x="274797" y="19314"/>
                  </a:moveTo>
                  <a:cubicBezTo>
                    <a:pt x="270653" y="36630"/>
                    <a:pt x="265178" y="54540"/>
                    <a:pt x="253636" y="68453"/>
                  </a:cubicBezTo>
                  <a:cubicBezTo>
                    <a:pt x="221228" y="74521"/>
                    <a:pt x="187341" y="71265"/>
                    <a:pt x="154490" y="74225"/>
                  </a:cubicBezTo>
                  <a:cubicBezTo>
                    <a:pt x="107432" y="72301"/>
                    <a:pt x="52976" y="82662"/>
                    <a:pt x="10802" y="57648"/>
                  </a:cubicBezTo>
                  <a:cubicBezTo>
                    <a:pt x="148" y="42847"/>
                    <a:pt x="2220" y="23754"/>
                    <a:pt x="0" y="6141"/>
                  </a:cubicBezTo>
                  <a:cubicBezTo>
                    <a:pt x="49129" y="-5552"/>
                    <a:pt x="100626" y="2884"/>
                    <a:pt x="150643" y="3772"/>
                  </a:cubicBezTo>
                  <a:cubicBezTo>
                    <a:pt x="191928" y="7177"/>
                    <a:pt x="234990" y="6289"/>
                    <a:pt x="274797" y="193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13"/>
            <p:cNvSpPr/>
            <p:nvPr/>
          </p:nvSpPr>
          <p:spPr>
            <a:xfrm>
              <a:off x="14185184" y="6915598"/>
              <a:ext cx="310607" cy="80592"/>
            </a:xfrm>
            <a:custGeom>
              <a:rect b="b" l="l" r="r" t="t"/>
              <a:pathLst>
                <a:path extrusionOk="0" h="80592" w="310607">
                  <a:moveTo>
                    <a:pt x="310608" y="16133"/>
                  </a:moveTo>
                  <a:cubicBezTo>
                    <a:pt x="307500" y="36706"/>
                    <a:pt x="301877" y="57280"/>
                    <a:pt x="291518" y="75337"/>
                  </a:cubicBezTo>
                  <a:cubicBezTo>
                    <a:pt x="253340" y="78741"/>
                    <a:pt x="214717" y="76817"/>
                    <a:pt x="176391" y="78297"/>
                  </a:cubicBezTo>
                  <a:cubicBezTo>
                    <a:pt x="122083" y="76077"/>
                    <a:pt x="60967" y="90730"/>
                    <a:pt x="10802" y="65864"/>
                  </a:cubicBezTo>
                  <a:cubicBezTo>
                    <a:pt x="592" y="46771"/>
                    <a:pt x="2959" y="21461"/>
                    <a:pt x="0" y="0"/>
                  </a:cubicBezTo>
                  <a:cubicBezTo>
                    <a:pt x="102993" y="6216"/>
                    <a:pt x="208058" y="-8585"/>
                    <a:pt x="310608" y="161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13"/>
            <p:cNvSpPr/>
            <p:nvPr/>
          </p:nvSpPr>
          <p:spPr>
            <a:xfrm>
              <a:off x="14664044" y="6903461"/>
              <a:ext cx="227591" cy="84217"/>
            </a:xfrm>
            <a:custGeom>
              <a:rect b="b" l="l" r="r" t="t"/>
              <a:pathLst>
                <a:path extrusionOk="0" h="84217" w="227591">
                  <a:moveTo>
                    <a:pt x="227592" y="19833"/>
                  </a:moveTo>
                  <a:cubicBezTo>
                    <a:pt x="224780" y="42183"/>
                    <a:pt x="217973" y="63792"/>
                    <a:pt x="208355" y="84218"/>
                  </a:cubicBezTo>
                  <a:cubicBezTo>
                    <a:pt x="187193" y="83330"/>
                    <a:pt x="166181" y="82293"/>
                    <a:pt x="145167" y="82145"/>
                  </a:cubicBezTo>
                  <a:cubicBezTo>
                    <a:pt x="100922" y="80517"/>
                    <a:pt x="53273" y="85401"/>
                    <a:pt x="11395" y="69417"/>
                  </a:cubicBezTo>
                  <a:cubicBezTo>
                    <a:pt x="0" y="48991"/>
                    <a:pt x="3848" y="22645"/>
                    <a:pt x="0" y="0"/>
                  </a:cubicBezTo>
                  <a:cubicBezTo>
                    <a:pt x="75618" y="4440"/>
                    <a:pt x="153010" y="3848"/>
                    <a:pt x="227592" y="198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13"/>
            <p:cNvSpPr/>
            <p:nvPr/>
          </p:nvSpPr>
          <p:spPr>
            <a:xfrm>
              <a:off x="15055300" y="6900350"/>
              <a:ext cx="198439" cy="64244"/>
            </a:xfrm>
            <a:custGeom>
              <a:rect b="b" l="l" r="r" t="t"/>
              <a:pathLst>
                <a:path extrusionOk="0" h="64244" w="198439">
                  <a:moveTo>
                    <a:pt x="198440" y="10067"/>
                  </a:moveTo>
                  <a:cubicBezTo>
                    <a:pt x="191929" y="26644"/>
                    <a:pt x="186306" y="44109"/>
                    <a:pt x="176391" y="59206"/>
                  </a:cubicBezTo>
                  <a:cubicBezTo>
                    <a:pt x="164405" y="61130"/>
                    <a:pt x="152122" y="62314"/>
                    <a:pt x="140136" y="63054"/>
                  </a:cubicBezTo>
                  <a:cubicBezTo>
                    <a:pt x="97222" y="63646"/>
                    <a:pt x="51645" y="69271"/>
                    <a:pt x="11394" y="49585"/>
                  </a:cubicBezTo>
                  <a:cubicBezTo>
                    <a:pt x="-148" y="39521"/>
                    <a:pt x="4587" y="21908"/>
                    <a:pt x="0" y="5923"/>
                  </a:cubicBezTo>
                  <a:cubicBezTo>
                    <a:pt x="65703" y="-2958"/>
                    <a:pt x="133329" y="-2070"/>
                    <a:pt x="198440" y="1006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13"/>
            <p:cNvSpPr/>
            <p:nvPr/>
          </p:nvSpPr>
          <p:spPr>
            <a:xfrm>
              <a:off x="15394616" y="6897605"/>
              <a:ext cx="250380" cy="63735"/>
            </a:xfrm>
            <a:custGeom>
              <a:rect b="b" l="l" r="r" t="t"/>
              <a:pathLst>
                <a:path extrusionOk="0" h="63735" w="250380">
                  <a:moveTo>
                    <a:pt x="0" y="11184"/>
                  </a:moveTo>
                  <a:cubicBezTo>
                    <a:pt x="81388" y="6892"/>
                    <a:pt x="166476" y="-3617"/>
                    <a:pt x="250381" y="1268"/>
                  </a:cubicBezTo>
                  <a:cubicBezTo>
                    <a:pt x="233067" y="54255"/>
                    <a:pt x="212942" y="59139"/>
                    <a:pt x="160409" y="62987"/>
                  </a:cubicBezTo>
                  <a:cubicBezTo>
                    <a:pt x="121639" y="65208"/>
                    <a:pt x="82720" y="62396"/>
                    <a:pt x="44542" y="55735"/>
                  </a:cubicBezTo>
                  <a:cubicBezTo>
                    <a:pt x="19089" y="53663"/>
                    <a:pt x="4292" y="35754"/>
                    <a:pt x="0" y="111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13"/>
            <p:cNvSpPr/>
            <p:nvPr/>
          </p:nvSpPr>
          <p:spPr>
            <a:xfrm>
              <a:off x="15845213" y="6858170"/>
              <a:ext cx="491384" cy="71340"/>
            </a:xfrm>
            <a:custGeom>
              <a:rect b="b" l="l" r="r" t="t"/>
              <a:pathLst>
                <a:path extrusionOk="0" h="71340" w="491384">
                  <a:moveTo>
                    <a:pt x="182014" y="10065"/>
                  </a:moveTo>
                  <a:cubicBezTo>
                    <a:pt x="228036" y="11248"/>
                    <a:pt x="508604" y="7844"/>
                    <a:pt x="490550" y="70897"/>
                  </a:cubicBezTo>
                  <a:cubicBezTo>
                    <a:pt x="490402" y="70897"/>
                    <a:pt x="490255" y="71044"/>
                    <a:pt x="490255" y="71044"/>
                  </a:cubicBezTo>
                  <a:cubicBezTo>
                    <a:pt x="489662" y="71193"/>
                    <a:pt x="488775" y="71341"/>
                    <a:pt x="488183" y="71341"/>
                  </a:cubicBezTo>
                  <a:cubicBezTo>
                    <a:pt x="335913" y="51951"/>
                    <a:pt x="184530" y="70156"/>
                    <a:pt x="31964" y="51211"/>
                  </a:cubicBezTo>
                  <a:cubicBezTo>
                    <a:pt x="24565" y="49435"/>
                    <a:pt x="16574" y="47215"/>
                    <a:pt x="10506" y="42331"/>
                  </a:cubicBezTo>
                  <a:cubicBezTo>
                    <a:pt x="1184" y="30342"/>
                    <a:pt x="2812" y="15985"/>
                    <a:pt x="0" y="0"/>
                  </a:cubicBezTo>
                  <a:cubicBezTo>
                    <a:pt x="14206" y="16133"/>
                    <a:pt x="36699" y="12137"/>
                    <a:pt x="55788" y="10213"/>
                  </a:cubicBezTo>
                  <a:cubicBezTo>
                    <a:pt x="97814" y="7844"/>
                    <a:pt x="139840" y="9916"/>
                    <a:pt x="182014" y="1006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13"/>
            <p:cNvSpPr/>
            <p:nvPr/>
          </p:nvSpPr>
          <p:spPr>
            <a:xfrm>
              <a:off x="16292702" y="7171630"/>
              <a:ext cx="247646" cy="55060"/>
            </a:xfrm>
            <a:custGeom>
              <a:rect b="b" l="l" r="r" t="t"/>
              <a:pathLst>
                <a:path extrusionOk="0" h="55060" w="247646">
                  <a:moveTo>
                    <a:pt x="0" y="14973"/>
                  </a:moveTo>
                  <a:cubicBezTo>
                    <a:pt x="27228" y="15713"/>
                    <a:pt x="283380" y="-27949"/>
                    <a:pt x="243426" y="30514"/>
                  </a:cubicBezTo>
                  <a:cubicBezTo>
                    <a:pt x="185418" y="45315"/>
                    <a:pt x="124746" y="42207"/>
                    <a:pt x="66147" y="54344"/>
                  </a:cubicBezTo>
                  <a:cubicBezTo>
                    <a:pt x="35219" y="57600"/>
                    <a:pt x="4735" y="50644"/>
                    <a:pt x="0" y="149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13"/>
            <p:cNvSpPr/>
            <p:nvPr/>
          </p:nvSpPr>
          <p:spPr>
            <a:xfrm>
              <a:off x="15870369" y="7212670"/>
              <a:ext cx="262514" cy="42958"/>
            </a:xfrm>
            <a:custGeom>
              <a:rect b="b" l="l" r="r" t="t"/>
              <a:pathLst>
                <a:path extrusionOk="0" h="42958" w="262514">
                  <a:moveTo>
                    <a:pt x="262515" y="10047"/>
                  </a:moveTo>
                  <a:cubicBezTo>
                    <a:pt x="261035" y="16708"/>
                    <a:pt x="259259" y="23220"/>
                    <a:pt x="257187" y="29732"/>
                  </a:cubicBezTo>
                  <a:cubicBezTo>
                    <a:pt x="214865" y="28844"/>
                    <a:pt x="173283" y="35357"/>
                    <a:pt x="131109" y="39205"/>
                  </a:cubicBezTo>
                  <a:cubicBezTo>
                    <a:pt x="92191" y="40241"/>
                    <a:pt x="50757" y="48530"/>
                    <a:pt x="13022" y="36541"/>
                  </a:cubicBezTo>
                  <a:cubicBezTo>
                    <a:pt x="4143" y="32397"/>
                    <a:pt x="2071" y="21444"/>
                    <a:pt x="0" y="12860"/>
                  </a:cubicBezTo>
                  <a:cubicBezTo>
                    <a:pt x="48241" y="5755"/>
                    <a:pt x="91599" y="4127"/>
                    <a:pt x="142208" y="2055"/>
                  </a:cubicBezTo>
                  <a:cubicBezTo>
                    <a:pt x="181570" y="1759"/>
                    <a:pt x="225372" y="-5790"/>
                    <a:pt x="262515" y="100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p13"/>
            <p:cNvSpPr/>
            <p:nvPr/>
          </p:nvSpPr>
          <p:spPr>
            <a:xfrm>
              <a:off x="15878803" y="7083972"/>
              <a:ext cx="236618" cy="24987"/>
            </a:xfrm>
            <a:custGeom>
              <a:rect b="b" l="l" r="r" t="t"/>
              <a:pathLst>
                <a:path extrusionOk="0" h="24987" w="236618">
                  <a:moveTo>
                    <a:pt x="236619" y="17081"/>
                  </a:moveTo>
                  <a:cubicBezTo>
                    <a:pt x="161001" y="16933"/>
                    <a:pt x="85532" y="18265"/>
                    <a:pt x="9915" y="24778"/>
                  </a:cubicBezTo>
                  <a:cubicBezTo>
                    <a:pt x="6659" y="24926"/>
                    <a:pt x="3404" y="25074"/>
                    <a:pt x="0" y="24926"/>
                  </a:cubicBezTo>
                  <a:cubicBezTo>
                    <a:pt x="0" y="24334"/>
                    <a:pt x="148" y="23742"/>
                    <a:pt x="148" y="23002"/>
                  </a:cubicBezTo>
                  <a:cubicBezTo>
                    <a:pt x="592" y="16489"/>
                    <a:pt x="1628" y="10125"/>
                    <a:pt x="2812" y="3760"/>
                  </a:cubicBezTo>
                  <a:cubicBezTo>
                    <a:pt x="79613" y="-2308"/>
                    <a:pt x="161741" y="-3048"/>
                    <a:pt x="236619" y="1708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p13"/>
            <p:cNvSpPr/>
            <p:nvPr/>
          </p:nvSpPr>
          <p:spPr>
            <a:xfrm>
              <a:off x="15421695" y="7209135"/>
              <a:ext cx="308348" cy="66570"/>
            </a:xfrm>
            <a:custGeom>
              <a:rect b="b" l="l" r="r" t="t"/>
              <a:pathLst>
                <a:path extrusionOk="0" h="66570" w="308348">
                  <a:moveTo>
                    <a:pt x="305428" y="13879"/>
                  </a:moveTo>
                  <a:cubicBezTo>
                    <a:pt x="310164" y="24536"/>
                    <a:pt x="308684" y="38005"/>
                    <a:pt x="304245" y="48513"/>
                  </a:cubicBezTo>
                  <a:cubicBezTo>
                    <a:pt x="230847" y="57690"/>
                    <a:pt x="155674" y="63314"/>
                    <a:pt x="81388" y="66570"/>
                  </a:cubicBezTo>
                  <a:cubicBezTo>
                    <a:pt x="57712" y="65386"/>
                    <a:pt x="30632" y="69975"/>
                    <a:pt x="9470" y="57690"/>
                  </a:cubicBezTo>
                  <a:cubicBezTo>
                    <a:pt x="1924" y="47921"/>
                    <a:pt x="2812" y="36820"/>
                    <a:pt x="0" y="24240"/>
                  </a:cubicBezTo>
                  <a:cubicBezTo>
                    <a:pt x="78133" y="3814"/>
                    <a:pt x="160853" y="-2254"/>
                    <a:pt x="242093" y="706"/>
                  </a:cubicBezTo>
                  <a:cubicBezTo>
                    <a:pt x="262515" y="2482"/>
                    <a:pt x="285747" y="6183"/>
                    <a:pt x="305428" y="138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13"/>
            <p:cNvSpPr/>
            <p:nvPr/>
          </p:nvSpPr>
          <p:spPr>
            <a:xfrm>
              <a:off x="14978055" y="7169137"/>
              <a:ext cx="230743" cy="122872"/>
            </a:xfrm>
            <a:custGeom>
              <a:rect b="b" l="l" r="r" t="t"/>
              <a:pathLst>
                <a:path extrusionOk="0" h="122872" w="230743">
                  <a:moveTo>
                    <a:pt x="230255" y="9178"/>
                  </a:moveTo>
                  <a:cubicBezTo>
                    <a:pt x="231735" y="39668"/>
                    <a:pt x="229516" y="70453"/>
                    <a:pt x="228036" y="100796"/>
                  </a:cubicBezTo>
                  <a:cubicBezTo>
                    <a:pt x="186010" y="113968"/>
                    <a:pt x="141024" y="115153"/>
                    <a:pt x="97666" y="122257"/>
                  </a:cubicBezTo>
                  <a:cubicBezTo>
                    <a:pt x="3404" y="128917"/>
                    <a:pt x="11690" y="80962"/>
                    <a:pt x="0" y="4885"/>
                  </a:cubicBezTo>
                  <a:cubicBezTo>
                    <a:pt x="76061" y="2813"/>
                    <a:pt x="155378" y="-7104"/>
                    <a:pt x="230255" y="91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13"/>
            <p:cNvSpPr/>
            <p:nvPr/>
          </p:nvSpPr>
          <p:spPr>
            <a:xfrm>
              <a:off x="14519170" y="7160258"/>
              <a:ext cx="268172" cy="118359"/>
            </a:xfrm>
            <a:custGeom>
              <a:rect b="b" l="l" r="r" t="t"/>
              <a:pathLst>
                <a:path extrusionOk="0" h="118359" w="268172">
                  <a:moveTo>
                    <a:pt x="176098" y="13321"/>
                  </a:moveTo>
                  <a:cubicBezTo>
                    <a:pt x="263997" y="20721"/>
                    <a:pt x="276872" y="16725"/>
                    <a:pt x="263849" y="112783"/>
                  </a:cubicBezTo>
                  <a:cubicBezTo>
                    <a:pt x="222563" y="116779"/>
                    <a:pt x="180981" y="118852"/>
                    <a:pt x="139547" y="118260"/>
                  </a:cubicBezTo>
                  <a:cubicBezTo>
                    <a:pt x="96781" y="116632"/>
                    <a:pt x="53275" y="118408"/>
                    <a:pt x="11249" y="109971"/>
                  </a:cubicBezTo>
                  <a:cubicBezTo>
                    <a:pt x="-2957" y="76225"/>
                    <a:pt x="-3993" y="33894"/>
                    <a:pt x="9769" y="0"/>
                  </a:cubicBezTo>
                  <a:cubicBezTo>
                    <a:pt x="16280" y="4736"/>
                    <a:pt x="24567" y="6956"/>
                    <a:pt x="32706" y="5772"/>
                  </a:cubicBezTo>
                  <a:cubicBezTo>
                    <a:pt x="80355" y="296"/>
                    <a:pt x="128449" y="8733"/>
                    <a:pt x="176098" y="133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13"/>
            <p:cNvSpPr/>
            <p:nvPr/>
          </p:nvSpPr>
          <p:spPr>
            <a:xfrm>
              <a:off x="12606477" y="7162034"/>
              <a:ext cx="1732331" cy="148465"/>
            </a:xfrm>
            <a:custGeom>
              <a:rect b="b" l="l" r="r" t="t"/>
              <a:pathLst>
                <a:path extrusionOk="0" h="148465" w="1732331">
                  <a:moveTo>
                    <a:pt x="1729941" y="27382"/>
                  </a:moveTo>
                  <a:cubicBezTo>
                    <a:pt x="1731125" y="52099"/>
                    <a:pt x="1734232" y="77557"/>
                    <a:pt x="1730681" y="101978"/>
                  </a:cubicBezTo>
                  <a:cubicBezTo>
                    <a:pt x="1701825" y="98130"/>
                    <a:pt x="1672081" y="99758"/>
                    <a:pt x="1643077" y="97686"/>
                  </a:cubicBezTo>
                  <a:cubicBezTo>
                    <a:pt x="1290295" y="96502"/>
                    <a:pt x="937218" y="91914"/>
                    <a:pt x="584880" y="114411"/>
                  </a:cubicBezTo>
                  <a:cubicBezTo>
                    <a:pt x="461909" y="122404"/>
                    <a:pt x="336719" y="130396"/>
                    <a:pt x="213008" y="137945"/>
                  </a:cubicBezTo>
                  <a:cubicBezTo>
                    <a:pt x="150561" y="139277"/>
                    <a:pt x="68729" y="163550"/>
                    <a:pt x="7762" y="133505"/>
                  </a:cubicBezTo>
                  <a:cubicBezTo>
                    <a:pt x="-3189" y="98870"/>
                    <a:pt x="67" y="60980"/>
                    <a:pt x="1990" y="24126"/>
                  </a:cubicBezTo>
                  <a:cubicBezTo>
                    <a:pt x="4062" y="28714"/>
                    <a:pt x="12201" y="27974"/>
                    <a:pt x="12201" y="21905"/>
                  </a:cubicBezTo>
                  <a:cubicBezTo>
                    <a:pt x="11757" y="19241"/>
                    <a:pt x="12941" y="16873"/>
                    <a:pt x="14568" y="14949"/>
                  </a:cubicBezTo>
                  <a:cubicBezTo>
                    <a:pt x="21967" y="3108"/>
                    <a:pt x="38097" y="3404"/>
                    <a:pt x="50823" y="1480"/>
                  </a:cubicBezTo>
                  <a:cubicBezTo>
                    <a:pt x="112679" y="-1480"/>
                    <a:pt x="174386" y="1332"/>
                    <a:pt x="236389" y="0"/>
                  </a:cubicBezTo>
                  <a:cubicBezTo>
                    <a:pt x="387328" y="3404"/>
                    <a:pt x="538266" y="10804"/>
                    <a:pt x="689057" y="17613"/>
                  </a:cubicBezTo>
                  <a:cubicBezTo>
                    <a:pt x="936330" y="21757"/>
                    <a:pt x="1183603" y="34930"/>
                    <a:pt x="1430875" y="31822"/>
                  </a:cubicBezTo>
                  <a:cubicBezTo>
                    <a:pt x="1530317" y="35670"/>
                    <a:pt x="1631387" y="17021"/>
                    <a:pt x="1729941" y="273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13"/>
            <p:cNvSpPr/>
            <p:nvPr/>
          </p:nvSpPr>
          <p:spPr>
            <a:xfrm>
              <a:off x="11989104" y="7173134"/>
              <a:ext cx="312602" cy="174546"/>
            </a:xfrm>
            <a:custGeom>
              <a:rect b="b" l="l" r="r" t="t"/>
              <a:pathLst>
                <a:path extrusionOk="0" h="174546" w="312602">
                  <a:moveTo>
                    <a:pt x="312603" y="30934"/>
                  </a:moveTo>
                  <a:cubicBezTo>
                    <a:pt x="304760" y="76077"/>
                    <a:pt x="301800" y="119296"/>
                    <a:pt x="283451" y="163106"/>
                  </a:cubicBezTo>
                  <a:cubicBezTo>
                    <a:pt x="242017" y="166511"/>
                    <a:pt x="200435" y="167103"/>
                    <a:pt x="159001" y="170359"/>
                  </a:cubicBezTo>
                  <a:cubicBezTo>
                    <a:pt x="108836" y="168879"/>
                    <a:pt x="46833" y="186344"/>
                    <a:pt x="2735" y="159259"/>
                  </a:cubicBezTo>
                  <a:cubicBezTo>
                    <a:pt x="-2297" y="105975"/>
                    <a:pt x="-669" y="52840"/>
                    <a:pt x="9986" y="0"/>
                  </a:cubicBezTo>
                  <a:cubicBezTo>
                    <a:pt x="24784" y="37298"/>
                    <a:pt x="73469" y="20573"/>
                    <a:pt x="104692" y="23977"/>
                  </a:cubicBezTo>
                  <a:cubicBezTo>
                    <a:pt x="173651" y="26494"/>
                    <a:pt x="244680" y="16133"/>
                    <a:pt x="312603" y="309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13"/>
            <p:cNvSpPr/>
            <p:nvPr/>
          </p:nvSpPr>
          <p:spPr>
            <a:xfrm>
              <a:off x="11468204" y="7222294"/>
              <a:ext cx="280653" cy="141660"/>
            </a:xfrm>
            <a:custGeom>
              <a:rect b="b" l="l" r="r" t="t"/>
              <a:pathLst>
                <a:path extrusionOk="0" h="141660" w="280653">
                  <a:moveTo>
                    <a:pt x="280653" y="6344"/>
                  </a:moveTo>
                  <a:cubicBezTo>
                    <a:pt x="269555" y="48230"/>
                    <a:pt x="267927" y="93077"/>
                    <a:pt x="251649" y="133336"/>
                  </a:cubicBezTo>
                  <a:cubicBezTo>
                    <a:pt x="203704" y="135556"/>
                    <a:pt x="155463" y="136148"/>
                    <a:pt x="107666" y="140589"/>
                  </a:cubicBezTo>
                  <a:cubicBezTo>
                    <a:pt x="72299" y="141033"/>
                    <a:pt x="35156" y="145177"/>
                    <a:pt x="1121" y="133484"/>
                  </a:cubicBezTo>
                  <a:cubicBezTo>
                    <a:pt x="-3170" y="91153"/>
                    <a:pt x="6004" y="48823"/>
                    <a:pt x="9408" y="6640"/>
                  </a:cubicBezTo>
                  <a:cubicBezTo>
                    <a:pt x="33972" y="23809"/>
                    <a:pt x="65788" y="8860"/>
                    <a:pt x="93016" y="7232"/>
                  </a:cubicBezTo>
                  <a:cubicBezTo>
                    <a:pt x="155019" y="-1797"/>
                    <a:pt x="218650" y="-2685"/>
                    <a:pt x="280653" y="63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13"/>
            <p:cNvSpPr/>
            <p:nvPr/>
          </p:nvSpPr>
          <p:spPr>
            <a:xfrm>
              <a:off x="10994679" y="7225899"/>
              <a:ext cx="296183" cy="149534"/>
            </a:xfrm>
            <a:custGeom>
              <a:rect b="b" l="l" r="r" t="t"/>
              <a:pathLst>
                <a:path extrusionOk="0" h="149534" w="296183">
                  <a:moveTo>
                    <a:pt x="296183" y="8215"/>
                  </a:moveTo>
                  <a:cubicBezTo>
                    <a:pt x="287305" y="52766"/>
                    <a:pt x="279758" y="101165"/>
                    <a:pt x="253714" y="139203"/>
                  </a:cubicBezTo>
                  <a:cubicBezTo>
                    <a:pt x="243355" y="140980"/>
                    <a:pt x="232848" y="141719"/>
                    <a:pt x="222490" y="142904"/>
                  </a:cubicBezTo>
                  <a:cubicBezTo>
                    <a:pt x="213019" y="143940"/>
                    <a:pt x="203401" y="144828"/>
                    <a:pt x="193930" y="145568"/>
                  </a:cubicBezTo>
                  <a:cubicBezTo>
                    <a:pt x="129855" y="146456"/>
                    <a:pt x="62673" y="156520"/>
                    <a:pt x="78" y="140684"/>
                  </a:cubicBezTo>
                  <a:cubicBezTo>
                    <a:pt x="-1106" y="99093"/>
                    <a:pt x="11472" y="59278"/>
                    <a:pt x="23606" y="19908"/>
                  </a:cubicBezTo>
                  <a:cubicBezTo>
                    <a:pt x="37220" y="33377"/>
                    <a:pt x="56014" y="27308"/>
                    <a:pt x="72291" y="23756"/>
                  </a:cubicBezTo>
                  <a:cubicBezTo>
                    <a:pt x="145393" y="14875"/>
                    <a:pt x="223526" y="-13987"/>
                    <a:pt x="296183" y="82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13"/>
            <p:cNvSpPr/>
            <p:nvPr/>
          </p:nvSpPr>
          <p:spPr>
            <a:xfrm>
              <a:off x="10605373" y="7262976"/>
              <a:ext cx="202930" cy="134526"/>
            </a:xfrm>
            <a:custGeom>
              <a:rect b="b" l="l" r="r" t="t"/>
              <a:pathLst>
                <a:path extrusionOk="0" h="134526" w="202930">
                  <a:moveTo>
                    <a:pt x="202930" y="16577"/>
                  </a:moveTo>
                  <a:cubicBezTo>
                    <a:pt x="185173" y="53875"/>
                    <a:pt x="172594" y="93394"/>
                    <a:pt x="152173" y="129360"/>
                  </a:cubicBezTo>
                  <a:cubicBezTo>
                    <a:pt x="146402" y="130248"/>
                    <a:pt x="140483" y="130692"/>
                    <a:pt x="134712" y="131285"/>
                  </a:cubicBezTo>
                  <a:cubicBezTo>
                    <a:pt x="127461" y="132173"/>
                    <a:pt x="120358" y="132912"/>
                    <a:pt x="113255" y="133356"/>
                  </a:cubicBezTo>
                  <a:cubicBezTo>
                    <a:pt x="-24366" y="141201"/>
                    <a:pt x="-19482" y="111007"/>
                    <a:pt x="37934" y="0"/>
                  </a:cubicBezTo>
                  <a:cubicBezTo>
                    <a:pt x="51104" y="15837"/>
                    <a:pt x="72117" y="9177"/>
                    <a:pt x="89726" y="7252"/>
                  </a:cubicBezTo>
                  <a:cubicBezTo>
                    <a:pt x="124057" y="5180"/>
                    <a:pt x="167119" y="11101"/>
                    <a:pt x="202930" y="1657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13"/>
            <p:cNvSpPr/>
            <p:nvPr/>
          </p:nvSpPr>
          <p:spPr>
            <a:xfrm>
              <a:off x="12818319" y="7493587"/>
              <a:ext cx="1579676" cy="562633"/>
            </a:xfrm>
            <a:custGeom>
              <a:rect b="b" l="l" r="r" t="t"/>
              <a:pathLst>
                <a:path extrusionOk="0" h="562633" w="1579676">
                  <a:moveTo>
                    <a:pt x="1571224" y="356840"/>
                  </a:moveTo>
                  <a:cubicBezTo>
                    <a:pt x="1580546" y="413083"/>
                    <a:pt x="1597860" y="520094"/>
                    <a:pt x="1520319" y="530455"/>
                  </a:cubicBezTo>
                  <a:cubicBezTo>
                    <a:pt x="1322323" y="526458"/>
                    <a:pt x="1124919" y="545404"/>
                    <a:pt x="927071" y="544960"/>
                  </a:cubicBezTo>
                  <a:cubicBezTo>
                    <a:pt x="827777" y="539779"/>
                    <a:pt x="728187" y="539779"/>
                    <a:pt x="629041" y="549252"/>
                  </a:cubicBezTo>
                  <a:cubicBezTo>
                    <a:pt x="502815" y="555616"/>
                    <a:pt x="376145" y="549844"/>
                    <a:pt x="249771" y="556504"/>
                  </a:cubicBezTo>
                  <a:cubicBezTo>
                    <a:pt x="190431" y="556060"/>
                    <a:pt x="34166" y="584330"/>
                    <a:pt x="3978" y="523054"/>
                  </a:cubicBezTo>
                  <a:cubicBezTo>
                    <a:pt x="-17627" y="385405"/>
                    <a:pt x="54735" y="249828"/>
                    <a:pt x="77967" y="115288"/>
                  </a:cubicBezTo>
                  <a:cubicBezTo>
                    <a:pt x="84330" y="113215"/>
                    <a:pt x="89954" y="109071"/>
                    <a:pt x="93061" y="102855"/>
                  </a:cubicBezTo>
                  <a:cubicBezTo>
                    <a:pt x="118513" y="47943"/>
                    <a:pt x="179481" y="24854"/>
                    <a:pt x="236749" y="22485"/>
                  </a:cubicBezTo>
                  <a:cubicBezTo>
                    <a:pt x="344921" y="20709"/>
                    <a:pt x="452502" y="9461"/>
                    <a:pt x="560675" y="6500"/>
                  </a:cubicBezTo>
                  <a:cubicBezTo>
                    <a:pt x="687789" y="-2380"/>
                    <a:pt x="814163" y="2356"/>
                    <a:pt x="941277" y="4724"/>
                  </a:cubicBezTo>
                  <a:cubicBezTo>
                    <a:pt x="1083633" y="2652"/>
                    <a:pt x="1223917" y="-7561"/>
                    <a:pt x="1365977" y="10645"/>
                  </a:cubicBezTo>
                  <a:cubicBezTo>
                    <a:pt x="1380331" y="13753"/>
                    <a:pt x="1404895" y="17453"/>
                    <a:pt x="1423096" y="25446"/>
                  </a:cubicBezTo>
                  <a:cubicBezTo>
                    <a:pt x="1456540" y="59488"/>
                    <a:pt x="1472226" y="107591"/>
                    <a:pt x="1488059" y="151846"/>
                  </a:cubicBezTo>
                  <a:cubicBezTo>
                    <a:pt x="1514103" y="221263"/>
                    <a:pt x="1555094" y="282835"/>
                    <a:pt x="1571224" y="35684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13"/>
            <p:cNvSpPr/>
            <p:nvPr/>
          </p:nvSpPr>
          <p:spPr>
            <a:xfrm>
              <a:off x="9936707" y="6072978"/>
              <a:ext cx="7210720" cy="2195086"/>
            </a:xfrm>
            <a:custGeom>
              <a:rect b="b" l="l" r="r" t="t"/>
              <a:pathLst>
                <a:path extrusionOk="0" h="2195086" w="7210720">
                  <a:moveTo>
                    <a:pt x="927236" y="1212939"/>
                  </a:moveTo>
                  <a:cubicBezTo>
                    <a:pt x="932712" y="1201395"/>
                    <a:pt x="934339" y="1186742"/>
                    <a:pt x="927384" y="1175493"/>
                  </a:cubicBezTo>
                  <a:cubicBezTo>
                    <a:pt x="910811" y="1150183"/>
                    <a:pt x="876924" y="1147519"/>
                    <a:pt x="849843" y="1141303"/>
                  </a:cubicBezTo>
                  <a:cubicBezTo>
                    <a:pt x="809445" y="1136122"/>
                    <a:pt x="708523" y="1108296"/>
                    <a:pt x="698017" y="1165576"/>
                  </a:cubicBezTo>
                  <a:cubicBezTo>
                    <a:pt x="652143" y="1223448"/>
                    <a:pt x="571199" y="1333419"/>
                    <a:pt x="684847" y="1366869"/>
                  </a:cubicBezTo>
                  <a:cubicBezTo>
                    <a:pt x="733384" y="1381078"/>
                    <a:pt x="784437" y="1374566"/>
                    <a:pt x="833566" y="1367166"/>
                  </a:cubicBezTo>
                  <a:cubicBezTo>
                    <a:pt x="857390" y="1362429"/>
                    <a:pt x="869525" y="1338599"/>
                    <a:pt x="880179" y="1319063"/>
                  </a:cubicBezTo>
                  <a:cubicBezTo>
                    <a:pt x="897789" y="1284576"/>
                    <a:pt x="912439" y="1248758"/>
                    <a:pt x="927236" y="1212939"/>
                  </a:cubicBezTo>
                  <a:close/>
                  <a:moveTo>
                    <a:pt x="1267884" y="417239"/>
                  </a:moveTo>
                  <a:cubicBezTo>
                    <a:pt x="1283126" y="343827"/>
                    <a:pt x="1195226" y="325621"/>
                    <a:pt x="1139882" y="325177"/>
                  </a:cubicBezTo>
                  <a:cubicBezTo>
                    <a:pt x="1091197" y="325918"/>
                    <a:pt x="903856" y="298684"/>
                    <a:pt x="919246" y="380237"/>
                  </a:cubicBezTo>
                  <a:cubicBezTo>
                    <a:pt x="874852" y="435740"/>
                    <a:pt x="824243" y="527507"/>
                    <a:pt x="933304" y="539939"/>
                  </a:cubicBezTo>
                  <a:cubicBezTo>
                    <a:pt x="981841" y="543788"/>
                    <a:pt x="1030082" y="534167"/>
                    <a:pt x="1078471" y="531059"/>
                  </a:cubicBezTo>
                  <a:cubicBezTo>
                    <a:pt x="1120793" y="526470"/>
                    <a:pt x="1164891" y="526915"/>
                    <a:pt x="1205881" y="515962"/>
                  </a:cubicBezTo>
                  <a:cubicBezTo>
                    <a:pt x="1244060" y="499089"/>
                    <a:pt x="1259301" y="455130"/>
                    <a:pt x="1267884" y="417239"/>
                  </a:cubicBezTo>
                  <a:close/>
                  <a:moveTo>
                    <a:pt x="1292005" y="745525"/>
                  </a:moveTo>
                  <a:cubicBezTo>
                    <a:pt x="1328260" y="686617"/>
                    <a:pt x="1348829" y="563769"/>
                    <a:pt x="1249683" y="560365"/>
                  </a:cubicBezTo>
                  <a:cubicBezTo>
                    <a:pt x="1161339" y="554001"/>
                    <a:pt x="1072108" y="553852"/>
                    <a:pt x="983469" y="556221"/>
                  </a:cubicBezTo>
                  <a:cubicBezTo>
                    <a:pt x="936263" y="563029"/>
                    <a:pt x="807521" y="538163"/>
                    <a:pt x="832086" y="620753"/>
                  </a:cubicBezTo>
                  <a:cubicBezTo>
                    <a:pt x="739895" y="757366"/>
                    <a:pt x="813737" y="789039"/>
                    <a:pt x="949729" y="783415"/>
                  </a:cubicBezTo>
                  <a:cubicBezTo>
                    <a:pt x="1009661" y="783119"/>
                    <a:pt x="1070332" y="773055"/>
                    <a:pt x="1130856" y="777495"/>
                  </a:cubicBezTo>
                  <a:cubicBezTo>
                    <a:pt x="1160155" y="780899"/>
                    <a:pt x="1199074" y="781343"/>
                    <a:pt x="1229558" y="772906"/>
                  </a:cubicBezTo>
                  <a:cubicBezTo>
                    <a:pt x="1252790" y="770242"/>
                    <a:pt x="1277947" y="766542"/>
                    <a:pt x="1292005" y="745525"/>
                  </a:cubicBezTo>
                  <a:close/>
                  <a:moveTo>
                    <a:pt x="1391595" y="1292125"/>
                  </a:moveTo>
                  <a:cubicBezTo>
                    <a:pt x="1407132" y="1245946"/>
                    <a:pt x="1441612" y="1147667"/>
                    <a:pt x="1396330" y="1112293"/>
                  </a:cubicBezTo>
                  <a:cubicBezTo>
                    <a:pt x="1328112" y="1065522"/>
                    <a:pt x="1240064" y="1090683"/>
                    <a:pt x="1164299" y="1099860"/>
                  </a:cubicBezTo>
                  <a:cubicBezTo>
                    <a:pt x="1130708" y="1107557"/>
                    <a:pt x="1063229" y="1104005"/>
                    <a:pt x="1070184" y="1154328"/>
                  </a:cubicBezTo>
                  <a:cubicBezTo>
                    <a:pt x="1022831" y="1170609"/>
                    <a:pt x="1011141" y="1232921"/>
                    <a:pt x="1002558" y="1276732"/>
                  </a:cubicBezTo>
                  <a:cubicBezTo>
                    <a:pt x="979325" y="1357545"/>
                    <a:pt x="1080987" y="1370126"/>
                    <a:pt x="1138550" y="1371754"/>
                  </a:cubicBezTo>
                  <a:cubicBezTo>
                    <a:pt x="1193007" y="1374418"/>
                    <a:pt x="1248203" y="1375010"/>
                    <a:pt x="1302067" y="1364797"/>
                  </a:cubicBezTo>
                  <a:cubicBezTo>
                    <a:pt x="1345721" y="1362429"/>
                    <a:pt x="1377093" y="1331791"/>
                    <a:pt x="1391595" y="1292125"/>
                  </a:cubicBezTo>
                  <a:close/>
                  <a:moveTo>
                    <a:pt x="1415863" y="931425"/>
                  </a:moveTo>
                  <a:cubicBezTo>
                    <a:pt x="1422374" y="896791"/>
                    <a:pt x="1418231" y="856236"/>
                    <a:pt x="1387007" y="834479"/>
                  </a:cubicBezTo>
                  <a:cubicBezTo>
                    <a:pt x="1266552" y="773499"/>
                    <a:pt x="1122421" y="807689"/>
                    <a:pt x="993087" y="813017"/>
                  </a:cubicBezTo>
                  <a:cubicBezTo>
                    <a:pt x="945586" y="814793"/>
                    <a:pt x="885654" y="818197"/>
                    <a:pt x="835785" y="824710"/>
                  </a:cubicBezTo>
                  <a:cubicBezTo>
                    <a:pt x="811961" y="823674"/>
                    <a:pt x="783845" y="835367"/>
                    <a:pt x="786064" y="863192"/>
                  </a:cubicBezTo>
                  <a:cubicBezTo>
                    <a:pt x="774078" y="864821"/>
                    <a:pt x="772154" y="881250"/>
                    <a:pt x="766087" y="889982"/>
                  </a:cubicBezTo>
                  <a:cubicBezTo>
                    <a:pt x="695797" y="1009722"/>
                    <a:pt x="711779" y="1043320"/>
                    <a:pt x="852507" y="1050721"/>
                  </a:cubicBezTo>
                  <a:cubicBezTo>
                    <a:pt x="966747" y="1047021"/>
                    <a:pt x="1081135" y="1044208"/>
                    <a:pt x="1195522" y="1045245"/>
                  </a:cubicBezTo>
                  <a:cubicBezTo>
                    <a:pt x="1241100" y="1045392"/>
                    <a:pt x="1286529" y="1045689"/>
                    <a:pt x="1332107" y="1045836"/>
                  </a:cubicBezTo>
                  <a:cubicBezTo>
                    <a:pt x="1344981" y="1045689"/>
                    <a:pt x="1357116" y="1044060"/>
                    <a:pt x="1368362" y="1037104"/>
                  </a:cubicBezTo>
                  <a:cubicBezTo>
                    <a:pt x="1400917" y="1013718"/>
                    <a:pt x="1408168" y="968575"/>
                    <a:pt x="1415863" y="931425"/>
                  </a:cubicBezTo>
                  <a:close/>
                  <a:moveTo>
                    <a:pt x="1620370" y="482216"/>
                  </a:moveTo>
                  <a:cubicBezTo>
                    <a:pt x="1666688" y="414575"/>
                    <a:pt x="1648042" y="342346"/>
                    <a:pt x="1558367" y="338942"/>
                  </a:cubicBezTo>
                  <a:cubicBezTo>
                    <a:pt x="1522852" y="339534"/>
                    <a:pt x="1377685" y="321329"/>
                    <a:pt x="1396182" y="382457"/>
                  </a:cubicBezTo>
                  <a:cubicBezTo>
                    <a:pt x="1330035" y="473335"/>
                    <a:pt x="1374873" y="526322"/>
                    <a:pt x="1479494" y="520846"/>
                  </a:cubicBezTo>
                  <a:cubicBezTo>
                    <a:pt x="1527291" y="519070"/>
                    <a:pt x="1587519" y="524250"/>
                    <a:pt x="1620370" y="482216"/>
                  </a:cubicBezTo>
                  <a:close/>
                  <a:moveTo>
                    <a:pt x="1735498" y="652427"/>
                  </a:moveTo>
                  <a:cubicBezTo>
                    <a:pt x="1750592" y="577978"/>
                    <a:pt x="1664468" y="560217"/>
                    <a:pt x="1608384" y="556813"/>
                  </a:cubicBezTo>
                  <a:cubicBezTo>
                    <a:pt x="1549192" y="552964"/>
                    <a:pt x="1486449" y="546748"/>
                    <a:pt x="1429033" y="564953"/>
                  </a:cubicBezTo>
                  <a:cubicBezTo>
                    <a:pt x="1399733" y="522622"/>
                    <a:pt x="1376797" y="605360"/>
                    <a:pt x="1367326" y="626229"/>
                  </a:cubicBezTo>
                  <a:cubicBezTo>
                    <a:pt x="1334623" y="700086"/>
                    <a:pt x="1416011" y="757958"/>
                    <a:pt x="1483342" y="757366"/>
                  </a:cubicBezTo>
                  <a:cubicBezTo>
                    <a:pt x="1545789" y="758254"/>
                    <a:pt x="1602613" y="744045"/>
                    <a:pt x="1666096" y="744637"/>
                  </a:cubicBezTo>
                  <a:cubicBezTo>
                    <a:pt x="1711081" y="740196"/>
                    <a:pt x="1728987" y="690909"/>
                    <a:pt x="1735498" y="652427"/>
                  </a:cubicBezTo>
                  <a:close/>
                  <a:moveTo>
                    <a:pt x="1748668" y="1000989"/>
                  </a:moveTo>
                  <a:cubicBezTo>
                    <a:pt x="1780187" y="963543"/>
                    <a:pt x="1821621" y="817753"/>
                    <a:pt x="1765094" y="791112"/>
                  </a:cubicBezTo>
                  <a:cubicBezTo>
                    <a:pt x="1716409" y="767578"/>
                    <a:pt x="1659289" y="773795"/>
                    <a:pt x="1606608" y="769354"/>
                  </a:cubicBezTo>
                  <a:cubicBezTo>
                    <a:pt x="1564730" y="769947"/>
                    <a:pt x="1513677" y="760474"/>
                    <a:pt x="1481566" y="793332"/>
                  </a:cubicBezTo>
                  <a:cubicBezTo>
                    <a:pt x="1462329" y="815533"/>
                    <a:pt x="1451674" y="860380"/>
                    <a:pt x="1478606" y="880066"/>
                  </a:cubicBezTo>
                  <a:cubicBezTo>
                    <a:pt x="1444571" y="966947"/>
                    <a:pt x="1439392" y="1019639"/>
                    <a:pt x="1549636" y="1026299"/>
                  </a:cubicBezTo>
                  <a:cubicBezTo>
                    <a:pt x="1594918" y="1030147"/>
                    <a:pt x="1640347" y="1028667"/>
                    <a:pt x="1685777" y="1027779"/>
                  </a:cubicBezTo>
                  <a:cubicBezTo>
                    <a:pt x="1709453" y="1028371"/>
                    <a:pt x="1733278" y="1019491"/>
                    <a:pt x="1748668" y="1000989"/>
                  </a:cubicBezTo>
                  <a:close/>
                  <a:moveTo>
                    <a:pt x="1884365" y="1156400"/>
                  </a:moveTo>
                  <a:cubicBezTo>
                    <a:pt x="1888360" y="1132866"/>
                    <a:pt x="1882737" y="1105781"/>
                    <a:pt x="1859356" y="1094680"/>
                  </a:cubicBezTo>
                  <a:cubicBezTo>
                    <a:pt x="1763614" y="1058121"/>
                    <a:pt x="1653961" y="1066410"/>
                    <a:pt x="1554667" y="1084615"/>
                  </a:cubicBezTo>
                  <a:cubicBezTo>
                    <a:pt x="1533802" y="1089351"/>
                    <a:pt x="1521520" y="1112293"/>
                    <a:pt x="1525811" y="1132570"/>
                  </a:cubicBezTo>
                  <a:cubicBezTo>
                    <a:pt x="1499915" y="1176529"/>
                    <a:pt x="1487781" y="1228777"/>
                    <a:pt x="1477126" y="1278508"/>
                  </a:cubicBezTo>
                  <a:cubicBezTo>
                    <a:pt x="1465732" y="1330459"/>
                    <a:pt x="1523592" y="1353253"/>
                    <a:pt x="1565618" y="1357841"/>
                  </a:cubicBezTo>
                  <a:cubicBezTo>
                    <a:pt x="1638868" y="1367462"/>
                    <a:pt x="1713153" y="1361097"/>
                    <a:pt x="1786994" y="1360061"/>
                  </a:cubicBezTo>
                  <a:cubicBezTo>
                    <a:pt x="1839823" y="1361245"/>
                    <a:pt x="1863500" y="1306926"/>
                    <a:pt x="1869863" y="1262079"/>
                  </a:cubicBezTo>
                  <a:cubicBezTo>
                    <a:pt x="1876374" y="1227000"/>
                    <a:pt x="1880813" y="1191774"/>
                    <a:pt x="1884365" y="1156400"/>
                  </a:cubicBezTo>
                  <a:close/>
                  <a:moveTo>
                    <a:pt x="1930534" y="443289"/>
                  </a:moveTo>
                  <a:cubicBezTo>
                    <a:pt x="1934234" y="418275"/>
                    <a:pt x="1944740" y="384381"/>
                    <a:pt x="1921212" y="366028"/>
                  </a:cubicBezTo>
                  <a:cubicBezTo>
                    <a:pt x="1893539" y="338646"/>
                    <a:pt x="1684445" y="331394"/>
                    <a:pt x="1702646" y="393854"/>
                  </a:cubicBezTo>
                  <a:cubicBezTo>
                    <a:pt x="1632060" y="524250"/>
                    <a:pt x="1731058" y="526470"/>
                    <a:pt x="1834200" y="527951"/>
                  </a:cubicBezTo>
                  <a:cubicBezTo>
                    <a:pt x="1886584" y="534463"/>
                    <a:pt x="1922247" y="490948"/>
                    <a:pt x="1930534" y="443289"/>
                  </a:cubicBezTo>
                  <a:close/>
                  <a:moveTo>
                    <a:pt x="2180915" y="656127"/>
                  </a:moveTo>
                  <a:cubicBezTo>
                    <a:pt x="2190089" y="623417"/>
                    <a:pt x="2196008" y="580198"/>
                    <a:pt x="2158570" y="563177"/>
                  </a:cubicBezTo>
                  <a:cubicBezTo>
                    <a:pt x="2084284" y="531947"/>
                    <a:pt x="1999788" y="542456"/>
                    <a:pt x="1920915" y="540088"/>
                  </a:cubicBezTo>
                  <a:cubicBezTo>
                    <a:pt x="1885845" y="541864"/>
                    <a:pt x="1813039" y="542159"/>
                    <a:pt x="1826209" y="594851"/>
                  </a:cubicBezTo>
                  <a:cubicBezTo>
                    <a:pt x="1810079" y="626229"/>
                    <a:pt x="1782259" y="672260"/>
                    <a:pt x="1809043" y="704526"/>
                  </a:cubicBezTo>
                  <a:cubicBezTo>
                    <a:pt x="1822805" y="718143"/>
                    <a:pt x="1842634" y="723768"/>
                    <a:pt x="1861280" y="727764"/>
                  </a:cubicBezTo>
                  <a:cubicBezTo>
                    <a:pt x="1933050" y="740640"/>
                    <a:pt x="2004672" y="742565"/>
                    <a:pt x="2078069" y="747745"/>
                  </a:cubicBezTo>
                  <a:cubicBezTo>
                    <a:pt x="2133709" y="756626"/>
                    <a:pt x="2171000" y="705266"/>
                    <a:pt x="2180915" y="656127"/>
                  </a:cubicBezTo>
                  <a:close/>
                  <a:moveTo>
                    <a:pt x="2239514" y="927133"/>
                  </a:moveTo>
                  <a:cubicBezTo>
                    <a:pt x="2246617" y="896051"/>
                    <a:pt x="2254164" y="859789"/>
                    <a:pt x="2235963" y="831075"/>
                  </a:cubicBezTo>
                  <a:cubicBezTo>
                    <a:pt x="2201780" y="781343"/>
                    <a:pt x="2133117" y="786228"/>
                    <a:pt x="2079697" y="778827"/>
                  </a:cubicBezTo>
                  <a:cubicBezTo>
                    <a:pt x="2035747" y="778827"/>
                    <a:pt x="1922395" y="751741"/>
                    <a:pt x="1912924" y="812425"/>
                  </a:cubicBezTo>
                  <a:cubicBezTo>
                    <a:pt x="1868235" y="843211"/>
                    <a:pt x="1857284" y="903599"/>
                    <a:pt x="1861576" y="954515"/>
                  </a:cubicBezTo>
                  <a:cubicBezTo>
                    <a:pt x="1881553" y="1051017"/>
                    <a:pt x="2022577" y="1028815"/>
                    <a:pt x="2097010" y="1036956"/>
                  </a:cubicBezTo>
                  <a:cubicBezTo>
                    <a:pt x="2174256" y="1046724"/>
                    <a:pt x="2224272" y="1000545"/>
                    <a:pt x="2239514" y="927133"/>
                  </a:cubicBezTo>
                  <a:close/>
                  <a:moveTo>
                    <a:pt x="2273254" y="502493"/>
                  </a:moveTo>
                  <a:cubicBezTo>
                    <a:pt x="2316463" y="473483"/>
                    <a:pt x="2364113" y="370764"/>
                    <a:pt x="2306253" y="335982"/>
                  </a:cubicBezTo>
                  <a:cubicBezTo>
                    <a:pt x="2249725" y="305196"/>
                    <a:pt x="2182690" y="313485"/>
                    <a:pt x="2120687" y="312005"/>
                  </a:cubicBezTo>
                  <a:cubicBezTo>
                    <a:pt x="2086060" y="315261"/>
                    <a:pt x="2023021" y="305640"/>
                    <a:pt x="2017990" y="353151"/>
                  </a:cubicBezTo>
                  <a:cubicBezTo>
                    <a:pt x="2004524" y="350487"/>
                    <a:pt x="1998308" y="369136"/>
                    <a:pt x="1992241" y="378165"/>
                  </a:cubicBezTo>
                  <a:cubicBezTo>
                    <a:pt x="1982919" y="398294"/>
                    <a:pt x="1968713" y="417831"/>
                    <a:pt x="1966789" y="440033"/>
                  </a:cubicBezTo>
                  <a:cubicBezTo>
                    <a:pt x="1969453" y="487840"/>
                    <a:pt x="2021689" y="513594"/>
                    <a:pt x="2064455" y="515962"/>
                  </a:cubicBezTo>
                  <a:cubicBezTo>
                    <a:pt x="2111069" y="518922"/>
                    <a:pt x="2157978" y="515074"/>
                    <a:pt x="2204739" y="514038"/>
                  </a:cubicBezTo>
                  <a:cubicBezTo>
                    <a:pt x="2227824" y="512706"/>
                    <a:pt x="2252537" y="515074"/>
                    <a:pt x="2273254" y="502493"/>
                  </a:cubicBezTo>
                  <a:close/>
                  <a:moveTo>
                    <a:pt x="2429075" y="1142931"/>
                  </a:moveTo>
                  <a:cubicBezTo>
                    <a:pt x="2430259" y="1123394"/>
                    <a:pt x="2428779" y="1101340"/>
                    <a:pt x="2413538" y="1086983"/>
                  </a:cubicBezTo>
                  <a:cubicBezTo>
                    <a:pt x="2343691" y="1037844"/>
                    <a:pt x="2242622" y="1057381"/>
                    <a:pt x="2161234" y="1051461"/>
                  </a:cubicBezTo>
                  <a:cubicBezTo>
                    <a:pt x="2125571" y="1053385"/>
                    <a:pt x="2056464" y="1038436"/>
                    <a:pt x="2060608" y="1093792"/>
                  </a:cubicBezTo>
                  <a:cubicBezTo>
                    <a:pt x="2039595" y="1081803"/>
                    <a:pt x="2025241" y="1159656"/>
                    <a:pt x="2020801" y="1174901"/>
                  </a:cubicBezTo>
                  <a:cubicBezTo>
                    <a:pt x="2015326" y="1205391"/>
                    <a:pt x="2006743" y="1235733"/>
                    <a:pt x="2004967" y="1266815"/>
                  </a:cubicBezTo>
                  <a:cubicBezTo>
                    <a:pt x="2017990" y="1345112"/>
                    <a:pt x="2124535" y="1334752"/>
                    <a:pt x="2184910" y="1338748"/>
                  </a:cubicBezTo>
                  <a:cubicBezTo>
                    <a:pt x="2228120" y="1338599"/>
                    <a:pt x="2271478" y="1338008"/>
                    <a:pt x="2314688" y="1336528"/>
                  </a:cubicBezTo>
                  <a:cubicBezTo>
                    <a:pt x="2354938" y="1338155"/>
                    <a:pt x="2392229" y="1323503"/>
                    <a:pt x="2404659" y="1282060"/>
                  </a:cubicBezTo>
                  <a:cubicBezTo>
                    <a:pt x="2421233" y="1237657"/>
                    <a:pt x="2425376" y="1189850"/>
                    <a:pt x="2429075" y="1142931"/>
                  </a:cubicBezTo>
                  <a:close/>
                  <a:moveTo>
                    <a:pt x="2669393" y="680844"/>
                  </a:moveTo>
                  <a:cubicBezTo>
                    <a:pt x="2676940" y="650799"/>
                    <a:pt x="2675904" y="612908"/>
                    <a:pt x="2647936" y="593667"/>
                  </a:cubicBezTo>
                  <a:cubicBezTo>
                    <a:pt x="2568472" y="548080"/>
                    <a:pt x="2470510" y="552076"/>
                    <a:pt x="2381722" y="556516"/>
                  </a:cubicBezTo>
                  <a:cubicBezTo>
                    <a:pt x="2352570" y="561697"/>
                    <a:pt x="2313356" y="554148"/>
                    <a:pt x="2292491" y="579162"/>
                  </a:cubicBezTo>
                  <a:cubicBezTo>
                    <a:pt x="2285832" y="576646"/>
                    <a:pt x="2280948" y="584934"/>
                    <a:pt x="2278729" y="590115"/>
                  </a:cubicBezTo>
                  <a:cubicBezTo>
                    <a:pt x="2266742" y="622085"/>
                    <a:pt x="2250761" y="655683"/>
                    <a:pt x="2250021" y="690317"/>
                  </a:cubicBezTo>
                  <a:cubicBezTo>
                    <a:pt x="2281244" y="792888"/>
                    <a:pt x="2474801" y="765506"/>
                    <a:pt x="2560333" y="772315"/>
                  </a:cubicBezTo>
                  <a:cubicBezTo>
                    <a:pt x="2617453" y="780751"/>
                    <a:pt x="2661107" y="734128"/>
                    <a:pt x="2669393" y="680844"/>
                  </a:cubicBezTo>
                  <a:close/>
                  <a:moveTo>
                    <a:pt x="2656667" y="967687"/>
                  </a:moveTo>
                  <a:cubicBezTo>
                    <a:pt x="2677976" y="925060"/>
                    <a:pt x="2692922" y="876957"/>
                    <a:pt x="2692922" y="829002"/>
                  </a:cubicBezTo>
                  <a:cubicBezTo>
                    <a:pt x="2679752" y="762694"/>
                    <a:pt x="2585933" y="777643"/>
                    <a:pt x="2535028" y="772462"/>
                  </a:cubicBezTo>
                  <a:cubicBezTo>
                    <a:pt x="2477021" y="776459"/>
                    <a:pt x="2402883" y="755441"/>
                    <a:pt x="2357601" y="801029"/>
                  </a:cubicBezTo>
                  <a:cubicBezTo>
                    <a:pt x="2345171" y="816421"/>
                    <a:pt x="2334517" y="839067"/>
                    <a:pt x="2342064" y="858752"/>
                  </a:cubicBezTo>
                  <a:cubicBezTo>
                    <a:pt x="2332889" y="885394"/>
                    <a:pt x="2322974" y="912332"/>
                    <a:pt x="2317795" y="939861"/>
                  </a:cubicBezTo>
                  <a:cubicBezTo>
                    <a:pt x="2319275" y="1013126"/>
                    <a:pt x="2434255" y="1016531"/>
                    <a:pt x="2488415" y="1025559"/>
                  </a:cubicBezTo>
                  <a:cubicBezTo>
                    <a:pt x="2549530" y="1032516"/>
                    <a:pt x="2625444" y="1030295"/>
                    <a:pt x="2656667" y="967687"/>
                  </a:cubicBezTo>
                  <a:close/>
                  <a:moveTo>
                    <a:pt x="2693958" y="498497"/>
                  </a:moveTo>
                  <a:cubicBezTo>
                    <a:pt x="2723258" y="465047"/>
                    <a:pt x="2735540" y="415315"/>
                    <a:pt x="2730953" y="371653"/>
                  </a:cubicBezTo>
                  <a:cubicBezTo>
                    <a:pt x="2725033" y="351227"/>
                    <a:pt x="2705500" y="338054"/>
                    <a:pt x="2686411" y="330950"/>
                  </a:cubicBezTo>
                  <a:cubicBezTo>
                    <a:pt x="2626627" y="309932"/>
                    <a:pt x="2561960" y="314521"/>
                    <a:pt x="2499661" y="312300"/>
                  </a:cubicBezTo>
                  <a:cubicBezTo>
                    <a:pt x="2474209" y="311856"/>
                    <a:pt x="2447869" y="310080"/>
                    <a:pt x="2422860" y="315853"/>
                  </a:cubicBezTo>
                  <a:cubicBezTo>
                    <a:pt x="2399923" y="321033"/>
                    <a:pt x="2389861" y="351819"/>
                    <a:pt x="2404511" y="369876"/>
                  </a:cubicBezTo>
                  <a:cubicBezTo>
                    <a:pt x="2397408" y="401550"/>
                    <a:pt x="2379058" y="433669"/>
                    <a:pt x="2382018" y="466230"/>
                  </a:cubicBezTo>
                  <a:cubicBezTo>
                    <a:pt x="2411910" y="532835"/>
                    <a:pt x="2513571" y="517738"/>
                    <a:pt x="2574391" y="524843"/>
                  </a:cubicBezTo>
                  <a:cubicBezTo>
                    <a:pt x="2615381" y="525287"/>
                    <a:pt x="2663918" y="532687"/>
                    <a:pt x="2693958" y="498497"/>
                  </a:cubicBezTo>
                  <a:close/>
                  <a:moveTo>
                    <a:pt x="3161571" y="673148"/>
                  </a:moveTo>
                  <a:cubicBezTo>
                    <a:pt x="3171486" y="642214"/>
                    <a:pt x="3185840" y="602104"/>
                    <a:pt x="3166011" y="572798"/>
                  </a:cubicBezTo>
                  <a:cubicBezTo>
                    <a:pt x="3139671" y="512114"/>
                    <a:pt x="2673685" y="499829"/>
                    <a:pt x="2777714" y="608616"/>
                  </a:cubicBezTo>
                  <a:cubicBezTo>
                    <a:pt x="2746490" y="678477"/>
                    <a:pt x="2770315" y="706302"/>
                    <a:pt x="2842529" y="717255"/>
                  </a:cubicBezTo>
                  <a:cubicBezTo>
                    <a:pt x="2908823" y="726728"/>
                    <a:pt x="2975266" y="736644"/>
                    <a:pt x="3042300" y="740196"/>
                  </a:cubicBezTo>
                  <a:cubicBezTo>
                    <a:pt x="3093057" y="747301"/>
                    <a:pt x="3145442" y="724803"/>
                    <a:pt x="3161571" y="673148"/>
                  </a:cubicBezTo>
                  <a:close/>
                  <a:moveTo>
                    <a:pt x="3075004" y="513446"/>
                  </a:moveTo>
                  <a:cubicBezTo>
                    <a:pt x="3149289" y="523511"/>
                    <a:pt x="3210701" y="423604"/>
                    <a:pt x="3178737" y="359664"/>
                  </a:cubicBezTo>
                  <a:cubicBezTo>
                    <a:pt x="3133307" y="297204"/>
                    <a:pt x="2995835" y="308748"/>
                    <a:pt x="2925101" y="309932"/>
                  </a:cubicBezTo>
                  <a:cubicBezTo>
                    <a:pt x="2900093" y="313781"/>
                    <a:pt x="2870941" y="310080"/>
                    <a:pt x="2849632" y="325474"/>
                  </a:cubicBezTo>
                  <a:cubicBezTo>
                    <a:pt x="2833946" y="336426"/>
                    <a:pt x="2832170" y="361292"/>
                    <a:pt x="2845192" y="374909"/>
                  </a:cubicBezTo>
                  <a:cubicBezTo>
                    <a:pt x="2834538" y="373429"/>
                    <a:pt x="2830838" y="389562"/>
                    <a:pt x="2826695" y="397110"/>
                  </a:cubicBezTo>
                  <a:cubicBezTo>
                    <a:pt x="2821220" y="412207"/>
                    <a:pt x="2814561" y="425084"/>
                    <a:pt x="2814117" y="442549"/>
                  </a:cubicBezTo>
                  <a:cubicBezTo>
                    <a:pt x="2819148" y="526026"/>
                    <a:pt x="3010929" y="499237"/>
                    <a:pt x="3075004" y="513446"/>
                  </a:cubicBezTo>
                  <a:close/>
                  <a:moveTo>
                    <a:pt x="3194719" y="879178"/>
                  </a:moveTo>
                  <a:cubicBezTo>
                    <a:pt x="3205669" y="836255"/>
                    <a:pt x="3191315" y="799252"/>
                    <a:pt x="3148845" y="782823"/>
                  </a:cubicBezTo>
                  <a:cubicBezTo>
                    <a:pt x="3091725" y="760918"/>
                    <a:pt x="3028242" y="768466"/>
                    <a:pt x="2968311" y="765802"/>
                  </a:cubicBezTo>
                  <a:cubicBezTo>
                    <a:pt x="2919626" y="768615"/>
                    <a:pt x="2813969" y="751445"/>
                    <a:pt x="2803166" y="816421"/>
                  </a:cubicBezTo>
                  <a:cubicBezTo>
                    <a:pt x="2780969" y="831666"/>
                    <a:pt x="2772091" y="861268"/>
                    <a:pt x="2763360" y="885690"/>
                  </a:cubicBezTo>
                  <a:cubicBezTo>
                    <a:pt x="2727549" y="974052"/>
                    <a:pt x="2817668" y="1018454"/>
                    <a:pt x="2893434" y="1013570"/>
                  </a:cubicBezTo>
                  <a:cubicBezTo>
                    <a:pt x="2968607" y="1012090"/>
                    <a:pt x="3043040" y="999806"/>
                    <a:pt x="3118362" y="1001138"/>
                  </a:cubicBezTo>
                  <a:cubicBezTo>
                    <a:pt x="3173262" y="991961"/>
                    <a:pt x="3186580" y="925357"/>
                    <a:pt x="3194719" y="879178"/>
                  </a:cubicBezTo>
                  <a:close/>
                  <a:moveTo>
                    <a:pt x="3568958" y="473039"/>
                  </a:moveTo>
                  <a:cubicBezTo>
                    <a:pt x="3583016" y="439293"/>
                    <a:pt x="3602253" y="392078"/>
                    <a:pt x="3568662" y="363512"/>
                  </a:cubicBezTo>
                  <a:cubicBezTo>
                    <a:pt x="3509026" y="319257"/>
                    <a:pt x="3427046" y="323993"/>
                    <a:pt x="3356164" y="320145"/>
                  </a:cubicBezTo>
                  <a:cubicBezTo>
                    <a:pt x="3320205" y="323105"/>
                    <a:pt x="3249619" y="309932"/>
                    <a:pt x="3252431" y="364548"/>
                  </a:cubicBezTo>
                  <a:cubicBezTo>
                    <a:pt x="3139375" y="562289"/>
                    <a:pt x="3347285" y="514926"/>
                    <a:pt x="3469072" y="547636"/>
                  </a:cubicBezTo>
                  <a:cubicBezTo>
                    <a:pt x="3518941" y="557848"/>
                    <a:pt x="3553420" y="515222"/>
                    <a:pt x="3568958" y="473039"/>
                  </a:cubicBezTo>
                  <a:close/>
                  <a:moveTo>
                    <a:pt x="3638508" y="961471"/>
                  </a:moveTo>
                  <a:cubicBezTo>
                    <a:pt x="3670619" y="929353"/>
                    <a:pt x="3687785" y="881102"/>
                    <a:pt x="3683789" y="835811"/>
                  </a:cubicBezTo>
                  <a:cubicBezTo>
                    <a:pt x="3669435" y="767282"/>
                    <a:pt x="3582868" y="766838"/>
                    <a:pt x="3526932" y="757662"/>
                  </a:cubicBezTo>
                  <a:cubicBezTo>
                    <a:pt x="3519089" y="757070"/>
                    <a:pt x="3510210" y="756329"/>
                    <a:pt x="3500295" y="755441"/>
                  </a:cubicBezTo>
                  <a:cubicBezTo>
                    <a:pt x="3550312" y="755441"/>
                    <a:pt x="3599589" y="737384"/>
                    <a:pt x="3622526" y="688541"/>
                  </a:cubicBezTo>
                  <a:cubicBezTo>
                    <a:pt x="3634364" y="661011"/>
                    <a:pt x="3653750" y="622233"/>
                    <a:pt x="3629925" y="596183"/>
                  </a:cubicBezTo>
                  <a:cubicBezTo>
                    <a:pt x="3554604" y="538607"/>
                    <a:pt x="3447467" y="550596"/>
                    <a:pt x="3357496" y="545416"/>
                  </a:cubicBezTo>
                  <a:cubicBezTo>
                    <a:pt x="3333079" y="545712"/>
                    <a:pt x="3308071" y="543492"/>
                    <a:pt x="3284098" y="548672"/>
                  </a:cubicBezTo>
                  <a:cubicBezTo>
                    <a:pt x="3261309" y="553704"/>
                    <a:pt x="3254206" y="585971"/>
                    <a:pt x="3271816" y="600623"/>
                  </a:cubicBezTo>
                  <a:cubicBezTo>
                    <a:pt x="3202266" y="744341"/>
                    <a:pt x="3356904" y="745821"/>
                    <a:pt x="3458713" y="752629"/>
                  </a:cubicBezTo>
                  <a:cubicBezTo>
                    <a:pt x="3371110" y="748189"/>
                    <a:pt x="3257610" y="754849"/>
                    <a:pt x="3261753" y="845283"/>
                  </a:cubicBezTo>
                  <a:cubicBezTo>
                    <a:pt x="3221947" y="1002321"/>
                    <a:pt x="3420535" y="977900"/>
                    <a:pt x="3519385" y="984412"/>
                  </a:cubicBezTo>
                  <a:cubicBezTo>
                    <a:pt x="3559191" y="982785"/>
                    <a:pt x="3607136" y="991961"/>
                    <a:pt x="3638508" y="961471"/>
                  </a:cubicBezTo>
                  <a:close/>
                  <a:moveTo>
                    <a:pt x="4005496" y="455722"/>
                  </a:moveTo>
                  <a:cubicBezTo>
                    <a:pt x="4018074" y="418424"/>
                    <a:pt x="4029024" y="372097"/>
                    <a:pt x="4006236" y="336574"/>
                  </a:cubicBezTo>
                  <a:cubicBezTo>
                    <a:pt x="3985815" y="309488"/>
                    <a:pt x="3949708" y="306380"/>
                    <a:pt x="3918484" y="301348"/>
                  </a:cubicBezTo>
                  <a:cubicBezTo>
                    <a:pt x="3840351" y="285659"/>
                    <a:pt x="3760591" y="288027"/>
                    <a:pt x="3681718" y="296760"/>
                  </a:cubicBezTo>
                  <a:cubicBezTo>
                    <a:pt x="3645167" y="297500"/>
                    <a:pt x="3622674" y="341163"/>
                    <a:pt x="3661888" y="358035"/>
                  </a:cubicBezTo>
                  <a:cubicBezTo>
                    <a:pt x="3649014" y="393558"/>
                    <a:pt x="3624302" y="441217"/>
                    <a:pt x="3663220" y="469191"/>
                  </a:cubicBezTo>
                  <a:cubicBezTo>
                    <a:pt x="3684973" y="486508"/>
                    <a:pt x="3713385" y="494204"/>
                    <a:pt x="3740465" y="498201"/>
                  </a:cubicBezTo>
                  <a:cubicBezTo>
                    <a:pt x="3794921" y="505453"/>
                    <a:pt x="3849082" y="517146"/>
                    <a:pt x="3904130" y="519514"/>
                  </a:cubicBezTo>
                  <a:cubicBezTo>
                    <a:pt x="3950299" y="527359"/>
                    <a:pt x="3992030" y="500273"/>
                    <a:pt x="4005496" y="455722"/>
                  </a:cubicBezTo>
                  <a:close/>
                  <a:moveTo>
                    <a:pt x="4095763" y="631853"/>
                  </a:moveTo>
                  <a:cubicBezTo>
                    <a:pt x="4097390" y="580642"/>
                    <a:pt x="4042786" y="556072"/>
                    <a:pt x="4000316" y="545712"/>
                  </a:cubicBezTo>
                  <a:cubicBezTo>
                    <a:pt x="3924403" y="529283"/>
                    <a:pt x="3845974" y="534463"/>
                    <a:pt x="3769469" y="542603"/>
                  </a:cubicBezTo>
                  <a:cubicBezTo>
                    <a:pt x="3751268" y="544084"/>
                    <a:pt x="3728183" y="541420"/>
                    <a:pt x="3711905" y="552668"/>
                  </a:cubicBezTo>
                  <a:cubicBezTo>
                    <a:pt x="3693408" y="563029"/>
                    <a:pt x="3690744" y="590263"/>
                    <a:pt x="3706726" y="604324"/>
                  </a:cubicBezTo>
                  <a:cubicBezTo>
                    <a:pt x="3705246" y="625193"/>
                    <a:pt x="3699623" y="646210"/>
                    <a:pt x="3702287" y="667080"/>
                  </a:cubicBezTo>
                  <a:cubicBezTo>
                    <a:pt x="3718121" y="727024"/>
                    <a:pt x="3797437" y="733684"/>
                    <a:pt x="3849082" y="741825"/>
                  </a:cubicBezTo>
                  <a:cubicBezTo>
                    <a:pt x="3902354" y="747597"/>
                    <a:pt x="3956219" y="747745"/>
                    <a:pt x="4009787" y="745673"/>
                  </a:cubicBezTo>
                  <a:cubicBezTo>
                    <a:pt x="4028285" y="746117"/>
                    <a:pt x="4047670" y="741084"/>
                    <a:pt x="4060692" y="727320"/>
                  </a:cubicBezTo>
                  <a:cubicBezTo>
                    <a:pt x="4086440" y="702602"/>
                    <a:pt x="4094727" y="666192"/>
                    <a:pt x="4095763" y="631853"/>
                  </a:cubicBezTo>
                  <a:close/>
                  <a:moveTo>
                    <a:pt x="4076081" y="980564"/>
                  </a:moveTo>
                  <a:cubicBezTo>
                    <a:pt x="4115444" y="947410"/>
                    <a:pt x="4155250" y="842471"/>
                    <a:pt x="4097983" y="810501"/>
                  </a:cubicBezTo>
                  <a:cubicBezTo>
                    <a:pt x="4017186" y="774683"/>
                    <a:pt x="3922480" y="776459"/>
                    <a:pt x="3835320" y="770391"/>
                  </a:cubicBezTo>
                  <a:cubicBezTo>
                    <a:pt x="3792554" y="767134"/>
                    <a:pt x="3704359" y="793776"/>
                    <a:pt x="3750972" y="847947"/>
                  </a:cubicBezTo>
                  <a:cubicBezTo>
                    <a:pt x="3691484" y="978048"/>
                    <a:pt x="3806316" y="994921"/>
                    <a:pt x="3907682" y="1000250"/>
                  </a:cubicBezTo>
                  <a:cubicBezTo>
                    <a:pt x="3962878" y="998769"/>
                    <a:pt x="4027100" y="1010462"/>
                    <a:pt x="4076081" y="980564"/>
                  </a:cubicBezTo>
                  <a:close/>
                  <a:moveTo>
                    <a:pt x="4413622" y="435740"/>
                  </a:moveTo>
                  <a:cubicBezTo>
                    <a:pt x="4415545" y="406731"/>
                    <a:pt x="4421021" y="372245"/>
                    <a:pt x="4400748" y="348119"/>
                  </a:cubicBezTo>
                  <a:cubicBezTo>
                    <a:pt x="4339336" y="300312"/>
                    <a:pt x="4253065" y="306232"/>
                    <a:pt x="4179223" y="304900"/>
                  </a:cubicBezTo>
                  <a:cubicBezTo>
                    <a:pt x="4146816" y="302236"/>
                    <a:pt x="4082149" y="307564"/>
                    <a:pt x="4091915" y="353743"/>
                  </a:cubicBezTo>
                  <a:cubicBezTo>
                    <a:pt x="4021773" y="521290"/>
                    <a:pt x="4141340" y="499385"/>
                    <a:pt x="4262535" y="521734"/>
                  </a:cubicBezTo>
                  <a:cubicBezTo>
                    <a:pt x="4333713" y="536091"/>
                    <a:pt x="4406223" y="519662"/>
                    <a:pt x="4413622" y="435740"/>
                  </a:cubicBezTo>
                  <a:close/>
                  <a:moveTo>
                    <a:pt x="4473702" y="1147963"/>
                  </a:moveTo>
                  <a:cubicBezTo>
                    <a:pt x="4477105" y="1077955"/>
                    <a:pt x="4452836" y="1037104"/>
                    <a:pt x="4379143" y="1038732"/>
                  </a:cubicBezTo>
                  <a:cubicBezTo>
                    <a:pt x="3863140" y="1043912"/>
                    <a:pt x="3344917" y="1011646"/>
                    <a:pt x="2830394" y="1058417"/>
                  </a:cubicBezTo>
                  <a:cubicBezTo>
                    <a:pt x="2783041" y="1066114"/>
                    <a:pt x="2688779" y="1050129"/>
                    <a:pt x="2672057" y="1109184"/>
                  </a:cubicBezTo>
                  <a:cubicBezTo>
                    <a:pt x="2672353" y="1101488"/>
                    <a:pt x="2672649" y="1093940"/>
                    <a:pt x="2672649" y="1086391"/>
                  </a:cubicBezTo>
                  <a:cubicBezTo>
                    <a:pt x="2674425" y="1083579"/>
                    <a:pt x="2673537" y="1078991"/>
                    <a:pt x="2669689" y="1078103"/>
                  </a:cubicBezTo>
                  <a:cubicBezTo>
                    <a:pt x="2642165" y="1064486"/>
                    <a:pt x="2626627" y="1192810"/>
                    <a:pt x="2621448" y="1213383"/>
                  </a:cubicBezTo>
                  <a:cubicBezTo>
                    <a:pt x="2606946" y="1278804"/>
                    <a:pt x="2684487" y="1305889"/>
                    <a:pt x="2736724" y="1307962"/>
                  </a:cubicBezTo>
                  <a:cubicBezTo>
                    <a:pt x="3005750" y="1308998"/>
                    <a:pt x="3274775" y="1279692"/>
                    <a:pt x="3544245" y="1275399"/>
                  </a:cubicBezTo>
                  <a:cubicBezTo>
                    <a:pt x="3830584" y="1266815"/>
                    <a:pt x="4117812" y="1271551"/>
                    <a:pt x="4404151" y="1272883"/>
                  </a:cubicBezTo>
                  <a:cubicBezTo>
                    <a:pt x="4424572" y="1269923"/>
                    <a:pt x="4436115" y="1254974"/>
                    <a:pt x="4438482" y="1238545"/>
                  </a:cubicBezTo>
                  <a:cubicBezTo>
                    <a:pt x="4451061" y="1231736"/>
                    <a:pt x="4462159" y="1219452"/>
                    <a:pt x="4466894" y="1207907"/>
                  </a:cubicBezTo>
                  <a:cubicBezTo>
                    <a:pt x="4475033" y="1188666"/>
                    <a:pt x="4473553" y="1168092"/>
                    <a:pt x="4473702" y="1147963"/>
                  </a:cubicBezTo>
                  <a:close/>
                  <a:moveTo>
                    <a:pt x="4446325" y="2028917"/>
                  </a:moveTo>
                  <a:cubicBezTo>
                    <a:pt x="4594896" y="1963940"/>
                    <a:pt x="4548579" y="1762055"/>
                    <a:pt x="4495898" y="1644092"/>
                  </a:cubicBezTo>
                  <a:cubicBezTo>
                    <a:pt x="4450617" y="1565499"/>
                    <a:pt x="4435227" y="1472696"/>
                    <a:pt x="4378699" y="1400320"/>
                  </a:cubicBezTo>
                  <a:cubicBezTo>
                    <a:pt x="4349251" y="1358877"/>
                    <a:pt x="4293907" y="1354585"/>
                    <a:pt x="4247885" y="1345112"/>
                  </a:cubicBezTo>
                  <a:cubicBezTo>
                    <a:pt x="4103310" y="1329719"/>
                    <a:pt x="3957846" y="1337711"/>
                    <a:pt x="3812679" y="1340375"/>
                  </a:cubicBezTo>
                  <a:cubicBezTo>
                    <a:pt x="3567774" y="1330903"/>
                    <a:pt x="3318577" y="1345260"/>
                    <a:pt x="3073672" y="1363169"/>
                  </a:cubicBezTo>
                  <a:cubicBezTo>
                    <a:pt x="2931020" y="1378266"/>
                    <a:pt x="2899205" y="1561502"/>
                    <a:pt x="2852739" y="1671621"/>
                  </a:cubicBezTo>
                  <a:cubicBezTo>
                    <a:pt x="2794436" y="1832804"/>
                    <a:pt x="2726513" y="2062071"/>
                    <a:pt x="2977929" y="2065475"/>
                  </a:cubicBezTo>
                  <a:cubicBezTo>
                    <a:pt x="3127832" y="2065771"/>
                    <a:pt x="3277735" y="2053782"/>
                    <a:pt x="3427638" y="2056890"/>
                  </a:cubicBezTo>
                  <a:cubicBezTo>
                    <a:pt x="3566886" y="2050674"/>
                    <a:pt x="3705246" y="2041942"/>
                    <a:pt x="3844791" y="2050822"/>
                  </a:cubicBezTo>
                  <a:cubicBezTo>
                    <a:pt x="3965689" y="2049194"/>
                    <a:pt x="4086440" y="2040757"/>
                    <a:pt x="4207043" y="2036465"/>
                  </a:cubicBezTo>
                  <a:cubicBezTo>
                    <a:pt x="4286656" y="2032321"/>
                    <a:pt x="4368192" y="2045050"/>
                    <a:pt x="4446325" y="2028917"/>
                  </a:cubicBezTo>
                  <a:close/>
                  <a:moveTo>
                    <a:pt x="4524902" y="657903"/>
                  </a:moveTo>
                  <a:cubicBezTo>
                    <a:pt x="4531413" y="626081"/>
                    <a:pt x="4529046" y="588191"/>
                    <a:pt x="4498414" y="569837"/>
                  </a:cubicBezTo>
                  <a:cubicBezTo>
                    <a:pt x="4417765" y="530911"/>
                    <a:pt x="4320543" y="549116"/>
                    <a:pt x="4234124" y="552816"/>
                  </a:cubicBezTo>
                  <a:cubicBezTo>
                    <a:pt x="4208523" y="553113"/>
                    <a:pt x="4162649" y="554296"/>
                    <a:pt x="4169752" y="591299"/>
                  </a:cubicBezTo>
                  <a:cubicBezTo>
                    <a:pt x="4164425" y="614832"/>
                    <a:pt x="4162649" y="638662"/>
                    <a:pt x="4158210" y="662343"/>
                  </a:cubicBezTo>
                  <a:cubicBezTo>
                    <a:pt x="4155842" y="674332"/>
                    <a:pt x="4157322" y="686913"/>
                    <a:pt x="4165017" y="696978"/>
                  </a:cubicBezTo>
                  <a:cubicBezTo>
                    <a:pt x="4187658" y="723471"/>
                    <a:pt x="4225837" y="727024"/>
                    <a:pt x="4258540" y="730576"/>
                  </a:cubicBezTo>
                  <a:cubicBezTo>
                    <a:pt x="4316844" y="735016"/>
                    <a:pt x="4375295" y="735016"/>
                    <a:pt x="4433599" y="740640"/>
                  </a:cubicBezTo>
                  <a:cubicBezTo>
                    <a:pt x="4485096" y="752926"/>
                    <a:pt x="4520611" y="704526"/>
                    <a:pt x="4524902" y="657903"/>
                  </a:cubicBezTo>
                  <a:close/>
                  <a:moveTo>
                    <a:pt x="4596672" y="962951"/>
                  </a:moveTo>
                  <a:cubicBezTo>
                    <a:pt x="4621384" y="926393"/>
                    <a:pt x="4630707" y="877845"/>
                    <a:pt x="4624788" y="834331"/>
                  </a:cubicBezTo>
                  <a:cubicBezTo>
                    <a:pt x="4617537" y="809465"/>
                    <a:pt x="4591641" y="796736"/>
                    <a:pt x="4568556" y="790224"/>
                  </a:cubicBezTo>
                  <a:cubicBezTo>
                    <a:pt x="4483616" y="772611"/>
                    <a:pt x="4395421" y="774387"/>
                    <a:pt x="4309149" y="770538"/>
                  </a:cubicBezTo>
                  <a:cubicBezTo>
                    <a:pt x="4273338" y="764766"/>
                    <a:pt x="4209855" y="776459"/>
                    <a:pt x="4229980" y="826042"/>
                  </a:cubicBezTo>
                  <a:cubicBezTo>
                    <a:pt x="4219326" y="852092"/>
                    <a:pt x="4216514" y="880510"/>
                    <a:pt x="4212074" y="908188"/>
                  </a:cubicBezTo>
                  <a:cubicBezTo>
                    <a:pt x="4214886" y="974792"/>
                    <a:pt x="4301306" y="986337"/>
                    <a:pt x="4353838" y="989741"/>
                  </a:cubicBezTo>
                  <a:cubicBezTo>
                    <a:pt x="4410958" y="994033"/>
                    <a:pt x="4468522" y="995957"/>
                    <a:pt x="4525938" y="992257"/>
                  </a:cubicBezTo>
                  <a:cubicBezTo>
                    <a:pt x="4552130" y="991813"/>
                    <a:pt x="4580838" y="986041"/>
                    <a:pt x="4596672" y="962951"/>
                  </a:cubicBezTo>
                  <a:close/>
                  <a:moveTo>
                    <a:pt x="4742431" y="469191"/>
                  </a:moveTo>
                  <a:cubicBezTo>
                    <a:pt x="4757229" y="426416"/>
                    <a:pt x="4776466" y="367064"/>
                    <a:pt x="4735180" y="333170"/>
                  </a:cubicBezTo>
                  <a:cubicBezTo>
                    <a:pt x="4668886" y="289655"/>
                    <a:pt x="4582614" y="306824"/>
                    <a:pt x="4506997" y="297648"/>
                  </a:cubicBezTo>
                  <a:cubicBezTo>
                    <a:pt x="4499450" y="297204"/>
                    <a:pt x="4494567" y="296760"/>
                    <a:pt x="4484060" y="296019"/>
                  </a:cubicBezTo>
                  <a:cubicBezTo>
                    <a:pt x="4455056" y="291431"/>
                    <a:pt x="4435671" y="327989"/>
                    <a:pt x="4455500" y="349451"/>
                  </a:cubicBezTo>
                  <a:cubicBezTo>
                    <a:pt x="4444550" y="387490"/>
                    <a:pt x="4420281" y="436925"/>
                    <a:pt x="4451652" y="470967"/>
                  </a:cubicBezTo>
                  <a:cubicBezTo>
                    <a:pt x="4508476" y="515962"/>
                    <a:pt x="4590753" y="507821"/>
                    <a:pt x="4659711" y="513150"/>
                  </a:cubicBezTo>
                  <a:cubicBezTo>
                    <a:pt x="4695670" y="516702"/>
                    <a:pt x="4731777" y="508710"/>
                    <a:pt x="4742431" y="469191"/>
                  </a:cubicBezTo>
                  <a:close/>
                  <a:moveTo>
                    <a:pt x="4920302" y="1209831"/>
                  </a:moveTo>
                  <a:cubicBezTo>
                    <a:pt x="4925925" y="1158176"/>
                    <a:pt x="4923261" y="1092015"/>
                    <a:pt x="4878128" y="1057973"/>
                  </a:cubicBezTo>
                  <a:cubicBezTo>
                    <a:pt x="4839801" y="1031479"/>
                    <a:pt x="4574919" y="986632"/>
                    <a:pt x="4578619" y="1061378"/>
                  </a:cubicBezTo>
                  <a:cubicBezTo>
                    <a:pt x="4539552" y="1098824"/>
                    <a:pt x="4540292" y="1162764"/>
                    <a:pt x="4540144" y="1213679"/>
                  </a:cubicBezTo>
                  <a:cubicBezTo>
                    <a:pt x="4545027" y="1281912"/>
                    <a:pt x="4631447" y="1275104"/>
                    <a:pt x="4681464" y="1284280"/>
                  </a:cubicBezTo>
                  <a:cubicBezTo>
                    <a:pt x="4728817" y="1288720"/>
                    <a:pt x="4776466" y="1287388"/>
                    <a:pt x="4823672" y="1282060"/>
                  </a:cubicBezTo>
                  <a:cubicBezTo>
                    <a:pt x="4868658" y="1281024"/>
                    <a:pt x="4913791" y="1258230"/>
                    <a:pt x="4920302" y="1209831"/>
                  </a:cubicBezTo>
                  <a:close/>
                  <a:moveTo>
                    <a:pt x="4963364" y="700234"/>
                  </a:moveTo>
                  <a:cubicBezTo>
                    <a:pt x="4969431" y="654943"/>
                    <a:pt x="4979198" y="585082"/>
                    <a:pt x="4922966" y="569246"/>
                  </a:cubicBezTo>
                  <a:cubicBezTo>
                    <a:pt x="4851788" y="548968"/>
                    <a:pt x="4775430" y="555924"/>
                    <a:pt x="4702181" y="557997"/>
                  </a:cubicBezTo>
                  <a:cubicBezTo>
                    <a:pt x="4668294" y="562437"/>
                    <a:pt x="4599187" y="550448"/>
                    <a:pt x="4600963" y="601511"/>
                  </a:cubicBezTo>
                  <a:cubicBezTo>
                    <a:pt x="4601999" y="609356"/>
                    <a:pt x="4606142" y="616608"/>
                    <a:pt x="4612210" y="621937"/>
                  </a:cubicBezTo>
                  <a:cubicBezTo>
                    <a:pt x="4609990" y="647986"/>
                    <a:pt x="4599336" y="675960"/>
                    <a:pt x="4606586" y="701714"/>
                  </a:cubicBezTo>
                  <a:cubicBezTo>
                    <a:pt x="4647577" y="772167"/>
                    <a:pt x="4776910" y="751149"/>
                    <a:pt x="4847792" y="760622"/>
                  </a:cubicBezTo>
                  <a:cubicBezTo>
                    <a:pt x="4894850" y="766394"/>
                    <a:pt x="4955077" y="756182"/>
                    <a:pt x="4963364" y="700234"/>
                  </a:cubicBezTo>
                  <a:close/>
                  <a:moveTo>
                    <a:pt x="5001395" y="932313"/>
                  </a:moveTo>
                  <a:cubicBezTo>
                    <a:pt x="5013677" y="894423"/>
                    <a:pt x="5034542" y="841879"/>
                    <a:pt x="5005390" y="807837"/>
                  </a:cubicBezTo>
                  <a:cubicBezTo>
                    <a:pt x="4986744" y="789632"/>
                    <a:pt x="4959072" y="786228"/>
                    <a:pt x="4934508" y="782527"/>
                  </a:cubicBezTo>
                  <a:cubicBezTo>
                    <a:pt x="4889078" y="777791"/>
                    <a:pt x="4843649" y="771427"/>
                    <a:pt x="4797775" y="772018"/>
                  </a:cubicBezTo>
                  <a:cubicBezTo>
                    <a:pt x="4768328" y="774239"/>
                    <a:pt x="4710616" y="762842"/>
                    <a:pt x="4708396" y="805469"/>
                  </a:cubicBezTo>
                  <a:cubicBezTo>
                    <a:pt x="4696854" y="812721"/>
                    <a:pt x="4700849" y="829890"/>
                    <a:pt x="4697890" y="841583"/>
                  </a:cubicBezTo>
                  <a:cubicBezTo>
                    <a:pt x="4696262" y="868077"/>
                    <a:pt x="4685163" y="895163"/>
                    <a:pt x="4694190" y="921360"/>
                  </a:cubicBezTo>
                  <a:cubicBezTo>
                    <a:pt x="4723786" y="989149"/>
                    <a:pt x="4869693" y="973016"/>
                    <a:pt x="4934804" y="981600"/>
                  </a:cubicBezTo>
                  <a:cubicBezTo>
                    <a:pt x="4966620" y="985152"/>
                    <a:pt x="4991184" y="960287"/>
                    <a:pt x="5001395" y="932313"/>
                  </a:cubicBezTo>
                  <a:close/>
                  <a:moveTo>
                    <a:pt x="5022556" y="504269"/>
                  </a:moveTo>
                  <a:cubicBezTo>
                    <a:pt x="5123181" y="510486"/>
                    <a:pt x="5190512" y="511966"/>
                    <a:pt x="5181189" y="387490"/>
                  </a:cubicBezTo>
                  <a:cubicBezTo>
                    <a:pt x="5177934" y="309341"/>
                    <a:pt x="5104092" y="300460"/>
                    <a:pt x="5041349" y="298240"/>
                  </a:cubicBezTo>
                  <a:cubicBezTo>
                    <a:pt x="5006870" y="300016"/>
                    <a:pt x="4866734" y="274558"/>
                    <a:pt x="4874872" y="329174"/>
                  </a:cubicBezTo>
                  <a:cubicBezTo>
                    <a:pt x="4875316" y="331098"/>
                    <a:pt x="4875760" y="332874"/>
                    <a:pt x="4876352" y="334502"/>
                  </a:cubicBezTo>
                  <a:cubicBezTo>
                    <a:pt x="4872209" y="337906"/>
                    <a:pt x="4868509" y="342051"/>
                    <a:pt x="4865254" y="346343"/>
                  </a:cubicBezTo>
                  <a:cubicBezTo>
                    <a:pt x="4851048" y="338498"/>
                    <a:pt x="4839506" y="386897"/>
                    <a:pt x="4833142" y="399330"/>
                  </a:cubicBezTo>
                  <a:cubicBezTo>
                    <a:pt x="4800587" y="510930"/>
                    <a:pt x="4951969" y="500125"/>
                    <a:pt x="5022556" y="504269"/>
                  </a:cubicBezTo>
                  <a:close/>
                  <a:moveTo>
                    <a:pt x="5350625" y="1224780"/>
                  </a:moveTo>
                  <a:cubicBezTo>
                    <a:pt x="5357284" y="1181265"/>
                    <a:pt x="5356692" y="1135678"/>
                    <a:pt x="5350477" y="1092163"/>
                  </a:cubicBezTo>
                  <a:cubicBezTo>
                    <a:pt x="5347813" y="1073366"/>
                    <a:pt x="5340562" y="1055161"/>
                    <a:pt x="5324877" y="1043468"/>
                  </a:cubicBezTo>
                  <a:cubicBezTo>
                    <a:pt x="5259174" y="1004098"/>
                    <a:pt x="5176898" y="1017271"/>
                    <a:pt x="5103500" y="1014458"/>
                  </a:cubicBezTo>
                  <a:cubicBezTo>
                    <a:pt x="5064730" y="1017419"/>
                    <a:pt x="4990444" y="1011350"/>
                    <a:pt x="4993404" y="1067446"/>
                  </a:cubicBezTo>
                  <a:cubicBezTo>
                    <a:pt x="4984969" y="1144707"/>
                    <a:pt x="4962920" y="1258822"/>
                    <a:pt x="5059106" y="1287832"/>
                  </a:cubicBezTo>
                  <a:cubicBezTo>
                    <a:pt x="5118150" y="1311810"/>
                    <a:pt x="5181929" y="1295529"/>
                    <a:pt x="5242896" y="1289312"/>
                  </a:cubicBezTo>
                  <a:cubicBezTo>
                    <a:pt x="5284182" y="1282948"/>
                    <a:pt x="5340267" y="1272883"/>
                    <a:pt x="5350625" y="1224780"/>
                  </a:cubicBezTo>
                  <a:close/>
                  <a:moveTo>
                    <a:pt x="5338935" y="933941"/>
                  </a:moveTo>
                  <a:cubicBezTo>
                    <a:pt x="5365867" y="900195"/>
                    <a:pt x="5395315" y="843359"/>
                    <a:pt x="5369418" y="802361"/>
                  </a:cubicBezTo>
                  <a:cubicBezTo>
                    <a:pt x="5357284" y="787412"/>
                    <a:pt x="5337011" y="781935"/>
                    <a:pt x="5318958" y="778235"/>
                  </a:cubicBezTo>
                  <a:cubicBezTo>
                    <a:pt x="5263317" y="768022"/>
                    <a:pt x="5206198" y="764618"/>
                    <a:pt x="5149818" y="768615"/>
                  </a:cubicBezTo>
                  <a:cubicBezTo>
                    <a:pt x="5119630" y="773795"/>
                    <a:pt x="5056442" y="768466"/>
                    <a:pt x="5064582" y="814645"/>
                  </a:cubicBezTo>
                  <a:cubicBezTo>
                    <a:pt x="5067689" y="826042"/>
                    <a:pt x="5078639" y="835663"/>
                    <a:pt x="5090774" y="835959"/>
                  </a:cubicBezTo>
                  <a:cubicBezTo>
                    <a:pt x="5051855" y="928761"/>
                    <a:pt x="5155293" y="956735"/>
                    <a:pt x="5227210" y="957179"/>
                  </a:cubicBezTo>
                  <a:cubicBezTo>
                    <a:pt x="5264205" y="956439"/>
                    <a:pt x="5309191" y="959399"/>
                    <a:pt x="5338935" y="933941"/>
                  </a:cubicBezTo>
                  <a:close/>
                  <a:moveTo>
                    <a:pt x="5377261" y="709114"/>
                  </a:moveTo>
                  <a:cubicBezTo>
                    <a:pt x="5388360" y="673148"/>
                    <a:pt x="5405081" y="610688"/>
                    <a:pt x="5367198" y="586118"/>
                  </a:cubicBezTo>
                  <a:cubicBezTo>
                    <a:pt x="5311410" y="559181"/>
                    <a:pt x="5244524" y="569985"/>
                    <a:pt x="5184148" y="563029"/>
                  </a:cubicBezTo>
                  <a:cubicBezTo>
                    <a:pt x="5146266" y="565249"/>
                    <a:pt x="5012937" y="547340"/>
                    <a:pt x="5029658" y="611576"/>
                  </a:cubicBezTo>
                  <a:cubicBezTo>
                    <a:pt x="5029511" y="611576"/>
                    <a:pt x="5029511" y="611576"/>
                    <a:pt x="5029511" y="611576"/>
                  </a:cubicBezTo>
                  <a:cubicBezTo>
                    <a:pt x="5020484" y="624453"/>
                    <a:pt x="5021076" y="642214"/>
                    <a:pt x="5017376" y="657163"/>
                  </a:cubicBezTo>
                  <a:cubicBezTo>
                    <a:pt x="5015157" y="670188"/>
                    <a:pt x="5011013" y="683213"/>
                    <a:pt x="5012641" y="696238"/>
                  </a:cubicBezTo>
                  <a:cubicBezTo>
                    <a:pt x="5029955" y="765062"/>
                    <a:pt x="5173938" y="755146"/>
                    <a:pt x="5231206" y="759734"/>
                  </a:cubicBezTo>
                  <a:cubicBezTo>
                    <a:pt x="5282851" y="758698"/>
                    <a:pt x="5355656" y="769650"/>
                    <a:pt x="5377261" y="709114"/>
                  </a:cubicBezTo>
                  <a:close/>
                  <a:moveTo>
                    <a:pt x="5730191" y="936309"/>
                  </a:moveTo>
                  <a:cubicBezTo>
                    <a:pt x="5770886" y="897235"/>
                    <a:pt x="5826081" y="778087"/>
                    <a:pt x="5740106" y="760326"/>
                  </a:cubicBezTo>
                  <a:cubicBezTo>
                    <a:pt x="5669520" y="746413"/>
                    <a:pt x="5597158" y="758698"/>
                    <a:pt x="5525684" y="758402"/>
                  </a:cubicBezTo>
                  <a:cubicBezTo>
                    <a:pt x="5487061" y="758846"/>
                    <a:pt x="5399458" y="761954"/>
                    <a:pt x="5432309" y="822194"/>
                  </a:cubicBezTo>
                  <a:cubicBezTo>
                    <a:pt x="5407005" y="928317"/>
                    <a:pt x="5488097" y="949926"/>
                    <a:pt x="5574665" y="960139"/>
                  </a:cubicBezTo>
                  <a:cubicBezTo>
                    <a:pt x="5626310" y="964727"/>
                    <a:pt x="5685649" y="966799"/>
                    <a:pt x="5730191" y="936309"/>
                  </a:cubicBezTo>
                  <a:close/>
                  <a:moveTo>
                    <a:pt x="5790123" y="620013"/>
                  </a:moveTo>
                  <a:cubicBezTo>
                    <a:pt x="5796930" y="578126"/>
                    <a:pt x="5768222" y="553260"/>
                    <a:pt x="5729007" y="548376"/>
                  </a:cubicBezTo>
                  <a:cubicBezTo>
                    <a:pt x="5665376" y="539495"/>
                    <a:pt x="5600413" y="541864"/>
                    <a:pt x="5536191" y="542308"/>
                  </a:cubicBezTo>
                  <a:cubicBezTo>
                    <a:pt x="5504375" y="542752"/>
                    <a:pt x="5434381" y="546452"/>
                    <a:pt x="5458353" y="594703"/>
                  </a:cubicBezTo>
                  <a:cubicBezTo>
                    <a:pt x="5458797" y="623121"/>
                    <a:pt x="5443112" y="654795"/>
                    <a:pt x="5457318" y="681288"/>
                  </a:cubicBezTo>
                  <a:cubicBezTo>
                    <a:pt x="5463237" y="691057"/>
                    <a:pt x="5473595" y="699050"/>
                    <a:pt x="5484398" y="702898"/>
                  </a:cubicBezTo>
                  <a:cubicBezTo>
                    <a:pt x="5548177" y="724952"/>
                    <a:pt x="5616691" y="724359"/>
                    <a:pt x="5683282" y="727024"/>
                  </a:cubicBezTo>
                  <a:cubicBezTo>
                    <a:pt x="5751352" y="738716"/>
                    <a:pt x="5791306" y="683657"/>
                    <a:pt x="5790123" y="620013"/>
                  </a:cubicBezTo>
                  <a:close/>
                  <a:moveTo>
                    <a:pt x="5819570" y="1229368"/>
                  </a:moveTo>
                  <a:cubicBezTo>
                    <a:pt x="5846946" y="1208351"/>
                    <a:pt x="5847686" y="1167797"/>
                    <a:pt x="5834664" y="1138491"/>
                  </a:cubicBezTo>
                  <a:cubicBezTo>
                    <a:pt x="5807880" y="1083579"/>
                    <a:pt x="5705330" y="1093348"/>
                    <a:pt x="5652502" y="1091424"/>
                  </a:cubicBezTo>
                  <a:cubicBezTo>
                    <a:pt x="5616987" y="1097640"/>
                    <a:pt x="5435417" y="1087131"/>
                    <a:pt x="5467824" y="1151071"/>
                  </a:cubicBezTo>
                  <a:cubicBezTo>
                    <a:pt x="5469452" y="1172237"/>
                    <a:pt x="5462053" y="1194290"/>
                    <a:pt x="5467824" y="1214567"/>
                  </a:cubicBezTo>
                  <a:cubicBezTo>
                    <a:pt x="5485434" y="1249350"/>
                    <a:pt x="5532343" y="1248610"/>
                    <a:pt x="5566230" y="1253494"/>
                  </a:cubicBezTo>
                  <a:cubicBezTo>
                    <a:pt x="5608700" y="1257786"/>
                    <a:pt x="5651170" y="1252606"/>
                    <a:pt x="5693788" y="1251718"/>
                  </a:cubicBezTo>
                  <a:cubicBezTo>
                    <a:pt x="5735962" y="1249498"/>
                    <a:pt x="5782280" y="1250978"/>
                    <a:pt x="5819570" y="1229368"/>
                  </a:cubicBezTo>
                  <a:close/>
                  <a:moveTo>
                    <a:pt x="5872843" y="459866"/>
                  </a:moveTo>
                  <a:cubicBezTo>
                    <a:pt x="5878170" y="418424"/>
                    <a:pt x="5885569" y="359960"/>
                    <a:pt x="5838512" y="340422"/>
                  </a:cubicBezTo>
                  <a:cubicBezTo>
                    <a:pt x="5775177" y="321033"/>
                    <a:pt x="5706071" y="331542"/>
                    <a:pt x="5640516" y="330210"/>
                  </a:cubicBezTo>
                  <a:cubicBezTo>
                    <a:pt x="5614175" y="333614"/>
                    <a:pt x="5557500" y="329026"/>
                    <a:pt x="5548029" y="357591"/>
                  </a:cubicBezTo>
                  <a:cubicBezTo>
                    <a:pt x="5546105" y="352115"/>
                    <a:pt x="5543146" y="346935"/>
                    <a:pt x="5539298" y="342199"/>
                  </a:cubicBezTo>
                  <a:cubicBezTo>
                    <a:pt x="5498308" y="308453"/>
                    <a:pt x="5440744" y="307416"/>
                    <a:pt x="5390135" y="305196"/>
                  </a:cubicBezTo>
                  <a:cubicBezTo>
                    <a:pt x="5352697" y="308156"/>
                    <a:pt x="5222771" y="289211"/>
                    <a:pt x="5236533" y="352115"/>
                  </a:cubicBezTo>
                  <a:cubicBezTo>
                    <a:pt x="5227063" y="385713"/>
                    <a:pt x="5214188" y="424788"/>
                    <a:pt x="5224991" y="459126"/>
                  </a:cubicBezTo>
                  <a:cubicBezTo>
                    <a:pt x="5256362" y="516258"/>
                    <a:pt x="5364535" y="509449"/>
                    <a:pt x="5422690" y="519958"/>
                  </a:cubicBezTo>
                  <a:lnTo>
                    <a:pt x="5420027" y="519662"/>
                  </a:lnTo>
                  <a:cubicBezTo>
                    <a:pt x="5476851" y="530171"/>
                    <a:pt x="5534711" y="497461"/>
                    <a:pt x="5546549" y="438997"/>
                  </a:cubicBezTo>
                  <a:cubicBezTo>
                    <a:pt x="5549065" y="422272"/>
                    <a:pt x="5553060" y="402438"/>
                    <a:pt x="5552468" y="383937"/>
                  </a:cubicBezTo>
                  <a:cubicBezTo>
                    <a:pt x="5559867" y="392078"/>
                    <a:pt x="5571854" y="394150"/>
                    <a:pt x="5582952" y="391782"/>
                  </a:cubicBezTo>
                  <a:cubicBezTo>
                    <a:pt x="5552024" y="511818"/>
                    <a:pt x="5656202" y="514334"/>
                    <a:pt x="5744397" y="520402"/>
                  </a:cubicBezTo>
                  <a:cubicBezTo>
                    <a:pt x="5792342" y="525731"/>
                    <a:pt x="5863964" y="518034"/>
                    <a:pt x="5872843" y="459866"/>
                  </a:cubicBezTo>
                  <a:close/>
                  <a:moveTo>
                    <a:pt x="6203724" y="1059749"/>
                  </a:moveTo>
                  <a:cubicBezTo>
                    <a:pt x="6220298" y="1045984"/>
                    <a:pt x="6228288" y="1016678"/>
                    <a:pt x="6211715" y="999953"/>
                  </a:cubicBezTo>
                  <a:cubicBezTo>
                    <a:pt x="6145568" y="959399"/>
                    <a:pt x="6058853" y="974644"/>
                    <a:pt x="5984271" y="970648"/>
                  </a:cubicBezTo>
                  <a:cubicBezTo>
                    <a:pt x="5966958" y="971240"/>
                    <a:pt x="5949052" y="969019"/>
                    <a:pt x="5932330" y="975088"/>
                  </a:cubicBezTo>
                  <a:cubicBezTo>
                    <a:pt x="5917385" y="980564"/>
                    <a:pt x="5915461" y="1003358"/>
                    <a:pt x="5929075" y="1011350"/>
                  </a:cubicBezTo>
                  <a:cubicBezTo>
                    <a:pt x="5904511" y="1053681"/>
                    <a:pt x="5928927" y="1069370"/>
                    <a:pt x="5970953" y="1068186"/>
                  </a:cubicBezTo>
                  <a:cubicBezTo>
                    <a:pt x="6020230" y="1068186"/>
                    <a:pt x="6069359" y="1066558"/>
                    <a:pt x="6118636" y="1068334"/>
                  </a:cubicBezTo>
                  <a:cubicBezTo>
                    <a:pt x="6146604" y="1066262"/>
                    <a:pt x="6178863" y="1075291"/>
                    <a:pt x="6203724" y="1059749"/>
                  </a:cubicBezTo>
                  <a:close/>
                  <a:moveTo>
                    <a:pt x="6240571" y="444325"/>
                  </a:moveTo>
                  <a:cubicBezTo>
                    <a:pt x="6264839" y="394298"/>
                    <a:pt x="6281561" y="290247"/>
                    <a:pt x="6212307" y="268786"/>
                  </a:cubicBezTo>
                  <a:cubicBezTo>
                    <a:pt x="6123075" y="248064"/>
                    <a:pt x="6030884" y="270118"/>
                    <a:pt x="5941949" y="282403"/>
                  </a:cubicBezTo>
                  <a:cubicBezTo>
                    <a:pt x="5923156" y="284771"/>
                    <a:pt x="5911613" y="306676"/>
                    <a:pt x="5920936" y="323401"/>
                  </a:cubicBezTo>
                  <a:cubicBezTo>
                    <a:pt x="5864112" y="458238"/>
                    <a:pt x="5978500" y="468007"/>
                    <a:pt x="6081641" y="466674"/>
                  </a:cubicBezTo>
                  <a:cubicBezTo>
                    <a:pt x="6119968" y="466823"/>
                    <a:pt x="6158442" y="466083"/>
                    <a:pt x="6196769" y="464010"/>
                  </a:cubicBezTo>
                  <a:cubicBezTo>
                    <a:pt x="6213638" y="464159"/>
                    <a:pt x="6230212" y="457942"/>
                    <a:pt x="6240571" y="444325"/>
                  </a:cubicBezTo>
                  <a:close/>
                  <a:moveTo>
                    <a:pt x="6225033" y="1224188"/>
                  </a:moveTo>
                  <a:cubicBezTo>
                    <a:pt x="6250041" y="1208647"/>
                    <a:pt x="6254777" y="1174605"/>
                    <a:pt x="6253445" y="1147519"/>
                  </a:cubicBezTo>
                  <a:cubicBezTo>
                    <a:pt x="6244714" y="1090092"/>
                    <a:pt x="6174276" y="1088019"/>
                    <a:pt x="6128402" y="1087131"/>
                  </a:cubicBezTo>
                  <a:cubicBezTo>
                    <a:pt x="6088744" y="1091571"/>
                    <a:pt x="5899331" y="1076770"/>
                    <a:pt x="5912797" y="1137751"/>
                  </a:cubicBezTo>
                  <a:cubicBezTo>
                    <a:pt x="5879058" y="1214567"/>
                    <a:pt x="5937806" y="1244317"/>
                    <a:pt x="6006468" y="1244761"/>
                  </a:cubicBezTo>
                  <a:cubicBezTo>
                    <a:pt x="6078977" y="1245649"/>
                    <a:pt x="6155631" y="1245649"/>
                    <a:pt x="6225033" y="1224188"/>
                  </a:cubicBezTo>
                  <a:close/>
                  <a:moveTo>
                    <a:pt x="6259660" y="661455"/>
                  </a:moveTo>
                  <a:cubicBezTo>
                    <a:pt x="6335129" y="672260"/>
                    <a:pt x="6373456" y="539644"/>
                    <a:pt x="6299318" y="513446"/>
                  </a:cubicBezTo>
                  <a:cubicBezTo>
                    <a:pt x="6215414" y="489616"/>
                    <a:pt x="6125591" y="500273"/>
                    <a:pt x="6039319" y="491392"/>
                  </a:cubicBezTo>
                  <a:cubicBezTo>
                    <a:pt x="5996553" y="488284"/>
                    <a:pt x="5813503" y="478071"/>
                    <a:pt x="5858637" y="558292"/>
                  </a:cubicBezTo>
                  <a:cubicBezTo>
                    <a:pt x="5834516" y="639254"/>
                    <a:pt x="5862336" y="643398"/>
                    <a:pt x="5935734" y="651983"/>
                  </a:cubicBezTo>
                  <a:cubicBezTo>
                    <a:pt x="6043463" y="658791"/>
                    <a:pt x="6151783" y="653315"/>
                    <a:pt x="6259660" y="661455"/>
                  </a:cubicBezTo>
                  <a:close/>
                  <a:moveTo>
                    <a:pt x="6358362" y="930093"/>
                  </a:moveTo>
                  <a:cubicBezTo>
                    <a:pt x="6498794" y="953183"/>
                    <a:pt x="6517587" y="795256"/>
                    <a:pt x="6395801" y="748041"/>
                  </a:cubicBezTo>
                  <a:cubicBezTo>
                    <a:pt x="6302130" y="711483"/>
                    <a:pt x="6198101" y="713259"/>
                    <a:pt x="6098807" y="711779"/>
                  </a:cubicBezTo>
                  <a:cubicBezTo>
                    <a:pt x="6052637" y="711927"/>
                    <a:pt x="6006468" y="711631"/>
                    <a:pt x="5960447" y="714739"/>
                  </a:cubicBezTo>
                  <a:cubicBezTo>
                    <a:pt x="5939433" y="715183"/>
                    <a:pt x="5910577" y="716663"/>
                    <a:pt x="5900959" y="739604"/>
                  </a:cubicBezTo>
                  <a:cubicBezTo>
                    <a:pt x="5891784" y="740492"/>
                    <a:pt x="5889269" y="752629"/>
                    <a:pt x="5887493" y="760178"/>
                  </a:cubicBezTo>
                  <a:cubicBezTo>
                    <a:pt x="5882314" y="792148"/>
                    <a:pt x="5866332" y="829002"/>
                    <a:pt x="5885421" y="858900"/>
                  </a:cubicBezTo>
                  <a:cubicBezTo>
                    <a:pt x="5953935" y="946078"/>
                    <a:pt x="6245158" y="911000"/>
                    <a:pt x="6358362" y="930093"/>
                  </a:cubicBezTo>
                  <a:close/>
                  <a:moveTo>
                    <a:pt x="6642926" y="1175789"/>
                  </a:moveTo>
                  <a:cubicBezTo>
                    <a:pt x="6669562" y="1145595"/>
                    <a:pt x="6667786" y="1092312"/>
                    <a:pt x="6633455" y="1068778"/>
                  </a:cubicBezTo>
                  <a:cubicBezTo>
                    <a:pt x="6588173" y="1044801"/>
                    <a:pt x="6532089" y="1055753"/>
                    <a:pt x="6482664" y="1057381"/>
                  </a:cubicBezTo>
                  <a:cubicBezTo>
                    <a:pt x="6447297" y="1060046"/>
                    <a:pt x="6411783" y="1062562"/>
                    <a:pt x="6376563" y="1067002"/>
                  </a:cubicBezTo>
                  <a:cubicBezTo>
                    <a:pt x="6356586" y="1069370"/>
                    <a:pt x="6317076" y="1071442"/>
                    <a:pt x="6327730" y="1101340"/>
                  </a:cubicBezTo>
                  <a:cubicBezTo>
                    <a:pt x="6325362" y="1147963"/>
                    <a:pt x="6332909" y="1195622"/>
                    <a:pt x="6384110" y="1211459"/>
                  </a:cubicBezTo>
                  <a:cubicBezTo>
                    <a:pt x="6417553" y="1224484"/>
                    <a:pt x="6454252" y="1220340"/>
                    <a:pt x="6489175" y="1217380"/>
                  </a:cubicBezTo>
                  <a:cubicBezTo>
                    <a:pt x="6541116" y="1213532"/>
                    <a:pt x="6601639" y="1211163"/>
                    <a:pt x="6642926" y="1175789"/>
                  </a:cubicBezTo>
                  <a:close/>
                  <a:moveTo>
                    <a:pt x="7210721" y="1931822"/>
                  </a:moveTo>
                  <a:cubicBezTo>
                    <a:pt x="7207761" y="1938335"/>
                    <a:pt x="7206429" y="1946179"/>
                    <a:pt x="7207614" y="1955208"/>
                  </a:cubicBezTo>
                  <a:cubicBezTo>
                    <a:pt x="7202286" y="2004199"/>
                    <a:pt x="7153897" y="2045050"/>
                    <a:pt x="7110835" y="2067843"/>
                  </a:cubicBezTo>
                  <a:cubicBezTo>
                    <a:pt x="7042469" y="2101590"/>
                    <a:pt x="6967000" y="2099517"/>
                    <a:pt x="6891678" y="2097149"/>
                  </a:cubicBezTo>
                  <a:cubicBezTo>
                    <a:pt x="6855571" y="2096113"/>
                    <a:pt x="6819464" y="2095077"/>
                    <a:pt x="6784394" y="2098037"/>
                  </a:cubicBezTo>
                  <a:cubicBezTo>
                    <a:pt x="6524838" y="2106770"/>
                    <a:pt x="6265135" y="2107954"/>
                    <a:pt x="6005432" y="2110026"/>
                  </a:cubicBezTo>
                  <a:cubicBezTo>
                    <a:pt x="5743657" y="2126455"/>
                    <a:pt x="5481142" y="2151173"/>
                    <a:pt x="5217592" y="2145548"/>
                  </a:cubicBezTo>
                  <a:cubicBezTo>
                    <a:pt x="4865846" y="2141256"/>
                    <a:pt x="4514100" y="2133263"/>
                    <a:pt x="4162205" y="2137260"/>
                  </a:cubicBezTo>
                  <a:cubicBezTo>
                    <a:pt x="4052257" y="2137556"/>
                    <a:pt x="3942309" y="2137260"/>
                    <a:pt x="3832360" y="2136964"/>
                  </a:cubicBezTo>
                  <a:cubicBezTo>
                    <a:pt x="3497336" y="2136224"/>
                    <a:pt x="3162163" y="2135483"/>
                    <a:pt x="2827435" y="2149840"/>
                  </a:cubicBezTo>
                  <a:cubicBezTo>
                    <a:pt x="2736872" y="2156057"/>
                    <a:pt x="2646161" y="2154725"/>
                    <a:pt x="2555450" y="2153393"/>
                  </a:cubicBezTo>
                  <a:cubicBezTo>
                    <a:pt x="2494630" y="2152505"/>
                    <a:pt x="2433811" y="2151617"/>
                    <a:pt x="2373139" y="2152949"/>
                  </a:cubicBezTo>
                  <a:cubicBezTo>
                    <a:pt x="2070522" y="2153985"/>
                    <a:pt x="1768201" y="2168934"/>
                    <a:pt x="1465732" y="2176334"/>
                  </a:cubicBezTo>
                  <a:cubicBezTo>
                    <a:pt x="1313314" y="2174706"/>
                    <a:pt x="1161043" y="2178554"/>
                    <a:pt x="1009217" y="2193059"/>
                  </a:cubicBezTo>
                  <a:cubicBezTo>
                    <a:pt x="891426" y="2196316"/>
                    <a:pt x="773782" y="2194984"/>
                    <a:pt x="656139" y="2193652"/>
                  </a:cubicBezTo>
                  <a:cubicBezTo>
                    <a:pt x="592804" y="2192911"/>
                    <a:pt x="529617" y="2192171"/>
                    <a:pt x="466282" y="2192171"/>
                  </a:cubicBezTo>
                  <a:cubicBezTo>
                    <a:pt x="460215" y="2192171"/>
                    <a:pt x="454148" y="2192171"/>
                    <a:pt x="448228" y="2192171"/>
                  </a:cubicBezTo>
                  <a:cubicBezTo>
                    <a:pt x="343903" y="2193208"/>
                    <a:pt x="239874" y="2191876"/>
                    <a:pt x="135697" y="2185511"/>
                  </a:cubicBezTo>
                  <a:cubicBezTo>
                    <a:pt x="102549" y="2183291"/>
                    <a:pt x="61411" y="2177666"/>
                    <a:pt x="32999" y="2156945"/>
                  </a:cubicBezTo>
                  <a:cubicBezTo>
                    <a:pt x="18497" y="2146732"/>
                    <a:pt x="6067" y="2133560"/>
                    <a:pt x="1776" y="2115947"/>
                  </a:cubicBezTo>
                  <a:cubicBezTo>
                    <a:pt x="888" y="2108842"/>
                    <a:pt x="296" y="2101885"/>
                    <a:pt x="0" y="2094929"/>
                  </a:cubicBezTo>
                  <a:cubicBezTo>
                    <a:pt x="20125" y="2071395"/>
                    <a:pt x="27376" y="2027141"/>
                    <a:pt x="41730" y="2002127"/>
                  </a:cubicBezTo>
                  <a:cubicBezTo>
                    <a:pt x="91007" y="1878539"/>
                    <a:pt x="136141" y="1753323"/>
                    <a:pt x="186750" y="1630327"/>
                  </a:cubicBezTo>
                  <a:cubicBezTo>
                    <a:pt x="264734" y="1438062"/>
                    <a:pt x="350710" y="1249202"/>
                    <a:pt x="424996" y="1055457"/>
                  </a:cubicBezTo>
                  <a:cubicBezTo>
                    <a:pt x="512155" y="849280"/>
                    <a:pt x="619144" y="651983"/>
                    <a:pt x="715331" y="449802"/>
                  </a:cubicBezTo>
                  <a:cubicBezTo>
                    <a:pt x="768159" y="349895"/>
                    <a:pt x="809297" y="237556"/>
                    <a:pt x="859462" y="134689"/>
                  </a:cubicBezTo>
                  <a:cubicBezTo>
                    <a:pt x="884766" y="81702"/>
                    <a:pt x="909775" y="32266"/>
                    <a:pt x="950321" y="0"/>
                  </a:cubicBezTo>
                  <a:cubicBezTo>
                    <a:pt x="1038369" y="32562"/>
                    <a:pt x="1152904" y="22942"/>
                    <a:pt x="1244207" y="36855"/>
                  </a:cubicBezTo>
                  <a:cubicBezTo>
                    <a:pt x="1494588" y="58612"/>
                    <a:pt x="1745856" y="56836"/>
                    <a:pt x="1996977" y="62016"/>
                  </a:cubicBezTo>
                  <a:cubicBezTo>
                    <a:pt x="2032196" y="62164"/>
                    <a:pt x="2067563" y="62312"/>
                    <a:pt x="2102782" y="62312"/>
                  </a:cubicBezTo>
                  <a:cubicBezTo>
                    <a:pt x="2091387" y="91618"/>
                    <a:pt x="2079993" y="120924"/>
                    <a:pt x="2070226" y="151414"/>
                  </a:cubicBezTo>
                  <a:cubicBezTo>
                    <a:pt x="2063715" y="224975"/>
                    <a:pt x="2168780" y="211802"/>
                    <a:pt x="2217761" y="216094"/>
                  </a:cubicBezTo>
                  <a:cubicBezTo>
                    <a:pt x="2312172" y="218611"/>
                    <a:pt x="2406583" y="214022"/>
                    <a:pt x="2500993" y="212986"/>
                  </a:cubicBezTo>
                  <a:cubicBezTo>
                    <a:pt x="2631363" y="214466"/>
                    <a:pt x="2761436" y="216391"/>
                    <a:pt x="2891658" y="211210"/>
                  </a:cubicBezTo>
                  <a:cubicBezTo>
                    <a:pt x="3340034" y="207806"/>
                    <a:pt x="3788558" y="199517"/>
                    <a:pt x="4236935" y="196261"/>
                  </a:cubicBezTo>
                  <a:cubicBezTo>
                    <a:pt x="4326314" y="191525"/>
                    <a:pt x="4415102" y="198925"/>
                    <a:pt x="4503889" y="206474"/>
                  </a:cubicBezTo>
                  <a:cubicBezTo>
                    <a:pt x="4578175" y="212690"/>
                    <a:pt x="4652312" y="219055"/>
                    <a:pt x="4727042" y="218167"/>
                  </a:cubicBezTo>
                  <a:cubicBezTo>
                    <a:pt x="4816421" y="216982"/>
                    <a:pt x="4905652" y="208250"/>
                    <a:pt x="4994587" y="199813"/>
                  </a:cubicBezTo>
                  <a:cubicBezTo>
                    <a:pt x="4992960" y="199961"/>
                    <a:pt x="4991332" y="199961"/>
                    <a:pt x="4989556" y="200109"/>
                  </a:cubicBezTo>
                  <a:cubicBezTo>
                    <a:pt x="5025663" y="196113"/>
                    <a:pt x="5065765" y="201293"/>
                    <a:pt x="5101576" y="192857"/>
                  </a:cubicBezTo>
                  <a:cubicBezTo>
                    <a:pt x="5164467" y="156743"/>
                    <a:pt x="5125993" y="84662"/>
                    <a:pt x="5098617" y="29602"/>
                  </a:cubicBezTo>
                  <a:cubicBezTo>
                    <a:pt x="5180597" y="25902"/>
                    <a:pt x="5262578" y="22498"/>
                    <a:pt x="5344558" y="20278"/>
                  </a:cubicBezTo>
                  <a:cubicBezTo>
                    <a:pt x="5436157" y="17761"/>
                    <a:pt x="5527756" y="17909"/>
                    <a:pt x="5619503" y="17909"/>
                  </a:cubicBezTo>
                  <a:cubicBezTo>
                    <a:pt x="5748836" y="18057"/>
                    <a:pt x="5878022" y="18205"/>
                    <a:pt x="6007356" y="11101"/>
                  </a:cubicBezTo>
                  <a:cubicBezTo>
                    <a:pt x="6051305" y="9029"/>
                    <a:pt x="6095403" y="8289"/>
                    <a:pt x="6139501" y="7993"/>
                  </a:cubicBezTo>
                  <a:cubicBezTo>
                    <a:pt x="6147344" y="7993"/>
                    <a:pt x="6155483" y="8289"/>
                    <a:pt x="6163474" y="7697"/>
                  </a:cubicBezTo>
                  <a:cubicBezTo>
                    <a:pt x="6169984" y="8585"/>
                    <a:pt x="6176939" y="8289"/>
                    <a:pt x="6184043" y="7253"/>
                  </a:cubicBezTo>
                  <a:cubicBezTo>
                    <a:pt x="6215858" y="29306"/>
                    <a:pt x="6232432" y="71341"/>
                    <a:pt x="6256848" y="102571"/>
                  </a:cubicBezTo>
                  <a:cubicBezTo>
                    <a:pt x="6363393" y="272338"/>
                    <a:pt x="6441822" y="456610"/>
                    <a:pt x="6532533" y="635702"/>
                  </a:cubicBezTo>
                  <a:cubicBezTo>
                    <a:pt x="6703153" y="963839"/>
                    <a:pt x="6872145" y="1291976"/>
                    <a:pt x="7038473" y="1622334"/>
                  </a:cubicBezTo>
                  <a:cubicBezTo>
                    <a:pt x="7044689" y="1634767"/>
                    <a:pt x="7056379" y="1641279"/>
                    <a:pt x="7068809" y="1642463"/>
                  </a:cubicBezTo>
                  <a:cubicBezTo>
                    <a:pt x="7106988" y="1720465"/>
                    <a:pt x="7144279" y="1798910"/>
                    <a:pt x="7182605" y="1877059"/>
                  </a:cubicBezTo>
                  <a:cubicBezTo>
                    <a:pt x="7191632" y="1895708"/>
                    <a:pt x="7200806" y="1913913"/>
                    <a:pt x="7210721" y="19318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0" name="Google Shape;810;p13"/>
          <p:cNvGrpSpPr/>
          <p:nvPr/>
        </p:nvGrpSpPr>
        <p:grpSpPr>
          <a:xfrm rot="-446774">
            <a:off x="6818195" y="3833084"/>
            <a:ext cx="1824492" cy="704972"/>
            <a:chOff x="13635980" y="7666301"/>
            <a:chExt cx="3648862" cy="1409896"/>
          </a:xfrm>
        </p:grpSpPr>
        <p:sp>
          <p:nvSpPr>
            <p:cNvPr id="811" name="Google Shape;811;p13"/>
            <p:cNvSpPr/>
            <p:nvPr/>
          </p:nvSpPr>
          <p:spPr>
            <a:xfrm>
              <a:off x="13635980" y="7666301"/>
              <a:ext cx="1298373" cy="1409896"/>
            </a:xfrm>
            <a:custGeom>
              <a:rect b="b" l="l" r="r" t="t"/>
              <a:pathLst>
                <a:path extrusionOk="0" h="1409896" w="1298373">
                  <a:moveTo>
                    <a:pt x="1284537" y="290043"/>
                  </a:moveTo>
                  <a:cubicBezTo>
                    <a:pt x="1284026" y="218875"/>
                    <a:pt x="1285559" y="147708"/>
                    <a:pt x="1282786" y="76540"/>
                  </a:cubicBezTo>
                  <a:cubicBezTo>
                    <a:pt x="1281472" y="60515"/>
                    <a:pt x="1286800" y="42304"/>
                    <a:pt x="1277385" y="28099"/>
                  </a:cubicBezTo>
                  <a:cubicBezTo>
                    <a:pt x="1261111" y="4425"/>
                    <a:pt x="1228124" y="1730"/>
                    <a:pt x="1201778" y="128"/>
                  </a:cubicBezTo>
                  <a:cubicBezTo>
                    <a:pt x="1133980" y="-3879"/>
                    <a:pt x="1123909" y="87321"/>
                    <a:pt x="1112743" y="137291"/>
                  </a:cubicBezTo>
                  <a:cubicBezTo>
                    <a:pt x="1081215" y="303082"/>
                    <a:pt x="1063773" y="471131"/>
                    <a:pt x="1064211" y="639981"/>
                  </a:cubicBezTo>
                  <a:cubicBezTo>
                    <a:pt x="1066109" y="714353"/>
                    <a:pt x="1073772" y="788507"/>
                    <a:pt x="1070342" y="863026"/>
                  </a:cubicBezTo>
                  <a:cubicBezTo>
                    <a:pt x="1069393" y="917658"/>
                    <a:pt x="1069028" y="972655"/>
                    <a:pt x="1058081" y="1026413"/>
                  </a:cubicBezTo>
                  <a:cubicBezTo>
                    <a:pt x="1041587" y="972946"/>
                    <a:pt x="1029619" y="918168"/>
                    <a:pt x="1008966" y="866085"/>
                  </a:cubicBezTo>
                  <a:cubicBezTo>
                    <a:pt x="998529" y="837676"/>
                    <a:pt x="985247" y="810287"/>
                    <a:pt x="975687" y="781587"/>
                  </a:cubicBezTo>
                  <a:cubicBezTo>
                    <a:pt x="954450" y="712605"/>
                    <a:pt x="932483" y="643768"/>
                    <a:pt x="904604" y="577190"/>
                  </a:cubicBezTo>
                  <a:cubicBezTo>
                    <a:pt x="886724" y="538365"/>
                    <a:pt x="875923" y="495242"/>
                    <a:pt x="850161" y="460641"/>
                  </a:cubicBezTo>
                  <a:cubicBezTo>
                    <a:pt x="810533" y="413148"/>
                    <a:pt x="716827" y="431213"/>
                    <a:pt x="661144" y="434126"/>
                  </a:cubicBezTo>
                  <a:cubicBezTo>
                    <a:pt x="623267" y="436894"/>
                    <a:pt x="595900" y="508936"/>
                    <a:pt x="584588" y="540623"/>
                  </a:cubicBezTo>
                  <a:cubicBezTo>
                    <a:pt x="534889" y="705976"/>
                    <a:pt x="495917" y="875045"/>
                    <a:pt x="479278" y="1047100"/>
                  </a:cubicBezTo>
                  <a:cubicBezTo>
                    <a:pt x="453662" y="997057"/>
                    <a:pt x="445197" y="940094"/>
                    <a:pt x="429725" y="886408"/>
                  </a:cubicBezTo>
                  <a:cubicBezTo>
                    <a:pt x="415859" y="817426"/>
                    <a:pt x="397322" y="749682"/>
                    <a:pt x="380536" y="681428"/>
                  </a:cubicBezTo>
                  <a:cubicBezTo>
                    <a:pt x="343682" y="540841"/>
                    <a:pt x="306681" y="400254"/>
                    <a:pt x="270921" y="259376"/>
                  </a:cubicBezTo>
                  <a:cubicBezTo>
                    <a:pt x="261068" y="209551"/>
                    <a:pt x="253479" y="159144"/>
                    <a:pt x="239029" y="110412"/>
                  </a:cubicBezTo>
                  <a:cubicBezTo>
                    <a:pt x="219762" y="42959"/>
                    <a:pt x="111679" y="45873"/>
                    <a:pt x="55849" y="55197"/>
                  </a:cubicBezTo>
                  <a:cubicBezTo>
                    <a:pt x="36145" y="58475"/>
                    <a:pt x="14835" y="65177"/>
                    <a:pt x="6296" y="84990"/>
                  </a:cubicBezTo>
                  <a:cubicBezTo>
                    <a:pt x="1917" y="96208"/>
                    <a:pt x="-4870" y="114855"/>
                    <a:pt x="5347" y="124471"/>
                  </a:cubicBezTo>
                  <a:cubicBezTo>
                    <a:pt x="2282" y="196003"/>
                    <a:pt x="25928" y="265713"/>
                    <a:pt x="36145" y="335934"/>
                  </a:cubicBezTo>
                  <a:cubicBezTo>
                    <a:pt x="64242" y="573621"/>
                    <a:pt x="125545" y="806208"/>
                    <a:pt x="201006" y="1032896"/>
                  </a:cubicBezTo>
                  <a:cubicBezTo>
                    <a:pt x="228592" y="1116592"/>
                    <a:pt x="246910" y="1203421"/>
                    <a:pt x="281357" y="1284714"/>
                  </a:cubicBezTo>
                  <a:cubicBezTo>
                    <a:pt x="313030" y="1372490"/>
                    <a:pt x="357110" y="1402282"/>
                    <a:pt x="450013" y="1409203"/>
                  </a:cubicBezTo>
                  <a:cubicBezTo>
                    <a:pt x="525766" y="1415467"/>
                    <a:pt x="558388" y="1378973"/>
                    <a:pt x="583712" y="1312758"/>
                  </a:cubicBezTo>
                  <a:cubicBezTo>
                    <a:pt x="613050" y="1238313"/>
                    <a:pt x="622610" y="1158987"/>
                    <a:pt x="643702" y="1081628"/>
                  </a:cubicBezTo>
                  <a:cubicBezTo>
                    <a:pt x="660122" y="1002156"/>
                    <a:pt x="671726" y="921446"/>
                    <a:pt x="694058" y="843285"/>
                  </a:cubicBezTo>
                  <a:cubicBezTo>
                    <a:pt x="708070" y="793169"/>
                    <a:pt x="726534" y="744146"/>
                    <a:pt x="736167" y="692865"/>
                  </a:cubicBezTo>
                  <a:cubicBezTo>
                    <a:pt x="801776" y="843358"/>
                    <a:pt x="806447" y="1010606"/>
                    <a:pt x="856657" y="1166271"/>
                  </a:cubicBezTo>
                  <a:cubicBezTo>
                    <a:pt x="868114" y="1200944"/>
                    <a:pt x="876799" y="1236492"/>
                    <a:pt x="890665" y="1270364"/>
                  </a:cubicBezTo>
                  <a:cubicBezTo>
                    <a:pt x="897817" y="1290906"/>
                    <a:pt x="909494" y="1309772"/>
                    <a:pt x="927447" y="1322592"/>
                  </a:cubicBezTo>
                  <a:cubicBezTo>
                    <a:pt x="984371" y="1365934"/>
                    <a:pt x="1062241" y="1354789"/>
                    <a:pt x="1126244" y="1334903"/>
                  </a:cubicBezTo>
                  <a:cubicBezTo>
                    <a:pt x="1154852" y="1323029"/>
                    <a:pt x="1193531" y="1325142"/>
                    <a:pt x="1207617" y="1292290"/>
                  </a:cubicBezTo>
                  <a:cubicBezTo>
                    <a:pt x="1235714" y="1238969"/>
                    <a:pt x="1243231" y="1178946"/>
                    <a:pt x="1252645" y="1120307"/>
                  </a:cubicBezTo>
                  <a:cubicBezTo>
                    <a:pt x="1269868" y="1054457"/>
                    <a:pt x="1276145" y="986640"/>
                    <a:pt x="1281399" y="918969"/>
                  </a:cubicBezTo>
                  <a:cubicBezTo>
                    <a:pt x="1288770" y="844305"/>
                    <a:pt x="1295265" y="769568"/>
                    <a:pt x="1298111" y="694613"/>
                  </a:cubicBezTo>
                  <a:cubicBezTo>
                    <a:pt x="1299790" y="636775"/>
                    <a:pt x="1292857" y="579011"/>
                    <a:pt x="1293222" y="521174"/>
                  </a:cubicBezTo>
                  <a:cubicBezTo>
                    <a:pt x="1293222" y="443450"/>
                    <a:pt x="1285778" y="368203"/>
                    <a:pt x="1284537" y="290043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12;p13"/>
            <p:cNvSpPr/>
            <p:nvPr/>
          </p:nvSpPr>
          <p:spPr>
            <a:xfrm>
              <a:off x="15092805" y="7681731"/>
              <a:ext cx="965371" cy="1245770"/>
            </a:xfrm>
            <a:custGeom>
              <a:rect b="b" l="l" r="r" t="t"/>
              <a:pathLst>
                <a:path extrusionOk="0" h="1245770" w="965371">
                  <a:moveTo>
                    <a:pt x="871178" y="286122"/>
                  </a:moveTo>
                  <a:cubicBezTo>
                    <a:pt x="830893" y="185308"/>
                    <a:pt x="763970" y="91631"/>
                    <a:pt x="672600" y="31317"/>
                  </a:cubicBezTo>
                  <a:cubicBezTo>
                    <a:pt x="649246" y="18788"/>
                    <a:pt x="627425" y="6624"/>
                    <a:pt x="600496" y="3273"/>
                  </a:cubicBezTo>
                  <a:cubicBezTo>
                    <a:pt x="588381" y="3637"/>
                    <a:pt x="570574" y="-5687"/>
                    <a:pt x="561743" y="5604"/>
                  </a:cubicBezTo>
                  <a:cubicBezTo>
                    <a:pt x="482706" y="-10786"/>
                    <a:pt x="403450" y="15365"/>
                    <a:pt x="327916" y="36562"/>
                  </a:cubicBezTo>
                  <a:cubicBezTo>
                    <a:pt x="299600" y="43628"/>
                    <a:pt x="274933" y="59581"/>
                    <a:pt x="252601" y="77864"/>
                  </a:cubicBezTo>
                  <a:cubicBezTo>
                    <a:pt x="221584" y="103359"/>
                    <a:pt x="191006" y="129583"/>
                    <a:pt x="164514" y="159813"/>
                  </a:cubicBezTo>
                  <a:cubicBezTo>
                    <a:pt x="96205" y="242344"/>
                    <a:pt x="35705" y="336238"/>
                    <a:pt x="12424" y="441933"/>
                  </a:cubicBezTo>
                  <a:cubicBezTo>
                    <a:pt x="6075" y="482216"/>
                    <a:pt x="7900" y="523299"/>
                    <a:pt x="4324" y="563800"/>
                  </a:cubicBezTo>
                  <a:cubicBezTo>
                    <a:pt x="-11221" y="757271"/>
                    <a:pt x="10892" y="972376"/>
                    <a:pt x="141234" y="1125783"/>
                  </a:cubicBezTo>
                  <a:cubicBezTo>
                    <a:pt x="178088" y="1165264"/>
                    <a:pt x="228372" y="1190104"/>
                    <a:pt x="276319" y="1213705"/>
                  </a:cubicBezTo>
                  <a:cubicBezTo>
                    <a:pt x="324778" y="1233810"/>
                    <a:pt x="377834" y="1239127"/>
                    <a:pt x="429577" y="1244153"/>
                  </a:cubicBezTo>
                  <a:cubicBezTo>
                    <a:pt x="519196" y="1251001"/>
                    <a:pt x="610421" y="1236141"/>
                    <a:pt x="692450" y="1198918"/>
                  </a:cubicBezTo>
                  <a:cubicBezTo>
                    <a:pt x="775939" y="1155503"/>
                    <a:pt x="838556" y="1081713"/>
                    <a:pt x="881176" y="999109"/>
                  </a:cubicBezTo>
                  <a:cubicBezTo>
                    <a:pt x="915112" y="942146"/>
                    <a:pt x="933502" y="877534"/>
                    <a:pt x="950215" y="813797"/>
                  </a:cubicBezTo>
                  <a:cubicBezTo>
                    <a:pt x="972692" y="711890"/>
                    <a:pt x="967803" y="605393"/>
                    <a:pt x="950945" y="502976"/>
                  </a:cubicBezTo>
                  <a:cubicBezTo>
                    <a:pt x="939414" y="425762"/>
                    <a:pt x="903946" y="355979"/>
                    <a:pt x="871178" y="286122"/>
                  </a:cubicBezTo>
                  <a:close/>
                  <a:moveTo>
                    <a:pt x="190422" y="564310"/>
                  </a:moveTo>
                  <a:cubicBezTo>
                    <a:pt x="199034" y="479666"/>
                    <a:pt x="229831" y="395751"/>
                    <a:pt x="272816" y="322180"/>
                  </a:cubicBezTo>
                  <a:cubicBezTo>
                    <a:pt x="311642" y="240450"/>
                    <a:pt x="376083" y="180063"/>
                    <a:pt x="463586" y="153402"/>
                  </a:cubicBezTo>
                  <a:cubicBezTo>
                    <a:pt x="471175" y="157700"/>
                    <a:pt x="480517" y="154422"/>
                    <a:pt x="488909" y="155806"/>
                  </a:cubicBezTo>
                  <a:cubicBezTo>
                    <a:pt x="507154" y="157117"/>
                    <a:pt x="526859" y="158720"/>
                    <a:pt x="545396" y="160832"/>
                  </a:cubicBezTo>
                  <a:cubicBezTo>
                    <a:pt x="596482" y="178970"/>
                    <a:pt x="640707" y="214153"/>
                    <a:pt x="672964" y="257349"/>
                  </a:cubicBezTo>
                  <a:cubicBezTo>
                    <a:pt x="750615" y="355687"/>
                    <a:pt x="780026" y="446085"/>
                    <a:pt x="778639" y="571157"/>
                  </a:cubicBezTo>
                  <a:cubicBezTo>
                    <a:pt x="777107" y="706426"/>
                    <a:pt x="741930" y="832080"/>
                    <a:pt x="666031" y="945351"/>
                  </a:cubicBezTo>
                  <a:cubicBezTo>
                    <a:pt x="645743" y="977111"/>
                    <a:pt x="611297" y="996997"/>
                    <a:pt x="576339" y="1009599"/>
                  </a:cubicBezTo>
                  <a:cubicBezTo>
                    <a:pt x="545250" y="1022856"/>
                    <a:pt x="512628" y="1035240"/>
                    <a:pt x="478254" y="1033419"/>
                  </a:cubicBezTo>
                  <a:cubicBezTo>
                    <a:pt x="340906" y="1033346"/>
                    <a:pt x="258001" y="922406"/>
                    <a:pt x="213265" y="804837"/>
                  </a:cubicBezTo>
                  <a:cubicBezTo>
                    <a:pt x="189765" y="727187"/>
                    <a:pt x="186627" y="644874"/>
                    <a:pt x="190422" y="56431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13"/>
            <p:cNvSpPr/>
            <p:nvPr/>
          </p:nvSpPr>
          <p:spPr>
            <a:xfrm>
              <a:off x="16134538" y="7741287"/>
              <a:ext cx="1150304" cy="1208562"/>
            </a:xfrm>
            <a:custGeom>
              <a:rect b="b" l="l" r="r" t="t"/>
              <a:pathLst>
                <a:path extrusionOk="0" h="1208562" w="1150304">
                  <a:moveTo>
                    <a:pt x="1059956" y="120871"/>
                  </a:moveTo>
                  <a:cubicBezTo>
                    <a:pt x="1014416" y="108124"/>
                    <a:pt x="997631" y="139956"/>
                    <a:pt x="983108" y="176450"/>
                  </a:cubicBezTo>
                  <a:cubicBezTo>
                    <a:pt x="963695" y="223653"/>
                    <a:pt x="948734" y="272530"/>
                    <a:pt x="932314" y="320752"/>
                  </a:cubicBezTo>
                  <a:cubicBezTo>
                    <a:pt x="912610" y="373199"/>
                    <a:pt x="894365" y="427613"/>
                    <a:pt x="877579" y="481298"/>
                  </a:cubicBezTo>
                  <a:cubicBezTo>
                    <a:pt x="861305" y="524640"/>
                    <a:pt x="846198" y="568200"/>
                    <a:pt x="833937" y="612926"/>
                  </a:cubicBezTo>
                  <a:cubicBezTo>
                    <a:pt x="810146" y="697205"/>
                    <a:pt x="790514" y="781921"/>
                    <a:pt x="760447" y="864380"/>
                  </a:cubicBezTo>
                  <a:cubicBezTo>
                    <a:pt x="736947" y="764220"/>
                    <a:pt x="736655" y="657943"/>
                    <a:pt x="718410" y="556472"/>
                  </a:cubicBezTo>
                  <a:cubicBezTo>
                    <a:pt x="713521" y="525951"/>
                    <a:pt x="709434" y="495284"/>
                    <a:pt x="703522" y="464909"/>
                  </a:cubicBezTo>
                  <a:cubicBezTo>
                    <a:pt x="701479" y="435480"/>
                    <a:pt x="681993" y="420256"/>
                    <a:pt x="654772" y="413409"/>
                  </a:cubicBezTo>
                  <a:cubicBezTo>
                    <a:pt x="615801" y="404012"/>
                    <a:pt x="576173" y="396946"/>
                    <a:pt x="536691" y="389953"/>
                  </a:cubicBezTo>
                  <a:cubicBezTo>
                    <a:pt x="495895" y="379974"/>
                    <a:pt x="468819" y="387476"/>
                    <a:pt x="442401" y="420839"/>
                  </a:cubicBezTo>
                  <a:cubicBezTo>
                    <a:pt x="406640" y="469935"/>
                    <a:pt x="372486" y="520633"/>
                    <a:pt x="342126" y="573153"/>
                  </a:cubicBezTo>
                  <a:cubicBezTo>
                    <a:pt x="299579" y="656267"/>
                    <a:pt x="279948" y="748414"/>
                    <a:pt x="234554" y="830653"/>
                  </a:cubicBezTo>
                  <a:cubicBezTo>
                    <a:pt x="241925" y="758466"/>
                    <a:pt x="234773" y="686060"/>
                    <a:pt x="236014" y="613727"/>
                  </a:cubicBezTo>
                  <a:cubicBezTo>
                    <a:pt x="239079" y="579272"/>
                    <a:pt x="245282" y="544890"/>
                    <a:pt x="246304" y="510217"/>
                  </a:cubicBezTo>
                  <a:cubicBezTo>
                    <a:pt x="247837" y="446771"/>
                    <a:pt x="245793" y="383033"/>
                    <a:pt x="242509" y="319587"/>
                  </a:cubicBezTo>
                  <a:cubicBezTo>
                    <a:pt x="234846" y="264153"/>
                    <a:pt x="233678" y="208356"/>
                    <a:pt x="231124" y="152485"/>
                  </a:cubicBezTo>
                  <a:cubicBezTo>
                    <a:pt x="229883" y="128520"/>
                    <a:pt x="229154" y="104481"/>
                    <a:pt x="230467" y="80589"/>
                  </a:cubicBezTo>
                  <a:cubicBezTo>
                    <a:pt x="231270" y="61941"/>
                    <a:pt x="239736" y="40307"/>
                    <a:pt x="224629" y="25083"/>
                  </a:cubicBezTo>
                  <a:cubicBezTo>
                    <a:pt x="195072" y="-4637"/>
                    <a:pt x="147781" y="-412"/>
                    <a:pt x="109102" y="1117"/>
                  </a:cubicBezTo>
                  <a:cubicBezTo>
                    <a:pt x="94068" y="3011"/>
                    <a:pt x="85894" y="17653"/>
                    <a:pt x="77064" y="28288"/>
                  </a:cubicBezTo>
                  <a:cubicBezTo>
                    <a:pt x="60862" y="25738"/>
                    <a:pt x="58235" y="88820"/>
                    <a:pt x="54440" y="102223"/>
                  </a:cubicBezTo>
                  <a:cubicBezTo>
                    <a:pt x="39552" y="203402"/>
                    <a:pt x="36998" y="305965"/>
                    <a:pt x="31378" y="407727"/>
                  </a:cubicBezTo>
                  <a:cubicBezTo>
                    <a:pt x="31305" y="407654"/>
                    <a:pt x="31378" y="407363"/>
                    <a:pt x="31378" y="407071"/>
                  </a:cubicBezTo>
                  <a:cubicBezTo>
                    <a:pt x="31378" y="406707"/>
                    <a:pt x="31451" y="406270"/>
                    <a:pt x="31451" y="405833"/>
                  </a:cubicBezTo>
                  <a:cubicBezTo>
                    <a:pt x="22548" y="510508"/>
                    <a:pt x="11893" y="615038"/>
                    <a:pt x="8828" y="720150"/>
                  </a:cubicBezTo>
                  <a:cubicBezTo>
                    <a:pt x="3208" y="821839"/>
                    <a:pt x="-2338" y="923965"/>
                    <a:pt x="1019" y="1025800"/>
                  </a:cubicBezTo>
                  <a:cubicBezTo>
                    <a:pt x="-4309" y="1139945"/>
                    <a:pt x="125449" y="1175055"/>
                    <a:pt x="217623" y="1180955"/>
                  </a:cubicBezTo>
                  <a:cubicBezTo>
                    <a:pt x="311183" y="1192246"/>
                    <a:pt x="335193" y="1120933"/>
                    <a:pt x="361758" y="1047944"/>
                  </a:cubicBezTo>
                  <a:cubicBezTo>
                    <a:pt x="388177" y="976194"/>
                    <a:pt x="421382" y="907138"/>
                    <a:pt x="446415" y="834805"/>
                  </a:cubicBezTo>
                  <a:cubicBezTo>
                    <a:pt x="466338" y="775730"/>
                    <a:pt x="485167" y="715926"/>
                    <a:pt x="511002" y="659108"/>
                  </a:cubicBezTo>
                  <a:cubicBezTo>
                    <a:pt x="517497" y="694364"/>
                    <a:pt x="518227" y="730276"/>
                    <a:pt x="519321" y="766041"/>
                  </a:cubicBezTo>
                  <a:cubicBezTo>
                    <a:pt x="520124" y="816230"/>
                    <a:pt x="528590" y="865764"/>
                    <a:pt x="533042" y="915734"/>
                  </a:cubicBezTo>
                  <a:cubicBezTo>
                    <a:pt x="535304" y="984716"/>
                    <a:pt x="542967" y="1053334"/>
                    <a:pt x="560190" y="1120350"/>
                  </a:cubicBezTo>
                  <a:cubicBezTo>
                    <a:pt x="573399" y="1169300"/>
                    <a:pt x="630689" y="1179353"/>
                    <a:pt x="673455" y="1188531"/>
                  </a:cubicBezTo>
                  <a:cubicBezTo>
                    <a:pt x="710674" y="1197126"/>
                    <a:pt x="747821" y="1208126"/>
                    <a:pt x="786282" y="1208563"/>
                  </a:cubicBezTo>
                  <a:cubicBezTo>
                    <a:pt x="826493" y="1208563"/>
                    <a:pt x="854007" y="1172651"/>
                    <a:pt x="867654" y="1138488"/>
                  </a:cubicBezTo>
                  <a:cubicBezTo>
                    <a:pt x="883126" y="1104324"/>
                    <a:pt x="896408" y="1069287"/>
                    <a:pt x="907866" y="1033594"/>
                  </a:cubicBezTo>
                  <a:cubicBezTo>
                    <a:pt x="925089" y="986537"/>
                    <a:pt x="950340" y="942540"/>
                    <a:pt x="963184" y="893881"/>
                  </a:cubicBezTo>
                  <a:cubicBezTo>
                    <a:pt x="980262" y="832110"/>
                    <a:pt x="998799" y="770849"/>
                    <a:pt x="1015438" y="708933"/>
                  </a:cubicBezTo>
                  <a:cubicBezTo>
                    <a:pt x="1049009" y="611833"/>
                    <a:pt x="1078493" y="513203"/>
                    <a:pt x="1102868" y="413481"/>
                  </a:cubicBezTo>
                  <a:cubicBezTo>
                    <a:pt x="1114545" y="334374"/>
                    <a:pt x="1136074" y="257816"/>
                    <a:pt x="1150305" y="179146"/>
                  </a:cubicBezTo>
                  <a:cubicBezTo>
                    <a:pt x="1147094" y="138135"/>
                    <a:pt x="1093089" y="127573"/>
                    <a:pt x="1059956" y="12087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4" name="Google Shape;814;p13"/>
          <p:cNvGrpSpPr/>
          <p:nvPr/>
        </p:nvGrpSpPr>
        <p:grpSpPr>
          <a:xfrm rot="-446774">
            <a:off x="6818195" y="3833084"/>
            <a:ext cx="1824492" cy="704972"/>
            <a:chOff x="13635980" y="7666301"/>
            <a:chExt cx="3648862" cy="1409896"/>
          </a:xfrm>
        </p:grpSpPr>
        <p:sp>
          <p:nvSpPr>
            <p:cNvPr id="815" name="Google Shape;815;p13"/>
            <p:cNvSpPr/>
            <p:nvPr/>
          </p:nvSpPr>
          <p:spPr>
            <a:xfrm>
              <a:off x="13635980" y="7666301"/>
              <a:ext cx="1298373" cy="1409896"/>
            </a:xfrm>
            <a:custGeom>
              <a:rect b="b" l="l" r="r" t="t"/>
              <a:pathLst>
                <a:path extrusionOk="0" h="1409896" w="1298373">
                  <a:moveTo>
                    <a:pt x="450013" y="1409203"/>
                  </a:moveTo>
                  <a:cubicBezTo>
                    <a:pt x="357110" y="1402282"/>
                    <a:pt x="313030" y="1372490"/>
                    <a:pt x="281357" y="1284714"/>
                  </a:cubicBezTo>
                  <a:cubicBezTo>
                    <a:pt x="246910" y="1203421"/>
                    <a:pt x="228592" y="1116592"/>
                    <a:pt x="201006" y="1032896"/>
                  </a:cubicBezTo>
                  <a:cubicBezTo>
                    <a:pt x="125545" y="806208"/>
                    <a:pt x="64242" y="573621"/>
                    <a:pt x="36145" y="335934"/>
                  </a:cubicBezTo>
                  <a:cubicBezTo>
                    <a:pt x="25928" y="265713"/>
                    <a:pt x="2282" y="196003"/>
                    <a:pt x="5347" y="124471"/>
                  </a:cubicBezTo>
                  <a:cubicBezTo>
                    <a:pt x="-4870" y="114855"/>
                    <a:pt x="1917" y="96208"/>
                    <a:pt x="6296" y="84990"/>
                  </a:cubicBezTo>
                  <a:cubicBezTo>
                    <a:pt x="14835" y="65177"/>
                    <a:pt x="36145" y="58475"/>
                    <a:pt x="55849" y="55197"/>
                  </a:cubicBezTo>
                  <a:cubicBezTo>
                    <a:pt x="111679" y="45873"/>
                    <a:pt x="219762" y="42959"/>
                    <a:pt x="239029" y="110412"/>
                  </a:cubicBezTo>
                  <a:cubicBezTo>
                    <a:pt x="253479" y="159144"/>
                    <a:pt x="261068" y="209551"/>
                    <a:pt x="270921" y="259376"/>
                  </a:cubicBezTo>
                  <a:cubicBezTo>
                    <a:pt x="306681" y="400254"/>
                    <a:pt x="343682" y="540841"/>
                    <a:pt x="380536" y="681428"/>
                  </a:cubicBezTo>
                  <a:cubicBezTo>
                    <a:pt x="397322" y="749682"/>
                    <a:pt x="415859" y="817426"/>
                    <a:pt x="429725" y="886408"/>
                  </a:cubicBezTo>
                  <a:cubicBezTo>
                    <a:pt x="445197" y="940094"/>
                    <a:pt x="453662" y="997057"/>
                    <a:pt x="479278" y="1047100"/>
                  </a:cubicBezTo>
                  <a:cubicBezTo>
                    <a:pt x="495917" y="875045"/>
                    <a:pt x="534889" y="705976"/>
                    <a:pt x="584588" y="540623"/>
                  </a:cubicBezTo>
                  <a:cubicBezTo>
                    <a:pt x="595900" y="508936"/>
                    <a:pt x="623267" y="436894"/>
                    <a:pt x="661144" y="434126"/>
                  </a:cubicBezTo>
                  <a:cubicBezTo>
                    <a:pt x="716827" y="431213"/>
                    <a:pt x="810533" y="413148"/>
                    <a:pt x="850161" y="460641"/>
                  </a:cubicBezTo>
                  <a:cubicBezTo>
                    <a:pt x="875923" y="495242"/>
                    <a:pt x="886724" y="538365"/>
                    <a:pt x="904604" y="577190"/>
                  </a:cubicBezTo>
                  <a:cubicBezTo>
                    <a:pt x="932483" y="643768"/>
                    <a:pt x="954450" y="712605"/>
                    <a:pt x="975687" y="781587"/>
                  </a:cubicBezTo>
                  <a:cubicBezTo>
                    <a:pt x="985247" y="810287"/>
                    <a:pt x="998529" y="837676"/>
                    <a:pt x="1008966" y="866085"/>
                  </a:cubicBezTo>
                  <a:cubicBezTo>
                    <a:pt x="1029619" y="918168"/>
                    <a:pt x="1041587" y="972946"/>
                    <a:pt x="1058081" y="1026413"/>
                  </a:cubicBezTo>
                  <a:cubicBezTo>
                    <a:pt x="1069028" y="972655"/>
                    <a:pt x="1069393" y="917658"/>
                    <a:pt x="1070342" y="863026"/>
                  </a:cubicBezTo>
                  <a:cubicBezTo>
                    <a:pt x="1073772" y="788507"/>
                    <a:pt x="1066109" y="714353"/>
                    <a:pt x="1064211" y="639981"/>
                  </a:cubicBezTo>
                  <a:cubicBezTo>
                    <a:pt x="1063773" y="471131"/>
                    <a:pt x="1081215" y="303082"/>
                    <a:pt x="1112743" y="137291"/>
                  </a:cubicBezTo>
                  <a:cubicBezTo>
                    <a:pt x="1123909" y="87321"/>
                    <a:pt x="1133980" y="-3879"/>
                    <a:pt x="1201778" y="128"/>
                  </a:cubicBezTo>
                  <a:cubicBezTo>
                    <a:pt x="1228124" y="1730"/>
                    <a:pt x="1261111" y="4425"/>
                    <a:pt x="1277385" y="28099"/>
                  </a:cubicBezTo>
                  <a:cubicBezTo>
                    <a:pt x="1286800" y="42304"/>
                    <a:pt x="1281472" y="60515"/>
                    <a:pt x="1282786" y="76540"/>
                  </a:cubicBezTo>
                  <a:cubicBezTo>
                    <a:pt x="1285559" y="147708"/>
                    <a:pt x="1284026" y="218875"/>
                    <a:pt x="1284537" y="290043"/>
                  </a:cubicBezTo>
                  <a:cubicBezTo>
                    <a:pt x="1285778" y="368203"/>
                    <a:pt x="1293222" y="443450"/>
                    <a:pt x="1293222" y="521174"/>
                  </a:cubicBezTo>
                  <a:cubicBezTo>
                    <a:pt x="1292857" y="579011"/>
                    <a:pt x="1299790" y="636775"/>
                    <a:pt x="1298111" y="694613"/>
                  </a:cubicBezTo>
                  <a:cubicBezTo>
                    <a:pt x="1295265" y="769568"/>
                    <a:pt x="1288770" y="844305"/>
                    <a:pt x="1281399" y="918969"/>
                  </a:cubicBezTo>
                  <a:cubicBezTo>
                    <a:pt x="1276145" y="986640"/>
                    <a:pt x="1269868" y="1054457"/>
                    <a:pt x="1252645" y="1120307"/>
                  </a:cubicBezTo>
                  <a:cubicBezTo>
                    <a:pt x="1243231" y="1178946"/>
                    <a:pt x="1235714" y="1238969"/>
                    <a:pt x="1207617" y="1292290"/>
                  </a:cubicBezTo>
                  <a:cubicBezTo>
                    <a:pt x="1193531" y="1325142"/>
                    <a:pt x="1154852" y="1323029"/>
                    <a:pt x="1126244" y="1334903"/>
                  </a:cubicBezTo>
                  <a:cubicBezTo>
                    <a:pt x="1062241" y="1354789"/>
                    <a:pt x="984371" y="1365934"/>
                    <a:pt x="927447" y="1322592"/>
                  </a:cubicBezTo>
                  <a:cubicBezTo>
                    <a:pt x="909494" y="1309772"/>
                    <a:pt x="897817" y="1290906"/>
                    <a:pt x="890665" y="1270364"/>
                  </a:cubicBezTo>
                  <a:cubicBezTo>
                    <a:pt x="876799" y="1236492"/>
                    <a:pt x="868114" y="1200944"/>
                    <a:pt x="856657" y="1166271"/>
                  </a:cubicBezTo>
                  <a:cubicBezTo>
                    <a:pt x="806447" y="1010606"/>
                    <a:pt x="801776" y="843358"/>
                    <a:pt x="736167" y="692865"/>
                  </a:cubicBezTo>
                  <a:cubicBezTo>
                    <a:pt x="726534" y="744146"/>
                    <a:pt x="708070" y="793169"/>
                    <a:pt x="694058" y="843285"/>
                  </a:cubicBezTo>
                  <a:cubicBezTo>
                    <a:pt x="671726" y="921446"/>
                    <a:pt x="660122" y="1002156"/>
                    <a:pt x="643702" y="1081628"/>
                  </a:cubicBezTo>
                  <a:cubicBezTo>
                    <a:pt x="622610" y="1158987"/>
                    <a:pt x="613050" y="1238313"/>
                    <a:pt x="583712" y="1312758"/>
                  </a:cubicBezTo>
                  <a:cubicBezTo>
                    <a:pt x="558388" y="1378973"/>
                    <a:pt x="525766" y="1415467"/>
                    <a:pt x="450013" y="1409203"/>
                  </a:cubicBezTo>
                  <a:close/>
                  <a:moveTo>
                    <a:pt x="471469" y="1376132"/>
                  </a:moveTo>
                  <a:cubicBezTo>
                    <a:pt x="505040" y="1375549"/>
                    <a:pt x="525620" y="1359014"/>
                    <a:pt x="539341" y="1329294"/>
                  </a:cubicBezTo>
                  <a:cubicBezTo>
                    <a:pt x="559191" y="1289959"/>
                    <a:pt x="572473" y="1245597"/>
                    <a:pt x="581231" y="1202911"/>
                  </a:cubicBezTo>
                  <a:cubicBezTo>
                    <a:pt x="588383" y="1161464"/>
                    <a:pt x="601154" y="1118268"/>
                    <a:pt x="610350" y="1077767"/>
                  </a:cubicBezTo>
                  <a:cubicBezTo>
                    <a:pt x="624946" y="1005215"/>
                    <a:pt x="637133" y="932081"/>
                    <a:pt x="654503" y="860185"/>
                  </a:cubicBezTo>
                  <a:cubicBezTo>
                    <a:pt x="668734" y="805116"/>
                    <a:pt x="690117" y="748881"/>
                    <a:pt x="701866" y="693666"/>
                  </a:cubicBezTo>
                  <a:cubicBezTo>
                    <a:pt x="707340" y="675237"/>
                    <a:pt x="705807" y="652728"/>
                    <a:pt x="717265" y="636921"/>
                  </a:cubicBezTo>
                  <a:cubicBezTo>
                    <a:pt x="769008" y="591904"/>
                    <a:pt x="827538" y="882402"/>
                    <a:pt x="834179" y="917148"/>
                  </a:cubicBezTo>
                  <a:cubicBezTo>
                    <a:pt x="852570" y="1009804"/>
                    <a:pt x="868260" y="1100858"/>
                    <a:pt x="899204" y="1189945"/>
                  </a:cubicBezTo>
                  <a:cubicBezTo>
                    <a:pt x="923068" y="1272331"/>
                    <a:pt x="934672" y="1320990"/>
                    <a:pt x="1034873" y="1318950"/>
                  </a:cubicBezTo>
                  <a:cubicBezTo>
                    <a:pt x="1073042" y="1315891"/>
                    <a:pt x="1109605" y="1305547"/>
                    <a:pt x="1145803" y="1293601"/>
                  </a:cubicBezTo>
                  <a:cubicBezTo>
                    <a:pt x="1154487" y="1290978"/>
                    <a:pt x="1164923" y="1291124"/>
                    <a:pt x="1172075" y="1285151"/>
                  </a:cubicBezTo>
                  <a:cubicBezTo>
                    <a:pt x="1214696" y="1216387"/>
                    <a:pt x="1211120" y="1131379"/>
                    <a:pt x="1232795" y="1055331"/>
                  </a:cubicBezTo>
                  <a:cubicBezTo>
                    <a:pt x="1248850" y="935213"/>
                    <a:pt x="1258556" y="813711"/>
                    <a:pt x="1264614" y="692792"/>
                  </a:cubicBezTo>
                  <a:cubicBezTo>
                    <a:pt x="1266146" y="649159"/>
                    <a:pt x="1261695" y="605672"/>
                    <a:pt x="1260381" y="562039"/>
                  </a:cubicBezTo>
                  <a:cubicBezTo>
                    <a:pt x="1259943" y="480309"/>
                    <a:pt x="1255564" y="398579"/>
                    <a:pt x="1251404" y="316922"/>
                  </a:cubicBezTo>
                  <a:cubicBezTo>
                    <a:pt x="1249653" y="238834"/>
                    <a:pt x="1252645" y="160819"/>
                    <a:pt x="1249288" y="82805"/>
                  </a:cubicBezTo>
                  <a:cubicBezTo>
                    <a:pt x="1248120" y="70348"/>
                    <a:pt x="1251623" y="56290"/>
                    <a:pt x="1247974" y="44708"/>
                  </a:cubicBezTo>
                  <a:cubicBezTo>
                    <a:pt x="1231992" y="34437"/>
                    <a:pt x="1211338" y="33854"/>
                    <a:pt x="1192802" y="33636"/>
                  </a:cubicBezTo>
                  <a:cubicBezTo>
                    <a:pt x="1153539" y="42304"/>
                    <a:pt x="1142446" y="171163"/>
                    <a:pt x="1134783" y="207657"/>
                  </a:cubicBezTo>
                  <a:cubicBezTo>
                    <a:pt x="1125806" y="260104"/>
                    <a:pt x="1117851" y="312624"/>
                    <a:pt x="1112013" y="365508"/>
                  </a:cubicBezTo>
                  <a:cubicBezTo>
                    <a:pt x="1100482" y="459476"/>
                    <a:pt x="1098804" y="554244"/>
                    <a:pt x="1097563" y="648867"/>
                  </a:cubicBezTo>
                  <a:cubicBezTo>
                    <a:pt x="1100774" y="720181"/>
                    <a:pt x="1106758" y="791567"/>
                    <a:pt x="1103766" y="863026"/>
                  </a:cubicBezTo>
                  <a:cubicBezTo>
                    <a:pt x="1102891" y="921082"/>
                    <a:pt x="1102161" y="979502"/>
                    <a:pt x="1090265" y="1036538"/>
                  </a:cubicBezTo>
                  <a:cubicBezTo>
                    <a:pt x="1084281" y="1055113"/>
                    <a:pt x="1090484" y="1089131"/>
                    <a:pt x="1066838" y="1094812"/>
                  </a:cubicBezTo>
                  <a:cubicBezTo>
                    <a:pt x="1033706" y="1100276"/>
                    <a:pt x="1016555" y="997057"/>
                    <a:pt x="1007652" y="971780"/>
                  </a:cubicBezTo>
                  <a:cubicBezTo>
                    <a:pt x="987436" y="890852"/>
                    <a:pt x="948173" y="816625"/>
                    <a:pt x="926352" y="736279"/>
                  </a:cubicBezTo>
                  <a:cubicBezTo>
                    <a:pt x="906064" y="672250"/>
                    <a:pt x="882346" y="609532"/>
                    <a:pt x="856000" y="547689"/>
                  </a:cubicBezTo>
                  <a:cubicBezTo>
                    <a:pt x="843301" y="521319"/>
                    <a:pt x="837171" y="486355"/>
                    <a:pt x="809950" y="470985"/>
                  </a:cubicBezTo>
                  <a:cubicBezTo>
                    <a:pt x="762732" y="455105"/>
                    <a:pt x="710186" y="464575"/>
                    <a:pt x="661801" y="467853"/>
                  </a:cubicBezTo>
                  <a:cubicBezTo>
                    <a:pt x="641293" y="488540"/>
                    <a:pt x="628668" y="516366"/>
                    <a:pt x="618305" y="542735"/>
                  </a:cubicBezTo>
                  <a:cubicBezTo>
                    <a:pt x="567730" y="702480"/>
                    <a:pt x="530437" y="866595"/>
                    <a:pt x="514089" y="1033333"/>
                  </a:cubicBezTo>
                  <a:cubicBezTo>
                    <a:pt x="512119" y="1052126"/>
                    <a:pt x="509711" y="1070847"/>
                    <a:pt x="508178" y="1089640"/>
                  </a:cubicBezTo>
                  <a:cubicBezTo>
                    <a:pt x="508324" y="1107123"/>
                    <a:pt x="498983" y="1127737"/>
                    <a:pt x="478402" y="1115427"/>
                  </a:cubicBezTo>
                  <a:cubicBezTo>
                    <a:pt x="467163" y="1105010"/>
                    <a:pt x="463514" y="1088985"/>
                    <a:pt x="456216" y="1075873"/>
                  </a:cubicBezTo>
                  <a:cubicBezTo>
                    <a:pt x="441985" y="1050305"/>
                    <a:pt x="430382" y="1023426"/>
                    <a:pt x="423595" y="994872"/>
                  </a:cubicBezTo>
                  <a:cubicBezTo>
                    <a:pt x="389513" y="870601"/>
                    <a:pt x="364262" y="744219"/>
                    <a:pt x="329451" y="620094"/>
                  </a:cubicBezTo>
                  <a:cubicBezTo>
                    <a:pt x="312519" y="549801"/>
                    <a:pt x="291282" y="480746"/>
                    <a:pt x="275883" y="410088"/>
                  </a:cubicBezTo>
                  <a:cubicBezTo>
                    <a:pt x="258660" y="344311"/>
                    <a:pt x="238372" y="279335"/>
                    <a:pt x="228009" y="211955"/>
                  </a:cubicBezTo>
                  <a:cubicBezTo>
                    <a:pt x="220857" y="179540"/>
                    <a:pt x="215967" y="146542"/>
                    <a:pt x="205385" y="115001"/>
                  </a:cubicBezTo>
                  <a:cubicBezTo>
                    <a:pt x="200860" y="102254"/>
                    <a:pt x="186921" y="97009"/>
                    <a:pt x="175390" y="92274"/>
                  </a:cubicBezTo>
                  <a:cubicBezTo>
                    <a:pt x="138608" y="81566"/>
                    <a:pt x="29650" y="71878"/>
                    <a:pt x="21549" y="118935"/>
                  </a:cubicBezTo>
                  <a:cubicBezTo>
                    <a:pt x="29285" y="147853"/>
                    <a:pt x="29795" y="179030"/>
                    <a:pt x="37458" y="208240"/>
                  </a:cubicBezTo>
                  <a:cubicBezTo>
                    <a:pt x="46581" y="252310"/>
                    <a:pt x="57820" y="295943"/>
                    <a:pt x="65702" y="340305"/>
                  </a:cubicBezTo>
                  <a:cubicBezTo>
                    <a:pt x="75919" y="404042"/>
                    <a:pt x="83801" y="471495"/>
                    <a:pt x="97594" y="533921"/>
                  </a:cubicBezTo>
                  <a:cubicBezTo>
                    <a:pt x="134595" y="708380"/>
                    <a:pt x="183856" y="879780"/>
                    <a:pt x="240488" y="1048775"/>
                  </a:cubicBezTo>
                  <a:cubicBezTo>
                    <a:pt x="267418" y="1134002"/>
                    <a:pt x="287706" y="1223744"/>
                    <a:pt x="326312" y="1304527"/>
                  </a:cubicBezTo>
                  <a:cubicBezTo>
                    <a:pt x="348863" y="1362729"/>
                    <a:pt x="415348" y="1377152"/>
                    <a:pt x="471469" y="13761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13"/>
            <p:cNvSpPr/>
            <p:nvPr/>
          </p:nvSpPr>
          <p:spPr>
            <a:xfrm>
              <a:off x="15092805" y="7681731"/>
              <a:ext cx="965371" cy="1245770"/>
            </a:xfrm>
            <a:custGeom>
              <a:rect b="b" l="l" r="r" t="t"/>
              <a:pathLst>
                <a:path extrusionOk="0" h="1245770" w="965371">
                  <a:moveTo>
                    <a:pt x="429577" y="1244153"/>
                  </a:moveTo>
                  <a:cubicBezTo>
                    <a:pt x="377834" y="1239127"/>
                    <a:pt x="324778" y="1233810"/>
                    <a:pt x="276319" y="1213705"/>
                  </a:cubicBezTo>
                  <a:cubicBezTo>
                    <a:pt x="228372" y="1190104"/>
                    <a:pt x="178088" y="1165264"/>
                    <a:pt x="141234" y="1125783"/>
                  </a:cubicBezTo>
                  <a:cubicBezTo>
                    <a:pt x="10892" y="972376"/>
                    <a:pt x="-11221" y="757271"/>
                    <a:pt x="4324" y="563800"/>
                  </a:cubicBezTo>
                  <a:cubicBezTo>
                    <a:pt x="7900" y="523299"/>
                    <a:pt x="6075" y="482216"/>
                    <a:pt x="12424" y="441933"/>
                  </a:cubicBezTo>
                  <a:cubicBezTo>
                    <a:pt x="35705" y="336238"/>
                    <a:pt x="96205" y="242344"/>
                    <a:pt x="164514" y="159813"/>
                  </a:cubicBezTo>
                  <a:cubicBezTo>
                    <a:pt x="191006" y="129583"/>
                    <a:pt x="221584" y="103359"/>
                    <a:pt x="252601" y="77864"/>
                  </a:cubicBezTo>
                  <a:cubicBezTo>
                    <a:pt x="274933" y="59581"/>
                    <a:pt x="299600" y="43628"/>
                    <a:pt x="327916" y="36562"/>
                  </a:cubicBezTo>
                  <a:cubicBezTo>
                    <a:pt x="403450" y="15365"/>
                    <a:pt x="482706" y="-10786"/>
                    <a:pt x="561743" y="5604"/>
                  </a:cubicBezTo>
                  <a:cubicBezTo>
                    <a:pt x="570574" y="-5687"/>
                    <a:pt x="588381" y="3637"/>
                    <a:pt x="600496" y="3273"/>
                  </a:cubicBezTo>
                  <a:cubicBezTo>
                    <a:pt x="627425" y="6624"/>
                    <a:pt x="649246" y="18788"/>
                    <a:pt x="672600" y="31317"/>
                  </a:cubicBezTo>
                  <a:cubicBezTo>
                    <a:pt x="763970" y="91631"/>
                    <a:pt x="830893" y="185308"/>
                    <a:pt x="871178" y="286122"/>
                  </a:cubicBezTo>
                  <a:cubicBezTo>
                    <a:pt x="903946" y="355979"/>
                    <a:pt x="939414" y="425762"/>
                    <a:pt x="950945" y="502976"/>
                  </a:cubicBezTo>
                  <a:cubicBezTo>
                    <a:pt x="967803" y="605393"/>
                    <a:pt x="972692" y="711890"/>
                    <a:pt x="950215" y="813797"/>
                  </a:cubicBezTo>
                  <a:cubicBezTo>
                    <a:pt x="933502" y="877534"/>
                    <a:pt x="915112" y="942146"/>
                    <a:pt x="881176" y="999109"/>
                  </a:cubicBezTo>
                  <a:cubicBezTo>
                    <a:pt x="838556" y="1081713"/>
                    <a:pt x="775939" y="1155503"/>
                    <a:pt x="692450" y="1198918"/>
                  </a:cubicBezTo>
                  <a:cubicBezTo>
                    <a:pt x="610421" y="1236141"/>
                    <a:pt x="519196" y="1251001"/>
                    <a:pt x="429577" y="1244153"/>
                  </a:cubicBezTo>
                  <a:close/>
                  <a:moveTo>
                    <a:pt x="515255" y="1211010"/>
                  </a:moveTo>
                  <a:cubicBezTo>
                    <a:pt x="603634" y="1201977"/>
                    <a:pt x="690699" y="1175681"/>
                    <a:pt x="755359" y="1113109"/>
                  </a:cubicBezTo>
                  <a:cubicBezTo>
                    <a:pt x="792286" y="1081568"/>
                    <a:pt x="818924" y="1040630"/>
                    <a:pt x="842715" y="998818"/>
                  </a:cubicBezTo>
                  <a:cubicBezTo>
                    <a:pt x="892780" y="914612"/>
                    <a:pt x="921607" y="817512"/>
                    <a:pt x="930218" y="720121"/>
                  </a:cubicBezTo>
                  <a:cubicBezTo>
                    <a:pt x="935254" y="597016"/>
                    <a:pt x="924672" y="469031"/>
                    <a:pt x="867675" y="357727"/>
                  </a:cubicBezTo>
                  <a:cubicBezTo>
                    <a:pt x="839067" y="301055"/>
                    <a:pt x="819143" y="239867"/>
                    <a:pt x="781850" y="188003"/>
                  </a:cubicBezTo>
                  <a:cubicBezTo>
                    <a:pt x="741055" y="130602"/>
                    <a:pt x="689969" y="74222"/>
                    <a:pt x="625674" y="44502"/>
                  </a:cubicBezTo>
                  <a:cubicBezTo>
                    <a:pt x="605312" y="36926"/>
                    <a:pt x="583783" y="31900"/>
                    <a:pt x="564517" y="23086"/>
                  </a:cubicBezTo>
                  <a:cubicBezTo>
                    <a:pt x="538025" y="19371"/>
                    <a:pt x="511095" y="19444"/>
                    <a:pt x="484677" y="23450"/>
                  </a:cubicBezTo>
                  <a:cubicBezTo>
                    <a:pt x="453149" y="27748"/>
                    <a:pt x="422425" y="36344"/>
                    <a:pt x="391992" y="45376"/>
                  </a:cubicBezTo>
                  <a:cubicBezTo>
                    <a:pt x="359808" y="55866"/>
                    <a:pt x="325581" y="62931"/>
                    <a:pt x="297191" y="81433"/>
                  </a:cubicBezTo>
                  <a:cubicBezTo>
                    <a:pt x="198085" y="152601"/>
                    <a:pt x="121383" y="253416"/>
                    <a:pt x="72049" y="364283"/>
                  </a:cubicBezTo>
                  <a:cubicBezTo>
                    <a:pt x="61467" y="389924"/>
                    <a:pt x="51250" y="416001"/>
                    <a:pt x="45484" y="443172"/>
                  </a:cubicBezTo>
                  <a:cubicBezTo>
                    <a:pt x="39719" y="475587"/>
                    <a:pt x="40959" y="508803"/>
                    <a:pt x="38843" y="541583"/>
                  </a:cubicBezTo>
                  <a:cubicBezTo>
                    <a:pt x="36289" y="584050"/>
                    <a:pt x="32421" y="626518"/>
                    <a:pt x="32932" y="669131"/>
                  </a:cubicBezTo>
                  <a:cubicBezTo>
                    <a:pt x="34756" y="823922"/>
                    <a:pt x="64751" y="988620"/>
                    <a:pt x="170426" y="1108010"/>
                  </a:cubicBezTo>
                  <a:cubicBezTo>
                    <a:pt x="207572" y="1142829"/>
                    <a:pt x="254717" y="1167231"/>
                    <a:pt x="301205" y="1187336"/>
                  </a:cubicBezTo>
                  <a:cubicBezTo>
                    <a:pt x="369952" y="1209262"/>
                    <a:pt x="443516" y="1214215"/>
                    <a:pt x="515255" y="12110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13"/>
            <p:cNvSpPr/>
            <p:nvPr/>
          </p:nvSpPr>
          <p:spPr>
            <a:xfrm>
              <a:off x="15248139" y="7804499"/>
              <a:ext cx="656758" cy="944350"/>
            </a:xfrm>
            <a:custGeom>
              <a:rect b="b" l="l" r="r" t="t"/>
              <a:pathLst>
                <a:path extrusionOk="0" h="944350" w="656758">
                  <a:moveTo>
                    <a:pt x="310074" y="943430"/>
                  </a:moveTo>
                  <a:cubicBezTo>
                    <a:pt x="193525" y="940516"/>
                    <a:pt x="102082" y="855217"/>
                    <a:pt x="54207" y="754475"/>
                  </a:cubicBezTo>
                  <a:cubicBezTo>
                    <a:pt x="15601" y="688698"/>
                    <a:pt x="4581" y="611412"/>
                    <a:pt x="1224" y="536383"/>
                  </a:cubicBezTo>
                  <a:cubicBezTo>
                    <a:pt x="-528" y="499379"/>
                    <a:pt x="-747" y="462156"/>
                    <a:pt x="2902" y="425298"/>
                  </a:cubicBezTo>
                  <a:cubicBezTo>
                    <a:pt x="10492" y="363163"/>
                    <a:pt x="31291" y="303067"/>
                    <a:pt x="55156" y="245376"/>
                  </a:cubicBezTo>
                  <a:cubicBezTo>
                    <a:pt x="83837" y="191253"/>
                    <a:pt x="110328" y="134290"/>
                    <a:pt x="152365" y="88982"/>
                  </a:cubicBezTo>
                  <a:cubicBezTo>
                    <a:pt x="208048" y="32456"/>
                    <a:pt x="290151" y="-11614"/>
                    <a:pt x="371377" y="2736"/>
                  </a:cubicBezTo>
                  <a:cubicBezTo>
                    <a:pt x="394877" y="2371"/>
                    <a:pt x="416771" y="10384"/>
                    <a:pt x="436621" y="22549"/>
                  </a:cubicBezTo>
                  <a:cubicBezTo>
                    <a:pt x="466835" y="37263"/>
                    <a:pt x="493691" y="58096"/>
                    <a:pt x="516972" y="82135"/>
                  </a:cubicBezTo>
                  <a:cubicBezTo>
                    <a:pt x="572655" y="144998"/>
                    <a:pt x="620530" y="218715"/>
                    <a:pt x="641184" y="300736"/>
                  </a:cubicBezTo>
                  <a:cubicBezTo>
                    <a:pt x="681468" y="487724"/>
                    <a:pt x="643008" y="692122"/>
                    <a:pt x="532736" y="849098"/>
                  </a:cubicBezTo>
                  <a:cubicBezTo>
                    <a:pt x="506390" y="886467"/>
                    <a:pt x="464864" y="906644"/>
                    <a:pt x="423047" y="922160"/>
                  </a:cubicBezTo>
                  <a:cubicBezTo>
                    <a:pt x="387579" y="937603"/>
                    <a:pt x="349045" y="947509"/>
                    <a:pt x="310074" y="943430"/>
                  </a:cubicBezTo>
                  <a:close/>
                  <a:moveTo>
                    <a:pt x="322919" y="910651"/>
                  </a:moveTo>
                  <a:cubicBezTo>
                    <a:pt x="357292" y="912472"/>
                    <a:pt x="389914" y="900088"/>
                    <a:pt x="421003" y="886831"/>
                  </a:cubicBezTo>
                  <a:cubicBezTo>
                    <a:pt x="455961" y="874229"/>
                    <a:pt x="490407" y="854343"/>
                    <a:pt x="510696" y="822584"/>
                  </a:cubicBezTo>
                  <a:cubicBezTo>
                    <a:pt x="586595" y="709313"/>
                    <a:pt x="621771" y="583659"/>
                    <a:pt x="623303" y="448389"/>
                  </a:cubicBezTo>
                  <a:cubicBezTo>
                    <a:pt x="624690" y="323318"/>
                    <a:pt x="595279" y="232920"/>
                    <a:pt x="517629" y="134581"/>
                  </a:cubicBezTo>
                  <a:cubicBezTo>
                    <a:pt x="485372" y="91386"/>
                    <a:pt x="441146" y="56202"/>
                    <a:pt x="390060" y="38065"/>
                  </a:cubicBezTo>
                  <a:cubicBezTo>
                    <a:pt x="371523" y="35952"/>
                    <a:pt x="351819" y="34350"/>
                    <a:pt x="333574" y="33038"/>
                  </a:cubicBezTo>
                  <a:cubicBezTo>
                    <a:pt x="325181" y="31654"/>
                    <a:pt x="315840" y="34932"/>
                    <a:pt x="308250" y="30635"/>
                  </a:cubicBezTo>
                  <a:cubicBezTo>
                    <a:pt x="220747" y="57295"/>
                    <a:pt x="156306" y="117682"/>
                    <a:pt x="117480" y="199412"/>
                  </a:cubicBezTo>
                  <a:cubicBezTo>
                    <a:pt x="74495" y="272983"/>
                    <a:pt x="43698" y="356898"/>
                    <a:pt x="35086" y="441542"/>
                  </a:cubicBezTo>
                  <a:cubicBezTo>
                    <a:pt x="31291" y="522106"/>
                    <a:pt x="34429" y="604419"/>
                    <a:pt x="57929" y="682069"/>
                  </a:cubicBezTo>
                  <a:cubicBezTo>
                    <a:pt x="102666" y="799638"/>
                    <a:pt x="185571" y="910578"/>
                    <a:pt x="322919" y="9106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13"/>
            <p:cNvSpPr/>
            <p:nvPr/>
          </p:nvSpPr>
          <p:spPr>
            <a:xfrm>
              <a:off x="16134538" y="7741287"/>
              <a:ext cx="1150304" cy="1208562"/>
            </a:xfrm>
            <a:custGeom>
              <a:rect b="b" l="l" r="r" t="t"/>
              <a:pathLst>
                <a:path extrusionOk="0" h="1208562" w="1150304">
                  <a:moveTo>
                    <a:pt x="786282" y="1208563"/>
                  </a:moveTo>
                  <a:cubicBezTo>
                    <a:pt x="747821" y="1208126"/>
                    <a:pt x="710674" y="1197126"/>
                    <a:pt x="673455" y="1188531"/>
                  </a:cubicBezTo>
                  <a:cubicBezTo>
                    <a:pt x="630689" y="1179353"/>
                    <a:pt x="573399" y="1169300"/>
                    <a:pt x="560190" y="1120350"/>
                  </a:cubicBezTo>
                  <a:cubicBezTo>
                    <a:pt x="542967" y="1053334"/>
                    <a:pt x="535304" y="984716"/>
                    <a:pt x="533042" y="915734"/>
                  </a:cubicBezTo>
                  <a:cubicBezTo>
                    <a:pt x="528590" y="865764"/>
                    <a:pt x="520124" y="816230"/>
                    <a:pt x="519321" y="766041"/>
                  </a:cubicBezTo>
                  <a:cubicBezTo>
                    <a:pt x="518227" y="730276"/>
                    <a:pt x="517497" y="694364"/>
                    <a:pt x="511002" y="659108"/>
                  </a:cubicBezTo>
                  <a:cubicBezTo>
                    <a:pt x="485167" y="715926"/>
                    <a:pt x="466338" y="775730"/>
                    <a:pt x="446415" y="834805"/>
                  </a:cubicBezTo>
                  <a:cubicBezTo>
                    <a:pt x="421382" y="907138"/>
                    <a:pt x="388177" y="976194"/>
                    <a:pt x="361758" y="1047944"/>
                  </a:cubicBezTo>
                  <a:cubicBezTo>
                    <a:pt x="335193" y="1120933"/>
                    <a:pt x="311183" y="1192246"/>
                    <a:pt x="217623" y="1180955"/>
                  </a:cubicBezTo>
                  <a:cubicBezTo>
                    <a:pt x="125449" y="1175055"/>
                    <a:pt x="-4309" y="1139945"/>
                    <a:pt x="1019" y="1025800"/>
                  </a:cubicBezTo>
                  <a:cubicBezTo>
                    <a:pt x="-2338" y="923965"/>
                    <a:pt x="3208" y="821839"/>
                    <a:pt x="8828" y="720150"/>
                  </a:cubicBezTo>
                  <a:cubicBezTo>
                    <a:pt x="11893" y="615038"/>
                    <a:pt x="22548" y="510508"/>
                    <a:pt x="31451" y="405833"/>
                  </a:cubicBezTo>
                  <a:cubicBezTo>
                    <a:pt x="31451" y="406270"/>
                    <a:pt x="31378" y="406707"/>
                    <a:pt x="31378" y="407071"/>
                  </a:cubicBezTo>
                  <a:cubicBezTo>
                    <a:pt x="31378" y="407363"/>
                    <a:pt x="31305" y="407654"/>
                    <a:pt x="31378" y="407727"/>
                  </a:cubicBezTo>
                  <a:cubicBezTo>
                    <a:pt x="36998" y="305965"/>
                    <a:pt x="39552" y="203402"/>
                    <a:pt x="54440" y="102223"/>
                  </a:cubicBezTo>
                  <a:cubicBezTo>
                    <a:pt x="58235" y="88820"/>
                    <a:pt x="60862" y="25738"/>
                    <a:pt x="77064" y="28288"/>
                  </a:cubicBezTo>
                  <a:cubicBezTo>
                    <a:pt x="85894" y="17653"/>
                    <a:pt x="94068" y="3011"/>
                    <a:pt x="109102" y="1117"/>
                  </a:cubicBezTo>
                  <a:cubicBezTo>
                    <a:pt x="147781" y="-412"/>
                    <a:pt x="195072" y="-4637"/>
                    <a:pt x="224629" y="25083"/>
                  </a:cubicBezTo>
                  <a:cubicBezTo>
                    <a:pt x="239736" y="40307"/>
                    <a:pt x="231270" y="61941"/>
                    <a:pt x="230467" y="80589"/>
                  </a:cubicBezTo>
                  <a:cubicBezTo>
                    <a:pt x="229154" y="104481"/>
                    <a:pt x="229883" y="128520"/>
                    <a:pt x="231124" y="152485"/>
                  </a:cubicBezTo>
                  <a:cubicBezTo>
                    <a:pt x="233678" y="208356"/>
                    <a:pt x="234846" y="264153"/>
                    <a:pt x="242509" y="319587"/>
                  </a:cubicBezTo>
                  <a:cubicBezTo>
                    <a:pt x="245793" y="383033"/>
                    <a:pt x="247837" y="446771"/>
                    <a:pt x="246304" y="510217"/>
                  </a:cubicBezTo>
                  <a:cubicBezTo>
                    <a:pt x="245282" y="544890"/>
                    <a:pt x="239079" y="579272"/>
                    <a:pt x="236014" y="613727"/>
                  </a:cubicBezTo>
                  <a:cubicBezTo>
                    <a:pt x="234773" y="686060"/>
                    <a:pt x="241925" y="758466"/>
                    <a:pt x="234554" y="830653"/>
                  </a:cubicBezTo>
                  <a:cubicBezTo>
                    <a:pt x="279948" y="748414"/>
                    <a:pt x="299579" y="656267"/>
                    <a:pt x="342126" y="573153"/>
                  </a:cubicBezTo>
                  <a:cubicBezTo>
                    <a:pt x="372486" y="520633"/>
                    <a:pt x="406640" y="469935"/>
                    <a:pt x="442401" y="420839"/>
                  </a:cubicBezTo>
                  <a:cubicBezTo>
                    <a:pt x="468819" y="387476"/>
                    <a:pt x="495895" y="379974"/>
                    <a:pt x="536691" y="389953"/>
                  </a:cubicBezTo>
                  <a:cubicBezTo>
                    <a:pt x="576173" y="396946"/>
                    <a:pt x="615801" y="404012"/>
                    <a:pt x="654772" y="413409"/>
                  </a:cubicBezTo>
                  <a:cubicBezTo>
                    <a:pt x="681993" y="420256"/>
                    <a:pt x="701479" y="435480"/>
                    <a:pt x="703522" y="464909"/>
                  </a:cubicBezTo>
                  <a:cubicBezTo>
                    <a:pt x="709434" y="495284"/>
                    <a:pt x="713521" y="525951"/>
                    <a:pt x="718410" y="556472"/>
                  </a:cubicBezTo>
                  <a:cubicBezTo>
                    <a:pt x="736655" y="657943"/>
                    <a:pt x="736947" y="764220"/>
                    <a:pt x="760447" y="864380"/>
                  </a:cubicBezTo>
                  <a:cubicBezTo>
                    <a:pt x="790514" y="781921"/>
                    <a:pt x="810146" y="697205"/>
                    <a:pt x="833937" y="612926"/>
                  </a:cubicBezTo>
                  <a:cubicBezTo>
                    <a:pt x="846198" y="568200"/>
                    <a:pt x="861305" y="524640"/>
                    <a:pt x="877579" y="481298"/>
                  </a:cubicBezTo>
                  <a:cubicBezTo>
                    <a:pt x="894365" y="427613"/>
                    <a:pt x="912610" y="373199"/>
                    <a:pt x="932314" y="320752"/>
                  </a:cubicBezTo>
                  <a:cubicBezTo>
                    <a:pt x="948734" y="272530"/>
                    <a:pt x="963695" y="223653"/>
                    <a:pt x="983108" y="176450"/>
                  </a:cubicBezTo>
                  <a:cubicBezTo>
                    <a:pt x="997631" y="139956"/>
                    <a:pt x="1014416" y="108124"/>
                    <a:pt x="1059956" y="120871"/>
                  </a:cubicBezTo>
                  <a:cubicBezTo>
                    <a:pt x="1093089" y="127573"/>
                    <a:pt x="1147094" y="138135"/>
                    <a:pt x="1150305" y="179146"/>
                  </a:cubicBezTo>
                  <a:cubicBezTo>
                    <a:pt x="1136074" y="257816"/>
                    <a:pt x="1114545" y="334374"/>
                    <a:pt x="1102868" y="413481"/>
                  </a:cubicBezTo>
                  <a:cubicBezTo>
                    <a:pt x="1078493" y="513203"/>
                    <a:pt x="1049009" y="611833"/>
                    <a:pt x="1015438" y="708933"/>
                  </a:cubicBezTo>
                  <a:cubicBezTo>
                    <a:pt x="998799" y="770849"/>
                    <a:pt x="980262" y="832110"/>
                    <a:pt x="963184" y="893881"/>
                  </a:cubicBezTo>
                  <a:cubicBezTo>
                    <a:pt x="950340" y="942540"/>
                    <a:pt x="925089" y="986537"/>
                    <a:pt x="907866" y="1033594"/>
                  </a:cubicBezTo>
                  <a:cubicBezTo>
                    <a:pt x="896408" y="1069287"/>
                    <a:pt x="883126" y="1104324"/>
                    <a:pt x="867654" y="1138488"/>
                  </a:cubicBezTo>
                  <a:cubicBezTo>
                    <a:pt x="854007" y="1172651"/>
                    <a:pt x="826493" y="1208563"/>
                    <a:pt x="786282" y="1208563"/>
                  </a:cubicBezTo>
                  <a:close/>
                  <a:moveTo>
                    <a:pt x="789274" y="1175055"/>
                  </a:moveTo>
                  <a:cubicBezTo>
                    <a:pt x="825399" y="1167989"/>
                    <a:pt x="835397" y="1126323"/>
                    <a:pt x="848971" y="1097404"/>
                  </a:cubicBezTo>
                  <a:cubicBezTo>
                    <a:pt x="859845" y="1072492"/>
                    <a:pt x="868019" y="1046560"/>
                    <a:pt x="876922" y="1020919"/>
                  </a:cubicBezTo>
                  <a:cubicBezTo>
                    <a:pt x="889694" y="985299"/>
                    <a:pt x="907355" y="951864"/>
                    <a:pt x="920783" y="916535"/>
                  </a:cubicBezTo>
                  <a:cubicBezTo>
                    <a:pt x="936912" y="865982"/>
                    <a:pt x="950997" y="814701"/>
                    <a:pt x="965885" y="763711"/>
                  </a:cubicBezTo>
                  <a:cubicBezTo>
                    <a:pt x="993252" y="658088"/>
                    <a:pt x="1033902" y="557419"/>
                    <a:pt x="1058569" y="451287"/>
                  </a:cubicBezTo>
                  <a:cubicBezTo>
                    <a:pt x="1071560" y="410641"/>
                    <a:pt x="1076157" y="368392"/>
                    <a:pt x="1084112" y="326653"/>
                  </a:cubicBezTo>
                  <a:cubicBezTo>
                    <a:pt x="1095278" y="277484"/>
                    <a:pt x="1107101" y="228387"/>
                    <a:pt x="1116807" y="178927"/>
                  </a:cubicBezTo>
                  <a:cubicBezTo>
                    <a:pt x="1096446" y="158895"/>
                    <a:pt x="1064189" y="155472"/>
                    <a:pt x="1036967" y="151829"/>
                  </a:cubicBezTo>
                  <a:cubicBezTo>
                    <a:pt x="1029231" y="154816"/>
                    <a:pt x="1025801" y="164795"/>
                    <a:pt x="1021568" y="171424"/>
                  </a:cubicBezTo>
                  <a:cubicBezTo>
                    <a:pt x="989530" y="242300"/>
                    <a:pt x="970847" y="318276"/>
                    <a:pt x="942531" y="390609"/>
                  </a:cubicBezTo>
                  <a:cubicBezTo>
                    <a:pt x="917134" y="470372"/>
                    <a:pt x="887504" y="547731"/>
                    <a:pt x="864589" y="627858"/>
                  </a:cubicBezTo>
                  <a:cubicBezTo>
                    <a:pt x="837586" y="722263"/>
                    <a:pt x="817371" y="819508"/>
                    <a:pt x="777816" y="909688"/>
                  </a:cubicBezTo>
                  <a:cubicBezTo>
                    <a:pt x="772999" y="920760"/>
                    <a:pt x="759863" y="929210"/>
                    <a:pt x="748332" y="922217"/>
                  </a:cubicBezTo>
                  <a:cubicBezTo>
                    <a:pt x="731911" y="910926"/>
                    <a:pt x="732933" y="887689"/>
                    <a:pt x="727460" y="870280"/>
                  </a:cubicBezTo>
                  <a:cubicBezTo>
                    <a:pt x="708120" y="785636"/>
                    <a:pt x="703960" y="698953"/>
                    <a:pt x="693451" y="613071"/>
                  </a:cubicBezTo>
                  <a:cubicBezTo>
                    <a:pt x="689875" y="588669"/>
                    <a:pt x="685715" y="564266"/>
                    <a:pt x="681920" y="539864"/>
                  </a:cubicBezTo>
                  <a:cubicBezTo>
                    <a:pt x="677906" y="514369"/>
                    <a:pt x="674331" y="488874"/>
                    <a:pt x="669660" y="465710"/>
                  </a:cubicBezTo>
                  <a:cubicBezTo>
                    <a:pt x="669368" y="455439"/>
                    <a:pt x="661632" y="450777"/>
                    <a:pt x="652656" y="447936"/>
                  </a:cubicBezTo>
                  <a:cubicBezTo>
                    <a:pt x="621931" y="438394"/>
                    <a:pt x="587193" y="434387"/>
                    <a:pt x="556687" y="427249"/>
                  </a:cubicBezTo>
                  <a:cubicBezTo>
                    <a:pt x="536618" y="424262"/>
                    <a:pt x="516548" y="418143"/>
                    <a:pt x="496260" y="418143"/>
                  </a:cubicBezTo>
                  <a:cubicBezTo>
                    <a:pt x="482394" y="421640"/>
                    <a:pt x="472468" y="433149"/>
                    <a:pt x="463127" y="443274"/>
                  </a:cubicBezTo>
                  <a:cubicBezTo>
                    <a:pt x="426856" y="493609"/>
                    <a:pt x="390366" y="544016"/>
                    <a:pt x="361247" y="598794"/>
                  </a:cubicBezTo>
                  <a:cubicBezTo>
                    <a:pt x="335558" y="651314"/>
                    <a:pt x="319795" y="707767"/>
                    <a:pt x="297682" y="761671"/>
                  </a:cubicBezTo>
                  <a:cubicBezTo>
                    <a:pt x="281626" y="805450"/>
                    <a:pt x="260170" y="847043"/>
                    <a:pt x="238714" y="888054"/>
                  </a:cubicBezTo>
                  <a:cubicBezTo>
                    <a:pt x="234116" y="897232"/>
                    <a:pt x="221491" y="900582"/>
                    <a:pt x="213244" y="894027"/>
                  </a:cubicBezTo>
                  <a:cubicBezTo>
                    <a:pt x="201786" y="884411"/>
                    <a:pt x="201640" y="867293"/>
                    <a:pt x="200983" y="853453"/>
                  </a:cubicBezTo>
                  <a:cubicBezTo>
                    <a:pt x="202443" y="806324"/>
                    <a:pt x="206092" y="763128"/>
                    <a:pt x="204778" y="716581"/>
                  </a:cubicBezTo>
                  <a:cubicBezTo>
                    <a:pt x="202662" y="666757"/>
                    <a:pt x="199524" y="615839"/>
                    <a:pt x="207844" y="566816"/>
                  </a:cubicBezTo>
                  <a:cubicBezTo>
                    <a:pt x="214850" y="517210"/>
                    <a:pt x="214558" y="466948"/>
                    <a:pt x="212295" y="416978"/>
                  </a:cubicBezTo>
                  <a:cubicBezTo>
                    <a:pt x="211347" y="379901"/>
                    <a:pt x="212441" y="342751"/>
                    <a:pt x="207552" y="305892"/>
                  </a:cubicBezTo>
                  <a:cubicBezTo>
                    <a:pt x="202370" y="267795"/>
                    <a:pt x="200472" y="229480"/>
                    <a:pt x="199670" y="191019"/>
                  </a:cubicBezTo>
                  <a:cubicBezTo>
                    <a:pt x="197481" y="143380"/>
                    <a:pt x="193466" y="95522"/>
                    <a:pt x="200400" y="48028"/>
                  </a:cubicBezTo>
                  <a:cubicBezTo>
                    <a:pt x="178871" y="29162"/>
                    <a:pt x="146249" y="34479"/>
                    <a:pt x="119538" y="33751"/>
                  </a:cubicBezTo>
                  <a:cubicBezTo>
                    <a:pt x="112167" y="34989"/>
                    <a:pt x="104504" y="33678"/>
                    <a:pt x="97279" y="35645"/>
                  </a:cubicBezTo>
                  <a:cubicBezTo>
                    <a:pt x="90492" y="37757"/>
                    <a:pt x="85602" y="43075"/>
                    <a:pt x="79983" y="46935"/>
                  </a:cubicBezTo>
                  <a:cubicBezTo>
                    <a:pt x="65168" y="172080"/>
                    <a:pt x="64146" y="296641"/>
                    <a:pt x="59257" y="422077"/>
                  </a:cubicBezTo>
                  <a:cubicBezTo>
                    <a:pt x="44442" y="598066"/>
                    <a:pt x="35538" y="774273"/>
                    <a:pt x="33057" y="950844"/>
                  </a:cubicBezTo>
                  <a:cubicBezTo>
                    <a:pt x="31159" y="1072929"/>
                    <a:pt x="31451" y="1106510"/>
                    <a:pt x="159531" y="1139653"/>
                  </a:cubicBezTo>
                  <a:cubicBezTo>
                    <a:pt x="280093" y="1162453"/>
                    <a:pt x="291478" y="1145116"/>
                    <a:pt x="331107" y="1034905"/>
                  </a:cubicBezTo>
                  <a:cubicBezTo>
                    <a:pt x="357525" y="963155"/>
                    <a:pt x="390804" y="894099"/>
                    <a:pt x="415763" y="821766"/>
                  </a:cubicBezTo>
                  <a:cubicBezTo>
                    <a:pt x="440868" y="747029"/>
                    <a:pt x="464514" y="671418"/>
                    <a:pt x="502463" y="602072"/>
                  </a:cubicBezTo>
                  <a:cubicBezTo>
                    <a:pt x="513994" y="587139"/>
                    <a:pt x="534282" y="597046"/>
                    <a:pt x="536253" y="614237"/>
                  </a:cubicBezTo>
                  <a:cubicBezTo>
                    <a:pt x="543259" y="645195"/>
                    <a:pt x="549024" y="676517"/>
                    <a:pt x="550703" y="708204"/>
                  </a:cubicBezTo>
                  <a:cubicBezTo>
                    <a:pt x="553403" y="764075"/>
                    <a:pt x="554206" y="820018"/>
                    <a:pt x="562890" y="875379"/>
                  </a:cubicBezTo>
                  <a:cubicBezTo>
                    <a:pt x="569823" y="948732"/>
                    <a:pt x="570407" y="1022740"/>
                    <a:pt x="588506" y="1094345"/>
                  </a:cubicBezTo>
                  <a:cubicBezTo>
                    <a:pt x="591353" y="1143805"/>
                    <a:pt x="648277" y="1147957"/>
                    <a:pt x="686299" y="1157136"/>
                  </a:cubicBezTo>
                  <a:cubicBezTo>
                    <a:pt x="719943" y="1164857"/>
                    <a:pt x="754608" y="1175201"/>
                    <a:pt x="789274" y="11750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9" name="Google Shape;819;p13"/>
          <p:cNvGrpSpPr/>
          <p:nvPr/>
        </p:nvGrpSpPr>
        <p:grpSpPr>
          <a:xfrm rot="-446774">
            <a:off x="6829029" y="3850325"/>
            <a:ext cx="1796932" cy="671222"/>
            <a:chOff x="13657602" y="7700010"/>
            <a:chExt cx="3593743" cy="1342400"/>
          </a:xfrm>
        </p:grpSpPr>
        <p:sp>
          <p:nvSpPr>
            <p:cNvPr id="820" name="Google Shape;820;p13"/>
            <p:cNvSpPr/>
            <p:nvPr/>
          </p:nvSpPr>
          <p:spPr>
            <a:xfrm>
              <a:off x="13657602" y="7700010"/>
              <a:ext cx="1243381" cy="1342400"/>
            </a:xfrm>
            <a:custGeom>
              <a:rect b="b" l="l" r="r" t="t"/>
              <a:pathLst>
                <a:path extrusionOk="0" h="1342400" w="1243381">
                  <a:moveTo>
                    <a:pt x="1238832" y="528257"/>
                  </a:moveTo>
                  <a:cubicBezTo>
                    <a:pt x="1240146" y="571817"/>
                    <a:pt x="1244598" y="615305"/>
                    <a:pt x="1243065" y="659011"/>
                  </a:cubicBezTo>
                  <a:cubicBezTo>
                    <a:pt x="1237008" y="779930"/>
                    <a:pt x="1227374" y="901432"/>
                    <a:pt x="1211246" y="1021550"/>
                  </a:cubicBezTo>
                  <a:cubicBezTo>
                    <a:pt x="1189571" y="1097598"/>
                    <a:pt x="1193147" y="1182606"/>
                    <a:pt x="1150527" y="1251443"/>
                  </a:cubicBezTo>
                  <a:cubicBezTo>
                    <a:pt x="1143375" y="1257416"/>
                    <a:pt x="1132938" y="1257197"/>
                    <a:pt x="1124254" y="1259892"/>
                  </a:cubicBezTo>
                  <a:cubicBezTo>
                    <a:pt x="1088056" y="1271839"/>
                    <a:pt x="1051493" y="1282110"/>
                    <a:pt x="1013325" y="1285169"/>
                  </a:cubicBezTo>
                  <a:cubicBezTo>
                    <a:pt x="913123" y="1287209"/>
                    <a:pt x="901519" y="1238622"/>
                    <a:pt x="877655" y="1156164"/>
                  </a:cubicBezTo>
                  <a:cubicBezTo>
                    <a:pt x="846712" y="1067004"/>
                    <a:pt x="831021" y="975950"/>
                    <a:pt x="812630" y="883367"/>
                  </a:cubicBezTo>
                  <a:cubicBezTo>
                    <a:pt x="805916" y="848621"/>
                    <a:pt x="747459" y="558123"/>
                    <a:pt x="695716" y="603140"/>
                  </a:cubicBezTo>
                  <a:cubicBezTo>
                    <a:pt x="684259" y="619020"/>
                    <a:pt x="685791" y="641455"/>
                    <a:pt x="680318" y="659885"/>
                  </a:cubicBezTo>
                  <a:cubicBezTo>
                    <a:pt x="668495" y="715100"/>
                    <a:pt x="647185" y="771334"/>
                    <a:pt x="632954" y="826404"/>
                  </a:cubicBezTo>
                  <a:cubicBezTo>
                    <a:pt x="615585" y="898300"/>
                    <a:pt x="603324" y="971434"/>
                    <a:pt x="588801" y="1043986"/>
                  </a:cubicBezTo>
                  <a:cubicBezTo>
                    <a:pt x="579606" y="1084559"/>
                    <a:pt x="566834" y="1127682"/>
                    <a:pt x="559682" y="1169130"/>
                  </a:cubicBezTo>
                  <a:cubicBezTo>
                    <a:pt x="550925" y="1211889"/>
                    <a:pt x="537642" y="1256177"/>
                    <a:pt x="517792" y="1295586"/>
                  </a:cubicBezTo>
                  <a:cubicBezTo>
                    <a:pt x="504071" y="1325305"/>
                    <a:pt x="483491" y="1341768"/>
                    <a:pt x="449847" y="1342351"/>
                  </a:cubicBezTo>
                  <a:cubicBezTo>
                    <a:pt x="393726" y="1343370"/>
                    <a:pt x="327314" y="1328948"/>
                    <a:pt x="304837" y="1270746"/>
                  </a:cubicBezTo>
                  <a:cubicBezTo>
                    <a:pt x="266230" y="1189963"/>
                    <a:pt x="245869" y="1100221"/>
                    <a:pt x="219012" y="1014994"/>
                  </a:cubicBezTo>
                  <a:cubicBezTo>
                    <a:pt x="162307" y="845998"/>
                    <a:pt x="113046" y="674599"/>
                    <a:pt x="76045" y="500213"/>
                  </a:cubicBezTo>
                  <a:cubicBezTo>
                    <a:pt x="62179" y="437786"/>
                    <a:pt x="54370" y="370334"/>
                    <a:pt x="44153" y="306596"/>
                  </a:cubicBezTo>
                  <a:cubicBezTo>
                    <a:pt x="36198" y="262308"/>
                    <a:pt x="25032" y="218602"/>
                    <a:pt x="15910" y="174532"/>
                  </a:cubicBezTo>
                  <a:cubicBezTo>
                    <a:pt x="8247" y="145249"/>
                    <a:pt x="7736" y="114072"/>
                    <a:pt x="0" y="85226"/>
                  </a:cubicBezTo>
                  <a:cubicBezTo>
                    <a:pt x="8101" y="38170"/>
                    <a:pt x="117060" y="47858"/>
                    <a:pt x="153841" y="58639"/>
                  </a:cubicBezTo>
                  <a:cubicBezTo>
                    <a:pt x="165372" y="63373"/>
                    <a:pt x="179384" y="68618"/>
                    <a:pt x="183836" y="81366"/>
                  </a:cubicBezTo>
                  <a:cubicBezTo>
                    <a:pt x="194418" y="112907"/>
                    <a:pt x="199235" y="145905"/>
                    <a:pt x="206460" y="178320"/>
                  </a:cubicBezTo>
                  <a:cubicBezTo>
                    <a:pt x="216750" y="245699"/>
                    <a:pt x="237038" y="310603"/>
                    <a:pt x="254262" y="376453"/>
                  </a:cubicBezTo>
                  <a:cubicBezTo>
                    <a:pt x="269660" y="447037"/>
                    <a:pt x="290897" y="516093"/>
                    <a:pt x="307975" y="586386"/>
                  </a:cubicBezTo>
                  <a:cubicBezTo>
                    <a:pt x="342786" y="710438"/>
                    <a:pt x="368037" y="836893"/>
                    <a:pt x="402119" y="961163"/>
                  </a:cubicBezTo>
                  <a:cubicBezTo>
                    <a:pt x="408906" y="989718"/>
                    <a:pt x="420510" y="1016524"/>
                    <a:pt x="434741" y="1042165"/>
                  </a:cubicBezTo>
                  <a:cubicBezTo>
                    <a:pt x="442039" y="1055276"/>
                    <a:pt x="445688" y="1071302"/>
                    <a:pt x="456927" y="1081791"/>
                  </a:cubicBezTo>
                  <a:cubicBezTo>
                    <a:pt x="477507" y="1094102"/>
                    <a:pt x="486848" y="1073487"/>
                    <a:pt x="486702" y="1056005"/>
                  </a:cubicBezTo>
                  <a:cubicBezTo>
                    <a:pt x="488235" y="1037138"/>
                    <a:pt x="490643" y="1018491"/>
                    <a:pt x="492614" y="999697"/>
                  </a:cubicBezTo>
                  <a:cubicBezTo>
                    <a:pt x="508961" y="832887"/>
                    <a:pt x="546327" y="668844"/>
                    <a:pt x="596829" y="509100"/>
                  </a:cubicBezTo>
                  <a:cubicBezTo>
                    <a:pt x="607192" y="482803"/>
                    <a:pt x="619890" y="454904"/>
                    <a:pt x="640325" y="434217"/>
                  </a:cubicBezTo>
                  <a:cubicBezTo>
                    <a:pt x="688783" y="430939"/>
                    <a:pt x="741329" y="421470"/>
                    <a:pt x="788474" y="437349"/>
                  </a:cubicBezTo>
                  <a:cubicBezTo>
                    <a:pt x="815695" y="452792"/>
                    <a:pt x="821753" y="487757"/>
                    <a:pt x="834524" y="514053"/>
                  </a:cubicBezTo>
                  <a:cubicBezTo>
                    <a:pt x="860870" y="575824"/>
                    <a:pt x="884515" y="638615"/>
                    <a:pt x="904877" y="702643"/>
                  </a:cubicBezTo>
                  <a:cubicBezTo>
                    <a:pt x="926698" y="782916"/>
                    <a:pt x="965961" y="857216"/>
                    <a:pt x="986176" y="938145"/>
                  </a:cubicBezTo>
                  <a:cubicBezTo>
                    <a:pt x="995080" y="963421"/>
                    <a:pt x="1012157" y="1066640"/>
                    <a:pt x="1045363" y="1061177"/>
                  </a:cubicBezTo>
                  <a:cubicBezTo>
                    <a:pt x="1069008" y="1055495"/>
                    <a:pt x="1062805" y="1021477"/>
                    <a:pt x="1068789" y="1002902"/>
                  </a:cubicBezTo>
                  <a:cubicBezTo>
                    <a:pt x="1080685" y="945866"/>
                    <a:pt x="1081415" y="887446"/>
                    <a:pt x="1082290" y="829390"/>
                  </a:cubicBezTo>
                  <a:cubicBezTo>
                    <a:pt x="1085210" y="757858"/>
                    <a:pt x="1079298" y="686545"/>
                    <a:pt x="1076087" y="615232"/>
                  </a:cubicBezTo>
                  <a:cubicBezTo>
                    <a:pt x="1077328" y="520682"/>
                    <a:pt x="1078933" y="425840"/>
                    <a:pt x="1090537" y="331873"/>
                  </a:cubicBezTo>
                  <a:cubicBezTo>
                    <a:pt x="1096303" y="278989"/>
                    <a:pt x="1104330" y="226396"/>
                    <a:pt x="1113307" y="174022"/>
                  </a:cubicBezTo>
                  <a:cubicBezTo>
                    <a:pt x="1120970" y="137528"/>
                    <a:pt x="1132063" y="8741"/>
                    <a:pt x="1171326" y="0"/>
                  </a:cubicBezTo>
                  <a:cubicBezTo>
                    <a:pt x="1189790" y="146"/>
                    <a:pt x="1210516" y="801"/>
                    <a:pt x="1226499" y="10999"/>
                  </a:cubicBezTo>
                  <a:cubicBezTo>
                    <a:pt x="1230075" y="22581"/>
                    <a:pt x="1226572" y="36640"/>
                    <a:pt x="1227812" y="49096"/>
                  </a:cubicBezTo>
                  <a:cubicBezTo>
                    <a:pt x="1231096" y="127111"/>
                    <a:pt x="1228104" y="205199"/>
                    <a:pt x="1229929" y="283214"/>
                  </a:cubicBezTo>
                  <a:cubicBezTo>
                    <a:pt x="1234016" y="364798"/>
                    <a:pt x="1238321" y="446528"/>
                    <a:pt x="1238832" y="528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21;p13"/>
            <p:cNvSpPr/>
            <p:nvPr/>
          </p:nvSpPr>
          <p:spPr>
            <a:xfrm>
              <a:off x="15125616" y="7702029"/>
              <a:ext cx="898444" cy="1191520"/>
            </a:xfrm>
            <a:custGeom>
              <a:rect b="b" l="l" r="r" t="t"/>
              <a:pathLst>
                <a:path extrusionOk="0" h="1191520" w="898444">
                  <a:moveTo>
                    <a:pt x="655259" y="951641"/>
                  </a:moveTo>
                  <a:cubicBezTo>
                    <a:pt x="765604" y="794665"/>
                    <a:pt x="804064" y="590267"/>
                    <a:pt x="763707" y="403279"/>
                  </a:cubicBezTo>
                  <a:cubicBezTo>
                    <a:pt x="743053" y="321258"/>
                    <a:pt x="695179" y="247541"/>
                    <a:pt x="639495" y="184678"/>
                  </a:cubicBezTo>
                  <a:cubicBezTo>
                    <a:pt x="616214" y="160566"/>
                    <a:pt x="589358" y="139806"/>
                    <a:pt x="559144" y="125092"/>
                  </a:cubicBezTo>
                  <a:cubicBezTo>
                    <a:pt x="539294" y="112927"/>
                    <a:pt x="517473" y="104987"/>
                    <a:pt x="493900" y="105279"/>
                  </a:cubicBezTo>
                  <a:cubicBezTo>
                    <a:pt x="412747" y="90929"/>
                    <a:pt x="330644" y="134999"/>
                    <a:pt x="274888" y="191525"/>
                  </a:cubicBezTo>
                  <a:cubicBezTo>
                    <a:pt x="232852" y="236833"/>
                    <a:pt x="206360" y="293796"/>
                    <a:pt x="177679" y="347919"/>
                  </a:cubicBezTo>
                  <a:cubicBezTo>
                    <a:pt x="153814" y="405537"/>
                    <a:pt x="133015" y="465633"/>
                    <a:pt x="125425" y="527841"/>
                  </a:cubicBezTo>
                  <a:cubicBezTo>
                    <a:pt x="121703" y="564699"/>
                    <a:pt x="121995" y="601922"/>
                    <a:pt x="123747" y="638926"/>
                  </a:cubicBezTo>
                  <a:cubicBezTo>
                    <a:pt x="127104" y="713955"/>
                    <a:pt x="138197" y="791241"/>
                    <a:pt x="176730" y="857018"/>
                  </a:cubicBezTo>
                  <a:cubicBezTo>
                    <a:pt x="224605" y="957760"/>
                    <a:pt x="316048" y="1043059"/>
                    <a:pt x="432597" y="1045973"/>
                  </a:cubicBezTo>
                  <a:cubicBezTo>
                    <a:pt x="471569" y="1050052"/>
                    <a:pt x="510102" y="1040146"/>
                    <a:pt x="545643" y="1024703"/>
                  </a:cubicBezTo>
                  <a:cubicBezTo>
                    <a:pt x="587387" y="1009115"/>
                    <a:pt x="628913" y="988937"/>
                    <a:pt x="655259" y="951641"/>
                  </a:cubicBezTo>
                  <a:close/>
                  <a:moveTo>
                    <a:pt x="834789" y="337429"/>
                  </a:moveTo>
                  <a:cubicBezTo>
                    <a:pt x="891786" y="448733"/>
                    <a:pt x="902368" y="576646"/>
                    <a:pt x="897333" y="699823"/>
                  </a:cubicBezTo>
                  <a:cubicBezTo>
                    <a:pt x="888721" y="797141"/>
                    <a:pt x="859967" y="894314"/>
                    <a:pt x="809830" y="978448"/>
                  </a:cubicBezTo>
                  <a:cubicBezTo>
                    <a:pt x="786038" y="1020259"/>
                    <a:pt x="759401" y="1061270"/>
                    <a:pt x="722473" y="1092738"/>
                  </a:cubicBezTo>
                  <a:cubicBezTo>
                    <a:pt x="657813" y="1155310"/>
                    <a:pt x="570821" y="1181680"/>
                    <a:pt x="482369" y="1190639"/>
                  </a:cubicBezTo>
                  <a:cubicBezTo>
                    <a:pt x="410630" y="1193844"/>
                    <a:pt x="337067" y="1188818"/>
                    <a:pt x="268320" y="1167038"/>
                  </a:cubicBezTo>
                  <a:cubicBezTo>
                    <a:pt x="221832" y="1146933"/>
                    <a:pt x="174687" y="1122531"/>
                    <a:pt x="137540" y="1087639"/>
                  </a:cubicBezTo>
                  <a:cubicBezTo>
                    <a:pt x="31865" y="968322"/>
                    <a:pt x="1870" y="803624"/>
                    <a:pt x="46" y="648760"/>
                  </a:cubicBezTo>
                  <a:cubicBezTo>
                    <a:pt x="-465" y="606147"/>
                    <a:pt x="3403" y="563680"/>
                    <a:pt x="5957" y="521212"/>
                  </a:cubicBezTo>
                  <a:cubicBezTo>
                    <a:pt x="8074" y="488433"/>
                    <a:pt x="6833" y="455289"/>
                    <a:pt x="12598" y="422874"/>
                  </a:cubicBezTo>
                  <a:cubicBezTo>
                    <a:pt x="18364" y="395631"/>
                    <a:pt x="28581" y="369626"/>
                    <a:pt x="39163" y="343912"/>
                  </a:cubicBezTo>
                  <a:cubicBezTo>
                    <a:pt x="88497" y="233045"/>
                    <a:pt x="165126" y="132231"/>
                    <a:pt x="264306" y="61063"/>
                  </a:cubicBezTo>
                  <a:cubicBezTo>
                    <a:pt x="292695" y="42561"/>
                    <a:pt x="326922" y="35568"/>
                    <a:pt x="359107" y="25006"/>
                  </a:cubicBezTo>
                  <a:cubicBezTo>
                    <a:pt x="389539" y="15973"/>
                    <a:pt x="420264" y="7378"/>
                    <a:pt x="451791" y="3080"/>
                  </a:cubicBezTo>
                  <a:cubicBezTo>
                    <a:pt x="478210" y="-926"/>
                    <a:pt x="505139" y="-999"/>
                    <a:pt x="531631" y="2716"/>
                  </a:cubicBezTo>
                  <a:cubicBezTo>
                    <a:pt x="550898" y="11530"/>
                    <a:pt x="572426" y="16556"/>
                    <a:pt x="592788" y="24132"/>
                  </a:cubicBezTo>
                  <a:cubicBezTo>
                    <a:pt x="657083" y="53779"/>
                    <a:pt x="708169" y="110232"/>
                    <a:pt x="748965" y="167559"/>
                  </a:cubicBezTo>
                  <a:cubicBezTo>
                    <a:pt x="786257" y="219569"/>
                    <a:pt x="806181" y="280830"/>
                    <a:pt x="834789" y="337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22;p13"/>
            <p:cNvSpPr/>
            <p:nvPr/>
          </p:nvSpPr>
          <p:spPr>
            <a:xfrm>
              <a:off x="16167069" y="7774797"/>
              <a:ext cx="1084276" cy="1141472"/>
            </a:xfrm>
            <a:custGeom>
              <a:rect b="b" l="l" r="r" t="t"/>
              <a:pathLst>
                <a:path extrusionOk="0" h="1141472" w="1084276">
                  <a:moveTo>
                    <a:pt x="1084276" y="145344"/>
                  </a:moveTo>
                  <a:cubicBezTo>
                    <a:pt x="1074570" y="194804"/>
                    <a:pt x="1062747" y="243901"/>
                    <a:pt x="1051581" y="293070"/>
                  </a:cubicBezTo>
                  <a:cubicBezTo>
                    <a:pt x="1043626" y="334736"/>
                    <a:pt x="1039029" y="377058"/>
                    <a:pt x="1026038" y="417704"/>
                  </a:cubicBezTo>
                  <a:cubicBezTo>
                    <a:pt x="1001371" y="523836"/>
                    <a:pt x="960721" y="624578"/>
                    <a:pt x="933354" y="730127"/>
                  </a:cubicBezTo>
                  <a:cubicBezTo>
                    <a:pt x="918466" y="781118"/>
                    <a:pt x="904381" y="832399"/>
                    <a:pt x="888252" y="882952"/>
                  </a:cubicBezTo>
                  <a:cubicBezTo>
                    <a:pt x="874824" y="918208"/>
                    <a:pt x="857163" y="951716"/>
                    <a:pt x="844391" y="987336"/>
                  </a:cubicBezTo>
                  <a:cubicBezTo>
                    <a:pt x="835415" y="1012977"/>
                    <a:pt x="827314" y="1038909"/>
                    <a:pt x="816440" y="1063821"/>
                  </a:cubicBezTo>
                  <a:cubicBezTo>
                    <a:pt x="802866" y="1092740"/>
                    <a:pt x="792868" y="1134406"/>
                    <a:pt x="756743" y="1141472"/>
                  </a:cubicBezTo>
                  <a:cubicBezTo>
                    <a:pt x="722077" y="1141545"/>
                    <a:pt x="687485" y="1131274"/>
                    <a:pt x="653622" y="1123553"/>
                  </a:cubicBezTo>
                  <a:cubicBezTo>
                    <a:pt x="615673" y="1114374"/>
                    <a:pt x="558749" y="1110222"/>
                    <a:pt x="555829" y="1060762"/>
                  </a:cubicBezTo>
                  <a:cubicBezTo>
                    <a:pt x="537803" y="989157"/>
                    <a:pt x="537219" y="915149"/>
                    <a:pt x="530213" y="841796"/>
                  </a:cubicBezTo>
                  <a:cubicBezTo>
                    <a:pt x="521529" y="786362"/>
                    <a:pt x="520653" y="730492"/>
                    <a:pt x="518026" y="674621"/>
                  </a:cubicBezTo>
                  <a:cubicBezTo>
                    <a:pt x="516347" y="642862"/>
                    <a:pt x="510582" y="611539"/>
                    <a:pt x="503576" y="580654"/>
                  </a:cubicBezTo>
                  <a:cubicBezTo>
                    <a:pt x="501605" y="563463"/>
                    <a:pt x="481244" y="553483"/>
                    <a:pt x="469786" y="568489"/>
                  </a:cubicBezTo>
                  <a:cubicBezTo>
                    <a:pt x="431837" y="637835"/>
                    <a:pt x="408191" y="713446"/>
                    <a:pt x="383086" y="788183"/>
                  </a:cubicBezTo>
                  <a:cubicBezTo>
                    <a:pt x="358054" y="860516"/>
                    <a:pt x="324848" y="929572"/>
                    <a:pt x="298430" y="1001322"/>
                  </a:cubicBezTo>
                  <a:cubicBezTo>
                    <a:pt x="258802" y="1111533"/>
                    <a:pt x="247490" y="1128870"/>
                    <a:pt x="126854" y="1106070"/>
                  </a:cubicBezTo>
                  <a:cubicBezTo>
                    <a:pt x="-1226" y="1072927"/>
                    <a:pt x="-1517" y="1039346"/>
                    <a:pt x="380" y="917261"/>
                  </a:cubicBezTo>
                  <a:cubicBezTo>
                    <a:pt x="2861" y="740690"/>
                    <a:pt x="11692" y="564483"/>
                    <a:pt x="26580" y="388494"/>
                  </a:cubicBezTo>
                  <a:cubicBezTo>
                    <a:pt x="31396" y="263058"/>
                    <a:pt x="32491" y="138497"/>
                    <a:pt x="47306" y="13352"/>
                  </a:cubicBezTo>
                  <a:cubicBezTo>
                    <a:pt x="52926" y="9492"/>
                    <a:pt x="57888" y="4174"/>
                    <a:pt x="64602" y="2062"/>
                  </a:cubicBezTo>
                  <a:cubicBezTo>
                    <a:pt x="71827" y="95"/>
                    <a:pt x="79490" y="1406"/>
                    <a:pt x="86861" y="168"/>
                  </a:cubicBezTo>
                  <a:cubicBezTo>
                    <a:pt x="113499" y="896"/>
                    <a:pt x="146194" y="-4421"/>
                    <a:pt x="167723" y="14445"/>
                  </a:cubicBezTo>
                  <a:cubicBezTo>
                    <a:pt x="160790" y="61866"/>
                    <a:pt x="164804" y="109797"/>
                    <a:pt x="166993" y="157436"/>
                  </a:cubicBezTo>
                  <a:cubicBezTo>
                    <a:pt x="167723" y="195824"/>
                    <a:pt x="169693" y="234212"/>
                    <a:pt x="174875" y="272309"/>
                  </a:cubicBezTo>
                  <a:cubicBezTo>
                    <a:pt x="179765" y="309168"/>
                    <a:pt x="178670" y="346318"/>
                    <a:pt x="179618" y="383395"/>
                  </a:cubicBezTo>
                  <a:cubicBezTo>
                    <a:pt x="181881" y="433365"/>
                    <a:pt x="182173" y="483627"/>
                    <a:pt x="175167" y="533233"/>
                  </a:cubicBezTo>
                  <a:cubicBezTo>
                    <a:pt x="166847" y="582183"/>
                    <a:pt x="169985" y="633173"/>
                    <a:pt x="172102" y="682998"/>
                  </a:cubicBezTo>
                  <a:cubicBezTo>
                    <a:pt x="173415" y="729545"/>
                    <a:pt x="169766" y="772668"/>
                    <a:pt x="168307" y="819870"/>
                  </a:cubicBezTo>
                  <a:cubicBezTo>
                    <a:pt x="168963" y="833637"/>
                    <a:pt x="169109" y="850828"/>
                    <a:pt x="180567" y="860444"/>
                  </a:cubicBezTo>
                  <a:cubicBezTo>
                    <a:pt x="188741" y="866927"/>
                    <a:pt x="201440" y="863649"/>
                    <a:pt x="206037" y="854470"/>
                  </a:cubicBezTo>
                  <a:cubicBezTo>
                    <a:pt x="227493" y="813460"/>
                    <a:pt x="249022" y="771867"/>
                    <a:pt x="265078" y="728088"/>
                  </a:cubicBezTo>
                  <a:cubicBezTo>
                    <a:pt x="287191" y="674184"/>
                    <a:pt x="302954" y="617731"/>
                    <a:pt x="328643" y="565211"/>
                  </a:cubicBezTo>
                  <a:cubicBezTo>
                    <a:pt x="357835" y="510360"/>
                    <a:pt x="394252" y="460026"/>
                    <a:pt x="430523" y="409691"/>
                  </a:cubicBezTo>
                  <a:cubicBezTo>
                    <a:pt x="439864" y="399566"/>
                    <a:pt x="449790" y="388057"/>
                    <a:pt x="463656" y="384560"/>
                  </a:cubicBezTo>
                  <a:cubicBezTo>
                    <a:pt x="483944" y="384560"/>
                    <a:pt x="504014" y="390679"/>
                    <a:pt x="524083" y="393666"/>
                  </a:cubicBezTo>
                  <a:cubicBezTo>
                    <a:pt x="554589" y="400804"/>
                    <a:pt x="589327" y="404811"/>
                    <a:pt x="620052" y="414353"/>
                  </a:cubicBezTo>
                  <a:cubicBezTo>
                    <a:pt x="629028" y="417194"/>
                    <a:pt x="636837" y="421856"/>
                    <a:pt x="637056" y="432127"/>
                  </a:cubicBezTo>
                  <a:cubicBezTo>
                    <a:pt x="641727" y="455218"/>
                    <a:pt x="645376" y="480786"/>
                    <a:pt x="649317" y="506281"/>
                  </a:cubicBezTo>
                  <a:cubicBezTo>
                    <a:pt x="653111" y="530683"/>
                    <a:pt x="657271" y="555086"/>
                    <a:pt x="660847" y="579488"/>
                  </a:cubicBezTo>
                  <a:cubicBezTo>
                    <a:pt x="671356" y="665297"/>
                    <a:pt x="675516" y="752053"/>
                    <a:pt x="694856" y="836697"/>
                  </a:cubicBezTo>
                  <a:cubicBezTo>
                    <a:pt x="700329" y="854106"/>
                    <a:pt x="699308" y="877343"/>
                    <a:pt x="715728" y="888634"/>
                  </a:cubicBezTo>
                  <a:cubicBezTo>
                    <a:pt x="727259" y="895627"/>
                    <a:pt x="740395" y="887177"/>
                    <a:pt x="745212" y="876105"/>
                  </a:cubicBezTo>
                  <a:cubicBezTo>
                    <a:pt x="784767" y="785925"/>
                    <a:pt x="804982" y="688680"/>
                    <a:pt x="831985" y="594275"/>
                  </a:cubicBezTo>
                  <a:cubicBezTo>
                    <a:pt x="854901" y="514075"/>
                    <a:pt x="884530" y="436716"/>
                    <a:pt x="909927" y="357026"/>
                  </a:cubicBezTo>
                  <a:cubicBezTo>
                    <a:pt x="938244" y="284693"/>
                    <a:pt x="956926" y="208717"/>
                    <a:pt x="988964" y="137841"/>
                  </a:cubicBezTo>
                  <a:cubicBezTo>
                    <a:pt x="993197" y="131140"/>
                    <a:pt x="996627" y="121233"/>
                    <a:pt x="1004363" y="118246"/>
                  </a:cubicBezTo>
                  <a:cubicBezTo>
                    <a:pt x="1031731" y="121889"/>
                    <a:pt x="1063915" y="125312"/>
                    <a:pt x="1084276" y="1453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7" name="Google Shape;827;p14"/>
          <p:cNvGrpSpPr/>
          <p:nvPr/>
        </p:nvGrpSpPr>
        <p:grpSpPr>
          <a:xfrm>
            <a:off x="1452122" y="3205371"/>
            <a:ext cx="6239813" cy="1386558"/>
            <a:chOff x="0" y="0"/>
            <a:chExt cx="16639500" cy="3697487"/>
          </a:xfrm>
        </p:grpSpPr>
        <p:sp>
          <p:nvSpPr>
            <p:cNvPr id="828" name="Google Shape;828;p14"/>
            <p:cNvSpPr txBox="1"/>
            <p:nvPr/>
          </p:nvSpPr>
          <p:spPr>
            <a:xfrm>
              <a:off x="0" y="0"/>
              <a:ext cx="16639500" cy="172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200">
                  <a:solidFill>
                    <a:schemeClr val="lt1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Hello there!</a:t>
              </a:r>
              <a:endParaRPr sz="4200">
                <a:solidFill>
                  <a:schemeClr val="lt1"/>
                </a:solidFill>
                <a:latin typeface="Dosis ExtraBold"/>
                <a:ea typeface="Dosis ExtraBold"/>
                <a:cs typeface="Dosis ExtraBold"/>
                <a:sym typeface="Dosis ExtraBold"/>
              </a:endParaRPr>
            </a:p>
          </p:txBody>
        </p:sp>
        <p:sp>
          <p:nvSpPr>
            <p:cNvPr id="829" name="Google Shape;829;p14"/>
            <p:cNvSpPr txBox="1"/>
            <p:nvPr/>
          </p:nvSpPr>
          <p:spPr>
            <a:xfrm>
              <a:off x="0" y="2219687"/>
              <a:ext cx="166395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lt1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I'm Rain, and I'll be sharing with you my beautiful ideas. </a:t>
              </a:r>
              <a:endParaRPr sz="1800">
                <a:solidFill>
                  <a:schemeClr val="lt1"/>
                </a:solidFill>
                <a:latin typeface="Dosis ExtraBold"/>
                <a:ea typeface="Dosis ExtraBold"/>
                <a:cs typeface="Dosis ExtraBold"/>
                <a:sym typeface="Dosis ExtraBold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lt1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Follow me at @reallygreatsite to learn more. </a:t>
              </a:r>
              <a:endParaRPr sz="1800">
                <a:solidFill>
                  <a:schemeClr val="lt1"/>
                </a:solidFill>
                <a:latin typeface="Dosis ExtraBold"/>
                <a:ea typeface="Dosis ExtraBold"/>
                <a:cs typeface="Dosis ExtraBold"/>
                <a:sym typeface="Dosis ExtraBold"/>
              </a:endParaRPr>
            </a:p>
          </p:txBody>
        </p:sp>
      </p:grpSp>
      <p:pic>
        <p:nvPicPr>
          <p:cNvPr id="830" name="Google Shape;830;p14"/>
          <p:cNvPicPr preferRelativeResize="0"/>
          <p:nvPr/>
        </p:nvPicPr>
        <p:blipFill rotWithShape="1">
          <a:blip r:embed="rId3">
            <a:alphaModFix/>
          </a:blip>
          <a:srcRect b="0" l="3866" r="3857" t="0"/>
          <a:stretch/>
        </p:blipFill>
        <p:spPr>
          <a:xfrm>
            <a:off x="2727534" y="514350"/>
            <a:ext cx="3688934" cy="2248759"/>
          </a:xfrm>
          <a:prstGeom prst="rect">
            <a:avLst/>
          </a:prstGeom>
          <a:noFill/>
          <a:ln>
            <a:noFill/>
          </a:ln>
        </p:spPr>
      </p:pic>
      <p:sp>
        <p:nvSpPr>
          <p:cNvPr id="831" name="Google Shape;831;p14"/>
          <p:cNvSpPr/>
          <p:nvPr/>
        </p:nvSpPr>
        <p:spPr>
          <a:xfrm>
            <a:off x="6058325" y="2121082"/>
            <a:ext cx="717099" cy="901362"/>
          </a:xfrm>
          <a:custGeom>
            <a:rect b="b" l="l" r="r" t="t"/>
            <a:pathLst>
              <a:path extrusionOk="0" h="1802724" w="1434197">
                <a:moveTo>
                  <a:pt x="1434058" y="764325"/>
                </a:moveTo>
                <a:cubicBezTo>
                  <a:pt x="1433661" y="704257"/>
                  <a:pt x="1434094" y="629226"/>
                  <a:pt x="1379614" y="591007"/>
                </a:cubicBezTo>
                <a:cubicBezTo>
                  <a:pt x="1336173" y="567355"/>
                  <a:pt x="1279203" y="564290"/>
                  <a:pt x="1236340" y="590791"/>
                </a:cubicBezTo>
                <a:cubicBezTo>
                  <a:pt x="1229340" y="594577"/>
                  <a:pt x="1223567" y="599624"/>
                  <a:pt x="1218841" y="605610"/>
                </a:cubicBezTo>
                <a:cubicBezTo>
                  <a:pt x="1211012" y="572691"/>
                  <a:pt x="1193801" y="545253"/>
                  <a:pt x="1156964" y="534617"/>
                </a:cubicBezTo>
                <a:cubicBezTo>
                  <a:pt x="1129904" y="524918"/>
                  <a:pt x="1100967" y="529172"/>
                  <a:pt x="1073150" y="532526"/>
                </a:cubicBezTo>
                <a:cubicBezTo>
                  <a:pt x="1054244" y="534941"/>
                  <a:pt x="1034652" y="538799"/>
                  <a:pt x="1020076" y="551959"/>
                </a:cubicBezTo>
                <a:cubicBezTo>
                  <a:pt x="1009252" y="560360"/>
                  <a:pt x="1000376" y="571573"/>
                  <a:pt x="999258" y="585635"/>
                </a:cubicBezTo>
                <a:cubicBezTo>
                  <a:pt x="998320" y="591043"/>
                  <a:pt x="997310" y="596415"/>
                  <a:pt x="996335" y="601824"/>
                </a:cubicBezTo>
                <a:cubicBezTo>
                  <a:pt x="990996" y="583580"/>
                  <a:pt x="981687" y="567067"/>
                  <a:pt x="965523" y="554015"/>
                </a:cubicBezTo>
                <a:cubicBezTo>
                  <a:pt x="926196" y="523368"/>
                  <a:pt x="871354" y="521745"/>
                  <a:pt x="824270" y="531516"/>
                </a:cubicBezTo>
                <a:cubicBezTo>
                  <a:pt x="796236" y="538835"/>
                  <a:pt x="766830" y="556466"/>
                  <a:pt x="752651" y="582570"/>
                </a:cubicBezTo>
                <a:cubicBezTo>
                  <a:pt x="754888" y="506025"/>
                  <a:pt x="758532" y="429516"/>
                  <a:pt x="763727" y="353043"/>
                </a:cubicBezTo>
                <a:cubicBezTo>
                  <a:pt x="766722" y="297734"/>
                  <a:pt x="768382" y="244372"/>
                  <a:pt x="773216" y="188775"/>
                </a:cubicBezTo>
                <a:cubicBezTo>
                  <a:pt x="777943" y="126003"/>
                  <a:pt x="783138" y="38028"/>
                  <a:pt x="714659" y="7850"/>
                </a:cubicBezTo>
                <a:cubicBezTo>
                  <a:pt x="649282" y="-13026"/>
                  <a:pt x="557350" y="6912"/>
                  <a:pt x="532202" y="77581"/>
                </a:cubicBezTo>
                <a:cubicBezTo>
                  <a:pt x="493524" y="182213"/>
                  <a:pt x="496843" y="298491"/>
                  <a:pt x="495725" y="408604"/>
                </a:cubicBezTo>
                <a:cubicBezTo>
                  <a:pt x="496555" y="530398"/>
                  <a:pt x="490962" y="652121"/>
                  <a:pt x="491864" y="773951"/>
                </a:cubicBezTo>
                <a:cubicBezTo>
                  <a:pt x="492297" y="815271"/>
                  <a:pt x="492550" y="856590"/>
                  <a:pt x="492622" y="897909"/>
                </a:cubicBezTo>
                <a:cubicBezTo>
                  <a:pt x="492694" y="900902"/>
                  <a:pt x="492802" y="903895"/>
                  <a:pt x="492911" y="906887"/>
                </a:cubicBezTo>
                <a:cubicBezTo>
                  <a:pt x="491468" y="916514"/>
                  <a:pt x="490854" y="926249"/>
                  <a:pt x="490060" y="935948"/>
                </a:cubicBezTo>
                <a:cubicBezTo>
                  <a:pt x="487823" y="961655"/>
                  <a:pt x="485190" y="987362"/>
                  <a:pt x="484179" y="1013142"/>
                </a:cubicBezTo>
                <a:cubicBezTo>
                  <a:pt x="482772" y="1032900"/>
                  <a:pt x="482087" y="1051829"/>
                  <a:pt x="474149" y="1070650"/>
                </a:cubicBezTo>
                <a:cubicBezTo>
                  <a:pt x="464732" y="1087416"/>
                  <a:pt x="443589" y="1095709"/>
                  <a:pt x="425477" y="1088534"/>
                </a:cubicBezTo>
                <a:cubicBezTo>
                  <a:pt x="397371" y="1075626"/>
                  <a:pt x="377815" y="1049089"/>
                  <a:pt x="353642" y="1030340"/>
                </a:cubicBezTo>
                <a:cubicBezTo>
                  <a:pt x="310671" y="993420"/>
                  <a:pt x="278126" y="946151"/>
                  <a:pt x="235408" y="909014"/>
                </a:cubicBezTo>
                <a:cubicBezTo>
                  <a:pt x="208781" y="884497"/>
                  <a:pt x="183994" y="855977"/>
                  <a:pt x="150692" y="840365"/>
                </a:cubicBezTo>
                <a:cubicBezTo>
                  <a:pt x="123920" y="827349"/>
                  <a:pt x="94010" y="837228"/>
                  <a:pt x="72073" y="855040"/>
                </a:cubicBezTo>
                <a:cubicBezTo>
                  <a:pt x="50894" y="872310"/>
                  <a:pt x="30076" y="890879"/>
                  <a:pt x="15392" y="914170"/>
                </a:cubicBezTo>
                <a:cubicBezTo>
                  <a:pt x="-15" y="938003"/>
                  <a:pt x="-3767" y="969659"/>
                  <a:pt x="3738" y="996809"/>
                </a:cubicBezTo>
                <a:cubicBezTo>
                  <a:pt x="12469" y="1023418"/>
                  <a:pt x="32169" y="1044366"/>
                  <a:pt x="48261" y="1066684"/>
                </a:cubicBezTo>
                <a:cubicBezTo>
                  <a:pt x="86974" y="1119000"/>
                  <a:pt x="134636" y="1163781"/>
                  <a:pt x="180097" y="1210112"/>
                </a:cubicBezTo>
                <a:cubicBezTo>
                  <a:pt x="213579" y="1240110"/>
                  <a:pt x="245618" y="1272127"/>
                  <a:pt x="270153" y="1310093"/>
                </a:cubicBezTo>
                <a:cubicBezTo>
                  <a:pt x="290141" y="1340127"/>
                  <a:pt x="317309" y="1364212"/>
                  <a:pt x="339354" y="1392551"/>
                </a:cubicBezTo>
                <a:cubicBezTo>
                  <a:pt x="379150" y="1443966"/>
                  <a:pt x="400582" y="1506738"/>
                  <a:pt x="438682" y="1559379"/>
                </a:cubicBezTo>
                <a:cubicBezTo>
                  <a:pt x="472598" y="1604772"/>
                  <a:pt x="508028" y="1650310"/>
                  <a:pt x="554139" y="1683986"/>
                </a:cubicBezTo>
                <a:cubicBezTo>
                  <a:pt x="569148" y="1695019"/>
                  <a:pt x="585240" y="1704681"/>
                  <a:pt x="601764" y="1713335"/>
                </a:cubicBezTo>
                <a:cubicBezTo>
                  <a:pt x="608980" y="1716940"/>
                  <a:pt x="616124" y="1720978"/>
                  <a:pt x="623340" y="1724800"/>
                </a:cubicBezTo>
                <a:cubicBezTo>
                  <a:pt x="626082" y="1727180"/>
                  <a:pt x="629365" y="1729055"/>
                  <a:pt x="632432" y="1730858"/>
                </a:cubicBezTo>
                <a:cubicBezTo>
                  <a:pt x="657724" y="1744162"/>
                  <a:pt x="685326" y="1752094"/>
                  <a:pt x="712313" y="1761108"/>
                </a:cubicBezTo>
                <a:cubicBezTo>
                  <a:pt x="793926" y="1788690"/>
                  <a:pt x="879941" y="1800264"/>
                  <a:pt x="965992" y="1802463"/>
                </a:cubicBezTo>
                <a:cubicBezTo>
                  <a:pt x="1023540" y="1803942"/>
                  <a:pt x="1084190" y="1799759"/>
                  <a:pt x="1136795" y="1773799"/>
                </a:cubicBezTo>
                <a:cubicBezTo>
                  <a:pt x="1153103" y="1765218"/>
                  <a:pt x="1170205" y="1758404"/>
                  <a:pt x="1186333" y="1749498"/>
                </a:cubicBezTo>
                <a:cubicBezTo>
                  <a:pt x="1204842" y="1736951"/>
                  <a:pt x="1222449" y="1722817"/>
                  <a:pt x="1239046" y="1707854"/>
                </a:cubicBezTo>
                <a:cubicBezTo>
                  <a:pt x="1241355" y="1705835"/>
                  <a:pt x="1242509" y="1703528"/>
                  <a:pt x="1242834" y="1701220"/>
                </a:cubicBezTo>
                <a:cubicBezTo>
                  <a:pt x="1282703" y="1666066"/>
                  <a:pt x="1315030" y="1623341"/>
                  <a:pt x="1344471" y="1579281"/>
                </a:cubicBezTo>
                <a:cubicBezTo>
                  <a:pt x="1376871" y="1532446"/>
                  <a:pt x="1403607" y="1479192"/>
                  <a:pt x="1413745" y="1422946"/>
                </a:cubicBezTo>
                <a:cubicBezTo>
                  <a:pt x="1416884" y="1421432"/>
                  <a:pt x="1419374" y="1418547"/>
                  <a:pt x="1419915" y="1414257"/>
                </a:cubicBezTo>
                <a:cubicBezTo>
                  <a:pt x="1424317" y="1370125"/>
                  <a:pt x="1425652" y="1325849"/>
                  <a:pt x="1424786" y="1281501"/>
                </a:cubicBezTo>
                <a:cubicBezTo>
                  <a:pt x="1425002" y="1230627"/>
                  <a:pt x="1429151" y="1179898"/>
                  <a:pt x="1428394" y="1129024"/>
                </a:cubicBezTo>
                <a:cubicBezTo>
                  <a:pt x="1431460" y="1042238"/>
                  <a:pt x="1431136" y="955418"/>
                  <a:pt x="1432687" y="868597"/>
                </a:cubicBezTo>
                <a:cubicBezTo>
                  <a:pt x="1433878" y="833839"/>
                  <a:pt x="1434491" y="799118"/>
                  <a:pt x="1434058" y="76432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2" name="Google Shape;832;p14"/>
          <p:cNvSpPr/>
          <p:nvPr/>
        </p:nvSpPr>
        <p:spPr>
          <a:xfrm>
            <a:off x="6058325" y="2121082"/>
            <a:ext cx="717099" cy="901362"/>
          </a:xfrm>
          <a:custGeom>
            <a:rect b="b" l="l" r="r" t="t"/>
            <a:pathLst>
              <a:path extrusionOk="0" h="1802724" w="1434197">
                <a:moveTo>
                  <a:pt x="1434058" y="764325"/>
                </a:moveTo>
                <a:cubicBezTo>
                  <a:pt x="1433661" y="704257"/>
                  <a:pt x="1434094" y="629226"/>
                  <a:pt x="1379614" y="591007"/>
                </a:cubicBezTo>
                <a:cubicBezTo>
                  <a:pt x="1336173" y="567355"/>
                  <a:pt x="1279203" y="564290"/>
                  <a:pt x="1236340" y="590791"/>
                </a:cubicBezTo>
                <a:cubicBezTo>
                  <a:pt x="1229340" y="594577"/>
                  <a:pt x="1223567" y="599624"/>
                  <a:pt x="1218841" y="605610"/>
                </a:cubicBezTo>
                <a:cubicBezTo>
                  <a:pt x="1211012" y="572691"/>
                  <a:pt x="1193801" y="545253"/>
                  <a:pt x="1156964" y="534617"/>
                </a:cubicBezTo>
                <a:cubicBezTo>
                  <a:pt x="1129904" y="524918"/>
                  <a:pt x="1100967" y="529172"/>
                  <a:pt x="1073150" y="532526"/>
                </a:cubicBezTo>
                <a:cubicBezTo>
                  <a:pt x="1054244" y="534941"/>
                  <a:pt x="1034652" y="538799"/>
                  <a:pt x="1020076" y="551959"/>
                </a:cubicBezTo>
                <a:cubicBezTo>
                  <a:pt x="1009252" y="560360"/>
                  <a:pt x="1000376" y="571573"/>
                  <a:pt x="999258" y="585635"/>
                </a:cubicBezTo>
                <a:cubicBezTo>
                  <a:pt x="998320" y="591043"/>
                  <a:pt x="997310" y="596415"/>
                  <a:pt x="996335" y="601824"/>
                </a:cubicBezTo>
                <a:cubicBezTo>
                  <a:pt x="990996" y="583580"/>
                  <a:pt x="981687" y="567067"/>
                  <a:pt x="965523" y="554015"/>
                </a:cubicBezTo>
                <a:cubicBezTo>
                  <a:pt x="926196" y="523368"/>
                  <a:pt x="871354" y="521745"/>
                  <a:pt x="824270" y="531516"/>
                </a:cubicBezTo>
                <a:cubicBezTo>
                  <a:pt x="796236" y="538835"/>
                  <a:pt x="766830" y="556466"/>
                  <a:pt x="752651" y="582570"/>
                </a:cubicBezTo>
                <a:cubicBezTo>
                  <a:pt x="754888" y="506025"/>
                  <a:pt x="758532" y="429516"/>
                  <a:pt x="763727" y="353043"/>
                </a:cubicBezTo>
                <a:cubicBezTo>
                  <a:pt x="766722" y="297734"/>
                  <a:pt x="768382" y="244372"/>
                  <a:pt x="773216" y="188775"/>
                </a:cubicBezTo>
                <a:cubicBezTo>
                  <a:pt x="777943" y="126003"/>
                  <a:pt x="783138" y="38028"/>
                  <a:pt x="714659" y="7850"/>
                </a:cubicBezTo>
                <a:cubicBezTo>
                  <a:pt x="649282" y="-13026"/>
                  <a:pt x="557350" y="6912"/>
                  <a:pt x="532202" y="77581"/>
                </a:cubicBezTo>
                <a:cubicBezTo>
                  <a:pt x="493524" y="182213"/>
                  <a:pt x="496843" y="298491"/>
                  <a:pt x="495725" y="408604"/>
                </a:cubicBezTo>
                <a:cubicBezTo>
                  <a:pt x="496555" y="530398"/>
                  <a:pt x="490962" y="652121"/>
                  <a:pt x="491864" y="773951"/>
                </a:cubicBezTo>
                <a:cubicBezTo>
                  <a:pt x="492297" y="815271"/>
                  <a:pt x="492550" y="856590"/>
                  <a:pt x="492622" y="897909"/>
                </a:cubicBezTo>
                <a:cubicBezTo>
                  <a:pt x="492694" y="900902"/>
                  <a:pt x="492802" y="903895"/>
                  <a:pt x="492911" y="906887"/>
                </a:cubicBezTo>
                <a:cubicBezTo>
                  <a:pt x="491468" y="916514"/>
                  <a:pt x="490854" y="926249"/>
                  <a:pt x="490060" y="935948"/>
                </a:cubicBezTo>
                <a:cubicBezTo>
                  <a:pt x="487823" y="961655"/>
                  <a:pt x="485190" y="987362"/>
                  <a:pt x="484179" y="1013142"/>
                </a:cubicBezTo>
                <a:cubicBezTo>
                  <a:pt x="482772" y="1032900"/>
                  <a:pt x="482087" y="1051829"/>
                  <a:pt x="474149" y="1070650"/>
                </a:cubicBezTo>
                <a:cubicBezTo>
                  <a:pt x="464732" y="1087416"/>
                  <a:pt x="443589" y="1095709"/>
                  <a:pt x="425477" y="1088534"/>
                </a:cubicBezTo>
                <a:cubicBezTo>
                  <a:pt x="397371" y="1075626"/>
                  <a:pt x="377815" y="1049089"/>
                  <a:pt x="353642" y="1030340"/>
                </a:cubicBezTo>
                <a:cubicBezTo>
                  <a:pt x="310671" y="993420"/>
                  <a:pt x="278126" y="946151"/>
                  <a:pt x="235408" y="909014"/>
                </a:cubicBezTo>
                <a:cubicBezTo>
                  <a:pt x="208781" y="884497"/>
                  <a:pt x="183994" y="855977"/>
                  <a:pt x="150692" y="840365"/>
                </a:cubicBezTo>
                <a:cubicBezTo>
                  <a:pt x="123920" y="827349"/>
                  <a:pt x="94010" y="837228"/>
                  <a:pt x="72073" y="855040"/>
                </a:cubicBezTo>
                <a:cubicBezTo>
                  <a:pt x="50894" y="872310"/>
                  <a:pt x="30076" y="890879"/>
                  <a:pt x="15392" y="914170"/>
                </a:cubicBezTo>
                <a:cubicBezTo>
                  <a:pt x="-15" y="938003"/>
                  <a:pt x="-3767" y="969659"/>
                  <a:pt x="3738" y="996809"/>
                </a:cubicBezTo>
                <a:cubicBezTo>
                  <a:pt x="12469" y="1023418"/>
                  <a:pt x="32169" y="1044366"/>
                  <a:pt x="48261" y="1066684"/>
                </a:cubicBezTo>
                <a:cubicBezTo>
                  <a:pt x="86974" y="1119000"/>
                  <a:pt x="134636" y="1163781"/>
                  <a:pt x="180097" y="1210112"/>
                </a:cubicBezTo>
                <a:cubicBezTo>
                  <a:pt x="213579" y="1240110"/>
                  <a:pt x="245618" y="1272127"/>
                  <a:pt x="270153" y="1310093"/>
                </a:cubicBezTo>
                <a:cubicBezTo>
                  <a:pt x="290141" y="1340127"/>
                  <a:pt x="317309" y="1364212"/>
                  <a:pt x="339354" y="1392551"/>
                </a:cubicBezTo>
                <a:cubicBezTo>
                  <a:pt x="379150" y="1443966"/>
                  <a:pt x="400582" y="1506738"/>
                  <a:pt x="438682" y="1559379"/>
                </a:cubicBezTo>
                <a:cubicBezTo>
                  <a:pt x="472598" y="1604772"/>
                  <a:pt x="508028" y="1650310"/>
                  <a:pt x="554139" y="1683986"/>
                </a:cubicBezTo>
                <a:cubicBezTo>
                  <a:pt x="569148" y="1695019"/>
                  <a:pt x="585240" y="1704681"/>
                  <a:pt x="601764" y="1713335"/>
                </a:cubicBezTo>
                <a:cubicBezTo>
                  <a:pt x="608980" y="1716940"/>
                  <a:pt x="616124" y="1720978"/>
                  <a:pt x="623340" y="1724800"/>
                </a:cubicBezTo>
                <a:cubicBezTo>
                  <a:pt x="626082" y="1727180"/>
                  <a:pt x="629365" y="1729055"/>
                  <a:pt x="632432" y="1730858"/>
                </a:cubicBezTo>
                <a:cubicBezTo>
                  <a:pt x="657724" y="1744162"/>
                  <a:pt x="685326" y="1752094"/>
                  <a:pt x="712313" y="1761108"/>
                </a:cubicBezTo>
                <a:cubicBezTo>
                  <a:pt x="793926" y="1788690"/>
                  <a:pt x="879941" y="1800264"/>
                  <a:pt x="965992" y="1802463"/>
                </a:cubicBezTo>
                <a:cubicBezTo>
                  <a:pt x="1023540" y="1803942"/>
                  <a:pt x="1084190" y="1799759"/>
                  <a:pt x="1136795" y="1773799"/>
                </a:cubicBezTo>
                <a:cubicBezTo>
                  <a:pt x="1153103" y="1765218"/>
                  <a:pt x="1170205" y="1758404"/>
                  <a:pt x="1186333" y="1749498"/>
                </a:cubicBezTo>
                <a:cubicBezTo>
                  <a:pt x="1204842" y="1736951"/>
                  <a:pt x="1222449" y="1722817"/>
                  <a:pt x="1239046" y="1707854"/>
                </a:cubicBezTo>
                <a:cubicBezTo>
                  <a:pt x="1241355" y="1705835"/>
                  <a:pt x="1242509" y="1703528"/>
                  <a:pt x="1242834" y="1701220"/>
                </a:cubicBezTo>
                <a:cubicBezTo>
                  <a:pt x="1282703" y="1666066"/>
                  <a:pt x="1315030" y="1623341"/>
                  <a:pt x="1344471" y="1579281"/>
                </a:cubicBezTo>
                <a:cubicBezTo>
                  <a:pt x="1376871" y="1532446"/>
                  <a:pt x="1403607" y="1479192"/>
                  <a:pt x="1413745" y="1422946"/>
                </a:cubicBezTo>
                <a:cubicBezTo>
                  <a:pt x="1416884" y="1421432"/>
                  <a:pt x="1419374" y="1418547"/>
                  <a:pt x="1419915" y="1414257"/>
                </a:cubicBezTo>
                <a:cubicBezTo>
                  <a:pt x="1424317" y="1370125"/>
                  <a:pt x="1425652" y="1325849"/>
                  <a:pt x="1424786" y="1281501"/>
                </a:cubicBezTo>
                <a:cubicBezTo>
                  <a:pt x="1425002" y="1230627"/>
                  <a:pt x="1429151" y="1179898"/>
                  <a:pt x="1428394" y="1129024"/>
                </a:cubicBezTo>
                <a:cubicBezTo>
                  <a:pt x="1431460" y="1042238"/>
                  <a:pt x="1431136" y="955418"/>
                  <a:pt x="1432687" y="868597"/>
                </a:cubicBezTo>
                <a:cubicBezTo>
                  <a:pt x="1433878" y="833839"/>
                  <a:pt x="1434491" y="799118"/>
                  <a:pt x="1434058" y="764325"/>
                </a:cubicBezTo>
                <a:close/>
                <a:moveTo>
                  <a:pt x="1317231" y="1578488"/>
                </a:moveTo>
                <a:cubicBezTo>
                  <a:pt x="1291326" y="1616562"/>
                  <a:pt x="1262065" y="1652546"/>
                  <a:pt x="1227536" y="1683157"/>
                </a:cubicBezTo>
                <a:cubicBezTo>
                  <a:pt x="1217217" y="1692206"/>
                  <a:pt x="1205167" y="1702266"/>
                  <a:pt x="1193152" y="1710234"/>
                </a:cubicBezTo>
                <a:cubicBezTo>
                  <a:pt x="1178070" y="1720185"/>
                  <a:pt x="1162845" y="1729884"/>
                  <a:pt x="1147547" y="1739475"/>
                </a:cubicBezTo>
                <a:cubicBezTo>
                  <a:pt x="1145598" y="1740701"/>
                  <a:pt x="1144083" y="1742431"/>
                  <a:pt x="1143073" y="1744378"/>
                </a:cubicBezTo>
                <a:cubicBezTo>
                  <a:pt x="1124636" y="1753464"/>
                  <a:pt x="1106019" y="1762190"/>
                  <a:pt x="1086139" y="1767562"/>
                </a:cubicBezTo>
                <a:cubicBezTo>
                  <a:pt x="1048976" y="1777225"/>
                  <a:pt x="1008134" y="1779785"/>
                  <a:pt x="969492" y="1778667"/>
                </a:cubicBezTo>
                <a:cubicBezTo>
                  <a:pt x="929263" y="1777513"/>
                  <a:pt x="887554" y="1775097"/>
                  <a:pt x="847505" y="1769184"/>
                </a:cubicBezTo>
                <a:cubicBezTo>
                  <a:pt x="787107" y="1759521"/>
                  <a:pt x="727575" y="1744811"/>
                  <a:pt x="669414" y="1725882"/>
                </a:cubicBezTo>
                <a:cubicBezTo>
                  <a:pt x="669559" y="1720942"/>
                  <a:pt x="666925" y="1715967"/>
                  <a:pt x="661044" y="1714489"/>
                </a:cubicBezTo>
                <a:cubicBezTo>
                  <a:pt x="630195" y="1704105"/>
                  <a:pt x="601872" y="1686582"/>
                  <a:pt x="574524" y="1669131"/>
                </a:cubicBezTo>
                <a:cubicBezTo>
                  <a:pt x="526465" y="1635744"/>
                  <a:pt x="489122" y="1587502"/>
                  <a:pt x="454774" y="1540486"/>
                </a:cubicBezTo>
                <a:cubicBezTo>
                  <a:pt x="421833" y="1493326"/>
                  <a:pt x="400690" y="1437079"/>
                  <a:pt x="367352" y="1389955"/>
                </a:cubicBezTo>
                <a:cubicBezTo>
                  <a:pt x="351152" y="1366916"/>
                  <a:pt x="331380" y="1346797"/>
                  <a:pt x="312691" y="1325849"/>
                </a:cubicBezTo>
                <a:cubicBezTo>
                  <a:pt x="291765" y="1302269"/>
                  <a:pt x="275456" y="1272379"/>
                  <a:pt x="253628" y="1249124"/>
                </a:cubicBezTo>
                <a:cubicBezTo>
                  <a:pt x="192508" y="1184224"/>
                  <a:pt x="123090" y="1126644"/>
                  <a:pt x="69439" y="1054930"/>
                </a:cubicBezTo>
                <a:cubicBezTo>
                  <a:pt x="40792" y="1016892"/>
                  <a:pt x="8861" y="985416"/>
                  <a:pt x="31483" y="934433"/>
                </a:cubicBezTo>
                <a:cubicBezTo>
                  <a:pt x="42704" y="912836"/>
                  <a:pt x="60816" y="896107"/>
                  <a:pt x="78929" y="880314"/>
                </a:cubicBezTo>
                <a:cubicBezTo>
                  <a:pt x="101442" y="859943"/>
                  <a:pt x="126915" y="849379"/>
                  <a:pt x="153795" y="868993"/>
                </a:cubicBezTo>
                <a:cubicBezTo>
                  <a:pt x="186122" y="891708"/>
                  <a:pt x="213651" y="921742"/>
                  <a:pt x="243020" y="948603"/>
                </a:cubicBezTo>
                <a:cubicBezTo>
                  <a:pt x="273508" y="981305"/>
                  <a:pt x="301290" y="1015702"/>
                  <a:pt x="335349" y="1045772"/>
                </a:cubicBezTo>
                <a:cubicBezTo>
                  <a:pt x="363203" y="1067658"/>
                  <a:pt x="385464" y="1098341"/>
                  <a:pt x="419308" y="1111356"/>
                </a:cubicBezTo>
                <a:cubicBezTo>
                  <a:pt x="446115" y="1121055"/>
                  <a:pt x="477396" y="1109518"/>
                  <a:pt x="492225" y="1085325"/>
                </a:cubicBezTo>
                <a:cubicBezTo>
                  <a:pt x="505539" y="1061420"/>
                  <a:pt x="504276" y="1032756"/>
                  <a:pt x="505106" y="1006255"/>
                </a:cubicBezTo>
                <a:cubicBezTo>
                  <a:pt x="505106" y="990283"/>
                  <a:pt x="505358" y="974310"/>
                  <a:pt x="505178" y="958374"/>
                </a:cubicBezTo>
                <a:cubicBezTo>
                  <a:pt x="505539" y="957941"/>
                  <a:pt x="505791" y="957365"/>
                  <a:pt x="505827" y="956752"/>
                </a:cubicBezTo>
                <a:cubicBezTo>
                  <a:pt x="505972" y="955201"/>
                  <a:pt x="505827" y="953723"/>
                  <a:pt x="505972" y="952136"/>
                </a:cubicBezTo>
                <a:cubicBezTo>
                  <a:pt x="509327" y="883343"/>
                  <a:pt x="511384" y="814297"/>
                  <a:pt x="511456" y="745432"/>
                </a:cubicBezTo>
                <a:cubicBezTo>
                  <a:pt x="514703" y="622988"/>
                  <a:pt x="519069" y="500617"/>
                  <a:pt x="519177" y="378101"/>
                </a:cubicBezTo>
                <a:cubicBezTo>
                  <a:pt x="519285" y="296075"/>
                  <a:pt x="522460" y="213617"/>
                  <a:pt x="539815" y="133142"/>
                </a:cubicBezTo>
                <a:cubicBezTo>
                  <a:pt x="545696" y="107470"/>
                  <a:pt x="553670" y="80429"/>
                  <a:pt x="569797" y="59192"/>
                </a:cubicBezTo>
                <a:cubicBezTo>
                  <a:pt x="597831" y="30492"/>
                  <a:pt x="639468" y="21551"/>
                  <a:pt x="678362" y="24543"/>
                </a:cubicBezTo>
                <a:cubicBezTo>
                  <a:pt x="762681" y="27788"/>
                  <a:pt x="754094" y="132637"/>
                  <a:pt x="749043" y="193498"/>
                </a:cubicBezTo>
                <a:cubicBezTo>
                  <a:pt x="744713" y="244048"/>
                  <a:pt x="742945" y="294741"/>
                  <a:pt x="740384" y="345363"/>
                </a:cubicBezTo>
                <a:cubicBezTo>
                  <a:pt x="734900" y="436871"/>
                  <a:pt x="729632" y="528451"/>
                  <a:pt x="727142" y="620068"/>
                </a:cubicBezTo>
                <a:cubicBezTo>
                  <a:pt x="726637" y="680352"/>
                  <a:pt x="727467" y="740564"/>
                  <a:pt x="725916" y="800813"/>
                </a:cubicBezTo>
                <a:cubicBezTo>
                  <a:pt x="725483" y="837914"/>
                  <a:pt x="724689" y="874978"/>
                  <a:pt x="724869" y="912079"/>
                </a:cubicBezTo>
                <a:cubicBezTo>
                  <a:pt x="725555" y="928160"/>
                  <a:pt x="748141" y="927150"/>
                  <a:pt x="748682" y="912079"/>
                </a:cubicBezTo>
                <a:cubicBezTo>
                  <a:pt x="748790" y="867587"/>
                  <a:pt x="749440" y="823167"/>
                  <a:pt x="750161" y="778675"/>
                </a:cubicBezTo>
                <a:cubicBezTo>
                  <a:pt x="750125" y="772762"/>
                  <a:pt x="750197" y="766849"/>
                  <a:pt x="750197" y="760900"/>
                </a:cubicBezTo>
                <a:cubicBezTo>
                  <a:pt x="751352" y="738004"/>
                  <a:pt x="752759" y="715109"/>
                  <a:pt x="755104" y="692250"/>
                </a:cubicBezTo>
                <a:cubicBezTo>
                  <a:pt x="756331" y="670942"/>
                  <a:pt x="760985" y="650138"/>
                  <a:pt x="764485" y="629118"/>
                </a:cubicBezTo>
                <a:cubicBezTo>
                  <a:pt x="767119" y="610261"/>
                  <a:pt x="770222" y="589998"/>
                  <a:pt x="786494" y="577739"/>
                </a:cubicBezTo>
                <a:cubicBezTo>
                  <a:pt x="809693" y="556538"/>
                  <a:pt x="841047" y="549291"/>
                  <a:pt x="871823" y="550193"/>
                </a:cubicBezTo>
                <a:cubicBezTo>
                  <a:pt x="913676" y="548931"/>
                  <a:pt x="963827" y="564795"/>
                  <a:pt x="974182" y="610405"/>
                </a:cubicBezTo>
                <a:cubicBezTo>
                  <a:pt x="981687" y="640908"/>
                  <a:pt x="978909" y="672925"/>
                  <a:pt x="979739" y="704076"/>
                </a:cubicBezTo>
                <a:cubicBezTo>
                  <a:pt x="979775" y="732416"/>
                  <a:pt x="980027" y="760719"/>
                  <a:pt x="979161" y="789023"/>
                </a:cubicBezTo>
                <a:cubicBezTo>
                  <a:pt x="978512" y="817795"/>
                  <a:pt x="977033" y="846639"/>
                  <a:pt x="976888" y="875411"/>
                </a:cubicBezTo>
                <a:cubicBezTo>
                  <a:pt x="976708" y="885723"/>
                  <a:pt x="990057" y="891239"/>
                  <a:pt x="997201" y="883812"/>
                </a:cubicBezTo>
                <a:cubicBezTo>
                  <a:pt x="999474" y="881540"/>
                  <a:pt x="1000557" y="878584"/>
                  <a:pt x="1000665" y="875411"/>
                </a:cubicBezTo>
                <a:cubicBezTo>
                  <a:pt x="1001098" y="862107"/>
                  <a:pt x="1001134" y="848802"/>
                  <a:pt x="1001639" y="835534"/>
                </a:cubicBezTo>
                <a:cubicBezTo>
                  <a:pt x="1001783" y="831712"/>
                  <a:pt x="1001892" y="827926"/>
                  <a:pt x="1002036" y="824104"/>
                </a:cubicBezTo>
                <a:cubicBezTo>
                  <a:pt x="1002180" y="821256"/>
                  <a:pt x="1002289" y="818372"/>
                  <a:pt x="1002397" y="815523"/>
                </a:cubicBezTo>
                <a:cubicBezTo>
                  <a:pt x="1005283" y="737428"/>
                  <a:pt x="1007087" y="658827"/>
                  <a:pt x="1024297" y="582282"/>
                </a:cubicBezTo>
                <a:cubicBezTo>
                  <a:pt x="1032343" y="569915"/>
                  <a:pt x="1045909" y="561190"/>
                  <a:pt x="1060486" y="558810"/>
                </a:cubicBezTo>
                <a:cubicBezTo>
                  <a:pt x="1085742" y="555024"/>
                  <a:pt x="1112080" y="549652"/>
                  <a:pt x="1137517" y="554087"/>
                </a:cubicBezTo>
                <a:cubicBezTo>
                  <a:pt x="1178431" y="560468"/>
                  <a:pt x="1194812" y="589313"/>
                  <a:pt x="1198275" y="628108"/>
                </a:cubicBezTo>
                <a:cubicBezTo>
                  <a:pt x="1199249" y="636725"/>
                  <a:pt x="1199935" y="645415"/>
                  <a:pt x="1200440" y="654140"/>
                </a:cubicBezTo>
                <a:cubicBezTo>
                  <a:pt x="1196110" y="682155"/>
                  <a:pt x="1197698" y="712982"/>
                  <a:pt x="1197554" y="735697"/>
                </a:cubicBezTo>
                <a:cubicBezTo>
                  <a:pt x="1198384" y="764613"/>
                  <a:pt x="1198059" y="793566"/>
                  <a:pt x="1198131" y="822518"/>
                </a:cubicBezTo>
                <a:cubicBezTo>
                  <a:pt x="1198059" y="825799"/>
                  <a:pt x="1198023" y="829080"/>
                  <a:pt x="1197951" y="832325"/>
                </a:cubicBezTo>
                <a:cubicBezTo>
                  <a:pt x="1197806" y="845557"/>
                  <a:pt x="1197770" y="858826"/>
                  <a:pt x="1197770" y="872094"/>
                </a:cubicBezTo>
                <a:cubicBezTo>
                  <a:pt x="1198167" y="878367"/>
                  <a:pt x="1196399" y="885831"/>
                  <a:pt x="1199755" y="891383"/>
                </a:cubicBezTo>
                <a:cubicBezTo>
                  <a:pt x="1199791" y="891708"/>
                  <a:pt x="1199791" y="892032"/>
                  <a:pt x="1199791" y="892357"/>
                </a:cubicBezTo>
                <a:cubicBezTo>
                  <a:pt x="1200115" y="894232"/>
                  <a:pt x="1201667" y="895097"/>
                  <a:pt x="1203146" y="894989"/>
                </a:cubicBezTo>
                <a:cubicBezTo>
                  <a:pt x="1210470" y="900001"/>
                  <a:pt x="1221727" y="894448"/>
                  <a:pt x="1221547" y="885074"/>
                </a:cubicBezTo>
                <a:cubicBezTo>
                  <a:pt x="1221836" y="868705"/>
                  <a:pt x="1221547" y="852263"/>
                  <a:pt x="1221763" y="835930"/>
                </a:cubicBezTo>
                <a:cubicBezTo>
                  <a:pt x="1222485" y="799659"/>
                  <a:pt x="1222629" y="763495"/>
                  <a:pt x="1224217" y="727260"/>
                </a:cubicBezTo>
                <a:cubicBezTo>
                  <a:pt x="1224253" y="704329"/>
                  <a:pt x="1225876" y="676891"/>
                  <a:pt x="1224614" y="649849"/>
                </a:cubicBezTo>
                <a:cubicBezTo>
                  <a:pt x="1227464" y="635355"/>
                  <a:pt x="1232804" y="621979"/>
                  <a:pt x="1245143" y="613253"/>
                </a:cubicBezTo>
                <a:cubicBezTo>
                  <a:pt x="1276677" y="591800"/>
                  <a:pt x="1317159" y="592269"/>
                  <a:pt x="1352157" y="604420"/>
                </a:cubicBezTo>
                <a:cubicBezTo>
                  <a:pt x="1376114" y="611631"/>
                  <a:pt x="1391087" y="633913"/>
                  <a:pt x="1398592" y="656700"/>
                </a:cubicBezTo>
                <a:cubicBezTo>
                  <a:pt x="1414070" y="702995"/>
                  <a:pt x="1409271" y="752787"/>
                  <a:pt x="1410282" y="800813"/>
                </a:cubicBezTo>
                <a:cubicBezTo>
                  <a:pt x="1409776" y="852732"/>
                  <a:pt x="1407864" y="904616"/>
                  <a:pt x="1407684" y="956535"/>
                </a:cubicBezTo>
                <a:cubicBezTo>
                  <a:pt x="1407106" y="1059761"/>
                  <a:pt x="1404833" y="1163024"/>
                  <a:pt x="1401045" y="1266142"/>
                </a:cubicBezTo>
                <a:cubicBezTo>
                  <a:pt x="1401911" y="1315141"/>
                  <a:pt x="1400829" y="1363923"/>
                  <a:pt x="1396679" y="1412742"/>
                </a:cubicBezTo>
                <a:cubicBezTo>
                  <a:pt x="1396679" y="1413535"/>
                  <a:pt x="1396788" y="1414220"/>
                  <a:pt x="1396896" y="1414942"/>
                </a:cubicBezTo>
                <a:cubicBezTo>
                  <a:pt x="1383402" y="1474505"/>
                  <a:pt x="1353852" y="1529742"/>
                  <a:pt x="1317231" y="157848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3" name="Google Shape;833;p14"/>
          <p:cNvSpPr/>
          <p:nvPr/>
        </p:nvSpPr>
        <p:spPr>
          <a:xfrm>
            <a:off x="2155053" y="389578"/>
            <a:ext cx="836836" cy="917782"/>
          </a:xfrm>
          <a:custGeom>
            <a:rect b="b" l="l" r="r" t="t"/>
            <a:pathLst>
              <a:path extrusionOk="0" h="1835564" w="1673672">
                <a:moveTo>
                  <a:pt x="1672751" y="628027"/>
                </a:moveTo>
                <a:cubicBezTo>
                  <a:pt x="1670105" y="610221"/>
                  <a:pt x="1667166" y="592489"/>
                  <a:pt x="1664557" y="574721"/>
                </a:cubicBezTo>
                <a:cubicBezTo>
                  <a:pt x="1662463" y="561761"/>
                  <a:pt x="1658752" y="549132"/>
                  <a:pt x="1657025" y="536099"/>
                </a:cubicBezTo>
                <a:cubicBezTo>
                  <a:pt x="1654233" y="525306"/>
                  <a:pt x="1659818" y="509703"/>
                  <a:pt x="1647399" y="503903"/>
                </a:cubicBezTo>
                <a:cubicBezTo>
                  <a:pt x="1632335" y="498506"/>
                  <a:pt x="1615471" y="502398"/>
                  <a:pt x="1599929" y="503756"/>
                </a:cubicBezTo>
                <a:cubicBezTo>
                  <a:pt x="1574651" y="506803"/>
                  <a:pt x="1549410" y="509263"/>
                  <a:pt x="1524058" y="511135"/>
                </a:cubicBezTo>
                <a:cubicBezTo>
                  <a:pt x="1479784" y="515137"/>
                  <a:pt x="1435401" y="518955"/>
                  <a:pt x="1391201" y="523911"/>
                </a:cubicBezTo>
                <a:cubicBezTo>
                  <a:pt x="1358391" y="529711"/>
                  <a:pt x="1325433" y="535071"/>
                  <a:pt x="1292036" y="535806"/>
                </a:cubicBezTo>
                <a:cubicBezTo>
                  <a:pt x="1269770" y="536944"/>
                  <a:pt x="1248497" y="540505"/>
                  <a:pt x="1225460" y="538008"/>
                </a:cubicBezTo>
                <a:cubicBezTo>
                  <a:pt x="1228840" y="510107"/>
                  <a:pt x="1243243" y="484519"/>
                  <a:pt x="1250371" y="457462"/>
                </a:cubicBezTo>
                <a:cubicBezTo>
                  <a:pt x="1259005" y="425596"/>
                  <a:pt x="1261614" y="392518"/>
                  <a:pt x="1264884" y="359771"/>
                </a:cubicBezTo>
                <a:cubicBezTo>
                  <a:pt x="1271717" y="311237"/>
                  <a:pt x="1275318" y="263989"/>
                  <a:pt x="1279507" y="214904"/>
                </a:cubicBezTo>
                <a:cubicBezTo>
                  <a:pt x="1287443" y="161341"/>
                  <a:pt x="1289794" y="107264"/>
                  <a:pt x="1293285" y="53297"/>
                </a:cubicBezTo>
                <a:cubicBezTo>
                  <a:pt x="1293983" y="42210"/>
                  <a:pt x="1282703" y="34721"/>
                  <a:pt x="1272526" y="34611"/>
                </a:cubicBezTo>
                <a:cubicBezTo>
                  <a:pt x="1256874" y="34537"/>
                  <a:pt x="1241369" y="38025"/>
                  <a:pt x="1225607" y="36189"/>
                </a:cubicBezTo>
                <a:cubicBezTo>
                  <a:pt x="1212711" y="35198"/>
                  <a:pt x="1199925" y="33106"/>
                  <a:pt x="1187065" y="31747"/>
                </a:cubicBezTo>
                <a:cubicBezTo>
                  <a:pt x="1178027" y="30683"/>
                  <a:pt x="1167262" y="28810"/>
                  <a:pt x="1160648" y="36630"/>
                </a:cubicBezTo>
                <a:cubicBezTo>
                  <a:pt x="1146392" y="55500"/>
                  <a:pt x="1145106" y="80942"/>
                  <a:pt x="1141138" y="103520"/>
                </a:cubicBezTo>
                <a:cubicBezTo>
                  <a:pt x="1137721" y="127860"/>
                  <a:pt x="1132504" y="151429"/>
                  <a:pt x="1127507" y="175622"/>
                </a:cubicBezTo>
                <a:cubicBezTo>
                  <a:pt x="1120490" y="205433"/>
                  <a:pt x="1118506" y="235977"/>
                  <a:pt x="1116081" y="266412"/>
                </a:cubicBezTo>
                <a:cubicBezTo>
                  <a:pt x="1107299" y="341304"/>
                  <a:pt x="1097379" y="416161"/>
                  <a:pt x="1091758" y="491421"/>
                </a:cubicBezTo>
                <a:cubicBezTo>
                  <a:pt x="1068574" y="495789"/>
                  <a:pt x="1044618" y="493807"/>
                  <a:pt x="1021141" y="494358"/>
                </a:cubicBezTo>
                <a:cubicBezTo>
                  <a:pt x="974332" y="496156"/>
                  <a:pt x="928038" y="489805"/>
                  <a:pt x="881560" y="485069"/>
                </a:cubicBezTo>
                <a:cubicBezTo>
                  <a:pt x="855584" y="482353"/>
                  <a:pt x="829350" y="484298"/>
                  <a:pt x="803300" y="483013"/>
                </a:cubicBezTo>
                <a:cubicBezTo>
                  <a:pt x="768176" y="479049"/>
                  <a:pt x="732794" y="479599"/>
                  <a:pt x="697559" y="477140"/>
                </a:cubicBezTo>
                <a:cubicBezTo>
                  <a:pt x="698220" y="456948"/>
                  <a:pt x="705127" y="437527"/>
                  <a:pt x="706744" y="417409"/>
                </a:cubicBezTo>
                <a:cubicBezTo>
                  <a:pt x="710528" y="371005"/>
                  <a:pt x="715562" y="324160"/>
                  <a:pt x="720375" y="277609"/>
                </a:cubicBezTo>
                <a:cubicBezTo>
                  <a:pt x="725519" y="223385"/>
                  <a:pt x="736909" y="169969"/>
                  <a:pt x="741097" y="115635"/>
                </a:cubicBezTo>
                <a:cubicBezTo>
                  <a:pt x="742861" y="83108"/>
                  <a:pt x="748850" y="51058"/>
                  <a:pt x="751532" y="18641"/>
                </a:cubicBezTo>
                <a:cubicBezTo>
                  <a:pt x="749511" y="-6911"/>
                  <a:pt x="715635" y="469"/>
                  <a:pt x="698183" y="2781"/>
                </a:cubicBezTo>
                <a:cubicBezTo>
                  <a:pt x="670811" y="9279"/>
                  <a:pt x="642483" y="8398"/>
                  <a:pt x="614964" y="12730"/>
                </a:cubicBezTo>
                <a:cubicBezTo>
                  <a:pt x="603831" y="15227"/>
                  <a:pt x="595527" y="34648"/>
                  <a:pt x="610885" y="37071"/>
                </a:cubicBezTo>
                <a:cubicBezTo>
                  <a:pt x="595491" y="94709"/>
                  <a:pt x="592074" y="154476"/>
                  <a:pt x="583697" y="213362"/>
                </a:cubicBezTo>
                <a:cubicBezTo>
                  <a:pt x="571278" y="305253"/>
                  <a:pt x="553275" y="396666"/>
                  <a:pt x="550409" y="489585"/>
                </a:cubicBezTo>
                <a:cubicBezTo>
                  <a:pt x="524837" y="496156"/>
                  <a:pt x="498934" y="499461"/>
                  <a:pt x="472590" y="500745"/>
                </a:cubicBezTo>
                <a:cubicBezTo>
                  <a:pt x="435555" y="505371"/>
                  <a:pt x="400026" y="509593"/>
                  <a:pt x="362513" y="511576"/>
                </a:cubicBezTo>
                <a:cubicBezTo>
                  <a:pt x="318313" y="517413"/>
                  <a:pt x="273929" y="521341"/>
                  <a:pt x="229472" y="524718"/>
                </a:cubicBezTo>
                <a:cubicBezTo>
                  <a:pt x="182002" y="528316"/>
                  <a:pt x="135341" y="534337"/>
                  <a:pt x="87650" y="536430"/>
                </a:cubicBezTo>
                <a:cubicBezTo>
                  <a:pt x="76040" y="537311"/>
                  <a:pt x="63915" y="535365"/>
                  <a:pt x="52599" y="538008"/>
                </a:cubicBezTo>
                <a:cubicBezTo>
                  <a:pt x="45838" y="540835"/>
                  <a:pt x="43009" y="548104"/>
                  <a:pt x="41650" y="554786"/>
                </a:cubicBezTo>
                <a:cubicBezTo>
                  <a:pt x="36726" y="585734"/>
                  <a:pt x="38380" y="617343"/>
                  <a:pt x="37902" y="648549"/>
                </a:cubicBezTo>
                <a:cubicBezTo>
                  <a:pt x="36653" y="677551"/>
                  <a:pt x="37314" y="688602"/>
                  <a:pt x="70051" y="687317"/>
                </a:cubicBezTo>
                <a:cubicBezTo>
                  <a:pt x="96284" y="685151"/>
                  <a:pt x="122555" y="684233"/>
                  <a:pt x="148861" y="684563"/>
                </a:cubicBezTo>
                <a:cubicBezTo>
                  <a:pt x="209742" y="683389"/>
                  <a:pt x="270880" y="687647"/>
                  <a:pt x="331540" y="681553"/>
                </a:cubicBezTo>
                <a:cubicBezTo>
                  <a:pt x="400577" y="672669"/>
                  <a:pt x="469541" y="670980"/>
                  <a:pt x="539129" y="665840"/>
                </a:cubicBezTo>
                <a:cubicBezTo>
                  <a:pt x="538762" y="688528"/>
                  <a:pt x="531965" y="711363"/>
                  <a:pt x="531340" y="734198"/>
                </a:cubicBezTo>
                <a:cubicBezTo>
                  <a:pt x="527225" y="791396"/>
                  <a:pt x="521420" y="848483"/>
                  <a:pt x="515505" y="905497"/>
                </a:cubicBezTo>
                <a:cubicBezTo>
                  <a:pt x="512455" y="937400"/>
                  <a:pt x="510765" y="969523"/>
                  <a:pt x="506834" y="1001279"/>
                </a:cubicBezTo>
                <a:cubicBezTo>
                  <a:pt x="500330" y="1031567"/>
                  <a:pt x="496105" y="1062368"/>
                  <a:pt x="490961" y="1092950"/>
                </a:cubicBezTo>
                <a:cubicBezTo>
                  <a:pt x="460576" y="1099374"/>
                  <a:pt x="428831" y="1098236"/>
                  <a:pt x="397969" y="1101797"/>
                </a:cubicBezTo>
                <a:cubicBezTo>
                  <a:pt x="363064" y="1104551"/>
                  <a:pt x="328895" y="1113508"/>
                  <a:pt x="293807" y="1114316"/>
                </a:cubicBezTo>
                <a:cubicBezTo>
                  <a:pt x="236967" y="1116739"/>
                  <a:pt x="180128" y="1119676"/>
                  <a:pt x="123510" y="1125367"/>
                </a:cubicBezTo>
                <a:cubicBezTo>
                  <a:pt x="92684" y="1129221"/>
                  <a:pt x="61747" y="1131424"/>
                  <a:pt x="30701" y="1131938"/>
                </a:cubicBezTo>
                <a:cubicBezTo>
                  <a:pt x="-125" y="1129625"/>
                  <a:pt x="3439" y="1169568"/>
                  <a:pt x="2226" y="1190604"/>
                </a:cubicBezTo>
                <a:cubicBezTo>
                  <a:pt x="1344" y="1216633"/>
                  <a:pt x="1344" y="1242699"/>
                  <a:pt x="279" y="1268691"/>
                </a:cubicBezTo>
                <a:cubicBezTo>
                  <a:pt x="132" y="1274198"/>
                  <a:pt x="-897" y="1280108"/>
                  <a:pt x="2226" y="1285028"/>
                </a:cubicBezTo>
                <a:cubicBezTo>
                  <a:pt x="12587" y="1302172"/>
                  <a:pt x="53811" y="1295124"/>
                  <a:pt x="72402" y="1296629"/>
                </a:cubicBezTo>
                <a:cubicBezTo>
                  <a:pt x="102898" y="1295968"/>
                  <a:pt x="133467" y="1298648"/>
                  <a:pt x="163889" y="1296298"/>
                </a:cubicBezTo>
                <a:cubicBezTo>
                  <a:pt x="182884" y="1294536"/>
                  <a:pt x="201769" y="1291893"/>
                  <a:pt x="220728" y="1289800"/>
                </a:cubicBezTo>
                <a:cubicBezTo>
                  <a:pt x="259159" y="1285028"/>
                  <a:pt x="297848" y="1284257"/>
                  <a:pt x="336463" y="1282201"/>
                </a:cubicBezTo>
                <a:cubicBezTo>
                  <a:pt x="381067" y="1279668"/>
                  <a:pt x="425672" y="1276364"/>
                  <a:pt x="470386" y="1276657"/>
                </a:cubicBezTo>
                <a:cubicBezTo>
                  <a:pt x="471966" y="1307202"/>
                  <a:pt x="461972" y="1337269"/>
                  <a:pt x="459878" y="1367704"/>
                </a:cubicBezTo>
                <a:cubicBezTo>
                  <a:pt x="453926" y="1444542"/>
                  <a:pt x="448451" y="1521785"/>
                  <a:pt x="438862" y="1598587"/>
                </a:cubicBezTo>
                <a:cubicBezTo>
                  <a:pt x="431330" y="1668523"/>
                  <a:pt x="427472" y="1738827"/>
                  <a:pt x="419903" y="1808764"/>
                </a:cubicBezTo>
                <a:cubicBezTo>
                  <a:pt x="415604" y="1828698"/>
                  <a:pt x="439744" y="1833985"/>
                  <a:pt x="454955" y="1833655"/>
                </a:cubicBezTo>
                <a:cubicBezTo>
                  <a:pt x="475824" y="1834279"/>
                  <a:pt x="496803" y="1832920"/>
                  <a:pt x="517562" y="1835564"/>
                </a:cubicBezTo>
                <a:cubicBezTo>
                  <a:pt x="548866" y="1835784"/>
                  <a:pt x="545559" y="1781156"/>
                  <a:pt x="549564" y="1759092"/>
                </a:cubicBezTo>
                <a:cubicBezTo>
                  <a:pt x="553422" y="1728474"/>
                  <a:pt x="556067" y="1697746"/>
                  <a:pt x="561762" y="1667422"/>
                </a:cubicBezTo>
                <a:cubicBezTo>
                  <a:pt x="583476" y="1537461"/>
                  <a:pt x="603537" y="1407133"/>
                  <a:pt x="617278" y="1276107"/>
                </a:cubicBezTo>
                <a:cubicBezTo>
                  <a:pt x="677718" y="1267149"/>
                  <a:pt x="739113" y="1275115"/>
                  <a:pt x="799920" y="1274234"/>
                </a:cubicBezTo>
                <a:cubicBezTo>
                  <a:pt x="829681" y="1273280"/>
                  <a:pt x="859331" y="1274014"/>
                  <a:pt x="889018" y="1276804"/>
                </a:cubicBezTo>
                <a:cubicBezTo>
                  <a:pt x="913709" y="1278309"/>
                  <a:pt x="938436" y="1277649"/>
                  <a:pt x="963126" y="1279080"/>
                </a:cubicBezTo>
                <a:cubicBezTo>
                  <a:pt x="985061" y="1279704"/>
                  <a:pt x="1006885" y="1280512"/>
                  <a:pt x="1028562" y="1283926"/>
                </a:cubicBezTo>
                <a:cubicBezTo>
                  <a:pt x="1053473" y="1287120"/>
                  <a:pt x="1078641" y="1286092"/>
                  <a:pt x="1103662" y="1287267"/>
                </a:cubicBezTo>
                <a:cubicBezTo>
                  <a:pt x="1106565" y="1321189"/>
                  <a:pt x="1104397" y="1353643"/>
                  <a:pt x="1102597" y="1387859"/>
                </a:cubicBezTo>
                <a:cubicBezTo>
                  <a:pt x="1102156" y="1428169"/>
                  <a:pt x="1101898" y="1468515"/>
                  <a:pt x="1099731" y="1508789"/>
                </a:cubicBezTo>
                <a:cubicBezTo>
                  <a:pt x="1095175" y="1588711"/>
                  <a:pt x="1086981" y="1669368"/>
                  <a:pt x="1085108" y="1749731"/>
                </a:cubicBezTo>
                <a:cubicBezTo>
                  <a:pt x="1084961" y="1764672"/>
                  <a:pt x="1084667" y="1779651"/>
                  <a:pt x="1084263" y="1794593"/>
                </a:cubicBezTo>
                <a:cubicBezTo>
                  <a:pt x="1084814" y="1803110"/>
                  <a:pt x="1082095" y="1812472"/>
                  <a:pt x="1085622" y="1820475"/>
                </a:cubicBezTo>
                <a:cubicBezTo>
                  <a:pt x="1096277" y="1836041"/>
                  <a:pt x="1140183" y="1828295"/>
                  <a:pt x="1157856" y="1828074"/>
                </a:cubicBezTo>
                <a:cubicBezTo>
                  <a:pt x="1171597" y="1827157"/>
                  <a:pt x="1188425" y="1827267"/>
                  <a:pt x="1202864" y="1827303"/>
                </a:cubicBezTo>
                <a:cubicBezTo>
                  <a:pt x="1210653" y="1828221"/>
                  <a:pt x="1218589" y="1825321"/>
                  <a:pt x="1222778" y="1818456"/>
                </a:cubicBezTo>
                <a:cubicBezTo>
                  <a:pt x="1229465" y="1808911"/>
                  <a:pt x="1230677" y="1796942"/>
                  <a:pt x="1231706" y="1785635"/>
                </a:cubicBezTo>
                <a:cubicBezTo>
                  <a:pt x="1234462" y="1753622"/>
                  <a:pt x="1236335" y="1721609"/>
                  <a:pt x="1239495" y="1689633"/>
                </a:cubicBezTo>
                <a:cubicBezTo>
                  <a:pt x="1244676" y="1619329"/>
                  <a:pt x="1253384" y="1549392"/>
                  <a:pt x="1257168" y="1479015"/>
                </a:cubicBezTo>
                <a:cubicBezTo>
                  <a:pt x="1258785" y="1416274"/>
                  <a:pt x="1257682" y="1353459"/>
                  <a:pt x="1258086" y="1290718"/>
                </a:cubicBezTo>
                <a:cubicBezTo>
                  <a:pt x="1293138" y="1284477"/>
                  <a:pt x="1330908" y="1286753"/>
                  <a:pt x="1366657" y="1285652"/>
                </a:cubicBezTo>
                <a:cubicBezTo>
                  <a:pt x="1401488" y="1286203"/>
                  <a:pt x="1436172" y="1282752"/>
                  <a:pt x="1471003" y="1282458"/>
                </a:cubicBezTo>
                <a:cubicBezTo>
                  <a:pt x="1506716" y="1281136"/>
                  <a:pt x="1542392" y="1278897"/>
                  <a:pt x="1578105" y="1278383"/>
                </a:cubicBezTo>
                <a:cubicBezTo>
                  <a:pt x="1592397" y="1278126"/>
                  <a:pt x="1606726" y="1278199"/>
                  <a:pt x="1621019" y="1278163"/>
                </a:cubicBezTo>
                <a:cubicBezTo>
                  <a:pt x="1625317" y="1278309"/>
                  <a:pt x="1629653" y="1277832"/>
                  <a:pt x="1633290" y="1275372"/>
                </a:cubicBezTo>
                <a:cubicBezTo>
                  <a:pt x="1646701" y="1265570"/>
                  <a:pt x="1645452" y="1246957"/>
                  <a:pt x="1645782" y="1232052"/>
                </a:cubicBezTo>
                <a:cubicBezTo>
                  <a:pt x="1646150" y="1206831"/>
                  <a:pt x="1645341" y="1181610"/>
                  <a:pt x="1646591" y="1156388"/>
                </a:cubicBezTo>
                <a:cubicBezTo>
                  <a:pt x="1647068" y="1144751"/>
                  <a:pt x="1647913" y="1133039"/>
                  <a:pt x="1647693" y="1121402"/>
                </a:cubicBezTo>
                <a:cubicBezTo>
                  <a:pt x="1644239" y="1098934"/>
                  <a:pt x="1608049" y="1109544"/>
                  <a:pt x="1591736" y="1106974"/>
                </a:cubicBezTo>
                <a:cubicBezTo>
                  <a:pt x="1521229" y="1104881"/>
                  <a:pt x="1450575" y="1104955"/>
                  <a:pt x="1380068" y="1107304"/>
                </a:cubicBezTo>
                <a:cubicBezTo>
                  <a:pt x="1349205" y="1109470"/>
                  <a:pt x="1319077" y="1113802"/>
                  <a:pt x="1287773" y="1113288"/>
                </a:cubicBezTo>
                <a:cubicBezTo>
                  <a:pt x="1274179" y="1112995"/>
                  <a:pt x="1260658" y="1116372"/>
                  <a:pt x="1247174" y="1114279"/>
                </a:cubicBezTo>
                <a:cubicBezTo>
                  <a:pt x="1243647" y="1113398"/>
                  <a:pt x="1238540" y="1114757"/>
                  <a:pt x="1235784" y="1112774"/>
                </a:cubicBezTo>
                <a:cubicBezTo>
                  <a:pt x="1233029" y="1101504"/>
                  <a:pt x="1234866" y="1089646"/>
                  <a:pt x="1234829" y="1078155"/>
                </a:cubicBezTo>
                <a:cubicBezTo>
                  <a:pt x="1236262" y="1049189"/>
                  <a:pt x="1237585" y="1020223"/>
                  <a:pt x="1238136" y="991257"/>
                </a:cubicBezTo>
                <a:cubicBezTo>
                  <a:pt x="1247762" y="901349"/>
                  <a:pt x="1258564" y="812358"/>
                  <a:pt x="1265839" y="722046"/>
                </a:cubicBezTo>
                <a:cubicBezTo>
                  <a:pt x="1306989" y="702075"/>
                  <a:pt x="1353982" y="702148"/>
                  <a:pt x="1397888" y="691722"/>
                </a:cubicBezTo>
                <a:cubicBezTo>
                  <a:pt x="1438744" y="684123"/>
                  <a:pt x="1479344" y="676670"/>
                  <a:pt x="1521082" y="676083"/>
                </a:cubicBezTo>
                <a:cubicBezTo>
                  <a:pt x="1565319" y="674100"/>
                  <a:pt x="1609188" y="666941"/>
                  <a:pt x="1652837" y="659672"/>
                </a:cubicBezTo>
                <a:cubicBezTo>
                  <a:pt x="1674404" y="659599"/>
                  <a:pt x="1675102" y="645575"/>
                  <a:pt x="1672751" y="628027"/>
                </a:cubicBezTo>
                <a:close/>
                <a:moveTo>
                  <a:pt x="702813" y="683095"/>
                </a:moveTo>
                <a:cubicBezTo>
                  <a:pt x="704613" y="681957"/>
                  <a:pt x="706156" y="680305"/>
                  <a:pt x="707185" y="678322"/>
                </a:cubicBezTo>
                <a:cubicBezTo>
                  <a:pt x="733675" y="675238"/>
                  <a:pt x="760901" y="677147"/>
                  <a:pt x="787575" y="678616"/>
                </a:cubicBezTo>
                <a:cubicBezTo>
                  <a:pt x="816380" y="679717"/>
                  <a:pt x="845222" y="679203"/>
                  <a:pt x="874065" y="680635"/>
                </a:cubicBezTo>
                <a:cubicBezTo>
                  <a:pt x="915803" y="681626"/>
                  <a:pt x="957431" y="685114"/>
                  <a:pt x="999169" y="685812"/>
                </a:cubicBezTo>
                <a:cubicBezTo>
                  <a:pt x="1038152" y="690070"/>
                  <a:pt x="1077612" y="689520"/>
                  <a:pt x="1116448" y="695136"/>
                </a:cubicBezTo>
                <a:cubicBezTo>
                  <a:pt x="1116962" y="759897"/>
                  <a:pt x="1119608" y="824767"/>
                  <a:pt x="1116779" y="889564"/>
                </a:cubicBezTo>
                <a:cubicBezTo>
                  <a:pt x="1115713" y="946101"/>
                  <a:pt x="1105352" y="1002234"/>
                  <a:pt x="1103588" y="1058697"/>
                </a:cubicBezTo>
                <a:cubicBezTo>
                  <a:pt x="1101090" y="1081055"/>
                  <a:pt x="1102927" y="1104367"/>
                  <a:pt x="1097490" y="1126908"/>
                </a:cubicBezTo>
                <a:cubicBezTo>
                  <a:pt x="1082352" y="1125880"/>
                  <a:pt x="1067178" y="1126284"/>
                  <a:pt x="1052040" y="1125293"/>
                </a:cubicBezTo>
                <a:cubicBezTo>
                  <a:pt x="1034478" y="1124045"/>
                  <a:pt x="1017246" y="1120006"/>
                  <a:pt x="999757" y="1118171"/>
                </a:cubicBezTo>
                <a:cubicBezTo>
                  <a:pt x="958386" y="1115014"/>
                  <a:pt x="917309" y="1112077"/>
                  <a:pt x="875718" y="1109947"/>
                </a:cubicBezTo>
                <a:cubicBezTo>
                  <a:pt x="837801" y="1106496"/>
                  <a:pt x="799847" y="1104551"/>
                  <a:pt x="761819" y="1102458"/>
                </a:cubicBezTo>
                <a:cubicBezTo>
                  <a:pt x="732794" y="1099374"/>
                  <a:pt x="703768" y="1097135"/>
                  <a:pt x="674705" y="1100109"/>
                </a:cubicBezTo>
                <a:cubicBezTo>
                  <a:pt x="676873" y="1092326"/>
                  <a:pt x="676101" y="1081642"/>
                  <a:pt x="677461" y="1075365"/>
                </a:cubicBezTo>
                <a:cubicBezTo>
                  <a:pt x="680547" y="1047243"/>
                  <a:pt x="679812" y="1019599"/>
                  <a:pt x="682568" y="991330"/>
                </a:cubicBezTo>
                <a:cubicBezTo>
                  <a:pt x="687491" y="922715"/>
                  <a:pt x="692084" y="854027"/>
                  <a:pt x="696640" y="785045"/>
                </a:cubicBezTo>
                <a:cubicBezTo>
                  <a:pt x="698844" y="751049"/>
                  <a:pt x="699102" y="716870"/>
                  <a:pt x="702813" y="68309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34" name="Google Shape;834;p14"/>
          <p:cNvGrpSpPr/>
          <p:nvPr/>
        </p:nvGrpSpPr>
        <p:grpSpPr>
          <a:xfrm>
            <a:off x="2155053" y="389578"/>
            <a:ext cx="836836" cy="917782"/>
            <a:chOff x="4310106" y="779156"/>
            <a:chExt cx="1673672" cy="1835564"/>
          </a:xfrm>
        </p:grpSpPr>
        <p:sp>
          <p:nvSpPr>
            <p:cNvPr id="835" name="Google Shape;835;p14"/>
            <p:cNvSpPr/>
            <p:nvPr/>
          </p:nvSpPr>
          <p:spPr>
            <a:xfrm>
              <a:off x="4310106" y="779156"/>
              <a:ext cx="1673672" cy="1835564"/>
            </a:xfrm>
            <a:custGeom>
              <a:rect b="b" l="l" r="r" t="t"/>
              <a:pathLst>
                <a:path extrusionOk="0" h="1835564" w="1673672">
                  <a:moveTo>
                    <a:pt x="1672751" y="628027"/>
                  </a:moveTo>
                  <a:cubicBezTo>
                    <a:pt x="1670105" y="610221"/>
                    <a:pt x="1667166" y="592489"/>
                    <a:pt x="1664557" y="574721"/>
                  </a:cubicBezTo>
                  <a:cubicBezTo>
                    <a:pt x="1662463" y="561761"/>
                    <a:pt x="1658752" y="549132"/>
                    <a:pt x="1657025" y="536099"/>
                  </a:cubicBezTo>
                  <a:cubicBezTo>
                    <a:pt x="1654233" y="525306"/>
                    <a:pt x="1659818" y="509703"/>
                    <a:pt x="1647399" y="503903"/>
                  </a:cubicBezTo>
                  <a:cubicBezTo>
                    <a:pt x="1632335" y="498506"/>
                    <a:pt x="1615471" y="502398"/>
                    <a:pt x="1599929" y="503756"/>
                  </a:cubicBezTo>
                  <a:cubicBezTo>
                    <a:pt x="1574651" y="506803"/>
                    <a:pt x="1549410" y="509263"/>
                    <a:pt x="1524058" y="511135"/>
                  </a:cubicBezTo>
                  <a:cubicBezTo>
                    <a:pt x="1479784" y="515137"/>
                    <a:pt x="1435401" y="518955"/>
                    <a:pt x="1391201" y="523911"/>
                  </a:cubicBezTo>
                  <a:cubicBezTo>
                    <a:pt x="1358391" y="529711"/>
                    <a:pt x="1325433" y="535071"/>
                    <a:pt x="1292036" y="535806"/>
                  </a:cubicBezTo>
                  <a:cubicBezTo>
                    <a:pt x="1269770" y="536944"/>
                    <a:pt x="1248497" y="540505"/>
                    <a:pt x="1225460" y="538008"/>
                  </a:cubicBezTo>
                  <a:cubicBezTo>
                    <a:pt x="1228840" y="510107"/>
                    <a:pt x="1243243" y="484519"/>
                    <a:pt x="1250371" y="457462"/>
                  </a:cubicBezTo>
                  <a:cubicBezTo>
                    <a:pt x="1259005" y="425596"/>
                    <a:pt x="1261614" y="392518"/>
                    <a:pt x="1264884" y="359771"/>
                  </a:cubicBezTo>
                  <a:cubicBezTo>
                    <a:pt x="1271717" y="311237"/>
                    <a:pt x="1275318" y="263989"/>
                    <a:pt x="1279507" y="214904"/>
                  </a:cubicBezTo>
                  <a:cubicBezTo>
                    <a:pt x="1287443" y="161341"/>
                    <a:pt x="1289794" y="107264"/>
                    <a:pt x="1293285" y="53297"/>
                  </a:cubicBezTo>
                  <a:cubicBezTo>
                    <a:pt x="1293983" y="42210"/>
                    <a:pt x="1282703" y="34721"/>
                    <a:pt x="1272526" y="34611"/>
                  </a:cubicBezTo>
                  <a:cubicBezTo>
                    <a:pt x="1256874" y="34537"/>
                    <a:pt x="1241369" y="38025"/>
                    <a:pt x="1225607" y="36189"/>
                  </a:cubicBezTo>
                  <a:cubicBezTo>
                    <a:pt x="1212711" y="35198"/>
                    <a:pt x="1199925" y="33106"/>
                    <a:pt x="1187065" y="31747"/>
                  </a:cubicBezTo>
                  <a:cubicBezTo>
                    <a:pt x="1178027" y="30683"/>
                    <a:pt x="1167262" y="28810"/>
                    <a:pt x="1160648" y="36630"/>
                  </a:cubicBezTo>
                  <a:cubicBezTo>
                    <a:pt x="1146392" y="55500"/>
                    <a:pt x="1145106" y="80942"/>
                    <a:pt x="1141138" y="103520"/>
                  </a:cubicBezTo>
                  <a:cubicBezTo>
                    <a:pt x="1137721" y="127860"/>
                    <a:pt x="1132504" y="151429"/>
                    <a:pt x="1127507" y="175622"/>
                  </a:cubicBezTo>
                  <a:cubicBezTo>
                    <a:pt x="1120490" y="205433"/>
                    <a:pt x="1118506" y="235977"/>
                    <a:pt x="1116081" y="266412"/>
                  </a:cubicBezTo>
                  <a:cubicBezTo>
                    <a:pt x="1107299" y="341304"/>
                    <a:pt x="1097379" y="416161"/>
                    <a:pt x="1091758" y="491421"/>
                  </a:cubicBezTo>
                  <a:cubicBezTo>
                    <a:pt x="1068574" y="495789"/>
                    <a:pt x="1044618" y="493807"/>
                    <a:pt x="1021141" y="494358"/>
                  </a:cubicBezTo>
                  <a:cubicBezTo>
                    <a:pt x="974332" y="496156"/>
                    <a:pt x="928038" y="489805"/>
                    <a:pt x="881560" y="485069"/>
                  </a:cubicBezTo>
                  <a:cubicBezTo>
                    <a:pt x="855584" y="482353"/>
                    <a:pt x="829350" y="484298"/>
                    <a:pt x="803300" y="483013"/>
                  </a:cubicBezTo>
                  <a:cubicBezTo>
                    <a:pt x="768176" y="479049"/>
                    <a:pt x="732794" y="479599"/>
                    <a:pt x="697559" y="477140"/>
                  </a:cubicBezTo>
                  <a:cubicBezTo>
                    <a:pt x="698220" y="456948"/>
                    <a:pt x="705127" y="437527"/>
                    <a:pt x="706744" y="417409"/>
                  </a:cubicBezTo>
                  <a:cubicBezTo>
                    <a:pt x="710528" y="371005"/>
                    <a:pt x="715562" y="324160"/>
                    <a:pt x="720375" y="277609"/>
                  </a:cubicBezTo>
                  <a:cubicBezTo>
                    <a:pt x="725519" y="223385"/>
                    <a:pt x="736909" y="169969"/>
                    <a:pt x="741097" y="115635"/>
                  </a:cubicBezTo>
                  <a:cubicBezTo>
                    <a:pt x="742861" y="83108"/>
                    <a:pt x="748850" y="51058"/>
                    <a:pt x="751532" y="18641"/>
                  </a:cubicBezTo>
                  <a:cubicBezTo>
                    <a:pt x="749511" y="-6911"/>
                    <a:pt x="715635" y="469"/>
                    <a:pt x="698183" y="2781"/>
                  </a:cubicBezTo>
                  <a:cubicBezTo>
                    <a:pt x="670811" y="9279"/>
                    <a:pt x="642483" y="8398"/>
                    <a:pt x="614964" y="12730"/>
                  </a:cubicBezTo>
                  <a:cubicBezTo>
                    <a:pt x="603831" y="15227"/>
                    <a:pt x="595527" y="34648"/>
                    <a:pt x="610885" y="37071"/>
                  </a:cubicBezTo>
                  <a:cubicBezTo>
                    <a:pt x="595491" y="94709"/>
                    <a:pt x="592074" y="154476"/>
                    <a:pt x="583697" y="213362"/>
                  </a:cubicBezTo>
                  <a:cubicBezTo>
                    <a:pt x="571278" y="305253"/>
                    <a:pt x="553275" y="396666"/>
                    <a:pt x="550409" y="489585"/>
                  </a:cubicBezTo>
                  <a:cubicBezTo>
                    <a:pt x="524837" y="496156"/>
                    <a:pt x="498934" y="499461"/>
                    <a:pt x="472590" y="500745"/>
                  </a:cubicBezTo>
                  <a:cubicBezTo>
                    <a:pt x="435555" y="505371"/>
                    <a:pt x="400026" y="509593"/>
                    <a:pt x="362513" y="511576"/>
                  </a:cubicBezTo>
                  <a:cubicBezTo>
                    <a:pt x="318313" y="517413"/>
                    <a:pt x="273929" y="521341"/>
                    <a:pt x="229472" y="524718"/>
                  </a:cubicBezTo>
                  <a:cubicBezTo>
                    <a:pt x="182002" y="528316"/>
                    <a:pt x="135341" y="534337"/>
                    <a:pt x="87650" y="536430"/>
                  </a:cubicBezTo>
                  <a:cubicBezTo>
                    <a:pt x="76040" y="537311"/>
                    <a:pt x="63915" y="535365"/>
                    <a:pt x="52599" y="538008"/>
                  </a:cubicBezTo>
                  <a:cubicBezTo>
                    <a:pt x="45838" y="540835"/>
                    <a:pt x="43009" y="548104"/>
                    <a:pt x="41650" y="554786"/>
                  </a:cubicBezTo>
                  <a:cubicBezTo>
                    <a:pt x="36726" y="585734"/>
                    <a:pt x="38380" y="617343"/>
                    <a:pt x="37902" y="648549"/>
                  </a:cubicBezTo>
                  <a:cubicBezTo>
                    <a:pt x="36653" y="677551"/>
                    <a:pt x="37314" y="688602"/>
                    <a:pt x="70051" y="687317"/>
                  </a:cubicBezTo>
                  <a:cubicBezTo>
                    <a:pt x="96284" y="685151"/>
                    <a:pt x="122555" y="684233"/>
                    <a:pt x="148861" y="684563"/>
                  </a:cubicBezTo>
                  <a:cubicBezTo>
                    <a:pt x="209742" y="683389"/>
                    <a:pt x="270880" y="687647"/>
                    <a:pt x="331540" y="681553"/>
                  </a:cubicBezTo>
                  <a:cubicBezTo>
                    <a:pt x="400577" y="672669"/>
                    <a:pt x="469541" y="670980"/>
                    <a:pt x="539129" y="665840"/>
                  </a:cubicBezTo>
                  <a:cubicBezTo>
                    <a:pt x="538762" y="688528"/>
                    <a:pt x="531965" y="711363"/>
                    <a:pt x="531340" y="734198"/>
                  </a:cubicBezTo>
                  <a:cubicBezTo>
                    <a:pt x="527225" y="791396"/>
                    <a:pt x="521420" y="848483"/>
                    <a:pt x="515505" y="905497"/>
                  </a:cubicBezTo>
                  <a:cubicBezTo>
                    <a:pt x="512455" y="937400"/>
                    <a:pt x="510765" y="969523"/>
                    <a:pt x="506834" y="1001279"/>
                  </a:cubicBezTo>
                  <a:cubicBezTo>
                    <a:pt x="500330" y="1031567"/>
                    <a:pt x="496105" y="1062368"/>
                    <a:pt x="490961" y="1092950"/>
                  </a:cubicBezTo>
                  <a:cubicBezTo>
                    <a:pt x="460576" y="1099374"/>
                    <a:pt x="428831" y="1098236"/>
                    <a:pt x="397969" y="1101797"/>
                  </a:cubicBezTo>
                  <a:cubicBezTo>
                    <a:pt x="363064" y="1104551"/>
                    <a:pt x="328895" y="1113508"/>
                    <a:pt x="293807" y="1114316"/>
                  </a:cubicBezTo>
                  <a:cubicBezTo>
                    <a:pt x="236967" y="1116739"/>
                    <a:pt x="180128" y="1119676"/>
                    <a:pt x="123510" y="1125367"/>
                  </a:cubicBezTo>
                  <a:cubicBezTo>
                    <a:pt x="92684" y="1129221"/>
                    <a:pt x="61747" y="1131424"/>
                    <a:pt x="30701" y="1131938"/>
                  </a:cubicBezTo>
                  <a:cubicBezTo>
                    <a:pt x="-125" y="1129625"/>
                    <a:pt x="3439" y="1169568"/>
                    <a:pt x="2226" y="1190604"/>
                  </a:cubicBezTo>
                  <a:cubicBezTo>
                    <a:pt x="1344" y="1216633"/>
                    <a:pt x="1344" y="1242699"/>
                    <a:pt x="279" y="1268691"/>
                  </a:cubicBezTo>
                  <a:cubicBezTo>
                    <a:pt x="132" y="1274198"/>
                    <a:pt x="-897" y="1280108"/>
                    <a:pt x="2226" y="1285028"/>
                  </a:cubicBezTo>
                  <a:cubicBezTo>
                    <a:pt x="12587" y="1302172"/>
                    <a:pt x="53811" y="1295124"/>
                    <a:pt x="72402" y="1296629"/>
                  </a:cubicBezTo>
                  <a:cubicBezTo>
                    <a:pt x="102898" y="1295968"/>
                    <a:pt x="133467" y="1298648"/>
                    <a:pt x="163889" y="1296298"/>
                  </a:cubicBezTo>
                  <a:cubicBezTo>
                    <a:pt x="182884" y="1294536"/>
                    <a:pt x="201769" y="1291893"/>
                    <a:pt x="220728" y="1289800"/>
                  </a:cubicBezTo>
                  <a:cubicBezTo>
                    <a:pt x="259159" y="1285028"/>
                    <a:pt x="297848" y="1284257"/>
                    <a:pt x="336463" y="1282201"/>
                  </a:cubicBezTo>
                  <a:cubicBezTo>
                    <a:pt x="381067" y="1279668"/>
                    <a:pt x="425672" y="1276364"/>
                    <a:pt x="470386" y="1276657"/>
                  </a:cubicBezTo>
                  <a:cubicBezTo>
                    <a:pt x="471966" y="1307202"/>
                    <a:pt x="461972" y="1337269"/>
                    <a:pt x="459878" y="1367704"/>
                  </a:cubicBezTo>
                  <a:cubicBezTo>
                    <a:pt x="453926" y="1444542"/>
                    <a:pt x="448451" y="1521785"/>
                    <a:pt x="438862" y="1598587"/>
                  </a:cubicBezTo>
                  <a:cubicBezTo>
                    <a:pt x="431330" y="1668523"/>
                    <a:pt x="427472" y="1738827"/>
                    <a:pt x="419903" y="1808764"/>
                  </a:cubicBezTo>
                  <a:cubicBezTo>
                    <a:pt x="415604" y="1828698"/>
                    <a:pt x="439744" y="1833985"/>
                    <a:pt x="454955" y="1833655"/>
                  </a:cubicBezTo>
                  <a:cubicBezTo>
                    <a:pt x="475824" y="1834279"/>
                    <a:pt x="496803" y="1832920"/>
                    <a:pt x="517562" y="1835564"/>
                  </a:cubicBezTo>
                  <a:cubicBezTo>
                    <a:pt x="548866" y="1835784"/>
                    <a:pt x="545559" y="1781156"/>
                    <a:pt x="549564" y="1759092"/>
                  </a:cubicBezTo>
                  <a:cubicBezTo>
                    <a:pt x="553422" y="1728474"/>
                    <a:pt x="556067" y="1697746"/>
                    <a:pt x="561762" y="1667422"/>
                  </a:cubicBezTo>
                  <a:cubicBezTo>
                    <a:pt x="583476" y="1537461"/>
                    <a:pt x="603537" y="1407133"/>
                    <a:pt x="617278" y="1276107"/>
                  </a:cubicBezTo>
                  <a:cubicBezTo>
                    <a:pt x="677718" y="1267149"/>
                    <a:pt x="739113" y="1275115"/>
                    <a:pt x="799920" y="1274234"/>
                  </a:cubicBezTo>
                  <a:cubicBezTo>
                    <a:pt x="829681" y="1273280"/>
                    <a:pt x="859331" y="1274014"/>
                    <a:pt x="889018" y="1276804"/>
                  </a:cubicBezTo>
                  <a:cubicBezTo>
                    <a:pt x="913709" y="1278309"/>
                    <a:pt x="938436" y="1277649"/>
                    <a:pt x="963126" y="1279080"/>
                  </a:cubicBezTo>
                  <a:cubicBezTo>
                    <a:pt x="985061" y="1279704"/>
                    <a:pt x="1006885" y="1280512"/>
                    <a:pt x="1028562" y="1283926"/>
                  </a:cubicBezTo>
                  <a:cubicBezTo>
                    <a:pt x="1053473" y="1287120"/>
                    <a:pt x="1078641" y="1286092"/>
                    <a:pt x="1103662" y="1287267"/>
                  </a:cubicBezTo>
                  <a:cubicBezTo>
                    <a:pt x="1106565" y="1321189"/>
                    <a:pt x="1104397" y="1353643"/>
                    <a:pt x="1102597" y="1387859"/>
                  </a:cubicBezTo>
                  <a:cubicBezTo>
                    <a:pt x="1102156" y="1428169"/>
                    <a:pt x="1101898" y="1468515"/>
                    <a:pt x="1099731" y="1508789"/>
                  </a:cubicBezTo>
                  <a:cubicBezTo>
                    <a:pt x="1095175" y="1588711"/>
                    <a:pt x="1086981" y="1669368"/>
                    <a:pt x="1085108" y="1749731"/>
                  </a:cubicBezTo>
                  <a:cubicBezTo>
                    <a:pt x="1084961" y="1764672"/>
                    <a:pt x="1084667" y="1779651"/>
                    <a:pt x="1084263" y="1794593"/>
                  </a:cubicBezTo>
                  <a:cubicBezTo>
                    <a:pt x="1084814" y="1803110"/>
                    <a:pt x="1082095" y="1812472"/>
                    <a:pt x="1085622" y="1820475"/>
                  </a:cubicBezTo>
                  <a:cubicBezTo>
                    <a:pt x="1096277" y="1836041"/>
                    <a:pt x="1140183" y="1828295"/>
                    <a:pt x="1157856" y="1828074"/>
                  </a:cubicBezTo>
                  <a:cubicBezTo>
                    <a:pt x="1171597" y="1827157"/>
                    <a:pt x="1188425" y="1827267"/>
                    <a:pt x="1202864" y="1827303"/>
                  </a:cubicBezTo>
                  <a:cubicBezTo>
                    <a:pt x="1210653" y="1828221"/>
                    <a:pt x="1218589" y="1825321"/>
                    <a:pt x="1222778" y="1818456"/>
                  </a:cubicBezTo>
                  <a:cubicBezTo>
                    <a:pt x="1229465" y="1808911"/>
                    <a:pt x="1230677" y="1796942"/>
                    <a:pt x="1231706" y="1785635"/>
                  </a:cubicBezTo>
                  <a:cubicBezTo>
                    <a:pt x="1234462" y="1753622"/>
                    <a:pt x="1236335" y="1721609"/>
                    <a:pt x="1239495" y="1689633"/>
                  </a:cubicBezTo>
                  <a:cubicBezTo>
                    <a:pt x="1244676" y="1619329"/>
                    <a:pt x="1253384" y="1549392"/>
                    <a:pt x="1257168" y="1479015"/>
                  </a:cubicBezTo>
                  <a:cubicBezTo>
                    <a:pt x="1258785" y="1416274"/>
                    <a:pt x="1257682" y="1353459"/>
                    <a:pt x="1258086" y="1290718"/>
                  </a:cubicBezTo>
                  <a:cubicBezTo>
                    <a:pt x="1293138" y="1284477"/>
                    <a:pt x="1330908" y="1286753"/>
                    <a:pt x="1366657" y="1285652"/>
                  </a:cubicBezTo>
                  <a:cubicBezTo>
                    <a:pt x="1401488" y="1286203"/>
                    <a:pt x="1436172" y="1282752"/>
                    <a:pt x="1471003" y="1282458"/>
                  </a:cubicBezTo>
                  <a:cubicBezTo>
                    <a:pt x="1506716" y="1281136"/>
                    <a:pt x="1542392" y="1278897"/>
                    <a:pt x="1578105" y="1278383"/>
                  </a:cubicBezTo>
                  <a:cubicBezTo>
                    <a:pt x="1592397" y="1278126"/>
                    <a:pt x="1606726" y="1278199"/>
                    <a:pt x="1621019" y="1278163"/>
                  </a:cubicBezTo>
                  <a:cubicBezTo>
                    <a:pt x="1625317" y="1278309"/>
                    <a:pt x="1629653" y="1277832"/>
                    <a:pt x="1633290" y="1275372"/>
                  </a:cubicBezTo>
                  <a:cubicBezTo>
                    <a:pt x="1646701" y="1265570"/>
                    <a:pt x="1645452" y="1246957"/>
                    <a:pt x="1645782" y="1232052"/>
                  </a:cubicBezTo>
                  <a:cubicBezTo>
                    <a:pt x="1646150" y="1206831"/>
                    <a:pt x="1645341" y="1181610"/>
                    <a:pt x="1646591" y="1156388"/>
                  </a:cubicBezTo>
                  <a:cubicBezTo>
                    <a:pt x="1647068" y="1144751"/>
                    <a:pt x="1647913" y="1133039"/>
                    <a:pt x="1647693" y="1121402"/>
                  </a:cubicBezTo>
                  <a:cubicBezTo>
                    <a:pt x="1644239" y="1098934"/>
                    <a:pt x="1608049" y="1109544"/>
                    <a:pt x="1591736" y="1106974"/>
                  </a:cubicBezTo>
                  <a:cubicBezTo>
                    <a:pt x="1521229" y="1104881"/>
                    <a:pt x="1450575" y="1104955"/>
                    <a:pt x="1380068" y="1107304"/>
                  </a:cubicBezTo>
                  <a:cubicBezTo>
                    <a:pt x="1349205" y="1109470"/>
                    <a:pt x="1319077" y="1113802"/>
                    <a:pt x="1287773" y="1113288"/>
                  </a:cubicBezTo>
                  <a:cubicBezTo>
                    <a:pt x="1274179" y="1112995"/>
                    <a:pt x="1260658" y="1116372"/>
                    <a:pt x="1247174" y="1114279"/>
                  </a:cubicBezTo>
                  <a:cubicBezTo>
                    <a:pt x="1243647" y="1113398"/>
                    <a:pt x="1238540" y="1114757"/>
                    <a:pt x="1235784" y="1112774"/>
                  </a:cubicBezTo>
                  <a:cubicBezTo>
                    <a:pt x="1233029" y="1101504"/>
                    <a:pt x="1234866" y="1089646"/>
                    <a:pt x="1234829" y="1078155"/>
                  </a:cubicBezTo>
                  <a:cubicBezTo>
                    <a:pt x="1236262" y="1049189"/>
                    <a:pt x="1237585" y="1020223"/>
                    <a:pt x="1238136" y="991257"/>
                  </a:cubicBezTo>
                  <a:cubicBezTo>
                    <a:pt x="1247762" y="901349"/>
                    <a:pt x="1258564" y="812358"/>
                    <a:pt x="1265839" y="722046"/>
                  </a:cubicBezTo>
                  <a:cubicBezTo>
                    <a:pt x="1306989" y="702075"/>
                    <a:pt x="1353982" y="702148"/>
                    <a:pt x="1397888" y="691722"/>
                  </a:cubicBezTo>
                  <a:cubicBezTo>
                    <a:pt x="1438744" y="684123"/>
                    <a:pt x="1479344" y="676670"/>
                    <a:pt x="1521082" y="676083"/>
                  </a:cubicBezTo>
                  <a:cubicBezTo>
                    <a:pt x="1565319" y="674100"/>
                    <a:pt x="1609188" y="666941"/>
                    <a:pt x="1652837" y="659672"/>
                  </a:cubicBezTo>
                  <a:cubicBezTo>
                    <a:pt x="1674404" y="659599"/>
                    <a:pt x="1675102" y="645575"/>
                    <a:pt x="1672751" y="628027"/>
                  </a:cubicBezTo>
                  <a:close/>
                  <a:moveTo>
                    <a:pt x="1486508" y="658424"/>
                  </a:moveTo>
                  <a:cubicBezTo>
                    <a:pt x="1439259" y="661655"/>
                    <a:pt x="1391458" y="674210"/>
                    <a:pt x="1344502" y="681553"/>
                  </a:cubicBezTo>
                  <a:cubicBezTo>
                    <a:pt x="1317277" y="685187"/>
                    <a:pt x="1289868" y="689923"/>
                    <a:pt x="1264479" y="700900"/>
                  </a:cubicBezTo>
                  <a:cubicBezTo>
                    <a:pt x="1258895" y="703250"/>
                    <a:pt x="1252722" y="705930"/>
                    <a:pt x="1248901" y="710849"/>
                  </a:cubicBezTo>
                  <a:cubicBezTo>
                    <a:pt x="1244161" y="719807"/>
                    <a:pt x="1246182" y="730894"/>
                    <a:pt x="1244161" y="740696"/>
                  </a:cubicBezTo>
                  <a:cubicBezTo>
                    <a:pt x="1240010" y="791175"/>
                    <a:pt x="1234903" y="842205"/>
                    <a:pt x="1229428" y="892832"/>
                  </a:cubicBezTo>
                  <a:cubicBezTo>
                    <a:pt x="1223219" y="939089"/>
                    <a:pt x="1217414" y="985530"/>
                    <a:pt x="1217267" y="1032301"/>
                  </a:cubicBezTo>
                  <a:cubicBezTo>
                    <a:pt x="1216458" y="1050143"/>
                    <a:pt x="1215172" y="1067949"/>
                    <a:pt x="1214805" y="1085827"/>
                  </a:cubicBezTo>
                  <a:cubicBezTo>
                    <a:pt x="1214695" y="1098163"/>
                    <a:pt x="1213188" y="1111049"/>
                    <a:pt x="1218369" y="1122613"/>
                  </a:cubicBezTo>
                  <a:cubicBezTo>
                    <a:pt x="1222300" y="1130653"/>
                    <a:pt x="1231449" y="1134141"/>
                    <a:pt x="1240046" y="1133700"/>
                  </a:cubicBezTo>
                  <a:cubicBezTo>
                    <a:pt x="1251730" y="1135389"/>
                    <a:pt x="1263340" y="1135205"/>
                    <a:pt x="1275024" y="1133737"/>
                  </a:cubicBezTo>
                  <a:cubicBezTo>
                    <a:pt x="1308606" y="1133333"/>
                    <a:pt x="1342041" y="1131094"/>
                    <a:pt x="1375475" y="1127533"/>
                  </a:cubicBezTo>
                  <a:cubicBezTo>
                    <a:pt x="1459577" y="1123604"/>
                    <a:pt x="1543898" y="1126248"/>
                    <a:pt x="1628000" y="1127092"/>
                  </a:cubicBezTo>
                  <a:cubicBezTo>
                    <a:pt x="1626824" y="1157012"/>
                    <a:pt x="1625685" y="1186933"/>
                    <a:pt x="1626162" y="1216853"/>
                  </a:cubicBezTo>
                  <a:cubicBezTo>
                    <a:pt x="1625795" y="1229629"/>
                    <a:pt x="1627008" y="1242735"/>
                    <a:pt x="1624362" y="1255291"/>
                  </a:cubicBezTo>
                  <a:cubicBezTo>
                    <a:pt x="1624031" y="1255988"/>
                    <a:pt x="1623260" y="1257861"/>
                    <a:pt x="1622709" y="1258411"/>
                  </a:cubicBezTo>
                  <a:cubicBezTo>
                    <a:pt x="1519098" y="1258118"/>
                    <a:pt x="1415744" y="1267076"/>
                    <a:pt x="1312133" y="1266562"/>
                  </a:cubicBezTo>
                  <a:cubicBezTo>
                    <a:pt x="1293321" y="1267002"/>
                    <a:pt x="1274400" y="1267736"/>
                    <a:pt x="1255882" y="1271040"/>
                  </a:cubicBezTo>
                  <a:cubicBezTo>
                    <a:pt x="1243206" y="1272913"/>
                    <a:pt x="1236960" y="1280476"/>
                    <a:pt x="1238393" y="1293141"/>
                  </a:cubicBezTo>
                  <a:cubicBezTo>
                    <a:pt x="1238393" y="1315352"/>
                    <a:pt x="1238393" y="1337563"/>
                    <a:pt x="1238356" y="1359774"/>
                  </a:cubicBezTo>
                  <a:cubicBezTo>
                    <a:pt x="1237732" y="1402103"/>
                    <a:pt x="1239054" y="1444432"/>
                    <a:pt x="1237034" y="1486725"/>
                  </a:cubicBezTo>
                  <a:cubicBezTo>
                    <a:pt x="1234168" y="1539370"/>
                    <a:pt x="1227664" y="1591758"/>
                    <a:pt x="1223549" y="1644330"/>
                  </a:cubicBezTo>
                  <a:cubicBezTo>
                    <a:pt x="1220831" y="1679500"/>
                    <a:pt x="1217193" y="1714560"/>
                    <a:pt x="1214805" y="1749767"/>
                  </a:cubicBezTo>
                  <a:cubicBezTo>
                    <a:pt x="1211939" y="1768821"/>
                    <a:pt x="1215062" y="1790151"/>
                    <a:pt x="1206318" y="1807662"/>
                  </a:cubicBezTo>
                  <a:cubicBezTo>
                    <a:pt x="1172075" y="1805827"/>
                    <a:pt x="1137905" y="1812325"/>
                    <a:pt x="1103772" y="1809204"/>
                  </a:cubicBezTo>
                  <a:cubicBezTo>
                    <a:pt x="1104838" y="1745215"/>
                    <a:pt x="1107116" y="1683025"/>
                    <a:pt x="1111635" y="1618852"/>
                  </a:cubicBezTo>
                  <a:cubicBezTo>
                    <a:pt x="1118469" y="1544766"/>
                    <a:pt x="1122510" y="1470021"/>
                    <a:pt x="1122216" y="1395531"/>
                  </a:cubicBezTo>
                  <a:cubicBezTo>
                    <a:pt x="1123649" y="1363298"/>
                    <a:pt x="1125927" y="1330331"/>
                    <a:pt x="1124384" y="1297694"/>
                  </a:cubicBezTo>
                  <a:cubicBezTo>
                    <a:pt x="1124090" y="1282899"/>
                    <a:pt x="1122768" y="1265350"/>
                    <a:pt x="1103478" y="1267700"/>
                  </a:cubicBezTo>
                  <a:cubicBezTo>
                    <a:pt x="1083528" y="1266635"/>
                    <a:pt x="1063577" y="1267039"/>
                    <a:pt x="1043626" y="1265791"/>
                  </a:cubicBezTo>
                  <a:cubicBezTo>
                    <a:pt x="1019818" y="1262707"/>
                    <a:pt x="993070" y="1259733"/>
                    <a:pt x="968380" y="1259660"/>
                  </a:cubicBezTo>
                  <a:cubicBezTo>
                    <a:pt x="941044" y="1258044"/>
                    <a:pt x="913672" y="1258668"/>
                    <a:pt x="886373" y="1257016"/>
                  </a:cubicBezTo>
                  <a:cubicBezTo>
                    <a:pt x="851616" y="1253088"/>
                    <a:pt x="816711" y="1254520"/>
                    <a:pt x="781807" y="1254630"/>
                  </a:cubicBezTo>
                  <a:cubicBezTo>
                    <a:pt x="738672" y="1254263"/>
                    <a:pt x="695574" y="1250225"/>
                    <a:pt x="652440" y="1253235"/>
                  </a:cubicBezTo>
                  <a:cubicBezTo>
                    <a:pt x="636862" y="1254997"/>
                    <a:pt x="619556" y="1252611"/>
                    <a:pt x="605374" y="1260174"/>
                  </a:cubicBezTo>
                  <a:cubicBezTo>
                    <a:pt x="600561" y="1262927"/>
                    <a:pt x="598246" y="1268214"/>
                    <a:pt x="597695" y="1273574"/>
                  </a:cubicBezTo>
                  <a:cubicBezTo>
                    <a:pt x="596226" y="1286900"/>
                    <a:pt x="595197" y="1300337"/>
                    <a:pt x="593139" y="1313590"/>
                  </a:cubicBezTo>
                  <a:cubicBezTo>
                    <a:pt x="585864" y="1370530"/>
                    <a:pt x="580574" y="1427765"/>
                    <a:pt x="570617" y="1484338"/>
                  </a:cubicBezTo>
                  <a:cubicBezTo>
                    <a:pt x="560219" y="1554091"/>
                    <a:pt x="549160" y="1623661"/>
                    <a:pt x="537549" y="1693194"/>
                  </a:cubicBezTo>
                  <a:cubicBezTo>
                    <a:pt x="534206" y="1719737"/>
                    <a:pt x="531046" y="1746390"/>
                    <a:pt x="528217" y="1773006"/>
                  </a:cubicBezTo>
                  <a:cubicBezTo>
                    <a:pt x="526233" y="1787397"/>
                    <a:pt x="526490" y="1803294"/>
                    <a:pt x="518628" y="1815996"/>
                  </a:cubicBezTo>
                  <a:cubicBezTo>
                    <a:pt x="513153" y="1815372"/>
                    <a:pt x="507642" y="1814784"/>
                    <a:pt x="502131" y="1814528"/>
                  </a:cubicBezTo>
                  <a:cubicBezTo>
                    <a:pt x="481445" y="1812802"/>
                    <a:pt x="459694" y="1817244"/>
                    <a:pt x="439633" y="1811480"/>
                  </a:cubicBezTo>
                  <a:cubicBezTo>
                    <a:pt x="446541" y="1747822"/>
                    <a:pt x="450288" y="1683869"/>
                    <a:pt x="456645" y="1620173"/>
                  </a:cubicBezTo>
                  <a:cubicBezTo>
                    <a:pt x="461972" y="1566573"/>
                    <a:pt x="469063" y="1513157"/>
                    <a:pt x="473031" y="1459447"/>
                  </a:cubicBezTo>
                  <a:cubicBezTo>
                    <a:pt x="475420" y="1427801"/>
                    <a:pt x="476448" y="1398138"/>
                    <a:pt x="480086" y="1366052"/>
                  </a:cubicBezTo>
                  <a:cubicBezTo>
                    <a:pt x="482511" y="1343620"/>
                    <a:pt x="487103" y="1321520"/>
                    <a:pt x="489749" y="1299125"/>
                  </a:cubicBezTo>
                  <a:cubicBezTo>
                    <a:pt x="491108" y="1285065"/>
                    <a:pt x="494084" y="1264249"/>
                    <a:pt x="477808" y="1257898"/>
                  </a:cubicBezTo>
                  <a:cubicBezTo>
                    <a:pt x="449370" y="1255695"/>
                    <a:pt x="420307" y="1258008"/>
                    <a:pt x="391759" y="1259550"/>
                  </a:cubicBezTo>
                  <a:cubicBezTo>
                    <a:pt x="328968" y="1263588"/>
                    <a:pt x="265773" y="1264102"/>
                    <a:pt x="203202" y="1272105"/>
                  </a:cubicBezTo>
                  <a:cubicBezTo>
                    <a:pt x="166497" y="1277979"/>
                    <a:pt x="129499" y="1278383"/>
                    <a:pt x="92463" y="1276951"/>
                  </a:cubicBezTo>
                  <a:cubicBezTo>
                    <a:pt x="68324" y="1276254"/>
                    <a:pt x="43818" y="1278897"/>
                    <a:pt x="19936" y="1275115"/>
                  </a:cubicBezTo>
                  <a:cubicBezTo>
                    <a:pt x="20376" y="1258008"/>
                    <a:pt x="21038" y="1240863"/>
                    <a:pt x="21332" y="1223755"/>
                  </a:cubicBezTo>
                  <a:cubicBezTo>
                    <a:pt x="22912" y="1200112"/>
                    <a:pt x="19348" y="1174928"/>
                    <a:pt x="26696" y="1152203"/>
                  </a:cubicBezTo>
                  <a:lnTo>
                    <a:pt x="26696" y="1152203"/>
                  </a:lnTo>
                  <a:cubicBezTo>
                    <a:pt x="87834" y="1151726"/>
                    <a:pt x="148127" y="1141373"/>
                    <a:pt x="209191" y="1138840"/>
                  </a:cubicBezTo>
                  <a:cubicBezTo>
                    <a:pt x="265736" y="1134912"/>
                    <a:pt x="322538" y="1135058"/>
                    <a:pt x="378385" y="1124045"/>
                  </a:cubicBezTo>
                  <a:cubicBezTo>
                    <a:pt x="406199" y="1120484"/>
                    <a:pt x="434269" y="1119346"/>
                    <a:pt x="462193" y="1116996"/>
                  </a:cubicBezTo>
                  <a:cubicBezTo>
                    <a:pt x="475236" y="1115638"/>
                    <a:pt x="488793" y="1115895"/>
                    <a:pt x="500992" y="1110535"/>
                  </a:cubicBezTo>
                  <a:cubicBezTo>
                    <a:pt x="505658" y="1108662"/>
                    <a:pt x="509589" y="1104477"/>
                    <a:pt x="510177" y="1099338"/>
                  </a:cubicBezTo>
                  <a:cubicBezTo>
                    <a:pt x="511683" y="1086929"/>
                    <a:pt x="513888" y="1074667"/>
                    <a:pt x="516460" y="1062442"/>
                  </a:cubicBezTo>
                  <a:cubicBezTo>
                    <a:pt x="519179" y="1042984"/>
                    <a:pt x="521824" y="1024628"/>
                    <a:pt x="526307" y="1005208"/>
                  </a:cubicBezTo>
                  <a:cubicBezTo>
                    <a:pt x="529136" y="988430"/>
                    <a:pt x="529466" y="971285"/>
                    <a:pt x="531156" y="954398"/>
                  </a:cubicBezTo>
                  <a:cubicBezTo>
                    <a:pt x="535492" y="899366"/>
                    <a:pt x="542436" y="844518"/>
                    <a:pt x="546772" y="789487"/>
                  </a:cubicBezTo>
                  <a:cubicBezTo>
                    <a:pt x="549343" y="761696"/>
                    <a:pt x="550556" y="733758"/>
                    <a:pt x="554304" y="706113"/>
                  </a:cubicBezTo>
                  <a:cubicBezTo>
                    <a:pt x="555700" y="688088"/>
                    <a:pt x="565216" y="666611"/>
                    <a:pt x="553716" y="650421"/>
                  </a:cubicBezTo>
                  <a:cubicBezTo>
                    <a:pt x="549013" y="645355"/>
                    <a:pt x="541628" y="646199"/>
                    <a:pt x="535345" y="646419"/>
                  </a:cubicBezTo>
                  <a:cubicBezTo>
                    <a:pt x="521493" y="646933"/>
                    <a:pt x="507679" y="648328"/>
                    <a:pt x="493901" y="649540"/>
                  </a:cubicBezTo>
                  <a:cubicBezTo>
                    <a:pt x="432359" y="652000"/>
                    <a:pt x="371000" y="657029"/>
                    <a:pt x="309826" y="663968"/>
                  </a:cubicBezTo>
                  <a:cubicBezTo>
                    <a:pt x="249349" y="666795"/>
                    <a:pt x="188799" y="664041"/>
                    <a:pt x="128249" y="665106"/>
                  </a:cubicBezTo>
                  <a:cubicBezTo>
                    <a:pt x="104588" y="664188"/>
                    <a:pt x="81294" y="668557"/>
                    <a:pt x="57706" y="667345"/>
                  </a:cubicBezTo>
                  <a:cubicBezTo>
                    <a:pt x="58514" y="630560"/>
                    <a:pt x="55575" y="593297"/>
                    <a:pt x="61564" y="556878"/>
                  </a:cubicBezTo>
                  <a:cubicBezTo>
                    <a:pt x="108078" y="556989"/>
                    <a:pt x="154299" y="551482"/>
                    <a:pt x="200593" y="547296"/>
                  </a:cubicBezTo>
                  <a:cubicBezTo>
                    <a:pt x="247696" y="542597"/>
                    <a:pt x="295056" y="540872"/>
                    <a:pt x="341901" y="534117"/>
                  </a:cubicBezTo>
                  <a:cubicBezTo>
                    <a:pt x="381031" y="529271"/>
                    <a:pt x="421226" y="528463"/>
                    <a:pt x="460870" y="522222"/>
                  </a:cubicBezTo>
                  <a:cubicBezTo>
                    <a:pt x="479792" y="519542"/>
                    <a:pt x="498934" y="519505"/>
                    <a:pt x="517856" y="516972"/>
                  </a:cubicBezTo>
                  <a:cubicBezTo>
                    <a:pt x="531267" y="514769"/>
                    <a:pt x="544383" y="510988"/>
                    <a:pt x="557720" y="508345"/>
                  </a:cubicBezTo>
                  <a:cubicBezTo>
                    <a:pt x="568927" y="506105"/>
                    <a:pt x="570433" y="495055"/>
                    <a:pt x="569992" y="485473"/>
                  </a:cubicBezTo>
                  <a:cubicBezTo>
                    <a:pt x="570653" y="457755"/>
                    <a:pt x="572895" y="430111"/>
                    <a:pt x="576018" y="402540"/>
                  </a:cubicBezTo>
                  <a:cubicBezTo>
                    <a:pt x="581749" y="334586"/>
                    <a:pt x="594976" y="267660"/>
                    <a:pt x="601333" y="199816"/>
                  </a:cubicBezTo>
                  <a:cubicBezTo>
                    <a:pt x="606550" y="143389"/>
                    <a:pt x="611363" y="88945"/>
                    <a:pt x="619703" y="32849"/>
                  </a:cubicBezTo>
                  <a:cubicBezTo>
                    <a:pt x="619924" y="32555"/>
                    <a:pt x="620144" y="32261"/>
                    <a:pt x="620365" y="32004"/>
                  </a:cubicBezTo>
                  <a:cubicBezTo>
                    <a:pt x="636641" y="29214"/>
                    <a:pt x="654718" y="30242"/>
                    <a:pt x="671509" y="27415"/>
                  </a:cubicBezTo>
                  <a:cubicBezTo>
                    <a:pt x="691533" y="25506"/>
                    <a:pt x="711373" y="18531"/>
                    <a:pt x="731618" y="20807"/>
                  </a:cubicBezTo>
                  <a:cubicBezTo>
                    <a:pt x="724710" y="70772"/>
                    <a:pt x="721587" y="121178"/>
                    <a:pt x="715011" y="171180"/>
                  </a:cubicBezTo>
                  <a:cubicBezTo>
                    <a:pt x="703106" y="243173"/>
                    <a:pt x="695868" y="315973"/>
                    <a:pt x="689622" y="388626"/>
                  </a:cubicBezTo>
                  <a:cubicBezTo>
                    <a:pt x="688189" y="412599"/>
                    <a:pt x="684258" y="436462"/>
                    <a:pt x="679371" y="459995"/>
                  </a:cubicBezTo>
                  <a:cubicBezTo>
                    <a:pt x="677241" y="478608"/>
                    <a:pt x="672317" y="499828"/>
                    <a:pt x="698771" y="497258"/>
                  </a:cubicBezTo>
                  <a:cubicBezTo>
                    <a:pt x="723425" y="498983"/>
                    <a:pt x="748115" y="499497"/>
                    <a:pt x="772805" y="500342"/>
                  </a:cubicBezTo>
                  <a:cubicBezTo>
                    <a:pt x="787869" y="501663"/>
                    <a:pt x="805836" y="503793"/>
                    <a:pt x="821561" y="503462"/>
                  </a:cubicBezTo>
                  <a:cubicBezTo>
                    <a:pt x="845516" y="503352"/>
                    <a:pt x="869325" y="503315"/>
                    <a:pt x="893170" y="506509"/>
                  </a:cubicBezTo>
                  <a:cubicBezTo>
                    <a:pt x="937370" y="510988"/>
                    <a:pt x="981350" y="516201"/>
                    <a:pt x="1025917" y="514366"/>
                  </a:cubicBezTo>
                  <a:cubicBezTo>
                    <a:pt x="1043369" y="514219"/>
                    <a:pt x="1060895" y="514623"/>
                    <a:pt x="1078310" y="513411"/>
                  </a:cubicBezTo>
                  <a:cubicBezTo>
                    <a:pt x="1087018" y="512640"/>
                    <a:pt x="1096608" y="512457"/>
                    <a:pt x="1104103" y="507500"/>
                  </a:cubicBezTo>
                  <a:cubicBezTo>
                    <a:pt x="1114831" y="500342"/>
                    <a:pt x="1111010" y="485436"/>
                    <a:pt x="1112737" y="474386"/>
                  </a:cubicBezTo>
                  <a:cubicBezTo>
                    <a:pt x="1116044" y="435985"/>
                    <a:pt x="1121371" y="395712"/>
                    <a:pt x="1125413" y="357091"/>
                  </a:cubicBezTo>
                  <a:cubicBezTo>
                    <a:pt x="1128536" y="318653"/>
                    <a:pt x="1135701" y="280656"/>
                    <a:pt x="1137942" y="242108"/>
                  </a:cubicBezTo>
                  <a:cubicBezTo>
                    <a:pt x="1140036" y="204295"/>
                    <a:pt x="1149736" y="169638"/>
                    <a:pt x="1156607" y="131935"/>
                  </a:cubicBezTo>
                  <a:cubicBezTo>
                    <a:pt x="1162559" y="104915"/>
                    <a:pt x="1161640" y="75545"/>
                    <a:pt x="1174904" y="50691"/>
                  </a:cubicBezTo>
                  <a:cubicBezTo>
                    <a:pt x="1198271" y="52526"/>
                    <a:pt x="1221418" y="57483"/>
                    <a:pt x="1244970" y="56565"/>
                  </a:cubicBezTo>
                  <a:cubicBezTo>
                    <a:pt x="1254486" y="56601"/>
                    <a:pt x="1263892" y="53701"/>
                    <a:pt x="1273371" y="54839"/>
                  </a:cubicBezTo>
                  <a:lnTo>
                    <a:pt x="1273371" y="54839"/>
                  </a:lnTo>
                  <a:cubicBezTo>
                    <a:pt x="1270211" y="113175"/>
                    <a:pt x="1265729" y="171107"/>
                    <a:pt x="1258086" y="229222"/>
                  </a:cubicBezTo>
                  <a:cubicBezTo>
                    <a:pt x="1255882" y="267183"/>
                    <a:pt x="1252061" y="305951"/>
                    <a:pt x="1246733" y="344131"/>
                  </a:cubicBezTo>
                  <a:cubicBezTo>
                    <a:pt x="1243280" y="374052"/>
                    <a:pt x="1241185" y="404156"/>
                    <a:pt x="1235637" y="433782"/>
                  </a:cubicBezTo>
                  <a:cubicBezTo>
                    <a:pt x="1230494" y="464804"/>
                    <a:pt x="1214511" y="492559"/>
                    <a:pt x="1208008" y="523177"/>
                  </a:cubicBezTo>
                  <a:cubicBezTo>
                    <a:pt x="1206759" y="531253"/>
                    <a:pt x="1203562" y="539954"/>
                    <a:pt x="1206318" y="548031"/>
                  </a:cubicBezTo>
                  <a:cubicBezTo>
                    <a:pt x="1214291" y="567305"/>
                    <a:pt x="1273591" y="555520"/>
                    <a:pt x="1292293" y="555740"/>
                  </a:cubicBezTo>
                  <a:cubicBezTo>
                    <a:pt x="1333921" y="555557"/>
                    <a:pt x="1374704" y="545534"/>
                    <a:pt x="1415891" y="541166"/>
                  </a:cubicBezTo>
                  <a:cubicBezTo>
                    <a:pt x="1468174" y="536320"/>
                    <a:pt x="1519686" y="531547"/>
                    <a:pt x="1572189" y="526921"/>
                  </a:cubicBezTo>
                  <a:cubicBezTo>
                    <a:pt x="1593463" y="525416"/>
                    <a:pt x="1614589" y="520607"/>
                    <a:pt x="1635972" y="521488"/>
                  </a:cubicBezTo>
                  <a:cubicBezTo>
                    <a:pt x="1636193" y="537421"/>
                    <a:pt x="1639720" y="552987"/>
                    <a:pt x="1643247" y="568443"/>
                  </a:cubicBezTo>
                  <a:cubicBezTo>
                    <a:pt x="1646958" y="592159"/>
                    <a:pt x="1651808" y="615875"/>
                    <a:pt x="1653792" y="639811"/>
                  </a:cubicBezTo>
                  <a:cubicBezTo>
                    <a:pt x="1598459" y="649467"/>
                    <a:pt x="1542686" y="656185"/>
                    <a:pt x="1486508" y="6584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14"/>
            <p:cNvSpPr/>
            <p:nvPr/>
          </p:nvSpPr>
          <p:spPr>
            <a:xfrm>
              <a:off x="4964925" y="1435827"/>
              <a:ext cx="483018" cy="490208"/>
            </a:xfrm>
            <a:custGeom>
              <a:rect b="b" l="l" r="r" t="t"/>
              <a:pathLst>
                <a:path extrusionOk="0" h="490208" w="483018">
                  <a:moveTo>
                    <a:pt x="466405" y="19192"/>
                  </a:moveTo>
                  <a:cubicBezTo>
                    <a:pt x="448475" y="15998"/>
                    <a:pt x="430031" y="15484"/>
                    <a:pt x="411881" y="13722"/>
                  </a:cubicBezTo>
                  <a:cubicBezTo>
                    <a:pt x="369959" y="11666"/>
                    <a:pt x="328184" y="8105"/>
                    <a:pt x="286188" y="7260"/>
                  </a:cubicBezTo>
                  <a:cubicBezTo>
                    <a:pt x="239306" y="3809"/>
                    <a:pt x="191910" y="3038"/>
                    <a:pt x="144844" y="2561"/>
                  </a:cubicBezTo>
                  <a:cubicBezTo>
                    <a:pt x="111630" y="1680"/>
                    <a:pt x="78342" y="-2983"/>
                    <a:pt x="45311" y="3002"/>
                  </a:cubicBezTo>
                  <a:cubicBezTo>
                    <a:pt x="37228" y="6269"/>
                    <a:pt x="28961" y="18788"/>
                    <a:pt x="36787" y="25543"/>
                  </a:cubicBezTo>
                  <a:cubicBezTo>
                    <a:pt x="36383" y="27452"/>
                    <a:pt x="36052" y="29324"/>
                    <a:pt x="35611" y="31086"/>
                  </a:cubicBezTo>
                  <a:cubicBezTo>
                    <a:pt x="31203" y="53701"/>
                    <a:pt x="30284" y="76756"/>
                    <a:pt x="28484" y="99665"/>
                  </a:cubicBezTo>
                  <a:cubicBezTo>
                    <a:pt x="25655" y="135606"/>
                    <a:pt x="22348" y="171584"/>
                    <a:pt x="19335" y="207525"/>
                  </a:cubicBezTo>
                  <a:cubicBezTo>
                    <a:pt x="14265" y="271771"/>
                    <a:pt x="7982" y="334476"/>
                    <a:pt x="4859" y="399126"/>
                  </a:cubicBezTo>
                  <a:cubicBezTo>
                    <a:pt x="4014" y="408267"/>
                    <a:pt x="2838" y="420419"/>
                    <a:pt x="1846" y="430405"/>
                  </a:cubicBezTo>
                  <a:cubicBezTo>
                    <a:pt x="523" y="438959"/>
                    <a:pt x="-3812" y="450633"/>
                    <a:pt x="8276" y="453019"/>
                  </a:cubicBezTo>
                  <a:lnTo>
                    <a:pt x="8276" y="453019"/>
                  </a:lnTo>
                  <a:cubicBezTo>
                    <a:pt x="9672" y="453680"/>
                    <a:pt x="11436" y="454121"/>
                    <a:pt x="13456" y="454084"/>
                  </a:cubicBezTo>
                  <a:cubicBezTo>
                    <a:pt x="48177" y="454341"/>
                    <a:pt x="79040" y="458306"/>
                    <a:pt x="113283" y="462271"/>
                  </a:cubicBezTo>
                  <a:cubicBezTo>
                    <a:pt x="185333" y="467521"/>
                    <a:pt x="257199" y="474496"/>
                    <a:pt x="329359" y="479379"/>
                  </a:cubicBezTo>
                  <a:cubicBezTo>
                    <a:pt x="347694" y="480554"/>
                    <a:pt x="365697" y="484372"/>
                    <a:pt x="383847" y="486868"/>
                  </a:cubicBezTo>
                  <a:cubicBezTo>
                    <a:pt x="404643" y="489621"/>
                    <a:pt x="425622" y="488740"/>
                    <a:pt x="446528" y="490209"/>
                  </a:cubicBezTo>
                  <a:cubicBezTo>
                    <a:pt x="469712" y="489915"/>
                    <a:pt x="464678" y="441859"/>
                    <a:pt x="467030" y="425082"/>
                  </a:cubicBezTo>
                  <a:cubicBezTo>
                    <a:pt x="468316" y="407717"/>
                    <a:pt x="469344" y="389691"/>
                    <a:pt x="470337" y="371959"/>
                  </a:cubicBezTo>
                  <a:cubicBezTo>
                    <a:pt x="472578" y="332604"/>
                    <a:pt x="479448" y="293505"/>
                    <a:pt x="481065" y="254113"/>
                  </a:cubicBezTo>
                  <a:cubicBezTo>
                    <a:pt x="484592" y="183405"/>
                    <a:pt x="482461" y="112661"/>
                    <a:pt x="481469" y="41916"/>
                  </a:cubicBezTo>
                  <a:cubicBezTo>
                    <a:pt x="482571" y="30132"/>
                    <a:pt x="478824" y="21284"/>
                    <a:pt x="466405" y="19192"/>
                  </a:cubicBezTo>
                  <a:close/>
                  <a:moveTo>
                    <a:pt x="461960" y="232893"/>
                  </a:moveTo>
                  <a:cubicBezTo>
                    <a:pt x="460894" y="289430"/>
                    <a:pt x="450533" y="345563"/>
                    <a:pt x="448769" y="402026"/>
                  </a:cubicBezTo>
                  <a:cubicBezTo>
                    <a:pt x="446271" y="424384"/>
                    <a:pt x="448108" y="447696"/>
                    <a:pt x="442670" y="470237"/>
                  </a:cubicBezTo>
                  <a:cubicBezTo>
                    <a:pt x="427533" y="469210"/>
                    <a:pt x="412359" y="469613"/>
                    <a:pt x="397221" y="468622"/>
                  </a:cubicBezTo>
                  <a:cubicBezTo>
                    <a:pt x="379659" y="467374"/>
                    <a:pt x="362427" y="463336"/>
                    <a:pt x="344938" y="461500"/>
                  </a:cubicBezTo>
                  <a:cubicBezTo>
                    <a:pt x="303567" y="458343"/>
                    <a:pt x="262490" y="455406"/>
                    <a:pt x="220899" y="453276"/>
                  </a:cubicBezTo>
                  <a:cubicBezTo>
                    <a:pt x="182982" y="449825"/>
                    <a:pt x="145028" y="447880"/>
                    <a:pt x="107000" y="445787"/>
                  </a:cubicBezTo>
                  <a:cubicBezTo>
                    <a:pt x="77974" y="442703"/>
                    <a:pt x="48949" y="440464"/>
                    <a:pt x="19886" y="443438"/>
                  </a:cubicBezTo>
                  <a:cubicBezTo>
                    <a:pt x="22054" y="435655"/>
                    <a:pt x="21282" y="424971"/>
                    <a:pt x="22642" y="418694"/>
                  </a:cubicBezTo>
                  <a:cubicBezTo>
                    <a:pt x="25728" y="390572"/>
                    <a:pt x="24993" y="362928"/>
                    <a:pt x="27749" y="334659"/>
                  </a:cubicBezTo>
                  <a:cubicBezTo>
                    <a:pt x="32672" y="266044"/>
                    <a:pt x="37265" y="197356"/>
                    <a:pt x="41821" y="128374"/>
                  </a:cubicBezTo>
                  <a:cubicBezTo>
                    <a:pt x="44025" y="94378"/>
                    <a:pt x="44282" y="60199"/>
                    <a:pt x="47993" y="26424"/>
                  </a:cubicBezTo>
                  <a:cubicBezTo>
                    <a:pt x="49794" y="25286"/>
                    <a:pt x="51337" y="23634"/>
                    <a:pt x="52366" y="21651"/>
                  </a:cubicBezTo>
                  <a:cubicBezTo>
                    <a:pt x="78856" y="18567"/>
                    <a:pt x="106082" y="20477"/>
                    <a:pt x="132756" y="21945"/>
                  </a:cubicBezTo>
                  <a:cubicBezTo>
                    <a:pt x="161561" y="23046"/>
                    <a:pt x="190403" y="22532"/>
                    <a:pt x="219245" y="23964"/>
                  </a:cubicBezTo>
                  <a:cubicBezTo>
                    <a:pt x="260984" y="24955"/>
                    <a:pt x="302612" y="28443"/>
                    <a:pt x="344350" y="29141"/>
                  </a:cubicBezTo>
                  <a:cubicBezTo>
                    <a:pt x="383333" y="33399"/>
                    <a:pt x="422793" y="32849"/>
                    <a:pt x="461629" y="38466"/>
                  </a:cubicBezTo>
                  <a:cubicBezTo>
                    <a:pt x="462143" y="103226"/>
                    <a:pt x="464789" y="168096"/>
                    <a:pt x="461960" y="2328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37" name="Google Shape;837;p14"/>
          <p:cNvSpPr/>
          <p:nvPr/>
        </p:nvSpPr>
        <p:spPr>
          <a:xfrm>
            <a:off x="2164965" y="399664"/>
            <a:ext cx="816983" cy="897857"/>
          </a:xfrm>
          <a:custGeom>
            <a:rect b="b" l="l" r="r" t="t"/>
            <a:pathLst>
              <a:path extrusionOk="0" h="1795713" w="1633966">
                <a:moveTo>
                  <a:pt x="1116022" y="890575"/>
                </a:moveTo>
                <a:cubicBezTo>
                  <a:pt x="1119549" y="819867"/>
                  <a:pt x="1117418" y="749123"/>
                  <a:pt x="1116426" y="678379"/>
                </a:cubicBezTo>
                <a:cubicBezTo>
                  <a:pt x="1117602" y="666667"/>
                  <a:pt x="1113854" y="657820"/>
                  <a:pt x="1101399" y="655727"/>
                </a:cubicBezTo>
                <a:cubicBezTo>
                  <a:pt x="1083432" y="652570"/>
                  <a:pt x="1065025" y="652019"/>
                  <a:pt x="1046875" y="650257"/>
                </a:cubicBezTo>
                <a:cubicBezTo>
                  <a:pt x="1004953" y="648201"/>
                  <a:pt x="963178" y="644640"/>
                  <a:pt x="921182" y="643796"/>
                </a:cubicBezTo>
                <a:cubicBezTo>
                  <a:pt x="874300" y="640345"/>
                  <a:pt x="826904" y="639574"/>
                  <a:pt x="779838" y="639097"/>
                </a:cubicBezTo>
                <a:cubicBezTo>
                  <a:pt x="746623" y="638215"/>
                  <a:pt x="713336" y="633553"/>
                  <a:pt x="680305" y="639537"/>
                </a:cubicBezTo>
                <a:cubicBezTo>
                  <a:pt x="672222" y="642804"/>
                  <a:pt x="663955" y="655323"/>
                  <a:pt x="671744" y="662115"/>
                </a:cubicBezTo>
                <a:cubicBezTo>
                  <a:pt x="671340" y="664024"/>
                  <a:pt x="671046" y="665896"/>
                  <a:pt x="670569" y="667622"/>
                </a:cubicBezTo>
                <a:cubicBezTo>
                  <a:pt x="666160" y="690237"/>
                  <a:pt x="665241" y="713292"/>
                  <a:pt x="663441" y="736200"/>
                </a:cubicBezTo>
                <a:cubicBezTo>
                  <a:pt x="660612" y="772178"/>
                  <a:pt x="657305" y="808119"/>
                  <a:pt x="654292" y="844061"/>
                </a:cubicBezTo>
                <a:cubicBezTo>
                  <a:pt x="649222" y="908307"/>
                  <a:pt x="642939" y="971011"/>
                  <a:pt x="639816" y="1035662"/>
                </a:cubicBezTo>
                <a:cubicBezTo>
                  <a:pt x="638971" y="1044803"/>
                  <a:pt x="637795" y="1056955"/>
                  <a:pt x="636803" y="1066940"/>
                </a:cubicBezTo>
                <a:cubicBezTo>
                  <a:pt x="635481" y="1075458"/>
                  <a:pt x="631182" y="1087132"/>
                  <a:pt x="643123" y="1089518"/>
                </a:cubicBezTo>
                <a:cubicBezTo>
                  <a:pt x="644519" y="1090216"/>
                  <a:pt x="646319" y="1090656"/>
                  <a:pt x="648413" y="1090620"/>
                </a:cubicBezTo>
                <a:cubicBezTo>
                  <a:pt x="683134" y="1090877"/>
                  <a:pt x="713997" y="1094805"/>
                  <a:pt x="748240" y="1098806"/>
                </a:cubicBezTo>
                <a:cubicBezTo>
                  <a:pt x="820474" y="1104056"/>
                  <a:pt x="892561" y="1111068"/>
                  <a:pt x="964868" y="1115951"/>
                </a:cubicBezTo>
                <a:cubicBezTo>
                  <a:pt x="983018" y="1117163"/>
                  <a:pt x="1000838" y="1120907"/>
                  <a:pt x="1018804" y="1123367"/>
                </a:cubicBezTo>
                <a:cubicBezTo>
                  <a:pt x="1039600" y="1126120"/>
                  <a:pt x="1060616" y="1125239"/>
                  <a:pt x="1081485" y="1126708"/>
                </a:cubicBezTo>
                <a:cubicBezTo>
                  <a:pt x="1104669" y="1126451"/>
                  <a:pt x="1099635" y="1078358"/>
                  <a:pt x="1101987" y="1061580"/>
                </a:cubicBezTo>
                <a:cubicBezTo>
                  <a:pt x="1103273" y="1044215"/>
                  <a:pt x="1104302" y="1026226"/>
                  <a:pt x="1105294" y="1008458"/>
                </a:cubicBezTo>
                <a:cubicBezTo>
                  <a:pt x="1107572" y="969066"/>
                  <a:pt x="1114406" y="929967"/>
                  <a:pt x="1116022" y="890575"/>
                </a:cubicBezTo>
                <a:close/>
                <a:moveTo>
                  <a:pt x="1623422" y="548087"/>
                </a:moveTo>
                <a:cubicBezTo>
                  <a:pt x="1627133" y="571840"/>
                  <a:pt x="1631946" y="595556"/>
                  <a:pt x="1633967" y="619455"/>
                </a:cubicBezTo>
                <a:cubicBezTo>
                  <a:pt x="1578634" y="629294"/>
                  <a:pt x="1522860" y="635976"/>
                  <a:pt x="1466683" y="638215"/>
                </a:cubicBezTo>
                <a:cubicBezTo>
                  <a:pt x="1419433" y="641409"/>
                  <a:pt x="1371633" y="653965"/>
                  <a:pt x="1324677" y="661344"/>
                </a:cubicBezTo>
                <a:cubicBezTo>
                  <a:pt x="1297452" y="664979"/>
                  <a:pt x="1270042" y="669714"/>
                  <a:pt x="1244654" y="680691"/>
                </a:cubicBezTo>
                <a:cubicBezTo>
                  <a:pt x="1239069" y="683041"/>
                  <a:pt x="1232897" y="685721"/>
                  <a:pt x="1229076" y="690640"/>
                </a:cubicBezTo>
                <a:cubicBezTo>
                  <a:pt x="1224336" y="699598"/>
                  <a:pt x="1226357" y="710685"/>
                  <a:pt x="1224336" y="720487"/>
                </a:cubicBezTo>
                <a:cubicBezTo>
                  <a:pt x="1220184" y="770930"/>
                  <a:pt x="1215077" y="821997"/>
                  <a:pt x="1209603" y="872623"/>
                </a:cubicBezTo>
                <a:cubicBezTo>
                  <a:pt x="1203357" y="918917"/>
                  <a:pt x="1197588" y="965321"/>
                  <a:pt x="1197441" y="1012092"/>
                </a:cubicBezTo>
                <a:cubicBezTo>
                  <a:pt x="1196633" y="1029934"/>
                  <a:pt x="1195347" y="1047740"/>
                  <a:pt x="1194980" y="1065619"/>
                </a:cubicBezTo>
                <a:cubicBezTo>
                  <a:pt x="1194869" y="1077954"/>
                  <a:pt x="1193363" y="1090840"/>
                  <a:pt x="1198544" y="1102404"/>
                </a:cubicBezTo>
                <a:cubicBezTo>
                  <a:pt x="1202438" y="1110444"/>
                  <a:pt x="1211624" y="1113932"/>
                  <a:pt x="1220221" y="1113491"/>
                </a:cubicBezTo>
                <a:cubicBezTo>
                  <a:pt x="1231905" y="1115180"/>
                  <a:pt x="1243515" y="1114997"/>
                  <a:pt x="1255199" y="1113565"/>
                </a:cubicBezTo>
                <a:cubicBezTo>
                  <a:pt x="1288781" y="1113124"/>
                  <a:pt x="1322215" y="1110922"/>
                  <a:pt x="1355650" y="1107360"/>
                </a:cubicBezTo>
                <a:cubicBezTo>
                  <a:pt x="1439751" y="1103432"/>
                  <a:pt x="1524036" y="1106075"/>
                  <a:pt x="1608137" y="1106920"/>
                </a:cubicBezTo>
                <a:cubicBezTo>
                  <a:pt x="1606962" y="1136840"/>
                  <a:pt x="1605823" y="1166724"/>
                  <a:pt x="1606264" y="1196681"/>
                </a:cubicBezTo>
                <a:cubicBezTo>
                  <a:pt x="1605896" y="1209457"/>
                  <a:pt x="1607109" y="1222563"/>
                  <a:pt x="1604463" y="1235119"/>
                </a:cubicBezTo>
                <a:cubicBezTo>
                  <a:pt x="1604169" y="1235853"/>
                  <a:pt x="1603361" y="1237689"/>
                  <a:pt x="1602810" y="1238239"/>
                </a:cubicBezTo>
                <a:cubicBezTo>
                  <a:pt x="1499199" y="1237946"/>
                  <a:pt x="1395845" y="1246903"/>
                  <a:pt x="1292234" y="1246353"/>
                </a:cubicBezTo>
                <a:cubicBezTo>
                  <a:pt x="1273423" y="1246793"/>
                  <a:pt x="1254501" y="1247564"/>
                  <a:pt x="1235983" y="1250832"/>
                </a:cubicBezTo>
                <a:cubicBezTo>
                  <a:pt x="1223307" y="1252704"/>
                  <a:pt x="1217061" y="1260267"/>
                  <a:pt x="1218494" y="1272932"/>
                </a:cubicBezTo>
                <a:cubicBezTo>
                  <a:pt x="1218494" y="1295143"/>
                  <a:pt x="1218494" y="1317354"/>
                  <a:pt x="1218457" y="1339565"/>
                </a:cubicBezTo>
                <a:cubicBezTo>
                  <a:pt x="1217833" y="1381894"/>
                  <a:pt x="1219155" y="1424260"/>
                  <a:pt x="1217135" y="1466516"/>
                </a:cubicBezTo>
                <a:cubicBezTo>
                  <a:pt x="1214306" y="1519161"/>
                  <a:pt x="1207766" y="1571549"/>
                  <a:pt x="1203651" y="1624121"/>
                </a:cubicBezTo>
                <a:cubicBezTo>
                  <a:pt x="1200932" y="1659291"/>
                  <a:pt x="1197294" y="1694351"/>
                  <a:pt x="1194906" y="1729558"/>
                </a:cubicBezTo>
                <a:cubicBezTo>
                  <a:pt x="1192040" y="1748612"/>
                  <a:pt x="1195163" y="1769942"/>
                  <a:pt x="1186419" y="1787454"/>
                </a:cubicBezTo>
                <a:cubicBezTo>
                  <a:pt x="1152176" y="1785618"/>
                  <a:pt x="1118006" y="1792153"/>
                  <a:pt x="1083873" y="1788995"/>
                </a:cubicBezTo>
                <a:cubicBezTo>
                  <a:pt x="1084976" y="1725006"/>
                  <a:pt x="1087217" y="1662779"/>
                  <a:pt x="1091736" y="1598606"/>
                </a:cubicBezTo>
                <a:cubicBezTo>
                  <a:pt x="1098607" y="1524521"/>
                  <a:pt x="1102612" y="1449775"/>
                  <a:pt x="1102318" y="1375286"/>
                </a:cubicBezTo>
                <a:cubicBezTo>
                  <a:pt x="1103787" y="1343089"/>
                  <a:pt x="1106029" y="1310085"/>
                  <a:pt x="1104485" y="1277448"/>
                </a:cubicBezTo>
                <a:cubicBezTo>
                  <a:pt x="1104191" y="1262653"/>
                  <a:pt x="1102869" y="1245104"/>
                  <a:pt x="1083579" y="1247454"/>
                </a:cubicBezTo>
                <a:cubicBezTo>
                  <a:pt x="1063629" y="1246389"/>
                  <a:pt x="1043678" y="1246793"/>
                  <a:pt x="1023728" y="1245545"/>
                </a:cubicBezTo>
                <a:cubicBezTo>
                  <a:pt x="999919" y="1242461"/>
                  <a:pt x="973171" y="1239524"/>
                  <a:pt x="948481" y="1239414"/>
                </a:cubicBezTo>
                <a:cubicBezTo>
                  <a:pt x="921145" y="1237799"/>
                  <a:pt x="893773" y="1238423"/>
                  <a:pt x="866474" y="1236771"/>
                </a:cubicBezTo>
                <a:cubicBezTo>
                  <a:pt x="831717" y="1232843"/>
                  <a:pt x="796776" y="1234311"/>
                  <a:pt x="761908" y="1234385"/>
                </a:cubicBezTo>
                <a:cubicBezTo>
                  <a:pt x="718773" y="1234054"/>
                  <a:pt x="675676" y="1229979"/>
                  <a:pt x="632541" y="1232990"/>
                </a:cubicBezTo>
                <a:cubicBezTo>
                  <a:pt x="616963" y="1234752"/>
                  <a:pt x="599658" y="1232365"/>
                  <a:pt x="585475" y="1239928"/>
                </a:cubicBezTo>
                <a:cubicBezTo>
                  <a:pt x="580662" y="1242681"/>
                  <a:pt x="578348" y="1247968"/>
                  <a:pt x="577796" y="1253328"/>
                </a:cubicBezTo>
                <a:cubicBezTo>
                  <a:pt x="576290" y="1266691"/>
                  <a:pt x="575335" y="1280091"/>
                  <a:pt x="573240" y="1293344"/>
                </a:cubicBezTo>
                <a:cubicBezTo>
                  <a:pt x="565966" y="1350285"/>
                  <a:pt x="560675" y="1407519"/>
                  <a:pt x="550718" y="1464093"/>
                </a:cubicBezTo>
                <a:cubicBezTo>
                  <a:pt x="540283" y="1533846"/>
                  <a:pt x="529261" y="1603415"/>
                  <a:pt x="517651" y="1672948"/>
                </a:cubicBezTo>
                <a:cubicBezTo>
                  <a:pt x="514307" y="1699528"/>
                  <a:pt x="511147" y="1726144"/>
                  <a:pt x="508318" y="1752761"/>
                </a:cubicBezTo>
                <a:cubicBezTo>
                  <a:pt x="506334" y="1767152"/>
                  <a:pt x="506628" y="1783048"/>
                  <a:pt x="498729" y="1795714"/>
                </a:cubicBezTo>
                <a:cubicBezTo>
                  <a:pt x="493254" y="1795090"/>
                  <a:pt x="487743" y="1794502"/>
                  <a:pt x="482232" y="1794245"/>
                </a:cubicBezTo>
                <a:cubicBezTo>
                  <a:pt x="461546" y="1792520"/>
                  <a:pt x="439795" y="1796962"/>
                  <a:pt x="419735" y="1791198"/>
                </a:cubicBezTo>
                <a:cubicBezTo>
                  <a:pt x="426642" y="1727539"/>
                  <a:pt x="430353" y="1663623"/>
                  <a:pt x="436746" y="1599891"/>
                </a:cubicBezTo>
                <a:cubicBezTo>
                  <a:pt x="442073" y="1546291"/>
                  <a:pt x="449164" y="1492875"/>
                  <a:pt x="453133" y="1439165"/>
                </a:cubicBezTo>
                <a:cubicBezTo>
                  <a:pt x="455521" y="1407519"/>
                  <a:pt x="456549" y="1377856"/>
                  <a:pt x="460187" y="1345769"/>
                </a:cubicBezTo>
                <a:cubicBezTo>
                  <a:pt x="462612" y="1323375"/>
                  <a:pt x="467205" y="1301237"/>
                  <a:pt x="469850" y="1278843"/>
                </a:cubicBezTo>
                <a:cubicBezTo>
                  <a:pt x="471209" y="1264782"/>
                  <a:pt x="474222" y="1243966"/>
                  <a:pt x="457909" y="1237615"/>
                </a:cubicBezTo>
                <a:cubicBezTo>
                  <a:pt x="429471" y="1235413"/>
                  <a:pt x="400409" y="1237725"/>
                  <a:pt x="371860" y="1239267"/>
                </a:cubicBezTo>
                <a:cubicBezTo>
                  <a:pt x="309069" y="1243306"/>
                  <a:pt x="245874" y="1243820"/>
                  <a:pt x="183303" y="1251823"/>
                </a:cubicBezTo>
                <a:cubicBezTo>
                  <a:pt x="146598" y="1257733"/>
                  <a:pt x="109600" y="1258101"/>
                  <a:pt x="72564" y="1256669"/>
                </a:cubicBezTo>
                <a:cubicBezTo>
                  <a:pt x="48425" y="1256008"/>
                  <a:pt x="23919" y="1258615"/>
                  <a:pt x="0" y="1254797"/>
                </a:cubicBezTo>
                <a:cubicBezTo>
                  <a:pt x="441" y="1237689"/>
                  <a:pt x="1139" y="1220544"/>
                  <a:pt x="1396" y="1203436"/>
                </a:cubicBezTo>
                <a:cubicBezTo>
                  <a:pt x="2976" y="1179757"/>
                  <a:pt x="-588" y="1154609"/>
                  <a:pt x="6760" y="1131884"/>
                </a:cubicBezTo>
                <a:cubicBezTo>
                  <a:pt x="6797" y="1131884"/>
                  <a:pt x="6797" y="1131847"/>
                  <a:pt x="6797" y="1131847"/>
                </a:cubicBezTo>
                <a:cubicBezTo>
                  <a:pt x="67935" y="1131370"/>
                  <a:pt x="128228" y="1121017"/>
                  <a:pt x="189292" y="1118484"/>
                </a:cubicBezTo>
                <a:cubicBezTo>
                  <a:pt x="245837" y="1114593"/>
                  <a:pt x="302676" y="1114740"/>
                  <a:pt x="358487" y="1103689"/>
                </a:cubicBezTo>
                <a:cubicBezTo>
                  <a:pt x="386300" y="1100128"/>
                  <a:pt x="414334" y="1098990"/>
                  <a:pt x="442294" y="1096640"/>
                </a:cubicBezTo>
                <a:cubicBezTo>
                  <a:pt x="455337" y="1095282"/>
                  <a:pt x="468895" y="1095539"/>
                  <a:pt x="481093" y="1090179"/>
                </a:cubicBezTo>
                <a:cubicBezTo>
                  <a:pt x="485796" y="1088307"/>
                  <a:pt x="489690" y="1084122"/>
                  <a:pt x="490278" y="1078982"/>
                </a:cubicBezTo>
                <a:cubicBezTo>
                  <a:pt x="491821" y="1066573"/>
                  <a:pt x="493989" y="1054311"/>
                  <a:pt x="496561" y="1042086"/>
                </a:cubicBezTo>
                <a:cubicBezTo>
                  <a:pt x="499280" y="1022629"/>
                  <a:pt x="501889" y="1004273"/>
                  <a:pt x="506408" y="984852"/>
                </a:cubicBezTo>
                <a:cubicBezTo>
                  <a:pt x="509237" y="968074"/>
                  <a:pt x="509531" y="950930"/>
                  <a:pt x="511258" y="934042"/>
                </a:cubicBezTo>
                <a:cubicBezTo>
                  <a:pt x="515593" y="879011"/>
                  <a:pt x="522574" y="824199"/>
                  <a:pt x="526873" y="769131"/>
                </a:cubicBezTo>
                <a:cubicBezTo>
                  <a:pt x="529445" y="741340"/>
                  <a:pt x="530657" y="713402"/>
                  <a:pt x="534405" y="685758"/>
                </a:cubicBezTo>
                <a:cubicBezTo>
                  <a:pt x="535801" y="667732"/>
                  <a:pt x="545317" y="646255"/>
                  <a:pt x="533817" y="630065"/>
                </a:cubicBezTo>
                <a:cubicBezTo>
                  <a:pt x="529114" y="624999"/>
                  <a:pt x="521729" y="625843"/>
                  <a:pt x="515446" y="626064"/>
                </a:cubicBezTo>
                <a:cubicBezTo>
                  <a:pt x="501595" y="626578"/>
                  <a:pt x="487780" y="627973"/>
                  <a:pt x="474002" y="629184"/>
                </a:cubicBezTo>
                <a:cubicBezTo>
                  <a:pt x="412460" y="631644"/>
                  <a:pt x="351101" y="636674"/>
                  <a:pt x="289927" y="643612"/>
                </a:cubicBezTo>
                <a:cubicBezTo>
                  <a:pt x="229450" y="646439"/>
                  <a:pt x="168901" y="643686"/>
                  <a:pt x="108351" y="644750"/>
                </a:cubicBezTo>
                <a:cubicBezTo>
                  <a:pt x="84726" y="643832"/>
                  <a:pt x="61432" y="648201"/>
                  <a:pt x="37844" y="646990"/>
                </a:cubicBezTo>
                <a:cubicBezTo>
                  <a:pt x="38652" y="610204"/>
                  <a:pt x="35713" y="572941"/>
                  <a:pt x="41702" y="536523"/>
                </a:cubicBezTo>
                <a:cubicBezTo>
                  <a:pt x="88216" y="536633"/>
                  <a:pt x="134437" y="531126"/>
                  <a:pt x="180731" y="526941"/>
                </a:cubicBezTo>
                <a:cubicBezTo>
                  <a:pt x="227834" y="522242"/>
                  <a:pt x="275194" y="520516"/>
                  <a:pt x="322039" y="513761"/>
                </a:cubicBezTo>
                <a:cubicBezTo>
                  <a:pt x="361169" y="508915"/>
                  <a:pt x="401364" y="508144"/>
                  <a:pt x="441008" y="501866"/>
                </a:cubicBezTo>
                <a:cubicBezTo>
                  <a:pt x="459930" y="499186"/>
                  <a:pt x="479072" y="499150"/>
                  <a:pt x="497994" y="496617"/>
                </a:cubicBezTo>
                <a:cubicBezTo>
                  <a:pt x="511405" y="494414"/>
                  <a:pt x="524485" y="490632"/>
                  <a:pt x="537858" y="487989"/>
                </a:cubicBezTo>
                <a:cubicBezTo>
                  <a:pt x="549065" y="485750"/>
                  <a:pt x="550571" y="474699"/>
                  <a:pt x="550130" y="465117"/>
                </a:cubicBezTo>
                <a:cubicBezTo>
                  <a:pt x="550791" y="437400"/>
                  <a:pt x="553069" y="409756"/>
                  <a:pt x="556156" y="382185"/>
                </a:cubicBezTo>
                <a:cubicBezTo>
                  <a:pt x="561851" y="314230"/>
                  <a:pt x="575114" y="247304"/>
                  <a:pt x="581471" y="179460"/>
                </a:cubicBezTo>
                <a:cubicBezTo>
                  <a:pt x="586725" y="123033"/>
                  <a:pt x="591464" y="68589"/>
                  <a:pt x="599841" y="12493"/>
                </a:cubicBezTo>
                <a:cubicBezTo>
                  <a:pt x="600062" y="12199"/>
                  <a:pt x="600282" y="11942"/>
                  <a:pt x="600503" y="11649"/>
                </a:cubicBezTo>
                <a:cubicBezTo>
                  <a:pt x="616779" y="8858"/>
                  <a:pt x="634856" y="9923"/>
                  <a:pt x="651647" y="7060"/>
                </a:cubicBezTo>
                <a:cubicBezTo>
                  <a:pt x="671671" y="5151"/>
                  <a:pt x="691511" y="-1825"/>
                  <a:pt x="711756" y="451"/>
                </a:cubicBezTo>
                <a:cubicBezTo>
                  <a:pt x="704848" y="50417"/>
                  <a:pt x="701725" y="100786"/>
                  <a:pt x="695149" y="150825"/>
                </a:cubicBezTo>
                <a:cubicBezTo>
                  <a:pt x="683244" y="222817"/>
                  <a:pt x="676006" y="295617"/>
                  <a:pt x="669760" y="368271"/>
                </a:cubicBezTo>
                <a:cubicBezTo>
                  <a:pt x="668327" y="392207"/>
                  <a:pt x="664433" y="416107"/>
                  <a:pt x="659509" y="439639"/>
                </a:cubicBezTo>
                <a:cubicBezTo>
                  <a:pt x="657378" y="458252"/>
                  <a:pt x="652455" y="479472"/>
                  <a:pt x="678909" y="476939"/>
                </a:cubicBezTo>
                <a:cubicBezTo>
                  <a:pt x="703562" y="478664"/>
                  <a:pt x="728253" y="479178"/>
                  <a:pt x="752943" y="480023"/>
                </a:cubicBezTo>
                <a:cubicBezTo>
                  <a:pt x="768007" y="481344"/>
                  <a:pt x="785974" y="483474"/>
                  <a:pt x="801699" y="483143"/>
                </a:cubicBezTo>
                <a:cubicBezTo>
                  <a:pt x="825654" y="483033"/>
                  <a:pt x="849500" y="482996"/>
                  <a:pt x="873308" y="486190"/>
                </a:cubicBezTo>
                <a:cubicBezTo>
                  <a:pt x="917508" y="490669"/>
                  <a:pt x="961487" y="495882"/>
                  <a:pt x="1006055" y="494047"/>
                </a:cubicBezTo>
                <a:cubicBezTo>
                  <a:pt x="1023507" y="493900"/>
                  <a:pt x="1041033" y="494304"/>
                  <a:pt x="1058448" y="493092"/>
                </a:cubicBezTo>
                <a:cubicBezTo>
                  <a:pt x="1067156" y="492321"/>
                  <a:pt x="1076746" y="492138"/>
                  <a:pt x="1084241" y="487181"/>
                </a:cubicBezTo>
                <a:cubicBezTo>
                  <a:pt x="1094969" y="480023"/>
                  <a:pt x="1091148" y="465117"/>
                  <a:pt x="1092875" y="454067"/>
                </a:cubicBezTo>
                <a:cubicBezTo>
                  <a:pt x="1096182" y="415666"/>
                  <a:pt x="1101509" y="375430"/>
                  <a:pt x="1105551" y="336772"/>
                </a:cubicBezTo>
                <a:cubicBezTo>
                  <a:pt x="1108674" y="298334"/>
                  <a:pt x="1115838" y="260337"/>
                  <a:pt x="1118080" y="221789"/>
                </a:cubicBezTo>
                <a:cubicBezTo>
                  <a:pt x="1120137" y="183976"/>
                  <a:pt x="1129874" y="149319"/>
                  <a:pt x="1136744" y="111616"/>
                </a:cubicBezTo>
                <a:cubicBezTo>
                  <a:pt x="1142696" y="84596"/>
                  <a:pt x="1141778" y="55226"/>
                  <a:pt x="1155042" y="30372"/>
                </a:cubicBezTo>
                <a:cubicBezTo>
                  <a:pt x="1178409" y="32244"/>
                  <a:pt x="1201556" y="37164"/>
                  <a:pt x="1225108" y="36246"/>
                </a:cubicBezTo>
                <a:cubicBezTo>
                  <a:pt x="1234624" y="36282"/>
                  <a:pt x="1244030" y="33346"/>
                  <a:pt x="1253509" y="34520"/>
                </a:cubicBezTo>
                <a:cubicBezTo>
                  <a:pt x="1253509" y="34557"/>
                  <a:pt x="1253509" y="34557"/>
                  <a:pt x="1253509" y="34557"/>
                </a:cubicBezTo>
                <a:cubicBezTo>
                  <a:pt x="1250349" y="92856"/>
                  <a:pt x="1245867" y="150825"/>
                  <a:pt x="1238224" y="208940"/>
                </a:cubicBezTo>
                <a:cubicBezTo>
                  <a:pt x="1236020" y="246900"/>
                  <a:pt x="1232235" y="285668"/>
                  <a:pt x="1226871" y="323849"/>
                </a:cubicBezTo>
                <a:cubicBezTo>
                  <a:pt x="1223417" y="353769"/>
                  <a:pt x="1221323" y="383873"/>
                  <a:pt x="1215775" y="413537"/>
                </a:cubicBezTo>
                <a:cubicBezTo>
                  <a:pt x="1210632" y="444559"/>
                  <a:pt x="1194649" y="472313"/>
                  <a:pt x="1188182" y="502931"/>
                </a:cubicBezTo>
                <a:cubicBezTo>
                  <a:pt x="1186933" y="511008"/>
                  <a:pt x="1183737" y="519708"/>
                  <a:pt x="1186492" y="527785"/>
                </a:cubicBezTo>
                <a:cubicBezTo>
                  <a:pt x="1194465" y="547059"/>
                  <a:pt x="1253766" y="535274"/>
                  <a:pt x="1272467" y="535495"/>
                </a:cubicBezTo>
                <a:cubicBezTo>
                  <a:pt x="1314095" y="535311"/>
                  <a:pt x="1354878" y="525289"/>
                  <a:pt x="1396066" y="520920"/>
                </a:cubicBezTo>
                <a:cubicBezTo>
                  <a:pt x="1448349" y="516074"/>
                  <a:pt x="1499860" y="511301"/>
                  <a:pt x="1552364" y="506676"/>
                </a:cubicBezTo>
                <a:cubicBezTo>
                  <a:pt x="1573637" y="505134"/>
                  <a:pt x="1594764" y="500361"/>
                  <a:pt x="1616147" y="501206"/>
                </a:cubicBezTo>
                <a:cubicBezTo>
                  <a:pt x="1616331" y="517065"/>
                  <a:pt x="1619895" y="532631"/>
                  <a:pt x="1623422" y="54808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8" name="Google Shape;838;p14"/>
          <p:cNvSpPr/>
          <p:nvPr/>
        </p:nvSpPr>
        <p:spPr>
          <a:xfrm>
            <a:off x="6070236" y="2133135"/>
            <a:ext cx="693212" cy="877439"/>
          </a:xfrm>
          <a:custGeom>
            <a:rect b="b" l="l" r="r" t="t"/>
            <a:pathLst>
              <a:path extrusionOk="0" h="1754878" w="1386423">
                <a:moveTo>
                  <a:pt x="1374734" y="632487"/>
                </a:moveTo>
                <a:cubicBezTo>
                  <a:pt x="1390212" y="678782"/>
                  <a:pt x="1385414" y="728574"/>
                  <a:pt x="1386424" y="776600"/>
                </a:cubicBezTo>
                <a:cubicBezTo>
                  <a:pt x="1385919" y="828519"/>
                  <a:pt x="1384007" y="880439"/>
                  <a:pt x="1383826" y="932322"/>
                </a:cubicBezTo>
                <a:cubicBezTo>
                  <a:pt x="1383249" y="1035549"/>
                  <a:pt x="1380940" y="1138811"/>
                  <a:pt x="1377187" y="1241965"/>
                </a:cubicBezTo>
                <a:cubicBezTo>
                  <a:pt x="1378053" y="1290964"/>
                  <a:pt x="1376971" y="1339711"/>
                  <a:pt x="1372786" y="1388566"/>
                </a:cubicBezTo>
                <a:cubicBezTo>
                  <a:pt x="1372786" y="1389395"/>
                  <a:pt x="1372858" y="1390152"/>
                  <a:pt x="1373002" y="1390873"/>
                </a:cubicBezTo>
                <a:cubicBezTo>
                  <a:pt x="1359580" y="1450436"/>
                  <a:pt x="1329995" y="1505673"/>
                  <a:pt x="1293410" y="1554420"/>
                </a:cubicBezTo>
                <a:cubicBezTo>
                  <a:pt x="1267504" y="1592494"/>
                  <a:pt x="1238243" y="1628441"/>
                  <a:pt x="1203715" y="1659088"/>
                </a:cubicBezTo>
                <a:cubicBezTo>
                  <a:pt x="1193396" y="1668102"/>
                  <a:pt x="1181345" y="1678161"/>
                  <a:pt x="1169330" y="1686165"/>
                </a:cubicBezTo>
                <a:cubicBezTo>
                  <a:pt x="1154249" y="1696117"/>
                  <a:pt x="1139023" y="1705816"/>
                  <a:pt x="1123725" y="1715442"/>
                </a:cubicBezTo>
                <a:cubicBezTo>
                  <a:pt x="1121777" y="1716668"/>
                  <a:pt x="1120225" y="1718399"/>
                  <a:pt x="1119215" y="1720346"/>
                </a:cubicBezTo>
                <a:cubicBezTo>
                  <a:pt x="1100778" y="1729432"/>
                  <a:pt x="1082161" y="1738121"/>
                  <a:pt x="1062317" y="1743529"/>
                </a:cubicBezTo>
                <a:cubicBezTo>
                  <a:pt x="1025155" y="1753192"/>
                  <a:pt x="984348" y="1755752"/>
                  <a:pt x="945670" y="1754634"/>
                </a:cubicBezTo>
                <a:cubicBezTo>
                  <a:pt x="905405" y="1753481"/>
                  <a:pt x="863769" y="1751029"/>
                  <a:pt x="823684" y="1745152"/>
                </a:cubicBezTo>
                <a:cubicBezTo>
                  <a:pt x="763286" y="1735489"/>
                  <a:pt x="703754" y="1720778"/>
                  <a:pt x="645557" y="1701886"/>
                </a:cubicBezTo>
                <a:cubicBezTo>
                  <a:pt x="645737" y="1696946"/>
                  <a:pt x="643103" y="1691970"/>
                  <a:pt x="637222" y="1690456"/>
                </a:cubicBezTo>
                <a:cubicBezTo>
                  <a:pt x="606338" y="1680072"/>
                  <a:pt x="578051" y="1662549"/>
                  <a:pt x="550702" y="1645099"/>
                </a:cubicBezTo>
                <a:cubicBezTo>
                  <a:pt x="502680" y="1611711"/>
                  <a:pt x="465301" y="1563506"/>
                  <a:pt x="430953" y="1516453"/>
                </a:cubicBezTo>
                <a:cubicBezTo>
                  <a:pt x="398012" y="1469293"/>
                  <a:pt x="376869" y="1413047"/>
                  <a:pt x="343531" y="1365923"/>
                </a:cubicBezTo>
                <a:cubicBezTo>
                  <a:pt x="327331" y="1342920"/>
                  <a:pt x="307559" y="1322765"/>
                  <a:pt x="288869" y="1301817"/>
                </a:cubicBezTo>
                <a:cubicBezTo>
                  <a:pt x="267943" y="1278236"/>
                  <a:pt x="251635" y="1248347"/>
                  <a:pt x="229806" y="1225091"/>
                </a:cubicBezTo>
                <a:cubicBezTo>
                  <a:pt x="168687" y="1160192"/>
                  <a:pt x="99233" y="1102611"/>
                  <a:pt x="45618" y="1030897"/>
                </a:cubicBezTo>
                <a:cubicBezTo>
                  <a:pt x="16970" y="992859"/>
                  <a:pt x="-14960" y="961383"/>
                  <a:pt x="7662" y="910401"/>
                </a:cubicBezTo>
                <a:cubicBezTo>
                  <a:pt x="18883" y="888804"/>
                  <a:pt x="36959" y="872110"/>
                  <a:pt x="55107" y="856282"/>
                </a:cubicBezTo>
                <a:cubicBezTo>
                  <a:pt x="77585" y="835911"/>
                  <a:pt x="103093" y="825347"/>
                  <a:pt x="129973" y="844997"/>
                </a:cubicBezTo>
                <a:cubicBezTo>
                  <a:pt x="162301" y="867711"/>
                  <a:pt x="189830" y="897746"/>
                  <a:pt x="219199" y="924607"/>
                </a:cubicBezTo>
                <a:cubicBezTo>
                  <a:pt x="249687" y="957309"/>
                  <a:pt x="277468" y="991705"/>
                  <a:pt x="311528" y="1021776"/>
                </a:cubicBezTo>
                <a:cubicBezTo>
                  <a:pt x="339381" y="1043661"/>
                  <a:pt x="361643" y="1074344"/>
                  <a:pt x="395486" y="1087360"/>
                </a:cubicBezTo>
                <a:cubicBezTo>
                  <a:pt x="422293" y="1097095"/>
                  <a:pt x="453575" y="1085521"/>
                  <a:pt x="468404" y="1061328"/>
                </a:cubicBezTo>
                <a:cubicBezTo>
                  <a:pt x="481717" y="1037423"/>
                  <a:pt x="480454" y="1008760"/>
                  <a:pt x="481284" y="982259"/>
                </a:cubicBezTo>
                <a:cubicBezTo>
                  <a:pt x="481284" y="966287"/>
                  <a:pt x="481573" y="950314"/>
                  <a:pt x="481392" y="934342"/>
                </a:cubicBezTo>
                <a:cubicBezTo>
                  <a:pt x="481753" y="933909"/>
                  <a:pt x="482006" y="933368"/>
                  <a:pt x="482006" y="932755"/>
                </a:cubicBezTo>
                <a:cubicBezTo>
                  <a:pt x="482150" y="931205"/>
                  <a:pt x="482042" y="929726"/>
                  <a:pt x="482150" y="928140"/>
                </a:cubicBezTo>
                <a:cubicBezTo>
                  <a:pt x="485506" y="859347"/>
                  <a:pt x="487526" y="790301"/>
                  <a:pt x="487634" y="721435"/>
                </a:cubicBezTo>
                <a:cubicBezTo>
                  <a:pt x="490918" y="598992"/>
                  <a:pt x="495247" y="476620"/>
                  <a:pt x="495355" y="354105"/>
                </a:cubicBezTo>
                <a:cubicBezTo>
                  <a:pt x="495464" y="272043"/>
                  <a:pt x="498639" y="189621"/>
                  <a:pt x="515993" y="109145"/>
                </a:cubicBezTo>
                <a:cubicBezTo>
                  <a:pt x="521874" y="83474"/>
                  <a:pt x="529812" y="56433"/>
                  <a:pt x="545976" y="35196"/>
                </a:cubicBezTo>
                <a:cubicBezTo>
                  <a:pt x="574010" y="6532"/>
                  <a:pt x="615646" y="-2446"/>
                  <a:pt x="654541" y="547"/>
                </a:cubicBezTo>
                <a:cubicBezTo>
                  <a:pt x="738823" y="3792"/>
                  <a:pt x="730272" y="108641"/>
                  <a:pt x="725221" y="169502"/>
                </a:cubicBezTo>
                <a:cubicBezTo>
                  <a:pt x="720892" y="220051"/>
                  <a:pt x="719124" y="270745"/>
                  <a:pt x="716562" y="321366"/>
                </a:cubicBezTo>
                <a:cubicBezTo>
                  <a:pt x="711078" y="412875"/>
                  <a:pt x="705846" y="504455"/>
                  <a:pt x="703321" y="596071"/>
                </a:cubicBezTo>
                <a:cubicBezTo>
                  <a:pt x="702816" y="656356"/>
                  <a:pt x="703645" y="716568"/>
                  <a:pt x="702094" y="776816"/>
                </a:cubicBezTo>
                <a:cubicBezTo>
                  <a:pt x="701661" y="813881"/>
                  <a:pt x="700867" y="850982"/>
                  <a:pt x="701048" y="888083"/>
                </a:cubicBezTo>
                <a:cubicBezTo>
                  <a:pt x="701733" y="904163"/>
                  <a:pt x="724319" y="903154"/>
                  <a:pt x="724860" y="888083"/>
                </a:cubicBezTo>
                <a:cubicBezTo>
                  <a:pt x="724969" y="843591"/>
                  <a:pt x="725618" y="799171"/>
                  <a:pt x="726340" y="754678"/>
                </a:cubicBezTo>
                <a:cubicBezTo>
                  <a:pt x="726304" y="749090"/>
                  <a:pt x="726304" y="743501"/>
                  <a:pt x="726304" y="737877"/>
                </a:cubicBezTo>
                <a:cubicBezTo>
                  <a:pt x="727458" y="714657"/>
                  <a:pt x="728901" y="691401"/>
                  <a:pt x="731283" y="668218"/>
                </a:cubicBezTo>
                <a:cubicBezTo>
                  <a:pt x="732509" y="646945"/>
                  <a:pt x="737164" y="626105"/>
                  <a:pt x="740664" y="605085"/>
                </a:cubicBezTo>
                <a:cubicBezTo>
                  <a:pt x="743261" y="586228"/>
                  <a:pt x="746400" y="566001"/>
                  <a:pt x="762636" y="553706"/>
                </a:cubicBezTo>
                <a:cubicBezTo>
                  <a:pt x="785836" y="532506"/>
                  <a:pt x="817225" y="525259"/>
                  <a:pt x="847966" y="526160"/>
                </a:cubicBezTo>
                <a:cubicBezTo>
                  <a:pt x="889818" y="524862"/>
                  <a:pt x="939970" y="540763"/>
                  <a:pt x="950325" y="586372"/>
                </a:cubicBezTo>
                <a:cubicBezTo>
                  <a:pt x="957829" y="616875"/>
                  <a:pt x="955051" y="648892"/>
                  <a:pt x="955881" y="680008"/>
                </a:cubicBezTo>
                <a:cubicBezTo>
                  <a:pt x="955917" y="708347"/>
                  <a:pt x="956170" y="736651"/>
                  <a:pt x="955304" y="764954"/>
                </a:cubicBezTo>
                <a:cubicBezTo>
                  <a:pt x="954654" y="793762"/>
                  <a:pt x="953175" y="822570"/>
                  <a:pt x="953031" y="851342"/>
                </a:cubicBezTo>
                <a:cubicBezTo>
                  <a:pt x="952850" y="861654"/>
                  <a:pt x="966200" y="867207"/>
                  <a:pt x="973344" y="859743"/>
                </a:cubicBezTo>
                <a:cubicBezTo>
                  <a:pt x="975617" y="857472"/>
                  <a:pt x="976699" y="854479"/>
                  <a:pt x="976807" y="851342"/>
                </a:cubicBezTo>
                <a:cubicBezTo>
                  <a:pt x="977240" y="838038"/>
                  <a:pt x="977276" y="824770"/>
                  <a:pt x="977781" y="811465"/>
                </a:cubicBezTo>
                <a:cubicBezTo>
                  <a:pt x="977998" y="806165"/>
                  <a:pt x="978178" y="800865"/>
                  <a:pt x="978359" y="795601"/>
                </a:cubicBezTo>
                <a:cubicBezTo>
                  <a:pt x="978359" y="795565"/>
                  <a:pt x="978359" y="795565"/>
                  <a:pt x="978359" y="795529"/>
                </a:cubicBezTo>
                <a:cubicBezTo>
                  <a:pt x="978431" y="794159"/>
                  <a:pt x="978467" y="792825"/>
                  <a:pt x="978539" y="791455"/>
                </a:cubicBezTo>
                <a:cubicBezTo>
                  <a:pt x="981426" y="713359"/>
                  <a:pt x="983230" y="634759"/>
                  <a:pt x="1000440" y="558213"/>
                </a:cubicBezTo>
                <a:cubicBezTo>
                  <a:pt x="1008449" y="545846"/>
                  <a:pt x="1022052" y="537121"/>
                  <a:pt x="1036592" y="534741"/>
                </a:cubicBezTo>
                <a:cubicBezTo>
                  <a:pt x="1061848" y="530956"/>
                  <a:pt x="1088186" y="525619"/>
                  <a:pt x="1113623" y="530018"/>
                </a:cubicBezTo>
                <a:cubicBezTo>
                  <a:pt x="1154538" y="536400"/>
                  <a:pt x="1170918" y="565244"/>
                  <a:pt x="1174418" y="604040"/>
                </a:cubicBezTo>
                <a:cubicBezTo>
                  <a:pt x="1175392" y="612585"/>
                  <a:pt x="1176113" y="621238"/>
                  <a:pt x="1176619" y="629927"/>
                </a:cubicBezTo>
                <a:cubicBezTo>
                  <a:pt x="1172217" y="657978"/>
                  <a:pt x="1173840" y="688877"/>
                  <a:pt x="1173696" y="711592"/>
                </a:cubicBezTo>
                <a:cubicBezTo>
                  <a:pt x="1174526" y="740797"/>
                  <a:pt x="1174201" y="770002"/>
                  <a:pt x="1174273" y="799207"/>
                </a:cubicBezTo>
                <a:cubicBezTo>
                  <a:pt x="1174273" y="799351"/>
                  <a:pt x="1174273" y="799459"/>
                  <a:pt x="1174273" y="799603"/>
                </a:cubicBezTo>
                <a:cubicBezTo>
                  <a:pt x="1174237" y="802488"/>
                  <a:pt x="1174165" y="805372"/>
                  <a:pt x="1174093" y="808256"/>
                </a:cubicBezTo>
                <a:cubicBezTo>
                  <a:pt x="1173913" y="821489"/>
                  <a:pt x="1173913" y="834757"/>
                  <a:pt x="1173913" y="848025"/>
                </a:cubicBezTo>
                <a:cubicBezTo>
                  <a:pt x="1174309" y="854335"/>
                  <a:pt x="1172505" y="861798"/>
                  <a:pt x="1175897" y="867351"/>
                </a:cubicBezTo>
                <a:cubicBezTo>
                  <a:pt x="1175933" y="867639"/>
                  <a:pt x="1175933" y="867964"/>
                  <a:pt x="1175933" y="868252"/>
                </a:cubicBezTo>
                <a:cubicBezTo>
                  <a:pt x="1176222" y="870127"/>
                  <a:pt x="1177773" y="870993"/>
                  <a:pt x="1179252" y="870920"/>
                </a:cubicBezTo>
                <a:cubicBezTo>
                  <a:pt x="1179252" y="870920"/>
                  <a:pt x="1179252" y="870920"/>
                  <a:pt x="1179288" y="870920"/>
                </a:cubicBezTo>
                <a:cubicBezTo>
                  <a:pt x="1186577" y="875932"/>
                  <a:pt x="1197870" y="870344"/>
                  <a:pt x="1197725" y="861005"/>
                </a:cubicBezTo>
                <a:cubicBezTo>
                  <a:pt x="1198014" y="844636"/>
                  <a:pt x="1197689" y="828195"/>
                  <a:pt x="1197942" y="811862"/>
                </a:cubicBezTo>
                <a:cubicBezTo>
                  <a:pt x="1198627" y="775590"/>
                  <a:pt x="1198808" y="739427"/>
                  <a:pt x="1200395" y="703191"/>
                </a:cubicBezTo>
                <a:cubicBezTo>
                  <a:pt x="1200431" y="680260"/>
                  <a:pt x="1202091" y="652750"/>
                  <a:pt x="1200792" y="625673"/>
                </a:cubicBezTo>
                <a:cubicBezTo>
                  <a:pt x="1203642" y="611178"/>
                  <a:pt x="1209018" y="597874"/>
                  <a:pt x="1221286" y="589149"/>
                </a:cubicBezTo>
                <a:cubicBezTo>
                  <a:pt x="1252856" y="567696"/>
                  <a:pt x="1293301" y="568165"/>
                  <a:pt x="1328335" y="580315"/>
                </a:cubicBezTo>
                <a:cubicBezTo>
                  <a:pt x="1352256" y="587454"/>
                  <a:pt x="1367193" y="609736"/>
                  <a:pt x="1374734" y="63248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2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3" name="Google Shape;84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0" y="0"/>
            <a:ext cx="3429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44" name="Google Shape;844;p15"/>
          <p:cNvGrpSpPr/>
          <p:nvPr/>
        </p:nvGrpSpPr>
        <p:grpSpPr>
          <a:xfrm>
            <a:off x="696438" y="1372839"/>
            <a:ext cx="4113113" cy="2374554"/>
            <a:chOff x="0" y="0"/>
            <a:chExt cx="10968300" cy="6332144"/>
          </a:xfrm>
        </p:grpSpPr>
        <p:sp>
          <p:nvSpPr>
            <p:cNvPr id="845" name="Google Shape;845;p15"/>
            <p:cNvSpPr txBox="1"/>
            <p:nvPr/>
          </p:nvSpPr>
          <p:spPr>
            <a:xfrm>
              <a:off x="0" y="0"/>
              <a:ext cx="10968300" cy="517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200">
                  <a:solidFill>
                    <a:schemeClr val="dk1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Write Your </a:t>
              </a:r>
              <a:endParaRPr sz="4200">
                <a:solidFill>
                  <a:schemeClr val="dk1"/>
                </a:solidFill>
                <a:latin typeface="Dosis ExtraBold"/>
                <a:ea typeface="Dosis ExtraBold"/>
                <a:cs typeface="Dosis ExtraBold"/>
                <a:sym typeface="Dosis ExtraBold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200">
                  <a:solidFill>
                    <a:schemeClr val="dk1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Topic or Idea On </a:t>
              </a:r>
              <a:endParaRPr sz="4200">
                <a:solidFill>
                  <a:schemeClr val="dk1"/>
                </a:solidFill>
                <a:latin typeface="Dosis ExtraBold"/>
                <a:ea typeface="Dosis ExtraBold"/>
                <a:cs typeface="Dosis ExtraBold"/>
                <a:sym typeface="Dosis ExtraBold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200">
                  <a:solidFill>
                    <a:schemeClr val="dk1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Social Media</a:t>
              </a:r>
              <a:endParaRPr sz="4200">
                <a:solidFill>
                  <a:schemeClr val="dk1"/>
                </a:solidFill>
                <a:latin typeface="Dosis ExtraBold"/>
                <a:ea typeface="Dosis ExtraBold"/>
                <a:cs typeface="Dosis ExtraBold"/>
                <a:sym typeface="Dosis ExtraBold"/>
              </a:endParaRPr>
            </a:p>
          </p:txBody>
        </p:sp>
        <p:sp>
          <p:nvSpPr>
            <p:cNvPr id="846" name="Google Shape;846;p15"/>
            <p:cNvSpPr txBox="1"/>
            <p:nvPr/>
          </p:nvSpPr>
          <p:spPr>
            <a:xfrm>
              <a:off x="0" y="5593244"/>
              <a:ext cx="109683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Elaborate on what you want to discuss.</a:t>
              </a:r>
              <a:endParaRPr sz="1800">
                <a:solidFill>
                  <a:schemeClr val="dk1"/>
                </a:solidFill>
                <a:latin typeface="Dosis ExtraBold"/>
                <a:ea typeface="Dosis ExtraBold"/>
                <a:cs typeface="Dosis ExtraBold"/>
                <a:sym typeface="Dosis ExtraBold"/>
              </a:endParaRPr>
            </a:p>
          </p:txBody>
        </p:sp>
      </p:grpSp>
      <p:sp>
        <p:nvSpPr>
          <p:cNvPr id="847" name="Google Shape;847;p15"/>
          <p:cNvSpPr/>
          <p:nvPr/>
        </p:nvSpPr>
        <p:spPr>
          <a:xfrm rot="240250">
            <a:off x="-219838" y="4132565"/>
            <a:ext cx="1316681" cy="1273130"/>
          </a:xfrm>
          <a:custGeom>
            <a:rect b="b" l="l" r="r" t="t"/>
            <a:pathLst>
              <a:path extrusionOk="0" h="2540044" w="2626934">
                <a:moveTo>
                  <a:pt x="2593615" y="915156"/>
                </a:moveTo>
                <a:cubicBezTo>
                  <a:pt x="2570077" y="829210"/>
                  <a:pt x="2526888" y="750615"/>
                  <a:pt x="2484592" y="672754"/>
                </a:cubicBezTo>
                <a:cubicBezTo>
                  <a:pt x="2460632" y="627812"/>
                  <a:pt x="2431157" y="586336"/>
                  <a:pt x="2401050" y="545384"/>
                </a:cubicBezTo>
                <a:cubicBezTo>
                  <a:pt x="2374990" y="502280"/>
                  <a:pt x="2345777" y="459911"/>
                  <a:pt x="2311572" y="422582"/>
                </a:cubicBezTo>
                <a:cubicBezTo>
                  <a:pt x="2312518" y="413551"/>
                  <a:pt x="2305320" y="403523"/>
                  <a:pt x="2295389" y="404101"/>
                </a:cubicBezTo>
                <a:cubicBezTo>
                  <a:pt x="2255826" y="357794"/>
                  <a:pt x="2209589" y="317945"/>
                  <a:pt x="2159464" y="283241"/>
                </a:cubicBezTo>
                <a:cubicBezTo>
                  <a:pt x="2039249" y="186900"/>
                  <a:pt x="1896756" y="123372"/>
                  <a:pt x="1754106" y="67300"/>
                </a:cubicBezTo>
                <a:cubicBezTo>
                  <a:pt x="1732406" y="58584"/>
                  <a:pt x="1710129" y="51654"/>
                  <a:pt x="1688009" y="44146"/>
                </a:cubicBezTo>
                <a:cubicBezTo>
                  <a:pt x="1653804" y="32281"/>
                  <a:pt x="1620598" y="16373"/>
                  <a:pt x="1585080" y="8865"/>
                </a:cubicBezTo>
                <a:cubicBezTo>
                  <a:pt x="1543782" y="5242"/>
                  <a:pt x="1502222" y="4822"/>
                  <a:pt x="1460766" y="5085"/>
                </a:cubicBezTo>
                <a:cubicBezTo>
                  <a:pt x="1396455" y="6240"/>
                  <a:pt x="1332355" y="-1478"/>
                  <a:pt x="1267991" y="255"/>
                </a:cubicBezTo>
                <a:cubicBezTo>
                  <a:pt x="1225958" y="727"/>
                  <a:pt x="1184555" y="10598"/>
                  <a:pt x="1143993" y="20363"/>
                </a:cubicBezTo>
                <a:cubicBezTo>
                  <a:pt x="1140052" y="21308"/>
                  <a:pt x="1136900" y="24038"/>
                  <a:pt x="1135008" y="27556"/>
                </a:cubicBezTo>
                <a:cubicBezTo>
                  <a:pt x="1113571" y="32911"/>
                  <a:pt x="1092450" y="39841"/>
                  <a:pt x="1071748" y="46824"/>
                </a:cubicBezTo>
                <a:cubicBezTo>
                  <a:pt x="1070487" y="47297"/>
                  <a:pt x="1069174" y="47717"/>
                  <a:pt x="1067965" y="48137"/>
                </a:cubicBezTo>
                <a:cubicBezTo>
                  <a:pt x="1046266" y="51864"/>
                  <a:pt x="1024566" y="55802"/>
                  <a:pt x="1002971" y="59740"/>
                </a:cubicBezTo>
                <a:cubicBezTo>
                  <a:pt x="996561" y="60947"/>
                  <a:pt x="990151" y="62050"/>
                  <a:pt x="983794" y="63310"/>
                </a:cubicBezTo>
                <a:cubicBezTo>
                  <a:pt x="976806" y="64727"/>
                  <a:pt x="969765" y="65935"/>
                  <a:pt x="962777" y="67510"/>
                </a:cubicBezTo>
                <a:cubicBezTo>
                  <a:pt x="955474" y="69190"/>
                  <a:pt x="948171" y="70817"/>
                  <a:pt x="940867" y="72498"/>
                </a:cubicBezTo>
                <a:cubicBezTo>
                  <a:pt x="934930" y="73810"/>
                  <a:pt x="929151" y="75543"/>
                  <a:pt x="923266" y="77013"/>
                </a:cubicBezTo>
                <a:cubicBezTo>
                  <a:pt x="896732" y="83943"/>
                  <a:pt x="870514" y="91871"/>
                  <a:pt x="844191" y="99694"/>
                </a:cubicBezTo>
                <a:cubicBezTo>
                  <a:pt x="820337" y="106781"/>
                  <a:pt x="796588" y="114237"/>
                  <a:pt x="773049" y="122270"/>
                </a:cubicBezTo>
                <a:cubicBezTo>
                  <a:pt x="758968" y="127100"/>
                  <a:pt x="744940" y="131930"/>
                  <a:pt x="730964" y="136865"/>
                </a:cubicBezTo>
                <a:cubicBezTo>
                  <a:pt x="718827" y="141118"/>
                  <a:pt x="706847" y="145738"/>
                  <a:pt x="694973" y="150621"/>
                </a:cubicBezTo>
                <a:cubicBezTo>
                  <a:pt x="683256" y="155346"/>
                  <a:pt x="671802" y="160544"/>
                  <a:pt x="660400" y="165951"/>
                </a:cubicBezTo>
                <a:cubicBezTo>
                  <a:pt x="648421" y="171622"/>
                  <a:pt x="636546" y="177239"/>
                  <a:pt x="624725" y="183119"/>
                </a:cubicBezTo>
                <a:cubicBezTo>
                  <a:pt x="624567" y="183224"/>
                  <a:pt x="624042" y="183435"/>
                  <a:pt x="623569" y="183697"/>
                </a:cubicBezTo>
                <a:cubicBezTo>
                  <a:pt x="623464" y="183750"/>
                  <a:pt x="623359" y="183802"/>
                  <a:pt x="623253" y="183855"/>
                </a:cubicBezTo>
                <a:cubicBezTo>
                  <a:pt x="608910" y="191047"/>
                  <a:pt x="594356" y="198240"/>
                  <a:pt x="580117" y="206168"/>
                </a:cubicBezTo>
                <a:cubicBezTo>
                  <a:pt x="576176" y="208373"/>
                  <a:pt x="572078" y="210421"/>
                  <a:pt x="568190" y="212783"/>
                </a:cubicBezTo>
                <a:cubicBezTo>
                  <a:pt x="564249" y="215198"/>
                  <a:pt x="560256" y="217613"/>
                  <a:pt x="556315" y="220028"/>
                </a:cubicBezTo>
                <a:cubicBezTo>
                  <a:pt x="548592" y="224701"/>
                  <a:pt x="541078" y="229794"/>
                  <a:pt x="533565" y="234782"/>
                </a:cubicBezTo>
                <a:cubicBezTo>
                  <a:pt x="519221" y="244232"/>
                  <a:pt x="505403" y="254417"/>
                  <a:pt x="491532" y="264498"/>
                </a:cubicBezTo>
                <a:cubicBezTo>
                  <a:pt x="477923" y="274368"/>
                  <a:pt x="464841" y="284869"/>
                  <a:pt x="451863" y="295474"/>
                </a:cubicBezTo>
                <a:cubicBezTo>
                  <a:pt x="430951" y="312537"/>
                  <a:pt x="411353" y="331175"/>
                  <a:pt x="391965" y="349919"/>
                </a:cubicBezTo>
                <a:cubicBezTo>
                  <a:pt x="372893" y="368347"/>
                  <a:pt x="354503" y="387510"/>
                  <a:pt x="336429" y="406883"/>
                </a:cubicBezTo>
                <a:cubicBezTo>
                  <a:pt x="318880" y="425679"/>
                  <a:pt x="302329" y="445368"/>
                  <a:pt x="286777" y="465843"/>
                </a:cubicBezTo>
                <a:cubicBezTo>
                  <a:pt x="277740" y="477761"/>
                  <a:pt x="268808" y="489784"/>
                  <a:pt x="259928" y="501807"/>
                </a:cubicBezTo>
                <a:cubicBezTo>
                  <a:pt x="252362" y="512098"/>
                  <a:pt x="244691" y="522388"/>
                  <a:pt x="237335" y="532836"/>
                </a:cubicBezTo>
                <a:cubicBezTo>
                  <a:pt x="229770" y="543546"/>
                  <a:pt x="222098" y="554204"/>
                  <a:pt x="214848" y="565125"/>
                </a:cubicBezTo>
                <a:cubicBezTo>
                  <a:pt x="211905" y="569588"/>
                  <a:pt x="208910" y="574050"/>
                  <a:pt x="205968" y="578565"/>
                </a:cubicBezTo>
                <a:cubicBezTo>
                  <a:pt x="204917" y="580140"/>
                  <a:pt x="203814" y="581716"/>
                  <a:pt x="202816" y="583343"/>
                </a:cubicBezTo>
                <a:cubicBezTo>
                  <a:pt x="198822" y="590063"/>
                  <a:pt x="194829" y="596731"/>
                  <a:pt x="190836" y="603399"/>
                </a:cubicBezTo>
                <a:cubicBezTo>
                  <a:pt x="187789" y="608492"/>
                  <a:pt x="185004" y="613637"/>
                  <a:pt x="182114" y="618887"/>
                </a:cubicBezTo>
                <a:cubicBezTo>
                  <a:pt x="179224" y="624190"/>
                  <a:pt x="176230" y="629440"/>
                  <a:pt x="173445" y="634795"/>
                </a:cubicBezTo>
                <a:cubicBezTo>
                  <a:pt x="166930" y="647396"/>
                  <a:pt x="160362" y="659996"/>
                  <a:pt x="153952" y="672597"/>
                </a:cubicBezTo>
                <a:cubicBezTo>
                  <a:pt x="141657" y="696643"/>
                  <a:pt x="129047" y="720531"/>
                  <a:pt x="117331" y="744840"/>
                </a:cubicBezTo>
                <a:cubicBezTo>
                  <a:pt x="111551" y="756810"/>
                  <a:pt x="105666" y="768781"/>
                  <a:pt x="100149" y="780856"/>
                </a:cubicBezTo>
                <a:cubicBezTo>
                  <a:pt x="97260" y="787209"/>
                  <a:pt x="94160" y="793509"/>
                  <a:pt x="91428" y="799914"/>
                </a:cubicBezTo>
                <a:cubicBezTo>
                  <a:pt x="88433" y="807107"/>
                  <a:pt x="85333" y="814300"/>
                  <a:pt x="82338" y="821493"/>
                </a:cubicBezTo>
                <a:cubicBezTo>
                  <a:pt x="80079" y="826848"/>
                  <a:pt x="78082" y="832256"/>
                  <a:pt x="76033" y="837716"/>
                </a:cubicBezTo>
                <a:cubicBezTo>
                  <a:pt x="73826" y="843648"/>
                  <a:pt x="71409" y="849529"/>
                  <a:pt x="69465" y="855566"/>
                </a:cubicBezTo>
                <a:cubicBezTo>
                  <a:pt x="66943" y="863442"/>
                  <a:pt x="64421" y="871370"/>
                  <a:pt x="61899" y="879297"/>
                </a:cubicBezTo>
                <a:cubicBezTo>
                  <a:pt x="60218" y="884600"/>
                  <a:pt x="58852" y="890060"/>
                  <a:pt x="57381" y="895416"/>
                </a:cubicBezTo>
                <a:cubicBezTo>
                  <a:pt x="50550" y="920669"/>
                  <a:pt x="44718" y="946185"/>
                  <a:pt x="39411" y="971806"/>
                </a:cubicBezTo>
                <a:cubicBezTo>
                  <a:pt x="34210" y="997217"/>
                  <a:pt x="29113" y="1022681"/>
                  <a:pt x="24700" y="1048249"/>
                </a:cubicBezTo>
                <a:cubicBezTo>
                  <a:pt x="22283" y="1062320"/>
                  <a:pt x="19866" y="1076390"/>
                  <a:pt x="17659" y="1090513"/>
                </a:cubicBezTo>
                <a:cubicBezTo>
                  <a:pt x="15610" y="1103639"/>
                  <a:pt x="13613" y="1116765"/>
                  <a:pt x="12090" y="1129890"/>
                </a:cubicBezTo>
                <a:cubicBezTo>
                  <a:pt x="10513" y="1143068"/>
                  <a:pt x="8990" y="1156194"/>
                  <a:pt x="7676" y="1169372"/>
                </a:cubicBezTo>
                <a:cubicBezTo>
                  <a:pt x="6363" y="1182497"/>
                  <a:pt x="5364" y="1195675"/>
                  <a:pt x="4366" y="1208853"/>
                </a:cubicBezTo>
                <a:cubicBezTo>
                  <a:pt x="3368" y="1222084"/>
                  <a:pt x="2842" y="1235367"/>
                  <a:pt x="2264" y="1248650"/>
                </a:cubicBezTo>
                <a:cubicBezTo>
                  <a:pt x="1686" y="1263140"/>
                  <a:pt x="1214" y="1277631"/>
                  <a:pt x="741" y="1292122"/>
                </a:cubicBezTo>
                <a:cubicBezTo>
                  <a:pt x="-100" y="1319423"/>
                  <a:pt x="-47" y="1346829"/>
                  <a:pt x="58" y="1374130"/>
                </a:cubicBezTo>
                <a:cubicBezTo>
                  <a:pt x="110" y="1386415"/>
                  <a:pt x="583" y="1398806"/>
                  <a:pt x="1319" y="1411039"/>
                </a:cubicBezTo>
                <a:cubicBezTo>
                  <a:pt x="1739" y="1417969"/>
                  <a:pt x="2002" y="1424952"/>
                  <a:pt x="2632" y="1431830"/>
                </a:cubicBezTo>
                <a:cubicBezTo>
                  <a:pt x="3315" y="1439495"/>
                  <a:pt x="3998" y="1447160"/>
                  <a:pt x="4681" y="1454773"/>
                </a:cubicBezTo>
                <a:cubicBezTo>
                  <a:pt x="5732" y="1467006"/>
                  <a:pt x="7308" y="1479187"/>
                  <a:pt x="8885" y="1491367"/>
                </a:cubicBezTo>
                <a:cubicBezTo>
                  <a:pt x="10619" y="1504493"/>
                  <a:pt x="12300" y="1517618"/>
                  <a:pt x="14507" y="1530691"/>
                </a:cubicBezTo>
                <a:cubicBezTo>
                  <a:pt x="16924" y="1545077"/>
                  <a:pt x="19340" y="1559515"/>
                  <a:pt x="22020" y="1573848"/>
                </a:cubicBezTo>
                <a:cubicBezTo>
                  <a:pt x="24174" y="1585503"/>
                  <a:pt x="26434" y="1597159"/>
                  <a:pt x="29061" y="1608762"/>
                </a:cubicBezTo>
                <a:cubicBezTo>
                  <a:pt x="30689" y="1616007"/>
                  <a:pt x="32161" y="1623252"/>
                  <a:pt x="33947" y="1630445"/>
                </a:cubicBezTo>
                <a:cubicBezTo>
                  <a:pt x="35786" y="1637743"/>
                  <a:pt x="37572" y="1645041"/>
                  <a:pt x="39411" y="1652338"/>
                </a:cubicBezTo>
                <a:cubicBezTo>
                  <a:pt x="41093" y="1658954"/>
                  <a:pt x="43142" y="1665464"/>
                  <a:pt x="44981" y="1672079"/>
                </a:cubicBezTo>
                <a:cubicBezTo>
                  <a:pt x="46662" y="1677907"/>
                  <a:pt x="48606" y="1683630"/>
                  <a:pt x="50498" y="1689353"/>
                </a:cubicBezTo>
                <a:cubicBezTo>
                  <a:pt x="52547" y="1695495"/>
                  <a:pt x="54648" y="1701585"/>
                  <a:pt x="57013" y="1707676"/>
                </a:cubicBezTo>
                <a:cubicBezTo>
                  <a:pt x="59114" y="1713083"/>
                  <a:pt x="61058" y="1718596"/>
                  <a:pt x="63423" y="1723951"/>
                </a:cubicBezTo>
                <a:cubicBezTo>
                  <a:pt x="66575" y="1730882"/>
                  <a:pt x="69465" y="1738022"/>
                  <a:pt x="72933" y="1744795"/>
                </a:cubicBezTo>
                <a:cubicBezTo>
                  <a:pt x="76243" y="1751252"/>
                  <a:pt x="79553" y="1757710"/>
                  <a:pt x="82863" y="1764116"/>
                </a:cubicBezTo>
                <a:cubicBezTo>
                  <a:pt x="86121" y="1770521"/>
                  <a:pt x="89904" y="1776611"/>
                  <a:pt x="93424" y="1782859"/>
                </a:cubicBezTo>
                <a:cubicBezTo>
                  <a:pt x="96524" y="1788319"/>
                  <a:pt x="99834" y="1793674"/>
                  <a:pt x="103039" y="1799082"/>
                </a:cubicBezTo>
                <a:cubicBezTo>
                  <a:pt x="109659" y="1810107"/>
                  <a:pt x="116542" y="1820975"/>
                  <a:pt x="123320" y="1831896"/>
                </a:cubicBezTo>
                <a:cubicBezTo>
                  <a:pt x="137612" y="1854892"/>
                  <a:pt x="151850" y="1877888"/>
                  <a:pt x="166509" y="1900621"/>
                </a:cubicBezTo>
                <a:cubicBezTo>
                  <a:pt x="170660" y="1907026"/>
                  <a:pt x="175179" y="1913221"/>
                  <a:pt x="179540" y="1919522"/>
                </a:cubicBezTo>
                <a:cubicBezTo>
                  <a:pt x="183165" y="1924719"/>
                  <a:pt x="187263" y="1929707"/>
                  <a:pt x="191151" y="1934747"/>
                </a:cubicBezTo>
                <a:cubicBezTo>
                  <a:pt x="198928" y="1944880"/>
                  <a:pt x="207439" y="1954541"/>
                  <a:pt x="215899" y="1964149"/>
                </a:cubicBezTo>
                <a:cubicBezTo>
                  <a:pt x="233973" y="1984677"/>
                  <a:pt x="252467" y="2004785"/>
                  <a:pt x="270594" y="2025261"/>
                </a:cubicBezTo>
                <a:cubicBezTo>
                  <a:pt x="281365" y="2037756"/>
                  <a:pt x="293450" y="2051827"/>
                  <a:pt x="306060" y="2065425"/>
                </a:cubicBezTo>
                <a:cubicBezTo>
                  <a:pt x="312838" y="2072775"/>
                  <a:pt x="319773" y="2080021"/>
                  <a:pt x="326761" y="2087161"/>
                </a:cubicBezTo>
                <a:cubicBezTo>
                  <a:pt x="333329" y="2093881"/>
                  <a:pt x="340159" y="2100444"/>
                  <a:pt x="346885" y="2107007"/>
                </a:cubicBezTo>
                <a:cubicBezTo>
                  <a:pt x="359705" y="2119502"/>
                  <a:pt x="372945" y="2131578"/>
                  <a:pt x="386133" y="2143653"/>
                </a:cubicBezTo>
                <a:cubicBezTo>
                  <a:pt x="393384" y="2150269"/>
                  <a:pt x="400687" y="2156884"/>
                  <a:pt x="408043" y="2163499"/>
                </a:cubicBezTo>
                <a:cubicBezTo>
                  <a:pt x="410985" y="2166177"/>
                  <a:pt x="413980" y="2168749"/>
                  <a:pt x="417028" y="2171374"/>
                </a:cubicBezTo>
                <a:cubicBezTo>
                  <a:pt x="420653" y="2174472"/>
                  <a:pt x="424173" y="2177675"/>
                  <a:pt x="427904" y="2180667"/>
                </a:cubicBezTo>
                <a:cubicBezTo>
                  <a:pt x="438675" y="2189435"/>
                  <a:pt x="449446" y="2198045"/>
                  <a:pt x="460427" y="2206603"/>
                </a:cubicBezTo>
                <a:cubicBezTo>
                  <a:pt x="470462" y="2214426"/>
                  <a:pt x="480656" y="2222039"/>
                  <a:pt x="490796" y="2229704"/>
                </a:cubicBezTo>
                <a:cubicBezTo>
                  <a:pt x="511025" y="2244930"/>
                  <a:pt x="531253" y="2260471"/>
                  <a:pt x="552480" y="2274331"/>
                </a:cubicBezTo>
                <a:cubicBezTo>
                  <a:pt x="563514" y="2281524"/>
                  <a:pt x="574600" y="2288559"/>
                  <a:pt x="586001" y="2295122"/>
                </a:cubicBezTo>
                <a:cubicBezTo>
                  <a:pt x="597561" y="2301842"/>
                  <a:pt x="609225" y="2308352"/>
                  <a:pt x="620942" y="2314810"/>
                </a:cubicBezTo>
                <a:cubicBezTo>
                  <a:pt x="644007" y="2327516"/>
                  <a:pt x="667021" y="2340326"/>
                  <a:pt x="690822" y="2351667"/>
                </a:cubicBezTo>
                <a:cubicBezTo>
                  <a:pt x="714781" y="2363112"/>
                  <a:pt x="739055" y="2373823"/>
                  <a:pt x="763329" y="2384533"/>
                </a:cubicBezTo>
                <a:cubicBezTo>
                  <a:pt x="787551" y="2395243"/>
                  <a:pt x="811825" y="2405639"/>
                  <a:pt x="836362" y="2415457"/>
                </a:cubicBezTo>
                <a:cubicBezTo>
                  <a:pt x="848657" y="2420339"/>
                  <a:pt x="860899" y="2425380"/>
                  <a:pt x="873194" y="2430052"/>
                </a:cubicBezTo>
                <a:cubicBezTo>
                  <a:pt x="885646" y="2434725"/>
                  <a:pt x="898046" y="2439503"/>
                  <a:pt x="910656" y="2443493"/>
                </a:cubicBezTo>
                <a:cubicBezTo>
                  <a:pt x="936033" y="2451526"/>
                  <a:pt x="961621" y="2458876"/>
                  <a:pt x="986999" y="2467014"/>
                </a:cubicBezTo>
                <a:cubicBezTo>
                  <a:pt x="1011798" y="2474994"/>
                  <a:pt x="1036493" y="2483499"/>
                  <a:pt x="1061608" y="2490377"/>
                </a:cubicBezTo>
                <a:cubicBezTo>
                  <a:pt x="1087143" y="2497360"/>
                  <a:pt x="1112731" y="2503923"/>
                  <a:pt x="1138634" y="2509541"/>
                </a:cubicBezTo>
                <a:cubicBezTo>
                  <a:pt x="1165377" y="2515316"/>
                  <a:pt x="1192279" y="2520303"/>
                  <a:pt x="1219233" y="2524924"/>
                </a:cubicBezTo>
                <a:cubicBezTo>
                  <a:pt x="1244768" y="2529281"/>
                  <a:pt x="1270461" y="2533271"/>
                  <a:pt x="1296311" y="2535319"/>
                </a:cubicBezTo>
                <a:cubicBezTo>
                  <a:pt x="1350324" y="2539519"/>
                  <a:pt x="1404547" y="2539939"/>
                  <a:pt x="1458717" y="2540044"/>
                </a:cubicBezTo>
                <a:cubicBezTo>
                  <a:pt x="1459768" y="2540044"/>
                  <a:pt x="1460871" y="2540044"/>
                  <a:pt x="1461975" y="2540044"/>
                </a:cubicBezTo>
                <a:cubicBezTo>
                  <a:pt x="1473481" y="2540044"/>
                  <a:pt x="1485093" y="2539887"/>
                  <a:pt x="1496600" y="2539047"/>
                </a:cubicBezTo>
                <a:cubicBezTo>
                  <a:pt x="1510523" y="2538049"/>
                  <a:pt x="1524342" y="2536789"/>
                  <a:pt x="1538212" y="2535267"/>
                </a:cubicBezTo>
                <a:cubicBezTo>
                  <a:pt x="1564851" y="2532274"/>
                  <a:pt x="1591385" y="2528494"/>
                  <a:pt x="1617866" y="2524661"/>
                </a:cubicBezTo>
                <a:cubicBezTo>
                  <a:pt x="1622857" y="2523926"/>
                  <a:pt x="1627060" y="2520933"/>
                  <a:pt x="1629530" y="2516838"/>
                </a:cubicBezTo>
                <a:cubicBezTo>
                  <a:pt x="1633050" y="2518571"/>
                  <a:pt x="1637201" y="2519096"/>
                  <a:pt x="1641141" y="2518203"/>
                </a:cubicBezTo>
                <a:cubicBezTo>
                  <a:pt x="1663472" y="2513321"/>
                  <a:pt x="1685749" y="2508386"/>
                  <a:pt x="1708027" y="2503398"/>
                </a:cubicBezTo>
                <a:cubicBezTo>
                  <a:pt x="1811166" y="2479667"/>
                  <a:pt x="1911888" y="2445488"/>
                  <a:pt x="2004782" y="2394298"/>
                </a:cubicBezTo>
                <a:cubicBezTo>
                  <a:pt x="2105241" y="2347151"/>
                  <a:pt x="2202443" y="2291499"/>
                  <a:pt x="2286457" y="2218469"/>
                </a:cubicBezTo>
                <a:cubicBezTo>
                  <a:pt x="2338106" y="2179145"/>
                  <a:pt x="2378930" y="2128323"/>
                  <a:pt x="2407723" y="2070308"/>
                </a:cubicBezTo>
                <a:cubicBezTo>
                  <a:pt x="2444975" y="2001898"/>
                  <a:pt x="2482963" y="1933592"/>
                  <a:pt x="2510127" y="1860457"/>
                </a:cubicBezTo>
                <a:cubicBezTo>
                  <a:pt x="2559779" y="1738705"/>
                  <a:pt x="2599658" y="1612489"/>
                  <a:pt x="2617732" y="1481969"/>
                </a:cubicBezTo>
                <a:cubicBezTo>
                  <a:pt x="2628345" y="1406051"/>
                  <a:pt x="2626611" y="1329346"/>
                  <a:pt x="2626664" y="1252903"/>
                </a:cubicBezTo>
                <a:cubicBezTo>
                  <a:pt x="2628766" y="1139865"/>
                  <a:pt x="2618730" y="1025673"/>
                  <a:pt x="2593615" y="91515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8" name="Google Shape;848;p15"/>
          <p:cNvSpPr/>
          <p:nvPr/>
        </p:nvSpPr>
        <p:spPr>
          <a:xfrm>
            <a:off x="5017523" y="-164026"/>
            <a:ext cx="1753912" cy="2049876"/>
          </a:xfrm>
          <a:custGeom>
            <a:rect b="b" l="l" r="r" t="t"/>
            <a:pathLst>
              <a:path extrusionOk="0" h="4099752" w="3507824">
                <a:moveTo>
                  <a:pt x="3213382" y="2150450"/>
                </a:moveTo>
                <a:cubicBezTo>
                  <a:pt x="3215925" y="2146350"/>
                  <a:pt x="3220847" y="2138889"/>
                  <a:pt x="3220683" y="2133641"/>
                </a:cubicBezTo>
                <a:cubicBezTo>
                  <a:pt x="3275806" y="2059601"/>
                  <a:pt x="3318132" y="1976214"/>
                  <a:pt x="3352830" y="1890614"/>
                </a:cubicBezTo>
                <a:cubicBezTo>
                  <a:pt x="3416401" y="1759015"/>
                  <a:pt x="3458564" y="1618233"/>
                  <a:pt x="3483336" y="1474335"/>
                </a:cubicBezTo>
                <a:cubicBezTo>
                  <a:pt x="3514015" y="1274764"/>
                  <a:pt x="3522135" y="1067485"/>
                  <a:pt x="3470622" y="870620"/>
                </a:cubicBezTo>
                <a:cubicBezTo>
                  <a:pt x="3453478" y="783133"/>
                  <a:pt x="3422964" y="697697"/>
                  <a:pt x="3374813" y="622427"/>
                </a:cubicBezTo>
                <a:cubicBezTo>
                  <a:pt x="3332159" y="546173"/>
                  <a:pt x="3279825" y="475249"/>
                  <a:pt x="3214285" y="416952"/>
                </a:cubicBezTo>
                <a:cubicBezTo>
                  <a:pt x="3161295" y="364477"/>
                  <a:pt x="3105844" y="314871"/>
                  <a:pt x="3043831" y="273219"/>
                </a:cubicBezTo>
                <a:cubicBezTo>
                  <a:pt x="3008887" y="246899"/>
                  <a:pt x="2974927" y="218939"/>
                  <a:pt x="2935636" y="199097"/>
                </a:cubicBezTo>
                <a:cubicBezTo>
                  <a:pt x="2806114" y="127599"/>
                  <a:pt x="2661991" y="89636"/>
                  <a:pt x="2518934" y="55691"/>
                </a:cubicBezTo>
                <a:cubicBezTo>
                  <a:pt x="2428539" y="33471"/>
                  <a:pt x="2337488" y="11005"/>
                  <a:pt x="2244469" y="3789"/>
                </a:cubicBezTo>
                <a:cubicBezTo>
                  <a:pt x="2142590" y="1084"/>
                  <a:pt x="2034477" y="-3754"/>
                  <a:pt x="1933337" y="5019"/>
                </a:cubicBezTo>
                <a:cubicBezTo>
                  <a:pt x="1860906" y="13383"/>
                  <a:pt x="1788229" y="18138"/>
                  <a:pt x="1716783" y="33307"/>
                </a:cubicBezTo>
                <a:cubicBezTo>
                  <a:pt x="1696932" y="36833"/>
                  <a:pt x="1677492" y="41998"/>
                  <a:pt x="1658215" y="47902"/>
                </a:cubicBezTo>
                <a:cubicBezTo>
                  <a:pt x="1594562" y="59545"/>
                  <a:pt x="1531400" y="74057"/>
                  <a:pt x="1470207" y="95622"/>
                </a:cubicBezTo>
                <a:cubicBezTo>
                  <a:pt x="1396300" y="114234"/>
                  <a:pt x="1326330" y="142440"/>
                  <a:pt x="1255458" y="170317"/>
                </a:cubicBezTo>
                <a:cubicBezTo>
                  <a:pt x="1232162" y="179501"/>
                  <a:pt x="1211655" y="194177"/>
                  <a:pt x="1189508" y="205410"/>
                </a:cubicBezTo>
                <a:cubicBezTo>
                  <a:pt x="1166212" y="217381"/>
                  <a:pt x="1138897" y="223449"/>
                  <a:pt x="1118472" y="240503"/>
                </a:cubicBezTo>
                <a:cubicBezTo>
                  <a:pt x="1094109" y="259444"/>
                  <a:pt x="1067943" y="276252"/>
                  <a:pt x="1042186" y="293225"/>
                </a:cubicBezTo>
                <a:cubicBezTo>
                  <a:pt x="1037920" y="296915"/>
                  <a:pt x="1028405" y="299292"/>
                  <a:pt x="1027667" y="305360"/>
                </a:cubicBezTo>
                <a:cubicBezTo>
                  <a:pt x="885923" y="400226"/>
                  <a:pt x="782403" y="534448"/>
                  <a:pt x="694223" y="727460"/>
                </a:cubicBezTo>
                <a:cubicBezTo>
                  <a:pt x="584552" y="945316"/>
                  <a:pt x="506790" y="1180554"/>
                  <a:pt x="478572" y="1423253"/>
                </a:cubicBezTo>
                <a:cubicBezTo>
                  <a:pt x="468811" y="1520005"/>
                  <a:pt x="476849" y="1617741"/>
                  <a:pt x="480869" y="1714657"/>
                </a:cubicBezTo>
                <a:cubicBezTo>
                  <a:pt x="482017" y="1721708"/>
                  <a:pt x="482181" y="1729251"/>
                  <a:pt x="483330" y="1736467"/>
                </a:cubicBezTo>
                <a:cubicBezTo>
                  <a:pt x="483658" y="1782137"/>
                  <a:pt x="493911" y="1820100"/>
                  <a:pt x="512614" y="1850601"/>
                </a:cubicBezTo>
                <a:cubicBezTo>
                  <a:pt x="519750" y="1885120"/>
                  <a:pt x="535663" y="1918081"/>
                  <a:pt x="533695" y="1954814"/>
                </a:cubicBezTo>
                <a:cubicBezTo>
                  <a:pt x="533531" y="1962194"/>
                  <a:pt x="534105" y="1969901"/>
                  <a:pt x="531972" y="1977116"/>
                </a:cubicBezTo>
                <a:cubicBezTo>
                  <a:pt x="529593" y="1981872"/>
                  <a:pt x="527297" y="1987611"/>
                  <a:pt x="527215" y="1992859"/>
                </a:cubicBezTo>
                <a:cubicBezTo>
                  <a:pt x="476357" y="2009668"/>
                  <a:pt x="429437" y="2036397"/>
                  <a:pt x="382353" y="2061569"/>
                </a:cubicBezTo>
                <a:cubicBezTo>
                  <a:pt x="323703" y="2088709"/>
                  <a:pt x="279818" y="2138807"/>
                  <a:pt x="242578" y="2190298"/>
                </a:cubicBezTo>
                <a:cubicBezTo>
                  <a:pt x="219118" y="2220882"/>
                  <a:pt x="199677" y="2254253"/>
                  <a:pt x="186143" y="2290084"/>
                </a:cubicBezTo>
                <a:cubicBezTo>
                  <a:pt x="123883" y="2292298"/>
                  <a:pt x="88940" y="2311402"/>
                  <a:pt x="61050" y="2383146"/>
                </a:cubicBezTo>
                <a:cubicBezTo>
                  <a:pt x="30372" y="2469075"/>
                  <a:pt x="17329" y="2560333"/>
                  <a:pt x="7732" y="2650771"/>
                </a:cubicBezTo>
                <a:cubicBezTo>
                  <a:pt x="-8592" y="2782042"/>
                  <a:pt x="-61" y="2916347"/>
                  <a:pt x="42840" y="3042042"/>
                </a:cubicBezTo>
                <a:cubicBezTo>
                  <a:pt x="91810" y="3168230"/>
                  <a:pt x="97142" y="3226199"/>
                  <a:pt x="238887" y="3269901"/>
                </a:cubicBezTo>
                <a:cubicBezTo>
                  <a:pt x="241101" y="3270557"/>
                  <a:pt x="243152" y="3270803"/>
                  <a:pt x="245121" y="3270803"/>
                </a:cubicBezTo>
                <a:cubicBezTo>
                  <a:pt x="245449" y="3270803"/>
                  <a:pt x="245695" y="3270721"/>
                  <a:pt x="246023" y="3270721"/>
                </a:cubicBezTo>
                <a:cubicBezTo>
                  <a:pt x="267678" y="3308192"/>
                  <a:pt x="291384" y="3344597"/>
                  <a:pt x="322555" y="3374688"/>
                </a:cubicBezTo>
                <a:cubicBezTo>
                  <a:pt x="367998" y="3419374"/>
                  <a:pt x="427059" y="3445202"/>
                  <a:pt x="486447" y="3465864"/>
                </a:cubicBezTo>
                <a:cubicBezTo>
                  <a:pt x="547229" y="3489396"/>
                  <a:pt x="607684" y="3499318"/>
                  <a:pt x="671420" y="3514404"/>
                </a:cubicBezTo>
                <a:cubicBezTo>
                  <a:pt x="673634" y="3514978"/>
                  <a:pt x="675685" y="3515224"/>
                  <a:pt x="677654" y="3515224"/>
                </a:cubicBezTo>
                <a:cubicBezTo>
                  <a:pt x="679294" y="3515224"/>
                  <a:pt x="680853" y="3514978"/>
                  <a:pt x="682329" y="3514650"/>
                </a:cubicBezTo>
                <a:cubicBezTo>
                  <a:pt x="786669" y="3599431"/>
                  <a:pt x="901098" y="3629933"/>
                  <a:pt x="1059986" y="3641494"/>
                </a:cubicBezTo>
                <a:cubicBezTo>
                  <a:pt x="1072700" y="3642313"/>
                  <a:pt x="1085497" y="3642724"/>
                  <a:pt x="1098457" y="3642724"/>
                </a:cubicBezTo>
                <a:cubicBezTo>
                  <a:pt x="1263907" y="3642724"/>
                  <a:pt x="1444533" y="3575571"/>
                  <a:pt x="1566098" y="3466930"/>
                </a:cubicBezTo>
                <a:cubicBezTo>
                  <a:pt x="1601206" y="3431509"/>
                  <a:pt x="1629834" y="3388873"/>
                  <a:pt x="1652227" y="3343941"/>
                </a:cubicBezTo>
                <a:cubicBezTo>
                  <a:pt x="1650259" y="3460781"/>
                  <a:pt x="1676261" y="3532443"/>
                  <a:pt x="1738110" y="3675849"/>
                </a:cubicBezTo>
                <a:cubicBezTo>
                  <a:pt x="1768461" y="3766943"/>
                  <a:pt x="1863039" y="3790147"/>
                  <a:pt x="1940801" y="3826798"/>
                </a:cubicBezTo>
                <a:cubicBezTo>
                  <a:pt x="1969183" y="3841065"/>
                  <a:pt x="1995760" y="3858447"/>
                  <a:pt x="2023568" y="3873780"/>
                </a:cubicBezTo>
                <a:cubicBezTo>
                  <a:pt x="2072128" y="3900018"/>
                  <a:pt x="2126677" y="3911989"/>
                  <a:pt x="2177616" y="3932159"/>
                </a:cubicBezTo>
                <a:cubicBezTo>
                  <a:pt x="2179421" y="3932733"/>
                  <a:pt x="2181307" y="3932979"/>
                  <a:pt x="2183112" y="3932979"/>
                </a:cubicBezTo>
                <a:cubicBezTo>
                  <a:pt x="2185573" y="3932979"/>
                  <a:pt x="2188033" y="3932487"/>
                  <a:pt x="2190330" y="3931585"/>
                </a:cubicBezTo>
                <a:cubicBezTo>
                  <a:pt x="2222157" y="3959217"/>
                  <a:pt x="2258085" y="3981847"/>
                  <a:pt x="2295818" y="4000951"/>
                </a:cubicBezTo>
                <a:cubicBezTo>
                  <a:pt x="2396712" y="4054247"/>
                  <a:pt x="2504251" y="4103606"/>
                  <a:pt x="2620977" y="4099425"/>
                </a:cubicBezTo>
                <a:cubicBezTo>
                  <a:pt x="2625652" y="4099671"/>
                  <a:pt x="2630246" y="4099753"/>
                  <a:pt x="2634922" y="4099753"/>
                </a:cubicBezTo>
                <a:cubicBezTo>
                  <a:pt x="2725234" y="4099753"/>
                  <a:pt x="2810051" y="4064742"/>
                  <a:pt x="2893145" y="4032437"/>
                </a:cubicBezTo>
                <a:cubicBezTo>
                  <a:pt x="2958111" y="4004887"/>
                  <a:pt x="3026441" y="3976763"/>
                  <a:pt x="3084599" y="3935603"/>
                </a:cubicBezTo>
                <a:cubicBezTo>
                  <a:pt x="3086403" y="3934537"/>
                  <a:pt x="3088126" y="3933307"/>
                  <a:pt x="3089766" y="3931913"/>
                </a:cubicBezTo>
                <a:cubicBezTo>
                  <a:pt x="3119542" y="3910185"/>
                  <a:pt x="3146447" y="3885013"/>
                  <a:pt x="3168595" y="3854266"/>
                </a:cubicBezTo>
                <a:cubicBezTo>
                  <a:pt x="3200668" y="3806710"/>
                  <a:pt x="3236924" y="3761613"/>
                  <a:pt x="3262435" y="3709958"/>
                </a:cubicBezTo>
                <a:cubicBezTo>
                  <a:pt x="3265634" y="3703398"/>
                  <a:pt x="3268587" y="3696675"/>
                  <a:pt x="3271376" y="3690033"/>
                </a:cubicBezTo>
                <a:cubicBezTo>
                  <a:pt x="3388102" y="3506041"/>
                  <a:pt x="3419929" y="3270147"/>
                  <a:pt x="3399176" y="3056637"/>
                </a:cubicBezTo>
                <a:cubicBezTo>
                  <a:pt x="3381868" y="2943323"/>
                  <a:pt x="3349549" y="2831648"/>
                  <a:pt x="3301726" y="2727435"/>
                </a:cubicBezTo>
                <a:cubicBezTo>
                  <a:pt x="3267603" y="2656757"/>
                  <a:pt x="3219206" y="2594278"/>
                  <a:pt x="3180817" y="2525978"/>
                </a:cubicBezTo>
                <a:cubicBezTo>
                  <a:pt x="3160802" y="2488179"/>
                  <a:pt x="3138983" y="2451118"/>
                  <a:pt x="3121265" y="2412254"/>
                </a:cubicBezTo>
                <a:cubicBezTo>
                  <a:pt x="3100102" y="2346577"/>
                  <a:pt x="3137999" y="2283689"/>
                  <a:pt x="3172532" y="2229901"/>
                </a:cubicBezTo>
                <a:cubicBezTo>
                  <a:pt x="3187707" y="2203663"/>
                  <a:pt x="3198699" y="2176933"/>
                  <a:pt x="3213382" y="2150450"/>
                </a:cubicBezTo>
                <a:close/>
                <a:moveTo>
                  <a:pt x="897735" y="1743436"/>
                </a:moveTo>
                <a:cubicBezTo>
                  <a:pt x="897981" y="1704572"/>
                  <a:pt x="897489" y="1665461"/>
                  <a:pt x="901836" y="1626514"/>
                </a:cubicBezTo>
                <a:cubicBezTo>
                  <a:pt x="908480" y="1540257"/>
                  <a:pt x="925542" y="1455231"/>
                  <a:pt x="944408" y="1370860"/>
                </a:cubicBezTo>
                <a:cubicBezTo>
                  <a:pt x="969755" y="1271648"/>
                  <a:pt x="993297" y="1171453"/>
                  <a:pt x="1031604" y="1076177"/>
                </a:cubicBezTo>
                <a:cubicBezTo>
                  <a:pt x="1050143" y="1034114"/>
                  <a:pt x="1070978" y="993036"/>
                  <a:pt x="1091156" y="951711"/>
                </a:cubicBezTo>
                <a:cubicBezTo>
                  <a:pt x="1143162" y="840201"/>
                  <a:pt x="1201730" y="731560"/>
                  <a:pt x="1271536" y="630052"/>
                </a:cubicBezTo>
                <a:cubicBezTo>
                  <a:pt x="1302460" y="587006"/>
                  <a:pt x="1337814" y="547403"/>
                  <a:pt x="1369559" y="505013"/>
                </a:cubicBezTo>
                <a:cubicBezTo>
                  <a:pt x="1421483" y="436877"/>
                  <a:pt x="1489484" y="383827"/>
                  <a:pt x="1554860" y="329466"/>
                </a:cubicBezTo>
                <a:cubicBezTo>
                  <a:pt x="1582175" y="303884"/>
                  <a:pt x="1612690" y="282074"/>
                  <a:pt x="1643450" y="260920"/>
                </a:cubicBezTo>
                <a:cubicBezTo>
                  <a:pt x="1690206" y="225991"/>
                  <a:pt x="1736306" y="189914"/>
                  <a:pt x="1785851" y="158756"/>
                </a:cubicBezTo>
                <a:cubicBezTo>
                  <a:pt x="1843352" y="161052"/>
                  <a:pt x="1900772" y="166546"/>
                  <a:pt x="1957699" y="175155"/>
                </a:cubicBezTo>
                <a:cubicBezTo>
                  <a:pt x="2059906" y="187454"/>
                  <a:pt x="2162195" y="203770"/>
                  <a:pt x="2259644" y="238044"/>
                </a:cubicBezTo>
                <a:cubicBezTo>
                  <a:pt x="2331746" y="262723"/>
                  <a:pt x="2395482" y="297407"/>
                  <a:pt x="2463811" y="332582"/>
                </a:cubicBezTo>
                <a:cubicBezTo>
                  <a:pt x="2542312" y="374808"/>
                  <a:pt x="2622781" y="415559"/>
                  <a:pt x="2691931" y="472380"/>
                </a:cubicBezTo>
                <a:cubicBezTo>
                  <a:pt x="2781095" y="542812"/>
                  <a:pt x="2855330" y="631610"/>
                  <a:pt x="2915785" y="727460"/>
                </a:cubicBezTo>
                <a:cubicBezTo>
                  <a:pt x="3052936" y="976801"/>
                  <a:pt x="3056217" y="1273862"/>
                  <a:pt x="2977880" y="1542635"/>
                </a:cubicBezTo>
                <a:cubicBezTo>
                  <a:pt x="2939491" y="1693748"/>
                  <a:pt x="2865420" y="1833301"/>
                  <a:pt x="2810133" y="1978756"/>
                </a:cubicBezTo>
                <a:cubicBezTo>
                  <a:pt x="2795942" y="2017539"/>
                  <a:pt x="2775435" y="2055010"/>
                  <a:pt x="2766740" y="2095104"/>
                </a:cubicBezTo>
                <a:cubicBezTo>
                  <a:pt x="2759522" y="2112241"/>
                  <a:pt x="2752386" y="2129460"/>
                  <a:pt x="2743937" y="2146022"/>
                </a:cubicBezTo>
                <a:cubicBezTo>
                  <a:pt x="2715965" y="2200548"/>
                  <a:pt x="2680529" y="2250809"/>
                  <a:pt x="2640992" y="2297791"/>
                </a:cubicBezTo>
                <a:cubicBezTo>
                  <a:pt x="2626309" y="2315174"/>
                  <a:pt x="2612364" y="2333212"/>
                  <a:pt x="2598583" y="2351333"/>
                </a:cubicBezTo>
                <a:cubicBezTo>
                  <a:pt x="2595876" y="2354776"/>
                  <a:pt x="2594892" y="2359040"/>
                  <a:pt x="2595302" y="2363058"/>
                </a:cubicBezTo>
                <a:cubicBezTo>
                  <a:pt x="2576928" y="2373143"/>
                  <a:pt x="2557323" y="2381506"/>
                  <a:pt x="2538457" y="2390034"/>
                </a:cubicBezTo>
                <a:cubicBezTo>
                  <a:pt x="2536078" y="2391181"/>
                  <a:pt x="2533781" y="2392329"/>
                  <a:pt x="2531402" y="2393477"/>
                </a:cubicBezTo>
                <a:cubicBezTo>
                  <a:pt x="2431574" y="2369371"/>
                  <a:pt x="2328958" y="2347069"/>
                  <a:pt x="2225766" y="2353465"/>
                </a:cubicBezTo>
                <a:cubicBezTo>
                  <a:pt x="2155058" y="2358712"/>
                  <a:pt x="2087385" y="2391837"/>
                  <a:pt x="2033821" y="2437507"/>
                </a:cubicBezTo>
                <a:cubicBezTo>
                  <a:pt x="1971480" y="2494739"/>
                  <a:pt x="1914060" y="2557627"/>
                  <a:pt x="1862793" y="2625026"/>
                </a:cubicBezTo>
                <a:cubicBezTo>
                  <a:pt x="1824158" y="2679059"/>
                  <a:pt x="1797253" y="2740390"/>
                  <a:pt x="1767723" y="2799589"/>
                </a:cubicBezTo>
                <a:cubicBezTo>
                  <a:pt x="1753778" y="2827385"/>
                  <a:pt x="1740981" y="2855672"/>
                  <a:pt x="1729580" y="2884534"/>
                </a:cubicBezTo>
                <a:cubicBezTo>
                  <a:pt x="1728513" y="2816807"/>
                  <a:pt x="1721705" y="2749163"/>
                  <a:pt x="1709073" y="2682339"/>
                </a:cubicBezTo>
                <a:cubicBezTo>
                  <a:pt x="1699393" y="2618138"/>
                  <a:pt x="1686597" y="2553692"/>
                  <a:pt x="1665680" y="2492115"/>
                </a:cubicBezTo>
                <a:cubicBezTo>
                  <a:pt x="1643368" y="2430538"/>
                  <a:pt x="1612444" y="2371913"/>
                  <a:pt x="1579304" y="2315502"/>
                </a:cubicBezTo>
                <a:cubicBezTo>
                  <a:pt x="1566836" y="2294266"/>
                  <a:pt x="1551661" y="2275161"/>
                  <a:pt x="1535584" y="2256713"/>
                </a:cubicBezTo>
                <a:cubicBezTo>
                  <a:pt x="1537224" y="2245234"/>
                  <a:pt x="1524100" y="2232443"/>
                  <a:pt x="1517619" y="2223506"/>
                </a:cubicBezTo>
                <a:cubicBezTo>
                  <a:pt x="1475703" y="2182591"/>
                  <a:pt x="1426732" y="2142824"/>
                  <a:pt x="1369395" y="2126918"/>
                </a:cubicBezTo>
                <a:cubicBezTo>
                  <a:pt x="1300820" y="2088873"/>
                  <a:pt x="1211245" y="2060831"/>
                  <a:pt x="1128725" y="2046319"/>
                </a:cubicBezTo>
                <a:cubicBezTo>
                  <a:pt x="1127495" y="2045745"/>
                  <a:pt x="1126182" y="2045171"/>
                  <a:pt x="1124706" y="2044761"/>
                </a:cubicBezTo>
                <a:cubicBezTo>
                  <a:pt x="1098621" y="2038365"/>
                  <a:pt x="1075981" y="2022869"/>
                  <a:pt x="1050306" y="2015325"/>
                </a:cubicBezTo>
                <a:cubicBezTo>
                  <a:pt x="1020776" y="2004092"/>
                  <a:pt x="989524" y="1997615"/>
                  <a:pt x="960404" y="1985234"/>
                </a:cubicBezTo>
                <a:cubicBezTo>
                  <a:pt x="957779" y="1983594"/>
                  <a:pt x="954334" y="1982036"/>
                  <a:pt x="950725" y="1980970"/>
                </a:cubicBezTo>
                <a:cubicBezTo>
                  <a:pt x="950150" y="1978182"/>
                  <a:pt x="948920" y="1975395"/>
                  <a:pt x="946787" y="1972689"/>
                </a:cubicBezTo>
                <a:cubicBezTo>
                  <a:pt x="928249" y="1951617"/>
                  <a:pt x="920456" y="1923985"/>
                  <a:pt x="915289" y="1896927"/>
                </a:cubicBezTo>
                <a:cubicBezTo>
                  <a:pt x="911187" y="1875691"/>
                  <a:pt x="907168" y="1854455"/>
                  <a:pt x="903641" y="1833137"/>
                </a:cubicBezTo>
                <a:cubicBezTo>
                  <a:pt x="902082" y="1828217"/>
                  <a:pt x="900934" y="1815344"/>
                  <a:pt x="898801" y="1802717"/>
                </a:cubicBezTo>
                <a:cubicBezTo>
                  <a:pt x="901180" y="1784187"/>
                  <a:pt x="900852" y="1764672"/>
                  <a:pt x="897407" y="1744748"/>
                </a:cubicBezTo>
                <a:cubicBezTo>
                  <a:pt x="897489" y="1744338"/>
                  <a:pt x="897653" y="1743928"/>
                  <a:pt x="897735" y="174343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9" name="Google Shape;849;p15"/>
          <p:cNvSpPr/>
          <p:nvPr/>
        </p:nvSpPr>
        <p:spPr>
          <a:xfrm>
            <a:off x="1338865" y="4310768"/>
            <a:ext cx="503827" cy="456822"/>
          </a:xfrm>
          <a:custGeom>
            <a:rect b="b" l="l" r="r" t="t"/>
            <a:pathLst>
              <a:path extrusionOk="0" h="913644" w="1007653">
                <a:moveTo>
                  <a:pt x="975190" y="432802"/>
                </a:moveTo>
                <a:cubicBezTo>
                  <a:pt x="940690" y="425070"/>
                  <a:pt x="905183" y="423600"/>
                  <a:pt x="870140" y="419794"/>
                </a:cubicBezTo>
                <a:cubicBezTo>
                  <a:pt x="803982" y="412726"/>
                  <a:pt x="737401" y="408961"/>
                  <a:pt x="670881" y="411881"/>
                </a:cubicBezTo>
                <a:cubicBezTo>
                  <a:pt x="695284" y="388040"/>
                  <a:pt x="720675" y="365167"/>
                  <a:pt x="746006" y="342273"/>
                </a:cubicBezTo>
                <a:cubicBezTo>
                  <a:pt x="758782" y="329768"/>
                  <a:pt x="772404" y="318170"/>
                  <a:pt x="785725" y="306230"/>
                </a:cubicBezTo>
                <a:cubicBezTo>
                  <a:pt x="798360" y="294370"/>
                  <a:pt x="810854" y="282369"/>
                  <a:pt x="824013" y="271074"/>
                </a:cubicBezTo>
                <a:cubicBezTo>
                  <a:pt x="835902" y="260140"/>
                  <a:pt x="847550" y="248945"/>
                  <a:pt x="860426" y="239159"/>
                </a:cubicBezTo>
                <a:cubicBezTo>
                  <a:pt x="877636" y="225064"/>
                  <a:pt x="892810" y="208070"/>
                  <a:pt x="904659" y="189243"/>
                </a:cubicBezTo>
                <a:cubicBezTo>
                  <a:pt x="912559" y="175329"/>
                  <a:pt x="922050" y="158879"/>
                  <a:pt x="916468" y="142509"/>
                </a:cubicBezTo>
                <a:cubicBezTo>
                  <a:pt x="912216" y="131072"/>
                  <a:pt x="901576" y="121527"/>
                  <a:pt x="889284" y="119876"/>
                </a:cubicBezTo>
                <a:cubicBezTo>
                  <a:pt x="867439" y="117400"/>
                  <a:pt x="846744" y="127649"/>
                  <a:pt x="828466" y="138502"/>
                </a:cubicBezTo>
                <a:cubicBezTo>
                  <a:pt x="802108" y="155274"/>
                  <a:pt x="778651" y="175974"/>
                  <a:pt x="754590" y="195767"/>
                </a:cubicBezTo>
                <a:cubicBezTo>
                  <a:pt x="725169" y="220715"/>
                  <a:pt x="697078" y="247213"/>
                  <a:pt x="668926" y="273590"/>
                </a:cubicBezTo>
                <a:cubicBezTo>
                  <a:pt x="653913" y="288370"/>
                  <a:pt x="640734" y="304901"/>
                  <a:pt x="625277" y="319278"/>
                </a:cubicBezTo>
                <a:cubicBezTo>
                  <a:pt x="617761" y="326668"/>
                  <a:pt x="610788" y="334601"/>
                  <a:pt x="603594" y="342293"/>
                </a:cubicBezTo>
                <a:cubicBezTo>
                  <a:pt x="594990" y="351635"/>
                  <a:pt x="584934" y="359327"/>
                  <a:pt x="575443" y="367683"/>
                </a:cubicBezTo>
                <a:cubicBezTo>
                  <a:pt x="581045" y="285470"/>
                  <a:pt x="600551" y="204687"/>
                  <a:pt x="608693" y="122756"/>
                </a:cubicBezTo>
                <a:cubicBezTo>
                  <a:pt x="612401" y="91364"/>
                  <a:pt x="615806" y="59772"/>
                  <a:pt x="613106" y="28159"/>
                </a:cubicBezTo>
                <a:cubicBezTo>
                  <a:pt x="612864" y="5306"/>
                  <a:pt x="588299" y="-4762"/>
                  <a:pt x="568793" y="2144"/>
                </a:cubicBezTo>
                <a:cubicBezTo>
                  <a:pt x="549910" y="7943"/>
                  <a:pt x="534757" y="22783"/>
                  <a:pt x="525769" y="40059"/>
                </a:cubicBezTo>
                <a:cubicBezTo>
                  <a:pt x="500700" y="90338"/>
                  <a:pt x="492660" y="146898"/>
                  <a:pt x="481133" y="201344"/>
                </a:cubicBezTo>
                <a:cubicBezTo>
                  <a:pt x="476579" y="221903"/>
                  <a:pt x="474080" y="242803"/>
                  <a:pt x="470896" y="263603"/>
                </a:cubicBezTo>
                <a:cubicBezTo>
                  <a:pt x="464568" y="301679"/>
                  <a:pt x="457959" y="339937"/>
                  <a:pt x="455661" y="378516"/>
                </a:cubicBezTo>
                <a:cubicBezTo>
                  <a:pt x="444437" y="360858"/>
                  <a:pt x="433918" y="342655"/>
                  <a:pt x="423177" y="324634"/>
                </a:cubicBezTo>
                <a:cubicBezTo>
                  <a:pt x="411771" y="304297"/>
                  <a:pt x="402240" y="282913"/>
                  <a:pt x="390068" y="262999"/>
                </a:cubicBezTo>
                <a:cubicBezTo>
                  <a:pt x="371166" y="232736"/>
                  <a:pt x="353251" y="201848"/>
                  <a:pt x="331588" y="173437"/>
                </a:cubicBezTo>
                <a:cubicBezTo>
                  <a:pt x="324656" y="162926"/>
                  <a:pt x="318893" y="151690"/>
                  <a:pt x="311235" y="141663"/>
                </a:cubicBezTo>
                <a:cubicBezTo>
                  <a:pt x="303537" y="131454"/>
                  <a:pt x="295255" y="121688"/>
                  <a:pt x="287073" y="111883"/>
                </a:cubicBezTo>
                <a:cubicBezTo>
                  <a:pt x="266942" y="88465"/>
                  <a:pt x="244090" y="65430"/>
                  <a:pt x="214628" y="54295"/>
                </a:cubicBezTo>
                <a:cubicBezTo>
                  <a:pt x="203363" y="49724"/>
                  <a:pt x="190829" y="47268"/>
                  <a:pt x="178819" y="50127"/>
                </a:cubicBezTo>
                <a:cubicBezTo>
                  <a:pt x="160884" y="54778"/>
                  <a:pt x="164713" y="78478"/>
                  <a:pt x="167272" y="92492"/>
                </a:cubicBezTo>
                <a:cubicBezTo>
                  <a:pt x="175232" y="134475"/>
                  <a:pt x="193126" y="173759"/>
                  <a:pt x="216643" y="209237"/>
                </a:cubicBezTo>
                <a:cubicBezTo>
                  <a:pt x="226094" y="224702"/>
                  <a:pt x="234135" y="241011"/>
                  <a:pt x="243828" y="256354"/>
                </a:cubicBezTo>
                <a:cubicBezTo>
                  <a:pt x="256926" y="276550"/>
                  <a:pt x="271617" y="295739"/>
                  <a:pt x="286207" y="314888"/>
                </a:cubicBezTo>
                <a:cubicBezTo>
                  <a:pt x="306922" y="340199"/>
                  <a:pt x="325845" y="366898"/>
                  <a:pt x="348596" y="390497"/>
                </a:cubicBezTo>
                <a:cubicBezTo>
                  <a:pt x="359055" y="402639"/>
                  <a:pt x="368748" y="415384"/>
                  <a:pt x="379327" y="427405"/>
                </a:cubicBezTo>
                <a:cubicBezTo>
                  <a:pt x="385353" y="434513"/>
                  <a:pt x="391720" y="441742"/>
                  <a:pt x="394743" y="450702"/>
                </a:cubicBezTo>
                <a:cubicBezTo>
                  <a:pt x="361815" y="445265"/>
                  <a:pt x="328545" y="447943"/>
                  <a:pt x="295355" y="448427"/>
                </a:cubicBezTo>
                <a:cubicBezTo>
                  <a:pt x="252836" y="449937"/>
                  <a:pt x="210255" y="449735"/>
                  <a:pt x="167796" y="452595"/>
                </a:cubicBezTo>
                <a:cubicBezTo>
                  <a:pt x="146778" y="453722"/>
                  <a:pt x="125699" y="453883"/>
                  <a:pt x="104641" y="454608"/>
                </a:cubicBezTo>
                <a:cubicBezTo>
                  <a:pt x="72459" y="455474"/>
                  <a:pt x="38080" y="455836"/>
                  <a:pt x="9384" y="472207"/>
                </a:cubicBezTo>
                <a:cubicBezTo>
                  <a:pt x="-18586" y="493550"/>
                  <a:pt x="22866" y="522827"/>
                  <a:pt x="43964" y="528586"/>
                </a:cubicBezTo>
                <a:cubicBezTo>
                  <a:pt x="64196" y="534747"/>
                  <a:pt x="85537" y="535956"/>
                  <a:pt x="106515" y="537405"/>
                </a:cubicBezTo>
                <a:cubicBezTo>
                  <a:pt x="138636" y="538795"/>
                  <a:pt x="170859" y="538130"/>
                  <a:pt x="202960" y="536801"/>
                </a:cubicBezTo>
                <a:cubicBezTo>
                  <a:pt x="235364" y="535251"/>
                  <a:pt x="267788" y="534023"/>
                  <a:pt x="300131" y="531606"/>
                </a:cubicBezTo>
                <a:cubicBezTo>
                  <a:pt x="328162" y="529230"/>
                  <a:pt x="356254" y="526673"/>
                  <a:pt x="384405" y="528022"/>
                </a:cubicBezTo>
                <a:cubicBezTo>
                  <a:pt x="372576" y="535935"/>
                  <a:pt x="362299" y="545741"/>
                  <a:pt x="351961" y="555406"/>
                </a:cubicBezTo>
                <a:cubicBezTo>
                  <a:pt x="305814" y="589959"/>
                  <a:pt x="259647" y="624672"/>
                  <a:pt x="217187" y="663796"/>
                </a:cubicBezTo>
                <a:cubicBezTo>
                  <a:pt x="183272" y="691905"/>
                  <a:pt x="151211" y="723256"/>
                  <a:pt x="128621" y="761412"/>
                </a:cubicBezTo>
                <a:cubicBezTo>
                  <a:pt x="116873" y="780199"/>
                  <a:pt x="105245" y="801623"/>
                  <a:pt x="110122" y="824497"/>
                </a:cubicBezTo>
                <a:cubicBezTo>
                  <a:pt x="112943" y="842478"/>
                  <a:pt x="130132" y="838189"/>
                  <a:pt x="142888" y="834544"/>
                </a:cubicBezTo>
                <a:cubicBezTo>
                  <a:pt x="162556" y="827940"/>
                  <a:pt x="181580" y="819080"/>
                  <a:pt x="199273" y="808227"/>
                </a:cubicBezTo>
                <a:cubicBezTo>
                  <a:pt x="249168" y="776655"/>
                  <a:pt x="295859" y="739988"/>
                  <a:pt x="337251" y="697865"/>
                </a:cubicBezTo>
                <a:cubicBezTo>
                  <a:pt x="361292" y="676541"/>
                  <a:pt x="382209" y="652077"/>
                  <a:pt x="405847" y="630330"/>
                </a:cubicBezTo>
                <a:cubicBezTo>
                  <a:pt x="432185" y="604033"/>
                  <a:pt x="461626" y="580596"/>
                  <a:pt x="489536" y="555849"/>
                </a:cubicBezTo>
                <a:cubicBezTo>
                  <a:pt x="489436" y="611705"/>
                  <a:pt x="489496" y="667581"/>
                  <a:pt x="491350" y="723417"/>
                </a:cubicBezTo>
                <a:cubicBezTo>
                  <a:pt x="491592" y="766446"/>
                  <a:pt x="499008" y="808992"/>
                  <a:pt x="509587" y="850592"/>
                </a:cubicBezTo>
                <a:cubicBezTo>
                  <a:pt x="514968" y="867345"/>
                  <a:pt x="524197" y="907596"/>
                  <a:pt x="541729" y="913354"/>
                </a:cubicBezTo>
                <a:cubicBezTo>
                  <a:pt x="565991" y="920301"/>
                  <a:pt x="586607" y="800314"/>
                  <a:pt x="591745" y="780158"/>
                </a:cubicBezTo>
                <a:cubicBezTo>
                  <a:pt x="600068" y="739444"/>
                  <a:pt x="606919" y="698429"/>
                  <a:pt x="609902" y="656949"/>
                </a:cubicBezTo>
                <a:cubicBezTo>
                  <a:pt x="612642" y="621008"/>
                  <a:pt x="614315" y="585187"/>
                  <a:pt x="617962" y="549245"/>
                </a:cubicBezTo>
                <a:cubicBezTo>
                  <a:pt x="630134" y="561709"/>
                  <a:pt x="643575" y="572803"/>
                  <a:pt x="656029" y="584965"/>
                </a:cubicBezTo>
                <a:cubicBezTo>
                  <a:pt x="667052" y="596120"/>
                  <a:pt x="677853" y="607497"/>
                  <a:pt x="689239" y="618310"/>
                </a:cubicBezTo>
                <a:cubicBezTo>
                  <a:pt x="702962" y="632284"/>
                  <a:pt x="715214" y="647627"/>
                  <a:pt x="729643" y="660936"/>
                </a:cubicBezTo>
                <a:cubicBezTo>
                  <a:pt x="739013" y="670199"/>
                  <a:pt x="746328" y="680125"/>
                  <a:pt x="755477" y="690133"/>
                </a:cubicBezTo>
                <a:cubicBezTo>
                  <a:pt x="766379" y="701670"/>
                  <a:pt x="778027" y="712463"/>
                  <a:pt x="789755" y="723135"/>
                </a:cubicBezTo>
                <a:cubicBezTo>
                  <a:pt x="810632" y="739646"/>
                  <a:pt x="844063" y="767272"/>
                  <a:pt x="872074" y="756821"/>
                </a:cubicBezTo>
                <a:cubicBezTo>
                  <a:pt x="893657" y="746552"/>
                  <a:pt x="885596" y="725128"/>
                  <a:pt x="876991" y="708557"/>
                </a:cubicBezTo>
                <a:cubicBezTo>
                  <a:pt x="868870" y="692630"/>
                  <a:pt x="860971" y="676199"/>
                  <a:pt x="851096" y="661037"/>
                </a:cubicBezTo>
                <a:cubicBezTo>
                  <a:pt x="843116" y="649318"/>
                  <a:pt x="834209" y="638264"/>
                  <a:pt x="826028" y="626666"/>
                </a:cubicBezTo>
                <a:cubicBezTo>
                  <a:pt x="807005" y="601094"/>
                  <a:pt x="783306" y="579448"/>
                  <a:pt x="759064" y="558930"/>
                </a:cubicBezTo>
                <a:cubicBezTo>
                  <a:pt x="751084" y="551701"/>
                  <a:pt x="743749" y="543828"/>
                  <a:pt x="735688" y="536701"/>
                </a:cubicBezTo>
                <a:cubicBezTo>
                  <a:pt x="727325" y="529069"/>
                  <a:pt x="717270" y="523572"/>
                  <a:pt x="708927" y="515941"/>
                </a:cubicBezTo>
                <a:cubicBezTo>
                  <a:pt x="742036" y="515719"/>
                  <a:pt x="774984" y="520471"/>
                  <a:pt x="808093" y="518740"/>
                </a:cubicBezTo>
                <a:cubicBezTo>
                  <a:pt x="833907" y="517713"/>
                  <a:pt x="859802" y="518840"/>
                  <a:pt x="885435" y="515095"/>
                </a:cubicBezTo>
                <a:cubicBezTo>
                  <a:pt x="901294" y="513565"/>
                  <a:pt x="917355" y="513464"/>
                  <a:pt x="932972" y="509920"/>
                </a:cubicBezTo>
                <a:cubicBezTo>
                  <a:pt x="947945" y="506679"/>
                  <a:pt x="962232" y="500960"/>
                  <a:pt x="976822" y="496349"/>
                </a:cubicBezTo>
                <a:cubicBezTo>
                  <a:pt x="984601" y="493772"/>
                  <a:pt x="992722" y="491053"/>
                  <a:pt x="998566" y="485033"/>
                </a:cubicBezTo>
                <a:cubicBezTo>
                  <a:pt x="1020471" y="465079"/>
                  <a:pt x="998848" y="437251"/>
                  <a:pt x="975190" y="43280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0" name="Google Shape;850;p15"/>
          <p:cNvSpPr/>
          <p:nvPr/>
        </p:nvSpPr>
        <p:spPr>
          <a:xfrm>
            <a:off x="1338865" y="4310768"/>
            <a:ext cx="503827" cy="456822"/>
          </a:xfrm>
          <a:custGeom>
            <a:rect b="b" l="l" r="r" t="t"/>
            <a:pathLst>
              <a:path extrusionOk="0" h="913644" w="1007653">
                <a:moveTo>
                  <a:pt x="541729" y="913354"/>
                </a:moveTo>
                <a:cubicBezTo>
                  <a:pt x="524197" y="907596"/>
                  <a:pt x="514968" y="867345"/>
                  <a:pt x="509587" y="850592"/>
                </a:cubicBezTo>
                <a:cubicBezTo>
                  <a:pt x="499008" y="808992"/>
                  <a:pt x="491592" y="766446"/>
                  <a:pt x="491350" y="723417"/>
                </a:cubicBezTo>
                <a:cubicBezTo>
                  <a:pt x="489496" y="667581"/>
                  <a:pt x="489436" y="611705"/>
                  <a:pt x="489536" y="555849"/>
                </a:cubicBezTo>
                <a:cubicBezTo>
                  <a:pt x="461626" y="580596"/>
                  <a:pt x="432185" y="604033"/>
                  <a:pt x="405847" y="630330"/>
                </a:cubicBezTo>
                <a:cubicBezTo>
                  <a:pt x="382209" y="652077"/>
                  <a:pt x="361292" y="676541"/>
                  <a:pt x="337251" y="697865"/>
                </a:cubicBezTo>
                <a:cubicBezTo>
                  <a:pt x="295859" y="739988"/>
                  <a:pt x="249168" y="776655"/>
                  <a:pt x="199273" y="808227"/>
                </a:cubicBezTo>
                <a:cubicBezTo>
                  <a:pt x="181580" y="819080"/>
                  <a:pt x="162556" y="827940"/>
                  <a:pt x="142888" y="834544"/>
                </a:cubicBezTo>
                <a:cubicBezTo>
                  <a:pt x="130132" y="838189"/>
                  <a:pt x="112943" y="842478"/>
                  <a:pt x="110122" y="824497"/>
                </a:cubicBezTo>
                <a:cubicBezTo>
                  <a:pt x="105245" y="801623"/>
                  <a:pt x="116873" y="780199"/>
                  <a:pt x="128621" y="761412"/>
                </a:cubicBezTo>
                <a:cubicBezTo>
                  <a:pt x="151211" y="723256"/>
                  <a:pt x="183272" y="691905"/>
                  <a:pt x="217187" y="663796"/>
                </a:cubicBezTo>
                <a:cubicBezTo>
                  <a:pt x="259647" y="624672"/>
                  <a:pt x="305814" y="589959"/>
                  <a:pt x="351961" y="555406"/>
                </a:cubicBezTo>
                <a:cubicBezTo>
                  <a:pt x="362299" y="545741"/>
                  <a:pt x="372576" y="535935"/>
                  <a:pt x="384405" y="528022"/>
                </a:cubicBezTo>
                <a:cubicBezTo>
                  <a:pt x="356254" y="526673"/>
                  <a:pt x="328162" y="529230"/>
                  <a:pt x="300131" y="531606"/>
                </a:cubicBezTo>
                <a:cubicBezTo>
                  <a:pt x="267788" y="534023"/>
                  <a:pt x="235364" y="535251"/>
                  <a:pt x="202960" y="536801"/>
                </a:cubicBezTo>
                <a:cubicBezTo>
                  <a:pt x="170859" y="538130"/>
                  <a:pt x="138636" y="538795"/>
                  <a:pt x="106515" y="537405"/>
                </a:cubicBezTo>
                <a:cubicBezTo>
                  <a:pt x="85537" y="535956"/>
                  <a:pt x="64196" y="534747"/>
                  <a:pt x="43964" y="528586"/>
                </a:cubicBezTo>
                <a:cubicBezTo>
                  <a:pt x="22866" y="522827"/>
                  <a:pt x="-18586" y="493550"/>
                  <a:pt x="9384" y="472207"/>
                </a:cubicBezTo>
                <a:cubicBezTo>
                  <a:pt x="38080" y="455836"/>
                  <a:pt x="72459" y="455474"/>
                  <a:pt x="104641" y="454608"/>
                </a:cubicBezTo>
                <a:cubicBezTo>
                  <a:pt x="125699" y="453883"/>
                  <a:pt x="146778" y="453722"/>
                  <a:pt x="167796" y="452595"/>
                </a:cubicBezTo>
                <a:cubicBezTo>
                  <a:pt x="210255" y="449735"/>
                  <a:pt x="252836" y="449937"/>
                  <a:pt x="295355" y="448427"/>
                </a:cubicBezTo>
                <a:cubicBezTo>
                  <a:pt x="328545" y="447943"/>
                  <a:pt x="361815" y="445265"/>
                  <a:pt x="394743" y="450702"/>
                </a:cubicBezTo>
                <a:cubicBezTo>
                  <a:pt x="391720" y="441742"/>
                  <a:pt x="385353" y="434513"/>
                  <a:pt x="379327" y="427405"/>
                </a:cubicBezTo>
                <a:cubicBezTo>
                  <a:pt x="368748" y="415384"/>
                  <a:pt x="359055" y="402639"/>
                  <a:pt x="348596" y="390497"/>
                </a:cubicBezTo>
                <a:cubicBezTo>
                  <a:pt x="325845" y="366898"/>
                  <a:pt x="306922" y="340199"/>
                  <a:pt x="286207" y="314888"/>
                </a:cubicBezTo>
                <a:cubicBezTo>
                  <a:pt x="271617" y="295739"/>
                  <a:pt x="256926" y="276550"/>
                  <a:pt x="243828" y="256354"/>
                </a:cubicBezTo>
                <a:cubicBezTo>
                  <a:pt x="234135" y="241011"/>
                  <a:pt x="226094" y="224702"/>
                  <a:pt x="216643" y="209237"/>
                </a:cubicBezTo>
                <a:cubicBezTo>
                  <a:pt x="193126" y="173759"/>
                  <a:pt x="175232" y="134475"/>
                  <a:pt x="167272" y="92492"/>
                </a:cubicBezTo>
                <a:cubicBezTo>
                  <a:pt x="164713" y="78478"/>
                  <a:pt x="160884" y="54778"/>
                  <a:pt x="178819" y="50127"/>
                </a:cubicBezTo>
                <a:cubicBezTo>
                  <a:pt x="190829" y="47268"/>
                  <a:pt x="203363" y="49724"/>
                  <a:pt x="214628" y="54295"/>
                </a:cubicBezTo>
                <a:cubicBezTo>
                  <a:pt x="244090" y="65430"/>
                  <a:pt x="266942" y="88465"/>
                  <a:pt x="287073" y="111883"/>
                </a:cubicBezTo>
                <a:cubicBezTo>
                  <a:pt x="295255" y="121688"/>
                  <a:pt x="303537" y="131454"/>
                  <a:pt x="311235" y="141663"/>
                </a:cubicBezTo>
                <a:cubicBezTo>
                  <a:pt x="318893" y="151690"/>
                  <a:pt x="324656" y="162926"/>
                  <a:pt x="331588" y="173437"/>
                </a:cubicBezTo>
                <a:cubicBezTo>
                  <a:pt x="353251" y="201848"/>
                  <a:pt x="371166" y="232736"/>
                  <a:pt x="390068" y="262999"/>
                </a:cubicBezTo>
                <a:cubicBezTo>
                  <a:pt x="402240" y="282913"/>
                  <a:pt x="411771" y="304297"/>
                  <a:pt x="423177" y="324634"/>
                </a:cubicBezTo>
                <a:cubicBezTo>
                  <a:pt x="433918" y="342655"/>
                  <a:pt x="444437" y="360858"/>
                  <a:pt x="455661" y="378516"/>
                </a:cubicBezTo>
                <a:cubicBezTo>
                  <a:pt x="457959" y="339937"/>
                  <a:pt x="464568" y="301679"/>
                  <a:pt x="470896" y="263603"/>
                </a:cubicBezTo>
                <a:cubicBezTo>
                  <a:pt x="474080" y="242803"/>
                  <a:pt x="476579" y="221903"/>
                  <a:pt x="481133" y="201344"/>
                </a:cubicBezTo>
                <a:cubicBezTo>
                  <a:pt x="492660" y="146898"/>
                  <a:pt x="500700" y="90338"/>
                  <a:pt x="525769" y="40059"/>
                </a:cubicBezTo>
                <a:cubicBezTo>
                  <a:pt x="534757" y="22783"/>
                  <a:pt x="549910" y="7943"/>
                  <a:pt x="568793" y="2144"/>
                </a:cubicBezTo>
                <a:cubicBezTo>
                  <a:pt x="588299" y="-4762"/>
                  <a:pt x="612864" y="5306"/>
                  <a:pt x="613106" y="28159"/>
                </a:cubicBezTo>
                <a:cubicBezTo>
                  <a:pt x="615806" y="59772"/>
                  <a:pt x="612401" y="91364"/>
                  <a:pt x="608693" y="122756"/>
                </a:cubicBezTo>
                <a:cubicBezTo>
                  <a:pt x="600551" y="204687"/>
                  <a:pt x="581045" y="285470"/>
                  <a:pt x="575443" y="367683"/>
                </a:cubicBezTo>
                <a:cubicBezTo>
                  <a:pt x="584934" y="359327"/>
                  <a:pt x="594990" y="351635"/>
                  <a:pt x="603594" y="342293"/>
                </a:cubicBezTo>
                <a:cubicBezTo>
                  <a:pt x="610788" y="334601"/>
                  <a:pt x="617761" y="326668"/>
                  <a:pt x="625277" y="319278"/>
                </a:cubicBezTo>
                <a:cubicBezTo>
                  <a:pt x="640734" y="304901"/>
                  <a:pt x="653913" y="288370"/>
                  <a:pt x="668926" y="273590"/>
                </a:cubicBezTo>
                <a:cubicBezTo>
                  <a:pt x="697078" y="247213"/>
                  <a:pt x="725169" y="220715"/>
                  <a:pt x="754590" y="195767"/>
                </a:cubicBezTo>
                <a:cubicBezTo>
                  <a:pt x="778651" y="175974"/>
                  <a:pt x="802108" y="155274"/>
                  <a:pt x="828466" y="138502"/>
                </a:cubicBezTo>
                <a:cubicBezTo>
                  <a:pt x="846744" y="127649"/>
                  <a:pt x="867439" y="117400"/>
                  <a:pt x="889284" y="119876"/>
                </a:cubicBezTo>
                <a:cubicBezTo>
                  <a:pt x="901576" y="121527"/>
                  <a:pt x="912216" y="131072"/>
                  <a:pt x="916468" y="142509"/>
                </a:cubicBezTo>
                <a:cubicBezTo>
                  <a:pt x="922050" y="158879"/>
                  <a:pt x="912559" y="175329"/>
                  <a:pt x="904659" y="189243"/>
                </a:cubicBezTo>
                <a:cubicBezTo>
                  <a:pt x="892810" y="208070"/>
                  <a:pt x="877636" y="225064"/>
                  <a:pt x="860426" y="239159"/>
                </a:cubicBezTo>
                <a:cubicBezTo>
                  <a:pt x="847550" y="248945"/>
                  <a:pt x="835902" y="260140"/>
                  <a:pt x="824013" y="271074"/>
                </a:cubicBezTo>
                <a:cubicBezTo>
                  <a:pt x="810854" y="282369"/>
                  <a:pt x="798360" y="294370"/>
                  <a:pt x="785725" y="306230"/>
                </a:cubicBezTo>
                <a:cubicBezTo>
                  <a:pt x="772404" y="318170"/>
                  <a:pt x="758782" y="329768"/>
                  <a:pt x="746006" y="342273"/>
                </a:cubicBezTo>
                <a:cubicBezTo>
                  <a:pt x="720675" y="365167"/>
                  <a:pt x="695284" y="388040"/>
                  <a:pt x="670881" y="411881"/>
                </a:cubicBezTo>
                <a:cubicBezTo>
                  <a:pt x="737401" y="408961"/>
                  <a:pt x="803982" y="412726"/>
                  <a:pt x="870140" y="419794"/>
                </a:cubicBezTo>
                <a:cubicBezTo>
                  <a:pt x="905183" y="423600"/>
                  <a:pt x="940690" y="425070"/>
                  <a:pt x="975190" y="432802"/>
                </a:cubicBezTo>
                <a:cubicBezTo>
                  <a:pt x="998848" y="437251"/>
                  <a:pt x="1020471" y="465079"/>
                  <a:pt x="998566" y="485033"/>
                </a:cubicBezTo>
                <a:cubicBezTo>
                  <a:pt x="992722" y="491053"/>
                  <a:pt x="984601" y="493772"/>
                  <a:pt x="976822" y="496349"/>
                </a:cubicBezTo>
                <a:cubicBezTo>
                  <a:pt x="962232" y="500960"/>
                  <a:pt x="947945" y="506679"/>
                  <a:pt x="932972" y="509920"/>
                </a:cubicBezTo>
                <a:cubicBezTo>
                  <a:pt x="917355" y="513464"/>
                  <a:pt x="901294" y="513565"/>
                  <a:pt x="885435" y="515095"/>
                </a:cubicBezTo>
                <a:cubicBezTo>
                  <a:pt x="859802" y="518840"/>
                  <a:pt x="833907" y="517713"/>
                  <a:pt x="808093" y="518740"/>
                </a:cubicBezTo>
                <a:cubicBezTo>
                  <a:pt x="774984" y="520471"/>
                  <a:pt x="742036" y="515719"/>
                  <a:pt x="708927" y="515941"/>
                </a:cubicBezTo>
                <a:cubicBezTo>
                  <a:pt x="717270" y="523572"/>
                  <a:pt x="727325" y="529069"/>
                  <a:pt x="735688" y="536701"/>
                </a:cubicBezTo>
                <a:cubicBezTo>
                  <a:pt x="743749" y="543828"/>
                  <a:pt x="751084" y="551701"/>
                  <a:pt x="759064" y="558930"/>
                </a:cubicBezTo>
                <a:cubicBezTo>
                  <a:pt x="783306" y="579448"/>
                  <a:pt x="807005" y="601094"/>
                  <a:pt x="826028" y="626666"/>
                </a:cubicBezTo>
                <a:cubicBezTo>
                  <a:pt x="834209" y="638264"/>
                  <a:pt x="843116" y="649318"/>
                  <a:pt x="851096" y="661037"/>
                </a:cubicBezTo>
                <a:cubicBezTo>
                  <a:pt x="860971" y="676199"/>
                  <a:pt x="868870" y="692630"/>
                  <a:pt x="876991" y="708557"/>
                </a:cubicBezTo>
                <a:cubicBezTo>
                  <a:pt x="885596" y="725128"/>
                  <a:pt x="893657" y="746552"/>
                  <a:pt x="872074" y="756821"/>
                </a:cubicBezTo>
                <a:cubicBezTo>
                  <a:pt x="844063" y="767272"/>
                  <a:pt x="810632" y="739646"/>
                  <a:pt x="789755" y="723135"/>
                </a:cubicBezTo>
                <a:cubicBezTo>
                  <a:pt x="778027" y="712463"/>
                  <a:pt x="766379" y="701670"/>
                  <a:pt x="755477" y="690133"/>
                </a:cubicBezTo>
                <a:cubicBezTo>
                  <a:pt x="746328" y="680125"/>
                  <a:pt x="739013" y="670199"/>
                  <a:pt x="729643" y="660936"/>
                </a:cubicBezTo>
                <a:cubicBezTo>
                  <a:pt x="715214" y="647627"/>
                  <a:pt x="702962" y="632284"/>
                  <a:pt x="689239" y="618310"/>
                </a:cubicBezTo>
                <a:cubicBezTo>
                  <a:pt x="677853" y="607497"/>
                  <a:pt x="667052" y="596120"/>
                  <a:pt x="656029" y="584965"/>
                </a:cubicBezTo>
                <a:cubicBezTo>
                  <a:pt x="643575" y="572803"/>
                  <a:pt x="630134" y="561709"/>
                  <a:pt x="617962" y="549245"/>
                </a:cubicBezTo>
                <a:cubicBezTo>
                  <a:pt x="614315" y="585187"/>
                  <a:pt x="612642" y="621008"/>
                  <a:pt x="609902" y="656949"/>
                </a:cubicBezTo>
                <a:cubicBezTo>
                  <a:pt x="606919" y="698429"/>
                  <a:pt x="600068" y="739444"/>
                  <a:pt x="591745" y="780158"/>
                </a:cubicBezTo>
                <a:cubicBezTo>
                  <a:pt x="586607" y="800314"/>
                  <a:pt x="565991" y="920301"/>
                  <a:pt x="541729" y="913354"/>
                </a:cubicBezTo>
                <a:close/>
                <a:moveTo>
                  <a:pt x="543623" y="902924"/>
                </a:moveTo>
                <a:cubicBezTo>
                  <a:pt x="548722" y="896521"/>
                  <a:pt x="552510" y="889272"/>
                  <a:pt x="555150" y="881540"/>
                </a:cubicBezTo>
                <a:cubicBezTo>
                  <a:pt x="560752" y="865452"/>
                  <a:pt x="565468" y="849082"/>
                  <a:pt x="569296" y="832491"/>
                </a:cubicBezTo>
                <a:cubicBezTo>
                  <a:pt x="582838" y="775990"/>
                  <a:pt x="594506" y="718765"/>
                  <a:pt x="599121" y="660775"/>
                </a:cubicBezTo>
                <a:cubicBezTo>
                  <a:pt x="602546" y="620706"/>
                  <a:pt x="603635" y="580455"/>
                  <a:pt x="608612" y="540546"/>
                </a:cubicBezTo>
                <a:cubicBezTo>
                  <a:pt x="609378" y="535633"/>
                  <a:pt x="614678" y="531949"/>
                  <a:pt x="619031" y="535513"/>
                </a:cubicBezTo>
                <a:cubicBezTo>
                  <a:pt x="624250" y="540687"/>
                  <a:pt x="629288" y="546064"/>
                  <a:pt x="634688" y="551057"/>
                </a:cubicBezTo>
                <a:cubicBezTo>
                  <a:pt x="649036" y="564347"/>
                  <a:pt x="663747" y="577233"/>
                  <a:pt x="677027" y="591610"/>
                </a:cubicBezTo>
                <a:cubicBezTo>
                  <a:pt x="687022" y="601980"/>
                  <a:pt x="697823" y="611524"/>
                  <a:pt x="707375" y="622317"/>
                </a:cubicBezTo>
                <a:cubicBezTo>
                  <a:pt x="717471" y="634418"/>
                  <a:pt x="728695" y="645412"/>
                  <a:pt x="739859" y="656527"/>
                </a:cubicBezTo>
                <a:cubicBezTo>
                  <a:pt x="747437" y="664299"/>
                  <a:pt x="754127" y="672917"/>
                  <a:pt x="761260" y="681092"/>
                </a:cubicBezTo>
                <a:cubicBezTo>
                  <a:pt x="775367" y="695791"/>
                  <a:pt x="789936" y="710228"/>
                  <a:pt x="805916" y="722913"/>
                </a:cubicBezTo>
                <a:cubicBezTo>
                  <a:pt x="822421" y="734109"/>
                  <a:pt x="849746" y="756519"/>
                  <a:pt x="870160" y="745968"/>
                </a:cubicBezTo>
                <a:cubicBezTo>
                  <a:pt x="874251" y="743029"/>
                  <a:pt x="876870" y="738397"/>
                  <a:pt x="875218" y="733364"/>
                </a:cubicBezTo>
                <a:cubicBezTo>
                  <a:pt x="873928" y="726417"/>
                  <a:pt x="871046" y="719953"/>
                  <a:pt x="867923" y="713651"/>
                </a:cubicBezTo>
                <a:cubicBezTo>
                  <a:pt x="859661" y="697402"/>
                  <a:pt x="851721" y="680911"/>
                  <a:pt x="841686" y="665648"/>
                </a:cubicBezTo>
                <a:cubicBezTo>
                  <a:pt x="829453" y="649197"/>
                  <a:pt x="817947" y="632143"/>
                  <a:pt x="804566" y="616618"/>
                </a:cubicBezTo>
                <a:cubicBezTo>
                  <a:pt x="790037" y="600691"/>
                  <a:pt x="774460" y="585308"/>
                  <a:pt x="757895" y="571696"/>
                </a:cubicBezTo>
                <a:cubicBezTo>
                  <a:pt x="747638" y="563118"/>
                  <a:pt x="738570" y="553252"/>
                  <a:pt x="728635" y="544312"/>
                </a:cubicBezTo>
                <a:cubicBezTo>
                  <a:pt x="720877" y="537546"/>
                  <a:pt x="712091" y="532150"/>
                  <a:pt x="704151" y="525626"/>
                </a:cubicBezTo>
                <a:cubicBezTo>
                  <a:pt x="698609" y="521196"/>
                  <a:pt x="687687" y="510343"/>
                  <a:pt x="698911" y="505934"/>
                </a:cubicBezTo>
                <a:cubicBezTo>
                  <a:pt x="711164" y="504826"/>
                  <a:pt x="723597" y="506014"/>
                  <a:pt x="735910" y="506195"/>
                </a:cubicBezTo>
                <a:cubicBezTo>
                  <a:pt x="761885" y="507504"/>
                  <a:pt x="787800" y="509820"/>
                  <a:pt x="813816" y="508088"/>
                </a:cubicBezTo>
                <a:cubicBezTo>
                  <a:pt x="834874" y="507363"/>
                  <a:pt x="856033" y="508370"/>
                  <a:pt x="876971" y="505551"/>
                </a:cubicBezTo>
                <a:cubicBezTo>
                  <a:pt x="893757" y="503417"/>
                  <a:pt x="910765" y="503598"/>
                  <a:pt x="927431" y="500457"/>
                </a:cubicBezTo>
                <a:cubicBezTo>
                  <a:pt x="944459" y="496993"/>
                  <a:pt x="960620" y="490469"/>
                  <a:pt x="977145" y="485275"/>
                </a:cubicBezTo>
                <a:cubicBezTo>
                  <a:pt x="999211" y="478549"/>
                  <a:pt x="1004974" y="460568"/>
                  <a:pt x="983895" y="447078"/>
                </a:cubicBezTo>
                <a:cubicBezTo>
                  <a:pt x="969527" y="440211"/>
                  <a:pt x="953124" y="439406"/>
                  <a:pt x="937567" y="437050"/>
                </a:cubicBezTo>
                <a:cubicBezTo>
                  <a:pt x="927431" y="435842"/>
                  <a:pt x="917274" y="434614"/>
                  <a:pt x="907098" y="433627"/>
                </a:cubicBezTo>
                <a:cubicBezTo>
                  <a:pt x="870946" y="430446"/>
                  <a:pt x="834693" y="426700"/>
                  <a:pt x="798541" y="423781"/>
                </a:cubicBezTo>
                <a:cubicBezTo>
                  <a:pt x="762449" y="421969"/>
                  <a:pt x="726297" y="420499"/>
                  <a:pt x="690166" y="421626"/>
                </a:cubicBezTo>
                <a:cubicBezTo>
                  <a:pt x="681944" y="421224"/>
                  <a:pt x="661248" y="425593"/>
                  <a:pt x="656996" y="417478"/>
                </a:cubicBezTo>
                <a:cubicBezTo>
                  <a:pt x="654880" y="412686"/>
                  <a:pt x="659576" y="409042"/>
                  <a:pt x="662377" y="405760"/>
                </a:cubicBezTo>
                <a:cubicBezTo>
                  <a:pt x="668865" y="398813"/>
                  <a:pt x="675898" y="392430"/>
                  <a:pt x="682951" y="386087"/>
                </a:cubicBezTo>
                <a:cubicBezTo>
                  <a:pt x="690730" y="379161"/>
                  <a:pt x="698267" y="371952"/>
                  <a:pt x="705682" y="364643"/>
                </a:cubicBezTo>
                <a:cubicBezTo>
                  <a:pt x="720292" y="350870"/>
                  <a:pt x="735648" y="338366"/>
                  <a:pt x="749875" y="324251"/>
                </a:cubicBezTo>
                <a:cubicBezTo>
                  <a:pt x="764203" y="311022"/>
                  <a:pt x="779316" y="298699"/>
                  <a:pt x="793120" y="284907"/>
                </a:cubicBezTo>
                <a:cubicBezTo>
                  <a:pt x="807347" y="271819"/>
                  <a:pt x="821856" y="259073"/>
                  <a:pt x="835983" y="245884"/>
                </a:cubicBezTo>
                <a:cubicBezTo>
                  <a:pt x="853555" y="231366"/>
                  <a:pt x="871409" y="217171"/>
                  <a:pt x="885253" y="198827"/>
                </a:cubicBezTo>
                <a:cubicBezTo>
                  <a:pt x="895813" y="184531"/>
                  <a:pt x="907037" y="169248"/>
                  <a:pt x="907783" y="151086"/>
                </a:cubicBezTo>
                <a:cubicBezTo>
                  <a:pt x="902846" y="122997"/>
                  <a:pt x="872558" y="127910"/>
                  <a:pt x="852991" y="137233"/>
                </a:cubicBezTo>
                <a:cubicBezTo>
                  <a:pt x="829776" y="147663"/>
                  <a:pt x="809927" y="163812"/>
                  <a:pt x="790279" y="179638"/>
                </a:cubicBezTo>
                <a:cubicBezTo>
                  <a:pt x="768414" y="197539"/>
                  <a:pt x="746389" y="216406"/>
                  <a:pt x="725370" y="235132"/>
                </a:cubicBezTo>
                <a:cubicBezTo>
                  <a:pt x="717068" y="242380"/>
                  <a:pt x="709028" y="249972"/>
                  <a:pt x="701189" y="257724"/>
                </a:cubicBezTo>
                <a:cubicBezTo>
                  <a:pt x="686014" y="272201"/>
                  <a:pt x="669954" y="285752"/>
                  <a:pt x="656533" y="301961"/>
                </a:cubicBezTo>
                <a:cubicBezTo>
                  <a:pt x="645953" y="314184"/>
                  <a:pt x="633802" y="324875"/>
                  <a:pt x="622819" y="336715"/>
                </a:cubicBezTo>
                <a:cubicBezTo>
                  <a:pt x="611453" y="349743"/>
                  <a:pt x="599141" y="361824"/>
                  <a:pt x="585559" y="372536"/>
                </a:cubicBezTo>
                <a:cubicBezTo>
                  <a:pt x="580984" y="376201"/>
                  <a:pt x="577276" y="380993"/>
                  <a:pt x="572359" y="384134"/>
                </a:cubicBezTo>
                <a:cubicBezTo>
                  <a:pt x="569377" y="385846"/>
                  <a:pt x="565347" y="384114"/>
                  <a:pt x="564420" y="380832"/>
                </a:cubicBezTo>
                <a:cubicBezTo>
                  <a:pt x="563916" y="378093"/>
                  <a:pt x="564702" y="375033"/>
                  <a:pt x="564742" y="372335"/>
                </a:cubicBezTo>
                <a:cubicBezTo>
                  <a:pt x="565528" y="358039"/>
                  <a:pt x="566798" y="343803"/>
                  <a:pt x="568571" y="329607"/>
                </a:cubicBezTo>
                <a:cubicBezTo>
                  <a:pt x="573972" y="283537"/>
                  <a:pt x="581770" y="237749"/>
                  <a:pt x="588924" y="191921"/>
                </a:cubicBezTo>
                <a:cubicBezTo>
                  <a:pt x="592753" y="171363"/>
                  <a:pt x="595413" y="150663"/>
                  <a:pt x="597509" y="129863"/>
                </a:cubicBezTo>
                <a:cubicBezTo>
                  <a:pt x="599927" y="104896"/>
                  <a:pt x="603876" y="79988"/>
                  <a:pt x="603574" y="54819"/>
                </a:cubicBezTo>
                <a:cubicBezTo>
                  <a:pt x="603191" y="43502"/>
                  <a:pt x="604340" y="31341"/>
                  <a:pt x="600955" y="20468"/>
                </a:cubicBezTo>
                <a:cubicBezTo>
                  <a:pt x="589750" y="2124"/>
                  <a:pt x="563674" y="12252"/>
                  <a:pt x="551120" y="24072"/>
                </a:cubicBezTo>
                <a:cubicBezTo>
                  <a:pt x="526434" y="45878"/>
                  <a:pt x="515713" y="94969"/>
                  <a:pt x="507250" y="126440"/>
                </a:cubicBezTo>
                <a:cubicBezTo>
                  <a:pt x="499008" y="164577"/>
                  <a:pt x="490242" y="202673"/>
                  <a:pt x="484176" y="241213"/>
                </a:cubicBezTo>
                <a:cubicBezTo>
                  <a:pt x="481697" y="261791"/>
                  <a:pt x="476962" y="281987"/>
                  <a:pt x="474120" y="302505"/>
                </a:cubicBezTo>
                <a:cubicBezTo>
                  <a:pt x="471118" y="321996"/>
                  <a:pt x="467591" y="341427"/>
                  <a:pt x="465254" y="361039"/>
                </a:cubicBezTo>
                <a:cubicBezTo>
                  <a:pt x="464468" y="367240"/>
                  <a:pt x="463682" y="373442"/>
                  <a:pt x="463198" y="379664"/>
                </a:cubicBezTo>
                <a:cubicBezTo>
                  <a:pt x="462775" y="382241"/>
                  <a:pt x="463823" y="385745"/>
                  <a:pt x="460901" y="387074"/>
                </a:cubicBezTo>
                <a:cubicBezTo>
                  <a:pt x="460699" y="391161"/>
                  <a:pt x="455762" y="393316"/>
                  <a:pt x="452578" y="390839"/>
                </a:cubicBezTo>
                <a:cubicBezTo>
                  <a:pt x="443631" y="382181"/>
                  <a:pt x="438996" y="370039"/>
                  <a:pt x="432084" y="359790"/>
                </a:cubicBezTo>
                <a:cubicBezTo>
                  <a:pt x="420840" y="341407"/>
                  <a:pt x="409655" y="322963"/>
                  <a:pt x="400386" y="303471"/>
                </a:cubicBezTo>
                <a:cubicBezTo>
                  <a:pt x="382975" y="269281"/>
                  <a:pt x="361916" y="237004"/>
                  <a:pt x="341321" y="204707"/>
                </a:cubicBezTo>
                <a:cubicBezTo>
                  <a:pt x="329230" y="188438"/>
                  <a:pt x="317784" y="171806"/>
                  <a:pt x="307527" y="154308"/>
                </a:cubicBezTo>
                <a:cubicBezTo>
                  <a:pt x="288020" y="128071"/>
                  <a:pt x="267284" y="102097"/>
                  <a:pt x="241631" y="81579"/>
                </a:cubicBezTo>
                <a:cubicBezTo>
                  <a:pt x="225530" y="69437"/>
                  <a:pt x="198426" y="53510"/>
                  <a:pt x="178355" y="61524"/>
                </a:cubicBezTo>
                <a:cubicBezTo>
                  <a:pt x="172975" y="71249"/>
                  <a:pt x="176340" y="82807"/>
                  <a:pt x="177993" y="93116"/>
                </a:cubicBezTo>
                <a:cubicBezTo>
                  <a:pt x="183272" y="118145"/>
                  <a:pt x="191675" y="142428"/>
                  <a:pt x="202981" y="165362"/>
                </a:cubicBezTo>
                <a:cubicBezTo>
                  <a:pt x="211041" y="181591"/>
                  <a:pt x="221520" y="196431"/>
                  <a:pt x="230487" y="212157"/>
                </a:cubicBezTo>
                <a:cubicBezTo>
                  <a:pt x="244049" y="236964"/>
                  <a:pt x="258297" y="261348"/>
                  <a:pt x="275849" y="283598"/>
                </a:cubicBezTo>
                <a:cubicBezTo>
                  <a:pt x="288524" y="301639"/>
                  <a:pt x="302751" y="318452"/>
                  <a:pt x="316313" y="335809"/>
                </a:cubicBezTo>
                <a:cubicBezTo>
                  <a:pt x="323789" y="345635"/>
                  <a:pt x="331084" y="355663"/>
                  <a:pt x="339427" y="364824"/>
                </a:cubicBezTo>
                <a:cubicBezTo>
                  <a:pt x="353997" y="380228"/>
                  <a:pt x="367438" y="396598"/>
                  <a:pt x="380798" y="413049"/>
                </a:cubicBezTo>
                <a:cubicBezTo>
                  <a:pt x="388778" y="423056"/>
                  <a:pt x="410864" y="444420"/>
                  <a:pt x="404416" y="457850"/>
                </a:cubicBezTo>
                <a:cubicBezTo>
                  <a:pt x="398350" y="465280"/>
                  <a:pt x="374189" y="457226"/>
                  <a:pt x="364375" y="457729"/>
                </a:cubicBezTo>
                <a:cubicBezTo>
                  <a:pt x="311436" y="457528"/>
                  <a:pt x="258518" y="460468"/>
                  <a:pt x="205580" y="460971"/>
                </a:cubicBezTo>
                <a:cubicBezTo>
                  <a:pt x="173620" y="462582"/>
                  <a:pt x="141679" y="464314"/>
                  <a:pt x="109658" y="464837"/>
                </a:cubicBezTo>
                <a:cubicBezTo>
                  <a:pt x="81245" y="465622"/>
                  <a:pt x="53758" y="465602"/>
                  <a:pt x="27017" y="475287"/>
                </a:cubicBezTo>
                <a:cubicBezTo>
                  <a:pt x="20871" y="477905"/>
                  <a:pt x="12326" y="480039"/>
                  <a:pt x="10513" y="487288"/>
                </a:cubicBezTo>
                <a:cubicBezTo>
                  <a:pt x="11178" y="500799"/>
                  <a:pt x="31813" y="512860"/>
                  <a:pt x="43219" y="517370"/>
                </a:cubicBezTo>
                <a:cubicBezTo>
                  <a:pt x="81124" y="529089"/>
                  <a:pt x="121467" y="527478"/>
                  <a:pt x="160702" y="527619"/>
                </a:cubicBezTo>
                <a:cubicBezTo>
                  <a:pt x="203484" y="526975"/>
                  <a:pt x="246226" y="524398"/>
                  <a:pt x="288947" y="522022"/>
                </a:cubicBezTo>
                <a:cubicBezTo>
                  <a:pt x="319920" y="519686"/>
                  <a:pt x="350893" y="516182"/>
                  <a:pt x="382007" y="517511"/>
                </a:cubicBezTo>
                <a:cubicBezTo>
                  <a:pt x="388657" y="518377"/>
                  <a:pt x="402119" y="516182"/>
                  <a:pt x="402139" y="525807"/>
                </a:cubicBezTo>
                <a:cubicBezTo>
                  <a:pt x="401957" y="527076"/>
                  <a:pt x="401272" y="528425"/>
                  <a:pt x="400365" y="529331"/>
                </a:cubicBezTo>
                <a:cubicBezTo>
                  <a:pt x="395590" y="533197"/>
                  <a:pt x="390269" y="536419"/>
                  <a:pt x="385393" y="540164"/>
                </a:cubicBezTo>
                <a:cubicBezTo>
                  <a:pt x="373282" y="548601"/>
                  <a:pt x="363669" y="559937"/>
                  <a:pt x="351901" y="568796"/>
                </a:cubicBezTo>
                <a:cubicBezTo>
                  <a:pt x="326248" y="586959"/>
                  <a:pt x="301784" y="606732"/>
                  <a:pt x="276957" y="626001"/>
                </a:cubicBezTo>
                <a:cubicBezTo>
                  <a:pt x="259183" y="640600"/>
                  <a:pt x="241752" y="655580"/>
                  <a:pt x="224744" y="671024"/>
                </a:cubicBezTo>
                <a:cubicBezTo>
                  <a:pt x="199978" y="691643"/>
                  <a:pt x="176300" y="713752"/>
                  <a:pt x="156330" y="739102"/>
                </a:cubicBezTo>
                <a:cubicBezTo>
                  <a:pt x="149216" y="748465"/>
                  <a:pt x="142808" y="758352"/>
                  <a:pt x="136641" y="768339"/>
                </a:cubicBezTo>
                <a:cubicBezTo>
                  <a:pt x="126344" y="785394"/>
                  <a:pt x="114596" y="805529"/>
                  <a:pt x="121508" y="825946"/>
                </a:cubicBezTo>
                <a:cubicBezTo>
                  <a:pt x="123946" y="829229"/>
                  <a:pt x="129508" y="826490"/>
                  <a:pt x="132974" y="826410"/>
                </a:cubicBezTo>
                <a:cubicBezTo>
                  <a:pt x="142244" y="824416"/>
                  <a:pt x="150969" y="820671"/>
                  <a:pt x="159655" y="816986"/>
                </a:cubicBezTo>
                <a:cubicBezTo>
                  <a:pt x="180391" y="808489"/>
                  <a:pt x="199212" y="796408"/>
                  <a:pt x="217671" y="783863"/>
                </a:cubicBezTo>
                <a:cubicBezTo>
                  <a:pt x="243868" y="765419"/>
                  <a:pt x="269642" y="746371"/>
                  <a:pt x="293643" y="725128"/>
                </a:cubicBezTo>
                <a:cubicBezTo>
                  <a:pt x="305854" y="714758"/>
                  <a:pt x="316817" y="703080"/>
                  <a:pt x="328384" y="692005"/>
                </a:cubicBezTo>
                <a:cubicBezTo>
                  <a:pt x="336162" y="684837"/>
                  <a:pt x="344122" y="677850"/>
                  <a:pt x="351518" y="670279"/>
                </a:cubicBezTo>
                <a:cubicBezTo>
                  <a:pt x="382813" y="636713"/>
                  <a:pt x="416467" y="605503"/>
                  <a:pt x="450946" y="575260"/>
                </a:cubicBezTo>
                <a:cubicBezTo>
                  <a:pt x="461022" y="566380"/>
                  <a:pt x="471803" y="558326"/>
                  <a:pt x="481597" y="549124"/>
                </a:cubicBezTo>
                <a:cubicBezTo>
                  <a:pt x="486171" y="544875"/>
                  <a:pt x="494977" y="534747"/>
                  <a:pt x="499552" y="544251"/>
                </a:cubicBezTo>
                <a:cubicBezTo>
                  <a:pt x="500600" y="549023"/>
                  <a:pt x="499733" y="554077"/>
                  <a:pt x="499995" y="558950"/>
                </a:cubicBezTo>
                <a:cubicBezTo>
                  <a:pt x="499975" y="609329"/>
                  <a:pt x="499874" y="659728"/>
                  <a:pt x="501446" y="710087"/>
                </a:cubicBezTo>
                <a:cubicBezTo>
                  <a:pt x="501668" y="746431"/>
                  <a:pt x="504851" y="782635"/>
                  <a:pt x="512771" y="818154"/>
                </a:cubicBezTo>
                <a:cubicBezTo>
                  <a:pt x="516378" y="835048"/>
                  <a:pt x="520147" y="851982"/>
                  <a:pt x="525950" y="868291"/>
                </a:cubicBezTo>
                <a:cubicBezTo>
                  <a:pt x="530625" y="880232"/>
                  <a:pt x="533386" y="894326"/>
                  <a:pt x="543623" y="90292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51" name="Google Shape;851;p15"/>
          <p:cNvGrpSpPr/>
          <p:nvPr/>
        </p:nvGrpSpPr>
        <p:grpSpPr>
          <a:xfrm rot="240826">
            <a:off x="-219995" y="4132763"/>
            <a:ext cx="1313536" cy="1270089"/>
            <a:chOff x="-439678" y="8265080"/>
            <a:chExt cx="2626934" cy="2540044"/>
          </a:xfrm>
        </p:grpSpPr>
        <p:sp>
          <p:nvSpPr>
            <p:cNvPr id="852" name="Google Shape;852;p15"/>
            <p:cNvSpPr/>
            <p:nvPr/>
          </p:nvSpPr>
          <p:spPr>
            <a:xfrm>
              <a:off x="21641" y="8309174"/>
              <a:ext cx="809403" cy="487009"/>
            </a:xfrm>
            <a:custGeom>
              <a:rect b="b" l="l" r="r" t="t"/>
              <a:pathLst>
                <a:path extrusionOk="0" h="487009" w="809403">
                  <a:moveTo>
                    <a:pt x="798474" y="1155"/>
                  </a:moveTo>
                  <a:cubicBezTo>
                    <a:pt x="802100" y="945"/>
                    <a:pt x="805778" y="368"/>
                    <a:pt x="809403" y="0"/>
                  </a:cubicBezTo>
                  <a:cubicBezTo>
                    <a:pt x="781924" y="10290"/>
                    <a:pt x="755390" y="23258"/>
                    <a:pt x="729277" y="36489"/>
                  </a:cubicBezTo>
                  <a:cubicBezTo>
                    <a:pt x="686718" y="61742"/>
                    <a:pt x="651148" y="96814"/>
                    <a:pt x="614894" y="130153"/>
                  </a:cubicBezTo>
                  <a:cubicBezTo>
                    <a:pt x="508445" y="225287"/>
                    <a:pt x="421068" y="340739"/>
                    <a:pt x="350242" y="464329"/>
                  </a:cubicBezTo>
                  <a:cubicBezTo>
                    <a:pt x="345671" y="471889"/>
                    <a:pt x="341205" y="479397"/>
                    <a:pt x="336739" y="487010"/>
                  </a:cubicBezTo>
                  <a:cubicBezTo>
                    <a:pt x="313621" y="476877"/>
                    <a:pt x="290713" y="466376"/>
                    <a:pt x="267332" y="456768"/>
                  </a:cubicBezTo>
                  <a:cubicBezTo>
                    <a:pt x="161040" y="412562"/>
                    <a:pt x="81124" y="377385"/>
                    <a:pt x="3205" y="287764"/>
                  </a:cubicBezTo>
                  <a:cubicBezTo>
                    <a:pt x="2154" y="286452"/>
                    <a:pt x="1051" y="285191"/>
                    <a:pt x="0" y="283984"/>
                  </a:cubicBezTo>
                  <a:cubicBezTo>
                    <a:pt x="2575" y="281726"/>
                    <a:pt x="5307" y="279469"/>
                    <a:pt x="7986" y="277264"/>
                  </a:cubicBezTo>
                  <a:cubicBezTo>
                    <a:pt x="13346" y="272853"/>
                    <a:pt x="18757" y="268443"/>
                    <a:pt x="24117" y="263981"/>
                  </a:cubicBezTo>
                  <a:cubicBezTo>
                    <a:pt x="27795" y="260988"/>
                    <a:pt x="31630" y="258153"/>
                    <a:pt x="35413" y="255265"/>
                  </a:cubicBezTo>
                  <a:cubicBezTo>
                    <a:pt x="52331" y="242297"/>
                    <a:pt x="69618" y="229959"/>
                    <a:pt x="87061" y="217674"/>
                  </a:cubicBezTo>
                  <a:cubicBezTo>
                    <a:pt x="93629" y="213211"/>
                    <a:pt x="100144" y="208643"/>
                    <a:pt x="106975" y="204548"/>
                  </a:cubicBezTo>
                  <a:cubicBezTo>
                    <a:pt x="111966" y="201451"/>
                    <a:pt x="117010" y="198405"/>
                    <a:pt x="122002" y="195308"/>
                  </a:cubicBezTo>
                  <a:cubicBezTo>
                    <a:pt x="125312" y="193260"/>
                    <a:pt x="128779" y="191475"/>
                    <a:pt x="132195" y="189585"/>
                  </a:cubicBezTo>
                  <a:cubicBezTo>
                    <a:pt x="146749" y="181395"/>
                    <a:pt x="161670" y="173782"/>
                    <a:pt x="176645" y="166222"/>
                  </a:cubicBezTo>
                  <a:cubicBezTo>
                    <a:pt x="189150" y="160079"/>
                    <a:pt x="201655" y="153936"/>
                    <a:pt x="214265" y="147898"/>
                  </a:cubicBezTo>
                  <a:cubicBezTo>
                    <a:pt x="225876" y="142281"/>
                    <a:pt x="237698" y="137188"/>
                    <a:pt x="249520" y="132253"/>
                  </a:cubicBezTo>
                  <a:cubicBezTo>
                    <a:pt x="273269" y="122382"/>
                    <a:pt x="297648" y="114087"/>
                    <a:pt x="321922" y="105582"/>
                  </a:cubicBezTo>
                  <a:lnTo>
                    <a:pt x="322027" y="105529"/>
                  </a:lnTo>
                  <a:cubicBezTo>
                    <a:pt x="322553" y="105319"/>
                    <a:pt x="323078" y="105162"/>
                    <a:pt x="323656" y="104952"/>
                  </a:cubicBezTo>
                  <a:cubicBezTo>
                    <a:pt x="339629" y="99544"/>
                    <a:pt x="356495" y="93874"/>
                    <a:pt x="373413" y="88519"/>
                  </a:cubicBezTo>
                  <a:cubicBezTo>
                    <a:pt x="391803" y="82691"/>
                    <a:pt x="410192" y="77073"/>
                    <a:pt x="428634" y="71508"/>
                  </a:cubicBezTo>
                  <a:cubicBezTo>
                    <a:pt x="446341" y="66153"/>
                    <a:pt x="464100" y="61060"/>
                    <a:pt x="481964" y="56177"/>
                  </a:cubicBezTo>
                  <a:cubicBezTo>
                    <a:pt x="498462" y="51662"/>
                    <a:pt x="515223" y="48144"/>
                    <a:pt x="531931" y="44574"/>
                  </a:cubicBezTo>
                  <a:cubicBezTo>
                    <a:pt x="571285" y="36699"/>
                    <a:pt x="610743" y="28771"/>
                    <a:pt x="650255" y="21001"/>
                  </a:cubicBezTo>
                  <a:cubicBezTo>
                    <a:pt x="670063" y="17116"/>
                    <a:pt x="689818" y="12968"/>
                    <a:pt x="709679" y="9135"/>
                  </a:cubicBezTo>
                  <a:cubicBezTo>
                    <a:pt x="719189" y="7298"/>
                    <a:pt x="728804" y="5303"/>
                    <a:pt x="738419" y="3990"/>
                  </a:cubicBezTo>
                  <a:cubicBezTo>
                    <a:pt x="747929" y="2678"/>
                    <a:pt x="757439" y="1575"/>
                    <a:pt x="767055" y="893"/>
                  </a:cubicBezTo>
                  <a:cubicBezTo>
                    <a:pt x="771836" y="788"/>
                    <a:pt x="777773" y="630"/>
                    <a:pt x="783763" y="630"/>
                  </a:cubicBezTo>
                  <a:cubicBezTo>
                    <a:pt x="786495" y="630"/>
                    <a:pt x="789122" y="735"/>
                    <a:pt x="791854" y="840"/>
                  </a:cubicBezTo>
                  <a:cubicBezTo>
                    <a:pt x="792064" y="945"/>
                    <a:pt x="792275" y="1050"/>
                    <a:pt x="792537" y="1103"/>
                  </a:cubicBezTo>
                  <a:cubicBezTo>
                    <a:pt x="794061" y="1208"/>
                    <a:pt x="795637" y="1260"/>
                    <a:pt x="797213" y="1155"/>
                  </a:cubicBezTo>
                  <a:cubicBezTo>
                    <a:pt x="797581" y="1313"/>
                    <a:pt x="798054" y="1313"/>
                    <a:pt x="798474" y="11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15"/>
            <p:cNvSpPr/>
            <p:nvPr/>
          </p:nvSpPr>
          <p:spPr>
            <a:xfrm>
              <a:off x="387173" y="8306811"/>
              <a:ext cx="528830" cy="630287"/>
            </a:xfrm>
            <a:custGeom>
              <a:rect b="b" l="l" r="r" t="t"/>
              <a:pathLst>
                <a:path extrusionOk="0" h="630287" w="528830">
                  <a:moveTo>
                    <a:pt x="528831" y="0"/>
                  </a:moveTo>
                  <a:cubicBezTo>
                    <a:pt x="528726" y="2993"/>
                    <a:pt x="528621" y="5985"/>
                    <a:pt x="528411" y="8978"/>
                  </a:cubicBezTo>
                  <a:cubicBezTo>
                    <a:pt x="527570" y="44679"/>
                    <a:pt x="527885" y="80433"/>
                    <a:pt x="527360" y="116187"/>
                  </a:cubicBezTo>
                  <a:cubicBezTo>
                    <a:pt x="521528" y="287554"/>
                    <a:pt x="524575" y="458921"/>
                    <a:pt x="527517" y="630288"/>
                  </a:cubicBezTo>
                  <a:cubicBezTo>
                    <a:pt x="499565" y="628188"/>
                    <a:pt x="471666" y="624460"/>
                    <a:pt x="443871" y="618632"/>
                  </a:cubicBezTo>
                  <a:cubicBezTo>
                    <a:pt x="397162" y="610967"/>
                    <a:pt x="350925" y="603879"/>
                    <a:pt x="304794" y="592801"/>
                  </a:cubicBezTo>
                  <a:cubicBezTo>
                    <a:pt x="270642" y="584506"/>
                    <a:pt x="237383" y="573061"/>
                    <a:pt x="202916" y="566288"/>
                  </a:cubicBezTo>
                  <a:cubicBezTo>
                    <a:pt x="146696" y="555525"/>
                    <a:pt x="93629" y="533579"/>
                    <a:pt x="39091" y="516988"/>
                  </a:cubicBezTo>
                  <a:cubicBezTo>
                    <a:pt x="25903" y="512316"/>
                    <a:pt x="12925" y="507223"/>
                    <a:pt x="0" y="501815"/>
                  </a:cubicBezTo>
                  <a:cubicBezTo>
                    <a:pt x="24484" y="459131"/>
                    <a:pt x="50492" y="417339"/>
                    <a:pt x="77972" y="376493"/>
                  </a:cubicBezTo>
                  <a:cubicBezTo>
                    <a:pt x="130198" y="304250"/>
                    <a:pt x="184736" y="233109"/>
                    <a:pt x="250623" y="172627"/>
                  </a:cubicBezTo>
                  <a:cubicBezTo>
                    <a:pt x="297175" y="130100"/>
                    <a:pt x="340522" y="81483"/>
                    <a:pt x="397530" y="52712"/>
                  </a:cubicBezTo>
                  <a:cubicBezTo>
                    <a:pt x="439143" y="29926"/>
                    <a:pt x="482647" y="11393"/>
                    <a:pt x="5288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15"/>
            <p:cNvSpPr/>
            <p:nvPr/>
          </p:nvSpPr>
          <p:spPr>
            <a:xfrm>
              <a:off x="932292" y="8312271"/>
              <a:ext cx="551318" cy="626884"/>
            </a:xfrm>
            <a:custGeom>
              <a:rect b="b" l="l" r="r" t="t"/>
              <a:pathLst>
                <a:path extrusionOk="0" h="626884" w="551318">
                  <a:moveTo>
                    <a:pt x="551319" y="520873"/>
                  </a:moveTo>
                  <a:cubicBezTo>
                    <a:pt x="536397" y="526176"/>
                    <a:pt x="521318" y="531111"/>
                    <a:pt x="506133" y="535574"/>
                  </a:cubicBezTo>
                  <a:cubicBezTo>
                    <a:pt x="443976" y="551062"/>
                    <a:pt x="384814" y="576578"/>
                    <a:pt x="321922" y="589494"/>
                  </a:cubicBezTo>
                  <a:cubicBezTo>
                    <a:pt x="220464" y="611965"/>
                    <a:pt x="116222" y="629920"/>
                    <a:pt x="12347" y="626455"/>
                  </a:cubicBezTo>
                  <a:cubicBezTo>
                    <a:pt x="9668" y="460916"/>
                    <a:pt x="3625" y="295482"/>
                    <a:pt x="5674" y="129890"/>
                  </a:cubicBezTo>
                  <a:cubicBezTo>
                    <a:pt x="5044" y="90041"/>
                    <a:pt x="3678" y="50140"/>
                    <a:pt x="788" y="10343"/>
                  </a:cubicBezTo>
                  <a:cubicBezTo>
                    <a:pt x="315" y="6983"/>
                    <a:pt x="105" y="3518"/>
                    <a:pt x="0" y="0"/>
                  </a:cubicBezTo>
                  <a:cubicBezTo>
                    <a:pt x="14764" y="9135"/>
                    <a:pt x="30316" y="16643"/>
                    <a:pt x="45291" y="25411"/>
                  </a:cubicBezTo>
                  <a:cubicBezTo>
                    <a:pt x="84539" y="48197"/>
                    <a:pt x="120425" y="71560"/>
                    <a:pt x="157362" y="99334"/>
                  </a:cubicBezTo>
                  <a:cubicBezTo>
                    <a:pt x="192407" y="124798"/>
                    <a:pt x="221410" y="152571"/>
                    <a:pt x="253618" y="182602"/>
                  </a:cubicBezTo>
                  <a:cubicBezTo>
                    <a:pt x="308367" y="227019"/>
                    <a:pt x="354813" y="278891"/>
                    <a:pt x="401680" y="331446"/>
                  </a:cubicBezTo>
                  <a:cubicBezTo>
                    <a:pt x="438932" y="369352"/>
                    <a:pt x="474293" y="409201"/>
                    <a:pt x="503348" y="453828"/>
                  </a:cubicBezTo>
                  <a:cubicBezTo>
                    <a:pt x="519216" y="476247"/>
                    <a:pt x="535661" y="498350"/>
                    <a:pt x="551319" y="5208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15"/>
            <p:cNvSpPr/>
            <p:nvPr/>
          </p:nvSpPr>
          <p:spPr>
            <a:xfrm>
              <a:off x="955463" y="8301351"/>
              <a:ext cx="870088" cy="520610"/>
            </a:xfrm>
            <a:custGeom>
              <a:rect b="b" l="l" r="r" t="t"/>
              <a:pathLst>
                <a:path extrusionOk="0" h="520610" w="870088">
                  <a:moveTo>
                    <a:pt x="868460" y="380745"/>
                  </a:moveTo>
                  <a:cubicBezTo>
                    <a:pt x="868985" y="381323"/>
                    <a:pt x="869511" y="381953"/>
                    <a:pt x="870089" y="382583"/>
                  </a:cubicBezTo>
                  <a:cubicBezTo>
                    <a:pt x="806198" y="421539"/>
                    <a:pt x="738314" y="453513"/>
                    <a:pt x="667698" y="479082"/>
                  </a:cubicBezTo>
                  <a:cubicBezTo>
                    <a:pt x="631287" y="492312"/>
                    <a:pt x="595401" y="506960"/>
                    <a:pt x="559095" y="520611"/>
                  </a:cubicBezTo>
                  <a:cubicBezTo>
                    <a:pt x="544593" y="498718"/>
                    <a:pt x="529304" y="477349"/>
                    <a:pt x="513174" y="456558"/>
                  </a:cubicBezTo>
                  <a:cubicBezTo>
                    <a:pt x="477813" y="402114"/>
                    <a:pt x="434571" y="354179"/>
                    <a:pt x="389070" y="308082"/>
                  </a:cubicBezTo>
                  <a:cubicBezTo>
                    <a:pt x="347037" y="259098"/>
                    <a:pt x="301221" y="212266"/>
                    <a:pt x="250571" y="171419"/>
                  </a:cubicBezTo>
                  <a:cubicBezTo>
                    <a:pt x="206121" y="129208"/>
                    <a:pt x="158045" y="89621"/>
                    <a:pt x="105871" y="57175"/>
                  </a:cubicBezTo>
                  <a:cubicBezTo>
                    <a:pt x="100670" y="53342"/>
                    <a:pt x="40142" y="16906"/>
                    <a:pt x="0" y="0"/>
                  </a:cubicBezTo>
                  <a:cubicBezTo>
                    <a:pt x="43137" y="2205"/>
                    <a:pt x="90056" y="263"/>
                    <a:pt x="133771" y="1628"/>
                  </a:cubicBezTo>
                  <a:cubicBezTo>
                    <a:pt x="161933" y="2678"/>
                    <a:pt x="190463" y="2468"/>
                    <a:pt x="216839" y="13966"/>
                  </a:cubicBezTo>
                  <a:cubicBezTo>
                    <a:pt x="334270" y="56387"/>
                    <a:pt x="452383" y="98599"/>
                    <a:pt x="563403" y="156351"/>
                  </a:cubicBezTo>
                  <a:cubicBezTo>
                    <a:pt x="604648" y="179085"/>
                    <a:pt x="647680" y="205178"/>
                    <a:pt x="688505" y="229592"/>
                  </a:cubicBezTo>
                  <a:cubicBezTo>
                    <a:pt x="750346" y="277579"/>
                    <a:pt x="817389" y="320473"/>
                    <a:pt x="868460" y="3807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15"/>
            <p:cNvSpPr/>
            <p:nvPr/>
          </p:nvSpPr>
          <p:spPr>
            <a:xfrm>
              <a:off x="1532264" y="8708505"/>
              <a:ext cx="622781" cy="865734"/>
            </a:xfrm>
            <a:custGeom>
              <a:rect b="b" l="l" r="r" t="t"/>
              <a:pathLst>
                <a:path extrusionOk="0" h="865734" w="622781">
                  <a:moveTo>
                    <a:pt x="610796" y="600309"/>
                  </a:moveTo>
                  <a:cubicBezTo>
                    <a:pt x="617679" y="654281"/>
                    <a:pt x="623879" y="708463"/>
                    <a:pt x="622618" y="763013"/>
                  </a:cubicBezTo>
                  <a:cubicBezTo>
                    <a:pt x="622355" y="797192"/>
                    <a:pt x="622723" y="831423"/>
                    <a:pt x="622775" y="865655"/>
                  </a:cubicBezTo>
                  <a:cubicBezTo>
                    <a:pt x="607013" y="860510"/>
                    <a:pt x="579113" y="867020"/>
                    <a:pt x="563351" y="865497"/>
                  </a:cubicBezTo>
                  <a:cubicBezTo>
                    <a:pt x="453066" y="860142"/>
                    <a:pt x="342571" y="857832"/>
                    <a:pt x="232024" y="855574"/>
                  </a:cubicBezTo>
                  <a:cubicBezTo>
                    <a:pt x="223512" y="775981"/>
                    <a:pt x="206909" y="697228"/>
                    <a:pt x="188887" y="618895"/>
                  </a:cubicBezTo>
                  <a:cubicBezTo>
                    <a:pt x="176750" y="567600"/>
                    <a:pt x="167923" y="515466"/>
                    <a:pt x="150006" y="465799"/>
                  </a:cubicBezTo>
                  <a:cubicBezTo>
                    <a:pt x="132142" y="417707"/>
                    <a:pt x="111546" y="370665"/>
                    <a:pt x="92053" y="323203"/>
                  </a:cubicBezTo>
                  <a:cubicBezTo>
                    <a:pt x="66412" y="260043"/>
                    <a:pt x="35886" y="198983"/>
                    <a:pt x="0" y="141126"/>
                  </a:cubicBezTo>
                  <a:cubicBezTo>
                    <a:pt x="16130" y="135088"/>
                    <a:pt x="32155" y="128893"/>
                    <a:pt x="48128" y="122487"/>
                  </a:cubicBezTo>
                  <a:cubicBezTo>
                    <a:pt x="117641" y="95344"/>
                    <a:pt x="188939" y="71718"/>
                    <a:pt x="254039" y="34599"/>
                  </a:cubicBezTo>
                  <a:cubicBezTo>
                    <a:pt x="274792" y="23836"/>
                    <a:pt x="294811" y="11708"/>
                    <a:pt x="315039" y="0"/>
                  </a:cubicBezTo>
                  <a:cubicBezTo>
                    <a:pt x="335110" y="22838"/>
                    <a:pt x="354445" y="45677"/>
                    <a:pt x="372205" y="72400"/>
                  </a:cubicBezTo>
                  <a:cubicBezTo>
                    <a:pt x="394062" y="107892"/>
                    <a:pt x="417653" y="142123"/>
                    <a:pt x="442558" y="175620"/>
                  </a:cubicBezTo>
                  <a:cubicBezTo>
                    <a:pt x="500879" y="269703"/>
                    <a:pt x="556468" y="367882"/>
                    <a:pt x="588939" y="474252"/>
                  </a:cubicBezTo>
                  <a:cubicBezTo>
                    <a:pt x="600813" y="515361"/>
                    <a:pt x="605437" y="557940"/>
                    <a:pt x="610796" y="6003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15"/>
            <p:cNvSpPr/>
            <p:nvPr/>
          </p:nvSpPr>
          <p:spPr>
            <a:xfrm>
              <a:off x="935444" y="8860708"/>
              <a:ext cx="796320" cy="702740"/>
            </a:xfrm>
            <a:custGeom>
              <a:rect b="b" l="l" r="r" t="t"/>
              <a:pathLst>
                <a:path extrusionOk="0" h="702740" w="796320">
                  <a:moveTo>
                    <a:pt x="789700" y="654701"/>
                  </a:moveTo>
                  <a:cubicBezTo>
                    <a:pt x="792327" y="670662"/>
                    <a:pt x="794534" y="686675"/>
                    <a:pt x="796320" y="702741"/>
                  </a:cubicBezTo>
                  <a:cubicBezTo>
                    <a:pt x="673215" y="700168"/>
                    <a:pt x="550110" y="697438"/>
                    <a:pt x="427268" y="690298"/>
                  </a:cubicBezTo>
                  <a:cubicBezTo>
                    <a:pt x="292131" y="685415"/>
                    <a:pt x="157310" y="669192"/>
                    <a:pt x="22225" y="663207"/>
                  </a:cubicBezTo>
                  <a:cubicBezTo>
                    <a:pt x="14817" y="663154"/>
                    <a:pt x="7408" y="663154"/>
                    <a:pt x="0" y="663102"/>
                  </a:cubicBezTo>
                  <a:cubicBezTo>
                    <a:pt x="5202" y="486012"/>
                    <a:pt x="8669" y="308922"/>
                    <a:pt x="9930" y="131780"/>
                  </a:cubicBezTo>
                  <a:cubicBezTo>
                    <a:pt x="9878" y="124693"/>
                    <a:pt x="9773" y="117605"/>
                    <a:pt x="9668" y="110569"/>
                  </a:cubicBezTo>
                  <a:cubicBezTo>
                    <a:pt x="14869" y="110779"/>
                    <a:pt x="20071" y="110832"/>
                    <a:pt x="25272" y="110832"/>
                  </a:cubicBezTo>
                  <a:cubicBezTo>
                    <a:pt x="143543" y="111409"/>
                    <a:pt x="259976" y="89621"/>
                    <a:pt x="374306" y="60115"/>
                  </a:cubicBezTo>
                  <a:cubicBezTo>
                    <a:pt x="429948" y="43787"/>
                    <a:pt x="484749" y="24833"/>
                    <a:pt x="540653" y="9135"/>
                  </a:cubicBezTo>
                  <a:cubicBezTo>
                    <a:pt x="549322" y="6143"/>
                    <a:pt x="557939" y="3098"/>
                    <a:pt x="566556" y="0"/>
                  </a:cubicBezTo>
                  <a:cubicBezTo>
                    <a:pt x="574069" y="11655"/>
                    <a:pt x="581267" y="23573"/>
                    <a:pt x="587940" y="35806"/>
                  </a:cubicBezTo>
                  <a:cubicBezTo>
                    <a:pt x="640850" y="130153"/>
                    <a:pt x="680413" y="231692"/>
                    <a:pt x="719399" y="332496"/>
                  </a:cubicBezTo>
                  <a:cubicBezTo>
                    <a:pt x="749295" y="438288"/>
                    <a:pt x="772256" y="546074"/>
                    <a:pt x="789700" y="6547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15"/>
            <p:cNvSpPr/>
            <p:nvPr/>
          </p:nvSpPr>
          <p:spPr>
            <a:xfrm>
              <a:off x="147951" y="8835980"/>
              <a:ext cx="767001" cy="687725"/>
            </a:xfrm>
            <a:custGeom>
              <a:rect b="b" l="l" r="r" t="t"/>
              <a:pathLst>
                <a:path extrusionOk="0" h="687725" w="767001">
                  <a:moveTo>
                    <a:pt x="767002" y="133565"/>
                  </a:moveTo>
                  <a:cubicBezTo>
                    <a:pt x="765531" y="318320"/>
                    <a:pt x="761012" y="503023"/>
                    <a:pt x="755706" y="687725"/>
                  </a:cubicBezTo>
                  <a:cubicBezTo>
                    <a:pt x="589884" y="687043"/>
                    <a:pt x="424116" y="686255"/>
                    <a:pt x="258294" y="683315"/>
                  </a:cubicBezTo>
                  <a:cubicBezTo>
                    <a:pt x="176960" y="681740"/>
                    <a:pt x="95731" y="679587"/>
                    <a:pt x="14554" y="686623"/>
                  </a:cubicBezTo>
                  <a:cubicBezTo>
                    <a:pt x="9720" y="686833"/>
                    <a:pt x="4834" y="687043"/>
                    <a:pt x="0" y="687253"/>
                  </a:cubicBezTo>
                  <a:cubicBezTo>
                    <a:pt x="7461" y="624093"/>
                    <a:pt x="20071" y="561300"/>
                    <a:pt x="31367" y="498875"/>
                  </a:cubicBezTo>
                  <a:cubicBezTo>
                    <a:pt x="71246" y="324411"/>
                    <a:pt x="137186" y="156561"/>
                    <a:pt x="223827" y="0"/>
                  </a:cubicBezTo>
                  <a:cubicBezTo>
                    <a:pt x="239695" y="6773"/>
                    <a:pt x="255720" y="13126"/>
                    <a:pt x="272060" y="18796"/>
                  </a:cubicBezTo>
                  <a:cubicBezTo>
                    <a:pt x="308209" y="30084"/>
                    <a:pt x="340785" y="42212"/>
                    <a:pt x="377774" y="53972"/>
                  </a:cubicBezTo>
                  <a:cubicBezTo>
                    <a:pt x="414080" y="64998"/>
                    <a:pt x="451700" y="70615"/>
                    <a:pt x="488059" y="81588"/>
                  </a:cubicBezTo>
                  <a:cubicBezTo>
                    <a:pt x="541704" y="98021"/>
                    <a:pt x="596977" y="108259"/>
                    <a:pt x="652409" y="117027"/>
                  </a:cubicBezTo>
                  <a:cubicBezTo>
                    <a:pt x="690449" y="123380"/>
                    <a:pt x="728594" y="130258"/>
                    <a:pt x="767002" y="13356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p15"/>
            <p:cNvSpPr/>
            <p:nvPr/>
          </p:nvSpPr>
          <p:spPr>
            <a:xfrm>
              <a:off x="-405836" y="8605916"/>
              <a:ext cx="748664" cy="924484"/>
            </a:xfrm>
            <a:custGeom>
              <a:rect b="b" l="l" r="r" t="t"/>
              <a:pathLst>
                <a:path extrusionOk="0" h="924484" w="748664">
                  <a:moveTo>
                    <a:pt x="666122" y="180555"/>
                  </a:moveTo>
                  <a:cubicBezTo>
                    <a:pt x="693917" y="192105"/>
                    <a:pt x="721186" y="204968"/>
                    <a:pt x="748665" y="217306"/>
                  </a:cubicBezTo>
                  <a:cubicBezTo>
                    <a:pt x="692866" y="316220"/>
                    <a:pt x="645789" y="420122"/>
                    <a:pt x="610270" y="527961"/>
                  </a:cubicBezTo>
                  <a:cubicBezTo>
                    <a:pt x="594088" y="578101"/>
                    <a:pt x="576486" y="627873"/>
                    <a:pt x="563561" y="678957"/>
                  </a:cubicBezTo>
                  <a:cubicBezTo>
                    <a:pt x="546012" y="754980"/>
                    <a:pt x="532929" y="832263"/>
                    <a:pt x="522263" y="909546"/>
                  </a:cubicBezTo>
                  <a:cubicBezTo>
                    <a:pt x="522001" y="912539"/>
                    <a:pt x="521685" y="915584"/>
                    <a:pt x="521423" y="918577"/>
                  </a:cubicBezTo>
                  <a:cubicBezTo>
                    <a:pt x="400104" y="923407"/>
                    <a:pt x="278681" y="925980"/>
                    <a:pt x="157309" y="923565"/>
                  </a:cubicBezTo>
                  <a:cubicBezTo>
                    <a:pt x="117693" y="923932"/>
                    <a:pt x="78129" y="922935"/>
                    <a:pt x="38566" y="921517"/>
                  </a:cubicBezTo>
                  <a:cubicBezTo>
                    <a:pt x="33732" y="922410"/>
                    <a:pt x="11139" y="918892"/>
                    <a:pt x="0" y="921202"/>
                  </a:cubicBezTo>
                  <a:cubicBezTo>
                    <a:pt x="736" y="904244"/>
                    <a:pt x="1524" y="887391"/>
                    <a:pt x="2469" y="870485"/>
                  </a:cubicBezTo>
                  <a:cubicBezTo>
                    <a:pt x="3783" y="853264"/>
                    <a:pt x="5044" y="835991"/>
                    <a:pt x="7041" y="818875"/>
                  </a:cubicBezTo>
                  <a:cubicBezTo>
                    <a:pt x="9195" y="800447"/>
                    <a:pt x="11244" y="781966"/>
                    <a:pt x="14081" y="763643"/>
                  </a:cubicBezTo>
                  <a:cubicBezTo>
                    <a:pt x="16971" y="745267"/>
                    <a:pt x="19808" y="726944"/>
                    <a:pt x="23171" y="708673"/>
                  </a:cubicBezTo>
                  <a:cubicBezTo>
                    <a:pt x="26533" y="690298"/>
                    <a:pt x="30001" y="671974"/>
                    <a:pt x="33574" y="653651"/>
                  </a:cubicBezTo>
                  <a:cubicBezTo>
                    <a:pt x="37777" y="633385"/>
                    <a:pt x="42454" y="611072"/>
                    <a:pt x="47813" y="588916"/>
                  </a:cubicBezTo>
                  <a:cubicBezTo>
                    <a:pt x="50755" y="576788"/>
                    <a:pt x="53960" y="564713"/>
                    <a:pt x="57218" y="552637"/>
                  </a:cubicBezTo>
                  <a:cubicBezTo>
                    <a:pt x="59845" y="542924"/>
                    <a:pt x="63208" y="533316"/>
                    <a:pt x="66255" y="523761"/>
                  </a:cubicBezTo>
                  <a:cubicBezTo>
                    <a:pt x="70301" y="512841"/>
                    <a:pt x="74189" y="501920"/>
                    <a:pt x="78707" y="491210"/>
                  </a:cubicBezTo>
                  <a:cubicBezTo>
                    <a:pt x="81492" y="484542"/>
                    <a:pt x="84119" y="477822"/>
                    <a:pt x="87114" y="471259"/>
                  </a:cubicBezTo>
                  <a:cubicBezTo>
                    <a:pt x="89688" y="465694"/>
                    <a:pt x="92263" y="460076"/>
                    <a:pt x="94785" y="454511"/>
                  </a:cubicBezTo>
                  <a:cubicBezTo>
                    <a:pt x="104926" y="432302"/>
                    <a:pt x="115854" y="410461"/>
                    <a:pt x="126730" y="388568"/>
                  </a:cubicBezTo>
                  <a:cubicBezTo>
                    <a:pt x="140286" y="362160"/>
                    <a:pt x="153789" y="335699"/>
                    <a:pt x="167450" y="309342"/>
                  </a:cubicBezTo>
                  <a:cubicBezTo>
                    <a:pt x="171128" y="302202"/>
                    <a:pt x="175121" y="295219"/>
                    <a:pt x="178957" y="288237"/>
                  </a:cubicBezTo>
                  <a:cubicBezTo>
                    <a:pt x="182162" y="282304"/>
                    <a:pt x="185629" y="276581"/>
                    <a:pt x="189045" y="270858"/>
                  </a:cubicBezTo>
                  <a:cubicBezTo>
                    <a:pt x="192512" y="265083"/>
                    <a:pt x="195875" y="259360"/>
                    <a:pt x="199553" y="253795"/>
                  </a:cubicBezTo>
                  <a:cubicBezTo>
                    <a:pt x="203651" y="247547"/>
                    <a:pt x="207802" y="241300"/>
                    <a:pt x="211900" y="235052"/>
                  </a:cubicBezTo>
                  <a:cubicBezTo>
                    <a:pt x="220675" y="222609"/>
                    <a:pt x="229449" y="210218"/>
                    <a:pt x="238381" y="197880"/>
                  </a:cubicBezTo>
                  <a:cubicBezTo>
                    <a:pt x="247261" y="185647"/>
                    <a:pt x="256193" y="173467"/>
                    <a:pt x="265125" y="161286"/>
                  </a:cubicBezTo>
                  <a:cubicBezTo>
                    <a:pt x="273479" y="149894"/>
                    <a:pt x="282148" y="138711"/>
                    <a:pt x="291028" y="127685"/>
                  </a:cubicBezTo>
                  <a:cubicBezTo>
                    <a:pt x="295284" y="122382"/>
                    <a:pt x="299434" y="117080"/>
                    <a:pt x="303848" y="111934"/>
                  </a:cubicBezTo>
                  <a:cubicBezTo>
                    <a:pt x="308577" y="106527"/>
                    <a:pt x="313253" y="101067"/>
                    <a:pt x="317929" y="95659"/>
                  </a:cubicBezTo>
                  <a:cubicBezTo>
                    <a:pt x="333534" y="78911"/>
                    <a:pt x="349191" y="62267"/>
                    <a:pt x="365374" y="46044"/>
                  </a:cubicBezTo>
                  <a:cubicBezTo>
                    <a:pt x="374096" y="37276"/>
                    <a:pt x="382871" y="28719"/>
                    <a:pt x="391697" y="20108"/>
                  </a:cubicBezTo>
                  <a:cubicBezTo>
                    <a:pt x="398738" y="13336"/>
                    <a:pt x="405936" y="6668"/>
                    <a:pt x="413134" y="0"/>
                  </a:cubicBezTo>
                  <a:cubicBezTo>
                    <a:pt x="439458" y="38904"/>
                    <a:pt x="475291" y="71823"/>
                    <a:pt x="512018" y="100489"/>
                  </a:cubicBezTo>
                  <a:cubicBezTo>
                    <a:pt x="559831" y="133565"/>
                    <a:pt x="613318" y="156929"/>
                    <a:pt x="666122" y="1805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60;p15"/>
            <p:cNvSpPr/>
            <p:nvPr/>
          </p:nvSpPr>
          <p:spPr>
            <a:xfrm>
              <a:off x="-407538" y="9539351"/>
              <a:ext cx="657945" cy="876365"/>
            </a:xfrm>
            <a:custGeom>
              <a:rect b="b" l="l" r="r" t="t"/>
              <a:pathLst>
                <a:path extrusionOk="0" h="876365" w="657945">
                  <a:moveTo>
                    <a:pt x="655371" y="740595"/>
                  </a:moveTo>
                  <a:cubicBezTo>
                    <a:pt x="656212" y="742537"/>
                    <a:pt x="657053" y="744375"/>
                    <a:pt x="657946" y="746265"/>
                  </a:cubicBezTo>
                  <a:cubicBezTo>
                    <a:pt x="596893" y="769891"/>
                    <a:pt x="540148" y="802495"/>
                    <a:pt x="482089" y="832578"/>
                  </a:cubicBezTo>
                  <a:cubicBezTo>
                    <a:pt x="473893" y="838354"/>
                    <a:pt x="433488" y="858725"/>
                    <a:pt x="410107" y="876365"/>
                  </a:cubicBezTo>
                  <a:cubicBezTo>
                    <a:pt x="406797" y="873530"/>
                    <a:pt x="403487" y="870695"/>
                    <a:pt x="400229" y="867860"/>
                  </a:cubicBezTo>
                  <a:cubicBezTo>
                    <a:pt x="379108" y="848854"/>
                    <a:pt x="357933" y="829848"/>
                    <a:pt x="337600" y="810055"/>
                  </a:cubicBezTo>
                  <a:cubicBezTo>
                    <a:pt x="332136" y="804752"/>
                    <a:pt x="326566" y="799555"/>
                    <a:pt x="321259" y="794094"/>
                  </a:cubicBezTo>
                  <a:cubicBezTo>
                    <a:pt x="316110" y="788844"/>
                    <a:pt x="310856" y="783699"/>
                    <a:pt x="305865" y="778291"/>
                  </a:cubicBezTo>
                  <a:cubicBezTo>
                    <a:pt x="300768" y="772779"/>
                    <a:pt x="295514" y="767318"/>
                    <a:pt x="290523" y="761648"/>
                  </a:cubicBezTo>
                  <a:cubicBezTo>
                    <a:pt x="285689" y="756135"/>
                    <a:pt x="280855" y="750675"/>
                    <a:pt x="275969" y="745162"/>
                  </a:cubicBezTo>
                  <a:cubicBezTo>
                    <a:pt x="264620" y="732037"/>
                    <a:pt x="251905" y="717441"/>
                    <a:pt x="238874" y="703056"/>
                  </a:cubicBezTo>
                  <a:cubicBezTo>
                    <a:pt x="226422" y="689300"/>
                    <a:pt x="214022" y="675545"/>
                    <a:pt x="201780" y="661684"/>
                  </a:cubicBezTo>
                  <a:cubicBezTo>
                    <a:pt x="197524" y="656591"/>
                    <a:pt x="193268" y="651499"/>
                    <a:pt x="188960" y="646406"/>
                  </a:cubicBezTo>
                  <a:cubicBezTo>
                    <a:pt x="186017" y="642836"/>
                    <a:pt x="183233" y="639161"/>
                    <a:pt x="180448" y="635486"/>
                  </a:cubicBezTo>
                  <a:cubicBezTo>
                    <a:pt x="177296" y="631390"/>
                    <a:pt x="174143" y="627295"/>
                    <a:pt x="171148" y="622990"/>
                  </a:cubicBezTo>
                  <a:cubicBezTo>
                    <a:pt x="168101" y="618580"/>
                    <a:pt x="165053" y="614170"/>
                    <a:pt x="162006" y="609812"/>
                  </a:cubicBezTo>
                  <a:cubicBezTo>
                    <a:pt x="145771" y="584611"/>
                    <a:pt x="130008" y="559148"/>
                    <a:pt x="114193" y="533684"/>
                  </a:cubicBezTo>
                  <a:cubicBezTo>
                    <a:pt x="110147" y="527226"/>
                    <a:pt x="106049" y="520769"/>
                    <a:pt x="102109" y="514258"/>
                  </a:cubicBezTo>
                  <a:cubicBezTo>
                    <a:pt x="98220" y="507748"/>
                    <a:pt x="94122" y="501343"/>
                    <a:pt x="90392" y="494727"/>
                  </a:cubicBezTo>
                  <a:cubicBezTo>
                    <a:pt x="88500" y="491420"/>
                    <a:pt x="86609" y="488060"/>
                    <a:pt x="84717" y="484752"/>
                  </a:cubicBezTo>
                  <a:cubicBezTo>
                    <a:pt x="82826" y="481444"/>
                    <a:pt x="80829" y="478189"/>
                    <a:pt x="79043" y="474777"/>
                  </a:cubicBezTo>
                  <a:cubicBezTo>
                    <a:pt x="75838" y="468529"/>
                    <a:pt x="72633" y="462281"/>
                    <a:pt x="69428" y="456033"/>
                  </a:cubicBezTo>
                  <a:cubicBezTo>
                    <a:pt x="67694" y="452148"/>
                    <a:pt x="65960" y="448368"/>
                    <a:pt x="64226" y="444483"/>
                  </a:cubicBezTo>
                  <a:cubicBezTo>
                    <a:pt x="62807" y="441333"/>
                    <a:pt x="61179" y="438183"/>
                    <a:pt x="59970" y="434928"/>
                  </a:cubicBezTo>
                  <a:cubicBezTo>
                    <a:pt x="57238" y="427892"/>
                    <a:pt x="54506" y="420909"/>
                    <a:pt x="51826" y="413874"/>
                  </a:cubicBezTo>
                  <a:cubicBezTo>
                    <a:pt x="50460" y="409884"/>
                    <a:pt x="49147" y="405894"/>
                    <a:pt x="47886" y="401851"/>
                  </a:cubicBezTo>
                  <a:cubicBezTo>
                    <a:pt x="46887" y="398859"/>
                    <a:pt x="45784" y="395918"/>
                    <a:pt x="44943" y="392873"/>
                  </a:cubicBezTo>
                  <a:cubicBezTo>
                    <a:pt x="42789" y="385366"/>
                    <a:pt x="40425" y="377910"/>
                    <a:pt x="38533" y="370350"/>
                  </a:cubicBezTo>
                  <a:cubicBezTo>
                    <a:pt x="36589" y="362580"/>
                    <a:pt x="34488" y="354809"/>
                    <a:pt x="32701" y="347039"/>
                  </a:cubicBezTo>
                  <a:cubicBezTo>
                    <a:pt x="30967" y="339374"/>
                    <a:pt x="29233" y="331761"/>
                    <a:pt x="27499" y="324096"/>
                  </a:cubicBezTo>
                  <a:cubicBezTo>
                    <a:pt x="24557" y="309342"/>
                    <a:pt x="21667" y="294642"/>
                    <a:pt x="18935" y="279836"/>
                  </a:cubicBezTo>
                  <a:cubicBezTo>
                    <a:pt x="16413" y="266081"/>
                    <a:pt x="14312" y="252273"/>
                    <a:pt x="12210" y="238465"/>
                  </a:cubicBezTo>
                  <a:cubicBezTo>
                    <a:pt x="10161" y="224552"/>
                    <a:pt x="8217" y="210586"/>
                    <a:pt x="6640" y="196620"/>
                  </a:cubicBezTo>
                  <a:cubicBezTo>
                    <a:pt x="5852" y="189375"/>
                    <a:pt x="4959" y="182130"/>
                    <a:pt x="4276" y="174885"/>
                  </a:cubicBezTo>
                  <a:cubicBezTo>
                    <a:pt x="3593" y="167324"/>
                    <a:pt x="2910" y="159711"/>
                    <a:pt x="2280" y="152099"/>
                  </a:cubicBezTo>
                  <a:cubicBezTo>
                    <a:pt x="1334" y="136558"/>
                    <a:pt x="178" y="118812"/>
                    <a:pt x="125" y="101014"/>
                  </a:cubicBezTo>
                  <a:cubicBezTo>
                    <a:pt x="20" y="82691"/>
                    <a:pt x="-137" y="64368"/>
                    <a:pt x="230" y="46044"/>
                  </a:cubicBezTo>
                  <a:cubicBezTo>
                    <a:pt x="493" y="30714"/>
                    <a:pt x="756" y="15331"/>
                    <a:pt x="1281" y="0"/>
                  </a:cubicBezTo>
                  <a:cubicBezTo>
                    <a:pt x="28025" y="12548"/>
                    <a:pt x="59655" y="10448"/>
                    <a:pt x="88658" y="13861"/>
                  </a:cubicBezTo>
                  <a:cubicBezTo>
                    <a:pt x="155648" y="17116"/>
                    <a:pt x="222744" y="18533"/>
                    <a:pt x="289840" y="19898"/>
                  </a:cubicBezTo>
                  <a:cubicBezTo>
                    <a:pt x="357513" y="20528"/>
                    <a:pt x="425082" y="16906"/>
                    <a:pt x="492755" y="16853"/>
                  </a:cubicBezTo>
                  <a:cubicBezTo>
                    <a:pt x="502055" y="16748"/>
                    <a:pt x="511302" y="16486"/>
                    <a:pt x="520550" y="16171"/>
                  </a:cubicBezTo>
                  <a:cubicBezTo>
                    <a:pt x="509989" y="160709"/>
                    <a:pt x="519079" y="307347"/>
                    <a:pt x="548029" y="449208"/>
                  </a:cubicBezTo>
                  <a:cubicBezTo>
                    <a:pt x="570674" y="550695"/>
                    <a:pt x="612025" y="646564"/>
                    <a:pt x="655371" y="740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15"/>
            <p:cNvSpPr/>
            <p:nvPr/>
          </p:nvSpPr>
          <p:spPr>
            <a:xfrm>
              <a:off x="141343" y="9548469"/>
              <a:ext cx="761367" cy="725806"/>
            </a:xfrm>
            <a:custGeom>
              <a:rect b="b" l="l" r="r" t="t"/>
              <a:pathLst>
                <a:path extrusionOk="0" h="725806" w="761367">
                  <a:moveTo>
                    <a:pt x="761368" y="7630"/>
                  </a:moveTo>
                  <a:cubicBezTo>
                    <a:pt x="760212" y="47689"/>
                    <a:pt x="759056" y="87696"/>
                    <a:pt x="757847" y="127755"/>
                  </a:cubicBezTo>
                  <a:cubicBezTo>
                    <a:pt x="751543" y="286049"/>
                    <a:pt x="744449" y="444343"/>
                    <a:pt x="736305" y="602584"/>
                  </a:cubicBezTo>
                  <a:cubicBezTo>
                    <a:pt x="678562" y="602532"/>
                    <a:pt x="620767" y="602689"/>
                    <a:pt x="563444" y="609357"/>
                  </a:cubicBezTo>
                  <a:cubicBezTo>
                    <a:pt x="481479" y="622955"/>
                    <a:pt x="400355" y="645531"/>
                    <a:pt x="319335" y="664589"/>
                  </a:cubicBezTo>
                  <a:cubicBezTo>
                    <a:pt x="257704" y="682177"/>
                    <a:pt x="199698" y="703335"/>
                    <a:pt x="139486" y="725806"/>
                  </a:cubicBezTo>
                  <a:cubicBezTo>
                    <a:pt x="125194" y="696458"/>
                    <a:pt x="112532" y="666164"/>
                    <a:pt x="99396" y="636290"/>
                  </a:cubicBezTo>
                  <a:cubicBezTo>
                    <a:pt x="72232" y="573393"/>
                    <a:pt x="48536" y="509498"/>
                    <a:pt x="32774" y="442400"/>
                  </a:cubicBezTo>
                  <a:cubicBezTo>
                    <a:pt x="2247" y="306052"/>
                    <a:pt x="-3848" y="165031"/>
                    <a:pt x="1984" y="25796"/>
                  </a:cubicBezTo>
                  <a:cubicBezTo>
                    <a:pt x="2405" y="19076"/>
                    <a:pt x="2930" y="12355"/>
                    <a:pt x="3508" y="5688"/>
                  </a:cubicBezTo>
                  <a:cubicBezTo>
                    <a:pt x="52529" y="3220"/>
                    <a:pt x="101551" y="-560"/>
                    <a:pt x="150677" y="70"/>
                  </a:cubicBezTo>
                  <a:cubicBezTo>
                    <a:pt x="354170" y="5897"/>
                    <a:pt x="557769" y="5162"/>
                    <a:pt x="761368" y="76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15"/>
            <p:cNvSpPr/>
            <p:nvPr/>
          </p:nvSpPr>
          <p:spPr>
            <a:xfrm>
              <a:off x="910119" y="9556571"/>
              <a:ext cx="828134" cy="743849"/>
            </a:xfrm>
            <a:custGeom>
              <a:rect b="b" l="l" r="r" t="t"/>
              <a:pathLst>
                <a:path extrusionOk="0" h="743849" w="828134">
                  <a:moveTo>
                    <a:pt x="824850" y="39114"/>
                  </a:moveTo>
                  <a:cubicBezTo>
                    <a:pt x="828633" y="85578"/>
                    <a:pt x="829159" y="132305"/>
                    <a:pt x="826374" y="178980"/>
                  </a:cubicBezTo>
                  <a:cubicBezTo>
                    <a:pt x="820910" y="257418"/>
                    <a:pt x="802100" y="330658"/>
                    <a:pt x="785759" y="408361"/>
                  </a:cubicBezTo>
                  <a:cubicBezTo>
                    <a:pt x="763061" y="518091"/>
                    <a:pt x="716667" y="619682"/>
                    <a:pt x="661078" y="716706"/>
                  </a:cubicBezTo>
                  <a:cubicBezTo>
                    <a:pt x="656560" y="725894"/>
                    <a:pt x="651778" y="734925"/>
                    <a:pt x="646682" y="743850"/>
                  </a:cubicBezTo>
                  <a:cubicBezTo>
                    <a:pt x="622775" y="732405"/>
                    <a:pt x="598449" y="721799"/>
                    <a:pt x="573702" y="712296"/>
                  </a:cubicBezTo>
                  <a:cubicBezTo>
                    <a:pt x="504084" y="689143"/>
                    <a:pt x="433048" y="669822"/>
                    <a:pt x="361959" y="652129"/>
                  </a:cubicBezTo>
                  <a:cubicBezTo>
                    <a:pt x="283935" y="636431"/>
                    <a:pt x="206594" y="617582"/>
                    <a:pt x="127676" y="606714"/>
                  </a:cubicBezTo>
                  <a:cubicBezTo>
                    <a:pt x="90792" y="599627"/>
                    <a:pt x="53435" y="594534"/>
                    <a:pt x="15867" y="594586"/>
                  </a:cubicBezTo>
                  <a:cubicBezTo>
                    <a:pt x="10561" y="594639"/>
                    <a:pt x="5307" y="594639"/>
                    <a:pt x="0" y="594639"/>
                  </a:cubicBezTo>
                  <a:cubicBezTo>
                    <a:pt x="9983" y="396496"/>
                    <a:pt x="18337" y="198300"/>
                    <a:pt x="24379" y="0"/>
                  </a:cubicBezTo>
                  <a:cubicBezTo>
                    <a:pt x="43347" y="210"/>
                    <a:pt x="62314" y="525"/>
                    <a:pt x="81282" y="840"/>
                  </a:cubicBezTo>
                  <a:cubicBezTo>
                    <a:pt x="251832" y="14176"/>
                    <a:pt x="424746" y="27301"/>
                    <a:pt x="596032" y="33549"/>
                  </a:cubicBezTo>
                  <a:cubicBezTo>
                    <a:pt x="672269" y="36331"/>
                    <a:pt x="748560" y="37749"/>
                    <a:pt x="824850" y="391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15"/>
            <p:cNvSpPr/>
            <p:nvPr/>
          </p:nvSpPr>
          <p:spPr>
            <a:xfrm>
              <a:off x="1585279" y="9596210"/>
              <a:ext cx="569603" cy="868017"/>
            </a:xfrm>
            <a:custGeom>
              <a:rect b="b" l="l" r="r" t="t"/>
              <a:pathLst>
                <a:path extrusionOk="0" h="868017" w="569603">
                  <a:moveTo>
                    <a:pt x="567764" y="8190"/>
                  </a:moveTo>
                  <a:cubicBezTo>
                    <a:pt x="568395" y="8085"/>
                    <a:pt x="569025" y="7928"/>
                    <a:pt x="569603" y="7770"/>
                  </a:cubicBezTo>
                  <a:cubicBezTo>
                    <a:pt x="569393" y="31816"/>
                    <a:pt x="568763" y="55862"/>
                    <a:pt x="567502" y="79856"/>
                  </a:cubicBezTo>
                  <a:cubicBezTo>
                    <a:pt x="562510" y="153884"/>
                    <a:pt x="548534" y="227282"/>
                    <a:pt x="530512" y="299209"/>
                  </a:cubicBezTo>
                  <a:cubicBezTo>
                    <a:pt x="491001" y="435872"/>
                    <a:pt x="441034" y="570278"/>
                    <a:pt x="370418" y="694550"/>
                  </a:cubicBezTo>
                  <a:cubicBezTo>
                    <a:pt x="349034" y="733244"/>
                    <a:pt x="329751" y="773934"/>
                    <a:pt x="300328" y="807482"/>
                  </a:cubicBezTo>
                  <a:cubicBezTo>
                    <a:pt x="279679" y="828903"/>
                    <a:pt x="257979" y="849012"/>
                    <a:pt x="235439" y="868017"/>
                  </a:cubicBezTo>
                  <a:cubicBezTo>
                    <a:pt x="230605" y="864500"/>
                    <a:pt x="224825" y="861560"/>
                    <a:pt x="220570" y="858357"/>
                  </a:cubicBezTo>
                  <a:cubicBezTo>
                    <a:pt x="188519" y="834154"/>
                    <a:pt x="157047" y="809058"/>
                    <a:pt x="122895" y="787847"/>
                  </a:cubicBezTo>
                  <a:cubicBezTo>
                    <a:pt x="82806" y="763433"/>
                    <a:pt x="41981" y="739755"/>
                    <a:pt x="0" y="718334"/>
                  </a:cubicBezTo>
                  <a:cubicBezTo>
                    <a:pt x="9773" y="700746"/>
                    <a:pt x="19178" y="682947"/>
                    <a:pt x="28740" y="665202"/>
                  </a:cubicBezTo>
                  <a:cubicBezTo>
                    <a:pt x="85748" y="567023"/>
                    <a:pt x="126205" y="459446"/>
                    <a:pt x="147957" y="348037"/>
                  </a:cubicBezTo>
                  <a:cubicBezTo>
                    <a:pt x="166925" y="260043"/>
                    <a:pt x="187153" y="171419"/>
                    <a:pt x="184894" y="80801"/>
                  </a:cubicBezTo>
                  <a:cubicBezTo>
                    <a:pt x="185051" y="53762"/>
                    <a:pt x="184001" y="26829"/>
                    <a:pt x="181899" y="0"/>
                  </a:cubicBezTo>
                  <a:cubicBezTo>
                    <a:pt x="286614" y="1890"/>
                    <a:pt x="391277" y="4043"/>
                    <a:pt x="495782" y="9870"/>
                  </a:cubicBezTo>
                  <a:cubicBezTo>
                    <a:pt x="519846" y="9923"/>
                    <a:pt x="543858" y="9135"/>
                    <a:pt x="567764" y="81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15"/>
            <p:cNvSpPr/>
            <p:nvPr/>
          </p:nvSpPr>
          <p:spPr>
            <a:xfrm>
              <a:off x="1086186" y="10342528"/>
              <a:ext cx="708155" cy="427052"/>
            </a:xfrm>
            <a:custGeom>
              <a:rect b="b" l="l" r="r" t="t"/>
              <a:pathLst>
                <a:path extrusionOk="0" h="427052" w="708155">
                  <a:moveTo>
                    <a:pt x="684249" y="125533"/>
                  </a:moveTo>
                  <a:cubicBezTo>
                    <a:pt x="692078" y="131045"/>
                    <a:pt x="699749" y="138133"/>
                    <a:pt x="708155" y="143121"/>
                  </a:cubicBezTo>
                  <a:cubicBezTo>
                    <a:pt x="638800" y="197303"/>
                    <a:pt x="562090" y="241667"/>
                    <a:pt x="481386" y="279941"/>
                  </a:cubicBezTo>
                  <a:cubicBezTo>
                    <a:pt x="425009" y="308975"/>
                    <a:pt x="367949" y="337221"/>
                    <a:pt x="307894" y="357854"/>
                  </a:cubicBezTo>
                  <a:cubicBezTo>
                    <a:pt x="241796" y="378488"/>
                    <a:pt x="174701" y="396128"/>
                    <a:pt x="106817" y="409884"/>
                  </a:cubicBezTo>
                  <a:cubicBezTo>
                    <a:pt x="102614" y="410777"/>
                    <a:pt x="99251" y="413612"/>
                    <a:pt x="97254" y="417234"/>
                  </a:cubicBezTo>
                  <a:cubicBezTo>
                    <a:pt x="94365" y="415712"/>
                    <a:pt x="91107" y="415029"/>
                    <a:pt x="87744" y="415554"/>
                  </a:cubicBezTo>
                  <a:cubicBezTo>
                    <a:pt x="67043" y="418547"/>
                    <a:pt x="46289" y="421539"/>
                    <a:pt x="25535" y="424060"/>
                  </a:cubicBezTo>
                  <a:cubicBezTo>
                    <a:pt x="17023" y="425110"/>
                    <a:pt x="8512" y="426212"/>
                    <a:pt x="0" y="427052"/>
                  </a:cubicBezTo>
                  <a:cubicBezTo>
                    <a:pt x="36359" y="412877"/>
                    <a:pt x="73926" y="400854"/>
                    <a:pt x="108025" y="381743"/>
                  </a:cubicBezTo>
                  <a:cubicBezTo>
                    <a:pt x="163299" y="344939"/>
                    <a:pt x="216839" y="304775"/>
                    <a:pt x="260028" y="253953"/>
                  </a:cubicBezTo>
                  <a:cubicBezTo>
                    <a:pt x="325810" y="190950"/>
                    <a:pt x="387389" y="127843"/>
                    <a:pt x="444292" y="55862"/>
                  </a:cubicBezTo>
                  <a:cubicBezTo>
                    <a:pt x="458635" y="38169"/>
                    <a:pt x="471245" y="19373"/>
                    <a:pt x="483015" y="0"/>
                  </a:cubicBezTo>
                  <a:cubicBezTo>
                    <a:pt x="488794" y="2993"/>
                    <a:pt x="494574" y="6143"/>
                    <a:pt x="500301" y="9293"/>
                  </a:cubicBezTo>
                  <a:cubicBezTo>
                    <a:pt x="541546" y="30084"/>
                    <a:pt x="581635" y="53395"/>
                    <a:pt x="620306" y="78701"/>
                  </a:cubicBezTo>
                  <a:cubicBezTo>
                    <a:pt x="641375" y="93086"/>
                    <a:pt x="663075" y="108889"/>
                    <a:pt x="684249" y="1255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15"/>
            <p:cNvSpPr/>
            <p:nvPr/>
          </p:nvSpPr>
          <p:spPr>
            <a:xfrm>
              <a:off x="892203" y="10183236"/>
              <a:ext cx="647942" cy="589546"/>
            </a:xfrm>
            <a:custGeom>
              <a:rect b="b" l="l" r="r" t="t"/>
              <a:pathLst>
                <a:path extrusionOk="0" h="589546" w="647942">
                  <a:moveTo>
                    <a:pt x="647943" y="144801"/>
                  </a:moveTo>
                  <a:cubicBezTo>
                    <a:pt x="606540" y="209641"/>
                    <a:pt x="553473" y="267078"/>
                    <a:pt x="500301" y="322993"/>
                  </a:cubicBezTo>
                  <a:cubicBezTo>
                    <a:pt x="444712" y="372765"/>
                    <a:pt x="399001" y="433037"/>
                    <a:pt x="337790" y="476299"/>
                  </a:cubicBezTo>
                  <a:cubicBezTo>
                    <a:pt x="317877" y="490370"/>
                    <a:pt x="298962" y="506120"/>
                    <a:pt x="277472" y="517776"/>
                  </a:cubicBezTo>
                  <a:cubicBezTo>
                    <a:pt x="225246" y="541874"/>
                    <a:pt x="168816" y="561930"/>
                    <a:pt x="113910" y="579886"/>
                  </a:cubicBezTo>
                  <a:cubicBezTo>
                    <a:pt x="101300" y="582931"/>
                    <a:pt x="88533" y="585556"/>
                    <a:pt x="75975" y="588601"/>
                  </a:cubicBezTo>
                  <a:cubicBezTo>
                    <a:pt x="75134" y="588864"/>
                    <a:pt x="74346" y="589179"/>
                    <a:pt x="73558" y="589546"/>
                  </a:cubicBezTo>
                  <a:cubicBezTo>
                    <a:pt x="72297" y="589546"/>
                    <a:pt x="70984" y="589546"/>
                    <a:pt x="69775" y="589494"/>
                  </a:cubicBezTo>
                  <a:cubicBezTo>
                    <a:pt x="46972" y="589126"/>
                    <a:pt x="24274" y="588496"/>
                    <a:pt x="1576" y="587446"/>
                  </a:cubicBezTo>
                  <a:cubicBezTo>
                    <a:pt x="5622" y="580516"/>
                    <a:pt x="4046" y="567968"/>
                    <a:pt x="4098" y="560933"/>
                  </a:cubicBezTo>
                  <a:cubicBezTo>
                    <a:pt x="3310" y="553687"/>
                    <a:pt x="6358" y="541979"/>
                    <a:pt x="0" y="537464"/>
                  </a:cubicBezTo>
                  <a:cubicBezTo>
                    <a:pt x="998" y="510006"/>
                    <a:pt x="1734" y="482547"/>
                    <a:pt x="1314" y="455141"/>
                  </a:cubicBezTo>
                  <a:cubicBezTo>
                    <a:pt x="-1103" y="304985"/>
                    <a:pt x="6515" y="154986"/>
                    <a:pt x="15973" y="5145"/>
                  </a:cubicBezTo>
                  <a:cubicBezTo>
                    <a:pt x="16078" y="3465"/>
                    <a:pt x="16183" y="1733"/>
                    <a:pt x="16235" y="0"/>
                  </a:cubicBezTo>
                  <a:cubicBezTo>
                    <a:pt x="31735" y="210"/>
                    <a:pt x="47287" y="578"/>
                    <a:pt x="62787" y="1102"/>
                  </a:cubicBezTo>
                  <a:cubicBezTo>
                    <a:pt x="153316" y="10448"/>
                    <a:pt x="241534" y="28561"/>
                    <a:pt x="330749" y="48407"/>
                  </a:cubicBezTo>
                  <a:cubicBezTo>
                    <a:pt x="378089" y="56387"/>
                    <a:pt x="424063" y="69775"/>
                    <a:pt x="470090" y="83111"/>
                  </a:cubicBezTo>
                  <a:cubicBezTo>
                    <a:pt x="531984" y="97811"/>
                    <a:pt x="590988" y="117762"/>
                    <a:pt x="647943" y="1448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15"/>
            <p:cNvSpPr/>
            <p:nvPr/>
          </p:nvSpPr>
          <p:spPr>
            <a:xfrm>
              <a:off x="294174" y="10182920"/>
              <a:ext cx="581792" cy="585504"/>
            </a:xfrm>
            <a:custGeom>
              <a:rect b="b" l="l" r="r" t="t"/>
              <a:pathLst>
                <a:path extrusionOk="0" h="585504" w="581792">
                  <a:moveTo>
                    <a:pt x="437356" y="4097"/>
                  </a:moveTo>
                  <a:cubicBezTo>
                    <a:pt x="485432" y="1314"/>
                    <a:pt x="533612" y="-51"/>
                    <a:pt x="581793" y="1"/>
                  </a:cubicBezTo>
                  <a:cubicBezTo>
                    <a:pt x="579534" y="43421"/>
                    <a:pt x="577117" y="86840"/>
                    <a:pt x="574700" y="130259"/>
                  </a:cubicBezTo>
                  <a:cubicBezTo>
                    <a:pt x="567134" y="244661"/>
                    <a:pt x="566503" y="359221"/>
                    <a:pt x="567134" y="473833"/>
                  </a:cubicBezTo>
                  <a:cubicBezTo>
                    <a:pt x="567659" y="496094"/>
                    <a:pt x="566398" y="518302"/>
                    <a:pt x="565663" y="540511"/>
                  </a:cubicBezTo>
                  <a:cubicBezTo>
                    <a:pt x="565925" y="548176"/>
                    <a:pt x="564139" y="556471"/>
                    <a:pt x="566451" y="563664"/>
                  </a:cubicBezTo>
                  <a:cubicBezTo>
                    <a:pt x="566398" y="564137"/>
                    <a:pt x="566346" y="564557"/>
                    <a:pt x="566346" y="564977"/>
                  </a:cubicBezTo>
                  <a:cubicBezTo>
                    <a:pt x="565978" y="570857"/>
                    <a:pt x="564454" y="578732"/>
                    <a:pt x="565085" y="585505"/>
                  </a:cubicBezTo>
                  <a:cubicBezTo>
                    <a:pt x="563876" y="585400"/>
                    <a:pt x="562615" y="585295"/>
                    <a:pt x="561407" y="585190"/>
                  </a:cubicBezTo>
                  <a:cubicBezTo>
                    <a:pt x="559515" y="582565"/>
                    <a:pt x="556626" y="580465"/>
                    <a:pt x="552738" y="579520"/>
                  </a:cubicBezTo>
                  <a:cubicBezTo>
                    <a:pt x="504609" y="565029"/>
                    <a:pt x="453907" y="556891"/>
                    <a:pt x="408091" y="535785"/>
                  </a:cubicBezTo>
                  <a:cubicBezTo>
                    <a:pt x="331065" y="494466"/>
                    <a:pt x="264915" y="436031"/>
                    <a:pt x="204965" y="372924"/>
                  </a:cubicBezTo>
                  <a:cubicBezTo>
                    <a:pt x="137554" y="310709"/>
                    <a:pt x="80073" y="238571"/>
                    <a:pt x="27742" y="163493"/>
                  </a:cubicBezTo>
                  <a:cubicBezTo>
                    <a:pt x="17601" y="148635"/>
                    <a:pt x="8459" y="133199"/>
                    <a:pt x="0" y="117344"/>
                  </a:cubicBezTo>
                  <a:cubicBezTo>
                    <a:pt x="20229" y="110046"/>
                    <a:pt x="40615" y="103168"/>
                    <a:pt x="61211" y="96605"/>
                  </a:cubicBezTo>
                  <a:cubicBezTo>
                    <a:pt x="115224" y="77495"/>
                    <a:pt x="169604" y="59486"/>
                    <a:pt x="225929" y="48251"/>
                  </a:cubicBezTo>
                  <a:cubicBezTo>
                    <a:pt x="296124" y="31713"/>
                    <a:pt x="365059" y="12234"/>
                    <a:pt x="437356" y="40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15"/>
            <p:cNvSpPr/>
            <p:nvPr/>
          </p:nvSpPr>
          <p:spPr>
            <a:xfrm>
              <a:off x="18121" y="10311709"/>
              <a:ext cx="642793" cy="420909"/>
            </a:xfrm>
            <a:custGeom>
              <a:rect b="b" l="l" r="r" t="t"/>
              <a:pathLst>
                <a:path extrusionOk="0" h="420909" w="642793">
                  <a:moveTo>
                    <a:pt x="636541" y="416814"/>
                  </a:moveTo>
                  <a:cubicBezTo>
                    <a:pt x="638590" y="418232"/>
                    <a:pt x="640640" y="419597"/>
                    <a:pt x="642794" y="420909"/>
                  </a:cubicBezTo>
                  <a:cubicBezTo>
                    <a:pt x="622040" y="415607"/>
                    <a:pt x="601076" y="409779"/>
                    <a:pt x="580322" y="403216"/>
                  </a:cubicBezTo>
                  <a:cubicBezTo>
                    <a:pt x="560093" y="396863"/>
                    <a:pt x="539917" y="390143"/>
                    <a:pt x="519636" y="383843"/>
                  </a:cubicBezTo>
                  <a:cubicBezTo>
                    <a:pt x="499881" y="377700"/>
                    <a:pt x="480020" y="371820"/>
                    <a:pt x="460264" y="365572"/>
                  </a:cubicBezTo>
                  <a:cubicBezTo>
                    <a:pt x="451542" y="362580"/>
                    <a:pt x="442873" y="359482"/>
                    <a:pt x="434256" y="356227"/>
                  </a:cubicBezTo>
                  <a:cubicBezTo>
                    <a:pt x="425114" y="352762"/>
                    <a:pt x="415919" y="349192"/>
                    <a:pt x="406830" y="345516"/>
                  </a:cubicBezTo>
                  <a:cubicBezTo>
                    <a:pt x="388282" y="338114"/>
                    <a:pt x="369788" y="330501"/>
                    <a:pt x="351346" y="322835"/>
                  </a:cubicBezTo>
                  <a:cubicBezTo>
                    <a:pt x="333324" y="315328"/>
                    <a:pt x="315617" y="307190"/>
                    <a:pt x="297753" y="299262"/>
                  </a:cubicBezTo>
                  <a:cubicBezTo>
                    <a:pt x="287770" y="294852"/>
                    <a:pt x="277840" y="290442"/>
                    <a:pt x="267962" y="285926"/>
                  </a:cubicBezTo>
                  <a:cubicBezTo>
                    <a:pt x="259608" y="282146"/>
                    <a:pt x="251359" y="278156"/>
                    <a:pt x="243057" y="274219"/>
                  </a:cubicBezTo>
                  <a:cubicBezTo>
                    <a:pt x="232812" y="269073"/>
                    <a:pt x="220727" y="263036"/>
                    <a:pt x="208800" y="256525"/>
                  </a:cubicBezTo>
                  <a:cubicBezTo>
                    <a:pt x="197451" y="250330"/>
                    <a:pt x="186102" y="244135"/>
                    <a:pt x="174753" y="237834"/>
                  </a:cubicBezTo>
                  <a:cubicBezTo>
                    <a:pt x="163194" y="231429"/>
                    <a:pt x="151530" y="225129"/>
                    <a:pt x="140233" y="218251"/>
                  </a:cubicBezTo>
                  <a:cubicBezTo>
                    <a:pt x="134296" y="214629"/>
                    <a:pt x="128201" y="211163"/>
                    <a:pt x="122369" y="207331"/>
                  </a:cubicBezTo>
                  <a:cubicBezTo>
                    <a:pt x="117010" y="203866"/>
                    <a:pt x="111651" y="200348"/>
                    <a:pt x="106344" y="196883"/>
                  </a:cubicBezTo>
                  <a:cubicBezTo>
                    <a:pt x="95468" y="189218"/>
                    <a:pt x="84697" y="181500"/>
                    <a:pt x="74031" y="173519"/>
                  </a:cubicBezTo>
                  <a:cubicBezTo>
                    <a:pt x="62892" y="165224"/>
                    <a:pt x="51701" y="156929"/>
                    <a:pt x="40667" y="148476"/>
                  </a:cubicBezTo>
                  <a:cubicBezTo>
                    <a:pt x="29318" y="139813"/>
                    <a:pt x="17812" y="131255"/>
                    <a:pt x="6673" y="122225"/>
                  </a:cubicBezTo>
                  <a:cubicBezTo>
                    <a:pt x="4466" y="120440"/>
                    <a:pt x="2259" y="118655"/>
                    <a:pt x="0" y="116870"/>
                  </a:cubicBezTo>
                  <a:cubicBezTo>
                    <a:pt x="6725" y="113615"/>
                    <a:pt x="13346" y="110149"/>
                    <a:pt x="20018" y="106842"/>
                  </a:cubicBezTo>
                  <a:cubicBezTo>
                    <a:pt x="50598" y="90094"/>
                    <a:pt x="79390" y="75446"/>
                    <a:pt x="111703" y="60430"/>
                  </a:cubicBezTo>
                  <a:cubicBezTo>
                    <a:pt x="155155" y="37381"/>
                    <a:pt x="199711" y="17536"/>
                    <a:pt x="245369" y="0"/>
                  </a:cubicBezTo>
                  <a:cubicBezTo>
                    <a:pt x="276789" y="58750"/>
                    <a:pt x="318665" y="111252"/>
                    <a:pt x="360698" y="162861"/>
                  </a:cubicBezTo>
                  <a:cubicBezTo>
                    <a:pt x="391960" y="203761"/>
                    <a:pt x="429212" y="239200"/>
                    <a:pt x="466201" y="274796"/>
                  </a:cubicBezTo>
                  <a:cubicBezTo>
                    <a:pt x="516799" y="329293"/>
                    <a:pt x="573596" y="377175"/>
                    <a:pt x="636541" y="4168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15"/>
            <p:cNvSpPr/>
            <p:nvPr/>
          </p:nvSpPr>
          <p:spPr>
            <a:xfrm>
              <a:off x="814756" y="8297203"/>
              <a:ext cx="52856" cy="3727"/>
            </a:xfrm>
            <a:custGeom>
              <a:rect b="b" l="l" r="r" t="t"/>
              <a:pathLst>
                <a:path extrusionOk="0" h="3727" w="52856">
                  <a:moveTo>
                    <a:pt x="52857" y="158"/>
                  </a:moveTo>
                  <a:cubicBezTo>
                    <a:pt x="52069" y="368"/>
                    <a:pt x="51333" y="578"/>
                    <a:pt x="50545" y="788"/>
                  </a:cubicBezTo>
                  <a:cubicBezTo>
                    <a:pt x="47655" y="1575"/>
                    <a:pt x="44765" y="2415"/>
                    <a:pt x="41928" y="3255"/>
                  </a:cubicBezTo>
                  <a:cubicBezTo>
                    <a:pt x="39932" y="-1785"/>
                    <a:pt x="14344" y="2888"/>
                    <a:pt x="4466" y="3728"/>
                  </a:cubicBezTo>
                  <a:cubicBezTo>
                    <a:pt x="4414" y="3675"/>
                    <a:pt x="4361" y="3675"/>
                    <a:pt x="4361" y="3623"/>
                  </a:cubicBezTo>
                  <a:cubicBezTo>
                    <a:pt x="3047" y="2573"/>
                    <a:pt x="1576" y="1785"/>
                    <a:pt x="0" y="1050"/>
                  </a:cubicBezTo>
                  <a:cubicBezTo>
                    <a:pt x="1051" y="998"/>
                    <a:pt x="2049" y="945"/>
                    <a:pt x="3047" y="893"/>
                  </a:cubicBezTo>
                  <a:cubicBezTo>
                    <a:pt x="16288" y="2468"/>
                    <a:pt x="30106" y="788"/>
                    <a:pt x="43610" y="0"/>
                  </a:cubicBezTo>
                  <a:cubicBezTo>
                    <a:pt x="46657" y="53"/>
                    <a:pt x="49757" y="105"/>
                    <a:pt x="52857" y="158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15"/>
            <p:cNvSpPr/>
            <p:nvPr/>
          </p:nvSpPr>
          <p:spPr>
            <a:xfrm>
              <a:off x="-439678" y="8265080"/>
              <a:ext cx="2626934" cy="2540044"/>
            </a:xfrm>
            <a:custGeom>
              <a:rect b="b" l="l" r="r" t="t"/>
              <a:pathLst>
                <a:path extrusionOk="0" h="2540044" w="2626934">
                  <a:moveTo>
                    <a:pt x="2593615" y="915156"/>
                  </a:moveTo>
                  <a:cubicBezTo>
                    <a:pt x="2570077" y="829210"/>
                    <a:pt x="2526888" y="750615"/>
                    <a:pt x="2484592" y="672754"/>
                  </a:cubicBezTo>
                  <a:cubicBezTo>
                    <a:pt x="2460632" y="627812"/>
                    <a:pt x="2431157" y="586336"/>
                    <a:pt x="2401050" y="545384"/>
                  </a:cubicBezTo>
                  <a:cubicBezTo>
                    <a:pt x="2374990" y="502280"/>
                    <a:pt x="2345777" y="459911"/>
                    <a:pt x="2311572" y="422582"/>
                  </a:cubicBezTo>
                  <a:cubicBezTo>
                    <a:pt x="2312518" y="413551"/>
                    <a:pt x="2305320" y="403523"/>
                    <a:pt x="2295389" y="404101"/>
                  </a:cubicBezTo>
                  <a:cubicBezTo>
                    <a:pt x="2255826" y="357794"/>
                    <a:pt x="2209589" y="317945"/>
                    <a:pt x="2159464" y="283241"/>
                  </a:cubicBezTo>
                  <a:cubicBezTo>
                    <a:pt x="2039249" y="186900"/>
                    <a:pt x="1896756" y="123372"/>
                    <a:pt x="1754106" y="67300"/>
                  </a:cubicBezTo>
                  <a:cubicBezTo>
                    <a:pt x="1732406" y="58584"/>
                    <a:pt x="1710129" y="51654"/>
                    <a:pt x="1688009" y="44146"/>
                  </a:cubicBezTo>
                  <a:cubicBezTo>
                    <a:pt x="1653804" y="32281"/>
                    <a:pt x="1620598" y="16373"/>
                    <a:pt x="1585080" y="8865"/>
                  </a:cubicBezTo>
                  <a:cubicBezTo>
                    <a:pt x="1543782" y="5242"/>
                    <a:pt x="1502222" y="4822"/>
                    <a:pt x="1460766" y="5085"/>
                  </a:cubicBezTo>
                  <a:cubicBezTo>
                    <a:pt x="1396455" y="6240"/>
                    <a:pt x="1332355" y="-1478"/>
                    <a:pt x="1267991" y="255"/>
                  </a:cubicBezTo>
                  <a:cubicBezTo>
                    <a:pt x="1225958" y="727"/>
                    <a:pt x="1184555" y="10598"/>
                    <a:pt x="1143993" y="20363"/>
                  </a:cubicBezTo>
                  <a:cubicBezTo>
                    <a:pt x="1140052" y="21308"/>
                    <a:pt x="1136900" y="24038"/>
                    <a:pt x="1135008" y="27556"/>
                  </a:cubicBezTo>
                  <a:cubicBezTo>
                    <a:pt x="1113571" y="32911"/>
                    <a:pt x="1092450" y="39841"/>
                    <a:pt x="1071748" y="46824"/>
                  </a:cubicBezTo>
                  <a:cubicBezTo>
                    <a:pt x="1070487" y="47297"/>
                    <a:pt x="1069174" y="47717"/>
                    <a:pt x="1067965" y="48137"/>
                  </a:cubicBezTo>
                  <a:cubicBezTo>
                    <a:pt x="1046266" y="51864"/>
                    <a:pt x="1024566" y="55802"/>
                    <a:pt x="1002971" y="59740"/>
                  </a:cubicBezTo>
                  <a:cubicBezTo>
                    <a:pt x="996561" y="60947"/>
                    <a:pt x="990151" y="62050"/>
                    <a:pt x="983794" y="63310"/>
                  </a:cubicBezTo>
                  <a:cubicBezTo>
                    <a:pt x="976806" y="64727"/>
                    <a:pt x="969765" y="65935"/>
                    <a:pt x="962777" y="67510"/>
                  </a:cubicBezTo>
                  <a:cubicBezTo>
                    <a:pt x="955474" y="69190"/>
                    <a:pt x="948171" y="70817"/>
                    <a:pt x="940867" y="72498"/>
                  </a:cubicBezTo>
                  <a:cubicBezTo>
                    <a:pt x="934930" y="73810"/>
                    <a:pt x="929151" y="75543"/>
                    <a:pt x="923266" y="77013"/>
                  </a:cubicBezTo>
                  <a:cubicBezTo>
                    <a:pt x="896732" y="83943"/>
                    <a:pt x="870514" y="91871"/>
                    <a:pt x="844191" y="99694"/>
                  </a:cubicBezTo>
                  <a:cubicBezTo>
                    <a:pt x="820337" y="106781"/>
                    <a:pt x="796588" y="114237"/>
                    <a:pt x="773049" y="122270"/>
                  </a:cubicBezTo>
                  <a:cubicBezTo>
                    <a:pt x="758968" y="127100"/>
                    <a:pt x="744940" y="131930"/>
                    <a:pt x="730964" y="136865"/>
                  </a:cubicBezTo>
                  <a:cubicBezTo>
                    <a:pt x="718827" y="141118"/>
                    <a:pt x="706847" y="145738"/>
                    <a:pt x="694973" y="150621"/>
                  </a:cubicBezTo>
                  <a:cubicBezTo>
                    <a:pt x="683256" y="155346"/>
                    <a:pt x="671802" y="160544"/>
                    <a:pt x="660400" y="165951"/>
                  </a:cubicBezTo>
                  <a:cubicBezTo>
                    <a:pt x="648421" y="171622"/>
                    <a:pt x="636546" y="177239"/>
                    <a:pt x="624725" y="183119"/>
                  </a:cubicBezTo>
                  <a:cubicBezTo>
                    <a:pt x="624567" y="183224"/>
                    <a:pt x="624042" y="183435"/>
                    <a:pt x="623569" y="183697"/>
                  </a:cubicBezTo>
                  <a:cubicBezTo>
                    <a:pt x="623464" y="183750"/>
                    <a:pt x="623359" y="183802"/>
                    <a:pt x="623253" y="183855"/>
                  </a:cubicBezTo>
                  <a:cubicBezTo>
                    <a:pt x="608910" y="191047"/>
                    <a:pt x="594356" y="198240"/>
                    <a:pt x="580117" y="206168"/>
                  </a:cubicBezTo>
                  <a:cubicBezTo>
                    <a:pt x="576176" y="208373"/>
                    <a:pt x="572078" y="210421"/>
                    <a:pt x="568190" y="212783"/>
                  </a:cubicBezTo>
                  <a:cubicBezTo>
                    <a:pt x="564249" y="215198"/>
                    <a:pt x="560256" y="217613"/>
                    <a:pt x="556315" y="220028"/>
                  </a:cubicBezTo>
                  <a:cubicBezTo>
                    <a:pt x="548592" y="224701"/>
                    <a:pt x="541078" y="229794"/>
                    <a:pt x="533565" y="234782"/>
                  </a:cubicBezTo>
                  <a:cubicBezTo>
                    <a:pt x="519221" y="244232"/>
                    <a:pt x="505403" y="254417"/>
                    <a:pt x="491532" y="264498"/>
                  </a:cubicBezTo>
                  <a:cubicBezTo>
                    <a:pt x="477923" y="274368"/>
                    <a:pt x="464841" y="284869"/>
                    <a:pt x="451863" y="295474"/>
                  </a:cubicBezTo>
                  <a:cubicBezTo>
                    <a:pt x="430951" y="312537"/>
                    <a:pt x="411353" y="331175"/>
                    <a:pt x="391965" y="349919"/>
                  </a:cubicBezTo>
                  <a:cubicBezTo>
                    <a:pt x="372893" y="368347"/>
                    <a:pt x="354503" y="387510"/>
                    <a:pt x="336429" y="406883"/>
                  </a:cubicBezTo>
                  <a:cubicBezTo>
                    <a:pt x="318880" y="425679"/>
                    <a:pt x="302329" y="445368"/>
                    <a:pt x="286777" y="465843"/>
                  </a:cubicBezTo>
                  <a:cubicBezTo>
                    <a:pt x="277740" y="477761"/>
                    <a:pt x="268808" y="489784"/>
                    <a:pt x="259928" y="501807"/>
                  </a:cubicBezTo>
                  <a:cubicBezTo>
                    <a:pt x="252362" y="512098"/>
                    <a:pt x="244691" y="522388"/>
                    <a:pt x="237335" y="532836"/>
                  </a:cubicBezTo>
                  <a:cubicBezTo>
                    <a:pt x="229770" y="543546"/>
                    <a:pt x="222098" y="554204"/>
                    <a:pt x="214848" y="565125"/>
                  </a:cubicBezTo>
                  <a:cubicBezTo>
                    <a:pt x="211905" y="569588"/>
                    <a:pt x="208910" y="574050"/>
                    <a:pt x="205968" y="578565"/>
                  </a:cubicBezTo>
                  <a:cubicBezTo>
                    <a:pt x="204917" y="580140"/>
                    <a:pt x="203814" y="581716"/>
                    <a:pt x="202816" y="583343"/>
                  </a:cubicBezTo>
                  <a:cubicBezTo>
                    <a:pt x="198822" y="590063"/>
                    <a:pt x="194829" y="596731"/>
                    <a:pt x="190836" y="603399"/>
                  </a:cubicBezTo>
                  <a:cubicBezTo>
                    <a:pt x="187789" y="608492"/>
                    <a:pt x="185004" y="613637"/>
                    <a:pt x="182114" y="618887"/>
                  </a:cubicBezTo>
                  <a:cubicBezTo>
                    <a:pt x="179224" y="624190"/>
                    <a:pt x="176230" y="629440"/>
                    <a:pt x="173445" y="634795"/>
                  </a:cubicBezTo>
                  <a:cubicBezTo>
                    <a:pt x="166930" y="647396"/>
                    <a:pt x="160362" y="659996"/>
                    <a:pt x="153952" y="672597"/>
                  </a:cubicBezTo>
                  <a:cubicBezTo>
                    <a:pt x="141657" y="696643"/>
                    <a:pt x="129047" y="720531"/>
                    <a:pt x="117331" y="744840"/>
                  </a:cubicBezTo>
                  <a:cubicBezTo>
                    <a:pt x="111551" y="756810"/>
                    <a:pt x="105666" y="768781"/>
                    <a:pt x="100149" y="780856"/>
                  </a:cubicBezTo>
                  <a:cubicBezTo>
                    <a:pt x="97260" y="787209"/>
                    <a:pt x="94160" y="793509"/>
                    <a:pt x="91428" y="799914"/>
                  </a:cubicBezTo>
                  <a:cubicBezTo>
                    <a:pt x="88433" y="807107"/>
                    <a:pt x="85333" y="814300"/>
                    <a:pt x="82338" y="821493"/>
                  </a:cubicBezTo>
                  <a:cubicBezTo>
                    <a:pt x="80079" y="826848"/>
                    <a:pt x="78082" y="832256"/>
                    <a:pt x="76033" y="837716"/>
                  </a:cubicBezTo>
                  <a:cubicBezTo>
                    <a:pt x="73826" y="843648"/>
                    <a:pt x="71409" y="849529"/>
                    <a:pt x="69465" y="855566"/>
                  </a:cubicBezTo>
                  <a:cubicBezTo>
                    <a:pt x="66943" y="863442"/>
                    <a:pt x="64421" y="871370"/>
                    <a:pt x="61899" y="879297"/>
                  </a:cubicBezTo>
                  <a:cubicBezTo>
                    <a:pt x="60218" y="884600"/>
                    <a:pt x="58852" y="890060"/>
                    <a:pt x="57381" y="895416"/>
                  </a:cubicBezTo>
                  <a:cubicBezTo>
                    <a:pt x="50550" y="920669"/>
                    <a:pt x="44718" y="946185"/>
                    <a:pt x="39411" y="971806"/>
                  </a:cubicBezTo>
                  <a:cubicBezTo>
                    <a:pt x="34210" y="997217"/>
                    <a:pt x="29113" y="1022681"/>
                    <a:pt x="24700" y="1048249"/>
                  </a:cubicBezTo>
                  <a:cubicBezTo>
                    <a:pt x="22283" y="1062320"/>
                    <a:pt x="19866" y="1076390"/>
                    <a:pt x="17659" y="1090513"/>
                  </a:cubicBezTo>
                  <a:cubicBezTo>
                    <a:pt x="15610" y="1103639"/>
                    <a:pt x="13613" y="1116765"/>
                    <a:pt x="12090" y="1129890"/>
                  </a:cubicBezTo>
                  <a:cubicBezTo>
                    <a:pt x="10513" y="1143068"/>
                    <a:pt x="8990" y="1156194"/>
                    <a:pt x="7676" y="1169372"/>
                  </a:cubicBezTo>
                  <a:cubicBezTo>
                    <a:pt x="6363" y="1182497"/>
                    <a:pt x="5364" y="1195675"/>
                    <a:pt x="4366" y="1208853"/>
                  </a:cubicBezTo>
                  <a:cubicBezTo>
                    <a:pt x="3368" y="1222084"/>
                    <a:pt x="2842" y="1235367"/>
                    <a:pt x="2264" y="1248650"/>
                  </a:cubicBezTo>
                  <a:cubicBezTo>
                    <a:pt x="1686" y="1263140"/>
                    <a:pt x="1214" y="1277631"/>
                    <a:pt x="741" y="1292122"/>
                  </a:cubicBezTo>
                  <a:cubicBezTo>
                    <a:pt x="-100" y="1319423"/>
                    <a:pt x="-47" y="1346829"/>
                    <a:pt x="58" y="1374130"/>
                  </a:cubicBezTo>
                  <a:cubicBezTo>
                    <a:pt x="110" y="1386415"/>
                    <a:pt x="583" y="1398806"/>
                    <a:pt x="1319" y="1411039"/>
                  </a:cubicBezTo>
                  <a:cubicBezTo>
                    <a:pt x="1739" y="1417969"/>
                    <a:pt x="2002" y="1424952"/>
                    <a:pt x="2632" y="1431830"/>
                  </a:cubicBezTo>
                  <a:cubicBezTo>
                    <a:pt x="3315" y="1439495"/>
                    <a:pt x="3998" y="1447160"/>
                    <a:pt x="4681" y="1454773"/>
                  </a:cubicBezTo>
                  <a:cubicBezTo>
                    <a:pt x="5732" y="1467006"/>
                    <a:pt x="7308" y="1479187"/>
                    <a:pt x="8885" y="1491367"/>
                  </a:cubicBezTo>
                  <a:cubicBezTo>
                    <a:pt x="10619" y="1504493"/>
                    <a:pt x="12300" y="1517618"/>
                    <a:pt x="14507" y="1530691"/>
                  </a:cubicBezTo>
                  <a:cubicBezTo>
                    <a:pt x="16924" y="1545077"/>
                    <a:pt x="19340" y="1559515"/>
                    <a:pt x="22020" y="1573848"/>
                  </a:cubicBezTo>
                  <a:cubicBezTo>
                    <a:pt x="24174" y="1585503"/>
                    <a:pt x="26434" y="1597159"/>
                    <a:pt x="29061" y="1608762"/>
                  </a:cubicBezTo>
                  <a:cubicBezTo>
                    <a:pt x="30689" y="1616007"/>
                    <a:pt x="32161" y="1623252"/>
                    <a:pt x="33947" y="1630445"/>
                  </a:cubicBezTo>
                  <a:cubicBezTo>
                    <a:pt x="35786" y="1637743"/>
                    <a:pt x="37572" y="1645041"/>
                    <a:pt x="39411" y="1652338"/>
                  </a:cubicBezTo>
                  <a:cubicBezTo>
                    <a:pt x="41093" y="1658954"/>
                    <a:pt x="43142" y="1665464"/>
                    <a:pt x="44981" y="1672079"/>
                  </a:cubicBezTo>
                  <a:cubicBezTo>
                    <a:pt x="46662" y="1677907"/>
                    <a:pt x="48606" y="1683630"/>
                    <a:pt x="50498" y="1689353"/>
                  </a:cubicBezTo>
                  <a:cubicBezTo>
                    <a:pt x="52547" y="1695495"/>
                    <a:pt x="54648" y="1701585"/>
                    <a:pt x="57013" y="1707676"/>
                  </a:cubicBezTo>
                  <a:cubicBezTo>
                    <a:pt x="59114" y="1713083"/>
                    <a:pt x="61058" y="1718596"/>
                    <a:pt x="63423" y="1723951"/>
                  </a:cubicBezTo>
                  <a:cubicBezTo>
                    <a:pt x="66575" y="1730882"/>
                    <a:pt x="69465" y="1738022"/>
                    <a:pt x="72933" y="1744795"/>
                  </a:cubicBezTo>
                  <a:cubicBezTo>
                    <a:pt x="76243" y="1751252"/>
                    <a:pt x="79553" y="1757710"/>
                    <a:pt x="82863" y="1764116"/>
                  </a:cubicBezTo>
                  <a:cubicBezTo>
                    <a:pt x="86121" y="1770521"/>
                    <a:pt x="89904" y="1776611"/>
                    <a:pt x="93424" y="1782859"/>
                  </a:cubicBezTo>
                  <a:cubicBezTo>
                    <a:pt x="96524" y="1788319"/>
                    <a:pt x="99834" y="1793674"/>
                    <a:pt x="103039" y="1799082"/>
                  </a:cubicBezTo>
                  <a:cubicBezTo>
                    <a:pt x="109659" y="1810107"/>
                    <a:pt x="116542" y="1820975"/>
                    <a:pt x="123320" y="1831896"/>
                  </a:cubicBezTo>
                  <a:cubicBezTo>
                    <a:pt x="137612" y="1854892"/>
                    <a:pt x="151850" y="1877888"/>
                    <a:pt x="166509" y="1900621"/>
                  </a:cubicBezTo>
                  <a:cubicBezTo>
                    <a:pt x="170660" y="1907026"/>
                    <a:pt x="175179" y="1913221"/>
                    <a:pt x="179540" y="1919522"/>
                  </a:cubicBezTo>
                  <a:cubicBezTo>
                    <a:pt x="183165" y="1924719"/>
                    <a:pt x="187263" y="1929707"/>
                    <a:pt x="191151" y="1934747"/>
                  </a:cubicBezTo>
                  <a:cubicBezTo>
                    <a:pt x="198928" y="1944880"/>
                    <a:pt x="207439" y="1954541"/>
                    <a:pt x="215899" y="1964149"/>
                  </a:cubicBezTo>
                  <a:cubicBezTo>
                    <a:pt x="233973" y="1984677"/>
                    <a:pt x="252467" y="2004785"/>
                    <a:pt x="270594" y="2025261"/>
                  </a:cubicBezTo>
                  <a:cubicBezTo>
                    <a:pt x="281365" y="2037756"/>
                    <a:pt x="293450" y="2051827"/>
                    <a:pt x="306060" y="2065425"/>
                  </a:cubicBezTo>
                  <a:cubicBezTo>
                    <a:pt x="312838" y="2072775"/>
                    <a:pt x="319773" y="2080021"/>
                    <a:pt x="326761" y="2087161"/>
                  </a:cubicBezTo>
                  <a:cubicBezTo>
                    <a:pt x="333329" y="2093881"/>
                    <a:pt x="340159" y="2100444"/>
                    <a:pt x="346885" y="2107007"/>
                  </a:cubicBezTo>
                  <a:cubicBezTo>
                    <a:pt x="359705" y="2119502"/>
                    <a:pt x="372945" y="2131578"/>
                    <a:pt x="386133" y="2143653"/>
                  </a:cubicBezTo>
                  <a:cubicBezTo>
                    <a:pt x="393384" y="2150269"/>
                    <a:pt x="400687" y="2156884"/>
                    <a:pt x="408043" y="2163499"/>
                  </a:cubicBezTo>
                  <a:cubicBezTo>
                    <a:pt x="410985" y="2166177"/>
                    <a:pt x="413980" y="2168749"/>
                    <a:pt x="417028" y="2171374"/>
                  </a:cubicBezTo>
                  <a:cubicBezTo>
                    <a:pt x="420653" y="2174472"/>
                    <a:pt x="424173" y="2177675"/>
                    <a:pt x="427904" y="2180667"/>
                  </a:cubicBezTo>
                  <a:cubicBezTo>
                    <a:pt x="438675" y="2189435"/>
                    <a:pt x="449446" y="2198045"/>
                    <a:pt x="460427" y="2206603"/>
                  </a:cubicBezTo>
                  <a:cubicBezTo>
                    <a:pt x="470462" y="2214426"/>
                    <a:pt x="480656" y="2222039"/>
                    <a:pt x="490796" y="2229704"/>
                  </a:cubicBezTo>
                  <a:cubicBezTo>
                    <a:pt x="511025" y="2244930"/>
                    <a:pt x="531253" y="2260471"/>
                    <a:pt x="552480" y="2274331"/>
                  </a:cubicBezTo>
                  <a:cubicBezTo>
                    <a:pt x="563514" y="2281524"/>
                    <a:pt x="574600" y="2288559"/>
                    <a:pt x="586001" y="2295122"/>
                  </a:cubicBezTo>
                  <a:cubicBezTo>
                    <a:pt x="597561" y="2301842"/>
                    <a:pt x="609225" y="2308352"/>
                    <a:pt x="620942" y="2314810"/>
                  </a:cubicBezTo>
                  <a:cubicBezTo>
                    <a:pt x="644007" y="2327516"/>
                    <a:pt x="667021" y="2340326"/>
                    <a:pt x="690822" y="2351667"/>
                  </a:cubicBezTo>
                  <a:cubicBezTo>
                    <a:pt x="714781" y="2363112"/>
                    <a:pt x="739055" y="2373823"/>
                    <a:pt x="763329" y="2384533"/>
                  </a:cubicBezTo>
                  <a:cubicBezTo>
                    <a:pt x="787551" y="2395243"/>
                    <a:pt x="811825" y="2405639"/>
                    <a:pt x="836362" y="2415457"/>
                  </a:cubicBezTo>
                  <a:cubicBezTo>
                    <a:pt x="848657" y="2420339"/>
                    <a:pt x="860899" y="2425380"/>
                    <a:pt x="873194" y="2430052"/>
                  </a:cubicBezTo>
                  <a:cubicBezTo>
                    <a:pt x="885646" y="2434725"/>
                    <a:pt x="898046" y="2439503"/>
                    <a:pt x="910656" y="2443493"/>
                  </a:cubicBezTo>
                  <a:cubicBezTo>
                    <a:pt x="936033" y="2451526"/>
                    <a:pt x="961621" y="2458876"/>
                    <a:pt x="986999" y="2467014"/>
                  </a:cubicBezTo>
                  <a:cubicBezTo>
                    <a:pt x="1011798" y="2474994"/>
                    <a:pt x="1036493" y="2483499"/>
                    <a:pt x="1061608" y="2490377"/>
                  </a:cubicBezTo>
                  <a:cubicBezTo>
                    <a:pt x="1087143" y="2497360"/>
                    <a:pt x="1112731" y="2503923"/>
                    <a:pt x="1138634" y="2509541"/>
                  </a:cubicBezTo>
                  <a:cubicBezTo>
                    <a:pt x="1165377" y="2515316"/>
                    <a:pt x="1192279" y="2520303"/>
                    <a:pt x="1219233" y="2524924"/>
                  </a:cubicBezTo>
                  <a:cubicBezTo>
                    <a:pt x="1244768" y="2529281"/>
                    <a:pt x="1270461" y="2533271"/>
                    <a:pt x="1296311" y="2535319"/>
                  </a:cubicBezTo>
                  <a:cubicBezTo>
                    <a:pt x="1350324" y="2539519"/>
                    <a:pt x="1404547" y="2539939"/>
                    <a:pt x="1458717" y="2540044"/>
                  </a:cubicBezTo>
                  <a:cubicBezTo>
                    <a:pt x="1459768" y="2540044"/>
                    <a:pt x="1460871" y="2540044"/>
                    <a:pt x="1461975" y="2540044"/>
                  </a:cubicBezTo>
                  <a:cubicBezTo>
                    <a:pt x="1473481" y="2540044"/>
                    <a:pt x="1485093" y="2539887"/>
                    <a:pt x="1496600" y="2539047"/>
                  </a:cubicBezTo>
                  <a:cubicBezTo>
                    <a:pt x="1510523" y="2538049"/>
                    <a:pt x="1524342" y="2536789"/>
                    <a:pt x="1538212" y="2535267"/>
                  </a:cubicBezTo>
                  <a:cubicBezTo>
                    <a:pt x="1564851" y="2532274"/>
                    <a:pt x="1591385" y="2528494"/>
                    <a:pt x="1617866" y="2524661"/>
                  </a:cubicBezTo>
                  <a:cubicBezTo>
                    <a:pt x="1622857" y="2523926"/>
                    <a:pt x="1627060" y="2520933"/>
                    <a:pt x="1629530" y="2516838"/>
                  </a:cubicBezTo>
                  <a:cubicBezTo>
                    <a:pt x="1633050" y="2518571"/>
                    <a:pt x="1637201" y="2519096"/>
                    <a:pt x="1641141" y="2518203"/>
                  </a:cubicBezTo>
                  <a:cubicBezTo>
                    <a:pt x="1663472" y="2513321"/>
                    <a:pt x="1685749" y="2508386"/>
                    <a:pt x="1708027" y="2503398"/>
                  </a:cubicBezTo>
                  <a:cubicBezTo>
                    <a:pt x="1811166" y="2479667"/>
                    <a:pt x="1911888" y="2445488"/>
                    <a:pt x="2004782" y="2394298"/>
                  </a:cubicBezTo>
                  <a:cubicBezTo>
                    <a:pt x="2105241" y="2347151"/>
                    <a:pt x="2202443" y="2291499"/>
                    <a:pt x="2286457" y="2218469"/>
                  </a:cubicBezTo>
                  <a:cubicBezTo>
                    <a:pt x="2338106" y="2179145"/>
                    <a:pt x="2378930" y="2128323"/>
                    <a:pt x="2407723" y="2070308"/>
                  </a:cubicBezTo>
                  <a:cubicBezTo>
                    <a:pt x="2444975" y="2001898"/>
                    <a:pt x="2482963" y="1933592"/>
                    <a:pt x="2510127" y="1860457"/>
                  </a:cubicBezTo>
                  <a:cubicBezTo>
                    <a:pt x="2559779" y="1738705"/>
                    <a:pt x="2599658" y="1612489"/>
                    <a:pt x="2617732" y="1481969"/>
                  </a:cubicBezTo>
                  <a:cubicBezTo>
                    <a:pt x="2628345" y="1406051"/>
                    <a:pt x="2626611" y="1329346"/>
                    <a:pt x="2626664" y="1252903"/>
                  </a:cubicBezTo>
                  <a:cubicBezTo>
                    <a:pt x="2628766" y="1139865"/>
                    <a:pt x="2618730" y="1025673"/>
                    <a:pt x="2593615" y="915156"/>
                  </a:cubicBezTo>
                  <a:close/>
                  <a:moveTo>
                    <a:pt x="1409328" y="36796"/>
                  </a:moveTo>
                  <a:cubicBezTo>
                    <a:pt x="1410642" y="36849"/>
                    <a:pt x="1412008" y="36901"/>
                    <a:pt x="1413374" y="36901"/>
                  </a:cubicBezTo>
                  <a:cubicBezTo>
                    <a:pt x="1418313" y="37059"/>
                    <a:pt x="1423304" y="37164"/>
                    <a:pt x="1428296" y="37164"/>
                  </a:cubicBezTo>
                  <a:cubicBezTo>
                    <a:pt x="1430712" y="37216"/>
                    <a:pt x="1433077" y="37269"/>
                    <a:pt x="1435494" y="37269"/>
                  </a:cubicBezTo>
                  <a:cubicBezTo>
                    <a:pt x="1438383" y="37321"/>
                    <a:pt x="1441273" y="37321"/>
                    <a:pt x="1444110" y="37321"/>
                  </a:cubicBezTo>
                  <a:cubicBezTo>
                    <a:pt x="1472483" y="37426"/>
                    <a:pt x="1501328" y="36954"/>
                    <a:pt x="1528913" y="37846"/>
                  </a:cubicBezTo>
                  <a:cubicBezTo>
                    <a:pt x="1557075" y="38896"/>
                    <a:pt x="1585605" y="38686"/>
                    <a:pt x="1611981" y="50184"/>
                  </a:cubicBezTo>
                  <a:cubicBezTo>
                    <a:pt x="1729411" y="92606"/>
                    <a:pt x="1847525" y="134818"/>
                    <a:pt x="1958545" y="192570"/>
                  </a:cubicBezTo>
                  <a:cubicBezTo>
                    <a:pt x="1999790" y="215303"/>
                    <a:pt x="2042822" y="241397"/>
                    <a:pt x="2083647" y="265810"/>
                  </a:cubicBezTo>
                  <a:cubicBezTo>
                    <a:pt x="2145541" y="313850"/>
                    <a:pt x="2212584" y="356691"/>
                    <a:pt x="2263654" y="417016"/>
                  </a:cubicBezTo>
                  <a:cubicBezTo>
                    <a:pt x="2264180" y="417594"/>
                    <a:pt x="2264705" y="418224"/>
                    <a:pt x="2265283" y="418854"/>
                  </a:cubicBezTo>
                  <a:cubicBezTo>
                    <a:pt x="2261658" y="421112"/>
                    <a:pt x="2258032" y="423264"/>
                    <a:pt x="2254407" y="425417"/>
                  </a:cubicBezTo>
                  <a:cubicBezTo>
                    <a:pt x="2253461" y="426047"/>
                    <a:pt x="2252463" y="426624"/>
                    <a:pt x="2251570" y="427097"/>
                  </a:cubicBezTo>
                  <a:cubicBezTo>
                    <a:pt x="2248154" y="429197"/>
                    <a:pt x="2244687" y="431192"/>
                    <a:pt x="2241166" y="433135"/>
                  </a:cubicBezTo>
                  <a:cubicBezTo>
                    <a:pt x="2237121" y="435497"/>
                    <a:pt x="2233022" y="437807"/>
                    <a:pt x="2228977" y="440065"/>
                  </a:cubicBezTo>
                  <a:cubicBezTo>
                    <a:pt x="2224878" y="442375"/>
                    <a:pt x="2220780" y="444580"/>
                    <a:pt x="2216682" y="446785"/>
                  </a:cubicBezTo>
                  <a:cubicBezTo>
                    <a:pt x="2212636" y="448990"/>
                    <a:pt x="2208591" y="451143"/>
                    <a:pt x="2204492" y="453243"/>
                  </a:cubicBezTo>
                  <a:cubicBezTo>
                    <a:pt x="2204230" y="453400"/>
                    <a:pt x="2203967" y="453505"/>
                    <a:pt x="2203757" y="453663"/>
                  </a:cubicBezTo>
                  <a:cubicBezTo>
                    <a:pt x="2199974" y="455658"/>
                    <a:pt x="2196191" y="457601"/>
                    <a:pt x="2192408" y="459491"/>
                  </a:cubicBezTo>
                  <a:cubicBezTo>
                    <a:pt x="2186628" y="462431"/>
                    <a:pt x="2180849" y="465318"/>
                    <a:pt x="2174964" y="468101"/>
                  </a:cubicBezTo>
                  <a:cubicBezTo>
                    <a:pt x="2172389" y="469414"/>
                    <a:pt x="2169815" y="470621"/>
                    <a:pt x="2167240" y="471829"/>
                  </a:cubicBezTo>
                  <a:cubicBezTo>
                    <a:pt x="2152739" y="478759"/>
                    <a:pt x="2138027" y="485374"/>
                    <a:pt x="2123210" y="491622"/>
                  </a:cubicBezTo>
                  <a:cubicBezTo>
                    <a:pt x="2120583" y="492777"/>
                    <a:pt x="2118009" y="493879"/>
                    <a:pt x="2115382" y="494930"/>
                  </a:cubicBezTo>
                  <a:cubicBezTo>
                    <a:pt x="2098096" y="502122"/>
                    <a:pt x="2080599" y="508948"/>
                    <a:pt x="2062945" y="515353"/>
                  </a:cubicBezTo>
                  <a:cubicBezTo>
                    <a:pt x="2058111" y="517138"/>
                    <a:pt x="2053278" y="518870"/>
                    <a:pt x="2048496" y="520708"/>
                  </a:cubicBezTo>
                  <a:cubicBezTo>
                    <a:pt x="2044240" y="522283"/>
                    <a:pt x="2039985" y="523858"/>
                    <a:pt x="2035729" y="525538"/>
                  </a:cubicBezTo>
                  <a:cubicBezTo>
                    <a:pt x="2031210" y="527218"/>
                    <a:pt x="2026692" y="529003"/>
                    <a:pt x="2022173" y="530736"/>
                  </a:cubicBezTo>
                  <a:cubicBezTo>
                    <a:pt x="2015605" y="533309"/>
                    <a:pt x="2009038" y="535829"/>
                    <a:pt x="2002470" y="538401"/>
                  </a:cubicBezTo>
                  <a:cubicBezTo>
                    <a:pt x="1995850" y="540974"/>
                    <a:pt x="1989177" y="543599"/>
                    <a:pt x="1982557" y="546119"/>
                  </a:cubicBezTo>
                  <a:cubicBezTo>
                    <a:pt x="1973204" y="549742"/>
                    <a:pt x="1963747" y="553364"/>
                    <a:pt x="1954342" y="556882"/>
                  </a:cubicBezTo>
                  <a:cubicBezTo>
                    <a:pt x="1939840" y="534989"/>
                    <a:pt x="1924551" y="513620"/>
                    <a:pt x="1908421" y="492829"/>
                  </a:cubicBezTo>
                  <a:cubicBezTo>
                    <a:pt x="1873060" y="438385"/>
                    <a:pt x="1829818" y="390450"/>
                    <a:pt x="1784317" y="344353"/>
                  </a:cubicBezTo>
                  <a:cubicBezTo>
                    <a:pt x="1742284" y="295369"/>
                    <a:pt x="1696468" y="248537"/>
                    <a:pt x="1645818" y="207690"/>
                  </a:cubicBezTo>
                  <a:cubicBezTo>
                    <a:pt x="1601368" y="165479"/>
                    <a:pt x="1553292" y="125892"/>
                    <a:pt x="1501118" y="93446"/>
                  </a:cubicBezTo>
                  <a:cubicBezTo>
                    <a:pt x="1501013" y="93393"/>
                    <a:pt x="1500960" y="93341"/>
                    <a:pt x="1500855" y="93236"/>
                  </a:cubicBezTo>
                  <a:cubicBezTo>
                    <a:pt x="1500750" y="93131"/>
                    <a:pt x="1500645" y="93026"/>
                    <a:pt x="1500488" y="92973"/>
                  </a:cubicBezTo>
                  <a:cubicBezTo>
                    <a:pt x="1498071" y="91293"/>
                    <a:pt x="1491503" y="87198"/>
                    <a:pt x="1482361" y="81843"/>
                  </a:cubicBezTo>
                  <a:cubicBezTo>
                    <a:pt x="1481363" y="81265"/>
                    <a:pt x="1480312" y="80635"/>
                    <a:pt x="1479261" y="80005"/>
                  </a:cubicBezTo>
                  <a:cubicBezTo>
                    <a:pt x="1476581" y="78430"/>
                    <a:pt x="1473744" y="76750"/>
                    <a:pt x="1470749" y="75018"/>
                  </a:cubicBezTo>
                  <a:cubicBezTo>
                    <a:pt x="1470171" y="74703"/>
                    <a:pt x="1469541" y="74335"/>
                    <a:pt x="1468910" y="73968"/>
                  </a:cubicBezTo>
                  <a:cubicBezTo>
                    <a:pt x="1468280" y="73600"/>
                    <a:pt x="1467649" y="73233"/>
                    <a:pt x="1467071" y="72918"/>
                  </a:cubicBezTo>
                  <a:cubicBezTo>
                    <a:pt x="1465863" y="72183"/>
                    <a:pt x="1464549" y="71448"/>
                    <a:pt x="1463288" y="70765"/>
                  </a:cubicBezTo>
                  <a:cubicBezTo>
                    <a:pt x="1462237" y="70187"/>
                    <a:pt x="1461134" y="69557"/>
                    <a:pt x="1460031" y="68927"/>
                  </a:cubicBezTo>
                  <a:cubicBezTo>
                    <a:pt x="1459190" y="68455"/>
                    <a:pt x="1458297" y="67930"/>
                    <a:pt x="1457456" y="67457"/>
                  </a:cubicBezTo>
                  <a:cubicBezTo>
                    <a:pt x="1450100" y="63362"/>
                    <a:pt x="1442324" y="59110"/>
                    <a:pt x="1434495" y="55014"/>
                  </a:cubicBezTo>
                  <a:cubicBezTo>
                    <a:pt x="1433077" y="54279"/>
                    <a:pt x="1431658" y="53544"/>
                    <a:pt x="1430240" y="52757"/>
                  </a:cubicBezTo>
                  <a:cubicBezTo>
                    <a:pt x="1429557" y="52389"/>
                    <a:pt x="1428821" y="52022"/>
                    <a:pt x="1428085" y="51654"/>
                  </a:cubicBezTo>
                  <a:cubicBezTo>
                    <a:pt x="1426877" y="51077"/>
                    <a:pt x="1425721" y="50447"/>
                    <a:pt x="1424513" y="49869"/>
                  </a:cubicBezTo>
                  <a:cubicBezTo>
                    <a:pt x="1423567" y="49344"/>
                    <a:pt x="1422621" y="48872"/>
                    <a:pt x="1421675" y="48399"/>
                  </a:cubicBezTo>
                  <a:cubicBezTo>
                    <a:pt x="1420782" y="47979"/>
                    <a:pt x="1419836" y="47507"/>
                    <a:pt x="1418943" y="47034"/>
                  </a:cubicBezTo>
                  <a:cubicBezTo>
                    <a:pt x="1418050" y="46562"/>
                    <a:pt x="1417104" y="46141"/>
                    <a:pt x="1416211" y="45669"/>
                  </a:cubicBezTo>
                  <a:cubicBezTo>
                    <a:pt x="1415318" y="45249"/>
                    <a:pt x="1414372" y="44776"/>
                    <a:pt x="1413479" y="44356"/>
                  </a:cubicBezTo>
                  <a:cubicBezTo>
                    <a:pt x="1411640" y="43464"/>
                    <a:pt x="1409853" y="42624"/>
                    <a:pt x="1408120" y="41784"/>
                  </a:cubicBezTo>
                  <a:cubicBezTo>
                    <a:pt x="1407226" y="41364"/>
                    <a:pt x="1406333" y="40944"/>
                    <a:pt x="1405440" y="40524"/>
                  </a:cubicBezTo>
                  <a:cubicBezTo>
                    <a:pt x="1403706" y="39736"/>
                    <a:pt x="1401972" y="38949"/>
                    <a:pt x="1400238" y="38214"/>
                  </a:cubicBezTo>
                  <a:cubicBezTo>
                    <a:pt x="1399398" y="37846"/>
                    <a:pt x="1398557" y="37479"/>
                    <a:pt x="1397716" y="37111"/>
                  </a:cubicBezTo>
                  <a:cubicBezTo>
                    <a:pt x="1396876" y="36744"/>
                    <a:pt x="1396088" y="36429"/>
                    <a:pt x="1395299" y="36061"/>
                  </a:cubicBezTo>
                  <a:cubicBezTo>
                    <a:pt x="1399818" y="36481"/>
                    <a:pt x="1404547" y="36691"/>
                    <a:pt x="1409328" y="36796"/>
                  </a:cubicBezTo>
                  <a:close/>
                  <a:moveTo>
                    <a:pt x="1384844" y="706198"/>
                  </a:moveTo>
                  <a:cubicBezTo>
                    <a:pt x="1386473" y="706303"/>
                    <a:pt x="1388101" y="706303"/>
                    <a:pt x="1389730" y="706303"/>
                  </a:cubicBezTo>
                  <a:cubicBezTo>
                    <a:pt x="1392620" y="706408"/>
                    <a:pt x="1395510" y="706408"/>
                    <a:pt x="1398452" y="706408"/>
                  </a:cubicBezTo>
                  <a:cubicBezTo>
                    <a:pt x="1399135" y="706408"/>
                    <a:pt x="1399766" y="706408"/>
                    <a:pt x="1400448" y="706408"/>
                  </a:cubicBezTo>
                  <a:cubicBezTo>
                    <a:pt x="1518720" y="706986"/>
                    <a:pt x="1635152" y="685197"/>
                    <a:pt x="1749482" y="655691"/>
                  </a:cubicBezTo>
                  <a:cubicBezTo>
                    <a:pt x="1805176" y="639363"/>
                    <a:pt x="1859925" y="620410"/>
                    <a:pt x="1915829" y="604711"/>
                  </a:cubicBezTo>
                  <a:cubicBezTo>
                    <a:pt x="1924498" y="601719"/>
                    <a:pt x="1933115" y="598674"/>
                    <a:pt x="1941732" y="595576"/>
                  </a:cubicBezTo>
                  <a:cubicBezTo>
                    <a:pt x="1943571" y="598359"/>
                    <a:pt x="1945305" y="601194"/>
                    <a:pt x="1947091" y="604029"/>
                  </a:cubicBezTo>
                  <a:cubicBezTo>
                    <a:pt x="1948037" y="605499"/>
                    <a:pt x="1948930" y="607022"/>
                    <a:pt x="1949823" y="608492"/>
                  </a:cubicBezTo>
                  <a:cubicBezTo>
                    <a:pt x="1951032" y="610434"/>
                    <a:pt x="1952188" y="612377"/>
                    <a:pt x="1953344" y="614319"/>
                  </a:cubicBezTo>
                  <a:cubicBezTo>
                    <a:pt x="1955025" y="617154"/>
                    <a:pt x="1956654" y="619990"/>
                    <a:pt x="1958282" y="622825"/>
                  </a:cubicBezTo>
                  <a:cubicBezTo>
                    <a:pt x="1959911" y="625660"/>
                    <a:pt x="1961540" y="628495"/>
                    <a:pt x="1963116" y="631435"/>
                  </a:cubicBezTo>
                  <a:cubicBezTo>
                    <a:pt x="2016026" y="725781"/>
                    <a:pt x="2055589" y="827320"/>
                    <a:pt x="2094575" y="928124"/>
                  </a:cubicBezTo>
                  <a:cubicBezTo>
                    <a:pt x="2124419" y="1033916"/>
                    <a:pt x="2147432" y="1141703"/>
                    <a:pt x="2164876" y="1250330"/>
                  </a:cubicBezTo>
                  <a:cubicBezTo>
                    <a:pt x="2165401" y="1253638"/>
                    <a:pt x="2165927" y="1256998"/>
                    <a:pt x="2166452" y="1260305"/>
                  </a:cubicBezTo>
                  <a:cubicBezTo>
                    <a:pt x="2166873" y="1262878"/>
                    <a:pt x="2167240" y="1265398"/>
                    <a:pt x="2167608" y="1267971"/>
                  </a:cubicBezTo>
                  <a:cubicBezTo>
                    <a:pt x="2168029" y="1270701"/>
                    <a:pt x="2168396" y="1273378"/>
                    <a:pt x="2168764" y="1276108"/>
                  </a:cubicBezTo>
                  <a:cubicBezTo>
                    <a:pt x="2169237" y="1279416"/>
                    <a:pt x="2169657" y="1282724"/>
                    <a:pt x="2170078" y="1286031"/>
                  </a:cubicBezTo>
                  <a:cubicBezTo>
                    <a:pt x="2170130" y="1286241"/>
                    <a:pt x="2170130" y="1286399"/>
                    <a:pt x="2170130" y="1286609"/>
                  </a:cubicBezTo>
                  <a:cubicBezTo>
                    <a:pt x="2170656" y="1290547"/>
                    <a:pt x="2171129" y="1294432"/>
                    <a:pt x="2171549" y="1298369"/>
                  </a:cubicBezTo>
                  <a:cubicBezTo>
                    <a:pt x="2155418" y="1298002"/>
                    <a:pt x="2139236" y="1297687"/>
                    <a:pt x="2123105" y="1297319"/>
                  </a:cubicBezTo>
                  <a:cubicBezTo>
                    <a:pt x="2115434" y="1297162"/>
                    <a:pt x="2107816" y="1297004"/>
                    <a:pt x="2100197" y="1296794"/>
                  </a:cubicBezTo>
                  <a:cubicBezTo>
                    <a:pt x="2092526" y="1296637"/>
                    <a:pt x="2084960" y="1296427"/>
                    <a:pt x="2077289" y="1296269"/>
                  </a:cubicBezTo>
                  <a:cubicBezTo>
                    <a:pt x="2031420" y="1295219"/>
                    <a:pt x="1985604" y="1293959"/>
                    <a:pt x="1939788" y="1292279"/>
                  </a:cubicBezTo>
                  <a:cubicBezTo>
                    <a:pt x="1925654" y="1291754"/>
                    <a:pt x="1911520" y="1291229"/>
                    <a:pt x="1897334" y="1290599"/>
                  </a:cubicBezTo>
                  <a:cubicBezTo>
                    <a:pt x="1895653" y="1290547"/>
                    <a:pt x="1894024" y="1290494"/>
                    <a:pt x="1892290" y="1290389"/>
                  </a:cubicBezTo>
                  <a:cubicBezTo>
                    <a:pt x="1880941" y="1289864"/>
                    <a:pt x="1869540" y="1289391"/>
                    <a:pt x="1858191" y="1288814"/>
                  </a:cubicBezTo>
                  <a:cubicBezTo>
                    <a:pt x="1839644" y="1287921"/>
                    <a:pt x="1821044" y="1286976"/>
                    <a:pt x="1802497" y="1285874"/>
                  </a:cubicBezTo>
                  <a:cubicBezTo>
                    <a:pt x="1667360" y="1280991"/>
                    <a:pt x="1532538" y="1264768"/>
                    <a:pt x="1397454" y="1258783"/>
                  </a:cubicBezTo>
                  <a:cubicBezTo>
                    <a:pt x="1390045" y="1258730"/>
                    <a:pt x="1382637" y="1258730"/>
                    <a:pt x="1375229" y="1258678"/>
                  </a:cubicBezTo>
                  <a:cubicBezTo>
                    <a:pt x="1375701" y="1243137"/>
                    <a:pt x="1376122" y="1227596"/>
                    <a:pt x="1376542" y="1212056"/>
                  </a:cubicBezTo>
                  <a:cubicBezTo>
                    <a:pt x="1376910" y="1200033"/>
                    <a:pt x="1377225" y="1188010"/>
                    <a:pt x="1377540" y="1175987"/>
                  </a:cubicBezTo>
                  <a:cubicBezTo>
                    <a:pt x="1378591" y="1135980"/>
                    <a:pt x="1379537" y="1095921"/>
                    <a:pt x="1380430" y="1055862"/>
                  </a:cubicBezTo>
                  <a:cubicBezTo>
                    <a:pt x="1380798" y="1039639"/>
                    <a:pt x="1381113" y="1023468"/>
                    <a:pt x="1381428" y="1007245"/>
                  </a:cubicBezTo>
                  <a:cubicBezTo>
                    <a:pt x="1381796" y="988764"/>
                    <a:pt x="1382111" y="970231"/>
                    <a:pt x="1382427" y="951698"/>
                  </a:cubicBezTo>
                  <a:cubicBezTo>
                    <a:pt x="1382637" y="940515"/>
                    <a:pt x="1382795" y="929332"/>
                    <a:pt x="1383005" y="918149"/>
                  </a:cubicBezTo>
                  <a:cubicBezTo>
                    <a:pt x="1383215" y="904393"/>
                    <a:pt x="1383425" y="890690"/>
                    <a:pt x="1383583" y="876935"/>
                  </a:cubicBezTo>
                  <a:cubicBezTo>
                    <a:pt x="1383740" y="867117"/>
                    <a:pt x="1383845" y="857247"/>
                    <a:pt x="1384003" y="847429"/>
                  </a:cubicBezTo>
                  <a:cubicBezTo>
                    <a:pt x="1384213" y="829578"/>
                    <a:pt x="1384423" y="811727"/>
                    <a:pt x="1384581" y="793824"/>
                  </a:cubicBezTo>
                  <a:cubicBezTo>
                    <a:pt x="1384844" y="771668"/>
                    <a:pt x="1385001" y="749512"/>
                    <a:pt x="1385159" y="727356"/>
                  </a:cubicBezTo>
                  <a:cubicBezTo>
                    <a:pt x="1385001" y="720374"/>
                    <a:pt x="1384949" y="713286"/>
                    <a:pt x="1384844" y="706198"/>
                  </a:cubicBezTo>
                  <a:close/>
                  <a:moveTo>
                    <a:pt x="1371971" y="47192"/>
                  </a:moveTo>
                  <a:cubicBezTo>
                    <a:pt x="1373810" y="48347"/>
                    <a:pt x="1375701" y="49449"/>
                    <a:pt x="1377540" y="50552"/>
                  </a:cubicBezTo>
                  <a:cubicBezTo>
                    <a:pt x="1390623" y="58217"/>
                    <a:pt x="1404179" y="64937"/>
                    <a:pt x="1417262" y="72603"/>
                  </a:cubicBezTo>
                  <a:cubicBezTo>
                    <a:pt x="1456510" y="95388"/>
                    <a:pt x="1492396" y="118752"/>
                    <a:pt x="1529333" y="146526"/>
                  </a:cubicBezTo>
                  <a:cubicBezTo>
                    <a:pt x="1564378" y="171989"/>
                    <a:pt x="1593381" y="199763"/>
                    <a:pt x="1625589" y="229794"/>
                  </a:cubicBezTo>
                  <a:cubicBezTo>
                    <a:pt x="1680338" y="274211"/>
                    <a:pt x="1726784" y="326083"/>
                    <a:pt x="1773651" y="378637"/>
                  </a:cubicBezTo>
                  <a:cubicBezTo>
                    <a:pt x="1810903" y="416544"/>
                    <a:pt x="1846264" y="456393"/>
                    <a:pt x="1875319" y="501020"/>
                  </a:cubicBezTo>
                  <a:cubicBezTo>
                    <a:pt x="1891187" y="523386"/>
                    <a:pt x="1907580" y="545489"/>
                    <a:pt x="1923290" y="568012"/>
                  </a:cubicBezTo>
                  <a:cubicBezTo>
                    <a:pt x="1919559" y="569325"/>
                    <a:pt x="1915829" y="570638"/>
                    <a:pt x="1912046" y="571898"/>
                  </a:cubicBezTo>
                  <a:cubicBezTo>
                    <a:pt x="1900802" y="575678"/>
                    <a:pt x="1889506" y="579353"/>
                    <a:pt x="1878104" y="582713"/>
                  </a:cubicBezTo>
                  <a:cubicBezTo>
                    <a:pt x="1815947" y="598201"/>
                    <a:pt x="1756785" y="623717"/>
                    <a:pt x="1693893" y="636633"/>
                  </a:cubicBezTo>
                  <a:cubicBezTo>
                    <a:pt x="1600947" y="657214"/>
                    <a:pt x="1505742" y="674014"/>
                    <a:pt x="1410536" y="674014"/>
                  </a:cubicBezTo>
                  <a:cubicBezTo>
                    <a:pt x="1406176" y="674014"/>
                    <a:pt x="1401762" y="673962"/>
                    <a:pt x="1397401" y="673909"/>
                  </a:cubicBezTo>
                  <a:cubicBezTo>
                    <a:pt x="1393040" y="673857"/>
                    <a:pt x="1388679" y="673752"/>
                    <a:pt x="1384318" y="673594"/>
                  </a:cubicBezTo>
                  <a:cubicBezTo>
                    <a:pt x="1384318" y="673384"/>
                    <a:pt x="1384318" y="673174"/>
                    <a:pt x="1384318" y="673017"/>
                  </a:cubicBezTo>
                  <a:cubicBezTo>
                    <a:pt x="1384161" y="664354"/>
                    <a:pt x="1384003" y="655639"/>
                    <a:pt x="1383845" y="646923"/>
                  </a:cubicBezTo>
                  <a:cubicBezTo>
                    <a:pt x="1383688" y="638050"/>
                    <a:pt x="1383530" y="629125"/>
                    <a:pt x="1383320" y="620252"/>
                  </a:cubicBezTo>
                  <a:cubicBezTo>
                    <a:pt x="1381796" y="543651"/>
                    <a:pt x="1379852" y="467051"/>
                    <a:pt x="1378591" y="390398"/>
                  </a:cubicBezTo>
                  <a:cubicBezTo>
                    <a:pt x="1378486" y="382680"/>
                    <a:pt x="1378328" y="374910"/>
                    <a:pt x="1378223" y="367139"/>
                  </a:cubicBezTo>
                  <a:cubicBezTo>
                    <a:pt x="1378118" y="361312"/>
                    <a:pt x="1378066" y="355484"/>
                    <a:pt x="1378013" y="349709"/>
                  </a:cubicBezTo>
                  <a:cubicBezTo>
                    <a:pt x="1377908" y="342043"/>
                    <a:pt x="1377803" y="334483"/>
                    <a:pt x="1377751" y="326818"/>
                  </a:cubicBezTo>
                  <a:cubicBezTo>
                    <a:pt x="1377645" y="317945"/>
                    <a:pt x="1377540" y="309072"/>
                    <a:pt x="1377488" y="300147"/>
                  </a:cubicBezTo>
                  <a:cubicBezTo>
                    <a:pt x="1377435" y="291274"/>
                    <a:pt x="1377383" y="282401"/>
                    <a:pt x="1377330" y="273476"/>
                  </a:cubicBezTo>
                  <a:cubicBezTo>
                    <a:pt x="1377173" y="241344"/>
                    <a:pt x="1377278" y="209213"/>
                    <a:pt x="1377698" y="177029"/>
                  </a:cubicBezTo>
                  <a:cubicBezTo>
                    <a:pt x="1377068" y="137180"/>
                    <a:pt x="1375701" y="97279"/>
                    <a:pt x="1372812" y="57482"/>
                  </a:cubicBezTo>
                  <a:cubicBezTo>
                    <a:pt x="1372444" y="54752"/>
                    <a:pt x="1372234" y="51969"/>
                    <a:pt x="1372076" y="49134"/>
                  </a:cubicBezTo>
                  <a:cubicBezTo>
                    <a:pt x="1372024" y="48557"/>
                    <a:pt x="1372024" y="47927"/>
                    <a:pt x="1371971" y="47192"/>
                  </a:cubicBezTo>
                  <a:lnTo>
                    <a:pt x="1371971" y="47192"/>
                  </a:lnTo>
                  <a:close/>
                  <a:moveTo>
                    <a:pt x="1363144" y="1595479"/>
                  </a:moveTo>
                  <a:cubicBezTo>
                    <a:pt x="1363827" y="1578731"/>
                    <a:pt x="1364510" y="1562035"/>
                    <a:pt x="1365193" y="1545287"/>
                  </a:cubicBezTo>
                  <a:cubicBezTo>
                    <a:pt x="1365613" y="1534314"/>
                    <a:pt x="1366086" y="1523393"/>
                    <a:pt x="1366507" y="1512420"/>
                  </a:cubicBezTo>
                  <a:cubicBezTo>
                    <a:pt x="1367505" y="1487534"/>
                    <a:pt x="1368398" y="1462596"/>
                    <a:pt x="1369291" y="1437657"/>
                  </a:cubicBezTo>
                  <a:cubicBezTo>
                    <a:pt x="1370132" y="1414346"/>
                    <a:pt x="1370920" y="1391036"/>
                    <a:pt x="1371708" y="1367777"/>
                  </a:cubicBezTo>
                  <a:cubicBezTo>
                    <a:pt x="1371761" y="1366150"/>
                    <a:pt x="1371813" y="1364522"/>
                    <a:pt x="1371866" y="1362947"/>
                  </a:cubicBezTo>
                  <a:cubicBezTo>
                    <a:pt x="1372601" y="1341316"/>
                    <a:pt x="1373285" y="1319685"/>
                    <a:pt x="1373968" y="1298054"/>
                  </a:cubicBezTo>
                  <a:cubicBezTo>
                    <a:pt x="1374073" y="1295849"/>
                    <a:pt x="1374125" y="1293644"/>
                    <a:pt x="1374178" y="1291439"/>
                  </a:cubicBezTo>
                  <a:cubicBezTo>
                    <a:pt x="1380956" y="1291492"/>
                    <a:pt x="1387681" y="1291597"/>
                    <a:pt x="1394459" y="1291702"/>
                  </a:cubicBezTo>
                  <a:cubicBezTo>
                    <a:pt x="1406701" y="1291859"/>
                    <a:pt x="1418891" y="1292069"/>
                    <a:pt x="1431133" y="1292279"/>
                  </a:cubicBezTo>
                  <a:cubicBezTo>
                    <a:pt x="1601683" y="1305615"/>
                    <a:pt x="1774597" y="1318740"/>
                    <a:pt x="1945883" y="1324988"/>
                  </a:cubicBezTo>
                  <a:cubicBezTo>
                    <a:pt x="1951872" y="1325198"/>
                    <a:pt x="1957862" y="1325408"/>
                    <a:pt x="1963852" y="1325618"/>
                  </a:cubicBezTo>
                  <a:cubicBezTo>
                    <a:pt x="1969842" y="1325828"/>
                    <a:pt x="1975831" y="1326038"/>
                    <a:pt x="1981821" y="1326195"/>
                  </a:cubicBezTo>
                  <a:cubicBezTo>
                    <a:pt x="2011927" y="1327193"/>
                    <a:pt x="2041981" y="1327928"/>
                    <a:pt x="2072088" y="1328611"/>
                  </a:cubicBezTo>
                  <a:cubicBezTo>
                    <a:pt x="2082386" y="1328873"/>
                    <a:pt x="2092684" y="1329031"/>
                    <a:pt x="2103035" y="1329293"/>
                  </a:cubicBezTo>
                  <a:cubicBezTo>
                    <a:pt x="2126941" y="1329766"/>
                    <a:pt x="2150795" y="1330186"/>
                    <a:pt x="2174701" y="1330658"/>
                  </a:cubicBezTo>
                  <a:cubicBezTo>
                    <a:pt x="2178484" y="1377123"/>
                    <a:pt x="2179010" y="1423849"/>
                    <a:pt x="2176225" y="1470524"/>
                  </a:cubicBezTo>
                  <a:cubicBezTo>
                    <a:pt x="2170761" y="1548962"/>
                    <a:pt x="2151951" y="1622202"/>
                    <a:pt x="2135610" y="1699905"/>
                  </a:cubicBezTo>
                  <a:cubicBezTo>
                    <a:pt x="2112912" y="1809635"/>
                    <a:pt x="2066518" y="1911226"/>
                    <a:pt x="2010929" y="2008250"/>
                  </a:cubicBezTo>
                  <a:cubicBezTo>
                    <a:pt x="2009300" y="2011505"/>
                    <a:pt x="2007724" y="2014708"/>
                    <a:pt x="2006043" y="2017911"/>
                  </a:cubicBezTo>
                  <a:cubicBezTo>
                    <a:pt x="2005044" y="2019853"/>
                    <a:pt x="2004046" y="2021848"/>
                    <a:pt x="2002995" y="2023738"/>
                  </a:cubicBezTo>
                  <a:cubicBezTo>
                    <a:pt x="2001839" y="2025891"/>
                    <a:pt x="2000684" y="2027991"/>
                    <a:pt x="1999528" y="2030144"/>
                  </a:cubicBezTo>
                  <a:cubicBezTo>
                    <a:pt x="1998582" y="2031929"/>
                    <a:pt x="1997584" y="2033661"/>
                    <a:pt x="1996585" y="2035394"/>
                  </a:cubicBezTo>
                  <a:cubicBezTo>
                    <a:pt x="1987601" y="2031089"/>
                    <a:pt x="1978511" y="2026888"/>
                    <a:pt x="1969421" y="2022846"/>
                  </a:cubicBezTo>
                  <a:cubicBezTo>
                    <a:pt x="1966426" y="2021481"/>
                    <a:pt x="1963432" y="2020168"/>
                    <a:pt x="1960384" y="2018908"/>
                  </a:cubicBezTo>
                  <a:cubicBezTo>
                    <a:pt x="1960279" y="2018856"/>
                    <a:pt x="1960174" y="2018803"/>
                    <a:pt x="1960121" y="2018803"/>
                  </a:cubicBezTo>
                  <a:cubicBezTo>
                    <a:pt x="1957179" y="2017491"/>
                    <a:pt x="1954237" y="2016231"/>
                    <a:pt x="1951294" y="2015023"/>
                  </a:cubicBezTo>
                  <a:cubicBezTo>
                    <a:pt x="1948300" y="2013711"/>
                    <a:pt x="1945200" y="2012450"/>
                    <a:pt x="1942205" y="2011243"/>
                  </a:cubicBezTo>
                  <a:cubicBezTo>
                    <a:pt x="1936057" y="2008723"/>
                    <a:pt x="1929857" y="2006255"/>
                    <a:pt x="1923658" y="2003893"/>
                  </a:cubicBezTo>
                  <a:cubicBezTo>
                    <a:pt x="1854040" y="1980739"/>
                    <a:pt x="1783004" y="1961418"/>
                    <a:pt x="1711915" y="1943725"/>
                  </a:cubicBezTo>
                  <a:cubicBezTo>
                    <a:pt x="1633891" y="1928027"/>
                    <a:pt x="1556550" y="1909179"/>
                    <a:pt x="1477632" y="1898311"/>
                  </a:cubicBezTo>
                  <a:cubicBezTo>
                    <a:pt x="1440748" y="1891223"/>
                    <a:pt x="1403391" y="1886130"/>
                    <a:pt x="1365824" y="1886183"/>
                  </a:cubicBezTo>
                  <a:cubicBezTo>
                    <a:pt x="1360517" y="1886235"/>
                    <a:pt x="1355263" y="1886235"/>
                    <a:pt x="1349956" y="1886235"/>
                  </a:cubicBezTo>
                  <a:cubicBezTo>
                    <a:pt x="1350587" y="1873320"/>
                    <a:pt x="1351270" y="1860352"/>
                    <a:pt x="1351900" y="1847436"/>
                  </a:cubicBezTo>
                  <a:cubicBezTo>
                    <a:pt x="1352898" y="1827591"/>
                    <a:pt x="1353844" y="1807797"/>
                    <a:pt x="1354790" y="1787952"/>
                  </a:cubicBezTo>
                  <a:cubicBezTo>
                    <a:pt x="1356786" y="1745950"/>
                    <a:pt x="1358678" y="1704001"/>
                    <a:pt x="1360569" y="1661999"/>
                  </a:cubicBezTo>
                  <a:cubicBezTo>
                    <a:pt x="1361305" y="1639685"/>
                    <a:pt x="1362251" y="1617582"/>
                    <a:pt x="1363144" y="1595479"/>
                  </a:cubicBezTo>
                  <a:close/>
                  <a:moveTo>
                    <a:pt x="1348853" y="1050822"/>
                  </a:moveTo>
                  <a:cubicBezTo>
                    <a:pt x="1348485" y="1066467"/>
                    <a:pt x="1348117" y="1082166"/>
                    <a:pt x="1347697" y="1097811"/>
                  </a:cubicBezTo>
                  <a:cubicBezTo>
                    <a:pt x="1347329" y="1112722"/>
                    <a:pt x="1346961" y="1127632"/>
                    <a:pt x="1346541" y="1142596"/>
                  </a:cubicBezTo>
                  <a:cubicBezTo>
                    <a:pt x="1345858" y="1168794"/>
                    <a:pt x="1345122" y="1194993"/>
                    <a:pt x="1344387" y="1221191"/>
                  </a:cubicBezTo>
                  <a:cubicBezTo>
                    <a:pt x="1344019" y="1233687"/>
                    <a:pt x="1343704" y="1246182"/>
                    <a:pt x="1343336" y="1258625"/>
                  </a:cubicBezTo>
                  <a:cubicBezTo>
                    <a:pt x="1315384" y="1258520"/>
                    <a:pt x="1287432" y="1258415"/>
                    <a:pt x="1259479" y="1258258"/>
                  </a:cubicBezTo>
                  <a:cubicBezTo>
                    <a:pt x="1225222" y="1258100"/>
                    <a:pt x="1191018" y="1257890"/>
                    <a:pt x="1156761" y="1257680"/>
                  </a:cubicBezTo>
                  <a:cubicBezTo>
                    <a:pt x="1136480" y="1257575"/>
                    <a:pt x="1116251" y="1257418"/>
                    <a:pt x="1095970" y="1257260"/>
                  </a:cubicBezTo>
                  <a:cubicBezTo>
                    <a:pt x="1078947" y="1257155"/>
                    <a:pt x="1061923" y="1256998"/>
                    <a:pt x="1044900" y="1256840"/>
                  </a:cubicBezTo>
                  <a:cubicBezTo>
                    <a:pt x="1028244" y="1256735"/>
                    <a:pt x="1011588" y="1256525"/>
                    <a:pt x="994880" y="1256315"/>
                  </a:cubicBezTo>
                  <a:cubicBezTo>
                    <a:pt x="980957" y="1256158"/>
                    <a:pt x="966980" y="1256000"/>
                    <a:pt x="953004" y="1255790"/>
                  </a:cubicBezTo>
                  <a:cubicBezTo>
                    <a:pt x="938030" y="1255580"/>
                    <a:pt x="923056" y="1255370"/>
                    <a:pt x="908081" y="1255160"/>
                  </a:cubicBezTo>
                  <a:cubicBezTo>
                    <a:pt x="887327" y="1254898"/>
                    <a:pt x="866626" y="1254530"/>
                    <a:pt x="845925" y="1254163"/>
                  </a:cubicBezTo>
                  <a:cubicBezTo>
                    <a:pt x="764590" y="1252588"/>
                    <a:pt x="683361" y="1250435"/>
                    <a:pt x="602184" y="1257470"/>
                  </a:cubicBezTo>
                  <a:cubicBezTo>
                    <a:pt x="597350" y="1257680"/>
                    <a:pt x="592464" y="1257890"/>
                    <a:pt x="587630" y="1258100"/>
                  </a:cubicBezTo>
                  <a:cubicBezTo>
                    <a:pt x="587735" y="1257208"/>
                    <a:pt x="587840" y="1256263"/>
                    <a:pt x="587998" y="1255370"/>
                  </a:cubicBezTo>
                  <a:cubicBezTo>
                    <a:pt x="588523" y="1250802"/>
                    <a:pt x="589101" y="1246235"/>
                    <a:pt x="589679" y="1241667"/>
                  </a:cubicBezTo>
                  <a:cubicBezTo>
                    <a:pt x="590362" y="1236627"/>
                    <a:pt x="591045" y="1231587"/>
                    <a:pt x="591781" y="1226494"/>
                  </a:cubicBezTo>
                  <a:cubicBezTo>
                    <a:pt x="592096" y="1224184"/>
                    <a:pt x="592412" y="1221926"/>
                    <a:pt x="592779" y="1219669"/>
                  </a:cubicBezTo>
                  <a:cubicBezTo>
                    <a:pt x="595039" y="1204443"/>
                    <a:pt x="597508" y="1189217"/>
                    <a:pt x="600083" y="1174097"/>
                  </a:cubicBezTo>
                  <a:cubicBezTo>
                    <a:pt x="600661" y="1170632"/>
                    <a:pt x="601291" y="1167167"/>
                    <a:pt x="601922" y="1163649"/>
                  </a:cubicBezTo>
                  <a:cubicBezTo>
                    <a:pt x="604811" y="1147216"/>
                    <a:pt x="607806" y="1130783"/>
                    <a:pt x="610801" y="1114349"/>
                  </a:cubicBezTo>
                  <a:cubicBezTo>
                    <a:pt x="611694" y="1109362"/>
                    <a:pt x="612640" y="1104427"/>
                    <a:pt x="613533" y="1099439"/>
                  </a:cubicBezTo>
                  <a:cubicBezTo>
                    <a:pt x="615372" y="1089516"/>
                    <a:pt x="617159" y="1079593"/>
                    <a:pt x="618998" y="1069670"/>
                  </a:cubicBezTo>
                  <a:cubicBezTo>
                    <a:pt x="620048" y="1064945"/>
                    <a:pt x="621152" y="1060220"/>
                    <a:pt x="622308" y="1055495"/>
                  </a:cubicBezTo>
                  <a:cubicBezTo>
                    <a:pt x="629821" y="1023941"/>
                    <a:pt x="638123" y="992597"/>
                    <a:pt x="647317" y="961516"/>
                  </a:cubicBezTo>
                  <a:cubicBezTo>
                    <a:pt x="648158" y="958576"/>
                    <a:pt x="649051" y="955583"/>
                    <a:pt x="649945" y="952643"/>
                  </a:cubicBezTo>
                  <a:cubicBezTo>
                    <a:pt x="650365" y="951120"/>
                    <a:pt x="650838" y="949650"/>
                    <a:pt x="651311" y="948128"/>
                  </a:cubicBezTo>
                  <a:cubicBezTo>
                    <a:pt x="653097" y="942195"/>
                    <a:pt x="654883" y="936315"/>
                    <a:pt x="656775" y="930435"/>
                  </a:cubicBezTo>
                  <a:cubicBezTo>
                    <a:pt x="657616" y="927809"/>
                    <a:pt x="658404" y="925237"/>
                    <a:pt x="659244" y="922612"/>
                  </a:cubicBezTo>
                  <a:cubicBezTo>
                    <a:pt x="660768" y="917782"/>
                    <a:pt x="662344" y="912951"/>
                    <a:pt x="663921" y="908121"/>
                  </a:cubicBezTo>
                  <a:cubicBezTo>
                    <a:pt x="665654" y="902818"/>
                    <a:pt x="667388" y="897516"/>
                    <a:pt x="669227" y="892265"/>
                  </a:cubicBezTo>
                  <a:cubicBezTo>
                    <a:pt x="670436" y="888695"/>
                    <a:pt x="671644" y="885178"/>
                    <a:pt x="672853" y="881608"/>
                  </a:cubicBezTo>
                  <a:cubicBezTo>
                    <a:pt x="673904" y="878405"/>
                    <a:pt x="675059" y="875202"/>
                    <a:pt x="676163" y="872000"/>
                  </a:cubicBezTo>
                  <a:cubicBezTo>
                    <a:pt x="677476" y="868220"/>
                    <a:pt x="678790" y="864439"/>
                    <a:pt x="680208" y="860607"/>
                  </a:cubicBezTo>
                  <a:cubicBezTo>
                    <a:pt x="682047" y="855357"/>
                    <a:pt x="683991" y="850106"/>
                    <a:pt x="685883" y="844856"/>
                  </a:cubicBezTo>
                  <a:cubicBezTo>
                    <a:pt x="687827" y="839606"/>
                    <a:pt x="689771" y="834408"/>
                    <a:pt x="691715" y="829158"/>
                  </a:cubicBezTo>
                  <a:cubicBezTo>
                    <a:pt x="693659" y="823960"/>
                    <a:pt x="695656" y="818710"/>
                    <a:pt x="697705" y="813512"/>
                  </a:cubicBezTo>
                  <a:cubicBezTo>
                    <a:pt x="697705" y="813512"/>
                    <a:pt x="697705" y="813512"/>
                    <a:pt x="697705" y="813460"/>
                  </a:cubicBezTo>
                  <a:cubicBezTo>
                    <a:pt x="699701" y="808262"/>
                    <a:pt x="701751" y="803064"/>
                    <a:pt x="703852" y="797919"/>
                  </a:cubicBezTo>
                  <a:cubicBezTo>
                    <a:pt x="705901" y="792721"/>
                    <a:pt x="708003" y="787524"/>
                    <a:pt x="710105" y="782379"/>
                  </a:cubicBezTo>
                  <a:cubicBezTo>
                    <a:pt x="712101" y="777391"/>
                    <a:pt x="714203" y="772403"/>
                    <a:pt x="716252" y="767415"/>
                  </a:cubicBezTo>
                  <a:cubicBezTo>
                    <a:pt x="718511" y="762113"/>
                    <a:pt x="720718" y="756758"/>
                    <a:pt x="722977" y="751455"/>
                  </a:cubicBezTo>
                  <a:cubicBezTo>
                    <a:pt x="724974" y="746782"/>
                    <a:pt x="727023" y="742109"/>
                    <a:pt x="729072" y="737437"/>
                  </a:cubicBezTo>
                  <a:cubicBezTo>
                    <a:pt x="731542" y="731872"/>
                    <a:pt x="733959" y="726306"/>
                    <a:pt x="736480" y="720741"/>
                  </a:cubicBezTo>
                  <a:cubicBezTo>
                    <a:pt x="738792" y="715648"/>
                    <a:pt x="741052" y="710556"/>
                    <a:pt x="743416" y="705515"/>
                  </a:cubicBezTo>
                  <a:cubicBezTo>
                    <a:pt x="745728" y="700423"/>
                    <a:pt x="748092" y="695383"/>
                    <a:pt x="750457" y="690290"/>
                  </a:cubicBezTo>
                  <a:cubicBezTo>
                    <a:pt x="752874" y="685250"/>
                    <a:pt x="755238" y="680157"/>
                    <a:pt x="757655" y="675117"/>
                  </a:cubicBezTo>
                  <a:cubicBezTo>
                    <a:pt x="760072" y="670077"/>
                    <a:pt x="762489" y="665036"/>
                    <a:pt x="764958" y="660049"/>
                  </a:cubicBezTo>
                  <a:cubicBezTo>
                    <a:pt x="767428" y="655061"/>
                    <a:pt x="769897" y="650073"/>
                    <a:pt x="772366" y="645033"/>
                  </a:cubicBezTo>
                  <a:cubicBezTo>
                    <a:pt x="774836" y="640045"/>
                    <a:pt x="777410" y="635058"/>
                    <a:pt x="779932" y="630070"/>
                  </a:cubicBezTo>
                  <a:cubicBezTo>
                    <a:pt x="779932" y="630070"/>
                    <a:pt x="779932" y="630070"/>
                    <a:pt x="779932" y="630017"/>
                  </a:cubicBezTo>
                  <a:cubicBezTo>
                    <a:pt x="782349" y="625345"/>
                    <a:pt x="784766" y="620672"/>
                    <a:pt x="787183" y="615947"/>
                  </a:cubicBezTo>
                  <a:cubicBezTo>
                    <a:pt x="789915" y="610697"/>
                    <a:pt x="792700" y="605499"/>
                    <a:pt x="795485" y="600301"/>
                  </a:cubicBezTo>
                  <a:cubicBezTo>
                    <a:pt x="798112" y="595366"/>
                    <a:pt x="800739" y="590431"/>
                    <a:pt x="803418" y="585548"/>
                  </a:cubicBezTo>
                  <a:cubicBezTo>
                    <a:pt x="806098" y="580665"/>
                    <a:pt x="808778" y="575730"/>
                    <a:pt x="811457" y="570848"/>
                  </a:cubicBezTo>
                  <a:cubicBezTo>
                    <a:pt x="817395" y="573420"/>
                    <a:pt x="823384" y="575888"/>
                    <a:pt x="829374" y="578250"/>
                  </a:cubicBezTo>
                  <a:cubicBezTo>
                    <a:pt x="832421" y="579458"/>
                    <a:pt x="835469" y="580665"/>
                    <a:pt x="838569" y="581873"/>
                  </a:cubicBezTo>
                  <a:cubicBezTo>
                    <a:pt x="845557" y="584603"/>
                    <a:pt x="852597" y="587176"/>
                    <a:pt x="859691" y="589591"/>
                  </a:cubicBezTo>
                  <a:cubicBezTo>
                    <a:pt x="895839" y="600879"/>
                    <a:pt x="928415" y="613007"/>
                    <a:pt x="965404" y="624767"/>
                  </a:cubicBezTo>
                  <a:cubicBezTo>
                    <a:pt x="1001710" y="635793"/>
                    <a:pt x="1039330" y="641410"/>
                    <a:pt x="1075689" y="652383"/>
                  </a:cubicBezTo>
                  <a:cubicBezTo>
                    <a:pt x="1129334" y="668817"/>
                    <a:pt x="1184608" y="679054"/>
                    <a:pt x="1240039" y="687822"/>
                  </a:cubicBezTo>
                  <a:cubicBezTo>
                    <a:pt x="1247132" y="689030"/>
                    <a:pt x="1254278" y="690237"/>
                    <a:pt x="1261423" y="691445"/>
                  </a:cubicBezTo>
                  <a:cubicBezTo>
                    <a:pt x="1264156" y="691917"/>
                    <a:pt x="1266888" y="692390"/>
                    <a:pt x="1269620" y="692810"/>
                  </a:cubicBezTo>
                  <a:cubicBezTo>
                    <a:pt x="1272930" y="693387"/>
                    <a:pt x="1276240" y="693913"/>
                    <a:pt x="1279498" y="694438"/>
                  </a:cubicBezTo>
                  <a:cubicBezTo>
                    <a:pt x="1282335" y="694910"/>
                    <a:pt x="1285172" y="695383"/>
                    <a:pt x="1287957" y="695803"/>
                  </a:cubicBezTo>
                  <a:cubicBezTo>
                    <a:pt x="1291740" y="696380"/>
                    <a:pt x="1295523" y="697010"/>
                    <a:pt x="1299306" y="697588"/>
                  </a:cubicBezTo>
                  <a:cubicBezTo>
                    <a:pt x="1302616" y="698113"/>
                    <a:pt x="1305926" y="698585"/>
                    <a:pt x="1309236" y="699058"/>
                  </a:cubicBezTo>
                  <a:cubicBezTo>
                    <a:pt x="1312231" y="699478"/>
                    <a:pt x="1315279" y="699950"/>
                    <a:pt x="1318326" y="700318"/>
                  </a:cubicBezTo>
                  <a:cubicBezTo>
                    <a:pt x="1321058" y="700738"/>
                    <a:pt x="1323790" y="701053"/>
                    <a:pt x="1326522" y="701368"/>
                  </a:cubicBezTo>
                  <a:cubicBezTo>
                    <a:pt x="1328046" y="701578"/>
                    <a:pt x="1329622" y="701788"/>
                    <a:pt x="1331199" y="701945"/>
                  </a:cubicBezTo>
                  <a:cubicBezTo>
                    <a:pt x="1333826" y="702260"/>
                    <a:pt x="1336400" y="702523"/>
                    <a:pt x="1339027" y="702838"/>
                  </a:cubicBezTo>
                  <a:cubicBezTo>
                    <a:pt x="1341812" y="703153"/>
                    <a:pt x="1344649" y="703415"/>
                    <a:pt x="1347487" y="703730"/>
                  </a:cubicBezTo>
                  <a:lnTo>
                    <a:pt x="1347539" y="703730"/>
                  </a:lnTo>
                  <a:cubicBezTo>
                    <a:pt x="1349063" y="703888"/>
                    <a:pt x="1350534" y="703993"/>
                    <a:pt x="1352058" y="704150"/>
                  </a:cubicBezTo>
                  <a:cubicBezTo>
                    <a:pt x="1352951" y="704255"/>
                    <a:pt x="1353844" y="704360"/>
                    <a:pt x="1354737" y="704413"/>
                  </a:cubicBezTo>
                  <a:cubicBezTo>
                    <a:pt x="1354580" y="727514"/>
                    <a:pt x="1354317" y="750615"/>
                    <a:pt x="1354054" y="773663"/>
                  </a:cubicBezTo>
                  <a:cubicBezTo>
                    <a:pt x="1353949" y="786579"/>
                    <a:pt x="1353739" y="799494"/>
                    <a:pt x="1353529" y="812410"/>
                  </a:cubicBezTo>
                  <a:cubicBezTo>
                    <a:pt x="1353424" y="822018"/>
                    <a:pt x="1353266" y="831626"/>
                    <a:pt x="1353109" y="841233"/>
                  </a:cubicBezTo>
                  <a:cubicBezTo>
                    <a:pt x="1352898" y="853991"/>
                    <a:pt x="1352688" y="866749"/>
                    <a:pt x="1352478" y="879507"/>
                  </a:cubicBezTo>
                  <a:cubicBezTo>
                    <a:pt x="1352110" y="900036"/>
                    <a:pt x="1351742" y="920564"/>
                    <a:pt x="1351322" y="941092"/>
                  </a:cubicBezTo>
                  <a:cubicBezTo>
                    <a:pt x="1350902" y="963458"/>
                    <a:pt x="1350376" y="985824"/>
                    <a:pt x="1349851" y="1008243"/>
                  </a:cubicBezTo>
                  <a:cubicBezTo>
                    <a:pt x="1349536" y="1022471"/>
                    <a:pt x="1349220" y="1036646"/>
                    <a:pt x="1348853" y="1050822"/>
                  </a:cubicBezTo>
                  <a:close/>
                  <a:moveTo>
                    <a:pt x="1319429" y="52284"/>
                  </a:moveTo>
                  <a:cubicBezTo>
                    <a:pt x="1321531" y="51602"/>
                    <a:pt x="1323580" y="50919"/>
                    <a:pt x="1325682" y="50237"/>
                  </a:cubicBezTo>
                  <a:cubicBezTo>
                    <a:pt x="1327100" y="49764"/>
                    <a:pt x="1328572" y="49344"/>
                    <a:pt x="1329990" y="48872"/>
                  </a:cubicBezTo>
                  <a:cubicBezTo>
                    <a:pt x="1338449" y="46246"/>
                    <a:pt x="1347014" y="43831"/>
                    <a:pt x="1355683" y="41679"/>
                  </a:cubicBezTo>
                  <a:cubicBezTo>
                    <a:pt x="1355630" y="42781"/>
                    <a:pt x="1355578" y="43831"/>
                    <a:pt x="1355578" y="44934"/>
                  </a:cubicBezTo>
                  <a:cubicBezTo>
                    <a:pt x="1355525" y="45616"/>
                    <a:pt x="1355525" y="46246"/>
                    <a:pt x="1355473" y="46877"/>
                  </a:cubicBezTo>
                  <a:cubicBezTo>
                    <a:pt x="1355420" y="48137"/>
                    <a:pt x="1355368" y="49449"/>
                    <a:pt x="1355263" y="50657"/>
                  </a:cubicBezTo>
                  <a:cubicBezTo>
                    <a:pt x="1354422" y="86358"/>
                    <a:pt x="1354737" y="122112"/>
                    <a:pt x="1354212" y="157866"/>
                  </a:cubicBezTo>
                  <a:cubicBezTo>
                    <a:pt x="1351795" y="229479"/>
                    <a:pt x="1350902" y="301092"/>
                    <a:pt x="1350902" y="372705"/>
                  </a:cubicBezTo>
                  <a:cubicBezTo>
                    <a:pt x="1350902" y="385988"/>
                    <a:pt x="1350954" y="399271"/>
                    <a:pt x="1351007" y="412554"/>
                  </a:cubicBezTo>
                  <a:cubicBezTo>
                    <a:pt x="1351059" y="425994"/>
                    <a:pt x="1351112" y="439487"/>
                    <a:pt x="1351270" y="452875"/>
                  </a:cubicBezTo>
                  <a:cubicBezTo>
                    <a:pt x="1351585" y="493197"/>
                    <a:pt x="1352110" y="533519"/>
                    <a:pt x="1352741" y="573840"/>
                  </a:cubicBezTo>
                  <a:cubicBezTo>
                    <a:pt x="1353056" y="593423"/>
                    <a:pt x="1353371" y="612954"/>
                    <a:pt x="1353686" y="632538"/>
                  </a:cubicBezTo>
                  <a:cubicBezTo>
                    <a:pt x="1353897" y="645663"/>
                    <a:pt x="1354107" y="658841"/>
                    <a:pt x="1354370" y="672019"/>
                  </a:cubicBezTo>
                  <a:cubicBezTo>
                    <a:pt x="1351375" y="671809"/>
                    <a:pt x="1348275" y="671547"/>
                    <a:pt x="1345227" y="671284"/>
                  </a:cubicBezTo>
                  <a:cubicBezTo>
                    <a:pt x="1344334" y="671232"/>
                    <a:pt x="1343441" y="671179"/>
                    <a:pt x="1342600" y="671074"/>
                  </a:cubicBezTo>
                  <a:cubicBezTo>
                    <a:pt x="1339553" y="670812"/>
                    <a:pt x="1336505" y="670497"/>
                    <a:pt x="1333405" y="670182"/>
                  </a:cubicBezTo>
                  <a:cubicBezTo>
                    <a:pt x="1327048" y="669499"/>
                    <a:pt x="1320638" y="668764"/>
                    <a:pt x="1314280" y="667871"/>
                  </a:cubicBezTo>
                  <a:cubicBezTo>
                    <a:pt x="1313229" y="667714"/>
                    <a:pt x="1312126" y="667609"/>
                    <a:pt x="1311075" y="667451"/>
                  </a:cubicBezTo>
                  <a:cubicBezTo>
                    <a:pt x="1308763" y="667136"/>
                    <a:pt x="1306452" y="666769"/>
                    <a:pt x="1304140" y="666454"/>
                  </a:cubicBezTo>
                  <a:cubicBezTo>
                    <a:pt x="1301986" y="666086"/>
                    <a:pt x="1299831" y="665771"/>
                    <a:pt x="1297677" y="665404"/>
                  </a:cubicBezTo>
                  <a:cubicBezTo>
                    <a:pt x="1295155" y="664984"/>
                    <a:pt x="1292633" y="664564"/>
                    <a:pt x="1290164" y="664144"/>
                  </a:cubicBezTo>
                  <a:cubicBezTo>
                    <a:pt x="1288430" y="663829"/>
                    <a:pt x="1286749" y="663566"/>
                    <a:pt x="1285015" y="663199"/>
                  </a:cubicBezTo>
                  <a:cubicBezTo>
                    <a:pt x="1283176" y="662884"/>
                    <a:pt x="1281284" y="662516"/>
                    <a:pt x="1279445" y="662149"/>
                  </a:cubicBezTo>
                  <a:cubicBezTo>
                    <a:pt x="1276503" y="661624"/>
                    <a:pt x="1273613" y="660994"/>
                    <a:pt x="1270723" y="660416"/>
                  </a:cubicBezTo>
                  <a:cubicBezTo>
                    <a:pt x="1224014" y="652751"/>
                    <a:pt x="1177777" y="645663"/>
                    <a:pt x="1131646" y="634585"/>
                  </a:cubicBezTo>
                  <a:cubicBezTo>
                    <a:pt x="1097494" y="626290"/>
                    <a:pt x="1064235" y="614844"/>
                    <a:pt x="1029768" y="608072"/>
                  </a:cubicBezTo>
                  <a:cubicBezTo>
                    <a:pt x="973548" y="597309"/>
                    <a:pt x="920481" y="575363"/>
                    <a:pt x="865943" y="558772"/>
                  </a:cubicBezTo>
                  <a:cubicBezTo>
                    <a:pt x="862633" y="557617"/>
                    <a:pt x="859375" y="556410"/>
                    <a:pt x="856118" y="555202"/>
                  </a:cubicBezTo>
                  <a:cubicBezTo>
                    <a:pt x="853018" y="554047"/>
                    <a:pt x="849918" y="552892"/>
                    <a:pt x="846818" y="551684"/>
                  </a:cubicBezTo>
                  <a:cubicBezTo>
                    <a:pt x="844296" y="550687"/>
                    <a:pt x="841774" y="549742"/>
                    <a:pt x="839304" y="548744"/>
                  </a:cubicBezTo>
                  <a:cubicBezTo>
                    <a:pt x="837308" y="547957"/>
                    <a:pt x="835364" y="547117"/>
                    <a:pt x="833420" y="546329"/>
                  </a:cubicBezTo>
                  <a:cubicBezTo>
                    <a:pt x="831213" y="545437"/>
                    <a:pt x="829059" y="544544"/>
                    <a:pt x="826852" y="543599"/>
                  </a:cubicBezTo>
                  <a:cubicBezTo>
                    <a:pt x="832999" y="532889"/>
                    <a:pt x="839199" y="522336"/>
                    <a:pt x="845504" y="511730"/>
                  </a:cubicBezTo>
                  <a:cubicBezTo>
                    <a:pt x="848657" y="506427"/>
                    <a:pt x="851809" y="501177"/>
                    <a:pt x="855014" y="495927"/>
                  </a:cubicBezTo>
                  <a:cubicBezTo>
                    <a:pt x="862107" y="484272"/>
                    <a:pt x="869358" y="472669"/>
                    <a:pt x="876714" y="461171"/>
                  </a:cubicBezTo>
                  <a:cubicBezTo>
                    <a:pt x="879289" y="457128"/>
                    <a:pt x="881863" y="453085"/>
                    <a:pt x="884490" y="449043"/>
                  </a:cubicBezTo>
                  <a:cubicBezTo>
                    <a:pt x="887800" y="443897"/>
                    <a:pt x="891215" y="438752"/>
                    <a:pt x="894578" y="433607"/>
                  </a:cubicBezTo>
                  <a:cubicBezTo>
                    <a:pt x="897941" y="428462"/>
                    <a:pt x="901356" y="423369"/>
                    <a:pt x="904824" y="418224"/>
                  </a:cubicBezTo>
                  <a:cubicBezTo>
                    <a:pt x="957050" y="345981"/>
                    <a:pt x="1011588" y="274841"/>
                    <a:pt x="1077475" y="214358"/>
                  </a:cubicBezTo>
                  <a:cubicBezTo>
                    <a:pt x="1124027" y="171832"/>
                    <a:pt x="1167374" y="123215"/>
                    <a:pt x="1224382" y="94443"/>
                  </a:cubicBezTo>
                  <a:cubicBezTo>
                    <a:pt x="1230792" y="90978"/>
                    <a:pt x="1237202" y="87513"/>
                    <a:pt x="1243717" y="84258"/>
                  </a:cubicBezTo>
                  <a:cubicBezTo>
                    <a:pt x="1245661" y="83260"/>
                    <a:pt x="1247658" y="82263"/>
                    <a:pt x="1249602" y="81318"/>
                  </a:cubicBezTo>
                  <a:cubicBezTo>
                    <a:pt x="1252912" y="79690"/>
                    <a:pt x="1256222" y="78063"/>
                    <a:pt x="1259532" y="76540"/>
                  </a:cubicBezTo>
                  <a:cubicBezTo>
                    <a:pt x="1261529" y="75543"/>
                    <a:pt x="1263473" y="74598"/>
                    <a:pt x="1265522" y="73705"/>
                  </a:cubicBezTo>
                  <a:cubicBezTo>
                    <a:pt x="1266678" y="73180"/>
                    <a:pt x="1267834" y="72655"/>
                    <a:pt x="1268989" y="72130"/>
                  </a:cubicBezTo>
                  <a:cubicBezTo>
                    <a:pt x="1271091" y="71185"/>
                    <a:pt x="1273140" y="70292"/>
                    <a:pt x="1275242" y="69347"/>
                  </a:cubicBezTo>
                  <a:cubicBezTo>
                    <a:pt x="1275294" y="69295"/>
                    <a:pt x="1275347" y="69295"/>
                    <a:pt x="1275347" y="69295"/>
                  </a:cubicBezTo>
                  <a:cubicBezTo>
                    <a:pt x="1277606" y="68297"/>
                    <a:pt x="1279866" y="67300"/>
                    <a:pt x="1282125" y="66355"/>
                  </a:cubicBezTo>
                  <a:cubicBezTo>
                    <a:pt x="1283806" y="65620"/>
                    <a:pt x="1285488" y="64937"/>
                    <a:pt x="1287169" y="64255"/>
                  </a:cubicBezTo>
                  <a:cubicBezTo>
                    <a:pt x="1287957" y="63887"/>
                    <a:pt x="1288693" y="63572"/>
                    <a:pt x="1289481" y="63257"/>
                  </a:cubicBezTo>
                  <a:cubicBezTo>
                    <a:pt x="1291477" y="62417"/>
                    <a:pt x="1293474" y="61630"/>
                    <a:pt x="1295470" y="60842"/>
                  </a:cubicBezTo>
                  <a:cubicBezTo>
                    <a:pt x="1296153" y="60580"/>
                    <a:pt x="1296784" y="60317"/>
                    <a:pt x="1297467" y="60107"/>
                  </a:cubicBezTo>
                  <a:cubicBezTo>
                    <a:pt x="1299621" y="59267"/>
                    <a:pt x="1301775" y="58427"/>
                    <a:pt x="1303930" y="57639"/>
                  </a:cubicBezTo>
                  <a:cubicBezTo>
                    <a:pt x="1304770" y="57272"/>
                    <a:pt x="1305611" y="56957"/>
                    <a:pt x="1306504" y="56694"/>
                  </a:cubicBezTo>
                  <a:cubicBezTo>
                    <a:pt x="1308396" y="56012"/>
                    <a:pt x="1310287" y="55329"/>
                    <a:pt x="1312179" y="54647"/>
                  </a:cubicBezTo>
                  <a:cubicBezTo>
                    <a:pt x="1314648" y="53859"/>
                    <a:pt x="1317012" y="53072"/>
                    <a:pt x="1319429" y="52284"/>
                  </a:cubicBezTo>
                  <a:close/>
                  <a:moveTo>
                    <a:pt x="1306347" y="32543"/>
                  </a:moveTo>
                  <a:cubicBezTo>
                    <a:pt x="1306347" y="32438"/>
                    <a:pt x="1306294" y="32386"/>
                    <a:pt x="1306294" y="32281"/>
                  </a:cubicBezTo>
                  <a:cubicBezTo>
                    <a:pt x="1306609" y="32281"/>
                    <a:pt x="1306924" y="32281"/>
                    <a:pt x="1307240" y="32281"/>
                  </a:cubicBezTo>
                  <a:cubicBezTo>
                    <a:pt x="1306977" y="32386"/>
                    <a:pt x="1306662" y="32438"/>
                    <a:pt x="1306347" y="32543"/>
                  </a:cubicBezTo>
                  <a:close/>
                  <a:moveTo>
                    <a:pt x="469307" y="321410"/>
                  </a:moveTo>
                  <a:cubicBezTo>
                    <a:pt x="474666" y="317000"/>
                    <a:pt x="480078" y="312590"/>
                    <a:pt x="485437" y="308127"/>
                  </a:cubicBezTo>
                  <a:cubicBezTo>
                    <a:pt x="489115" y="305082"/>
                    <a:pt x="492950" y="302299"/>
                    <a:pt x="496733" y="299412"/>
                  </a:cubicBezTo>
                  <a:cubicBezTo>
                    <a:pt x="513652" y="286444"/>
                    <a:pt x="530938" y="274106"/>
                    <a:pt x="548382" y="261820"/>
                  </a:cubicBezTo>
                  <a:cubicBezTo>
                    <a:pt x="554949" y="257357"/>
                    <a:pt x="561465" y="252790"/>
                    <a:pt x="568295" y="248695"/>
                  </a:cubicBezTo>
                  <a:cubicBezTo>
                    <a:pt x="573286" y="245597"/>
                    <a:pt x="578330" y="242552"/>
                    <a:pt x="583322" y="239454"/>
                  </a:cubicBezTo>
                  <a:cubicBezTo>
                    <a:pt x="586632" y="237407"/>
                    <a:pt x="590100" y="235622"/>
                    <a:pt x="593515" y="233732"/>
                  </a:cubicBezTo>
                  <a:cubicBezTo>
                    <a:pt x="608069" y="225541"/>
                    <a:pt x="622991" y="217928"/>
                    <a:pt x="637965" y="210368"/>
                  </a:cubicBezTo>
                  <a:cubicBezTo>
                    <a:pt x="650470" y="204225"/>
                    <a:pt x="662975" y="198083"/>
                    <a:pt x="675585" y="192045"/>
                  </a:cubicBezTo>
                  <a:cubicBezTo>
                    <a:pt x="687197" y="186427"/>
                    <a:pt x="699018" y="181334"/>
                    <a:pt x="710840" y="176399"/>
                  </a:cubicBezTo>
                  <a:cubicBezTo>
                    <a:pt x="734589" y="166529"/>
                    <a:pt x="758968" y="158233"/>
                    <a:pt x="783243" y="149728"/>
                  </a:cubicBezTo>
                  <a:lnTo>
                    <a:pt x="783348" y="149676"/>
                  </a:lnTo>
                  <a:cubicBezTo>
                    <a:pt x="783873" y="149466"/>
                    <a:pt x="784398" y="149308"/>
                    <a:pt x="784976" y="149098"/>
                  </a:cubicBezTo>
                  <a:cubicBezTo>
                    <a:pt x="800949" y="143690"/>
                    <a:pt x="817815" y="138020"/>
                    <a:pt x="834733" y="132665"/>
                  </a:cubicBezTo>
                  <a:cubicBezTo>
                    <a:pt x="853123" y="126837"/>
                    <a:pt x="871512" y="121220"/>
                    <a:pt x="889954" y="115654"/>
                  </a:cubicBezTo>
                  <a:cubicBezTo>
                    <a:pt x="907661" y="110299"/>
                    <a:pt x="925420" y="105206"/>
                    <a:pt x="943284" y="100324"/>
                  </a:cubicBezTo>
                  <a:cubicBezTo>
                    <a:pt x="959782" y="95808"/>
                    <a:pt x="976543" y="92291"/>
                    <a:pt x="993251" y="88721"/>
                  </a:cubicBezTo>
                  <a:cubicBezTo>
                    <a:pt x="1032605" y="80845"/>
                    <a:pt x="1072064" y="72918"/>
                    <a:pt x="1111575" y="65147"/>
                  </a:cubicBezTo>
                  <a:cubicBezTo>
                    <a:pt x="1131383" y="61262"/>
                    <a:pt x="1151139" y="57114"/>
                    <a:pt x="1170999" y="53282"/>
                  </a:cubicBezTo>
                  <a:cubicBezTo>
                    <a:pt x="1180509" y="51444"/>
                    <a:pt x="1190125" y="49449"/>
                    <a:pt x="1199740" y="48137"/>
                  </a:cubicBezTo>
                  <a:cubicBezTo>
                    <a:pt x="1209250" y="46824"/>
                    <a:pt x="1218760" y="45721"/>
                    <a:pt x="1228375" y="45039"/>
                  </a:cubicBezTo>
                  <a:cubicBezTo>
                    <a:pt x="1233156" y="44934"/>
                    <a:pt x="1239093" y="44776"/>
                    <a:pt x="1245083" y="44776"/>
                  </a:cubicBezTo>
                  <a:cubicBezTo>
                    <a:pt x="1247763" y="44776"/>
                    <a:pt x="1250442" y="44881"/>
                    <a:pt x="1253122" y="44986"/>
                  </a:cubicBezTo>
                  <a:lnTo>
                    <a:pt x="1253174" y="44986"/>
                  </a:lnTo>
                  <a:cubicBezTo>
                    <a:pt x="1253385" y="45091"/>
                    <a:pt x="1253595" y="45196"/>
                    <a:pt x="1253857" y="45249"/>
                  </a:cubicBezTo>
                  <a:cubicBezTo>
                    <a:pt x="1255381" y="45354"/>
                    <a:pt x="1256957" y="45354"/>
                    <a:pt x="1258481" y="45301"/>
                  </a:cubicBezTo>
                  <a:lnTo>
                    <a:pt x="1258534" y="45301"/>
                  </a:lnTo>
                  <a:cubicBezTo>
                    <a:pt x="1258534" y="45301"/>
                    <a:pt x="1258586" y="45354"/>
                    <a:pt x="1258586" y="45301"/>
                  </a:cubicBezTo>
                  <a:cubicBezTo>
                    <a:pt x="1258744" y="45354"/>
                    <a:pt x="1258954" y="45406"/>
                    <a:pt x="1259112" y="45406"/>
                  </a:cubicBezTo>
                  <a:cubicBezTo>
                    <a:pt x="1259322" y="45406"/>
                    <a:pt x="1259532" y="45354"/>
                    <a:pt x="1259690" y="45301"/>
                  </a:cubicBezTo>
                  <a:cubicBezTo>
                    <a:pt x="1259742" y="45301"/>
                    <a:pt x="1259795" y="45301"/>
                    <a:pt x="1259795" y="45249"/>
                  </a:cubicBezTo>
                  <a:cubicBezTo>
                    <a:pt x="1260005" y="45249"/>
                    <a:pt x="1260163" y="45196"/>
                    <a:pt x="1260373" y="45196"/>
                  </a:cubicBezTo>
                  <a:cubicBezTo>
                    <a:pt x="1261003" y="45144"/>
                    <a:pt x="1261686" y="45091"/>
                    <a:pt x="1262317" y="45039"/>
                  </a:cubicBezTo>
                  <a:cubicBezTo>
                    <a:pt x="1265154" y="44776"/>
                    <a:pt x="1267991" y="44356"/>
                    <a:pt x="1270776" y="44094"/>
                  </a:cubicBezTo>
                  <a:cubicBezTo>
                    <a:pt x="1270671" y="44146"/>
                    <a:pt x="1270566" y="44146"/>
                    <a:pt x="1270513" y="44199"/>
                  </a:cubicBezTo>
                  <a:cubicBezTo>
                    <a:pt x="1267361" y="45354"/>
                    <a:pt x="1264156" y="46614"/>
                    <a:pt x="1261003" y="47874"/>
                  </a:cubicBezTo>
                  <a:cubicBezTo>
                    <a:pt x="1260635" y="47979"/>
                    <a:pt x="1260320" y="48137"/>
                    <a:pt x="1260005" y="48294"/>
                  </a:cubicBezTo>
                  <a:cubicBezTo>
                    <a:pt x="1256747" y="49607"/>
                    <a:pt x="1253542" y="50919"/>
                    <a:pt x="1250390" y="52284"/>
                  </a:cubicBezTo>
                  <a:cubicBezTo>
                    <a:pt x="1243139" y="55382"/>
                    <a:pt x="1235888" y="58584"/>
                    <a:pt x="1228743" y="61945"/>
                  </a:cubicBezTo>
                  <a:cubicBezTo>
                    <a:pt x="1225905" y="63257"/>
                    <a:pt x="1223068" y="64570"/>
                    <a:pt x="1220283" y="65935"/>
                  </a:cubicBezTo>
                  <a:cubicBezTo>
                    <a:pt x="1216973" y="67510"/>
                    <a:pt x="1213663" y="69085"/>
                    <a:pt x="1210353" y="70765"/>
                  </a:cubicBezTo>
                  <a:cubicBezTo>
                    <a:pt x="1207043" y="72393"/>
                    <a:pt x="1203785" y="74020"/>
                    <a:pt x="1200475" y="75648"/>
                  </a:cubicBezTo>
                  <a:cubicBezTo>
                    <a:pt x="1197218" y="77275"/>
                    <a:pt x="1193908" y="78955"/>
                    <a:pt x="1190650" y="80583"/>
                  </a:cubicBezTo>
                  <a:cubicBezTo>
                    <a:pt x="1148091" y="105836"/>
                    <a:pt x="1112521" y="140908"/>
                    <a:pt x="1076267" y="174247"/>
                  </a:cubicBezTo>
                  <a:cubicBezTo>
                    <a:pt x="969818" y="269380"/>
                    <a:pt x="882441" y="384833"/>
                    <a:pt x="811615" y="508423"/>
                  </a:cubicBezTo>
                  <a:cubicBezTo>
                    <a:pt x="807044" y="515983"/>
                    <a:pt x="802578" y="523491"/>
                    <a:pt x="798112" y="531103"/>
                  </a:cubicBezTo>
                  <a:cubicBezTo>
                    <a:pt x="774993" y="520971"/>
                    <a:pt x="752085" y="510470"/>
                    <a:pt x="728704" y="500862"/>
                  </a:cubicBezTo>
                  <a:cubicBezTo>
                    <a:pt x="622413" y="456655"/>
                    <a:pt x="542497" y="421479"/>
                    <a:pt x="464578" y="331858"/>
                  </a:cubicBezTo>
                  <a:cubicBezTo>
                    <a:pt x="463527" y="330545"/>
                    <a:pt x="462424" y="329285"/>
                    <a:pt x="461373" y="328078"/>
                  </a:cubicBezTo>
                  <a:cubicBezTo>
                    <a:pt x="463895" y="325925"/>
                    <a:pt x="466627" y="323668"/>
                    <a:pt x="469307" y="321410"/>
                  </a:cubicBezTo>
                  <a:close/>
                  <a:moveTo>
                    <a:pt x="36259" y="1211373"/>
                  </a:moveTo>
                  <a:cubicBezTo>
                    <a:pt x="37572" y="1194153"/>
                    <a:pt x="38833" y="1176879"/>
                    <a:pt x="40830" y="1159764"/>
                  </a:cubicBezTo>
                  <a:cubicBezTo>
                    <a:pt x="42984" y="1141336"/>
                    <a:pt x="45033" y="1122855"/>
                    <a:pt x="47871" y="1104532"/>
                  </a:cubicBezTo>
                  <a:cubicBezTo>
                    <a:pt x="50760" y="1086156"/>
                    <a:pt x="53598" y="1067833"/>
                    <a:pt x="56960" y="1049562"/>
                  </a:cubicBezTo>
                  <a:cubicBezTo>
                    <a:pt x="60323" y="1031186"/>
                    <a:pt x="63791" y="1012863"/>
                    <a:pt x="67363" y="994540"/>
                  </a:cubicBezTo>
                  <a:cubicBezTo>
                    <a:pt x="71567" y="974274"/>
                    <a:pt x="76243" y="951960"/>
                    <a:pt x="81602" y="929804"/>
                  </a:cubicBezTo>
                  <a:cubicBezTo>
                    <a:pt x="84545" y="917676"/>
                    <a:pt x="87750" y="905601"/>
                    <a:pt x="91007" y="893525"/>
                  </a:cubicBezTo>
                  <a:cubicBezTo>
                    <a:pt x="93634" y="883813"/>
                    <a:pt x="96997" y="874205"/>
                    <a:pt x="100044" y="864649"/>
                  </a:cubicBezTo>
                  <a:cubicBezTo>
                    <a:pt x="104090" y="853729"/>
                    <a:pt x="107978" y="842809"/>
                    <a:pt x="112497" y="832098"/>
                  </a:cubicBezTo>
                  <a:cubicBezTo>
                    <a:pt x="115281" y="825430"/>
                    <a:pt x="117908" y="818710"/>
                    <a:pt x="120903" y="812147"/>
                  </a:cubicBezTo>
                  <a:cubicBezTo>
                    <a:pt x="123478" y="806582"/>
                    <a:pt x="126052" y="800964"/>
                    <a:pt x="128574" y="795399"/>
                  </a:cubicBezTo>
                  <a:cubicBezTo>
                    <a:pt x="138715" y="773191"/>
                    <a:pt x="149644" y="751350"/>
                    <a:pt x="160520" y="729456"/>
                  </a:cubicBezTo>
                  <a:cubicBezTo>
                    <a:pt x="174075" y="703048"/>
                    <a:pt x="187579" y="676587"/>
                    <a:pt x="201239" y="650231"/>
                  </a:cubicBezTo>
                  <a:cubicBezTo>
                    <a:pt x="204917" y="643091"/>
                    <a:pt x="208910" y="636108"/>
                    <a:pt x="212746" y="629125"/>
                  </a:cubicBezTo>
                  <a:cubicBezTo>
                    <a:pt x="215951" y="623192"/>
                    <a:pt x="219419" y="617469"/>
                    <a:pt x="222834" y="611747"/>
                  </a:cubicBezTo>
                  <a:cubicBezTo>
                    <a:pt x="226302" y="605972"/>
                    <a:pt x="229664" y="600249"/>
                    <a:pt x="233342" y="594684"/>
                  </a:cubicBezTo>
                  <a:cubicBezTo>
                    <a:pt x="237441" y="588436"/>
                    <a:pt x="241591" y="582188"/>
                    <a:pt x="245690" y="575940"/>
                  </a:cubicBezTo>
                  <a:cubicBezTo>
                    <a:pt x="254464" y="563497"/>
                    <a:pt x="263238" y="551107"/>
                    <a:pt x="272171" y="538769"/>
                  </a:cubicBezTo>
                  <a:cubicBezTo>
                    <a:pt x="281050" y="526536"/>
                    <a:pt x="289982" y="514355"/>
                    <a:pt x="298914" y="502175"/>
                  </a:cubicBezTo>
                  <a:cubicBezTo>
                    <a:pt x="307268" y="490782"/>
                    <a:pt x="315938" y="479599"/>
                    <a:pt x="324817" y="468573"/>
                  </a:cubicBezTo>
                  <a:cubicBezTo>
                    <a:pt x="329073" y="463271"/>
                    <a:pt x="333224" y="457968"/>
                    <a:pt x="337637" y="452823"/>
                  </a:cubicBezTo>
                  <a:cubicBezTo>
                    <a:pt x="342366" y="447415"/>
                    <a:pt x="347042" y="441955"/>
                    <a:pt x="351718" y="436547"/>
                  </a:cubicBezTo>
                  <a:cubicBezTo>
                    <a:pt x="367323" y="419799"/>
                    <a:pt x="382981" y="403156"/>
                    <a:pt x="399164" y="386933"/>
                  </a:cubicBezTo>
                  <a:cubicBezTo>
                    <a:pt x="407885" y="378165"/>
                    <a:pt x="416660" y="369607"/>
                    <a:pt x="425487" y="360997"/>
                  </a:cubicBezTo>
                  <a:cubicBezTo>
                    <a:pt x="432527" y="354224"/>
                    <a:pt x="439726" y="347556"/>
                    <a:pt x="446924" y="340888"/>
                  </a:cubicBezTo>
                  <a:cubicBezTo>
                    <a:pt x="448395" y="343041"/>
                    <a:pt x="449866" y="345141"/>
                    <a:pt x="451337" y="347294"/>
                  </a:cubicBezTo>
                  <a:cubicBezTo>
                    <a:pt x="451863" y="348029"/>
                    <a:pt x="452388" y="348764"/>
                    <a:pt x="452966" y="349499"/>
                  </a:cubicBezTo>
                  <a:cubicBezTo>
                    <a:pt x="454070" y="351021"/>
                    <a:pt x="455173" y="352491"/>
                    <a:pt x="456276" y="353961"/>
                  </a:cubicBezTo>
                  <a:cubicBezTo>
                    <a:pt x="456697" y="354591"/>
                    <a:pt x="457222" y="355221"/>
                    <a:pt x="457695" y="355851"/>
                  </a:cubicBezTo>
                  <a:cubicBezTo>
                    <a:pt x="459324" y="358004"/>
                    <a:pt x="460952" y="360104"/>
                    <a:pt x="462686" y="362152"/>
                  </a:cubicBezTo>
                  <a:cubicBezTo>
                    <a:pt x="464157" y="363989"/>
                    <a:pt x="465629" y="365774"/>
                    <a:pt x="467100" y="367559"/>
                  </a:cubicBezTo>
                  <a:cubicBezTo>
                    <a:pt x="471671" y="373020"/>
                    <a:pt x="476400" y="378322"/>
                    <a:pt x="481286" y="383520"/>
                  </a:cubicBezTo>
                  <a:cubicBezTo>
                    <a:pt x="482705" y="385043"/>
                    <a:pt x="484176" y="386618"/>
                    <a:pt x="485647" y="388088"/>
                  </a:cubicBezTo>
                  <a:cubicBezTo>
                    <a:pt x="504352" y="407408"/>
                    <a:pt x="524896" y="425102"/>
                    <a:pt x="545807" y="441377"/>
                  </a:cubicBezTo>
                  <a:cubicBezTo>
                    <a:pt x="593515" y="474454"/>
                    <a:pt x="647055" y="497817"/>
                    <a:pt x="699859" y="521443"/>
                  </a:cubicBezTo>
                  <a:cubicBezTo>
                    <a:pt x="706532" y="524226"/>
                    <a:pt x="713152" y="527061"/>
                    <a:pt x="719825" y="530001"/>
                  </a:cubicBezTo>
                  <a:cubicBezTo>
                    <a:pt x="723555" y="531629"/>
                    <a:pt x="727233" y="533256"/>
                    <a:pt x="730964" y="534884"/>
                  </a:cubicBezTo>
                  <a:cubicBezTo>
                    <a:pt x="737164" y="537666"/>
                    <a:pt x="743363" y="540501"/>
                    <a:pt x="749563" y="543336"/>
                  </a:cubicBezTo>
                  <a:cubicBezTo>
                    <a:pt x="753662" y="545174"/>
                    <a:pt x="757760" y="547064"/>
                    <a:pt x="761858" y="548902"/>
                  </a:cubicBezTo>
                  <a:cubicBezTo>
                    <a:pt x="767638" y="551527"/>
                    <a:pt x="773417" y="554152"/>
                    <a:pt x="779249" y="556777"/>
                  </a:cubicBezTo>
                  <a:cubicBezTo>
                    <a:pt x="780300" y="557302"/>
                    <a:pt x="781351" y="557775"/>
                    <a:pt x="782402" y="558195"/>
                  </a:cubicBezTo>
                  <a:cubicBezTo>
                    <a:pt x="780668" y="561292"/>
                    <a:pt x="778934" y="564390"/>
                    <a:pt x="777200" y="567487"/>
                  </a:cubicBezTo>
                  <a:cubicBezTo>
                    <a:pt x="775466" y="570585"/>
                    <a:pt x="773733" y="573735"/>
                    <a:pt x="772051" y="576833"/>
                  </a:cubicBezTo>
                  <a:cubicBezTo>
                    <a:pt x="757602" y="603031"/>
                    <a:pt x="743836" y="629545"/>
                    <a:pt x="730753" y="656426"/>
                  </a:cubicBezTo>
                  <a:cubicBezTo>
                    <a:pt x="729860" y="658264"/>
                    <a:pt x="728967" y="660101"/>
                    <a:pt x="728074" y="661939"/>
                  </a:cubicBezTo>
                  <a:cubicBezTo>
                    <a:pt x="724974" y="668344"/>
                    <a:pt x="721927" y="674697"/>
                    <a:pt x="718932" y="681154"/>
                  </a:cubicBezTo>
                  <a:cubicBezTo>
                    <a:pt x="717408" y="684357"/>
                    <a:pt x="715937" y="687560"/>
                    <a:pt x="714413" y="690815"/>
                  </a:cubicBezTo>
                  <a:cubicBezTo>
                    <a:pt x="713257" y="693387"/>
                    <a:pt x="712049" y="695908"/>
                    <a:pt x="710945" y="698480"/>
                  </a:cubicBezTo>
                  <a:cubicBezTo>
                    <a:pt x="702801" y="716278"/>
                    <a:pt x="694973" y="734234"/>
                    <a:pt x="687459" y="752295"/>
                  </a:cubicBezTo>
                  <a:cubicBezTo>
                    <a:pt x="686041" y="755707"/>
                    <a:pt x="684622" y="759120"/>
                    <a:pt x="683256" y="762533"/>
                  </a:cubicBezTo>
                  <a:cubicBezTo>
                    <a:pt x="679210" y="772403"/>
                    <a:pt x="675270" y="782326"/>
                    <a:pt x="671434" y="792301"/>
                  </a:cubicBezTo>
                  <a:cubicBezTo>
                    <a:pt x="669332" y="797604"/>
                    <a:pt x="667336" y="802959"/>
                    <a:pt x="665339" y="808315"/>
                  </a:cubicBezTo>
                  <a:cubicBezTo>
                    <a:pt x="661451" y="818658"/>
                    <a:pt x="657721" y="829000"/>
                    <a:pt x="654095" y="839396"/>
                  </a:cubicBezTo>
                  <a:cubicBezTo>
                    <a:pt x="652992" y="842494"/>
                    <a:pt x="651941" y="845591"/>
                    <a:pt x="650838" y="848689"/>
                  </a:cubicBezTo>
                  <a:cubicBezTo>
                    <a:pt x="648526" y="855409"/>
                    <a:pt x="646267" y="862129"/>
                    <a:pt x="644060" y="868850"/>
                  </a:cubicBezTo>
                  <a:cubicBezTo>
                    <a:pt x="627877" y="918989"/>
                    <a:pt x="610276" y="968761"/>
                    <a:pt x="597350" y="1019846"/>
                  </a:cubicBezTo>
                  <a:cubicBezTo>
                    <a:pt x="579802" y="1095869"/>
                    <a:pt x="566719" y="1173152"/>
                    <a:pt x="556053" y="1250435"/>
                  </a:cubicBezTo>
                  <a:cubicBezTo>
                    <a:pt x="555790" y="1253427"/>
                    <a:pt x="555475" y="1256473"/>
                    <a:pt x="555212" y="1259465"/>
                  </a:cubicBezTo>
                  <a:cubicBezTo>
                    <a:pt x="524738" y="1260673"/>
                    <a:pt x="494264" y="1261775"/>
                    <a:pt x="463790" y="1262615"/>
                  </a:cubicBezTo>
                  <a:cubicBezTo>
                    <a:pt x="462739" y="1262668"/>
                    <a:pt x="461688" y="1262668"/>
                    <a:pt x="460637" y="1262720"/>
                  </a:cubicBezTo>
                  <a:cubicBezTo>
                    <a:pt x="455120" y="1262878"/>
                    <a:pt x="449551" y="1263035"/>
                    <a:pt x="444034" y="1263140"/>
                  </a:cubicBezTo>
                  <a:cubicBezTo>
                    <a:pt x="423911" y="1263665"/>
                    <a:pt x="403787" y="1264138"/>
                    <a:pt x="383664" y="1264505"/>
                  </a:cubicBezTo>
                  <a:cubicBezTo>
                    <a:pt x="374732" y="1264610"/>
                    <a:pt x="365747" y="1264768"/>
                    <a:pt x="356815" y="1264873"/>
                  </a:cubicBezTo>
                  <a:cubicBezTo>
                    <a:pt x="354818" y="1264925"/>
                    <a:pt x="352822" y="1264925"/>
                    <a:pt x="350825" y="1264978"/>
                  </a:cubicBezTo>
                  <a:cubicBezTo>
                    <a:pt x="344363" y="1265030"/>
                    <a:pt x="337900" y="1265083"/>
                    <a:pt x="331490" y="1265136"/>
                  </a:cubicBezTo>
                  <a:cubicBezTo>
                    <a:pt x="329493" y="1265188"/>
                    <a:pt x="327444" y="1265188"/>
                    <a:pt x="325395" y="1265188"/>
                  </a:cubicBezTo>
                  <a:cubicBezTo>
                    <a:pt x="321034" y="1265240"/>
                    <a:pt x="316673" y="1265240"/>
                    <a:pt x="312312" y="1265293"/>
                  </a:cubicBezTo>
                  <a:cubicBezTo>
                    <a:pt x="303485" y="1265345"/>
                    <a:pt x="294711" y="1265345"/>
                    <a:pt x="285884" y="1265345"/>
                  </a:cubicBezTo>
                  <a:cubicBezTo>
                    <a:pt x="254306" y="1265345"/>
                    <a:pt x="222729" y="1265083"/>
                    <a:pt x="191151" y="1264453"/>
                  </a:cubicBezTo>
                  <a:cubicBezTo>
                    <a:pt x="151535" y="1264820"/>
                    <a:pt x="111971" y="1263823"/>
                    <a:pt x="72407" y="1262405"/>
                  </a:cubicBezTo>
                  <a:cubicBezTo>
                    <a:pt x="71094" y="1262668"/>
                    <a:pt x="68414" y="1262563"/>
                    <a:pt x="64999" y="1262353"/>
                  </a:cubicBezTo>
                  <a:cubicBezTo>
                    <a:pt x="64053" y="1262300"/>
                    <a:pt x="63055" y="1262248"/>
                    <a:pt x="62057" y="1262143"/>
                  </a:cubicBezTo>
                  <a:cubicBezTo>
                    <a:pt x="62004" y="1262143"/>
                    <a:pt x="61899" y="1262143"/>
                    <a:pt x="61847" y="1262143"/>
                  </a:cubicBezTo>
                  <a:cubicBezTo>
                    <a:pt x="60323" y="1262038"/>
                    <a:pt x="58694" y="1261933"/>
                    <a:pt x="56960" y="1261775"/>
                  </a:cubicBezTo>
                  <a:cubicBezTo>
                    <a:pt x="56908" y="1261775"/>
                    <a:pt x="56855" y="1261775"/>
                    <a:pt x="56750" y="1261775"/>
                  </a:cubicBezTo>
                  <a:cubicBezTo>
                    <a:pt x="55699" y="1261723"/>
                    <a:pt x="54596" y="1261670"/>
                    <a:pt x="53492" y="1261565"/>
                  </a:cubicBezTo>
                  <a:cubicBezTo>
                    <a:pt x="53387" y="1261565"/>
                    <a:pt x="53230" y="1261565"/>
                    <a:pt x="53072" y="1261565"/>
                  </a:cubicBezTo>
                  <a:cubicBezTo>
                    <a:pt x="46137" y="1261198"/>
                    <a:pt x="38886" y="1261040"/>
                    <a:pt x="33894" y="1262090"/>
                  </a:cubicBezTo>
                  <a:cubicBezTo>
                    <a:pt x="34525" y="1245132"/>
                    <a:pt x="35313" y="1228226"/>
                    <a:pt x="36259" y="1211373"/>
                  </a:cubicBezTo>
                  <a:close/>
                  <a:moveTo>
                    <a:pt x="445348" y="2148379"/>
                  </a:moveTo>
                  <a:cubicBezTo>
                    <a:pt x="444297" y="2149113"/>
                    <a:pt x="443246" y="2149901"/>
                    <a:pt x="442248" y="2150636"/>
                  </a:cubicBezTo>
                  <a:cubicBezTo>
                    <a:pt x="438938" y="2147801"/>
                    <a:pt x="435627" y="2144966"/>
                    <a:pt x="432370" y="2142131"/>
                  </a:cubicBezTo>
                  <a:cubicBezTo>
                    <a:pt x="411248" y="2123125"/>
                    <a:pt x="390074" y="2104172"/>
                    <a:pt x="369740" y="2084326"/>
                  </a:cubicBezTo>
                  <a:cubicBezTo>
                    <a:pt x="364276" y="2079023"/>
                    <a:pt x="358707" y="2073825"/>
                    <a:pt x="353400" y="2068365"/>
                  </a:cubicBezTo>
                  <a:cubicBezTo>
                    <a:pt x="348251" y="2063115"/>
                    <a:pt x="342997" y="2057970"/>
                    <a:pt x="338005" y="2052562"/>
                  </a:cubicBezTo>
                  <a:cubicBezTo>
                    <a:pt x="332909" y="2047049"/>
                    <a:pt x="327654" y="2041589"/>
                    <a:pt x="322663" y="2035919"/>
                  </a:cubicBezTo>
                  <a:cubicBezTo>
                    <a:pt x="317829" y="2030406"/>
                    <a:pt x="312995" y="2024946"/>
                    <a:pt x="308109" y="2019433"/>
                  </a:cubicBezTo>
                  <a:cubicBezTo>
                    <a:pt x="296760" y="2006308"/>
                    <a:pt x="284045" y="1991712"/>
                    <a:pt x="271015" y="1977326"/>
                  </a:cubicBezTo>
                  <a:cubicBezTo>
                    <a:pt x="258562" y="1963571"/>
                    <a:pt x="246162" y="1949815"/>
                    <a:pt x="233920" y="1935955"/>
                  </a:cubicBezTo>
                  <a:cubicBezTo>
                    <a:pt x="229664" y="1930862"/>
                    <a:pt x="225409" y="1925770"/>
                    <a:pt x="221100" y="1920677"/>
                  </a:cubicBezTo>
                  <a:cubicBezTo>
                    <a:pt x="218158" y="1917107"/>
                    <a:pt x="215373" y="1913432"/>
                    <a:pt x="212588" y="1909756"/>
                  </a:cubicBezTo>
                  <a:cubicBezTo>
                    <a:pt x="209436" y="1905661"/>
                    <a:pt x="206283" y="1901566"/>
                    <a:pt x="203289" y="1897261"/>
                  </a:cubicBezTo>
                  <a:cubicBezTo>
                    <a:pt x="200241" y="1892851"/>
                    <a:pt x="197194" y="1888440"/>
                    <a:pt x="194146" y="1884083"/>
                  </a:cubicBezTo>
                  <a:cubicBezTo>
                    <a:pt x="177911" y="1858882"/>
                    <a:pt x="162148" y="1833418"/>
                    <a:pt x="146333" y="1807955"/>
                  </a:cubicBezTo>
                  <a:cubicBezTo>
                    <a:pt x="142288" y="1801497"/>
                    <a:pt x="138190" y="1795039"/>
                    <a:pt x="134249" y="1788529"/>
                  </a:cubicBezTo>
                  <a:cubicBezTo>
                    <a:pt x="130361" y="1782019"/>
                    <a:pt x="126263" y="1775613"/>
                    <a:pt x="122532" y="1768998"/>
                  </a:cubicBezTo>
                  <a:cubicBezTo>
                    <a:pt x="120641" y="1765691"/>
                    <a:pt x="118749" y="1762330"/>
                    <a:pt x="116858" y="1759023"/>
                  </a:cubicBezTo>
                  <a:cubicBezTo>
                    <a:pt x="114966" y="1755715"/>
                    <a:pt x="112970" y="1752460"/>
                    <a:pt x="111183" y="1749047"/>
                  </a:cubicBezTo>
                  <a:cubicBezTo>
                    <a:pt x="107978" y="1742800"/>
                    <a:pt x="104773" y="1736552"/>
                    <a:pt x="101568" y="1730304"/>
                  </a:cubicBezTo>
                  <a:cubicBezTo>
                    <a:pt x="99834" y="1726419"/>
                    <a:pt x="98100" y="1722639"/>
                    <a:pt x="96366" y="1718754"/>
                  </a:cubicBezTo>
                  <a:cubicBezTo>
                    <a:pt x="94948" y="1715604"/>
                    <a:pt x="93319" y="1712453"/>
                    <a:pt x="92111" y="1709198"/>
                  </a:cubicBezTo>
                  <a:cubicBezTo>
                    <a:pt x="89378" y="1702163"/>
                    <a:pt x="86646" y="1695180"/>
                    <a:pt x="83967" y="1688145"/>
                  </a:cubicBezTo>
                  <a:cubicBezTo>
                    <a:pt x="82601" y="1684155"/>
                    <a:pt x="81287" y="1680165"/>
                    <a:pt x="80026" y="1676122"/>
                  </a:cubicBezTo>
                  <a:cubicBezTo>
                    <a:pt x="79028" y="1673129"/>
                    <a:pt x="77924" y="1670189"/>
                    <a:pt x="77084" y="1667144"/>
                  </a:cubicBezTo>
                  <a:cubicBezTo>
                    <a:pt x="74929" y="1659636"/>
                    <a:pt x="72565" y="1652181"/>
                    <a:pt x="70674" y="1644621"/>
                  </a:cubicBezTo>
                  <a:cubicBezTo>
                    <a:pt x="68730" y="1636850"/>
                    <a:pt x="66628" y="1629080"/>
                    <a:pt x="64841" y="1621310"/>
                  </a:cubicBezTo>
                  <a:cubicBezTo>
                    <a:pt x="63108" y="1613644"/>
                    <a:pt x="61374" y="1606032"/>
                    <a:pt x="59640" y="1598366"/>
                  </a:cubicBezTo>
                  <a:cubicBezTo>
                    <a:pt x="56698" y="1583613"/>
                    <a:pt x="53808" y="1568913"/>
                    <a:pt x="51076" y="1554107"/>
                  </a:cubicBezTo>
                  <a:cubicBezTo>
                    <a:pt x="48554" y="1540352"/>
                    <a:pt x="46452" y="1526543"/>
                    <a:pt x="44350" y="1512735"/>
                  </a:cubicBezTo>
                  <a:cubicBezTo>
                    <a:pt x="42301" y="1498822"/>
                    <a:pt x="40357" y="1484857"/>
                    <a:pt x="38781" y="1470891"/>
                  </a:cubicBezTo>
                  <a:cubicBezTo>
                    <a:pt x="37993" y="1463646"/>
                    <a:pt x="37100" y="1456401"/>
                    <a:pt x="36416" y="1449155"/>
                  </a:cubicBezTo>
                  <a:cubicBezTo>
                    <a:pt x="35733" y="1441595"/>
                    <a:pt x="35050" y="1433982"/>
                    <a:pt x="34420" y="1426370"/>
                  </a:cubicBezTo>
                  <a:cubicBezTo>
                    <a:pt x="33474" y="1410829"/>
                    <a:pt x="32318" y="1393083"/>
                    <a:pt x="32266" y="1375285"/>
                  </a:cubicBezTo>
                  <a:cubicBezTo>
                    <a:pt x="32161" y="1356962"/>
                    <a:pt x="32003" y="1338638"/>
                    <a:pt x="32371" y="1320315"/>
                  </a:cubicBezTo>
                  <a:cubicBezTo>
                    <a:pt x="32528" y="1311180"/>
                    <a:pt x="32686" y="1302097"/>
                    <a:pt x="32896" y="1293014"/>
                  </a:cubicBezTo>
                  <a:cubicBezTo>
                    <a:pt x="32949" y="1289549"/>
                    <a:pt x="33054" y="1285979"/>
                    <a:pt x="33159" y="1282514"/>
                  </a:cubicBezTo>
                  <a:cubicBezTo>
                    <a:pt x="33211" y="1279784"/>
                    <a:pt x="33317" y="1277053"/>
                    <a:pt x="33422" y="1274323"/>
                  </a:cubicBezTo>
                  <a:lnTo>
                    <a:pt x="33422" y="1274271"/>
                  </a:lnTo>
                  <a:cubicBezTo>
                    <a:pt x="35103" y="1275058"/>
                    <a:pt x="36784" y="1275793"/>
                    <a:pt x="38466" y="1276476"/>
                  </a:cubicBezTo>
                  <a:cubicBezTo>
                    <a:pt x="41881" y="1277788"/>
                    <a:pt x="45349" y="1278944"/>
                    <a:pt x="48921" y="1279941"/>
                  </a:cubicBezTo>
                  <a:cubicBezTo>
                    <a:pt x="49815" y="1280151"/>
                    <a:pt x="50708" y="1280414"/>
                    <a:pt x="51601" y="1280624"/>
                  </a:cubicBezTo>
                  <a:cubicBezTo>
                    <a:pt x="52494" y="1280834"/>
                    <a:pt x="53387" y="1281044"/>
                    <a:pt x="54281" y="1281254"/>
                  </a:cubicBezTo>
                  <a:cubicBezTo>
                    <a:pt x="56067" y="1281674"/>
                    <a:pt x="57853" y="1281989"/>
                    <a:pt x="59692" y="1282356"/>
                  </a:cubicBezTo>
                  <a:cubicBezTo>
                    <a:pt x="61531" y="1282724"/>
                    <a:pt x="63318" y="1282986"/>
                    <a:pt x="65157" y="1283249"/>
                  </a:cubicBezTo>
                  <a:cubicBezTo>
                    <a:pt x="66102" y="1283406"/>
                    <a:pt x="67101" y="1283511"/>
                    <a:pt x="68047" y="1283669"/>
                  </a:cubicBezTo>
                  <a:cubicBezTo>
                    <a:pt x="68940" y="1283774"/>
                    <a:pt x="69833" y="1283879"/>
                    <a:pt x="70726" y="1284036"/>
                  </a:cubicBezTo>
                  <a:cubicBezTo>
                    <a:pt x="73091" y="1284299"/>
                    <a:pt x="75455" y="1284561"/>
                    <a:pt x="77872" y="1284771"/>
                  </a:cubicBezTo>
                  <a:cubicBezTo>
                    <a:pt x="78818" y="1284876"/>
                    <a:pt x="79816" y="1284981"/>
                    <a:pt x="80709" y="1285034"/>
                  </a:cubicBezTo>
                  <a:cubicBezTo>
                    <a:pt x="81077" y="1285086"/>
                    <a:pt x="81445" y="1285086"/>
                    <a:pt x="81865" y="1285139"/>
                  </a:cubicBezTo>
                  <a:cubicBezTo>
                    <a:pt x="83389" y="1285244"/>
                    <a:pt x="84965" y="1285401"/>
                    <a:pt x="86489" y="1285506"/>
                  </a:cubicBezTo>
                  <a:cubicBezTo>
                    <a:pt x="94422" y="1286084"/>
                    <a:pt x="102356" y="1286504"/>
                    <a:pt x="110185" y="1287134"/>
                  </a:cubicBezTo>
                  <a:cubicBezTo>
                    <a:pt x="111866" y="1287239"/>
                    <a:pt x="113495" y="1287396"/>
                    <a:pt x="115176" y="1287554"/>
                  </a:cubicBezTo>
                  <a:cubicBezTo>
                    <a:pt x="117068" y="1287764"/>
                    <a:pt x="118959" y="1287921"/>
                    <a:pt x="120798" y="1288131"/>
                  </a:cubicBezTo>
                  <a:cubicBezTo>
                    <a:pt x="187789" y="1291387"/>
                    <a:pt x="254884" y="1292804"/>
                    <a:pt x="321980" y="1294169"/>
                  </a:cubicBezTo>
                  <a:cubicBezTo>
                    <a:pt x="389654" y="1294799"/>
                    <a:pt x="457222" y="1291177"/>
                    <a:pt x="524896" y="1291124"/>
                  </a:cubicBezTo>
                  <a:cubicBezTo>
                    <a:pt x="530938" y="1291071"/>
                    <a:pt x="537033" y="1290914"/>
                    <a:pt x="543075" y="1290756"/>
                  </a:cubicBezTo>
                  <a:cubicBezTo>
                    <a:pt x="546333" y="1290652"/>
                    <a:pt x="549538" y="1290547"/>
                    <a:pt x="552743" y="1290441"/>
                  </a:cubicBezTo>
                  <a:cubicBezTo>
                    <a:pt x="552322" y="1295797"/>
                    <a:pt x="552007" y="1301152"/>
                    <a:pt x="551639" y="1306507"/>
                  </a:cubicBezTo>
                  <a:cubicBezTo>
                    <a:pt x="551482" y="1309290"/>
                    <a:pt x="551271" y="1312125"/>
                    <a:pt x="551166" y="1314907"/>
                  </a:cubicBezTo>
                  <a:cubicBezTo>
                    <a:pt x="550956" y="1317638"/>
                    <a:pt x="550799" y="1320368"/>
                    <a:pt x="550746" y="1323045"/>
                  </a:cubicBezTo>
                  <a:cubicBezTo>
                    <a:pt x="550536" y="1326353"/>
                    <a:pt x="550378" y="1329608"/>
                    <a:pt x="550221" y="1332863"/>
                  </a:cubicBezTo>
                  <a:cubicBezTo>
                    <a:pt x="550116" y="1334438"/>
                    <a:pt x="550063" y="1336013"/>
                    <a:pt x="550010" y="1337588"/>
                  </a:cubicBezTo>
                  <a:cubicBezTo>
                    <a:pt x="549643" y="1344519"/>
                    <a:pt x="549433" y="1351449"/>
                    <a:pt x="549222" y="1358379"/>
                  </a:cubicBezTo>
                  <a:cubicBezTo>
                    <a:pt x="549117" y="1360479"/>
                    <a:pt x="549065" y="1362579"/>
                    <a:pt x="549012" y="1364627"/>
                  </a:cubicBezTo>
                  <a:cubicBezTo>
                    <a:pt x="548960" y="1366832"/>
                    <a:pt x="548907" y="1368985"/>
                    <a:pt x="548855" y="1371190"/>
                  </a:cubicBezTo>
                  <a:cubicBezTo>
                    <a:pt x="548749" y="1376335"/>
                    <a:pt x="548644" y="1381480"/>
                    <a:pt x="548592" y="1386678"/>
                  </a:cubicBezTo>
                  <a:cubicBezTo>
                    <a:pt x="548592" y="1387098"/>
                    <a:pt x="548539" y="1387518"/>
                    <a:pt x="548592" y="1387885"/>
                  </a:cubicBezTo>
                  <a:cubicBezTo>
                    <a:pt x="548487" y="1394186"/>
                    <a:pt x="548487" y="1400538"/>
                    <a:pt x="548487" y="1406839"/>
                  </a:cubicBezTo>
                  <a:cubicBezTo>
                    <a:pt x="548434" y="1513103"/>
                    <a:pt x="559048" y="1619577"/>
                    <a:pt x="580222" y="1723426"/>
                  </a:cubicBezTo>
                  <a:cubicBezTo>
                    <a:pt x="602867" y="1824860"/>
                    <a:pt x="644218" y="1920729"/>
                    <a:pt x="687617" y="2014761"/>
                  </a:cubicBezTo>
                  <a:cubicBezTo>
                    <a:pt x="688457" y="2016703"/>
                    <a:pt x="689298" y="2018541"/>
                    <a:pt x="690191" y="2020431"/>
                  </a:cubicBezTo>
                  <a:cubicBezTo>
                    <a:pt x="686724" y="2021796"/>
                    <a:pt x="683203" y="2023161"/>
                    <a:pt x="679736" y="2024578"/>
                  </a:cubicBezTo>
                  <a:cubicBezTo>
                    <a:pt x="678790" y="2024946"/>
                    <a:pt x="677897" y="2025313"/>
                    <a:pt x="676951" y="2025733"/>
                  </a:cubicBezTo>
                  <a:cubicBezTo>
                    <a:pt x="673798" y="2027046"/>
                    <a:pt x="670646" y="2028359"/>
                    <a:pt x="667493" y="2029724"/>
                  </a:cubicBezTo>
                  <a:cubicBezTo>
                    <a:pt x="664656" y="2030931"/>
                    <a:pt x="661819" y="2032139"/>
                    <a:pt x="659034" y="2033399"/>
                  </a:cubicBezTo>
                  <a:cubicBezTo>
                    <a:pt x="637282" y="2043007"/>
                    <a:pt x="615950" y="2053560"/>
                    <a:pt x="594828" y="2064480"/>
                  </a:cubicBezTo>
                  <a:cubicBezTo>
                    <a:pt x="590993" y="2066475"/>
                    <a:pt x="587157" y="2068418"/>
                    <a:pt x="583322" y="2070465"/>
                  </a:cubicBezTo>
                  <a:cubicBezTo>
                    <a:pt x="560309" y="2082488"/>
                    <a:pt x="537453" y="2094826"/>
                    <a:pt x="514387" y="2106797"/>
                  </a:cubicBezTo>
                  <a:cubicBezTo>
                    <a:pt x="514177" y="2106902"/>
                    <a:pt x="514019" y="2107059"/>
                    <a:pt x="513809" y="2107217"/>
                  </a:cubicBezTo>
                  <a:cubicBezTo>
                    <a:pt x="513442" y="2107479"/>
                    <a:pt x="512969" y="2107742"/>
                    <a:pt x="512496" y="2108057"/>
                  </a:cubicBezTo>
                  <a:cubicBezTo>
                    <a:pt x="509238" y="2110104"/>
                    <a:pt x="503826" y="2113097"/>
                    <a:pt x="497259" y="2116825"/>
                  </a:cubicBezTo>
                  <a:cubicBezTo>
                    <a:pt x="496733" y="2117087"/>
                    <a:pt x="496208" y="2117402"/>
                    <a:pt x="495630" y="2117717"/>
                  </a:cubicBezTo>
                  <a:cubicBezTo>
                    <a:pt x="488432" y="2121760"/>
                    <a:pt x="479973" y="2126538"/>
                    <a:pt x="471513" y="2131578"/>
                  </a:cubicBezTo>
                  <a:cubicBezTo>
                    <a:pt x="470883" y="2131945"/>
                    <a:pt x="470200" y="2132365"/>
                    <a:pt x="469569" y="2132733"/>
                  </a:cubicBezTo>
                  <a:cubicBezTo>
                    <a:pt x="461741" y="2137406"/>
                    <a:pt x="454017" y="2142341"/>
                    <a:pt x="447239" y="2147119"/>
                  </a:cubicBezTo>
                  <a:cubicBezTo>
                    <a:pt x="446504" y="2147591"/>
                    <a:pt x="445926" y="2147958"/>
                    <a:pt x="445348" y="2148379"/>
                  </a:cubicBezTo>
                  <a:close/>
                  <a:moveTo>
                    <a:pt x="1093658" y="2465754"/>
                  </a:moveTo>
                  <a:cubicBezTo>
                    <a:pt x="1093396" y="2465701"/>
                    <a:pt x="1093080" y="2465649"/>
                    <a:pt x="1092765" y="2465544"/>
                  </a:cubicBezTo>
                  <a:cubicBezTo>
                    <a:pt x="1089718" y="2464756"/>
                    <a:pt x="1086670" y="2463916"/>
                    <a:pt x="1083623" y="2463129"/>
                  </a:cubicBezTo>
                  <a:cubicBezTo>
                    <a:pt x="1078001" y="2461606"/>
                    <a:pt x="1072431" y="2460083"/>
                    <a:pt x="1066809" y="2458456"/>
                  </a:cubicBezTo>
                  <a:cubicBezTo>
                    <a:pt x="1062606" y="2457248"/>
                    <a:pt x="1058403" y="2456041"/>
                    <a:pt x="1054199" y="2454833"/>
                  </a:cubicBezTo>
                  <a:cubicBezTo>
                    <a:pt x="1053359" y="2454571"/>
                    <a:pt x="1052518" y="2454308"/>
                    <a:pt x="1051625" y="2454098"/>
                  </a:cubicBezTo>
                  <a:cubicBezTo>
                    <a:pt x="1047106" y="2452733"/>
                    <a:pt x="1042588" y="2451316"/>
                    <a:pt x="1038017" y="2449898"/>
                  </a:cubicBezTo>
                  <a:cubicBezTo>
                    <a:pt x="1017788" y="2443545"/>
                    <a:pt x="997612" y="2436825"/>
                    <a:pt x="977331" y="2430525"/>
                  </a:cubicBezTo>
                  <a:cubicBezTo>
                    <a:pt x="957575" y="2424382"/>
                    <a:pt x="937715" y="2418502"/>
                    <a:pt x="917959" y="2412254"/>
                  </a:cubicBezTo>
                  <a:cubicBezTo>
                    <a:pt x="909237" y="2409261"/>
                    <a:pt x="900568" y="2406164"/>
                    <a:pt x="891951" y="2402909"/>
                  </a:cubicBezTo>
                  <a:cubicBezTo>
                    <a:pt x="882809" y="2399444"/>
                    <a:pt x="873614" y="2395873"/>
                    <a:pt x="864524" y="2392198"/>
                  </a:cubicBezTo>
                  <a:cubicBezTo>
                    <a:pt x="845977" y="2384795"/>
                    <a:pt x="827483" y="2377183"/>
                    <a:pt x="809040" y="2369517"/>
                  </a:cubicBezTo>
                  <a:cubicBezTo>
                    <a:pt x="791019" y="2362010"/>
                    <a:pt x="773312" y="2353872"/>
                    <a:pt x="755448" y="2345944"/>
                  </a:cubicBezTo>
                  <a:cubicBezTo>
                    <a:pt x="745465" y="2341534"/>
                    <a:pt x="735535" y="2337124"/>
                    <a:pt x="725657" y="2332608"/>
                  </a:cubicBezTo>
                  <a:cubicBezTo>
                    <a:pt x="717303" y="2328828"/>
                    <a:pt x="709054" y="2324838"/>
                    <a:pt x="700752" y="2320900"/>
                  </a:cubicBezTo>
                  <a:cubicBezTo>
                    <a:pt x="690507" y="2315755"/>
                    <a:pt x="678422" y="2309718"/>
                    <a:pt x="666495" y="2303207"/>
                  </a:cubicBezTo>
                  <a:cubicBezTo>
                    <a:pt x="655146" y="2297012"/>
                    <a:pt x="643797" y="2290817"/>
                    <a:pt x="632448" y="2284516"/>
                  </a:cubicBezTo>
                  <a:cubicBezTo>
                    <a:pt x="620889" y="2278111"/>
                    <a:pt x="609225" y="2271811"/>
                    <a:pt x="597928" y="2264933"/>
                  </a:cubicBezTo>
                  <a:cubicBezTo>
                    <a:pt x="591991" y="2261311"/>
                    <a:pt x="585896" y="2257845"/>
                    <a:pt x="580064" y="2254013"/>
                  </a:cubicBezTo>
                  <a:cubicBezTo>
                    <a:pt x="574705" y="2250548"/>
                    <a:pt x="569346" y="2247030"/>
                    <a:pt x="564039" y="2243565"/>
                  </a:cubicBezTo>
                  <a:cubicBezTo>
                    <a:pt x="553163" y="2235899"/>
                    <a:pt x="542392" y="2228182"/>
                    <a:pt x="531726" y="2220201"/>
                  </a:cubicBezTo>
                  <a:cubicBezTo>
                    <a:pt x="520587" y="2211906"/>
                    <a:pt x="509396" y="2203611"/>
                    <a:pt x="498362" y="2195158"/>
                  </a:cubicBezTo>
                  <a:cubicBezTo>
                    <a:pt x="487013" y="2186495"/>
                    <a:pt x="475506" y="2177937"/>
                    <a:pt x="464368" y="2168907"/>
                  </a:cubicBezTo>
                  <a:cubicBezTo>
                    <a:pt x="462161" y="2167122"/>
                    <a:pt x="459954" y="2165337"/>
                    <a:pt x="457695" y="2163552"/>
                  </a:cubicBezTo>
                  <a:cubicBezTo>
                    <a:pt x="460585" y="2162187"/>
                    <a:pt x="463422" y="2160717"/>
                    <a:pt x="466259" y="2159299"/>
                  </a:cubicBezTo>
                  <a:cubicBezTo>
                    <a:pt x="467257" y="2158826"/>
                    <a:pt x="468203" y="2158354"/>
                    <a:pt x="469149" y="2157829"/>
                  </a:cubicBezTo>
                  <a:cubicBezTo>
                    <a:pt x="470357" y="2157251"/>
                    <a:pt x="471566" y="2156621"/>
                    <a:pt x="472722" y="2156044"/>
                  </a:cubicBezTo>
                  <a:cubicBezTo>
                    <a:pt x="474403" y="2155204"/>
                    <a:pt x="476032" y="2154364"/>
                    <a:pt x="477713" y="2153524"/>
                  </a:cubicBezTo>
                  <a:cubicBezTo>
                    <a:pt x="508292" y="2136776"/>
                    <a:pt x="537085" y="2122127"/>
                    <a:pt x="569398" y="2107112"/>
                  </a:cubicBezTo>
                  <a:cubicBezTo>
                    <a:pt x="573339" y="2105012"/>
                    <a:pt x="577332" y="2102912"/>
                    <a:pt x="581273" y="2100917"/>
                  </a:cubicBezTo>
                  <a:cubicBezTo>
                    <a:pt x="582744" y="2100129"/>
                    <a:pt x="584215" y="2099394"/>
                    <a:pt x="585686" y="2098606"/>
                  </a:cubicBezTo>
                  <a:cubicBezTo>
                    <a:pt x="589312" y="2096769"/>
                    <a:pt x="592937" y="2094984"/>
                    <a:pt x="596562" y="2093146"/>
                  </a:cubicBezTo>
                  <a:cubicBezTo>
                    <a:pt x="600188" y="2091309"/>
                    <a:pt x="603918" y="2089524"/>
                    <a:pt x="607543" y="2087791"/>
                  </a:cubicBezTo>
                  <a:cubicBezTo>
                    <a:pt x="613218" y="2085008"/>
                    <a:pt x="618998" y="2082331"/>
                    <a:pt x="624777" y="2079653"/>
                  </a:cubicBezTo>
                  <a:cubicBezTo>
                    <a:pt x="629138" y="2077606"/>
                    <a:pt x="633552" y="2075610"/>
                    <a:pt x="637913" y="2073668"/>
                  </a:cubicBezTo>
                  <a:cubicBezTo>
                    <a:pt x="642536" y="2071568"/>
                    <a:pt x="647160" y="2069573"/>
                    <a:pt x="651836" y="2067525"/>
                  </a:cubicBezTo>
                  <a:cubicBezTo>
                    <a:pt x="651941" y="2067473"/>
                    <a:pt x="652099" y="2067420"/>
                    <a:pt x="652204" y="2067368"/>
                  </a:cubicBezTo>
                  <a:cubicBezTo>
                    <a:pt x="655987" y="2065740"/>
                    <a:pt x="659875" y="2064113"/>
                    <a:pt x="663710" y="2062485"/>
                  </a:cubicBezTo>
                  <a:cubicBezTo>
                    <a:pt x="673798" y="2058232"/>
                    <a:pt x="683939" y="2054137"/>
                    <a:pt x="694079" y="2050147"/>
                  </a:cubicBezTo>
                  <a:cubicBezTo>
                    <a:pt x="697074" y="2048939"/>
                    <a:pt x="700122" y="2047784"/>
                    <a:pt x="703117" y="2046629"/>
                  </a:cubicBezTo>
                  <a:cubicBezTo>
                    <a:pt x="705061" y="2050305"/>
                    <a:pt x="707057" y="2053980"/>
                    <a:pt x="709106" y="2057550"/>
                  </a:cubicBezTo>
                  <a:cubicBezTo>
                    <a:pt x="710893" y="2060700"/>
                    <a:pt x="712679" y="2063850"/>
                    <a:pt x="714571" y="2067000"/>
                  </a:cubicBezTo>
                  <a:cubicBezTo>
                    <a:pt x="715044" y="2067840"/>
                    <a:pt x="715569" y="2068680"/>
                    <a:pt x="716042" y="2069468"/>
                  </a:cubicBezTo>
                  <a:cubicBezTo>
                    <a:pt x="717933" y="2072670"/>
                    <a:pt x="719825" y="2075873"/>
                    <a:pt x="721821" y="2078971"/>
                  </a:cubicBezTo>
                  <a:cubicBezTo>
                    <a:pt x="721927" y="2079181"/>
                    <a:pt x="722032" y="2079338"/>
                    <a:pt x="722189" y="2079548"/>
                  </a:cubicBezTo>
                  <a:cubicBezTo>
                    <a:pt x="724291" y="2082908"/>
                    <a:pt x="726393" y="2086268"/>
                    <a:pt x="728494" y="2089524"/>
                  </a:cubicBezTo>
                  <a:cubicBezTo>
                    <a:pt x="730333" y="2092359"/>
                    <a:pt x="732225" y="2095246"/>
                    <a:pt x="734064" y="2098081"/>
                  </a:cubicBezTo>
                  <a:cubicBezTo>
                    <a:pt x="734642" y="2098921"/>
                    <a:pt x="735220" y="2099762"/>
                    <a:pt x="735745" y="2100654"/>
                  </a:cubicBezTo>
                  <a:cubicBezTo>
                    <a:pt x="737899" y="2103909"/>
                    <a:pt x="740106" y="2107112"/>
                    <a:pt x="742313" y="2110262"/>
                  </a:cubicBezTo>
                  <a:cubicBezTo>
                    <a:pt x="765956" y="2144546"/>
                    <a:pt x="792175" y="2177202"/>
                    <a:pt x="818445" y="2209438"/>
                  </a:cubicBezTo>
                  <a:cubicBezTo>
                    <a:pt x="849708" y="2250338"/>
                    <a:pt x="886960" y="2285776"/>
                    <a:pt x="923949" y="2321373"/>
                  </a:cubicBezTo>
                  <a:cubicBezTo>
                    <a:pt x="974599" y="2375818"/>
                    <a:pt x="1031344" y="2423700"/>
                    <a:pt x="1094341" y="2463339"/>
                  </a:cubicBezTo>
                  <a:cubicBezTo>
                    <a:pt x="1095707" y="2464284"/>
                    <a:pt x="1097126" y="2465229"/>
                    <a:pt x="1098545" y="2466121"/>
                  </a:cubicBezTo>
                  <a:cubicBezTo>
                    <a:pt x="1099228" y="2466594"/>
                    <a:pt x="1099858" y="2467014"/>
                    <a:pt x="1100541" y="2467434"/>
                  </a:cubicBezTo>
                  <a:cubicBezTo>
                    <a:pt x="1098229" y="2467014"/>
                    <a:pt x="1095970" y="2466384"/>
                    <a:pt x="1093658" y="2465754"/>
                  </a:cubicBezTo>
                  <a:close/>
                  <a:moveTo>
                    <a:pt x="1308501" y="2048099"/>
                  </a:moveTo>
                  <a:cubicBezTo>
                    <a:pt x="1300935" y="2162502"/>
                    <a:pt x="1300304" y="2277061"/>
                    <a:pt x="1300935" y="2391673"/>
                  </a:cubicBezTo>
                  <a:cubicBezTo>
                    <a:pt x="1301460" y="2413934"/>
                    <a:pt x="1300199" y="2436143"/>
                    <a:pt x="1299464" y="2458351"/>
                  </a:cubicBezTo>
                  <a:cubicBezTo>
                    <a:pt x="1299674" y="2463286"/>
                    <a:pt x="1298938" y="2468484"/>
                    <a:pt x="1299096" y="2473524"/>
                  </a:cubicBezTo>
                  <a:cubicBezTo>
                    <a:pt x="1299096" y="2473944"/>
                    <a:pt x="1299096" y="2474312"/>
                    <a:pt x="1299148" y="2474732"/>
                  </a:cubicBezTo>
                  <a:cubicBezTo>
                    <a:pt x="1299148" y="2475099"/>
                    <a:pt x="1299201" y="2475467"/>
                    <a:pt x="1299201" y="2475887"/>
                  </a:cubicBezTo>
                  <a:cubicBezTo>
                    <a:pt x="1299253" y="2476254"/>
                    <a:pt x="1299253" y="2476622"/>
                    <a:pt x="1299306" y="2477042"/>
                  </a:cubicBezTo>
                  <a:cubicBezTo>
                    <a:pt x="1299358" y="2477777"/>
                    <a:pt x="1299516" y="2478564"/>
                    <a:pt x="1299674" y="2479299"/>
                  </a:cubicBezTo>
                  <a:cubicBezTo>
                    <a:pt x="1299779" y="2479667"/>
                    <a:pt x="1299884" y="2480034"/>
                    <a:pt x="1299936" y="2480454"/>
                  </a:cubicBezTo>
                  <a:cubicBezTo>
                    <a:pt x="1300042" y="2480822"/>
                    <a:pt x="1300147" y="2481189"/>
                    <a:pt x="1300252" y="2481504"/>
                  </a:cubicBezTo>
                  <a:cubicBezTo>
                    <a:pt x="1300252" y="2481557"/>
                    <a:pt x="1300252" y="2481557"/>
                    <a:pt x="1300252" y="2481557"/>
                  </a:cubicBezTo>
                  <a:lnTo>
                    <a:pt x="1300252" y="2481609"/>
                  </a:lnTo>
                  <a:cubicBezTo>
                    <a:pt x="1300199" y="2482029"/>
                    <a:pt x="1300147" y="2482502"/>
                    <a:pt x="1300147" y="2482922"/>
                  </a:cubicBezTo>
                  <a:cubicBezTo>
                    <a:pt x="1299779" y="2488802"/>
                    <a:pt x="1298255" y="2496677"/>
                    <a:pt x="1298886" y="2503450"/>
                  </a:cubicBezTo>
                  <a:cubicBezTo>
                    <a:pt x="1297677" y="2503345"/>
                    <a:pt x="1296416" y="2503240"/>
                    <a:pt x="1295208" y="2503135"/>
                  </a:cubicBezTo>
                  <a:cubicBezTo>
                    <a:pt x="1294892" y="2502715"/>
                    <a:pt x="1294525" y="2502295"/>
                    <a:pt x="1294157" y="2501875"/>
                  </a:cubicBezTo>
                  <a:cubicBezTo>
                    <a:pt x="1293999" y="2501665"/>
                    <a:pt x="1293789" y="2501455"/>
                    <a:pt x="1293579" y="2501298"/>
                  </a:cubicBezTo>
                  <a:cubicBezTo>
                    <a:pt x="1291792" y="2499513"/>
                    <a:pt x="1289428" y="2498200"/>
                    <a:pt x="1286486" y="2497465"/>
                  </a:cubicBezTo>
                  <a:cubicBezTo>
                    <a:pt x="1238358" y="2482974"/>
                    <a:pt x="1187655" y="2474837"/>
                    <a:pt x="1141839" y="2453731"/>
                  </a:cubicBezTo>
                  <a:cubicBezTo>
                    <a:pt x="1064813" y="2412412"/>
                    <a:pt x="998663" y="2353977"/>
                    <a:pt x="938713" y="2290869"/>
                  </a:cubicBezTo>
                  <a:cubicBezTo>
                    <a:pt x="871302" y="2228654"/>
                    <a:pt x="813822" y="2156516"/>
                    <a:pt x="761490" y="2081438"/>
                  </a:cubicBezTo>
                  <a:cubicBezTo>
                    <a:pt x="757234" y="2075190"/>
                    <a:pt x="753136" y="2068838"/>
                    <a:pt x="749196" y="2062380"/>
                  </a:cubicBezTo>
                  <a:cubicBezTo>
                    <a:pt x="748197" y="2060752"/>
                    <a:pt x="747252" y="2059125"/>
                    <a:pt x="746253" y="2057550"/>
                  </a:cubicBezTo>
                  <a:cubicBezTo>
                    <a:pt x="742365" y="2051092"/>
                    <a:pt x="738687" y="2044477"/>
                    <a:pt x="735062" y="2037862"/>
                  </a:cubicBezTo>
                  <a:cubicBezTo>
                    <a:pt x="734589" y="2037022"/>
                    <a:pt x="734169" y="2036181"/>
                    <a:pt x="733696" y="2035289"/>
                  </a:cubicBezTo>
                  <a:lnTo>
                    <a:pt x="733748" y="2035289"/>
                  </a:lnTo>
                  <a:cubicBezTo>
                    <a:pt x="737164" y="2034029"/>
                    <a:pt x="740579" y="2032821"/>
                    <a:pt x="743994" y="2031666"/>
                  </a:cubicBezTo>
                  <a:cubicBezTo>
                    <a:pt x="746411" y="2030774"/>
                    <a:pt x="748828" y="2029934"/>
                    <a:pt x="751297" y="2029094"/>
                  </a:cubicBezTo>
                  <a:cubicBezTo>
                    <a:pt x="765746" y="2024053"/>
                    <a:pt x="780300" y="2019276"/>
                    <a:pt x="794907" y="2014551"/>
                  </a:cubicBezTo>
                  <a:cubicBezTo>
                    <a:pt x="848920" y="1995440"/>
                    <a:pt x="903300" y="1977432"/>
                    <a:pt x="959625" y="1966196"/>
                  </a:cubicBezTo>
                  <a:cubicBezTo>
                    <a:pt x="1029925" y="1949553"/>
                    <a:pt x="1098860" y="1930022"/>
                    <a:pt x="1171157" y="1921937"/>
                  </a:cubicBezTo>
                  <a:cubicBezTo>
                    <a:pt x="1219233" y="1919154"/>
                    <a:pt x="1267413" y="1917789"/>
                    <a:pt x="1315594" y="1917842"/>
                  </a:cubicBezTo>
                  <a:cubicBezTo>
                    <a:pt x="1313387" y="1961313"/>
                    <a:pt x="1310970" y="2004680"/>
                    <a:pt x="1308501" y="2048099"/>
                  </a:cubicBezTo>
                  <a:close/>
                  <a:moveTo>
                    <a:pt x="1324421" y="1742852"/>
                  </a:moveTo>
                  <a:cubicBezTo>
                    <a:pt x="1323370" y="1765008"/>
                    <a:pt x="1322267" y="1787164"/>
                    <a:pt x="1321163" y="1809320"/>
                  </a:cubicBezTo>
                  <a:cubicBezTo>
                    <a:pt x="1319902" y="1834888"/>
                    <a:pt x="1318589" y="1860457"/>
                    <a:pt x="1317275" y="1886025"/>
                  </a:cubicBezTo>
                  <a:cubicBezTo>
                    <a:pt x="1298465" y="1886025"/>
                    <a:pt x="1279655" y="1886025"/>
                    <a:pt x="1260845" y="1886288"/>
                  </a:cubicBezTo>
                  <a:cubicBezTo>
                    <a:pt x="1255329" y="1886340"/>
                    <a:pt x="1249812" y="1886445"/>
                    <a:pt x="1244242" y="1886550"/>
                  </a:cubicBezTo>
                  <a:cubicBezTo>
                    <a:pt x="1241142" y="1886603"/>
                    <a:pt x="1237990" y="1886655"/>
                    <a:pt x="1234890" y="1886760"/>
                  </a:cubicBezTo>
                  <a:cubicBezTo>
                    <a:pt x="1229216" y="1886918"/>
                    <a:pt x="1223541" y="1887128"/>
                    <a:pt x="1217814" y="1887338"/>
                  </a:cubicBezTo>
                  <a:cubicBezTo>
                    <a:pt x="1203260" y="1887915"/>
                    <a:pt x="1188758" y="1888703"/>
                    <a:pt x="1174257" y="1889911"/>
                  </a:cubicBezTo>
                  <a:cubicBezTo>
                    <a:pt x="1170947" y="1890173"/>
                    <a:pt x="1167584" y="1890436"/>
                    <a:pt x="1164274" y="1890751"/>
                  </a:cubicBezTo>
                  <a:cubicBezTo>
                    <a:pt x="1157654" y="1891328"/>
                    <a:pt x="1150981" y="1892063"/>
                    <a:pt x="1144361" y="1892798"/>
                  </a:cubicBezTo>
                  <a:cubicBezTo>
                    <a:pt x="1062396" y="1906396"/>
                    <a:pt x="981272" y="1928972"/>
                    <a:pt x="900253" y="1948030"/>
                  </a:cubicBezTo>
                  <a:cubicBezTo>
                    <a:pt x="891741" y="1950498"/>
                    <a:pt x="883282" y="1952966"/>
                    <a:pt x="874875" y="1955538"/>
                  </a:cubicBezTo>
                  <a:cubicBezTo>
                    <a:pt x="870672" y="1956851"/>
                    <a:pt x="866521" y="1958111"/>
                    <a:pt x="862318" y="1959423"/>
                  </a:cubicBezTo>
                  <a:cubicBezTo>
                    <a:pt x="851757" y="1962731"/>
                    <a:pt x="841248" y="1966144"/>
                    <a:pt x="830845" y="1969661"/>
                  </a:cubicBezTo>
                  <a:cubicBezTo>
                    <a:pt x="827535" y="1970764"/>
                    <a:pt x="824277" y="1971866"/>
                    <a:pt x="820967" y="1972969"/>
                  </a:cubicBezTo>
                  <a:cubicBezTo>
                    <a:pt x="802315" y="1979269"/>
                    <a:pt x="783820" y="1985884"/>
                    <a:pt x="765273" y="1992657"/>
                  </a:cubicBezTo>
                  <a:cubicBezTo>
                    <a:pt x="761543" y="1994022"/>
                    <a:pt x="757812" y="1995387"/>
                    <a:pt x="754082" y="1996752"/>
                  </a:cubicBezTo>
                  <a:cubicBezTo>
                    <a:pt x="742891" y="2000847"/>
                    <a:pt x="731699" y="2004995"/>
                    <a:pt x="720403" y="2009195"/>
                  </a:cubicBezTo>
                  <a:cubicBezTo>
                    <a:pt x="719247" y="2006885"/>
                    <a:pt x="718144" y="2004575"/>
                    <a:pt x="717093" y="2002265"/>
                  </a:cubicBezTo>
                  <a:cubicBezTo>
                    <a:pt x="716305" y="2000637"/>
                    <a:pt x="715569" y="1999010"/>
                    <a:pt x="714781" y="1997382"/>
                  </a:cubicBezTo>
                  <a:cubicBezTo>
                    <a:pt x="712364" y="1992237"/>
                    <a:pt x="710000" y="1987092"/>
                    <a:pt x="707688" y="1981947"/>
                  </a:cubicBezTo>
                  <a:cubicBezTo>
                    <a:pt x="706111" y="1978482"/>
                    <a:pt x="704588" y="1975069"/>
                    <a:pt x="703012" y="1971604"/>
                  </a:cubicBezTo>
                  <a:cubicBezTo>
                    <a:pt x="695340" y="1954331"/>
                    <a:pt x="687932" y="1937005"/>
                    <a:pt x="680314" y="1919732"/>
                  </a:cubicBezTo>
                  <a:cubicBezTo>
                    <a:pt x="653150" y="1856834"/>
                    <a:pt x="629453" y="1792939"/>
                    <a:pt x="613691" y="1725841"/>
                  </a:cubicBezTo>
                  <a:cubicBezTo>
                    <a:pt x="583164" y="1589493"/>
                    <a:pt x="577069" y="1448473"/>
                    <a:pt x="582901" y="1309237"/>
                  </a:cubicBezTo>
                  <a:cubicBezTo>
                    <a:pt x="583112" y="1305825"/>
                    <a:pt x="583374" y="1302465"/>
                    <a:pt x="583637" y="1299052"/>
                  </a:cubicBezTo>
                  <a:cubicBezTo>
                    <a:pt x="583900" y="1295902"/>
                    <a:pt x="584162" y="1292752"/>
                    <a:pt x="584425" y="1289549"/>
                  </a:cubicBezTo>
                  <a:cubicBezTo>
                    <a:pt x="584425" y="1289391"/>
                    <a:pt x="584478" y="1289286"/>
                    <a:pt x="584478" y="1289129"/>
                  </a:cubicBezTo>
                  <a:cubicBezTo>
                    <a:pt x="585056" y="1289076"/>
                    <a:pt x="585634" y="1289076"/>
                    <a:pt x="586212" y="1289024"/>
                  </a:cubicBezTo>
                  <a:cubicBezTo>
                    <a:pt x="590310" y="1288814"/>
                    <a:pt x="594408" y="1288604"/>
                    <a:pt x="598506" y="1288341"/>
                  </a:cubicBezTo>
                  <a:cubicBezTo>
                    <a:pt x="608016" y="1287816"/>
                    <a:pt x="617631" y="1287291"/>
                    <a:pt x="627142" y="1286766"/>
                  </a:cubicBezTo>
                  <a:cubicBezTo>
                    <a:pt x="632816" y="1286399"/>
                    <a:pt x="638490" y="1286084"/>
                    <a:pt x="644218" y="1285821"/>
                  </a:cubicBezTo>
                  <a:cubicBezTo>
                    <a:pt x="653570" y="1285296"/>
                    <a:pt x="662975" y="1284876"/>
                    <a:pt x="672327" y="1284509"/>
                  </a:cubicBezTo>
                  <a:cubicBezTo>
                    <a:pt x="676373" y="1284299"/>
                    <a:pt x="680366" y="1284194"/>
                    <a:pt x="684359" y="1284089"/>
                  </a:cubicBezTo>
                  <a:cubicBezTo>
                    <a:pt x="690874" y="1283879"/>
                    <a:pt x="697442" y="1283669"/>
                    <a:pt x="703957" y="1283564"/>
                  </a:cubicBezTo>
                  <a:cubicBezTo>
                    <a:pt x="704430" y="1283564"/>
                    <a:pt x="704903" y="1283511"/>
                    <a:pt x="705376" y="1283511"/>
                  </a:cubicBezTo>
                  <a:cubicBezTo>
                    <a:pt x="707320" y="1283459"/>
                    <a:pt x="709211" y="1283459"/>
                    <a:pt x="711155" y="1283459"/>
                  </a:cubicBezTo>
                  <a:cubicBezTo>
                    <a:pt x="717986" y="1283354"/>
                    <a:pt x="724869" y="1283354"/>
                    <a:pt x="731699" y="1283459"/>
                  </a:cubicBezTo>
                  <a:cubicBezTo>
                    <a:pt x="746253" y="1283879"/>
                    <a:pt x="760860" y="1284246"/>
                    <a:pt x="775414" y="1284614"/>
                  </a:cubicBezTo>
                  <a:cubicBezTo>
                    <a:pt x="789810" y="1284981"/>
                    <a:pt x="804259" y="1285296"/>
                    <a:pt x="818708" y="1285611"/>
                  </a:cubicBezTo>
                  <a:cubicBezTo>
                    <a:pt x="819233" y="1285611"/>
                    <a:pt x="819706" y="1285664"/>
                    <a:pt x="820179" y="1285664"/>
                  </a:cubicBezTo>
                  <a:cubicBezTo>
                    <a:pt x="832999" y="1285926"/>
                    <a:pt x="845872" y="1286189"/>
                    <a:pt x="858692" y="1286399"/>
                  </a:cubicBezTo>
                  <a:cubicBezTo>
                    <a:pt x="862318" y="1286451"/>
                    <a:pt x="865943" y="1286504"/>
                    <a:pt x="869621" y="1286556"/>
                  </a:cubicBezTo>
                  <a:cubicBezTo>
                    <a:pt x="880655" y="1286766"/>
                    <a:pt x="891688" y="1286924"/>
                    <a:pt x="902775" y="1287081"/>
                  </a:cubicBezTo>
                  <a:cubicBezTo>
                    <a:pt x="926839" y="1287449"/>
                    <a:pt x="950903" y="1287764"/>
                    <a:pt x="975019" y="1287974"/>
                  </a:cubicBezTo>
                  <a:cubicBezTo>
                    <a:pt x="983006" y="1288079"/>
                    <a:pt x="990992" y="1288184"/>
                    <a:pt x="998978" y="1288236"/>
                  </a:cubicBezTo>
                  <a:cubicBezTo>
                    <a:pt x="1011904" y="1288341"/>
                    <a:pt x="1024829" y="1288499"/>
                    <a:pt x="1037754" y="1288604"/>
                  </a:cubicBezTo>
                  <a:cubicBezTo>
                    <a:pt x="1052308" y="1288709"/>
                    <a:pt x="1066915" y="1288866"/>
                    <a:pt x="1081469" y="1288971"/>
                  </a:cubicBezTo>
                  <a:cubicBezTo>
                    <a:pt x="1096023" y="1289076"/>
                    <a:pt x="1110629" y="1289181"/>
                    <a:pt x="1125183" y="1289286"/>
                  </a:cubicBezTo>
                  <a:cubicBezTo>
                    <a:pt x="1172208" y="1289601"/>
                    <a:pt x="1219233" y="1289916"/>
                    <a:pt x="1266205" y="1290336"/>
                  </a:cubicBezTo>
                  <a:cubicBezTo>
                    <a:pt x="1278920" y="1290441"/>
                    <a:pt x="1291687" y="1290547"/>
                    <a:pt x="1304403" y="1290704"/>
                  </a:cubicBezTo>
                  <a:cubicBezTo>
                    <a:pt x="1317118" y="1290809"/>
                    <a:pt x="1329833" y="1290967"/>
                    <a:pt x="1342548" y="1291124"/>
                  </a:cubicBezTo>
                  <a:cubicBezTo>
                    <a:pt x="1341812" y="1316273"/>
                    <a:pt x="1341077" y="1341369"/>
                    <a:pt x="1340341" y="1366517"/>
                  </a:cubicBezTo>
                  <a:cubicBezTo>
                    <a:pt x="1339921" y="1381428"/>
                    <a:pt x="1339448" y="1396338"/>
                    <a:pt x="1339027" y="1411301"/>
                  </a:cubicBezTo>
                  <a:cubicBezTo>
                    <a:pt x="1337977" y="1437815"/>
                    <a:pt x="1336873" y="1464328"/>
                    <a:pt x="1335770" y="1490842"/>
                  </a:cubicBezTo>
                  <a:cubicBezTo>
                    <a:pt x="1332775" y="1564030"/>
                    <a:pt x="1329517" y="1637218"/>
                    <a:pt x="1326102" y="1710406"/>
                  </a:cubicBezTo>
                  <a:cubicBezTo>
                    <a:pt x="1325472" y="1721116"/>
                    <a:pt x="1324946" y="1731984"/>
                    <a:pt x="1324421" y="1742852"/>
                  </a:cubicBezTo>
                  <a:close/>
                  <a:moveTo>
                    <a:pt x="1445792" y="2498043"/>
                  </a:moveTo>
                  <a:cubicBezTo>
                    <a:pt x="1433182" y="2501088"/>
                    <a:pt x="1420414" y="2503713"/>
                    <a:pt x="1407857" y="2506758"/>
                  </a:cubicBezTo>
                  <a:cubicBezTo>
                    <a:pt x="1407174" y="2506968"/>
                    <a:pt x="1406543" y="2507178"/>
                    <a:pt x="1405913" y="2507493"/>
                  </a:cubicBezTo>
                  <a:cubicBezTo>
                    <a:pt x="1405755" y="2507545"/>
                    <a:pt x="1405598" y="2507598"/>
                    <a:pt x="1405493" y="2507703"/>
                  </a:cubicBezTo>
                  <a:cubicBezTo>
                    <a:pt x="1404231" y="2507703"/>
                    <a:pt x="1402918" y="2507703"/>
                    <a:pt x="1401710" y="2507650"/>
                  </a:cubicBezTo>
                  <a:cubicBezTo>
                    <a:pt x="1379642" y="2507283"/>
                    <a:pt x="1357627" y="2506705"/>
                    <a:pt x="1335612" y="2505708"/>
                  </a:cubicBezTo>
                  <a:cubicBezTo>
                    <a:pt x="1334877" y="2505655"/>
                    <a:pt x="1334194" y="2505655"/>
                    <a:pt x="1333511" y="2505603"/>
                  </a:cubicBezTo>
                  <a:cubicBezTo>
                    <a:pt x="1333616" y="2505393"/>
                    <a:pt x="1333721" y="2505235"/>
                    <a:pt x="1333826" y="2505025"/>
                  </a:cubicBezTo>
                  <a:cubicBezTo>
                    <a:pt x="1334246" y="2504290"/>
                    <a:pt x="1334561" y="2503450"/>
                    <a:pt x="1334824" y="2502610"/>
                  </a:cubicBezTo>
                  <a:cubicBezTo>
                    <a:pt x="1334982" y="2502190"/>
                    <a:pt x="1335087" y="2501718"/>
                    <a:pt x="1335192" y="2501245"/>
                  </a:cubicBezTo>
                  <a:cubicBezTo>
                    <a:pt x="1335244" y="2501140"/>
                    <a:pt x="1335244" y="2501035"/>
                    <a:pt x="1335297" y="2500983"/>
                  </a:cubicBezTo>
                  <a:cubicBezTo>
                    <a:pt x="1335402" y="2500563"/>
                    <a:pt x="1335507" y="2500195"/>
                    <a:pt x="1335560" y="2499775"/>
                  </a:cubicBezTo>
                  <a:cubicBezTo>
                    <a:pt x="1335612" y="2499355"/>
                    <a:pt x="1335665" y="2498988"/>
                    <a:pt x="1335770" y="2498568"/>
                  </a:cubicBezTo>
                  <a:cubicBezTo>
                    <a:pt x="1335875" y="2497937"/>
                    <a:pt x="1335980" y="2497255"/>
                    <a:pt x="1336032" y="2496625"/>
                  </a:cubicBezTo>
                  <a:cubicBezTo>
                    <a:pt x="1336085" y="2496152"/>
                    <a:pt x="1336138" y="2495732"/>
                    <a:pt x="1336138" y="2495260"/>
                  </a:cubicBezTo>
                  <a:cubicBezTo>
                    <a:pt x="1336190" y="2494367"/>
                    <a:pt x="1336243" y="2493422"/>
                    <a:pt x="1336243" y="2492477"/>
                  </a:cubicBezTo>
                  <a:cubicBezTo>
                    <a:pt x="1336348" y="2487595"/>
                    <a:pt x="1335980" y="2482659"/>
                    <a:pt x="1336032" y="2479089"/>
                  </a:cubicBezTo>
                  <a:cubicBezTo>
                    <a:pt x="1335665" y="2475519"/>
                    <a:pt x="1336190" y="2470899"/>
                    <a:pt x="1336085" y="2466541"/>
                  </a:cubicBezTo>
                  <a:cubicBezTo>
                    <a:pt x="1336085" y="2466174"/>
                    <a:pt x="1336085" y="2465859"/>
                    <a:pt x="1336032" y="2465544"/>
                  </a:cubicBezTo>
                  <a:cubicBezTo>
                    <a:pt x="1335980" y="2464651"/>
                    <a:pt x="1335927" y="2463759"/>
                    <a:pt x="1335770" y="2462866"/>
                  </a:cubicBezTo>
                  <a:cubicBezTo>
                    <a:pt x="1335717" y="2462499"/>
                    <a:pt x="1335665" y="2462184"/>
                    <a:pt x="1335560" y="2461869"/>
                  </a:cubicBezTo>
                  <a:cubicBezTo>
                    <a:pt x="1335507" y="2461501"/>
                    <a:pt x="1335402" y="2461134"/>
                    <a:pt x="1335297" y="2460819"/>
                  </a:cubicBezTo>
                  <a:cubicBezTo>
                    <a:pt x="1335192" y="2460451"/>
                    <a:pt x="1335087" y="2460136"/>
                    <a:pt x="1334929" y="2459768"/>
                  </a:cubicBezTo>
                  <a:cubicBezTo>
                    <a:pt x="1334824" y="2459401"/>
                    <a:pt x="1334666" y="2459086"/>
                    <a:pt x="1334509" y="2458771"/>
                  </a:cubicBezTo>
                  <a:cubicBezTo>
                    <a:pt x="1334456" y="2458718"/>
                    <a:pt x="1334404" y="2458613"/>
                    <a:pt x="1334404" y="2458508"/>
                  </a:cubicBezTo>
                  <a:cubicBezTo>
                    <a:pt x="1334141" y="2457983"/>
                    <a:pt x="1333826" y="2457511"/>
                    <a:pt x="1333405" y="2457038"/>
                  </a:cubicBezTo>
                  <a:cubicBezTo>
                    <a:pt x="1333195" y="2456776"/>
                    <a:pt x="1332985" y="2456513"/>
                    <a:pt x="1332722" y="2456303"/>
                  </a:cubicBezTo>
                  <a:cubicBezTo>
                    <a:pt x="1332460" y="2456041"/>
                    <a:pt x="1332197" y="2455831"/>
                    <a:pt x="1331882" y="2455621"/>
                  </a:cubicBezTo>
                  <a:cubicBezTo>
                    <a:pt x="1331829" y="2455621"/>
                    <a:pt x="1331829" y="2455568"/>
                    <a:pt x="1331829" y="2455568"/>
                  </a:cubicBezTo>
                  <a:cubicBezTo>
                    <a:pt x="1332250" y="2444438"/>
                    <a:pt x="1332565" y="2433360"/>
                    <a:pt x="1332827" y="2422230"/>
                  </a:cubicBezTo>
                  <a:cubicBezTo>
                    <a:pt x="1332985" y="2416664"/>
                    <a:pt x="1333090" y="2411099"/>
                    <a:pt x="1333143" y="2405586"/>
                  </a:cubicBezTo>
                  <a:cubicBezTo>
                    <a:pt x="1333248" y="2400074"/>
                    <a:pt x="1333248" y="2394561"/>
                    <a:pt x="1333248" y="2389101"/>
                  </a:cubicBezTo>
                  <a:cubicBezTo>
                    <a:pt x="1333248" y="2383798"/>
                    <a:pt x="1333195" y="2378548"/>
                    <a:pt x="1333143" y="2373245"/>
                  </a:cubicBezTo>
                  <a:cubicBezTo>
                    <a:pt x="1330726" y="2223089"/>
                    <a:pt x="1338344" y="2073090"/>
                    <a:pt x="1347802" y="1923249"/>
                  </a:cubicBezTo>
                  <a:cubicBezTo>
                    <a:pt x="1347907" y="1921569"/>
                    <a:pt x="1348012" y="1919837"/>
                    <a:pt x="1348064" y="1918104"/>
                  </a:cubicBezTo>
                  <a:cubicBezTo>
                    <a:pt x="1355158" y="1918209"/>
                    <a:pt x="1362303" y="1918314"/>
                    <a:pt x="1369396" y="1918524"/>
                  </a:cubicBezTo>
                  <a:cubicBezTo>
                    <a:pt x="1377803" y="1918734"/>
                    <a:pt x="1386210" y="1918944"/>
                    <a:pt x="1394616" y="1919207"/>
                  </a:cubicBezTo>
                  <a:cubicBezTo>
                    <a:pt x="1485146" y="1928552"/>
                    <a:pt x="1573363" y="1946665"/>
                    <a:pt x="1662578" y="1966511"/>
                  </a:cubicBezTo>
                  <a:cubicBezTo>
                    <a:pt x="1709918" y="1974491"/>
                    <a:pt x="1755892" y="1987879"/>
                    <a:pt x="1801919" y="2001215"/>
                  </a:cubicBezTo>
                  <a:cubicBezTo>
                    <a:pt x="1805807" y="2002107"/>
                    <a:pt x="1809642" y="2003053"/>
                    <a:pt x="1813478" y="2004050"/>
                  </a:cubicBezTo>
                  <a:cubicBezTo>
                    <a:pt x="1825037" y="2006885"/>
                    <a:pt x="1836491" y="2009983"/>
                    <a:pt x="1847788" y="2013238"/>
                  </a:cubicBezTo>
                  <a:cubicBezTo>
                    <a:pt x="1851571" y="2014288"/>
                    <a:pt x="1855301" y="2015391"/>
                    <a:pt x="1859031" y="2016546"/>
                  </a:cubicBezTo>
                  <a:cubicBezTo>
                    <a:pt x="1862026" y="2017438"/>
                    <a:pt x="1864969" y="2018383"/>
                    <a:pt x="1867911" y="2019276"/>
                  </a:cubicBezTo>
                  <a:cubicBezTo>
                    <a:pt x="1870065" y="2019958"/>
                    <a:pt x="1872272" y="2020641"/>
                    <a:pt x="1874426" y="2021376"/>
                  </a:cubicBezTo>
                  <a:cubicBezTo>
                    <a:pt x="1876843" y="2022111"/>
                    <a:pt x="1879155" y="2022898"/>
                    <a:pt x="1881519" y="2023686"/>
                  </a:cubicBezTo>
                  <a:cubicBezTo>
                    <a:pt x="1885250" y="2024894"/>
                    <a:pt x="1888928" y="2026154"/>
                    <a:pt x="1892605" y="2027466"/>
                  </a:cubicBezTo>
                  <a:cubicBezTo>
                    <a:pt x="1896021" y="2028621"/>
                    <a:pt x="1899383" y="2029776"/>
                    <a:pt x="1902694" y="2031036"/>
                  </a:cubicBezTo>
                  <a:cubicBezTo>
                    <a:pt x="1905478" y="2032034"/>
                    <a:pt x="1908263" y="2033031"/>
                    <a:pt x="1911048" y="2034081"/>
                  </a:cubicBezTo>
                  <a:cubicBezTo>
                    <a:pt x="1912939" y="2034764"/>
                    <a:pt x="1914831" y="2035446"/>
                    <a:pt x="1916722" y="2036181"/>
                  </a:cubicBezTo>
                  <a:cubicBezTo>
                    <a:pt x="1921871" y="2038124"/>
                    <a:pt x="1927020" y="2040119"/>
                    <a:pt x="1932117" y="2042167"/>
                  </a:cubicBezTo>
                  <a:cubicBezTo>
                    <a:pt x="1933956" y="2042849"/>
                    <a:pt x="1935795" y="2043637"/>
                    <a:pt x="1937634" y="2044372"/>
                  </a:cubicBezTo>
                  <a:cubicBezTo>
                    <a:pt x="1941259" y="2045842"/>
                    <a:pt x="1944937" y="2047364"/>
                    <a:pt x="1948562" y="2048939"/>
                  </a:cubicBezTo>
                  <a:cubicBezTo>
                    <a:pt x="1951452" y="2050147"/>
                    <a:pt x="1954394" y="2051407"/>
                    <a:pt x="1957284" y="2052720"/>
                  </a:cubicBezTo>
                  <a:cubicBezTo>
                    <a:pt x="1964798" y="2055975"/>
                    <a:pt x="1972259" y="2059440"/>
                    <a:pt x="1979667" y="2062958"/>
                  </a:cubicBezTo>
                  <a:cubicBezTo>
                    <a:pt x="1979299" y="2063535"/>
                    <a:pt x="1978931" y="2064165"/>
                    <a:pt x="1978511" y="2064743"/>
                  </a:cubicBezTo>
                  <a:cubicBezTo>
                    <a:pt x="1977197" y="2066790"/>
                    <a:pt x="1975884" y="2068785"/>
                    <a:pt x="1974570" y="2070833"/>
                  </a:cubicBezTo>
                  <a:cubicBezTo>
                    <a:pt x="1967057" y="2082278"/>
                    <a:pt x="1959123" y="2093514"/>
                    <a:pt x="1950927" y="2104539"/>
                  </a:cubicBezTo>
                  <a:cubicBezTo>
                    <a:pt x="1949561" y="2106482"/>
                    <a:pt x="1948089" y="2108424"/>
                    <a:pt x="1946618" y="2110314"/>
                  </a:cubicBezTo>
                  <a:cubicBezTo>
                    <a:pt x="1943728" y="2114147"/>
                    <a:pt x="1940786" y="2117980"/>
                    <a:pt x="1937791" y="2121812"/>
                  </a:cubicBezTo>
                  <a:cubicBezTo>
                    <a:pt x="1936320" y="2123755"/>
                    <a:pt x="1934849" y="2125593"/>
                    <a:pt x="1933325" y="2127483"/>
                  </a:cubicBezTo>
                  <a:cubicBezTo>
                    <a:pt x="1931854" y="2129373"/>
                    <a:pt x="1930330" y="2131263"/>
                    <a:pt x="1928807" y="2133100"/>
                  </a:cubicBezTo>
                  <a:cubicBezTo>
                    <a:pt x="1927178" y="2135200"/>
                    <a:pt x="1925497" y="2137196"/>
                    <a:pt x="1923815" y="2139243"/>
                  </a:cubicBezTo>
                  <a:cubicBezTo>
                    <a:pt x="1921241" y="2142393"/>
                    <a:pt x="1918614" y="2145543"/>
                    <a:pt x="1915987" y="2148694"/>
                  </a:cubicBezTo>
                  <a:cubicBezTo>
                    <a:pt x="1897177" y="2171164"/>
                    <a:pt x="1877421" y="2192900"/>
                    <a:pt x="1857403" y="2214321"/>
                  </a:cubicBezTo>
                  <a:cubicBezTo>
                    <a:pt x="1855616" y="2216264"/>
                    <a:pt x="1853777" y="2218206"/>
                    <a:pt x="1851991" y="2220096"/>
                  </a:cubicBezTo>
                  <a:cubicBezTo>
                    <a:pt x="1848681" y="2223614"/>
                    <a:pt x="1845371" y="2227132"/>
                    <a:pt x="1842061" y="2230649"/>
                  </a:cubicBezTo>
                  <a:cubicBezTo>
                    <a:pt x="1838750" y="2234114"/>
                    <a:pt x="1835440" y="2237685"/>
                    <a:pt x="1832078" y="2241150"/>
                  </a:cubicBezTo>
                  <a:cubicBezTo>
                    <a:pt x="1776489" y="2290869"/>
                    <a:pt x="1730777" y="2351194"/>
                    <a:pt x="1669566" y="2394456"/>
                  </a:cubicBezTo>
                  <a:cubicBezTo>
                    <a:pt x="1649653" y="2408526"/>
                    <a:pt x="1630738" y="2424277"/>
                    <a:pt x="1609249" y="2435932"/>
                  </a:cubicBezTo>
                  <a:cubicBezTo>
                    <a:pt x="1557127" y="2460031"/>
                    <a:pt x="1500698" y="2480087"/>
                    <a:pt x="1445792" y="2498043"/>
                  </a:cubicBezTo>
                  <a:close/>
                  <a:moveTo>
                    <a:pt x="2207645" y="2240415"/>
                  </a:moveTo>
                  <a:cubicBezTo>
                    <a:pt x="2203231" y="2243670"/>
                    <a:pt x="2198765" y="2246873"/>
                    <a:pt x="2194247" y="2250023"/>
                  </a:cubicBezTo>
                  <a:cubicBezTo>
                    <a:pt x="2189886" y="2253120"/>
                    <a:pt x="2185577" y="2256113"/>
                    <a:pt x="2181164" y="2259053"/>
                  </a:cubicBezTo>
                  <a:cubicBezTo>
                    <a:pt x="2180849" y="2259263"/>
                    <a:pt x="2180481" y="2259473"/>
                    <a:pt x="2180166" y="2259735"/>
                  </a:cubicBezTo>
                  <a:cubicBezTo>
                    <a:pt x="2175752" y="2262728"/>
                    <a:pt x="2171339" y="2265668"/>
                    <a:pt x="2166925" y="2268608"/>
                  </a:cubicBezTo>
                  <a:cubicBezTo>
                    <a:pt x="2166820" y="2268661"/>
                    <a:pt x="2166715" y="2268713"/>
                    <a:pt x="2166662" y="2268818"/>
                  </a:cubicBezTo>
                  <a:cubicBezTo>
                    <a:pt x="2162407" y="2271601"/>
                    <a:pt x="2158046" y="2274436"/>
                    <a:pt x="2153737" y="2277166"/>
                  </a:cubicBezTo>
                  <a:cubicBezTo>
                    <a:pt x="2153054" y="2277586"/>
                    <a:pt x="2152424" y="2278006"/>
                    <a:pt x="2151793" y="2278374"/>
                  </a:cubicBezTo>
                  <a:cubicBezTo>
                    <a:pt x="2147905" y="2280841"/>
                    <a:pt x="2144069" y="2283256"/>
                    <a:pt x="2140129" y="2285671"/>
                  </a:cubicBezTo>
                  <a:cubicBezTo>
                    <a:pt x="2139604" y="2286039"/>
                    <a:pt x="2139078" y="2286354"/>
                    <a:pt x="2138553" y="2286669"/>
                  </a:cubicBezTo>
                  <a:cubicBezTo>
                    <a:pt x="2134034" y="2289452"/>
                    <a:pt x="2129463" y="2292234"/>
                    <a:pt x="2124839" y="2294964"/>
                  </a:cubicBezTo>
                  <a:cubicBezTo>
                    <a:pt x="2121109" y="2297222"/>
                    <a:pt x="2117378" y="2299375"/>
                    <a:pt x="2113595" y="2301580"/>
                  </a:cubicBezTo>
                  <a:cubicBezTo>
                    <a:pt x="2110968" y="2303102"/>
                    <a:pt x="2108394" y="2304572"/>
                    <a:pt x="2105767" y="2306095"/>
                  </a:cubicBezTo>
                  <a:cubicBezTo>
                    <a:pt x="2104716" y="2306725"/>
                    <a:pt x="2103613" y="2307355"/>
                    <a:pt x="2102509" y="2307932"/>
                  </a:cubicBezTo>
                  <a:cubicBezTo>
                    <a:pt x="2099725" y="2309560"/>
                    <a:pt x="2096887" y="2311135"/>
                    <a:pt x="2094050" y="2312710"/>
                  </a:cubicBezTo>
                  <a:cubicBezTo>
                    <a:pt x="2074609" y="2323578"/>
                    <a:pt x="2054854" y="2333973"/>
                    <a:pt x="2034783" y="2343949"/>
                  </a:cubicBezTo>
                  <a:cubicBezTo>
                    <a:pt x="2030632" y="2346049"/>
                    <a:pt x="2026481" y="2348097"/>
                    <a:pt x="2022278" y="2350092"/>
                  </a:cubicBezTo>
                  <a:cubicBezTo>
                    <a:pt x="2017287" y="2352559"/>
                    <a:pt x="2012243" y="2354974"/>
                    <a:pt x="2007199" y="2357337"/>
                  </a:cubicBezTo>
                  <a:cubicBezTo>
                    <a:pt x="1950821" y="2386370"/>
                    <a:pt x="1893761" y="2414617"/>
                    <a:pt x="1833706" y="2435250"/>
                  </a:cubicBezTo>
                  <a:cubicBezTo>
                    <a:pt x="1767609" y="2455883"/>
                    <a:pt x="1700513" y="2473524"/>
                    <a:pt x="1632630" y="2487280"/>
                  </a:cubicBezTo>
                  <a:cubicBezTo>
                    <a:pt x="1632104" y="2487385"/>
                    <a:pt x="1631579" y="2487542"/>
                    <a:pt x="1631106" y="2487700"/>
                  </a:cubicBezTo>
                  <a:cubicBezTo>
                    <a:pt x="1630265" y="2487962"/>
                    <a:pt x="1629477" y="2488330"/>
                    <a:pt x="1628742" y="2488750"/>
                  </a:cubicBezTo>
                  <a:cubicBezTo>
                    <a:pt x="1628426" y="2488960"/>
                    <a:pt x="1628164" y="2489117"/>
                    <a:pt x="1627848" y="2489327"/>
                  </a:cubicBezTo>
                  <a:cubicBezTo>
                    <a:pt x="1625852" y="2490692"/>
                    <a:pt x="1624223" y="2492477"/>
                    <a:pt x="1623067" y="2494630"/>
                  </a:cubicBezTo>
                  <a:cubicBezTo>
                    <a:pt x="1622542" y="2494367"/>
                    <a:pt x="1621964" y="2494052"/>
                    <a:pt x="1621386" y="2493842"/>
                  </a:cubicBezTo>
                  <a:cubicBezTo>
                    <a:pt x="1621386" y="2493842"/>
                    <a:pt x="1621386" y="2493842"/>
                    <a:pt x="1621333" y="2493842"/>
                  </a:cubicBezTo>
                  <a:cubicBezTo>
                    <a:pt x="1620808" y="2493632"/>
                    <a:pt x="1620283" y="2493475"/>
                    <a:pt x="1619705" y="2493317"/>
                  </a:cubicBezTo>
                  <a:cubicBezTo>
                    <a:pt x="1619494" y="2493265"/>
                    <a:pt x="1619337" y="2493212"/>
                    <a:pt x="1619127" y="2493212"/>
                  </a:cubicBezTo>
                  <a:cubicBezTo>
                    <a:pt x="1618706" y="2493107"/>
                    <a:pt x="1618338" y="2493002"/>
                    <a:pt x="1617918" y="2493002"/>
                  </a:cubicBezTo>
                  <a:cubicBezTo>
                    <a:pt x="1617813" y="2492950"/>
                    <a:pt x="1617655" y="2492950"/>
                    <a:pt x="1617550" y="2492950"/>
                  </a:cubicBezTo>
                  <a:cubicBezTo>
                    <a:pt x="1616972" y="2492845"/>
                    <a:pt x="1616342" y="2492845"/>
                    <a:pt x="1615711" y="2492845"/>
                  </a:cubicBezTo>
                  <a:cubicBezTo>
                    <a:pt x="1614976" y="2492845"/>
                    <a:pt x="1614240" y="2492897"/>
                    <a:pt x="1613505" y="2493002"/>
                  </a:cubicBezTo>
                  <a:cubicBezTo>
                    <a:pt x="1592803" y="2495995"/>
                    <a:pt x="1572049" y="2498988"/>
                    <a:pt x="1551295" y="2501508"/>
                  </a:cubicBezTo>
                  <a:cubicBezTo>
                    <a:pt x="1547302" y="2502033"/>
                    <a:pt x="1543309" y="2502505"/>
                    <a:pt x="1539316" y="2502978"/>
                  </a:cubicBezTo>
                  <a:cubicBezTo>
                    <a:pt x="1536689" y="2503293"/>
                    <a:pt x="1534114" y="2503608"/>
                    <a:pt x="1531487" y="2503870"/>
                  </a:cubicBezTo>
                  <a:cubicBezTo>
                    <a:pt x="1529543" y="2504080"/>
                    <a:pt x="1527704" y="2504290"/>
                    <a:pt x="1525760" y="2504448"/>
                  </a:cubicBezTo>
                  <a:cubicBezTo>
                    <a:pt x="1551768" y="2494315"/>
                    <a:pt x="1578354" y="2485284"/>
                    <a:pt x="1603837" y="2473944"/>
                  </a:cubicBezTo>
                  <a:cubicBezTo>
                    <a:pt x="1605098" y="2473419"/>
                    <a:pt x="1606359" y="2472841"/>
                    <a:pt x="1607620" y="2472264"/>
                  </a:cubicBezTo>
                  <a:cubicBezTo>
                    <a:pt x="1616500" y="2468221"/>
                    <a:pt x="1625221" y="2463916"/>
                    <a:pt x="1633786" y="2459138"/>
                  </a:cubicBezTo>
                  <a:cubicBezTo>
                    <a:pt x="1689059" y="2422334"/>
                    <a:pt x="1742599" y="2382170"/>
                    <a:pt x="1785789" y="2331348"/>
                  </a:cubicBezTo>
                  <a:cubicBezTo>
                    <a:pt x="1851571" y="2268346"/>
                    <a:pt x="1913149" y="2205238"/>
                    <a:pt x="1970052" y="2133258"/>
                  </a:cubicBezTo>
                  <a:cubicBezTo>
                    <a:pt x="1972521" y="2130213"/>
                    <a:pt x="1974938" y="2127168"/>
                    <a:pt x="1977302" y="2124070"/>
                  </a:cubicBezTo>
                  <a:cubicBezTo>
                    <a:pt x="1978826" y="2122127"/>
                    <a:pt x="1980245" y="2120185"/>
                    <a:pt x="1981716" y="2118190"/>
                  </a:cubicBezTo>
                  <a:cubicBezTo>
                    <a:pt x="1984291" y="2114725"/>
                    <a:pt x="1986812" y="2111155"/>
                    <a:pt x="1989282" y="2107637"/>
                  </a:cubicBezTo>
                  <a:cubicBezTo>
                    <a:pt x="1990280" y="2106219"/>
                    <a:pt x="1991279" y="2104749"/>
                    <a:pt x="1992224" y="2103332"/>
                  </a:cubicBezTo>
                  <a:cubicBezTo>
                    <a:pt x="1998004" y="2094879"/>
                    <a:pt x="2003521" y="2086216"/>
                    <a:pt x="2008827" y="2077396"/>
                  </a:cubicBezTo>
                  <a:cubicBezTo>
                    <a:pt x="2008985" y="2077448"/>
                    <a:pt x="2009090" y="2077553"/>
                    <a:pt x="2009248" y="2077606"/>
                  </a:cubicBezTo>
                  <a:cubicBezTo>
                    <a:pt x="2011980" y="2079076"/>
                    <a:pt x="2014712" y="2080493"/>
                    <a:pt x="2017444" y="2081963"/>
                  </a:cubicBezTo>
                  <a:cubicBezTo>
                    <a:pt x="2020281" y="2083486"/>
                    <a:pt x="2023224" y="2085061"/>
                    <a:pt x="2026061" y="2086688"/>
                  </a:cubicBezTo>
                  <a:cubicBezTo>
                    <a:pt x="2067306" y="2107479"/>
                    <a:pt x="2107396" y="2130790"/>
                    <a:pt x="2146066" y="2156096"/>
                  </a:cubicBezTo>
                  <a:cubicBezTo>
                    <a:pt x="2167188" y="2170482"/>
                    <a:pt x="2188940" y="2186285"/>
                    <a:pt x="2210062" y="2202928"/>
                  </a:cubicBezTo>
                  <a:cubicBezTo>
                    <a:pt x="2210902" y="2203506"/>
                    <a:pt x="2211743" y="2204136"/>
                    <a:pt x="2212636" y="2204766"/>
                  </a:cubicBezTo>
                  <a:cubicBezTo>
                    <a:pt x="2215211" y="2206708"/>
                    <a:pt x="2217785" y="2208703"/>
                    <a:pt x="2220360" y="2210751"/>
                  </a:cubicBezTo>
                  <a:cubicBezTo>
                    <a:pt x="2221201" y="2211434"/>
                    <a:pt x="2222041" y="2212116"/>
                    <a:pt x="2222934" y="2212746"/>
                  </a:cubicBezTo>
                  <a:cubicBezTo>
                    <a:pt x="2223828" y="2213429"/>
                    <a:pt x="2224668" y="2214111"/>
                    <a:pt x="2225562" y="2214741"/>
                  </a:cubicBezTo>
                  <a:cubicBezTo>
                    <a:pt x="2226297" y="2215266"/>
                    <a:pt x="2227085" y="2215844"/>
                    <a:pt x="2227821" y="2216369"/>
                  </a:cubicBezTo>
                  <a:cubicBezTo>
                    <a:pt x="2228819" y="2217104"/>
                    <a:pt x="2229870" y="2217839"/>
                    <a:pt x="2230921" y="2218521"/>
                  </a:cubicBezTo>
                  <a:cubicBezTo>
                    <a:pt x="2231814" y="2219099"/>
                    <a:pt x="2232707" y="2219676"/>
                    <a:pt x="2233653" y="2220254"/>
                  </a:cubicBezTo>
                  <a:cubicBezTo>
                    <a:pt x="2233758" y="2220359"/>
                    <a:pt x="2233916" y="2220411"/>
                    <a:pt x="2234021" y="2220464"/>
                  </a:cubicBezTo>
                  <a:cubicBezTo>
                    <a:pt x="2225351" y="2227342"/>
                    <a:pt x="2216524" y="2233957"/>
                    <a:pt x="2207645" y="2240415"/>
                  </a:cubicBezTo>
                  <a:close/>
                  <a:moveTo>
                    <a:pt x="2594298" y="1360427"/>
                  </a:moveTo>
                  <a:cubicBezTo>
                    <a:pt x="2594246" y="1364049"/>
                    <a:pt x="2594141" y="1367777"/>
                    <a:pt x="2594036" y="1371400"/>
                  </a:cubicBezTo>
                  <a:cubicBezTo>
                    <a:pt x="2593983" y="1372607"/>
                    <a:pt x="2593983" y="1373815"/>
                    <a:pt x="2593931" y="1374970"/>
                  </a:cubicBezTo>
                  <a:cubicBezTo>
                    <a:pt x="2593773" y="1380588"/>
                    <a:pt x="2593563" y="1386153"/>
                    <a:pt x="2593353" y="1391718"/>
                  </a:cubicBezTo>
                  <a:cubicBezTo>
                    <a:pt x="2593300" y="1392506"/>
                    <a:pt x="2593300" y="1393293"/>
                    <a:pt x="2593248" y="1394081"/>
                  </a:cubicBezTo>
                  <a:cubicBezTo>
                    <a:pt x="2593142" y="1396706"/>
                    <a:pt x="2593037" y="1399383"/>
                    <a:pt x="2592880" y="1402008"/>
                  </a:cubicBezTo>
                  <a:cubicBezTo>
                    <a:pt x="2592775" y="1405001"/>
                    <a:pt x="2592617" y="1407994"/>
                    <a:pt x="2592459" y="1410986"/>
                  </a:cubicBezTo>
                  <a:cubicBezTo>
                    <a:pt x="2587468" y="1485014"/>
                    <a:pt x="2573492" y="1558412"/>
                    <a:pt x="2555470" y="1630340"/>
                  </a:cubicBezTo>
                  <a:cubicBezTo>
                    <a:pt x="2515959" y="1767003"/>
                    <a:pt x="2465992" y="1901408"/>
                    <a:pt x="2395376" y="2025681"/>
                  </a:cubicBezTo>
                  <a:cubicBezTo>
                    <a:pt x="2373991" y="2064375"/>
                    <a:pt x="2354709" y="2105064"/>
                    <a:pt x="2325285" y="2138613"/>
                  </a:cubicBezTo>
                  <a:cubicBezTo>
                    <a:pt x="2322711" y="2141291"/>
                    <a:pt x="2320136" y="2143916"/>
                    <a:pt x="2317457" y="2146593"/>
                  </a:cubicBezTo>
                  <a:cubicBezTo>
                    <a:pt x="2314830" y="2149219"/>
                    <a:pt x="2312203" y="2151896"/>
                    <a:pt x="2309575" y="2154469"/>
                  </a:cubicBezTo>
                  <a:cubicBezTo>
                    <a:pt x="2307474" y="2156569"/>
                    <a:pt x="2305425" y="2158564"/>
                    <a:pt x="2303323" y="2160559"/>
                  </a:cubicBezTo>
                  <a:cubicBezTo>
                    <a:pt x="2302535" y="2161294"/>
                    <a:pt x="2301799" y="2162081"/>
                    <a:pt x="2301011" y="2162817"/>
                  </a:cubicBezTo>
                  <a:cubicBezTo>
                    <a:pt x="2298542" y="2165179"/>
                    <a:pt x="2296072" y="2167542"/>
                    <a:pt x="2293550" y="2169852"/>
                  </a:cubicBezTo>
                  <a:cubicBezTo>
                    <a:pt x="2291186" y="2172109"/>
                    <a:pt x="2288822" y="2174262"/>
                    <a:pt x="2286405" y="2176415"/>
                  </a:cubicBezTo>
                  <a:cubicBezTo>
                    <a:pt x="2285827" y="2176992"/>
                    <a:pt x="2285249" y="2177465"/>
                    <a:pt x="2284671" y="2178042"/>
                  </a:cubicBezTo>
                  <a:cubicBezTo>
                    <a:pt x="2282359" y="2180195"/>
                    <a:pt x="2279942" y="2182295"/>
                    <a:pt x="2277578" y="2184395"/>
                  </a:cubicBezTo>
                  <a:cubicBezTo>
                    <a:pt x="2275371" y="2186338"/>
                    <a:pt x="2273164" y="2188280"/>
                    <a:pt x="2270958" y="2190223"/>
                  </a:cubicBezTo>
                  <a:cubicBezTo>
                    <a:pt x="2269276" y="2191693"/>
                    <a:pt x="2267647" y="2193110"/>
                    <a:pt x="2265966" y="2194528"/>
                  </a:cubicBezTo>
                  <a:cubicBezTo>
                    <a:pt x="2264337" y="2195945"/>
                    <a:pt x="2262708" y="2197311"/>
                    <a:pt x="2261132" y="2198623"/>
                  </a:cubicBezTo>
                  <a:cubicBezTo>
                    <a:pt x="2260922" y="2198833"/>
                    <a:pt x="2260659" y="2199043"/>
                    <a:pt x="2260449" y="2199201"/>
                  </a:cubicBezTo>
                  <a:cubicBezTo>
                    <a:pt x="2260292" y="2199096"/>
                    <a:pt x="2260186" y="2198990"/>
                    <a:pt x="2260081" y="2198938"/>
                  </a:cubicBezTo>
                  <a:cubicBezTo>
                    <a:pt x="2259609" y="2198571"/>
                    <a:pt x="2259083" y="2198256"/>
                    <a:pt x="2258610" y="2197941"/>
                  </a:cubicBezTo>
                  <a:cubicBezTo>
                    <a:pt x="2258190" y="2197678"/>
                    <a:pt x="2257770" y="2197363"/>
                    <a:pt x="2257402" y="2197100"/>
                  </a:cubicBezTo>
                  <a:cubicBezTo>
                    <a:pt x="2256351" y="2196418"/>
                    <a:pt x="2255247" y="2195735"/>
                    <a:pt x="2254144" y="2195053"/>
                  </a:cubicBezTo>
                  <a:cubicBezTo>
                    <a:pt x="2253461" y="2194633"/>
                    <a:pt x="2252778" y="2194213"/>
                    <a:pt x="2252148" y="2193845"/>
                  </a:cubicBezTo>
                  <a:cubicBezTo>
                    <a:pt x="2251464" y="2193425"/>
                    <a:pt x="2250782" y="2193005"/>
                    <a:pt x="2250151" y="2192585"/>
                  </a:cubicBezTo>
                  <a:cubicBezTo>
                    <a:pt x="2249520" y="2192218"/>
                    <a:pt x="2248890" y="2191798"/>
                    <a:pt x="2248312" y="2191378"/>
                  </a:cubicBezTo>
                  <a:cubicBezTo>
                    <a:pt x="2247366" y="2190800"/>
                    <a:pt x="2246473" y="2190170"/>
                    <a:pt x="2245685" y="2189540"/>
                  </a:cubicBezTo>
                  <a:cubicBezTo>
                    <a:pt x="2213635" y="2165337"/>
                    <a:pt x="2182162" y="2140241"/>
                    <a:pt x="2148010" y="2119030"/>
                  </a:cubicBezTo>
                  <a:cubicBezTo>
                    <a:pt x="2127256" y="2106377"/>
                    <a:pt x="2106240" y="2093934"/>
                    <a:pt x="2085013" y="2081858"/>
                  </a:cubicBezTo>
                  <a:cubicBezTo>
                    <a:pt x="2080652" y="2079391"/>
                    <a:pt x="2076238" y="2076976"/>
                    <a:pt x="2071877" y="2074508"/>
                  </a:cubicBezTo>
                  <a:cubicBezTo>
                    <a:pt x="2067674" y="2072198"/>
                    <a:pt x="2063471" y="2069835"/>
                    <a:pt x="2059267" y="2067578"/>
                  </a:cubicBezTo>
                  <a:cubicBezTo>
                    <a:pt x="2056956" y="2066265"/>
                    <a:pt x="2054644" y="2065058"/>
                    <a:pt x="2052332" y="2063797"/>
                  </a:cubicBezTo>
                  <a:cubicBezTo>
                    <a:pt x="2043347" y="2058967"/>
                    <a:pt x="2034258" y="2054190"/>
                    <a:pt x="2025168" y="2049569"/>
                  </a:cubicBezTo>
                  <a:cubicBezTo>
                    <a:pt x="2034941" y="2031981"/>
                    <a:pt x="2044346" y="2014183"/>
                    <a:pt x="2053908" y="1996437"/>
                  </a:cubicBezTo>
                  <a:cubicBezTo>
                    <a:pt x="2110916" y="1898258"/>
                    <a:pt x="2151373" y="1790682"/>
                    <a:pt x="2173125" y="1679272"/>
                  </a:cubicBezTo>
                  <a:cubicBezTo>
                    <a:pt x="2192093" y="1591279"/>
                    <a:pt x="2212321" y="1502655"/>
                    <a:pt x="2210062" y="1412036"/>
                  </a:cubicBezTo>
                  <a:cubicBezTo>
                    <a:pt x="2210167" y="1398176"/>
                    <a:pt x="2209904" y="1384420"/>
                    <a:pt x="2209379" y="1370665"/>
                  </a:cubicBezTo>
                  <a:cubicBezTo>
                    <a:pt x="2209326" y="1369457"/>
                    <a:pt x="2209274" y="1368197"/>
                    <a:pt x="2209221" y="1366989"/>
                  </a:cubicBezTo>
                  <a:cubicBezTo>
                    <a:pt x="2209116" y="1364522"/>
                    <a:pt x="2209011" y="1362002"/>
                    <a:pt x="2208853" y="1359534"/>
                  </a:cubicBezTo>
                  <a:cubicBezTo>
                    <a:pt x="2208380" y="1350084"/>
                    <a:pt x="2207750" y="1340686"/>
                    <a:pt x="2207067" y="1331288"/>
                  </a:cubicBezTo>
                  <a:cubicBezTo>
                    <a:pt x="2209904" y="1331341"/>
                    <a:pt x="2212741" y="1331393"/>
                    <a:pt x="2215579" y="1331446"/>
                  </a:cubicBezTo>
                  <a:cubicBezTo>
                    <a:pt x="2244371" y="1331971"/>
                    <a:pt x="2273164" y="1332496"/>
                    <a:pt x="2301957" y="1333178"/>
                  </a:cubicBezTo>
                  <a:cubicBezTo>
                    <a:pt x="2322658" y="1333651"/>
                    <a:pt x="2343360" y="1334176"/>
                    <a:pt x="2364061" y="1334753"/>
                  </a:cubicBezTo>
                  <a:cubicBezTo>
                    <a:pt x="2377144" y="1335121"/>
                    <a:pt x="2390227" y="1335541"/>
                    <a:pt x="2403310" y="1335961"/>
                  </a:cubicBezTo>
                  <a:cubicBezTo>
                    <a:pt x="2413135" y="1336328"/>
                    <a:pt x="2423013" y="1336643"/>
                    <a:pt x="2432838" y="1337011"/>
                  </a:cubicBezTo>
                  <a:cubicBezTo>
                    <a:pt x="2438250" y="1337221"/>
                    <a:pt x="2443714" y="1337431"/>
                    <a:pt x="2449126" y="1337693"/>
                  </a:cubicBezTo>
                  <a:cubicBezTo>
                    <a:pt x="2473085" y="1338691"/>
                    <a:pt x="2496991" y="1339793"/>
                    <a:pt x="2520950" y="1341159"/>
                  </a:cubicBezTo>
                  <a:cubicBezTo>
                    <a:pt x="2544909" y="1341211"/>
                    <a:pt x="2568921" y="1340371"/>
                    <a:pt x="2592880" y="1339478"/>
                  </a:cubicBezTo>
                  <a:cubicBezTo>
                    <a:pt x="2593300" y="1339426"/>
                    <a:pt x="2593773" y="1339321"/>
                    <a:pt x="2594193" y="1339216"/>
                  </a:cubicBezTo>
                  <a:cubicBezTo>
                    <a:pt x="2594403" y="1339163"/>
                    <a:pt x="2594561" y="1339111"/>
                    <a:pt x="2594719" y="1339058"/>
                  </a:cubicBezTo>
                  <a:cubicBezTo>
                    <a:pt x="2594508" y="1346094"/>
                    <a:pt x="2594403" y="1353234"/>
                    <a:pt x="2594298" y="1360427"/>
                  </a:cubicBezTo>
                  <a:close/>
                  <a:moveTo>
                    <a:pt x="2594719" y="1309080"/>
                  </a:moveTo>
                  <a:cubicBezTo>
                    <a:pt x="2578956" y="1303935"/>
                    <a:pt x="2551057" y="1310445"/>
                    <a:pt x="2535294" y="1308922"/>
                  </a:cubicBezTo>
                  <a:cubicBezTo>
                    <a:pt x="2459109" y="1305247"/>
                    <a:pt x="2382766" y="1302989"/>
                    <a:pt x="2306423" y="1301204"/>
                  </a:cubicBezTo>
                  <a:cubicBezTo>
                    <a:pt x="2296020" y="1300942"/>
                    <a:pt x="2285616" y="1300732"/>
                    <a:pt x="2275213" y="1300522"/>
                  </a:cubicBezTo>
                  <a:cubicBezTo>
                    <a:pt x="2265283" y="1300312"/>
                    <a:pt x="2255300" y="1300102"/>
                    <a:pt x="2245370" y="1299839"/>
                  </a:cubicBezTo>
                  <a:cubicBezTo>
                    <a:pt x="2231551" y="1299577"/>
                    <a:pt x="2217733" y="1299262"/>
                    <a:pt x="2203914" y="1298999"/>
                  </a:cubicBezTo>
                  <a:cubicBezTo>
                    <a:pt x="2203231" y="1293014"/>
                    <a:pt x="2202548" y="1287029"/>
                    <a:pt x="2201813" y="1281096"/>
                  </a:cubicBezTo>
                  <a:cubicBezTo>
                    <a:pt x="2201498" y="1278314"/>
                    <a:pt x="2201130" y="1275583"/>
                    <a:pt x="2200762" y="1272853"/>
                  </a:cubicBezTo>
                  <a:cubicBezTo>
                    <a:pt x="2200499" y="1270386"/>
                    <a:pt x="2200131" y="1267971"/>
                    <a:pt x="2199816" y="1265555"/>
                  </a:cubicBezTo>
                  <a:cubicBezTo>
                    <a:pt x="2197294" y="1246917"/>
                    <a:pt x="2194457" y="1228331"/>
                    <a:pt x="2191199" y="1209798"/>
                  </a:cubicBezTo>
                  <a:cubicBezTo>
                    <a:pt x="2190359" y="1205021"/>
                    <a:pt x="2189518" y="1200243"/>
                    <a:pt x="2188677" y="1195465"/>
                  </a:cubicBezTo>
                  <a:cubicBezTo>
                    <a:pt x="2188152" y="1192735"/>
                    <a:pt x="2187679" y="1190005"/>
                    <a:pt x="2187154" y="1187275"/>
                  </a:cubicBezTo>
                  <a:cubicBezTo>
                    <a:pt x="2186103" y="1181657"/>
                    <a:pt x="2185052" y="1176092"/>
                    <a:pt x="2184001" y="1170474"/>
                  </a:cubicBezTo>
                  <a:cubicBezTo>
                    <a:pt x="2181111" y="1155616"/>
                    <a:pt x="2178064" y="1140810"/>
                    <a:pt x="2174912" y="1126057"/>
                  </a:cubicBezTo>
                  <a:cubicBezTo>
                    <a:pt x="2174176" y="1122592"/>
                    <a:pt x="2173440" y="1119022"/>
                    <a:pt x="2172652" y="1115505"/>
                  </a:cubicBezTo>
                  <a:cubicBezTo>
                    <a:pt x="2168817" y="1097759"/>
                    <a:pt x="2164823" y="1080013"/>
                    <a:pt x="2160725" y="1062320"/>
                  </a:cubicBezTo>
                  <a:cubicBezTo>
                    <a:pt x="2148588" y="1011025"/>
                    <a:pt x="2139761" y="958891"/>
                    <a:pt x="2121844" y="909224"/>
                  </a:cubicBezTo>
                  <a:cubicBezTo>
                    <a:pt x="2103980" y="861132"/>
                    <a:pt x="2083384" y="814090"/>
                    <a:pt x="2063891" y="766628"/>
                  </a:cubicBezTo>
                  <a:cubicBezTo>
                    <a:pt x="2062262" y="762690"/>
                    <a:pt x="2060686" y="758753"/>
                    <a:pt x="2059005" y="754815"/>
                  </a:cubicBezTo>
                  <a:cubicBezTo>
                    <a:pt x="2057271" y="750667"/>
                    <a:pt x="2055537" y="746520"/>
                    <a:pt x="2053751" y="742372"/>
                  </a:cubicBezTo>
                  <a:cubicBezTo>
                    <a:pt x="2052174" y="738697"/>
                    <a:pt x="2050598" y="735022"/>
                    <a:pt x="2048917" y="731346"/>
                  </a:cubicBezTo>
                  <a:cubicBezTo>
                    <a:pt x="2048759" y="730979"/>
                    <a:pt x="2048601" y="730611"/>
                    <a:pt x="2048444" y="730244"/>
                  </a:cubicBezTo>
                  <a:cubicBezTo>
                    <a:pt x="2046867" y="726674"/>
                    <a:pt x="2045291" y="723156"/>
                    <a:pt x="2043715" y="719691"/>
                  </a:cubicBezTo>
                  <a:cubicBezTo>
                    <a:pt x="2041876" y="715596"/>
                    <a:pt x="2039985" y="711501"/>
                    <a:pt x="2038093" y="707458"/>
                  </a:cubicBezTo>
                  <a:cubicBezTo>
                    <a:pt x="2036780" y="704675"/>
                    <a:pt x="2035466" y="701840"/>
                    <a:pt x="2034153" y="699058"/>
                  </a:cubicBezTo>
                  <a:cubicBezTo>
                    <a:pt x="2031893" y="694385"/>
                    <a:pt x="2029686" y="689712"/>
                    <a:pt x="2027375" y="685040"/>
                  </a:cubicBezTo>
                  <a:cubicBezTo>
                    <a:pt x="2025483" y="681260"/>
                    <a:pt x="2023592" y="677374"/>
                    <a:pt x="2021700" y="673647"/>
                  </a:cubicBezTo>
                  <a:cubicBezTo>
                    <a:pt x="2020387" y="671022"/>
                    <a:pt x="2019073" y="668344"/>
                    <a:pt x="2017654" y="665771"/>
                  </a:cubicBezTo>
                  <a:cubicBezTo>
                    <a:pt x="2016551" y="663514"/>
                    <a:pt x="2015395" y="661309"/>
                    <a:pt x="2014239" y="659104"/>
                  </a:cubicBezTo>
                  <a:cubicBezTo>
                    <a:pt x="2012715" y="656164"/>
                    <a:pt x="2011192" y="653276"/>
                    <a:pt x="2009668" y="650388"/>
                  </a:cubicBezTo>
                  <a:cubicBezTo>
                    <a:pt x="2009038" y="649181"/>
                    <a:pt x="2008407" y="647973"/>
                    <a:pt x="2007724" y="646766"/>
                  </a:cubicBezTo>
                  <a:cubicBezTo>
                    <a:pt x="2006516" y="644456"/>
                    <a:pt x="2005255" y="642093"/>
                    <a:pt x="2003941" y="639730"/>
                  </a:cubicBezTo>
                  <a:cubicBezTo>
                    <a:pt x="2001944" y="636003"/>
                    <a:pt x="1999843" y="632275"/>
                    <a:pt x="1997794" y="628547"/>
                  </a:cubicBezTo>
                  <a:cubicBezTo>
                    <a:pt x="1995692" y="624820"/>
                    <a:pt x="1993643" y="621145"/>
                    <a:pt x="1991489" y="617469"/>
                  </a:cubicBezTo>
                  <a:cubicBezTo>
                    <a:pt x="1989545" y="614057"/>
                    <a:pt x="1987601" y="610644"/>
                    <a:pt x="1985604" y="607284"/>
                  </a:cubicBezTo>
                  <a:cubicBezTo>
                    <a:pt x="1983029" y="602874"/>
                    <a:pt x="1980402" y="598516"/>
                    <a:pt x="1977723" y="594159"/>
                  </a:cubicBezTo>
                  <a:cubicBezTo>
                    <a:pt x="1975779" y="590956"/>
                    <a:pt x="1973835" y="587753"/>
                    <a:pt x="1971891" y="584603"/>
                  </a:cubicBezTo>
                  <a:cubicBezTo>
                    <a:pt x="1988021" y="578565"/>
                    <a:pt x="2004046" y="572370"/>
                    <a:pt x="2020019" y="565965"/>
                  </a:cubicBezTo>
                  <a:cubicBezTo>
                    <a:pt x="2089531" y="538821"/>
                    <a:pt x="2160830" y="515195"/>
                    <a:pt x="2225929" y="478076"/>
                  </a:cubicBezTo>
                  <a:cubicBezTo>
                    <a:pt x="2229292" y="476291"/>
                    <a:pt x="2232655" y="474506"/>
                    <a:pt x="2236017" y="472721"/>
                  </a:cubicBezTo>
                  <a:cubicBezTo>
                    <a:pt x="2236070" y="472669"/>
                    <a:pt x="2236122" y="472669"/>
                    <a:pt x="2236175" y="472616"/>
                  </a:cubicBezTo>
                  <a:cubicBezTo>
                    <a:pt x="2238960" y="471094"/>
                    <a:pt x="2241797" y="469571"/>
                    <a:pt x="2244529" y="467996"/>
                  </a:cubicBezTo>
                  <a:cubicBezTo>
                    <a:pt x="2258768" y="460016"/>
                    <a:pt x="2272796" y="451668"/>
                    <a:pt x="2286930" y="443425"/>
                  </a:cubicBezTo>
                  <a:cubicBezTo>
                    <a:pt x="2295810" y="453558"/>
                    <a:pt x="2304584" y="463691"/>
                    <a:pt x="2313096" y="474139"/>
                  </a:cubicBezTo>
                  <a:cubicBezTo>
                    <a:pt x="2314199" y="475504"/>
                    <a:pt x="2315303" y="476816"/>
                    <a:pt x="2316353" y="478181"/>
                  </a:cubicBezTo>
                  <a:cubicBezTo>
                    <a:pt x="2325916" y="490099"/>
                    <a:pt x="2335163" y="502490"/>
                    <a:pt x="2344095" y="515878"/>
                  </a:cubicBezTo>
                  <a:cubicBezTo>
                    <a:pt x="2365953" y="551369"/>
                    <a:pt x="2389544" y="585601"/>
                    <a:pt x="2414449" y="619097"/>
                  </a:cubicBezTo>
                  <a:cubicBezTo>
                    <a:pt x="2472770" y="713181"/>
                    <a:pt x="2528359" y="811360"/>
                    <a:pt x="2560829" y="917729"/>
                  </a:cubicBezTo>
                  <a:cubicBezTo>
                    <a:pt x="2572704" y="958838"/>
                    <a:pt x="2577327" y="1001417"/>
                    <a:pt x="2582739" y="1043787"/>
                  </a:cubicBezTo>
                  <a:cubicBezTo>
                    <a:pt x="2589622" y="1097759"/>
                    <a:pt x="2595822" y="1151941"/>
                    <a:pt x="2594561" y="1206491"/>
                  </a:cubicBezTo>
                  <a:cubicBezTo>
                    <a:pt x="2594403" y="1227911"/>
                    <a:pt x="2594508" y="1249437"/>
                    <a:pt x="2594614" y="1270911"/>
                  </a:cubicBezTo>
                  <a:cubicBezTo>
                    <a:pt x="2594666" y="1283406"/>
                    <a:pt x="2594719" y="1295954"/>
                    <a:pt x="2594719" y="1308502"/>
                  </a:cubicBezTo>
                  <a:cubicBezTo>
                    <a:pt x="2594719" y="1308660"/>
                    <a:pt x="2594719" y="1308870"/>
                    <a:pt x="2594719" y="130908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70" name="Google Shape;870;p15"/>
          <p:cNvSpPr/>
          <p:nvPr/>
        </p:nvSpPr>
        <p:spPr>
          <a:xfrm>
            <a:off x="1344091" y="4315968"/>
            <a:ext cx="493288" cy="446241"/>
          </a:xfrm>
          <a:custGeom>
            <a:rect b="b" l="l" r="r" t="t"/>
            <a:pathLst>
              <a:path extrusionOk="0" h="892482" w="986577">
                <a:moveTo>
                  <a:pt x="973443" y="436656"/>
                </a:moveTo>
                <a:cubicBezTo>
                  <a:pt x="994522" y="450147"/>
                  <a:pt x="988738" y="468128"/>
                  <a:pt x="966692" y="474853"/>
                </a:cubicBezTo>
                <a:cubicBezTo>
                  <a:pt x="950168" y="480048"/>
                  <a:pt x="934007" y="486572"/>
                  <a:pt x="916978" y="490035"/>
                </a:cubicBezTo>
                <a:cubicBezTo>
                  <a:pt x="900333" y="493177"/>
                  <a:pt x="883305" y="492995"/>
                  <a:pt x="866519" y="495130"/>
                </a:cubicBezTo>
                <a:cubicBezTo>
                  <a:pt x="845561" y="497969"/>
                  <a:pt x="824422" y="496942"/>
                  <a:pt x="803364" y="497667"/>
                </a:cubicBezTo>
                <a:cubicBezTo>
                  <a:pt x="777348" y="499398"/>
                  <a:pt x="751413" y="497083"/>
                  <a:pt x="725458" y="495774"/>
                </a:cubicBezTo>
                <a:cubicBezTo>
                  <a:pt x="713145" y="495593"/>
                  <a:pt x="700711" y="494385"/>
                  <a:pt x="688459" y="495512"/>
                </a:cubicBezTo>
                <a:cubicBezTo>
                  <a:pt x="677235" y="499922"/>
                  <a:pt x="688137" y="510775"/>
                  <a:pt x="693699" y="515205"/>
                </a:cubicBezTo>
                <a:cubicBezTo>
                  <a:pt x="701638" y="521729"/>
                  <a:pt x="710425" y="527125"/>
                  <a:pt x="718163" y="533890"/>
                </a:cubicBezTo>
                <a:cubicBezTo>
                  <a:pt x="728098" y="542831"/>
                  <a:pt x="737166" y="552697"/>
                  <a:pt x="747423" y="561275"/>
                </a:cubicBezTo>
                <a:cubicBezTo>
                  <a:pt x="763988" y="574866"/>
                  <a:pt x="779585" y="590270"/>
                  <a:pt x="794114" y="606177"/>
                </a:cubicBezTo>
                <a:cubicBezTo>
                  <a:pt x="807495" y="621721"/>
                  <a:pt x="819022" y="638756"/>
                  <a:pt x="831233" y="655207"/>
                </a:cubicBezTo>
                <a:cubicBezTo>
                  <a:pt x="841269" y="670469"/>
                  <a:pt x="849188" y="686960"/>
                  <a:pt x="857471" y="703210"/>
                </a:cubicBezTo>
                <a:cubicBezTo>
                  <a:pt x="860594" y="709512"/>
                  <a:pt x="863476" y="715955"/>
                  <a:pt x="864766" y="722922"/>
                </a:cubicBezTo>
                <a:cubicBezTo>
                  <a:pt x="866418" y="727956"/>
                  <a:pt x="863798" y="732587"/>
                  <a:pt x="859708" y="735527"/>
                </a:cubicBezTo>
                <a:cubicBezTo>
                  <a:pt x="839274" y="746078"/>
                  <a:pt x="811948" y="723667"/>
                  <a:pt x="795464" y="712472"/>
                </a:cubicBezTo>
                <a:cubicBezTo>
                  <a:pt x="779504" y="699786"/>
                  <a:pt x="764935" y="685329"/>
                  <a:pt x="750808" y="670650"/>
                </a:cubicBezTo>
                <a:cubicBezTo>
                  <a:pt x="743675" y="662475"/>
                  <a:pt x="737004" y="653857"/>
                  <a:pt x="729407" y="646085"/>
                </a:cubicBezTo>
                <a:cubicBezTo>
                  <a:pt x="718243" y="634970"/>
                  <a:pt x="707019" y="623976"/>
                  <a:pt x="696923" y="611875"/>
                </a:cubicBezTo>
                <a:cubicBezTo>
                  <a:pt x="687371" y="601082"/>
                  <a:pt x="676570" y="591538"/>
                  <a:pt x="666575" y="581168"/>
                </a:cubicBezTo>
                <a:cubicBezTo>
                  <a:pt x="653295" y="566772"/>
                  <a:pt x="638584" y="553905"/>
                  <a:pt x="624236" y="540616"/>
                </a:cubicBezTo>
                <a:cubicBezTo>
                  <a:pt x="618836" y="535622"/>
                  <a:pt x="613798" y="530246"/>
                  <a:pt x="608578" y="525071"/>
                </a:cubicBezTo>
                <a:cubicBezTo>
                  <a:pt x="604226" y="521527"/>
                  <a:pt x="598926" y="525192"/>
                  <a:pt x="598160" y="530105"/>
                </a:cubicBezTo>
                <a:cubicBezTo>
                  <a:pt x="593183" y="569993"/>
                  <a:pt x="592094" y="610264"/>
                  <a:pt x="588669" y="650334"/>
                </a:cubicBezTo>
                <a:cubicBezTo>
                  <a:pt x="584054" y="708324"/>
                  <a:pt x="572386" y="765549"/>
                  <a:pt x="558844" y="822049"/>
                </a:cubicBezTo>
                <a:cubicBezTo>
                  <a:pt x="555036" y="838641"/>
                  <a:pt x="550300" y="855011"/>
                  <a:pt x="544698" y="871099"/>
                </a:cubicBezTo>
                <a:cubicBezTo>
                  <a:pt x="542058" y="878831"/>
                  <a:pt x="538269" y="886080"/>
                  <a:pt x="533171" y="892483"/>
                </a:cubicBezTo>
                <a:cubicBezTo>
                  <a:pt x="522934" y="883865"/>
                  <a:pt x="520173" y="869770"/>
                  <a:pt x="515458" y="857810"/>
                </a:cubicBezTo>
                <a:cubicBezTo>
                  <a:pt x="509654" y="841520"/>
                  <a:pt x="505906" y="824566"/>
                  <a:pt x="502279" y="807672"/>
                </a:cubicBezTo>
                <a:cubicBezTo>
                  <a:pt x="494339" y="772153"/>
                  <a:pt x="491155" y="735950"/>
                  <a:pt x="490953" y="699605"/>
                </a:cubicBezTo>
                <a:cubicBezTo>
                  <a:pt x="489382" y="649246"/>
                  <a:pt x="489462" y="598847"/>
                  <a:pt x="489503" y="548468"/>
                </a:cubicBezTo>
                <a:cubicBezTo>
                  <a:pt x="489241" y="543596"/>
                  <a:pt x="490107" y="538542"/>
                  <a:pt x="489059" y="533770"/>
                </a:cubicBezTo>
                <a:cubicBezTo>
                  <a:pt x="484505" y="524266"/>
                  <a:pt x="475679" y="534414"/>
                  <a:pt x="471104" y="538642"/>
                </a:cubicBezTo>
                <a:cubicBezTo>
                  <a:pt x="461310" y="547844"/>
                  <a:pt x="450529" y="555898"/>
                  <a:pt x="440454" y="564778"/>
                </a:cubicBezTo>
                <a:cubicBezTo>
                  <a:pt x="405954" y="595022"/>
                  <a:pt x="372321" y="626232"/>
                  <a:pt x="341026" y="659797"/>
                </a:cubicBezTo>
                <a:cubicBezTo>
                  <a:pt x="333630" y="667368"/>
                  <a:pt x="325690" y="674355"/>
                  <a:pt x="317892" y="681524"/>
                </a:cubicBezTo>
                <a:cubicBezTo>
                  <a:pt x="306345" y="692578"/>
                  <a:pt x="295382" y="704277"/>
                  <a:pt x="283170" y="714646"/>
                </a:cubicBezTo>
                <a:cubicBezTo>
                  <a:pt x="259170" y="735889"/>
                  <a:pt x="233396" y="754958"/>
                  <a:pt x="207199" y="773382"/>
                </a:cubicBezTo>
                <a:cubicBezTo>
                  <a:pt x="188740" y="785926"/>
                  <a:pt x="169918" y="798027"/>
                  <a:pt x="149182" y="806525"/>
                </a:cubicBezTo>
                <a:cubicBezTo>
                  <a:pt x="140497" y="810209"/>
                  <a:pt x="131771" y="813934"/>
                  <a:pt x="122502" y="815948"/>
                </a:cubicBezTo>
                <a:cubicBezTo>
                  <a:pt x="119015" y="816029"/>
                  <a:pt x="113474" y="818787"/>
                  <a:pt x="111035" y="815485"/>
                </a:cubicBezTo>
                <a:cubicBezTo>
                  <a:pt x="104103" y="795068"/>
                  <a:pt x="115872" y="774932"/>
                  <a:pt x="126169" y="757877"/>
                </a:cubicBezTo>
                <a:cubicBezTo>
                  <a:pt x="132336" y="747890"/>
                  <a:pt x="138744" y="738004"/>
                  <a:pt x="145857" y="728641"/>
                </a:cubicBezTo>
                <a:cubicBezTo>
                  <a:pt x="165848" y="703290"/>
                  <a:pt x="189526" y="681181"/>
                  <a:pt x="214272" y="660563"/>
                </a:cubicBezTo>
                <a:cubicBezTo>
                  <a:pt x="231300" y="645119"/>
                  <a:pt x="248711" y="630138"/>
                  <a:pt x="266485" y="615540"/>
                </a:cubicBezTo>
                <a:cubicBezTo>
                  <a:pt x="291332" y="596270"/>
                  <a:pt x="315796" y="576497"/>
                  <a:pt x="341429" y="558335"/>
                </a:cubicBezTo>
                <a:cubicBezTo>
                  <a:pt x="353197" y="549475"/>
                  <a:pt x="362809" y="538139"/>
                  <a:pt x="374921" y="529702"/>
                </a:cubicBezTo>
                <a:cubicBezTo>
                  <a:pt x="379817" y="525957"/>
                  <a:pt x="385117" y="522735"/>
                  <a:pt x="389893" y="518869"/>
                </a:cubicBezTo>
                <a:cubicBezTo>
                  <a:pt x="390800" y="517963"/>
                  <a:pt x="391485" y="516614"/>
                  <a:pt x="391667" y="515346"/>
                </a:cubicBezTo>
                <a:cubicBezTo>
                  <a:pt x="391626" y="505721"/>
                  <a:pt x="378185" y="507916"/>
                  <a:pt x="371535" y="507050"/>
                </a:cubicBezTo>
                <a:cubicBezTo>
                  <a:pt x="340421" y="505721"/>
                  <a:pt x="309448" y="509224"/>
                  <a:pt x="278475" y="511560"/>
                </a:cubicBezTo>
                <a:cubicBezTo>
                  <a:pt x="235754" y="513936"/>
                  <a:pt x="193012" y="516514"/>
                  <a:pt x="150230" y="517158"/>
                </a:cubicBezTo>
                <a:cubicBezTo>
                  <a:pt x="110995" y="517017"/>
                  <a:pt x="70631" y="518628"/>
                  <a:pt x="32746" y="506909"/>
                </a:cubicBezTo>
                <a:cubicBezTo>
                  <a:pt x="21280" y="502439"/>
                  <a:pt x="645" y="490378"/>
                  <a:pt x="0" y="476867"/>
                </a:cubicBezTo>
                <a:cubicBezTo>
                  <a:pt x="1834" y="469618"/>
                  <a:pt x="10378" y="467484"/>
                  <a:pt x="16504" y="464866"/>
                </a:cubicBezTo>
                <a:cubicBezTo>
                  <a:pt x="43245" y="455181"/>
                  <a:pt x="70732" y="455201"/>
                  <a:pt x="99146" y="454416"/>
                </a:cubicBezTo>
                <a:cubicBezTo>
                  <a:pt x="131147" y="453892"/>
                  <a:pt x="163107" y="452161"/>
                  <a:pt x="195067" y="450550"/>
                </a:cubicBezTo>
                <a:cubicBezTo>
                  <a:pt x="248006" y="450066"/>
                  <a:pt x="300904" y="447107"/>
                  <a:pt x="353842" y="447308"/>
                </a:cubicBezTo>
                <a:cubicBezTo>
                  <a:pt x="363656" y="446805"/>
                  <a:pt x="387818" y="454859"/>
                  <a:pt x="393883" y="447449"/>
                </a:cubicBezTo>
                <a:cubicBezTo>
                  <a:pt x="400332" y="433998"/>
                  <a:pt x="378246" y="412655"/>
                  <a:pt x="370266" y="402647"/>
                </a:cubicBezTo>
                <a:cubicBezTo>
                  <a:pt x="356905" y="386217"/>
                  <a:pt x="343464" y="369847"/>
                  <a:pt x="328914" y="354423"/>
                </a:cubicBezTo>
                <a:cubicBezTo>
                  <a:pt x="320572" y="345261"/>
                  <a:pt x="313277" y="335234"/>
                  <a:pt x="305801" y="325408"/>
                </a:cubicBezTo>
                <a:cubicBezTo>
                  <a:pt x="292239" y="308051"/>
                  <a:pt x="278011" y="291238"/>
                  <a:pt x="265336" y="273197"/>
                </a:cubicBezTo>
                <a:cubicBezTo>
                  <a:pt x="247784" y="250947"/>
                  <a:pt x="233537" y="226563"/>
                  <a:pt x="219975" y="201756"/>
                </a:cubicBezTo>
                <a:cubicBezTo>
                  <a:pt x="211028" y="186030"/>
                  <a:pt x="200529" y="171190"/>
                  <a:pt x="192468" y="154961"/>
                </a:cubicBezTo>
                <a:cubicBezTo>
                  <a:pt x="181163" y="132027"/>
                  <a:pt x="172760" y="107743"/>
                  <a:pt x="167480" y="82715"/>
                </a:cubicBezTo>
                <a:cubicBezTo>
                  <a:pt x="165828" y="72406"/>
                  <a:pt x="162462" y="60848"/>
                  <a:pt x="167843" y="51123"/>
                </a:cubicBezTo>
                <a:cubicBezTo>
                  <a:pt x="187894" y="43109"/>
                  <a:pt x="214997" y="59036"/>
                  <a:pt x="231099" y="71177"/>
                </a:cubicBezTo>
                <a:cubicBezTo>
                  <a:pt x="256752" y="91695"/>
                  <a:pt x="277488" y="117670"/>
                  <a:pt x="296994" y="143907"/>
                </a:cubicBezTo>
                <a:cubicBezTo>
                  <a:pt x="307251" y="161384"/>
                  <a:pt x="318698" y="178036"/>
                  <a:pt x="330789" y="194306"/>
                </a:cubicBezTo>
                <a:cubicBezTo>
                  <a:pt x="351383" y="226583"/>
                  <a:pt x="372462" y="258860"/>
                  <a:pt x="389853" y="293050"/>
                </a:cubicBezTo>
                <a:cubicBezTo>
                  <a:pt x="399123" y="312541"/>
                  <a:pt x="410307" y="330985"/>
                  <a:pt x="421551" y="349369"/>
                </a:cubicBezTo>
                <a:cubicBezTo>
                  <a:pt x="428463" y="359598"/>
                  <a:pt x="433098" y="371740"/>
                  <a:pt x="442046" y="380418"/>
                </a:cubicBezTo>
                <a:cubicBezTo>
                  <a:pt x="445229" y="382874"/>
                  <a:pt x="450167" y="380740"/>
                  <a:pt x="450368" y="376653"/>
                </a:cubicBezTo>
                <a:cubicBezTo>
                  <a:pt x="453290" y="375324"/>
                  <a:pt x="452242" y="371840"/>
                  <a:pt x="452665" y="369263"/>
                </a:cubicBezTo>
                <a:cubicBezTo>
                  <a:pt x="453149" y="363041"/>
                  <a:pt x="453935" y="356839"/>
                  <a:pt x="454721" y="350638"/>
                </a:cubicBezTo>
                <a:cubicBezTo>
                  <a:pt x="457058" y="331026"/>
                  <a:pt x="460605" y="311595"/>
                  <a:pt x="463588" y="292104"/>
                </a:cubicBezTo>
                <a:cubicBezTo>
                  <a:pt x="466429" y="271586"/>
                  <a:pt x="471165" y="251370"/>
                  <a:pt x="473643" y="230811"/>
                </a:cubicBezTo>
                <a:cubicBezTo>
                  <a:pt x="479709" y="192272"/>
                  <a:pt x="488455" y="154156"/>
                  <a:pt x="496717" y="116039"/>
                </a:cubicBezTo>
                <a:cubicBezTo>
                  <a:pt x="505180" y="84588"/>
                  <a:pt x="515901" y="35477"/>
                  <a:pt x="540547" y="13671"/>
                </a:cubicBezTo>
                <a:cubicBezTo>
                  <a:pt x="553101" y="1831"/>
                  <a:pt x="579197" y="-8277"/>
                  <a:pt x="590381" y="10066"/>
                </a:cubicBezTo>
                <a:cubicBezTo>
                  <a:pt x="593787" y="20919"/>
                  <a:pt x="592618" y="33101"/>
                  <a:pt x="593021" y="44417"/>
                </a:cubicBezTo>
                <a:cubicBezTo>
                  <a:pt x="593324" y="69567"/>
                  <a:pt x="589374" y="94474"/>
                  <a:pt x="586956" y="119462"/>
                </a:cubicBezTo>
                <a:cubicBezTo>
                  <a:pt x="584860" y="140262"/>
                  <a:pt x="582200" y="160982"/>
                  <a:pt x="578371" y="181520"/>
                </a:cubicBezTo>
                <a:cubicBezTo>
                  <a:pt x="571217" y="227348"/>
                  <a:pt x="563419" y="273136"/>
                  <a:pt x="558018" y="319206"/>
                </a:cubicBezTo>
                <a:cubicBezTo>
                  <a:pt x="556245" y="333402"/>
                  <a:pt x="554975" y="347637"/>
                  <a:pt x="554189" y="361934"/>
                </a:cubicBezTo>
                <a:cubicBezTo>
                  <a:pt x="554149" y="364632"/>
                  <a:pt x="553363" y="367692"/>
                  <a:pt x="553867" y="370431"/>
                </a:cubicBezTo>
                <a:cubicBezTo>
                  <a:pt x="554774" y="373713"/>
                  <a:pt x="558804" y="375444"/>
                  <a:pt x="561806" y="373733"/>
                </a:cubicBezTo>
                <a:cubicBezTo>
                  <a:pt x="566723" y="370592"/>
                  <a:pt x="570452" y="365800"/>
                  <a:pt x="575006" y="362135"/>
                </a:cubicBezTo>
                <a:cubicBezTo>
                  <a:pt x="588588" y="351423"/>
                  <a:pt x="600921" y="339342"/>
                  <a:pt x="612266" y="326314"/>
                </a:cubicBezTo>
                <a:cubicBezTo>
                  <a:pt x="623249" y="314454"/>
                  <a:pt x="635380" y="303762"/>
                  <a:pt x="645980" y="291560"/>
                </a:cubicBezTo>
                <a:cubicBezTo>
                  <a:pt x="659421" y="275351"/>
                  <a:pt x="675461" y="261800"/>
                  <a:pt x="690636" y="247322"/>
                </a:cubicBezTo>
                <a:cubicBezTo>
                  <a:pt x="698475" y="239570"/>
                  <a:pt x="706515" y="231979"/>
                  <a:pt x="714818" y="224731"/>
                </a:cubicBezTo>
                <a:cubicBezTo>
                  <a:pt x="735816" y="206005"/>
                  <a:pt x="757861" y="187138"/>
                  <a:pt x="779726" y="169237"/>
                </a:cubicBezTo>
                <a:cubicBezTo>
                  <a:pt x="799374" y="153411"/>
                  <a:pt x="819223" y="137242"/>
                  <a:pt x="842438" y="126832"/>
                </a:cubicBezTo>
                <a:cubicBezTo>
                  <a:pt x="862005" y="117509"/>
                  <a:pt x="892293" y="112596"/>
                  <a:pt x="897230" y="140685"/>
                </a:cubicBezTo>
                <a:cubicBezTo>
                  <a:pt x="896484" y="158847"/>
                  <a:pt x="885260" y="174130"/>
                  <a:pt x="874700" y="188406"/>
                </a:cubicBezTo>
                <a:cubicBezTo>
                  <a:pt x="860876" y="206750"/>
                  <a:pt x="843002" y="220945"/>
                  <a:pt x="825430" y="235463"/>
                </a:cubicBezTo>
                <a:cubicBezTo>
                  <a:pt x="811303" y="248651"/>
                  <a:pt x="796794" y="261417"/>
                  <a:pt x="782567" y="274485"/>
                </a:cubicBezTo>
                <a:cubicBezTo>
                  <a:pt x="768763" y="288258"/>
                  <a:pt x="753630" y="300601"/>
                  <a:pt x="739322" y="313830"/>
                </a:cubicBezTo>
                <a:cubicBezTo>
                  <a:pt x="725115" y="327945"/>
                  <a:pt x="709760" y="340449"/>
                  <a:pt x="695129" y="354222"/>
                </a:cubicBezTo>
                <a:cubicBezTo>
                  <a:pt x="687714" y="361511"/>
                  <a:pt x="680177" y="368739"/>
                  <a:pt x="672398" y="375666"/>
                </a:cubicBezTo>
                <a:cubicBezTo>
                  <a:pt x="665345" y="382009"/>
                  <a:pt x="658313" y="388392"/>
                  <a:pt x="651824" y="395338"/>
                </a:cubicBezTo>
                <a:cubicBezTo>
                  <a:pt x="649023" y="398600"/>
                  <a:pt x="644347" y="402245"/>
                  <a:pt x="646443" y="407057"/>
                </a:cubicBezTo>
                <a:cubicBezTo>
                  <a:pt x="650695" y="415192"/>
                  <a:pt x="671391" y="410802"/>
                  <a:pt x="679613" y="411205"/>
                </a:cubicBezTo>
                <a:cubicBezTo>
                  <a:pt x="715745" y="410077"/>
                  <a:pt x="751897" y="411547"/>
                  <a:pt x="787988" y="413360"/>
                </a:cubicBezTo>
                <a:cubicBezTo>
                  <a:pt x="824140" y="416279"/>
                  <a:pt x="860393" y="420024"/>
                  <a:pt x="896545" y="423206"/>
                </a:cubicBezTo>
                <a:cubicBezTo>
                  <a:pt x="906721" y="424192"/>
                  <a:pt x="916878" y="425421"/>
                  <a:pt x="927014" y="426629"/>
                </a:cubicBezTo>
                <a:cubicBezTo>
                  <a:pt x="942652" y="428965"/>
                  <a:pt x="959075" y="429790"/>
                  <a:pt x="973443" y="43665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71" name="Google Shape;871;p15"/>
          <p:cNvGrpSpPr/>
          <p:nvPr/>
        </p:nvGrpSpPr>
        <p:grpSpPr>
          <a:xfrm>
            <a:off x="5017523" y="-164026"/>
            <a:ext cx="1753912" cy="2049876"/>
            <a:chOff x="10035046" y="-328051"/>
            <a:chExt cx="3507824" cy="4099752"/>
          </a:xfrm>
        </p:grpSpPr>
        <p:grpSp>
          <p:nvGrpSpPr>
            <p:cNvPr id="872" name="Google Shape;872;p15"/>
            <p:cNvGrpSpPr/>
            <p:nvPr/>
          </p:nvGrpSpPr>
          <p:grpSpPr>
            <a:xfrm>
              <a:off x="10035046" y="-328051"/>
              <a:ext cx="3507824" cy="4099752"/>
              <a:chOff x="10035046" y="-328051"/>
              <a:chExt cx="3507824" cy="4099752"/>
            </a:xfrm>
          </p:grpSpPr>
          <p:sp>
            <p:nvSpPr>
              <p:cNvPr id="873" name="Google Shape;873;p15"/>
              <p:cNvSpPr/>
              <p:nvPr/>
            </p:nvSpPr>
            <p:spPr>
              <a:xfrm>
                <a:off x="10035046" y="-328051"/>
                <a:ext cx="3507824" cy="4099752"/>
              </a:xfrm>
              <a:custGeom>
                <a:rect b="b" l="l" r="r" t="t"/>
                <a:pathLst>
                  <a:path extrusionOk="0" h="4099752" w="3507824">
                    <a:moveTo>
                      <a:pt x="3213382" y="2150450"/>
                    </a:moveTo>
                    <a:cubicBezTo>
                      <a:pt x="3215925" y="2146350"/>
                      <a:pt x="3220847" y="2138889"/>
                      <a:pt x="3220683" y="2133641"/>
                    </a:cubicBezTo>
                    <a:cubicBezTo>
                      <a:pt x="3275806" y="2059601"/>
                      <a:pt x="3318132" y="1976214"/>
                      <a:pt x="3352830" y="1890614"/>
                    </a:cubicBezTo>
                    <a:cubicBezTo>
                      <a:pt x="3416401" y="1759015"/>
                      <a:pt x="3458564" y="1618233"/>
                      <a:pt x="3483336" y="1474335"/>
                    </a:cubicBezTo>
                    <a:cubicBezTo>
                      <a:pt x="3514015" y="1274764"/>
                      <a:pt x="3522135" y="1067485"/>
                      <a:pt x="3470622" y="870620"/>
                    </a:cubicBezTo>
                    <a:cubicBezTo>
                      <a:pt x="3453478" y="783133"/>
                      <a:pt x="3422964" y="697697"/>
                      <a:pt x="3374813" y="622427"/>
                    </a:cubicBezTo>
                    <a:cubicBezTo>
                      <a:pt x="3332159" y="546173"/>
                      <a:pt x="3279825" y="475249"/>
                      <a:pt x="3214285" y="416952"/>
                    </a:cubicBezTo>
                    <a:cubicBezTo>
                      <a:pt x="3161295" y="364477"/>
                      <a:pt x="3105844" y="314871"/>
                      <a:pt x="3043831" y="273219"/>
                    </a:cubicBezTo>
                    <a:cubicBezTo>
                      <a:pt x="3008887" y="246899"/>
                      <a:pt x="2974927" y="218939"/>
                      <a:pt x="2935636" y="199097"/>
                    </a:cubicBezTo>
                    <a:cubicBezTo>
                      <a:pt x="2806114" y="127599"/>
                      <a:pt x="2661991" y="89636"/>
                      <a:pt x="2518934" y="55691"/>
                    </a:cubicBezTo>
                    <a:cubicBezTo>
                      <a:pt x="2428539" y="33471"/>
                      <a:pt x="2337488" y="11005"/>
                      <a:pt x="2244469" y="3789"/>
                    </a:cubicBezTo>
                    <a:cubicBezTo>
                      <a:pt x="2142590" y="1084"/>
                      <a:pt x="2034477" y="-3754"/>
                      <a:pt x="1933337" y="5019"/>
                    </a:cubicBezTo>
                    <a:cubicBezTo>
                      <a:pt x="1860906" y="13383"/>
                      <a:pt x="1788229" y="18138"/>
                      <a:pt x="1716783" y="33307"/>
                    </a:cubicBezTo>
                    <a:cubicBezTo>
                      <a:pt x="1696932" y="36833"/>
                      <a:pt x="1677492" y="41998"/>
                      <a:pt x="1658215" y="47902"/>
                    </a:cubicBezTo>
                    <a:cubicBezTo>
                      <a:pt x="1594562" y="59545"/>
                      <a:pt x="1531400" y="74057"/>
                      <a:pt x="1470207" y="95622"/>
                    </a:cubicBezTo>
                    <a:cubicBezTo>
                      <a:pt x="1396300" y="114234"/>
                      <a:pt x="1326330" y="142440"/>
                      <a:pt x="1255458" y="170317"/>
                    </a:cubicBezTo>
                    <a:cubicBezTo>
                      <a:pt x="1232162" y="179501"/>
                      <a:pt x="1211655" y="194177"/>
                      <a:pt x="1189508" y="205410"/>
                    </a:cubicBezTo>
                    <a:cubicBezTo>
                      <a:pt x="1166212" y="217381"/>
                      <a:pt x="1138897" y="223449"/>
                      <a:pt x="1118472" y="240503"/>
                    </a:cubicBezTo>
                    <a:cubicBezTo>
                      <a:pt x="1094109" y="259444"/>
                      <a:pt x="1067943" y="276252"/>
                      <a:pt x="1042186" y="293225"/>
                    </a:cubicBezTo>
                    <a:cubicBezTo>
                      <a:pt x="1037920" y="296915"/>
                      <a:pt x="1028405" y="299292"/>
                      <a:pt x="1027667" y="305360"/>
                    </a:cubicBezTo>
                    <a:cubicBezTo>
                      <a:pt x="885923" y="400226"/>
                      <a:pt x="782403" y="534448"/>
                      <a:pt x="694223" y="727460"/>
                    </a:cubicBezTo>
                    <a:cubicBezTo>
                      <a:pt x="584552" y="945316"/>
                      <a:pt x="506790" y="1180554"/>
                      <a:pt x="478572" y="1423253"/>
                    </a:cubicBezTo>
                    <a:cubicBezTo>
                      <a:pt x="468811" y="1520005"/>
                      <a:pt x="476849" y="1617741"/>
                      <a:pt x="480869" y="1714657"/>
                    </a:cubicBezTo>
                    <a:cubicBezTo>
                      <a:pt x="482017" y="1721708"/>
                      <a:pt x="482181" y="1729251"/>
                      <a:pt x="483330" y="1736467"/>
                    </a:cubicBezTo>
                    <a:cubicBezTo>
                      <a:pt x="483658" y="1782137"/>
                      <a:pt x="493911" y="1820100"/>
                      <a:pt x="512614" y="1850601"/>
                    </a:cubicBezTo>
                    <a:cubicBezTo>
                      <a:pt x="519750" y="1885120"/>
                      <a:pt x="535663" y="1918081"/>
                      <a:pt x="533695" y="1954814"/>
                    </a:cubicBezTo>
                    <a:cubicBezTo>
                      <a:pt x="533531" y="1962194"/>
                      <a:pt x="534105" y="1969901"/>
                      <a:pt x="531972" y="1977116"/>
                    </a:cubicBezTo>
                    <a:cubicBezTo>
                      <a:pt x="529593" y="1981872"/>
                      <a:pt x="527297" y="1987611"/>
                      <a:pt x="527215" y="1992859"/>
                    </a:cubicBezTo>
                    <a:cubicBezTo>
                      <a:pt x="476357" y="2009668"/>
                      <a:pt x="429437" y="2036397"/>
                      <a:pt x="382353" y="2061569"/>
                    </a:cubicBezTo>
                    <a:cubicBezTo>
                      <a:pt x="323703" y="2088709"/>
                      <a:pt x="279818" y="2138807"/>
                      <a:pt x="242578" y="2190298"/>
                    </a:cubicBezTo>
                    <a:cubicBezTo>
                      <a:pt x="219118" y="2220882"/>
                      <a:pt x="199677" y="2254253"/>
                      <a:pt x="186143" y="2290084"/>
                    </a:cubicBezTo>
                    <a:cubicBezTo>
                      <a:pt x="123883" y="2292298"/>
                      <a:pt x="88940" y="2311402"/>
                      <a:pt x="61050" y="2383146"/>
                    </a:cubicBezTo>
                    <a:cubicBezTo>
                      <a:pt x="30372" y="2469075"/>
                      <a:pt x="17329" y="2560333"/>
                      <a:pt x="7732" y="2650771"/>
                    </a:cubicBezTo>
                    <a:cubicBezTo>
                      <a:pt x="-8592" y="2782042"/>
                      <a:pt x="-61" y="2916347"/>
                      <a:pt x="42840" y="3042042"/>
                    </a:cubicBezTo>
                    <a:cubicBezTo>
                      <a:pt x="91810" y="3168230"/>
                      <a:pt x="97142" y="3226199"/>
                      <a:pt x="238887" y="3269901"/>
                    </a:cubicBezTo>
                    <a:cubicBezTo>
                      <a:pt x="241101" y="3270557"/>
                      <a:pt x="243152" y="3270803"/>
                      <a:pt x="245121" y="3270803"/>
                    </a:cubicBezTo>
                    <a:cubicBezTo>
                      <a:pt x="245449" y="3270803"/>
                      <a:pt x="245695" y="3270721"/>
                      <a:pt x="246023" y="3270721"/>
                    </a:cubicBezTo>
                    <a:cubicBezTo>
                      <a:pt x="267678" y="3308192"/>
                      <a:pt x="291384" y="3344597"/>
                      <a:pt x="322555" y="3374688"/>
                    </a:cubicBezTo>
                    <a:cubicBezTo>
                      <a:pt x="367998" y="3419374"/>
                      <a:pt x="427059" y="3445202"/>
                      <a:pt x="486447" y="3465864"/>
                    </a:cubicBezTo>
                    <a:cubicBezTo>
                      <a:pt x="547229" y="3489396"/>
                      <a:pt x="607684" y="3499318"/>
                      <a:pt x="671420" y="3514404"/>
                    </a:cubicBezTo>
                    <a:cubicBezTo>
                      <a:pt x="673634" y="3514978"/>
                      <a:pt x="675685" y="3515224"/>
                      <a:pt x="677654" y="3515224"/>
                    </a:cubicBezTo>
                    <a:cubicBezTo>
                      <a:pt x="679294" y="3515224"/>
                      <a:pt x="680853" y="3514978"/>
                      <a:pt x="682329" y="3514650"/>
                    </a:cubicBezTo>
                    <a:cubicBezTo>
                      <a:pt x="786669" y="3599431"/>
                      <a:pt x="901098" y="3629933"/>
                      <a:pt x="1059986" y="3641494"/>
                    </a:cubicBezTo>
                    <a:cubicBezTo>
                      <a:pt x="1072700" y="3642313"/>
                      <a:pt x="1085497" y="3642724"/>
                      <a:pt x="1098457" y="3642724"/>
                    </a:cubicBezTo>
                    <a:cubicBezTo>
                      <a:pt x="1263907" y="3642724"/>
                      <a:pt x="1444533" y="3575571"/>
                      <a:pt x="1566098" y="3466930"/>
                    </a:cubicBezTo>
                    <a:cubicBezTo>
                      <a:pt x="1601206" y="3431509"/>
                      <a:pt x="1629834" y="3388873"/>
                      <a:pt x="1652227" y="3343941"/>
                    </a:cubicBezTo>
                    <a:cubicBezTo>
                      <a:pt x="1650259" y="3460781"/>
                      <a:pt x="1676261" y="3532443"/>
                      <a:pt x="1738110" y="3675849"/>
                    </a:cubicBezTo>
                    <a:cubicBezTo>
                      <a:pt x="1768461" y="3766943"/>
                      <a:pt x="1863039" y="3790147"/>
                      <a:pt x="1940801" y="3826798"/>
                    </a:cubicBezTo>
                    <a:cubicBezTo>
                      <a:pt x="1969183" y="3841065"/>
                      <a:pt x="1995760" y="3858447"/>
                      <a:pt x="2023568" y="3873780"/>
                    </a:cubicBezTo>
                    <a:cubicBezTo>
                      <a:pt x="2072128" y="3900018"/>
                      <a:pt x="2126677" y="3911989"/>
                      <a:pt x="2177616" y="3932159"/>
                    </a:cubicBezTo>
                    <a:cubicBezTo>
                      <a:pt x="2179421" y="3932733"/>
                      <a:pt x="2181307" y="3932979"/>
                      <a:pt x="2183112" y="3932979"/>
                    </a:cubicBezTo>
                    <a:cubicBezTo>
                      <a:pt x="2185573" y="3932979"/>
                      <a:pt x="2188033" y="3932487"/>
                      <a:pt x="2190330" y="3931585"/>
                    </a:cubicBezTo>
                    <a:cubicBezTo>
                      <a:pt x="2222157" y="3959217"/>
                      <a:pt x="2258085" y="3981847"/>
                      <a:pt x="2295818" y="4000951"/>
                    </a:cubicBezTo>
                    <a:cubicBezTo>
                      <a:pt x="2396712" y="4054247"/>
                      <a:pt x="2504251" y="4103606"/>
                      <a:pt x="2620977" y="4099425"/>
                    </a:cubicBezTo>
                    <a:cubicBezTo>
                      <a:pt x="2625652" y="4099671"/>
                      <a:pt x="2630246" y="4099753"/>
                      <a:pt x="2634922" y="4099753"/>
                    </a:cubicBezTo>
                    <a:cubicBezTo>
                      <a:pt x="2725234" y="4099753"/>
                      <a:pt x="2810051" y="4064742"/>
                      <a:pt x="2893145" y="4032437"/>
                    </a:cubicBezTo>
                    <a:cubicBezTo>
                      <a:pt x="2958111" y="4004887"/>
                      <a:pt x="3026441" y="3976763"/>
                      <a:pt x="3084599" y="3935603"/>
                    </a:cubicBezTo>
                    <a:cubicBezTo>
                      <a:pt x="3086403" y="3934537"/>
                      <a:pt x="3088126" y="3933307"/>
                      <a:pt x="3089766" y="3931913"/>
                    </a:cubicBezTo>
                    <a:cubicBezTo>
                      <a:pt x="3119542" y="3910185"/>
                      <a:pt x="3146447" y="3885013"/>
                      <a:pt x="3168595" y="3854266"/>
                    </a:cubicBezTo>
                    <a:cubicBezTo>
                      <a:pt x="3200668" y="3806710"/>
                      <a:pt x="3236924" y="3761613"/>
                      <a:pt x="3262435" y="3709958"/>
                    </a:cubicBezTo>
                    <a:cubicBezTo>
                      <a:pt x="3265634" y="3703398"/>
                      <a:pt x="3268587" y="3696675"/>
                      <a:pt x="3271376" y="3690033"/>
                    </a:cubicBezTo>
                    <a:cubicBezTo>
                      <a:pt x="3388102" y="3506041"/>
                      <a:pt x="3419929" y="3270147"/>
                      <a:pt x="3399176" y="3056637"/>
                    </a:cubicBezTo>
                    <a:cubicBezTo>
                      <a:pt x="3381868" y="2943323"/>
                      <a:pt x="3349549" y="2831648"/>
                      <a:pt x="3301726" y="2727435"/>
                    </a:cubicBezTo>
                    <a:cubicBezTo>
                      <a:pt x="3267603" y="2656757"/>
                      <a:pt x="3219206" y="2594278"/>
                      <a:pt x="3180817" y="2525978"/>
                    </a:cubicBezTo>
                    <a:cubicBezTo>
                      <a:pt x="3160802" y="2488179"/>
                      <a:pt x="3138983" y="2451118"/>
                      <a:pt x="3121265" y="2412254"/>
                    </a:cubicBezTo>
                    <a:cubicBezTo>
                      <a:pt x="3100102" y="2346577"/>
                      <a:pt x="3137999" y="2283689"/>
                      <a:pt x="3172532" y="2229901"/>
                    </a:cubicBezTo>
                    <a:cubicBezTo>
                      <a:pt x="3187707" y="2203663"/>
                      <a:pt x="3198699" y="2176933"/>
                      <a:pt x="3213382" y="2150450"/>
                    </a:cubicBezTo>
                    <a:close/>
                    <a:moveTo>
                      <a:pt x="1779124" y="65694"/>
                    </a:moveTo>
                    <a:cubicBezTo>
                      <a:pt x="1843188" y="55527"/>
                      <a:pt x="1907908" y="51345"/>
                      <a:pt x="1972382" y="43884"/>
                    </a:cubicBezTo>
                    <a:cubicBezTo>
                      <a:pt x="1998303" y="42654"/>
                      <a:pt x="2026849" y="42982"/>
                      <a:pt x="2055066" y="43310"/>
                    </a:cubicBezTo>
                    <a:cubicBezTo>
                      <a:pt x="2070816" y="43474"/>
                      <a:pt x="2086401" y="43638"/>
                      <a:pt x="2101412" y="43556"/>
                    </a:cubicBezTo>
                    <a:cubicBezTo>
                      <a:pt x="2148578" y="43638"/>
                      <a:pt x="2195826" y="43392"/>
                      <a:pt x="2243074" y="46262"/>
                    </a:cubicBezTo>
                    <a:cubicBezTo>
                      <a:pt x="2361687" y="56593"/>
                      <a:pt x="2476526" y="89554"/>
                      <a:pt x="2591857" y="117186"/>
                    </a:cubicBezTo>
                    <a:cubicBezTo>
                      <a:pt x="2719902" y="150557"/>
                      <a:pt x="2845569" y="189914"/>
                      <a:pt x="2958193" y="262068"/>
                    </a:cubicBezTo>
                    <a:cubicBezTo>
                      <a:pt x="3009953" y="301670"/>
                      <a:pt x="3064173" y="337993"/>
                      <a:pt x="3113882" y="380138"/>
                    </a:cubicBezTo>
                    <a:cubicBezTo>
                      <a:pt x="3155799" y="420724"/>
                      <a:pt x="3203293" y="461885"/>
                      <a:pt x="3242666" y="506325"/>
                    </a:cubicBezTo>
                    <a:cubicBezTo>
                      <a:pt x="3329124" y="609390"/>
                      <a:pt x="3399093" y="732708"/>
                      <a:pt x="3426163" y="865700"/>
                    </a:cubicBezTo>
                    <a:cubicBezTo>
                      <a:pt x="3447326" y="957123"/>
                      <a:pt x="3465700" y="1047069"/>
                      <a:pt x="3464962" y="1141935"/>
                    </a:cubicBezTo>
                    <a:cubicBezTo>
                      <a:pt x="3464798" y="1263777"/>
                      <a:pt x="3459056" y="1386356"/>
                      <a:pt x="3434037" y="1505820"/>
                    </a:cubicBezTo>
                    <a:cubicBezTo>
                      <a:pt x="3409511" y="1641929"/>
                      <a:pt x="3363001" y="1772544"/>
                      <a:pt x="3303367" y="1897255"/>
                    </a:cubicBezTo>
                    <a:cubicBezTo>
                      <a:pt x="3262845" y="1995975"/>
                      <a:pt x="3209773" y="2092071"/>
                      <a:pt x="3134964" y="2168980"/>
                    </a:cubicBezTo>
                    <a:cubicBezTo>
                      <a:pt x="3109207" y="2201859"/>
                      <a:pt x="3072458" y="2221538"/>
                      <a:pt x="3035792" y="2239822"/>
                    </a:cubicBezTo>
                    <a:cubicBezTo>
                      <a:pt x="3019304" y="2247939"/>
                      <a:pt x="3002078" y="2255401"/>
                      <a:pt x="2983458" y="2256303"/>
                    </a:cubicBezTo>
                    <a:cubicBezTo>
                      <a:pt x="2940968" y="2255647"/>
                      <a:pt x="2897001" y="2253515"/>
                      <a:pt x="2859760" y="2230147"/>
                    </a:cubicBezTo>
                    <a:cubicBezTo>
                      <a:pt x="2823422" y="2202433"/>
                      <a:pt x="2798731" y="2153401"/>
                      <a:pt x="2807262" y="2107321"/>
                    </a:cubicBezTo>
                    <a:cubicBezTo>
                      <a:pt x="2820140" y="2062143"/>
                      <a:pt x="2840566" y="2019261"/>
                      <a:pt x="2857709" y="1975477"/>
                    </a:cubicBezTo>
                    <a:cubicBezTo>
                      <a:pt x="2876083" y="1926527"/>
                      <a:pt x="2895114" y="1877905"/>
                      <a:pt x="2918246" y="1830923"/>
                    </a:cubicBezTo>
                    <a:cubicBezTo>
                      <a:pt x="2982228" y="1690141"/>
                      <a:pt x="3029148" y="1541569"/>
                      <a:pt x="3056053" y="1389308"/>
                    </a:cubicBezTo>
                    <a:cubicBezTo>
                      <a:pt x="3094114" y="1169321"/>
                      <a:pt x="3067701" y="937526"/>
                      <a:pt x="2968693" y="736397"/>
                    </a:cubicBezTo>
                    <a:cubicBezTo>
                      <a:pt x="2898723" y="608406"/>
                      <a:pt x="2798075" y="496404"/>
                      <a:pt x="2680447" y="410311"/>
                    </a:cubicBezTo>
                    <a:cubicBezTo>
                      <a:pt x="2614743" y="364559"/>
                      <a:pt x="2543624" y="327088"/>
                      <a:pt x="2472834" y="289863"/>
                    </a:cubicBezTo>
                    <a:cubicBezTo>
                      <a:pt x="2399666" y="251982"/>
                      <a:pt x="2326333" y="213446"/>
                      <a:pt x="2247094" y="189750"/>
                    </a:cubicBezTo>
                    <a:cubicBezTo>
                      <a:pt x="2138571" y="154247"/>
                      <a:pt x="2024716" y="140964"/>
                      <a:pt x="1911846" y="127353"/>
                    </a:cubicBezTo>
                    <a:cubicBezTo>
                      <a:pt x="1851145" y="119400"/>
                      <a:pt x="1790034" y="115382"/>
                      <a:pt x="1728923" y="115382"/>
                    </a:cubicBezTo>
                    <a:cubicBezTo>
                      <a:pt x="1669207" y="115382"/>
                      <a:pt x="1609573" y="119236"/>
                      <a:pt x="1550267" y="127189"/>
                    </a:cubicBezTo>
                    <a:cubicBezTo>
                      <a:pt x="1625568" y="102755"/>
                      <a:pt x="1700050" y="75615"/>
                      <a:pt x="1779124" y="65694"/>
                    </a:cubicBezTo>
                    <a:close/>
                    <a:moveTo>
                      <a:pt x="2766740" y="2095104"/>
                    </a:moveTo>
                    <a:cubicBezTo>
                      <a:pt x="2759522" y="2112241"/>
                      <a:pt x="2752386" y="2129460"/>
                      <a:pt x="2743937" y="2146022"/>
                    </a:cubicBezTo>
                    <a:cubicBezTo>
                      <a:pt x="2715965" y="2200548"/>
                      <a:pt x="2680529" y="2250809"/>
                      <a:pt x="2640992" y="2297791"/>
                    </a:cubicBezTo>
                    <a:cubicBezTo>
                      <a:pt x="2626309" y="2315174"/>
                      <a:pt x="2612364" y="2333212"/>
                      <a:pt x="2598583" y="2351333"/>
                    </a:cubicBezTo>
                    <a:cubicBezTo>
                      <a:pt x="2595876" y="2354776"/>
                      <a:pt x="2594892" y="2359040"/>
                      <a:pt x="2595302" y="2363058"/>
                    </a:cubicBezTo>
                    <a:cubicBezTo>
                      <a:pt x="2576928" y="2373143"/>
                      <a:pt x="2557323" y="2381506"/>
                      <a:pt x="2538457" y="2390034"/>
                    </a:cubicBezTo>
                    <a:cubicBezTo>
                      <a:pt x="2536078" y="2391181"/>
                      <a:pt x="2533781" y="2392329"/>
                      <a:pt x="2531402" y="2393477"/>
                    </a:cubicBezTo>
                    <a:cubicBezTo>
                      <a:pt x="2431574" y="2369371"/>
                      <a:pt x="2328958" y="2347069"/>
                      <a:pt x="2225766" y="2353465"/>
                    </a:cubicBezTo>
                    <a:cubicBezTo>
                      <a:pt x="2155058" y="2358712"/>
                      <a:pt x="2087385" y="2391837"/>
                      <a:pt x="2033821" y="2437507"/>
                    </a:cubicBezTo>
                    <a:cubicBezTo>
                      <a:pt x="1971480" y="2494739"/>
                      <a:pt x="1914060" y="2557627"/>
                      <a:pt x="1862793" y="2625026"/>
                    </a:cubicBezTo>
                    <a:cubicBezTo>
                      <a:pt x="1824158" y="2679059"/>
                      <a:pt x="1797253" y="2740390"/>
                      <a:pt x="1767723" y="2799589"/>
                    </a:cubicBezTo>
                    <a:cubicBezTo>
                      <a:pt x="1753778" y="2827385"/>
                      <a:pt x="1740981" y="2855672"/>
                      <a:pt x="1729580" y="2884534"/>
                    </a:cubicBezTo>
                    <a:cubicBezTo>
                      <a:pt x="1728513" y="2816807"/>
                      <a:pt x="1721705" y="2749163"/>
                      <a:pt x="1709073" y="2682339"/>
                    </a:cubicBezTo>
                    <a:cubicBezTo>
                      <a:pt x="1699393" y="2618138"/>
                      <a:pt x="1686597" y="2553692"/>
                      <a:pt x="1665680" y="2492115"/>
                    </a:cubicBezTo>
                    <a:cubicBezTo>
                      <a:pt x="1643368" y="2430538"/>
                      <a:pt x="1612444" y="2371913"/>
                      <a:pt x="1579304" y="2315502"/>
                    </a:cubicBezTo>
                    <a:cubicBezTo>
                      <a:pt x="1566836" y="2294266"/>
                      <a:pt x="1551661" y="2275161"/>
                      <a:pt x="1535584" y="2256713"/>
                    </a:cubicBezTo>
                    <a:cubicBezTo>
                      <a:pt x="1537224" y="2245234"/>
                      <a:pt x="1524100" y="2232443"/>
                      <a:pt x="1517619" y="2223506"/>
                    </a:cubicBezTo>
                    <a:cubicBezTo>
                      <a:pt x="1475703" y="2182591"/>
                      <a:pt x="1426732" y="2142824"/>
                      <a:pt x="1369395" y="2126918"/>
                    </a:cubicBezTo>
                    <a:cubicBezTo>
                      <a:pt x="1300820" y="2088873"/>
                      <a:pt x="1211245" y="2060831"/>
                      <a:pt x="1128725" y="2046319"/>
                    </a:cubicBezTo>
                    <a:cubicBezTo>
                      <a:pt x="1127495" y="2045745"/>
                      <a:pt x="1126182" y="2045171"/>
                      <a:pt x="1124706" y="2044761"/>
                    </a:cubicBezTo>
                    <a:cubicBezTo>
                      <a:pt x="1098621" y="2038365"/>
                      <a:pt x="1075981" y="2022869"/>
                      <a:pt x="1050306" y="2015325"/>
                    </a:cubicBezTo>
                    <a:cubicBezTo>
                      <a:pt x="1020776" y="2004092"/>
                      <a:pt x="989524" y="1997615"/>
                      <a:pt x="960404" y="1985234"/>
                    </a:cubicBezTo>
                    <a:cubicBezTo>
                      <a:pt x="957779" y="1983594"/>
                      <a:pt x="954334" y="1982036"/>
                      <a:pt x="950725" y="1980970"/>
                    </a:cubicBezTo>
                    <a:cubicBezTo>
                      <a:pt x="950150" y="1978182"/>
                      <a:pt x="948920" y="1975395"/>
                      <a:pt x="946787" y="1972689"/>
                    </a:cubicBezTo>
                    <a:cubicBezTo>
                      <a:pt x="928249" y="1951617"/>
                      <a:pt x="920456" y="1923985"/>
                      <a:pt x="915289" y="1896927"/>
                    </a:cubicBezTo>
                    <a:cubicBezTo>
                      <a:pt x="911187" y="1875691"/>
                      <a:pt x="907168" y="1854455"/>
                      <a:pt x="903641" y="1833137"/>
                    </a:cubicBezTo>
                    <a:cubicBezTo>
                      <a:pt x="902082" y="1828217"/>
                      <a:pt x="900934" y="1815344"/>
                      <a:pt x="898801" y="1802717"/>
                    </a:cubicBezTo>
                    <a:cubicBezTo>
                      <a:pt x="901180" y="1784187"/>
                      <a:pt x="900852" y="1764672"/>
                      <a:pt x="897407" y="1744748"/>
                    </a:cubicBezTo>
                    <a:cubicBezTo>
                      <a:pt x="897489" y="1744338"/>
                      <a:pt x="897653" y="1743928"/>
                      <a:pt x="897735" y="1743436"/>
                    </a:cubicBezTo>
                    <a:cubicBezTo>
                      <a:pt x="897981" y="1704572"/>
                      <a:pt x="897489" y="1665461"/>
                      <a:pt x="901836" y="1626514"/>
                    </a:cubicBezTo>
                    <a:cubicBezTo>
                      <a:pt x="908480" y="1540257"/>
                      <a:pt x="925542" y="1455231"/>
                      <a:pt x="944408" y="1370860"/>
                    </a:cubicBezTo>
                    <a:cubicBezTo>
                      <a:pt x="969755" y="1271648"/>
                      <a:pt x="993297" y="1171453"/>
                      <a:pt x="1031604" y="1076177"/>
                    </a:cubicBezTo>
                    <a:cubicBezTo>
                      <a:pt x="1050143" y="1034114"/>
                      <a:pt x="1070978" y="993036"/>
                      <a:pt x="1091156" y="951711"/>
                    </a:cubicBezTo>
                    <a:cubicBezTo>
                      <a:pt x="1143162" y="840201"/>
                      <a:pt x="1201730" y="731560"/>
                      <a:pt x="1271536" y="630052"/>
                    </a:cubicBezTo>
                    <a:cubicBezTo>
                      <a:pt x="1302460" y="587006"/>
                      <a:pt x="1337814" y="547403"/>
                      <a:pt x="1369559" y="505013"/>
                    </a:cubicBezTo>
                    <a:cubicBezTo>
                      <a:pt x="1421483" y="436877"/>
                      <a:pt x="1489484" y="383827"/>
                      <a:pt x="1554860" y="329466"/>
                    </a:cubicBezTo>
                    <a:cubicBezTo>
                      <a:pt x="1582175" y="303884"/>
                      <a:pt x="1612690" y="282074"/>
                      <a:pt x="1643450" y="260920"/>
                    </a:cubicBezTo>
                    <a:cubicBezTo>
                      <a:pt x="1690206" y="225991"/>
                      <a:pt x="1736306" y="189914"/>
                      <a:pt x="1785851" y="158756"/>
                    </a:cubicBezTo>
                    <a:cubicBezTo>
                      <a:pt x="1843352" y="161052"/>
                      <a:pt x="1900772" y="166546"/>
                      <a:pt x="1957699" y="175155"/>
                    </a:cubicBezTo>
                    <a:cubicBezTo>
                      <a:pt x="2059906" y="187454"/>
                      <a:pt x="2162195" y="203770"/>
                      <a:pt x="2259644" y="238044"/>
                    </a:cubicBezTo>
                    <a:cubicBezTo>
                      <a:pt x="2331746" y="262723"/>
                      <a:pt x="2395482" y="297407"/>
                      <a:pt x="2463811" y="332582"/>
                    </a:cubicBezTo>
                    <a:cubicBezTo>
                      <a:pt x="2542312" y="374808"/>
                      <a:pt x="2622781" y="415559"/>
                      <a:pt x="2691931" y="472380"/>
                    </a:cubicBezTo>
                    <a:cubicBezTo>
                      <a:pt x="2781095" y="542812"/>
                      <a:pt x="2855330" y="631610"/>
                      <a:pt x="2915785" y="727460"/>
                    </a:cubicBezTo>
                    <a:cubicBezTo>
                      <a:pt x="3052936" y="976801"/>
                      <a:pt x="3056217" y="1273862"/>
                      <a:pt x="2977880" y="1542635"/>
                    </a:cubicBezTo>
                    <a:cubicBezTo>
                      <a:pt x="2939491" y="1693748"/>
                      <a:pt x="2865420" y="1833301"/>
                      <a:pt x="2810133" y="1978756"/>
                    </a:cubicBezTo>
                    <a:cubicBezTo>
                      <a:pt x="2795942" y="2017539"/>
                      <a:pt x="2775435" y="2055010"/>
                      <a:pt x="2766740" y="2095104"/>
                    </a:cubicBezTo>
                    <a:close/>
                    <a:moveTo>
                      <a:pt x="590294" y="1079128"/>
                    </a:moveTo>
                    <a:cubicBezTo>
                      <a:pt x="622695" y="970242"/>
                      <a:pt x="669451" y="866684"/>
                      <a:pt x="719734" y="765013"/>
                    </a:cubicBezTo>
                    <a:cubicBezTo>
                      <a:pt x="798071" y="593729"/>
                      <a:pt x="904133" y="424414"/>
                      <a:pt x="1070485" y="326760"/>
                    </a:cubicBezTo>
                    <a:cubicBezTo>
                      <a:pt x="1184094" y="258460"/>
                      <a:pt x="1311729" y="215003"/>
                      <a:pt x="1441498" y="188438"/>
                    </a:cubicBezTo>
                    <a:cubicBezTo>
                      <a:pt x="1546985" y="165070"/>
                      <a:pt x="1654606" y="155723"/>
                      <a:pt x="1762227" y="158264"/>
                    </a:cubicBezTo>
                    <a:cubicBezTo>
                      <a:pt x="1700050" y="188192"/>
                      <a:pt x="1644271" y="229680"/>
                      <a:pt x="1585785" y="266003"/>
                    </a:cubicBezTo>
                    <a:cubicBezTo>
                      <a:pt x="1516881" y="319053"/>
                      <a:pt x="1446255" y="371036"/>
                      <a:pt x="1385226" y="433269"/>
                    </a:cubicBezTo>
                    <a:cubicBezTo>
                      <a:pt x="1337650" y="484433"/>
                      <a:pt x="1296390" y="541090"/>
                      <a:pt x="1252423" y="595451"/>
                    </a:cubicBezTo>
                    <a:cubicBezTo>
                      <a:pt x="1212065" y="651781"/>
                      <a:pt x="1175973" y="711472"/>
                      <a:pt x="1140701" y="771080"/>
                    </a:cubicBezTo>
                    <a:cubicBezTo>
                      <a:pt x="1085332" y="877343"/>
                      <a:pt x="1026682" y="982459"/>
                      <a:pt x="980993" y="1093231"/>
                    </a:cubicBezTo>
                    <a:cubicBezTo>
                      <a:pt x="941045" y="1205972"/>
                      <a:pt x="910777" y="1322238"/>
                      <a:pt x="887153" y="1439406"/>
                    </a:cubicBezTo>
                    <a:cubicBezTo>
                      <a:pt x="873700" y="1505656"/>
                      <a:pt x="863283" y="1572563"/>
                      <a:pt x="858607" y="1640043"/>
                    </a:cubicBezTo>
                    <a:cubicBezTo>
                      <a:pt x="856721" y="1675054"/>
                      <a:pt x="851635" y="1711377"/>
                      <a:pt x="858279" y="1745978"/>
                    </a:cubicBezTo>
                    <a:cubicBezTo>
                      <a:pt x="859920" y="1751718"/>
                      <a:pt x="863775" y="1755571"/>
                      <a:pt x="868451" y="1757703"/>
                    </a:cubicBezTo>
                    <a:cubicBezTo>
                      <a:pt x="861232" y="1851339"/>
                      <a:pt x="801188" y="1917917"/>
                      <a:pt x="702016" y="1903733"/>
                    </a:cubicBezTo>
                    <a:cubicBezTo>
                      <a:pt x="521309" y="1889712"/>
                      <a:pt x="519176" y="1776315"/>
                      <a:pt x="500884" y="1631188"/>
                    </a:cubicBezTo>
                    <a:cubicBezTo>
                      <a:pt x="501950" y="1573383"/>
                      <a:pt x="502442" y="1515413"/>
                      <a:pt x="505887" y="1457772"/>
                    </a:cubicBezTo>
                    <a:cubicBezTo>
                      <a:pt x="519832" y="1329863"/>
                      <a:pt x="552151" y="1202528"/>
                      <a:pt x="590294" y="1079128"/>
                    </a:cubicBezTo>
                    <a:close/>
                    <a:moveTo>
                      <a:pt x="85822" y="3036139"/>
                    </a:moveTo>
                    <a:cubicBezTo>
                      <a:pt x="43496" y="2915691"/>
                      <a:pt x="33899" y="2786470"/>
                      <a:pt x="48828" y="2660119"/>
                    </a:cubicBezTo>
                    <a:cubicBezTo>
                      <a:pt x="57441" y="2572222"/>
                      <a:pt x="69827" y="2484080"/>
                      <a:pt x="96896" y="2399791"/>
                    </a:cubicBezTo>
                    <a:cubicBezTo>
                      <a:pt x="108216" y="2369453"/>
                      <a:pt x="124868" y="2334934"/>
                      <a:pt x="158663" y="2325505"/>
                    </a:cubicBezTo>
                    <a:cubicBezTo>
                      <a:pt x="161370" y="2324603"/>
                      <a:pt x="168096" y="2322799"/>
                      <a:pt x="176217" y="2320339"/>
                    </a:cubicBezTo>
                    <a:cubicBezTo>
                      <a:pt x="176053" y="2320913"/>
                      <a:pt x="175889" y="2321487"/>
                      <a:pt x="175725" y="2322061"/>
                    </a:cubicBezTo>
                    <a:cubicBezTo>
                      <a:pt x="158745" y="2384786"/>
                      <a:pt x="138895" y="2447183"/>
                      <a:pt x="126754" y="2511137"/>
                    </a:cubicBezTo>
                    <a:cubicBezTo>
                      <a:pt x="119126" y="2558775"/>
                      <a:pt x="116255" y="2607151"/>
                      <a:pt x="108708" y="2654789"/>
                    </a:cubicBezTo>
                    <a:cubicBezTo>
                      <a:pt x="98127" y="2735634"/>
                      <a:pt x="94599" y="2818939"/>
                      <a:pt x="105345" y="2899866"/>
                    </a:cubicBezTo>
                    <a:cubicBezTo>
                      <a:pt x="113712" y="2964641"/>
                      <a:pt x="133727" y="3026628"/>
                      <a:pt x="155710" y="3087794"/>
                    </a:cubicBezTo>
                    <a:cubicBezTo>
                      <a:pt x="171214" y="3132563"/>
                      <a:pt x="191310" y="3175527"/>
                      <a:pt x="215509" y="3216196"/>
                    </a:cubicBezTo>
                    <a:cubicBezTo>
                      <a:pt x="126754" y="3179299"/>
                      <a:pt x="126918" y="3135842"/>
                      <a:pt x="85822" y="3036139"/>
                    </a:cubicBezTo>
                    <a:close/>
                    <a:moveTo>
                      <a:pt x="244464" y="3180611"/>
                    </a:moveTo>
                    <a:cubicBezTo>
                      <a:pt x="202794" y="3106161"/>
                      <a:pt x="175315" y="3023512"/>
                      <a:pt x="155710" y="2940453"/>
                    </a:cubicBezTo>
                    <a:cubicBezTo>
                      <a:pt x="138977" y="2868709"/>
                      <a:pt x="140699" y="2791308"/>
                      <a:pt x="144308" y="2717678"/>
                    </a:cubicBezTo>
                    <a:cubicBezTo>
                      <a:pt x="149066" y="2662004"/>
                      <a:pt x="159155" y="2606987"/>
                      <a:pt x="163831" y="2551314"/>
                    </a:cubicBezTo>
                    <a:cubicBezTo>
                      <a:pt x="169081" y="2499166"/>
                      <a:pt x="185076" y="2449151"/>
                      <a:pt x="198201" y="2398643"/>
                    </a:cubicBezTo>
                    <a:cubicBezTo>
                      <a:pt x="210013" y="2354695"/>
                      <a:pt x="220758" y="2310172"/>
                      <a:pt x="240691" y="2269012"/>
                    </a:cubicBezTo>
                    <a:cubicBezTo>
                      <a:pt x="272272" y="2213994"/>
                      <a:pt x="311399" y="2162913"/>
                      <a:pt x="358319" y="2120030"/>
                    </a:cubicBezTo>
                    <a:cubicBezTo>
                      <a:pt x="410243" y="2084199"/>
                      <a:pt x="464135" y="2050336"/>
                      <a:pt x="519094" y="2019179"/>
                    </a:cubicBezTo>
                    <a:cubicBezTo>
                      <a:pt x="525738" y="2014915"/>
                      <a:pt x="534105" y="2011390"/>
                      <a:pt x="540995" y="2006634"/>
                    </a:cubicBezTo>
                    <a:cubicBezTo>
                      <a:pt x="549608" y="2006552"/>
                      <a:pt x="556417" y="1997041"/>
                      <a:pt x="560272" y="1989333"/>
                    </a:cubicBezTo>
                    <a:cubicBezTo>
                      <a:pt x="573888" y="1959324"/>
                      <a:pt x="565194" y="1925625"/>
                      <a:pt x="551659" y="1894631"/>
                    </a:cubicBezTo>
                    <a:cubicBezTo>
                      <a:pt x="592919" y="1927921"/>
                      <a:pt x="650913" y="1945303"/>
                      <a:pt x="720882" y="1947763"/>
                    </a:cubicBezTo>
                    <a:cubicBezTo>
                      <a:pt x="723753" y="1947845"/>
                      <a:pt x="726624" y="1947927"/>
                      <a:pt x="729495" y="1947927"/>
                    </a:cubicBezTo>
                    <a:cubicBezTo>
                      <a:pt x="796020" y="1947927"/>
                      <a:pt x="848026" y="1916032"/>
                      <a:pt x="876325" y="1868230"/>
                    </a:cubicBezTo>
                    <a:cubicBezTo>
                      <a:pt x="880837" y="1913244"/>
                      <a:pt x="887317" y="1960144"/>
                      <a:pt x="915535" y="1996795"/>
                    </a:cubicBezTo>
                    <a:cubicBezTo>
                      <a:pt x="919800" y="2002124"/>
                      <a:pt x="925050" y="2004338"/>
                      <a:pt x="930218" y="2004338"/>
                    </a:cubicBezTo>
                    <a:cubicBezTo>
                      <a:pt x="932843" y="2004338"/>
                      <a:pt x="935467" y="2003764"/>
                      <a:pt x="937846" y="2002698"/>
                    </a:cubicBezTo>
                    <a:cubicBezTo>
                      <a:pt x="939733" y="2004420"/>
                      <a:pt x="941784" y="2005978"/>
                      <a:pt x="943506" y="2007372"/>
                    </a:cubicBezTo>
                    <a:cubicBezTo>
                      <a:pt x="959912" y="2019917"/>
                      <a:pt x="978942" y="2027788"/>
                      <a:pt x="998055" y="2035577"/>
                    </a:cubicBezTo>
                    <a:cubicBezTo>
                      <a:pt x="993625" y="2035741"/>
                      <a:pt x="989278" y="2035987"/>
                      <a:pt x="985094" y="2036315"/>
                    </a:cubicBezTo>
                    <a:cubicBezTo>
                      <a:pt x="899211" y="2042055"/>
                      <a:pt x="820710" y="2082723"/>
                      <a:pt x="748690" y="2127164"/>
                    </a:cubicBezTo>
                    <a:cubicBezTo>
                      <a:pt x="659444" y="2187347"/>
                      <a:pt x="587505" y="2271799"/>
                      <a:pt x="525738" y="2359122"/>
                    </a:cubicBezTo>
                    <a:cubicBezTo>
                      <a:pt x="488661" y="2412008"/>
                      <a:pt x="468401" y="2473666"/>
                      <a:pt x="445843" y="2533521"/>
                    </a:cubicBezTo>
                    <a:cubicBezTo>
                      <a:pt x="415329" y="2612973"/>
                      <a:pt x="388095" y="2694638"/>
                      <a:pt x="380467" y="2779911"/>
                    </a:cubicBezTo>
                    <a:cubicBezTo>
                      <a:pt x="370377" y="2866659"/>
                      <a:pt x="380057" y="2954064"/>
                      <a:pt x="399825" y="3038763"/>
                    </a:cubicBezTo>
                    <a:cubicBezTo>
                      <a:pt x="428453" y="3178233"/>
                      <a:pt x="478408" y="3302452"/>
                      <a:pt x="577416" y="3407239"/>
                    </a:cubicBezTo>
                    <a:cubicBezTo>
                      <a:pt x="592755" y="3426262"/>
                      <a:pt x="608094" y="3443726"/>
                      <a:pt x="623433" y="3459879"/>
                    </a:cubicBezTo>
                    <a:cubicBezTo>
                      <a:pt x="578482" y="3449794"/>
                      <a:pt x="533367" y="3438889"/>
                      <a:pt x="490384" y="3422162"/>
                    </a:cubicBezTo>
                    <a:cubicBezTo>
                      <a:pt x="352413" y="3376984"/>
                      <a:pt x="309020" y="3302206"/>
                      <a:pt x="244464" y="3180611"/>
                    </a:cubicBezTo>
                    <a:close/>
                    <a:moveTo>
                      <a:pt x="1522049" y="3449384"/>
                    </a:moveTo>
                    <a:cubicBezTo>
                      <a:pt x="1416725" y="3533181"/>
                      <a:pt x="1284988" y="3584508"/>
                      <a:pt x="1151037" y="3598283"/>
                    </a:cubicBezTo>
                    <a:cubicBezTo>
                      <a:pt x="1002238" y="3603367"/>
                      <a:pt x="838757" y="3583197"/>
                      <a:pt x="717601" y="3488987"/>
                    </a:cubicBezTo>
                    <a:cubicBezTo>
                      <a:pt x="677818" y="3457419"/>
                      <a:pt x="645007" y="3418390"/>
                      <a:pt x="611047" y="3380838"/>
                    </a:cubicBezTo>
                    <a:cubicBezTo>
                      <a:pt x="563471" y="3326640"/>
                      <a:pt x="519258" y="3268261"/>
                      <a:pt x="492763" y="3200617"/>
                    </a:cubicBezTo>
                    <a:cubicBezTo>
                      <a:pt x="440757" y="3061475"/>
                      <a:pt x="404583" y="2910033"/>
                      <a:pt x="425746" y="2761134"/>
                    </a:cubicBezTo>
                    <a:cubicBezTo>
                      <a:pt x="435836" y="2680535"/>
                      <a:pt x="464463" y="2604117"/>
                      <a:pt x="493173" y="2528602"/>
                    </a:cubicBezTo>
                    <a:cubicBezTo>
                      <a:pt x="511465" y="2479980"/>
                      <a:pt x="528281" y="2431358"/>
                      <a:pt x="557729" y="2387656"/>
                    </a:cubicBezTo>
                    <a:cubicBezTo>
                      <a:pt x="614000" y="2306401"/>
                      <a:pt x="682083" y="2227031"/>
                      <a:pt x="762553" y="2168242"/>
                    </a:cubicBezTo>
                    <a:cubicBezTo>
                      <a:pt x="830800" y="2125524"/>
                      <a:pt x="904297" y="2084281"/>
                      <a:pt x="985915" y="2077148"/>
                    </a:cubicBezTo>
                    <a:cubicBezTo>
                      <a:pt x="998137" y="2076164"/>
                      <a:pt x="1010359" y="2075754"/>
                      <a:pt x="1022499" y="2075754"/>
                    </a:cubicBezTo>
                    <a:cubicBezTo>
                      <a:pt x="1048994" y="2075754"/>
                      <a:pt x="1075325" y="2077968"/>
                      <a:pt x="1101492" y="2081740"/>
                    </a:cubicBezTo>
                    <a:cubicBezTo>
                      <a:pt x="1105429" y="2083133"/>
                      <a:pt x="1109367" y="2084445"/>
                      <a:pt x="1113468" y="2085511"/>
                    </a:cubicBezTo>
                    <a:cubicBezTo>
                      <a:pt x="1115601" y="2086085"/>
                      <a:pt x="1117651" y="2086331"/>
                      <a:pt x="1119538" y="2086331"/>
                    </a:cubicBezTo>
                    <a:cubicBezTo>
                      <a:pt x="1121507" y="2086331"/>
                      <a:pt x="1123311" y="2086003"/>
                      <a:pt x="1125116" y="2085429"/>
                    </a:cubicBezTo>
                    <a:cubicBezTo>
                      <a:pt x="1149806" y="2089775"/>
                      <a:pt x="1174415" y="2095268"/>
                      <a:pt x="1198859" y="2101664"/>
                    </a:cubicBezTo>
                    <a:cubicBezTo>
                      <a:pt x="1284906" y="2122080"/>
                      <a:pt x="1373168" y="2150696"/>
                      <a:pt x="1440677" y="2210059"/>
                    </a:cubicBezTo>
                    <a:cubicBezTo>
                      <a:pt x="1444040" y="2221538"/>
                      <a:pt x="1453720" y="2229819"/>
                      <a:pt x="1461676" y="2238346"/>
                    </a:cubicBezTo>
                    <a:cubicBezTo>
                      <a:pt x="1484890" y="2265076"/>
                      <a:pt x="1511796" y="2291068"/>
                      <a:pt x="1533287" y="2322635"/>
                    </a:cubicBezTo>
                    <a:cubicBezTo>
                      <a:pt x="1569297" y="2380276"/>
                      <a:pt x="1601124" y="2441197"/>
                      <a:pt x="1624994" y="2504824"/>
                    </a:cubicBezTo>
                    <a:cubicBezTo>
                      <a:pt x="1655344" y="2592474"/>
                      <a:pt x="1665598" y="2683733"/>
                      <a:pt x="1680035" y="2775647"/>
                    </a:cubicBezTo>
                    <a:cubicBezTo>
                      <a:pt x="1696768" y="2901178"/>
                      <a:pt x="1684218" y="3031875"/>
                      <a:pt x="1659528" y="3156177"/>
                    </a:cubicBezTo>
                    <a:cubicBezTo>
                      <a:pt x="1649766" y="3199715"/>
                      <a:pt x="1645255" y="3244483"/>
                      <a:pt x="1630982" y="3286874"/>
                    </a:cubicBezTo>
                    <a:cubicBezTo>
                      <a:pt x="1606948" y="3347384"/>
                      <a:pt x="1571020" y="3406091"/>
                      <a:pt x="1522049" y="3449384"/>
                    </a:cubicBezTo>
                    <a:close/>
                    <a:moveTo>
                      <a:pt x="1967132" y="3792197"/>
                    </a:moveTo>
                    <a:cubicBezTo>
                      <a:pt x="1912584" y="3761777"/>
                      <a:pt x="1845239" y="3750790"/>
                      <a:pt x="1802256" y="3702742"/>
                    </a:cubicBezTo>
                    <a:cubicBezTo>
                      <a:pt x="1777812" y="3671503"/>
                      <a:pt x="1767230" y="3631982"/>
                      <a:pt x="1751727" y="3596069"/>
                    </a:cubicBezTo>
                    <a:cubicBezTo>
                      <a:pt x="1736962" y="3558189"/>
                      <a:pt x="1720556" y="3520800"/>
                      <a:pt x="1709565" y="3481689"/>
                    </a:cubicBezTo>
                    <a:cubicBezTo>
                      <a:pt x="1680937" y="3373704"/>
                      <a:pt x="1701362" y="3260882"/>
                      <a:pt x="1712354" y="3151831"/>
                    </a:cubicBezTo>
                    <a:cubicBezTo>
                      <a:pt x="1718342" y="3006949"/>
                      <a:pt x="1775597" y="2871825"/>
                      <a:pt x="1842122" y="2745063"/>
                    </a:cubicBezTo>
                    <a:cubicBezTo>
                      <a:pt x="1892897" y="2637325"/>
                      <a:pt x="1977222" y="2549428"/>
                      <a:pt x="2062941" y="2468419"/>
                    </a:cubicBezTo>
                    <a:cubicBezTo>
                      <a:pt x="2113798" y="2425619"/>
                      <a:pt x="2178190" y="2396101"/>
                      <a:pt x="2245207" y="2393805"/>
                    </a:cubicBezTo>
                    <a:cubicBezTo>
                      <a:pt x="2312716" y="2391673"/>
                      <a:pt x="2379815" y="2400037"/>
                      <a:pt x="2446667" y="2409630"/>
                    </a:cubicBezTo>
                    <a:cubicBezTo>
                      <a:pt x="2460366" y="2411024"/>
                      <a:pt x="2474229" y="2413238"/>
                      <a:pt x="2488173" y="2415123"/>
                    </a:cubicBezTo>
                    <a:cubicBezTo>
                      <a:pt x="2454132" y="2432916"/>
                      <a:pt x="2420747" y="2452020"/>
                      <a:pt x="2388018" y="2472191"/>
                    </a:cubicBezTo>
                    <a:cubicBezTo>
                      <a:pt x="2372022" y="2481456"/>
                      <a:pt x="2356847" y="2491951"/>
                      <a:pt x="2342164" y="2503102"/>
                    </a:cubicBezTo>
                    <a:cubicBezTo>
                      <a:pt x="2322805" y="2493509"/>
                      <a:pt x="2302298" y="2485555"/>
                      <a:pt x="2282858" y="2476454"/>
                    </a:cubicBezTo>
                    <a:cubicBezTo>
                      <a:pt x="2265140" y="2470551"/>
                      <a:pt x="2237250" y="2447757"/>
                      <a:pt x="2224782" y="2472519"/>
                    </a:cubicBezTo>
                    <a:cubicBezTo>
                      <a:pt x="2215677" y="2498838"/>
                      <a:pt x="2251441" y="2502856"/>
                      <a:pt x="2268667" y="2510153"/>
                    </a:cubicBezTo>
                    <a:cubicBezTo>
                      <a:pt x="2283678" y="2515237"/>
                      <a:pt x="2298361" y="2521058"/>
                      <a:pt x="2313208" y="2526470"/>
                    </a:cubicBezTo>
                    <a:cubicBezTo>
                      <a:pt x="2292537" y="2544180"/>
                      <a:pt x="2272768" y="2562957"/>
                      <a:pt x="2253082" y="2581651"/>
                    </a:cubicBezTo>
                    <a:cubicBezTo>
                      <a:pt x="2232247" y="2600592"/>
                      <a:pt x="2212314" y="2620598"/>
                      <a:pt x="2193365" y="2641424"/>
                    </a:cubicBezTo>
                    <a:cubicBezTo>
                      <a:pt x="2175565" y="2636013"/>
                      <a:pt x="2157191" y="2632241"/>
                      <a:pt x="2139227" y="2627649"/>
                    </a:cubicBezTo>
                    <a:cubicBezTo>
                      <a:pt x="2122083" y="2624288"/>
                      <a:pt x="2091405" y="2611169"/>
                      <a:pt x="2089108" y="2638801"/>
                    </a:cubicBezTo>
                    <a:cubicBezTo>
                      <a:pt x="2089272" y="2658233"/>
                      <a:pt x="2111091" y="2656921"/>
                      <a:pt x="2125118" y="2657495"/>
                    </a:cubicBezTo>
                    <a:cubicBezTo>
                      <a:pt x="2140129" y="2658479"/>
                      <a:pt x="2157273" y="2661267"/>
                      <a:pt x="2174089" y="2663234"/>
                    </a:cubicBezTo>
                    <a:cubicBezTo>
                      <a:pt x="2142426" y="2700131"/>
                      <a:pt x="2113634" y="2739488"/>
                      <a:pt x="2088370" y="2781059"/>
                    </a:cubicBezTo>
                    <a:cubicBezTo>
                      <a:pt x="2053426" y="2839110"/>
                      <a:pt x="2030540" y="2903310"/>
                      <a:pt x="2011181" y="2967921"/>
                    </a:cubicBezTo>
                    <a:cubicBezTo>
                      <a:pt x="2006588" y="2981777"/>
                      <a:pt x="2002322" y="2995716"/>
                      <a:pt x="1998467" y="3009737"/>
                    </a:cubicBezTo>
                    <a:cubicBezTo>
                      <a:pt x="1997975" y="3009737"/>
                      <a:pt x="1997565" y="3009737"/>
                      <a:pt x="1997073" y="3009737"/>
                    </a:cubicBezTo>
                    <a:cubicBezTo>
                      <a:pt x="1963277" y="3011131"/>
                      <a:pt x="1929728" y="3007769"/>
                      <a:pt x="1896916" y="3000144"/>
                    </a:cubicBezTo>
                    <a:cubicBezTo>
                      <a:pt x="1886827" y="2998176"/>
                      <a:pt x="1876902" y="3006539"/>
                      <a:pt x="1875589" y="3016378"/>
                    </a:cubicBezTo>
                    <a:cubicBezTo>
                      <a:pt x="1873949" y="3045158"/>
                      <a:pt x="1911682" y="3038271"/>
                      <a:pt x="1930630" y="3041386"/>
                    </a:cubicBezTo>
                    <a:cubicBezTo>
                      <a:pt x="1936618" y="3041878"/>
                      <a:pt x="1942688" y="3042124"/>
                      <a:pt x="1948676" y="3042124"/>
                    </a:cubicBezTo>
                    <a:cubicBezTo>
                      <a:pt x="1962785" y="3042124"/>
                      <a:pt x="1976894" y="3040812"/>
                      <a:pt x="1990920" y="3039173"/>
                    </a:cubicBezTo>
                    <a:cubicBezTo>
                      <a:pt x="1969757" y="3126167"/>
                      <a:pt x="1960898" y="3215622"/>
                      <a:pt x="1959832" y="3305404"/>
                    </a:cubicBezTo>
                    <a:cubicBezTo>
                      <a:pt x="1946297" y="3304584"/>
                      <a:pt x="1932763" y="3304748"/>
                      <a:pt x="1919228" y="3305158"/>
                    </a:cubicBezTo>
                    <a:cubicBezTo>
                      <a:pt x="1899131" y="3305732"/>
                      <a:pt x="1878952" y="3306224"/>
                      <a:pt x="1859102" y="3302944"/>
                    </a:cubicBezTo>
                    <a:cubicBezTo>
                      <a:pt x="1834985" y="3300730"/>
                      <a:pt x="1833673" y="3336479"/>
                      <a:pt x="1857707" y="3336562"/>
                    </a:cubicBezTo>
                    <a:cubicBezTo>
                      <a:pt x="1861152" y="3336725"/>
                      <a:pt x="1864680" y="3336889"/>
                      <a:pt x="1868125" y="3336807"/>
                    </a:cubicBezTo>
                    <a:cubicBezTo>
                      <a:pt x="1898557" y="3336807"/>
                      <a:pt x="1928661" y="3329920"/>
                      <a:pt x="1959012" y="3326640"/>
                    </a:cubicBezTo>
                    <a:cubicBezTo>
                      <a:pt x="1955074" y="3419620"/>
                      <a:pt x="1965492" y="3512601"/>
                      <a:pt x="1989608" y="3602383"/>
                    </a:cubicBezTo>
                    <a:cubicBezTo>
                      <a:pt x="1975171" y="3601973"/>
                      <a:pt x="1960734" y="3601563"/>
                      <a:pt x="1946379" y="3600579"/>
                    </a:cubicBezTo>
                    <a:cubicBezTo>
                      <a:pt x="1941786" y="3600907"/>
                      <a:pt x="1935716" y="3600087"/>
                      <a:pt x="1929235" y="3599267"/>
                    </a:cubicBezTo>
                    <a:cubicBezTo>
                      <a:pt x="1911107" y="3597135"/>
                      <a:pt x="1889780" y="3594921"/>
                      <a:pt x="1888304" y="3616158"/>
                    </a:cubicBezTo>
                    <a:cubicBezTo>
                      <a:pt x="1888304" y="3625341"/>
                      <a:pt x="1896096" y="3634278"/>
                      <a:pt x="1905529" y="3634278"/>
                    </a:cubicBezTo>
                    <a:cubicBezTo>
                      <a:pt x="1905775" y="3634278"/>
                      <a:pt x="1906104" y="3634278"/>
                      <a:pt x="1906350" y="3634278"/>
                    </a:cubicBezTo>
                    <a:cubicBezTo>
                      <a:pt x="1928907" y="3633130"/>
                      <a:pt x="1951383" y="3631080"/>
                      <a:pt x="1973859" y="3629359"/>
                    </a:cubicBezTo>
                    <a:cubicBezTo>
                      <a:pt x="1977796" y="3628457"/>
                      <a:pt x="1986737" y="3628129"/>
                      <a:pt x="1996744" y="3627473"/>
                    </a:cubicBezTo>
                    <a:cubicBezTo>
                      <a:pt x="2004701" y="3654120"/>
                      <a:pt x="2013806" y="3680440"/>
                      <a:pt x="2024224" y="3706350"/>
                    </a:cubicBezTo>
                    <a:cubicBezTo>
                      <a:pt x="2050555" y="3767025"/>
                      <a:pt x="2089436" y="3821304"/>
                      <a:pt x="2132665" y="3871238"/>
                    </a:cubicBezTo>
                    <a:cubicBezTo>
                      <a:pt x="2126349" y="3869188"/>
                      <a:pt x="2120033" y="3867139"/>
                      <a:pt x="2113880" y="3864925"/>
                    </a:cubicBezTo>
                    <a:cubicBezTo>
                      <a:pt x="2060562" y="3849674"/>
                      <a:pt x="2015037" y="3818435"/>
                      <a:pt x="1967132" y="3792197"/>
                    </a:cubicBezTo>
                    <a:close/>
                    <a:moveTo>
                      <a:pt x="3099281" y="2458170"/>
                    </a:moveTo>
                    <a:cubicBezTo>
                      <a:pt x="3129878" y="2518435"/>
                      <a:pt x="3161295" y="2578208"/>
                      <a:pt x="3198945" y="2634537"/>
                    </a:cubicBezTo>
                    <a:cubicBezTo>
                      <a:pt x="3285157" y="2759412"/>
                      <a:pt x="3331584" y="2907574"/>
                      <a:pt x="3356275" y="3056145"/>
                    </a:cubicBezTo>
                    <a:cubicBezTo>
                      <a:pt x="3372352" y="3205373"/>
                      <a:pt x="3359392" y="3360503"/>
                      <a:pt x="3311734" y="3503663"/>
                    </a:cubicBezTo>
                    <a:cubicBezTo>
                      <a:pt x="3311570" y="3503499"/>
                      <a:pt x="3311488" y="3503253"/>
                      <a:pt x="3311242" y="3503089"/>
                    </a:cubicBezTo>
                    <a:lnTo>
                      <a:pt x="3311242" y="3503089"/>
                    </a:lnTo>
                    <a:cubicBezTo>
                      <a:pt x="3310093" y="3508829"/>
                      <a:pt x="3308617" y="3514404"/>
                      <a:pt x="3306976" y="3519898"/>
                    </a:cubicBezTo>
                    <a:cubicBezTo>
                      <a:pt x="3303695" y="3530803"/>
                      <a:pt x="3300004" y="3541626"/>
                      <a:pt x="3295492" y="3552121"/>
                    </a:cubicBezTo>
                    <a:cubicBezTo>
                      <a:pt x="3292867" y="3558025"/>
                      <a:pt x="3290406" y="3563928"/>
                      <a:pt x="3287618" y="3569750"/>
                    </a:cubicBezTo>
                    <a:cubicBezTo>
                      <a:pt x="3285157" y="3575079"/>
                      <a:pt x="3282368" y="3580245"/>
                      <a:pt x="3279661" y="3585492"/>
                    </a:cubicBezTo>
                    <a:cubicBezTo>
                      <a:pt x="3274247" y="3595987"/>
                      <a:pt x="3268341" y="3606154"/>
                      <a:pt x="3262599" y="3616322"/>
                    </a:cubicBezTo>
                    <a:cubicBezTo>
                      <a:pt x="3258580" y="3623373"/>
                      <a:pt x="3254724" y="3630588"/>
                      <a:pt x="3250869" y="3637722"/>
                    </a:cubicBezTo>
                    <a:cubicBezTo>
                      <a:pt x="3250787" y="3637886"/>
                      <a:pt x="3250705" y="3638050"/>
                      <a:pt x="3250623" y="3638214"/>
                    </a:cubicBezTo>
                    <a:cubicBezTo>
                      <a:pt x="3247588" y="3644445"/>
                      <a:pt x="3244635" y="3650841"/>
                      <a:pt x="3241682" y="3657154"/>
                    </a:cubicBezTo>
                    <a:cubicBezTo>
                      <a:pt x="3241518" y="3657400"/>
                      <a:pt x="3241354" y="3657646"/>
                      <a:pt x="3241272" y="3657892"/>
                    </a:cubicBezTo>
                    <a:cubicBezTo>
                      <a:pt x="3239467" y="3661746"/>
                      <a:pt x="3237663" y="3665518"/>
                      <a:pt x="3235940" y="3669371"/>
                    </a:cubicBezTo>
                    <a:cubicBezTo>
                      <a:pt x="3235612" y="3670109"/>
                      <a:pt x="3235202" y="3670929"/>
                      <a:pt x="3234873" y="3671667"/>
                    </a:cubicBezTo>
                    <a:cubicBezTo>
                      <a:pt x="3232331" y="3677160"/>
                      <a:pt x="3229624" y="3682572"/>
                      <a:pt x="3226835" y="3687984"/>
                    </a:cubicBezTo>
                    <a:cubicBezTo>
                      <a:pt x="3225768" y="3690033"/>
                      <a:pt x="3224620" y="3692165"/>
                      <a:pt x="3223390" y="3694215"/>
                    </a:cubicBezTo>
                    <a:cubicBezTo>
                      <a:pt x="3222733" y="3695281"/>
                      <a:pt x="3222077" y="3696347"/>
                      <a:pt x="3221339" y="3697331"/>
                    </a:cubicBezTo>
                    <a:cubicBezTo>
                      <a:pt x="3219862" y="3699463"/>
                      <a:pt x="3218304" y="3701512"/>
                      <a:pt x="3216171" y="3702989"/>
                    </a:cubicBezTo>
                    <a:cubicBezTo>
                      <a:pt x="3214202" y="3704382"/>
                      <a:pt x="3211824" y="3704956"/>
                      <a:pt x="3209609" y="3704628"/>
                    </a:cubicBezTo>
                    <a:cubicBezTo>
                      <a:pt x="3171876" y="3757186"/>
                      <a:pt x="3129714" y="3806956"/>
                      <a:pt x="3092555" y="3859923"/>
                    </a:cubicBezTo>
                    <a:cubicBezTo>
                      <a:pt x="3082138" y="3873862"/>
                      <a:pt x="3071720" y="3887801"/>
                      <a:pt x="3060482" y="3901166"/>
                    </a:cubicBezTo>
                    <a:cubicBezTo>
                      <a:pt x="3058267" y="3902723"/>
                      <a:pt x="3056135" y="3904363"/>
                      <a:pt x="3053838" y="3905921"/>
                    </a:cubicBezTo>
                    <a:cubicBezTo>
                      <a:pt x="2981818" y="3950198"/>
                      <a:pt x="2904629" y="3983569"/>
                      <a:pt x="2824652" y="4012676"/>
                    </a:cubicBezTo>
                    <a:cubicBezTo>
                      <a:pt x="2772564" y="4033830"/>
                      <a:pt x="2718098" y="4050885"/>
                      <a:pt x="2661335" y="4055805"/>
                    </a:cubicBezTo>
                    <a:cubicBezTo>
                      <a:pt x="2540589" y="4066546"/>
                      <a:pt x="2435676" y="4027435"/>
                      <a:pt x="2331008" y="3970860"/>
                    </a:cubicBezTo>
                    <a:cubicBezTo>
                      <a:pt x="2253410" y="3936259"/>
                      <a:pt x="2188936" y="3879437"/>
                      <a:pt x="2138325" y="3811711"/>
                    </a:cubicBezTo>
                    <a:cubicBezTo>
                      <a:pt x="2091405" y="3754480"/>
                      <a:pt x="2057855" y="3687984"/>
                      <a:pt x="2037594" y="3617142"/>
                    </a:cubicBezTo>
                    <a:cubicBezTo>
                      <a:pt x="2039481" y="3614928"/>
                      <a:pt x="2040055" y="3612140"/>
                      <a:pt x="2038661" y="3608778"/>
                    </a:cubicBezTo>
                    <a:cubicBezTo>
                      <a:pt x="2037512" y="3607385"/>
                      <a:pt x="2036036" y="3606400"/>
                      <a:pt x="2034477" y="3605663"/>
                    </a:cubicBezTo>
                    <a:cubicBezTo>
                      <a:pt x="2032344" y="3597463"/>
                      <a:pt x="2030212" y="3589346"/>
                      <a:pt x="2028407" y="3581065"/>
                    </a:cubicBezTo>
                    <a:cubicBezTo>
                      <a:pt x="2004865" y="3494398"/>
                      <a:pt x="1996908" y="3405436"/>
                      <a:pt x="2001830" y="3315817"/>
                    </a:cubicBezTo>
                    <a:cubicBezTo>
                      <a:pt x="2003471" y="3260308"/>
                      <a:pt x="2005357" y="3204553"/>
                      <a:pt x="2012002" y="3149371"/>
                    </a:cubicBezTo>
                    <a:cubicBezTo>
                      <a:pt x="2017662" y="3109605"/>
                      <a:pt x="2026192" y="3070330"/>
                      <a:pt x="2036528" y="3031547"/>
                    </a:cubicBezTo>
                    <a:cubicBezTo>
                      <a:pt x="2037266" y="3030973"/>
                      <a:pt x="2038087" y="3030481"/>
                      <a:pt x="2038743" y="3029661"/>
                    </a:cubicBezTo>
                    <a:cubicBezTo>
                      <a:pt x="2041368" y="3026628"/>
                      <a:pt x="2041614" y="3022118"/>
                      <a:pt x="2040055" y="3018428"/>
                    </a:cubicBezTo>
                    <a:cubicBezTo>
                      <a:pt x="2051129" y="2978498"/>
                      <a:pt x="2064007" y="2939059"/>
                      <a:pt x="2077706" y="2900112"/>
                    </a:cubicBezTo>
                    <a:cubicBezTo>
                      <a:pt x="2119130" y="2787290"/>
                      <a:pt x="2195498" y="2690374"/>
                      <a:pt x="2282448" y="2608709"/>
                    </a:cubicBezTo>
                    <a:cubicBezTo>
                      <a:pt x="2357175" y="2529832"/>
                      <a:pt x="2449784" y="2473093"/>
                      <a:pt x="2544445" y="2421273"/>
                    </a:cubicBezTo>
                    <a:cubicBezTo>
                      <a:pt x="2568479" y="2408974"/>
                      <a:pt x="2593825" y="2395199"/>
                      <a:pt x="2615317" y="2377735"/>
                    </a:cubicBezTo>
                    <a:cubicBezTo>
                      <a:pt x="2621633" y="2376177"/>
                      <a:pt x="2626391" y="2370601"/>
                      <a:pt x="2630574" y="2363960"/>
                    </a:cubicBezTo>
                    <a:cubicBezTo>
                      <a:pt x="2642878" y="2351579"/>
                      <a:pt x="2652968" y="2337312"/>
                      <a:pt x="2659776" y="2320749"/>
                    </a:cubicBezTo>
                    <a:cubicBezTo>
                      <a:pt x="2694884" y="2272537"/>
                      <a:pt x="2729746" y="2223588"/>
                      <a:pt x="2755421" y="2169554"/>
                    </a:cubicBezTo>
                    <a:cubicBezTo>
                      <a:pt x="2758702" y="2162749"/>
                      <a:pt x="2761737" y="2155861"/>
                      <a:pt x="2764608" y="2148974"/>
                    </a:cubicBezTo>
                    <a:cubicBezTo>
                      <a:pt x="2771088" y="2191610"/>
                      <a:pt x="2795778" y="2232033"/>
                      <a:pt x="2827769" y="2259829"/>
                    </a:cubicBezTo>
                    <a:cubicBezTo>
                      <a:pt x="2868455" y="2290658"/>
                      <a:pt x="2921035" y="2297135"/>
                      <a:pt x="2970580" y="2299103"/>
                    </a:cubicBezTo>
                    <a:cubicBezTo>
                      <a:pt x="2972958" y="2299267"/>
                      <a:pt x="2975337" y="2299349"/>
                      <a:pt x="2977716" y="2299349"/>
                    </a:cubicBezTo>
                    <a:cubicBezTo>
                      <a:pt x="3011922" y="2299349"/>
                      <a:pt x="3043585" y="2284590"/>
                      <a:pt x="3073279" y="2268438"/>
                    </a:cubicBezTo>
                    <a:cubicBezTo>
                      <a:pt x="3098297" y="2254991"/>
                      <a:pt x="3124054" y="2241462"/>
                      <a:pt x="3144397" y="2221292"/>
                    </a:cubicBezTo>
                    <a:cubicBezTo>
                      <a:pt x="3146119" y="2219570"/>
                      <a:pt x="3147760" y="2217848"/>
                      <a:pt x="3149483" y="2216126"/>
                    </a:cubicBezTo>
                    <a:cubicBezTo>
                      <a:pt x="3144725" y="2223096"/>
                      <a:pt x="3139803" y="2230065"/>
                      <a:pt x="3134389" y="2237116"/>
                    </a:cubicBezTo>
                    <a:cubicBezTo>
                      <a:pt x="3088044" y="2298857"/>
                      <a:pt x="3055068" y="2386672"/>
                      <a:pt x="3099281" y="245817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4" name="Google Shape;874;p15"/>
              <p:cNvSpPr/>
              <p:nvPr/>
            </p:nvSpPr>
            <p:spPr>
              <a:xfrm>
                <a:off x="10700685" y="1961975"/>
                <a:ext cx="870737" cy="1160258"/>
              </a:xfrm>
              <a:custGeom>
                <a:rect b="b" l="l" r="r" t="t"/>
                <a:pathLst>
                  <a:path extrusionOk="0" h="1160258" w="870737">
                    <a:moveTo>
                      <a:pt x="851488" y="441179"/>
                    </a:moveTo>
                    <a:cubicBezTo>
                      <a:pt x="842957" y="441999"/>
                      <a:pt x="777253" y="444951"/>
                      <a:pt x="746246" y="454872"/>
                    </a:cubicBezTo>
                    <a:cubicBezTo>
                      <a:pt x="740586" y="370091"/>
                      <a:pt x="718931" y="287032"/>
                      <a:pt x="675374" y="221110"/>
                    </a:cubicBezTo>
                    <a:cubicBezTo>
                      <a:pt x="693092" y="212910"/>
                      <a:pt x="709252" y="201431"/>
                      <a:pt x="721556" y="186099"/>
                    </a:cubicBezTo>
                    <a:cubicBezTo>
                      <a:pt x="735665" y="169126"/>
                      <a:pt x="746164" y="149530"/>
                      <a:pt x="755926" y="129851"/>
                    </a:cubicBezTo>
                    <a:cubicBezTo>
                      <a:pt x="760027" y="121570"/>
                      <a:pt x="755023" y="111157"/>
                      <a:pt x="746985" y="107795"/>
                    </a:cubicBezTo>
                    <a:cubicBezTo>
                      <a:pt x="738782" y="104351"/>
                      <a:pt x="728118" y="108205"/>
                      <a:pt x="724919" y="116732"/>
                    </a:cubicBezTo>
                    <a:cubicBezTo>
                      <a:pt x="718521" y="133623"/>
                      <a:pt x="711056" y="150021"/>
                      <a:pt x="700967" y="165108"/>
                    </a:cubicBezTo>
                    <a:cubicBezTo>
                      <a:pt x="691288" y="180523"/>
                      <a:pt x="676687" y="191592"/>
                      <a:pt x="662168" y="202415"/>
                    </a:cubicBezTo>
                    <a:cubicBezTo>
                      <a:pt x="650438" y="187165"/>
                      <a:pt x="637395" y="172898"/>
                      <a:pt x="622876" y="160107"/>
                    </a:cubicBezTo>
                    <a:cubicBezTo>
                      <a:pt x="585226" y="126162"/>
                      <a:pt x="538880" y="100990"/>
                      <a:pt x="489089" y="89839"/>
                    </a:cubicBezTo>
                    <a:cubicBezTo>
                      <a:pt x="485726" y="89347"/>
                      <a:pt x="482281" y="88691"/>
                      <a:pt x="478835" y="88035"/>
                    </a:cubicBezTo>
                    <a:cubicBezTo>
                      <a:pt x="481378" y="87297"/>
                      <a:pt x="483839" y="86559"/>
                      <a:pt x="486382" y="85903"/>
                    </a:cubicBezTo>
                    <a:cubicBezTo>
                      <a:pt x="508612" y="79508"/>
                      <a:pt x="531251" y="74342"/>
                      <a:pt x="553563" y="68193"/>
                    </a:cubicBezTo>
                    <a:cubicBezTo>
                      <a:pt x="560207" y="66225"/>
                      <a:pt x="576531" y="62945"/>
                      <a:pt x="569804" y="53188"/>
                    </a:cubicBezTo>
                    <a:cubicBezTo>
                      <a:pt x="555450" y="43103"/>
                      <a:pt x="534943" y="48678"/>
                      <a:pt x="518455" y="50072"/>
                    </a:cubicBezTo>
                    <a:cubicBezTo>
                      <a:pt x="445860" y="57943"/>
                      <a:pt x="380484" y="90085"/>
                      <a:pt x="322080" y="132311"/>
                    </a:cubicBezTo>
                    <a:cubicBezTo>
                      <a:pt x="322490" y="121160"/>
                      <a:pt x="321588" y="109845"/>
                      <a:pt x="320111" y="99432"/>
                    </a:cubicBezTo>
                    <a:cubicBezTo>
                      <a:pt x="315518" y="77786"/>
                      <a:pt x="283281" y="-20442"/>
                      <a:pt x="252274" y="3828"/>
                    </a:cubicBezTo>
                    <a:cubicBezTo>
                      <a:pt x="244154" y="10141"/>
                      <a:pt x="243087" y="21538"/>
                      <a:pt x="248911" y="29656"/>
                    </a:cubicBezTo>
                    <a:cubicBezTo>
                      <a:pt x="275898" y="64831"/>
                      <a:pt x="298620" y="112223"/>
                      <a:pt x="289925" y="156827"/>
                    </a:cubicBezTo>
                    <a:cubicBezTo>
                      <a:pt x="230701" y="203317"/>
                      <a:pt x="194281" y="271617"/>
                      <a:pt x="161470" y="338770"/>
                    </a:cubicBezTo>
                    <a:cubicBezTo>
                      <a:pt x="124639" y="310318"/>
                      <a:pt x="52044" y="257351"/>
                      <a:pt x="41627" y="284572"/>
                    </a:cubicBezTo>
                    <a:cubicBezTo>
                      <a:pt x="38674" y="291542"/>
                      <a:pt x="41955" y="300643"/>
                      <a:pt x="49255" y="303349"/>
                    </a:cubicBezTo>
                    <a:cubicBezTo>
                      <a:pt x="86742" y="314992"/>
                      <a:pt x="119307" y="336638"/>
                      <a:pt x="153103" y="355824"/>
                    </a:cubicBezTo>
                    <a:cubicBezTo>
                      <a:pt x="152036" y="358038"/>
                      <a:pt x="150970" y="360334"/>
                      <a:pt x="149822" y="362548"/>
                    </a:cubicBezTo>
                    <a:cubicBezTo>
                      <a:pt x="122834" y="432816"/>
                      <a:pt x="112253" y="508905"/>
                      <a:pt x="107905" y="583765"/>
                    </a:cubicBezTo>
                    <a:cubicBezTo>
                      <a:pt x="102984" y="645670"/>
                      <a:pt x="106429" y="707820"/>
                      <a:pt x="117667" y="768741"/>
                    </a:cubicBezTo>
                    <a:cubicBezTo>
                      <a:pt x="108808" y="785714"/>
                      <a:pt x="96257" y="800473"/>
                      <a:pt x="79278" y="810558"/>
                    </a:cubicBezTo>
                    <a:cubicBezTo>
                      <a:pt x="55982" y="825562"/>
                      <a:pt x="31373" y="838271"/>
                      <a:pt x="8077" y="853276"/>
                    </a:cubicBezTo>
                    <a:cubicBezTo>
                      <a:pt x="613" y="858032"/>
                      <a:pt x="-2422" y="867707"/>
                      <a:pt x="2171" y="875578"/>
                    </a:cubicBezTo>
                    <a:cubicBezTo>
                      <a:pt x="5452" y="881154"/>
                      <a:pt x="10292" y="883367"/>
                      <a:pt x="15460" y="883367"/>
                    </a:cubicBezTo>
                    <a:cubicBezTo>
                      <a:pt x="21448" y="883367"/>
                      <a:pt x="27846" y="880334"/>
                      <a:pt x="32686" y="876070"/>
                    </a:cubicBezTo>
                    <a:cubicBezTo>
                      <a:pt x="52783" y="862951"/>
                      <a:pt x="73125" y="850242"/>
                      <a:pt x="92730" y="836303"/>
                    </a:cubicBezTo>
                    <a:cubicBezTo>
                      <a:pt x="106101" y="827940"/>
                      <a:pt x="116846" y="817035"/>
                      <a:pt x="125213" y="804572"/>
                    </a:cubicBezTo>
                    <a:cubicBezTo>
                      <a:pt x="126444" y="809820"/>
                      <a:pt x="127592" y="815067"/>
                      <a:pt x="128904" y="820233"/>
                    </a:cubicBezTo>
                    <a:cubicBezTo>
                      <a:pt x="160731" y="918543"/>
                      <a:pt x="239642" y="1000044"/>
                      <a:pt x="334548" y="1044566"/>
                    </a:cubicBezTo>
                    <a:cubicBezTo>
                      <a:pt x="341685" y="1064900"/>
                      <a:pt x="348329" y="1085316"/>
                      <a:pt x="343243" y="1107127"/>
                    </a:cubicBezTo>
                    <a:cubicBezTo>
                      <a:pt x="342669" y="1124263"/>
                      <a:pt x="316748" y="1144515"/>
                      <a:pt x="335779" y="1158290"/>
                    </a:cubicBezTo>
                    <a:cubicBezTo>
                      <a:pt x="338650" y="1159602"/>
                      <a:pt x="341193" y="1160258"/>
                      <a:pt x="343489" y="1160258"/>
                    </a:cubicBezTo>
                    <a:cubicBezTo>
                      <a:pt x="358500" y="1160258"/>
                      <a:pt x="363586" y="1135578"/>
                      <a:pt x="367524" y="1122951"/>
                    </a:cubicBezTo>
                    <a:cubicBezTo>
                      <a:pt x="373348" y="1100485"/>
                      <a:pt x="369574" y="1077117"/>
                      <a:pt x="360961" y="1055881"/>
                    </a:cubicBezTo>
                    <a:cubicBezTo>
                      <a:pt x="403452" y="1072280"/>
                      <a:pt x="448321" y="1081299"/>
                      <a:pt x="493190" y="1081299"/>
                    </a:cubicBezTo>
                    <a:cubicBezTo>
                      <a:pt x="494339" y="1081299"/>
                      <a:pt x="495569" y="1081299"/>
                      <a:pt x="496717" y="1081299"/>
                    </a:cubicBezTo>
                    <a:cubicBezTo>
                      <a:pt x="508365" y="1081463"/>
                      <a:pt x="518045" y="1071542"/>
                      <a:pt x="518045" y="1059981"/>
                    </a:cubicBezTo>
                    <a:cubicBezTo>
                      <a:pt x="518045" y="1048174"/>
                      <a:pt x="508365" y="1038908"/>
                      <a:pt x="496717" y="1038662"/>
                    </a:cubicBezTo>
                    <a:cubicBezTo>
                      <a:pt x="474488" y="1038252"/>
                      <a:pt x="452340" y="1036449"/>
                      <a:pt x="430521" y="1032431"/>
                    </a:cubicBezTo>
                    <a:cubicBezTo>
                      <a:pt x="417725" y="1030053"/>
                      <a:pt x="405092" y="1026773"/>
                      <a:pt x="392788" y="1022674"/>
                    </a:cubicBezTo>
                    <a:cubicBezTo>
                      <a:pt x="492780" y="1015540"/>
                      <a:pt x="575382" y="949208"/>
                      <a:pt x="635755" y="866477"/>
                    </a:cubicBezTo>
                    <a:cubicBezTo>
                      <a:pt x="667089" y="871314"/>
                      <a:pt x="699080" y="879022"/>
                      <a:pt x="720900" y="902308"/>
                    </a:cubicBezTo>
                    <a:cubicBezTo>
                      <a:pt x="724017" y="906490"/>
                      <a:pt x="728446" y="908293"/>
                      <a:pt x="732876" y="908293"/>
                    </a:cubicBezTo>
                    <a:cubicBezTo>
                      <a:pt x="741817" y="908293"/>
                      <a:pt x="750840" y="900832"/>
                      <a:pt x="749117" y="890419"/>
                    </a:cubicBezTo>
                    <a:cubicBezTo>
                      <a:pt x="735747" y="862295"/>
                      <a:pt x="687022" y="850652"/>
                      <a:pt x="648387" y="848439"/>
                    </a:cubicBezTo>
                    <a:cubicBezTo>
                      <a:pt x="678163" y="804244"/>
                      <a:pt x="701869" y="756360"/>
                      <a:pt x="718685" y="711018"/>
                    </a:cubicBezTo>
                    <a:cubicBezTo>
                      <a:pt x="739028" y="641570"/>
                      <a:pt x="750594" y="557937"/>
                      <a:pt x="747395" y="474796"/>
                    </a:cubicBezTo>
                    <a:cubicBezTo>
                      <a:pt x="782503" y="473812"/>
                      <a:pt x="817365" y="471844"/>
                      <a:pt x="853785" y="474632"/>
                    </a:cubicBezTo>
                    <a:cubicBezTo>
                      <a:pt x="858871" y="474960"/>
                      <a:pt x="864121" y="472008"/>
                      <a:pt x="867156" y="468073"/>
                    </a:cubicBezTo>
                    <a:cubicBezTo>
                      <a:pt x="876589" y="456840"/>
                      <a:pt x="866007" y="438883"/>
                      <a:pt x="851488" y="441179"/>
                    </a:cubicBezTo>
                    <a:close/>
                    <a:moveTo>
                      <a:pt x="703018" y="566300"/>
                    </a:moveTo>
                    <a:cubicBezTo>
                      <a:pt x="696948" y="646736"/>
                      <a:pt x="676851" y="728155"/>
                      <a:pt x="630423" y="795553"/>
                    </a:cubicBezTo>
                    <a:cubicBezTo>
                      <a:pt x="598596" y="850406"/>
                      <a:pt x="558567" y="900012"/>
                      <a:pt x="506397" y="936991"/>
                    </a:cubicBezTo>
                    <a:cubicBezTo>
                      <a:pt x="456524" y="971264"/>
                      <a:pt x="396397" y="989877"/>
                      <a:pt x="335943" y="976348"/>
                    </a:cubicBezTo>
                    <a:cubicBezTo>
                      <a:pt x="315108" y="971592"/>
                      <a:pt x="295093" y="963967"/>
                      <a:pt x="275242" y="956259"/>
                    </a:cubicBezTo>
                    <a:cubicBezTo>
                      <a:pt x="273766" y="955111"/>
                      <a:pt x="272289" y="953882"/>
                      <a:pt x="270895" y="952734"/>
                    </a:cubicBezTo>
                    <a:cubicBezTo>
                      <a:pt x="228814" y="916411"/>
                      <a:pt x="193378" y="874020"/>
                      <a:pt x="173938" y="821135"/>
                    </a:cubicBezTo>
                    <a:cubicBezTo>
                      <a:pt x="155153" y="756934"/>
                      <a:pt x="145884" y="689044"/>
                      <a:pt x="148591" y="622138"/>
                    </a:cubicBezTo>
                    <a:cubicBezTo>
                      <a:pt x="150970" y="510053"/>
                      <a:pt x="167047" y="394279"/>
                      <a:pt x="228732" y="298101"/>
                    </a:cubicBezTo>
                    <a:cubicBezTo>
                      <a:pt x="249896" y="259482"/>
                      <a:pt x="272371" y="220536"/>
                      <a:pt x="307233" y="192002"/>
                    </a:cubicBezTo>
                    <a:cubicBezTo>
                      <a:pt x="346114" y="160189"/>
                      <a:pt x="386800" y="128212"/>
                      <a:pt x="432162" y="106237"/>
                    </a:cubicBezTo>
                    <a:cubicBezTo>
                      <a:pt x="437329" y="107959"/>
                      <a:pt x="443317" y="109025"/>
                      <a:pt x="446927" y="110091"/>
                    </a:cubicBezTo>
                    <a:cubicBezTo>
                      <a:pt x="523049" y="126408"/>
                      <a:pt x="592362" y="169946"/>
                      <a:pt x="637231" y="233983"/>
                    </a:cubicBezTo>
                    <a:cubicBezTo>
                      <a:pt x="702525" y="331964"/>
                      <a:pt x="709006" y="451018"/>
                      <a:pt x="703018" y="56630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5" name="Google Shape;875;p15"/>
              <p:cNvSpPr/>
              <p:nvPr/>
            </p:nvSpPr>
            <p:spPr>
              <a:xfrm>
                <a:off x="12271895" y="2336437"/>
                <a:ext cx="1078691" cy="1208470"/>
              </a:xfrm>
              <a:custGeom>
                <a:rect b="b" l="l" r="r" t="t"/>
                <a:pathLst>
                  <a:path extrusionOk="0" h="1208470" w="1078691">
                    <a:moveTo>
                      <a:pt x="615036" y="7846"/>
                    </a:moveTo>
                    <a:cubicBezTo>
                      <a:pt x="555156" y="2845"/>
                      <a:pt x="493143" y="-6502"/>
                      <a:pt x="433837" y="6944"/>
                    </a:cubicBezTo>
                    <a:cubicBezTo>
                      <a:pt x="341555" y="25229"/>
                      <a:pt x="261742" y="82050"/>
                      <a:pt x="208014" y="158468"/>
                    </a:cubicBezTo>
                    <a:cubicBezTo>
                      <a:pt x="159043" y="220044"/>
                      <a:pt x="104823" y="279817"/>
                      <a:pt x="75785" y="354103"/>
                    </a:cubicBezTo>
                    <a:cubicBezTo>
                      <a:pt x="33787" y="454380"/>
                      <a:pt x="13034" y="563103"/>
                      <a:pt x="1550" y="670842"/>
                    </a:cubicBezTo>
                    <a:cubicBezTo>
                      <a:pt x="-3700" y="778171"/>
                      <a:pt x="2042" y="894519"/>
                      <a:pt x="56016" y="989959"/>
                    </a:cubicBezTo>
                    <a:cubicBezTo>
                      <a:pt x="78738" y="1030874"/>
                      <a:pt x="118439" y="1057604"/>
                      <a:pt x="156090" y="1083513"/>
                    </a:cubicBezTo>
                    <a:cubicBezTo>
                      <a:pt x="192265" y="1110735"/>
                      <a:pt x="229915" y="1136317"/>
                      <a:pt x="272734" y="1151813"/>
                    </a:cubicBezTo>
                    <a:cubicBezTo>
                      <a:pt x="330563" y="1171738"/>
                      <a:pt x="391264" y="1188956"/>
                      <a:pt x="452867" y="1188792"/>
                    </a:cubicBezTo>
                    <a:cubicBezTo>
                      <a:pt x="484284" y="1199779"/>
                      <a:pt x="512748" y="1206011"/>
                      <a:pt x="547117" y="1207979"/>
                    </a:cubicBezTo>
                    <a:cubicBezTo>
                      <a:pt x="553926" y="1208307"/>
                      <a:pt x="560652" y="1208471"/>
                      <a:pt x="567542" y="1208471"/>
                    </a:cubicBezTo>
                    <a:cubicBezTo>
                      <a:pt x="635461" y="1208471"/>
                      <a:pt x="705759" y="1193302"/>
                      <a:pt x="763671" y="1157881"/>
                    </a:cubicBezTo>
                    <a:cubicBezTo>
                      <a:pt x="816743" y="1123526"/>
                      <a:pt x="856034" y="1073182"/>
                      <a:pt x="899837" y="1028414"/>
                    </a:cubicBezTo>
                    <a:cubicBezTo>
                      <a:pt x="978584" y="950275"/>
                      <a:pt x="1018285" y="842208"/>
                      <a:pt x="1042976" y="736191"/>
                    </a:cubicBezTo>
                    <a:cubicBezTo>
                      <a:pt x="1073080" y="618695"/>
                      <a:pt x="1088748" y="495377"/>
                      <a:pt x="1071603" y="374683"/>
                    </a:cubicBezTo>
                    <a:cubicBezTo>
                      <a:pt x="1054542" y="300889"/>
                      <a:pt x="1039203" y="221438"/>
                      <a:pt x="988837" y="162239"/>
                    </a:cubicBezTo>
                    <a:cubicBezTo>
                      <a:pt x="935191" y="106074"/>
                      <a:pt x="868092" y="58682"/>
                      <a:pt x="792135" y="38676"/>
                    </a:cubicBezTo>
                    <a:cubicBezTo>
                      <a:pt x="733895" y="24655"/>
                      <a:pt x="674261" y="16456"/>
                      <a:pt x="615036" y="7846"/>
                    </a:cubicBezTo>
                    <a:close/>
                    <a:moveTo>
                      <a:pt x="197350" y="1060637"/>
                    </a:moveTo>
                    <a:cubicBezTo>
                      <a:pt x="162570" y="1034892"/>
                      <a:pt x="122459" y="1013327"/>
                      <a:pt x="97686" y="976840"/>
                    </a:cubicBezTo>
                    <a:cubicBezTo>
                      <a:pt x="64301" y="926824"/>
                      <a:pt x="52899" y="866560"/>
                      <a:pt x="45435" y="807935"/>
                    </a:cubicBezTo>
                    <a:cubicBezTo>
                      <a:pt x="31982" y="719464"/>
                      <a:pt x="42071" y="630994"/>
                      <a:pt x="60446" y="541785"/>
                    </a:cubicBezTo>
                    <a:cubicBezTo>
                      <a:pt x="98425" y="351971"/>
                      <a:pt x="151743" y="290230"/>
                      <a:pt x="272734" y="146578"/>
                    </a:cubicBezTo>
                    <a:cubicBezTo>
                      <a:pt x="342704" y="68111"/>
                      <a:pt x="425224" y="43021"/>
                      <a:pt x="516931" y="43021"/>
                    </a:cubicBezTo>
                    <a:cubicBezTo>
                      <a:pt x="549742" y="43021"/>
                      <a:pt x="583702" y="46219"/>
                      <a:pt x="618728" y="51303"/>
                    </a:cubicBezTo>
                    <a:cubicBezTo>
                      <a:pt x="535715" y="54582"/>
                      <a:pt x="461070" y="94841"/>
                      <a:pt x="398236" y="146743"/>
                    </a:cubicBezTo>
                    <a:cubicBezTo>
                      <a:pt x="253457" y="244970"/>
                      <a:pt x="178648" y="430029"/>
                      <a:pt x="151168" y="597458"/>
                    </a:cubicBezTo>
                    <a:cubicBezTo>
                      <a:pt x="138700" y="692488"/>
                      <a:pt x="145837" y="788502"/>
                      <a:pt x="173972" y="880252"/>
                    </a:cubicBezTo>
                    <a:cubicBezTo>
                      <a:pt x="182667" y="911328"/>
                      <a:pt x="191444" y="941337"/>
                      <a:pt x="205553" y="970855"/>
                    </a:cubicBezTo>
                    <a:cubicBezTo>
                      <a:pt x="233278" y="1026118"/>
                      <a:pt x="263875" y="1082857"/>
                      <a:pt x="314240" y="1120738"/>
                    </a:cubicBezTo>
                    <a:cubicBezTo>
                      <a:pt x="271831" y="1108439"/>
                      <a:pt x="232048" y="1087941"/>
                      <a:pt x="197350" y="1060637"/>
                    </a:cubicBezTo>
                    <a:close/>
                    <a:moveTo>
                      <a:pt x="971776" y="210123"/>
                    </a:moveTo>
                    <a:cubicBezTo>
                      <a:pt x="994005" y="244560"/>
                      <a:pt x="1005571" y="286541"/>
                      <a:pt x="1016481" y="325979"/>
                    </a:cubicBezTo>
                    <a:cubicBezTo>
                      <a:pt x="1031246" y="376569"/>
                      <a:pt x="1037480" y="428717"/>
                      <a:pt x="1035183" y="481356"/>
                    </a:cubicBezTo>
                    <a:cubicBezTo>
                      <a:pt x="1036824" y="567449"/>
                      <a:pt x="1020418" y="652394"/>
                      <a:pt x="999255" y="735617"/>
                    </a:cubicBezTo>
                    <a:cubicBezTo>
                      <a:pt x="982357" y="807935"/>
                      <a:pt x="956600" y="879023"/>
                      <a:pt x="915833" y="942977"/>
                    </a:cubicBezTo>
                    <a:cubicBezTo>
                      <a:pt x="891716" y="977578"/>
                      <a:pt x="861284" y="1006768"/>
                      <a:pt x="832574" y="1037433"/>
                    </a:cubicBezTo>
                    <a:cubicBezTo>
                      <a:pt x="798861" y="1073920"/>
                      <a:pt x="766542" y="1109587"/>
                      <a:pt x="721508" y="1133283"/>
                    </a:cubicBezTo>
                    <a:cubicBezTo>
                      <a:pt x="674261" y="1154027"/>
                      <a:pt x="622009" y="1165752"/>
                      <a:pt x="570331" y="1166244"/>
                    </a:cubicBezTo>
                    <a:cubicBezTo>
                      <a:pt x="562949" y="1166326"/>
                      <a:pt x="555648" y="1165834"/>
                      <a:pt x="548266" y="1165424"/>
                    </a:cubicBezTo>
                    <a:cubicBezTo>
                      <a:pt x="546543" y="1159767"/>
                      <a:pt x="541211" y="1155831"/>
                      <a:pt x="535141" y="1155749"/>
                    </a:cubicBezTo>
                    <a:cubicBezTo>
                      <a:pt x="517751" y="1155339"/>
                      <a:pt x="500115" y="1155011"/>
                      <a:pt x="482889" y="1151486"/>
                    </a:cubicBezTo>
                    <a:cubicBezTo>
                      <a:pt x="422927" y="1137465"/>
                      <a:pt x="361406" y="1109997"/>
                      <a:pt x="316783" y="1066377"/>
                    </a:cubicBezTo>
                    <a:cubicBezTo>
                      <a:pt x="242219" y="984220"/>
                      <a:pt x="210639" y="873857"/>
                      <a:pt x="192182" y="766692"/>
                    </a:cubicBezTo>
                    <a:cubicBezTo>
                      <a:pt x="176023" y="646326"/>
                      <a:pt x="200877" y="524731"/>
                      <a:pt x="246731" y="413384"/>
                    </a:cubicBezTo>
                    <a:cubicBezTo>
                      <a:pt x="274949" y="343690"/>
                      <a:pt x="315060" y="277686"/>
                      <a:pt x="367312" y="223488"/>
                    </a:cubicBezTo>
                    <a:cubicBezTo>
                      <a:pt x="407834" y="189133"/>
                      <a:pt x="449832" y="155598"/>
                      <a:pt x="494783" y="127310"/>
                    </a:cubicBezTo>
                    <a:cubicBezTo>
                      <a:pt x="560816" y="88364"/>
                      <a:pt x="637266" y="81804"/>
                      <a:pt x="712814" y="81804"/>
                    </a:cubicBezTo>
                    <a:cubicBezTo>
                      <a:pt x="713552" y="81804"/>
                      <a:pt x="714290" y="81804"/>
                      <a:pt x="714946" y="81804"/>
                    </a:cubicBezTo>
                    <a:cubicBezTo>
                      <a:pt x="758913" y="82050"/>
                      <a:pt x="805095" y="81640"/>
                      <a:pt x="844304" y="104188"/>
                    </a:cubicBezTo>
                    <a:cubicBezTo>
                      <a:pt x="892208" y="131984"/>
                      <a:pt x="939211" y="163961"/>
                      <a:pt x="971776" y="21012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76" name="Google Shape;876;p15"/>
            <p:cNvSpPr/>
            <p:nvPr/>
          </p:nvSpPr>
          <p:spPr>
            <a:xfrm>
              <a:off x="10535930" y="-170171"/>
              <a:ext cx="1260932" cy="1747759"/>
            </a:xfrm>
            <a:custGeom>
              <a:rect b="b" l="l" r="r" t="t"/>
              <a:pathLst>
                <a:path extrusionOk="0" h="1747759" w="1260932">
                  <a:moveTo>
                    <a:pt x="940614" y="30558"/>
                  </a:moveTo>
                  <a:cubicBezTo>
                    <a:pt x="1045938" y="7190"/>
                    <a:pt x="1153476" y="-2075"/>
                    <a:pt x="1260933" y="384"/>
                  </a:cubicBezTo>
                  <a:cubicBezTo>
                    <a:pt x="1198838" y="30230"/>
                    <a:pt x="1143223" y="71800"/>
                    <a:pt x="1084901" y="108123"/>
                  </a:cubicBezTo>
                  <a:cubicBezTo>
                    <a:pt x="1015998" y="161173"/>
                    <a:pt x="945372" y="213156"/>
                    <a:pt x="884343" y="275389"/>
                  </a:cubicBezTo>
                  <a:cubicBezTo>
                    <a:pt x="836767" y="326553"/>
                    <a:pt x="795507" y="383210"/>
                    <a:pt x="751540" y="437571"/>
                  </a:cubicBezTo>
                  <a:cubicBezTo>
                    <a:pt x="711182" y="493901"/>
                    <a:pt x="675090" y="553592"/>
                    <a:pt x="639818" y="613200"/>
                  </a:cubicBezTo>
                  <a:cubicBezTo>
                    <a:pt x="584449" y="719463"/>
                    <a:pt x="525799" y="824579"/>
                    <a:pt x="480109" y="935351"/>
                  </a:cubicBezTo>
                  <a:cubicBezTo>
                    <a:pt x="440162" y="1048092"/>
                    <a:pt x="409893" y="1164358"/>
                    <a:pt x="386269" y="1281526"/>
                  </a:cubicBezTo>
                  <a:cubicBezTo>
                    <a:pt x="372817" y="1347776"/>
                    <a:pt x="362399" y="1414683"/>
                    <a:pt x="357724" y="1482163"/>
                  </a:cubicBezTo>
                  <a:cubicBezTo>
                    <a:pt x="355837" y="1517174"/>
                    <a:pt x="350751" y="1553497"/>
                    <a:pt x="357396" y="1588098"/>
                  </a:cubicBezTo>
                  <a:cubicBezTo>
                    <a:pt x="359036" y="1593919"/>
                    <a:pt x="362891" y="1597773"/>
                    <a:pt x="367567" y="1599823"/>
                  </a:cubicBezTo>
                  <a:cubicBezTo>
                    <a:pt x="360349" y="1693459"/>
                    <a:pt x="300222" y="1760037"/>
                    <a:pt x="201132" y="1745853"/>
                  </a:cubicBezTo>
                  <a:cubicBezTo>
                    <a:pt x="20507" y="1731832"/>
                    <a:pt x="18292" y="1618435"/>
                    <a:pt x="0" y="1473472"/>
                  </a:cubicBezTo>
                  <a:cubicBezTo>
                    <a:pt x="1066" y="1415585"/>
                    <a:pt x="1559" y="1357616"/>
                    <a:pt x="5004" y="1299974"/>
                  </a:cubicBezTo>
                  <a:cubicBezTo>
                    <a:pt x="18866" y="1172065"/>
                    <a:pt x="51103" y="1044730"/>
                    <a:pt x="89246" y="921330"/>
                  </a:cubicBezTo>
                  <a:cubicBezTo>
                    <a:pt x="121647" y="812444"/>
                    <a:pt x="168403" y="708886"/>
                    <a:pt x="218686" y="607215"/>
                  </a:cubicBezTo>
                  <a:cubicBezTo>
                    <a:pt x="297023" y="435932"/>
                    <a:pt x="403085" y="266616"/>
                    <a:pt x="569438" y="168962"/>
                  </a:cubicBezTo>
                  <a:cubicBezTo>
                    <a:pt x="683210" y="100662"/>
                    <a:pt x="810846" y="57206"/>
                    <a:pt x="940614" y="305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p15"/>
            <p:cNvSpPr/>
            <p:nvPr/>
          </p:nvSpPr>
          <p:spPr>
            <a:xfrm>
              <a:off x="11585231" y="-285042"/>
              <a:ext cx="1914716" cy="2213211"/>
            </a:xfrm>
            <a:custGeom>
              <a:rect b="b" l="l" r="r" t="t"/>
              <a:pathLst>
                <a:path extrusionOk="0" h="2213211" w="1914716">
                  <a:moveTo>
                    <a:pt x="1875896" y="822609"/>
                  </a:moveTo>
                  <a:cubicBezTo>
                    <a:pt x="1897059" y="914032"/>
                    <a:pt x="1915433" y="1003978"/>
                    <a:pt x="1914695" y="1098844"/>
                  </a:cubicBezTo>
                  <a:cubicBezTo>
                    <a:pt x="1914531" y="1220686"/>
                    <a:pt x="1908789" y="1343265"/>
                    <a:pt x="1883771" y="1462729"/>
                  </a:cubicBezTo>
                  <a:cubicBezTo>
                    <a:pt x="1859245" y="1598838"/>
                    <a:pt x="1812735" y="1729453"/>
                    <a:pt x="1753100" y="1854164"/>
                  </a:cubicBezTo>
                  <a:cubicBezTo>
                    <a:pt x="1712579" y="1952884"/>
                    <a:pt x="1659507" y="2048980"/>
                    <a:pt x="1584697" y="2125889"/>
                  </a:cubicBezTo>
                  <a:cubicBezTo>
                    <a:pt x="1558940" y="2158768"/>
                    <a:pt x="1522192" y="2178447"/>
                    <a:pt x="1485525" y="2196731"/>
                  </a:cubicBezTo>
                  <a:cubicBezTo>
                    <a:pt x="1469038" y="2204849"/>
                    <a:pt x="1451812" y="2212310"/>
                    <a:pt x="1433192" y="2213212"/>
                  </a:cubicBezTo>
                  <a:cubicBezTo>
                    <a:pt x="1390701" y="2212556"/>
                    <a:pt x="1346734" y="2210424"/>
                    <a:pt x="1309493" y="2187056"/>
                  </a:cubicBezTo>
                  <a:cubicBezTo>
                    <a:pt x="1273155" y="2159342"/>
                    <a:pt x="1248465" y="2110311"/>
                    <a:pt x="1256996" y="2064230"/>
                  </a:cubicBezTo>
                  <a:cubicBezTo>
                    <a:pt x="1269874" y="2019052"/>
                    <a:pt x="1290299" y="1976170"/>
                    <a:pt x="1307443" y="1932386"/>
                  </a:cubicBezTo>
                  <a:cubicBezTo>
                    <a:pt x="1325817" y="1883436"/>
                    <a:pt x="1344847" y="1834814"/>
                    <a:pt x="1367979" y="1787832"/>
                  </a:cubicBezTo>
                  <a:cubicBezTo>
                    <a:pt x="1431961" y="1647050"/>
                    <a:pt x="1478881" y="1498478"/>
                    <a:pt x="1505786" y="1346217"/>
                  </a:cubicBezTo>
                  <a:cubicBezTo>
                    <a:pt x="1543847" y="1126230"/>
                    <a:pt x="1517434" y="894435"/>
                    <a:pt x="1418426" y="693306"/>
                  </a:cubicBezTo>
                  <a:cubicBezTo>
                    <a:pt x="1348457" y="565315"/>
                    <a:pt x="1247809" y="453313"/>
                    <a:pt x="1130181" y="367220"/>
                  </a:cubicBezTo>
                  <a:cubicBezTo>
                    <a:pt x="1064476" y="321468"/>
                    <a:pt x="993358" y="283997"/>
                    <a:pt x="922568" y="246772"/>
                  </a:cubicBezTo>
                  <a:cubicBezTo>
                    <a:pt x="849399" y="208891"/>
                    <a:pt x="776066" y="170355"/>
                    <a:pt x="696827" y="146659"/>
                  </a:cubicBezTo>
                  <a:cubicBezTo>
                    <a:pt x="588304" y="111156"/>
                    <a:pt x="474449" y="97873"/>
                    <a:pt x="361579" y="84262"/>
                  </a:cubicBezTo>
                  <a:cubicBezTo>
                    <a:pt x="300878" y="76309"/>
                    <a:pt x="239768" y="72291"/>
                    <a:pt x="178657" y="72291"/>
                  </a:cubicBezTo>
                  <a:cubicBezTo>
                    <a:pt x="118940" y="72291"/>
                    <a:pt x="59306" y="76145"/>
                    <a:pt x="0" y="84098"/>
                  </a:cubicBezTo>
                  <a:cubicBezTo>
                    <a:pt x="75302" y="59828"/>
                    <a:pt x="149783" y="32606"/>
                    <a:pt x="228776" y="22685"/>
                  </a:cubicBezTo>
                  <a:cubicBezTo>
                    <a:pt x="292840" y="12518"/>
                    <a:pt x="357560" y="8336"/>
                    <a:pt x="422034" y="875"/>
                  </a:cubicBezTo>
                  <a:cubicBezTo>
                    <a:pt x="447954" y="-355"/>
                    <a:pt x="476500" y="-27"/>
                    <a:pt x="504718" y="301"/>
                  </a:cubicBezTo>
                  <a:cubicBezTo>
                    <a:pt x="520467" y="465"/>
                    <a:pt x="536052" y="629"/>
                    <a:pt x="551064" y="547"/>
                  </a:cubicBezTo>
                  <a:cubicBezTo>
                    <a:pt x="598230" y="629"/>
                    <a:pt x="645478" y="383"/>
                    <a:pt x="692726" y="3253"/>
                  </a:cubicBezTo>
                  <a:cubicBezTo>
                    <a:pt x="811338" y="13584"/>
                    <a:pt x="926177" y="46545"/>
                    <a:pt x="1041508" y="74177"/>
                  </a:cubicBezTo>
                  <a:cubicBezTo>
                    <a:pt x="1169554" y="107548"/>
                    <a:pt x="1295221" y="146905"/>
                    <a:pt x="1407845" y="219058"/>
                  </a:cubicBezTo>
                  <a:cubicBezTo>
                    <a:pt x="1459605" y="258661"/>
                    <a:pt x="1513825" y="294984"/>
                    <a:pt x="1563534" y="337128"/>
                  </a:cubicBezTo>
                  <a:cubicBezTo>
                    <a:pt x="1605450" y="377715"/>
                    <a:pt x="1652944" y="418876"/>
                    <a:pt x="1692318" y="463316"/>
                  </a:cubicBezTo>
                  <a:cubicBezTo>
                    <a:pt x="1778857" y="566299"/>
                    <a:pt x="1848827" y="689617"/>
                    <a:pt x="1875896" y="8226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15"/>
            <p:cNvSpPr/>
            <p:nvPr/>
          </p:nvSpPr>
          <p:spPr>
            <a:xfrm>
              <a:off x="12459137" y="2418241"/>
              <a:ext cx="848405" cy="1084449"/>
            </a:xfrm>
            <a:custGeom>
              <a:rect b="b" l="l" r="r" t="t"/>
              <a:pathLst>
                <a:path extrusionOk="0" h="1084449" w="848405">
                  <a:moveTo>
                    <a:pt x="829239" y="244175"/>
                  </a:moveTo>
                  <a:cubicBezTo>
                    <a:pt x="844004" y="294765"/>
                    <a:pt x="850238" y="346913"/>
                    <a:pt x="847941" y="399552"/>
                  </a:cubicBezTo>
                  <a:cubicBezTo>
                    <a:pt x="849582" y="485645"/>
                    <a:pt x="833176" y="570590"/>
                    <a:pt x="812013" y="653813"/>
                  </a:cubicBezTo>
                  <a:cubicBezTo>
                    <a:pt x="795115" y="726131"/>
                    <a:pt x="769358" y="797219"/>
                    <a:pt x="728591" y="861173"/>
                  </a:cubicBezTo>
                  <a:cubicBezTo>
                    <a:pt x="704474" y="895774"/>
                    <a:pt x="674042" y="924964"/>
                    <a:pt x="645332" y="955629"/>
                  </a:cubicBezTo>
                  <a:cubicBezTo>
                    <a:pt x="611619" y="992116"/>
                    <a:pt x="579300" y="1027783"/>
                    <a:pt x="534266" y="1051479"/>
                  </a:cubicBezTo>
                  <a:cubicBezTo>
                    <a:pt x="487019" y="1072223"/>
                    <a:pt x="434767" y="1083948"/>
                    <a:pt x="383089" y="1084440"/>
                  </a:cubicBezTo>
                  <a:cubicBezTo>
                    <a:pt x="375707" y="1084522"/>
                    <a:pt x="368406" y="1084030"/>
                    <a:pt x="361024" y="1083620"/>
                  </a:cubicBezTo>
                  <a:cubicBezTo>
                    <a:pt x="359301" y="1077963"/>
                    <a:pt x="353969" y="1074027"/>
                    <a:pt x="347899" y="1073945"/>
                  </a:cubicBezTo>
                  <a:cubicBezTo>
                    <a:pt x="330509" y="1073535"/>
                    <a:pt x="312873" y="1073207"/>
                    <a:pt x="295647" y="1069682"/>
                  </a:cubicBezTo>
                  <a:cubicBezTo>
                    <a:pt x="235685" y="1055661"/>
                    <a:pt x="174164" y="1028193"/>
                    <a:pt x="129541" y="984573"/>
                  </a:cubicBezTo>
                  <a:cubicBezTo>
                    <a:pt x="54977" y="902416"/>
                    <a:pt x="23397" y="792053"/>
                    <a:pt x="4940" y="684888"/>
                  </a:cubicBezTo>
                  <a:cubicBezTo>
                    <a:pt x="-11219" y="564522"/>
                    <a:pt x="13635" y="442927"/>
                    <a:pt x="59489" y="331580"/>
                  </a:cubicBezTo>
                  <a:cubicBezTo>
                    <a:pt x="87707" y="261886"/>
                    <a:pt x="127818" y="195882"/>
                    <a:pt x="180070" y="141684"/>
                  </a:cubicBezTo>
                  <a:cubicBezTo>
                    <a:pt x="220592" y="107329"/>
                    <a:pt x="262590" y="73794"/>
                    <a:pt x="307541" y="45506"/>
                  </a:cubicBezTo>
                  <a:cubicBezTo>
                    <a:pt x="373574" y="6560"/>
                    <a:pt x="450024" y="0"/>
                    <a:pt x="525571" y="0"/>
                  </a:cubicBezTo>
                  <a:cubicBezTo>
                    <a:pt x="526310" y="0"/>
                    <a:pt x="527048" y="0"/>
                    <a:pt x="527704" y="0"/>
                  </a:cubicBezTo>
                  <a:cubicBezTo>
                    <a:pt x="571671" y="246"/>
                    <a:pt x="617853" y="-164"/>
                    <a:pt x="657062" y="22384"/>
                  </a:cubicBezTo>
                  <a:cubicBezTo>
                    <a:pt x="704885" y="50262"/>
                    <a:pt x="751886" y="82239"/>
                    <a:pt x="784452" y="128401"/>
                  </a:cubicBezTo>
                  <a:cubicBezTo>
                    <a:pt x="806763" y="162756"/>
                    <a:pt x="818247" y="204737"/>
                    <a:pt x="829239" y="2441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15"/>
            <p:cNvSpPr/>
            <p:nvPr/>
          </p:nvSpPr>
          <p:spPr>
            <a:xfrm>
              <a:off x="12311065" y="2379540"/>
              <a:ext cx="579475" cy="1077798"/>
            </a:xfrm>
            <a:custGeom>
              <a:rect b="b" l="l" r="r" t="t"/>
              <a:pathLst>
                <a:path extrusionOk="0" h="1077798" w="579475">
                  <a:moveTo>
                    <a:pt x="477679" y="0"/>
                  </a:moveTo>
                  <a:cubicBezTo>
                    <a:pt x="510490" y="0"/>
                    <a:pt x="544450" y="3198"/>
                    <a:pt x="579475" y="8363"/>
                  </a:cubicBezTo>
                  <a:cubicBezTo>
                    <a:pt x="496463" y="11643"/>
                    <a:pt x="421818" y="51902"/>
                    <a:pt x="358985" y="103803"/>
                  </a:cubicBezTo>
                  <a:cubicBezTo>
                    <a:pt x="214205" y="202031"/>
                    <a:pt x="139396" y="387089"/>
                    <a:pt x="111916" y="554519"/>
                  </a:cubicBezTo>
                  <a:cubicBezTo>
                    <a:pt x="99448" y="649549"/>
                    <a:pt x="106585" y="745563"/>
                    <a:pt x="134720" y="837313"/>
                  </a:cubicBezTo>
                  <a:cubicBezTo>
                    <a:pt x="143415" y="868389"/>
                    <a:pt x="152192" y="898398"/>
                    <a:pt x="166301" y="927916"/>
                  </a:cubicBezTo>
                  <a:cubicBezTo>
                    <a:pt x="194026" y="983179"/>
                    <a:pt x="224623" y="1039918"/>
                    <a:pt x="274988" y="1077799"/>
                  </a:cubicBezTo>
                  <a:cubicBezTo>
                    <a:pt x="232580" y="1065418"/>
                    <a:pt x="192796" y="1044920"/>
                    <a:pt x="158098" y="1017616"/>
                  </a:cubicBezTo>
                  <a:cubicBezTo>
                    <a:pt x="123318" y="991870"/>
                    <a:pt x="83207" y="970306"/>
                    <a:pt x="58434" y="933819"/>
                  </a:cubicBezTo>
                  <a:cubicBezTo>
                    <a:pt x="25049" y="883803"/>
                    <a:pt x="13647" y="823538"/>
                    <a:pt x="6182" y="764913"/>
                  </a:cubicBezTo>
                  <a:cubicBezTo>
                    <a:pt x="-7270" y="676443"/>
                    <a:pt x="2819" y="587972"/>
                    <a:pt x="21193" y="498764"/>
                  </a:cubicBezTo>
                  <a:cubicBezTo>
                    <a:pt x="59172" y="308950"/>
                    <a:pt x="112491" y="247209"/>
                    <a:pt x="233482" y="103557"/>
                  </a:cubicBezTo>
                  <a:cubicBezTo>
                    <a:pt x="303534" y="25008"/>
                    <a:pt x="385972" y="0"/>
                    <a:pt x="4776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p15"/>
            <p:cNvSpPr/>
            <p:nvPr/>
          </p:nvSpPr>
          <p:spPr>
            <a:xfrm>
              <a:off x="10077192" y="1992369"/>
              <a:ext cx="173362" cy="895938"/>
            </a:xfrm>
            <a:custGeom>
              <a:rect b="b" l="l" r="r" t="t"/>
              <a:pathLst>
                <a:path extrusionOk="0" h="895938" w="173362">
                  <a:moveTo>
                    <a:pt x="134072" y="0"/>
                  </a:moveTo>
                  <a:cubicBezTo>
                    <a:pt x="133908" y="574"/>
                    <a:pt x="133744" y="1148"/>
                    <a:pt x="133579" y="1722"/>
                  </a:cubicBezTo>
                  <a:cubicBezTo>
                    <a:pt x="116600" y="64447"/>
                    <a:pt x="96749" y="126843"/>
                    <a:pt x="84609" y="190798"/>
                  </a:cubicBezTo>
                  <a:cubicBezTo>
                    <a:pt x="76980" y="238436"/>
                    <a:pt x="74109" y="286812"/>
                    <a:pt x="66563" y="334450"/>
                  </a:cubicBezTo>
                  <a:cubicBezTo>
                    <a:pt x="55981" y="415295"/>
                    <a:pt x="52454" y="498600"/>
                    <a:pt x="63200" y="579527"/>
                  </a:cubicBezTo>
                  <a:cubicBezTo>
                    <a:pt x="71566" y="644302"/>
                    <a:pt x="91581" y="706288"/>
                    <a:pt x="113565" y="767455"/>
                  </a:cubicBezTo>
                  <a:cubicBezTo>
                    <a:pt x="129150" y="812305"/>
                    <a:pt x="149165" y="855270"/>
                    <a:pt x="173363" y="895938"/>
                  </a:cubicBezTo>
                  <a:cubicBezTo>
                    <a:pt x="84445" y="858877"/>
                    <a:pt x="84691" y="815421"/>
                    <a:pt x="43595" y="715718"/>
                  </a:cubicBezTo>
                  <a:cubicBezTo>
                    <a:pt x="1268" y="595270"/>
                    <a:pt x="-8329" y="466049"/>
                    <a:pt x="6600" y="339697"/>
                  </a:cubicBezTo>
                  <a:cubicBezTo>
                    <a:pt x="15213" y="251801"/>
                    <a:pt x="27599" y="163658"/>
                    <a:pt x="54669" y="79369"/>
                  </a:cubicBezTo>
                  <a:cubicBezTo>
                    <a:pt x="65988" y="49032"/>
                    <a:pt x="82640" y="14513"/>
                    <a:pt x="116436" y="5084"/>
                  </a:cubicBezTo>
                  <a:cubicBezTo>
                    <a:pt x="119225" y="4182"/>
                    <a:pt x="125951" y="2378"/>
                    <a:pt x="1340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15"/>
            <p:cNvSpPr/>
            <p:nvPr/>
          </p:nvSpPr>
          <p:spPr>
            <a:xfrm>
              <a:off x="11730343" y="2065590"/>
              <a:ext cx="792630" cy="1477759"/>
            </a:xfrm>
            <a:custGeom>
              <a:rect b="b" l="l" r="r" t="t"/>
              <a:pathLst>
                <a:path extrusionOk="0" h="1477759" w="792630">
                  <a:moveTo>
                    <a:pt x="751371" y="16069"/>
                  </a:moveTo>
                  <a:cubicBezTo>
                    <a:pt x="764988" y="17463"/>
                    <a:pt x="778768" y="19677"/>
                    <a:pt x="792631" y="21563"/>
                  </a:cubicBezTo>
                  <a:cubicBezTo>
                    <a:pt x="758672" y="39355"/>
                    <a:pt x="725368" y="58542"/>
                    <a:pt x="692803" y="78630"/>
                  </a:cubicBezTo>
                  <a:cubicBezTo>
                    <a:pt x="676726" y="87895"/>
                    <a:pt x="661551" y="98308"/>
                    <a:pt x="646867" y="109459"/>
                  </a:cubicBezTo>
                  <a:cubicBezTo>
                    <a:pt x="627509" y="99948"/>
                    <a:pt x="607002" y="91995"/>
                    <a:pt x="587643" y="82894"/>
                  </a:cubicBezTo>
                  <a:cubicBezTo>
                    <a:pt x="569925" y="76990"/>
                    <a:pt x="542036" y="54196"/>
                    <a:pt x="529568" y="78958"/>
                  </a:cubicBezTo>
                  <a:cubicBezTo>
                    <a:pt x="520462" y="105278"/>
                    <a:pt x="556227" y="109295"/>
                    <a:pt x="573452" y="116593"/>
                  </a:cubicBezTo>
                  <a:cubicBezTo>
                    <a:pt x="588382" y="121676"/>
                    <a:pt x="603147" y="127498"/>
                    <a:pt x="617994" y="132992"/>
                  </a:cubicBezTo>
                  <a:cubicBezTo>
                    <a:pt x="597323" y="150620"/>
                    <a:pt x="577636" y="169478"/>
                    <a:pt x="557949" y="188091"/>
                  </a:cubicBezTo>
                  <a:cubicBezTo>
                    <a:pt x="537114" y="207031"/>
                    <a:pt x="517099" y="226955"/>
                    <a:pt x="498069" y="247782"/>
                  </a:cubicBezTo>
                  <a:cubicBezTo>
                    <a:pt x="480351" y="242370"/>
                    <a:pt x="461895" y="238680"/>
                    <a:pt x="444012" y="234089"/>
                  </a:cubicBezTo>
                  <a:cubicBezTo>
                    <a:pt x="426869" y="230727"/>
                    <a:pt x="396190" y="217608"/>
                    <a:pt x="393893" y="245240"/>
                  </a:cubicBezTo>
                  <a:cubicBezTo>
                    <a:pt x="394058" y="264672"/>
                    <a:pt x="415877" y="263360"/>
                    <a:pt x="429904" y="263934"/>
                  </a:cubicBezTo>
                  <a:cubicBezTo>
                    <a:pt x="444833" y="264918"/>
                    <a:pt x="461895" y="267706"/>
                    <a:pt x="478628" y="269674"/>
                  </a:cubicBezTo>
                  <a:cubicBezTo>
                    <a:pt x="447048" y="306571"/>
                    <a:pt x="418338" y="345928"/>
                    <a:pt x="393073" y="387498"/>
                  </a:cubicBezTo>
                  <a:cubicBezTo>
                    <a:pt x="358129" y="445549"/>
                    <a:pt x="335243" y="509749"/>
                    <a:pt x="315885" y="574360"/>
                  </a:cubicBezTo>
                  <a:cubicBezTo>
                    <a:pt x="311291" y="588217"/>
                    <a:pt x="307026" y="602156"/>
                    <a:pt x="303171" y="616177"/>
                  </a:cubicBezTo>
                  <a:cubicBezTo>
                    <a:pt x="302678" y="616258"/>
                    <a:pt x="302268" y="616177"/>
                    <a:pt x="301776" y="616177"/>
                  </a:cubicBezTo>
                  <a:cubicBezTo>
                    <a:pt x="267981" y="617570"/>
                    <a:pt x="234431" y="614209"/>
                    <a:pt x="201620" y="606583"/>
                  </a:cubicBezTo>
                  <a:cubicBezTo>
                    <a:pt x="191531" y="604616"/>
                    <a:pt x="181605" y="612979"/>
                    <a:pt x="180293" y="622818"/>
                  </a:cubicBezTo>
                  <a:cubicBezTo>
                    <a:pt x="178652" y="651598"/>
                    <a:pt x="216385" y="644710"/>
                    <a:pt x="235334" y="647826"/>
                  </a:cubicBezTo>
                  <a:cubicBezTo>
                    <a:pt x="241404" y="648400"/>
                    <a:pt x="247392" y="648564"/>
                    <a:pt x="253380" y="648564"/>
                  </a:cubicBezTo>
                  <a:cubicBezTo>
                    <a:pt x="267406" y="648564"/>
                    <a:pt x="281433" y="647334"/>
                    <a:pt x="295542" y="645694"/>
                  </a:cubicBezTo>
                  <a:cubicBezTo>
                    <a:pt x="274379" y="732607"/>
                    <a:pt x="265602" y="822061"/>
                    <a:pt x="264535" y="911761"/>
                  </a:cubicBezTo>
                  <a:cubicBezTo>
                    <a:pt x="251083" y="910860"/>
                    <a:pt x="237466" y="911270"/>
                    <a:pt x="223932" y="911598"/>
                  </a:cubicBezTo>
                  <a:cubicBezTo>
                    <a:pt x="203835" y="912172"/>
                    <a:pt x="183656" y="912664"/>
                    <a:pt x="163805" y="909384"/>
                  </a:cubicBezTo>
                  <a:cubicBezTo>
                    <a:pt x="139689" y="907170"/>
                    <a:pt x="138376" y="942919"/>
                    <a:pt x="162411" y="943001"/>
                  </a:cubicBezTo>
                  <a:cubicBezTo>
                    <a:pt x="165856" y="943247"/>
                    <a:pt x="169301" y="943329"/>
                    <a:pt x="172828" y="943329"/>
                  </a:cubicBezTo>
                  <a:cubicBezTo>
                    <a:pt x="203179" y="943329"/>
                    <a:pt x="233283" y="936359"/>
                    <a:pt x="263633" y="933162"/>
                  </a:cubicBezTo>
                  <a:cubicBezTo>
                    <a:pt x="259696" y="1026224"/>
                    <a:pt x="270113" y="1119122"/>
                    <a:pt x="294229" y="1208986"/>
                  </a:cubicBezTo>
                  <a:cubicBezTo>
                    <a:pt x="279793" y="1208576"/>
                    <a:pt x="265438" y="1208166"/>
                    <a:pt x="251083" y="1207182"/>
                  </a:cubicBezTo>
                  <a:cubicBezTo>
                    <a:pt x="246489" y="1207511"/>
                    <a:pt x="240419" y="1206691"/>
                    <a:pt x="233939" y="1205871"/>
                  </a:cubicBezTo>
                  <a:cubicBezTo>
                    <a:pt x="215811" y="1203739"/>
                    <a:pt x="194484" y="1201525"/>
                    <a:pt x="193007" y="1222761"/>
                  </a:cubicBezTo>
                  <a:cubicBezTo>
                    <a:pt x="193007" y="1231945"/>
                    <a:pt x="200882" y="1240882"/>
                    <a:pt x="210315" y="1240882"/>
                  </a:cubicBezTo>
                  <a:cubicBezTo>
                    <a:pt x="210561" y="1240882"/>
                    <a:pt x="210889" y="1240882"/>
                    <a:pt x="211135" y="1240800"/>
                  </a:cubicBezTo>
                  <a:cubicBezTo>
                    <a:pt x="233693" y="1239652"/>
                    <a:pt x="256169" y="1237602"/>
                    <a:pt x="278644" y="1235880"/>
                  </a:cubicBezTo>
                  <a:cubicBezTo>
                    <a:pt x="282582" y="1234978"/>
                    <a:pt x="291441" y="1234650"/>
                    <a:pt x="301448" y="1233994"/>
                  </a:cubicBezTo>
                  <a:cubicBezTo>
                    <a:pt x="309405" y="1260642"/>
                    <a:pt x="318592" y="1286962"/>
                    <a:pt x="328927" y="1312872"/>
                  </a:cubicBezTo>
                  <a:cubicBezTo>
                    <a:pt x="355258" y="1373546"/>
                    <a:pt x="394058" y="1427826"/>
                    <a:pt x="437368" y="1477760"/>
                  </a:cubicBezTo>
                  <a:cubicBezTo>
                    <a:pt x="431052" y="1475792"/>
                    <a:pt x="424818" y="1473742"/>
                    <a:pt x="418666" y="1471446"/>
                  </a:cubicBezTo>
                  <a:cubicBezTo>
                    <a:pt x="365512" y="1456277"/>
                    <a:pt x="320068" y="1425038"/>
                    <a:pt x="272164" y="1398800"/>
                  </a:cubicBezTo>
                  <a:cubicBezTo>
                    <a:pt x="217615" y="1368381"/>
                    <a:pt x="150271" y="1357394"/>
                    <a:pt x="107288" y="1309346"/>
                  </a:cubicBezTo>
                  <a:cubicBezTo>
                    <a:pt x="82844" y="1278106"/>
                    <a:pt x="72262" y="1238586"/>
                    <a:pt x="56759" y="1202673"/>
                  </a:cubicBezTo>
                  <a:cubicBezTo>
                    <a:pt x="41994" y="1164792"/>
                    <a:pt x="25588" y="1127403"/>
                    <a:pt x="14596" y="1088293"/>
                  </a:cubicBezTo>
                  <a:cubicBezTo>
                    <a:pt x="-14031" y="980308"/>
                    <a:pt x="6394" y="867485"/>
                    <a:pt x="17385" y="758435"/>
                  </a:cubicBezTo>
                  <a:cubicBezTo>
                    <a:pt x="23373" y="613553"/>
                    <a:pt x="80629" y="478428"/>
                    <a:pt x="147154" y="351667"/>
                  </a:cubicBezTo>
                  <a:cubicBezTo>
                    <a:pt x="197929" y="243928"/>
                    <a:pt x="282253" y="156032"/>
                    <a:pt x="367973" y="75022"/>
                  </a:cubicBezTo>
                  <a:cubicBezTo>
                    <a:pt x="418830" y="32222"/>
                    <a:pt x="483222" y="2704"/>
                    <a:pt x="550239" y="409"/>
                  </a:cubicBezTo>
                  <a:cubicBezTo>
                    <a:pt x="617419" y="-1969"/>
                    <a:pt x="684518" y="6394"/>
                    <a:pt x="751371" y="160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15"/>
            <p:cNvSpPr/>
            <p:nvPr/>
          </p:nvSpPr>
          <p:spPr>
            <a:xfrm>
              <a:off x="10454561" y="1747702"/>
              <a:ext cx="1268070" cy="1523252"/>
            </a:xfrm>
            <a:custGeom>
              <a:rect b="b" l="l" r="r" t="t"/>
              <a:pathLst>
                <a:path extrusionOk="0" h="1523252" w="1268070">
                  <a:moveTo>
                    <a:pt x="1113280" y="682510"/>
                  </a:moveTo>
                  <a:cubicBezTo>
                    <a:pt x="1122631" y="671113"/>
                    <a:pt x="1112050" y="653157"/>
                    <a:pt x="1097613" y="655453"/>
                  </a:cubicBezTo>
                  <a:cubicBezTo>
                    <a:pt x="1089082" y="656273"/>
                    <a:pt x="1023378" y="659224"/>
                    <a:pt x="992453" y="669146"/>
                  </a:cubicBezTo>
                  <a:cubicBezTo>
                    <a:pt x="986793" y="584447"/>
                    <a:pt x="965302" y="501306"/>
                    <a:pt x="921663" y="435465"/>
                  </a:cubicBezTo>
                  <a:cubicBezTo>
                    <a:pt x="939381" y="427266"/>
                    <a:pt x="955459" y="415787"/>
                    <a:pt x="967681" y="400372"/>
                  </a:cubicBezTo>
                  <a:cubicBezTo>
                    <a:pt x="981790" y="383400"/>
                    <a:pt x="992289" y="363803"/>
                    <a:pt x="1002050" y="344125"/>
                  </a:cubicBezTo>
                  <a:cubicBezTo>
                    <a:pt x="1006152" y="335844"/>
                    <a:pt x="1001148" y="325430"/>
                    <a:pt x="993109" y="322069"/>
                  </a:cubicBezTo>
                  <a:cubicBezTo>
                    <a:pt x="984907" y="318625"/>
                    <a:pt x="974243" y="322479"/>
                    <a:pt x="971044" y="331006"/>
                  </a:cubicBezTo>
                  <a:cubicBezTo>
                    <a:pt x="964646" y="347897"/>
                    <a:pt x="957181" y="364295"/>
                    <a:pt x="947092" y="379382"/>
                  </a:cubicBezTo>
                  <a:cubicBezTo>
                    <a:pt x="937412" y="394797"/>
                    <a:pt x="922811" y="405866"/>
                    <a:pt x="908375" y="416689"/>
                  </a:cubicBezTo>
                  <a:cubicBezTo>
                    <a:pt x="896645" y="401438"/>
                    <a:pt x="883520" y="387253"/>
                    <a:pt x="869001" y="374462"/>
                  </a:cubicBezTo>
                  <a:cubicBezTo>
                    <a:pt x="831350" y="340517"/>
                    <a:pt x="785005" y="315346"/>
                    <a:pt x="735214" y="304194"/>
                  </a:cubicBezTo>
                  <a:cubicBezTo>
                    <a:pt x="731850" y="303702"/>
                    <a:pt x="728405" y="303047"/>
                    <a:pt x="724796" y="302390"/>
                  </a:cubicBezTo>
                  <a:cubicBezTo>
                    <a:pt x="727339" y="301653"/>
                    <a:pt x="729882" y="300915"/>
                    <a:pt x="732507" y="300259"/>
                  </a:cubicBezTo>
                  <a:cubicBezTo>
                    <a:pt x="754736" y="293863"/>
                    <a:pt x="777376" y="288698"/>
                    <a:pt x="799688" y="282548"/>
                  </a:cubicBezTo>
                  <a:cubicBezTo>
                    <a:pt x="806332" y="280580"/>
                    <a:pt x="822655" y="277301"/>
                    <a:pt x="815929" y="267543"/>
                  </a:cubicBezTo>
                  <a:cubicBezTo>
                    <a:pt x="801574" y="257458"/>
                    <a:pt x="781067" y="263034"/>
                    <a:pt x="764580" y="264428"/>
                  </a:cubicBezTo>
                  <a:cubicBezTo>
                    <a:pt x="692067" y="272299"/>
                    <a:pt x="626609" y="304358"/>
                    <a:pt x="568287" y="346667"/>
                  </a:cubicBezTo>
                  <a:cubicBezTo>
                    <a:pt x="568697" y="335516"/>
                    <a:pt x="567713" y="324283"/>
                    <a:pt x="566236" y="313788"/>
                  </a:cubicBezTo>
                  <a:cubicBezTo>
                    <a:pt x="561643" y="292141"/>
                    <a:pt x="529406" y="193914"/>
                    <a:pt x="498399" y="218184"/>
                  </a:cubicBezTo>
                  <a:cubicBezTo>
                    <a:pt x="490278" y="224497"/>
                    <a:pt x="489212" y="235894"/>
                    <a:pt x="495036" y="244011"/>
                  </a:cubicBezTo>
                  <a:cubicBezTo>
                    <a:pt x="522023" y="279187"/>
                    <a:pt x="544827" y="326414"/>
                    <a:pt x="536132" y="371019"/>
                  </a:cubicBezTo>
                  <a:cubicBezTo>
                    <a:pt x="476826" y="417509"/>
                    <a:pt x="440405" y="485973"/>
                    <a:pt x="407512" y="553125"/>
                  </a:cubicBezTo>
                  <a:cubicBezTo>
                    <a:pt x="370682" y="524674"/>
                    <a:pt x="298087" y="471706"/>
                    <a:pt x="287669" y="498928"/>
                  </a:cubicBezTo>
                  <a:cubicBezTo>
                    <a:pt x="284716" y="505897"/>
                    <a:pt x="287998" y="514998"/>
                    <a:pt x="295298" y="517704"/>
                  </a:cubicBezTo>
                  <a:cubicBezTo>
                    <a:pt x="332785" y="529347"/>
                    <a:pt x="365350" y="550993"/>
                    <a:pt x="399145" y="570180"/>
                  </a:cubicBezTo>
                  <a:cubicBezTo>
                    <a:pt x="398079" y="572394"/>
                    <a:pt x="397013" y="574608"/>
                    <a:pt x="395864" y="576903"/>
                  </a:cubicBezTo>
                  <a:cubicBezTo>
                    <a:pt x="368877" y="647171"/>
                    <a:pt x="358295" y="723261"/>
                    <a:pt x="353948" y="798120"/>
                  </a:cubicBezTo>
                  <a:cubicBezTo>
                    <a:pt x="349026" y="860107"/>
                    <a:pt x="352389" y="922340"/>
                    <a:pt x="363627" y="983343"/>
                  </a:cubicBezTo>
                  <a:cubicBezTo>
                    <a:pt x="354850" y="1000234"/>
                    <a:pt x="342218" y="1014828"/>
                    <a:pt x="325320" y="1024995"/>
                  </a:cubicBezTo>
                  <a:cubicBezTo>
                    <a:pt x="302024" y="1040000"/>
                    <a:pt x="277416" y="1052709"/>
                    <a:pt x="254120" y="1067714"/>
                  </a:cubicBezTo>
                  <a:cubicBezTo>
                    <a:pt x="246655" y="1072469"/>
                    <a:pt x="243620" y="1082145"/>
                    <a:pt x="248214" y="1090016"/>
                  </a:cubicBezTo>
                  <a:cubicBezTo>
                    <a:pt x="251495" y="1095673"/>
                    <a:pt x="256335" y="1097887"/>
                    <a:pt x="261502" y="1097887"/>
                  </a:cubicBezTo>
                  <a:cubicBezTo>
                    <a:pt x="267491" y="1097887"/>
                    <a:pt x="273889" y="1094853"/>
                    <a:pt x="278728" y="1090590"/>
                  </a:cubicBezTo>
                  <a:cubicBezTo>
                    <a:pt x="298825" y="1077471"/>
                    <a:pt x="319168" y="1064762"/>
                    <a:pt x="338773" y="1050823"/>
                  </a:cubicBezTo>
                  <a:cubicBezTo>
                    <a:pt x="352061" y="1042460"/>
                    <a:pt x="362807" y="1031637"/>
                    <a:pt x="371174" y="1019256"/>
                  </a:cubicBezTo>
                  <a:cubicBezTo>
                    <a:pt x="372404" y="1024503"/>
                    <a:pt x="373635" y="1029669"/>
                    <a:pt x="375029" y="1034835"/>
                  </a:cubicBezTo>
                  <a:cubicBezTo>
                    <a:pt x="406856" y="1133144"/>
                    <a:pt x="485849" y="1214645"/>
                    <a:pt x="580673" y="1259168"/>
                  </a:cubicBezTo>
                  <a:cubicBezTo>
                    <a:pt x="587810" y="1279420"/>
                    <a:pt x="594372" y="1299836"/>
                    <a:pt x="589286" y="1321646"/>
                  </a:cubicBezTo>
                  <a:cubicBezTo>
                    <a:pt x="588712" y="1338783"/>
                    <a:pt x="562791" y="1359035"/>
                    <a:pt x="581821" y="1372810"/>
                  </a:cubicBezTo>
                  <a:cubicBezTo>
                    <a:pt x="584692" y="1374122"/>
                    <a:pt x="587235" y="1374778"/>
                    <a:pt x="589532" y="1374778"/>
                  </a:cubicBezTo>
                  <a:cubicBezTo>
                    <a:pt x="604543" y="1374778"/>
                    <a:pt x="609629" y="1350016"/>
                    <a:pt x="613566" y="1337471"/>
                  </a:cubicBezTo>
                  <a:cubicBezTo>
                    <a:pt x="619390" y="1315005"/>
                    <a:pt x="615617" y="1291719"/>
                    <a:pt x="607004" y="1270401"/>
                  </a:cubicBezTo>
                  <a:cubicBezTo>
                    <a:pt x="649495" y="1286799"/>
                    <a:pt x="694364" y="1295818"/>
                    <a:pt x="739233" y="1295818"/>
                  </a:cubicBezTo>
                  <a:cubicBezTo>
                    <a:pt x="740381" y="1295818"/>
                    <a:pt x="741530" y="1295818"/>
                    <a:pt x="742760" y="1295818"/>
                  </a:cubicBezTo>
                  <a:cubicBezTo>
                    <a:pt x="754408" y="1295982"/>
                    <a:pt x="764087" y="1286061"/>
                    <a:pt x="764087" y="1274500"/>
                  </a:cubicBezTo>
                  <a:cubicBezTo>
                    <a:pt x="764087" y="1262693"/>
                    <a:pt x="754408" y="1253428"/>
                    <a:pt x="742760" y="1253182"/>
                  </a:cubicBezTo>
                  <a:cubicBezTo>
                    <a:pt x="720531" y="1252772"/>
                    <a:pt x="698383" y="1250968"/>
                    <a:pt x="676564" y="1246951"/>
                  </a:cubicBezTo>
                  <a:cubicBezTo>
                    <a:pt x="663685" y="1244655"/>
                    <a:pt x="651053" y="1241293"/>
                    <a:pt x="638749" y="1237193"/>
                  </a:cubicBezTo>
                  <a:cubicBezTo>
                    <a:pt x="738823" y="1230142"/>
                    <a:pt x="821507" y="1163810"/>
                    <a:pt x="881879" y="1080997"/>
                  </a:cubicBezTo>
                  <a:cubicBezTo>
                    <a:pt x="913214" y="1085834"/>
                    <a:pt x="945205" y="1093541"/>
                    <a:pt x="967024" y="1116828"/>
                  </a:cubicBezTo>
                  <a:cubicBezTo>
                    <a:pt x="970142" y="1121009"/>
                    <a:pt x="974489" y="1122813"/>
                    <a:pt x="979001" y="1122813"/>
                  </a:cubicBezTo>
                  <a:cubicBezTo>
                    <a:pt x="987942" y="1122813"/>
                    <a:pt x="996883" y="1115434"/>
                    <a:pt x="995242" y="1105021"/>
                  </a:cubicBezTo>
                  <a:cubicBezTo>
                    <a:pt x="981871" y="1076979"/>
                    <a:pt x="933147" y="1065254"/>
                    <a:pt x="894512" y="1063040"/>
                  </a:cubicBezTo>
                  <a:cubicBezTo>
                    <a:pt x="924288" y="1018846"/>
                    <a:pt x="947912" y="971044"/>
                    <a:pt x="964810" y="925620"/>
                  </a:cubicBezTo>
                  <a:cubicBezTo>
                    <a:pt x="985153" y="856172"/>
                    <a:pt x="996719" y="772539"/>
                    <a:pt x="993519" y="689398"/>
                  </a:cubicBezTo>
                  <a:cubicBezTo>
                    <a:pt x="1028627" y="688414"/>
                    <a:pt x="1063489" y="686364"/>
                    <a:pt x="1099910" y="689234"/>
                  </a:cubicBezTo>
                  <a:cubicBezTo>
                    <a:pt x="1104995" y="689398"/>
                    <a:pt x="1110245" y="686446"/>
                    <a:pt x="1113280" y="682510"/>
                  </a:cubicBezTo>
                  <a:close/>
                  <a:moveTo>
                    <a:pt x="1260438" y="699893"/>
                  </a:moveTo>
                  <a:cubicBezTo>
                    <a:pt x="1277172" y="825424"/>
                    <a:pt x="1264622" y="956121"/>
                    <a:pt x="1239931" y="1080423"/>
                  </a:cubicBezTo>
                  <a:cubicBezTo>
                    <a:pt x="1230170" y="1123961"/>
                    <a:pt x="1225658" y="1168729"/>
                    <a:pt x="1211386" y="1211120"/>
                  </a:cubicBezTo>
                  <a:cubicBezTo>
                    <a:pt x="1187351" y="1271549"/>
                    <a:pt x="1151505" y="1330337"/>
                    <a:pt x="1102453" y="1373630"/>
                  </a:cubicBezTo>
                  <a:cubicBezTo>
                    <a:pt x="997129" y="1457427"/>
                    <a:pt x="865392" y="1508754"/>
                    <a:pt x="731440" y="1522529"/>
                  </a:cubicBezTo>
                  <a:cubicBezTo>
                    <a:pt x="582642" y="1527613"/>
                    <a:pt x="419160" y="1507443"/>
                    <a:pt x="298005" y="1413233"/>
                  </a:cubicBezTo>
                  <a:cubicBezTo>
                    <a:pt x="258221" y="1381665"/>
                    <a:pt x="225410" y="1342636"/>
                    <a:pt x="191451" y="1305084"/>
                  </a:cubicBezTo>
                  <a:cubicBezTo>
                    <a:pt x="143875" y="1250886"/>
                    <a:pt x="99661" y="1192507"/>
                    <a:pt x="73166" y="1124863"/>
                  </a:cubicBezTo>
                  <a:cubicBezTo>
                    <a:pt x="21161" y="985721"/>
                    <a:pt x="-15014" y="834279"/>
                    <a:pt x="6150" y="685380"/>
                  </a:cubicBezTo>
                  <a:cubicBezTo>
                    <a:pt x="16239" y="604781"/>
                    <a:pt x="44867" y="528363"/>
                    <a:pt x="73577" y="452848"/>
                  </a:cubicBezTo>
                  <a:cubicBezTo>
                    <a:pt x="91869" y="404226"/>
                    <a:pt x="108685" y="355604"/>
                    <a:pt x="138133" y="311902"/>
                  </a:cubicBezTo>
                  <a:cubicBezTo>
                    <a:pt x="194404" y="230647"/>
                    <a:pt x="262487" y="151277"/>
                    <a:pt x="342956" y="92488"/>
                  </a:cubicBezTo>
                  <a:cubicBezTo>
                    <a:pt x="411203" y="49770"/>
                    <a:pt x="484700" y="8527"/>
                    <a:pt x="566318" y="1394"/>
                  </a:cubicBezTo>
                  <a:cubicBezTo>
                    <a:pt x="578540" y="410"/>
                    <a:pt x="590680" y="0"/>
                    <a:pt x="602903" y="0"/>
                  </a:cubicBezTo>
                  <a:cubicBezTo>
                    <a:pt x="629234" y="0"/>
                    <a:pt x="655483" y="2132"/>
                    <a:pt x="681485" y="5822"/>
                  </a:cubicBezTo>
                  <a:cubicBezTo>
                    <a:pt x="685505" y="7298"/>
                    <a:pt x="689688" y="8609"/>
                    <a:pt x="693872" y="9757"/>
                  </a:cubicBezTo>
                  <a:cubicBezTo>
                    <a:pt x="696004" y="10331"/>
                    <a:pt x="697973" y="10577"/>
                    <a:pt x="699942" y="10577"/>
                  </a:cubicBezTo>
                  <a:cubicBezTo>
                    <a:pt x="701992" y="10577"/>
                    <a:pt x="703961" y="10249"/>
                    <a:pt x="705766" y="9675"/>
                  </a:cubicBezTo>
                  <a:cubicBezTo>
                    <a:pt x="730374" y="14021"/>
                    <a:pt x="754900" y="19596"/>
                    <a:pt x="779263" y="25910"/>
                  </a:cubicBezTo>
                  <a:cubicBezTo>
                    <a:pt x="865310" y="46326"/>
                    <a:pt x="953572" y="74942"/>
                    <a:pt x="1021081" y="134305"/>
                  </a:cubicBezTo>
                  <a:cubicBezTo>
                    <a:pt x="1024444" y="145784"/>
                    <a:pt x="1034123" y="154065"/>
                    <a:pt x="1042080" y="162510"/>
                  </a:cubicBezTo>
                  <a:cubicBezTo>
                    <a:pt x="1065294" y="189240"/>
                    <a:pt x="1092199" y="215232"/>
                    <a:pt x="1113690" y="246799"/>
                  </a:cubicBezTo>
                  <a:cubicBezTo>
                    <a:pt x="1149701" y="304440"/>
                    <a:pt x="1181527" y="365361"/>
                    <a:pt x="1205398" y="428988"/>
                  </a:cubicBezTo>
                  <a:cubicBezTo>
                    <a:pt x="1235830" y="516720"/>
                    <a:pt x="1246083" y="608061"/>
                    <a:pt x="1260438" y="6998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15"/>
            <p:cNvSpPr/>
            <p:nvPr/>
          </p:nvSpPr>
          <p:spPr>
            <a:xfrm>
              <a:off x="10848814" y="2068295"/>
              <a:ext cx="556646" cy="874548"/>
            </a:xfrm>
            <a:custGeom>
              <a:rect b="b" l="l" r="r" t="t"/>
              <a:pathLst>
                <a:path extrusionOk="0" h="874548" w="556646">
                  <a:moveTo>
                    <a:pt x="489103" y="127663"/>
                  </a:moveTo>
                  <a:cubicBezTo>
                    <a:pt x="554479" y="225645"/>
                    <a:pt x="560877" y="344781"/>
                    <a:pt x="554889" y="460063"/>
                  </a:cubicBezTo>
                  <a:cubicBezTo>
                    <a:pt x="548819" y="540498"/>
                    <a:pt x="528722" y="621917"/>
                    <a:pt x="482294" y="689316"/>
                  </a:cubicBezTo>
                  <a:cubicBezTo>
                    <a:pt x="450468" y="744169"/>
                    <a:pt x="410438" y="793775"/>
                    <a:pt x="358268" y="830754"/>
                  </a:cubicBezTo>
                  <a:cubicBezTo>
                    <a:pt x="308395" y="865027"/>
                    <a:pt x="248269" y="883639"/>
                    <a:pt x="187814" y="870110"/>
                  </a:cubicBezTo>
                  <a:cubicBezTo>
                    <a:pt x="166979" y="865355"/>
                    <a:pt x="146964" y="857730"/>
                    <a:pt x="127114" y="850022"/>
                  </a:cubicBezTo>
                  <a:cubicBezTo>
                    <a:pt x="125637" y="848874"/>
                    <a:pt x="124161" y="847726"/>
                    <a:pt x="122766" y="846496"/>
                  </a:cubicBezTo>
                  <a:cubicBezTo>
                    <a:pt x="80686" y="810173"/>
                    <a:pt x="45250" y="767783"/>
                    <a:pt x="25809" y="714898"/>
                  </a:cubicBezTo>
                  <a:cubicBezTo>
                    <a:pt x="7025" y="650697"/>
                    <a:pt x="-2244" y="582807"/>
                    <a:pt x="462" y="515900"/>
                  </a:cubicBezTo>
                  <a:cubicBezTo>
                    <a:pt x="2841" y="403816"/>
                    <a:pt x="18919" y="288042"/>
                    <a:pt x="80604" y="191864"/>
                  </a:cubicBezTo>
                  <a:cubicBezTo>
                    <a:pt x="101767" y="153245"/>
                    <a:pt x="124243" y="114298"/>
                    <a:pt x="159104" y="85765"/>
                  </a:cubicBezTo>
                  <a:cubicBezTo>
                    <a:pt x="197986" y="53951"/>
                    <a:pt x="238589" y="21974"/>
                    <a:pt x="284033" y="0"/>
                  </a:cubicBezTo>
                  <a:cubicBezTo>
                    <a:pt x="289201" y="1804"/>
                    <a:pt x="295189" y="2870"/>
                    <a:pt x="298880" y="3854"/>
                  </a:cubicBezTo>
                  <a:cubicBezTo>
                    <a:pt x="375002" y="20088"/>
                    <a:pt x="444233" y="63627"/>
                    <a:pt x="489103" y="1276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15"/>
            <p:cNvSpPr/>
            <p:nvPr/>
          </p:nvSpPr>
          <p:spPr>
            <a:xfrm>
              <a:off x="10177044" y="1540259"/>
              <a:ext cx="856138" cy="1591649"/>
            </a:xfrm>
            <a:custGeom>
              <a:rect b="b" l="l" r="r" t="t"/>
              <a:pathLst>
                <a:path extrusionOk="0" h="1591649" w="856138">
                  <a:moveTo>
                    <a:pt x="856139" y="167348"/>
                  </a:moveTo>
                  <a:cubicBezTo>
                    <a:pt x="851709" y="167512"/>
                    <a:pt x="847444" y="167758"/>
                    <a:pt x="843260" y="168086"/>
                  </a:cubicBezTo>
                  <a:cubicBezTo>
                    <a:pt x="757377" y="173825"/>
                    <a:pt x="678876" y="214494"/>
                    <a:pt x="606856" y="258934"/>
                  </a:cubicBezTo>
                  <a:cubicBezTo>
                    <a:pt x="517610" y="319117"/>
                    <a:pt x="445671" y="403570"/>
                    <a:pt x="383904" y="490892"/>
                  </a:cubicBezTo>
                  <a:cubicBezTo>
                    <a:pt x="346828" y="543778"/>
                    <a:pt x="326567" y="605437"/>
                    <a:pt x="304009" y="665292"/>
                  </a:cubicBezTo>
                  <a:cubicBezTo>
                    <a:pt x="273495" y="744743"/>
                    <a:pt x="246261" y="826408"/>
                    <a:pt x="238633" y="911681"/>
                  </a:cubicBezTo>
                  <a:cubicBezTo>
                    <a:pt x="228543" y="998429"/>
                    <a:pt x="238223" y="1085834"/>
                    <a:pt x="257991" y="1170533"/>
                  </a:cubicBezTo>
                  <a:cubicBezTo>
                    <a:pt x="286619" y="1310003"/>
                    <a:pt x="336574" y="1434223"/>
                    <a:pt x="435582" y="1539010"/>
                  </a:cubicBezTo>
                  <a:cubicBezTo>
                    <a:pt x="450921" y="1558032"/>
                    <a:pt x="466178" y="1575497"/>
                    <a:pt x="481517" y="1591649"/>
                  </a:cubicBezTo>
                  <a:cubicBezTo>
                    <a:pt x="436566" y="1581564"/>
                    <a:pt x="391533" y="1570577"/>
                    <a:pt x="348550" y="1553932"/>
                  </a:cubicBezTo>
                  <a:cubicBezTo>
                    <a:pt x="210497" y="1508754"/>
                    <a:pt x="167104" y="1433895"/>
                    <a:pt x="102548" y="1312381"/>
                  </a:cubicBezTo>
                  <a:cubicBezTo>
                    <a:pt x="60878" y="1237931"/>
                    <a:pt x="33399" y="1155282"/>
                    <a:pt x="13794" y="1072223"/>
                  </a:cubicBezTo>
                  <a:cubicBezTo>
                    <a:pt x="-2939" y="1000479"/>
                    <a:pt x="-1217" y="923078"/>
                    <a:pt x="2392" y="849448"/>
                  </a:cubicBezTo>
                  <a:cubicBezTo>
                    <a:pt x="7150" y="793775"/>
                    <a:pt x="17239" y="738758"/>
                    <a:pt x="21915" y="683084"/>
                  </a:cubicBezTo>
                  <a:cubicBezTo>
                    <a:pt x="27165" y="630936"/>
                    <a:pt x="43160" y="580921"/>
                    <a:pt x="56285" y="530413"/>
                  </a:cubicBezTo>
                  <a:cubicBezTo>
                    <a:pt x="68097" y="486465"/>
                    <a:pt x="78842" y="441943"/>
                    <a:pt x="98775" y="400782"/>
                  </a:cubicBezTo>
                  <a:cubicBezTo>
                    <a:pt x="130356" y="345765"/>
                    <a:pt x="169483" y="294683"/>
                    <a:pt x="216403" y="251801"/>
                  </a:cubicBezTo>
                  <a:cubicBezTo>
                    <a:pt x="268327" y="215970"/>
                    <a:pt x="322219" y="182107"/>
                    <a:pt x="377178" y="150949"/>
                  </a:cubicBezTo>
                  <a:cubicBezTo>
                    <a:pt x="383822" y="146686"/>
                    <a:pt x="392189" y="143160"/>
                    <a:pt x="399161" y="138486"/>
                  </a:cubicBezTo>
                  <a:cubicBezTo>
                    <a:pt x="407774" y="138322"/>
                    <a:pt x="414583" y="128893"/>
                    <a:pt x="418356" y="121186"/>
                  </a:cubicBezTo>
                  <a:cubicBezTo>
                    <a:pt x="431973" y="91258"/>
                    <a:pt x="423360" y="57641"/>
                    <a:pt x="409825" y="26648"/>
                  </a:cubicBezTo>
                  <a:cubicBezTo>
                    <a:pt x="451085" y="59855"/>
                    <a:pt x="509079" y="77073"/>
                    <a:pt x="578966" y="79533"/>
                  </a:cubicBezTo>
                  <a:cubicBezTo>
                    <a:pt x="581837" y="79697"/>
                    <a:pt x="584708" y="79697"/>
                    <a:pt x="587579" y="79697"/>
                  </a:cubicBezTo>
                  <a:cubicBezTo>
                    <a:pt x="654104" y="79697"/>
                    <a:pt x="706192" y="47884"/>
                    <a:pt x="734491" y="0"/>
                  </a:cubicBezTo>
                  <a:cubicBezTo>
                    <a:pt x="739003" y="45014"/>
                    <a:pt x="745483" y="91914"/>
                    <a:pt x="773701" y="128565"/>
                  </a:cubicBezTo>
                  <a:cubicBezTo>
                    <a:pt x="777884" y="133895"/>
                    <a:pt x="783216" y="136108"/>
                    <a:pt x="788384" y="136108"/>
                  </a:cubicBezTo>
                  <a:cubicBezTo>
                    <a:pt x="791009" y="136108"/>
                    <a:pt x="793633" y="135535"/>
                    <a:pt x="796012" y="134551"/>
                  </a:cubicBezTo>
                  <a:cubicBezTo>
                    <a:pt x="797899" y="136272"/>
                    <a:pt x="799950" y="137912"/>
                    <a:pt x="801754" y="139224"/>
                  </a:cubicBezTo>
                  <a:cubicBezTo>
                    <a:pt x="818078" y="151687"/>
                    <a:pt x="837108" y="159641"/>
                    <a:pt x="856139" y="1673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15"/>
            <p:cNvSpPr/>
            <p:nvPr/>
          </p:nvSpPr>
          <p:spPr>
            <a:xfrm>
              <a:off x="12035402" y="1820921"/>
              <a:ext cx="1362494" cy="1908527"/>
            </a:xfrm>
            <a:custGeom>
              <a:rect b="b" l="l" r="r" t="t"/>
              <a:pathLst>
                <a:path extrusionOk="0" h="1908527" w="1362494">
                  <a:moveTo>
                    <a:pt x="1279469" y="1251624"/>
                  </a:moveTo>
                  <a:cubicBezTo>
                    <a:pt x="1309573" y="1134128"/>
                    <a:pt x="1325241" y="1010811"/>
                    <a:pt x="1308097" y="890117"/>
                  </a:cubicBezTo>
                  <a:cubicBezTo>
                    <a:pt x="1291035" y="816323"/>
                    <a:pt x="1275696" y="736872"/>
                    <a:pt x="1225331" y="677673"/>
                  </a:cubicBezTo>
                  <a:cubicBezTo>
                    <a:pt x="1171685" y="621508"/>
                    <a:pt x="1104586" y="574116"/>
                    <a:pt x="1028628" y="554109"/>
                  </a:cubicBezTo>
                  <a:cubicBezTo>
                    <a:pt x="970388" y="540252"/>
                    <a:pt x="910836" y="532053"/>
                    <a:pt x="851611" y="523444"/>
                  </a:cubicBezTo>
                  <a:cubicBezTo>
                    <a:pt x="791731" y="518442"/>
                    <a:pt x="729718" y="509095"/>
                    <a:pt x="670412" y="522542"/>
                  </a:cubicBezTo>
                  <a:cubicBezTo>
                    <a:pt x="578131" y="540826"/>
                    <a:pt x="498317" y="597648"/>
                    <a:pt x="444589" y="674065"/>
                  </a:cubicBezTo>
                  <a:cubicBezTo>
                    <a:pt x="395618" y="735642"/>
                    <a:pt x="341398" y="795415"/>
                    <a:pt x="312360" y="869700"/>
                  </a:cubicBezTo>
                  <a:cubicBezTo>
                    <a:pt x="270362" y="969978"/>
                    <a:pt x="249609" y="1078701"/>
                    <a:pt x="238125" y="1186440"/>
                  </a:cubicBezTo>
                  <a:cubicBezTo>
                    <a:pt x="232875" y="1293769"/>
                    <a:pt x="238617" y="1410117"/>
                    <a:pt x="292591" y="1505557"/>
                  </a:cubicBezTo>
                  <a:cubicBezTo>
                    <a:pt x="315313" y="1546471"/>
                    <a:pt x="355015" y="1573201"/>
                    <a:pt x="392666" y="1599111"/>
                  </a:cubicBezTo>
                  <a:cubicBezTo>
                    <a:pt x="428840" y="1626332"/>
                    <a:pt x="466491" y="1651914"/>
                    <a:pt x="509309" y="1667411"/>
                  </a:cubicBezTo>
                  <a:cubicBezTo>
                    <a:pt x="567139" y="1687335"/>
                    <a:pt x="627839" y="1704554"/>
                    <a:pt x="689442" y="1704390"/>
                  </a:cubicBezTo>
                  <a:cubicBezTo>
                    <a:pt x="720859" y="1715377"/>
                    <a:pt x="749323" y="1721608"/>
                    <a:pt x="783692" y="1723576"/>
                  </a:cubicBezTo>
                  <a:cubicBezTo>
                    <a:pt x="790419" y="1723904"/>
                    <a:pt x="797309" y="1724068"/>
                    <a:pt x="804035" y="1724068"/>
                  </a:cubicBezTo>
                  <a:cubicBezTo>
                    <a:pt x="872037" y="1724068"/>
                    <a:pt x="942334" y="1708900"/>
                    <a:pt x="1000246" y="1673478"/>
                  </a:cubicBezTo>
                  <a:cubicBezTo>
                    <a:pt x="1053318" y="1639123"/>
                    <a:pt x="1092610" y="1588780"/>
                    <a:pt x="1136412" y="1544012"/>
                  </a:cubicBezTo>
                  <a:cubicBezTo>
                    <a:pt x="1215077" y="1465708"/>
                    <a:pt x="1254779" y="1357723"/>
                    <a:pt x="1279469" y="1251624"/>
                  </a:cubicBezTo>
                  <a:close/>
                  <a:moveTo>
                    <a:pt x="1355919" y="907171"/>
                  </a:moveTo>
                  <a:cubicBezTo>
                    <a:pt x="1371997" y="1056481"/>
                    <a:pt x="1359118" y="1211530"/>
                    <a:pt x="1311460" y="1354689"/>
                  </a:cubicBezTo>
                  <a:cubicBezTo>
                    <a:pt x="1311296" y="1354443"/>
                    <a:pt x="1311132" y="1354280"/>
                    <a:pt x="1310886" y="1354116"/>
                  </a:cubicBezTo>
                  <a:cubicBezTo>
                    <a:pt x="1310312" y="1356985"/>
                    <a:pt x="1309655" y="1359773"/>
                    <a:pt x="1308917" y="1362561"/>
                  </a:cubicBezTo>
                  <a:cubicBezTo>
                    <a:pt x="1308507" y="1363955"/>
                    <a:pt x="1308179" y="1365431"/>
                    <a:pt x="1307769" y="1366742"/>
                  </a:cubicBezTo>
                  <a:cubicBezTo>
                    <a:pt x="1307358" y="1368136"/>
                    <a:pt x="1306948" y="1369530"/>
                    <a:pt x="1306538" y="1370924"/>
                  </a:cubicBezTo>
                  <a:cubicBezTo>
                    <a:pt x="1303257" y="1381829"/>
                    <a:pt x="1299566" y="1392652"/>
                    <a:pt x="1295054" y="1403147"/>
                  </a:cubicBezTo>
                  <a:cubicBezTo>
                    <a:pt x="1292430" y="1409051"/>
                    <a:pt x="1289969" y="1414954"/>
                    <a:pt x="1287180" y="1420776"/>
                  </a:cubicBezTo>
                  <a:cubicBezTo>
                    <a:pt x="1285539" y="1424384"/>
                    <a:pt x="1283734" y="1427909"/>
                    <a:pt x="1281930" y="1431353"/>
                  </a:cubicBezTo>
                  <a:cubicBezTo>
                    <a:pt x="1281028" y="1433075"/>
                    <a:pt x="1280125" y="1434797"/>
                    <a:pt x="1279223" y="1436437"/>
                  </a:cubicBezTo>
                  <a:cubicBezTo>
                    <a:pt x="1273809" y="1446932"/>
                    <a:pt x="1267903" y="1457099"/>
                    <a:pt x="1262161" y="1467266"/>
                  </a:cubicBezTo>
                  <a:cubicBezTo>
                    <a:pt x="1258142" y="1474318"/>
                    <a:pt x="1254205" y="1481533"/>
                    <a:pt x="1250431" y="1488666"/>
                  </a:cubicBezTo>
                  <a:cubicBezTo>
                    <a:pt x="1250349" y="1488830"/>
                    <a:pt x="1250267" y="1488994"/>
                    <a:pt x="1250185" y="1489158"/>
                  </a:cubicBezTo>
                  <a:cubicBezTo>
                    <a:pt x="1246986" y="1495718"/>
                    <a:pt x="1243869" y="1502277"/>
                    <a:pt x="1240752" y="1508837"/>
                  </a:cubicBezTo>
                  <a:cubicBezTo>
                    <a:pt x="1238619" y="1513428"/>
                    <a:pt x="1236487" y="1518020"/>
                    <a:pt x="1234354" y="1522611"/>
                  </a:cubicBezTo>
                  <a:cubicBezTo>
                    <a:pt x="1231811" y="1528105"/>
                    <a:pt x="1229104" y="1533517"/>
                    <a:pt x="1226315" y="1538928"/>
                  </a:cubicBezTo>
                  <a:cubicBezTo>
                    <a:pt x="1225249" y="1540978"/>
                    <a:pt x="1224100" y="1543110"/>
                    <a:pt x="1222870" y="1545159"/>
                  </a:cubicBezTo>
                  <a:cubicBezTo>
                    <a:pt x="1222213" y="1546225"/>
                    <a:pt x="1221475" y="1547291"/>
                    <a:pt x="1220819" y="1548439"/>
                  </a:cubicBezTo>
                  <a:cubicBezTo>
                    <a:pt x="1219425" y="1550489"/>
                    <a:pt x="1217784" y="1552539"/>
                    <a:pt x="1215733" y="1553933"/>
                  </a:cubicBezTo>
                  <a:cubicBezTo>
                    <a:pt x="1213765" y="1555326"/>
                    <a:pt x="1211468" y="1555900"/>
                    <a:pt x="1209171" y="1555572"/>
                  </a:cubicBezTo>
                  <a:cubicBezTo>
                    <a:pt x="1171438" y="1608130"/>
                    <a:pt x="1129276" y="1657900"/>
                    <a:pt x="1092117" y="1710867"/>
                  </a:cubicBezTo>
                  <a:cubicBezTo>
                    <a:pt x="1081618" y="1724888"/>
                    <a:pt x="1071200" y="1738909"/>
                    <a:pt x="1059962" y="1752356"/>
                  </a:cubicBezTo>
                  <a:cubicBezTo>
                    <a:pt x="1057830" y="1753914"/>
                    <a:pt x="1055697" y="1755390"/>
                    <a:pt x="1053482" y="1756866"/>
                  </a:cubicBezTo>
                  <a:cubicBezTo>
                    <a:pt x="981462" y="1801142"/>
                    <a:pt x="904274" y="1834513"/>
                    <a:pt x="824296" y="1863620"/>
                  </a:cubicBezTo>
                  <a:cubicBezTo>
                    <a:pt x="772209" y="1884775"/>
                    <a:pt x="717742" y="1901829"/>
                    <a:pt x="660979" y="1906749"/>
                  </a:cubicBezTo>
                  <a:cubicBezTo>
                    <a:pt x="540234" y="1917490"/>
                    <a:pt x="435320" y="1878379"/>
                    <a:pt x="330652" y="1821804"/>
                  </a:cubicBezTo>
                  <a:cubicBezTo>
                    <a:pt x="253054" y="1787203"/>
                    <a:pt x="188580" y="1730382"/>
                    <a:pt x="137969" y="1662656"/>
                  </a:cubicBezTo>
                  <a:cubicBezTo>
                    <a:pt x="91049" y="1605424"/>
                    <a:pt x="57417" y="1539092"/>
                    <a:pt x="37157" y="1468332"/>
                  </a:cubicBezTo>
                  <a:cubicBezTo>
                    <a:pt x="39125" y="1466036"/>
                    <a:pt x="39617" y="1463248"/>
                    <a:pt x="38223" y="1459723"/>
                  </a:cubicBezTo>
                  <a:cubicBezTo>
                    <a:pt x="36992" y="1458247"/>
                    <a:pt x="35516" y="1457263"/>
                    <a:pt x="33875" y="1456443"/>
                  </a:cubicBezTo>
                  <a:cubicBezTo>
                    <a:pt x="31743" y="1448326"/>
                    <a:pt x="29774" y="1440126"/>
                    <a:pt x="27969" y="1431927"/>
                  </a:cubicBezTo>
                  <a:cubicBezTo>
                    <a:pt x="4427" y="1345260"/>
                    <a:pt x="-3529" y="1256298"/>
                    <a:pt x="1392" y="1166679"/>
                  </a:cubicBezTo>
                  <a:cubicBezTo>
                    <a:pt x="3033" y="1111170"/>
                    <a:pt x="4920" y="1055415"/>
                    <a:pt x="11564" y="1000234"/>
                  </a:cubicBezTo>
                  <a:cubicBezTo>
                    <a:pt x="17142" y="960631"/>
                    <a:pt x="25591" y="921438"/>
                    <a:pt x="35926" y="882737"/>
                  </a:cubicBezTo>
                  <a:cubicBezTo>
                    <a:pt x="36828" y="882164"/>
                    <a:pt x="37567" y="881425"/>
                    <a:pt x="38305" y="880606"/>
                  </a:cubicBezTo>
                  <a:cubicBezTo>
                    <a:pt x="40930" y="877572"/>
                    <a:pt x="41258" y="872980"/>
                    <a:pt x="39617" y="869291"/>
                  </a:cubicBezTo>
                  <a:cubicBezTo>
                    <a:pt x="50691" y="829360"/>
                    <a:pt x="63570" y="790003"/>
                    <a:pt x="77268" y="751057"/>
                  </a:cubicBezTo>
                  <a:cubicBezTo>
                    <a:pt x="118692" y="638234"/>
                    <a:pt x="195060" y="541318"/>
                    <a:pt x="282010" y="459653"/>
                  </a:cubicBezTo>
                  <a:cubicBezTo>
                    <a:pt x="356737" y="380776"/>
                    <a:pt x="449347" y="324037"/>
                    <a:pt x="544007" y="272217"/>
                  </a:cubicBezTo>
                  <a:cubicBezTo>
                    <a:pt x="567959" y="259918"/>
                    <a:pt x="593388" y="246225"/>
                    <a:pt x="614879" y="228761"/>
                  </a:cubicBezTo>
                  <a:cubicBezTo>
                    <a:pt x="621195" y="227285"/>
                    <a:pt x="625953" y="221627"/>
                    <a:pt x="630136" y="214986"/>
                  </a:cubicBezTo>
                  <a:cubicBezTo>
                    <a:pt x="642522" y="202523"/>
                    <a:pt x="652776" y="188174"/>
                    <a:pt x="659502" y="171448"/>
                  </a:cubicBezTo>
                  <a:cubicBezTo>
                    <a:pt x="694528" y="123318"/>
                    <a:pt x="729390" y="74450"/>
                    <a:pt x="754983" y="20498"/>
                  </a:cubicBezTo>
                  <a:cubicBezTo>
                    <a:pt x="758264" y="13693"/>
                    <a:pt x="761299" y="6888"/>
                    <a:pt x="764170" y="0"/>
                  </a:cubicBezTo>
                  <a:cubicBezTo>
                    <a:pt x="770568" y="42636"/>
                    <a:pt x="795340" y="82977"/>
                    <a:pt x="827331" y="110773"/>
                  </a:cubicBezTo>
                  <a:cubicBezTo>
                    <a:pt x="868017" y="141602"/>
                    <a:pt x="920597" y="148080"/>
                    <a:pt x="970142" y="150047"/>
                  </a:cubicBezTo>
                  <a:cubicBezTo>
                    <a:pt x="972521" y="150211"/>
                    <a:pt x="974899" y="150293"/>
                    <a:pt x="977278" y="150293"/>
                  </a:cubicBezTo>
                  <a:cubicBezTo>
                    <a:pt x="1011484" y="150293"/>
                    <a:pt x="1043147" y="135535"/>
                    <a:pt x="1072841" y="119382"/>
                  </a:cubicBezTo>
                  <a:cubicBezTo>
                    <a:pt x="1097859" y="105935"/>
                    <a:pt x="1123616" y="92406"/>
                    <a:pt x="1143959" y="72236"/>
                  </a:cubicBezTo>
                  <a:cubicBezTo>
                    <a:pt x="1145682" y="70596"/>
                    <a:pt x="1147404" y="68874"/>
                    <a:pt x="1149045" y="67234"/>
                  </a:cubicBezTo>
                  <a:cubicBezTo>
                    <a:pt x="1144287" y="74122"/>
                    <a:pt x="1139366" y="81009"/>
                    <a:pt x="1134034" y="88061"/>
                  </a:cubicBezTo>
                  <a:cubicBezTo>
                    <a:pt x="1087606" y="149884"/>
                    <a:pt x="1054631" y="237698"/>
                    <a:pt x="1098844" y="309278"/>
                  </a:cubicBezTo>
                  <a:cubicBezTo>
                    <a:pt x="1129440" y="369543"/>
                    <a:pt x="1160857" y="429316"/>
                    <a:pt x="1198508" y="485645"/>
                  </a:cubicBezTo>
                  <a:cubicBezTo>
                    <a:pt x="1284719" y="610521"/>
                    <a:pt x="1331229" y="758600"/>
                    <a:pt x="1355919" y="9071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6" name="Google Shape;886;p1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890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1" name="Google Shape;891;p16"/>
          <p:cNvPicPr preferRelativeResize="0"/>
          <p:nvPr/>
        </p:nvPicPr>
        <p:blipFill rotWithShape="1">
          <a:blip r:embed="rId3">
            <a:alphaModFix/>
          </a:blip>
          <a:srcRect b="33999" l="0" r="0" t="16654"/>
          <a:stretch/>
        </p:blipFill>
        <p:spPr>
          <a:xfrm>
            <a:off x="0" y="0"/>
            <a:ext cx="9144005" cy="3008105"/>
          </a:xfrm>
          <a:prstGeom prst="rect">
            <a:avLst/>
          </a:prstGeom>
          <a:noFill/>
          <a:ln>
            <a:noFill/>
          </a:ln>
        </p:spPr>
      </p:pic>
      <p:sp>
        <p:nvSpPr>
          <p:cNvPr id="892" name="Google Shape;892;p16"/>
          <p:cNvSpPr txBox="1"/>
          <p:nvPr/>
        </p:nvSpPr>
        <p:spPr>
          <a:xfrm>
            <a:off x="1655347" y="3359150"/>
            <a:ext cx="58335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chemeClr val="lt1"/>
                </a:solidFill>
                <a:latin typeface="Dosis ExtraBold"/>
                <a:ea typeface="Dosis ExtraBold"/>
                <a:cs typeface="Dosis ExtraBold"/>
                <a:sym typeface="Dosis ExtraBold"/>
              </a:rPr>
              <a:t>Write Your Topic or Idea On Social Media</a:t>
            </a:r>
            <a:endParaRPr sz="4200">
              <a:solidFill>
                <a:schemeClr val="lt1"/>
              </a:solidFill>
              <a:latin typeface="Dosis ExtraBold"/>
              <a:ea typeface="Dosis ExtraBold"/>
              <a:cs typeface="Dosis ExtraBold"/>
              <a:sym typeface="Dosis ExtraBold"/>
            </a:endParaRPr>
          </a:p>
        </p:txBody>
      </p:sp>
      <p:sp>
        <p:nvSpPr>
          <p:cNvPr id="893" name="Google Shape;893;p16"/>
          <p:cNvSpPr/>
          <p:nvPr/>
        </p:nvSpPr>
        <p:spPr>
          <a:xfrm rot="-465910">
            <a:off x="289007" y="2819558"/>
            <a:ext cx="951067" cy="804068"/>
          </a:xfrm>
          <a:custGeom>
            <a:rect b="b" l="l" r="r" t="t"/>
            <a:pathLst>
              <a:path extrusionOk="0" h="1608377" w="1903729">
                <a:moveTo>
                  <a:pt x="1895024" y="766815"/>
                </a:moveTo>
                <a:cubicBezTo>
                  <a:pt x="1894186" y="686757"/>
                  <a:pt x="1896052" y="606623"/>
                  <a:pt x="1892930" y="526641"/>
                </a:cubicBezTo>
                <a:cubicBezTo>
                  <a:pt x="1891445" y="447610"/>
                  <a:pt x="1891711" y="368541"/>
                  <a:pt x="1891254" y="289510"/>
                </a:cubicBezTo>
                <a:cubicBezTo>
                  <a:pt x="1892016" y="247426"/>
                  <a:pt x="1891673" y="205152"/>
                  <a:pt x="1880136" y="164324"/>
                </a:cubicBezTo>
                <a:cubicBezTo>
                  <a:pt x="1862812" y="82591"/>
                  <a:pt x="1814114" y="62044"/>
                  <a:pt x="1739602" y="45112"/>
                </a:cubicBezTo>
                <a:cubicBezTo>
                  <a:pt x="1667944" y="32936"/>
                  <a:pt x="1595031" y="32137"/>
                  <a:pt x="1522536" y="30196"/>
                </a:cubicBezTo>
                <a:cubicBezTo>
                  <a:pt x="1447109" y="27494"/>
                  <a:pt x="1371606" y="28027"/>
                  <a:pt x="1296142" y="27761"/>
                </a:cubicBezTo>
                <a:cubicBezTo>
                  <a:pt x="1203239" y="23765"/>
                  <a:pt x="1110297" y="23803"/>
                  <a:pt x="1017318" y="23842"/>
                </a:cubicBezTo>
                <a:cubicBezTo>
                  <a:pt x="996605" y="23880"/>
                  <a:pt x="975931" y="23880"/>
                  <a:pt x="955218" y="23842"/>
                </a:cubicBezTo>
                <a:cubicBezTo>
                  <a:pt x="899514" y="23423"/>
                  <a:pt x="844039" y="18781"/>
                  <a:pt x="788335" y="17639"/>
                </a:cubicBezTo>
                <a:cubicBezTo>
                  <a:pt x="740665" y="15889"/>
                  <a:pt x="692995" y="16003"/>
                  <a:pt x="645325" y="16155"/>
                </a:cubicBezTo>
                <a:cubicBezTo>
                  <a:pt x="617607" y="16231"/>
                  <a:pt x="589850" y="16308"/>
                  <a:pt x="562131" y="16041"/>
                </a:cubicBezTo>
                <a:cubicBezTo>
                  <a:pt x="514804" y="15470"/>
                  <a:pt x="467896" y="9154"/>
                  <a:pt x="420797" y="5235"/>
                </a:cubicBezTo>
                <a:cubicBezTo>
                  <a:pt x="358582" y="3789"/>
                  <a:pt x="296254" y="3713"/>
                  <a:pt x="233963" y="2381"/>
                </a:cubicBezTo>
                <a:cubicBezTo>
                  <a:pt x="197753" y="2039"/>
                  <a:pt x="161620" y="-625"/>
                  <a:pt x="125373" y="136"/>
                </a:cubicBezTo>
                <a:cubicBezTo>
                  <a:pt x="122022" y="250"/>
                  <a:pt x="118634" y="212"/>
                  <a:pt x="115283" y="212"/>
                </a:cubicBezTo>
                <a:cubicBezTo>
                  <a:pt x="110752" y="174"/>
                  <a:pt x="106221" y="136"/>
                  <a:pt x="101690" y="479"/>
                </a:cubicBezTo>
                <a:cubicBezTo>
                  <a:pt x="93504" y="1886"/>
                  <a:pt x="85965" y="6338"/>
                  <a:pt x="79797" y="11703"/>
                </a:cubicBezTo>
                <a:cubicBezTo>
                  <a:pt x="51012" y="26733"/>
                  <a:pt x="31823" y="48270"/>
                  <a:pt x="26606" y="80841"/>
                </a:cubicBezTo>
                <a:cubicBezTo>
                  <a:pt x="19182" y="114516"/>
                  <a:pt x="15108" y="148799"/>
                  <a:pt x="11490" y="183083"/>
                </a:cubicBezTo>
                <a:cubicBezTo>
                  <a:pt x="3723" y="281367"/>
                  <a:pt x="2619" y="380184"/>
                  <a:pt x="1477" y="478735"/>
                </a:cubicBezTo>
                <a:cubicBezTo>
                  <a:pt x="258" y="599735"/>
                  <a:pt x="182" y="720698"/>
                  <a:pt x="144" y="841698"/>
                </a:cubicBezTo>
                <a:cubicBezTo>
                  <a:pt x="-655" y="920082"/>
                  <a:pt x="1705" y="998695"/>
                  <a:pt x="11452" y="1076546"/>
                </a:cubicBezTo>
                <a:cubicBezTo>
                  <a:pt x="15184" y="1109422"/>
                  <a:pt x="26759" y="1142868"/>
                  <a:pt x="51088" y="1166231"/>
                </a:cubicBezTo>
                <a:cubicBezTo>
                  <a:pt x="83490" y="1193247"/>
                  <a:pt x="122175" y="1213033"/>
                  <a:pt x="163867" y="1220681"/>
                </a:cubicBezTo>
                <a:cubicBezTo>
                  <a:pt x="238532" y="1240201"/>
                  <a:pt x="315596" y="1245794"/>
                  <a:pt x="392393" y="1249942"/>
                </a:cubicBezTo>
                <a:cubicBezTo>
                  <a:pt x="455788" y="1255003"/>
                  <a:pt x="520439" y="1261585"/>
                  <a:pt x="584215" y="1265010"/>
                </a:cubicBezTo>
                <a:cubicBezTo>
                  <a:pt x="624841" y="1267255"/>
                  <a:pt x="665581" y="1264896"/>
                  <a:pt x="706207" y="1267407"/>
                </a:cubicBezTo>
                <a:cubicBezTo>
                  <a:pt x="727453" y="1301500"/>
                  <a:pt x="747176" y="1336583"/>
                  <a:pt x="769755" y="1369915"/>
                </a:cubicBezTo>
                <a:cubicBezTo>
                  <a:pt x="796559" y="1415614"/>
                  <a:pt x="825953" y="1459600"/>
                  <a:pt x="855499" y="1503548"/>
                </a:cubicBezTo>
                <a:cubicBezTo>
                  <a:pt x="874080" y="1531515"/>
                  <a:pt x="890110" y="1561119"/>
                  <a:pt x="910289" y="1588020"/>
                </a:cubicBezTo>
                <a:cubicBezTo>
                  <a:pt x="916572" y="1595060"/>
                  <a:pt x="920417" y="1606475"/>
                  <a:pt x="930583" y="1608377"/>
                </a:cubicBezTo>
                <a:cubicBezTo>
                  <a:pt x="930850" y="1608377"/>
                  <a:pt x="931116" y="1608377"/>
                  <a:pt x="931383" y="1608377"/>
                </a:cubicBezTo>
                <a:cubicBezTo>
                  <a:pt x="952819" y="1608377"/>
                  <a:pt x="971248" y="1572077"/>
                  <a:pt x="983546" y="1556743"/>
                </a:cubicBezTo>
                <a:cubicBezTo>
                  <a:pt x="1008180" y="1519606"/>
                  <a:pt x="1031939" y="1481707"/>
                  <a:pt x="1051929" y="1441830"/>
                </a:cubicBezTo>
                <a:cubicBezTo>
                  <a:pt x="1070052" y="1401877"/>
                  <a:pt x="1094953" y="1365501"/>
                  <a:pt x="1113153" y="1325586"/>
                </a:cubicBezTo>
                <a:cubicBezTo>
                  <a:pt x="1181041" y="1312611"/>
                  <a:pt x="1251175" y="1314361"/>
                  <a:pt x="1320319" y="1312383"/>
                </a:cubicBezTo>
                <a:cubicBezTo>
                  <a:pt x="1357861" y="1309910"/>
                  <a:pt x="1395517" y="1310024"/>
                  <a:pt x="1433098" y="1311165"/>
                </a:cubicBezTo>
                <a:cubicBezTo>
                  <a:pt x="1480920" y="1311926"/>
                  <a:pt x="1527105" y="1310633"/>
                  <a:pt x="1575079" y="1314932"/>
                </a:cubicBezTo>
                <a:cubicBezTo>
                  <a:pt x="1642967" y="1317520"/>
                  <a:pt x="1711997" y="1327527"/>
                  <a:pt x="1778666" y="1309681"/>
                </a:cubicBezTo>
                <a:cubicBezTo>
                  <a:pt x="1811944" y="1305077"/>
                  <a:pt x="1840767" y="1283350"/>
                  <a:pt x="1856225" y="1253823"/>
                </a:cubicBezTo>
                <a:cubicBezTo>
                  <a:pt x="1886571" y="1207478"/>
                  <a:pt x="1902334" y="1153750"/>
                  <a:pt x="1903248" y="1098539"/>
                </a:cubicBezTo>
                <a:cubicBezTo>
                  <a:pt x="1905723" y="987888"/>
                  <a:pt x="1897993" y="877314"/>
                  <a:pt x="1895024" y="76681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4" name="Google Shape;894;p16"/>
          <p:cNvSpPr/>
          <p:nvPr/>
        </p:nvSpPr>
        <p:spPr>
          <a:xfrm>
            <a:off x="8125843" y="4261977"/>
            <a:ext cx="503826" cy="456822"/>
          </a:xfrm>
          <a:custGeom>
            <a:rect b="b" l="l" r="r" t="t"/>
            <a:pathLst>
              <a:path extrusionOk="0" h="913644" w="1007653">
                <a:moveTo>
                  <a:pt x="975190" y="432802"/>
                </a:moveTo>
                <a:cubicBezTo>
                  <a:pt x="940690" y="425070"/>
                  <a:pt x="905183" y="423600"/>
                  <a:pt x="870140" y="419794"/>
                </a:cubicBezTo>
                <a:cubicBezTo>
                  <a:pt x="803982" y="412726"/>
                  <a:pt x="737401" y="408961"/>
                  <a:pt x="670881" y="411881"/>
                </a:cubicBezTo>
                <a:cubicBezTo>
                  <a:pt x="695284" y="388040"/>
                  <a:pt x="720675" y="365167"/>
                  <a:pt x="746006" y="342273"/>
                </a:cubicBezTo>
                <a:cubicBezTo>
                  <a:pt x="758782" y="329768"/>
                  <a:pt x="772404" y="318170"/>
                  <a:pt x="785725" y="306230"/>
                </a:cubicBezTo>
                <a:cubicBezTo>
                  <a:pt x="798360" y="294370"/>
                  <a:pt x="810854" y="282369"/>
                  <a:pt x="824013" y="271074"/>
                </a:cubicBezTo>
                <a:cubicBezTo>
                  <a:pt x="835902" y="260140"/>
                  <a:pt x="847550" y="248945"/>
                  <a:pt x="860426" y="239159"/>
                </a:cubicBezTo>
                <a:cubicBezTo>
                  <a:pt x="877636" y="225064"/>
                  <a:pt x="892810" y="208070"/>
                  <a:pt x="904659" y="189243"/>
                </a:cubicBezTo>
                <a:cubicBezTo>
                  <a:pt x="912559" y="175329"/>
                  <a:pt x="922050" y="158879"/>
                  <a:pt x="916468" y="142509"/>
                </a:cubicBezTo>
                <a:cubicBezTo>
                  <a:pt x="912216" y="131072"/>
                  <a:pt x="901576" y="121527"/>
                  <a:pt x="889284" y="119876"/>
                </a:cubicBezTo>
                <a:cubicBezTo>
                  <a:pt x="867439" y="117400"/>
                  <a:pt x="846744" y="127649"/>
                  <a:pt x="828466" y="138502"/>
                </a:cubicBezTo>
                <a:cubicBezTo>
                  <a:pt x="802108" y="155274"/>
                  <a:pt x="778651" y="175974"/>
                  <a:pt x="754590" y="195767"/>
                </a:cubicBezTo>
                <a:cubicBezTo>
                  <a:pt x="725169" y="220715"/>
                  <a:pt x="697078" y="247213"/>
                  <a:pt x="668926" y="273590"/>
                </a:cubicBezTo>
                <a:cubicBezTo>
                  <a:pt x="653913" y="288370"/>
                  <a:pt x="640734" y="304901"/>
                  <a:pt x="625277" y="319278"/>
                </a:cubicBezTo>
                <a:cubicBezTo>
                  <a:pt x="617761" y="326668"/>
                  <a:pt x="610788" y="334601"/>
                  <a:pt x="603594" y="342293"/>
                </a:cubicBezTo>
                <a:cubicBezTo>
                  <a:pt x="594990" y="351635"/>
                  <a:pt x="584934" y="359327"/>
                  <a:pt x="575443" y="367683"/>
                </a:cubicBezTo>
                <a:cubicBezTo>
                  <a:pt x="581045" y="285470"/>
                  <a:pt x="600551" y="204687"/>
                  <a:pt x="608693" y="122756"/>
                </a:cubicBezTo>
                <a:cubicBezTo>
                  <a:pt x="612401" y="91364"/>
                  <a:pt x="615806" y="59772"/>
                  <a:pt x="613106" y="28159"/>
                </a:cubicBezTo>
                <a:cubicBezTo>
                  <a:pt x="612864" y="5306"/>
                  <a:pt x="588299" y="-4762"/>
                  <a:pt x="568793" y="2144"/>
                </a:cubicBezTo>
                <a:cubicBezTo>
                  <a:pt x="549910" y="7943"/>
                  <a:pt x="534757" y="22783"/>
                  <a:pt x="525769" y="40059"/>
                </a:cubicBezTo>
                <a:cubicBezTo>
                  <a:pt x="500700" y="90338"/>
                  <a:pt x="492660" y="146898"/>
                  <a:pt x="481133" y="201344"/>
                </a:cubicBezTo>
                <a:cubicBezTo>
                  <a:pt x="476579" y="221903"/>
                  <a:pt x="474080" y="242803"/>
                  <a:pt x="470896" y="263603"/>
                </a:cubicBezTo>
                <a:cubicBezTo>
                  <a:pt x="464568" y="301679"/>
                  <a:pt x="457959" y="339937"/>
                  <a:pt x="455661" y="378516"/>
                </a:cubicBezTo>
                <a:cubicBezTo>
                  <a:pt x="444437" y="360858"/>
                  <a:pt x="433918" y="342655"/>
                  <a:pt x="423177" y="324634"/>
                </a:cubicBezTo>
                <a:cubicBezTo>
                  <a:pt x="411771" y="304297"/>
                  <a:pt x="402240" y="282913"/>
                  <a:pt x="390068" y="262999"/>
                </a:cubicBezTo>
                <a:cubicBezTo>
                  <a:pt x="371166" y="232736"/>
                  <a:pt x="353251" y="201848"/>
                  <a:pt x="331588" y="173437"/>
                </a:cubicBezTo>
                <a:cubicBezTo>
                  <a:pt x="324656" y="162926"/>
                  <a:pt x="318893" y="151690"/>
                  <a:pt x="311235" y="141663"/>
                </a:cubicBezTo>
                <a:cubicBezTo>
                  <a:pt x="303537" y="131454"/>
                  <a:pt x="295255" y="121688"/>
                  <a:pt x="287073" y="111883"/>
                </a:cubicBezTo>
                <a:cubicBezTo>
                  <a:pt x="266942" y="88465"/>
                  <a:pt x="244090" y="65430"/>
                  <a:pt x="214628" y="54295"/>
                </a:cubicBezTo>
                <a:cubicBezTo>
                  <a:pt x="203363" y="49724"/>
                  <a:pt x="190829" y="47268"/>
                  <a:pt x="178819" y="50127"/>
                </a:cubicBezTo>
                <a:cubicBezTo>
                  <a:pt x="160884" y="54778"/>
                  <a:pt x="164713" y="78478"/>
                  <a:pt x="167272" y="92492"/>
                </a:cubicBezTo>
                <a:cubicBezTo>
                  <a:pt x="175232" y="134475"/>
                  <a:pt x="193126" y="173759"/>
                  <a:pt x="216643" y="209237"/>
                </a:cubicBezTo>
                <a:cubicBezTo>
                  <a:pt x="226094" y="224702"/>
                  <a:pt x="234135" y="241011"/>
                  <a:pt x="243828" y="256354"/>
                </a:cubicBezTo>
                <a:cubicBezTo>
                  <a:pt x="256926" y="276550"/>
                  <a:pt x="271617" y="295739"/>
                  <a:pt x="286207" y="314888"/>
                </a:cubicBezTo>
                <a:cubicBezTo>
                  <a:pt x="306922" y="340199"/>
                  <a:pt x="325845" y="366898"/>
                  <a:pt x="348596" y="390497"/>
                </a:cubicBezTo>
                <a:cubicBezTo>
                  <a:pt x="359055" y="402639"/>
                  <a:pt x="368748" y="415384"/>
                  <a:pt x="379327" y="427405"/>
                </a:cubicBezTo>
                <a:cubicBezTo>
                  <a:pt x="385353" y="434513"/>
                  <a:pt x="391720" y="441742"/>
                  <a:pt x="394743" y="450702"/>
                </a:cubicBezTo>
                <a:cubicBezTo>
                  <a:pt x="361815" y="445265"/>
                  <a:pt x="328545" y="447943"/>
                  <a:pt x="295355" y="448427"/>
                </a:cubicBezTo>
                <a:cubicBezTo>
                  <a:pt x="252836" y="449937"/>
                  <a:pt x="210255" y="449735"/>
                  <a:pt x="167796" y="452595"/>
                </a:cubicBezTo>
                <a:cubicBezTo>
                  <a:pt x="146778" y="453722"/>
                  <a:pt x="125699" y="453883"/>
                  <a:pt x="104641" y="454608"/>
                </a:cubicBezTo>
                <a:cubicBezTo>
                  <a:pt x="72459" y="455474"/>
                  <a:pt x="38080" y="455836"/>
                  <a:pt x="9384" y="472207"/>
                </a:cubicBezTo>
                <a:cubicBezTo>
                  <a:pt x="-18586" y="493550"/>
                  <a:pt x="22866" y="522827"/>
                  <a:pt x="43964" y="528586"/>
                </a:cubicBezTo>
                <a:cubicBezTo>
                  <a:pt x="64196" y="534747"/>
                  <a:pt x="85537" y="535956"/>
                  <a:pt x="106515" y="537405"/>
                </a:cubicBezTo>
                <a:cubicBezTo>
                  <a:pt x="138636" y="538795"/>
                  <a:pt x="170859" y="538130"/>
                  <a:pt x="202960" y="536801"/>
                </a:cubicBezTo>
                <a:cubicBezTo>
                  <a:pt x="235364" y="535251"/>
                  <a:pt x="267788" y="534023"/>
                  <a:pt x="300131" y="531606"/>
                </a:cubicBezTo>
                <a:cubicBezTo>
                  <a:pt x="328162" y="529230"/>
                  <a:pt x="356254" y="526673"/>
                  <a:pt x="384405" y="528022"/>
                </a:cubicBezTo>
                <a:cubicBezTo>
                  <a:pt x="372576" y="535935"/>
                  <a:pt x="362299" y="545741"/>
                  <a:pt x="351961" y="555406"/>
                </a:cubicBezTo>
                <a:cubicBezTo>
                  <a:pt x="305814" y="589959"/>
                  <a:pt x="259647" y="624672"/>
                  <a:pt x="217187" y="663796"/>
                </a:cubicBezTo>
                <a:cubicBezTo>
                  <a:pt x="183272" y="691905"/>
                  <a:pt x="151211" y="723256"/>
                  <a:pt x="128621" y="761412"/>
                </a:cubicBezTo>
                <a:cubicBezTo>
                  <a:pt x="116873" y="780199"/>
                  <a:pt x="105245" y="801623"/>
                  <a:pt x="110122" y="824497"/>
                </a:cubicBezTo>
                <a:cubicBezTo>
                  <a:pt x="112943" y="842478"/>
                  <a:pt x="130132" y="838189"/>
                  <a:pt x="142888" y="834544"/>
                </a:cubicBezTo>
                <a:cubicBezTo>
                  <a:pt x="162556" y="827940"/>
                  <a:pt x="181580" y="819080"/>
                  <a:pt x="199273" y="808227"/>
                </a:cubicBezTo>
                <a:cubicBezTo>
                  <a:pt x="249168" y="776655"/>
                  <a:pt x="295859" y="739988"/>
                  <a:pt x="337251" y="697865"/>
                </a:cubicBezTo>
                <a:cubicBezTo>
                  <a:pt x="361292" y="676541"/>
                  <a:pt x="382209" y="652077"/>
                  <a:pt x="405847" y="630330"/>
                </a:cubicBezTo>
                <a:cubicBezTo>
                  <a:pt x="432185" y="604033"/>
                  <a:pt x="461626" y="580596"/>
                  <a:pt x="489536" y="555849"/>
                </a:cubicBezTo>
                <a:cubicBezTo>
                  <a:pt x="489436" y="611705"/>
                  <a:pt x="489496" y="667581"/>
                  <a:pt x="491350" y="723417"/>
                </a:cubicBezTo>
                <a:cubicBezTo>
                  <a:pt x="491592" y="766446"/>
                  <a:pt x="499008" y="808992"/>
                  <a:pt x="509587" y="850592"/>
                </a:cubicBezTo>
                <a:cubicBezTo>
                  <a:pt x="514968" y="867345"/>
                  <a:pt x="524197" y="907596"/>
                  <a:pt x="541729" y="913354"/>
                </a:cubicBezTo>
                <a:cubicBezTo>
                  <a:pt x="565991" y="920301"/>
                  <a:pt x="586607" y="800314"/>
                  <a:pt x="591745" y="780158"/>
                </a:cubicBezTo>
                <a:cubicBezTo>
                  <a:pt x="600068" y="739444"/>
                  <a:pt x="606919" y="698429"/>
                  <a:pt x="609902" y="656949"/>
                </a:cubicBezTo>
                <a:cubicBezTo>
                  <a:pt x="612642" y="621008"/>
                  <a:pt x="614315" y="585187"/>
                  <a:pt x="617962" y="549245"/>
                </a:cubicBezTo>
                <a:cubicBezTo>
                  <a:pt x="630134" y="561709"/>
                  <a:pt x="643575" y="572803"/>
                  <a:pt x="656029" y="584965"/>
                </a:cubicBezTo>
                <a:cubicBezTo>
                  <a:pt x="667052" y="596120"/>
                  <a:pt x="677853" y="607497"/>
                  <a:pt x="689239" y="618310"/>
                </a:cubicBezTo>
                <a:cubicBezTo>
                  <a:pt x="702962" y="632284"/>
                  <a:pt x="715214" y="647627"/>
                  <a:pt x="729643" y="660936"/>
                </a:cubicBezTo>
                <a:cubicBezTo>
                  <a:pt x="739013" y="670199"/>
                  <a:pt x="746328" y="680125"/>
                  <a:pt x="755477" y="690133"/>
                </a:cubicBezTo>
                <a:cubicBezTo>
                  <a:pt x="766379" y="701670"/>
                  <a:pt x="778027" y="712463"/>
                  <a:pt x="789755" y="723135"/>
                </a:cubicBezTo>
                <a:cubicBezTo>
                  <a:pt x="810632" y="739646"/>
                  <a:pt x="844063" y="767272"/>
                  <a:pt x="872074" y="756821"/>
                </a:cubicBezTo>
                <a:cubicBezTo>
                  <a:pt x="893657" y="746552"/>
                  <a:pt x="885596" y="725128"/>
                  <a:pt x="876991" y="708557"/>
                </a:cubicBezTo>
                <a:cubicBezTo>
                  <a:pt x="868870" y="692630"/>
                  <a:pt x="860971" y="676199"/>
                  <a:pt x="851096" y="661037"/>
                </a:cubicBezTo>
                <a:cubicBezTo>
                  <a:pt x="843116" y="649318"/>
                  <a:pt x="834209" y="638264"/>
                  <a:pt x="826028" y="626666"/>
                </a:cubicBezTo>
                <a:cubicBezTo>
                  <a:pt x="807005" y="601094"/>
                  <a:pt x="783306" y="579448"/>
                  <a:pt x="759064" y="558930"/>
                </a:cubicBezTo>
                <a:cubicBezTo>
                  <a:pt x="751084" y="551701"/>
                  <a:pt x="743749" y="543828"/>
                  <a:pt x="735688" y="536701"/>
                </a:cubicBezTo>
                <a:cubicBezTo>
                  <a:pt x="727325" y="529069"/>
                  <a:pt x="717270" y="523572"/>
                  <a:pt x="708927" y="515941"/>
                </a:cubicBezTo>
                <a:cubicBezTo>
                  <a:pt x="742036" y="515719"/>
                  <a:pt x="774984" y="520471"/>
                  <a:pt x="808093" y="518740"/>
                </a:cubicBezTo>
                <a:cubicBezTo>
                  <a:pt x="833907" y="517713"/>
                  <a:pt x="859802" y="518840"/>
                  <a:pt x="885435" y="515095"/>
                </a:cubicBezTo>
                <a:cubicBezTo>
                  <a:pt x="901294" y="513565"/>
                  <a:pt x="917355" y="513464"/>
                  <a:pt x="932972" y="509920"/>
                </a:cubicBezTo>
                <a:cubicBezTo>
                  <a:pt x="947945" y="506679"/>
                  <a:pt x="962232" y="500960"/>
                  <a:pt x="976822" y="496349"/>
                </a:cubicBezTo>
                <a:cubicBezTo>
                  <a:pt x="984601" y="493772"/>
                  <a:pt x="992722" y="491053"/>
                  <a:pt x="998566" y="485033"/>
                </a:cubicBezTo>
                <a:cubicBezTo>
                  <a:pt x="1020471" y="465079"/>
                  <a:pt x="998848" y="437251"/>
                  <a:pt x="975190" y="43280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5" name="Google Shape;895;p16"/>
          <p:cNvSpPr/>
          <p:nvPr/>
        </p:nvSpPr>
        <p:spPr>
          <a:xfrm>
            <a:off x="8125843" y="4261977"/>
            <a:ext cx="503826" cy="456822"/>
          </a:xfrm>
          <a:custGeom>
            <a:rect b="b" l="l" r="r" t="t"/>
            <a:pathLst>
              <a:path extrusionOk="0" h="913644" w="1007653">
                <a:moveTo>
                  <a:pt x="541729" y="913354"/>
                </a:moveTo>
                <a:cubicBezTo>
                  <a:pt x="524197" y="907596"/>
                  <a:pt x="514968" y="867345"/>
                  <a:pt x="509587" y="850592"/>
                </a:cubicBezTo>
                <a:cubicBezTo>
                  <a:pt x="499008" y="808992"/>
                  <a:pt x="491592" y="766446"/>
                  <a:pt x="491350" y="723417"/>
                </a:cubicBezTo>
                <a:cubicBezTo>
                  <a:pt x="489496" y="667581"/>
                  <a:pt x="489436" y="611705"/>
                  <a:pt x="489536" y="555849"/>
                </a:cubicBezTo>
                <a:cubicBezTo>
                  <a:pt x="461626" y="580596"/>
                  <a:pt x="432185" y="604033"/>
                  <a:pt x="405847" y="630330"/>
                </a:cubicBezTo>
                <a:cubicBezTo>
                  <a:pt x="382209" y="652077"/>
                  <a:pt x="361292" y="676541"/>
                  <a:pt x="337251" y="697865"/>
                </a:cubicBezTo>
                <a:cubicBezTo>
                  <a:pt x="295859" y="739988"/>
                  <a:pt x="249168" y="776655"/>
                  <a:pt x="199273" y="808227"/>
                </a:cubicBezTo>
                <a:cubicBezTo>
                  <a:pt x="181580" y="819080"/>
                  <a:pt x="162556" y="827940"/>
                  <a:pt x="142888" y="834544"/>
                </a:cubicBezTo>
                <a:cubicBezTo>
                  <a:pt x="130132" y="838189"/>
                  <a:pt x="112943" y="842478"/>
                  <a:pt x="110122" y="824497"/>
                </a:cubicBezTo>
                <a:cubicBezTo>
                  <a:pt x="105245" y="801623"/>
                  <a:pt x="116873" y="780199"/>
                  <a:pt x="128621" y="761412"/>
                </a:cubicBezTo>
                <a:cubicBezTo>
                  <a:pt x="151211" y="723256"/>
                  <a:pt x="183272" y="691905"/>
                  <a:pt x="217187" y="663796"/>
                </a:cubicBezTo>
                <a:cubicBezTo>
                  <a:pt x="259647" y="624672"/>
                  <a:pt x="305814" y="589959"/>
                  <a:pt x="351961" y="555406"/>
                </a:cubicBezTo>
                <a:cubicBezTo>
                  <a:pt x="362299" y="545741"/>
                  <a:pt x="372576" y="535935"/>
                  <a:pt x="384405" y="528022"/>
                </a:cubicBezTo>
                <a:cubicBezTo>
                  <a:pt x="356254" y="526673"/>
                  <a:pt x="328162" y="529230"/>
                  <a:pt x="300131" y="531606"/>
                </a:cubicBezTo>
                <a:cubicBezTo>
                  <a:pt x="267788" y="534023"/>
                  <a:pt x="235364" y="535251"/>
                  <a:pt x="202960" y="536801"/>
                </a:cubicBezTo>
                <a:cubicBezTo>
                  <a:pt x="170859" y="538130"/>
                  <a:pt x="138636" y="538795"/>
                  <a:pt x="106515" y="537405"/>
                </a:cubicBezTo>
                <a:cubicBezTo>
                  <a:pt x="85537" y="535956"/>
                  <a:pt x="64196" y="534747"/>
                  <a:pt x="43964" y="528586"/>
                </a:cubicBezTo>
                <a:cubicBezTo>
                  <a:pt x="22866" y="522827"/>
                  <a:pt x="-18586" y="493550"/>
                  <a:pt x="9384" y="472207"/>
                </a:cubicBezTo>
                <a:cubicBezTo>
                  <a:pt x="38080" y="455836"/>
                  <a:pt x="72459" y="455474"/>
                  <a:pt x="104641" y="454608"/>
                </a:cubicBezTo>
                <a:cubicBezTo>
                  <a:pt x="125699" y="453883"/>
                  <a:pt x="146778" y="453722"/>
                  <a:pt x="167796" y="452595"/>
                </a:cubicBezTo>
                <a:cubicBezTo>
                  <a:pt x="210255" y="449735"/>
                  <a:pt x="252836" y="449937"/>
                  <a:pt x="295355" y="448427"/>
                </a:cubicBezTo>
                <a:cubicBezTo>
                  <a:pt x="328545" y="447943"/>
                  <a:pt x="361815" y="445265"/>
                  <a:pt x="394743" y="450702"/>
                </a:cubicBezTo>
                <a:cubicBezTo>
                  <a:pt x="391720" y="441742"/>
                  <a:pt x="385353" y="434513"/>
                  <a:pt x="379327" y="427405"/>
                </a:cubicBezTo>
                <a:cubicBezTo>
                  <a:pt x="368748" y="415384"/>
                  <a:pt x="359055" y="402639"/>
                  <a:pt x="348596" y="390497"/>
                </a:cubicBezTo>
                <a:cubicBezTo>
                  <a:pt x="325845" y="366898"/>
                  <a:pt x="306922" y="340199"/>
                  <a:pt x="286207" y="314888"/>
                </a:cubicBezTo>
                <a:cubicBezTo>
                  <a:pt x="271617" y="295739"/>
                  <a:pt x="256926" y="276550"/>
                  <a:pt x="243828" y="256354"/>
                </a:cubicBezTo>
                <a:cubicBezTo>
                  <a:pt x="234135" y="241011"/>
                  <a:pt x="226094" y="224702"/>
                  <a:pt x="216643" y="209237"/>
                </a:cubicBezTo>
                <a:cubicBezTo>
                  <a:pt x="193126" y="173759"/>
                  <a:pt x="175232" y="134475"/>
                  <a:pt x="167272" y="92492"/>
                </a:cubicBezTo>
                <a:cubicBezTo>
                  <a:pt x="164713" y="78478"/>
                  <a:pt x="160884" y="54778"/>
                  <a:pt x="178819" y="50127"/>
                </a:cubicBezTo>
                <a:cubicBezTo>
                  <a:pt x="190829" y="47268"/>
                  <a:pt x="203363" y="49724"/>
                  <a:pt x="214628" y="54295"/>
                </a:cubicBezTo>
                <a:cubicBezTo>
                  <a:pt x="244090" y="65430"/>
                  <a:pt x="266942" y="88465"/>
                  <a:pt x="287073" y="111883"/>
                </a:cubicBezTo>
                <a:cubicBezTo>
                  <a:pt x="295255" y="121688"/>
                  <a:pt x="303537" y="131454"/>
                  <a:pt x="311235" y="141663"/>
                </a:cubicBezTo>
                <a:cubicBezTo>
                  <a:pt x="318893" y="151690"/>
                  <a:pt x="324656" y="162926"/>
                  <a:pt x="331588" y="173437"/>
                </a:cubicBezTo>
                <a:cubicBezTo>
                  <a:pt x="353251" y="201848"/>
                  <a:pt x="371166" y="232736"/>
                  <a:pt x="390068" y="262999"/>
                </a:cubicBezTo>
                <a:cubicBezTo>
                  <a:pt x="402240" y="282913"/>
                  <a:pt x="411771" y="304297"/>
                  <a:pt x="423177" y="324634"/>
                </a:cubicBezTo>
                <a:cubicBezTo>
                  <a:pt x="433918" y="342655"/>
                  <a:pt x="444437" y="360858"/>
                  <a:pt x="455661" y="378516"/>
                </a:cubicBezTo>
                <a:cubicBezTo>
                  <a:pt x="457959" y="339937"/>
                  <a:pt x="464568" y="301679"/>
                  <a:pt x="470896" y="263603"/>
                </a:cubicBezTo>
                <a:cubicBezTo>
                  <a:pt x="474080" y="242803"/>
                  <a:pt x="476579" y="221903"/>
                  <a:pt x="481133" y="201344"/>
                </a:cubicBezTo>
                <a:cubicBezTo>
                  <a:pt x="492660" y="146898"/>
                  <a:pt x="500700" y="90338"/>
                  <a:pt x="525769" y="40059"/>
                </a:cubicBezTo>
                <a:cubicBezTo>
                  <a:pt x="534757" y="22783"/>
                  <a:pt x="549910" y="7943"/>
                  <a:pt x="568793" y="2144"/>
                </a:cubicBezTo>
                <a:cubicBezTo>
                  <a:pt x="588299" y="-4762"/>
                  <a:pt x="612864" y="5306"/>
                  <a:pt x="613106" y="28159"/>
                </a:cubicBezTo>
                <a:cubicBezTo>
                  <a:pt x="615806" y="59772"/>
                  <a:pt x="612401" y="91364"/>
                  <a:pt x="608693" y="122756"/>
                </a:cubicBezTo>
                <a:cubicBezTo>
                  <a:pt x="600551" y="204687"/>
                  <a:pt x="581045" y="285470"/>
                  <a:pt x="575443" y="367683"/>
                </a:cubicBezTo>
                <a:cubicBezTo>
                  <a:pt x="584934" y="359327"/>
                  <a:pt x="594990" y="351635"/>
                  <a:pt x="603594" y="342293"/>
                </a:cubicBezTo>
                <a:cubicBezTo>
                  <a:pt x="610788" y="334601"/>
                  <a:pt x="617761" y="326668"/>
                  <a:pt x="625277" y="319278"/>
                </a:cubicBezTo>
                <a:cubicBezTo>
                  <a:pt x="640734" y="304901"/>
                  <a:pt x="653913" y="288370"/>
                  <a:pt x="668926" y="273590"/>
                </a:cubicBezTo>
                <a:cubicBezTo>
                  <a:pt x="697078" y="247213"/>
                  <a:pt x="725169" y="220715"/>
                  <a:pt x="754590" y="195767"/>
                </a:cubicBezTo>
                <a:cubicBezTo>
                  <a:pt x="778651" y="175974"/>
                  <a:pt x="802108" y="155274"/>
                  <a:pt x="828466" y="138502"/>
                </a:cubicBezTo>
                <a:cubicBezTo>
                  <a:pt x="846744" y="127649"/>
                  <a:pt x="867439" y="117400"/>
                  <a:pt x="889284" y="119876"/>
                </a:cubicBezTo>
                <a:cubicBezTo>
                  <a:pt x="901576" y="121527"/>
                  <a:pt x="912216" y="131072"/>
                  <a:pt x="916468" y="142509"/>
                </a:cubicBezTo>
                <a:cubicBezTo>
                  <a:pt x="922050" y="158879"/>
                  <a:pt x="912559" y="175329"/>
                  <a:pt x="904659" y="189243"/>
                </a:cubicBezTo>
                <a:cubicBezTo>
                  <a:pt x="892810" y="208070"/>
                  <a:pt x="877636" y="225064"/>
                  <a:pt x="860426" y="239159"/>
                </a:cubicBezTo>
                <a:cubicBezTo>
                  <a:pt x="847550" y="248945"/>
                  <a:pt x="835902" y="260140"/>
                  <a:pt x="824013" y="271074"/>
                </a:cubicBezTo>
                <a:cubicBezTo>
                  <a:pt x="810854" y="282369"/>
                  <a:pt x="798360" y="294370"/>
                  <a:pt x="785725" y="306230"/>
                </a:cubicBezTo>
                <a:cubicBezTo>
                  <a:pt x="772404" y="318170"/>
                  <a:pt x="758782" y="329768"/>
                  <a:pt x="746006" y="342273"/>
                </a:cubicBezTo>
                <a:cubicBezTo>
                  <a:pt x="720675" y="365167"/>
                  <a:pt x="695284" y="388040"/>
                  <a:pt x="670881" y="411881"/>
                </a:cubicBezTo>
                <a:cubicBezTo>
                  <a:pt x="737401" y="408961"/>
                  <a:pt x="803982" y="412726"/>
                  <a:pt x="870140" y="419794"/>
                </a:cubicBezTo>
                <a:cubicBezTo>
                  <a:pt x="905183" y="423600"/>
                  <a:pt x="940690" y="425070"/>
                  <a:pt x="975190" y="432802"/>
                </a:cubicBezTo>
                <a:cubicBezTo>
                  <a:pt x="998848" y="437251"/>
                  <a:pt x="1020471" y="465079"/>
                  <a:pt x="998566" y="485033"/>
                </a:cubicBezTo>
                <a:cubicBezTo>
                  <a:pt x="992722" y="491053"/>
                  <a:pt x="984601" y="493772"/>
                  <a:pt x="976822" y="496349"/>
                </a:cubicBezTo>
                <a:cubicBezTo>
                  <a:pt x="962232" y="500960"/>
                  <a:pt x="947945" y="506679"/>
                  <a:pt x="932972" y="509920"/>
                </a:cubicBezTo>
                <a:cubicBezTo>
                  <a:pt x="917355" y="513464"/>
                  <a:pt x="901294" y="513565"/>
                  <a:pt x="885435" y="515095"/>
                </a:cubicBezTo>
                <a:cubicBezTo>
                  <a:pt x="859802" y="518840"/>
                  <a:pt x="833907" y="517713"/>
                  <a:pt x="808093" y="518740"/>
                </a:cubicBezTo>
                <a:cubicBezTo>
                  <a:pt x="774984" y="520471"/>
                  <a:pt x="742036" y="515719"/>
                  <a:pt x="708927" y="515941"/>
                </a:cubicBezTo>
                <a:cubicBezTo>
                  <a:pt x="717270" y="523572"/>
                  <a:pt x="727325" y="529069"/>
                  <a:pt x="735688" y="536701"/>
                </a:cubicBezTo>
                <a:cubicBezTo>
                  <a:pt x="743749" y="543828"/>
                  <a:pt x="751084" y="551701"/>
                  <a:pt x="759064" y="558930"/>
                </a:cubicBezTo>
                <a:cubicBezTo>
                  <a:pt x="783306" y="579448"/>
                  <a:pt x="807005" y="601094"/>
                  <a:pt x="826028" y="626666"/>
                </a:cubicBezTo>
                <a:cubicBezTo>
                  <a:pt x="834209" y="638264"/>
                  <a:pt x="843116" y="649318"/>
                  <a:pt x="851096" y="661037"/>
                </a:cubicBezTo>
                <a:cubicBezTo>
                  <a:pt x="860971" y="676199"/>
                  <a:pt x="868870" y="692630"/>
                  <a:pt x="876991" y="708557"/>
                </a:cubicBezTo>
                <a:cubicBezTo>
                  <a:pt x="885596" y="725128"/>
                  <a:pt x="893657" y="746552"/>
                  <a:pt x="872074" y="756821"/>
                </a:cubicBezTo>
                <a:cubicBezTo>
                  <a:pt x="844063" y="767272"/>
                  <a:pt x="810632" y="739646"/>
                  <a:pt x="789755" y="723135"/>
                </a:cubicBezTo>
                <a:cubicBezTo>
                  <a:pt x="778027" y="712463"/>
                  <a:pt x="766379" y="701670"/>
                  <a:pt x="755477" y="690133"/>
                </a:cubicBezTo>
                <a:cubicBezTo>
                  <a:pt x="746328" y="680125"/>
                  <a:pt x="739013" y="670199"/>
                  <a:pt x="729643" y="660936"/>
                </a:cubicBezTo>
                <a:cubicBezTo>
                  <a:pt x="715214" y="647627"/>
                  <a:pt x="702962" y="632284"/>
                  <a:pt x="689239" y="618310"/>
                </a:cubicBezTo>
                <a:cubicBezTo>
                  <a:pt x="677853" y="607497"/>
                  <a:pt x="667052" y="596120"/>
                  <a:pt x="656029" y="584965"/>
                </a:cubicBezTo>
                <a:cubicBezTo>
                  <a:pt x="643575" y="572803"/>
                  <a:pt x="630134" y="561709"/>
                  <a:pt x="617962" y="549245"/>
                </a:cubicBezTo>
                <a:cubicBezTo>
                  <a:pt x="614315" y="585187"/>
                  <a:pt x="612642" y="621008"/>
                  <a:pt x="609902" y="656949"/>
                </a:cubicBezTo>
                <a:cubicBezTo>
                  <a:pt x="606919" y="698429"/>
                  <a:pt x="600068" y="739444"/>
                  <a:pt x="591745" y="780158"/>
                </a:cubicBezTo>
                <a:cubicBezTo>
                  <a:pt x="586607" y="800314"/>
                  <a:pt x="565991" y="920301"/>
                  <a:pt x="541729" y="913354"/>
                </a:cubicBezTo>
                <a:close/>
                <a:moveTo>
                  <a:pt x="543623" y="902924"/>
                </a:moveTo>
                <a:cubicBezTo>
                  <a:pt x="548722" y="896521"/>
                  <a:pt x="552510" y="889272"/>
                  <a:pt x="555150" y="881540"/>
                </a:cubicBezTo>
                <a:cubicBezTo>
                  <a:pt x="560752" y="865452"/>
                  <a:pt x="565468" y="849082"/>
                  <a:pt x="569296" y="832491"/>
                </a:cubicBezTo>
                <a:cubicBezTo>
                  <a:pt x="582838" y="775990"/>
                  <a:pt x="594506" y="718765"/>
                  <a:pt x="599121" y="660775"/>
                </a:cubicBezTo>
                <a:cubicBezTo>
                  <a:pt x="602546" y="620706"/>
                  <a:pt x="603635" y="580455"/>
                  <a:pt x="608612" y="540546"/>
                </a:cubicBezTo>
                <a:cubicBezTo>
                  <a:pt x="609378" y="535633"/>
                  <a:pt x="614678" y="531949"/>
                  <a:pt x="619031" y="535513"/>
                </a:cubicBezTo>
                <a:cubicBezTo>
                  <a:pt x="624250" y="540687"/>
                  <a:pt x="629288" y="546064"/>
                  <a:pt x="634688" y="551057"/>
                </a:cubicBezTo>
                <a:cubicBezTo>
                  <a:pt x="649036" y="564347"/>
                  <a:pt x="663747" y="577233"/>
                  <a:pt x="677027" y="591610"/>
                </a:cubicBezTo>
                <a:cubicBezTo>
                  <a:pt x="687022" y="601980"/>
                  <a:pt x="697823" y="611524"/>
                  <a:pt x="707375" y="622317"/>
                </a:cubicBezTo>
                <a:cubicBezTo>
                  <a:pt x="717471" y="634418"/>
                  <a:pt x="728695" y="645412"/>
                  <a:pt x="739859" y="656527"/>
                </a:cubicBezTo>
                <a:cubicBezTo>
                  <a:pt x="747437" y="664299"/>
                  <a:pt x="754127" y="672917"/>
                  <a:pt x="761260" y="681092"/>
                </a:cubicBezTo>
                <a:cubicBezTo>
                  <a:pt x="775367" y="695791"/>
                  <a:pt x="789936" y="710228"/>
                  <a:pt x="805916" y="722913"/>
                </a:cubicBezTo>
                <a:cubicBezTo>
                  <a:pt x="822421" y="734109"/>
                  <a:pt x="849746" y="756519"/>
                  <a:pt x="870160" y="745968"/>
                </a:cubicBezTo>
                <a:cubicBezTo>
                  <a:pt x="874251" y="743029"/>
                  <a:pt x="876870" y="738397"/>
                  <a:pt x="875218" y="733364"/>
                </a:cubicBezTo>
                <a:cubicBezTo>
                  <a:pt x="873928" y="726417"/>
                  <a:pt x="871046" y="719953"/>
                  <a:pt x="867923" y="713651"/>
                </a:cubicBezTo>
                <a:cubicBezTo>
                  <a:pt x="859661" y="697402"/>
                  <a:pt x="851721" y="680911"/>
                  <a:pt x="841686" y="665648"/>
                </a:cubicBezTo>
                <a:cubicBezTo>
                  <a:pt x="829453" y="649197"/>
                  <a:pt x="817947" y="632143"/>
                  <a:pt x="804566" y="616618"/>
                </a:cubicBezTo>
                <a:cubicBezTo>
                  <a:pt x="790037" y="600691"/>
                  <a:pt x="774460" y="585308"/>
                  <a:pt x="757895" y="571696"/>
                </a:cubicBezTo>
                <a:cubicBezTo>
                  <a:pt x="747638" y="563118"/>
                  <a:pt x="738570" y="553252"/>
                  <a:pt x="728635" y="544312"/>
                </a:cubicBezTo>
                <a:cubicBezTo>
                  <a:pt x="720877" y="537546"/>
                  <a:pt x="712091" y="532150"/>
                  <a:pt x="704151" y="525626"/>
                </a:cubicBezTo>
                <a:cubicBezTo>
                  <a:pt x="698609" y="521196"/>
                  <a:pt x="687687" y="510343"/>
                  <a:pt x="698911" y="505934"/>
                </a:cubicBezTo>
                <a:cubicBezTo>
                  <a:pt x="711164" y="504826"/>
                  <a:pt x="723597" y="506014"/>
                  <a:pt x="735910" y="506195"/>
                </a:cubicBezTo>
                <a:cubicBezTo>
                  <a:pt x="761885" y="507504"/>
                  <a:pt x="787800" y="509820"/>
                  <a:pt x="813816" y="508088"/>
                </a:cubicBezTo>
                <a:cubicBezTo>
                  <a:pt x="834874" y="507363"/>
                  <a:pt x="856033" y="508370"/>
                  <a:pt x="876971" y="505551"/>
                </a:cubicBezTo>
                <a:cubicBezTo>
                  <a:pt x="893757" y="503417"/>
                  <a:pt x="910765" y="503598"/>
                  <a:pt x="927431" y="500457"/>
                </a:cubicBezTo>
                <a:cubicBezTo>
                  <a:pt x="944459" y="496993"/>
                  <a:pt x="960620" y="490469"/>
                  <a:pt x="977145" y="485275"/>
                </a:cubicBezTo>
                <a:cubicBezTo>
                  <a:pt x="999211" y="478549"/>
                  <a:pt x="1004974" y="460568"/>
                  <a:pt x="983895" y="447078"/>
                </a:cubicBezTo>
                <a:cubicBezTo>
                  <a:pt x="969527" y="440211"/>
                  <a:pt x="953124" y="439406"/>
                  <a:pt x="937567" y="437050"/>
                </a:cubicBezTo>
                <a:cubicBezTo>
                  <a:pt x="927431" y="435842"/>
                  <a:pt x="917274" y="434614"/>
                  <a:pt x="907098" y="433627"/>
                </a:cubicBezTo>
                <a:cubicBezTo>
                  <a:pt x="870946" y="430446"/>
                  <a:pt x="834693" y="426700"/>
                  <a:pt x="798541" y="423781"/>
                </a:cubicBezTo>
                <a:cubicBezTo>
                  <a:pt x="762449" y="421969"/>
                  <a:pt x="726297" y="420499"/>
                  <a:pt x="690166" y="421626"/>
                </a:cubicBezTo>
                <a:cubicBezTo>
                  <a:pt x="681944" y="421224"/>
                  <a:pt x="661248" y="425593"/>
                  <a:pt x="656996" y="417478"/>
                </a:cubicBezTo>
                <a:cubicBezTo>
                  <a:pt x="654880" y="412686"/>
                  <a:pt x="659576" y="409042"/>
                  <a:pt x="662377" y="405760"/>
                </a:cubicBezTo>
                <a:cubicBezTo>
                  <a:pt x="668865" y="398813"/>
                  <a:pt x="675898" y="392430"/>
                  <a:pt x="682951" y="386087"/>
                </a:cubicBezTo>
                <a:cubicBezTo>
                  <a:pt x="690730" y="379161"/>
                  <a:pt x="698267" y="371952"/>
                  <a:pt x="705682" y="364643"/>
                </a:cubicBezTo>
                <a:cubicBezTo>
                  <a:pt x="720292" y="350870"/>
                  <a:pt x="735648" y="338366"/>
                  <a:pt x="749875" y="324251"/>
                </a:cubicBezTo>
                <a:cubicBezTo>
                  <a:pt x="764203" y="311022"/>
                  <a:pt x="779316" y="298699"/>
                  <a:pt x="793120" y="284907"/>
                </a:cubicBezTo>
                <a:cubicBezTo>
                  <a:pt x="807347" y="271819"/>
                  <a:pt x="821856" y="259073"/>
                  <a:pt x="835983" y="245884"/>
                </a:cubicBezTo>
                <a:cubicBezTo>
                  <a:pt x="853555" y="231366"/>
                  <a:pt x="871409" y="217171"/>
                  <a:pt x="885253" y="198827"/>
                </a:cubicBezTo>
                <a:cubicBezTo>
                  <a:pt x="895813" y="184531"/>
                  <a:pt x="907037" y="169248"/>
                  <a:pt x="907783" y="151086"/>
                </a:cubicBezTo>
                <a:cubicBezTo>
                  <a:pt x="902846" y="122997"/>
                  <a:pt x="872558" y="127910"/>
                  <a:pt x="852991" y="137233"/>
                </a:cubicBezTo>
                <a:cubicBezTo>
                  <a:pt x="829776" y="147663"/>
                  <a:pt x="809927" y="163812"/>
                  <a:pt x="790279" y="179638"/>
                </a:cubicBezTo>
                <a:cubicBezTo>
                  <a:pt x="768414" y="197539"/>
                  <a:pt x="746389" y="216406"/>
                  <a:pt x="725370" y="235132"/>
                </a:cubicBezTo>
                <a:cubicBezTo>
                  <a:pt x="717068" y="242380"/>
                  <a:pt x="709028" y="249972"/>
                  <a:pt x="701189" y="257724"/>
                </a:cubicBezTo>
                <a:cubicBezTo>
                  <a:pt x="686014" y="272201"/>
                  <a:pt x="669954" y="285752"/>
                  <a:pt x="656533" y="301961"/>
                </a:cubicBezTo>
                <a:cubicBezTo>
                  <a:pt x="645953" y="314184"/>
                  <a:pt x="633802" y="324875"/>
                  <a:pt x="622819" y="336715"/>
                </a:cubicBezTo>
                <a:cubicBezTo>
                  <a:pt x="611453" y="349743"/>
                  <a:pt x="599141" y="361824"/>
                  <a:pt x="585559" y="372536"/>
                </a:cubicBezTo>
                <a:cubicBezTo>
                  <a:pt x="580984" y="376201"/>
                  <a:pt x="577276" y="380993"/>
                  <a:pt x="572359" y="384134"/>
                </a:cubicBezTo>
                <a:cubicBezTo>
                  <a:pt x="569377" y="385846"/>
                  <a:pt x="565347" y="384114"/>
                  <a:pt x="564420" y="380832"/>
                </a:cubicBezTo>
                <a:cubicBezTo>
                  <a:pt x="563916" y="378093"/>
                  <a:pt x="564702" y="375033"/>
                  <a:pt x="564742" y="372335"/>
                </a:cubicBezTo>
                <a:cubicBezTo>
                  <a:pt x="565528" y="358039"/>
                  <a:pt x="566798" y="343803"/>
                  <a:pt x="568571" y="329607"/>
                </a:cubicBezTo>
                <a:cubicBezTo>
                  <a:pt x="573972" y="283537"/>
                  <a:pt x="581770" y="237749"/>
                  <a:pt x="588924" y="191921"/>
                </a:cubicBezTo>
                <a:cubicBezTo>
                  <a:pt x="592753" y="171363"/>
                  <a:pt x="595413" y="150663"/>
                  <a:pt x="597509" y="129863"/>
                </a:cubicBezTo>
                <a:cubicBezTo>
                  <a:pt x="599927" y="104896"/>
                  <a:pt x="603876" y="79988"/>
                  <a:pt x="603574" y="54819"/>
                </a:cubicBezTo>
                <a:cubicBezTo>
                  <a:pt x="603191" y="43502"/>
                  <a:pt x="604340" y="31341"/>
                  <a:pt x="600955" y="20468"/>
                </a:cubicBezTo>
                <a:cubicBezTo>
                  <a:pt x="589750" y="2124"/>
                  <a:pt x="563674" y="12252"/>
                  <a:pt x="551120" y="24072"/>
                </a:cubicBezTo>
                <a:cubicBezTo>
                  <a:pt x="526434" y="45878"/>
                  <a:pt x="515713" y="94969"/>
                  <a:pt x="507250" y="126440"/>
                </a:cubicBezTo>
                <a:cubicBezTo>
                  <a:pt x="499008" y="164577"/>
                  <a:pt x="490242" y="202673"/>
                  <a:pt x="484176" y="241213"/>
                </a:cubicBezTo>
                <a:cubicBezTo>
                  <a:pt x="481697" y="261791"/>
                  <a:pt x="476962" y="281987"/>
                  <a:pt x="474120" y="302505"/>
                </a:cubicBezTo>
                <a:cubicBezTo>
                  <a:pt x="471118" y="321996"/>
                  <a:pt x="467591" y="341427"/>
                  <a:pt x="465254" y="361039"/>
                </a:cubicBezTo>
                <a:cubicBezTo>
                  <a:pt x="464468" y="367240"/>
                  <a:pt x="463682" y="373442"/>
                  <a:pt x="463198" y="379664"/>
                </a:cubicBezTo>
                <a:cubicBezTo>
                  <a:pt x="462775" y="382241"/>
                  <a:pt x="463823" y="385745"/>
                  <a:pt x="460901" y="387074"/>
                </a:cubicBezTo>
                <a:cubicBezTo>
                  <a:pt x="460699" y="391161"/>
                  <a:pt x="455762" y="393316"/>
                  <a:pt x="452578" y="390839"/>
                </a:cubicBezTo>
                <a:cubicBezTo>
                  <a:pt x="443631" y="382181"/>
                  <a:pt x="438996" y="370039"/>
                  <a:pt x="432084" y="359790"/>
                </a:cubicBezTo>
                <a:cubicBezTo>
                  <a:pt x="420840" y="341407"/>
                  <a:pt x="409655" y="322963"/>
                  <a:pt x="400386" y="303471"/>
                </a:cubicBezTo>
                <a:cubicBezTo>
                  <a:pt x="382975" y="269281"/>
                  <a:pt x="361916" y="237004"/>
                  <a:pt x="341321" y="204707"/>
                </a:cubicBezTo>
                <a:cubicBezTo>
                  <a:pt x="329230" y="188438"/>
                  <a:pt x="317784" y="171806"/>
                  <a:pt x="307527" y="154308"/>
                </a:cubicBezTo>
                <a:cubicBezTo>
                  <a:pt x="288020" y="128071"/>
                  <a:pt x="267284" y="102097"/>
                  <a:pt x="241631" y="81579"/>
                </a:cubicBezTo>
                <a:cubicBezTo>
                  <a:pt x="225530" y="69437"/>
                  <a:pt x="198426" y="53510"/>
                  <a:pt x="178355" y="61524"/>
                </a:cubicBezTo>
                <a:cubicBezTo>
                  <a:pt x="172975" y="71249"/>
                  <a:pt x="176340" y="82807"/>
                  <a:pt x="177993" y="93116"/>
                </a:cubicBezTo>
                <a:cubicBezTo>
                  <a:pt x="183272" y="118145"/>
                  <a:pt x="191675" y="142428"/>
                  <a:pt x="202981" y="165362"/>
                </a:cubicBezTo>
                <a:cubicBezTo>
                  <a:pt x="211041" y="181591"/>
                  <a:pt x="221520" y="196431"/>
                  <a:pt x="230487" y="212157"/>
                </a:cubicBezTo>
                <a:cubicBezTo>
                  <a:pt x="244049" y="236964"/>
                  <a:pt x="258297" y="261348"/>
                  <a:pt x="275849" y="283598"/>
                </a:cubicBezTo>
                <a:cubicBezTo>
                  <a:pt x="288524" y="301639"/>
                  <a:pt x="302751" y="318452"/>
                  <a:pt x="316313" y="335809"/>
                </a:cubicBezTo>
                <a:cubicBezTo>
                  <a:pt x="323789" y="345635"/>
                  <a:pt x="331084" y="355663"/>
                  <a:pt x="339427" y="364824"/>
                </a:cubicBezTo>
                <a:cubicBezTo>
                  <a:pt x="353997" y="380228"/>
                  <a:pt x="367438" y="396598"/>
                  <a:pt x="380798" y="413049"/>
                </a:cubicBezTo>
                <a:cubicBezTo>
                  <a:pt x="388778" y="423056"/>
                  <a:pt x="410864" y="444420"/>
                  <a:pt x="404416" y="457850"/>
                </a:cubicBezTo>
                <a:cubicBezTo>
                  <a:pt x="398350" y="465280"/>
                  <a:pt x="374189" y="457226"/>
                  <a:pt x="364375" y="457729"/>
                </a:cubicBezTo>
                <a:cubicBezTo>
                  <a:pt x="311436" y="457528"/>
                  <a:pt x="258518" y="460468"/>
                  <a:pt x="205580" y="460971"/>
                </a:cubicBezTo>
                <a:cubicBezTo>
                  <a:pt x="173620" y="462582"/>
                  <a:pt x="141679" y="464314"/>
                  <a:pt x="109658" y="464837"/>
                </a:cubicBezTo>
                <a:cubicBezTo>
                  <a:pt x="81245" y="465622"/>
                  <a:pt x="53758" y="465602"/>
                  <a:pt x="27017" y="475287"/>
                </a:cubicBezTo>
                <a:cubicBezTo>
                  <a:pt x="20871" y="477905"/>
                  <a:pt x="12326" y="480039"/>
                  <a:pt x="10513" y="487288"/>
                </a:cubicBezTo>
                <a:cubicBezTo>
                  <a:pt x="11178" y="500799"/>
                  <a:pt x="31813" y="512860"/>
                  <a:pt x="43219" y="517370"/>
                </a:cubicBezTo>
                <a:cubicBezTo>
                  <a:pt x="81124" y="529089"/>
                  <a:pt x="121467" y="527478"/>
                  <a:pt x="160702" y="527619"/>
                </a:cubicBezTo>
                <a:cubicBezTo>
                  <a:pt x="203484" y="526975"/>
                  <a:pt x="246226" y="524398"/>
                  <a:pt x="288947" y="522022"/>
                </a:cubicBezTo>
                <a:cubicBezTo>
                  <a:pt x="319920" y="519686"/>
                  <a:pt x="350893" y="516182"/>
                  <a:pt x="382007" y="517511"/>
                </a:cubicBezTo>
                <a:cubicBezTo>
                  <a:pt x="388657" y="518377"/>
                  <a:pt x="402119" y="516182"/>
                  <a:pt x="402139" y="525807"/>
                </a:cubicBezTo>
                <a:cubicBezTo>
                  <a:pt x="401957" y="527076"/>
                  <a:pt x="401272" y="528425"/>
                  <a:pt x="400365" y="529331"/>
                </a:cubicBezTo>
                <a:cubicBezTo>
                  <a:pt x="395590" y="533197"/>
                  <a:pt x="390269" y="536419"/>
                  <a:pt x="385393" y="540164"/>
                </a:cubicBezTo>
                <a:cubicBezTo>
                  <a:pt x="373282" y="548601"/>
                  <a:pt x="363669" y="559937"/>
                  <a:pt x="351901" y="568796"/>
                </a:cubicBezTo>
                <a:cubicBezTo>
                  <a:pt x="326248" y="586959"/>
                  <a:pt x="301784" y="606732"/>
                  <a:pt x="276957" y="626001"/>
                </a:cubicBezTo>
                <a:cubicBezTo>
                  <a:pt x="259183" y="640600"/>
                  <a:pt x="241752" y="655580"/>
                  <a:pt x="224744" y="671024"/>
                </a:cubicBezTo>
                <a:cubicBezTo>
                  <a:pt x="199978" y="691643"/>
                  <a:pt x="176300" y="713752"/>
                  <a:pt x="156330" y="739102"/>
                </a:cubicBezTo>
                <a:cubicBezTo>
                  <a:pt x="149216" y="748465"/>
                  <a:pt x="142808" y="758352"/>
                  <a:pt x="136641" y="768339"/>
                </a:cubicBezTo>
                <a:cubicBezTo>
                  <a:pt x="126344" y="785394"/>
                  <a:pt x="114596" y="805529"/>
                  <a:pt x="121508" y="825946"/>
                </a:cubicBezTo>
                <a:cubicBezTo>
                  <a:pt x="123946" y="829229"/>
                  <a:pt x="129508" y="826490"/>
                  <a:pt x="132974" y="826410"/>
                </a:cubicBezTo>
                <a:cubicBezTo>
                  <a:pt x="142244" y="824416"/>
                  <a:pt x="150969" y="820671"/>
                  <a:pt x="159655" y="816986"/>
                </a:cubicBezTo>
                <a:cubicBezTo>
                  <a:pt x="180391" y="808489"/>
                  <a:pt x="199212" y="796408"/>
                  <a:pt x="217671" y="783863"/>
                </a:cubicBezTo>
                <a:cubicBezTo>
                  <a:pt x="243868" y="765419"/>
                  <a:pt x="269642" y="746371"/>
                  <a:pt x="293643" y="725128"/>
                </a:cubicBezTo>
                <a:cubicBezTo>
                  <a:pt x="305854" y="714758"/>
                  <a:pt x="316817" y="703080"/>
                  <a:pt x="328384" y="692005"/>
                </a:cubicBezTo>
                <a:cubicBezTo>
                  <a:pt x="336162" y="684837"/>
                  <a:pt x="344122" y="677850"/>
                  <a:pt x="351518" y="670279"/>
                </a:cubicBezTo>
                <a:cubicBezTo>
                  <a:pt x="382813" y="636713"/>
                  <a:pt x="416467" y="605503"/>
                  <a:pt x="450946" y="575260"/>
                </a:cubicBezTo>
                <a:cubicBezTo>
                  <a:pt x="461022" y="566380"/>
                  <a:pt x="471803" y="558326"/>
                  <a:pt x="481597" y="549124"/>
                </a:cubicBezTo>
                <a:cubicBezTo>
                  <a:pt x="486171" y="544875"/>
                  <a:pt x="494977" y="534747"/>
                  <a:pt x="499552" y="544251"/>
                </a:cubicBezTo>
                <a:cubicBezTo>
                  <a:pt x="500600" y="549023"/>
                  <a:pt x="499733" y="554077"/>
                  <a:pt x="499995" y="558950"/>
                </a:cubicBezTo>
                <a:cubicBezTo>
                  <a:pt x="499975" y="609329"/>
                  <a:pt x="499874" y="659728"/>
                  <a:pt x="501446" y="710087"/>
                </a:cubicBezTo>
                <a:cubicBezTo>
                  <a:pt x="501668" y="746431"/>
                  <a:pt x="504851" y="782635"/>
                  <a:pt x="512771" y="818154"/>
                </a:cubicBezTo>
                <a:cubicBezTo>
                  <a:pt x="516378" y="835048"/>
                  <a:pt x="520147" y="851982"/>
                  <a:pt x="525950" y="868291"/>
                </a:cubicBezTo>
                <a:cubicBezTo>
                  <a:pt x="530625" y="880232"/>
                  <a:pt x="533386" y="894326"/>
                  <a:pt x="543623" y="90292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96" name="Google Shape;896;p16"/>
          <p:cNvGrpSpPr/>
          <p:nvPr/>
        </p:nvGrpSpPr>
        <p:grpSpPr>
          <a:xfrm rot="-476624">
            <a:off x="288075" y="2818125"/>
            <a:ext cx="951860" cy="804185"/>
            <a:chOff x="576232" y="5636268"/>
            <a:chExt cx="1903729" cy="1608377"/>
          </a:xfrm>
        </p:grpSpPr>
        <p:grpSp>
          <p:nvGrpSpPr>
            <p:cNvPr id="897" name="Google Shape;897;p16"/>
            <p:cNvGrpSpPr/>
            <p:nvPr/>
          </p:nvGrpSpPr>
          <p:grpSpPr>
            <a:xfrm>
              <a:off x="576232" y="5636268"/>
              <a:ext cx="1903729" cy="1608377"/>
              <a:chOff x="576232" y="5636268"/>
              <a:chExt cx="1903729" cy="1608377"/>
            </a:xfrm>
          </p:grpSpPr>
          <p:sp>
            <p:nvSpPr>
              <p:cNvPr id="898" name="Google Shape;898;p16"/>
              <p:cNvSpPr/>
              <p:nvPr/>
            </p:nvSpPr>
            <p:spPr>
              <a:xfrm>
                <a:off x="576232" y="5636268"/>
                <a:ext cx="1903729" cy="1608377"/>
              </a:xfrm>
              <a:custGeom>
                <a:rect b="b" l="l" r="r" t="t"/>
                <a:pathLst>
                  <a:path extrusionOk="0" h="1608377" w="1903729">
                    <a:moveTo>
                      <a:pt x="1895024" y="766815"/>
                    </a:moveTo>
                    <a:cubicBezTo>
                      <a:pt x="1894186" y="686757"/>
                      <a:pt x="1896052" y="606623"/>
                      <a:pt x="1892930" y="526641"/>
                    </a:cubicBezTo>
                    <a:cubicBezTo>
                      <a:pt x="1891445" y="447610"/>
                      <a:pt x="1891711" y="368541"/>
                      <a:pt x="1891254" y="289510"/>
                    </a:cubicBezTo>
                    <a:cubicBezTo>
                      <a:pt x="1892016" y="247426"/>
                      <a:pt x="1891673" y="205152"/>
                      <a:pt x="1880136" y="164324"/>
                    </a:cubicBezTo>
                    <a:cubicBezTo>
                      <a:pt x="1862812" y="82591"/>
                      <a:pt x="1814114" y="62044"/>
                      <a:pt x="1739602" y="45112"/>
                    </a:cubicBezTo>
                    <a:cubicBezTo>
                      <a:pt x="1667944" y="32936"/>
                      <a:pt x="1595031" y="32137"/>
                      <a:pt x="1522536" y="30196"/>
                    </a:cubicBezTo>
                    <a:cubicBezTo>
                      <a:pt x="1447109" y="27494"/>
                      <a:pt x="1371606" y="28027"/>
                      <a:pt x="1296142" y="27761"/>
                    </a:cubicBezTo>
                    <a:cubicBezTo>
                      <a:pt x="1203239" y="23765"/>
                      <a:pt x="1110297" y="23803"/>
                      <a:pt x="1017318" y="23842"/>
                    </a:cubicBezTo>
                    <a:cubicBezTo>
                      <a:pt x="996605" y="23880"/>
                      <a:pt x="975931" y="23880"/>
                      <a:pt x="955218" y="23842"/>
                    </a:cubicBezTo>
                    <a:cubicBezTo>
                      <a:pt x="899514" y="23423"/>
                      <a:pt x="844039" y="18781"/>
                      <a:pt x="788335" y="17639"/>
                    </a:cubicBezTo>
                    <a:cubicBezTo>
                      <a:pt x="740665" y="15889"/>
                      <a:pt x="692995" y="16003"/>
                      <a:pt x="645325" y="16155"/>
                    </a:cubicBezTo>
                    <a:cubicBezTo>
                      <a:pt x="617607" y="16231"/>
                      <a:pt x="589850" y="16308"/>
                      <a:pt x="562131" y="16041"/>
                    </a:cubicBezTo>
                    <a:cubicBezTo>
                      <a:pt x="514804" y="15470"/>
                      <a:pt x="467896" y="9154"/>
                      <a:pt x="420797" y="5235"/>
                    </a:cubicBezTo>
                    <a:cubicBezTo>
                      <a:pt x="358582" y="3789"/>
                      <a:pt x="296254" y="3713"/>
                      <a:pt x="233963" y="2381"/>
                    </a:cubicBezTo>
                    <a:cubicBezTo>
                      <a:pt x="197753" y="2039"/>
                      <a:pt x="161620" y="-625"/>
                      <a:pt x="125373" y="136"/>
                    </a:cubicBezTo>
                    <a:cubicBezTo>
                      <a:pt x="122022" y="250"/>
                      <a:pt x="118634" y="212"/>
                      <a:pt x="115283" y="212"/>
                    </a:cubicBezTo>
                    <a:cubicBezTo>
                      <a:pt x="110752" y="174"/>
                      <a:pt x="106221" y="136"/>
                      <a:pt x="101690" y="479"/>
                    </a:cubicBezTo>
                    <a:cubicBezTo>
                      <a:pt x="93504" y="1886"/>
                      <a:pt x="85965" y="6338"/>
                      <a:pt x="79797" y="11703"/>
                    </a:cubicBezTo>
                    <a:cubicBezTo>
                      <a:pt x="51012" y="26733"/>
                      <a:pt x="31823" y="48270"/>
                      <a:pt x="26606" y="80841"/>
                    </a:cubicBezTo>
                    <a:cubicBezTo>
                      <a:pt x="19182" y="114516"/>
                      <a:pt x="15108" y="148799"/>
                      <a:pt x="11490" y="183083"/>
                    </a:cubicBezTo>
                    <a:cubicBezTo>
                      <a:pt x="3723" y="281367"/>
                      <a:pt x="2619" y="380184"/>
                      <a:pt x="1477" y="478735"/>
                    </a:cubicBezTo>
                    <a:cubicBezTo>
                      <a:pt x="258" y="599735"/>
                      <a:pt x="182" y="720698"/>
                      <a:pt x="144" y="841698"/>
                    </a:cubicBezTo>
                    <a:cubicBezTo>
                      <a:pt x="-655" y="920082"/>
                      <a:pt x="1705" y="998695"/>
                      <a:pt x="11452" y="1076546"/>
                    </a:cubicBezTo>
                    <a:cubicBezTo>
                      <a:pt x="15184" y="1109422"/>
                      <a:pt x="26759" y="1142868"/>
                      <a:pt x="51088" y="1166231"/>
                    </a:cubicBezTo>
                    <a:cubicBezTo>
                      <a:pt x="83490" y="1193247"/>
                      <a:pt x="122175" y="1213033"/>
                      <a:pt x="163867" y="1220681"/>
                    </a:cubicBezTo>
                    <a:cubicBezTo>
                      <a:pt x="238532" y="1240201"/>
                      <a:pt x="315596" y="1245794"/>
                      <a:pt x="392393" y="1249942"/>
                    </a:cubicBezTo>
                    <a:cubicBezTo>
                      <a:pt x="455788" y="1255003"/>
                      <a:pt x="520439" y="1261585"/>
                      <a:pt x="584215" y="1265010"/>
                    </a:cubicBezTo>
                    <a:cubicBezTo>
                      <a:pt x="624841" y="1267255"/>
                      <a:pt x="665581" y="1264896"/>
                      <a:pt x="706207" y="1267407"/>
                    </a:cubicBezTo>
                    <a:cubicBezTo>
                      <a:pt x="727453" y="1301500"/>
                      <a:pt x="747176" y="1336583"/>
                      <a:pt x="769755" y="1369915"/>
                    </a:cubicBezTo>
                    <a:cubicBezTo>
                      <a:pt x="796559" y="1415614"/>
                      <a:pt x="825953" y="1459600"/>
                      <a:pt x="855499" y="1503548"/>
                    </a:cubicBezTo>
                    <a:cubicBezTo>
                      <a:pt x="874080" y="1531515"/>
                      <a:pt x="890110" y="1561119"/>
                      <a:pt x="910289" y="1588020"/>
                    </a:cubicBezTo>
                    <a:cubicBezTo>
                      <a:pt x="916572" y="1595060"/>
                      <a:pt x="920417" y="1606475"/>
                      <a:pt x="930583" y="1608377"/>
                    </a:cubicBezTo>
                    <a:cubicBezTo>
                      <a:pt x="930850" y="1608377"/>
                      <a:pt x="931116" y="1608377"/>
                      <a:pt x="931383" y="1608377"/>
                    </a:cubicBezTo>
                    <a:cubicBezTo>
                      <a:pt x="952819" y="1608377"/>
                      <a:pt x="971248" y="1572077"/>
                      <a:pt x="983546" y="1556743"/>
                    </a:cubicBezTo>
                    <a:cubicBezTo>
                      <a:pt x="1008180" y="1519606"/>
                      <a:pt x="1031939" y="1481707"/>
                      <a:pt x="1051929" y="1441830"/>
                    </a:cubicBezTo>
                    <a:cubicBezTo>
                      <a:pt x="1070052" y="1401877"/>
                      <a:pt x="1094953" y="1365501"/>
                      <a:pt x="1113153" y="1325586"/>
                    </a:cubicBezTo>
                    <a:cubicBezTo>
                      <a:pt x="1181041" y="1312611"/>
                      <a:pt x="1251175" y="1314361"/>
                      <a:pt x="1320319" y="1312383"/>
                    </a:cubicBezTo>
                    <a:cubicBezTo>
                      <a:pt x="1357861" y="1309910"/>
                      <a:pt x="1395517" y="1310024"/>
                      <a:pt x="1433098" y="1311165"/>
                    </a:cubicBezTo>
                    <a:cubicBezTo>
                      <a:pt x="1480920" y="1311926"/>
                      <a:pt x="1527105" y="1310633"/>
                      <a:pt x="1575079" y="1314932"/>
                    </a:cubicBezTo>
                    <a:cubicBezTo>
                      <a:pt x="1642967" y="1317520"/>
                      <a:pt x="1711997" y="1327527"/>
                      <a:pt x="1778666" y="1309681"/>
                    </a:cubicBezTo>
                    <a:cubicBezTo>
                      <a:pt x="1811944" y="1305077"/>
                      <a:pt x="1840767" y="1283350"/>
                      <a:pt x="1856225" y="1253823"/>
                    </a:cubicBezTo>
                    <a:cubicBezTo>
                      <a:pt x="1886571" y="1207478"/>
                      <a:pt x="1902334" y="1153750"/>
                      <a:pt x="1903248" y="1098539"/>
                    </a:cubicBezTo>
                    <a:cubicBezTo>
                      <a:pt x="1905723" y="987888"/>
                      <a:pt x="1897993" y="877314"/>
                      <a:pt x="1895024" y="766815"/>
                    </a:cubicBezTo>
                    <a:close/>
                    <a:moveTo>
                      <a:pt x="1881393" y="1099452"/>
                    </a:moveTo>
                    <a:cubicBezTo>
                      <a:pt x="1880251" y="1157746"/>
                      <a:pt x="1862584" y="1205765"/>
                      <a:pt x="1830487" y="1254204"/>
                    </a:cubicBezTo>
                    <a:cubicBezTo>
                      <a:pt x="1822681" y="1264858"/>
                      <a:pt x="1812287" y="1273762"/>
                      <a:pt x="1800826" y="1280306"/>
                    </a:cubicBezTo>
                    <a:cubicBezTo>
                      <a:pt x="1788870" y="1286090"/>
                      <a:pt x="1775582" y="1287840"/>
                      <a:pt x="1762751" y="1290770"/>
                    </a:cubicBezTo>
                    <a:cubicBezTo>
                      <a:pt x="1721782" y="1301082"/>
                      <a:pt x="1679329" y="1298152"/>
                      <a:pt x="1637522" y="1296858"/>
                    </a:cubicBezTo>
                    <a:cubicBezTo>
                      <a:pt x="1574318" y="1291912"/>
                      <a:pt x="1510847" y="1288944"/>
                      <a:pt x="1447109" y="1289629"/>
                    </a:cubicBezTo>
                    <a:cubicBezTo>
                      <a:pt x="1405836" y="1288563"/>
                      <a:pt x="1364448" y="1287536"/>
                      <a:pt x="1323251" y="1290428"/>
                    </a:cubicBezTo>
                    <a:cubicBezTo>
                      <a:pt x="1266481" y="1291874"/>
                      <a:pt x="1209978" y="1291759"/>
                      <a:pt x="1153322" y="1297581"/>
                    </a:cubicBezTo>
                    <a:cubicBezTo>
                      <a:pt x="1139349" y="1298799"/>
                      <a:pt x="1125451" y="1300968"/>
                      <a:pt x="1111706" y="1303707"/>
                    </a:cubicBezTo>
                    <a:cubicBezTo>
                      <a:pt x="1106604" y="1304697"/>
                      <a:pt x="1101083" y="1305458"/>
                      <a:pt x="1097238" y="1309339"/>
                    </a:cubicBezTo>
                    <a:cubicBezTo>
                      <a:pt x="1093887" y="1313030"/>
                      <a:pt x="1093164" y="1318090"/>
                      <a:pt x="1090689" y="1322390"/>
                    </a:cubicBezTo>
                    <a:cubicBezTo>
                      <a:pt x="1076335" y="1351803"/>
                      <a:pt x="1059087" y="1380265"/>
                      <a:pt x="1043476" y="1409107"/>
                    </a:cubicBezTo>
                    <a:cubicBezTo>
                      <a:pt x="1030340" y="1437150"/>
                      <a:pt x="1016100" y="1464623"/>
                      <a:pt x="999537" y="1490916"/>
                    </a:cubicBezTo>
                    <a:cubicBezTo>
                      <a:pt x="979319" y="1522840"/>
                      <a:pt x="960777" y="1556667"/>
                      <a:pt x="934619" y="1584215"/>
                    </a:cubicBezTo>
                    <a:cubicBezTo>
                      <a:pt x="934543" y="1584139"/>
                      <a:pt x="934505" y="1584025"/>
                      <a:pt x="934391" y="1583949"/>
                    </a:cubicBezTo>
                    <a:cubicBezTo>
                      <a:pt x="932145" y="1580867"/>
                      <a:pt x="929860" y="1577785"/>
                      <a:pt x="927575" y="1574703"/>
                    </a:cubicBezTo>
                    <a:cubicBezTo>
                      <a:pt x="893232" y="1525504"/>
                      <a:pt x="863609" y="1473032"/>
                      <a:pt x="828428" y="1424327"/>
                    </a:cubicBezTo>
                    <a:cubicBezTo>
                      <a:pt x="803908" y="1383727"/>
                      <a:pt x="778664" y="1343128"/>
                      <a:pt x="752925" y="1303213"/>
                    </a:cubicBezTo>
                    <a:cubicBezTo>
                      <a:pt x="742721" y="1286394"/>
                      <a:pt x="734002" y="1268625"/>
                      <a:pt x="722351" y="1252758"/>
                    </a:cubicBezTo>
                    <a:cubicBezTo>
                      <a:pt x="716449" y="1245680"/>
                      <a:pt x="707616" y="1245033"/>
                      <a:pt x="698707" y="1245033"/>
                    </a:cubicBezTo>
                    <a:cubicBezTo>
                      <a:pt x="697679" y="1245033"/>
                      <a:pt x="696650" y="1245033"/>
                      <a:pt x="695622" y="1245033"/>
                    </a:cubicBezTo>
                    <a:cubicBezTo>
                      <a:pt x="691853" y="1245072"/>
                      <a:pt x="688160" y="1245072"/>
                      <a:pt x="684695" y="1244691"/>
                    </a:cubicBezTo>
                    <a:cubicBezTo>
                      <a:pt x="666419" y="1244310"/>
                      <a:pt x="648181" y="1244463"/>
                      <a:pt x="629905" y="1244387"/>
                    </a:cubicBezTo>
                    <a:cubicBezTo>
                      <a:pt x="592401" y="1244425"/>
                      <a:pt x="555811" y="1241457"/>
                      <a:pt x="517926" y="1238831"/>
                    </a:cubicBezTo>
                    <a:cubicBezTo>
                      <a:pt x="480118" y="1235749"/>
                      <a:pt x="442385" y="1232287"/>
                      <a:pt x="404577" y="1229090"/>
                    </a:cubicBezTo>
                    <a:cubicBezTo>
                      <a:pt x="341753" y="1224600"/>
                      <a:pt x="278358" y="1222622"/>
                      <a:pt x="216372" y="1210065"/>
                    </a:cubicBezTo>
                    <a:cubicBezTo>
                      <a:pt x="177269" y="1200895"/>
                      <a:pt x="132721" y="1195910"/>
                      <a:pt x="98378" y="1172471"/>
                    </a:cubicBezTo>
                    <a:cubicBezTo>
                      <a:pt x="79531" y="1161817"/>
                      <a:pt x="60531" y="1149755"/>
                      <a:pt x="50289" y="1129969"/>
                    </a:cubicBezTo>
                    <a:cubicBezTo>
                      <a:pt x="28091" y="1090244"/>
                      <a:pt x="30642" y="1042339"/>
                      <a:pt x="25921" y="998314"/>
                    </a:cubicBezTo>
                    <a:cubicBezTo>
                      <a:pt x="20933" y="935112"/>
                      <a:pt x="21809" y="869932"/>
                      <a:pt x="21885" y="806350"/>
                    </a:cubicBezTo>
                    <a:cubicBezTo>
                      <a:pt x="22456" y="645891"/>
                      <a:pt x="21085" y="485318"/>
                      <a:pt x="25807" y="324935"/>
                    </a:cubicBezTo>
                    <a:cubicBezTo>
                      <a:pt x="27215" y="253971"/>
                      <a:pt x="29652" y="183007"/>
                      <a:pt x="40313" y="112765"/>
                    </a:cubicBezTo>
                    <a:cubicBezTo>
                      <a:pt x="45035" y="83733"/>
                      <a:pt x="47395" y="50211"/>
                      <a:pt x="73743" y="32060"/>
                    </a:cubicBezTo>
                    <a:cubicBezTo>
                      <a:pt x="79607" y="32517"/>
                      <a:pt x="83566" y="26429"/>
                      <a:pt x="89164" y="25211"/>
                    </a:cubicBezTo>
                    <a:cubicBezTo>
                      <a:pt x="97312" y="21711"/>
                      <a:pt x="105079" y="21939"/>
                      <a:pt x="114026" y="22129"/>
                    </a:cubicBezTo>
                    <a:cubicBezTo>
                      <a:pt x="154234" y="21064"/>
                      <a:pt x="194441" y="23765"/>
                      <a:pt x="234648" y="24298"/>
                    </a:cubicBezTo>
                    <a:cubicBezTo>
                      <a:pt x="296710" y="25744"/>
                      <a:pt x="358811" y="25592"/>
                      <a:pt x="420835" y="27114"/>
                    </a:cubicBezTo>
                    <a:cubicBezTo>
                      <a:pt x="454646" y="29587"/>
                      <a:pt x="488418" y="34800"/>
                      <a:pt x="522343" y="36246"/>
                    </a:cubicBezTo>
                    <a:cubicBezTo>
                      <a:pt x="567195" y="38605"/>
                      <a:pt x="612086" y="38339"/>
                      <a:pt x="656976" y="38110"/>
                    </a:cubicBezTo>
                    <a:cubicBezTo>
                      <a:pt x="686408" y="37958"/>
                      <a:pt x="715878" y="37806"/>
                      <a:pt x="745310" y="38377"/>
                    </a:cubicBezTo>
                    <a:cubicBezTo>
                      <a:pt x="820661" y="39290"/>
                      <a:pt x="895821" y="45606"/>
                      <a:pt x="971171" y="45835"/>
                    </a:cubicBezTo>
                    <a:cubicBezTo>
                      <a:pt x="1000108" y="45987"/>
                      <a:pt x="1029122" y="45911"/>
                      <a:pt x="1058059" y="45797"/>
                    </a:cubicBezTo>
                    <a:cubicBezTo>
                      <a:pt x="1114790" y="45606"/>
                      <a:pt x="1171522" y="45416"/>
                      <a:pt x="1228216" y="47357"/>
                    </a:cubicBezTo>
                    <a:cubicBezTo>
                      <a:pt x="1302843" y="51276"/>
                      <a:pt x="1377584" y="48803"/>
                      <a:pt x="1452249" y="50629"/>
                    </a:cubicBezTo>
                    <a:cubicBezTo>
                      <a:pt x="1516596" y="51542"/>
                      <a:pt x="1581019" y="52760"/>
                      <a:pt x="1645251" y="56489"/>
                    </a:cubicBezTo>
                    <a:cubicBezTo>
                      <a:pt x="1698062" y="60370"/>
                      <a:pt x="1752852" y="65240"/>
                      <a:pt x="1801778" y="87652"/>
                    </a:cubicBezTo>
                    <a:cubicBezTo>
                      <a:pt x="1835474" y="102111"/>
                      <a:pt x="1852189" y="136699"/>
                      <a:pt x="1859271" y="170869"/>
                    </a:cubicBezTo>
                    <a:cubicBezTo>
                      <a:pt x="1874730" y="226308"/>
                      <a:pt x="1868028" y="284525"/>
                      <a:pt x="1869666" y="341449"/>
                    </a:cubicBezTo>
                    <a:cubicBezTo>
                      <a:pt x="1870161" y="403737"/>
                      <a:pt x="1869742" y="465988"/>
                      <a:pt x="1871151" y="528239"/>
                    </a:cubicBezTo>
                    <a:cubicBezTo>
                      <a:pt x="1874349" y="608601"/>
                      <a:pt x="1872293" y="689116"/>
                      <a:pt x="1873245" y="769517"/>
                    </a:cubicBezTo>
                    <a:cubicBezTo>
                      <a:pt x="1876329" y="879445"/>
                      <a:pt x="1883944" y="989448"/>
                      <a:pt x="1881393" y="109945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9" name="Google Shape;899;p16"/>
              <p:cNvSpPr/>
              <p:nvPr/>
            </p:nvSpPr>
            <p:spPr>
              <a:xfrm>
                <a:off x="887664" y="5800991"/>
                <a:ext cx="1263323" cy="925596"/>
              </a:xfrm>
              <a:custGeom>
                <a:rect b="b" l="l" r="r" t="t"/>
                <a:pathLst>
                  <a:path extrusionOk="0" h="925596" w="1263323">
                    <a:moveTo>
                      <a:pt x="1144929" y="317360"/>
                    </a:moveTo>
                    <a:cubicBezTo>
                      <a:pt x="1091471" y="315343"/>
                      <a:pt x="1038014" y="313288"/>
                      <a:pt x="984481" y="312680"/>
                    </a:cubicBezTo>
                    <a:cubicBezTo>
                      <a:pt x="943321" y="309065"/>
                      <a:pt x="847867" y="316827"/>
                      <a:pt x="813676" y="291828"/>
                    </a:cubicBezTo>
                    <a:cubicBezTo>
                      <a:pt x="829706" y="231328"/>
                      <a:pt x="866143" y="178399"/>
                      <a:pt x="886323" y="119155"/>
                    </a:cubicBezTo>
                    <a:cubicBezTo>
                      <a:pt x="897251" y="87649"/>
                      <a:pt x="912823" y="-8657"/>
                      <a:pt x="856434" y="628"/>
                    </a:cubicBezTo>
                    <a:cubicBezTo>
                      <a:pt x="845240" y="1274"/>
                      <a:pt x="833780" y="970"/>
                      <a:pt x="822319" y="666"/>
                    </a:cubicBezTo>
                    <a:cubicBezTo>
                      <a:pt x="795514" y="-19"/>
                      <a:pt x="768481" y="-704"/>
                      <a:pt x="744113" y="10559"/>
                    </a:cubicBezTo>
                    <a:cubicBezTo>
                      <a:pt x="737412" y="14135"/>
                      <a:pt x="732272" y="20262"/>
                      <a:pt x="730444" y="27681"/>
                    </a:cubicBezTo>
                    <a:cubicBezTo>
                      <a:pt x="725152" y="41570"/>
                      <a:pt x="718984" y="55040"/>
                      <a:pt x="713463" y="68814"/>
                    </a:cubicBezTo>
                    <a:cubicBezTo>
                      <a:pt x="695491" y="115502"/>
                      <a:pt x="679500" y="163141"/>
                      <a:pt x="649725" y="204122"/>
                    </a:cubicBezTo>
                    <a:cubicBezTo>
                      <a:pt x="618123" y="247651"/>
                      <a:pt x="586520" y="293350"/>
                      <a:pt x="542772" y="325579"/>
                    </a:cubicBezTo>
                    <a:cubicBezTo>
                      <a:pt x="520232" y="341065"/>
                      <a:pt x="501613" y="360547"/>
                      <a:pt x="484365" y="381323"/>
                    </a:cubicBezTo>
                    <a:cubicBezTo>
                      <a:pt x="479225" y="385280"/>
                      <a:pt x="473895" y="388895"/>
                      <a:pt x="468145" y="391901"/>
                    </a:cubicBezTo>
                    <a:cubicBezTo>
                      <a:pt x="431860" y="407539"/>
                      <a:pt x="391196" y="412105"/>
                      <a:pt x="351940" y="415492"/>
                    </a:cubicBezTo>
                    <a:cubicBezTo>
                      <a:pt x="335530" y="416367"/>
                      <a:pt x="319082" y="416633"/>
                      <a:pt x="302671" y="416557"/>
                    </a:cubicBezTo>
                    <a:cubicBezTo>
                      <a:pt x="302633" y="416557"/>
                      <a:pt x="302633" y="416557"/>
                      <a:pt x="302595" y="416557"/>
                    </a:cubicBezTo>
                    <a:cubicBezTo>
                      <a:pt x="302709" y="410888"/>
                      <a:pt x="302824" y="405180"/>
                      <a:pt x="302862" y="399511"/>
                    </a:cubicBezTo>
                    <a:cubicBezTo>
                      <a:pt x="302938" y="399435"/>
                      <a:pt x="303052" y="399397"/>
                      <a:pt x="303128" y="399282"/>
                    </a:cubicBezTo>
                    <a:cubicBezTo>
                      <a:pt x="314094" y="388057"/>
                      <a:pt x="298026" y="374550"/>
                      <a:pt x="286908" y="371924"/>
                    </a:cubicBezTo>
                    <a:cubicBezTo>
                      <a:pt x="240228" y="362526"/>
                      <a:pt x="191949" y="370288"/>
                      <a:pt x="144774" y="371506"/>
                    </a:cubicBezTo>
                    <a:cubicBezTo>
                      <a:pt x="114923" y="372533"/>
                      <a:pt x="84654" y="375158"/>
                      <a:pt x="54955" y="378583"/>
                    </a:cubicBezTo>
                    <a:cubicBezTo>
                      <a:pt x="53204" y="378735"/>
                      <a:pt x="51681" y="379268"/>
                      <a:pt x="50310" y="379991"/>
                    </a:cubicBezTo>
                    <a:cubicBezTo>
                      <a:pt x="41515" y="382007"/>
                      <a:pt x="29026" y="393232"/>
                      <a:pt x="24990" y="402631"/>
                    </a:cubicBezTo>
                    <a:cubicBezTo>
                      <a:pt x="4125" y="425347"/>
                      <a:pt x="9760" y="472073"/>
                      <a:pt x="3744" y="500611"/>
                    </a:cubicBezTo>
                    <a:cubicBezTo>
                      <a:pt x="-4366" y="550191"/>
                      <a:pt x="3173" y="597145"/>
                      <a:pt x="3516" y="647371"/>
                    </a:cubicBezTo>
                    <a:cubicBezTo>
                      <a:pt x="3706" y="679524"/>
                      <a:pt x="3706" y="711601"/>
                      <a:pt x="2031" y="743715"/>
                    </a:cubicBezTo>
                    <a:cubicBezTo>
                      <a:pt x="3287" y="768410"/>
                      <a:pt x="-3109" y="795654"/>
                      <a:pt x="9341" y="818256"/>
                    </a:cubicBezTo>
                    <a:cubicBezTo>
                      <a:pt x="32110" y="856078"/>
                      <a:pt x="97028" y="855241"/>
                      <a:pt x="150257" y="854442"/>
                    </a:cubicBezTo>
                    <a:cubicBezTo>
                      <a:pt x="168152" y="854138"/>
                      <a:pt x="184753" y="853871"/>
                      <a:pt x="197965" y="855089"/>
                    </a:cubicBezTo>
                    <a:cubicBezTo>
                      <a:pt x="202572" y="855203"/>
                      <a:pt x="207103" y="855279"/>
                      <a:pt x="211558" y="855279"/>
                    </a:cubicBezTo>
                    <a:cubicBezTo>
                      <a:pt x="239200" y="855279"/>
                      <a:pt x="263454" y="852007"/>
                      <a:pt x="274991" y="832639"/>
                    </a:cubicBezTo>
                    <a:cubicBezTo>
                      <a:pt x="278646" y="830927"/>
                      <a:pt x="281540" y="827617"/>
                      <a:pt x="282301" y="822556"/>
                    </a:cubicBezTo>
                    <a:cubicBezTo>
                      <a:pt x="282986" y="813728"/>
                      <a:pt x="283634" y="804900"/>
                      <a:pt x="284281" y="796035"/>
                    </a:cubicBezTo>
                    <a:cubicBezTo>
                      <a:pt x="292543" y="796225"/>
                      <a:pt x="300806" y="796491"/>
                      <a:pt x="309068" y="796796"/>
                    </a:cubicBezTo>
                    <a:cubicBezTo>
                      <a:pt x="326658" y="797481"/>
                      <a:pt x="344211" y="798204"/>
                      <a:pt x="361802" y="797595"/>
                    </a:cubicBezTo>
                    <a:cubicBezTo>
                      <a:pt x="364010" y="797595"/>
                      <a:pt x="366257" y="797557"/>
                      <a:pt x="368465" y="797557"/>
                    </a:cubicBezTo>
                    <a:cubicBezTo>
                      <a:pt x="368960" y="797557"/>
                      <a:pt x="369493" y="797557"/>
                      <a:pt x="369988" y="797557"/>
                    </a:cubicBezTo>
                    <a:cubicBezTo>
                      <a:pt x="407682" y="814185"/>
                      <a:pt x="437495" y="845995"/>
                      <a:pt x="474390" y="865058"/>
                    </a:cubicBezTo>
                    <a:cubicBezTo>
                      <a:pt x="540907" y="904402"/>
                      <a:pt x="618047" y="917644"/>
                      <a:pt x="694387" y="920003"/>
                    </a:cubicBezTo>
                    <a:cubicBezTo>
                      <a:pt x="698499" y="920041"/>
                      <a:pt x="702649" y="920079"/>
                      <a:pt x="706761" y="920079"/>
                    </a:cubicBezTo>
                    <a:cubicBezTo>
                      <a:pt x="740839" y="920079"/>
                      <a:pt x="774916" y="918405"/>
                      <a:pt x="808802" y="914790"/>
                    </a:cubicBezTo>
                    <a:cubicBezTo>
                      <a:pt x="841661" y="911328"/>
                      <a:pt x="873911" y="906077"/>
                      <a:pt x="907150" y="906762"/>
                    </a:cubicBezTo>
                    <a:cubicBezTo>
                      <a:pt x="928168" y="914524"/>
                      <a:pt x="953640" y="914638"/>
                      <a:pt x="974619" y="918215"/>
                    </a:cubicBezTo>
                    <a:cubicBezTo>
                      <a:pt x="985966" y="920954"/>
                      <a:pt x="997350" y="923542"/>
                      <a:pt x="1009077" y="924265"/>
                    </a:cubicBezTo>
                    <a:cubicBezTo>
                      <a:pt x="1021185" y="924950"/>
                      <a:pt x="1034016" y="925597"/>
                      <a:pt x="1047000" y="925597"/>
                    </a:cubicBezTo>
                    <a:cubicBezTo>
                      <a:pt x="1089530" y="925597"/>
                      <a:pt x="1133735" y="918671"/>
                      <a:pt x="1159778" y="883094"/>
                    </a:cubicBezTo>
                    <a:cubicBezTo>
                      <a:pt x="1175655" y="860873"/>
                      <a:pt x="1183270" y="830965"/>
                      <a:pt x="1176759" y="804292"/>
                    </a:cubicBezTo>
                    <a:cubicBezTo>
                      <a:pt x="1175617" y="801400"/>
                      <a:pt x="1173675" y="799383"/>
                      <a:pt x="1171429" y="798089"/>
                    </a:cubicBezTo>
                    <a:cubicBezTo>
                      <a:pt x="1183575" y="789452"/>
                      <a:pt x="1193589" y="778113"/>
                      <a:pt x="1200442" y="763197"/>
                    </a:cubicBezTo>
                    <a:cubicBezTo>
                      <a:pt x="1206877" y="750336"/>
                      <a:pt x="1219175" y="696190"/>
                      <a:pt x="1207753" y="676937"/>
                    </a:cubicBezTo>
                    <a:cubicBezTo>
                      <a:pt x="1231093" y="661831"/>
                      <a:pt x="1243391" y="633940"/>
                      <a:pt x="1245485" y="606467"/>
                    </a:cubicBezTo>
                    <a:cubicBezTo>
                      <a:pt x="1246399" y="583294"/>
                      <a:pt x="1250206" y="554566"/>
                      <a:pt x="1231968" y="537406"/>
                    </a:cubicBezTo>
                    <a:cubicBezTo>
                      <a:pt x="1237832" y="530557"/>
                      <a:pt x="1243200" y="523289"/>
                      <a:pt x="1248036" y="515831"/>
                    </a:cubicBezTo>
                    <a:cubicBezTo>
                      <a:pt x="1260715" y="492430"/>
                      <a:pt x="1263951" y="464919"/>
                      <a:pt x="1263228" y="438627"/>
                    </a:cubicBezTo>
                    <a:cubicBezTo>
                      <a:pt x="1260753" y="358911"/>
                      <a:pt x="1225686" y="319529"/>
                      <a:pt x="1144929" y="317360"/>
                    </a:cubicBezTo>
                    <a:close/>
                    <a:moveTo>
                      <a:pt x="237753" y="826095"/>
                    </a:moveTo>
                    <a:cubicBezTo>
                      <a:pt x="221609" y="828378"/>
                      <a:pt x="205237" y="827959"/>
                      <a:pt x="188903" y="827502"/>
                    </a:cubicBezTo>
                    <a:cubicBezTo>
                      <a:pt x="182050" y="827312"/>
                      <a:pt x="175196" y="827122"/>
                      <a:pt x="168381" y="827160"/>
                    </a:cubicBezTo>
                    <a:cubicBezTo>
                      <a:pt x="160689" y="827046"/>
                      <a:pt x="152922" y="827084"/>
                      <a:pt x="145231" y="827122"/>
                    </a:cubicBezTo>
                    <a:cubicBezTo>
                      <a:pt x="123262" y="827236"/>
                      <a:pt x="101292" y="827350"/>
                      <a:pt x="79552" y="824268"/>
                    </a:cubicBezTo>
                    <a:cubicBezTo>
                      <a:pt x="65007" y="821681"/>
                      <a:pt x="49130" y="820806"/>
                      <a:pt x="37555" y="810570"/>
                    </a:cubicBezTo>
                    <a:cubicBezTo>
                      <a:pt x="32186" y="805357"/>
                      <a:pt x="29559" y="798013"/>
                      <a:pt x="29293" y="790632"/>
                    </a:cubicBezTo>
                    <a:cubicBezTo>
                      <a:pt x="28988" y="774955"/>
                      <a:pt x="29216" y="759240"/>
                      <a:pt x="29331" y="743525"/>
                    </a:cubicBezTo>
                    <a:cubicBezTo>
                      <a:pt x="31349" y="703153"/>
                      <a:pt x="31272" y="662668"/>
                      <a:pt x="30397" y="622220"/>
                    </a:cubicBezTo>
                    <a:cubicBezTo>
                      <a:pt x="26856" y="581430"/>
                      <a:pt x="23696" y="543151"/>
                      <a:pt x="28074" y="501144"/>
                    </a:cubicBezTo>
                    <a:cubicBezTo>
                      <a:pt x="31806" y="480672"/>
                      <a:pt x="25485" y="443193"/>
                      <a:pt x="33024" y="418574"/>
                    </a:cubicBezTo>
                    <a:cubicBezTo>
                      <a:pt x="33938" y="418079"/>
                      <a:pt x="34737" y="417356"/>
                      <a:pt x="35194" y="416367"/>
                    </a:cubicBezTo>
                    <a:cubicBezTo>
                      <a:pt x="36793" y="418802"/>
                      <a:pt x="40334" y="419297"/>
                      <a:pt x="42619" y="417547"/>
                    </a:cubicBezTo>
                    <a:cubicBezTo>
                      <a:pt x="47569" y="413551"/>
                      <a:pt x="52480" y="409480"/>
                      <a:pt x="57582" y="405675"/>
                    </a:cubicBezTo>
                    <a:cubicBezTo>
                      <a:pt x="58344" y="405751"/>
                      <a:pt x="59143" y="405789"/>
                      <a:pt x="59943" y="405789"/>
                    </a:cubicBezTo>
                    <a:cubicBezTo>
                      <a:pt x="64169" y="405789"/>
                      <a:pt x="68510" y="405028"/>
                      <a:pt x="72888" y="404305"/>
                    </a:cubicBezTo>
                    <a:cubicBezTo>
                      <a:pt x="77724" y="403468"/>
                      <a:pt x="82483" y="402631"/>
                      <a:pt x="87090" y="402859"/>
                    </a:cubicBezTo>
                    <a:cubicBezTo>
                      <a:pt x="122843" y="399244"/>
                      <a:pt x="158938" y="397913"/>
                      <a:pt x="194919" y="395820"/>
                    </a:cubicBezTo>
                    <a:cubicBezTo>
                      <a:pt x="214756" y="395211"/>
                      <a:pt x="234479" y="392243"/>
                      <a:pt x="254392" y="392319"/>
                    </a:cubicBezTo>
                    <a:cubicBezTo>
                      <a:pt x="257667" y="392471"/>
                      <a:pt x="261093" y="392357"/>
                      <a:pt x="264596" y="392319"/>
                    </a:cubicBezTo>
                    <a:cubicBezTo>
                      <a:pt x="274648" y="392129"/>
                      <a:pt x="284966" y="392015"/>
                      <a:pt x="293533" y="396771"/>
                    </a:cubicBezTo>
                    <a:cubicBezTo>
                      <a:pt x="286261" y="418232"/>
                      <a:pt x="286489" y="442584"/>
                      <a:pt x="283291" y="464843"/>
                    </a:cubicBezTo>
                    <a:cubicBezTo>
                      <a:pt x="273696" y="530328"/>
                      <a:pt x="265358" y="596194"/>
                      <a:pt x="263949" y="662439"/>
                    </a:cubicBezTo>
                    <a:cubicBezTo>
                      <a:pt x="263873" y="700452"/>
                      <a:pt x="261360" y="737665"/>
                      <a:pt x="258618" y="775259"/>
                    </a:cubicBezTo>
                    <a:cubicBezTo>
                      <a:pt x="256296" y="779026"/>
                      <a:pt x="255991" y="783973"/>
                      <a:pt x="257667" y="788082"/>
                    </a:cubicBezTo>
                    <a:cubicBezTo>
                      <a:pt x="257590" y="789071"/>
                      <a:pt x="257514" y="790099"/>
                      <a:pt x="257438" y="791088"/>
                    </a:cubicBezTo>
                    <a:cubicBezTo>
                      <a:pt x="256562" y="792534"/>
                      <a:pt x="255953" y="794170"/>
                      <a:pt x="255763" y="795921"/>
                    </a:cubicBezTo>
                    <a:cubicBezTo>
                      <a:pt x="254544" y="808515"/>
                      <a:pt x="254011" y="825372"/>
                      <a:pt x="237753" y="826095"/>
                    </a:cubicBezTo>
                    <a:close/>
                    <a:moveTo>
                      <a:pt x="992514" y="895042"/>
                    </a:moveTo>
                    <a:cubicBezTo>
                      <a:pt x="961026" y="884236"/>
                      <a:pt x="891501" y="898733"/>
                      <a:pt x="889103" y="851550"/>
                    </a:cubicBezTo>
                    <a:cubicBezTo>
                      <a:pt x="889027" y="840135"/>
                      <a:pt x="888722" y="825486"/>
                      <a:pt x="899688" y="818675"/>
                    </a:cubicBezTo>
                    <a:cubicBezTo>
                      <a:pt x="899840" y="818599"/>
                      <a:pt x="901287" y="817800"/>
                      <a:pt x="901629" y="818446"/>
                    </a:cubicBezTo>
                    <a:cubicBezTo>
                      <a:pt x="905475" y="821148"/>
                      <a:pt x="906655" y="816810"/>
                      <a:pt x="905361" y="813652"/>
                    </a:cubicBezTo>
                    <a:cubicBezTo>
                      <a:pt x="928701" y="820501"/>
                      <a:pt x="952764" y="823850"/>
                      <a:pt x="977094" y="824725"/>
                    </a:cubicBezTo>
                    <a:cubicBezTo>
                      <a:pt x="988707" y="824420"/>
                      <a:pt x="1001691" y="824649"/>
                      <a:pt x="1015359" y="824877"/>
                    </a:cubicBezTo>
                    <a:cubicBezTo>
                      <a:pt x="1024383" y="825029"/>
                      <a:pt x="1033750" y="825181"/>
                      <a:pt x="1043230" y="825181"/>
                    </a:cubicBezTo>
                    <a:cubicBezTo>
                      <a:pt x="1080544" y="825181"/>
                      <a:pt x="1120104" y="822898"/>
                      <a:pt x="1151363" y="809314"/>
                    </a:cubicBezTo>
                    <a:cubicBezTo>
                      <a:pt x="1151363" y="809352"/>
                      <a:pt x="1151363" y="809390"/>
                      <a:pt x="1151363" y="809428"/>
                    </a:cubicBezTo>
                    <a:cubicBezTo>
                      <a:pt x="1158902" y="905011"/>
                      <a:pt x="1062230" y="903870"/>
                      <a:pt x="992514" y="895042"/>
                    </a:cubicBezTo>
                    <a:close/>
                    <a:moveTo>
                      <a:pt x="1173333" y="756576"/>
                    </a:moveTo>
                    <a:cubicBezTo>
                      <a:pt x="1146528" y="801742"/>
                      <a:pt x="1071216" y="796834"/>
                      <a:pt x="1025183" y="797633"/>
                    </a:cubicBezTo>
                    <a:cubicBezTo>
                      <a:pt x="994114" y="798356"/>
                      <a:pt x="963311" y="798584"/>
                      <a:pt x="932508" y="792991"/>
                    </a:cubicBezTo>
                    <a:cubicBezTo>
                      <a:pt x="912024" y="786712"/>
                      <a:pt x="886742" y="785343"/>
                      <a:pt x="871398" y="769057"/>
                    </a:cubicBezTo>
                    <a:cubicBezTo>
                      <a:pt x="858947" y="747787"/>
                      <a:pt x="854302" y="716509"/>
                      <a:pt x="871474" y="696609"/>
                    </a:cubicBezTo>
                    <a:cubicBezTo>
                      <a:pt x="886514" y="707453"/>
                      <a:pt x="905856" y="713579"/>
                      <a:pt x="924741" y="713846"/>
                    </a:cubicBezTo>
                    <a:cubicBezTo>
                      <a:pt x="936582" y="714531"/>
                      <a:pt x="948462" y="714835"/>
                      <a:pt x="960341" y="714835"/>
                    </a:cubicBezTo>
                    <a:cubicBezTo>
                      <a:pt x="1002452" y="714835"/>
                      <a:pt x="1044677" y="710992"/>
                      <a:pt x="1086484" y="706616"/>
                    </a:cubicBezTo>
                    <a:cubicBezTo>
                      <a:pt x="1119190" y="703534"/>
                      <a:pt x="1153001" y="700414"/>
                      <a:pt x="1183841" y="688466"/>
                    </a:cubicBezTo>
                    <a:cubicBezTo>
                      <a:pt x="1183994" y="691852"/>
                      <a:pt x="1184374" y="695315"/>
                      <a:pt x="1184527" y="698359"/>
                    </a:cubicBezTo>
                    <a:cubicBezTo>
                      <a:pt x="1185250" y="718221"/>
                      <a:pt x="1181671" y="738502"/>
                      <a:pt x="1173333" y="756576"/>
                    </a:cubicBezTo>
                    <a:close/>
                    <a:moveTo>
                      <a:pt x="1216700" y="614496"/>
                    </a:moveTo>
                    <a:cubicBezTo>
                      <a:pt x="1205620" y="679144"/>
                      <a:pt x="1118124" y="673094"/>
                      <a:pt x="1067827" y="681427"/>
                    </a:cubicBezTo>
                    <a:cubicBezTo>
                      <a:pt x="1014941" y="685079"/>
                      <a:pt x="962397" y="692233"/>
                      <a:pt x="909206" y="684775"/>
                    </a:cubicBezTo>
                    <a:cubicBezTo>
                      <a:pt x="875510" y="678611"/>
                      <a:pt x="860965" y="652090"/>
                      <a:pt x="864811" y="619557"/>
                    </a:cubicBezTo>
                    <a:cubicBezTo>
                      <a:pt x="864925" y="600075"/>
                      <a:pt x="864659" y="566971"/>
                      <a:pt x="885105" y="562329"/>
                    </a:cubicBezTo>
                    <a:cubicBezTo>
                      <a:pt x="895575" y="571423"/>
                      <a:pt x="909739" y="575646"/>
                      <a:pt x="928168" y="577206"/>
                    </a:cubicBezTo>
                    <a:cubicBezTo>
                      <a:pt x="978922" y="585311"/>
                      <a:pt x="1030285" y="583827"/>
                      <a:pt x="1081534" y="584778"/>
                    </a:cubicBezTo>
                    <a:cubicBezTo>
                      <a:pt x="1084923" y="584778"/>
                      <a:pt x="1088311" y="584778"/>
                      <a:pt x="1091738" y="584778"/>
                    </a:cubicBezTo>
                    <a:cubicBezTo>
                      <a:pt x="1124064" y="584778"/>
                      <a:pt x="1157113" y="583941"/>
                      <a:pt x="1187649" y="572793"/>
                    </a:cubicBezTo>
                    <a:cubicBezTo>
                      <a:pt x="1196482" y="568531"/>
                      <a:pt x="1204668" y="563090"/>
                      <a:pt x="1212245" y="556849"/>
                    </a:cubicBezTo>
                    <a:cubicBezTo>
                      <a:pt x="1212855" y="557420"/>
                      <a:pt x="1213502" y="557991"/>
                      <a:pt x="1214225" y="558486"/>
                    </a:cubicBezTo>
                    <a:cubicBezTo>
                      <a:pt x="1222868" y="575152"/>
                      <a:pt x="1218452" y="596422"/>
                      <a:pt x="1216700" y="614496"/>
                    </a:cubicBezTo>
                    <a:close/>
                    <a:moveTo>
                      <a:pt x="1178663" y="546766"/>
                    </a:moveTo>
                    <a:cubicBezTo>
                      <a:pt x="1148279" y="558067"/>
                      <a:pt x="1116677" y="557268"/>
                      <a:pt x="1083514" y="557344"/>
                    </a:cubicBezTo>
                    <a:cubicBezTo>
                      <a:pt x="1024574" y="556012"/>
                      <a:pt x="964339" y="559209"/>
                      <a:pt x="906693" y="544902"/>
                    </a:cubicBezTo>
                    <a:cubicBezTo>
                      <a:pt x="885562" y="527817"/>
                      <a:pt x="883734" y="471046"/>
                      <a:pt x="895461" y="447797"/>
                    </a:cubicBezTo>
                    <a:cubicBezTo>
                      <a:pt x="904409" y="423825"/>
                      <a:pt x="929158" y="425842"/>
                      <a:pt x="951812" y="427820"/>
                    </a:cubicBezTo>
                    <a:cubicBezTo>
                      <a:pt x="958209" y="428391"/>
                      <a:pt x="964453" y="428962"/>
                      <a:pt x="970164" y="428962"/>
                    </a:cubicBezTo>
                    <a:cubicBezTo>
                      <a:pt x="995104" y="430294"/>
                      <a:pt x="1020081" y="430370"/>
                      <a:pt x="1045020" y="429913"/>
                    </a:cubicBezTo>
                    <a:cubicBezTo>
                      <a:pt x="1075823" y="429076"/>
                      <a:pt x="1106854" y="429609"/>
                      <a:pt x="1137504" y="427326"/>
                    </a:cubicBezTo>
                    <a:cubicBezTo>
                      <a:pt x="1149231" y="424586"/>
                      <a:pt x="1150297" y="406931"/>
                      <a:pt x="1139141" y="402707"/>
                    </a:cubicBezTo>
                    <a:cubicBezTo>
                      <a:pt x="1131031" y="400272"/>
                      <a:pt x="1122503" y="400614"/>
                      <a:pt x="1114012" y="400957"/>
                    </a:cubicBezTo>
                    <a:cubicBezTo>
                      <a:pt x="1109938" y="401109"/>
                      <a:pt x="1105902" y="401261"/>
                      <a:pt x="1101904" y="401147"/>
                    </a:cubicBezTo>
                    <a:cubicBezTo>
                      <a:pt x="1071025" y="402403"/>
                      <a:pt x="1040070" y="402821"/>
                      <a:pt x="1009153" y="402707"/>
                    </a:cubicBezTo>
                    <a:cubicBezTo>
                      <a:pt x="995979" y="403392"/>
                      <a:pt x="982577" y="402288"/>
                      <a:pt x="969213" y="401223"/>
                    </a:cubicBezTo>
                    <a:cubicBezTo>
                      <a:pt x="945987" y="399358"/>
                      <a:pt x="922761" y="397532"/>
                      <a:pt x="900639" y="404762"/>
                    </a:cubicBezTo>
                    <a:cubicBezTo>
                      <a:pt x="855787" y="425918"/>
                      <a:pt x="856663" y="487065"/>
                      <a:pt x="866524" y="528730"/>
                    </a:cubicBezTo>
                    <a:cubicBezTo>
                      <a:pt x="869266" y="539536"/>
                      <a:pt x="873073" y="548060"/>
                      <a:pt x="878099" y="554757"/>
                    </a:cubicBezTo>
                    <a:cubicBezTo>
                      <a:pt x="870789" y="556811"/>
                      <a:pt x="864011" y="561263"/>
                      <a:pt x="860508" y="566781"/>
                    </a:cubicBezTo>
                    <a:cubicBezTo>
                      <a:pt x="848058" y="587290"/>
                      <a:pt x="848515" y="612708"/>
                      <a:pt x="844745" y="635766"/>
                    </a:cubicBezTo>
                    <a:cubicBezTo>
                      <a:pt x="841280" y="657112"/>
                      <a:pt x="848667" y="674996"/>
                      <a:pt x="861727" y="688276"/>
                    </a:cubicBezTo>
                    <a:cubicBezTo>
                      <a:pt x="859290" y="690445"/>
                      <a:pt x="857082" y="693070"/>
                      <a:pt x="855140" y="696114"/>
                    </a:cubicBezTo>
                    <a:cubicBezTo>
                      <a:pt x="836711" y="722369"/>
                      <a:pt x="835265" y="761257"/>
                      <a:pt x="854112" y="787664"/>
                    </a:cubicBezTo>
                    <a:cubicBezTo>
                      <a:pt x="864506" y="800410"/>
                      <a:pt x="880840" y="805966"/>
                      <a:pt x="896070" y="810722"/>
                    </a:cubicBezTo>
                    <a:cubicBezTo>
                      <a:pt x="895728" y="810798"/>
                      <a:pt x="895423" y="810912"/>
                      <a:pt x="895119" y="810988"/>
                    </a:cubicBezTo>
                    <a:cubicBezTo>
                      <a:pt x="872692" y="821110"/>
                      <a:pt x="866524" y="863917"/>
                      <a:pt x="877299" y="884198"/>
                    </a:cubicBezTo>
                    <a:cubicBezTo>
                      <a:pt x="879812" y="888079"/>
                      <a:pt x="882706" y="891389"/>
                      <a:pt x="885866" y="894319"/>
                    </a:cubicBezTo>
                    <a:cubicBezTo>
                      <a:pt x="856434" y="892416"/>
                      <a:pt x="826774" y="893406"/>
                      <a:pt x="797190" y="894395"/>
                    </a:cubicBezTo>
                    <a:cubicBezTo>
                      <a:pt x="777809" y="895042"/>
                      <a:pt x="758467" y="895689"/>
                      <a:pt x="739201" y="895537"/>
                    </a:cubicBezTo>
                    <a:cubicBezTo>
                      <a:pt x="691912" y="895841"/>
                      <a:pt x="644509" y="892264"/>
                      <a:pt x="598057" y="883322"/>
                    </a:cubicBezTo>
                    <a:cubicBezTo>
                      <a:pt x="598133" y="883322"/>
                      <a:pt x="598210" y="883361"/>
                      <a:pt x="598248" y="883361"/>
                    </a:cubicBezTo>
                    <a:cubicBezTo>
                      <a:pt x="597981" y="883322"/>
                      <a:pt x="597715" y="883246"/>
                      <a:pt x="597448" y="883208"/>
                    </a:cubicBezTo>
                    <a:cubicBezTo>
                      <a:pt x="597296" y="883170"/>
                      <a:pt x="597143" y="883132"/>
                      <a:pt x="596991" y="883132"/>
                    </a:cubicBezTo>
                    <a:lnTo>
                      <a:pt x="597029" y="883132"/>
                    </a:lnTo>
                    <a:cubicBezTo>
                      <a:pt x="550540" y="874571"/>
                      <a:pt x="506982" y="853453"/>
                      <a:pt x="465937" y="828872"/>
                    </a:cubicBezTo>
                    <a:cubicBezTo>
                      <a:pt x="439208" y="808021"/>
                      <a:pt x="412061" y="786750"/>
                      <a:pt x="381106" y="772520"/>
                    </a:cubicBezTo>
                    <a:cubicBezTo>
                      <a:pt x="369150" y="768638"/>
                      <a:pt x="355101" y="759849"/>
                      <a:pt x="342574" y="764833"/>
                    </a:cubicBezTo>
                    <a:cubicBezTo>
                      <a:pt x="338233" y="767230"/>
                      <a:pt x="336177" y="771492"/>
                      <a:pt x="336063" y="775830"/>
                    </a:cubicBezTo>
                    <a:cubicBezTo>
                      <a:pt x="319424" y="773357"/>
                      <a:pt x="302747" y="771530"/>
                      <a:pt x="285994" y="770351"/>
                    </a:cubicBezTo>
                    <a:cubicBezTo>
                      <a:pt x="288583" y="731882"/>
                      <a:pt x="290411" y="693375"/>
                      <a:pt x="289916" y="654829"/>
                    </a:cubicBezTo>
                    <a:cubicBezTo>
                      <a:pt x="291477" y="584055"/>
                      <a:pt x="298826" y="513662"/>
                      <a:pt x="301719" y="442964"/>
                    </a:cubicBezTo>
                    <a:cubicBezTo>
                      <a:pt x="301910" y="442964"/>
                      <a:pt x="302100" y="443040"/>
                      <a:pt x="302290" y="443040"/>
                    </a:cubicBezTo>
                    <a:cubicBezTo>
                      <a:pt x="302405" y="443040"/>
                      <a:pt x="302481" y="443040"/>
                      <a:pt x="302595" y="443040"/>
                    </a:cubicBezTo>
                    <a:cubicBezTo>
                      <a:pt x="318015" y="442584"/>
                      <a:pt x="333474" y="441823"/>
                      <a:pt x="348856" y="440453"/>
                    </a:cubicBezTo>
                    <a:cubicBezTo>
                      <a:pt x="385027" y="435468"/>
                      <a:pt x="424435" y="430408"/>
                      <a:pt x="458017" y="414541"/>
                    </a:cubicBezTo>
                    <a:cubicBezTo>
                      <a:pt x="452192" y="422113"/>
                      <a:pt x="446404" y="429647"/>
                      <a:pt x="440465" y="437067"/>
                    </a:cubicBezTo>
                    <a:cubicBezTo>
                      <a:pt x="430603" y="451259"/>
                      <a:pt x="416211" y="466708"/>
                      <a:pt x="418000" y="485124"/>
                    </a:cubicBezTo>
                    <a:cubicBezTo>
                      <a:pt x="418686" y="487826"/>
                      <a:pt x="422455" y="488587"/>
                      <a:pt x="424131" y="486342"/>
                    </a:cubicBezTo>
                    <a:cubicBezTo>
                      <a:pt x="443549" y="457233"/>
                      <a:pt x="469249" y="432158"/>
                      <a:pt x="492285" y="405637"/>
                    </a:cubicBezTo>
                    <a:cubicBezTo>
                      <a:pt x="521450" y="368157"/>
                      <a:pt x="563790" y="345669"/>
                      <a:pt x="597524" y="313174"/>
                    </a:cubicBezTo>
                    <a:cubicBezTo>
                      <a:pt x="635828" y="269340"/>
                      <a:pt x="673826" y="223984"/>
                      <a:pt x="700631" y="171931"/>
                    </a:cubicBezTo>
                    <a:cubicBezTo>
                      <a:pt x="722258" y="127564"/>
                      <a:pt x="737298" y="80305"/>
                      <a:pt x="756754" y="34949"/>
                    </a:cubicBezTo>
                    <a:cubicBezTo>
                      <a:pt x="780170" y="25551"/>
                      <a:pt x="805947" y="26426"/>
                      <a:pt x="831419" y="27263"/>
                    </a:cubicBezTo>
                    <a:cubicBezTo>
                      <a:pt x="842765" y="27643"/>
                      <a:pt x="854112" y="28024"/>
                      <a:pt x="865153" y="27491"/>
                    </a:cubicBezTo>
                    <a:cubicBezTo>
                      <a:pt x="885181" y="101385"/>
                      <a:pt x="824527" y="180835"/>
                      <a:pt x="798370" y="247994"/>
                    </a:cubicBezTo>
                    <a:cubicBezTo>
                      <a:pt x="788851" y="274971"/>
                      <a:pt x="780817" y="303357"/>
                      <a:pt x="779865" y="332047"/>
                    </a:cubicBezTo>
                    <a:cubicBezTo>
                      <a:pt x="780437" y="369223"/>
                      <a:pt x="778228" y="405713"/>
                      <a:pt x="770004" y="442279"/>
                    </a:cubicBezTo>
                    <a:cubicBezTo>
                      <a:pt x="758848" y="510580"/>
                      <a:pt x="736841" y="539689"/>
                      <a:pt x="691760" y="590676"/>
                    </a:cubicBezTo>
                    <a:cubicBezTo>
                      <a:pt x="684944" y="598286"/>
                      <a:pt x="674588" y="605706"/>
                      <a:pt x="666021" y="611756"/>
                    </a:cubicBezTo>
                    <a:cubicBezTo>
                      <a:pt x="657949" y="615675"/>
                      <a:pt x="652010" y="624351"/>
                      <a:pt x="657073" y="633103"/>
                    </a:cubicBezTo>
                    <a:cubicBezTo>
                      <a:pt x="659548" y="637364"/>
                      <a:pt x="664346" y="639876"/>
                      <a:pt x="669105" y="639876"/>
                    </a:cubicBezTo>
                    <a:cubicBezTo>
                      <a:pt x="671428" y="639876"/>
                      <a:pt x="673750" y="639267"/>
                      <a:pt x="675806" y="637973"/>
                    </a:cubicBezTo>
                    <a:cubicBezTo>
                      <a:pt x="692902" y="627281"/>
                      <a:pt x="708665" y="614496"/>
                      <a:pt x="721078" y="598515"/>
                    </a:cubicBezTo>
                    <a:cubicBezTo>
                      <a:pt x="747882" y="566857"/>
                      <a:pt x="775715" y="534209"/>
                      <a:pt x="786262" y="493153"/>
                    </a:cubicBezTo>
                    <a:cubicBezTo>
                      <a:pt x="794562" y="460886"/>
                      <a:pt x="801568" y="428125"/>
                      <a:pt x="805338" y="394983"/>
                    </a:cubicBezTo>
                    <a:cubicBezTo>
                      <a:pt x="809221" y="366521"/>
                      <a:pt x="804576" y="337526"/>
                      <a:pt x="809564" y="309179"/>
                    </a:cubicBezTo>
                    <a:cubicBezTo>
                      <a:pt x="809678" y="308494"/>
                      <a:pt x="809869" y="307809"/>
                      <a:pt x="810021" y="307124"/>
                    </a:cubicBezTo>
                    <a:cubicBezTo>
                      <a:pt x="836864" y="330639"/>
                      <a:pt x="901020" y="332732"/>
                      <a:pt x="928586" y="334521"/>
                    </a:cubicBezTo>
                    <a:cubicBezTo>
                      <a:pt x="981930" y="338516"/>
                      <a:pt x="1035463" y="338858"/>
                      <a:pt x="1088806" y="342131"/>
                    </a:cubicBezTo>
                    <a:cubicBezTo>
                      <a:pt x="1126272" y="343995"/>
                      <a:pt x="1165108" y="341141"/>
                      <a:pt x="1200747" y="356514"/>
                    </a:cubicBezTo>
                    <a:cubicBezTo>
                      <a:pt x="1214758" y="364086"/>
                      <a:pt x="1222602" y="379839"/>
                      <a:pt x="1228732" y="393955"/>
                    </a:cubicBezTo>
                    <a:cubicBezTo>
                      <a:pt x="1245523" y="453961"/>
                      <a:pt x="1236690" y="514081"/>
                      <a:pt x="1178663" y="54676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00" name="Google Shape;900;p16"/>
            <p:cNvSpPr/>
            <p:nvPr/>
          </p:nvSpPr>
          <p:spPr>
            <a:xfrm>
              <a:off x="913613" y="6193217"/>
              <a:ext cx="267584" cy="435637"/>
            </a:xfrm>
            <a:custGeom>
              <a:rect b="b" l="l" r="r" t="t"/>
              <a:pathLst>
                <a:path extrusionOk="0" h="435637" w="267584">
                  <a:moveTo>
                    <a:pt x="267584" y="4469"/>
                  </a:moveTo>
                  <a:cubicBezTo>
                    <a:pt x="260312" y="25929"/>
                    <a:pt x="260578" y="50282"/>
                    <a:pt x="257342" y="72579"/>
                  </a:cubicBezTo>
                  <a:cubicBezTo>
                    <a:pt x="247747" y="138064"/>
                    <a:pt x="239409" y="203929"/>
                    <a:pt x="238000" y="270175"/>
                  </a:cubicBezTo>
                  <a:cubicBezTo>
                    <a:pt x="237924" y="308188"/>
                    <a:pt x="235411" y="345401"/>
                    <a:pt x="232631" y="382995"/>
                  </a:cubicBezTo>
                  <a:cubicBezTo>
                    <a:pt x="230271" y="386762"/>
                    <a:pt x="229928" y="391747"/>
                    <a:pt x="231679" y="395856"/>
                  </a:cubicBezTo>
                  <a:cubicBezTo>
                    <a:pt x="231603" y="396845"/>
                    <a:pt x="231527" y="397835"/>
                    <a:pt x="231451" y="398786"/>
                  </a:cubicBezTo>
                  <a:cubicBezTo>
                    <a:pt x="230537" y="400270"/>
                    <a:pt x="229966" y="401906"/>
                    <a:pt x="229737" y="403656"/>
                  </a:cubicBezTo>
                  <a:cubicBezTo>
                    <a:pt x="228519" y="416327"/>
                    <a:pt x="227986" y="433184"/>
                    <a:pt x="211728" y="433906"/>
                  </a:cubicBezTo>
                  <a:cubicBezTo>
                    <a:pt x="195584" y="436151"/>
                    <a:pt x="179212" y="435733"/>
                    <a:pt x="162916" y="435276"/>
                  </a:cubicBezTo>
                  <a:cubicBezTo>
                    <a:pt x="156062" y="435086"/>
                    <a:pt x="149209" y="434896"/>
                    <a:pt x="142393" y="434934"/>
                  </a:cubicBezTo>
                  <a:cubicBezTo>
                    <a:pt x="134664" y="434820"/>
                    <a:pt x="126935" y="434858"/>
                    <a:pt x="119244" y="434896"/>
                  </a:cubicBezTo>
                  <a:cubicBezTo>
                    <a:pt x="97275" y="435010"/>
                    <a:pt x="75305" y="435162"/>
                    <a:pt x="53564" y="432080"/>
                  </a:cubicBezTo>
                  <a:cubicBezTo>
                    <a:pt x="39020" y="429493"/>
                    <a:pt x="23142" y="428617"/>
                    <a:pt x="11568" y="418382"/>
                  </a:cubicBezTo>
                  <a:cubicBezTo>
                    <a:pt x="6199" y="413169"/>
                    <a:pt x="3572" y="405825"/>
                    <a:pt x="3343" y="398443"/>
                  </a:cubicBezTo>
                  <a:cubicBezTo>
                    <a:pt x="3039" y="382767"/>
                    <a:pt x="3267" y="367052"/>
                    <a:pt x="3381" y="351337"/>
                  </a:cubicBezTo>
                  <a:cubicBezTo>
                    <a:pt x="5438" y="310965"/>
                    <a:pt x="5323" y="270518"/>
                    <a:pt x="4448" y="230032"/>
                  </a:cubicBezTo>
                  <a:cubicBezTo>
                    <a:pt x="945" y="189280"/>
                    <a:pt x="-2254" y="150963"/>
                    <a:pt x="2125" y="108955"/>
                  </a:cubicBezTo>
                  <a:cubicBezTo>
                    <a:pt x="5894" y="88522"/>
                    <a:pt x="-464" y="51043"/>
                    <a:pt x="7037" y="26424"/>
                  </a:cubicBezTo>
                  <a:cubicBezTo>
                    <a:pt x="7989" y="25967"/>
                    <a:pt x="8750" y="25168"/>
                    <a:pt x="9245" y="24179"/>
                  </a:cubicBezTo>
                  <a:cubicBezTo>
                    <a:pt x="10882" y="26614"/>
                    <a:pt x="14385" y="27109"/>
                    <a:pt x="16670" y="25359"/>
                  </a:cubicBezTo>
                  <a:cubicBezTo>
                    <a:pt x="21619" y="21363"/>
                    <a:pt x="26531" y="17292"/>
                    <a:pt x="31633" y="13487"/>
                  </a:cubicBezTo>
                  <a:cubicBezTo>
                    <a:pt x="32433" y="13563"/>
                    <a:pt x="33194" y="13601"/>
                    <a:pt x="33994" y="13601"/>
                  </a:cubicBezTo>
                  <a:cubicBezTo>
                    <a:pt x="38182" y="13601"/>
                    <a:pt x="42561" y="12840"/>
                    <a:pt x="46939" y="12079"/>
                  </a:cubicBezTo>
                  <a:cubicBezTo>
                    <a:pt x="51775" y="11242"/>
                    <a:pt x="56534" y="10405"/>
                    <a:pt x="61141" y="10633"/>
                  </a:cubicBezTo>
                  <a:cubicBezTo>
                    <a:pt x="96932" y="7018"/>
                    <a:pt x="133027" y="5686"/>
                    <a:pt x="168970" y="3594"/>
                  </a:cubicBezTo>
                  <a:cubicBezTo>
                    <a:pt x="188807" y="2985"/>
                    <a:pt x="208530" y="17"/>
                    <a:pt x="228405" y="93"/>
                  </a:cubicBezTo>
                  <a:cubicBezTo>
                    <a:pt x="231717" y="207"/>
                    <a:pt x="235144" y="131"/>
                    <a:pt x="238609" y="93"/>
                  </a:cubicBezTo>
                  <a:cubicBezTo>
                    <a:pt x="248699" y="-135"/>
                    <a:pt x="259055" y="-326"/>
                    <a:pt x="267584" y="44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16"/>
            <p:cNvSpPr/>
            <p:nvPr/>
          </p:nvSpPr>
          <p:spPr>
            <a:xfrm>
              <a:off x="1751901" y="6357955"/>
              <a:ext cx="355162" cy="131076"/>
            </a:xfrm>
            <a:custGeom>
              <a:rect b="b" l="l" r="r" t="t"/>
              <a:pathLst>
                <a:path extrusionOk="0" h="131076" w="355162">
                  <a:moveTo>
                    <a:pt x="350026" y="1560"/>
                  </a:moveTo>
                  <a:cubicBezTo>
                    <a:pt x="358631" y="18188"/>
                    <a:pt x="354215" y="39458"/>
                    <a:pt x="352463" y="57532"/>
                  </a:cubicBezTo>
                  <a:cubicBezTo>
                    <a:pt x="341383" y="122180"/>
                    <a:pt x="253887" y="116130"/>
                    <a:pt x="203590" y="124463"/>
                  </a:cubicBezTo>
                  <a:cubicBezTo>
                    <a:pt x="150742" y="128116"/>
                    <a:pt x="98160" y="135269"/>
                    <a:pt x="44969" y="127812"/>
                  </a:cubicBezTo>
                  <a:cubicBezTo>
                    <a:pt x="11311" y="121647"/>
                    <a:pt x="-3272" y="95126"/>
                    <a:pt x="612" y="62593"/>
                  </a:cubicBezTo>
                  <a:cubicBezTo>
                    <a:pt x="726" y="43111"/>
                    <a:pt x="460" y="10083"/>
                    <a:pt x="20868" y="5365"/>
                  </a:cubicBezTo>
                  <a:cubicBezTo>
                    <a:pt x="31338" y="14497"/>
                    <a:pt x="45540" y="18683"/>
                    <a:pt x="63931" y="20243"/>
                  </a:cubicBezTo>
                  <a:cubicBezTo>
                    <a:pt x="114685" y="28348"/>
                    <a:pt x="166086" y="26864"/>
                    <a:pt x="217297" y="27815"/>
                  </a:cubicBezTo>
                  <a:cubicBezTo>
                    <a:pt x="220685" y="27815"/>
                    <a:pt x="224112" y="27853"/>
                    <a:pt x="227501" y="27853"/>
                  </a:cubicBezTo>
                  <a:cubicBezTo>
                    <a:pt x="259827" y="27853"/>
                    <a:pt x="292838" y="27016"/>
                    <a:pt x="323412" y="15867"/>
                  </a:cubicBezTo>
                  <a:cubicBezTo>
                    <a:pt x="332245" y="11605"/>
                    <a:pt x="340431" y="6202"/>
                    <a:pt x="347970" y="0"/>
                  </a:cubicBezTo>
                  <a:cubicBezTo>
                    <a:pt x="348618" y="495"/>
                    <a:pt x="349303" y="1027"/>
                    <a:pt x="350026" y="15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16"/>
            <p:cNvSpPr/>
            <p:nvPr/>
          </p:nvSpPr>
          <p:spPr>
            <a:xfrm>
              <a:off x="1747890" y="6489533"/>
              <a:ext cx="324413" cy="109427"/>
            </a:xfrm>
            <a:custGeom>
              <a:rect b="b" l="l" r="r" t="t"/>
              <a:pathLst>
                <a:path extrusionOk="0" h="109427" w="324413">
                  <a:moveTo>
                    <a:pt x="324339" y="9817"/>
                  </a:moveTo>
                  <a:cubicBezTo>
                    <a:pt x="324986" y="29679"/>
                    <a:pt x="321445" y="49922"/>
                    <a:pt x="313069" y="67996"/>
                  </a:cubicBezTo>
                  <a:cubicBezTo>
                    <a:pt x="286264" y="113162"/>
                    <a:pt x="210952" y="108292"/>
                    <a:pt x="164919" y="109053"/>
                  </a:cubicBezTo>
                  <a:cubicBezTo>
                    <a:pt x="133850" y="109776"/>
                    <a:pt x="103047" y="110004"/>
                    <a:pt x="72244" y="104449"/>
                  </a:cubicBezTo>
                  <a:cubicBezTo>
                    <a:pt x="51760" y="98170"/>
                    <a:pt x="26478" y="96800"/>
                    <a:pt x="11172" y="80515"/>
                  </a:cubicBezTo>
                  <a:cubicBezTo>
                    <a:pt x="-1278" y="59207"/>
                    <a:pt x="-6000" y="27929"/>
                    <a:pt x="11210" y="8067"/>
                  </a:cubicBezTo>
                  <a:cubicBezTo>
                    <a:pt x="26250" y="18911"/>
                    <a:pt x="45630" y="25075"/>
                    <a:pt x="64553" y="25342"/>
                  </a:cubicBezTo>
                  <a:cubicBezTo>
                    <a:pt x="76395" y="26027"/>
                    <a:pt x="88274" y="26331"/>
                    <a:pt x="100153" y="26331"/>
                  </a:cubicBezTo>
                  <a:cubicBezTo>
                    <a:pt x="142302" y="26331"/>
                    <a:pt x="184528" y="22488"/>
                    <a:pt x="226296" y="18112"/>
                  </a:cubicBezTo>
                  <a:cubicBezTo>
                    <a:pt x="259002" y="14992"/>
                    <a:pt x="292813" y="11948"/>
                    <a:pt x="323654" y="0"/>
                  </a:cubicBezTo>
                  <a:cubicBezTo>
                    <a:pt x="323806" y="3386"/>
                    <a:pt x="324187" y="6811"/>
                    <a:pt x="324339" y="98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16"/>
            <p:cNvSpPr/>
            <p:nvPr/>
          </p:nvSpPr>
          <p:spPr>
            <a:xfrm>
              <a:off x="1776749" y="6610267"/>
              <a:ext cx="262724" cy="89546"/>
            </a:xfrm>
            <a:custGeom>
              <a:rect b="b" l="l" r="r" t="t"/>
              <a:pathLst>
                <a:path extrusionOk="0" h="89546" w="262724">
                  <a:moveTo>
                    <a:pt x="262317" y="152"/>
                  </a:moveTo>
                  <a:cubicBezTo>
                    <a:pt x="269780" y="95735"/>
                    <a:pt x="173145" y="94593"/>
                    <a:pt x="103430" y="85728"/>
                  </a:cubicBezTo>
                  <a:cubicBezTo>
                    <a:pt x="71942" y="74921"/>
                    <a:pt x="2417" y="89419"/>
                    <a:pt x="18" y="42236"/>
                  </a:cubicBezTo>
                  <a:cubicBezTo>
                    <a:pt x="-58" y="30821"/>
                    <a:pt x="-363" y="16172"/>
                    <a:pt x="10603" y="9360"/>
                  </a:cubicBezTo>
                  <a:cubicBezTo>
                    <a:pt x="10755" y="9284"/>
                    <a:pt x="12240" y="8447"/>
                    <a:pt x="12583" y="9094"/>
                  </a:cubicBezTo>
                  <a:cubicBezTo>
                    <a:pt x="16429" y="11796"/>
                    <a:pt x="17609" y="7458"/>
                    <a:pt x="16314" y="4338"/>
                  </a:cubicBezTo>
                  <a:cubicBezTo>
                    <a:pt x="39616" y="11225"/>
                    <a:pt x="63718" y="14535"/>
                    <a:pt x="88048" y="15410"/>
                  </a:cubicBezTo>
                  <a:cubicBezTo>
                    <a:pt x="99661" y="15106"/>
                    <a:pt x="112644" y="15334"/>
                    <a:pt x="126313" y="15563"/>
                  </a:cubicBezTo>
                  <a:cubicBezTo>
                    <a:pt x="135337" y="15715"/>
                    <a:pt x="144703" y="15867"/>
                    <a:pt x="154184" y="15867"/>
                  </a:cubicBezTo>
                  <a:cubicBezTo>
                    <a:pt x="191498" y="15867"/>
                    <a:pt x="231057" y="13584"/>
                    <a:pt x="262317" y="0"/>
                  </a:cubicBezTo>
                  <a:cubicBezTo>
                    <a:pt x="262317" y="76"/>
                    <a:pt x="262317" y="114"/>
                    <a:pt x="262317" y="1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04" name="Google Shape;904;p16"/>
          <p:cNvSpPr/>
          <p:nvPr/>
        </p:nvSpPr>
        <p:spPr>
          <a:xfrm rot="-482944">
            <a:off x="299493" y="2828173"/>
            <a:ext cx="929912" cy="781030"/>
          </a:xfrm>
          <a:custGeom>
            <a:rect b="b" l="l" r="r" t="t"/>
            <a:pathLst>
              <a:path extrusionOk="0" h="1562294" w="1860103">
                <a:moveTo>
                  <a:pt x="1537651" y="658634"/>
                </a:moveTo>
                <a:cubicBezTo>
                  <a:pt x="1550330" y="635233"/>
                  <a:pt x="1553567" y="607722"/>
                  <a:pt x="1552843" y="581429"/>
                </a:cubicBezTo>
                <a:cubicBezTo>
                  <a:pt x="1550406" y="501676"/>
                  <a:pt x="1515339" y="462331"/>
                  <a:pt x="1434582" y="460124"/>
                </a:cubicBezTo>
                <a:cubicBezTo>
                  <a:pt x="1381087" y="458108"/>
                  <a:pt x="1327668" y="456053"/>
                  <a:pt x="1274134" y="455444"/>
                </a:cubicBezTo>
                <a:cubicBezTo>
                  <a:pt x="1232975" y="451791"/>
                  <a:pt x="1137483" y="459630"/>
                  <a:pt x="1103291" y="434631"/>
                </a:cubicBezTo>
                <a:cubicBezTo>
                  <a:pt x="1119283" y="374130"/>
                  <a:pt x="1155835" y="321202"/>
                  <a:pt x="1175977" y="261958"/>
                </a:cubicBezTo>
                <a:cubicBezTo>
                  <a:pt x="1186904" y="230452"/>
                  <a:pt x="1202477" y="134146"/>
                  <a:pt x="1146126" y="143430"/>
                </a:cubicBezTo>
                <a:cubicBezTo>
                  <a:pt x="1134932" y="144077"/>
                  <a:pt x="1123471" y="143811"/>
                  <a:pt x="1111973" y="143506"/>
                </a:cubicBezTo>
                <a:cubicBezTo>
                  <a:pt x="1085168" y="142822"/>
                  <a:pt x="1058135" y="142137"/>
                  <a:pt x="1033766" y="153400"/>
                </a:cubicBezTo>
                <a:cubicBezTo>
                  <a:pt x="1027065" y="156976"/>
                  <a:pt x="1021925" y="163064"/>
                  <a:pt x="1020097" y="170522"/>
                </a:cubicBezTo>
                <a:cubicBezTo>
                  <a:pt x="1014843" y="184411"/>
                  <a:pt x="1008637" y="197881"/>
                  <a:pt x="1003116" y="211655"/>
                </a:cubicBezTo>
                <a:cubicBezTo>
                  <a:pt x="985145" y="258343"/>
                  <a:pt x="969153" y="305982"/>
                  <a:pt x="939378" y="346962"/>
                </a:cubicBezTo>
                <a:cubicBezTo>
                  <a:pt x="907776" y="390492"/>
                  <a:pt x="876174" y="436191"/>
                  <a:pt x="832426" y="468419"/>
                </a:cubicBezTo>
                <a:cubicBezTo>
                  <a:pt x="809847" y="483944"/>
                  <a:pt x="791152" y="503464"/>
                  <a:pt x="773866" y="524316"/>
                </a:cubicBezTo>
                <a:cubicBezTo>
                  <a:pt x="768802" y="528197"/>
                  <a:pt x="763472" y="531735"/>
                  <a:pt x="757799" y="534703"/>
                </a:cubicBezTo>
                <a:cubicBezTo>
                  <a:pt x="721475" y="550342"/>
                  <a:pt x="680849" y="554908"/>
                  <a:pt x="641556" y="558295"/>
                </a:cubicBezTo>
                <a:cubicBezTo>
                  <a:pt x="625145" y="559170"/>
                  <a:pt x="608697" y="559436"/>
                  <a:pt x="592287" y="559360"/>
                </a:cubicBezTo>
                <a:cubicBezTo>
                  <a:pt x="592248" y="559360"/>
                  <a:pt x="592248" y="559360"/>
                  <a:pt x="592248" y="559360"/>
                </a:cubicBezTo>
                <a:cubicBezTo>
                  <a:pt x="592363" y="553691"/>
                  <a:pt x="592477" y="548021"/>
                  <a:pt x="592515" y="542314"/>
                </a:cubicBezTo>
                <a:cubicBezTo>
                  <a:pt x="592591" y="542275"/>
                  <a:pt x="592667" y="542199"/>
                  <a:pt x="592782" y="542085"/>
                </a:cubicBezTo>
                <a:cubicBezTo>
                  <a:pt x="603747" y="530822"/>
                  <a:pt x="587680" y="517352"/>
                  <a:pt x="576562" y="514727"/>
                </a:cubicBezTo>
                <a:cubicBezTo>
                  <a:pt x="529920" y="505328"/>
                  <a:pt x="481602" y="513091"/>
                  <a:pt x="434428" y="514308"/>
                </a:cubicBezTo>
                <a:cubicBezTo>
                  <a:pt x="404577" y="515336"/>
                  <a:pt x="374307" y="517961"/>
                  <a:pt x="344609" y="521386"/>
                </a:cubicBezTo>
                <a:cubicBezTo>
                  <a:pt x="342819" y="521538"/>
                  <a:pt x="341182" y="522071"/>
                  <a:pt x="339773" y="522870"/>
                </a:cubicBezTo>
                <a:cubicBezTo>
                  <a:pt x="331016" y="524963"/>
                  <a:pt x="318641" y="536111"/>
                  <a:pt x="314605" y="545434"/>
                </a:cubicBezTo>
                <a:cubicBezTo>
                  <a:pt x="293702" y="568150"/>
                  <a:pt x="299414" y="614876"/>
                  <a:pt x="293360" y="643452"/>
                </a:cubicBezTo>
                <a:cubicBezTo>
                  <a:pt x="285250" y="693031"/>
                  <a:pt x="292788" y="739986"/>
                  <a:pt x="293131" y="790174"/>
                </a:cubicBezTo>
                <a:cubicBezTo>
                  <a:pt x="293283" y="822327"/>
                  <a:pt x="293283" y="854404"/>
                  <a:pt x="291608" y="886518"/>
                </a:cubicBezTo>
                <a:cubicBezTo>
                  <a:pt x="292865" y="911213"/>
                  <a:pt x="286468" y="938495"/>
                  <a:pt x="298919" y="961059"/>
                </a:cubicBezTo>
                <a:cubicBezTo>
                  <a:pt x="321687" y="998881"/>
                  <a:pt x="386643" y="998044"/>
                  <a:pt x="439834" y="997245"/>
                </a:cubicBezTo>
                <a:cubicBezTo>
                  <a:pt x="457729" y="996941"/>
                  <a:pt x="474330" y="996674"/>
                  <a:pt x="487542" y="997892"/>
                </a:cubicBezTo>
                <a:cubicBezTo>
                  <a:pt x="492149" y="998006"/>
                  <a:pt x="496680" y="998082"/>
                  <a:pt x="501135" y="998082"/>
                </a:cubicBezTo>
                <a:cubicBezTo>
                  <a:pt x="528777" y="998082"/>
                  <a:pt x="553069" y="994848"/>
                  <a:pt x="564568" y="975480"/>
                </a:cubicBezTo>
                <a:cubicBezTo>
                  <a:pt x="568223" y="973806"/>
                  <a:pt x="571117" y="970457"/>
                  <a:pt x="571916" y="965397"/>
                </a:cubicBezTo>
                <a:cubicBezTo>
                  <a:pt x="572602" y="956569"/>
                  <a:pt x="573249" y="947703"/>
                  <a:pt x="573934" y="938837"/>
                </a:cubicBezTo>
                <a:cubicBezTo>
                  <a:pt x="582197" y="939028"/>
                  <a:pt x="590421" y="939332"/>
                  <a:pt x="598683" y="939675"/>
                </a:cubicBezTo>
                <a:cubicBezTo>
                  <a:pt x="616274" y="940360"/>
                  <a:pt x="633826" y="941044"/>
                  <a:pt x="651417" y="940474"/>
                </a:cubicBezTo>
                <a:cubicBezTo>
                  <a:pt x="653625" y="940474"/>
                  <a:pt x="655872" y="940436"/>
                  <a:pt x="658080" y="940436"/>
                </a:cubicBezTo>
                <a:cubicBezTo>
                  <a:pt x="658651" y="940436"/>
                  <a:pt x="659184" y="940398"/>
                  <a:pt x="659717" y="940398"/>
                </a:cubicBezTo>
                <a:cubicBezTo>
                  <a:pt x="697412" y="957026"/>
                  <a:pt x="727148" y="988874"/>
                  <a:pt x="764005" y="1007937"/>
                </a:cubicBezTo>
                <a:cubicBezTo>
                  <a:pt x="830522" y="1047281"/>
                  <a:pt x="907662" y="1060523"/>
                  <a:pt x="984040" y="1062882"/>
                </a:cubicBezTo>
                <a:cubicBezTo>
                  <a:pt x="988153" y="1062920"/>
                  <a:pt x="992303" y="1062958"/>
                  <a:pt x="996415" y="1062958"/>
                </a:cubicBezTo>
                <a:cubicBezTo>
                  <a:pt x="1030492" y="1062958"/>
                  <a:pt x="1064569" y="1061284"/>
                  <a:pt x="1098456" y="1057669"/>
                </a:cubicBezTo>
                <a:cubicBezTo>
                  <a:pt x="1131200" y="1054207"/>
                  <a:pt x="1163336" y="1048918"/>
                  <a:pt x="1196461" y="1049526"/>
                </a:cubicBezTo>
                <a:cubicBezTo>
                  <a:pt x="1217555" y="1057403"/>
                  <a:pt x="1243217" y="1057479"/>
                  <a:pt x="1264273" y="1061094"/>
                </a:cubicBezTo>
                <a:cubicBezTo>
                  <a:pt x="1275619" y="1063833"/>
                  <a:pt x="1287003" y="1066421"/>
                  <a:pt x="1298730" y="1067144"/>
                </a:cubicBezTo>
                <a:cubicBezTo>
                  <a:pt x="1310838" y="1067791"/>
                  <a:pt x="1323670" y="1068437"/>
                  <a:pt x="1336653" y="1068437"/>
                </a:cubicBezTo>
                <a:cubicBezTo>
                  <a:pt x="1379183" y="1068437"/>
                  <a:pt x="1423388" y="1061550"/>
                  <a:pt x="1449431" y="1025973"/>
                </a:cubicBezTo>
                <a:cubicBezTo>
                  <a:pt x="1465309" y="1003752"/>
                  <a:pt x="1472924" y="973806"/>
                  <a:pt x="1466413" y="947133"/>
                </a:cubicBezTo>
                <a:cubicBezTo>
                  <a:pt x="1465271" y="944241"/>
                  <a:pt x="1463405" y="942186"/>
                  <a:pt x="1461121" y="940930"/>
                </a:cubicBezTo>
                <a:cubicBezTo>
                  <a:pt x="1473266" y="932293"/>
                  <a:pt x="1483242" y="920916"/>
                  <a:pt x="1490096" y="906076"/>
                </a:cubicBezTo>
                <a:cubicBezTo>
                  <a:pt x="1496492" y="893215"/>
                  <a:pt x="1508829" y="839107"/>
                  <a:pt x="1497444" y="819816"/>
                </a:cubicBezTo>
                <a:cubicBezTo>
                  <a:pt x="1520746" y="804710"/>
                  <a:pt x="1533044" y="776781"/>
                  <a:pt x="1535138" y="749346"/>
                </a:cubicBezTo>
                <a:cubicBezTo>
                  <a:pt x="1536052" y="726135"/>
                  <a:pt x="1539860" y="697445"/>
                  <a:pt x="1521622" y="680285"/>
                </a:cubicBezTo>
                <a:cubicBezTo>
                  <a:pt x="1527447" y="673359"/>
                  <a:pt x="1532816" y="666092"/>
                  <a:pt x="1537651" y="658634"/>
                </a:cubicBezTo>
                <a:close/>
                <a:moveTo>
                  <a:pt x="1851427" y="747520"/>
                </a:moveTo>
                <a:cubicBezTo>
                  <a:pt x="1854550" y="857486"/>
                  <a:pt x="1862165" y="967490"/>
                  <a:pt x="1859576" y="1077531"/>
                </a:cubicBezTo>
                <a:cubicBezTo>
                  <a:pt x="1858433" y="1135825"/>
                  <a:pt x="1840767" y="1183844"/>
                  <a:pt x="1808669" y="1232283"/>
                </a:cubicBezTo>
                <a:cubicBezTo>
                  <a:pt x="1800864" y="1242937"/>
                  <a:pt x="1790469" y="1251841"/>
                  <a:pt x="1779009" y="1258385"/>
                </a:cubicBezTo>
                <a:cubicBezTo>
                  <a:pt x="1767053" y="1264169"/>
                  <a:pt x="1753765" y="1265919"/>
                  <a:pt x="1740934" y="1268849"/>
                </a:cubicBezTo>
                <a:cubicBezTo>
                  <a:pt x="1699965" y="1279161"/>
                  <a:pt x="1657511" y="1276231"/>
                  <a:pt x="1615705" y="1274937"/>
                </a:cubicBezTo>
                <a:cubicBezTo>
                  <a:pt x="1552501" y="1269991"/>
                  <a:pt x="1489029" y="1267023"/>
                  <a:pt x="1425292" y="1267708"/>
                </a:cubicBezTo>
                <a:cubicBezTo>
                  <a:pt x="1384019" y="1266642"/>
                  <a:pt x="1342631" y="1265615"/>
                  <a:pt x="1301434" y="1268507"/>
                </a:cubicBezTo>
                <a:cubicBezTo>
                  <a:pt x="1244664" y="1269953"/>
                  <a:pt x="1188161" y="1269839"/>
                  <a:pt x="1131505" y="1275660"/>
                </a:cubicBezTo>
                <a:cubicBezTo>
                  <a:pt x="1117531" y="1276878"/>
                  <a:pt x="1103634" y="1279047"/>
                  <a:pt x="1089889" y="1281786"/>
                </a:cubicBezTo>
                <a:cubicBezTo>
                  <a:pt x="1084787" y="1282776"/>
                  <a:pt x="1079266" y="1283537"/>
                  <a:pt x="1075421" y="1287418"/>
                </a:cubicBezTo>
                <a:cubicBezTo>
                  <a:pt x="1072070" y="1291109"/>
                  <a:pt x="1071346" y="1296170"/>
                  <a:pt x="1068872" y="1300469"/>
                </a:cubicBezTo>
                <a:cubicBezTo>
                  <a:pt x="1054517" y="1329882"/>
                  <a:pt x="1037269" y="1358344"/>
                  <a:pt x="1021659" y="1387186"/>
                </a:cubicBezTo>
                <a:cubicBezTo>
                  <a:pt x="1008523" y="1415229"/>
                  <a:pt x="994283" y="1442702"/>
                  <a:pt x="977720" y="1468995"/>
                </a:cubicBezTo>
                <a:cubicBezTo>
                  <a:pt x="957502" y="1500919"/>
                  <a:pt x="938960" y="1534746"/>
                  <a:pt x="912802" y="1562294"/>
                </a:cubicBezTo>
                <a:cubicBezTo>
                  <a:pt x="912726" y="1562218"/>
                  <a:pt x="912688" y="1562104"/>
                  <a:pt x="912574" y="1562028"/>
                </a:cubicBezTo>
                <a:cubicBezTo>
                  <a:pt x="910327" y="1558946"/>
                  <a:pt x="908043" y="1555864"/>
                  <a:pt x="905758" y="1552782"/>
                </a:cubicBezTo>
                <a:cubicBezTo>
                  <a:pt x="871415" y="1503583"/>
                  <a:pt x="841792" y="1451111"/>
                  <a:pt x="806611" y="1402406"/>
                </a:cubicBezTo>
                <a:cubicBezTo>
                  <a:pt x="782091" y="1361807"/>
                  <a:pt x="756847" y="1321207"/>
                  <a:pt x="731108" y="1281292"/>
                </a:cubicBezTo>
                <a:cubicBezTo>
                  <a:pt x="720904" y="1264473"/>
                  <a:pt x="712185" y="1246704"/>
                  <a:pt x="700534" y="1230837"/>
                </a:cubicBezTo>
                <a:cubicBezTo>
                  <a:pt x="694632" y="1223760"/>
                  <a:pt x="685837" y="1223113"/>
                  <a:pt x="676927" y="1223113"/>
                </a:cubicBezTo>
                <a:cubicBezTo>
                  <a:pt x="675899" y="1223113"/>
                  <a:pt x="674871" y="1223151"/>
                  <a:pt x="673843" y="1223151"/>
                </a:cubicBezTo>
                <a:cubicBezTo>
                  <a:pt x="670074" y="1223189"/>
                  <a:pt x="666381" y="1223189"/>
                  <a:pt x="662916" y="1222808"/>
                </a:cubicBezTo>
                <a:cubicBezTo>
                  <a:pt x="644640" y="1222428"/>
                  <a:pt x="626402" y="1222580"/>
                  <a:pt x="608126" y="1222504"/>
                </a:cubicBezTo>
                <a:cubicBezTo>
                  <a:pt x="570622" y="1222542"/>
                  <a:pt x="534032" y="1219574"/>
                  <a:pt x="496147" y="1216948"/>
                </a:cubicBezTo>
                <a:cubicBezTo>
                  <a:pt x="458339" y="1213866"/>
                  <a:pt x="420606" y="1210404"/>
                  <a:pt x="382798" y="1207208"/>
                </a:cubicBezTo>
                <a:cubicBezTo>
                  <a:pt x="319974" y="1202717"/>
                  <a:pt x="256579" y="1200739"/>
                  <a:pt x="194593" y="1188182"/>
                </a:cubicBezTo>
                <a:cubicBezTo>
                  <a:pt x="155490" y="1179012"/>
                  <a:pt x="110942" y="1174028"/>
                  <a:pt x="76598" y="1150588"/>
                </a:cubicBezTo>
                <a:cubicBezTo>
                  <a:pt x="57751" y="1139934"/>
                  <a:pt x="38752" y="1127872"/>
                  <a:pt x="28510" y="1108086"/>
                </a:cubicBezTo>
                <a:cubicBezTo>
                  <a:pt x="6312" y="1068361"/>
                  <a:pt x="8863" y="1020456"/>
                  <a:pt x="4142" y="976431"/>
                </a:cubicBezTo>
                <a:cubicBezTo>
                  <a:pt x="-846" y="913230"/>
                  <a:pt x="30" y="848049"/>
                  <a:pt x="106" y="784467"/>
                </a:cubicBezTo>
                <a:cubicBezTo>
                  <a:pt x="677" y="624008"/>
                  <a:pt x="-694" y="463435"/>
                  <a:pt x="4027" y="303052"/>
                </a:cubicBezTo>
                <a:cubicBezTo>
                  <a:pt x="5436" y="232088"/>
                  <a:pt x="7873" y="161124"/>
                  <a:pt x="18534" y="90883"/>
                </a:cubicBezTo>
                <a:cubicBezTo>
                  <a:pt x="23255" y="61850"/>
                  <a:pt x="25616" y="28328"/>
                  <a:pt x="51964" y="10178"/>
                </a:cubicBezTo>
                <a:cubicBezTo>
                  <a:pt x="57827" y="10634"/>
                  <a:pt x="61787" y="4546"/>
                  <a:pt x="67384" y="3329"/>
                </a:cubicBezTo>
                <a:cubicBezTo>
                  <a:pt x="75532" y="-172"/>
                  <a:pt x="83300" y="56"/>
                  <a:pt x="92247" y="246"/>
                </a:cubicBezTo>
                <a:cubicBezTo>
                  <a:pt x="132455" y="-819"/>
                  <a:pt x="172662" y="1883"/>
                  <a:pt x="212869" y="2415"/>
                </a:cubicBezTo>
                <a:cubicBezTo>
                  <a:pt x="274931" y="3861"/>
                  <a:pt x="337032" y="3709"/>
                  <a:pt x="399056" y="5231"/>
                </a:cubicBezTo>
                <a:cubicBezTo>
                  <a:pt x="432866" y="7704"/>
                  <a:pt x="466639" y="12917"/>
                  <a:pt x="500564" y="14363"/>
                </a:cubicBezTo>
                <a:cubicBezTo>
                  <a:pt x="545416" y="16722"/>
                  <a:pt x="590307" y="16456"/>
                  <a:pt x="635197" y="16228"/>
                </a:cubicBezTo>
                <a:cubicBezTo>
                  <a:pt x="664629" y="16075"/>
                  <a:pt x="694099" y="15923"/>
                  <a:pt x="723531" y="16494"/>
                </a:cubicBezTo>
                <a:cubicBezTo>
                  <a:pt x="798882" y="17407"/>
                  <a:pt x="874042" y="23724"/>
                  <a:pt x="949392" y="23952"/>
                </a:cubicBezTo>
                <a:cubicBezTo>
                  <a:pt x="978329" y="24104"/>
                  <a:pt x="1007342" y="24028"/>
                  <a:pt x="1036279" y="23914"/>
                </a:cubicBezTo>
                <a:cubicBezTo>
                  <a:pt x="1093011" y="23724"/>
                  <a:pt x="1149743" y="23533"/>
                  <a:pt x="1206437" y="25474"/>
                </a:cubicBezTo>
                <a:cubicBezTo>
                  <a:pt x="1281064" y="29393"/>
                  <a:pt x="1355805" y="26920"/>
                  <a:pt x="1430470" y="28746"/>
                </a:cubicBezTo>
                <a:cubicBezTo>
                  <a:pt x="1494817" y="29659"/>
                  <a:pt x="1559240" y="30877"/>
                  <a:pt x="1623472" y="34606"/>
                </a:cubicBezTo>
                <a:cubicBezTo>
                  <a:pt x="1676282" y="38487"/>
                  <a:pt x="1731072" y="43358"/>
                  <a:pt x="1779999" y="65769"/>
                </a:cubicBezTo>
                <a:cubicBezTo>
                  <a:pt x="1813695" y="80229"/>
                  <a:pt x="1830410" y="114816"/>
                  <a:pt x="1837492" y="148986"/>
                </a:cubicBezTo>
                <a:cubicBezTo>
                  <a:pt x="1852951" y="204425"/>
                  <a:pt x="1846249" y="262643"/>
                  <a:pt x="1847887" y="319566"/>
                </a:cubicBezTo>
                <a:cubicBezTo>
                  <a:pt x="1848382" y="381855"/>
                  <a:pt x="1847963" y="444105"/>
                  <a:pt x="1849372" y="506356"/>
                </a:cubicBezTo>
                <a:cubicBezTo>
                  <a:pt x="1852494" y="586566"/>
                  <a:pt x="1850438" y="667081"/>
                  <a:pt x="1851427" y="7475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5" name="Google Shape;905;p16"/>
          <p:cNvSpPr/>
          <p:nvPr/>
        </p:nvSpPr>
        <p:spPr>
          <a:xfrm rot="-482944">
            <a:off x="574217" y="2905887"/>
            <a:ext cx="475083" cy="434345"/>
          </a:xfrm>
          <a:custGeom>
            <a:rect b="b" l="l" r="r" t="t"/>
            <a:pathLst>
              <a:path extrusionOk="0" h="868820" w="950308">
                <a:moveTo>
                  <a:pt x="942814" y="367331"/>
                </a:moveTo>
                <a:cubicBezTo>
                  <a:pt x="959491" y="427223"/>
                  <a:pt x="950657" y="487342"/>
                  <a:pt x="892631" y="520028"/>
                </a:cubicBezTo>
                <a:cubicBezTo>
                  <a:pt x="862247" y="531367"/>
                  <a:pt x="830645" y="530530"/>
                  <a:pt x="797481" y="530644"/>
                </a:cubicBezTo>
                <a:cubicBezTo>
                  <a:pt x="738541" y="529312"/>
                  <a:pt x="678345" y="532508"/>
                  <a:pt x="620661" y="518201"/>
                </a:cubicBezTo>
                <a:cubicBezTo>
                  <a:pt x="599529" y="501078"/>
                  <a:pt x="597740" y="444345"/>
                  <a:pt x="609429" y="421096"/>
                </a:cubicBezTo>
                <a:cubicBezTo>
                  <a:pt x="618376" y="397125"/>
                  <a:pt x="643087" y="399141"/>
                  <a:pt x="665780" y="401120"/>
                </a:cubicBezTo>
                <a:cubicBezTo>
                  <a:pt x="672176" y="401691"/>
                  <a:pt x="678383" y="402261"/>
                  <a:pt x="684094" y="402261"/>
                </a:cubicBezTo>
                <a:cubicBezTo>
                  <a:pt x="708995" y="403593"/>
                  <a:pt x="733972" y="403707"/>
                  <a:pt x="758949" y="403213"/>
                </a:cubicBezTo>
                <a:cubicBezTo>
                  <a:pt x="789752" y="402376"/>
                  <a:pt x="820783" y="402908"/>
                  <a:pt x="851434" y="400625"/>
                </a:cubicBezTo>
                <a:cubicBezTo>
                  <a:pt x="863161" y="397886"/>
                  <a:pt x="864227" y="380230"/>
                  <a:pt x="853071" y="376007"/>
                </a:cubicBezTo>
                <a:cubicBezTo>
                  <a:pt x="844961" y="373571"/>
                  <a:pt x="836432" y="373914"/>
                  <a:pt x="827941" y="374256"/>
                </a:cubicBezTo>
                <a:cubicBezTo>
                  <a:pt x="823867" y="374408"/>
                  <a:pt x="819831" y="374561"/>
                  <a:pt x="815833" y="374446"/>
                </a:cubicBezTo>
                <a:cubicBezTo>
                  <a:pt x="784955" y="375702"/>
                  <a:pt x="754000" y="376121"/>
                  <a:pt x="723083" y="376007"/>
                </a:cubicBezTo>
                <a:cubicBezTo>
                  <a:pt x="709909" y="376653"/>
                  <a:pt x="696544" y="375588"/>
                  <a:pt x="683142" y="374523"/>
                </a:cubicBezTo>
                <a:cubicBezTo>
                  <a:pt x="659916" y="372658"/>
                  <a:pt x="636691" y="370832"/>
                  <a:pt x="614569" y="378061"/>
                </a:cubicBezTo>
                <a:cubicBezTo>
                  <a:pt x="569717" y="399217"/>
                  <a:pt x="570630" y="460326"/>
                  <a:pt x="580454" y="501992"/>
                </a:cubicBezTo>
                <a:cubicBezTo>
                  <a:pt x="583195" y="512760"/>
                  <a:pt x="587003" y="521283"/>
                  <a:pt x="592028" y="528018"/>
                </a:cubicBezTo>
                <a:cubicBezTo>
                  <a:pt x="584718" y="530073"/>
                  <a:pt x="577941" y="534525"/>
                  <a:pt x="574476" y="540042"/>
                </a:cubicBezTo>
                <a:cubicBezTo>
                  <a:pt x="562025" y="560551"/>
                  <a:pt x="562482" y="585931"/>
                  <a:pt x="558713" y="609028"/>
                </a:cubicBezTo>
                <a:cubicBezTo>
                  <a:pt x="555248" y="630336"/>
                  <a:pt x="562597" y="648296"/>
                  <a:pt x="575694" y="661537"/>
                </a:cubicBezTo>
                <a:cubicBezTo>
                  <a:pt x="573258" y="663706"/>
                  <a:pt x="571049" y="666332"/>
                  <a:pt x="569145" y="669376"/>
                </a:cubicBezTo>
                <a:cubicBezTo>
                  <a:pt x="550717" y="695631"/>
                  <a:pt x="549270" y="734518"/>
                  <a:pt x="568155" y="760925"/>
                </a:cubicBezTo>
                <a:cubicBezTo>
                  <a:pt x="578550" y="773672"/>
                  <a:pt x="594846" y="779227"/>
                  <a:pt x="610076" y="783984"/>
                </a:cubicBezTo>
                <a:cubicBezTo>
                  <a:pt x="609771" y="784060"/>
                  <a:pt x="609429" y="784136"/>
                  <a:pt x="609124" y="784250"/>
                </a:cubicBezTo>
                <a:cubicBezTo>
                  <a:pt x="586698" y="794371"/>
                  <a:pt x="580530" y="837178"/>
                  <a:pt x="591305" y="857459"/>
                </a:cubicBezTo>
                <a:cubicBezTo>
                  <a:pt x="593818" y="861302"/>
                  <a:pt x="596712" y="864651"/>
                  <a:pt x="599834" y="867581"/>
                </a:cubicBezTo>
                <a:cubicBezTo>
                  <a:pt x="570402" y="865678"/>
                  <a:pt x="540741" y="866667"/>
                  <a:pt x="511157" y="867657"/>
                </a:cubicBezTo>
                <a:cubicBezTo>
                  <a:pt x="491777" y="868304"/>
                  <a:pt x="472435" y="868950"/>
                  <a:pt x="453169" y="868798"/>
                </a:cubicBezTo>
                <a:cubicBezTo>
                  <a:pt x="405956" y="869065"/>
                  <a:pt x="358629" y="865526"/>
                  <a:pt x="312253" y="856584"/>
                </a:cubicBezTo>
                <a:cubicBezTo>
                  <a:pt x="311987" y="856546"/>
                  <a:pt x="311720" y="856470"/>
                  <a:pt x="311454" y="856432"/>
                </a:cubicBezTo>
                <a:cubicBezTo>
                  <a:pt x="311301" y="856394"/>
                  <a:pt x="311149" y="856356"/>
                  <a:pt x="310997" y="856356"/>
                </a:cubicBezTo>
                <a:cubicBezTo>
                  <a:pt x="264507" y="847756"/>
                  <a:pt x="220949" y="826714"/>
                  <a:pt x="179943" y="802096"/>
                </a:cubicBezTo>
                <a:cubicBezTo>
                  <a:pt x="153252" y="781244"/>
                  <a:pt x="126066" y="759974"/>
                  <a:pt x="95111" y="745743"/>
                </a:cubicBezTo>
                <a:cubicBezTo>
                  <a:pt x="83194" y="741862"/>
                  <a:pt x="69068" y="733072"/>
                  <a:pt x="56579" y="738057"/>
                </a:cubicBezTo>
                <a:cubicBezTo>
                  <a:pt x="52239" y="740454"/>
                  <a:pt x="50183" y="744678"/>
                  <a:pt x="50031" y="749015"/>
                </a:cubicBezTo>
                <a:cubicBezTo>
                  <a:pt x="33392" y="746542"/>
                  <a:pt x="16753" y="744754"/>
                  <a:pt x="0" y="743536"/>
                </a:cubicBezTo>
                <a:cubicBezTo>
                  <a:pt x="2589" y="705067"/>
                  <a:pt x="4379" y="666560"/>
                  <a:pt x="3884" y="628015"/>
                </a:cubicBezTo>
                <a:cubicBezTo>
                  <a:pt x="5445" y="557241"/>
                  <a:pt x="12831" y="486848"/>
                  <a:pt x="15687" y="416188"/>
                </a:cubicBezTo>
                <a:cubicBezTo>
                  <a:pt x="15877" y="416226"/>
                  <a:pt x="16068" y="416226"/>
                  <a:pt x="16258" y="416226"/>
                </a:cubicBezTo>
                <a:cubicBezTo>
                  <a:pt x="16372" y="416226"/>
                  <a:pt x="16486" y="416226"/>
                  <a:pt x="16563" y="416226"/>
                </a:cubicBezTo>
                <a:cubicBezTo>
                  <a:pt x="31983" y="415769"/>
                  <a:pt x="47441" y="415008"/>
                  <a:pt x="62824" y="413638"/>
                </a:cubicBezTo>
                <a:cubicBezTo>
                  <a:pt x="98957" y="408654"/>
                  <a:pt x="138365" y="403669"/>
                  <a:pt x="171947" y="387840"/>
                </a:cubicBezTo>
                <a:cubicBezTo>
                  <a:pt x="166159" y="395374"/>
                  <a:pt x="160334" y="402870"/>
                  <a:pt x="154470" y="410252"/>
                </a:cubicBezTo>
                <a:cubicBezTo>
                  <a:pt x="144571" y="424445"/>
                  <a:pt x="130217" y="439893"/>
                  <a:pt x="132006" y="458310"/>
                </a:cubicBezTo>
                <a:cubicBezTo>
                  <a:pt x="132691" y="461011"/>
                  <a:pt x="136461" y="461772"/>
                  <a:pt x="138136" y="459527"/>
                </a:cubicBezTo>
                <a:cubicBezTo>
                  <a:pt x="157593" y="430419"/>
                  <a:pt x="183293" y="405343"/>
                  <a:pt x="206290" y="378860"/>
                </a:cubicBezTo>
                <a:cubicBezTo>
                  <a:pt x="235456" y="341381"/>
                  <a:pt x="277795" y="318893"/>
                  <a:pt x="311530" y="286398"/>
                </a:cubicBezTo>
                <a:cubicBezTo>
                  <a:pt x="349833" y="242525"/>
                  <a:pt x="387832" y="197207"/>
                  <a:pt x="414637" y="145154"/>
                </a:cubicBezTo>
                <a:cubicBezTo>
                  <a:pt x="436264" y="100749"/>
                  <a:pt x="451303" y="53529"/>
                  <a:pt x="470760" y="8173"/>
                </a:cubicBezTo>
                <a:cubicBezTo>
                  <a:pt x="494176" y="-1226"/>
                  <a:pt x="519952" y="-351"/>
                  <a:pt x="545425" y="486"/>
                </a:cubicBezTo>
                <a:cubicBezTo>
                  <a:pt x="556771" y="867"/>
                  <a:pt x="568117" y="1247"/>
                  <a:pt x="579159" y="753"/>
                </a:cubicBezTo>
                <a:cubicBezTo>
                  <a:pt x="599187" y="74647"/>
                  <a:pt x="538495" y="154096"/>
                  <a:pt x="512376" y="221255"/>
                </a:cubicBezTo>
                <a:cubicBezTo>
                  <a:pt x="502857" y="248233"/>
                  <a:pt x="494823" y="276619"/>
                  <a:pt x="493871" y="305309"/>
                </a:cubicBezTo>
                <a:cubicBezTo>
                  <a:pt x="494480" y="342446"/>
                  <a:pt x="492234" y="378974"/>
                  <a:pt x="484010" y="415541"/>
                </a:cubicBezTo>
                <a:cubicBezTo>
                  <a:pt x="472854" y="483842"/>
                  <a:pt x="450808" y="512950"/>
                  <a:pt x="405727" y="563938"/>
                </a:cubicBezTo>
                <a:cubicBezTo>
                  <a:pt x="398912" y="571548"/>
                  <a:pt x="388556" y="578968"/>
                  <a:pt x="379989" y="585018"/>
                </a:cubicBezTo>
                <a:cubicBezTo>
                  <a:pt x="371917" y="588937"/>
                  <a:pt x="365977" y="597613"/>
                  <a:pt x="371041" y="606364"/>
                </a:cubicBezTo>
                <a:cubicBezTo>
                  <a:pt x="373516" y="610626"/>
                  <a:pt x="378313" y="613175"/>
                  <a:pt x="383073" y="613175"/>
                </a:cubicBezTo>
                <a:cubicBezTo>
                  <a:pt x="385395" y="613175"/>
                  <a:pt x="387718" y="612566"/>
                  <a:pt x="389774" y="611273"/>
                </a:cubicBezTo>
                <a:cubicBezTo>
                  <a:pt x="406870" y="600618"/>
                  <a:pt x="422633" y="587796"/>
                  <a:pt x="435045" y="571814"/>
                </a:cubicBezTo>
                <a:cubicBezTo>
                  <a:pt x="461850" y="540156"/>
                  <a:pt x="489683" y="507547"/>
                  <a:pt x="500230" y="466453"/>
                </a:cubicBezTo>
                <a:cubicBezTo>
                  <a:pt x="508530" y="434186"/>
                  <a:pt x="515536" y="401462"/>
                  <a:pt x="519267" y="368282"/>
                </a:cubicBezTo>
                <a:cubicBezTo>
                  <a:pt x="523151" y="339821"/>
                  <a:pt x="518506" y="310826"/>
                  <a:pt x="523493" y="282478"/>
                </a:cubicBezTo>
                <a:cubicBezTo>
                  <a:pt x="523608" y="281794"/>
                  <a:pt x="523760" y="281109"/>
                  <a:pt x="523912" y="280424"/>
                </a:cubicBezTo>
                <a:cubicBezTo>
                  <a:pt x="550755" y="303977"/>
                  <a:pt x="614912" y="306032"/>
                  <a:pt x="642516" y="307820"/>
                </a:cubicBezTo>
                <a:cubicBezTo>
                  <a:pt x="695859" y="311815"/>
                  <a:pt x="749393" y="312158"/>
                  <a:pt x="802736" y="315430"/>
                </a:cubicBezTo>
                <a:cubicBezTo>
                  <a:pt x="840201" y="317295"/>
                  <a:pt x="879000" y="314441"/>
                  <a:pt x="914676" y="329813"/>
                </a:cubicBezTo>
                <a:cubicBezTo>
                  <a:pt x="928878" y="337461"/>
                  <a:pt x="936684" y="353214"/>
                  <a:pt x="942814" y="36733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6" name="Google Shape;906;p16"/>
          <p:cNvSpPr/>
          <p:nvPr/>
        </p:nvSpPr>
        <p:spPr>
          <a:xfrm>
            <a:off x="8131069" y="4267178"/>
            <a:ext cx="493288" cy="446241"/>
          </a:xfrm>
          <a:custGeom>
            <a:rect b="b" l="l" r="r" t="t"/>
            <a:pathLst>
              <a:path extrusionOk="0" h="892482" w="986577">
                <a:moveTo>
                  <a:pt x="973443" y="436656"/>
                </a:moveTo>
                <a:cubicBezTo>
                  <a:pt x="994522" y="450147"/>
                  <a:pt x="988738" y="468128"/>
                  <a:pt x="966692" y="474853"/>
                </a:cubicBezTo>
                <a:cubicBezTo>
                  <a:pt x="950168" y="480048"/>
                  <a:pt x="934007" y="486572"/>
                  <a:pt x="916978" y="490035"/>
                </a:cubicBezTo>
                <a:cubicBezTo>
                  <a:pt x="900333" y="493177"/>
                  <a:pt x="883305" y="492995"/>
                  <a:pt x="866519" y="495130"/>
                </a:cubicBezTo>
                <a:cubicBezTo>
                  <a:pt x="845561" y="497969"/>
                  <a:pt x="824422" y="496942"/>
                  <a:pt x="803364" y="497667"/>
                </a:cubicBezTo>
                <a:cubicBezTo>
                  <a:pt x="777348" y="499398"/>
                  <a:pt x="751413" y="497083"/>
                  <a:pt x="725458" y="495774"/>
                </a:cubicBezTo>
                <a:cubicBezTo>
                  <a:pt x="713145" y="495593"/>
                  <a:pt x="700711" y="494385"/>
                  <a:pt x="688459" y="495512"/>
                </a:cubicBezTo>
                <a:cubicBezTo>
                  <a:pt x="677235" y="499922"/>
                  <a:pt x="688137" y="510775"/>
                  <a:pt x="693699" y="515205"/>
                </a:cubicBezTo>
                <a:cubicBezTo>
                  <a:pt x="701638" y="521729"/>
                  <a:pt x="710425" y="527125"/>
                  <a:pt x="718163" y="533890"/>
                </a:cubicBezTo>
                <a:cubicBezTo>
                  <a:pt x="728098" y="542831"/>
                  <a:pt x="737166" y="552697"/>
                  <a:pt x="747423" y="561275"/>
                </a:cubicBezTo>
                <a:cubicBezTo>
                  <a:pt x="763988" y="574866"/>
                  <a:pt x="779585" y="590270"/>
                  <a:pt x="794114" y="606177"/>
                </a:cubicBezTo>
                <a:cubicBezTo>
                  <a:pt x="807495" y="621721"/>
                  <a:pt x="819022" y="638756"/>
                  <a:pt x="831233" y="655207"/>
                </a:cubicBezTo>
                <a:cubicBezTo>
                  <a:pt x="841269" y="670469"/>
                  <a:pt x="849188" y="686960"/>
                  <a:pt x="857471" y="703210"/>
                </a:cubicBezTo>
                <a:cubicBezTo>
                  <a:pt x="860594" y="709512"/>
                  <a:pt x="863476" y="715955"/>
                  <a:pt x="864766" y="722922"/>
                </a:cubicBezTo>
                <a:cubicBezTo>
                  <a:pt x="866418" y="727956"/>
                  <a:pt x="863798" y="732587"/>
                  <a:pt x="859708" y="735527"/>
                </a:cubicBezTo>
                <a:cubicBezTo>
                  <a:pt x="839274" y="746078"/>
                  <a:pt x="811948" y="723667"/>
                  <a:pt x="795464" y="712472"/>
                </a:cubicBezTo>
                <a:cubicBezTo>
                  <a:pt x="779504" y="699786"/>
                  <a:pt x="764935" y="685329"/>
                  <a:pt x="750808" y="670650"/>
                </a:cubicBezTo>
                <a:cubicBezTo>
                  <a:pt x="743675" y="662475"/>
                  <a:pt x="737004" y="653857"/>
                  <a:pt x="729407" y="646085"/>
                </a:cubicBezTo>
                <a:cubicBezTo>
                  <a:pt x="718243" y="634970"/>
                  <a:pt x="707019" y="623976"/>
                  <a:pt x="696923" y="611875"/>
                </a:cubicBezTo>
                <a:cubicBezTo>
                  <a:pt x="687371" y="601082"/>
                  <a:pt x="676570" y="591538"/>
                  <a:pt x="666575" y="581168"/>
                </a:cubicBezTo>
                <a:cubicBezTo>
                  <a:pt x="653295" y="566772"/>
                  <a:pt x="638584" y="553905"/>
                  <a:pt x="624236" y="540616"/>
                </a:cubicBezTo>
                <a:cubicBezTo>
                  <a:pt x="618836" y="535622"/>
                  <a:pt x="613798" y="530246"/>
                  <a:pt x="608578" y="525071"/>
                </a:cubicBezTo>
                <a:cubicBezTo>
                  <a:pt x="604226" y="521527"/>
                  <a:pt x="598926" y="525192"/>
                  <a:pt x="598160" y="530105"/>
                </a:cubicBezTo>
                <a:cubicBezTo>
                  <a:pt x="593183" y="569993"/>
                  <a:pt x="592094" y="610264"/>
                  <a:pt x="588669" y="650334"/>
                </a:cubicBezTo>
                <a:cubicBezTo>
                  <a:pt x="584054" y="708324"/>
                  <a:pt x="572386" y="765549"/>
                  <a:pt x="558844" y="822049"/>
                </a:cubicBezTo>
                <a:cubicBezTo>
                  <a:pt x="555036" y="838641"/>
                  <a:pt x="550300" y="855011"/>
                  <a:pt x="544698" y="871099"/>
                </a:cubicBezTo>
                <a:cubicBezTo>
                  <a:pt x="542058" y="878831"/>
                  <a:pt x="538269" y="886080"/>
                  <a:pt x="533171" y="892483"/>
                </a:cubicBezTo>
                <a:cubicBezTo>
                  <a:pt x="522934" y="883865"/>
                  <a:pt x="520173" y="869770"/>
                  <a:pt x="515458" y="857810"/>
                </a:cubicBezTo>
                <a:cubicBezTo>
                  <a:pt x="509654" y="841520"/>
                  <a:pt x="505906" y="824566"/>
                  <a:pt x="502279" y="807672"/>
                </a:cubicBezTo>
                <a:cubicBezTo>
                  <a:pt x="494339" y="772153"/>
                  <a:pt x="491155" y="735950"/>
                  <a:pt x="490953" y="699605"/>
                </a:cubicBezTo>
                <a:cubicBezTo>
                  <a:pt x="489382" y="649246"/>
                  <a:pt x="489462" y="598847"/>
                  <a:pt x="489503" y="548468"/>
                </a:cubicBezTo>
                <a:cubicBezTo>
                  <a:pt x="489241" y="543596"/>
                  <a:pt x="490107" y="538542"/>
                  <a:pt x="489059" y="533770"/>
                </a:cubicBezTo>
                <a:cubicBezTo>
                  <a:pt x="484505" y="524266"/>
                  <a:pt x="475679" y="534414"/>
                  <a:pt x="471104" y="538642"/>
                </a:cubicBezTo>
                <a:cubicBezTo>
                  <a:pt x="461310" y="547844"/>
                  <a:pt x="450529" y="555898"/>
                  <a:pt x="440454" y="564778"/>
                </a:cubicBezTo>
                <a:cubicBezTo>
                  <a:pt x="405954" y="595022"/>
                  <a:pt x="372321" y="626232"/>
                  <a:pt x="341026" y="659797"/>
                </a:cubicBezTo>
                <a:cubicBezTo>
                  <a:pt x="333630" y="667368"/>
                  <a:pt x="325690" y="674355"/>
                  <a:pt x="317892" y="681524"/>
                </a:cubicBezTo>
                <a:cubicBezTo>
                  <a:pt x="306345" y="692578"/>
                  <a:pt x="295382" y="704277"/>
                  <a:pt x="283170" y="714646"/>
                </a:cubicBezTo>
                <a:cubicBezTo>
                  <a:pt x="259170" y="735889"/>
                  <a:pt x="233396" y="754958"/>
                  <a:pt x="207199" y="773382"/>
                </a:cubicBezTo>
                <a:cubicBezTo>
                  <a:pt x="188740" y="785926"/>
                  <a:pt x="169918" y="798027"/>
                  <a:pt x="149182" y="806525"/>
                </a:cubicBezTo>
                <a:cubicBezTo>
                  <a:pt x="140497" y="810209"/>
                  <a:pt x="131771" y="813934"/>
                  <a:pt x="122502" y="815948"/>
                </a:cubicBezTo>
                <a:cubicBezTo>
                  <a:pt x="119015" y="816029"/>
                  <a:pt x="113474" y="818787"/>
                  <a:pt x="111035" y="815485"/>
                </a:cubicBezTo>
                <a:cubicBezTo>
                  <a:pt x="104103" y="795068"/>
                  <a:pt x="115872" y="774932"/>
                  <a:pt x="126169" y="757877"/>
                </a:cubicBezTo>
                <a:cubicBezTo>
                  <a:pt x="132336" y="747890"/>
                  <a:pt x="138744" y="738004"/>
                  <a:pt x="145857" y="728641"/>
                </a:cubicBezTo>
                <a:cubicBezTo>
                  <a:pt x="165848" y="703290"/>
                  <a:pt x="189526" y="681181"/>
                  <a:pt x="214272" y="660563"/>
                </a:cubicBezTo>
                <a:cubicBezTo>
                  <a:pt x="231300" y="645119"/>
                  <a:pt x="248711" y="630138"/>
                  <a:pt x="266485" y="615540"/>
                </a:cubicBezTo>
                <a:cubicBezTo>
                  <a:pt x="291332" y="596270"/>
                  <a:pt x="315796" y="576497"/>
                  <a:pt x="341429" y="558335"/>
                </a:cubicBezTo>
                <a:cubicBezTo>
                  <a:pt x="353197" y="549475"/>
                  <a:pt x="362809" y="538139"/>
                  <a:pt x="374921" y="529702"/>
                </a:cubicBezTo>
                <a:cubicBezTo>
                  <a:pt x="379817" y="525957"/>
                  <a:pt x="385117" y="522735"/>
                  <a:pt x="389893" y="518869"/>
                </a:cubicBezTo>
                <a:cubicBezTo>
                  <a:pt x="390800" y="517963"/>
                  <a:pt x="391485" y="516614"/>
                  <a:pt x="391667" y="515346"/>
                </a:cubicBezTo>
                <a:cubicBezTo>
                  <a:pt x="391626" y="505721"/>
                  <a:pt x="378185" y="507916"/>
                  <a:pt x="371535" y="507050"/>
                </a:cubicBezTo>
                <a:cubicBezTo>
                  <a:pt x="340421" y="505721"/>
                  <a:pt x="309448" y="509224"/>
                  <a:pt x="278475" y="511560"/>
                </a:cubicBezTo>
                <a:cubicBezTo>
                  <a:pt x="235754" y="513936"/>
                  <a:pt x="193012" y="516514"/>
                  <a:pt x="150230" y="517158"/>
                </a:cubicBezTo>
                <a:cubicBezTo>
                  <a:pt x="110995" y="517017"/>
                  <a:pt x="70631" y="518628"/>
                  <a:pt x="32746" y="506909"/>
                </a:cubicBezTo>
                <a:cubicBezTo>
                  <a:pt x="21280" y="502439"/>
                  <a:pt x="645" y="490378"/>
                  <a:pt x="0" y="476867"/>
                </a:cubicBezTo>
                <a:cubicBezTo>
                  <a:pt x="1834" y="469618"/>
                  <a:pt x="10378" y="467484"/>
                  <a:pt x="16504" y="464866"/>
                </a:cubicBezTo>
                <a:cubicBezTo>
                  <a:pt x="43245" y="455181"/>
                  <a:pt x="70732" y="455201"/>
                  <a:pt x="99146" y="454416"/>
                </a:cubicBezTo>
                <a:cubicBezTo>
                  <a:pt x="131147" y="453892"/>
                  <a:pt x="163107" y="452161"/>
                  <a:pt x="195067" y="450550"/>
                </a:cubicBezTo>
                <a:cubicBezTo>
                  <a:pt x="248006" y="450066"/>
                  <a:pt x="300904" y="447107"/>
                  <a:pt x="353842" y="447308"/>
                </a:cubicBezTo>
                <a:cubicBezTo>
                  <a:pt x="363656" y="446805"/>
                  <a:pt x="387818" y="454859"/>
                  <a:pt x="393883" y="447449"/>
                </a:cubicBezTo>
                <a:cubicBezTo>
                  <a:pt x="400332" y="433998"/>
                  <a:pt x="378246" y="412655"/>
                  <a:pt x="370266" y="402647"/>
                </a:cubicBezTo>
                <a:cubicBezTo>
                  <a:pt x="356905" y="386217"/>
                  <a:pt x="343464" y="369847"/>
                  <a:pt x="328914" y="354423"/>
                </a:cubicBezTo>
                <a:cubicBezTo>
                  <a:pt x="320572" y="345261"/>
                  <a:pt x="313277" y="335234"/>
                  <a:pt x="305801" y="325408"/>
                </a:cubicBezTo>
                <a:cubicBezTo>
                  <a:pt x="292239" y="308051"/>
                  <a:pt x="278011" y="291238"/>
                  <a:pt x="265336" y="273197"/>
                </a:cubicBezTo>
                <a:cubicBezTo>
                  <a:pt x="247784" y="250947"/>
                  <a:pt x="233537" y="226563"/>
                  <a:pt x="219975" y="201756"/>
                </a:cubicBezTo>
                <a:cubicBezTo>
                  <a:pt x="211028" y="186030"/>
                  <a:pt x="200529" y="171190"/>
                  <a:pt x="192468" y="154961"/>
                </a:cubicBezTo>
                <a:cubicBezTo>
                  <a:pt x="181163" y="132027"/>
                  <a:pt x="172760" y="107743"/>
                  <a:pt x="167480" y="82715"/>
                </a:cubicBezTo>
                <a:cubicBezTo>
                  <a:pt x="165828" y="72406"/>
                  <a:pt x="162462" y="60848"/>
                  <a:pt x="167843" y="51123"/>
                </a:cubicBezTo>
                <a:cubicBezTo>
                  <a:pt x="187894" y="43109"/>
                  <a:pt x="214997" y="59036"/>
                  <a:pt x="231099" y="71177"/>
                </a:cubicBezTo>
                <a:cubicBezTo>
                  <a:pt x="256752" y="91695"/>
                  <a:pt x="277488" y="117670"/>
                  <a:pt x="296994" y="143907"/>
                </a:cubicBezTo>
                <a:cubicBezTo>
                  <a:pt x="307251" y="161384"/>
                  <a:pt x="318698" y="178036"/>
                  <a:pt x="330789" y="194306"/>
                </a:cubicBezTo>
                <a:cubicBezTo>
                  <a:pt x="351383" y="226583"/>
                  <a:pt x="372462" y="258860"/>
                  <a:pt x="389853" y="293050"/>
                </a:cubicBezTo>
                <a:cubicBezTo>
                  <a:pt x="399123" y="312541"/>
                  <a:pt x="410307" y="330985"/>
                  <a:pt x="421551" y="349369"/>
                </a:cubicBezTo>
                <a:cubicBezTo>
                  <a:pt x="428463" y="359598"/>
                  <a:pt x="433098" y="371740"/>
                  <a:pt x="442046" y="380418"/>
                </a:cubicBezTo>
                <a:cubicBezTo>
                  <a:pt x="445229" y="382874"/>
                  <a:pt x="450167" y="380740"/>
                  <a:pt x="450368" y="376653"/>
                </a:cubicBezTo>
                <a:cubicBezTo>
                  <a:pt x="453290" y="375324"/>
                  <a:pt x="452242" y="371840"/>
                  <a:pt x="452665" y="369263"/>
                </a:cubicBezTo>
                <a:cubicBezTo>
                  <a:pt x="453149" y="363041"/>
                  <a:pt x="453935" y="356839"/>
                  <a:pt x="454721" y="350638"/>
                </a:cubicBezTo>
                <a:cubicBezTo>
                  <a:pt x="457058" y="331026"/>
                  <a:pt x="460605" y="311595"/>
                  <a:pt x="463588" y="292104"/>
                </a:cubicBezTo>
                <a:cubicBezTo>
                  <a:pt x="466429" y="271586"/>
                  <a:pt x="471165" y="251370"/>
                  <a:pt x="473643" y="230811"/>
                </a:cubicBezTo>
                <a:cubicBezTo>
                  <a:pt x="479709" y="192272"/>
                  <a:pt x="488455" y="154156"/>
                  <a:pt x="496717" y="116039"/>
                </a:cubicBezTo>
                <a:cubicBezTo>
                  <a:pt x="505180" y="84588"/>
                  <a:pt x="515901" y="35477"/>
                  <a:pt x="540547" y="13671"/>
                </a:cubicBezTo>
                <a:cubicBezTo>
                  <a:pt x="553101" y="1831"/>
                  <a:pt x="579197" y="-8277"/>
                  <a:pt x="590381" y="10066"/>
                </a:cubicBezTo>
                <a:cubicBezTo>
                  <a:pt x="593787" y="20919"/>
                  <a:pt x="592618" y="33101"/>
                  <a:pt x="593021" y="44417"/>
                </a:cubicBezTo>
                <a:cubicBezTo>
                  <a:pt x="593324" y="69567"/>
                  <a:pt x="589374" y="94474"/>
                  <a:pt x="586956" y="119462"/>
                </a:cubicBezTo>
                <a:cubicBezTo>
                  <a:pt x="584860" y="140262"/>
                  <a:pt x="582200" y="160982"/>
                  <a:pt x="578371" y="181520"/>
                </a:cubicBezTo>
                <a:cubicBezTo>
                  <a:pt x="571217" y="227348"/>
                  <a:pt x="563419" y="273136"/>
                  <a:pt x="558018" y="319206"/>
                </a:cubicBezTo>
                <a:cubicBezTo>
                  <a:pt x="556245" y="333402"/>
                  <a:pt x="554975" y="347637"/>
                  <a:pt x="554189" y="361934"/>
                </a:cubicBezTo>
                <a:cubicBezTo>
                  <a:pt x="554149" y="364632"/>
                  <a:pt x="553363" y="367692"/>
                  <a:pt x="553867" y="370431"/>
                </a:cubicBezTo>
                <a:cubicBezTo>
                  <a:pt x="554774" y="373713"/>
                  <a:pt x="558804" y="375444"/>
                  <a:pt x="561806" y="373733"/>
                </a:cubicBezTo>
                <a:cubicBezTo>
                  <a:pt x="566723" y="370592"/>
                  <a:pt x="570452" y="365800"/>
                  <a:pt x="575006" y="362135"/>
                </a:cubicBezTo>
                <a:cubicBezTo>
                  <a:pt x="588588" y="351423"/>
                  <a:pt x="600921" y="339342"/>
                  <a:pt x="612266" y="326314"/>
                </a:cubicBezTo>
                <a:cubicBezTo>
                  <a:pt x="623249" y="314454"/>
                  <a:pt x="635380" y="303762"/>
                  <a:pt x="645980" y="291560"/>
                </a:cubicBezTo>
                <a:cubicBezTo>
                  <a:pt x="659421" y="275351"/>
                  <a:pt x="675461" y="261800"/>
                  <a:pt x="690636" y="247322"/>
                </a:cubicBezTo>
                <a:cubicBezTo>
                  <a:pt x="698475" y="239570"/>
                  <a:pt x="706515" y="231979"/>
                  <a:pt x="714818" y="224731"/>
                </a:cubicBezTo>
                <a:cubicBezTo>
                  <a:pt x="735816" y="206005"/>
                  <a:pt x="757861" y="187138"/>
                  <a:pt x="779726" y="169237"/>
                </a:cubicBezTo>
                <a:cubicBezTo>
                  <a:pt x="799374" y="153411"/>
                  <a:pt x="819223" y="137242"/>
                  <a:pt x="842438" y="126832"/>
                </a:cubicBezTo>
                <a:cubicBezTo>
                  <a:pt x="862005" y="117509"/>
                  <a:pt x="892293" y="112596"/>
                  <a:pt x="897230" y="140685"/>
                </a:cubicBezTo>
                <a:cubicBezTo>
                  <a:pt x="896484" y="158847"/>
                  <a:pt x="885260" y="174130"/>
                  <a:pt x="874700" y="188406"/>
                </a:cubicBezTo>
                <a:cubicBezTo>
                  <a:pt x="860876" y="206750"/>
                  <a:pt x="843002" y="220945"/>
                  <a:pt x="825430" y="235463"/>
                </a:cubicBezTo>
                <a:cubicBezTo>
                  <a:pt x="811303" y="248651"/>
                  <a:pt x="796794" y="261417"/>
                  <a:pt x="782567" y="274485"/>
                </a:cubicBezTo>
                <a:cubicBezTo>
                  <a:pt x="768763" y="288258"/>
                  <a:pt x="753630" y="300601"/>
                  <a:pt x="739322" y="313830"/>
                </a:cubicBezTo>
                <a:cubicBezTo>
                  <a:pt x="725115" y="327945"/>
                  <a:pt x="709760" y="340449"/>
                  <a:pt x="695129" y="354222"/>
                </a:cubicBezTo>
                <a:cubicBezTo>
                  <a:pt x="687714" y="361511"/>
                  <a:pt x="680177" y="368739"/>
                  <a:pt x="672398" y="375666"/>
                </a:cubicBezTo>
                <a:cubicBezTo>
                  <a:pt x="665345" y="382009"/>
                  <a:pt x="658313" y="388392"/>
                  <a:pt x="651824" y="395338"/>
                </a:cubicBezTo>
                <a:cubicBezTo>
                  <a:pt x="649023" y="398600"/>
                  <a:pt x="644347" y="402245"/>
                  <a:pt x="646443" y="407057"/>
                </a:cubicBezTo>
                <a:cubicBezTo>
                  <a:pt x="650695" y="415192"/>
                  <a:pt x="671391" y="410802"/>
                  <a:pt x="679613" y="411205"/>
                </a:cubicBezTo>
                <a:cubicBezTo>
                  <a:pt x="715745" y="410077"/>
                  <a:pt x="751897" y="411547"/>
                  <a:pt x="787988" y="413360"/>
                </a:cubicBezTo>
                <a:cubicBezTo>
                  <a:pt x="824140" y="416279"/>
                  <a:pt x="860393" y="420024"/>
                  <a:pt x="896545" y="423206"/>
                </a:cubicBezTo>
                <a:cubicBezTo>
                  <a:pt x="906721" y="424192"/>
                  <a:pt x="916878" y="425421"/>
                  <a:pt x="927014" y="426629"/>
                </a:cubicBezTo>
                <a:cubicBezTo>
                  <a:pt x="942652" y="428965"/>
                  <a:pt x="959075" y="429790"/>
                  <a:pt x="973443" y="436656"/>
                </a:cubicBezTo>
                <a:close/>
              </a:path>
            </a:pathLst>
          </a:custGeom>
          <a:solidFill>
            <a:srgbClr val="F2D92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0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p17"/>
          <p:cNvSpPr txBox="1"/>
          <p:nvPr/>
        </p:nvSpPr>
        <p:spPr>
          <a:xfrm>
            <a:off x="3624489" y="726140"/>
            <a:ext cx="3370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Write a caption for the photos.</a:t>
            </a:r>
            <a:endParaRPr b="1" sz="18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912" name="Google Shape;912;p17"/>
          <p:cNvPicPr preferRelativeResize="0"/>
          <p:nvPr/>
        </p:nvPicPr>
        <p:blipFill rotWithShape="1">
          <a:blip r:embed="rId3">
            <a:alphaModFix/>
          </a:blip>
          <a:srcRect b="0" l="5236" r="5245" t="0"/>
          <a:stretch/>
        </p:blipFill>
        <p:spPr>
          <a:xfrm>
            <a:off x="0" y="-36117"/>
            <a:ext cx="3079436" cy="2294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3" name="Google Shape;913;p17"/>
          <p:cNvPicPr preferRelativeResize="0"/>
          <p:nvPr/>
        </p:nvPicPr>
        <p:blipFill rotWithShape="1">
          <a:blip r:embed="rId4">
            <a:alphaModFix/>
          </a:blip>
          <a:srcRect b="0" l="8759" r="0" t="0"/>
          <a:stretch/>
        </p:blipFill>
        <p:spPr>
          <a:xfrm>
            <a:off x="6044093" y="1515292"/>
            <a:ext cx="3099911" cy="226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4" name="Google Shape;914;p17"/>
          <p:cNvPicPr preferRelativeResize="0"/>
          <p:nvPr/>
        </p:nvPicPr>
        <p:blipFill rotWithShape="1">
          <a:blip r:embed="rId5">
            <a:alphaModFix/>
          </a:blip>
          <a:srcRect b="19642" l="0" r="0" t="13247"/>
          <a:stretch/>
        </p:blipFill>
        <p:spPr>
          <a:xfrm>
            <a:off x="1603400" y="2992060"/>
            <a:ext cx="4889223" cy="218331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15" name="Google Shape;915;p17"/>
          <p:cNvGrpSpPr/>
          <p:nvPr/>
        </p:nvGrpSpPr>
        <p:grpSpPr>
          <a:xfrm>
            <a:off x="2057878" y="1955359"/>
            <a:ext cx="1566548" cy="605304"/>
            <a:chOff x="4115755" y="3910717"/>
            <a:chExt cx="3133097" cy="1210607"/>
          </a:xfrm>
        </p:grpSpPr>
        <p:sp>
          <p:nvSpPr>
            <p:cNvPr id="916" name="Google Shape;916;p17"/>
            <p:cNvSpPr/>
            <p:nvPr/>
          </p:nvSpPr>
          <p:spPr>
            <a:xfrm>
              <a:off x="4115755" y="3910717"/>
              <a:ext cx="1114849" cy="1210607"/>
            </a:xfrm>
            <a:custGeom>
              <a:rect b="b" l="l" r="r" t="t"/>
              <a:pathLst>
                <a:path extrusionOk="0" h="1210607" w="1114849">
                  <a:moveTo>
                    <a:pt x="1102968" y="249045"/>
                  </a:moveTo>
                  <a:cubicBezTo>
                    <a:pt x="1102530" y="187937"/>
                    <a:pt x="1103845" y="126829"/>
                    <a:pt x="1101464" y="65721"/>
                  </a:cubicBezTo>
                  <a:cubicBezTo>
                    <a:pt x="1100336" y="51961"/>
                    <a:pt x="1104911" y="36324"/>
                    <a:pt x="1096827" y="24128"/>
                  </a:cubicBezTo>
                  <a:cubicBezTo>
                    <a:pt x="1082853" y="3800"/>
                    <a:pt x="1054529" y="1486"/>
                    <a:pt x="1031907" y="110"/>
                  </a:cubicBezTo>
                  <a:cubicBezTo>
                    <a:pt x="973692" y="-3330"/>
                    <a:pt x="965044" y="74978"/>
                    <a:pt x="955457" y="117885"/>
                  </a:cubicBezTo>
                  <a:cubicBezTo>
                    <a:pt x="928386" y="260241"/>
                    <a:pt x="913409" y="404536"/>
                    <a:pt x="913785" y="549519"/>
                  </a:cubicBezTo>
                  <a:cubicBezTo>
                    <a:pt x="915414" y="613380"/>
                    <a:pt x="921994" y="677052"/>
                    <a:pt x="919049" y="741037"/>
                  </a:cubicBezTo>
                  <a:cubicBezTo>
                    <a:pt x="918234" y="787947"/>
                    <a:pt x="917921" y="835170"/>
                    <a:pt x="908521" y="881329"/>
                  </a:cubicBezTo>
                  <a:cubicBezTo>
                    <a:pt x="894359" y="835420"/>
                    <a:pt x="884082" y="788385"/>
                    <a:pt x="866348" y="743664"/>
                  </a:cubicBezTo>
                  <a:cubicBezTo>
                    <a:pt x="857388" y="719271"/>
                    <a:pt x="845983" y="695754"/>
                    <a:pt x="837774" y="671110"/>
                  </a:cubicBezTo>
                  <a:cubicBezTo>
                    <a:pt x="819538" y="611879"/>
                    <a:pt x="800676" y="552772"/>
                    <a:pt x="776739" y="495604"/>
                  </a:cubicBezTo>
                  <a:cubicBezTo>
                    <a:pt x="761386" y="462267"/>
                    <a:pt x="752112" y="425239"/>
                    <a:pt x="729991" y="395530"/>
                  </a:cubicBezTo>
                  <a:cubicBezTo>
                    <a:pt x="695965" y="354749"/>
                    <a:pt x="615504" y="370261"/>
                    <a:pt x="567691" y="372763"/>
                  </a:cubicBezTo>
                  <a:cubicBezTo>
                    <a:pt x="535169" y="375139"/>
                    <a:pt x="511670" y="436998"/>
                    <a:pt x="501957" y="464206"/>
                  </a:cubicBezTo>
                  <a:cubicBezTo>
                    <a:pt x="459282" y="606187"/>
                    <a:pt x="425820" y="751358"/>
                    <a:pt x="411532" y="899093"/>
                  </a:cubicBezTo>
                  <a:cubicBezTo>
                    <a:pt x="389537" y="856123"/>
                    <a:pt x="382268" y="807212"/>
                    <a:pt x="368983" y="761115"/>
                  </a:cubicBezTo>
                  <a:cubicBezTo>
                    <a:pt x="357077" y="701883"/>
                    <a:pt x="341160" y="643715"/>
                    <a:pt x="326748" y="585109"/>
                  </a:cubicBezTo>
                  <a:cubicBezTo>
                    <a:pt x="295102" y="464393"/>
                    <a:pt x="263332" y="343678"/>
                    <a:pt x="232626" y="222713"/>
                  </a:cubicBezTo>
                  <a:cubicBezTo>
                    <a:pt x="224167" y="179931"/>
                    <a:pt x="217649" y="136649"/>
                    <a:pt x="205242" y="94805"/>
                  </a:cubicBezTo>
                  <a:cubicBezTo>
                    <a:pt x="188699" y="36887"/>
                    <a:pt x="95893" y="39389"/>
                    <a:pt x="47955" y="47395"/>
                  </a:cubicBezTo>
                  <a:cubicBezTo>
                    <a:pt x="31036" y="50210"/>
                    <a:pt x="12738" y="55964"/>
                    <a:pt x="5406" y="72977"/>
                  </a:cubicBezTo>
                  <a:cubicBezTo>
                    <a:pt x="1646" y="82609"/>
                    <a:pt x="-4182" y="98621"/>
                    <a:pt x="4591" y="106877"/>
                  </a:cubicBezTo>
                  <a:cubicBezTo>
                    <a:pt x="1960" y="168298"/>
                    <a:pt x="22263" y="228155"/>
                    <a:pt x="31036" y="288450"/>
                  </a:cubicBezTo>
                  <a:cubicBezTo>
                    <a:pt x="55161" y="492539"/>
                    <a:pt x="107799" y="692251"/>
                    <a:pt x="172594" y="886896"/>
                  </a:cubicBezTo>
                  <a:cubicBezTo>
                    <a:pt x="196281" y="958762"/>
                    <a:pt x="212010" y="1033318"/>
                    <a:pt x="241587" y="1103120"/>
                  </a:cubicBezTo>
                  <a:cubicBezTo>
                    <a:pt x="268783" y="1178489"/>
                    <a:pt x="306633" y="1204070"/>
                    <a:pt x="386404" y="1210012"/>
                  </a:cubicBezTo>
                  <a:cubicBezTo>
                    <a:pt x="451449" y="1215391"/>
                    <a:pt x="479460" y="1184055"/>
                    <a:pt x="501205" y="1127200"/>
                  </a:cubicBezTo>
                  <a:cubicBezTo>
                    <a:pt x="526396" y="1063278"/>
                    <a:pt x="534605" y="995164"/>
                    <a:pt x="552714" y="928740"/>
                  </a:cubicBezTo>
                  <a:cubicBezTo>
                    <a:pt x="566814" y="860501"/>
                    <a:pt x="576778" y="791200"/>
                    <a:pt x="595953" y="724087"/>
                  </a:cubicBezTo>
                  <a:cubicBezTo>
                    <a:pt x="607984" y="681055"/>
                    <a:pt x="623838" y="638961"/>
                    <a:pt x="632110" y="594928"/>
                  </a:cubicBezTo>
                  <a:cubicBezTo>
                    <a:pt x="688445" y="724150"/>
                    <a:pt x="692456" y="867757"/>
                    <a:pt x="735568" y="1001419"/>
                  </a:cubicBezTo>
                  <a:cubicBezTo>
                    <a:pt x="745407" y="1031191"/>
                    <a:pt x="752864" y="1061714"/>
                    <a:pt x="764770" y="1090798"/>
                  </a:cubicBezTo>
                  <a:cubicBezTo>
                    <a:pt x="770911" y="1108436"/>
                    <a:pt x="780937" y="1124636"/>
                    <a:pt x="796353" y="1135644"/>
                  </a:cubicBezTo>
                  <a:cubicBezTo>
                    <a:pt x="845231" y="1172859"/>
                    <a:pt x="912093" y="1163290"/>
                    <a:pt x="967050" y="1146215"/>
                  </a:cubicBezTo>
                  <a:cubicBezTo>
                    <a:pt x="991614" y="1136019"/>
                    <a:pt x="1024826" y="1137833"/>
                    <a:pt x="1036920" y="1109625"/>
                  </a:cubicBezTo>
                  <a:cubicBezTo>
                    <a:pt x="1061046" y="1063841"/>
                    <a:pt x="1067500" y="1012302"/>
                    <a:pt x="1075584" y="961952"/>
                  </a:cubicBezTo>
                  <a:cubicBezTo>
                    <a:pt x="1090373" y="905410"/>
                    <a:pt x="1095762" y="847179"/>
                    <a:pt x="1100274" y="789073"/>
                  </a:cubicBezTo>
                  <a:cubicBezTo>
                    <a:pt x="1106603" y="724963"/>
                    <a:pt x="1112180" y="660790"/>
                    <a:pt x="1114624" y="596429"/>
                  </a:cubicBezTo>
                  <a:cubicBezTo>
                    <a:pt x="1116065" y="546767"/>
                    <a:pt x="1110112" y="497168"/>
                    <a:pt x="1110425" y="447506"/>
                  </a:cubicBezTo>
                  <a:cubicBezTo>
                    <a:pt x="1110425" y="380769"/>
                    <a:pt x="1104033" y="316158"/>
                    <a:pt x="1102968" y="2490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17"/>
            <p:cNvSpPr/>
            <p:nvPr/>
          </p:nvSpPr>
          <p:spPr>
            <a:xfrm>
              <a:off x="5366657" y="3923966"/>
              <a:ext cx="828916" cy="1069681"/>
            </a:xfrm>
            <a:custGeom>
              <a:rect b="b" l="l" r="r" t="t"/>
              <a:pathLst>
                <a:path extrusionOk="0" h="1069681" w="828916">
                  <a:moveTo>
                    <a:pt x="748037" y="245679"/>
                  </a:moveTo>
                  <a:cubicBezTo>
                    <a:pt x="713446" y="159114"/>
                    <a:pt x="655983" y="78679"/>
                    <a:pt x="577528" y="26891"/>
                  </a:cubicBezTo>
                  <a:cubicBezTo>
                    <a:pt x="557475" y="16133"/>
                    <a:pt x="538739" y="5687"/>
                    <a:pt x="515616" y="2810"/>
                  </a:cubicBezTo>
                  <a:cubicBezTo>
                    <a:pt x="505213" y="3123"/>
                    <a:pt x="489923" y="-4883"/>
                    <a:pt x="482341" y="4812"/>
                  </a:cubicBezTo>
                  <a:cubicBezTo>
                    <a:pt x="414476" y="-9261"/>
                    <a:pt x="346422" y="13193"/>
                    <a:pt x="281565" y="31394"/>
                  </a:cubicBezTo>
                  <a:cubicBezTo>
                    <a:pt x="257251" y="37461"/>
                    <a:pt x="236071" y="51159"/>
                    <a:pt x="216896" y="66858"/>
                  </a:cubicBezTo>
                  <a:cubicBezTo>
                    <a:pt x="190263" y="88749"/>
                    <a:pt x="164007" y="111266"/>
                    <a:pt x="141260" y="137223"/>
                  </a:cubicBezTo>
                  <a:cubicBezTo>
                    <a:pt x="82607" y="208088"/>
                    <a:pt x="30658" y="288711"/>
                    <a:pt x="10668" y="379466"/>
                  </a:cubicBezTo>
                  <a:cubicBezTo>
                    <a:pt x="5216" y="414055"/>
                    <a:pt x="6783" y="449331"/>
                    <a:pt x="3712" y="484107"/>
                  </a:cubicBezTo>
                  <a:cubicBezTo>
                    <a:pt x="-9635" y="650231"/>
                    <a:pt x="9352" y="834931"/>
                    <a:pt x="121270" y="966654"/>
                  </a:cubicBezTo>
                  <a:cubicBezTo>
                    <a:pt x="152916" y="1000554"/>
                    <a:pt x="196091" y="1021883"/>
                    <a:pt x="237262" y="1042148"/>
                  </a:cubicBezTo>
                  <a:cubicBezTo>
                    <a:pt x="278871" y="1059411"/>
                    <a:pt x="324427" y="1063977"/>
                    <a:pt x="368856" y="1068293"/>
                  </a:cubicBezTo>
                  <a:cubicBezTo>
                    <a:pt x="445808" y="1074172"/>
                    <a:pt x="524138" y="1061412"/>
                    <a:pt x="594572" y="1029451"/>
                  </a:cubicBezTo>
                  <a:cubicBezTo>
                    <a:pt x="666260" y="992173"/>
                    <a:pt x="720026" y="928813"/>
                    <a:pt x="756622" y="857886"/>
                  </a:cubicBezTo>
                  <a:cubicBezTo>
                    <a:pt x="785761" y="808974"/>
                    <a:pt x="801552" y="753495"/>
                    <a:pt x="815902" y="698767"/>
                  </a:cubicBezTo>
                  <a:cubicBezTo>
                    <a:pt x="835203" y="611264"/>
                    <a:pt x="831004" y="519821"/>
                    <a:pt x="816529" y="431880"/>
                  </a:cubicBezTo>
                  <a:cubicBezTo>
                    <a:pt x="806628" y="365581"/>
                    <a:pt x="776173" y="305661"/>
                    <a:pt x="748037" y="245679"/>
                  </a:cubicBezTo>
                  <a:close/>
                  <a:moveTo>
                    <a:pt x="163506" y="484545"/>
                  </a:moveTo>
                  <a:cubicBezTo>
                    <a:pt x="170900" y="411865"/>
                    <a:pt x="197345" y="339812"/>
                    <a:pt x="234254" y="276640"/>
                  </a:cubicBezTo>
                  <a:cubicBezTo>
                    <a:pt x="267591" y="206462"/>
                    <a:pt x="322923" y="154611"/>
                    <a:pt x="398058" y="131719"/>
                  </a:cubicBezTo>
                  <a:cubicBezTo>
                    <a:pt x="404575" y="135409"/>
                    <a:pt x="412596" y="132595"/>
                    <a:pt x="419802" y="133783"/>
                  </a:cubicBezTo>
                  <a:cubicBezTo>
                    <a:pt x="435468" y="134909"/>
                    <a:pt x="452388" y="136285"/>
                    <a:pt x="468304" y="138099"/>
                  </a:cubicBezTo>
                  <a:cubicBezTo>
                    <a:pt x="512169" y="153673"/>
                    <a:pt x="550144" y="183883"/>
                    <a:pt x="577841" y="220973"/>
                  </a:cubicBezTo>
                  <a:cubicBezTo>
                    <a:pt x="644516" y="305411"/>
                    <a:pt x="669769" y="383031"/>
                    <a:pt x="668579" y="490424"/>
                  </a:cubicBezTo>
                  <a:cubicBezTo>
                    <a:pt x="667263" y="606573"/>
                    <a:pt x="637059" y="714466"/>
                    <a:pt x="571888" y="811726"/>
                  </a:cubicBezTo>
                  <a:cubicBezTo>
                    <a:pt x="554467" y="838996"/>
                    <a:pt x="524890" y="856072"/>
                    <a:pt x="494874" y="866892"/>
                  </a:cubicBezTo>
                  <a:cubicBezTo>
                    <a:pt x="468179" y="878276"/>
                    <a:pt x="440168" y="888909"/>
                    <a:pt x="410653" y="887345"/>
                  </a:cubicBezTo>
                  <a:cubicBezTo>
                    <a:pt x="292719" y="887282"/>
                    <a:pt x="221533" y="792024"/>
                    <a:pt x="183120" y="691074"/>
                  </a:cubicBezTo>
                  <a:cubicBezTo>
                    <a:pt x="162942" y="624399"/>
                    <a:pt x="160247" y="553721"/>
                    <a:pt x="163506" y="4845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17"/>
            <p:cNvSpPr/>
            <p:nvPr/>
          </p:nvSpPr>
          <p:spPr>
            <a:xfrm>
              <a:off x="6261143" y="3975103"/>
              <a:ext cx="987709" cy="1037732"/>
            </a:xfrm>
            <a:custGeom>
              <a:rect b="b" l="l" r="r" t="t"/>
              <a:pathLst>
                <a:path extrusionOk="0" h="1037732" w="987709">
                  <a:moveTo>
                    <a:pt x="910131" y="103786"/>
                  </a:moveTo>
                  <a:cubicBezTo>
                    <a:pt x="871029" y="92840"/>
                    <a:pt x="856616" y="120173"/>
                    <a:pt x="844146" y="151509"/>
                  </a:cubicBezTo>
                  <a:cubicBezTo>
                    <a:pt x="827477" y="192039"/>
                    <a:pt x="814631" y="234008"/>
                    <a:pt x="800532" y="275414"/>
                  </a:cubicBezTo>
                  <a:cubicBezTo>
                    <a:pt x="783612" y="320448"/>
                    <a:pt x="767946" y="367170"/>
                    <a:pt x="753533" y="413267"/>
                  </a:cubicBezTo>
                  <a:cubicBezTo>
                    <a:pt x="739559" y="450482"/>
                    <a:pt x="726588" y="487885"/>
                    <a:pt x="716060" y="526289"/>
                  </a:cubicBezTo>
                  <a:cubicBezTo>
                    <a:pt x="695632" y="598655"/>
                    <a:pt x="678775" y="671397"/>
                    <a:pt x="652958" y="742200"/>
                  </a:cubicBezTo>
                  <a:cubicBezTo>
                    <a:pt x="632780" y="656198"/>
                    <a:pt x="632529" y="564943"/>
                    <a:pt x="616863" y="477815"/>
                  </a:cubicBezTo>
                  <a:cubicBezTo>
                    <a:pt x="612665" y="451608"/>
                    <a:pt x="609155" y="425276"/>
                    <a:pt x="604080" y="399194"/>
                  </a:cubicBezTo>
                  <a:cubicBezTo>
                    <a:pt x="602325" y="373925"/>
                    <a:pt x="585594" y="360853"/>
                    <a:pt x="562220" y="354973"/>
                  </a:cubicBezTo>
                  <a:cubicBezTo>
                    <a:pt x="528757" y="346905"/>
                    <a:pt x="494731" y="340838"/>
                    <a:pt x="460829" y="334833"/>
                  </a:cubicBezTo>
                  <a:cubicBezTo>
                    <a:pt x="425800" y="326264"/>
                    <a:pt x="402552" y="332707"/>
                    <a:pt x="379867" y="361353"/>
                  </a:cubicBezTo>
                  <a:cubicBezTo>
                    <a:pt x="349162" y="403510"/>
                    <a:pt x="319835" y="447042"/>
                    <a:pt x="293767" y="492138"/>
                  </a:cubicBezTo>
                  <a:cubicBezTo>
                    <a:pt x="257234" y="563504"/>
                    <a:pt x="240377" y="642625"/>
                    <a:pt x="201400" y="713241"/>
                  </a:cubicBezTo>
                  <a:cubicBezTo>
                    <a:pt x="207729" y="651257"/>
                    <a:pt x="201588" y="589086"/>
                    <a:pt x="202653" y="526977"/>
                  </a:cubicBezTo>
                  <a:cubicBezTo>
                    <a:pt x="205285" y="497392"/>
                    <a:pt x="210612" y="467870"/>
                    <a:pt x="211489" y="438098"/>
                  </a:cubicBezTo>
                  <a:cubicBezTo>
                    <a:pt x="212805" y="383620"/>
                    <a:pt x="211050" y="328891"/>
                    <a:pt x="208230" y="274413"/>
                  </a:cubicBezTo>
                  <a:cubicBezTo>
                    <a:pt x="201651" y="226815"/>
                    <a:pt x="200648" y="178905"/>
                    <a:pt x="198455" y="130931"/>
                  </a:cubicBezTo>
                  <a:cubicBezTo>
                    <a:pt x="197389" y="110353"/>
                    <a:pt x="196763" y="89713"/>
                    <a:pt x="197891" y="69198"/>
                  </a:cubicBezTo>
                  <a:cubicBezTo>
                    <a:pt x="198580" y="53186"/>
                    <a:pt x="205849" y="34609"/>
                    <a:pt x="192878" y="21537"/>
                  </a:cubicBezTo>
                  <a:cubicBezTo>
                    <a:pt x="167499" y="-3982"/>
                    <a:pt x="126892" y="-354"/>
                    <a:pt x="93680" y="959"/>
                  </a:cubicBezTo>
                  <a:cubicBezTo>
                    <a:pt x="80772" y="2586"/>
                    <a:pt x="73753" y="15157"/>
                    <a:pt x="66171" y="24289"/>
                  </a:cubicBezTo>
                  <a:cubicBezTo>
                    <a:pt x="52259" y="22100"/>
                    <a:pt x="50003" y="76265"/>
                    <a:pt x="46745" y="87774"/>
                  </a:cubicBezTo>
                  <a:cubicBezTo>
                    <a:pt x="33961" y="174651"/>
                    <a:pt x="31768" y="262717"/>
                    <a:pt x="26943" y="350095"/>
                  </a:cubicBezTo>
                  <a:cubicBezTo>
                    <a:pt x="26880" y="350032"/>
                    <a:pt x="26943" y="349782"/>
                    <a:pt x="26943" y="349532"/>
                  </a:cubicBezTo>
                  <a:cubicBezTo>
                    <a:pt x="26943" y="349219"/>
                    <a:pt x="27006" y="348844"/>
                    <a:pt x="27006" y="348469"/>
                  </a:cubicBezTo>
                  <a:cubicBezTo>
                    <a:pt x="19361" y="438348"/>
                    <a:pt x="10212" y="528103"/>
                    <a:pt x="7580" y="618357"/>
                  </a:cubicBezTo>
                  <a:cubicBezTo>
                    <a:pt x="2755" y="705672"/>
                    <a:pt x="-2008" y="793363"/>
                    <a:pt x="875" y="880803"/>
                  </a:cubicBezTo>
                  <a:cubicBezTo>
                    <a:pt x="-3700" y="978814"/>
                    <a:pt x="107717" y="1008961"/>
                    <a:pt x="186862" y="1014027"/>
                  </a:cubicBezTo>
                  <a:cubicBezTo>
                    <a:pt x="267197" y="1023722"/>
                    <a:pt x="287814" y="962489"/>
                    <a:pt x="310623" y="899817"/>
                  </a:cubicBezTo>
                  <a:cubicBezTo>
                    <a:pt x="333308" y="838209"/>
                    <a:pt x="361820" y="778915"/>
                    <a:pt x="383314" y="716806"/>
                  </a:cubicBezTo>
                  <a:cubicBezTo>
                    <a:pt x="400421" y="666080"/>
                    <a:pt x="416589" y="614730"/>
                    <a:pt x="438772" y="565943"/>
                  </a:cubicBezTo>
                  <a:cubicBezTo>
                    <a:pt x="444349" y="596216"/>
                    <a:pt x="444975" y="627051"/>
                    <a:pt x="445915" y="657762"/>
                  </a:cubicBezTo>
                  <a:cubicBezTo>
                    <a:pt x="446605" y="700856"/>
                    <a:pt x="453874" y="743388"/>
                    <a:pt x="457696" y="786295"/>
                  </a:cubicBezTo>
                  <a:cubicBezTo>
                    <a:pt x="459639" y="845527"/>
                    <a:pt x="466219" y="904446"/>
                    <a:pt x="481007" y="961989"/>
                  </a:cubicBezTo>
                  <a:cubicBezTo>
                    <a:pt x="492349" y="1004020"/>
                    <a:pt x="541541" y="1012651"/>
                    <a:pt x="578262" y="1020532"/>
                  </a:cubicBezTo>
                  <a:cubicBezTo>
                    <a:pt x="610221" y="1027913"/>
                    <a:pt x="642117" y="1037357"/>
                    <a:pt x="675141" y="1037733"/>
                  </a:cubicBezTo>
                  <a:cubicBezTo>
                    <a:pt x="709669" y="1037733"/>
                    <a:pt x="733293" y="1006897"/>
                    <a:pt x="745011" y="977563"/>
                  </a:cubicBezTo>
                  <a:cubicBezTo>
                    <a:pt x="758296" y="948228"/>
                    <a:pt x="769701" y="918143"/>
                    <a:pt x="779539" y="887496"/>
                  </a:cubicBezTo>
                  <a:cubicBezTo>
                    <a:pt x="794328" y="847090"/>
                    <a:pt x="816010" y="809312"/>
                    <a:pt x="827039" y="767531"/>
                  </a:cubicBezTo>
                  <a:cubicBezTo>
                    <a:pt x="841702" y="714492"/>
                    <a:pt x="857619" y="661890"/>
                    <a:pt x="871906" y="608725"/>
                  </a:cubicBezTo>
                  <a:cubicBezTo>
                    <a:pt x="900732" y="525350"/>
                    <a:pt x="926048" y="440662"/>
                    <a:pt x="946978" y="355036"/>
                  </a:cubicBezTo>
                  <a:cubicBezTo>
                    <a:pt x="957004" y="287110"/>
                    <a:pt x="975490" y="221374"/>
                    <a:pt x="987709" y="153823"/>
                  </a:cubicBezTo>
                  <a:cubicBezTo>
                    <a:pt x="984952" y="118610"/>
                    <a:pt x="938581" y="109540"/>
                    <a:pt x="910131" y="1037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19" name="Google Shape;919;p17"/>
          <p:cNvSpPr/>
          <p:nvPr/>
        </p:nvSpPr>
        <p:spPr>
          <a:xfrm>
            <a:off x="7746566" y="401606"/>
            <a:ext cx="883111" cy="709368"/>
          </a:xfrm>
          <a:custGeom>
            <a:rect b="b" l="l" r="r" t="t"/>
            <a:pathLst>
              <a:path extrusionOk="0" h="1418736" w="1766222">
                <a:moveTo>
                  <a:pt x="1752850" y="636001"/>
                </a:moveTo>
                <a:cubicBezTo>
                  <a:pt x="1751402" y="583251"/>
                  <a:pt x="1744620" y="530784"/>
                  <a:pt x="1739003" y="478388"/>
                </a:cubicBezTo>
                <a:cubicBezTo>
                  <a:pt x="1733069" y="416811"/>
                  <a:pt x="1727417" y="355906"/>
                  <a:pt x="1723814" y="294047"/>
                </a:cubicBezTo>
                <a:cubicBezTo>
                  <a:pt x="1718021" y="242992"/>
                  <a:pt x="1721483" y="189571"/>
                  <a:pt x="1705622" y="139893"/>
                </a:cubicBezTo>
                <a:cubicBezTo>
                  <a:pt x="1697568" y="118250"/>
                  <a:pt x="1687183" y="96324"/>
                  <a:pt x="1671288" y="79235"/>
                </a:cubicBezTo>
                <a:cubicBezTo>
                  <a:pt x="1655074" y="61899"/>
                  <a:pt x="1633774" y="50106"/>
                  <a:pt x="1610143" y="46999"/>
                </a:cubicBezTo>
                <a:cubicBezTo>
                  <a:pt x="1584921" y="43539"/>
                  <a:pt x="1559524" y="40750"/>
                  <a:pt x="1534197" y="37819"/>
                </a:cubicBezTo>
                <a:cubicBezTo>
                  <a:pt x="1474005" y="34606"/>
                  <a:pt x="1413814" y="38631"/>
                  <a:pt x="1353693" y="41032"/>
                </a:cubicBezTo>
                <a:cubicBezTo>
                  <a:pt x="1318369" y="42056"/>
                  <a:pt x="1283081" y="39796"/>
                  <a:pt x="1247758" y="39196"/>
                </a:cubicBezTo>
                <a:cubicBezTo>
                  <a:pt x="1093429" y="36336"/>
                  <a:pt x="939630" y="30404"/>
                  <a:pt x="785689" y="18082"/>
                </a:cubicBezTo>
                <a:cubicBezTo>
                  <a:pt x="733905" y="14975"/>
                  <a:pt x="681979" y="14269"/>
                  <a:pt x="630124" y="12751"/>
                </a:cubicBezTo>
                <a:cubicBezTo>
                  <a:pt x="576467" y="10208"/>
                  <a:pt x="522811" y="7243"/>
                  <a:pt x="469048" y="6183"/>
                </a:cubicBezTo>
                <a:cubicBezTo>
                  <a:pt x="414933" y="6254"/>
                  <a:pt x="361064" y="358"/>
                  <a:pt x="306948" y="216"/>
                </a:cubicBezTo>
                <a:cubicBezTo>
                  <a:pt x="277100" y="-808"/>
                  <a:pt x="247287" y="2123"/>
                  <a:pt x="217473" y="2335"/>
                </a:cubicBezTo>
                <a:cubicBezTo>
                  <a:pt x="206806" y="2441"/>
                  <a:pt x="196138" y="2617"/>
                  <a:pt x="185470" y="2300"/>
                </a:cubicBezTo>
                <a:cubicBezTo>
                  <a:pt x="182927" y="2864"/>
                  <a:pt x="180348" y="3429"/>
                  <a:pt x="177805" y="4030"/>
                </a:cubicBezTo>
                <a:cubicBezTo>
                  <a:pt x="149793" y="1382"/>
                  <a:pt x="121393" y="6642"/>
                  <a:pt x="94123" y="12715"/>
                </a:cubicBezTo>
                <a:cubicBezTo>
                  <a:pt x="82643" y="14516"/>
                  <a:pt x="71693" y="18435"/>
                  <a:pt x="61732" y="24049"/>
                </a:cubicBezTo>
                <a:cubicBezTo>
                  <a:pt x="60919" y="24190"/>
                  <a:pt x="60071" y="24332"/>
                  <a:pt x="59259" y="24473"/>
                </a:cubicBezTo>
                <a:cubicBezTo>
                  <a:pt x="58835" y="25002"/>
                  <a:pt x="58305" y="25497"/>
                  <a:pt x="57705" y="25885"/>
                </a:cubicBezTo>
                <a:cubicBezTo>
                  <a:pt x="56045" y="26980"/>
                  <a:pt x="54349" y="28074"/>
                  <a:pt x="52724" y="29204"/>
                </a:cubicBezTo>
                <a:cubicBezTo>
                  <a:pt x="52441" y="29416"/>
                  <a:pt x="52194" y="29628"/>
                  <a:pt x="51912" y="29804"/>
                </a:cubicBezTo>
                <a:cubicBezTo>
                  <a:pt x="50958" y="30546"/>
                  <a:pt x="50004" y="31252"/>
                  <a:pt x="49121" y="32029"/>
                </a:cubicBezTo>
                <a:cubicBezTo>
                  <a:pt x="48591" y="32488"/>
                  <a:pt x="48026" y="32947"/>
                  <a:pt x="47496" y="33406"/>
                </a:cubicBezTo>
                <a:cubicBezTo>
                  <a:pt x="46542" y="34218"/>
                  <a:pt x="45553" y="34818"/>
                  <a:pt x="44388" y="35277"/>
                </a:cubicBezTo>
                <a:cubicBezTo>
                  <a:pt x="44388" y="35277"/>
                  <a:pt x="44352" y="35277"/>
                  <a:pt x="44352" y="35312"/>
                </a:cubicBezTo>
                <a:cubicBezTo>
                  <a:pt x="43823" y="36230"/>
                  <a:pt x="43399" y="37148"/>
                  <a:pt x="42904" y="38101"/>
                </a:cubicBezTo>
                <a:cubicBezTo>
                  <a:pt x="35910" y="44810"/>
                  <a:pt x="29905" y="52613"/>
                  <a:pt x="25278" y="61334"/>
                </a:cubicBezTo>
                <a:cubicBezTo>
                  <a:pt x="23123" y="65995"/>
                  <a:pt x="16588" y="79270"/>
                  <a:pt x="11431" y="93075"/>
                </a:cubicBezTo>
                <a:cubicBezTo>
                  <a:pt x="11042" y="95582"/>
                  <a:pt x="10689" y="98089"/>
                  <a:pt x="10336" y="100561"/>
                </a:cubicBezTo>
                <a:cubicBezTo>
                  <a:pt x="10477" y="102079"/>
                  <a:pt x="10230" y="103632"/>
                  <a:pt x="10088" y="105186"/>
                </a:cubicBezTo>
                <a:cubicBezTo>
                  <a:pt x="9947" y="106386"/>
                  <a:pt x="9806" y="107622"/>
                  <a:pt x="9665" y="108823"/>
                </a:cubicBezTo>
                <a:cubicBezTo>
                  <a:pt x="9382" y="111082"/>
                  <a:pt x="9064" y="113377"/>
                  <a:pt x="8782" y="115602"/>
                </a:cubicBezTo>
                <a:cubicBezTo>
                  <a:pt x="8393" y="117826"/>
                  <a:pt x="8110" y="120051"/>
                  <a:pt x="7863" y="122240"/>
                </a:cubicBezTo>
                <a:cubicBezTo>
                  <a:pt x="7722" y="123264"/>
                  <a:pt x="7616" y="124287"/>
                  <a:pt x="7475" y="125311"/>
                </a:cubicBezTo>
                <a:cubicBezTo>
                  <a:pt x="7298" y="126653"/>
                  <a:pt x="7192" y="128030"/>
                  <a:pt x="6733" y="129301"/>
                </a:cubicBezTo>
                <a:cubicBezTo>
                  <a:pt x="6839" y="129442"/>
                  <a:pt x="6980" y="129584"/>
                  <a:pt x="7121" y="129725"/>
                </a:cubicBezTo>
                <a:cubicBezTo>
                  <a:pt x="6132" y="136786"/>
                  <a:pt x="5390" y="143883"/>
                  <a:pt x="4825" y="150945"/>
                </a:cubicBezTo>
                <a:cubicBezTo>
                  <a:pt x="1010" y="184628"/>
                  <a:pt x="586" y="218524"/>
                  <a:pt x="374" y="252384"/>
                </a:cubicBezTo>
                <a:cubicBezTo>
                  <a:pt x="-1568" y="342842"/>
                  <a:pt x="4472" y="433123"/>
                  <a:pt x="8746" y="523405"/>
                </a:cubicBezTo>
                <a:cubicBezTo>
                  <a:pt x="10512" y="638119"/>
                  <a:pt x="22099" y="752834"/>
                  <a:pt x="24501" y="867690"/>
                </a:cubicBezTo>
                <a:cubicBezTo>
                  <a:pt x="24712" y="893429"/>
                  <a:pt x="26655" y="919133"/>
                  <a:pt x="29587" y="944696"/>
                </a:cubicBezTo>
                <a:cubicBezTo>
                  <a:pt x="33049" y="977038"/>
                  <a:pt x="33437" y="1010968"/>
                  <a:pt x="48627" y="1040521"/>
                </a:cubicBezTo>
                <a:cubicBezTo>
                  <a:pt x="63003" y="1072333"/>
                  <a:pt x="95748" y="1088363"/>
                  <a:pt x="123477" y="1106828"/>
                </a:cubicBezTo>
                <a:cubicBezTo>
                  <a:pt x="160532" y="1126883"/>
                  <a:pt x="202708" y="1133203"/>
                  <a:pt x="244002" y="1138323"/>
                </a:cubicBezTo>
                <a:cubicBezTo>
                  <a:pt x="276358" y="1143231"/>
                  <a:pt x="308926" y="1146020"/>
                  <a:pt x="341636" y="1147573"/>
                </a:cubicBezTo>
                <a:cubicBezTo>
                  <a:pt x="424646" y="1154706"/>
                  <a:pt x="508646" y="1154247"/>
                  <a:pt x="591904" y="1162085"/>
                </a:cubicBezTo>
                <a:cubicBezTo>
                  <a:pt x="614405" y="1163992"/>
                  <a:pt x="636906" y="1165898"/>
                  <a:pt x="659407" y="1167593"/>
                </a:cubicBezTo>
                <a:cubicBezTo>
                  <a:pt x="661703" y="1167381"/>
                  <a:pt x="662798" y="1170629"/>
                  <a:pt x="664459" y="1171689"/>
                </a:cubicBezTo>
                <a:cubicBezTo>
                  <a:pt x="700842" y="1211833"/>
                  <a:pt x="734965" y="1254767"/>
                  <a:pt x="772266" y="1294383"/>
                </a:cubicBezTo>
                <a:cubicBezTo>
                  <a:pt x="794803" y="1322770"/>
                  <a:pt x="816880" y="1351652"/>
                  <a:pt x="842419" y="1377567"/>
                </a:cubicBezTo>
                <a:cubicBezTo>
                  <a:pt x="852133" y="1388689"/>
                  <a:pt x="860858" y="1400659"/>
                  <a:pt x="869830" y="1412345"/>
                </a:cubicBezTo>
                <a:cubicBezTo>
                  <a:pt x="872091" y="1415382"/>
                  <a:pt x="875093" y="1418207"/>
                  <a:pt x="879014" y="1418736"/>
                </a:cubicBezTo>
                <a:cubicBezTo>
                  <a:pt x="879191" y="1418736"/>
                  <a:pt x="879332" y="1418736"/>
                  <a:pt x="879473" y="1418736"/>
                </a:cubicBezTo>
                <a:cubicBezTo>
                  <a:pt x="894910" y="1418736"/>
                  <a:pt x="905860" y="1394692"/>
                  <a:pt x="913737" y="1383393"/>
                </a:cubicBezTo>
                <a:cubicBezTo>
                  <a:pt x="921932" y="1370047"/>
                  <a:pt x="931046" y="1357301"/>
                  <a:pt x="938817" y="1343672"/>
                </a:cubicBezTo>
                <a:cubicBezTo>
                  <a:pt x="967465" y="1293606"/>
                  <a:pt x="998938" y="1245022"/>
                  <a:pt x="1024830" y="1193438"/>
                </a:cubicBezTo>
                <a:cubicBezTo>
                  <a:pt x="1042951" y="1190119"/>
                  <a:pt x="1061602" y="1190366"/>
                  <a:pt x="1080182" y="1190578"/>
                </a:cubicBezTo>
                <a:cubicBezTo>
                  <a:pt x="1089472" y="1190684"/>
                  <a:pt x="1098727" y="1190790"/>
                  <a:pt x="1107911" y="1190472"/>
                </a:cubicBezTo>
                <a:cubicBezTo>
                  <a:pt x="1123913" y="1190613"/>
                  <a:pt x="1139950" y="1190402"/>
                  <a:pt x="1155951" y="1190190"/>
                </a:cubicBezTo>
                <a:cubicBezTo>
                  <a:pt x="1176898" y="1189907"/>
                  <a:pt x="1197845" y="1189625"/>
                  <a:pt x="1218827" y="1190154"/>
                </a:cubicBezTo>
                <a:cubicBezTo>
                  <a:pt x="1286119" y="1191178"/>
                  <a:pt x="1353340" y="1200959"/>
                  <a:pt x="1420631" y="1204277"/>
                </a:cubicBezTo>
                <a:cubicBezTo>
                  <a:pt x="1471497" y="1206325"/>
                  <a:pt x="1522151" y="1210386"/>
                  <a:pt x="1573017" y="1213316"/>
                </a:cubicBezTo>
                <a:cubicBezTo>
                  <a:pt x="1622930" y="1219495"/>
                  <a:pt x="1676586" y="1209962"/>
                  <a:pt x="1713535" y="1173101"/>
                </a:cubicBezTo>
                <a:cubicBezTo>
                  <a:pt x="1734517" y="1146620"/>
                  <a:pt x="1748364" y="1114667"/>
                  <a:pt x="1757972" y="1082431"/>
                </a:cubicBezTo>
                <a:cubicBezTo>
                  <a:pt x="1766591" y="1041297"/>
                  <a:pt x="1765884" y="998787"/>
                  <a:pt x="1766167" y="956912"/>
                </a:cubicBezTo>
                <a:cubicBezTo>
                  <a:pt x="1767050" y="849859"/>
                  <a:pt x="1757089" y="742983"/>
                  <a:pt x="1752850" y="63600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20" name="Google Shape;920;p17"/>
          <p:cNvGrpSpPr/>
          <p:nvPr/>
        </p:nvGrpSpPr>
        <p:grpSpPr>
          <a:xfrm>
            <a:off x="7746566" y="401606"/>
            <a:ext cx="883111" cy="709368"/>
            <a:chOff x="15493133" y="803212"/>
            <a:chExt cx="1766222" cy="1418736"/>
          </a:xfrm>
        </p:grpSpPr>
        <p:sp>
          <p:nvSpPr>
            <p:cNvPr id="921" name="Google Shape;921;p17"/>
            <p:cNvSpPr/>
            <p:nvPr/>
          </p:nvSpPr>
          <p:spPr>
            <a:xfrm>
              <a:off x="15493133" y="803212"/>
              <a:ext cx="1766222" cy="1418736"/>
            </a:xfrm>
            <a:custGeom>
              <a:rect b="b" l="l" r="r" t="t"/>
              <a:pathLst>
                <a:path extrusionOk="0" h="1418736" w="1766222">
                  <a:moveTo>
                    <a:pt x="1752850" y="636001"/>
                  </a:moveTo>
                  <a:cubicBezTo>
                    <a:pt x="1751402" y="583251"/>
                    <a:pt x="1744620" y="530784"/>
                    <a:pt x="1739003" y="478388"/>
                  </a:cubicBezTo>
                  <a:cubicBezTo>
                    <a:pt x="1733069" y="416811"/>
                    <a:pt x="1727417" y="355906"/>
                    <a:pt x="1723814" y="294047"/>
                  </a:cubicBezTo>
                  <a:cubicBezTo>
                    <a:pt x="1718021" y="242992"/>
                    <a:pt x="1721483" y="189571"/>
                    <a:pt x="1705622" y="139893"/>
                  </a:cubicBezTo>
                  <a:cubicBezTo>
                    <a:pt x="1697568" y="118250"/>
                    <a:pt x="1687183" y="96324"/>
                    <a:pt x="1671288" y="79235"/>
                  </a:cubicBezTo>
                  <a:cubicBezTo>
                    <a:pt x="1655074" y="61899"/>
                    <a:pt x="1633774" y="50106"/>
                    <a:pt x="1610143" y="46999"/>
                  </a:cubicBezTo>
                  <a:cubicBezTo>
                    <a:pt x="1584921" y="43539"/>
                    <a:pt x="1559524" y="40750"/>
                    <a:pt x="1534197" y="37819"/>
                  </a:cubicBezTo>
                  <a:cubicBezTo>
                    <a:pt x="1474005" y="34606"/>
                    <a:pt x="1413814" y="38631"/>
                    <a:pt x="1353693" y="41032"/>
                  </a:cubicBezTo>
                  <a:cubicBezTo>
                    <a:pt x="1318369" y="42056"/>
                    <a:pt x="1283081" y="39796"/>
                    <a:pt x="1247758" y="39196"/>
                  </a:cubicBezTo>
                  <a:cubicBezTo>
                    <a:pt x="1093429" y="36336"/>
                    <a:pt x="939630" y="30404"/>
                    <a:pt x="785689" y="18082"/>
                  </a:cubicBezTo>
                  <a:cubicBezTo>
                    <a:pt x="733905" y="14975"/>
                    <a:pt x="681979" y="14269"/>
                    <a:pt x="630124" y="12751"/>
                  </a:cubicBezTo>
                  <a:cubicBezTo>
                    <a:pt x="576467" y="10208"/>
                    <a:pt x="522811" y="7243"/>
                    <a:pt x="469048" y="6183"/>
                  </a:cubicBezTo>
                  <a:cubicBezTo>
                    <a:pt x="414933" y="6254"/>
                    <a:pt x="361064" y="358"/>
                    <a:pt x="306948" y="216"/>
                  </a:cubicBezTo>
                  <a:cubicBezTo>
                    <a:pt x="277100" y="-808"/>
                    <a:pt x="247287" y="2123"/>
                    <a:pt x="217473" y="2335"/>
                  </a:cubicBezTo>
                  <a:cubicBezTo>
                    <a:pt x="206806" y="2441"/>
                    <a:pt x="196138" y="2617"/>
                    <a:pt x="185470" y="2300"/>
                  </a:cubicBezTo>
                  <a:cubicBezTo>
                    <a:pt x="182927" y="2864"/>
                    <a:pt x="180348" y="3429"/>
                    <a:pt x="177805" y="4030"/>
                  </a:cubicBezTo>
                  <a:cubicBezTo>
                    <a:pt x="149793" y="1382"/>
                    <a:pt x="121393" y="6642"/>
                    <a:pt x="94123" y="12715"/>
                  </a:cubicBezTo>
                  <a:cubicBezTo>
                    <a:pt x="82643" y="14516"/>
                    <a:pt x="71693" y="18435"/>
                    <a:pt x="61732" y="24049"/>
                  </a:cubicBezTo>
                  <a:cubicBezTo>
                    <a:pt x="60919" y="24190"/>
                    <a:pt x="60071" y="24332"/>
                    <a:pt x="59259" y="24473"/>
                  </a:cubicBezTo>
                  <a:cubicBezTo>
                    <a:pt x="58835" y="25002"/>
                    <a:pt x="58305" y="25497"/>
                    <a:pt x="57705" y="25885"/>
                  </a:cubicBezTo>
                  <a:cubicBezTo>
                    <a:pt x="56045" y="26980"/>
                    <a:pt x="54349" y="28074"/>
                    <a:pt x="52724" y="29204"/>
                  </a:cubicBezTo>
                  <a:cubicBezTo>
                    <a:pt x="52441" y="29416"/>
                    <a:pt x="52194" y="29628"/>
                    <a:pt x="51912" y="29804"/>
                  </a:cubicBezTo>
                  <a:cubicBezTo>
                    <a:pt x="50958" y="30546"/>
                    <a:pt x="50004" y="31252"/>
                    <a:pt x="49121" y="32029"/>
                  </a:cubicBezTo>
                  <a:cubicBezTo>
                    <a:pt x="48591" y="32488"/>
                    <a:pt x="48026" y="32947"/>
                    <a:pt x="47496" y="33406"/>
                  </a:cubicBezTo>
                  <a:cubicBezTo>
                    <a:pt x="46542" y="34218"/>
                    <a:pt x="45553" y="34818"/>
                    <a:pt x="44388" y="35277"/>
                  </a:cubicBezTo>
                  <a:cubicBezTo>
                    <a:pt x="44388" y="35277"/>
                    <a:pt x="44352" y="35277"/>
                    <a:pt x="44352" y="35312"/>
                  </a:cubicBezTo>
                  <a:cubicBezTo>
                    <a:pt x="43823" y="36230"/>
                    <a:pt x="43399" y="37148"/>
                    <a:pt x="42904" y="38101"/>
                  </a:cubicBezTo>
                  <a:cubicBezTo>
                    <a:pt x="35910" y="44810"/>
                    <a:pt x="29905" y="52613"/>
                    <a:pt x="25278" y="61334"/>
                  </a:cubicBezTo>
                  <a:cubicBezTo>
                    <a:pt x="23123" y="65995"/>
                    <a:pt x="16588" y="79270"/>
                    <a:pt x="11431" y="93075"/>
                  </a:cubicBezTo>
                  <a:cubicBezTo>
                    <a:pt x="11042" y="95582"/>
                    <a:pt x="10689" y="98089"/>
                    <a:pt x="10336" y="100561"/>
                  </a:cubicBezTo>
                  <a:cubicBezTo>
                    <a:pt x="10477" y="102079"/>
                    <a:pt x="10230" y="103632"/>
                    <a:pt x="10088" y="105186"/>
                  </a:cubicBezTo>
                  <a:cubicBezTo>
                    <a:pt x="9947" y="106386"/>
                    <a:pt x="9806" y="107622"/>
                    <a:pt x="9665" y="108823"/>
                  </a:cubicBezTo>
                  <a:cubicBezTo>
                    <a:pt x="9382" y="111082"/>
                    <a:pt x="9064" y="113377"/>
                    <a:pt x="8782" y="115602"/>
                  </a:cubicBezTo>
                  <a:cubicBezTo>
                    <a:pt x="8393" y="117826"/>
                    <a:pt x="8110" y="120051"/>
                    <a:pt x="7863" y="122240"/>
                  </a:cubicBezTo>
                  <a:cubicBezTo>
                    <a:pt x="7722" y="123264"/>
                    <a:pt x="7616" y="124287"/>
                    <a:pt x="7475" y="125311"/>
                  </a:cubicBezTo>
                  <a:cubicBezTo>
                    <a:pt x="7298" y="126653"/>
                    <a:pt x="7192" y="128030"/>
                    <a:pt x="6733" y="129301"/>
                  </a:cubicBezTo>
                  <a:cubicBezTo>
                    <a:pt x="6839" y="129442"/>
                    <a:pt x="6980" y="129584"/>
                    <a:pt x="7121" y="129725"/>
                  </a:cubicBezTo>
                  <a:cubicBezTo>
                    <a:pt x="6132" y="136786"/>
                    <a:pt x="5390" y="143883"/>
                    <a:pt x="4825" y="150945"/>
                  </a:cubicBezTo>
                  <a:cubicBezTo>
                    <a:pt x="1010" y="184628"/>
                    <a:pt x="586" y="218524"/>
                    <a:pt x="374" y="252384"/>
                  </a:cubicBezTo>
                  <a:cubicBezTo>
                    <a:pt x="-1568" y="342842"/>
                    <a:pt x="4472" y="433123"/>
                    <a:pt x="8746" y="523405"/>
                  </a:cubicBezTo>
                  <a:cubicBezTo>
                    <a:pt x="10512" y="638119"/>
                    <a:pt x="22099" y="752834"/>
                    <a:pt x="24501" y="867690"/>
                  </a:cubicBezTo>
                  <a:cubicBezTo>
                    <a:pt x="24712" y="893429"/>
                    <a:pt x="26655" y="919133"/>
                    <a:pt x="29587" y="944696"/>
                  </a:cubicBezTo>
                  <a:cubicBezTo>
                    <a:pt x="33049" y="977038"/>
                    <a:pt x="33437" y="1010968"/>
                    <a:pt x="48627" y="1040521"/>
                  </a:cubicBezTo>
                  <a:cubicBezTo>
                    <a:pt x="63003" y="1072333"/>
                    <a:pt x="95748" y="1088363"/>
                    <a:pt x="123477" y="1106828"/>
                  </a:cubicBezTo>
                  <a:cubicBezTo>
                    <a:pt x="160532" y="1126883"/>
                    <a:pt x="202708" y="1133203"/>
                    <a:pt x="244002" y="1138323"/>
                  </a:cubicBezTo>
                  <a:cubicBezTo>
                    <a:pt x="276358" y="1143231"/>
                    <a:pt x="308926" y="1146020"/>
                    <a:pt x="341636" y="1147573"/>
                  </a:cubicBezTo>
                  <a:cubicBezTo>
                    <a:pt x="424646" y="1154706"/>
                    <a:pt x="508646" y="1154247"/>
                    <a:pt x="591904" y="1162085"/>
                  </a:cubicBezTo>
                  <a:cubicBezTo>
                    <a:pt x="614405" y="1163992"/>
                    <a:pt x="636906" y="1165898"/>
                    <a:pt x="659407" y="1167593"/>
                  </a:cubicBezTo>
                  <a:cubicBezTo>
                    <a:pt x="661703" y="1167381"/>
                    <a:pt x="662798" y="1170629"/>
                    <a:pt x="664459" y="1171689"/>
                  </a:cubicBezTo>
                  <a:cubicBezTo>
                    <a:pt x="700842" y="1211833"/>
                    <a:pt x="734965" y="1254767"/>
                    <a:pt x="772266" y="1294383"/>
                  </a:cubicBezTo>
                  <a:cubicBezTo>
                    <a:pt x="794803" y="1322770"/>
                    <a:pt x="816880" y="1351652"/>
                    <a:pt x="842419" y="1377567"/>
                  </a:cubicBezTo>
                  <a:cubicBezTo>
                    <a:pt x="852133" y="1388689"/>
                    <a:pt x="860858" y="1400659"/>
                    <a:pt x="869830" y="1412345"/>
                  </a:cubicBezTo>
                  <a:cubicBezTo>
                    <a:pt x="872091" y="1415382"/>
                    <a:pt x="875093" y="1418207"/>
                    <a:pt x="879014" y="1418736"/>
                  </a:cubicBezTo>
                  <a:cubicBezTo>
                    <a:pt x="879191" y="1418736"/>
                    <a:pt x="879332" y="1418736"/>
                    <a:pt x="879473" y="1418736"/>
                  </a:cubicBezTo>
                  <a:cubicBezTo>
                    <a:pt x="894910" y="1418736"/>
                    <a:pt x="905860" y="1394692"/>
                    <a:pt x="913737" y="1383393"/>
                  </a:cubicBezTo>
                  <a:cubicBezTo>
                    <a:pt x="921932" y="1370047"/>
                    <a:pt x="931046" y="1357301"/>
                    <a:pt x="938817" y="1343672"/>
                  </a:cubicBezTo>
                  <a:cubicBezTo>
                    <a:pt x="967465" y="1293606"/>
                    <a:pt x="998938" y="1245022"/>
                    <a:pt x="1024830" y="1193438"/>
                  </a:cubicBezTo>
                  <a:cubicBezTo>
                    <a:pt x="1042951" y="1190119"/>
                    <a:pt x="1061602" y="1190366"/>
                    <a:pt x="1080182" y="1190578"/>
                  </a:cubicBezTo>
                  <a:cubicBezTo>
                    <a:pt x="1089472" y="1190684"/>
                    <a:pt x="1098727" y="1190790"/>
                    <a:pt x="1107911" y="1190472"/>
                  </a:cubicBezTo>
                  <a:cubicBezTo>
                    <a:pt x="1123913" y="1190613"/>
                    <a:pt x="1139950" y="1190402"/>
                    <a:pt x="1155951" y="1190190"/>
                  </a:cubicBezTo>
                  <a:cubicBezTo>
                    <a:pt x="1176898" y="1189907"/>
                    <a:pt x="1197845" y="1189625"/>
                    <a:pt x="1218827" y="1190154"/>
                  </a:cubicBezTo>
                  <a:cubicBezTo>
                    <a:pt x="1286119" y="1191178"/>
                    <a:pt x="1353340" y="1200959"/>
                    <a:pt x="1420631" y="1204277"/>
                  </a:cubicBezTo>
                  <a:cubicBezTo>
                    <a:pt x="1471497" y="1206325"/>
                    <a:pt x="1522151" y="1210386"/>
                    <a:pt x="1573017" y="1213316"/>
                  </a:cubicBezTo>
                  <a:cubicBezTo>
                    <a:pt x="1622930" y="1219495"/>
                    <a:pt x="1676586" y="1209962"/>
                    <a:pt x="1713535" y="1173101"/>
                  </a:cubicBezTo>
                  <a:cubicBezTo>
                    <a:pt x="1734517" y="1146620"/>
                    <a:pt x="1748364" y="1114667"/>
                    <a:pt x="1757972" y="1082431"/>
                  </a:cubicBezTo>
                  <a:cubicBezTo>
                    <a:pt x="1766591" y="1041297"/>
                    <a:pt x="1765884" y="998787"/>
                    <a:pt x="1766167" y="956912"/>
                  </a:cubicBezTo>
                  <a:cubicBezTo>
                    <a:pt x="1767050" y="849859"/>
                    <a:pt x="1757089" y="742983"/>
                    <a:pt x="1752850" y="636001"/>
                  </a:cubicBezTo>
                  <a:close/>
                  <a:moveTo>
                    <a:pt x="1747516" y="950592"/>
                  </a:moveTo>
                  <a:cubicBezTo>
                    <a:pt x="1746774" y="994833"/>
                    <a:pt x="1749141" y="1038826"/>
                    <a:pt x="1738544" y="1082501"/>
                  </a:cubicBezTo>
                  <a:cubicBezTo>
                    <a:pt x="1728724" y="1110924"/>
                    <a:pt x="1717420" y="1140124"/>
                    <a:pt x="1697251" y="1162932"/>
                  </a:cubicBezTo>
                  <a:cubicBezTo>
                    <a:pt x="1648115" y="1206502"/>
                    <a:pt x="1594494" y="1195768"/>
                    <a:pt x="1534550" y="1192520"/>
                  </a:cubicBezTo>
                  <a:cubicBezTo>
                    <a:pt x="1489972" y="1188566"/>
                    <a:pt x="1445217" y="1186977"/>
                    <a:pt x="1400497" y="1184823"/>
                  </a:cubicBezTo>
                  <a:cubicBezTo>
                    <a:pt x="1353128" y="1180515"/>
                    <a:pt x="1305759" y="1176031"/>
                    <a:pt x="1258284" y="1172960"/>
                  </a:cubicBezTo>
                  <a:cubicBezTo>
                    <a:pt x="1186330" y="1169994"/>
                    <a:pt x="1114234" y="1171830"/>
                    <a:pt x="1042245" y="1172571"/>
                  </a:cubicBezTo>
                  <a:cubicBezTo>
                    <a:pt x="1027197" y="1173030"/>
                    <a:pt x="1010665" y="1173666"/>
                    <a:pt x="1005402" y="1190649"/>
                  </a:cubicBezTo>
                  <a:cubicBezTo>
                    <a:pt x="986645" y="1227475"/>
                    <a:pt x="964321" y="1262782"/>
                    <a:pt x="943727" y="1298655"/>
                  </a:cubicBezTo>
                  <a:cubicBezTo>
                    <a:pt x="923557" y="1331773"/>
                    <a:pt x="905012" y="1366198"/>
                    <a:pt x="881628" y="1397163"/>
                  </a:cubicBezTo>
                  <a:cubicBezTo>
                    <a:pt x="870784" y="1382510"/>
                    <a:pt x="859445" y="1368176"/>
                    <a:pt x="846870" y="1355006"/>
                  </a:cubicBezTo>
                  <a:cubicBezTo>
                    <a:pt x="825322" y="1333327"/>
                    <a:pt x="807696" y="1308435"/>
                    <a:pt x="788515" y="1284744"/>
                  </a:cubicBezTo>
                  <a:cubicBezTo>
                    <a:pt x="750578" y="1244175"/>
                    <a:pt x="715819" y="1200817"/>
                    <a:pt x="678588" y="1159613"/>
                  </a:cubicBezTo>
                  <a:cubicBezTo>
                    <a:pt x="673007" y="1151493"/>
                    <a:pt x="664353" y="1148527"/>
                    <a:pt x="655027" y="1148527"/>
                  </a:cubicBezTo>
                  <a:cubicBezTo>
                    <a:pt x="654462" y="1148527"/>
                    <a:pt x="653897" y="1148562"/>
                    <a:pt x="653296" y="1148562"/>
                  </a:cubicBezTo>
                  <a:cubicBezTo>
                    <a:pt x="634963" y="1146903"/>
                    <a:pt x="613910" y="1145314"/>
                    <a:pt x="594977" y="1143690"/>
                  </a:cubicBezTo>
                  <a:cubicBezTo>
                    <a:pt x="545383" y="1138888"/>
                    <a:pt x="495612" y="1137052"/>
                    <a:pt x="445735" y="1135392"/>
                  </a:cubicBezTo>
                  <a:cubicBezTo>
                    <a:pt x="370955" y="1130449"/>
                    <a:pt x="295009" y="1128578"/>
                    <a:pt x="220617" y="1116256"/>
                  </a:cubicBezTo>
                  <a:cubicBezTo>
                    <a:pt x="180348" y="1111348"/>
                    <a:pt x="140433" y="1099520"/>
                    <a:pt x="107970" y="1074381"/>
                  </a:cubicBezTo>
                  <a:cubicBezTo>
                    <a:pt x="91368" y="1064036"/>
                    <a:pt x="74095" y="1051678"/>
                    <a:pt x="65653" y="1033035"/>
                  </a:cubicBezTo>
                  <a:cubicBezTo>
                    <a:pt x="52865" y="1008214"/>
                    <a:pt x="51700" y="979827"/>
                    <a:pt x="49015" y="952605"/>
                  </a:cubicBezTo>
                  <a:cubicBezTo>
                    <a:pt x="42092" y="897560"/>
                    <a:pt x="43187" y="841597"/>
                    <a:pt x="39972" y="786023"/>
                  </a:cubicBezTo>
                  <a:cubicBezTo>
                    <a:pt x="37182" y="728331"/>
                    <a:pt x="33932" y="671203"/>
                    <a:pt x="30223" y="613439"/>
                  </a:cubicBezTo>
                  <a:cubicBezTo>
                    <a:pt x="27680" y="541023"/>
                    <a:pt x="25242" y="468608"/>
                    <a:pt x="20968" y="396262"/>
                  </a:cubicBezTo>
                  <a:cubicBezTo>
                    <a:pt x="18213" y="341888"/>
                    <a:pt x="18672" y="287444"/>
                    <a:pt x="19061" y="233000"/>
                  </a:cubicBezTo>
                  <a:cubicBezTo>
                    <a:pt x="20438" y="183675"/>
                    <a:pt x="19732" y="132408"/>
                    <a:pt x="36087" y="85308"/>
                  </a:cubicBezTo>
                  <a:cubicBezTo>
                    <a:pt x="44564" y="76057"/>
                    <a:pt x="47355" y="62534"/>
                    <a:pt x="54314" y="51907"/>
                  </a:cubicBezTo>
                  <a:cubicBezTo>
                    <a:pt x="62261" y="44210"/>
                    <a:pt x="71658" y="38066"/>
                    <a:pt x="82537" y="34324"/>
                  </a:cubicBezTo>
                  <a:cubicBezTo>
                    <a:pt x="107299" y="26980"/>
                    <a:pt x="132661" y="21895"/>
                    <a:pt x="158200" y="18329"/>
                  </a:cubicBezTo>
                  <a:cubicBezTo>
                    <a:pt x="198858" y="24614"/>
                    <a:pt x="240504" y="19353"/>
                    <a:pt x="281445" y="18753"/>
                  </a:cubicBezTo>
                  <a:cubicBezTo>
                    <a:pt x="339623" y="17552"/>
                    <a:pt x="397589" y="23908"/>
                    <a:pt x="455767" y="24543"/>
                  </a:cubicBezTo>
                  <a:cubicBezTo>
                    <a:pt x="553366" y="26874"/>
                    <a:pt x="650788" y="32417"/>
                    <a:pt x="748423" y="34994"/>
                  </a:cubicBezTo>
                  <a:cubicBezTo>
                    <a:pt x="836944" y="38631"/>
                    <a:pt x="925712" y="48588"/>
                    <a:pt x="1014516" y="50283"/>
                  </a:cubicBezTo>
                  <a:cubicBezTo>
                    <a:pt x="1109042" y="56532"/>
                    <a:pt x="1203815" y="55508"/>
                    <a:pt x="1298447" y="59357"/>
                  </a:cubicBezTo>
                  <a:cubicBezTo>
                    <a:pt x="1334053" y="60663"/>
                    <a:pt x="1369695" y="59074"/>
                    <a:pt x="1405371" y="57485"/>
                  </a:cubicBezTo>
                  <a:cubicBezTo>
                    <a:pt x="1461183" y="55014"/>
                    <a:pt x="1516994" y="52542"/>
                    <a:pt x="1572452" y="61122"/>
                  </a:cubicBezTo>
                  <a:cubicBezTo>
                    <a:pt x="1595342" y="63911"/>
                    <a:pt x="1619962" y="64264"/>
                    <a:pt x="1640026" y="76940"/>
                  </a:cubicBezTo>
                  <a:cubicBezTo>
                    <a:pt x="1663799" y="92616"/>
                    <a:pt x="1677787" y="118250"/>
                    <a:pt x="1687537" y="144307"/>
                  </a:cubicBezTo>
                  <a:cubicBezTo>
                    <a:pt x="1696756" y="170046"/>
                    <a:pt x="1697851" y="197515"/>
                    <a:pt x="1700359" y="224491"/>
                  </a:cubicBezTo>
                  <a:cubicBezTo>
                    <a:pt x="1703856" y="280453"/>
                    <a:pt x="1708342" y="335992"/>
                    <a:pt x="1712016" y="392166"/>
                  </a:cubicBezTo>
                  <a:cubicBezTo>
                    <a:pt x="1718515" y="460875"/>
                    <a:pt x="1726428" y="529478"/>
                    <a:pt x="1732539" y="598222"/>
                  </a:cubicBezTo>
                  <a:cubicBezTo>
                    <a:pt x="1734411" y="635154"/>
                    <a:pt x="1735965" y="672121"/>
                    <a:pt x="1738261" y="709017"/>
                  </a:cubicBezTo>
                  <a:cubicBezTo>
                    <a:pt x="1740734" y="789519"/>
                    <a:pt x="1748929" y="869985"/>
                    <a:pt x="1747516" y="950592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17"/>
            <p:cNvSpPr/>
            <p:nvPr/>
          </p:nvSpPr>
          <p:spPr>
            <a:xfrm>
              <a:off x="15874369" y="1074558"/>
              <a:ext cx="916264" cy="764619"/>
            </a:xfrm>
            <a:custGeom>
              <a:rect b="b" l="l" r="r" t="t"/>
              <a:pathLst>
                <a:path extrusionOk="0" h="764619" w="916264">
                  <a:moveTo>
                    <a:pt x="818163" y="18923"/>
                  </a:moveTo>
                  <a:cubicBezTo>
                    <a:pt x="793224" y="6953"/>
                    <a:pt x="765707" y="2328"/>
                    <a:pt x="738261" y="880"/>
                  </a:cubicBezTo>
                  <a:cubicBezTo>
                    <a:pt x="700818" y="-2438"/>
                    <a:pt x="662986" y="3599"/>
                    <a:pt x="628828" y="19452"/>
                  </a:cubicBezTo>
                  <a:cubicBezTo>
                    <a:pt x="566235" y="44026"/>
                    <a:pt x="520420" y="82265"/>
                    <a:pt x="487180" y="140946"/>
                  </a:cubicBezTo>
                  <a:cubicBezTo>
                    <a:pt x="454824" y="70013"/>
                    <a:pt x="377395" y="34070"/>
                    <a:pt x="305829" y="14650"/>
                  </a:cubicBezTo>
                  <a:cubicBezTo>
                    <a:pt x="287531" y="8295"/>
                    <a:pt x="268351" y="5153"/>
                    <a:pt x="248958" y="4376"/>
                  </a:cubicBezTo>
                  <a:cubicBezTo>
                    <a:pt x="219463" y="2928"/>
                    <a:pt x="189473" y="2893"/>
                    <a:pt x="161073" y="12002"/>
                  </a:cubicBezTo>
                  <a:cubicBezTo>
                    <a:pt x="106886" y="26302"/>
                    <a:pt x="82195" y="58255"/>
                    <a:pt x="52205" y="102496"/>
                  </a:cubicBezTo>
                  <a:cubicBezTo>
                    <a:pt x="31894" y="135226"/>
                    <a:pt x="10347" y="169086"/>
                    <a:pt x="3000" y="207395"/>
                  </a:cubicBezTo>
                  <a:cubicBezTo>
                    <a:pt x="-2016" y="255837"/>
                    <a:pt x="-2264" y="306256"/>
                    <a:pt x="14338" y="352580"/>
                  </a:cubicBezTo>
                  <a:cubicBezTo>
                    <a:pt x="20803" y="371328"/>
                    <a:pt x="31470" y="388558"/>
                    <a:pt x="44893" y="403176"/>
                  </a:cubicBezTo>
                  <a:cubicBezTo>
                    <a:pt x="70220" y="431210"/>
                    <a:pt x="97808" y="457302"/>
                    <a:pt x="129529" y="478028"/>
                  </a:cubicBezTo>
                  <a:cubicBezTo>
                    <a:pt x="145566" y="488867"/>
                    <a:pt x="160719" y="500942"/>
                    <a:pt x="175979" y="512806"/>
                  </a:cubicBezTo>
                  <a:cubicBezTo>
                    <a:pt x="201978" y="531907"/>
                    <a:pt x="229707" y="547972"/>
                    <a:pt x="255034" y="568133"/>
                  </a:cubicBezTo>
                  <a:cubicBezTo>
                    <a:pt x="284670" y="588223"/>
                    <a:pt x="313847" y="608949"/>
                    <a:pt x="341365" y="632322"/>
                  </a:cubicBezTo>
                  <a:cubicBezTo>
                    <a:pt x="362771" y="647469"/>
                    <a:pt x="383400" y="663428"/>
                    <a:pt x="402757" y="681047"/>
                  </a:cubicBezTo>
                  <a:cubicBezTo>
                    <a:pt x="420949" y="696300"/>
                    <a:pt x="439494" y="711129"/>
                    <a:pt x="457049" y="727123"/>
                  </a:cubicBezTo>
                  <a:cubicBezTo>
                    <a:pt x="470296" y="738845"/>
                    <a:pt x="483260" y="750956"/>
                    <a:pt x="497636" y="761301"/>
                  </a:cubicBezTo>
                  <a:cubicBezTo>
                    <a:pt x="499968" y="762925"/>
                    <a:pt x="502264" y="764090"/>
                    <a:pt x="505125" y="764479"/>
                  </a:cubicBezTo>
                  <a:cubicBezTo>
                    <a:pt x="505902" y="764585"/>
                    <a:pt x="506679" y="764620"/>
                    <a:pt x="507456" y="764620"/>
                  </a:cubicBezTo>
                  <a:cubicBezTo>
                    <a:pt x="514132" y="764620"/>
                    <a:pt x="520067" y="760842"/>
                    <a:pt x="525648" y="757417"/>
                  </a:cubicBezTo>
                  <a:cubicBezTo>
                    <a:pt x="538223" y="749544"/>
                    <a:pt x="550445" y="741211"/>
                    <a:pt x="562561" y="732702"/>
                  </a:cubicBezTo>
                  <a:cubicBezTo>
                    <a:pt x="585698" y="716707"/>
                    <a:pt x="608376" y="699760"/>
                    <a:pt x="627345" y="678858"/>
                  </a:cubicBezTo>
                  <a:cubicBezTo>
                    <a:pt x="646879" y="657461"/>
                    <a:pt x="668355" y="638113"/>
                    <a:pt x="689514" y="618376"/>
                  </a:cubicBezTo>
                  <a:cubicBezTo>
                    <a:pt x="711415" y="595638"/>
                    <a:pt x="730136" y="570181"/>
                    <a:pt x="751896" y="547196"/>
                  </a:cubicBezTo>
                  <a:cubicBezTo>
                    <a:pt x="785700" y="506698"/>
                    <a:pt x="815337" y="462881"/>
                    <a:pt x="844479" y="418958"/>
                  </a:cubicBezTo>
                  <a:cubicBezTo>
                    <a:pt x="865072" y="390889"/>
                    <a:pt x="877542" y="355863"/>
                    <a:pt x="889905" y="323310"/>
                  </a:cubicBezTo>
                  <a:cubicBezTo>
                    <a:pt x="899548" y="296688"/>
                    <a:pt x="909969" y="269925"/>
                    <a:pt x="913501" y="241608"/>
                  </a:cubicBezTo>
                  <a:cubicBezTo>
                    <a:pt x="926924" y="166120"/>
                    <a:pt x="890859" y="53383"/>
                    <a:pt x="818163" y="18923"/>
                  </a:cubicBezTo>
                  <a:close/>
                  <a:moveTo>
                    <a:pt x="870124" y="315789"/>
                  </a:moveTo>
                  <a:cubicBezTo>
                    <a:pt x="862070" y="338280"/>
                    <a:pt x="852603" y="360277"/>
                    <a:pt x="842677" y="381956"/>
                  </a:cubicBezTo>
                  <a:cubicBezTo>
                    <a:pt x="827418" y="407730"/>
                    <a:pt x="810604" y="432658"/>
                    <a:pt x="792836" y="456737"/>
                  </a:cubicBezTo>
                  <a:cubicBezTo>
                    <a:pt x="762493" y="504756"/>
                    <a:pt x="723001" y="546736"/>
                    <a:pt x="686653" y="590518"/>
                  </a:cubicBezTo>
                  <a:cubicBezTo>
                    <a:pt x="662456" y="616787"/>
                    <a:pt x="634233" y="639066"/>
                    <a:pt x="610425" y="665759"/>
                  </a:cubicBezTo>
                  <a:cubicBezTo>
                    <a:pt x="580929" y="696723"/>
                    <a:pt x="544581" y="720379"/>
                    <a:pt x="508375" y="742800"/>
                  </a:cubicBezTo>
                  <a:cubicBezTo>
                    <a:pt x="463372" y="706398"/>
                    <a:pt x="421373" y="666147"/>
                    <a:pt x="375452" y="630804"/>
                  </a:cubicBezTo>
                  <a:cubicBezTo>
                    <a:pt x="360086" y="620035"/>
                    <a:pt x="345215" y="608666"/>
                    <a:pt x="330979" y="596379"/>
                  </a:cubicBezTo>
                  <a:cubicBezTo>
                    <a:pt x="310350" y="578937"/>
                    <a:pt x="287143" y="565591"/>
                    <a:pt x="265489" y="549385"/>
                  </a:cubicBezTo>
                  <a:cubicBezTo>
                    <a:pt x="246097" y="534132"/>
                    <a:pt x="225432" y="520679"/>
                    <a:pt x="204733" y="507227"/>
                  </a:cubicBezTo>
                  <a:cubicBezTo>
                    <a:pt x="185905" y="494517"/>
                    <a:pt x="168809" y="479440"/>
                    <a:pt x="150122" y="466518"/>
                  </a:cubicBezTo>
                  <a:cubicBezTo>
                    <a:pt x="116600" y="444697"/>
                    <a:pt x="86611" y="418287"/>
                    <a:pt x="60118" y="388382"/>
                  </a:cubicBezTo>
                  <a:cubicBezTo>
                    <a:pt x="47967" y="375106"/>
                    <a:pt x="38853" y="359324"/>
                    <a:pt x="33025" y="342058"/>
                  </a:cubicBezTo>
                  <a:cubicBezTo>
                    <a:pt x="18825" y="298241"/>
                    <a:pt x="18895" y="250929"/>
                    <a:pt x="24759" y="205629"/>
                  </a:cubicBezTo>
                  <a:cubicBezTo>
                    <a:pt x="33625" y="172122"/>
                    <a:pt x="52135" y="142111"/>
                    <a:pt x="70468" y="113053"/>
                  </a:cubicBezTo>
                  <a:cubicBezTo>
                    <a:pt x="94982" y="77675"/>
                    <a:pt x="116388" y="46710"/>
                    <a:pt x="160154" y="34387"/>
                  </a:cubicBezTo>
                  <a:cubicBezTo>
                    <a:pt x="180925" y="26655"/>
                    <a:pt x="202790" y="24607"/>
                    <a:pt x="224726" y="24607"/>
                  </a:cubicBezTo>
                  <a:cubicBezTo>
                    <a:pt x="233345" y="24607"/>
                    <a:pt x="241964" y="24925"/>
                    <a:pt x="250512" y="25313"/>
                  </a:cubicBezTo>
                  <a:cubicBezTo>
                    <a:pt x="271106" y="25878"/>
                    <a:pt x="290887" y="31492"/>
                    <a:pt x="310421" y="37636"/>
                  </a:cubicBezTo>
                  <a:cubicBezTo>
                    <a:pt x="378136" y="55784"/>
                    <a:pt x="446911" y="92857"/>
                    <a:pt x="478703" y="158141"/>
                  </a:cubicBezTo>
                  <a:cubicBezTo>
                    <a:pt x="477537" y="171346"/>
                    <a:pt x="495799" y="174700"/>
                    <a:pt x="499826" y="162060"/>
                  </a:cubicBezTo>
                  <a:cubicBezTo>
                    <a:pt x="511130" y="139216"/>
                    <a:pt x="526814" y="118949"/>
                    <a:pt x="543345" y="99636"/>
                  </a:cubicBezTo>
                  <a:cubicBezTo>
                    <a:pt x="579269" y="60480"/>
                    <a:pt x="650128" y="25596"/>
                    <a:pt x="703644" y="21606"/>
                  </a:cubicBezTo>
                  <a:cubicBezTo>
                    <a:pt x="752143" y="20123"/>
                    <a:pt x="810250" y="24960"/>
                    <a:pt x="844020" y="64646"/>
                  </a:cubicBezTo>
                  <a:cubicBezTo>
                    <a:pt x="875952" y="104049"/>
                    <a:pt x="894992" y="154892"/>
                    <a:pt x="895098" y="205700"/>
                  </a:cubicBezTo>
                  <a:cubicBezTo>
                    <a:pt x="895133" y="244150"/>
                    <a:pt x="883971" y="280270"/>
                    <a:pt x="870124" y="31578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3" name="Google Shape;923;p17"/>
          <p:cNvSpPr/>
          <p:nvPr/>
        </p:nvSpPr>
        <p:spPr>
          <a:xfrm>
            <a:off x="7755932" y="410771"/>
            <a:ext cx="864460" cy="689416"/>
          </a:xfrm>
          <a:custGeom>
            <a:rect b="b" l="l" r="r" t="t"/>
            <a:pathLst>
              <a:path extrusionOk="0" h="1378833" w="1728919">
                <a:moveTo>
                  <a:pt x="1276042" y="494519"/>
                </a:moveTo>
                <a:cubicBezTo>
                  <a:pt x="1289430" y="419137"/>
                  <a:pt x="1253364" y="306400"/>
                  <a:pt x="1180703" y="271939"/>
                </a:cubicBezTo>
                <a:cubicBezTo>
                  <a:pt x="1155730" y="259970"/>
                  <a:pt x="1128248" y="255345"/>
                  <a:pt x="1100766" y="253897"/>
                </a:cubicBezTo>
                <a:cubicBezTo>
                  <a:pt x="1063323" y="250543"/>
                  <a:pt x="1025491" y="256616"/>
                  <a:pt x="991334" y="272469"/>
                </a:cubicBezTo>
                <a:cubicBezTo>
                  <a:pt x="928775" y="297043"/>
                  <a:pt x="882925" y="335281"/>
                  <a:pt x="849686" y="393963"/>
                </a:cubicBezTo>
                <a:cubicBezTo>
                  <a:pt x="817329" y="323030"/>
                  <a:pt x="739900" y="287051"/>
                  <a:pt x="668334" y="267667"/>
                </a:cubicBezTo>
                <a:cubicBezTo>
                  <a:pt x="650037" y="261312"/>
                  <a:pt x="630856" y="258134"/>
                  <a:pt x="611463" y="257393"/>
                </a:cubicBezTo>
                <a:cubicBezTo>
                  <a:pt x="581968" y="255945"/>
                  <a:pt x="552014" y="255910"/>
                  <a:pt x="523578" y="265019"/>
                </a:cubicBezTo>
                <a:cubicBezTo>
                  <a:pt x="469392" y="279319"/>
                  <a:pt x="444736" y="311272"/>
                  <a:pt x="414711" y="355513"/>
                </a:cubicBezTo>
                <a:cubicBezTo>
                  <a:pt x="394400" y="388207"/>
                  <a:pt x="372852" y="422103"/>
                  <a:pt x="365505" y="460376"/>
                </a:cubicBezTo>
                <a:cubicBezTo>
                  <a:pt x="360489" y="508783"/>
                  <a:pt x="360242" y="559238"/>
                  <a:pt x="376844" y="605561"/>
                </a:cubicBezTo>
                <a:cubicBezTo>
                  <a:pt x="383308" y="624345"/>
                  <a:pt x="393976" y="641540"/>
                  <a:pt x="407399" y="656157"/>
                </a:cubicBezTo>
                <a:cubicBezTo>
                  <a:pt x="432726" y="684191"/>
                  <a:pt x="460313" y="710284"/>
                  <a:pt x="492034" y="731009"/>
                </a:cubicBezTo>
                <a:cubicBezTo>
                  <a:pt x="508071" y="741849"/>
                  <a:pt x="523225" y="753889"/>
                  <a:pt x="538485" y="765752"/>
                </a:cubicBezTo>
                <a:cubicBezTo>
                  <a:pt x="564483" y="784853"/>
                  <a:pt x="592212" y="800918"/>
                  <a:pt x="617539" y="821079"/>
                </a:cubicBezTo>
                <a:cubicBezTo>
                  <a:pt x="647175" y="841169"/>
                  <a:pt x="676353" y="861859"/>
                  <a:pt x="703870" y="885268"/>
                </a:cubicBezTo>
                <a:cubicBezTo>
                  <a:pt x="725276" y="900415"/>
                  <a:pt x="745870" y="916374"/>
                  <a:pt x="765262" y="933993"/>
                </a:cubicBezTo>
                <a:cubicBezTo>
                  <a:pt x="783454" y="949246"/>
                  <a:pt x="801999" y="964075"/>
                  <a:pt x="819555" y="980069"/>
                </a:cubicBezTo>
                <a:cubicBezTo>
                  <a:pt x="832801" y="991792"/>
                  <a:pt x="845765" y="1003902"/>
                  <a:pt x="860142" y="1014247"/>
                </a:cubicBezTo>
                <a:cubicBezTo>
                  <a:pt x="862438" y="1015871"/>
                  <a:pt x="864769" y="1017036"/>
                  <a:pt x="867630" y="1017460"/>
                </a:cubicBezTo>
                <a:cubicBezTo>
                  <a:pt x="868407" y="1017566"/>
                  <a:pt x="869184" y="1017601"/>
                  <a:pt x="869962" y="1017601"/>
                </a:cubicBezTo>
                <a:cubicBezTo>
                  <a:pt x="876638" y="1017601"/>
                  <a:pt x="882607" y="1013823"/>
                  <a:pt x="888153" y="1010399"/>
                </a:cubicBezTo>
                <a:cubicBezTo>
                  <a:pt x="900728" y="1002525"/>
                  <a:pt x="912915" y="994157"/>
                  <a:pt x="925066" y="985648"/>
                </a:cubicBezTo>
                <a:cubicBezTo>
                  <a:pt x="948203" y="969654"/>
                  <a:pt x="970881" y="952706"/>
                  <a:pt x="989885" y="931804"/>
                </a:cubicBezTo>
                <a:cubicBezTo>
                  <a:pt x="1009419" y="910407"/>
                  <a:pt x="1030896" y="891059"/>
                  <a:pt x="1052055" y="871322"/>
                </a:cubicBezTo>
                <a:cubicBezTo>
                  <a:pt x="1073991" y="848584"/>
                  <a:pt x="1092677" y="823127"/>
                  <a:pt x="1114436" y="800142"/>
                </a:cubicBezTo>
                <a:cubicBezTo>
                  <a:pt x="1148241" y="759644"/>
                  <a:pt x="1177878" y="715827"/>
                  <a:pt x="1207020" y="671904"/>
                </a:cubicBezTo>
                <a:cubicBezTo>
                  <a:pt x="1227613" y="643835"/>
                  <a:pt x="1240082" y="608810"/>
                  <a:pt x="1252446" y="576256"/>
                </a:cubicBezTo>
                <a:cubicBezTo>
                  <a:pt x="1262089" y="549599"/>
                  <a:pt x="1272474" y="522836"/>
                  <a:pt x="1276042" y="494519"/>
                </a:cubicBezTo>
                <a:close/>
                <a:moveTo>
                  <a:pt x="1719459" y="690653"/>
                </a:moveTo>
                <a:cubicBezTo>
                  <a:pt x="1722003" y="771189"/>
                  <a:pt x="1730198" y="851656"/>
                  <a:pt x="1728749" y="932263"/>
                </a:cubicBezTo>
                <a:cubicBezTo>
                  <a:pt x="1728008" y="976503"/>
                  <a:pt x="1730374" y="1020497"/>
                  <a:pt x="1719777" y="1064172"/>
                </a:cubicBezTo>
                <a:cubicBezTo>
                  <a:pt x="1709957" y="1092595"/>
                  <a:pt x="1698654" y="1121794"/>
                  <a:pt x="1678484" y="1144603"/>
                </a:cubicBezTo>
                <a:cubicBezTo>
                  <a:pt x="1629349" y="1188173"/>
                  <a:pt x="1575728" y="1177439"/>
                  <a:pt x="1515783" y="1174191"/>
                </a:cubicBezTo>
                <a:cubicBezTo>
                  <a:pt x="1471205" y="1170236"/>
                  <a:pt x="1426450" y="1168648"/>
                  <a:pt x="1381730" y="1166494"/>
                </a:cubicBezTo>
                <a:cubicBezTo>
                  <a:pt x="1334361" y="1162186"/>
                  <a:pt x="1286992" y="1157702"/>
                  <a:pt x="1239517" y="1154630"/>
                </a:cubicBezTo>
                <a:cubicBezTo>
                  <a:pt x="1167563" y="1151665"/>
                  <a:pt x="1095468" y="1153501"/>
                  <a:pt x="1023478" y="1154242"/>
                </a:cubicBezTo>
                <a:cubicBezTo>
                  <a:pt x="1008430" y="1154701"/>
                  <a:pt x="991899" y="1155337"/>
                  <a:pt x="986635" y="1172320"/>
                </a:cubicBezTo>
                <a:cubicBezTo>
                  <a:pt x="967879" y="1209145"/>
                  <a:pt x="945554" y="1244453"/>
                  <a:pt x="924960" y="1280326"/>
                </a:cubicBezTo>
                <a:cubicBezTo>
                  <a:pt x="904791" y="1313444"/>
                  <a:pt x="886246" y="1347869"/>
                  <a:pt x="862861" y="1378834"/>
                </a:cubicBezTo>
                <a:cubicBezTo>
                  <a:pt x="852017" y="1364181"/>
                  <a:pt x="840678" y="1349846"/>
                  <a:pt x="828103" y="1336677"/>
                </a:cubicBezTo>
                <a:cubicBezTo>
                  <a:pt x="806556" y="1314998"/>
                  <a:pt x="788929" y="1290106"/>
                  <a:pt x="769748" y="1266414"/>
                </a:cubicBezTo>
                <a:cubicBezTo>
                  <a:pt x="731811" y="1225846"/>
                  <a:pt x="697052" y="1182488"/>
                  <a:pt x="659821" y="1141284"/>
                </a:cubicBezTo>
                <a:cubicBezTo>
                  <a:pt x="654240" y="1133163"/>
                  <a:pt x="645586" y="1130198"/>
                  <a:pt x="636260" y="1130198"/>
                </a:cubicBezTo>
                <a:cubicBezTo>
                  <a:pt x="635695" y="1130198"/>
                  <a:pt x="635130" y="1130233"/>
                  <a:pt x="634530" y="1130233"/>
                </a:cubicBezTo>
                <a:cubicBezTo>
                  <a:pt x="616197" y="1128573"/>
                  <a:pt x="595144" y="1126985"/>
                  <a:pt x="576210" y="1125360"/>
                </a:cubicBezTo>
                <a:cubicBezTo>
                  <a:pt x="526616" y="1120559"/>
                  <a:pt x="476845" y="1118723"/>
                  <a:pt x="426968" y="1117063"/>
                </a:cubicBezTo>
                <a:cubicBezTo>
                  <a:pt x="352188" y="1112120"/>
                  <a:pt x="276242" y="1110249"/>
                  <a:pt x="201851" y="1097926"/>
                </a:cubicBezTo>
                <a:cubicBezTo>
                  <a:pt x="161582" y="1093019"/>
                  <a:pt x="121666" y="1081191"/>
                  <a:pt x="89204" y="1056052"/>
                </a:cubicBezTo>
                <a:cubicBezTo>
                  <a:pt x="72601" y="1045706"/>
                  <a:pt x="55328" y="1033349"/>
                  <a:pt x="46886" y="1014706"/>
                </a:cubicBezTo>
                <a:cubicBezTo>
                  <a:pt x="34099" y="989885"/>
                  <a:pt x="32933" y="961498"/>
                  <a:pt x="30248" y="934275"/>
                </a:cubicBezTo>
                <a:cubicBezTo>
                  <a:pt x="23325" y="879231"/>
                  <a:pt x="24420" y="823268"/>
                  <a:pt x="21206" y="767694"/>
                </a:cubicBezTo>
                <a:cubicBezTo>
                  <a:pt x="18415" y="710001"/>
                  <a:pt x="15165" y="652874"/>
                  <a:pt x="11456" y="595110"/>
                </a:cubicBezTo>
                <a:cubicBezTo>
                  <a:pt x="8913" y="522694"/>
                  <a:pt x="6476" y="450278"/>
                  <a:pt x="2201" y="377933"/>
                </a:cubicBezTo>
                <a:cubicBezTo>
                  <a:pt x="-554" y="323559"/>
                  <a:pt x="-95" y="269115"/>
                  <a:pt x="294" y="214670"/>
                </a:cubicBezTo>
                <a:cubicBezTo>
                  <a:pt x="1672" y="165346"/>
                  <a:pt x="965" y="114079"/>
                  <a:pt x="17320" y="66979"/>
                </a:cubicBezTo>
                <a:cubicBezTo>
                  <a:pt x="25762" y="57763"/>
                  <a:pt x="28518" y="44205"/>
                  <a:pt x="35476" y="33578"/>
                </a:cubicBezTo>
                <a:cubicBezTo>
                  <a:pt x="43424" y="25845"/>
                  <a:pt x="52856" y="19737"/>
                  <a:pt x="63771" y="15994"/>
                </a:cubicBezTo>
                <a:cubicBezTo>
                  <a:pt x="88497" y="8650"/>
                  <a:pt x="113895" y="3566"/>
                  <a:pt x="139434" y="0"/>
                </a:cubicBezTo>
                <a:cubicBezTo>
                  <a:pt x="180091" y="6285"/>
                  <a:pt x="221738" y="1024"/>
                  <a:pt x="262678" y="424"/>
                </a:cubicBezTo>
                <a:cubicBezTo>
                  <a:pt x="320856" y="-777"/>
                  <a:pt x="378822" y="5579"/>
                  <a:pt x="437000" y="6214"/>
                </a:cubicBezTo>
                <a:cubicBezTo>
                  <a:pt x="534599" y="8544"/>
                  <a:pt x="632022" y="14088"/>
                  <a:pt x="729656" y="16665"/>
                </a:cubicBezTo>
                <a:cubicBezTo>
                  <a:pt x="818177" y="20302"/>
                  <a:pt x="906945" y="30259"/>
                  <a:pt x="995749" y="31953"/>
                </a:cubicBezTo>
                <a:cubicBezTo>
                  <a:pt x="1090275" y="38203"/>
                  <a:pt x="1185048" y="37179"/>
                  <a:pt x="1279680" y="41027"/>
                </a:cubicBezTo>
                <a:cubicBezTo>
                  <a:pt x="1315286" y="42334"/>
                  <a:pt x="1350928" y="40745"/>
                  <a:pt x="1386605" y="39156"/>
                </a:cubicBezTo>
                <a:cubicBezTo>
                  <a:pt x="1442416" y="36685"/>
                  <a:pt x="1498228" y="34213"/>
                  <a:pt x="1553686" y="42793"/>
                </a:cubicBezTo>
                <a:cubicBezTo>
                  <a:pt x="1576575" y="45582"/>
                  <a:pt x="1601196" y="45935"/>
                  <a:pt x="1621260" y="58611"/>
                </a:cubicBezTo>
                <a:cubicBezTo>
                  <a:pt x="1645032" y="74287"/>
                  <a:pt x="1659021" y="99921"/>
                  <a:pt x="1668770" y="125978"/>
                </a:cubicBezTo>
                <a:cubicBezTo>
                  <a:pt x="1677989" y="151717"/>
                  <a:pt x="1679084" y="179186"/>
                  <a:pt x="1681592" y="206161"/>
                </a:cubicBezTo>
                <a:cubicBezTo>
                  <a:pt x="1685089" y="262124"/>
                  <a:pt x="1689575" y="317663"/>
                  <a:pt x="1693249" y="373837"/>
                </a:cubicBezTo>
                <a:cubicBezTo>
                  <a:pt x="1699749" y="442546"/>
                  <a:pt x="1707661" y="511149"/>
                  <a:pt x="1713772" y="579893"/>
                </a:cubicBezTo>
                <a:cubicBezTo>
                  <a:pt x="1715609" y="616754"/>
                  <a:pt x="1717163" y="653756"/>
                  <a:pt x="1719459" y="6906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4" name="Google Shape;924;p17"/>
          <p:cNvSpPr/>
          <p:nvPr/>
        </p:nvSpPr>
        <p:spPr>
          <a:xfrm rot="883741">
            <a:off x="7367899" y="4122430"/>
            <a:ext cx="569925" cy="516754"/>
          </a:xfrm>
          <a:custGeom>
            <a:rect b="b" l="l" r="r" t="t"/>
            <a:pathLst>
              <a:path extrusionOk="0" h="1030460" w="1136489">
                <a:moveTo>
                  <a:pt x="1099876" y="488138"/>
                </a:moveTo>
                <a:cubicBezTo>
                  <a:pt x="1060965" y="479418"/>
                  <a:pt x="1020918" y="477760"/>
                  <a:pt x="981394" y="473468"/>
                </a:cubicBezTo>
                <a:cubicBezTo>
                  <a:pt x="906777" y="465497"/>
                  <a:pt x="831683" y="461250"/>
                  <a:pt x="756658" y="464543"/>
                </a:cubicBezTo>
                <a:cubicBezTo>
                  <a:pt x="784182" y="437654"/>
                  <a:pt x="812819" y="411856"/>
                  <a:pt x="841388" y="386035"/>
                </a:cubicBezTo>
                <a:cubicBezTo>
                  <a:pt x="855798" y="371932"/>
                  <a:pt x="871162" y="358851"/>
                  <a:pt x="886186" y="345384"/>
                </a:cubicBezTo>
                <a:cubicBezTo>
                  <a:pt x="900436" y="332008"/>
                  <a:pt x="914528" y="318473"/>
                  <a:pt x="929369" y="305732"/>
                </a:cubicBezTo>
                <a:cubicBezTo>
                  <a:pt x="942779" y="293401"/>
                  <a:pt x="955916" y="280774"/>
                  <a:pt x="970439" y="269737"/>
                </a:cubicBezTo>
                <a:cubicBezTo>
                  <a:pt x="989849" y="253840"/>
                  <a:pt x="1006963" y="234673"/>
                  <a:pt x="1020327" y="213439"/>
                </a:cubicBezTo>
                <a:cubicBezTo>
                  <a:pt x="1029236" y="197747"/>
                  <a:pt x="1039941" y="179193"/>
                  <a:pt x="1033646" y="160729"/>
                </a:cubicBezTo>
                <a:cubicBezTo>
                  <a:pt x="1028850" y="147830"/>
                  <a:pt x="1016850" y="137066"/>
                  <a:pt x="1002985" y="135203"/>
                </a:cubicBezTo>
                <a:cubicBezTo>
                  <a:pt x="978348" y="132410"/>
                  <a:pt x="955006" y="143969"/>
                  <a:pt x="934392" y="156210"/>
                </a:cubicBezTo>
                <a:cubicBezTo>
                  <a:pt x="904664" y="175127"/>
                  <a:pt x="878208" y="198473"/>
                  <a:pt x="851071" y="220797"/>
                </a:cubicBezTo>
                <a:cubicBezTo>
                  <a:pt x="817887" y="248935"/>
                  <a:pt x="786204" y="278821"/>
                  <a:pt x="754453" y="308571"/>
                </a:cubicBezTo>
                <a:cubicBezTo>
                  <a:pt x="737521" y="325240"/>
                  <a:pt x="722657" y="343885"/>
                  <a:pt x="705224" y="360100"/>
                </a:cubicBezTo>
                <a:cubicBezTo>
                  <a:pt x="696747" y="368434"/>
                  <a:pt x="688883" y="377382"/>
                  <a:pt x="680769" y="386057"/>
                </a:cubicBezTo>
                <a:cubicBezTo>
                  <a:pt x="671064" y="396595"/>
                  <a:pt x="659722" y="405270"/>
                  <a:pt x="649017" y="414695"/>
                </a:cubicBezTo>
                <a:cubicBezTo>
                  <a:pt x="655336" y="321970"/>
                  <a:pt x="677337" y="230858"/>
                  <a:pt x="686519" y="138451"/>
                </a:cubicBezTo>
                <a:cubicBezTo>
                  <a:pt x="690701" y="103046"/>
                  <a:pt x="694542" y="67414"/>
                  <a:pt x="691496" y="31760"/>
                </a:cubicBezTo>
                <a:cubicBezTo>
                  <a:pt x="691224" y="5984"/>
                  <a:pt x="663518" y="-5371"/>
                  <a:pt x="641517" y="2418"/>
                </a:cubicBezTo>
                <a:cubicBezTo>
                  <a:pt x="620221" y="8959"/>
                  <a:pt x="603129" y="25696"/>
                  <a:pt x="592993" y="45181"/>
                </a:cubicBezTo>
                <a:cubicBezTo>
                  <a:pt x="564719" y="101888"/>
                  <a:pt x="555650" y="165680"/>
                  <a:pt x="542650" y="227088"/>
                </a:cubicBezTo>
                <a:cubicBezTo>
                  <a:pt x="537513" y="250275"/>
                  <a:pt x="534695" y="273848"/>
                  <a:pt x="531104" y="297307"/>
                </a:cubicBezTo>
                <a:cubicBezTo>
                  <a:pt x="523967" y="340251"/>
                  <a:pt x="516512" y="383400"/>
                  <a:pt x="513921" y="426913"/>
                </a:cubicBezTo>
                <a:cubicBezTo>
                  <a:pt x="501262" y="406996"/>
                  <a:pt x="489398" y="386466"/>
                  <a:pt x="477284" y="366141"/>
                </a:cubicBezTo>
                <a:cubicBezTo>
                  <a:pt x="464419" y="343204"/>
                  <a:pt x="453669" y="319086"/>
                  <a:pt x="439941" y="296626"/>
                </a:cubicBezTo>
                <a:cubicBezTo>
                  <a:pt x="418622" y="262493"/>
                  <a:pt x="398417" y="227656"/>
                  <a:pt x="373984" y="195612"/>
                </a:cubicBezTo>
                <a:cubicBezTo>
                  <a:pt x="366166" y="183757"/>
                  <a:pt x="359665" y="171085"/>
                  <a:pt x="351029" y="159776"/>
                </a:cubicBezTo>
                <a:cubicBezTo>
                  <a:pt x="342347" y="148262"/>
                  <a:pt x="333005" y="137247"/>
                  <a:pt x="323778" y="126188"/>
                </a:cubicBezTo>
                <a:cubicBezTo>
                  <a:pt x="301072" y="99776"/>
                  <a:pt x="275299" y="73796"/>
                  <a:pt x="242070" y="61237"/>
                </a:cubicBezTo>
                <a:cubicBezTo>
                  <a:pt x="229365" y="56082"/>
                  <a:pt x="215228" y="53311"/>
                  <a:pt x="201682" y="56536"/>
                </a:cubicBezTo>
                <a:cubicBezTo>
                  <a:pt x="181454" y="61782"/>
                  <a:pt x="185772" y="88512"/>
                  <a:pt x="188659" y="104318"/>
                </a:cubicBezTo>
                <a:cubicBezTo>
                  <a:pt x="197637" y="151668"/>
                  <a:pt x="217819" y="195975"/>
                  <a:pt x="244343" y="235990"/>
                </a:cubicBezTo>
                <a:cubicBezTo>
                  <a:pt x="255002" y="253431"/>
                  <a:pt x="264071" y="271826"/>
                  <a:pt x="275003" y="289131"/>
                </a:cubicBezTo>
                <a:cubicBezTo>
                  <a:pt x="289776" y="311909"/>
                  <a:pt x="306345" y="333552"/>
                  <a:pt x="322800" y="355149"/>
                </a:cubicBezTo>
                <a:cubicBezTo>
                  <a:pt x="346165" y="383696"/>
                  <a:pt x="367507" y="413809"/>
                  <a:pt x="393167" y="440425"/>
                </a:cubicBezTo>
                <a:cubicBezTo>
                  <a:pt x="404963" y="454119"/>
                  <a:pt x="415895" y="468494"/>
                  <a:pt x="427827" y="482052"/>
                </a:cubicBezTo>
                <a:cubicBezTo>
                  <a:pt x="434623" y="490069"/>
                  <a:pt x="441805" y="498222"/>
                  <a:pt x="445214" y="508328"/>
                </a:cubicBezTo>
                <a:cubicBezTo>
                  <a:pt x="408076" y="502196"/>
                  <a:pt x="370552" y="505216"/>
                  <a:pt x="333119" y="505761"/>
                </a:cubicBezTo>
                <a:cubicBezTo>
                  <a:pt x="285163" y="507465"/>
                  <a:pt x="237138" y="507238"/>
                  <a:pt x="189250" y="510462"/>
                </a:cubicBezTo>
                <a:cubicBezTo>
                  <a:pt x="165544" y="511734"/>
                  <a:pt x="141771" y="511916"/>
                  <a:pt x="118020" y="512733"/>
                </a:cubicBezTo>
                <a:cubicBezTo>
                  <a:pt x="81723" y="513710"/>
                  <a:pt x="42949" y="514119"/>
                  <a:pt x="10584" y="532582"/>
                </a:cubicBezTo>
                <a:cubicBezTo>
                  <a:pt x="-20963" y="556654"/>
                  <a:pt x="25789" y="589675"/>
                  <a:pt x="49585" y="596170"/>
                </a:cubicBezTo>
                <a:cubicBezTo>
                  <a:pt x="72404" y="603119"/>
                  <a:pt x="96474" y="604481"/>
                  <a:pt x="120134" y="606117"/>
                </a:cubicBezTo>
                <a:cubicBezTo>
                  <a:pt x="156362" y="607684"/>
                  <a:pt x="192705" y="606934"/>
                  <a:pt x="228910" y="605435"/>
                </a:cubicBezTo>
                <a:cubicBezTo>
                  <a:pt x="265457" y="603687"/>
                  <a:pt x="302027" y="602301"/>
                  <a:pt x="338506" y="599576"/>
                </a:cubicBezTo>
                <a:cubicBezTo>
                  <a:pt x="370120" y="596896"/>
                  <a:pt x="401803" y="594012"/>
                  <a:pt x="433555" y="595534"/>
                </a:cubicBezTo>
                <a:cubicBezTo>
                  <a:pt x="420213" y="604459"/>
                  <a:pt x="408622" y="615519"/>
                  <a:pt x="396962" y="626419"/>
                </a:cubicBezTo>
                <a:cubicBezTo>
                  <a:pt x="344915" y="665390"/>
                  <a:pt x="292845" y="704541"/>
                  <a:pt x="244957" y="748667"/>
                </a:cubicBezTo>
                <a:cubicBezTo>
                  <a:pt x="206705" y="780370"/>
                  <a:pt x="170545" y="815729"/>
                  <a:pt x="145066" y="858765"/>
                </a:cubicBezTo>
                <a:cubicBezTo>
                  <a:pt x="131816" y="879953"/>
                  <a:pt x="118702" y="904116"/>
                  <a:pt x="124202" y="929915"/>
                </a:cubicBezTo>
                <a:cubicBezTo>
                  <a:pt x="127384" y="950195"/>
                  <a:pt x="146771" y="945358"/>
                  <a:pt x="161158" y="941247"/>
                </a:cubicBezTo>
                <a:cubicBezTo>
                  <a:pt x="183341" y="933798"/>
                  <a:pt x="204796" y="923806"/>
                  <a:pt x="224751" y="911565"/>
                </a:cubicBezTo>
                <a:cubicBezTo>
                  <a:pt x="281026" y="875956"/>
                  <a:pt x="333687" y="834601"/>
                  <a:pt x="380371" y="787092"/>
                </a:cubicBezTo>
                <a:cubicBezTo>
                  <a:pt x="407485" y="763042"/>
                  <a:pt x="431077" y="735450"/>
                  <a:pt x="457737" y="710923"/>
                </a:cubicBezTo>
                <a:cubicBezTo>
                  <a:pt x="487443" y="681264"/>
                  <a:pt x="520649" y="654829"/>
                  <a:pt x="552127" y="626919"/>
                </a:cubicBezTo>
                <a:cubicBezTo>
                  <a:pt x="552014" y="689916"/>
                  <a:pt x="552082" y="752936"/>
                  <a:pt x="554173" y="815911"/>
                </a:cubicBezTo>
                <a:cubicBezTo>
                  <a:pt x="554446" y="864442"/>
                  <a:pt x="562810" y="912428"/>
                  <a:pt x="574742" y="959347"/>
                </a:cubicBezTo>
                <a:cubicBezTo>
                  <a:pt x="580810" y="978242"/>
                  <a:pt x="591220" y="1023639"/>
                  <a:pt x="610993" y="1030134"/>
                </a:cubicBezTo>
                <a:cubicBezTo>
                  <a:pt x="638358" y="1037969"/>
                  <a:pt x="661609" y="902640"/>
                  <a:pt x="667404" y="879908"/>
                </a:cubicBezTo>
                <a:cubicBezTo>
                  <a:pt x="676791" y="833988"/>
                  <a:pt x="684519" y="787728"/>
                  <a:pt x="687883" y="740945"/>
                </a:cubicBezTo>
                <a:cubicBezTo>
                  <a:pt x="690974" y="700408"/>
                  <a:pt x="692860" y="660007"/>
                  <a:pt x="696974" y="619470"/>
                </a:cubicBezTo>
                <a:cubicBezTo>
                  <a:pt x="710702" y="633527"/>
                  <a:pt x="725861" y="646041"/>
                  <a:pt x="739907" y="659757"/>
                </a:cubicBezTo>
                <a:cubicBezTo>
                  <a:pt x="752340" y="672339"/>
                  <a:pt x="764522" y="685170"/>
                  <a:pt x="777363" y="697365"/>
                </a:cubicBezTo>
                <a:cubicBezTo>
                  <a:pt x="792841" y="713126"/>
                  <a:pt x="806660" y="730431"/>
                  <a:pt x="822933" y="745442"/>
                </a:cubicBezTo>
                <a:cubicBezTo>
                  <a:pt x="833502" y="755889"/>
                  <a:pt x="841752" y="767085"/>
                  <a:pt x="852071" y="778371"/>
                </a:cubicBezTo>
                <a:cubicBezTo>
                  <a:pt x="864367" y="791384"/>
                  <a:pt x="877503" y="803557"/>
                  <a:pt x="890731" y="815593"/>
                </a:cubicBezTo>
                <a:cubicBezTo>
                  <a:pt x="914278" y="834215"/>
                  <a:pt x="951984" y="865373"/>
                  <a:pt x="983576" y="853587"/>
                </a:cubicBezTo>
                <a:cubicBezTo>
                  <a:pt x="1007918" y="842005"/>
                  <a:pt x="998826" y="817841"/>
                  <a:pt x="989121" y="799151"/>
                </a:cubicBezTo>
                <a:cubicBezTo>
                  <a:pt x="979962" y="781187"/>
                  <a:pt x="971052" y="762656"/>
                  <a:pt x="959916" y="745556"/>
                </a:cubicBezTo>
                <a:cubicBezTo>
                  <a:pt x="950915" y="732338"/>
                  <a:pt x="940869" y="719871"/>
                  <a:pt x="931642" y="706790"/>
                </a:cubicBezTo>
                <a:cubicBezTo>
                  <a:pt x="910187" y="677948"/>
                  <a:pt x="883458" y="653535"/>
                  <a:pt x="856116" y="630394"/>
                </a:cubicBezTo>
                <a:cubicBezTo>
                  <a:pt x="847116" y="622241"/>
                  <a:pt x="838843" y="613361"/>
                  <a:pt x="829752" y="605322"/>
                </a:cubicBezTo>
                <a:cubicBezTo>
                  <a:pt x="820319" y="596715"/>
                  <a:pt x="808978" y="590515"/>
                  <a:pt x="799569" y="581908"/>
                </a:cubicBezTo>
                <a:cubicBezTo>
                  <a:pt x="836911" y="581658"/>
                  <a:pt x="874071" y="587018"/>
                  <a:pt x="911414" y="585065"/>
                </a:cubicBezTo>
                <a:cubicBezTo>
                  <a:pt x="940529" y="583906"/>
                  <a:pt x="969734" y="585178"/>
                  <a:pt x="998644" y="580954"/>
                </a:cubicBezTo>
                <a:cubicBezTo>
                  <a:pt x="1016531" y="579228"/>
                  <a:pt x="1034646" y="579114"/>
                  <a:pt x="1052260" y="575118"/>
                </a:cubicBezTo>
                <a:cubicBezTo>
                  <a:pt x="1069147" y="571461"/>
                  <a:pt x="1085261" y="565012"/>
                  <a:pt x="1101717" y="559811"/>
                </a:cubicBezTo>
                <a:cubicBezTo>
                  <a:pt x="1110490" y="556904"/>
                  <a:pt x="1119649" y="553838"/>
                  <a:pt x="1126240" y="547048"/>
                </a:cubicBezTo>
                <a:cubicBezTo>
                  <a:pt x="1150946" y="524543"/>
                  <a:pt x="1126558" y="493157"/>
                  <a:pt x="1099876" y="48813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5" name="Google Shape;925;p17"/>
          <p:cNvSpPr/>
          <p:nvPr/>
        </p:nvSpPr>
        <p:spPr>
          <a:xfrm rot="883741">
            <a:off x="7367899" y="4122430"/>
            <a:ext cx="569925" cy="516754"/>
          </a:xfrm>
          <a:custGeom>
            <a:rect b="b" l="l" r="r" t="t"/>
            <a:pathLst>
              <a:path extrusionOk="0" h="1030460" w="1136489">
                <a:moveTo>
                  <a:pt x="610993" y="1030134"/>
                </a:moveTo>
                <a:cubicBezTo>
                  <a:pt x="591220" y="1023639"/>
                  <a:pt x="580810" y="978242"/>
                  <a:pt x="574742" y="959347"/>
                </a:cubicBezTo>
                <a:cubicBezTo>
                  <a:pt x="562810" y="912428"/>
                  <a:pt x="554446" y="864442"/>
                  <a:pt x="554173" y="815911"/>
                </a:cubicBezTo>
                <a:cubicBezTo>
                  <a:pt x="552082" y="752936"/>
                  <a:pt x="552014" y="689916"/>
                  <a:pt x="552127" y="626919"/>
                </a:cubicBezTo>
                <a:cubicBezTo>
                  <a:pt x="520649" y="654829"/>
                  <a:pt x="487443" y="681264"/>
                  <a:pt x="457737" y="710923"/>
                </a:cubicBezTo>
                <a:cubicBezTo>
                  <a:pt x="431077" y="735450"/>
                  <a:pt x="407485" y="763042"/>
                  <a:pt x="380371" y="787092"/>
                </a:cubicBezTo>
                <a:cubicBezTo>
                  <a:pt x="333687" y="834601"/>
                  <a:pt x="281026" y="875956"/>
                  <a:pt x="224751" y="911565"/>
                </a:cubicBezTo>
                <a:cubicBezTo>
                  <a:pt x="204796" y="923806"/>
                  <a:pt x="183341" y="933798"/>
                  <a:pt x="161158" y="941247"/>
                </a:cubicBezTo>
                <a:cubicBezTo>
                  <a:pt x="146771" y="945358"/>
                  <a:pt x="127384" y="950195"/>
                  <a:pt x="124202" y="929915"/>
                </a:cubicBezTo>
                <a:cubicBezTo>
                  <a:pt x="118702" y="904116"/>
                  <a:pt x="131816" y="879953"/>
                  <a:pt x="145066" y="858765"/>
                </a:cubicBezTo>
                <a:cubicBezTo>
                  <a:pt x="170545" y="815729"/>
                  <a:pt x="206705" y="780370"/>
                  <a:pt x="244957" y="748667"/>
                </a:cubicBezTo>
                <a:cubicBezTo>
                  <a:pt x="292845" y="704541"/>
                  <a:pt x="344915" y="665390"/>
                  <a:pt x="396962" y="626419"/>
                </a:cubicBezTo>
                <a:cubicBezTo>
                  <a:pt x="408622" y="615519"/>
                  <a:pt x="420213" y="604459"/>
                  <a:pt x="433555" y="595534"/>
                </a:cubicBezTo>
                <a:cubicBezTo>
                  <a:pt x="401803" y="594012"/>
                  <a:pt x="370120" y="596896"/>
                  <a:pt x="338506" y="599576"/>
                </a:cubicBezTo>
                <a:cubicBezTo>
                  <a:pt x="302027" y="602301"/>
                  <a:pt x="265457" y="603687"/>
                  <a:pt x="228910" y="605435"/>
                </a:cubicBezTo>
                <a:cubicBezTo>
                  <a:pt x="192705" y="606934"/>
                  <a:pt x="156362" y="607684"/>
                  <a:pt x="120134" y="606117"/>
                </a:cubicBezTo>
                <a:cubicBezTo>
                  <a:pt x="96474" y="604481"/>
                  <a:pt x="72404" y="603119"/>
                  <a:pt x="49585" y="596170"/>
                </a:cubicBezTo>
                <a:cubicBezTo>
                  <a:pt x="25789" y="589675"/>
                  <a:pt x="-20963" y="556654"/>
                  <a:pt x="10584" y="532582"/>
                </a:cubicBezTo>
                <a:cubicBezTo>
                  <a:pt x="42949" y="514119"/>
                  <a:pt x="81723" y="513710"/>
                  <a:pt x="118020" y="512733"/>
                </a:cubicBezTo>
                <a:cubicBezTo>
                  <a:pt x="141771" y="511916"/>
                  <a:pt x="165544" y="511734"/>
                  <a:pt x="189250" y="510462"/>
                </a:cubicBezTo>
                <a:cubicBezTo>
                  <a:pt x="237138" y="507238"/>
                  <a:pt x="285163" y="507465"/>
                  <a:pt x="333119" y="505761"/>
                </a:cubicBezTo>
                <a:cubicBezTo>
                  <a:pt x="370552" y="505216"/>
                  <a:pt x="408076" y="502196"/>
                  <a:pt x="445214" y="508328"/>
                </a:cubicBezTo>
                <a:cubicBezTo>
                  <a:pt x="441805" y="498222"/>
                  <a:pt x="434623" y="490069"/>
                  <a:pt x="427827" y="482052"/>
                </a:cubicBezTo>
                <a:cubicBezTo>
                  <a:pt x="415895" y="468494"/>
                  <a:pt x="404963" y="454119"/>
                  <a:pt x="393167" y="440425"/>
                </a:cubicBezTo>
                <a:cubicBezTo>
                  <a:pt x="367507" y="413809"/>
                  <a:pt x="346165" y="383696"/>
                  <a:pt x="322800" y="355149"/>
                </a:cubicBezTo>
                <a:cubicBezTo>
                  <a:pt x="306345" y="333552"/>
                  <a:pt x="289776" y="311909"/>
                  <a:pt x="275003" y="289131"/>
                </a:cubicBezTo>
                <a:cubicBezTo>
                  <a:pt x="264071" y="271826"/>
                  <a:pt x="255002" y="253431"/>
                  <a:pt x="244343" y="235990"/>
                </a:cubicBezTo>
                <a:cubicBezTo>
                  <a:pt x="217819" y="195975"/>
                  <a:pt x="197637" y="151668"/>
                  <a:pt x="188659" y="104318"/>
                </a:cubicBezTo>
                <a:cubicBezTo>
                  <a:pt x="185772" y="88512"/>
                  <a:pt x="181454" y="61782"/>
                  <a:pt x="201682" y="56536"/>
                </a:cubicBezTo>
                <a:cubicBezTo>
                  <a:pt x="215228" y="53311"/>
                  <a:pt x="229365" y="56082"/>
                  <a:pt x="242070" y="61237"/>
                </a:cubicBezTo>
                <a:cubicBezTo>
                  <a:pt x="275299" y="73796"/>
                  <a:pt x="301072" y="99776"/>
                  <a:pt x="323778" y="126188"/>
                </a:cubicBezTo>
                <a:cubicBezTo>
                  <a:pt x="333005" y="137247"/>
                  <a:pt x="342347" y="148262"/>
                  <a:pt x="351029" y="159776"/>
                </a:cubicBezTo>
                <a:cubicBezTo>
                  <a:pt x="359665" y="171085"/>
                  <a:pt x="366166" y="183757"/>
                  <a:pt x="373984" y="195612"/>
                </a:cubicBezTo>
                <a:cubicBezTo>
                  <a:pt x="398417" y="227656"/>
                  <a:pt x="418622" y="262493"/>
                  <a:pt x="439941" y="296626"/>
                </a:cubicBezTo>
                <a:cubicBezTo>
                  <a:pt x="453669" y="319086"/>
                  <a:pt x="464419" y="343204"/>
                  <a:pt x="477284" y="366141"/>
                </a:cubicBezTo>
                <a:cubicBezTo>
                  <a:pt x="489398" y="386466"/>
                  <a:pt x="501262" y="406996"/>
                  <a:pt x="513921" y="426913"/>
                </a:cubicBezTo>
                <a:cubicBezTo>
                  <a:pt x="516512" y="383400"/>
                  <a:pt x="523967" y="340251"/>
                  <a:pt x="531104" y="297307"/>
                </a:cubicBezTo>
                <a:cubicBezTo>
                  <a:pt x="534695" y="273848"/>
                  <a:pt x="537513" y="250275"/>
                  <a:pt x="542650" y="227088"/>
                </a:cubicBezTo>
                <a:cubicBezTo>
                  <a:pt x="555650" y="165680"/>
                  <a:pt x="564719" y="101888"/>
                  <a:pt x="592993" y="45181"/>
                </a:cubicBezTo>
                <a:cubicBezTo>
                  <a:pt x="603129" y="25696"/>
                  <a:pt x="620221" y="8959"/>
                  <a:pt x="641517" y="2418"/>
                </a:cubicBezTo>
                <a:cubicBezTo>
                  <a:pt x="663518" y="-5371"/>
                  <a:pt x="691224" y="5984"/>
                  <a:pt x="691496" y="31760"/>
                </a:cubicBezTo>
                <a:cubicBezTo>
                  <a:pt x="694542" y="67414"/>
                  <a:pt x="690701" y="103046"/>
                  <a:pt x="686519" y="138451"/>
                </a:cubicBezTo>
                <a:cubicBezTo>
                  <a:pt x="677337" y="230858"/>
                  <a:pt x="655336" y="321970"/>
                  <a:pt x="649017" y="414695"/>
                </a:cubicBezTo>
                <a:cubicBezTo>
                  <a:pt x="659722" y="405270"/>
                  <a:pt x="671064" y="396595"/>
                  <a:pt x="680769" y="386057"/>
                </a:cubicBezTo>
                <a:cubicBezTo>
                  <a:pt x="688883" y="377382"/>
                  <a:pt x="696747" y="368434"/>
                  <a:pt x="705224" y="360100"/>
                </a:cubicBezTo>
                <a:cubicBezTo>
                  <a:pt x="722657" y="343885"/>
                  <a:pt x="737521" y="325240"/>
                  <a:pt x="754453" y="308571"/>
                </a:cubicBezTo>
                <a:cubicBezTo>
                  <a:pt x="786204" y="278821"/>
                  <a:pt x="817887" y="248935"/>
                  <a:pt x="851071" y="220797"/>
                </a:cubicBezTo>
                <a:cubicBezTo>
                  <a:pt x="878208" y="198473"/>
                  <a:pt x="904664" y="175127"/>
                  <a:pt x="934392" y="156210"/>
                </a:cubicBezTo>
                <a:cubicBezTo>
                  <a:pt x="955006" y="143969"/>
                  <a:pt x="978348" y="132410"/>
                  <a:pt x="1002985" y="135203"/>
                </a:cubicBezTo>
                <a:cubicBezTo>
                  <a:pt x="1016850" y="137066"/>
                  <a:pt x="1028850" y="147830"/>
                  <a:pt x="1033646" y="160729"/>
                </a:cubicBezTo>
                <a:cubicBezTo>
                  <a:pt x="1039941" y="179193"/>
                  <a:pt x="1029236" y="197747"/>
                  <a:pt x="1020327" y="213439"/>
                </a:cubicBezTo>
                <a:cubicBezTo>
                  <a:pt x="1006963" y="234673"/>
                  <a:pt x="989849" y="253840"/>
                  <a:pt x="970439" y="269737"/>
                </a:cubicBezTo>
                <a:cubicBezTo>
                  <a:pt x="955916" y="280774"/>
                  <a:pt x="942779" y="293401"/>
                  <a:pt x="929369" y="305732"/>
                </a:cubicBezTo>
                <a:cubicBezTo>
                  <a:pt x="914528" y="318473"/>
                  <a:pt x="900436" y="332008"/>
                  <a:pt x="886186" y="345384"/>
                </a:cubicBezTo>
                <a:cubicBezTo>
                  <a:pt x="871162" y="358851"/>
                  <a:pt x="855798" y="371932"/>
                  <a:pt x="841388" y="386035"/>
                </a:cubicBezTo>
                <a:cubicBezTo>
                  <a:pt x="812819" y="411856"/>
                  <a:pt x="784182" y="437654"/>
                  <a:pt x="756658" y="464543"/>
                </a:cubicBezTo>
                <a:cubicBezTo>
                  <a:pt x="831683" y="461250"/>
                  <a:pt x="906777" y="465497"/>
                  <a:pt x="981394" y="473468"/>
                </a:cubicBezTo>
                <a:cubicBezTo>
                  <a:pt x="1020918" y="477760"/>
                  <a:pt x="1060965" y="479418"/>
                  <a:pt x="1099876" y="488138"/>
                </a:cubicBezTo>
                <a:cubicBezTo>
                  <a:pt x="1126558" y="493157"/>
                  <a:pt x="1150946" y="524543"/>
                  <a:pt x="1126240" y="547048"/>
                </a:cubicBezTo>
                <a:cubicBezTo>
                  <a:pt x="1119649" y="553838"/>
                  <a:pt x="1110490" y="556904"/>
                  <a:pt x="1101717" y="559811"/>
                </a:cubicBezTo>
                <a:cubicBezTo>
                  <a:pt x="1085261" y="565012"/>
                  <a:pt x="1069147" y="571461"/>
                  <a:pt x="1052260" y="575118"/>
                </a:cubicBezTo>
                <a:cubicBezTo>
                  <a:pt x="1034646" y="579114"/>
                  <a:pt x="1016531" y="579228"/>
                  <a:pt x="998644" y="580954"/>
                </a:cubicBezTo>
                <a:cubicBezTo>
                  <a:pt x="969734" y="585178"/>
                  <a:pt x="940529" y="583906"/>
                  <a:pt x="911414" y="585065"/>
                </a:cubicBezTo>
                <a:cubicBezTo>
                  <a:pt x="874071" y="587018"/>
                  <a:pt x="836911" y="581658"/>
                  <a:pt x="799569" y="581908"/>
                </a:cubicBezTo>
                <a:cubicBezTo>
                  <a:pt x="808978" y="590515"/>
                  <a:pt x="820319" y="596715"/>
                  <a:pt x="829752" y="605322"/>
                </a:cubicBezTo>
                <a:cubicBezTo>
                  <a:pt x="838843" y="613361"/>
                  <a:pt x="847116" y="622241"/>
                  <a:pt x="856116" y="630394"/>
                </a:cubicBezTo>
                <a:cubicBezTo>
                  <a:pt x="883458" y="653535"/>
                  <a:pt x="910187" y="677948"/>
                  <a:pt x="931642" y="706790"/>
                </a:cubicBezTo>
                <a:cubicBezTo>
                  <a:pt x="940869" y="719871"/>
                  <a:pt x="950915" y="732338"/>
                  <a:pt x="959916" y="745556"/>
                </a:cubicBezTo>
                <a:cubicBezTo>
                  <a:pt x="971052" y="762656"/>
                  <a:pt x="979962" y="781187"/>
                  <a:pt x="989121" y="799151"/>
                </a:cubicBezTo>
                <a:cubicBezTo>
                  <a:pt x="998826" y="817841"/>
                  <a:pt x="1007918" y="842005"/>
                  <a:pt x="983576" y="853587"/>
                </a:cubicBezTo>
                <a:cubicBezTo>
                  <a:pt x="951984" y="865373"/>
                  <a:pt x="914278" y="834215"/>
                  <a:pt x="890731" y="815593"/>
                </a:cubicBezTo>
                <a:cubicBezTo>
                  <a:pt x="877503" y="803557"/>
                  <a:pt x="864367" y="791384"/>
                  <a:pt x="852071" y="778371"/>
                </a:cubicBezTo>
                <a:cubicBezTo>
                  <a:pt x="841752" y="767085"/>
                  <a:pt x="833502" y="755889"/>
                  <a:pt x="822933" y="745442"/>
                </a:cubicBezTo>
                <a:cubicBezTo>
                  <a:pt x="806660" y="730431"/>
                  <a:pt x="792841" y="713126"/>
                  <a:pt x="777363" y="697365"/>
                </a:cubicBezTo>
                <a:cubicBezTo>
                  <a:pt x="764522" y="685170"/>
                  <a:pt x="752340" y="672339"/>
                  <a:pt x="739907" y="659757"/>
                </a:cubicBezTo>
                <a:cubicBezTo>
                  <a:pt x="725861" y="646041"/>
                  <a:pt x="710702" y="633527"/>
                  <a:pt x="696974" y="619470"/>
                </a:cubicBezTo>
                <a:cubicBezTo>
                  <a:pt x="692860" y="660007"/>
                  <a:pt x="690974" y="700408"/>
                  <a:pt x="687883" y="740945"/>
                </a:cubicBezTo>
                <a:cubicBezTo>
                  <a:pt x="684519" y="787728"/>
                  <a:pt x="676791" y="833988"/>
                  <a:pt x="667404" y="879908"/>
                </a:cubicBezTo>
                <a:cubicBezTo>
                  <a:pt x="661609" y="902640"/>
                  <a:pt x="638358" y="1037969"/>
                  <a:pt x="610993" y="1030134"/>
                </a:cubicBezTo>
                <a:close/>
                <a:moveTo>
                  <a:pt x="613130" y="1018370"/>
                </a:moveTo>
                <a:cubicBezTo>
                  <a:pt x="618880" y="1011148"/>
                  <a:pt x="623153" y="1002973"/>
                  <a:pt x="626130" y="994252"/>
                </a:cubicBezTo>
                <a:cubicBezTo>
                  <a:pt x="632449" y="976107"/>
                  <a:pt x="637767" y="957644"/>
                  <a:pt x="642085" y="938931"/>
                </a:cubicBezTo>
                <a:cubicBezTo>
                  <a:pt x="657359" y="875207"/>
                  <a:pt x="670518" y="810665"/>
                  <a:pt x="675723" y="745260"/>
                </a:cubicBezTo>
                <a:cubicBezTo>
                  <a:pt x="679587" y="700068"/>
                  <a:pt x="680814" y="654670"/>
                  <a:pt x="686428" y="609659"/>
                </a:cubicBezTo>
                <a:cubicBezTo>
                  <a:pt x="687292" y="604118"/>
                  <a:pt x="693269" y="599962"/>
                  <a:pt x="698178" y="603982"/>
                </a:cubicBezTo>
                <a:cubicBezTo>
                  <a:pt x="704065" y="609818"/>
                  <a:pt x="709747" y="615882"/>
                  <a:pt x="715838" y="621514"/>
                </a:cubicBezTo>
                <a:cubicBezTo>
                  <a:pt x="732021" y="636502"/>
                  <a:pt x="748612" y="651037"/>
                  <a:pt x="763590" y="667252"/>
                </a:cubicBezTo>
                <a:cubicBezTo>
                  <a:pt x="774863" y="678947"/>
                  <a:pt x="787045" y="689712"/>
                  <a:pt x="797819" y="701884"/>
                </a:cubicBezTo>
                <a:cubicBezTo>
                  <a:pt x="809205" y="715533"/>
                  <a:pt x="821865" y="727933"/>
                  <a:pt x="834456" y="740469"/>
                </a:cubicBezTo>
                <a:cubicBezTo>
                  <a:pt x="843002" y="749235"/>
                  <a:pt x="850548" y="758954"/>
                  <a:pt x="858594" y="768175"/>
                </a:cubicBezTo>
                <a:cubicBezTo>
                  <a:pt x="874503" y="784753"/>
                  <a:pt x="890936" y="801036"/>
                  <a:pt x="908959" y="815343"/>
                </a:cubicBezTo>
                <a:cubicBezTo>
                  <a:pt x="927574" y="827970"/>
                  <a:pt x="958393" y="853246"/>
                  <a:pt x="981416" y="841346"/>
                </a:cubicBezTo>
                <a:cubicBezTo>
                  <a:pt x="986030" y="838030"/>
                  <a:pt x="988985" y="832807"/>
                  <a:pt x="987121" y="827130"/>
                </a:cubicBezTo>
                <a:cubicBezTo>
                  <a:pt x="985667" y="819295"/>
                  <a:pt x="982417" y="812005"/>
                  <a:pt x="978894" y="804897"/>
                </a:cubicBezTo>
                <a:cubicBezTo>
                  <a:pt x="969575" y="786570"/>
                  <a:pt x="960620" y="767970"/>
                  <a:pt x="949302" y="750756"/>
                </a:cubicBezTo>
                <a:cubicBezTo>
                  <a:pt x="935506" y="732202"/>
                  <a:pt x="922528" y="712967"/>
                  <a:pt x="907436" y="695457"/>
                </a:cubicBezTo>
                <a:cubicBezTo>
                  <a:pt x="891049" y="677494"/>
                  <a:pt x="873481" y="660144"/>
                  <a:pt x="854798" y="644792"/>
                </a:cubicBezTo>
                <a:cubicBezTo>
                  <a:pt x="843229" y="635117"/>
                  <a:pt x="833002" y="623989"/>
                  <a:pt x="821797" y="613906"/>
                </a:cubicBezTo>
                <a:cubicBezTo>
                  <a:pt x="813046" y="606276"/>
                  <a:pt x="803137" y="600189"/>
                  <a:pt x="794182" y="592831"/>
                </a:cubicBezTo>
                <a:cubicBezTo>
                  <a:pt x="787932" y="587835"/>
                  <a:pt x="775613" y="575594"/>
                  <a:pt x="788273" y="570621"/>
                </a:cubicBezTo>
                <a:cubicBezTo>
                  <a:pt x="802091" y="569372"/>
                  <a:pt x="816115" y="570712"/>
                  <a:pt x="830002" y="570916"/>
                </a:cubicBezTo>
                <a:cubicBezTo>
                  <a:pt x="859298" y="572392"/>
                  <a:pt x="888527" y="575004"/>
                  <a:pt x="917869" y="573051"/>
                </a:cubicBezTo>
                <a:cubicBezTo>
                  <a:pt x="941619" y="572233"/>
                  <a:pt x="965484" y="573369"/>
                  <a:pt x="989099" y="570189"/>
                </a:cubicBezTo>
                <a:cubicBezTo>
                  <a:pt x="1008031" y="567782"/>
                  <a:pt x="1027214" y="567987"/>
                  <a:pt x="1046010" y="564444"/>
                </a:cubicBezTo>
                <a:cubicBezTo>
                  <a:pt x="1065215" y="560538"/>
                  <a:pt x="1083443" y="553180"/>
                  <a:pt x="1102080" y="547321"/>
                </a:cubicBezTo>
                <a:cubicBezTo>
                  <a:pt x="1126967" y="539735"/>
                  <a:pt x="1133468" y="519455"/>
                  <a:pt x="1109694" y="504240"/>
                </a:cubicBezTo>
                <a:cubicBezTo>
                  <a:pt x="1093489" y="496496"/>
                  <a:pt x="1074988" y="495587"/>
                  <a:pt x="1057442" y="492930"/>
                </a:cubicBezTo>
                <a:cubicBezTo>
                  <a:pt x="1046010" y="491568"/>
                  <a:pt x="1034555" y="490182"/>
                  <a:pt x="1023077" y="489070"/>
                </a:cubicBezTo>
                <a:cubicBezTo>
                  <a:pt x="982303" y="485481"/>
                  <a:pt x="941415" y="481257"/>
                  <a:pt x="900641" y="477964"/>
                </a:cubicBezTo>
                <a:cubicBezTo>
                  <a:pt x="859935" y="475921"/>
                  <a:pt x="819160" y="474263"/>
                  <a:pt x="778409" y="475534"/>
                </a:cubicBezTo>
                <a:cubicBezTo>
                  <a:pt x="769136" y="475080"/>
                  <a:pt x="745794" y="480008"/>
                  <a:pt x="740998" y="470856"/>
                </a:cubicBezTo>
                <a:cubicBezTo>
                  <a:pt x="738612" y="465451"/>
                  <a:pt x="743907" y="461341"/>
                  <a:pt x="747067" y="457639"/>
                </a:cubicBezTo>
                <a:cubicBezTo>
                  <a:pt x="754385" y="449804"/>
                  <a:pt x="762317" y="442605"/>
                  <a:pt x="770272" y="435451"/>
                </a:cubicBezTo>
                <a:cubicBezTo>
                  <a:pt x="779045" y="427639"/>
                  <a:pt x="787545" y="419509"/>
                  <a:pt x="795909" y="411265"/>
                </a:cubicBezTo>
                <a:cubicBezTo>
                  <a:pt x="812387" y="395732"/>
                  <a:pt x="829706" y="381629"/>
                  <a:pt x="845752" y="365709"/>
                </a:cubicBezTo>
                <a:cubicBezTo>
                  <a:pt x="861912" y="350789"/>
                  <a:pt x="878958" y="336890"/>
                  <a:pt x="894527" y="321334"/>
                </a:cubicBezTo>
                <a:cubicBezTo>
                  <a:pt x="910573" y="306573"/>
                  <a:pt x="926937" y="292197"/>
                  <a:pt x="942870" y="277322"/>
                </a:cubicBezTo>
                <a:cubicBezTo>
                  <a:pt x="962688" y="260948"/>
                  <a:pt x="982826" y="244938"/>
                  <a:pt x="998440" y="224249"/>
                </a:cubicBezTo>
                <a:cubicBezTo>
                  <a:pt x="1010349" y="208125"/>
                  <a:pt x="1023009" y="190888"/>
                  <a:pt x="1023850" y="170404"/>
                </a:cubicBezTo>
                <a:cubicBezTo>
                  <a:pt x="1018282" y="138723"/>
                  <a:pt x="984121" y="144265"/>
                  <a:pt x="962052" y="154779"/>
                </a:cubicBezTo>
                <a:cubicBezTo>
                  <a:pt x="935869" y="166543"/>
                  <a:pt x="913482" y="184756"/>
                  <a:pt x="891322" y="202606"/>
                </a:cubicBezTo>
                <a:cubicBezTo>
                  <a:pt x="866662" y="222796"/>
                  <a:pt x="841820" y="244075"/>
                  <a:pt x="818115" y="265195"/>
                </a:cubicBezTo>
                <a:cubicBezTo>
                  <a:pt x="808751" y="273371"/>
                  <a:pt x="799682" y="281932"/>
                  <a:pt x="790841" y="290676"/>
                </a:cubicBezTo>
                <a:cubicBezTo>
                  <a:pt x="773727" y="307004"/>
                  <a:pt x="755612" y="322288"/>
                  <a:pt x="740475" y="340569"/>
                </a:cubicBezTo>
                <a:cubicBezTo>
                  <a:pt x="728543" y="354354"/>
                  <a:pt x="714838" y="366413"/>
                  <a:pt x="702451" y="379767"/>
                </a:cubicBezTo>
                <a:cubicBezTo>
                  <a:pt x="689633" y="394460"/>
                  <a:pt x="675746" y="408086"/>
                  <a:pt x="660427" y="420168"/>
                </a:cubicBezTo>
                <a:cubicBezTo>
                  <a:pt x="655268" y="424301"/>
                  <a:pt x="651086" y="429706"/>
                  <a:pt x="645540" y="433249"/>
                </a:cubicBezTo>
                <a:cubicBezTo>
                  <a:pt x="642176" y="435179"/>
                  <a:pt x="637631" y="433226"/>
                  <a:pt x="636585" y="429524"/>
                </a:cubicBezTo>
                <a:cubicBezTo>
                  <a:pt x="636017" y="426436"/>
                  <a:pt x="636903" y="422984"/>
                  <a:pt x="636949" y="419941"/>
                </a:cubicBezTo>
                <a:cubicBezTo>
                  <a:pt x="637835" y="403817"/>
                  <a:pt x="639267" y="387761"/>
                  <a:pt x="641267" y="371750"/>
                </a:cubicBezTo>
                <a:cubicBezTo>
                  <a:pt x="647358" y="319790"/>
                  <a:pt x="656154" y="268147"/>
                  <a:pt x="664223" y="216460"/>
                </a:cubicBezTo>
                <a:cubicBezTo>
                  <a:pt x="668541" y="193273"/>
                  <a:pt x="671541" y="169927"/>
                  <a:pt x="673905" y="146468"/>
                </a:cubicBezTo>
                <a:cubicBezTo>
                  <a:pt x="676632" y="118307"/>
                  <a:pt x="681087" y="90215"/>
                  <a:pt x="680746" y="61828"/>
                </a:cubicBezTo>
                <a:cubicBezTo>
                  <a:pt x="680314" y="49065"/>
                  <a:pt x="681610" y="35348"/>
                  <a:pt x="677791" y="23084"/>
                </a:cubicBezTo>
                <a:cubicBezTo>
                  <a:pt x="665154" y="2396"/>
                  <a:pt x="635744" y="13819"/>
                  <a:pt x="621585" y="27150"/>
                </a:cubicBezTo>
                <a:cubicBezTo>
                  <a:pt x="593743" y="51744"/>
                  <a:pt x="581651" y="107111"/>
                  <a:pt x="572105" y="142607"/>
                </a:cubicBezTo>
                <a:cubicBezTo>
                  <a:pt x="562810" y="185619"/>
                  <a:pt x="552923" y="228587"/>
                  <a:pt x="546082" y="272053"/>
                </a:cubicBezTo>
                <a:cubicBezTo>
                  <a:pt x="543286" y="295263"/>
                  <a:pt x="537945" y="318041"/>
                  <a:pt x="534740" y="341183"/>
                </a:cubicBezTo>
                <a:cubicBezTo>
                  <a:pt x="531354" y="363166"/>
                  <a:pt x="527376" y="385081"/>
                  <a:pt x="524740" y="407200"/>
                </a:cubicBezTo>
                <a:cubicBezTo>
                  <a:pt x="523854" y="414195"/>
                  <a:pt x="522967" y="421190"/>
                  <a:pt x="522422" y="428207"/>
                </a:cubicBezTo>
                <a:cubicBezTo>
                  <a:pt x="521944" y="431114"/>
                  <a:pt x="523126" y="435065"/>
                  <a:pt x="519831" y="436564"/>
                </a:cubicBezTo>
                <a:cubicBezTo>
                  <a:pt x="519603" y="441174"/>
                  <a:pt x="514035" y="443604"/>
                  <a:pt x="510444" y="440811"/>
                </a:cubicBezTo>
                <a:cubicBezTo>
                  <a:pt x="500353" y="431046"/>
                  <a:pt x="495125" y="417352"/>
                  <a:pt x="487329" y="405792"/>
                </a:cubicBezTo>
                <a:cubicBezTo>
                  <a:pt x="474647" y="385058"/>
                  <a:pt x="462033" y="364256"/>
                  <a:pt x="451578" y="342273"/>
                </a:cubicBezTo>
                <a:cubicBezTo>
                  <a:pt x="431941" y="303711"/>
                  <a:pt x="408190" y="267307"/>
                  <a:pt x="384962" y="230880"/>
                </a:cubicBezTo>
                <a:cubicBezTo>
                  <a:pt x="371325" y="212531"/>
                  <a:pt x="358415" y="193772"/>
                  <a:pt x="346847" y="174037"/>
                </a:cubicBezTo>
                <a:cubicBezTo>
                  <a:pt x="324846" y="144446"/>
                  <a:pt x="301459" y="115151"/>
                  <a:pt x="272526" y="92009"/>
                </a:cubicBezTo>
                <a:cubicBezTo>
                  <a:pt x="254366" y="78315"/>
                  <a:pt x="223797" y="60351"/>
                  <a:pt x="201159" y="69390"/>
                </a:cubicBezTo>
                <a:cubicBezTo>
                  <a:pt x="195091" y="80359"/>
                  <a:pt x="198887" y="93394"/>
                  <a:pt x="200750" y="105022"/>
                </a:cubicBezTo>
                <a:cubicBezTo>
                  <a:pt x="206705" y="133250"/>
                  <a:pt x="216183" y="160639"/>
                  <a:pt x="228933" y="186505"/>
                </a:cubicBezTo>
                <a:cubicBezTo>
                  <a:pt x="238024" y="204809"/>
                  <a:pt x="249843" y="221547"/>
                  <a:pt x="259957" y="239283"/>
                </a:cubicBezTo>
                <a:cubicBezTo>
                  <a:pt x="275253" y="267262"/>
                  <a:pt x="291322" y="294763"/>
                  <a:pt x="311118" y="319858"/>
                </a:cubicBezTo>
                <a:cubicBezTo>
                  <a:pt x="325414" y="340206"/>
                  <a:pt x="341460" y="359169"/>
                  <a:pt x="356756" y="378745"/>
                </a:cubicBezTo>
                <a:cubicBezTo>
                  <a:pt x="365188" y="389827"/>
                  <a:pt x="373416" y="401137"/>
                  <a:pt x="382825" y="411470"/>
                </a:cubicBezTo>
                <a:cubicBezTo>
                  <a:pt x="399258" y="428843"/>
                  <a:pt x="414418" y="447306"/>
                  <a:pt x="429486" y="465860"/>
                </a:cubicBezTo>
                <a:cubicBezTo>
                  <a:pt x="438487" y="477147"/>
                  <a:pt x="463397" y="501242"/>
                  <a:pt x="456124" y="516390"/>
                </a:cubicBezTo>
                <a:cubicBezTo>
                  <a:pt x="449283" y="524770"/>
                  <a:pt x="422031" y="515686"/>
                  <a:pt x="410963" y="516253"/>
                </a:cubicBezTo>
                <a:cubicBezTo>
                  <a:pt x="351256" y="516026"/>
                  <a:pt x="291572" y="519342"/>
                  <a:pt x="231865" y="519910"/>
                </a:cubicBezTo>
                <a:cubicBezTo>
                  <a:pt x="195818" y="521726"/>
                  <a:pt x="159794" y="523680"/>
                  <a:pt x="123679" y="524270"/>
                </a:cubicBezTo>
                <a:cubicBezTo>
                  <a:pt x="91632" y="525156"/>
                  <a:pt x="60631" y="525133"/>
                  <a:pt x="30471" y="536056"/>
                </a:cubicBezTo>
                <a:cubicBezTo>
                  <a:pt x="23539" y="539009"/>
                  <a:pt x="13902" y="541416"/>
                  <a:pt x="11857" y="549592"/>
                </a:cubicBezTo>
                <a:cubicBezTo>
                  <a:pt x="12607" y="564830"/>
                  <a:pt x="35880" y="578433"/>
                  <a:pt x="48744" y="583520"/>
                </a:cubicBezTo>
                <a:cubicBezTo>
                  <a:pt x="91496" y="596737"/>
                  <a:pt x="136998" y="594921"/>
                  <a:pt x="181250" y="595080"/>
                </a:cubicBezTo>
                <a:cubicBezTo>
                  <a:pt x="229501" y="594353"/>
                  <a:pt x="277708" y="591446"/>
                  <a:pt x="325891" y="588766"/>
                </a:cubicBezTo>
                <a:cubicBezTo>
                  <a:pt x="360825" y="586132"/>
                  <a:pt x="395758" y="582180"/>
                  <a:pt x="430850" y="583679"/>
                </a:cubicBezTo>
                <a:cubicBezTo>
                  <a:pt x="438350" y="584656"/>
                  <a:pt x="453533" y="582180"/>
                  <a:pt x="453555" y="593036"/>
                </a:cubicBezTo>
                <a:cubicBezTo>
                  <a:pt x="453351" y="594466"/>
                  <a:pt x="452578" y="595988"/>
                  <a:pt x="451555" y="597010"/>
                </a:cubicBezTo>
                <a:cubicBezTo>
                  <a:pt x="446169" y="601370"/>
                  <a:pt x="440169" y="605004"/>
                  <a:pt x="434668" y="609228"/>
                </a:cubicBezTo>
                <a:cubicBezTo>
                  <a:pt x="421009" y="618743"/>
                  <a:pt x="410167" y="631529"/>
                  <a:pt x="396894" y="641521"/>
                </a:cubicBezTo>
                <a:cubicBezTo>
                  <a:pt x="367961" y="662006"/>
                  <a:pt x="340369" y="684307"/>
                  <a:pt x="312368" y="706040"/>
                </a:cubicBezTo>
                <a:cubicBezTo>
                  <a:pt x="292322" y="722505"/>
                  <a:pt x="272662" y="739401"/>
                  <a:pt x="253480" y="756820"/>
                </a:cubicBezTo>
                <a:cubicBezTo>
                  <a:pt x="225547" y="780075"/>
                  <a:pt x="198841" y="805010"/>
                  <a:pt x="176318" y="833602"/>
                </a:cubicBezTo>
                <a:cubicBezTo>
                  <a:pt x="168295" y="844162"/>
                  <a:pt x="161067" y="855313"/>
                  <a:pt x="154112" y="866577"/>
                </a:cubicBezTo>
                <a:cubicBezTo>
                  <a:pt x="142498" y="885812"/>
                  <a:pt x="129248" y="908522"/>
                  <a:pt x="137043" y="931550"/>
                </a:cubicBezTo>
                <a:cubicBezTo>
                  <a:pt x="139793" y="935252"/>
                  <a:pt x="146066" y="932163"/>
                  <a:pt x="149976" y="932072"/>
                </a:cubicBezTo>
                <a:cubicBezTo>
                  <a:pt x="160431" y="929824"/>
                  <a:pt x="170272" y="925600"/>
                  <a:pt x="180068" y="921444"/>
                </a:cubicBezTo>
                <a:cubicBezTo>
                  <a:pt x="203455" y="911860"/>
                  <a:pt x="224683" y="898234"/>
                  <a:pt x="245502" y="884086"/>
                </a:cubicBezTo>
                <a:cubicBezTo>
                  <a:pt x="275049" y="863284"/>
                  <a:pt x="304118" y="841800"/>
                  <a:pt x="331187" y="817841"/>
                </a:cubicBezTo>
                <a:cubicBezTo>
                  <a:pt x="344960" y="806146"/>
                  <a:pt x="357324" y="792974"/>
                  <a:pt x="370370" y="780483"/>
                </a:cubicBezTo>
                <a:cubicBezTo>
                  <a:pt x="379143" y="772399"/>
                  <a:pt x="388121" y="764518"/>
                  <a:pt x="396462" y="755979"/>
                </a:cubicBezTo>
                <a:cubicBezTo>
                  <a:pt x="431759" y="718122"/>
                  <a:pt x="469715" y="682922"/>
                  <a:pt x="508603" y="648811"/>
                </a:cubicBezTo>
                <a:cubicBezTo>
                  <a:pt x="519967" y="638796"/>
                  <a:pt x="532127" y="629712"/>
                  <a:pt x="543172" y="619334"/>
                </a:cubicBezTo>
                <a:cubicBezTo>
                  <a:pt x="548332" y="614542"/>
                  <a:pt x="558264" y="603119"/>
                  <a:pt x="563423" y="613838"/>
                </a:cubicBezTo>
                <a:cubicBezTo>
                  <a:pt x="564605" y="619220"/>
                  <a:pt x="563628" y="624920"/>
                  <a:pt x="563923" y="630416"/>
                </a:cubicBezTo>
                <a:cubicBezTo>
                  <a:pt x="563901" y="687236"/>
                  <a:pt x="563787" y="744079"/>
                  <a:pt x="565560" y="800877"/>
                </a:cubicBezTo>
                <a:cubicBezTo>
                  <a:pt x="565810" y="841868"/>
                  <a:pt x="569401" y="882701"/>
                  <a:pt x="578333" y="922761"/>
                </a:cubicBezTo>
                <a:cubicBezTo>
                  <a:pt x="582401" y="941815"/>
                  <a:pt x="586651" y="960914"/>
                  <a:pt x="593197" y="979309"/>
                </a:cubicBezTo>
                <a:cubicBezTo>
                  <a:pt x="598470" y="992776"/>
                  <a:pt x="601584" y="1008673"/>
                  <a:pt x="613130" y="101837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6" name="Google Shape;926;p17"/>
          <p:cNvSpPr/>
          <p:nvPr/>
        </p:nvSpPr>
        <p:spPr>
          <a:xfrm rot="2298120">
            <a:off x="645648" y="3007498"/>
            <a:ext cx="534915" cy="485010"/>
          </a:xfrm>
          <a:custGeom>
            <a:rect b="b" l="l" r="r" t="t"/>
            <a:pathLst>
              <a:path extrusionOk="0" h="969717" w="1069496">
                <a:moveTo>
                  <a:pt x="1035041" y="459364"/>
                </a:moveTo>
                <a:cubicBezTo>
                  <a:pt x="998424" y="451157"/>
                  <a:pt x="960738" y="449597"/>
                  <a:pt x="923543" y="445558"/>
                </a:cubicBezTo>
                <a:cubicBezTo>
                  <a:pt x="853325" y="438057"/>
                  <a:pt x="782658" y="434060"/>
                  <a:pt x="712055" y="437159"/>
                </a:cubicBezTo>
                <a:cubicBezTo>
                  <a:pt x="737956" y="411856"/>
                  <a:pt x="764906" y="387578"/>
                  <a:pt x="791791" y="363279"/>
                </a:cubicBezTo>
                <a:cubicBezTo>
                  <a:pt x="805351" y="350007"/>
                  <a:pt x="819810" y="337697"/>
                  <a:pt x="833947" y="325024"/>
                </a:cubicBezTo>
                <a:cubicBezTo>
                  <a:pt x="847358" y="312437"/>
                  <a:pt x="860619" y="299699"/>
                  <a:pt x="874585" y="287710"/>
                </a:cubicBezTo>
                <a:cubicBezTo>
                  <a:pt x="887204" y="276105"/>
                  <a:pt x="899567" y="264223"/>
                  <a:pt x="913234" y="253837"/>
                </a:cubicBezTo>
                <a:cubicBezTo>
                  <a:pt x="931500" y="238877"/>
                  <a:pt x="947605" y="220839"/>
                  <a:pt x="960182" y="200857"/>
                </a:cubicBezTo>
                <a:cubicBezTo>
                  <a:pt x="968566" y="186090"/>
                  <a:pt x="978640" y="168630"/>
                  <a:pt x="972715" y="151255"/>
                </a:cubicBezTo>
                <a:cubicBezTo>
                  <a:pt x="968202" y="139116"/>
                  <a:pt x="956909" y="128986"/>
                  <a:pt x="943862" y="127233"/>
                </a:cubicBezTo>
                <a:cubicBezTo>
                  <a:pt x="920677" y="124605"/>
                  <a:pt x="898711" y="135483"/>
                  <a:pt x="879312" y="147002"/>
                </a:cubicBezTo>
                <a:cubicBezTo>
                  <a:pt x="851336" y="164804"/>
                  <a:pt x="826440" y="186774"/>
                  <a:pt x="800902" y="207782"/>
                </a:cubicBezTo>
                <a:cubicBezTo>
                  <a:pt x="769675" y="234261"/>
                  <a:pt x="739860" y="262385"/>
                  <a:pt x="709980" y="290381"/>
                </a:cubicBezTo>
                <a:cubicBezTo>
                  <a:pt x="694046" y="306068"/>
                  <a:pt x="680058" y="323614"/>
                  <a:pt x="663653" y="338873"/>
                </a:cubicBezTo>
                <a:cubicBezTo>
                  <a:pt x="655675" y="346716"/>
                  <a:pt x="648275" y="355136"/>
                  <a:pt x="640639" y="363300"/>
                </a:cubicBezTo>
                <a:cubicBezTo>
                  <a:pt x="631506" y="373216"/>
                  <a:pt x="620834" y="381380"/>
                  <a:pt x="610760" y="390249"/>
                </a:cubicBezTo>
                <a:cubicBezTo>
                  <a:pt x="616706" y="302990"/>
                  <a:pt x="637410" y="217249"/>
                  <a:pt x="646051" y="130290"/>
                </a:cubicBezTo>
                <a:cubicBezTo>
                  <a:pt x="649986" y="96972"/>
                  <a:pt x="653601" y="63440"/>
                  <a:pt x="650735" y="29887"/>
                </a:cubicBezTo>
                <a:cubicBezTo>
                  <a:pt x="650478" y="5631"/>
                  <a:pt x="624405" y="-5054"/>
                  <a:pt x="603701" y="2276"/>
                </a:cubicBezTo>
                <a:cubicBezTo>
                  <a:pt x="583661" y="8431"/>
                  <a:pt x="567577" y="24181"/>
                  <a:pt x="558037" y="42518"/>
                </a:cubicBezTo>
                <a:cubicBezTo>
                  <a:pt x="531430" y="95882"/>
                  <a:pt x="522896" y="155914"/>
                  <a:pt x="510662" y="213701"/>
                </a:cubicBezTo>
                <a:cubicBezTo>
                  <a:pt x="505828" y="235521"/>
                  <a:pt x="503176" y="257705"/>
                  <a:pt x="499797" y="279781"/>
                </a:cubicBezTo>
                <a:cubicBezTo>
                  <a:pt x="493081" y="320194"/>
                  <a:pt x="486065" y="360800"/>
                  <a:pt x="483627" y="401747"/>
                </a:cubicBezTo>
                <a:cubicBezTo>
                  <a:pt x="471714" y="383004"/>
                  <a:pt x="460549" y="363685"/>
                  <a:pt x="449149" y="344558"/>
                </a:cubicBezTo>
                <a:cubicBezTo>
                  <a:pt x="437043" y="322973"/>
                  <a:pt x="426927" y="300276"/>
                  <a:pt x="414008" y="279140"/>
                </a:cubicBezTo>
                <a:cubicBezTo>
                  <a:pt x="393946" y="247019"/>
                  <a:pt x="374931" y="214236"/>
                  <a:pt x="351939" y="184081"/>
                </a:cubicBezTo>
                <a:cubicBezTo>
                  <a:pt x="344581" y="172925"/>
                  <a:pt x="338464" y="161000"/>
                  <a:pt x="330337" y="150357"/>
                </a:cubicBezTo>
                <a:cubicBezTo>
                  <a:pt x="322166" y="139522"/>
                  <a:pt x="313376" y="129157"/>
                  <a:pt x="304692" y="118749"/>
                </a:cubicBezTo>
                <a:cubicBezTo>
                  <a:pt x="283325" y="93894"/>
                  <a:pt x="259071" y="69446"/>
                  <a:pt x="227801" y="57627"/>
                </a:cubicBezTo>
                <a:cubicBezTo>
                  <a:pt x="215845" y="52776"/>
                  <a:pt x="202541" y="50169"/>
                  <a:pt x="189794" y="53203"/>
                </a:cubicBezTo>
                <a:cubicBezTo>
                  <a:pt x="170758" y="58140"/>
                  <a:pt x="174822" y="83294"/>
                  <a:pt x="177538" y="98169"/>
                </a:cubicBezTo>
                <a:cubicBezTo>
                  <a:pt x="185986" y="142728"/>
                  <a:pt x="204979" y="184423"/>
                  <a:pt x="229940" y="222079"/>
                </a:cubicBezTo>
                <a:cubicBezTo>
                  <a:pt x="239971" y="238492"/>
                  <a:pt x="248505" y="255803"/>
                  <a:pt x="258792" y="272088"/>
                </a:cubicBezTo>
                <a:cubicBezTo>
                  <a:pt x="272695" y="293523"/>
                  <a:pt x="288287" y="313890"/>
                  <a:pt x="303772" y="334214"/>
                </a:cubicBezTo>
                <a:cubicBezTo>
                  <a:pt x="325759" y="361078"/>
                  <a:pt x="345843" y="389416"/>
                  <a:pt x="369991" y="414463"/>
                </a:cubicBezTo>
                <a:cubicBezTo>
                  <a:pt x="381091" y="427350"/>
                  <a:pt x="391379" y="440878"/>
                  <a:pt x="402608" y="453636"/>
                </a:cubicBezTo>
                <a:cubicBezTo>
                  <a:pt x="409003" y="461180"/>
                  <a:pt x="415762" y="468853"/>
                  <a:pt x="418970" y="478363"/>
                </a:cubicBezTo>
                <a:cubicBezTo>
                  <a:pt x="384021" y="472593"/>
                  <a:pt x="348709" y="475435"/>
                  <a:pt x="313483" y="475948"/>
                </a:cubicBezTo>
                <a:cubicBezTo>
                  <a:pt x="268353" y="477551"/>
                  <a:pt x="223159" y="477337"/>
                  <a:pt x="178094" y="480372"/>
                </a:cubicBezTo>
                <a:cubicBezTo>
                  <a:pt x="155786" y="481568"/>
                  <a:pt x="133414" y="481739"/>
                  <a:pt x="111063" y="482509"/>
                </a:cubicBezTo>
                <a:cubicBezTo>
                  <a:pt x="76906" y="483428"/>
                  <a:pt x="40417" y="483812"/>
                  <a:pt x="9960" y="501187"/>
                </a:cubicBezTo>
                <a:cubicBezTo>
                  <a:pt x="-19727" y="523841"/>
                  <a:pt x="24269" y="554915"/>
                  <a:pt x="46663" y="561027"/>
                </a:cubicBezTo>
                <a:cubicBezTo>
                  <a:pt x="68136" y="567566"/>
                  <a:pt x="90787" y="568849"/>
                  <a:pt x="113052" y="570387"/>
                </a:cubicBezTo>
                <a:cubicBezTo>
                  <a:pt x="147145" y="571862"/>
                  <a:pt x="181345" y="571157"/>
                  <a:pt x="215417" y="569746"/>
                </a:cubicBezTo>
                <a:cubicBezTo>
                  <a:pt x="249809" y="568101"/>
                  <a:pt x="284223" y="566797"/>
                  <a:pt x="318552" y="564232"/>
                </a:cubicBezTo>
                <a:cubicBezTo>
                  <a:pt x="348303" y="561711"/>
                  <a:pt x="378118" y="558997"/>
                  <a:pt x="407998" y="560428"/>
                </a:cubicBezTo>
                <a:cubicBezTo>
                  <a:pt x="395443" y="568827"/>
                  <a:pt x="384535" y="579235"/>
                  <a:pt x="373563" y="589493"/>
                </a:cubicBezTo>
                <a:cubicBezTo>
                  <a:pt x="324583" y="626166"/>
                  <a:pt x="275582" y="663010"/>
                  <a:pt x="230517" y="704535"/>
                </a:cubicBezTo>
                <a:cubicBezTo>
                  <a:pt x="194520" y="734369"/>
                  <a:pt x="160491" y="767644"/>
                  <a:pt x="136515" y="808142"/>
                </a:cubicBezTo>
                <a:cubicBezTo>
                  <a:pt x="124046" y="828082"/>
                  <a:pt x="111705" y="850821"/>
                  <a:pt x="116881" y="875098"/>
                </a:cubicBezTo>
                <a:cubicBezTo>
                  <a:pt x="119875" y="894183"/>
                  <a:pt x="138119" y="889631"/>
                  <a:pt x="151658" y="885763"/>
                </a:cubicBezTo>
                <a:cubicBezTo>
                  <a:pt x="172533" y="878753"/>
                  <a:pt x="192724" y="869350"/>
                  <a:pt x="211503" y="857830"/>
                </a:cubicBezTo>
                <a:cubicBezTo>
                  <a:pt x="264460" y="824320"/>
                  <a:pt x="314017" y="785403"/>
                  <a:pt x="357949" y="740695"/>
                </a:cubicBezTo>
                <a:cubicBezTo>
                  <a:pt x="383465" y="718063"/>
                  <a:pt x="405666" y="692097"/>
                  <a:pt x="430755" y="669016"/>
                </a:cubicBezTo>
                <a:cubicBezTo>
                  <a:pt x="458710" y="641105"/>
                  <a:pt x="489958" y="616229"/>
                  <a:pt x="519581" y="589963"/>
                </a:cubicBezTo>
                <a:cubicBezTo>
                  <a:pt x="519474" y="649247"/>
                  <a:pt x="519538" y="708552"/>
                  <a:pt x="521506" y="767815"/>
                </a:cubicBezTo>
                <a:cubicBezTo>
                  <a:pt x="521763" y="813485"/>
                  <a:pt x="529634" y="858643"/>
                  <a:pt x="540862" y="902796"/>
                </a:cubicBezTo>
                <a:cubicBezTo>
                  <a:pt x="546573" y="920576"/>
                  <a:pt x="556369" y="963297"/>
                  <a:pt x="574977" y="969410"/>
                </a:cubicBezTo>
                <a:cubicBezTo>
                  <a:pt x="600729" y="976783"/>
                  <a:pt x="622609" y="849432"/>
                  <a:pt x="628063" y="828039"/>
                </a:cubicBezTo>
                <a:cubicBezTo>
                  <a:pt x="636896" y="784826"/>
                  <a:pt x="644168" y="741293"/>
                  <a:pt x="647334" y="697268"/>
                </a:cubicBezTo>
                <a:cubicBezTo>
                  <a:pt x="650243" y="659121"/>
                  <a:pt x="652018" y="621101"/>
                  <a:pt x="655889" y="582954"/>
                </a:cubicBezTo>
                <a:cubicBezTo>
                  <a:pt x="668808" y="596182"/>
                  <a:pt x="683074" y="607958"/>
                  <a:pt x="696292" y="620866"/>
                </a:cubicBezTo>
                <a:cubicBezTo>
                  <a:pt x="707991" y="632706"/>
                  <a:pt x="719455" y="644781"/>
                  <a:pt x="731540" y="656257"/>
                </a:cubicBezTo>
                <a:cubicBezTo>
                  <a:pt x="746105" y="671089"/>
                  <a:pt x="759109" y="687374"/>
                  <a:pt x="774424" y="701500"/>
                </a:cubicBezTo>
                <a:cubicBezTo>
                  <a:pt x="784369" y="711331"/>
                  <a:pt x="792133" y="721867"/>
                  <a:pt x="801843" y="732488"/>
                </a:cubicBezTo>
                <a:cubicBezTo>
                  <a:pt x="813415" y="744734"/>
                  <a:pt x="825777" y="756189"/>
                  <a:pt x="838225" y="767516"/>
                </a:cubicBezTo>
                <a:cubicBezTo>
                  <a:pt x="860383" y="785040"/>
                  <a:pt x="895867" y="814361"/>
                  <a:pt x="925597" y="803270"/>
                </a:cubicBezTo>
                <a:cubicBezTo>
                  <a:pt x="948504" y="792370"/>
                  <a:pt x="939948" y="769631"/>
                  <a:pt x="930815" y="752043"/>
                </a:cubicBezTo>
                <a:cubicBezTo>
                  <a:pt x="922196" y="735138"/>
                  <a:pt x="913812" y="717699"/>
                  <a:pt x="903331" y="701607"/>
                </a:cubicBezTo>
                <a:cubicBezTo>
                  <a:pt x="894862" y="689169"/>
                  <a:pt x="885408" y="677436"/>
                  <a:pt x="876724" y="665126"/>
                </a:cubicBezTo>
                <a:cubicBezTo>
                  <a:pt x="856534" y="637985"/>
                  <a:pt x="831381" y="615011"/>
                  <a:pt x="805651" y="593233"/>
                </a:cubicBezTo>
                <a:cubicBezTo>
                  <a:pt x="797181" y="585561"/>
                  <a:pt x="789395" y="577205"/>
                  <a:pt x="780840" y="569639"/>
                </a:cubicBezTo>
                <a:cubicBezTo>
                  <a:pt x="771964" y="561540"/>
                  <a:pt x="761291" y="555705"/>
                  <a:pt x="752436" y="547606"/>
                </a:cubicBezTo>
                <a:cubicBezTo>
                  <a:pt x="787577" y="547371"/>
                  <a:pt x="822547" y="552414"/>
                  <a:pt x="857688" y="550576"/>
                </a:cubicBezTo>
                <a:cubicBezTo>
                  <a:pt x="885087" y="549486"/>
                  <a:pt x="912571" y="550683"/>
                  <a:pt x="939777" y="546708"/>
                </a:cubicBezTo>
                <a:cubicBezTo>
                  <a:pt x="956610" y="545084"/>
                  <a:pt x="973656" y="544977"/>
                  <a:pt x="990232" y="541216"/>
                </a:cubicBezTo>
                <a:cubicBezTo>
                  <a:pt x="1006124" y="537775"/>
                  <a:pt x="1021288" y="531705"/>
                  <a:pt x="1036773" y="526811"/>
                </a:cubicBezTo>
                <a:cubicBezTo>
                  <a:pt x="1045029" y="524076"/>
                  <a:pt x="1053649" y="521191"/>
                  <a:pt x="1059852" y="514801"/>
                </a:cubicBezTo>
                <a:cubicBezTo>
                  <a:pt x="1083101" y="493622"/>
                  <a:pt x="1060151" y="464087"/>
                  <a:pt x="1035041" y="45936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7" name="Google Shape;927;p17"/>
          <p:cNvSpPr/>
          <p:nvPr/>
        </p:nvSpPr>
        <p:spPr>
          <a:xfrm rot="2298120">
            <a:off x="645648" y="3007498"/>
            <a:ext cx="534915" cy="485010"/>
          </a:xfrm>
          <a:custGeom>
            <a:rect b="b" l="l" r="r" t="t"/>
            <a:pathLst>
              <a:path extrusionOk="0" h="969717" w="1069496">
                <a:moveTo>
                  <a:pt x="574977" y="969410"/>
                </a:moveTo>
                <a:cubicBezTo>
                  <a:pt x="556369" y="963297"/>
                  <a:pt x="546573" y="920576"/>
                  <a:pt x="540862" y="902796"/>
                </a:cubicBezTo>
                <a:cubicBezTo>
                  <a:pt x="529634" y="858643"/>
                  <a:pt x="521763" y="813485"/>
                  <a:pt x="521506" y="767815"/>
                </a:cubicBezTo>
                <a:cubicBezTo>
                  <a:pt x="519538" y="708552"/>
                  <a:pt x="519474" y="649247"/>
                  <a:pt x="519581" y="589963"/>
                </a:cubicBezTo>
                <a:cubicBezTo>
                  <a:pt x="489958" y="616229"/>
                  <a:pt x="458710" y="641105"/>
                  <a:pt x="430755" y="669016"/>
                </a:cubicBezTo>
                <a:cubicBezTo>
                  <a:pt x="405666" y="692097"/>
                  <a:pt x="383465" y="718063"/>
                  <a:pt x="357949" y="740695"/>
                </a:cubicBezTo>
                <a:cubicBezTo>
                  <a:pt x="314017" y="785403"/>
                  <a:pt x="264460" y="824320"/>
                  <a:pt x="211503" y="857830"/>
                </a:cubicBezTo>
                <a:cubicBezTo>
                  <a:pt x="192724" y="869350"/>
                  <a:pt x="172533" y="878753"/>
                  <a:pt x="151658" y="885763"/>
                </a:cubicBezTo>
                <a:cubicBezTo>
                  <a:pt x="138119" y="889631"/>
                  <a:pt x="119875" y="894183"/>
                  <a:pt x="116881" y="875098"/>
                </a:cubicBezTo>
                <a:cubicBezTo>
                  <a:pt x="111705" y="850821"/>
                  <a:pt x="124046" y="828082"/>
                  <a:pt x="136515" y="808142"/>
                </a:cubicBezTo>
                <a:cubicBezTo>
                  <a:pt x="160491" y="767644"/>
                  <a:pt x="194520" y="734369"/>
                  <a:pt x="230517" y="704535"/>
                </a:cubicBezTo>
                <a:cubicBezTo>
                  <a:pt x="275582" y="663010"/>
                  <a:pt x="324583" y="626166"/>
                  <a:pt x="373563" y="589493"/>
                </a:cubicBezTo>
                <a:cubicBezTo>
                  <a:pt x="384535" y="579235"/>
                  <a:pt x="395443" y="568827"/>
                  <a:pt x="407998" y="560428"/>
                </a:cubicBezTo>
                <a:cubicBezTo>
                  <a:pt x="378118" y="558997"/>
                  <a:pt x="348303" y="561711"/>
                  <a:pt x="318552" y="564232"/>
                </a:cubicBezTo>
                <a:cubicBezTo>
                  <a:pt x="284223" y="566797"/>
                  <a:pt x="249809" y="568101"/>
                  <a:pt x="215417" y="569746"/>
                </a:cubicBezTo>
                <a:cubicBezTo>
                  <a:pt x="181345" y="571157"/>
                  <a:pt x="147145" y="571862"/>
                  <a:pt x="113052" y="570387"/>
                </a:cubicBezTo>
                <a:cubicBezTo>
                  <a:pt x="90787" y="568849"/>
                  <a:pt x="68136" y="567566"/>
                  <a:pt x="46663" y="561027"/>
                </a:cubicBezTo>
                <a:cubicBezTo>
                  <a:pt x="24269" y="554915"/>
                  <a:pt x="-19727" y="523841"/>
                  <a:pt x="9960" y="501187"/>
                </a:cubicBezTo>
                <a:cubicBezTo>
                  <a:pt x="40417" y="483812"/>
                  <a:pt x="76906" y="483428"/>
                  <a:pt x="111063" y="482509"/>
                </a:cubicBezTo>
                <a:cubicBezTo>
                  <a:pt x="133414" y="481739"/>
                  <a:pt x="155786" y="481568"/>
                  <a:pt x="178094" y="480372"/>
                </a:cubicBezTo>
                <a:cubicBezTo>
                  <a:pt x="223159" y="477337"/>
                  <a:pt x="268353" y="477551"/>
                  <a:pt x="313483" y="475948"/>
                </a:cubicBezTo>
                <a:cubicBezTo>
                  <a:pt x="348709" y="475435"/>
                  <a:pt x="384021" y="472593"/>
                  <a:pt x="418970" y="478363"/>
                </a:cubicBezTo>
                <a:cubicBezTo>
                  <a:pt x="415762" y="468853"/>
                  <a:pt x="409003" y="461180"/>
                  <a:pt x="402608" y="453636"/>
                </a:cubicBezTo>
                <a:cubicBezTo>
                  <a:pt x="391379" y="440878"/>
                  <a:pt x="381091" y="427350"/>
                  <a:pt x="369991" y="414463"/>
                </a:cubicBezTo>
                <a:cubicBezTo>
                  <a:pt x="345843" y="389416"/>
                  <a:pt x="325759" y="361078"/>
                  <a:pt x="303772" y="334214"/>
                </a:cubicBezTo>
                <a:cubicBezTo>
                  <a:pt x="288287" y="313890"/>
                  <a:pt x="272695" y="293523"/>
                  <a:pt x="258792" y="272088"/>
                </a:cubicBezTo>
                <a:cubicBezTo>
                  <a:pt x="248505" y="255803"/>
                  <a:pt x="239971" y="238492"/>
                  <a:pt x="229940" y="222079"/>
                </a:cubicBezTo>
                <a:cubicBezTo>
                  <a:pt x="204979" y="184423"/>
                  <a:pt x="185986" y="142728"/>
                  <a:pt x="177538" y="98169"/>
                </a:cubicBezTo>
                <a:cubicBezTo>
                  <a:pt x="174822" y="83294"/>
                  <a:pt x="170758" y="58140"/>
                  <a:pt x="189794" y="53203"/>
                </a:cubicBezTo>
                <a:cubicBezTo>
                  <a:pt x="202541" y="50169"/>
                  <a:pt x="215845" y="52776"/>
                  <a:pt x="227801" y="57627"/>
                </a:cubicBezTo>
                <a:cubicBezTo>
                  <a:pt x="259071" y="69446"/>
                  <a:pt x="283325" y="93894"/>
                  <a:pt x="304692" y="118749"/>
                </a:cubicBezTo>
                <a:cubicBezTo>
                  <a:pt x="313376" y="129157"/>
                  <a:pt x="322166" y="139522"/>
                  <a:pt x="330337" y="150357"/>
                </a:cubicBezTo>
                <a:cubicBezTo>
                  <a:pt x="338464" y="161000"/>
                  <a:pt x="344581" y="172925"/>
                  <a:pt x="351939" y="184081"/>
                </a:cubicBezTo>
                <a:cubicBezTo>
                  <a:pt x="374931" y="214236"/>
                  <a:pt x="393946" y="247019"/>
                  <a:pt x="414008" y="279140"/>
                </a:cubicBezTo>
                <a:cubicBezTo>
                  <a:pt x="426927" y="300276"/>
                  <a:pt x="437043" y="322973"/>
                  <a:pt x="449149" y="344558"/>
                </a:cubicBezTo>
                <a:cubicBezTo>
                  <a:pt x="460549" y="363685"/>
                  <a:pt x="471714" y="383004"/>
                  <a:pt x="483627" y="401747"/>
                </a:cubicBezTo>
                <a:cubicBezTo>
                  <a:pt x="486065" y="360800"/>
                  <a:pt x="493081" y="320194"/>
                  <a:pt x="499797" y="279781"/>
                </a:cubicBezTo>
                <a:cubicBezTo>
                  <a:pt x="503176" y="257705"/>
                  <a:pt x="505828" y="235521"/>
                  <a:pt x="510662" y="213701"/>
                </a:cubicBezTo>
                <a:cubicBezTo>
                  <a:pt x="522896" y="155914"/>
                  <a:pt x="531430" y="95882"/>
                  <a:pt x="558037" y="42518"/>
                </a:cubicBezTo>
                <a:cubicBezTo>
                  <a:pt x="567577" y="24181"/>
                  <a:pt x="583661" y="8431"/>
                  <a:pt x="603701" y="2276"/>
                </a:cubicBezTo>
                <a:cubicBezTo>
                  <a:pt x="624405" y="-5054"/>
                  <a:pt x="650478" y="5631"/>
                  <a:pt x="650735" y="29887"/>
                </a:cubicBezTo>
                <a:cubicBezTo>
                  <a:pt x="653601" y="63440"/>
                  <a:pt x="649986" y="96972"/>
                  <a:pt x="646051" y="130290"/>
                </a:cubicBezTo>
                <a:cubicBezTo>
                  <a:pt x="637410" y="217249"/>
                  <a:pt x="616706" y="302990"/>
                  <a:pt x="610760" y="390249"/>
                </a:cubicBezTo>
                <a:cubicBezTo>
                  <a:pt x="620834" y="381380"/>
                  <a:pt x="631506" y="373216"/>
                  <a:pt x="640639" y="363300"/>
                </a:cubicBezTo>
                <a:cubicBezTo>
                  <a:pt x="648275" y="355136"/>
                  <a:pt x="655675" y="346716"/>
                  <a:pt x="663653" y="338873"/>
                </a:cubicBezTo>
                <a:cubicBezTo>
                  <a:pt x="680058" y="323614"/>
                  <a:pt x="694046" y="306068"/>
                  <a:pt x="709980" y="290381"/>
                </a:cubicBezTo>
                <a:cubicBezTo>
                  <a:pt x="739860" y="262385"/>
                  <a:pt x="769675" y="234261"/>
                  <a:pt x="800902" y="207782"/>
                </a:cubicBezTo>
                <a:cubicBezTo>
                  <a:pt x="826440" y="186774"/>
                  <a:pt x="851336" y="164804"/>
                  <a:pt x="879312" y="147002"/>
                </a:cubicBezTo>
                <a:cubicBezTo>
                  <a:pt x="898711" y="135483"/>
                  <a:pt x="920677" y="124605"/>
                  <a:pt x="943862" y="127233"/>
                </a:cubicBezTo>
                <a:cubicBezTo>
                  <a:pt x="956909" y="128986"/>
                  <a:pt x="968202" y="139116"/>
                  <a:pt x="972715" y="151255"/>
                </a:cubicBezTo>
                <a:cubicBezTo>
                  <a:pt x="978640" y="168630"/>
                  <a:pt x="968566" y="186090"/>
                  <a:pt x="960182" y="200857"/>
                </a:cubicBezTo>
                <a:cubicBezTo>
                  <a:pt x="947605" y="220839"/>
                  <a:pt x="931500" y="238877"/>
                  <a:pt x="913234" y="253837"/>
                </a:cubicBezTo>
                <a:cubicBezTo>
                  <a:pt x="899567" y="264223"/>
                  <a:pt x="887204" y="276105"/>
                  <a:pt x="874585" y="287710"/>
                </a:cubicBezTo>
                <a:cubicBezTo>
                  <a:pt x="860619" y="299699"/>
                  <a:pt x="847358" y="312437"/>
                  <a:pt x="833947" y="325024"/>
                </a:cubicBezTo>
                <a:cubicBezTo>
                  <a:pt x="819810" y="337697"/>
                  <a:pt x="805351" y="350007"/>
                  <a:pt x="791791" y="363279"/>
                </a:cubicBezTo>
                <a:cubicBezTo>
                  <a:pt x="764906" y="387578"/>
                  <a:pt x="737956" y="411856"/>
                  <a:pt x="712055" y="437159"/>
                </a:cubicBezTo>
                <a:cubicBezTo>
                  <a:pt x="782658" y="434060"/>
                  <a:pt x="853325" y="438057"/>
                  <a:pt x="923543" y="445558"/>
                </a:cubicBezTo>
                <a:cubicBezTo>
                  <a:pt x="960738" y="449597"/>
                  <a:pt x="998424" y="451157"/>
                  <a:pt x="1035041" y="459364"/>
                </a:cubicBezTo>
                <a:cubicBezTo>
                  <a:pt x="1060151" y="464087"/>
                  <a:pt x="1083101" y="493622"/>
                  <a:pt x="1059852" y="514801"/>
                </a:cubicBezTo>
                <a:cubicBezTo>
                  <a:pt x="1053649" y="521191"/>
                  <a:pt x="1045029" y="524076"/>
                  <a:pt x="1036773" y="526811"/>
                </a:cubicBezTo>
                <a:cubicBezTo>
                  <a:pt x="1021288" y="531705"/>
                  <a:pt x="1006124" y="537775"/>
                  <a:pt x="990232" y="541216"/>
                </a:cubicBezTo>
                <a:cubicBezTo>
                  <a:pt x="973656" y="544977"/>
                  <a:pt x="956610" y="545084"/>
                  <a:pt x="939777" y="546708"/>
                </a:cubicBezTo>
                <a:cubicBezTo>
                  <a:pt x="912571" y="550683"/>
                  <a:pt x="885087" y="549486"/>
                  <a:pt x="857688" y="550576"/>
                </a:cubicBezTo>
                <a:cubicBezTo>
                  <a:pt x="822547" y="552414"/>
                  <a:pt x="787577" y="547371"/>
                  <a:pt x="752436" y="547606"/>
                </a:cubicBezTo>
                <a:cubicBezTo>
                  <a:pt x="761291" y="555705"/>
                  <a:pt x="771964" y="561540"/>
                  <a:pt x="780840" y="569639"/>
                </a:cubicBezTo>
                <a:cubicBezTo>
                  <a:pt x="789395" y="577205"/>
                  <a:pt x="797181" y="585561"/>
                  <a:pt x="805651" y="593233"/>
                </a:cubicBezTo>
                <a:cubicBezTo>
                  <a:pt x="831381" y="615011"/>
                  <a:pt x="856534" y="637985"/>
                  <a:pt x="876724" y="665126"/>
                </a:cubicBezTo>
                <a:cubicBezTo>
                  <a:pt x="885408" y="677436"/>
                  <a:pt x="894862" y="689169"/>
                  <a:pt x="903331" y="701607"/>
                </a:cubicBezTo>
                <a:cubicBezTo>
                  <a:pt x="913812" y="717699"/>
                  <a:pt x="922196" y="735138"/>
                  <a:pt x="930815" y="752043"/>
                </a:cubicBezTo>
                <a:cubicBezTo>
                  <a:pt x="939948" y="769631"/>
                  <a:pt x="948504" y="792370"/>
                  <a:pt x="925597" y="803270"/>
                </a:cubicBezTo>
                <a:cubicBezTo>
                  <a:pt x="895867" y="814361"/>
                  <a:pt x="860383" y="785040"/>
                  <a:pt x="838225" y="767516"/>
                </a:cubicBezTo>
                <a:cubicBezTo>
                  <a:pt x="825777" y="756189"/>
                  <a:pt x="813415" y="744734"/>
                  <a:pt x="801843" y="732488"/>
                </a:cubicBezTo>
                <a:cubicBezTo>
                  <a:pt x="792133" y="721867"/>
                  <a:pt x="784369" y="711331"/>
                  <a:pt x="774424" y="701500"/>
                </a:cubicBezTo>
                <a:cubicBezTo>
                  <a:pt x="759109" y="687374"/>
                  <a:pt x="746105" y="671089"/>
                  <a:pt x="731540" y="656257"/>
                </a:cubicBezTo>
                <a:cubicBezTo>
                  <a:pt x="719455" y="644781"/>
                  <a:pt x="707991" y="632706"/>
                  <a:pt x="696292" y="620866"/>
                </a:cubicBezTo>
                <a:cubicBezTo>
                  <a:pt x="683074" y="607958"/>
                  <a:pt x="668808" y="596182"/>
                  <a:pt x="655889" y="582954"/>
                </a:cubicBezTo>
                <a:cubicBezTo>
                  <a:pt x="652018" y="621101"/>
                  <a:pt x="650243" y="659121"/>
                  <a:pt x="647334" y="697268"/>
                </a:cubicBezTo>
                <a:cubicBezTo>
                  <a:pt x="644168" y="741293"/>
                  <a:pt x="636896" y="784826"/>
                  <a:pt x="628063" y="828039"/>
                </a:cubicBezTo>
                <a:cubicBezTo>
                  <a:pt x="622609" y="849432"/>
                  <a:pt x="600729" y="976783"/>
                  <a:pt x="574977" y="969410"/>
                </a:cubicBezTo>
                <a:close/>
                <a:moveTo>
                  <a:pt x="576987" y="958339"/>
                </a:moveTo>
                <a:cubicBezTo>
                  <a:pt x="582399" y="951543"/>
                  <a:pt x="586420" y="943850"/>
                  <a:pt x="589222" y="935643"/>
                </a:cubicBezTo>
                <a:cubicBezTo>
                  <a:pt x="595168" y="918568"/>
                  <a:pt x="600172" y="901193"/>
                  <a:pt x="604236" y="883583"/>
                </a:cubicBezTo>
                <a:cubicBezTo>
                  <a:pt x="618609" y="823615"/>
                  <a:pt x="630993" y="762878"/>
                  <a:pt x="635891" y="701329"/>
                </a:cubicBezTo>
                <a:cubicBezTo>
                  <a:pt x="639527" y="658800"/>
                  <a:pt x="640682" y="616079"/>
                  <a:pt x="645965" y="573721"/>
                </a:cubicBezTo>
                <a:cubicBezTo>
                  <a:pt x="646778" y="568507"/>
                  <a:pt x="652403" y="564596"/>
                  <a:pt x="657023" y="568378"/>
                </a:cubicBezTo>
                <a:cubicBezTo>
                  <a:pt x="662562" y="573871"/>
                  <a:pt x="667909" y="579577"/>
                  <a:pt x="673642" y="584877"/>
                </a:cubicBezTo>
                <a:cubicBezTo>
                  <a:pt x="688870" y="598982"/>
                  <a:pt x="704484" y="612660"/>
                  <a:pt x="718579" y="627919"/>
                </a:cubicBezTo>
                <a:cubicBezTo>
                  <a:pt x="729187" y="638925"/>
                  <a:pt x="740651" y="649055"/>
                  <a:pt x="750789" y="660510"/>
                </a:cubicBezTo>
                <a:cubicBezTo>
                  <a:pt x="761505" y="673354"/>
                  <a:pt x="773418" y="685023"/>
                  <a:pt x="785267" y="696820"/>
                </a:cubicBezTo>
                <a:cubicBezTo>
                  <a:pt x="793310" y="705069"/>
                  <a:pt x="800410" y="714216"/>
                  <a:pt x="807982" y="722893"/>
                </a:cubicBezTo>
                <a:cubicBezTo>
                  <a:pt x="822954" y="738493"/>
                  <a:pt x="838418" y="753817"/>
                  <a:pt x="855379" y="767281"/>
                </a:cubicBezTo>
                <a:cubicBezTo>
                  <a:pt x="872896" y="779163"/>
                  <a:pt x="901898" y="802949"/>
                  <a:pt x="923565" y="791751"/>
                </a:cubicBezTo>
                <a:cubicBezTo>
                  <a:pt x="927907" y="788630"/>
                  <a:pt x="930687" y="783715"/>
                  <a:pt x="928933" y="778372"/>
                </a:cubicBezTo>
                <a:cubicBezTo>
                  <a:pt x="927564" y="770999"/>
                  <a:pt x="924506" y="764139"/>
                  <a:pt x="921191" y="757450"/>
                </a:cubicBezTo>
                <a:cubicBezTo>
                  <a:pt x="912421" y="740203"/>
                  <a:pt x="903994" y="722700"/>
                  <a:pt x="893343" y="706501"/>
                </a:cubicBezTo>
                <a:cubicBezTo>
                  <a:pt x="880360" y="689040"/>
                  <a:pt x="868147" y="670939"/>
                  <a:pt x="853946" y="654462"/>
                </a:cubicBezTo>
                <a:cubicBezTo>
                  <a:pt x="838525" y="637557"/>
                  <a:pt x="821991" y="621230"/>
                  <a:pt x="804410" y="606783"/>
                </a:cubicBezTo>
                <a:cubicBezTo>
                  <a:pt x="793523" y="597678"/>
                  <a:pt x="783899" y="587207"/>
                  <a:pt x="773354" y="577718"/>
                </a:cubicBezTo>
                <a:cubicBezTo>
                  <a:pt x="765120" y="570537"/>
                  <a:pt x="755794" y="564809"/>
                  <a:pt x="747367" y="557885"/>
                </a:cubicBezTo>
                <a:cubicBezTo>
                  <a:pt x="741485" y="553184"/>
                  <a:pt x="729893" y="541664"/>
                  <a:pt x="741806" y="536984"/>
                </a:cubicBezTo>
                <a:cubicBezTo>
                  <a:pt x="754810" y="535809"/>
                  <a:pt x="768007" y="537070"/>
                  <a:pt x="781075" y="537262"/>
                </a:cubicBezTo>
                <a:cubicBezTo>
                  <a:pt x="808645" y="538651"/>
                  <a:pt x="836150" y="541109"/>
                  <a:pt x="863763" y="539271"/>
                </a:cubicBezTo>
                <a:cubicBezTo>
                  <a:pt x="886114" y="538501"/>
                  <a:pt x="908571" y="539570"/>
                  <a:pt x="930794" y="536578"/>
                </a:cubicBezTo>
                <a:cubicBezTo>
                  <a:pt x="948611" y="534313"/>
                  <a:pt x="966662" y="534505"/>
                  <a:pt x="984350" y="531171"/>
                </a:cubicBezTo>
                <a:cubicBezTo>
                  <a:pt x="1002424" y="527495"/>
                  <a:pt x="1019577" y="520571"/>
                  <a:pt x="1037116" y="515057"/>
                </a:cubicBezTo>
                <a:cubicBezTo>
                  <a:pt x="1060536" y="507919"/>
                  <a:pt x="1066653" y="488835"/>
                  <a:pt x="1044281" y="474516"/>
                </a:cubicBezTo>
                <a:cubicBezTo>
                  <a:pt x="1029031" y="467228"/>
                  <a:pt x="1011621" y="466374"/>
                  <a:pt x="995109" y="463873"/>
                </a:cubicBezTo>
                <a:cubicBezTo>
                  <a:pt x="984350" y="462591"/>
                  <a:pt x="973571" y="461287"/>
                  <a:pt x="962770" y="460240"/>
                </a:cubicBezTo>
                <a:cubicBezTo>
                  <a:pt x="924399" y="456863"/>
                  <a:pt x="885921" y="452888"/>
                  <a:pt x="847550" y="449789"/>
                </a:cubicBezTo>
                <a:cubicBezTo>
                  <a:pt x="809244" y="447866"/>
                  <a:pt x="770873" y="446306"/>
                  <a:pt x="732524" y="447503"/>
                </a:cubicBezTo>
                <a:cubicBezTo>
                  <a:pt x="723797" y="447075"/>
                  <a:pt x="701831" y="451713"/>
                  <a:pt x="697318" y="443100"/>
                </a:cubicBezTo>
                <a:cubicBezTo>
                  <a:pt x="695073" y="438014"/>
                  <a:pt x="700056" y="434146"/>
                  <a:pt x="703029" y="430662"/>
                </a:cubicBezTo>
                <a:cubicBezTo>
                  <a:pt x="709916" y="423289"/>
                  <a:pt x="717381" y="416514"/>
                  <a:pt x="724867" y="409783"/>
                </a:cubicBezTo>
                <a:cubicBezTo>
                  <a:pt x="733123" y="402431"/>
                  <a:pt x="741122" y="394780"/>
                  <a:pt x="748993" y="387022"/>
                </a:cubicBezTo>
                <a:cubicBezTo>
                  <a:pt x="764499" y="372404"/>
                  <a:pt x="780797" y="359133"/>
                  <a:pt x="795897" y="344151"/>
                </a:cubicBezTo>
                <a:cubicBezTo>
                  <a:pt x="811105" y="330111"/>
                  <a:pt x="827146" y="317031"/>
                  <a:pt x="841797" y="302392"/>
                </a:cubicBezTo>
                <a:cubicBezTo>
                  <a:pt x="856897" y="288501"/>
                  <a:pt x="872297" y="274973"/>
                  <a:pt x="887290" y="260975"/>
                </a:cubicBezTo>
                <a:cubicBezTo>
                  <a:pt x="905941" y="245566"/>
                  <a:pt x="924891" y="230499"/>
                  <a:pt x="939585" y="211030"/>
                </a:cubicBezTo>
                <a:cubicBezTo>
                  <a:pt x="950792" y="195856"/>
                  <a:pt x="962705" y="179636"/>
                  <a:pt x="963497" y="160359"/>
                </a:cubicBezTo>
                <a:cubicBezTo>
                  <a:pt x="958257" y="130546"/>
                  <a:pt x="926110" y="135761"/>
                  <a:pt x="905342" y="145655"/>
                </a:cubicBezTo>
                <a:cubicBezTo>
                  <a:pt x="880702" y="156726"/>
                  <a:pt x="859635" y="173865"/>
                  <a:pt x="838781" y="190663"/>
                </a:cubicBezTo>
                <a:cubicBezTo>
                  <a:pt x="815575" y="209662"/>
                  <a:pt x="792197" y="229687"/>
                  <a:pt x="769889" y="249562"/>
                </a:cubicBezTo>
                <a:cubicBezTo>
                  <a:pt x="761077" y="257256"/>
                  <a:pt x="752543" y="265313"/>
                  <a:pt x="744223" y="273541"/>
                </a:cubicBezTo>
                <a:cubicBezTo>
                  <a:pt x="728118" y="288907"/>
                  <a:pt x="711071" y="303290"/>
                  <a:pt x="696827" y="320494"/>
                </a:cubicBezTo>
                <a:cubicBezTo>
                  <a:pt x="685598" y="333466"/>
                  <a:pt x="672700" y="344814"/>
                  <a:pt x="661044" y="357380"/>
                </a:cubicBezTo>
                <a:cubicBezTo>
                  <a:pt x="648981" y="371207"/>
                  <a:pt x="635912" y="384030"/>
                  <a:pt x="621497" y="395400"/>
                </a:cubicBezTo>
                <a:cubicBezTo>
                  <a:pt x="616641" y="399289"/>
                  <a:pt x="612706" y="404376"/>
                  <a:pt x="607487" y="407710"/>
                </a:cubicBezTo>
                <a:cubicBezTo>
                  <a:pt x="604322" y="409526"/>
                  <a:pt x="600044" y="407688"/>
                  <a:pt x="599060" y="404205"/>
                </a:cubicBezTo>
                <a:cubicBezTo>
                  <a:pt x="598526" y="401298"/>
                  <a:pt x="599360" y="398050"/>
                  <a:pt x="599402" y="395186"/>
                </a:cubicBezTo>
                <a:cubicBezTo>
                  <a:pt x="600237" y="380012"/>
                  <a:pt x="601584" y="364903"/>
                  <a:pt x="603466" y="349836"/>
                </a:cubicBezTo>
                <a:cubicBezTo>
                  <a:pt x="609198" y="300939"/>
                  <a:pt x="617476" y="252341"/>
                  <a:pt x="625069" y="203700"/>
                </a:cubicBezTo>
                <a:cubicBezTo>
                  <a:pt x="629132" y="181880"/>
                  <a:pt x="631956" y="159910"/>
                  <a:pt x="634180" y="137834"/>
                </a:cubicBezTo>
                <a:cubicBezTo>
                  <a:pt x="636747" y="111333"/>
                  <a:pt x="640939" y="84897"/>
                  <a:pt x="640618" y="58183"/>
                </a:cubicBezTo>
                <a:cubicBezTo>
                  <a:pt x="640211" y="46172"/>
                  <a:pt x="641431" y="33264"/>
                  <a:pt x="637837" y="21724"/>
                </a:cubicBezTo>
                <a:cubicBezTo>
                  <a:pt x="625945" y="2254"/>
                  <a:pt x="598269" y="13004"/>
                  <a:pt x="584944" y="25549"/>
                </a:cubicBezTo>
                <a:cubicBezTo>
                  <a:pt x="558743" y="48694"/>
                  <a:pt x="547364" y="100797"/>
                  <a:pt x="538381" y="134200"/>
                </a:cubicBezTo>
                <a:cubicBezTo>
                  <a:pt x="529634" y="174678"/>
                  <a:pt x="520330" y="215112"/>
                  <a:pt x="513892" y="256017"/>
                </a:cubicBezTo>
                <a:cubicBezTo>
                  <a:pt x="511261" y="277858"/>
                  <a:pt x="506235" y="299293"/>
                  <a:pt x="503219" y="321071"/>
                </a:cubicBezTo>
                <a:cubicBezTo>
                  <a:pt x="500032" y="341758"/>
                  <a:pt x="496289" y="362381"/>
                  <a:pt x="493808" y="383197"/>
                </a:cubicBezTo>
                <a:cubicBezTo>
                  <a:pt x="492974" y="389779"/>
                  <a:pt x="492140" y="396361"/>
                  <a:pt x="491626" y="402965"/>
                </a:cubicBezTo>
                <a:cubicBezTo>
                  <a:pt x="491177" y="405701"/>
                  <a:pt x="492289" y="409419"/>
                  <a:pt x="489188" y="410830"/>
                </a:cubicBezTo>
                <a:cubicBezTo>
                  <a:pt x="488974" y="415168"/>
                  <a:pt x="483734" y="417455"/>
                  <a:pt x="480355" y="414826"/>
                </a:cubicBezTo>
                <a:cubicBezTo>
                  <a:pt x="470858" y="405637"/>
                  <a:pt x="465939" y="392750"/>
                  <a:pt x="458603" y="381872"/>
                </a:cubicBezTo>
                <a:cubicBezTo>
                  <a:pt x="446668" y="362360"/>
                  <a:pt x="434797" y="342784"/>
                  <a:pt x="424959" y="322096"/>
                </a:cubicBezTo>
                <a:cubicBezTo>
                  <a:pt x="406479" y="285808"/>
                  <a:pt x="384128" y="251550"/>
                  <a:pt x="362269" y="217270"/>
                </a:cubicBezTo>
                <a:cubicBezTo>
                  <a:pt x="349436" y="200002"/>
                  <a:pt x="337288" y="182350"/>
                  <a:pt x="326401" y="163778"/>
                </a:cubicBezTo>
                <a:cubicBezTo>
                  <a:pt x="305697" y="135932"/>
                  <a:pt x="283689" y="108363"/>
                  <a:pt x="256461" y="86585"/>
                </a:cubicBezTo>
                <a:cubicBezTo>
                  <a:pt x="239372" y="73699"/>
                  <a:pt x="210604" y="56794"/>
                  <a:pt x="189302" y="65300"/>
                </a:cubicBezTo>
                <a:cubicBezTo>
                  <a:pt x="183591" y="75622"/>
                  <a:pt x="187163" y="87889"/>
                  <a:pt x="188917" y="98831"/>
                </a:cubicBezTo>
                <a:cubicBezTo>
                  <a:pt x="194520" y="125396"/>
                  <a:pt x="203439" y="151169"/>
                  <a:pt x="215438" y="175511"/>
                </a:cubicBezTo>
                <a:cubicBezTo>
                  <a:pt x="223994" y="192736"/>
                  <a:pt x="235116" y="208487"/>
                  <a:pt x="244633" y="225178"/>
                </a:cubicBezTo>
                <a:cubicBezTo>
                  <a:pt x="259028" y="251507"/>
                  <a:pt x="274149" y="277388"/>
                  <a:pt x="292779" y="301003"/>
                </a:cubicBezTo>
                <a:cubicBezTo>
                  <a:pt x="306232" y="320152"/>
                  <a:pt x="321332" y="337997"/>
                  <a:pt x="335726" y="356419"/>
                </a:cubicBezTo>
                <a:cubicBezTo>
                  <a:pt x="343662" y="366848"/>
                  <a:pt x="351404" y="377491"/>
                  <a:pt x="360259" y="387215"/>
                </a:cubicBezTo>
                <a:cubicBezTo>
                  <a:pt x="375723" y="403563"/>
                  <a:pt x="389989" y="420938"/>
                  <a:pt x="404169" y="438399"/>
                </a:cubicBezTo>
                <a:cubicBezTo>
                  <a:pt x="412639" y="449020"/>
                  <a:pt x="436081" y="471695"/>
                  <a:pt x="429236" y="485950"/>
                </a:cubicBezTo>
                <a:cubicBezTo>
                  <a:pt x="422799" y="493836"/>
                  <a:pt x="397154" y="485287"/>
                  <a:pt x="386738" y="485821"/>
                </a:cubicBezTo>
                <a:cubicBezTo>
                  <a:pt x="330550" y="485608"/>
                  <a:pt x="274385" y="488728"/>
                  <a:pt x="218197" y="489262"/>
                </a:cubicBezTo>
                <a:cubicBezTo>
                  <a:pt x="184275" y="490972"/>
                  <a:pt x="150375" y="492810"/>
                  <a:pt x="116389" y="493365"/>
                </a:cubicBezTo>
                <a:cubicBezTo>
                  <a:pt x="86231" y="494199"/>
                  <a:pt x="57057" y="494178"/>
                  <a:pt x="28675" y="504457"/>
                </a:cubicBezTo>
                <a:cubicBezTo>
                  <a:pt x="22151" y="507235"/>
                  <a:pt x="13083" y="509501"/>
                  <a:pt x="11158" y="517194"/>
                </a:cubicBezTo>
                <a:cubicBezTo>
                  <a:pt x="11864" y="531534"/>
                  <a:pt x="33765" y="544336"/>
                  <a:pt x="45871" y="549123"/>
                </a:cubicBezTo>
                <a:cubicBezTo>
                  <a:pt x="86103" y="561561"/>
                  <a:pt x="128922" y="559851"/>
                  <a:pt x="170565" y="560001"/>
                </a:cubicBezTo>
                <a:cubicBezTo>
                  <a:pt x="215973" y="559317"/>
                  <a:pt x="261338" y="556582"/>
                  <a:pt x="306681" y="554060"/>
                </a:cubicBezTo>
                <a:cubicBezTo>
                  <a:pt x="339555" y="551581"/>
                  <a:pt x="372429" y="547862"/>
                  <a:pt x="405453" y="549273"/>
                </a:cubicBezTo>
                <a:cubicBezTo>
                  <a:pt x="412511" y="550192"/>
                  <a:pt x="426798" y="547862"/>
                  <a:pt x="426820" y="558078"/>
                </a:cubicBezTo>
                <a:cubicBezTo>
                  <a:pt x="426627" y="559424"/>
                  <a:pt x="425900" y="560856"/>
                  <a:pt x="424937" y="561818"/>
                </a:cubicBezTo>
                <a:cubicBezTo>
                  <a:pt x="419868" y="565921"/>
                  <a:pt x="414222" y="569340"/>
                  <a:pt x="409046" y="573315"/>
                </a:cubicBezTo>
                <a:cubicBezTo>
                  <a:pt x="396191" y="582270"/>
                  <a:pt x="385989" y="594302"/>
                  <a:pt x="373498" y="603705"/>
                </a:cubicBezTo>
                <a:cubicBezTo>
                  <a:pt x="346271" y="622982"/>
                  <a:pt x="320305" y="643968"/>
                  <a:pt x="293955" y="664421"/>
                </a:cubicBezTo>
                <a:cubicBezTo>
                  <a:pt x="275090" y="679915"/>
                  <a:pt x="256589" y="695815"/>
                  <a:pt x="238538" y="712207"/>
                </a:cubicBezTo>
                <a:cubicBezTo>
                  <a:pt x="212251" y="734091"/>
                  <a:pt x="187120" y="757557"/>
                  <a:pt x="165924" y="784463"/>
                </a:cubicBezTo>
                <a:cubicBezTo>
                  <a:pt x="158374" y="794401"/>
                  <a:pt x="151573" y="804894"/>
                  <a:pt x="145028" y="815494"/>
                </a:cubicBezTo>
                <a:cubicBezTo>
                  <a:pt x="134098" y="833595"/>
                  <a:pt x="121629" y="854967"/>
                  <a:pt x="128965" y="876637"/>
                </a:cubicBezTo>
                <a:cubicBezTo>
                  <a:pt x="131553" y="880121"/>
                  <a:pt x="137456" y="877214"/>
                  <a:pt x="141135" y="877129"/>
                </a:cubicBezTo>
                <a:cubicBezTo>
                  <a:pt x="150974" y="875013"/>
                  <a:pt x="160235" y="871038"/>
                  <a:pt x="169453" y="867127"/>
                </a:cubicBezTo>
                <a:cubicBezTo>
                  <a:pt x="191462" y="858108"/>
                  <a:pt x="211439" y="845286"/>
                  <a:pt x="231030" y="831971"/>
                </a:cubicBezTo>
                <a:cubicBezTo>
                  <a:pt x="258835" y="812395"/>
                  <a:pt x="286191" y="792178"/>
                  <a:pt x="311665" y="769631"/>
                </a:cubicBezTo>
                <a:cubicBezTo>
                  <a:pt x="324626" y="758625"/>
                  <a:pt x="336261" y="746230"/>
                  <a:pt x="348538" y="734476"/>
                </a:cubicBezTo>
                <a:cubicBezTo>
                  <a:pt x="356794" y="726868"/>
                  <a:pt x="365242" y="719452"/>
                  <a:pt x="373092" y="711416"/>
                </a:cubicBezTo>
                <a:cubicBezTo>
                  <a:pt x="406308" y="675790"/>
                  <a:pt x="442027" y="642665"/>
                  <a:pt x="478622" y="610565"/>
                </a:cubicBezTo>
                <a:cubicBezTo>
                  <a:pt x="489316" y="601141"/>
                  <a:pt x="500759" y="592592"/>
                  <a:pt x="511154" y="582825"/>
                </a:cubicBezTo>
                <a:cubicBezTo>
                  <a:pt x="516009" y="578316"/>
                  <a:pt x="525356" y="567566"/>
                  <a:pt x="530211" y="577654"/>
                </a:cubicBezTo>
                <a:cubicBezTo>
                  <a:pt x="531323" y="582719"/>
                  <a:pt x="530404" y="588083"/>
                  <a:pt x="530682" y="593255"/>
                </a:cubicBezTo>
                <a:cubicBezTo>
                  <a:pt x="530660" y="646725"/>
                  <a:pt x="530553" y="700218"/>
                  <a:pt x="532222" y="753667"/>
                </a:cubicBezTo>
                <a:cubicBezTo>
                  <a:pt x="532457" y="792242"/>
                  <a:pt x="535836" y="830668"/>
                  <a:pt x="544242" y="868366"/>
                </a:cubicBezTo>
                <a:cubicBezTo>
                  <a:pt x="548070" y="886297"/>
                  <a:pt x="552070" y="904270"/>
                  <a:pt x="558230" y="921581"/>
                </a:cubicBezTo>
                <a:cubicBezTo>
                  <a:pt x="563192" y="934254"/>
                  <a:pt x="566122" y="949214"/>
                  <a:pt x="576987" y="9583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28" name="Google Shape;928;p17"/>
          <p:cNvGrpSpPr/>
          <p:nvPr/>
        </p:nvGrpSpPr>
        <p:grpSpPr>
          <a:xfrm>
            <a:off x="2057878" y="1955359"/>
            <a:ext cx="1566548" cy="605304"/>
            <a:chOff x="4115755" y="3910717"/>
            <a:chExt cx="3133097" cy="1210607"/>
          </a:xfrm>
        </p:grpSpPr>
        <p:sp>
          <p:nvSpPr>
            <p:cNvPr id="929" name="Google Shape;929;p17"/>
            <p:cNvSpPr/>
            <p:nvPr/>
          </p:nvSpPr>
          <p:spPr>
            <a:xfrm>
              <a:off x="4115755" y="3910717"/>
              <a:ext cx="1114849" cy="1210607"/>
            </a:xfrm>
            <a:custGeom>
              <a:rect b="b" l="l" r="r" t="t"/>
              <a:pathLst>
                <a:path extrusionOk="0" h="1210607" w="1114849">
                  <a:moveTo>
                    <a:pt x="386404" y="1210012"/>
                  </a:moveTo>
                  <a:cubicBezTo>
                    <a:pt x="306633" y="1204070"/>
                    <a:pt x="268783" y="1178489"/>
                    <a:pt x="241587" y="1103120"/>
                  </a:cubicBezTo>
                  <a:cubicBezTo>
                    <a:pt x="212010" y="1033318"/>
                    <a:pt x="196281" y="958762"/>
                    <a:pt x="172594" y="886896"/>
                  </a:cubicBezTo>
                  <a:cubicBezTo>
                    <a:pt x="107799" y="692251"/>
                    <a:pt x="55161" y="492539"/>
                    <a:pt x="31036" y="288450"/>
                  </a:cubicBezTo>
                  <a:cubicBezTo>
                    <a:pt x="22263" y="228155"/>
                    <a:pt x="1960" y="168298"/>
                    <a:pt x="4591" y="106877"/>
                  </a:cubicBezTo>
                  <a:cubicBezTo>
                    <a:pt x="-4182" y="98621"/>
                    <a:pt x="1646" y="82609"/>
                    <a:pt x="5406" y="72977"/>
                  </a:cubicBezTo>
                  <a:cubicBezTo>
                    <a:pt x="12738" y="55964"/>
                    <a:pt x="31036" y="50210"/>
                    <a:pt x="47955" y="47395"/>
                  </a:cubicBezTo>
                  <a:cubicBezTo>
                    <a:pt x="95893" y="39389"/>
                    <a:pt x="188699" y="36887"/>
                    <a:pt x="205242" y="94805"/>
                  </a:cubicBezTo>
                  <a:cubicBezTo>
                    <a:pt x="217649" y="136649"/>
                    <a:pt x="224167" y="179931"/>
                    <a:pt x="232626" y="222713"/>
                  </a:cubicBezTo>
                  <a:cubicBezTo>
                    <a:pt x="263332" y="343678"/>
                    <a:pt x="295102" y="464393"/>
                    <a:pt x="326748" y="585109"/>
                  </a:cubicBezTo>
                  <a:cubicBezTo>
                    <a:pt x="341160" y="643715"/>
                    <a:pt x="357077" y="701883"/>
                    <a:pt x="368983" y="761115"/>
                  </a:cubicBezTo>
                  <a:cubicBezTo>
                    <a:pt x="382268" y="807212"/>
                    <a:pt x="389537" y="856123"/>
                    <a:pt x="411532" y="899093"/>
                  </a:cubicBezTo>
                  <a:cubicBezTo>
                    <a:pt x="425820" y="751358"/>
                    <a:pt x="459282" y="606187"/>
                    <a:pt x="501957" y="464206"/>
                  </a:cubicBezTo>
                  <a:cubicBezTo>
                    <a:pt x="511670" y="436998"/>
                    <a:pt x="535169" y="375139"/>
                    <a:pt x="567691" y="372763"/>
                  </a:cubicBezTo>
                  <a:cubicBezTo>
                    <a:pt x="615504" y="370261"/>
                    <a:pt x="695965" y="354749"/>
                    <a:pt x="729991" y="395530"/>
                  </a:cubicBezTo>
                  <a:cubicBezTo>
                    <a:pt x="752112" y="425239"/>
                    <a:pt x="761386" y="462267"/>
                    <a:pt x="776739" y="495604"/>
                  </a:cubicBezTo>
                  <a:cubicBezTo>
                    <a:pt x="800676" y="552772"/>
                    <a:pt x="819538" y="611879"/>
                    <a:pt x="837774" y="671110"/>
                  </a:cubicBezTo>
                  <a:cubicBezTo>
                    <a:pt x="845983" y="695754"/>
                    <a:pt x="857388" y="719271"/>
                    <a:pt x="866348" y="743664"/>
                  </a:cubicBezTo>
                  <a:cubicBezTo>
                    <a:pt x="884082" y="788385"/>
                    <a:pt x="894359" y="835420"/>
                    <a:pt x="908521" y="881329"/>
                  </a:cubicBezTo>
                  <a:cubicBezTo>
                    <a:pt x="917921" y="835170"/>
                    <a:pt x="918234" y="787947"/>
                    <a:pt x="919049" y="741037"/>
                  </a:cubicBezTo>
                  <a:cubicBezTo>
                    <a:pt x="921994" y="677052"/>
                    <a:pt x="915414" y="613380"/>
                    <a:pt x="913785" y="549519"/>
                  </a:cubicBezTo>
                  <a:cubicBezTo>
                    <a:pt x="913409" y="404536"/>
                    <a:pt x="928386" y="260241"/>
                    <a:pt x="955457" y="117885"/>
                  </a:cubicBezTo>
                  <a:cubicBezTo>
                    <a:pt x="965044" y="74978"/>
                    <a:pt x="973692" y="-3330"/>
                    <a:pt x="1031907" y="110"/>
                  </a:cubicBezTo>
                  <a:cubicBezTo>
                    <a:pt x="1054529" y="1486"/>
                    <a:pt x="1082853" y="3800"/>
                    <a:pt x="1096827" y="24128"/>
                  </a:cubicBezTo>
                  <a:cubicBezTo>
                    <a:pt x="1104911" y="36324"/>
                    <a:pt x="1100336" y="51961"/>
                    <a:pt x="1101464" y="65721"/>
                  </a:cubicBezTo>
                  <a:cubicBezTo>
                    <a:pt x="1103845" y="126829"/>
                    <a:pt x="1102530" y="187937"/>
                    <a:pt x="1102968" y="249045"/>
                  </a:cubicBezTo>
                  <a:cubicBezTo>
                    <a:pt x="1104033" y="316158"/>
                    <a:pt x="1110425" y="380769"/>
                    <a:pt x="1110425" y="447506"/>
                  </a:cubicBezTo>
                  <a:cubicBezTo>
                    <a:pt x="1110112" y="497168"/>
                    <a:pt x="1116065" y="546767"/>
                    <a:pt x="1114624" y="596429"/>
                  </a:cubicBezTo>
                  <a:cubicBezTo>
                    <a:pt x="1112180" y="660790"/>
                    <a:pt x="1106603" y="724963"/>
                    <a:pt x="1100274" y="789073"/>
                  </a:cubicBezTo>
                  <a:cubicBezTo>
                    <a:pt x="1095762" y="847179"/>
                    <a:pt x="1090373" y="905410"/>
                    <a:pt x="1075584" y="961952"/>
                  </a:cubicBezTo>
                  <a:cubicBezTo>
                    <a:pt x="1067500" y="1012302"/>
                    <a:pt x="1061046" y="1063841"/>
                    <a:pt x="1036920" y="1109625"/>
                  </a:cubicBezTo>
                  <a:cubicBezTo>
                    <a:pt x="1024826" y="1137833"/>
                    <a:pt x="991614" y="1136019"/>
                    <a:pt x="967050" y="1146215"/>
                  </a:cubicBezTo>
                  <a:cubicBezTo>
                    <a:pt x="912093" y="1163290"/>
                    <a:pt x="845231" y="1172859"/>
                    <a:pt x="796353" y="1135644"/>
                  </a:cubicBezTo>
                  <a:cubicBezTo>
                    <a:pt x="780937" y="1124636"/>
                    <a:pt x="770911" y="1108436"/>
                    <a:pt x="764770" y="1090798"/>
                  </a:cubicBezTo>
                  <a:cubicBezTo>
                    <a:pt x="752864" y="1061714"/>
                    <a:pt x="745407" y="1031191"/>
                    <a:pt x="735568" y="1001419"/>
                  </a:cubicBezTo>
                  <a:cubicBezTo>
                    <a:pt x="692456" y="867757"/>
                    <a:pt x="688445" y="724150"/>
                    <a:pt x="632110" y="594928"/>
                  </a:cubicBezTo>
                  <a:cubicBezTo>
                    <a:pt x="623838" y="638961"/>
                    <a:pt x="607984" y="681055"/>
                    <a:pt x="595953" y="724087"/>
                  </a:cubicBezTo>
                  <a:cubicBezTo>
                    <a:pt x="576778" y="791200"/>
                    <a:pt x="566814" y="860501"/>
                    <a:pt x="552714" y="928740"/>
                  </a:cubicBezTo>
                  <a:cubicBezTo>
                    <a:pt x="534605" y="995164"/>
                    <a:pt x="526396" y="1063278"/>
                    <a:pt x="501205" y="1127200"/>
                  </a:cubicBezTo>
                  <a:cubicBezTo>
                    <a:pt x="479460" y="1184055"/>
                    <a:pt x="451449" y="1215391"/>
                    <a:pt x="386404" y="1210012"/>
                  </a:cubicBezTo>
                  <a:close/>
                  <a:moveTo>
                    <a:pt x="404827" y="1181616"/>
                  </a:moveTo>
                  <a:cubicBezTo>
                    <a:pt x="433653" y="1181116"/>
                    <a:pt x="451324" y="1166918"/>
                    <a:pt x="463105" y="1141398"/>
                  </a:cubicBezTo>
                  <a:cubicBezTo>
                    <a:pt x="480149" y="1107623"/>
                    <a:pt x="491554" y="1069532"/>
                    <a:pt x="499074" y="1032880"/>
                  </a:cubicBezTo>
                  <a:cubicBezTo>
                    <a:pt x="505215" y="997291"/>
                    <a:pt x="516181" y="960201"/>
                    <a:pt x="524077" y="925425"/>
                  </a:cubicBezTo>
                  <a:cubicBezTo>
                    <a:pt x="536610" y="863128"/>
                    <a:pt x="547075" y="800332"/>
                    <a:pt x="561989" y="738598"/>
                  </a:cubicBezTo>
                  <a:cubicBezTo>
                    <a:pt x="574208" y="691313"/>
                    <a:pt x="592569" y="643027"/>
                    <a:pt x="602658" y="595616"/>
                  </a:cubicBezTo>
                  <a:cubicBezTo>
                    <a:pt x="607358" y="579792"/>
                    <a:pt x="606042" y="560465"/>
                    <a:pt x="615880" y="546893"/>
                  </a:cubicBezTo>
                  <a:cubicBezTo>
                    <a:pt x="660309" y="508239"/>
                    <a:pt x="710565" y="757675"/>
                    <a:pt x="716268" y="787510"/>
                  </a:cubicBezTo>
                  <a:cubicBezTo>
                    <a:pt x="732059" y="867069"/>
                    <a:pt x="745532" y="945252"/>
                    <a:pt x="772102" y="1021747"/>
                  </a:cubicBezTo>
                  <a:cubicBezTo>
                    <a:pt x="792593" y="1092487"/>
                    <a:pt x="802556" y="1134268"/>
                    <a:pt x="888594" y="1132517"/>
                  </a:cubicBezTo>
                  <a:cubicBezTo>
                    <a:pt x="921368" y="1129890"/>
                    <a:pt x="952762" y="1121008"/>
                    <a:pt x="983844" y="1110751"/>
                  </a:cubicBezTo>
                  <a:cubicBezTo>
                    <a:pt x="991301" y="1108499"/>
                    <a:pt x="1000262" y="1108624"/>
                    <a:pt x="1006403" y="1103495"/>
                  </a:cubicBezTo>
                  <a:cubicBezTo>
                    <a:pt x="1042999" y="1044451"/>
                    <a:pt x="1039928" y="971459"/>
                    <a:pt x="1058539" y="906161"/>
                  </a:cubicBezTo>
                  <a:cubicBezTo>
                    <a:pt x="1072325" y="803021"/>
                    <a:pt x="1080660" y="698693"/>
                    <a:pt x="1085861" y="594866"/>
                  </a:cubicBezTo>
                  <a:cubicBezTo>
                    <a:pt x="1087177" y="557400"/>
                    <a:pt x="1083354" y="520060"/>
                    <a:pt x="1082226" y="482595"/>
                  </a:cubicBezTo>
                  <a:cubicBezTo>
                    <a:pt x="1081850" y="412417"/>
                    <a:pt x="1078090" y="342240"/>
                    <a:pt x="1074519" y="272125"/>
                  </a:cubicBezTo>
                  <a:cubicBezTo>
                    <a:pt x="1073015" y="205075"/>
                    <a:pt x="1075584" y="138088"/>
                    <a:pt x="1072701" y="71100"/>
                  </a:cubicBezTo>
                  <a:cubicBezTo>
                    <a:pt x="1071699" y="60405"/>
                    <a:pt x="1074707" y="48333"/>
                    <a:pt x="1071573" y="38388"/>
                  </a:cubicBezTo>
                  <a:cubicBezTo>
                    <a:pt x="1057850" y="29569"/>
                    <a:pt x="1040116" y="29069"/>
                    <a:pt x="1024199" y="28881"/>
                  </a:cubicBezTo>
                  <a:cubicBezTo>
                    <a:pt x="990486" y="36324"/>
                    <a:pt x="980961" y="146969"/>
                    <a:pt x="974381" y="178305"/>
                  </a:cubicBezTo>
                  <a:cubicBezTo>
                    <a:pt x="966674" y="223339"/>
                    <a:pt x="959843" y="268435"/>
                    <a:pt x="954830" y="313844"/>
                  </a:cubicBezTo>
                  <a:cubicBezTo>
                    <a:pt x="944929" y="394529"/>
                    <a:pt x="943488" y="475902"/>
                    <a:pt x="942423" y="557150"/>
                  </a:cubicBezTo>
                  <a:cubicBezTo>
                    <a:pt x="945180" y="618383"/>
                    <a:pt x="950318" y="679679"/>
                    <a:pt x="947749" y="741037"/>
                  </a:cubicBezTo>
                  <a:cubicBezTo>
                    <a:pt x="946997" y="790887"/>
                    <a:pt x="946371" y="841049"/>
                    <a:pt x="936156" y="890023"/>
                  </a:cubicBezTo>
                  <a:cubicBezTo>
                    <a:pt x="931018" y="905973"/>
                    <a:pt x="936344" y="935182"/>
                    <a:pt x="916041" y="940061"/>
                  </a:cubicBezTo>
                  <a:cubicBezTo>
                    <a:pt x="887592" y="944752"/>
                    <a:pt x="872865" y="856123"/>
                    <a:pt x="865221" y="834419"/>
                  </a:cubicBezTo>
                  <a:cubicBezTo>
                    <a:pt x="847863" y="764930"/>
                    <a:pt x="814149" y="701195"/>
                    <a:pt x="795413" y="632206"/>
                  </a:cubicBezTo>
                  <a:cubicBezTo>
                    <a:pt x="777992" y="577228"/>
                    <a:pt x="757626" y="523375"/>
                    <a:pt x="735004" y="470273"/>
                  </a:cubicBezTo>
                  <a:cubicBezTo>
                    <a:pt x="724101" y="447631"/>
                    <a:pt x="718837" y="417609"/>
                    <a:pt x="695463" y="404411"/>
                  </a:cubicBezTo>
                  <a:cubicBezTo>
                    <a:pt x="654920" y="390776"/>
                    <a:pt x="609802" y="398907"/>
                    <a:pt x="568255" y="401722"/>
                  </a:cubicBezTo>
                  <a:cubicBezTo>
                    <a:pt x="550647" y="419485"/>
                    <a:pt x="539806" y="443378"/>
                    <a:pt x="530907" y="466020"/>
                  </a:cubicBezTo>
                  <a:cubicBezTo>
                    <a:pt x="487481" y="603185"/>
                    <a:pt x="455460" y="744102"/>
                    <a:pt x="441423" y="887271"/>
                  </a:cubicBezTo>
                  <a:cubicBezTo>
                    <a:pt x="439731" y="903408"/>
                    <a:pt x="437663" y="919483"/>
                    <a:pt x="436347" y="935620"/>
                  </a:cubicBezTo>
                  <a:cubicBezTo>
                    <a:pt x="436473" y="950631"/>
                    <a:pt x="428452" y="968332"/>
                    <a:pt x="410780" y="957762"/>
                  </a:cubicBezTo>
                  <a:cubicBezTo>
                    <a:pt x="401130" y="948817"/>
                    <a:pt x="397997" y="935057"/>
                    <a:pt x="391730" y="923799"/>
                  </a:cubicBezTo>
                  <a:cubicBezTo>
                    <a:pt x="379511" y="901845"/>
                    <a:pt x="369547" y="878765"/>
                    <a:pt x="363720" y="854247"/>
                  </a:cubicBezTo>
                  <a:cubicBezTo>
                    <a:pt x="334455" y="747542"/>
                    <a:pt x="312774" y="639024"/>
                    <a:pt x="282883" y="532444"/>
                  </a:cubicBezTo>
                  <a:cubicBezTo>
                    <a:pt x="268345" y="472087"/>
                    <a:pt x="250109" y="412792"/>
                    <a:pt x="236887" y="352122"/>
                  </a:cubicBezTo>
                  <a:cubicBezTo>
                    <a:pt x="222099" y="295643"/>
                    <a:pt x="204678" y="239851"/>
                    <a:pt x="195780" y="181995"/>
                  </a:cubicBezTo>
                  <a:cubicBezTo>
                    <a:pt x="189639" y="154162"/>
                    <a:pt x="185440" y="125828"/>
                    <a:pt x="176354" y="98746"/>
                  </a:cubicBezTo>
                  <a:cubicBezTo>
                    <a:pt x="172469" y="87800"/>
                    <a:pt x="160500" y="83297"/>
                    <a:pt x="150599" y="79231"/>
                  </a:cubicBezTo>
                  <a:cubicBezTo>
                    <a:pt x="119016" y="70037"/>
                    <a:pt x="25459" y="61718"/>
                    <a:pt x="18503" y="102123"/>
                  </a:cubicBezTo>
                  <a:cubicBezTo>
                    <a:pt x="25145" y="126954"/>
                    <a:pt x="25584" y="153724"/>
                    <a:pt x="32164" y="178805"/>
                  </a:cubicBezTo>
                  <a:cubicBezTo>
                    <a:pt x="39997" y="216646"/>
                    <a:pt x="49647" y="254112"/>
                    <a:pt x="56415" y="292203"/>
                  </a:cubicBezTo>
                  <a:cubicBezTo>
                    <a:pt x="65188" y="346931"/>
                    <a:pt x="71955" y="404849"/>
                    <a:pt x="83799" y="458452"/>
                  </a:cubicBezTo>
                  <a:cubicBezTo>
                    <a:pt x="115570" y="608251"/>
                    <a:pt x="157868" y="755423"/>
                    <a:pt x="206495" y="900531"/>
                  </a:cubicBezTo>
                  <a:cubicBezTo>
                    <a:pt x="229618" y="973711"/>
                    <a:pt x="247039" y="1050768"/>
                    <a:pt x="280188" y="1120133"/>
                  </a:cubicBezTo>
                  <a:cubicBezTo>
                    <a:pt x="299551" y="1170107"/>
                    <a:pt x="356638" y="1182492"/>
                    <a:pt x="404827" y="118161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p17"/>
            <p:cNvSpPr/>
            <p:nvPr/>
          </p:nvSpPr>
          <p:spPr>
            <a:xfrm>
              <a:off x="5366657" y="3923966"/>
              <a:ext cx="828916" cy="1069681"/>
            </a:xfrm>
            <a:custGeom>
              <a:rect b="b" l="l" r="r" t="t"/>
              <a:pathLst>
                <a:path extrusionOk="0" h="1069681" w="828916">
                  <a:moveTo>
                    <a:pt x="368856" y="1068293"/>
                  </a:moveTo>
                  <a:cubicBezTo>
                    <a:pt x="324427" y="1063977"/>
                    <a:pt x="278871" y="1059411"/>
                    <a:pt x="237262" y="1042148"/>
                  </a:cubicBezTo>
                  <a:cubicBezTo>
                    <a:pt x="196091" y="1021883"/>
                    <a:pt x="152916" y="1000554"/>
                    <a:pt x="121270" y="966654"/>
                  </a:cubicBezTo>
                  <a:cubicBezTo>
                    <a:pt x="9352" y="834931"/>
                    <a:pt x="-9635" y="650231"/>
                    <a:pt x="3712" y="484107"/>
                  </a:cubicBezTo>
                  <a:cubicBezTo>
                    <a:pt x="6783" y="449331"/>
                    <a:pt x="5216" y="414055"/>
                    <a:pt x="10668" y="379466"/>
                  </a:cubicBezTo>
                  <a:cubicBezTo>
                    <a:pt x="30658" y="288711"/>
                    <a:pt x="82607" y="208088"/>
                    <a:pt x="141260" y="137223"/>
                  </a:cubicBezTo>
                  <a:cubicBezTo>
                    <a:pt x="164007" y="111266"/>
                    <a:pt x="190263" y="88749"/>
                    <a:pt x="216896" y="66858"/>
                  </a:cubicBezTo>
                  <a:cubicBezTo>
                    <a:pt x="236071" y="51159"/>
                    <a:pt x="257251" y="37461"/>
                    <a:pt x="281565" y="31394"/>
                  </a:cubicBezTo>
                  <a:cubicBezTo>
                    <a:pt x="346422" y="13193"/>
                    <a:pt x="414476" y="-9261"/>
                    <a:pt x="482341" y="4812"/>
                  </a:cubicBezTo>
                  <a:cubicBezTo>
                    <a:pt x="489923" y="-4883"/>
                    <a:pt x="505213" y="3123"/>
                    <a:pt x="515616" y="2810"/>
                  </a:cubicBezTo>
                  <a:cubicBezTo>
                    <a:pt x="538739" y="5687"/>
                    <a:pt x="557475" y="16133"/>
                    <a:pt x="577528" y="26891"/>
                  </a:cubicBezTo>
                  <a:cubicBezTo>
                    <a:pt x="655983" y="78679"/>
                    <a:pt x="713446" y="159114"/>
                    <a:pt x="748037" y="245679"/>
                  </a:cubicBezTo>
                  <a:cubicBezTo>
                    <a:pt x="776173" y="305661"/>
                    <a:pt x="806628" y="365581"/>
                    <a:pt x="816529" y="431880"/>
                  </a:cubicBezTo>
                  <a:cubicBezTo>
                    <a:pt x="831004" y="519821"/>
                    <a:pt x="835203" y="611264"/>
                    <a:pt x="815902" y="698767"/>
                  </a:cubicBezTo>
                  <a:cubicBezTo>
                    <a:pt x="801552" y="753495"/>
                    <a:pt x="785761" y="808974"/>
                    <a:pt x="756622" y="857886"/>
                  </a:cubicBezTo>
                  <a:cubicBezTo>
                    <a:pt x="720026" y="928813"/>
                    <a:pt x="666260" y="992173"/>
                    <a:pt x="594572" y="1029451"/>
                  </a:cubicBezTo>
                  <a:cubicBezTo>
                    <a:pt x="524138" y="1061412"/>
                    <a:pt x="445808" y="1074172"/>
                    <a:pt x="368856" y="1068293"/>
                  </a:cubicBezTo>
                  <a:close/>
                  <a:moveTo>
                    <a:pt x="442424" y="1039834"/>
                  </a:moveTo>
                  <a:cubicBezTo>
                    <a:pt x="518310" y="1032078"/>
                    <a:pt x="593069" y="1009499"/>
                    <a:pt x="648589" y="955771"/>
                  </a:cubicBezTo>
                  <a:cubicBezTo>
                    <a:pt x="680297" y="928688"/>
                    <a:pt x="703169" y="893537"/>
                    <a:pt x="723598" y="857635"/>
                  </a:cubicBezTo>
                  <a:cubicBezTo>
                    <a:pt x="766586" y="785331"/>
                    <a:pt x="791338" y="701957"/>
                    <a:pt x="798732" y="618332"/>
                  </a:cubicBezTo>
                  <a:cubicBezTo>
                    <a:pt x="803056" y="512628"/>
                    <a:pt x="793970" y="402734"/>
                    <a:pt x="745029" y="307162"/>
                  </a:cubicBezTo>
                  <a:cubicBezTo>
                    <a:pt x="720465" y="258501"/>
                    <a:pt x="703357" y="205962"/>
                    <a:pt x="671336" y="161429"/>
                  </a:cubicBezTo>
                  <a:cubicBezTo>
                    <a:pt x="636307" y="112142"/>
                    <a:pt x="592442" y="63731"/>
                    <a:pt x="537235" y="38212"/>
                  </a:cubicBezTo>
                  <a:cubicBezTo>
                    <a:pt x="519751" y="31707"/>
                    <a:pt x="501265" y="27391"/>
                    <a:pt x="484722" y="19823"/>
                  </a:cubicBezTo>
                  <a:cubicBezTo>
                    <a:pt x="461975" y="16633"/>
                    <a:pt x="438852" y="16696"/>
                    <a:pt x="416168" y="20136"/>
                  </a:cubicBezTo>
                  <a:cubicBezTo>
                    <a:pt x="389097" y="23826"/>
                    <a:pt x="362715" y="31206"/>
                    <a:pt x="336584" y="38962"/>
                  </a:cubicBezTo>
                  <a:cubicBezTo>
                    <a:pt x="308949" y="47969"/>
                    <a:pt x="279560" y="54036"/>
                    <a:pt x="255184" y="69923"/>
                  </a:cubicBezTo>
                  <a:cubicBezTo>
                    <a:pt x="170086" y="131031"/>
                    <a:pt x="104226" y="217595"/>
                    <a:pt x="61865" y="312792"/>
                  </a:cubicBezTo>
                  <a:cubicBezTo>
                    <a:pt x="52778" y="334808"/>
                    <a:pt x="44005" y="357200"/>
                    <a:pt x="39055" y="380530"/>
                  </a:cubicBezTo>
                  <a:cubicBezTo>
                    <a:pt x="34104" y="408363"/>
                    <a:pt x="35170" y="436884"/>
                    <a:pt x="33353" y="465030"/>
                  </a:cubicBezTo>
                  <a:cubicBezTo>
                    <a:pt x="31159" y="501495"/>
                    <a:pt x="27838" y="537959"/>
                    <a:pt x="28277" y="574549"/>
                  </a:cubicBezTo>
                  <a:cubicBezTo>
                    <a:pt x="29843" y="707461"/>
                    <a:pt x="55598" y="848879"/>
                    <a:pt x="146336" y="951393"/>
                  </a:cubicBezTo>
                  <a:cubicBezTo>
                    <a:pt x="178232" y="981290"/>
                    <a:pt x="218713" y="1002243"/>
                    <a:pt x="258630" y="1019506"/>
                  </a:cubicBezTo>
                  <a:cubicBezTo>
                    <a:pt x="317660" y="1038333"/>
                    <a:pt x="380825" y="1042586"/>
                    <a:pt x="442424" y="103983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931;p17"/>
            <p:cNvSpPr/>
            <p:nvPr/>
          </p:nvSpPr>
          <p:spPr>
            <a:xfrm>
              <a:off x="5500037" y="4029380"/>
              <a:ext cx="563925" cy="810866"/>
            </a:xfrm>
            <a:custGeom>
              <a:rect b="b" l="l" r="r" t="t"/>
              <a:pathLst>
                <a:path extrusionOk="0" h="810866" w="563925">
                  <a:moveTo>
                    <a:pt x="266245" y="810076"/>
                  </a:moveTo>
                  <a:cubicBezTo>
                    <a:pt x="166171" y="807575"/>
                    <a:pt x="87652" y="734332"/>
                    <a:pt x="46545" y="647830"/>
                  </a:cubicBezTo>
                  <a:cubicBezTo>
                    <a:pt x="13395" y="591351"/>
                    <a:pt x="3933" y="524989"/>
                    <a:pt x="1051" y="460566"/>
                  </a:cubicBezTo>
                  <a:cubicBezTo>
                    <a:pt x="-453" y="428792"/>
                    <a:pt x="-641" y="396831"/>
                    <a:pt x="2492" y="365182"/>
                  </a:cubicBezTo>
                  <a:cubicBezTo>
                    <a:pt x="9009" y="311830"/>
                    <a:pt x="26868" y="260229"/>
                    <a:pt x="47360" y="210692"/>
                  </a:cubicBezTo>
                  <a:cubicBezTo>
                    <a:pt x="71986" y="164220"/>
                    <a:pt x="94734" y="115308"/>
                    <a:pt x="130828" y="76404"/>
                  </a:cubicBezTo>
                  <a:cubicBezTo>
                    <a:pt x="178641" y="27868"/>
                    <a:pt x="249138" y="-9973"/>
                    <a:pt x="318883" y="2349"/>
                  </a:cubicBezTo>
                  <a:cubicBezTo>
                    <a:pt x="339061" y="2036"/>
                    <a:pt x="357860" y="8916"/>
                    <a:pt x="374905" y="19362"/>
                  </a:cubicBezTo>
                  <a:cubicBezTo>
                    <a:pt x="400848" y="31996"/>
                    <a:pt x="423908" y="49884"/>
                    <a:pt x="443898" y="70525"/>
                  </a:cubicBezTo>
                  <a:cubicBezTo>
                    <a:pt x="491711" y="124503"/>
                    <a:pt x="532818" y="187800"/>
                    <a:pt x="550552" y="258227"/>
                  </a:cubicBezTo>
                  <a:cubicBezTo>
                    <a:pt x="585143" y="418785"/>
                    <a:pt x="552119" y="594290"/>
                    <a:pt x="457433" y="729078"/>
                  </a:cubicBezTo>
                  <a:cubicBezTo>
                    <a:pt x="434812" y="761165"/>
                    <a:pt x="399156" y="778490"/>
                    <a:pt x="363249" y="791813"/>
                  </a:cubicBezTo>
                  <a:cubicBezTo>
                    <a:pt x="332795" y="805073"/>
                    <a:pt x="299708" y="813579"/>
                    <a:pt x="266245" y="810076"/>
                  </a:cubicBezTo>
                  <a:close/>
                  <a:moveTo>
                    <a:pt x="277274" y="781930"/>
                  </a:moveTo>
                  <a:cubicBezTo>
                    <a:pt x="306789" y="783494"/>
                    <a:pt x="334800" y="772861"/>
                    <a:pt x="361495" y="761478"/>
                  </a:cubicBezTo>
                  <a:cubicBezTo>
                    <a:pt x="391511" y="750657"/>
                    <a:pt x="421088" y="733582"/>
                    <a:pt x="438509" y="706312"/>
                  </a:cubicBezTo>
                  <a:cubicBezTo>
                    <a:pt x="503680" y="609052"/>
                    <a:pt x="533884" y="501159"/>
                    <a:pt x="535200" y="385009"/>
                  </a:cubicBezTo>
                  <a:cubicBezTo>
                    <a:pt x="536390" y="277617"/>
                    <a:pt x="511137" y="199996"/>
                    <a:pt x="444462" y="115558"/>
                  </a:cubicBezTo>
                  <a:cubicBezTo>
                    <a:pt x="416764" y="78468"/>
                    <a:pt x="378790" y="48258"/>
                    <a:pt x="334925" y="32684"/>
                  </a:cubicBezTo>
                  <a:cubicBezTo>
                    <a:pt x="319008" y="30870"/>
                    <a:pt x="302089" y="29494"/>
                    <a:pt x="286423" y="28368"/>
                  </a:cubicBezTo>
                  <a:cubicBezTo>
                    <a:pt x="279217" y="27180"/>
                    <a:pt x="271196" y="29995"/>
                    <a:pt x="264679" y="26304"/>
                  </a:cubicBezTo>
                  <a:cubicBezTo>
                    <a:pt x="189544" y="49196"/>
                    <a:pt x="134212" y="101048"/>
                    <a:pt x="100875" y="171225"/>
                  </a:cubicBezTo>
                  <a:cubicBezTo>
                    <a:pt x="63965" y="234397"/>
                    <a:pt x="37521" y="306451"/>
                    <a:pt x="30127" y="379130"/>
                  </a:cubicBezTo>
                  <a:cubicBezTo>
                    <a:pt x="26868" y="448307"/>
                    <a:pt x="29563" y="518984"/>
                    <a:pt x="49741" y="585659"/>
                  </a:cubicBezTo>
                  <a:cubicBezTo>
                    <a:pt x="88154" y="686609"/>
                    <a:pt x="159340" y="781868"/>
                    <a:pt x="277274" y="78193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p17"/>
            <p:cNvSpPr/>
            <p:nvPr/>
          </p:nvSpPr>
          <p:spPr>
            <a:xfrm>
              <a:off x="6261143" y="3975103"/>
              <a:ext cx="987709" cy="1037732"/>
            </a:xfrm>
            <a:custGeom>
              <a:rect b="b" l="l" r="r" t="t"/>
              <a:pathLst>
                <a:path extrusionOk="0" h="1037732" w="987709">
                  <a:moveTo>
                    <a:pt x="675141" y="1037733"/>
                  </a:moveTo>
                  <a:cubicBezTo>
                    <a:pt x="642117" y="1037357"/>
                    <a:pt x="610221" y="1027913"/>
                    <a:pt x="578262" y="1020532"/>
                  </a:cubicBezTo>
                  <a:cubicBezTo>
                    <a:pt x="541541" y="1012651"/>
                    <a:pt x="492349" y="1004020"/>
                    <a:pt x="481007" y="961989"/>
                  </a:cubicBezTo>
                  <a:cubicBezTo>
                    <a:pt x="466219" y="904446"/>
                    <a:pt x="459639" y="845527"/>
                    <a:pt x="457696" y="786295"/>
                  </a:cubicBezTo>
                  <a:cubicBezTo>
                    <a:pt x="453874" y="743388"/>
                    <a:pt x="446605" y="700856"/>
                    <a:pt x="445915" y="657762"/>
                  </a:cubicBezTo>
                  <a:cubicBezTo>
                    <a:pt x="444975" y="627051"/>
                    <a:pt x="444349" y="596216"/>
                    <a:pt x="438772" y="565943"/>
                  </a:cubicBezTo>
                  <a:cubicBezTo>
                    <a:pt x="416589" y="614730"/>
                    <a:pt x="400421" y="666080"/>
                    <a:pt x="383314" y="716806"/>
                  </a:cubicBezTo>
                  <a:cubicBezTo>
                    <a:pt x="361820" y="778915"/>
                    <a:pt x="333308" y="838209"/>
                    <a:pt x="310623" y="899817"/>
                  </a:cubicBezTo>
                  <a:cubicBezTo>
                    <a:pt x="287814" y="962489"/>
                    <a:pt x="267197" y="1023722"/>
                    <a:pt x="186862" y="1014027"/>
                  </a:cubicBezTo>
                  <a:cubicBezTo>
                    <a:pt x="107717" y="1008961"/>
                    <a:pt x="-3700" y="978814"/>
                    <a:pt x="875" y="880803"/>
                  </a:cubicBezTo>
                  <a:cubicBezTo>
                    <a:pt x="-2008" y="793363"/>
                    <a:pt x="2755" y="705672"/>
                    <a:pt x="7580" y="618357"/>
                  </a:cubicBezTo>
                  <a:cubicBezTo>
                    <a:pt x="10212" y="528103"/>
                    <a:pt x="19361" y="438348"/>
                    <a:pt x="27006" y="348469"/>
                  </a:cubicBezTo>
                  <a:cubicBezTo>
                    <a:pt x="27006" y="348844"/>
                    <a:pt x="26943" y="349219"/>
                    <a:pt x="26943" y="349532"/>
                  </a:cubicBezTo>
                  <a:cubicBezTo>
                    <a:pt x="26943" y="349782"/>
                    <a:pt x="26880" y="350032"/>
                    <a:pt x="26943" y="350095"/>
                  </a:cubicBezTo>
                  <a:cubicBezTo>
                    <a:pt x="31768" y="262717"/>
                    <a:pt x="33961" y="174651"/>
                    <a:pt x="46745" y="87774"/>
                  </a:cubicBezTo>
                  <a:cubicBezTo>
                    <a:pt x="50003" y="76265"/>
                    <a:pt x="52259" y="22100"/>
                    <a:pt x="66171" y="24289"/>
                  </a:cubicBezTo>
                  <a:cubicBezTo>
                    <a:pt x="73753" y="15157"/>
                    <a:pt x="80772" y="2586"/>
                    <a:pt x="93680" y="959"/>
                  </a:cubicBezTo>
                  <a:cubicBezTo>
                    <a:pt x="126892" y="-354"/>
                    <a:pt x="167499" y="-3982"/>
                    <a:pt x="192878" y="21537"/>
                  </a:cubicBezTo>
                  <a:cubicBezTo>
                    <a:pt x="205849" y="34609"/>
                    <a:pt x="198580" y="53186"/>
                    <a:pt x="197891" y="69198"/>
                  </a:cubicBezTo>
                  <a:cubicBezTo>
                    <a:pt x="196763" y="89713"/>
                    <a:pt x="197389" y="110353"/>
                    <a:pt x="198455" y="130931"/>
                  </a:cubicBezTo>
                  <a:cubicBezTo>
                    <a:pt x="200648" y="178905"/>
                    <a:pt x="201651" y="226815"/>
                    <a:pt x="208230" y="274413"/>
                  </a:cubicBezTo>
                  <a:cubicBezTo>
                    <a:pt x="211050" y="328891"/>
                    <a:pt x="212805" y="383620"/>
                    <a:pt x="211489" y="438098"/>
                  </a:cubicBezTo>
                  <a:cubicBezTo>
                    <a:pt x="210612" y="467870"/>
                    <a:pt x="205285" y="497392"/>
                    <a:pt x="202653" y="526977"/>
                  </a:cubicBezTo>
                  <a:cubicBezTo>
                    <a:pt x="201588" y="589086"/>
                    <a:pt x="207729" y="651257"/>
                    <a:pt x="201400" y="713241"/>
                  </a:cubicBezTo>
                  <a:cubicBezTo>
                    <a:pt x="240377" y="642625"/>
                    <a:pt x="257234" y="563504"/>
                    <a:pt x="293767" y="492138"/>
                  </a:cubicBezTo>
                  <a:cubicBezTo>
                    <a:pt x="319835" y="447042"/>
                    <a:pt x="349162" y="403510"/>
                    <a:pt x="379867" y="361353"/>
                  </a:cubicBezTo>
                  <a:cubicBezTo>
                    <a:pt x="402552" y="332707"/>
                    <a:pt x="425800" y="326264"/>
                    <a:pt x="460829" y="334833"/>
                  </a:cubicBezTo>
                  <a:cubicBezTo>
                    <a:pt x="494731" y="340838"/>
                    <a:pt x="528757" y="346905"/>
                    <a:pt x="562220" y="354973"/>
                  </a:cubicBezTo>
                  <a:cubicBezTo>
                    <a:pt x="585594" y="360853"/>
                    <a:pt x="602325" y="373925"/>
                    <a:pt x="604080" y="399194"/>
                  </a:cubicBezTo>
                  <a:cubicBezTo>
                    <a:pt x="609155" y="425276"/>
                    <a:pt x="612665" y="451608"/>
                    <a:pt x="616863" y="477815"/>
                  </a:cubicBezTo>
                  <a:cubicBezTo>
                    <a:pt x="632529" y="564943"/>
                    <a:pt x="632780" y="656198"/>
                    <a:pt x="652958" y="742200"/>
                  </a:cubicBezTo>
                  <a:cubicBezTo>
                    <a:pt x="678775" y="671397"/>
                    <a:pt x="695632" y="598655"/>
                    <a:pt x="716060" y="526289"/>
                  </a:cubicBezTo>
                  <a:cubicBezTo>
                    <a:pt x="726588" y="487885"/>
                    <a:pt x="739559" y="450482"/>
                    <a:pt x="753533" y="413267"/>
                  </a:cubicBezTo>
                  <a:cubicBezTo>
                    <a:pt x="767946" y="367170"/>
                    <a:pt x="783612" y="320448"/>
                    <a:pt x="800532" y="275414"/>
                  </a:cubicBezTo>
                  <a:cubicBezTo>
                    <a:pt x="814631" y="234008"/>
                    <a:pt x="827477" y="192039"/>
                    <a:pt x="844146" y="151509"/>
                  </a:cubicBezTo>
                  <a:cubicBezTo>
                    <a:pt x="856616" y="120173"/>
                    <a:pt x="871029" y="92840"/>
                    <a:pt x="910131" y="103786"/>
                  </a:cubicBezTo>
                  <a:cubicBezTo>
                    <a:pt x="938581" y="109540"/>
                    <a:pt x="984952" y="118610"/>
                    <a:pt x="987709" y="153823"/>
                  </a:cubicBezTo>
                  <a:cubicBezTo>
                    <a:pt x="975490" y="221374"/>
                    <a:pt x="957004" y="287110"/>
                    <a:pt x="946978" y="355036"/>
                  </a:cubicBezTo>
                  <a:cubicBezTo>
                    <a:pt x="926048" y="440662"/>
                    <a:pt x="900732" y="525350"/>
                    <a:pt x="871906" y="608725"/>
                  </a:cubicBezTo>
                  <a:cubicBezTo>
                    <a:pt x="857619" y="661890"/>
                    <a:pt x="841702" y="714492"/>
                    <a:pt x="827039" y="767531"/>
                  </a:cubicBezTo>
                  <a:cubicBezTo>
                    <a:pt x="816010" y="809312"/>
                    <a:pt x="794328" y="847090"/>
                    <a:pt x="779539" y="887496"/>
                  </a:cubicBezTo>
                  <a:cubicBezTo>
                    <a:pt x="769701" y="918143"/>
                    <a:pt x="758296" y="948228"/>
                    <a:pt x="745011" y="977563"/>
                  </a:cubicBezTo>
                  <a:cubicBezTo>
                    <a:pt x="733293" y="1006897"/>
                    <a:pt x="709669" y="1037733"/>
                    <a:pt x="675141" y="1037733"/>
                  </a:cubicBezTo>
                  <a:close/>
                  <a:moveTo>
                    <a:pt x="677710" y="1008961"/>
                  </a:moveTo>
                  <a:cubicBezTo>
                    <a:pt x="708729" y="1002894"/>
                    <a:pt x="717314" y="967117"/>
                    <a:pt x="728969" y="942286"/>
                  </a:cubicBezTo>
                  <a:cubicBezTo>
                    <a:pt x="738306" y="920895"/>
                    <a:pt x="745324" y="898629"/>
                    <a:pt x="752970" y="876612"/>
                  </a:cubicBezTo>
                  <a:cubicBezTo>
                    <a:pt x="763936" y="846027"/>
                    <a:pt x="779101" y="817318"/>
                    <a:pt x="790631" y="786983"/>
                  </a:cubicBezTo>
                  <a:cubicBezTo>
                    <a:pt x="804479" y="743576"/>
                    <a:pt x="816574" y="699543"/>
                    <a:pt x="829357" y="655760"/>
                  </a:cubicBezTo>
                  <a:cubicBezTo>
                    <a:pt x="852856" y="565068"/>
                    <a:pt x="887760" y="478628"/>
                    <a:pt x="908941" y="387498"/>
                  </a:cubicBezTo>
                  <a:cubicBezTo>
                    <a:pt x="920095" y="352597"/>
                    <a:pt x="924043" y="316320"/>
                    <a:pt x="930873" y="280480"/>
                  </a:cubicBezTo>
                  <a:cubicBezTo>
                    <a:pt x="940461" y="238261"/>
                    <a:pt x="950612" y="196105"/>
                    <a:pt x="958947" y="153636"/>
                  </a:cubicBezTo>
                  <a:cubicBezTo>
                    <a:pt x="941463" y="136435"/>
                    <a:pt x="913766" y="133496"/>
                    <a:pt x="890392" y="130368"/>
                  </a:cubicBezTo>
                  <a:cubicBezTo>
                    <a:pt x="883750" y="132933"/>
                    <a:pt x="880804" y="141502"/>
                    <a:pt x="877170" y="147193"/>
                  </a:cubicBezTo>
                  <a:cubicBezTo>
                    <a:pt x="849660" y="208051"/>
                    <a:pt x="833618" y="273287"/>
                    <a:pt x="809305" y="335396"/>
                  </a:cubicBezTo>
                  <a:cubicBezTo>
                    <a:pt x="787498" y="403885"/>
                    <a:pt x="762056" y="470309"/>
                    <a:pt x="742379" y="539111"/>
                  </a:cubicBezTo>
                  <a:cubicBezTo>
                    <a:pt x="719194" y="620171"/>
                    <a:pt x="701836" y="703671"/>
                    <a:pt x="667872" y="781104"/>
                  </a:cubicBezTo>
                  <a:cubicBezTo>
                    <a:pt x="663736" y="790611"/>
                    <a:pt x="652456" y="797866"/>
                    <a:pt x="642555" y="791862"/>
                  </a:cubicBezTo>
                  <a:cubicBezTo>
                    <a:pt x="628456" y="782167"/>
                    <a:pt x="629333" y="762215"/>
                    <a:pt x="624634" y="747266"/>
                  </a:cubicBezTo>
                  <a:cubicBezTo>
                    <a:pt x="608028" y="674587"/>
                    <a:pt x="604456" y="600156"/>
                    <a:pt x="595432" y="526414"/>
                  </a:cubicBezTo>
                  <a:cubicBezTo>
                    <a:pt x="592362" y="505461"/>
                    <a:pt x="588790" y="484507"/>
                    <a:pt x="585531" y="463554"/>
                  </a:cubicBezTo>
                  <a:cubicBezTo>
                    <a:pt x="582085" y="441663"/>
                    <a:pt x="579014" y="419772"/>
                    <a:pt x="575003" y="399882"/>
                  </a:cubicBezTo>
                  <a:cubicBezTo>
                    <a:pt x="574753" y="391063"/>
                    <a:pt x="568110" y="387060"/>
                    <a:pt x="560403" y="384620"/>
                  </a:cubicBezTo>
                  <a:cubicBezTo>
                    <a:pt x="534021" y="376427"/>
                    <a:pt x="504193" y="372987"/>
                    <a:pt x="477999" y="366857"/>
                  </a:cubicBezTo>
                  <a:cubicBezTo>
                    <a:pt x="460767" y="364293"/>
                    <a:pt x="443534" y="359039"/>
                    <a:pt x="426113" y="359039"/>
                  </a:cubicBezTo>
                  <a:cubicBezTo>
                    <a:pt x="414207" y="362041"/>
                    <a:pt x="405685" y="371924"/>
                    <a:pt x="397664" y="380618"/>
                  </a:cubicBezTo>
                  <a:cubicBezTo>
                    <a:pt x="366520" y="423837"/>
                    <a:pt x="335188" y="467120"/>
                    <a:pt x="310185" y="514155"/>
                  </a:cubicBezTo>
                  <a:cubicBezTo>
                    <a:pt x="288127" y="559251"/>
                    <a:pt x="274592" y="607724"/>
                    <a:pt x="255604" y="654009"/>
                  </a:cubicBezTo>
                  <a:cubicBezTo>
                    <a:pt x="241818" y="691599"/>
                    <a:pt x="223395" y="727314"/>
                    <a:pt x="204972" y="762527"/>
                  </a:cubicBezTo>
                  <a:cubicBezTo>
                    <a:pt x="201024" y="770408"/>
                    <a:pt x="190183" y="773285"/>
                    <a:pt x="183102" y="767656"/>
                  </a:cubicBezTo>
                  <a:cubicBezTo>
                    <a:pt x="173264" y="759400"/>
                    <a:pt x="173138" y="744702"/>
                    <a:pt x="172574" y="732818"/>
                  </a:cubicBezTo>
                  <a:cubicBezTo>
                    <a:pt x="173828" y="692350"/>
                    <a:pt x="176961" y="655260"/>
                    <a:pt x="175833" y="615293"/>
                  </a:cubicBezTo>
                  <a:cubicBezTo>
                    <a:pt x="174016" y="572511"/>
                    <a:pt x="171321" y="528791"/>
                    <a:pt x="178465" y="486697"/>
                  </a:cubicBezTo>
                  <a:cubicBezTo>
                    <a:pt x="184481" y="444102"/>
                    <a:pt x="184230" y="400945"/>
                    <a:pt x="182287" y="358038"/>
                  </a:cubicBezTo>
                  <a:cubicBezTo>
                    <a:pt x="181473" y="326202"/>
                    <a:pt x="182413" y="294303"/>
                    <a:pt x="178214" y="262655"/>
                  </a:cubicBezTo>
                  <a:cubicBezTo>
                    <a:pt x="173765" y="229943"/>
                    <a:pt x="172136" y="197043"/>
                    <a:pt x="171447" y="164018"/>
                  </a:cubicBezTo>
                  <a:cubicBezTo>
                    <a:pt x="169567" y="123113"/>
                    <a:pt x="166120" y="82020"/>
                    <a:pt x="172073" y="41239"/>
                  </a:cubicBezTo>
                  <a:cubicBezTo>
                    <a:pt x="153587" y="25040"/>
                    <a:pt x="125576" y="29606"/>
                    <a:pt x="102641" y="28980"/>
                  </a:cubicBezTo>
                  <a:cubicBezTo>
                    <a:pt x="96312" y="30044"/>
                    <a:pt x="89732" y="28918"/>
                    <a:pt x="83529" y="30606"/>
                  </a:cubicBezTo>
                  <a:cubicBezTo>
                    <a:pt x="77701" y="32420"/>
                    <a:pt x="73502" y="36986"/>
                    <a:pt x="68677" y="40301"/>
                  </a:cubicBezTo>
                  <a:cubicBezTo>
                    <a:pt x="55957" y="147756"/>
                    <a:pt x="55079" y="254711"/>
                    <a:pt x="50881" y="362416"/>
                  </a:cubicBezTo>
                  <a:cubicBezTo>
                    <a:pt x="38160" y="513529"/>
                    <a:pt x="30515" y="664829"/>
                    <a:pt x="28384" y="816443"/>
                  </a:cubicBezTo>
                  <a:cubicBezTo>
                    <a:pt x="26755" y="921271"/>
                    <a:pt x="27006" y="950105"/>
                    <a:pt x="136981" y="978563"/>
                  </a:cubicBezTo>
                  <a:cubicBezTo>
                    <a:pt x="240502" y="998141"/>
                    <a:pt x="250278" y="983254"/>
                    <a:pt x="284305" y="888621"/>
                  </a:cubicBezTo>
                  <a:cubicBezTo>
                    <a:pt x="306989" y="827013"/>
                    <a:pt x="335564" y="767719"/>
                    <a:pt x="356995" y="705610"/>
                  </a:cubicBezTo>
                  <a:cubicBezTo>
                    <a:pt x="378551" y="641437"/>
                    <a:pt x="398855" y="576514"/>
                    <a:pt x="431440" y="516969"/>
                  </a:cubicBezTo>
                  <a:cubicBezTo>
                    <a:pt x="441341" y="504147"/>
                    <a:pt x="458762" y="512653"/>
                    <a:pt x="460453" y="527415"/>
                  </a:cubicBezTo>
                  <a:cubicBezTo>
                    <a:pt x="466469" y="553997"/>
                    <a:pt x="471420" y="580892"/>
                    <a:pt x="472861" y="608100"/>
                  </a:cubicBezTo>
                  <a:cubicBezTo>
                    <a:pt x="475180" y="656073"/>
                    <a:pt x="475869" y="704109"/>
                    <a:pt x="483326" y="751644"/>
                  </a:cubicBezTo>
                  <a:cubicBezTo>
                    <a:pt x="489279" y="814629"/>
                    <a:pt x="489780" y="878176"/>
                    <a:pt x="505321" y="939659"/>
                  </a:cubicBezTo>
                  <a:cubicBezTo>
                    <a:pt x="507765" y="982129"/>
                    <a:pt x="556643" y="985694"/>
                    <a:pt x="589291" y="993575"/>
                  </a:cubicBezTo>
                  <a:cubicBezTo>
                    <a:pt x="618179" y="1000205"/>
                    <a:pt x="647945" y="1009086"/>
                    <a:pt x="677710" y="100896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933;p17"/>
            <p:cNvSpPr/>
            <p:nvPr/>
          </p:nvSpPr>
          <p:spPr>
            <a:xfrm>
              <a:off x="4134320" y="3939661"/>
              <a:ext cx="1067630" cy="1152652"/>
            </a:xfrm>
            <a:custGeom>
              <a:rect b="b" l="l" r="r" t="t"/>
              <a:pathLst>
                <a:path extrusionOk="0" h="1152652" w="1067630">
                  <a:moveTo>
                    <a:pt x="1063724" y="453588"/>
                  </a:moveTo>
                  <a:cubicBezTo>
                    <a:pt x="1064851" y="490991"/>
                    <a:pt x="1068674" y="528332"/>
                    <a:pt x="1067358" y="565860"/>
                  </a:cubicBezTo>
                  <a:cubicBezTo>
                    <a:pt x="1062157" y="669687"/>
                    <a:pt x="1053885" y="774015"/>
                    <a:pt x="1040036" y="877154"/>
                  </a:cubicBezTo>
                  <a:cubicBezTo>
                    <a:pt x="1021425" y="942453"/>
                    <a:pt x="1024496" y="1015445"/>
                    <a:pt x="987900" y="1074551"/>
                  </a:cubicBezTo>
                  <a:cubicBezTo>
                    <a:pt x="981759" y="1079680"/>
                    <a:pt x="972798" y="1079493"/>
                    <a:pt x="965341" y="1081807"/>
                  </a:cubicBezTo>
                  <a:cubicBezTo>
                    <a:pt x="934259" y="1092065"/>
                    <a:pt x="902865" y="1100884"/>
                    <a:pt x="870091" y="1103511"/>
                  </a:cubicBezTo>
                  <a:cubicBezTo>
                    <a:pt x="784054" y="1105262"/>
                    <a:pt x="774090" y="1063543"/>
                    <a:pt x="753599" y="992740"/>
                  </a:cubicBezTo>
                  <a:cubicBezTo>
                    <a:pt x="727029" y="916183"/>
                    <a:pt x="713556" y="838000"/>
                    <a:pt x="697765" y="758503"/>
                  </a:cubicBezTo>
                  <a:cubicBezTo>
                    <a:pt x="692000" y="728668"/>
                    <a:pt x="641806" y="479232"/>
                    <a:pt x="597377" y="517886"/>
                  </a:cubicBezTo>
                  <a:cubicBezTo>
                    <a:pt x="587539" y="531521"/>
                    <a:pt x="588855" y="550786"/>
                    <a:pt x="584155" y="566610"/>
                  </a:cubicBezTo>
                  <a:cubicBezTo>
                    <a:pt x="574003" y="614021"/>
                    <a:pt x="555705" y="662306"/>
                    <a:pt x="543486" y="709592"/>
                  </a:cubicBezTo>
                  <a:cubicBezTo>
                    <a:pt x="528572" y="771325"/>
                    <a:pt x="518044" y="834122"/>
                    <a:pt x="505574" y="896419"/>
                  </a:cubicBezTo>
                  <a:cubicBezTo>
                    <a:pt x="497678" y="931257"/>
                    <a:pt x="486712" y="968285"/>
                    <a:pt x="480571" y="1003874"/>
                  </a:cubicBezTo>
                  <a:cubicBezTo>
                    <a:pt x="473051" y="1040589"/>
                    <a:pt x="461647" y="1078617"/>
                    <a:pt x="444602" y="1112455"/>
                  </a:cubicBezTo>
                  <a:cubicBezTo>
                    <a:pt x="432821" y="1137974"/>
                    <a:pt x="415150" y="1152109"/>
                    <a:pt x="386262" y="1152610"/>
                  </a:cubicBezTo>
                  <a:cubicBezTo>
                    <a:pt x="338073" y="1153485"/>
                    <a:pt x="281049" y="1141101"/>
                    <a:pt x="261748" y="1091126"/>
                  </a:cubicBezTo>
                  <a:cubicBezTo>
                    <a:pt x="228599" y="1021762"/>
                    <a:pt x="211115" y="944705"/>
                    <a:pt x="188055" y="871525"/>
                  </a:cubicBezTo>
                  <a:cubicBezTo>
                    <a:pt x="139365" y="726417"/>
                    <a:pt x="97067" y="579245"/>
                    <a:pt x="65296" y="429508"/>
                  </a:cubicBezTo>
                  <a:cubicBezTo>
                    <a:pt x="53390" y="375905"/>
                    <a:pt x="46685" y="317987"/>
                    <a:pt x="37912" y="263259"/>
                  </a:cubicBezTo>
                  <a:cubicBezTo>
                    <a:pt x="31081" y="225230"/>
                    <a:pt x="21494" y="187702"/>
                    <a:pt x="13661" y="149862"/>
                  </a:cubicBezTo>
                  <a:cubicBezTo>
                    <a:pt x="7081" y="124718"/>
                    <a:pt x="6642" y="97948"/>
                    <a:pt x="0" y="73180"/>
                  </a:cubicBezTo>
                  <a:cubicBezTo>
                    <a:pt x="6956" y="32774"/>
                    <a:pt x="100513" y="41093"/>
                    <a:pt x="132096" y="50350"/>
                  </a:cubicBezTo>
                  <a:cubicBezTo>
                    <a:pt x="141997" y="54416"/>
                    <a:pt x="154028" y="58919"/>
                    <a:pt x="157851" y="69865"/>
                  </a:cubicBezTo>
                  <a:cubicBezTo>
                    <a:pt x="166937" y="96947"/>
                    <a:pt x="171073" y="125281"/>
                    <a:pt x="177277" y="153114"/>
                  </a:cubicBezTo>
                  <a:cubicBezTo>
                    <a:pt x="186112" y="210970"/>
                    <a:pt x="203533" y="266699"/>
                    <a:pt x="218322" y="323241"/>
                  </a:cubicBezTo>
                  <a:cubicBezTo>
                    <a:pt x="231544" y="383849"/>
                    <a:pt x="249779" y="443143"/>
                    <a:pt x="264443" y="503501"/>
                  </a:cubicBezTo>
                  <a:cubicBezTo>
                    <a:pt x="294333" y="610018"/>
                    <a:pt x="316015" y="718598"/>
                    <a:pt x="345279" y="825303"/>
                  </a:cubicBezTo>
                  <a:cubicBezTo>
                    <a:pt x="351107" y="849821"/>
                    <a:pt x="361071" y="872838"/>
                    <a:pt x="373290" y="894855"/>
                  </a:cubicBezTo>
                  <a:cubicBezTo>
                    <a:pt x="379557" y="906113"/>
                    <a:pt x="382690" y="919874"/>
                    <a:pt x="392340" y="928880"/>
                  </a:cubicBezTo>
                  <a:cubicBezTo>
                    <a:pt x="410011" y="939451"/>
                    <a:pt x="418032" y="921750"/>
                    <a:pt x="417907" y="906739"/>
                  </a:cubicBezTo>
                  <a:cubicBezTo>
                    <a:pt x="419223" y="890539"/>
                    <a:pt x="421291" y="874527"/>
                    <a:pt x="422983" y="858390"/>
                  </a:cubicBezTo>
                  <a:cubicBezTo>
                    <a:pt x="437020" y="715158"/>
                    <a:pt x="469104" y="574303"/>
                    <a:pt x="512467" y="437139"/>
                  </a:cubicBezTo>
                  <a:cubicBezTo>
                    <a:pt x="521366" y="414559"/>
                    <a:pt x="532269" y="390604"/>
                    <a:pt x="549815" y="372841"/>
                  </a:cubicBezTo>
                  <a:cubicBezTo>
                    <a:pt x="591424" y="370026"/>
                    <a:pt x="636542" y="361895"/>
                    <a:pt x="677023" y="375530"/>
                  </a:cubicBezTo>
                  <a:cubicBezTo>
                    <a:pt x="700397" y="388790"/>
                    <a:pt x="705598" y="418812"/>
                    <a:pt x="716564" y="441392"/>
                  </a:cubicBezTo>
                  <a:cubicBezTo>
                    <a:pt x="739186" y="494431"/>
                    <a:pt x="759489" y="548347"/>
                    <a:pt x="776972" y="603325"/>
                  </a:cubicBezTo>
                  <a:cubicBezTo>
                    <a:pt x="795709" y="672251"/>
                    <a:pt x="829422" y="736049"/>
                    <a:pt x="846780" y="805538"/>
                  </a:cubicBezTo>
                  <a:cubicBezTo>
                    <a:pt x="854425" y="827242"/>
                    <a:pt x="869089" y="915871"/>
                    <a:pt x="897601" y="911180"/>
                  </a:cubicBezTo>
                  <a:cubicBezTo>
                    <a:pt x="917904" y="906301"/>
                    <a:pt x="912578" y="877092"/>
                    <a:pt x="917716" y="861142"/>
                  </a:cubicBezTo>
                  <a:cubicBezTo>
                    <a:pt x="927930" y="812168"/>
                    <a:pt x="928557" y="762006"/>
                    <a:pt x="929309" y="712156"/>
                  </a:cubicBezTo>
                  <a:cubicBezTo>
                    <a:pt x="931816" y="650735"/>
                    <a:pt x="926740" y="589502"/>
                    <a:pt x="923983" y="528269"/>
                  </a:cubicBezTo>
                  <a:cubicBezTo>
                    <a:pt x="925048" y="447083"/>
                    <a:pt x="926426" y="365648"/>
                    <a:pt x="936390" y="284963"/>
                  </a:cubicBezTo>
                  <a:cubicBezTo>
                    <a:pt x="941340" y="239554"/>
                    <a:pt x="948233" y="194395"/>
                    <a:pt x="955941" y="149424"/>
                  </a:cubicBezTo>
                  <a:cubicBezTo>
                    <a:pt x="962521" y="118088"/>
                    <a:pt x="972046" y="7506"/>
                    <a:pt x="1005759" y="0"/>
                  </a:cubicBezTo>
                  <a:cubicBezTo>
                    <a:pt x="1021613" y="125"/>
                    <a:pt x="1039410" y="688"/>
                    <a:pt x="1053133" y="9445"/>
                  </a:cubicBezTo>
                  <a:cubicBezTo>
                    <a:pt x="1056204" y="19389"/>
                    <a:pt x="1053196" y="31461"/>
                    <a:pt x="1054261" y="42156"/>
                  </a:cubicBezTo>
                  <a:cubicBezTo>
                    <a:pt x="1057081" y="109144"/>
                    <a:pt x="1054512" y="176194"/>
                    <a:pt x="1056079" y="243181"/>
                  </a:cubicBezTo>
                  <a:cubicBezTo>
                    <a:pt x="1059588" y="313234"/>
                    <a:pt x="1063285" y="383411"/>
                    <a:pt x="1063724" y="4535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17"/>
            <p:cNvSpPr/>
            <p:nvPr/>
          </p:nvSpPr>
          <p:spPr>
            <a:xfrm>
              <a:off x="5394832" y="3941394"/>
              <a:ext cx="771449" cy="1023099"/>
            </a:xfrm>
            <a:custGeom>
              <a:rect b="b" l="l" r="r" t="t"/>
              <a:pathLst>
                <a:path extrusionOk="0" h="1023099" w="771449">
                  <a:moveTo>
                    <a:pt x="562638" y="817127"/>
                  </a:moveTo>
                  <a:cubicBezTo>
                    <a:pt x="657386" y="682339"/>
                    <a:pt x="690410" y="506833"/>
                    <a:pt x="655757" y="346276"/>
                  </a:cubicBezTo>
                  <a:cubicBezTo>
                    <a:pt x="638023" y="275848"/>
                    <a:pt x="596915" y="212551"/>
                    <a:pt x="549102" y="158573"/>
                  </a:cubicBezTo>
                  <a:cubicBezTo>
                    <a:pt x="529113" y="137870"/>
                    <a:pt x="506052" y="120045"/>
                    <a:pt x="480109" y="107410"/>
                  </a:cubicBezTo>
                  <a:cubicBezTo>
                    <a:pt x="463065" y="96965"/>
                    <a:pt x="444328" y="90147"/>
                    <a:pt x="424088" y="90398"/>
                  </a:cubicBezTo>
                  <a:cubicBezTo>
                    <a:pt x="354405" y="78076"/>
                    <a:pt x="283908" y="115917"/>
                    <a:pt x="236033" y="164453"/>
                  </a:cubicBezTo>
                  <a:cubicBezTo>
                    <a:pt x="199938" y="203357"/>
                    <a:pt x="177191" y="252268"/>
                    <a:pt x="152564" y="298740"/>
                  </a:cubicBezTo>
                  <a:cubicBezTo>
                    <a:pt x="132073" y="348215"/>
                    <a:pt x="114213" y="399816"/>
                    <a:pt x="107696" y="453231"/>
                  </a:cubicBezTo>
                  <a:cubicBezTo>
                    <a:pt x="104500" y="484879"/>
                    <a:pt x="104751" y="516841"/>
                    <a:pt x="106255" y="548614"/>
                  </a:cubicBezTo>
                  <a:cubicBezTo>
                    <a:pt x="109138" y="613037"/>
                    <a:pt x="118663" y="679399"/>
                    <a:pt x="151749" y="735879"/>
                  </a:cubicBezTo>
                  <a:cubicBezTo>
                    <a:pt x="192857" y="822381"/>
                    <a:pt x="271375" y="895623"/>
                    <a:pt x="371450" y="898125"/>
                  </a:cubicBezTo>
                  <a:cubicBezTo>
                    <a:pt x="404912" y="901628"/>
                    <a:pt x="437999" y="893121"/>
                    <a:pt x="468516" y="879861"/>
                  </a:cubicBezTo>
                  <a:cubicBezTo>
                    <a:pt x="504360" y="866476"/>
                    <a:pt x="540016" y="849151"/>
                    <a:pt x="562638" y="817127"/>
                  </a:cubicBezTo>
                  <a:close/>
                  <a:moveTo>
                    <a:pt x="716792" y="289734"/>
                  </a:moveTo>
                  <a:cubicBezTo>
                    <a:pt x="765732" y="385305"/>
                    <a:pt x="774819" y="495137"/>
                    <a:pt x="770495" y="600903"/>
                  </a:cubicBezTo>
                  <a:cubicBezTo>
                    <a:pt x="763101" y="684466"/>
                    <a:pt x="738411" y="767903"/>
                    <a:pt x="695360" y="840144"/>
                  </a:cubicBezTo>
                  <a:cubicBezTo>
                    <a:pt x="674932" y="876046"/>
                    <a:pt x="652060" y="911260"/>
                    <a:pt x="620351" y="938280"/>
                  </a:cubicBezTo>
                  <a:cubicBezTo>
                    <a:pt x="564831" y="992007"/>
                    <a:pt x="490135" y="1014649"/>
                    <a:pt x="414187" y="1022343"/>
                  </a:cubicBezTo>
                  <a:cubicBezTo>
                    <a:pt x="352588" y="1025095"/>
                    <a:pt x="289422" y="1020779"/>
                    <a:pt x="230393" y="1002078"/>
                  </a:cubicBezTo>
                  <a:cubicBezTo>
                    <a:pt x="190476" y="984815"/>
                    <a:pt x="149995" y="963861"/>
                    <a:pt x="118099" y="933902"/>
                  </a:cubicBezTo>
                  <a:cubicBezTo>
                    <a:pt x="27361" y="831450"/>
                    <a:pt x="1606" y="690032"/>
                    <a:pt x="39" y="557058"/>
                  </a:cubicBezTo>
                  <a:cubicBezTo>
                    <a:pt x="-399" y="520468"/>
                    <a:pt x="2922" y="484004"/>
                    <a:pt x="5115" y="447539"/>
                  </a:cubicBezTo>
                  <a:cubicBezTo>
                    <a:pt x="6932" y="419393"/>
                    <a:pt x="5867" y="390934"/>
                    <a:pt x="10818" y="363101"/>
                  </a:cubicBezTo>
                  <a:cubicBezTo>
                    <a:pt x="15768" y="339709"/>
                    <a:pt x="24541" y="317379"/>
                    <a:pt x="33627" y="295300"/>
                  </a:cubicBezTo>
                  <a:cubicBezTo>
                    <a:pt x="75988" y="200104"/>
                    <a:pt x="141786" y="113540"/>
                    <a:pt x="226946" y="52432"/>
                  </a:cubicBezTo>
                  <a:cubicBezTo>
                    <a:pt x="251323" y="36545"/>
                    <a:pt x="280712" y="30540"/>
                    <a:pt x="308347" y="21471"/>
                  </a:cubicBezTo>
                  <a:cubicBezTo>
                    <a:pt x="334478" y="13715"/>
                    <a:pt x="360860" y="6335"/>
                    <a:pt x="387930" y="2645"/>
                  </a:cubicBezTo>
                  <a:cubicBezTo>
                    <a:pt x="410615" y="-795"/>
                    <a:pt x="433738" y="-858"/>
                    <a:pt x="456485" y="2332"/>
                  </a:cubicBezTo>
                  <a:cubicBezTo>
                    <a:pt x="473028" y="9900"/>
                    <a:pt x="491514" y="14216"/>
                    <a:pt x="508997" y="20721"/>
                  </a:cubicBezTo>
                  <a:cubicBezTo>
                    <a:pt x="564204" y="46177"/>
                    <a:pt x="608069" y="94651"/>
                    <a:pt x="643099" y="143875"/>
                  </a:cubicBezTo>
                  <a:cubicBezTo>
                    <a:pt x="675120" y="188533"/>
                    <a:pt x="692227" y="241135"/>
                    <a:pt x="716792" y="2897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17"/>
            <p:cNvSpPr/>
            <p:nvPr/>
          </p:nvSpPr>
          <p:spPr>
            <a:xfrm>
              <a:off x="6289075" y="4003877"/>
              <a:ext cx="931013" cy="980125"/>
            </a:xfrm>
            <a:custGeom>
              <a:rect b="b" l="l" r="r" t="t"/>
              <a:pathLst>
                <a:path extrusionOk="0" h="980125" w="931013">
                  <a:moveTo>
                    <a:pt x="931014" y="124800"/>
                  </a:moveTo>
                  <a:cubicBezTo>
                    <a:pt x="922680" y="167269"/>
                    <a:pt x="912528" y="209425"/>
                    <a:pt x="902940" y="251644"/>
                  </a:cubicBezTo>
                  <a:cubicBezTo>
                    <a:pt x="896110" y="287421"/>
                    <a:pt x="892162" y="323761"/>
                    <a:pt x="881008" y="358662"/>
                  </a:cubicBezTo>
                  <a:cubicBezTo>
                    <a:pt x="859827" y="449792"/>
                    <a:pt x="824923" y="536294"/>
                    <a:pt x="801424" y="626924"/>
                  </a:cubicBezTo>
                  <a:cubicBezTo>
                    <a:pt x="788641" y="670707"/>
                    <a:pt x="776547" y="714740"/>
                    <a:pt x="762698" y="758147"/>
                  </a:cubicBezTo>
                  <a:cubicBezTo>
                    <a:pt x="751168" y="788420"/>
                    <a:pt x="736003" y="817191"/>
                    <a:pt x="725037" y="847776"/>
                  </a:cubicBezTo>
                  <a:cubicBezTo>
                    <a:pt x="717329" y="869793"/>
                    <a:pt x="710373" y="892059"/>
                    <a:pt x="701037" y="913450"/>
                  </a:cubicBezTo>
                  <a:cubicBezTo>
                    <a:pt x="689381" y="938281"/>
                    <a:pt x="680796" y="974058"/>
                    <a:pt x="649777" y="980125"/>
                  </a:cubicBezTo>
                  <a:cubicBezTo>
                    <a:pt x="620012" y="980188"/>
                    <a:pt x="590309" y="971369"/>
                    <a:pt x="561233" y="964739"/>
                  </a:cubicBezTo>
                  <a:cubicBezTo>
                    <a:pt x="528648" y="956858"/>
                    <a:pt x="479770" y="953293"/>
                    <a:pt x="477263" y="910823"/>
                  </a:cubicBezTo>
                  <a:cubicBezTo>
                    <a:pt x="461785" y="849340"/>
                    <a:pt x="461284" y="785793"/>
                    <a:pt x="455268" y="722808"/>
                  </a:cubicBezTo>
                  <a:cubicBezTo>
                    <a:pt x="447811" y="675210"/>
                    <a:pt x="447059" y="627237"/>
                    <a:pt x="444803" y="579264"/>
                  </a:cubicBezTo>
                  <a:cubicBezTo>
                    <a:pt x="443362" y="551993"/>
                    <a:pt x="438411" y="525098"/>
                    <a:pt x="432396" y="498578"/>
                  </a:cubicBezTo>
                  <a:cubicBezTo>
                    <a:pt x="430703" y="483817"/>
                    <a:pt x="413220" y="475248"/>
                    <a:pt x="403382" y="488133"/>
                  </a:cubicBezTo>
                  <a:cubicBezTo>
                    <a:pt x="370797" y="547678"/>
                    <a:pt x="350493" y="612601"/>
                    <a:pt x="328937" y="676774"/>
                  </a:cubicBezTo>
                  <a:cubicBezTo>
                    <a:pt x="307443" y="738883"/>
                    <a:pt x="278931" y="798177"/>
                    <a:pt x="256247" y="859785"/>
                  </a:cubicBezTo>
                  <a:cubicBezTo>
                    <a:pt x="222220" y="954418"/>
                    <a:pt x="212507" y="969304"/>
                    <a:pt x="108923" y="949727"/>
                  </a:cubicBezTo>
                  <a:cubicBezTo>
                    <a:pt x="-1052" y="921269"/>
                    <a:pt x="-1303" y="892435"/>
                    <a:pt x="326" y="787607"/>
                  </a:cubicBezTo>
                  <a:cubicBezTo>
                    <a:pt x="2457" y="635993"/>
                    <a:pt x="10039" y="484693"/>
                    <a:pt x="22823" y="333580"/>
                  </a:cubicBezTo>
                  <a:cubicBezTo>
                    <a:pt x="26959" y="225875"/>
                    <a:pt x="27899" y="118920"/>
                    <a:pt x="40619" y="11465"/>
                  </a:cubicBezTo>
                  <a:cubicBezTo>
                    <a:pt x="45445" y="8150"/>
                    <a:pt x="49706" y="3584"/>
                    <a:pt x="55471" y="1770"/>
                  </a:cubicBezTo>
                  <a:cubicBezTo>
                    <a:pt x="61675" y="82"/>
                    <a:pt x="68254" y="1207"/>
                    <a:pt x="74583" y="144"/>
                  </a:cubicBezTo>
                  <a:cubicBezTo>
                    <a:pt x="97456" y="770"/>
                    <a:pt x="125529" y="-3796"/>
                    <a:pt x="144015" y="12403"/>
                  </a:cubicBezTo>
                  <a:cubicBezTo>
                    <a:pt x="138062" y="53121"/>
                    <a:pt x="141509" y="94277"/>
                    <a:pt x="143389" y="135182"/>
                  </a:cubicBezTo>
                  <a:cubicBezTo>
                    <a:pt x="144015" y="168144"/>
                    <a:pt x="145707" y="201107"/>
                    <a:pt x="150156" y="233818"/>
                  </a:cubicBezTo>
                  <a:cubicBezTo>
                    <a:pt x="154355" y="265467"/>
                    <a:pt x="153415" y="297366"/>
                    <a:pt x="154229" y="329202"/>
                  </a:cubicBezTo>
                  <a:cubicBezTo>
                    <a:pt x="156172" y="372109"/>
                    <a:pt x="156423" y="415266"/>
                    <a:pt x="150407" y="457861"/>
                  </a:cubicBezTo>
                  <a:cubicBezTo>
                    <a:pt x="143263" y="499892"/>
                    <a:pt x="145958" y="543675"/>
                    <a:pt x="147775" y="586456"/>
                  </a:cubicBezTo>
                  <a:cubicBezTo>
                    <a:pt x="148903" y="626424"/>
                    <a:pt x="145770" y="663451"/>
                    <a:pt x="144517" y="703982"/>
                  </a:cubicBezTo>
                  <a:cubicBezTo>
                    <a:pt x="145080" y="715803"/>
                    <a:pt x="145206" y="730564"/>
                    <a:pt x="155044" y="738820"/>
                  </a:cubicBezTo>
                  <a:cubicBezTo>
                    <a:pt x="162062" y="744387"/>
                    <a:pt x="172966" y="741572"/>
                    <a:pt x="176914" y="733691"/>
                  </a:cubicBezTo>
                  <a:cubicBezTo>
                    <a:pt x="195337" y="698478"/>
                    <a:pt x="213823" y="662763"/>
                    <a:pt x="227609" y="625173"/>
                  </a:cubicBezTo>
                  <a:cubicBezTo>
                    <a:pt x="246596" y="578888"/>
                    <a:pt x="260132" y="530415"/>
                    <a:pt x="282190" y="485319"/>
                  </a:cubicBezTo>
                  <a:cubicBezTo>
                    <a:pt x="307255" y="438221"/>
                    <a:pt x="338525" y="395001"/>
                    <a:pt x="369669" y="351781"/>
                  </a:cubicBezTo>
                  <a:cubicBezTo>
                    <a:pt x="377690" y="343087"/>
                    <a:pt x="386212" y="333205"/>
                    <a:pt x="398118" y="330203"/>
                  </a:cubicBezTo>
                  <a:cubicBezTo>
                    <a:pt x="415539" y="330203"/>
                    <a:pt x="432771" y="335457"/>
                    <a:pt x="450004" y="338021"/>
                  </a:cubicBezTo>
                  <a:cubicBezTo>
                    <a:pt x="476198" y="344151"/>
                    <a:pt x="506026" y="347591"/>
                    <a:pt x="532407" y="355784"/>
                  </a:cubicBezTo>
                  <a:cubicBezTo>
                    <a:pt x="540115" y="358224"/>
                    <a:pt x="546820" y="362227"/>
                    <a:pt x="547008" y="371046"/>
                  </a:cubicBezTo>
                  <a:cubicBezTo>
                    <a:pt x="551019" y="390873"/>
                    <a:pt x="554152" y="412827"/>
                    <a:pt x="557536" y="434718"/>
                  </a:cubicBezTo>
                  <a:cubicBezTo>
                    <a:pt x="560794" y="455671"/>
                    <a:pt x="564366" y="476625"/>
                    <a:pt x="567437" y="497578"/>
                  </a:cubicBezTo>
                  <a:cubicBezTo>
                    <a:pt x="576460" y="571258"/>
                    <a:pt x="580032" y="645751"/>
                    <a:pt x="596638" y="718430"/>
                  </a:cubicBezTo>
                  <a:cubicBezTo>
                    <a:pt x="601338" y="733379"/>
                    <a:pt x="600461" y="753331"/>
                    <a:pt x="614560" y="763026"/>
                  </a:cubicBezTo>
                  <a:cubicBezTo>
                    <a:pt x="624461" y="769030"/>
                    <a:pt x="635740" y="761775"/>
                    <a:pt x="639876" y="752268"/>
                  </a:cubicBezTo>
                  <a:cubicBezTo>
                    <a:pt x="673840" y="674835"/>
                    <a:pt x="691198" y="591335"/>
                    <a:pt x="714384" y="510275"/>
                  </a:cubicBezTo>
                  <a:cubicBezTo>
                    <a:pt x="734061" y="441411"/>
                    <a:pt x="759502" y="374986"/>
                    <a:pt x="781309" y="306560"/>
                  </a:cubicBezTo>
                  <a:cubicBezTo>
                    <a:pt x="805623" y="244451"/>
                    <a:pt x="821665" y="179215"/>
                    <a:pt x="849174" y="118357"/>
                  </a:cubicBezTo>
                  <a:cubicBezTo>
                    <a:pt x="852809" y="112603"/>
                    <a:pt x="855754" y="104097"/>
                    <a:pt x="862397" y="101532"/>
                  </a:cubicBezTo>
                  <a:cubicBezTo>
                    <a:pt x="885896" y="104660"/>
                    <a:pt x="913531" y="107599"/>
                    <a:pt x="931014" y="12480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36" name="Google Shape;936;p17"/>
          <p:cNvSpPr/>
          <p:nvPr/>
        </p:nvSpPr>
        <p:spPr>
          <a:xfrm>
            <a:off x="7947724" y="547986"/>
            <a:ext cx="437026" cy="360710"/>
          </a:xfrm>
          <a:custGeom>
            <a:rect b="b" l="l" r="r" t="t"/>
            <a:pathLst>
              <a:path extrusionOk="0" h="721420" w="874053">
                <a:moveTo>
                  <a:pt x="874053" y="184321"/>
                </a:moveTo>
                <a:cubicBezTo>
                  <a:pt x="874053" y="222736"/>
                  <a:pt x="862926" y="258856"/>
                  <a:pt x="849044" y="294375"/>
                </a:cubicBezTo>
                <a:cubicBezTo>
                  <a:pt x="840990" y="316866"/>
                  <a:pt x="831524" y="338863"/>
                  <a:pt x="821598" y="360542"/>
                </a:cubicBezTo>
                <a:cubicBezTo>
                  <a:pt x="806338" y="386316"/>
                  <a:pt x="789524" y="411243"/>
                  <a:pt x="771721" y="435323"/>
                </a:cubicBezTo>
                <a:cubicBezTo>
                  <a:pt x="741378" y="483341"/>
                  <a:pt x="701886" y="525322"/>
                  <a:pt x="665538" y="569104"/>
                </a:cubicBezTo>
                <a:cubicBezTo>
                  <a:pt x="641341" y="595373"/>
                  <a:pt x="613118" y="617652"/>
                  <a:pt x="589310" y="644380"/>
                </a:cubicBezTo>
                <a:cubicBezTo>
                  <a:pt x="559814" y="675309"/>
                  <a:pt x="523466" y="699001"/>
                  <a:pt x="487260" y="721421"/>
                </a:cubicBezTo>
                <a:cubicBezTo>
                  <a:pt x="442257" y="685019"/>
                  <a:pt x="400258" y="644768"/>
                  <a:pt x="354337" y="609425"/>
                </a:cubicBezTo>
                <a:cubicBezTo>
                  <a:pt x="339006" y="598656"/>
                  <a:pt x="324100" y="587287"/>
                  <a:pt x="309900" y="575000"/>
                </a:cubicBezTo>
                <a:cubicBezTo>
                  <a:pt x="289271" y="557558"/>
                  <a:pt x="266063" y="544212"/>
                  <a:pt x="244410" y="528006"/>
                </a:cubicBezTo>
                <a:cubicBezTo>
                  <a:pt x="224982" y="512753"/>
                  <a:pt x="204317" y="499301"/>
                  <a:pt x="183653" y="485848"/>
                </a:cubicBezTo>
                <a:cubicBezTo>
                  <a:pt x="164826" y="473138"/>
                  <a:pt x="147764" y="458061"/>
                  <a:pt x="129078" y="445139"/>
                </a:cubicBezTo>
                <a:cubicBezTo>
                  <a:pt x="95591" y="423318"/>
                  <a:pt x="65566" y="396944"/>
                  <a:pt x="39073" y="367003"/>
                </a:cubicBezTo>
                <a:cubicBezTo>
                  <a:pt x="26922" y="353727"/>
                  <a:pt x="17809" y="337945"/>
                  <a:pt x="11980" y="320644"/>
                </a:cubicBezTo>
                <a:cubicBezTo>
                  <a:pt x="-2220" y="276827"/>
                  <a:pt x="-2149" y="229515"/>
                  <a:pt x="3715" y="184215"/>
                </a:cubicBezTo>
                <a:cubicBezTo>
                  <a:pt x="12581" y="150708"/>
                  <a:pt x="31090" y="120697"/>
                  <a:pt x="49423" y="91639"/>
                </a:cubicBezTo>
                <a:cubicBezTo>
                  <a:pt x="73938" y="56296"/>
                  <a:pt x="95344" y="25295"/>
                  <a:pt x="139110" y="12938"/>
                </a:cubicBezTo>
                <a:cubicBezTo>
                  <a:pt x="159880" y="5205"/>
                  <a:pt x="181746" y="3158"/>
                  <a:pt x="203682" y="3158"/>
                </a:cubicBezTo>
                <a:cubicBezTo>
                  <a:pt x="212265" y="3158"/>
                  <a:pt x="220920" y="3475"/>
                  <a:pt x="229468" y="3899"/>
                </a:cubicBezTo>
                <a:cubicBezTo>
                  <a:pt x="250097" y="4464"/>
                  <a:pt x="269843" y="10043"/>
                  <a:pt x="289377" y="16221"/>
                </a:cubicBezTo>
                <a:cubicBezTo>
                  <a:pt x="357127" y="34370"/>
                  <a:pt x="425867" y="71443"/>
                  <a:pt x="457658" y="136762"/>
                </a:cubicBezTo>
                <a:cubicBezTo>
                  <a:pt x="456493" y="149967"/>
                  <a:pt x="474755" y="153321"/>
                  <a:pt x="478782" y="140681"/>
                </a:cubicBezTo>
                <a:cubicBezTo>
                  <a:pt x="490085" y="117837"/>
                  <a:pt x="505769" y="97570"/>
                  <a:pt x="522301" y="78257"/>
                </a:cubicBezTo>
                <a:cubicBezTo>
                  <a:pt x="558225" y="39101"/>
                  <a:pt x="629049" y="4217"/>
                  <a:pt x="682599" y="227"/>
                </a:cubicBezTo>
                <a:cubicBezTo>
                  <a:pt x="731099" y="-1256"/>
                  <a:pt x="789206" y="3581"/>
                  <a:pt x="823011" y="43302"/>
                </a:cubicBezTo>
                <a:cubicBezTo>
                  <a:pt x="854873" y="82670"/>
                  <a:pt x="873912" y="133513"/>
                  <a:pt x="874053" y="1843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7" name="Google Shape;937;p17"/>
          <p:cNvSpPr/>
          <p:nvPr/>
        </p:nvSpPr>
        <p:spPr>
          <a:xfrm rot="883741">
            <a:off x="7373824" y="4128284"/>
            <a:ext cx="558005" cy="504785"/>
          </a:xfrm>
          <a:custGeom>
            <a:rect b="b" l="l" r="r" t="t"/>
            <a:pathLst>
              <a:path extrusionOk="0" h="1006593" w="1112718">
                <a:moveTo>
                  <a:pt x="1097906" y="492486"/>
                </a:moveTo>
                <a:cubicBezTo>
                  <a:pt x="1121679" y="507702"/>
                  <a:pt x="1115156" y="527982"/>
                  <a:pt x="1090292" y="535567"/>
                </a:cubicBezTo>
                <a:cubicBezTo>
                  <a:pt x="1071655" y="541426"/>
                  <a:pt x="1053427" y="548784"/>
                  <a:pt x="1034221" y="552690"/>
                </a:cubicBezTo>
                <a:cubicBezTo>
                  <a:pt x="1015448" y="556233"/>
                  <a:pt x="996243" y="556028"/>
                  <a:pt x="977310" y="558436"/>
                </a:cubicBezTo>
                <a:cubicBezTo>
                  <a:pt x="953673" y="561638"/>
                  <a:pt x="929831" y="560480"/>
                  <a:pt x="906080" y="561297"/>
                </a:cubicBezTo>
                <a:cubicBezTo>
                  <a:pt x="876738" y="563250"/>
                  <a:pt x="847487" y="560639"/>
                  <a:pt x="818213" y="559162"/>
                </a:cubicBezTo>
                <a:cubicBezTo>
                  <a:pt x="804326" y="558958"/>
                  <a:pt x="790303" y="557595"/>
                  <a:pt x="776484" y="558867"/>
                </a:cubicBezTo>
                <a:cubicBezTo>
                  <a:pt x="763825" y="563841"/>
                  <a:pt x="776121" y="576081"/>
                  <a:pt x="782394" y="581078"/>
                </a:cubicBezTo>
                <a:cubicBezTo>
                  <a:pt x="791348" y="588436"/>
                  <a:pt x="801258" y="594522"/>
                  <a:pt x="809985" y="602152"/>
                </a:cubicBezTo>
                <a:cubicBezTo>
                  <a:pt x="821190" y="612236"/>
                  <a:pt x="831418" y="623363"/>
                  <a:pt x="842987" y="633038"/>
                </a:cubicBezTo>
                <a:cubicBezTo>
                  <a:pt x="861669" y="648367"/>
                  <a:pt x="879261" y="665740"/>
                  <a:pt x="895648" y="683681"/>
                </a:cubicBezTo>
                <a:cubicBezTo>
                  <a:pt x="910739" y="701213"/>
                  <a:pt x="923740" y="720426"/>
                  <a:pt x="937513" y="738980"/>
                </a:cubicBezTo>
                <a:cubicBezTo>
                  <a:pt x="948832" y="756194"/>
                  <a:pt x="957764" y="774793"/>
                  <a:pt x="967105" y="793120"/>
                </a:cubicBezTo>
                <a:cubicBezTo>
                  <a:pt x="970628" y="800228"/>
                  <a:pt x="973878" y="807496"/>
                  <a:pt x="975333" y="815353"/>
                </a:cubicBezTo>
                <a:cubicBezTo>
                  <a:pt x="977196" y="821031"/>
                  <a:pt x="974242" y="826254"/>
                  <a:pt x="969628" y="829570"/>
                </a:cubicBezTo>
                <a:cubicBezTo>
                  <a:pt x="946582" y="841470"/>
                  <a:pt x="915762" y="816193"/>
                  <a:pt x="897171" y="803567"/>
                </a:cubicBezTo>
                <a:cubicBezTo>
                  <a:pt x="879170" y="789259"/>
                  <a:pt x="862738" y="772954"/>
                  <a:pt x="846805" y="756398"/>
                </a:cubicBezTo>
                <a:cubicBezTo>
                  <a:pt x="838759" y="747178"/>
                  <a:pt x="831236" y="737458"/>
                  <a:pt x="822668" y="728692"/>
                </a:cubicBezTo>
                <a:cubicBezTo>
                  <a:pt x="810076" y="716156"/>
                  <a:pt x="797417" y="703757"/>
                  <a:pt x="786030" y="690108"/>
                </a:cubicBezTo>
                <a:cubicBezTo>
                  <a:pt x="775257" y="677935"/>
                  <a:pt x="763075" y="667171"/>
                  <a:pt x="751801" y="655475"/>
                </a:cubicBezTo>
                <a:cubicBezTo>
                  <a:pt x="736824" y="639238"/>
                  <a:pt x="720232" y="624726"/>
                  <a:pt x="704050" y="609737"/>
                </a:cubicBezTo>
                <a:cubicBezTo>
                  <a:pt x="697959" y="604105"/>
                  <a:pt x="692276" y="598042"/>
                  <a:pt x="686390" y="592205"/>
                </a:cubicBezTo>
                <a:cubicBezTo>
                  <a:pt x="681481" y="588208"/>
                  <a:pt x="675503" y="592342"/>
                  <a:pt x="674639" y="597883"/>
                </a:cubicBezTo>
                <a:cubicBezTo>
                  <a:pt x="669026" y="642871"/>
                  <a:pt x="667798" y="688291"/>
                  <a:pt x="663934" y="733484"/>
                </a:cubicBezTo>
                <a:cubicBezTo>
                  <a:pt x="658730" y="798889"/>
                  <a:pt x="645570" y="863430"/>
                  <a:pt x="630297" y="927154"/>
                </a:cubicBezTo>
                <a:cubicBezTo>
                  <a:pt x="626001" y="945867"/>
                  <a:pt x="620660" y="964330"/>
                  <a:pt x="614342" y="982476"/>
                </a:cubicBezTo>
                <a:cubicBezTo>
                  <a:pt x="611364" y="991196"/>
                  <a:pt x="607091" y="999372"/>
                  <a:pt x="601341" y="1006594"/>
                </a:cubicBezTo>
                <a:cubicBezTo>
                  <a:pt x="589795" y="996874"/>
                  <a:pt x="586681" y="980977"/>
                  <a:pt x="581363" y="967487"/>
                </a:cubicBezTo>
                <a:cubicBezTo>
                  <a:pt x="574817" y="949115"/>
                  <a:pt x="570590" y="929993"/>
                  <a:pt x="566499" y="910939"/>
                </a:cubicBezTo>
                <a:cubicBezTo>
                  <a:pt x="557544" y="870879"/>
                  <a:pt x="553953" y="830047"/>
                  <a:pt x="553726" y="789055"/>
                </a:cubicBezTo>
                <a:cubicBezTo>
                  <a:pt x="551953" y="732258"/>
                  <a:pt x="552044" y="675415"/>
                  <a:pt x="552089" y="618594"/>
                </a:cubicBezTo>
                <a:cubicBezTo>
                  <a:pt x="551794" y="613099"/>
                  <a:pt x="552771" y="607398"/>
                  <a:pt x="551589" y="602016"/>
                </a:cubicBezTo>
                <a:cubicBezTo>
                  <a:pt x="546453" y="591297"/>
                  <a:pt x="536498" y="602743"/>
                  <a:pt x="531338" y="607512"/>
                </a:cubicBezTo>
                <a:cubicBezTo>
                  <a:pt x="520293" y="617890"/>
                  <a:pt x="508133" y="626974"/>
                  <a:pt x="496769" y="636989"/>
                </a:cubicBezTo>
                <a:cubicBezTo>
                  <a:pt x="457858" y="671100"/>
                  <a:pt x="419925" y="706300"/>
                  <a:pt x="384628" y="744158"/>
                </a:cubicBezTo>
                <a:cubicBezTo>
                  <a:pt x="376287" y="752696"/>
                  <a:pt x="367332" y="760577"/>
                  <a:pt x="358536" y="768662"/>
                </a:cubicBezTo>
                <a:cubicBezTo>
                  <a:pt x="345513" y="781129"/>
                  <a:pt x="333149" y="794324"/>
                  <a:pt x="319376" y="806019"/>
                </a:cubicBezTo>
                <a:cubicBezTo>
                  <a:pt x="292307" y="829978"/>
                  <a:pt x="263237" y="851485"/>
                  <a:pt x="233691" y="872264"/>
                </a:cubicBezTo>
                <a:cubicBezTo>
                  <a:pt x="212872" y="886413"/>
                  <a:pt x="191644" y="900061"/>
                  <a:pt x="168256" y="909645"/>
                </a:cubicBezTo>
                <a:cubicBezTo>
                  <a:pt x="158461" y="913801"/>
                  <a:pt x="148619" y="918002"/>
                  <a:pt x="138164" y="920273"/>
                </a:cubicBezTo>
                <a:cubicBezTo>
                  <a:pt x="134232" y="920364"/>
                  <a:pt x="127982" y="923475"/>
                  <a:pt x="125232" y="919751"/>
                </a:cubicBezTo>
                <a:cubicBezTo>
                  <a:pt x="117414" y="896723"/>
                  <a:pt x="130687" y="874013"/>
                  <a:pt x="142301" y="854778"/>
                </a:cubicBezTo>
                <a:cubicBezTo>
                  <a:pt x="149256" y="843514"/>
                  <a:pt x="156483" y="832363"/>
                  <a:pt x="164506" y="821803"/>
                </a:cubicBezTo>
                <a:cubicBezTo>
                  <a:pt x="187053" y="793211"/>
                  <a:pt x="213758" y="768276"/>
                  <a:pt x="241668" y="745021"/>
                </a:cubicBezTo>
                <a:cubicBezTo>
                  <a:pt x="260874" y="727602"/>
                  <a:pt x="280511" y="710706"/>
                  <a:pt x="300557" y="694241"/>
                </a:cubicBezTo>
                <a:cubicBezTo>
                  <a:pt x="328581" y="672508"/>
                  <a:pt x="356173" y="650207"/>
                  <a:pt x="385083" y="629722"/>
                </a:cubicBezTo>
                <a:cubicBezTo>
                  <a:pt x="398356" y="619730"/>
                  <a:pt x="409197" y="606944"/>
                  <a:pt x="422857" y="597429"/>
                </a:cubicBezTo>
                <a:cubicBezTo>
                  <a:pt x="428380" y="593205"/>
                  <a:pt x="434357" y="589571"/>
                  <a:pt x="439744" y="585211"/>
                </a:cubicBezTo>
                <a:cubicBezTo>
                  <a:pt x="440767" y="584189"/>
                  <a:pt x="441540" y="582667"/>
                  <a:pt x="441744" y="581236"/>
                </a:cubicBezTo>
                <a:cubicBezTo>
                  <a:pt x="441699" y="570381"/>
                  <a:pt x="426539" y="572857"/>
                  <a:pt x="419039" y="571880"/>
                </a:cubicBezTo>
                <a:cubicBezTo>
                  <a:pt x="383946" y="570381"/>
                  <a:pt x="349013" y="574333"/>
                  <a:pt x="314080" y="576967"/>
                </a:cubicBezTo>
                <a:cubicBezTo>
                  <a:pt x="265897" y="579647"/>
                  <a:pt x="217690" y="582554"/>
                  <a:pt x="169438" y="583280"/>
                </a:cubicBezTo>
                <a:cubicBezTo>
                  <a:pt x="125187" y="583121"/>
                  <a:pt x="79662" y="584938"/>
                  <a:pt x="36933" y="571721"/>
                </a:cubicBezTo>
                <a:cubicBezTo>
                  <a:pt x="24001" y="566679"/>
                  <a:pt x="727" y="553076"/>
                  <a:pt x="0" y="537838"/>
                </a:cubicBezTo>
                <a:cubicBezTo>
                  <a:pt x="2068" y="529662"/>
                  <a:pt x="11705" y="527255"/>
                  <a:pt x="18614" y="524303"/>
                </a:cubicBezTo>
                <a:cubicBezTo>
                  <a:pt x="48775" y="513379"/>
                  <a:pt x="79776" y="513402"/>
                  <a:pt x="111822" y="512516"/>
                </a:cubicBezTo>
                <a:cubicBezTo>
                  <a:pt x="147915" y="511926"/>
                  <a:pt x="183962" y="509973"/>
                  <a:pt x="220008" y="508156"/>
                </a:cubicBezTo>
                <a:cubicBezTo>
                  <a:pt x="279715" y="507611"/>
                  <a:pt x="339377" y="504273"/>
                  <a:pt x="399083" y="504500"/>
                </a:cubicBezTo>
                <a:cubicBezTo>
                  <a:pt x="410152" y="503932"/>
                  <a:pt x="437403" y="513016"/>
                  <a:pt x="444244" y="504659"/>
                </a:cubicBezTo>
                <a:cubicBezTo>
                  <a:pt x="451517" y="489488"/>
                  <a:pt x="426607" y="465416"/>
                  <a:pt x="417607" y="454129"/>
                </a:cubicBezTo>
                <a:cubicBezTo>
                  <a:pt x="402538" y="435598"/>
                  <a:pt x="387378" y="417135"/>
                  <a:pt x="370969" y="399739"/>
                </a:cubicBezTo>
                <a:cubicBezTo>
                  <a:pt x="361559" y="389406"/>
                  <a:pt x="353332" y="378096"/>
                  <a:pt x="344900" y="367014"/>
                </a:cubicBezTo>
                <a:cubicBezTo>
                  <a:pt x="329604" y="347438"/>
                  <a:pt x="313557" y="328475"/>
                  <a:pt x="299261" y="308127"/>
                </a:cubicBezTo>
                <a:cubicBezTo>
                  <a:pt x="279465" y="283032"/>
                  <a:pt x="263396" y="255531"/>
                  <a:pt x="248100" y="227552"/>
                </a:cubicBezTo>
                <a:cubicBezTo>
                  <a:pt x="238009" y="209816"/>
                  <a:pt x="226168" y="193078"/>
                  <a:pt x="217076" y="174774"/>
                </a:cubicBezTo>
                <a:cubicBezTo>
                  <a:pt x="204326" y="148907"/>
                  <a:pt x="194848" y="121519"/>
                  <a:pt x="188894" y="93291"/>
                </a:cubicBezTo>
                <a:cubicBezTo>
                  <a:pt x="187030" y="81663"/>
                  <a:pt x="183234" y="68628"/>
                  <a:pt x="189303" y="57659"/>
                </a:cubicBezTo>
                <a:cubicBezTo>
                  <a:pt x="211917" y="48620"/>
                  <a:pt x="242487" y="66584"/>
                  <a:pt x="260646" y="80278"/>
                </a:cubicBezTo>
                <a:cubicBezTo>
                  <a:pt x="289579" y="103419"/>
                  <a:pt x="312966" y="132715"/>
                  <a:pt x="334967" y="162306"/>
                </a:cubicBezTo>
                <a:cubicBezTo>
                  <a:pt x="346536" y="182019"/>
                  <a:pt x="359446" y="200800"/>
                  <a:pt x="373082" y="219149"/>
                </a:cubicBezTo>
                <a:cubicBezTo>
                  <a:pt x="396311" y="255553"/>
                  <a:pt x="420084" y="291957"/>
                  <a:pt x="439699" y="330519"/>
                </a:cubicBezTo>
                <a:cubicBezTo>
                  <a:pt x="450154" y="352502"/>
                  <a:pt x="462768" y="373304"/>
                  <a:pt x="475450" y="394038"/>
                </a:cubicBezTo>
                <a:cubicBezTo>
                  <a:pt x="483246" y="405575"/>
                  <a:pt x="488473" y="419269"/>
                  <a:pt x="498564" y="429057"/>
                </a:cubicBezTo>
                <a:cubicBezTo>
                  <a:pt x="502156" y="431828"/>
                  <a:pt x="507724" y="429421"/>
                  <a:pt x="507951" y="424810"/>
                </a:cubicBezTo>
                <a:cubicBezTo>
                  <a:pt x="511247" y="423312"/>
                  <a:pt x="510065" y="419383"/>
                  <a:pt x="510542" y="416476"/>
                </a:cubicBezTo>
                <a:cubicBezTo>
                  <a:pt x="511088" y="409459"/>
                  <a:pt x="511974" y="402464"/>
                  <a:pt x="512861" y="395469"/>
                </a:cubicBezTo>
                <a:cubicBezTo>
                  <a:pt x="515497" y="373350"/>
                  <a:pt x="519497" y="351435"/>
                  <a:pt x="522861" y="329451"/>
                </a:cubicBezTo>
                <a:cubicBezTo>
                  <a:pt x="526066" y="306310"/>
                  <a:pt x="531407" y="283509"/>
                  <a:pt x="534202" y="260322"/>
                </a:cubicBezTo>
                <a:cubicBezTo>
                  <a:pt x="541043" y="216856"/>
                  <a:pt x="550907" y="173866"/>
                  <a:pt x="560226" y="130876"/>
                </a:cubicBezTo>
                <a:cubicBezTo>
                  <a:pt x="569772" y="95403"/>
                  <a:pt x="581863" y="40013"/>
                  <a:pt x="609660" y="15418"/>
                </a:cubicBezTo>
                <a:cubicBezTo>
                  <a:pt x="623819" y="2065"/>
                  <a:pt x="653252" y="-9335"/>
                  <a:pt x="665866" y="11353"/>
                </a:cubicBezTo>
                <a:cubicBezTo>
                  <a:pt x="669707" y="23594"/>
                  <a:pt x="668389" y="37334"/>
                  <a:pt x="668844" y="50097"/>
                </a:cubicBezTo>
                <a:cubicBezTo>
                  <a:pt x="669185" y="78461"/>
                  <a:pt x="664730" y="106553"/>
                  <a:pt x="662003" y="134736"/>
                </a:cubicBezTo>
                <a:cubicBezTo>
                  <a:pt x="659639" y="158196"/>
                  <a:pt x="656639" y="181564"/>
                  <a:pt x="652320" y="204728"/>
                </a:cubicBezTo>
                <a:cubicBezTo>
                  <a:pt x="644252" y="256416"/>
                  <a:pt x="635456" y="308059"/>
                  <a:pt x="629365" y="360019"/>
                </a:cubicBezTo>
                <a:cubicBezTo>
                  <a:pt x="627365" y="376030"/>
                  <a:pt x="625933" y="392085"/>
                  <a:pt x="625047" y="408209"/>
                </a:cubicBezTo>
                <a:cubicBezTo>
                  <a:pt x="625001" y="411253"/>
                  <a:pt x="624115" y="414705"/>
                  <a:pt x="624683" y="417793"/>
                </a:cubicBezTo>
                <a:cubicBezTo>
                  <a:pt x="625706" y="421495"/>
                  <a:pt x="630251" y="423448"/>
                  <a:pt x="633638" y="421518"/>
                </a:cubicBezTo>
                <a:cubicBezTo>
                  <a:pt x="639183" y="417975"/>
                  <a:pt x="643388" y="412570"/>
                  <a:pt x="648525" y="408437"/>
                </a:cubicBezTo>
                <a:cubicBezTo>
                  <a:pt x="663844" y="396355"/>
                  <a:pt x="677753" y="382729"/>
                  <a:pt x="690549" y="368036"/>
                </a:cubicBezTo>
                <a:cubicBezTo>
                  <a:pt x="702936" y="354659"/>
                  <a:pt x="716618" y="342600"/>
                  <a:pt x="728573" y="328838"/>
                </a:cubicBezTo>
                <a:cubicBezTo>
                  <a:pt x="743733" y="310557"/>
                  <a:pt x="761825" y="295273"/>
                  <a:pt x="778939" y="278945"/>
                </a:cubicBezTo>
                <a:cubicBezTo>
                  <a:pt x="787780" y="270201"/>
                  <a:pt x="796849" y="261640"/>
                  <a:pt x="806213" y="253464"/>
                </a:cubicBezTo>
                <a:cubicBezTo>
                  <a:pt x="829895" y="232344"/>
                  <a:pt x="854760" y="211065"/>
                  <a:pt x="879420" y="190875"/>
                </a:cubicBezTo>
                <a:cubicBezTo>
                  <a:pt x="901580" y="173025"/>
                  <a:pt x="923967" y="154789"/>
                  <a:pt x="950150" y="143048"/>
                </a:cubicBezTo>
                <a:cubicBezTo>
                  <a:pt x="972219" y="132534"/>
                  <a:pt x="1006379" y="126992"/>
                  <a:pt x="1011948" y="158673"/>
                </a:cubicBezTo>
                <a:cubicBezTo>
                  <a:pt x="1011107" y="179157"/>
                  <a:pt x="998447" y="196394"/>
                  <a:pt x="986538" y="212495"/>
                </a:cubicBezTo>
                <a:cubicBezTo>
                  <a:pt x="970946" y="233184"/>
                  <a:pt x="950786" y="249195"/>
                  <a:pt x="930967" y="265568"/>
                </a:cubicBezTo>
                <a:cubicBezTo>
                  <a:pt x="915035" y="280443"/>
                  <a:pt x="898671" y="294842"/>
                  <a:pt x="882625" y="309580"/>
                </a:cubicBezTo>
                <a:cubicBezTo>
                  <a:pt x="867056" y="325114"/>
                  <a:pt x="849987" y="339035"/>
                  <a:pt x="833850" y="353955"/>
                </a:cubicBezTo>
                <a:cubicBezTo>
                  <a:pt x="817827" y="369875"/>
                  <a:pt x="800508" y="383978"/>
                  <a:pt x="784007" y="399512"/>
                </a:cubicBezTo>
                <a:cubicBezTo>
                  <a:pt x="775643" y="407733"/>
                  <a:pt x="767143" y="415885"/>
                  <a:pt x="758370" y="423698"/>
                </a:cubicBezTo>
                <a:cubicBezTo>
                  <a:pt x="750415" y="430851"/>
                  <a:pt x="742483" y="438050"/>
                  <a:pt x="735164" y="445885"/>
                </a:cubicBezTo>
                <a:cubicBezTo>
                  <a:pt x="732005" y="449564"/>
                  <a:pt x="726732" y="453675"/>
                  <a:pt x="729096" y="459102"/>
                </a:cubicBezTo>
                <a:cubicBezTo>
                  <a:pt x="733892" y="468277"/>
                  <a:pt x="757233" y="463327"/>
                  <a:pt x="766507" y="463781"/>
                </a:cubicBezTo>
                <a:cubicBezTo>
                  <a:pt x="807258" y="462509"/>
                  <a:pt x="848032" y="464167"/>
                  <a:pt x="888739" y="466211"/>
                </a:cubicBezTo>
                <a:cubicBezTo>
                  <a:pt x="929513" y="469504"/>
                  <a:pt x="970401" y="473728"/>
                  <a:pt x="1011175" y="477316"/>
                </a:cubicBezTo>
                <a:cubicBezTo>
                  <a:pt x="1022653" y="478429"/>
                  <a:pt x="1034108" y="479814"/>
                  <a:pt x="1045540" y="481177"/>
                </a:cubicBezTo>
                <a:cubicBezTo>
                  <a:pt x="1063177" y="483811"/>
                  <a:pt x="1081700" y="484742"/>
                  <a:pt x="1097906" y="49248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8" name="Google Shape;938;p17"/>
          <p:cNvSpPr/>
          <p:nvPr/>
        </p:nvSpPr>
        <p:spPr>
          <a:xfrm rot="2298120">
            <a:off x="651242" y="3013012"/>
            <a:ext cx="523727" cy="473776"/>
          </a:xfrm>
          <a:custGeom>
            <a:rect b="b" l="l" r="r" t="t"/>
            <a:pathLst>
              <a:path extrusionOk="0" h="947257" w="1047127">
                <a:moveTo>
                  <a:pt x="1033187" y="463455"/>
                </a:moveTo>
                <a:cubicBezTo>
                  <a:pt x="1055559" y="477774"/>
                  <a:pt x="1049421" y="496858"/>
                  <a:pt x="1026022" y="503996"/>
                </a:cubicBezTo>
                <a:cubicBezTo>
                  <a:pt x="1008484" y="509510"/>
                  <a:pt x="991330" y="516434"/>
                  <a:pt x="973257" y="520110"/>
                </a:cubicBezTo>
                <a:cubicBezTo>
                  <a:pt x="955590" y="523444"/>
                  <a:pt x="937517" y="523252"/>
                  <a:pt x="919700" y="525517"/>
                </a:cubicBezTo>
                <a:cubicBezTo>
                  <a:pt x="897456" y="528531"/>
                  <a:pt x="875020" y="527441"/>
                  <a:pt x="852669" y="528210"/>
                </a:cubicBezTo>
                <a:cubicBezTo>
                  <a:pt x="825057" y="530048"/>
                  <a:pt x="797530" y="527590"/>
                  <a:pt x="769982" y="526201"/>
                </a:cubicBezTo>
                <a:cubicBezTo>
                  <a:pt x="756913" y="526009"/>
                  <a:pt x="743717" y="524726"/>
                  <a:pt x="730713" y="525923"/>
                </a:cubicBezTo>
                <a:cubicBezTo>
                  <a:pt x="718799" y="530604"/>
                  <a:pt x="730370" y="542123"/>
                  <a:pt x="736274" y="546824"/>
                </a:cubicBezTo>
                <a:cubicBezTo>
                  <a:pt x="744701" y="553749"/>
                  <a:pt x="754026" y="559476"/>
                  <a:pt x="762239" y="566657"/>
                </a:cubicBezTo>
                <a:cubicBezTo>
                  <a:pt x="772784" y="576146"/>
                  <a:pt x="782408" y="586618"/>
                  <a:pt x="793295" y="595722"/>
                </a:cubicBezTo>
                <a:cubicBezTo>
                  <a:pt x="810876" y="610147"/>
                  <a:pt x="827431" y="626496"/>
                  <a:pt x="842852" y="643380"/>
                </a:cubicBezTo>
                <a:cubicBezTo>
                  <a:pt x="857054" y="659878"/>
                  <a:pt x="869288" y="677958"/>
                  <a:pt x="882249" y="695418"/>
                </a:cubicBezTo>
                <a:cubicBezTo>
                  <a:pt x="892901" y="711618"/>
                  <a:pt x="901306" y="729121"/>
                  <a:pt x="910097" y="746368"/>
                </a:cubicBezTo>
                <a:cubicBezTo>
                  <a:pt x="913412" y="753057"/>
                  <a:pt x="916471" y="759895"/>
                  <a:pt x="917840" y="767290"/>
                </a:cubicBezTo>
                <a:cubicBezTo>
                  <a:pt x="919593" y="772633"/>
                  <a:pt x="916813" y="777548"/>
                  <a:pt x="912471" y="780668"/>
                </a:cubicBezTo>
                <a:cubicBezTo>
                  <a:pt x="890783" y="791867"/>
                  <a:pt x="861781" y="768081"/>
                  <a:pt x="844285" y="756198"/>
                </a:cubicBezTo>
                <a:cubicBezTo>
                  <a:pt x="827345" y="742734"/>
                  <a:pt x="811882" y="727390"/>
                  <a:pt x="796888" y="711810"/>
                </a:cubicBezTo>
                <a:cubicBezTo>
                  <a:pt x="789317" y="703133"/>
                  <a:pt x="782237" y="693987"/>
                  <a:pt x="774174" y="685737"/>
                </a:cubicBezTo>
                <a:cubicBezTo>
                  <a:pt x="762325" y="673940"/>
                  <a:pt x="750411" y="662272"/>
                  <a:pt x="739696" y="649428"/>
                </a:cubicBezTo>
                <a:cubicBezTo>
                  <a:pt x="729558" y="637973"/>
                  <a:pt x="718094" y="627843"/>
                  <a:pt x="707485" y="616836"/>
                </a:cubicBezTo>
                <a:cubicBezTo>
                  <a:pt x="693390" y="601556"/>
                  <a:pt x="677776" y="587900"/>
                  <a:pt x="662548" y="573795"/>
                </a:cubicBezTo>
                <a:cubicBezTo>
                  <a:pt x="656816" y="568495"/>
                  <a:pt x="651469" y="562789"/>
                  <a:pt x="645929" y="557296"/>
                </a:cubicBezTo>
                <a:cubicBezTo>
                  <a:pt x="641309" y="553535"/>
                  <a:pt x="635684" y="557424"/>
                  <a:pt x="634871" y="562639"/>
                </a:cubicBezTo>
                <a:cubicBezTo>
                  <a:pt x="629588" y="604975"/>
                  <a:pt x="628433" y="647718"/>
                  <a:pt x="624797" y="690247"/>
                </a:cubicBezTo>
                <a:cubicBezTo>
                  <a:pt x="619899" y="751796"/>
                  <a:pt x="607516" y="812533"/>
                  <a:pt x="593143" y="872501"/>
                </a:cubicBezTo>
                <a:cubicBezTo>
                  <a:pt x="589100" y="890110"/>
                  <a:pt x="584074" y="907485"/>
                  <a:pt x="578128" y="924561"/>
                </a:cubicBezTo>
                <a:cubicBezTo>
                  <a:pt x="575326" y="932767"/>
                  <a:pt x="571305" y="940461"/>
                  <a:pt x="565894" y="947257"/>
                </a:cubicBezTo>
                <a:cubicBezTo>
                  <a:pt x="555029" y="938110"/>
                  <a:pt x="552098" y="923150"/>
                  <a:pt x="547093" y="910456"/>
                </a:cubicBezTo>
                <a:cubicBezTo>
                  <a:pt x="540934" y="893167"/>
                  <a:pt x="536955" y="875172"/>
                  <a:pt x="533105" y="857241"/>
                </a:cubicBezTo>
                <a:cubicBezTo>
                  <a:pt x="524678" y="819543"/>
                  <a:pt x="521299" y="781117"/>
                  <a:pt x="521085" y="742542"/>
                </a:cubicBezTo>
                <a:cubicBezTo>
                  <a:pt x="519417" y="689093"/>
                  <a:pt x="519502" y="635600"/>
                  <a:pt x="519545" y="582130"/>
                </a:cubicBezTo>
                <a:cubicBezTo>
                  <a:pt x="519267" y="576958"/>
                  <a:pt x="520187" y="571594"/>
                  <a:pt x="519075" y="566529"/>
                </a:cubicBezTo>
                <a:cubicBezTo>
                  <a:pt x="514241" y="556441"/>
                  <a:pt x="504873" y="567212"/>
                  <a:pt x="500018" y="571700"/>
                </a:cubicBezTo>
                <a:cubicBezTo>
                  <a:pt x="489623" y="581467"/>
                  <a:pt x="478180" y="590016"/>
                  <a:pt x="467486" y="599440"/>
                </a:cubicBezTo>
                <a:cubicBezTo>
                  <a:pt x="430869" y="631540"/>
                  <a:pt x="395172" y="664665"/>
                  <a:pt x="361956" y="700291"/>
                </a:cubicBezTo>
                <a:cubicBezTo>
                  <a:pt x="354106" y="708327"/>
                  <a:pt x="345679" y="715742"/>
                  <a:pt x="337402" y="723351"/>
                </a:cubicBezTo>
                <a:cubicBezTo>
                  <a:pt x="325146" y="735084"/>
                  <a:pt x="313511" y="747500"/>
                  <a:pt x="300550" y="758506"/>
                </a:cubicBezTo>
                <a:cubicBezTo>
                  <a:pt x="275076" y="781053"/>
                  <a:pt x="247720" y="801292"/>
                  <a:pt x="219915" y="820846"/>
                </a:cubicBezTo>
                <a:cubicBezTo>
                  <a:pt x="200324" y="834161"/>
                  <a:pt x="180347" y="847005"/>
                  <a:pt x="158338" y="856023"/>
                </a:cubicBezTo>
                <a:cubicBezTo>
                  <a:pt x="149120" y="859934"/>
                  <a:pt x="139859" y="863888"/>
                  <a:pt x="130020" y="866025"/>
                </a:cubicBezTo>
                <a:cubicBezTo>
                  <a:pt x="126320" y="866111"/>
                  <a:pt x="120438" y="869038"/>
                  <a:pt x="117850" y="865534"/>
                </a:cubicBezTo>
                <a:cubicBezTo>
                  <a:pt x="110492" y="843863"/>
                  <a:pt x="122983" y="822492"/>
                  <a:pt x="133913" y="804390"/>
                </a:cubicBezTo>
                <a:cubicBezTo>
                  <a:pt x="140457" y="793790"/>
                  <a:pt x="147259" y="783297"/>
                  <a:pt x="154809" y="773359"/>
                </a:cubicBezTo>
                <a:cubicBezTo>
                  <a:pt x="176026" y="746453"/>
                  <a:pt x="201158" y="722987"/>
                  <a:pt x="227423" y="701103"/>
                </a:cubicBezTo>
                <a:cubicBezTo>
                  <a:pt x="245496" y="684711"/>
                  <a:pt x="263975" y="668811"/>
                  <a:pt x="282840" y="653317"/>
                </a:cubicBezTo>
                <a:cubicBezTo>
                  <a:pt x="309212" y="632865"/>
                  <a:pt x="335177" y="611878"/>
                  <a:pt x="362383" y="592601"/>
                </a:cubicBezTo>
                <a:cubicBezTo>
                  <a:pt x="374874" y="583198"/>
                  <a:pt x="385076" y="571166"/>
                  <a:pt x="397931" y="562212"/>
                </a:cubicBezTo>
                <a:cubicBezTo>
                  <a:pt x="403128" y="558237"/>
                  <a:pt x="408753" y="554817"/>
                  <a:pt x="413822" y="550714"/>
                </a:cubicBezTo>
                <a:cubicBezTo>
                  <a:pt x="414785" y="549752"/>
                  <a:pt x="415512" y="548320"/>
                  <a:pt x="415705" y="546974"/>
                </a:cubicBezTo>
                <a:cubicBezTo>
                  <a:pt x="415662" y="536758"/>
                  <a:pt x="401396" y="539088"/>
                  <a:pt x="394338" y="538169"/>
                </a:cubicBezTo>
                <a:cubicBezTo>
                  <a:pt x="361314" y="536758"/>
                  <a:pt x="328440" y="540477"/>
                  <a:pt x="295566" y="542956"/>
                </a:cubicBezTo>
                <a:cubicBezTo>
                  <a:pt x="250223" y="545478"/>
                  <a:pt x="204858" y="548213"/>
                  <a:pt x="159450" y="548897"/>
                </a:cubicBezTo>
                <a:cubicBezTo>
                  <a:pt x="117807" y="548748"/>
                  <a:pt x="74966" y="550457"/>
                  <a:pt x="34756" y="538019"/>
                </a:cubicBezTo>
                <a:cubicBezTo>
                  <a:pt x="22586" y="533275"/>
                  <a:pt x="684" y="520474"/>
                  <a:pt x="0" y="506133"/>
                </a:cubicBezTo>
                <a:cubicBezTo>
                  <a:pt x="1946" y="498440"/>
                  <a:pt x="11015" y="496174"/>
                  <a:pt x="17517" y="493396"/>
                </a:cubicBezTo>
                <a:cubicBezTo>
                  <a:pt x="45899" y="483117"/>
                  <a:pt x="75073" y="483138"/>
                  <a:pt x="105231" y="482305"/>
                </a:cubicBezTo>
                <a:cubicBezTo>
                  <a:pt x="139196" y="481749"/>
                  <a:pt x="173118" y="479911"/>
                  <a:pt x="207040" y="478201"/>
                </a:cubicBezTo>
                <a:cubicBezTo>
                  <a:pt x="263227" y="477688"/>
                  <a:pt x="319371" y="474547"/>
                  <a:pt x="375559" y="474760"/>
                </a:cubicBezTo>
                <a:cubicBezTo>
                  <a:pt x="385975" y="474226"/>
                  <a:pt x="411619" y="482775"/>
                  <a:pt x="418057" y="474910"/>
                </a:cubicBezTo>
                <a:cubicBezTo>
                  <a:pt x="424902" y="460634"/>
                  <a:pt x="401460" y="437981"/>
                  <a:pt x="392990" y="427359"/>
                </a:cubicBezTo>
                <a:cubicBezTo>
                  <a:pt x="378810" y="409920"/>
                  <a:pt x="364544" y="392545"/>
                  <a:pt x="349101" y="376175"/>
                </a:cubicBezTo>
                <a:cubicBezTo>
                  <a:pt x="340246" y="366451"/>
                  <a:pt x="332504" y="355808"/>
                  <a:pt x="324569" y="345379"/>
                </a:cubicBezTo>
                <a:cubicBezTo>
                  <a:pt x="310174" y="326957"/>
                  <a:pt x="295074" y="309112"/>
                  <a:pt x="281621" y="289963"/>
                </a:cubicBezTo>
                <a:cubicBezTo>
                  <a:pt x="262992" y="266348"/>
                  <a:pt x="247870" y="240468"/>
                  <a:pt x="233476" y="214138"/>
                </a:cubicBezTo>
                <a:cubicBezTo>
                  <a:pt x="223979" y="197447"/>
                  <a:pt x="212836" y="181697"/>
                  <a:pt x="204280" y="164472"/>
                </a:cubicBezTo>
                <a:cubicBezTo>
                  <a:pt x="192282" y="140130"/>
                  <a:pt x="183363" y="114356"/>
                  <a:pt x="177759" y="87792"/>
                </a:cubicBezTo>
                <a:cubicBezTo>
                  <a:pt x="176005" y="76849"/>
                  <a:pt x="172433" y="64582"/>
                  <a:pt x="178144" y="54260"/>
                </a:cubicBezTo>
                <a:cubicBezTo>
                  <a:pt x="199425" y="45754"/>
                  <a:pt x="228193" y="62659"/>
                  <a:pt x="245282" y="75546"/>
                </a:cubicBezTo>
                <a:cubicBezTo>
                  <a:pt x="272509" y="97323"/>
                  <a:pt x="294518" y="124892"/>
                  <a:pt x="315222" y="152739"/>
                </a:cubicBezTo>
                <a:cubicBezTo>
                  <a:pt x="326109" y="171289"/>
                  <a:pt x="338257" y="188963"/>
                  <a:pt x="351090" y="206231"/>
                </a:cubicBezTo>
                <a:cubicBezTo>
                  <a:pt x="372949" y="240489"/>
                  <a:pt x="395321" y="274747"/>
                  <a:pt x="413780" y="311035"/>
                </a:cubicBezTo>
                <a:cubicBezTo>
                  <a:pt x="423618" y="331723"/>
                  <a:pt x="435489" y="351299"/>
                  <a:pt x="447424" y="370811"/>
                </a:cubicBezTo>
                <a:cubicBezTo>
                  <a:pt x="454760" y="381667"/>
                  <a:pt x="459679" y="394554"/>
                  <a:pt x="469176" y="403765"/>
                </a:cubicBezTo>
                <a:cubicBezTo>
                  <a:pt x="472555" y="406373"/>
                  <a:pt x="477795" y="404107"/>
                  <a:pt x="478009" y="399769"/>
                </a:cubicBezTo>
                <a:cubicBezTo>
                  <a:pt x="481110" y="398358"/>
                  <a:pt x="479998" y="394661"/>
                  <a:pt x="480447" y="391926"/>
                </a:cubicBezTo>
                <a:cubicBezTo>
                  <a:pt x="480961" y="385322"/>
                  <a:pt x="481795" y="378740"/>
                  <a:pt x="482629" y="372157"/>
                </a:cubicBezTo>
                <a:cubicBezTo>
                  <a:pt x="485110" y="351342"/>
                  <a:pt x="488874" y="330718"/>
                  <a:pt x="492040" y="310031"/>
                </a:cubicBezTo>
                <a:cubicBezTo>
                  <a:pt x="495055" y="288254"/>
                  <a:pt x="500082" y="266797"/>
                  <a:pt x="502713" y="244977"/>
                </a:cubicBezTo>
                <a:cubicBezTo>
                  <a:pt x="509150" y="204072"/>
                  <a:pt x="518433" y="163617"/>
                  <a:pt x="527202" y="123161"/>
                </a:cubicBezTo>
                <a:cubicBezTo>
                  <a:pt x="536185" y="89779"/>
                  <a:pt x="547564" y="37655"/>
                  <a:pt x="573722" y="14510"/>
                </a:cubicBezTo>
                <a:cubicBezTo>
                  <a:pt x="587047" y="1943"/>
                  <a:pt x="614745" y="-8785"/>
                  <a:pt x="626615" y="10684"/>
                </a:cubicBezTo>
                <a:cubicBezTo>
                  <a:pt x="630230" y="22203"/>
                  <a:pt x="628990" y="35133"/>
                  <a:pt x="629417" y="47143"/>
                </a:cubicBezTo>
                <a:cubicBezTo>
                  <a:pt x="629738" y="73836"/>
                  <a:pt x="625546" y="100272"/>
                  <a:pt x="622979" y="126794"/>
                </a:cubicBezTo>
                <a:cubicBezTo>
                  <a:pt x="620755" y="148871"/>
                  <a:pt x="617932" y="170862"/>
                  <a:pt x="613868" y="192660"/>
                </a:cubicBezTo>
                <a:cubicBezTo>
                  <a:pt x="606275" y="241301"/>
                  <a:pt x="597998" y="289899"/>
                  <a:pt x="592266" y="338797"/>
                </a:cubicBezTo>
                <a:cubicBezTo>
                  <a:pt x="590384" y="353863"/>
                  <a:pt x="589036" y="368973"/>
                  <a:pt x="588202" y="384146"/>
                </a:cubicBezTo>
                <a:cubicBezTo>
                  <a:pt x="588159" y="387010"/>
                  <a:pt x="587325" y="390259"/>
                  <a:pt x="587860" y="393165"/>
                </a:cubicBezTo>
                <a:cubicBezTo>
                  <a:pt x="588822" y="396649"/>
                  <a:pt x="593100" y="398487"/>
                  <a:pt x="596287" y="396670"/>
                </a:cubicBezTo>
                <a:cubicBezTo>
                  <a:pt x="601505" y="393336"/>
                  <a:pt x="605462" y="388250"/>
                  <a:pt x="610296" y="384360"/>
                </a:cubicBezTo>
                <a:cubicBezTo>
                  <a:pt x="624712" y="372991"/>
                  <a:pt x="637802" y="360168"/>
                  <a:pt x="649843" y="346341"/>
                </a:cubicBezTo>
                <a:cubicBezTo>
                  <a:pt x="661500" y="333753"/>
                  <a:pt x="674376" y="322405"/>
                  <a:pt x="685626" y="309454"/>
                </a:cubicBezTo>
                <a:cubicBezTo>
                  <a:pt x="699892" y="292250"/>
                  <a:pt x="716917" y="277867"/>
                  <a:pt x="733023" y="262501"/>
                </a:cubicBezTo>
                <a:cubicBezTo>
                  <a:pt x="741343" y="254273"/>
                  <a:pt x="749877" y="246216"/>
                  <a:pt x="758689" y="238523"/>
                </a:cubicBezTo>
                <a:cubicBezTo>
                  <a:pt x="780975" y="218648"/>
                  <a:pt x="804374" y="198623"/>
                  <a:pt x="827581" y="179624"/>
                </a:cubicBezTo>
                <a:cubicBezTo>
                  <a:pt x="848434" y="162826"/>
                  <a:pt x="869502" y="145665"/>
                  <a:pt x="894141" y="134616"/>
                </a:cubicBezTo>
                <a:cubicBezTo>
                  <a:pt x="914909" y="124721"/>
                  <a:pt x="947056" y="119506"/>
                  <a:pt x="952296" y="149319"/>
                </a:cubicBezTo>
                <a:cubicBezTo>
                  <a:pt x="951505" y="168596"/>
                  <a:pt x="939592" y="184817"/>
                  <a:pt x="928384" y="199969"/>
                </a:cubicBezTo>
                <a:cubicBezTo>
                  <a:pt x="913712" y="219438"/>
                  <a:pt x="894740" y="234505"/>
                  <a:pt x="876089" y="249914"/>
                </a:cubicBezTo>
                <a:cubicBezTo>
                  <a:pt x="861096" y="263912"/>
                  <a:pt x="845697" y="277461"/>
                  <a:pt x="830596" y="291331"/>
                </a:cubicBezTo>
                <a:cubicBezTo>
                  <a:pt x="815945" y="305949"/>
                  <a:pt x="799883" y="319050"/>
                  <a:pt x="784697" y="333091"/>
                </a:cubicBezTo>
                <a:cubicBezTo>
                  <a:pt x="769618" y="348072"/>
                  <a:pt x="753320" y="361343"/>
                  <a:pt x="737792" y="375961"/>
                </a:cubicBezTo>
                <a:cubicBezTo>
                  <a:pt x="729921" y="383698"/>
                  <a:pt x="721922" y="391370"/>
                  <a:pt x="713666" y="398722"/>
                </a:cubicBezTo>
                <a:cubicBezTo>
                  <a:pt x="706180" y="405454"/>
                  <a:pt x="698716" y="412228"/>
                  <a:pt x="691829" y="419601"/>
                </a:cubicBezTo>
                <a:cubicBezTo>
                  <a:pt x="688856" y="423063"/>
                  <a:pt x="683894" y="426932"/>
                  <a:pt x="686118" y="432039"/>
                </a:cubicBezTo>
                <a:cubicBezTo>
                  <a:pt x="690631" y="440673"/>
                  <a:pt x="712597" y="436014"/>
                  <a:pt x="721323" y="436442"/>
                </a:cubicBezTo>
                <a:cubicBezTo>
                  <a:pt x="759673" y="435245"/>
                  <a:pt x="798043" y="436805"/>
                  <a:pt x="836350" y="438729"/>
                </a:cubicBezTo>
                <a:cubicBezTo>
                  <a:pt x="874721" y="441827"/>
                  <a:pt x="913198" y="445802"/>
                  <a:pt x="951569" y="449179"/>
                </a:cubicBezTo>
                <a:cubicBezTo>
                  <a:pt x="962370" y="450226"/>
                  <a:pt x="973150" y="451530"/>
                  <a:pt x="983908" y="452812"/>
                </a:cubicBezTo>
                <a:cubicBezTo>
                  <a:pt x="1000506" y="455291"/>
                  <a:pt x="1017937" y="456167"/>
                  <a:pt x="1033187" y="4634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3" name="Google Shape;943;p18"/>
          <p:cNvCxnSpPr/>
          <p:nvPr/>
        </p:nvCxnSpPr>
        <p:spPr>
          <a:xfrm>
            <a:off x="0" y="2070998"/>
            <a:ext cx="2661900" cy="0"/>
          </a:xfrm>
          <a:prstGeom prst="straightConnector1">
            <a:avLst/>
          </a:prstGeom>
          <a:noFill/>
          <a:ln cap="rnd" cmpd="sng" w="9525">
            <a:solidFill>
              <a:schemeClr val="dk1">
                <a:alpha val="2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44" name="Google Shape;944;p18"/>
          <p:cNvCxnSpPr/>
          <p:nvPr/>
        </p:nvCxnSpPr>
        <p:spPr>
          <a:xfrm>
            <a:off x="0" y="3408750"/>
            <a:ext cx="2661900" cy="0"/>
          </a:xfrm>
          <a:prstGeom prst="straightConnector1">
            <a:avLst/>
          </a:prstGeom>
          <a:noFill/>
          <a:ln cap="rnd" cmpd="sng" w="9525">
            <a:solidFill>
              <a:schemeClr val="dk1">
                <a:alpha val="2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45" name="Google Shape;945;p18"/>
          <p:cNvCxnSpPr/>
          <p:nvPr/>
        </p:nvCxnSpPr>
        <p:spPr>
          <a:xfrm>
            <a:off x="6633409" y="1364177"/>
            <a:ext cx="2510700" cy="0"/>
          </a:xfrm>
          <a:prstGeom prst="straightConnector1">
            <a:avLst/>
          </a:prstGeom>
          <a:noFill/>
          <a:ln cap="rnd" cmpd="sng" w="9525">
            <a:solidFill>
              <a:schemeClr val="dk1">
                <a:alpha val="2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46" name="Google Shape;946;p18"/>
          <p:cNvCxnSpPr/>
          <p:nvPr/>
        </p:nvCxnSpPr>
        <p:spPr>
          <a:xfrm>
            <a:off x="6633409" y="3770748"/>
            <a:ext cx="2510700" cy="0"/>
          </a:xfrm>
          <a:prstGeom prst="straightConnector1">
            <a:avLst/>
          </a:prstGeom>
          <a:noFill/>
          <a:ln cap="rnd" cmpd="sng" w="9525">
            <a:solidFill>
              <a:schemeClr val="dk1">
                <a:alpha val="2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947" name="Google Shape;947;p18"/>
          <p:cNvGrpSpPr/>
          <p:nvPr/>
        </p:nvGrpSpPr>
        <p:grpSpPr>
          <a:xfrm>
            <a:off x="3033591" y="392391"/>
            <a:ext cx="3261714" cy="4269204"/>
            <a:chOff x="0" y="-47625"/>
            <a:chExt cx="8697903" cy="11384545"/>
          </a:xfrm>
        </p:grpSpPr>
        <p:sp>
          <p:nvSpPr>
            <p:cNvPr id="948" name="Google Shape;948;p18"/>
            <p:cNvSpPr txBox="1"/>
            <p:nvPr/>
          </p:nvSpPr>
          <p:spPr>
            <a:xfrm>
              <a:off x="1028717" y="10926520"/>
              <a:ext cx="7947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191919"/>
                  </a:solidFill>
                  <a:latin typeface="Dosis"/>
                  <a:ea typeface="Dosis"/>
                  <a:cs typeface="Dosis"/>
                  <a:sym typeface="Dosis"/>
                </a:rPr>
                <a:t>Item 1</a:t>
              </a:r>
              <a:endParaRPr sz="1000"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949" name="Google Shape;949;p18"/>
            <p:cNvSpPr txBox="1"/>
            <p:nvPr/>
          </p:nvSpPr>
          <p:spPr>
            <a:xfrm>
              <a:off x="2602734" y="10926520"/>
              <a:ext cx="8787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Item 2</a:t>
              </a:r>
              <a:endParaRPr b="1" sz="1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950" name="Google Shape;950;p18"/>
            <p:cNvSpPr txBox="1"/>
            <p:nvPr/>
          </p:nvSpPr>
          <p:spPr>
            <a:xfrm>
              <a:off x="4216445" y="10926520"/>
              <a:ext cx="8832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Item 3</a:t>
              </a:r>
              <a:endParaRPr b="1" sz="1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951" name="Google Shape;951;p18"/>
            <p:cNvSpPr txBox="1"/>
            <p:nvPr/>
          </p:nvSpPr>
          <p:spPr>
            <a:xfrm>
              <a:off x="5839000" y="10926520"/>
              <a:ext cx="8700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Item 4</a:t>
              </a:r>
              <a:endParaRPr b="1" sz="1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952" name="Google Shape;952;p18"/>
            <p:cNvSpPr txBox="1"/>
            <p:nvPr/>
          </p:nvSpPr>
          <p:spPr>
            <a:xfrm>
              <a:off x="7450553" y="10926520"/>
              <a:ext cx="8790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Item 5</a:t>
              </a:r>
              <a:endParaRPr b="1" sz="1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grpSp>
          <p:nvGrpSpPr>
            <p:cNvPr id="953" name="Google Shape;953;p18"/>
            <p:cNvGrpSpPr/>
            <p:nvPr/>
          </p:nvGrpSpPr>
          <p:grpSpPr>
            <a:xfrm>
              <a:off x="618096" y="206743"/>
              <a:ext cx="8079807" cy="10595722"/>
              <a:chOff x="0" y="-6350"/>
              <a:chExt cx="8258184" cy="10829642"/>
            </a:xfrm>
          </p:grpSpPr>
          <p:sp>
            <p:nvSpPr>
              <p:cNvPr id="954" name="Google Shape;954;p18"/>
              <p:cNvSpPr/>
              <p:nvPr/>
            </p:nvSpPr>
            <p:spPr>
              <a:xfrm>
                <a:off x="0" y="-6350"/>
                <a:ext cx="8258184" cy="12700"/>
              </a:xfrm>
              <a:custGeom>
                <a:rect b="b" l="l" r="r" t="t"/>
                <a:pathLst>
                  <a:path extrusionOk="0" h="12700" w="8258184">
                    <a:moveTo>
                      <a:pt x="0" y="0"/>
                    </a:moveTo>
                    <a:lnTo>
                      <a:pt x="8258184" y="0"/>
                    </a:lnTo>
                    <a:lnTo>
                      <a:pt x="8258184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955" name="Google Shape;955;p18"/>
              <p:cNvSpPr/>
              <p:nvPr/>
            </p:nvSpPr>
            <p:spPr>
              <a:xfrm>
                <a:off x="0" y="2697886"/>
                <a:ext cx="8258184" cy="12700"/>
              </a:xfrm>
              <a:custGeom>
                <a:rect b="b" l="l" r="r" t="t"/>
                <a:pathLst>
                  <a:path extrusionOk="0" h="12700" w="8258184">
                    <a:moveTo>
                      <a:pt x="0" y="0"/>
                    </a:moveTo>
                    <a:lnTo>
                      <a:pt x="8258184" y="0"/>
                    </a:lnTo>
                    <a:lnTo>
                      <a:pt x="8258184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956" name="Google Shape;956;p18"/>
              <p:cNvSpPr/>
              <p:nvPr/>
            </p:nvSpPr>
            <p:spPr>
              <a:xfrm>
                <a:off x="0" y="5402121"/>
                <a:ext cx="8258184" cy="12700"/>
              </a:xfrm>
              <a:custGeom>
                <a:rect b="b" l="l" r="r" t="t"/>
                <a:pathLst>
                  <a:path extrusionOk="0" h="12700" w="8258184">
                    <a:moveTo>
                      <a:pt x="0" y="0"/>
                    </a:moveTo>
                    <a:lnTo>
                      <a:pt x="8258184" y="0"/>
                    </a:lnTo>
                    <a:lnTo>
                      <a:pt x="8258184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957" name="Google Shape;957;p18"/>
              <p:cNvSpPr/>
              <p:nvPr/>
            </p:nvSpPr>
            <p:spPr>
              <a:xfrm>
                <a:off x="0" y="8106356"/>
                <a:ext cx="8258184" cy="12700"/>
              </a:xfrm>
              <a:custGeom>
                <a:rect b="b" l="l" r="r" t="t"/>
                <a:pathLst>
                  <a:path extrusionOk="0" h="12700" w="8258184">
                    <a:moveTo>
                      <a:pt x="0" y="0"/>
                    </a:moveTo>
                    <a:lnTo>
                      <a:pt x="8258184" y="0"/>
                    </a:lnTo>
                    <a:lnTo>
                      <a:pt x="8258184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  <p:sp>
            <p:nvSpPr>
              <p:cNvPr id="958" name="Google Shape;958;p18"/>
              <p:cNvSpPr/>
              <p:nvPr/>
            </p:nvSpPr>
            <p:spPr>
              <a:xfrm>
                <a:off x="0" y="10810592"/>
                <a:ext cx="8258184" cy="12700"/>
              </a:xfrm>
              <a:custGeom>
                <a:rect b="b" l="l" r="r" t="t"/>
                <a:pathLst>
                  <a:path extrusionOk="0" h="12700" w="8258184">
                    <a:moveTo>
                      <a:pt x="0" y="0"/>
                    </a:moveTo>
                    <a:lnTo>
                      <a:pt x="8258184" y="0"/>
                    </a:lnTo>
                    <a:lnTo>
                      <a:pt x="8258184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</p:grpSp>
        <p:sp>
          <p:nvSpPr>
            <p:cNvPr id="959" name="Google Shape;959;p18"/>
            <p:cNvSpPr txBox="1"/>
            <p:nvPr/>
          </p:nvSpPr>
          <p:spPr>
            <a:xfrm>
              <a:off x="13159" y="-47625"/>
              <a:ext cx="4272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Dosis Light"/>
                  <a:ea typeface="Dosis Light"/>
                  <a:cs typeface="Dosis Light"/>
                  <a:sym typeface="Dosis Light"/>
                </a:rPr>
                <a:t>40 </a:t>
              </a:r>
              <a:endParaRPr sz="1000">
                <a:solidFill>
                  <a:schemeClr val="dk1"/>
                </a:solidFill>
                <a:latin typeface="Dosis Light"/>
                <a:ea typeface="Dosis Light"/>
                <a:cs typeface="Dosis Light"/>
                <a:sym typeface="Dosis Light"/>
              </a:endParaRPr>
            </a:p>
          </p:txBody>
        </p:sp>
        <p:sp>
          <p:nvSpPr>
            <p:cNvPr id="960" name="Google Shape;960;p18"/>
            <p:cNvSpPr txBox="1"/>
            <p:nvPr/>
          </p:nvSpPr>
          <p:spPr>
            <a:xfrm>
              <a:off x="0" y="2598222"/>
              <a:ext cx="4404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Dosis Light"/>
                  <a:ea typeface="Dosis Light"/>
                  <a:cs typeface="Dosis Light"/>
                  <a:sym typeface="Dosis Light"/>
                </a:rPr>
                <a:t>30</a:t>
              </a:r>
              <a:endParaRPr b="1" sz="1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961" name="Google Shape;961;p18"/>
            <p:cNvSpPr txBox="1"/>
            <p:nvPr/>
          </p:nvSpPr>
          <p:spPr>
            <a:xfrm>
              <a:off x="4530" y="5244069"/>
              <a:ext cx="4359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Dosis Light"/>
                  <a:ea typeface="Dosis Light"/>
                  <a:cs typeface="Dosis Light"/>
                  <a:sym typeface="Dosis Light"/>
                </a:rPr>
                <a:t>20</a:t>
              </a:r>
              <a:endParaRPr b="1" sz="1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962" name="Google Shape;962;p18"/>
            <p:cNvSpPr txBox="1"/>
            <p:nvPr/>
          </p:nvSpPr>
          <p:spPr>
            <a:xfrm>
              <a:off x="88447" y="7889917"/>
              <a:ext cx="3519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Dosis Light"/>
                  <a:ea typeface="Dosis Light"/>
                  <a:cs typeface="Dosis Light"/>
                  <a:sym typeface="Dosis Light"/>
                </a:rPr>
                <a:t>10</a:t>
              </a:r>
              <a:endParaRPr b="1" sz="1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963" name="Google Shape;963;p18"/>
            <p:cNvSpPr txBox="1"/>
            <p:nvPr/>
          </p:nvSpPr>
          <p:spPr>
            <a:xfrm>
              <a:off x="176679" y="10535764"/>
              <a:ext cx="2637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Dosis Light"/>
                  <a:ea typeface="Dosis Light"/>
                  <a:cs typeface="Dosis Light"/>
                  <a:sym typeface="Dosis Light"/>
                </a:rPr>
                <a:t>0</a:t>
              </a:r>
              <a:endParaRPr b="1" sz="1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grpSp>
          <p:nvGrpSpPr>
            <p:cNvPr id="964" name="Google Shape;964;p18"/>
            <p:cNvGrpSpPr/>
            <p:nvPr/>
          </p:nvGrpSpPr>
          <p:grpSpPr>
            <a:xfrm>
              <a:off x="1363948" y="1209435"/>
              <a:ext cx="6588103" cy="4886185"/>
              <a:chOff x="762318" y="1018478"/>
              <a:chExt cx="6733548" cy="4994057"/>
            </a:xfrm>
          </p:grpSpPr>
          <p:sp>
            <p:nvSpPr>
              <p:cNvPr id="965" name="Google Shape;965;p18"/>
              <p:cNvSpPr/>
              <p:nvPr/>
            </p:nvSpPr>
            <p:spPr>
              <a:xfrm>
                <a:off x="762318" y="3753772"/>
                <a:ext cx="1747340" cy="2258763"/>
              </a:xfrm>
              <a:custGeom>
                <a:rect b="b" l="l" r="r" t="t"/>
                <a:pathLst>
                  <a:path extrusionOk="0" h="2258763" w="1747340">
                    <a:moveTo>
                      <a:pt x="127000" y="2195546"/>
                    </a:moveTo>
                    <a:cubicBezTo>
                      <a:pt x="126844" y="2160587"/>
                      <a:pt x="98460" y="2132330"/>
                      <a:pt x="63500" y="2132330"/>
                    </a:cubicBezTo>
                    <a:cubicBezTo>
                      <a:pt x="28541" y="2132330"/>
                      <a:pt x="157" y="2160587"/>
                      <a:pt x="0" y="2195546"/>
                    </a:cubicBezTo>
                    <a:cubicBezTo>
                      <a:pt x="157" y="2230505"/>
                      <a:pt x="28541" y="2258763"/>
                      <a:pt x="63500" y="2258763"/>
                    </a:cubicBezTo>
                    <a:cubicBezTo>
                      <a:pt x="98460" y="2258763"/>
                      <a:pt x="126844" y="2230505"/>
                      <a:pt x="127000" y="2195546"/>
                    </a:cubicBezTo>
                    <a:close/>
                    <a:moveTo>
                      <a:pt x="40788" y="2178206"/>
                    </a:moveTo>
                    <a:cubicBezTo>
                      <a:pt x="31298" y="2190753"/>
                      <a:pt x="33734" y="2208611"/>
                      <a:pt x="46238" y="2218157"/>
                    </a:cubicBezTo>
                    <a:cubicBezTo>
                      <a:pt x="58742" y="2227704"/>
                      <a:pt x="76611" y="2225348"/>
                      <a:pt x="86213" y="2212886"/>
                    </a:cubicBezTo>
                    <a:lnTo>
                      <a:pt x="1737850" y="49498"/>
                    </a:lnTo>
                    <a:cubicBezTo>
                      <a:pt x="1747340" y="36951"/>
                      <a:pt x="1744904" y="19093"/>
                      <a:pt x="1732400" y="9546"/>
                    </a:cubicBezTo>
                    <a:cubicBezTo>
                      <a:pt x="1719896" y="0"/>
                      <a:pt x="1702027" y="2356"/>
                      <a:pt x="1692425" y="1481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6" name="Google Shape;966;p18"/>
              <p:cNvSpPr/>
              <p:nvPr/>
            </p:nvSpPr>
            <p:spPr>
              <a:xfrm>
                <a:off x="2413955" y="3722713"/>
                <a:ext cx="1747606" cy="907008"/>
              </a:xfrm>
              <a:custGeom>
                <a:rect b="b" l="l" r="r" t="t"/>
                <a:pathLst>
                  <a:path extrusionOk="0" h="907008" w="1747606">
                    <a:moveTo>
                      <a:pt x="127000" y="63217"/>
                    </a:moveTo>
                    <a:cubicBezTo>
                      <a:pt x="126844" y="28258"/>
                      <a:pt x="98460" y="0"/>
                      <a:pt x="63500" y="0"/>
                    </a:cubicBezTo>
                    <a:cubicBezTo>
                      <a:pt x="28541" y="0"/>
                      <a:pt x="157" y="28258"/>
                      <a:pt x="0" y="63217"/>
                    </a:cubicBezTo>
                    <a:cubicBezTo>
                      <a:pt x="157" y="98176"/>
                      <a:pt x="28541" y="126433"/>
                      <a:pt x="63500" y="126433"/>
                    </a:cubicBezTo>
                    <a:cubicBezTo>
                      <a:pt x="98460" y="126433"/>
                      <a:pt x="126844" y="98176"/>
                      <a:pt x="127000" y="63217"/>
                    </a:cubicBezTo>
                    <a:close/>
                    <a:moveTo>
                      <a:pt x="76098" y="37569"/>
                    </a:moveTo>
                    <a:cubicBezTo>
                      <a:pt x="61947" y="30696"/>
                      <a:pt x="44902" y="36554"/>
                      <a:pt x="37967" y="50675"/>
                    </a:cubicBezTo>
                    <a:cubicBezTo>
                      <a:pt x="31031" y="64795"/>
                      <a:pt x="36813" y="81866"/>
                      <a:pt x="50902" y="88865"/>
                    </a:cubicBezTo>
                    <a:lnTo>
                      <a:pt x="1702539" y="900135"/>
                    </a:lnTo>
                    <a:cubicBezTo>
                      <a:pt x="1716690" y="907008"/>
                      <a:pt x="1733734" y="901150"/>
                      <a:pt x="1740670" y="887029"/>
                    </a:cubicBezTo>
                    <a:cubicBezTo>
                      <a:pt x="1747606" y="872909"/>
                      <a:pt x="1741824" y="855838"/>
                      <a:pt x="1727735" y="84883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7" name="Google Shape;967;p18"/>
              <p:cNvSpPr/>
              <p:nvPr/>
            </p:nvSpPr>
            <p:spPr>
              <a:xfrm>
                <a:off x="4065592" y="1319629"/>
                <a:ext cx="1747676" cy="3340788"/>
              </a:xfrm>
              <a:custGeom>
                <a:rect b="b" l="l" r="r" t="t"/>
                <a:pathLst>
                  <a:path extrusionOk="0" h="3340788" w="1747676">
                    <a:moveTo>
                      <a:pt x="127000" y="3277571"/>
                    </a:moveTo>
                    <a:cubicBezTo>
                      <a:pt x="126844" y="3242612"/>
                      <a:pt x="98460" y="3214355"/>
                      <a:pt x="63500" y="3214355"/>
                    </a:cubicBezTo>
                    <a:cubicBezTo>
                      <a:pt x="28541" y="3214355"/>
                      <a:pt x="156" y="3242612"/>
                      <a:pt x="0" y="3277571"/>
                    </a:cubicBezTo>
                    <a:cubicBezTo>
                      <a:pt x="156" y="3312531"/>
                      <a:pt x="28541" y="3340788"/>
                      <a:pt x="63500" y="3340788"/>
                    </a:cubicBezTo>
                    <a:cubicBezTo>
                      <a:pt x="98460" y="3340788"/>
                      <a:pt x="126844" y="3312531"/>
                      <a:pt x="127000" y="3277571"/>
                    </a:cubicBezTo>
                    <a:close/>
                    <a:moveTo>
                      <a:pt x="38034" y="3264610"/>
                    </a:moveTo>
                    <a:cubicBezTo>
                      <a:pt x="30961" y="3278662"/>
                      <a:pt x="36576" y="3295788"/>
                      <a:pt x="50596" y="3302924"/>
                    </a:cubicBezTo>
                    <a:cubicBezTo>
                      <a:pt x="64617" y="3310060"/>
                      <a:pt x="81768" y="3304521"/>
                      <a:pt x="88966" y="3290533"/>
                    </a:cubicBezTo>
                    <a:lnTo>
                      <a:pt x="1740603" y="45450"/>
                    </a:lnTo>
                    <a:cubicBezTo>
                      <a:pt x="1747676" y="31398"/>
                      <a:pt x="1742061" y="14272"/>
                      <a:pt x="1728040" y="7136"/>
                    </a:cubicBezTo>
                    <a:cubicBezTo>
                      <a:pt x="1714020" y="0"/>
                      <a:pt x="1696869" y="5539"/>
                      <a:pt x="1689671" y="195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8" name="Google Shape;968;p18"/>
              <p:cNvSpPr/>
              <p:nvPr/>
            </p:nvSpPr>
            <p:spPr>
              <a:xfrm>
                <a:off x="5717229" y="1018478"/>
                <a:ext cx="1778637" cy="396857"/>
              </a:xfrm>
              <a:custGeom>
                <a:rect b="b" l="l" r="r" t="t"/>
                <a:pathLst>
                  <a:path extrusionOk="0" h="396857" w="1778637">
                    <a:moveTo>
                      <a:pt x="127000" y="333640"/>
                    </a:moveTo>
                    <a:cubicBezTo>
                      <a:pt x="126844" y="298681"/>
                      <a:pt x="98459" y="270423"/>
                      <a:pt x="63500" y="270423"/>
                    </a:cubicBezTo>
                    <a:cubicBezTo>
                      <a:pt x="28540" y="270423"/>
                      <a:pt x="156" y="298681"/>
                      <a:pt x="0" y="333640"/>
                    </a:cubicBezTo>
                    <a:cubicBezTo>
                      <a:pt x="156" y="368599"/>
                      <a:pt x="28540" y="396856"/>
                      <a:pt x="63500" y="396856"/>
                    </a:cubicBezTo>
                    <a:cubicBezTo>
                      <a:pt x="98459" y="396856"/>
                      <a:pt x="126844" y="368599"/>
                      <a:pt x="127000" y="333640"/>
                    </a:cubicBezTo>
                    <a:close/>
                    <a:moveTo>
                      <a:pt x="58883" y="305440"/>
                    </a:moveTo>
                    <a:cubicBezTo>
                      <a:pt x="43369" y="308051"/>
                      <a:pt x="32884" y="322711"/>
                      <a:pt x="35426" y="338236"/>
                    </a:cubicBezTo>
                    <a:cubicBezTo>
                      <a:pt x="37968" y="353761"/>
                      <a:pt x="52580" y="364312"/>
                      <a:pt x="68117" y="361839"/>
                    </a:cubicBezTo>
                    <a:lnTo>
                      <a:pt x="1719753" y="91416"/>
                    </a:lnTo>
                    <a:cubicBezTo>
                      <a:pt x="1735267" y="88804"/>
                      <a:pt x="1745752" y="74145"/>
                      <a:pt x="1743210" y="58620"/>
                    </a:cubicBezTo>
                    <a:cubicBezTo>
                      <a:pt x="1740668" y="43095"/>
                      <a:pt x="1726055" y="32544"/>
                      <a:pt x="1710519" y="35017"/>
                    </a:cubicBezTo>
                    <a:close/>
                    <a:moveTo>
                      <a:pt x="1778637" y="63216"/>
                    </a:moveTo>
                    <a:cubicBezTo>
                      <a:pt x="1778480" y="28257"/>
                      <a:pt x="1750097" y="0"/>
                      <a:pt x="1715137" y="0"/>
                    </a:cubicBezTo>
                    <a:cubicBezTo>
                      <a:pt x="1680177" y="0"/>
                      <a:pt x="1651793" y="28257"/>
                      <a:pt x="1651637" y="63216"/>
                    </a:cubicBezTo>
                    <a:cubicBezTo>
                      <a:pt x="1651793" y="98175"/>
                      <a:pt x="1680177" y="126433"/>
                      <a:pt x="1715137" y="126433"/>
                    </a:cubicBezTo>
                    <a:cubicBezTo>
                      <a:pt x="1750097" y="126433"/>
                      <a:pt x="1778480" y="98175"/>
                      <a:pt x="1778637" y="632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969" name="Google Shape;969;p18"/>
          <p:cNvGrpSpPr/>
          <p:nvPr/>
        </p:nvGrpSpPr>
        <p:grpSpPr>
          <a:xfrm>
            <a:off x="841540" y="274988"/>
            <a:ext cx="987137" cy="982327"/>
            <a:chOff x="-62725" y="-2035"/>
            <a:chExt cx="2688282" cy="2675182"/>
          </a:xfrm>
        </p:grpSpPr>
        <p:sp>
          <p:nvSpPr>
            <p:cNvPr id="970" name="Google Shape;970;p18"/>
            <p:cNvSpPr/>
            <p:nvPr/>
          </p:nvSpPr>
          <p:spPr>
            <a:xfrm>
              <a:off x="-62725" y="-2035"/>
              <a:ext cx="2665449" cy="2544070"/>
            </a:xfrm>
            <a:custGeom>
              <a:rect b="b" l="l" r="r" t="t"/>
              <a:pathLst>
                <a:path extrusionOk="0" h="2544070" w="2665449">
                  <a:moveTo>
                    <a:pt x="1332725" y="2035"/>
                  </a:moveTo>
                  <a:cubicBezTo>
                    <a:pt x="1787805" y="0"/>
                    <a:pt x="2209190" y="241614"/>
                    <a:pt x="2437320" y="635390"/>
                  </a:cubicBezTo>
                  <a:cubicBezTo>
                    <a:pt x="2665450" y="1029165"/>
                    <a:pt x="2665450" y="1514905"/>
                    <a:pt x="2437320" y="1908680"/>
                  </a:cubicBezTo>
                  <a:cubicBezTo>
                    <a:pt x="2209190" y="2302456"/>
                    <a:pt x="1787805" y="2544070"/>
                    <a:pt x="1332725" y="2542035"/>
                  </a:cubicBezTo>
                  <a:cubicBezTo>
                    <a:pt x="877645" y="2544070"/>
                    <a:pt x="456260" y="2302456"/>
                    <a:pt x="228130" y="1908680"/>
                  </a:cubicBezTo>
                  <a:cubicBezTo>
                    <a:pt x="0" y="1514905"/>
                    <a:pt x="0" y="1029165"/>
                    <a:pt x="228130" y="635390"/>
                  </a:cubicBezTo>
                  <a:cubicBezTo>
                    <a:pt x="456260" y="241614"/>
                    <a:pt x="877645" y="0"/>
                    <a:pt x="1332725" y="2035"/>
                  </a:cubicBezTo>
                  <a:lnTo>
                    <a:pt x="1332725" y="510035"/>
                  </a:lnTo>
                  <a:cubicBezTo>
                    <a:pt x="1059677" y="508814"/>
                    <a:pt x="806846" y="653783"/>
                    <a:pt x="669968" y="890048"/>
                  </a:cubicBezTo>
                  <a:cubicBezTo>
                    <a:pt x="533090" y="1126313"/>
                    <a:pt x="533090" y="1417757"/>
                    <a:pt x="669968" y="1654022"/>
                  </a:cubicBezTo>
                  <a:cubicBezTo>
                    <a:pt x="806846" y="1890287"/>
                    <a:pt x="1059677" y="2035256"/>
                    <a:pt x="1332725" y="2034035"/>
                  </a:cubicBezTo>
                  <a:cubicBezTo>
                    <a:pt x="1605773" y="2035256"/>
                    <a:pt x="1858604" y="1890287"/>
                    <a:pt x="1995482" y="1654022"/>
                  </a:cubicBezTo>
                  <a:cubicBezTo>
                    <a:pt x="2132360" y="1417757"/>
                    <a:pt x="2132360" y="1126313"/>
                    <a:pt x="1995482" y="890048"/>
                  </a:cubicBezTo>
                  <a:cubicBezTo>
                    <a:pt x="1858604" y="653783"/>
                    <a:pt x="1605773" y="508814"/>
                    <a:pt x="1332725" y="5100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18"/>
            <p:cNvSpPr/>
            <p:nvPr/>
          </p:nvSpPr>
          <p:spPr>
            <a:xfrm>
              <a:off x="157091" y="0"/>
              <a:ext cx="2468466" cy="2673147"/>
            </a:xfrm>
            <a:custGeom>
              <a:rect b="b" l="l" r="r" t="t"/>
              <a:pathLst>
                <a:path extrusionOk="0" h="2673147" w="2468466">
                  <a:moveTo>
                    <a:pt x="1112909" y="0"/>
                  </a:moveTo>
                  <a:cubicBezTo>
                    <a:pt x="1732581" y="0"/>
                    <a:pt x="2261782" y="447210"/>
                    <a:pt x="2365124" y="1058204"/>
                  </a:cubicBezTo>
                  <a:cubicBezTo>
                    <a:pt x="2468466" y="1669198"/>
                    <a:pt x="2115773" y="2265568"/>
                    <a:pt x="1530570" y="2469358"/>
                  </a:cubicBezTo>
                  <a:cubicBezTo>
                    <a:pt x="945366" y="2673147"/>
                    <a:pt x="298529" y="2424850"/>
                    <a:pt x="0" y="1881827"/>
                  </a:cubicBezTo>
                  <a:lnTo>
                    <a:pt x="445163" y="1637096"/>
                  </a:lnTo>
                  <a:cubicBezTo>
                    <a:pt x="624281" y="1962910"/>
                    <a:pt x="1012383" y="2111889"/>
                    <a:pt x="1363505" y="1989615"/>
                  </a:cubicBezTo>
                  <a:cubicBezTo>
                    <a:pt x="1714628" y="1867341"/>
                    <a:pt x="1926243" y="1509519"/>
                    <a:pt x="1864238" y="1142922"/>
                  </a:cubicBezTo>
                  <a:cubicBezTo>
                    <a:pt x="1802233" y="776326"/>
                    <a:pt x="1484712" y="508000"/>
                    <a:pt x="1112909" y="5080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2" name="Google Shape;972;p18"/>
          <p:cNvGrpSpPr/>
          <p:nvPr/>
        </p:nvGrpSpPr>
        <p:grpSpPr>
          <a:xfrm>
            <a:off x="627083" y="2292763"/>
            <a:ext cx="1407668" cy="253380"/>
            <a:chOff x="0" y="0"/>
            <a:chExt cx="1270000" cy="228600"/>
          </a:xfrm>
        </p:grpSpPr>
        <p:sp>
          <p:nvSpPr>
            <p:cNvPr id="973" name="Google Shape;973;p18"/>
            <p:cNvSpPr/>
            <p:nvPr/>
          </p:nvSpPr>
          <p:spPr>
            <a:xfrm>
              <a:off x="0" y="0"/>
              <a:ext cx="1270000" cy="228600"/>
            </a:xfrm>
            <a:custGeom>
              <a:rect b="b" l="l" r="r" t="t"/>
              <a:pathLst>
                <a:path extrusionOk="0" h="228600" w="1270000">
                  <a:moveTo>
                    <a:pt x="0" y="0"/>
                  </a:moveTo>
                  <a:lnTo>
                    <a:pt x="1270000" y="0"/>
                  </a:lnTo>
                  <a:lnTo>
                    <a:pt x="1270000" y="228600"/>
                  </a:lnTo>
                  <a:lnTo>
                    <a:pt x="0" y="228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974" name="Google Shape;974;p18"/>
            <p:cNvSpPr/>
            <p:nvPr/>
          </p:nvSpPr>
          <p:spPr>
            <a:xfrm>
              <a:off x="0" y="0"/>
              <a:ext cx="444500" cy="228600"/>
            </a:xfrm>
            <a:custGeom>
              <a:rect b="b" l="l" r="r" t="t"/>
              <a:pathLst>
                <a:path extrusionOk="0" h="228600" w="444500">
                  <a:moveTo>
                    <a:pt x="0" y="0"/>
                  </a:moveTo>
                  <a:lnTo>
                    <a:pt x="444500" y="0"/>
                  </a:lnTo>
                  <a:lnTo>
                    <a:pt x="444500" y="228600"/>
                  </a:lnTo>
                  <a:lnTo>
                    <a:pt x="0" y="228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grpSp>
        <p:nvGrpSpPr>
          <p:cNvPr id="975" name="Google Shape;975;p18"/>
          <p:cNvGrpSpPr/>
          <p:nvPr/>
        </p:nvGrpSpPr>
        <p:grpSpPr>
          <a:xfrm>
            <a:off x="743071" y="3633137"/>
            <a:ext cx="1175766" cy="585260"/>
            <a:chOff x="0" y="5667"/>
            <a:chExt cx="2540000" cy="1264333"/>
          </a:xfrm>
        </p:grpSpPr>
        <p:sp>
          <p:nvSpPr>
            <p:cNvPr id="976" name="Google Shape;976;p18"/>
            <p:cNvSpPr/>
            <p:nvPr/>
          </p:nvSpPr>
          <p:spPr>
            <a:xfrm>
              <a:off x="0" y="5667"/>
              <a:ext cx="2540000" cy="1264333"/>
            </a:xfrm>
            <a:custGeom>
              <a:rect b="b" l="l" r="r" t="t"/>
              <a:pathLst>
                <a:path extrusionOk="0" h="1264333" w="2540000">
                  <a:moveTo>
                    <a:pt x="0" y="1264333"/>
                  </a:moveTo>
                  <a:cubicBezTo>
                    <a:pt x="3127" y="565148"/>
                    <a:pt x="570808" y="0"/>
                    <a:pt x="1270000" y="0"/>
                  </a:cubicBezTo>
                  <a:cubicBezTo>
                    <a:pt x="1969192" y="0"/>
                    <a:pt x="2536873" y="565148"/>
                    <a:pt x="2540000" y="1264333"/>
                  </a:cubicBezTo>
                  <a:lnTo>
                    <a:pt x="2032000" y="1264333"/>
                  </a:lnTo>
                  <a:cubicBezTo>
                    <a:pt x="2030124" y="844822"/>
                    <a:pt x="1689515" y="505733"/>
                    <a:pt x="1270000" y="505733"/>
                  </a:cubicBezTo>
                  <a:cubicBezTo>
                    <a:pt x="850485" y="505733"/>
                    <a:pt x="509876" y="844822"/>
                    <a:pt x="508000" y="12643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18"/>
            <p:cNvSpPr/>
            <p:nvPr/>
          </p:nvSpPr>
          <p:spPr>
            <a:xfrm>
              <a:off x="0" y="693432"/>
              <a:ext cx="591053" cy="576568"/>
            </a:xfrm>
            <a:custGeom>
              <a:rect b="b" l="l" r="r" t="t"/>
              <a:pathLst>
                <a:path extrusionOk="0" h="576568" w="591053">
                  <a:moveTo>
                    <a:pt x="0" y="576568"/>
                  </a:moveTo>
                  <a:cubicBezTo>
                    <a:pt x="0" y="376149"/>
                    <a:pt x="47433" y="178575"/>
                    <a:pt x="138422" y="0"/>
                  </a:cubicBezTo>
                  <a:lnTo>
                    <a:pt x="591053" y="230627"/>
                  </a:lnTo>
                  <a:cubicBezTo>
                    <a:pt x="536460" y="337772"/>
                    <a:pt x="508000" y="456316"/>
                    <a:pt x="508000" y="5765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8" name="Google Shape;978;p18"/>
          <p:cNvGrpSpPr/>
          <p:nvPr/>
        </p:nvGrpSpPr>
        <p:grpSpPr>
          <a:xfrm>
            <a:off x="302030" y="1407832"/>
            <a:ext cx="2057738" cy="431918"/>
            <a:chOff x="0" y="-28575"/>
            <a:chExt cx="5487300" cy="1151781"/>
          </a:xfrm>
        </p:grpSpPr>
        <p:sp>
          <p:nvSpPr>
            <p:cNvPr id="979" name="Google Shape;979;p18"/>
            <p:cNvSpPr txBox="1"/>
            <p:nvPr/>
          </p:nvSpPr>
          <p:spPr>
            <a:xfrm>
              <a:off x="0" y="-28575"/>
              <a:ext cx="54873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PLATFORM 1</a:t>
              </a:r>
              <a:endParaRPr b="1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980" name="Google Shape;980;p18"/>
            <p:cNvSpPr txBox="1"/>
            <p:nvPr/>
          </p:nvSpPr>
          <p:spPr>
            <a:xfrm>
              <a:off x="0" y="671706"/>
              <a:ext cx="54873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85% engagement</a:t>
              </a:r>
              <a:endParaRPr sz="11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981" name="Google Shape;981;p18"/>
          <p:cNvGrpSpPr/>
          <p:nvPr/>
        </p:nvGrpSpPr>
        <p:grpSpPr>
          <a:xfrm>
            <a:off x="302030" y="2745584"/>
            <a:ext cx="2057738" cy="431918"/>
            <a:chOff x="0" y="-28575"/>
            <a:chExt cx="5487300" cy="1151781"/>
          </a:xfrm>
        </p:grpSpPr>
        <p:sp>
          <p:nvSpPr>
            <p:cNvPr id="982" name="Google Shape;982;p18"/>
            <p:cNvSpPr txBox="1"/>
            <p:nvPr/>
          </p:nvSpPr>
          <p:spPr>
            <a:xfrm>
              <a:off x="0" y="-28575"/>
              <a:ext cx="54873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PLATFORM 2</a:t>
              </a:r>
              <a:endParaRPr b="1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983" name="Google Shape;983;p18"/>
            <p:cNvSpPr txBox="1"/>
            <p:nvPr/>
          </p:nvSpPr>
          <p:spPr>
            <a:xfrm>
              <a:off x="0" y="671706"/>
              <a:ext cx="54873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85% engagement</a:t>
              </a:r>
              <a:endParaRPr sz="11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984" name="Google Shape;984;p18"/>
          <p:cNvGrpSpPr/>
          <p:nvPr/>
        </p:nvGrpSpPr>
        <p:grpSpPr>
          <a:xfrm>
            <a:off x="302030" y="4417788"/>
            <a:ext cx="2057738" cy="431918"/>
            <a:chOff x="0" y="-28575"/>
            <a:chExt cx="5487300" cy="1151781"/>
          </a:xfrm>
        </p:grpSpPr>
        <p:sp>
          <p:nvSpPr>
            <p:cNvPr id="985" name="Google Shape;985;p18"/>
            <p:cNvSpPr txBox="1"/>
            <p:nvPr/>
          </p:nvSpPr>
          <p:spPr>
            <a:xfrm>
              <a:off x="0" y="-28575"/>
              <a:ext cx="54873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PLATFORM 3</a:t>
              </a:r>
              <a:endParaRPr b="1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986" name="Google Shape;986;p18"/>
            <p:cNvSpPr txBox="1"/>
            <p:nvPr/>
          </p:nvSpPr>
          <p:spPr>
            <a:xfrm>
              <a:off x="0" y="671706"/>
              <a:ext cx="54873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85% engagement</a:t>
              </a:r>
              <a:endParaRPr sz="11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987" name="Google Shape;987;p18"/>
          <p:cNvGrpSpPr/>
          <p:nvPr/>
        </p:nvGrpSpPr>
        <p:grpSpPr>
          <a:xfrm>
            <a:off x="7192306" y="1794021"/>
            <a:ext cx="1393100" cy="478658"/>
            <a:chOff x="16351" y="0"/>
            <a:chExt cx="6571228" cy="2257821"/>
          </a:xfrm>
        </p:grpSpPr>
        <p:sp>
          <p:nvSpPr>
            <p:cNvPr id="988" name="Google Shape;988;p18"/>
            <p:cNvSpPr/>
            <p:nvPr/>
          </p:nvSpPr>
          <p:spPr>
            <a:xfrm>
              <a:off x="16351" y="0"/>
              <a:ext cx="3904228" cy="2257821"/>
            </a:xfrm>
            <a:custGeom>
              <a:rect b="b" l="l" r="r" t="t"/>
              <a:pathLst>
                <a:path extrusionOk="0" h="2257821" w="3904228">
                  <a:moveTo>
                    <a:pt x="618649" y="0"/>
                  </a:moveTo>
                  <a:lnTo>
                    <a:pt x="618649" y="0"/>
                  </a:lnTo>
                  <a:cubicBezTo>
                    <a:pt x="562511" y="0"/>
                    <a:pt x="508673" y="22301"/>
                    <a:pt x="468978" y="61996"/>
                  </a:cubicBezTo>
                  <a:cubicBezTo>
                    <a:pt x="429283" y="101691"/>
                    <a:pt x="406982" y="155529"/>
                    <a:pt x="406982" y="211667"/>
                  </a:cubicBezTo>
                  <a:lnTo>
                    <a:pt x="406982" y="282222"/>
                  </a:lnTo>
                  <a:cubicBezTo>
                    <a:pt x="407503" y="398753"/>
                    <a:pt x="502117" y="492944"/>
                    <a:pt x="618649" y="492944"/>
                  </a:cubicBezTo>
                  <a:cubicBezTo>
                    <a:pt x="735181" y="492944"/>
                    <a:pt x="829794" y="398753"/>
                    <a:pt x="830316" y="282222"/>
                  </a:cubicBezTo>
                  <a:lnTo>
                    <a:pt x="830316" y="211667"/>
                  </a:lnTo>
                  <a:cubicBezTo>
                    <a:pt x="830316" y="94766"/>
                    <a:pt x="735549" y="0"/>
                    <a:pt x="618649" y="0"/>
                  </a:cubicBezTo>
                  <a:close/>
                  <a:moveTo>
                    <a:pt x="399433" y="969998"/>
                  </a:moveTo>
                  <a:cubicBezTo>
                    <a:pt x="400632" y="961884"/>
                    <a:pt x="389202" y="958709"/>
                    <a:pt x="386027" y="966258"/>
                  </a:cubicBezTo>
                  <a:lnTo>
                    <a:pt x="232005" y="1325598"/>
                  </a:lnTo>
                  <a:cubicBezTo>
                    <a:pt x="209748" y="1377518"/>
                    <a:pt x="158672" y="1411161"/>
                    <a:pt x="102182" y="1411111"/>
                  </a:cubicBezTo>
                  <a:lnTo>
                    <a:pt x="37130" y="1411111"/>
                  </a:lnTo>
                  <a:cubicBezTo>
                    <a:pt x="25266" y="1411122"/>
                    <a:pt x="14190" y="1405168"/>
                    <a:pt x="7655" y="1395265"/>
                  </a:cubicBezTo>
                  <a:cubicBezTo>
                    <a:pt x="1120" y="1385363"/>
                    <a:pt x="0" y="1372839"/>
                    <a:pt x="4675" y="1361934"/>
                  </a:cubicBezTo>
                  <a:lnTo>
                    <a:pt x="195316" y="917222"/>
                  </a:lnTo>
                  <a:lnTo>
                    <a:pt x="265448" y="741821"/>
                  </a:lnTo>
                  <a:cubicBezTo>
                    <a:pt x="308318" y="634683"/>
                    <a:pt x="412095" y="564437"/>
                    <a:pt x="527491" y="564444"/>
                  </a:cubicBezTo>
                  <a:lnTo>
                    <a:pt x="709807" y="564444"/>
                  </a:lnTo>
                  <a:cubicBezTo>
                    <a:pt x="825204" y="564437"/>
                    <a:pt x="928980" y="634683"/>
                    <a:pt x="971850" y="741821"/>
                  </a:cubicBezTo>
                  <a:lnTo>
                    <a:pt x="1041982" y="917222"/>
                  </a:lnTo>
                  <a:lnTo>
                    <a:pt x="1232553" y="1361934"/>
                  </a:lnTo>
                  <a:cubicBezTo>
                    <a:pt x="1237228" y="1372839"/>
                    <a:pt x="1236108" y="1385363"/>
                    <a:pt x="1229572" y="1395265"/>
                  </a:cubicBezTo>
                  <a:cubicBezTo>
                    <a:pt x="1223037" y="1405168"/>
                    <a:pt x="1211962" y="1411122"/>
                    <a:pt x="1200097" y="1411111"/>
                  </a:cubicBezTo>
                  <a:lnTo>
                    <a:pt x="1135045" y="1411111"/>
                  </a:lnTo>
                  <a:cubicBezTo>
                    <a:pt x="1078607" y="1411105"/>
                    <a:pt x="1027601" y="1377471"/>
                    <a:pt x="1005364" y="1325598"/>
                  </a:cubicBezTo>
                  <a:lnTo>
                    <a:pt x="851341" y="966258"/>
                  </a:lnTo>
                  <a:cubicBezTo>
                    <a:pt x="848096" y="958709"/>
                    <a:pt x="836736" y="961884"/>
                    <a:pt x="837865" y="969998"/>
                  </a:cubicBezTo>
                  <a:lnTo>
                    <a:pt x="900871" y="1411111"/>
                  </a:lnTo>
                  <a:lnTo>
                    <a:pt x="968252" y="2219607"/>
                  </a:lnTo>
                  <a:cubicBezTo>
                    <a:pt x="969060" y="2229429"/>
                    <a:pt x="965723" y="2239141"/>
                    <a:pt x="959048" y="2246392"/>
                  </a:cubicBezTo>
                  <a:cubicBezTo>
                    <a:pt x="952374" y="2253643"/>
                    <a:pt x="942970" y="2257771"/>
                    <a:pt x="933115" y="2257778"/>
                  </a:cubicBezTo>
                  <a:lnTo>
                    <a:pt x="879281" y="2257778"/>
                  </a:lnTo>
                  <a:cubicBezTo>
                    <a:pt x="810300" y="2257786"/>
                    <a:pt x="751423" y="2207921"/>
                    <a:pt x="740075" y="2139879"/>
                  </a:cubicBezTo>
                  <a:lnTo>
                    <a:pt x="625705" y="1452880"/>
                  </a:lnTo>
                  <a:cubicBezTo>
                    <a:pt x="624364" y="1444978"/>
                    <a:pt x="613075" y="1444978"/>
                    <a:pt x="611735" y="1452880"/>
                  </a:cubicBezTo>
                  <a:lnTo>
                    <a:pt x="497293" y="2139879"/>
                  </a:lnTo>
                  <a:cubicBezTo>
                    <a:pt x="485941" y="2207948"/>
                    <a:pt x="427025" y="2257821"/>
                    <a:pt x="358017" y="2257778"/>
                  </a:cubicBezTo>
                  <a:lnTo>
                    <a:pt x="304183" y="2257778"/>
                  </a:lnTo>
                  <a:cubicBezTo>
                    <a:pt x="294328" y="2257771"/>
                    <a:pt x="284924" y="2253643"/>
                    <a:pt x="278250" y="2246392"/>
                  </a:cubicBezTo>
                  <a:cubicBezTo>
                    <a:pt x="271575" y="2239141"/>
                    <a:pt x="268238" y="2229429"/>
                    <a:pt x="269046" y="2219607"/>
                  </a:cubicBezTo>
                  <a:lnTo>
                    <a:pt x="336427" y="1411111"/>
                  </a:lnTo>
                  <a:lnTo>
                    <a:pt x="399433" y="969998"/>
                  </a:lnTo>
                  <a:close/>
                  <a:moveTo>
                    <a:pt x="1952149" y="0"/>
                  </a:moveTo>
                  <a:lnTo>
                    <a:pt x="1952149" y="0"/>
                  </a:lnTo>
                  <a:cubicBezTo>
                    <a:pt x="1896012" y="0"/>
                    <a:pt x="1842173" y="22301"/>
                    <a:pt x="1802478" y="61996"/>
                  </a:cubicBezTo>
                  <a:cubicBezTo>
                    <a:pt x="1762783" y="101691"/>
                    <a:pt x="1740482" y="155529"/>
                    <a:pt x="1740482" y="211667"/>
                  </a:cubicBezTo>
                  <a:lnTo>
                    <a:pt x="1740482" y="282222"/>
                  </a:lnTo>
                  <a:cubicBezTo>
                    <a:pt x="1741003" y="398753"/>
                    <a:pt x="1835617" y="492944"/>
                    <a:pt x="1952149" y="492944"/>
                  </a:cubicBezTo>
                  <a:cubicBezTo>
                    <a:pt x="2068681" y="492944"/>
                    <a:pt x="2163295" y="398753"/>
                    <a:pt x="2163816" y="282222"/>
                  </a:cubicBezTo>
                  <a:lnTo>
                    <a:pt x="2163816" y="211667"/>
                  </a:lnTo>
                  <a:cubicBezTo>
                    <a:pt x="2163816" y="155529"/>
                    <a:pt x="2141515" y="101691"/>
                    <a:pt x="2101820" y="61996"/>
                  </a:cubicBezTo>
                  <a:cubicBezTo>
                    <a:pt x="2062125" y="22301"/>
                    <a:pt x="2008286" y="0"/>
                    <a:pt x="1952149" y="0"/>
                  </a:cubicBezTo>
                  <a:close/>
                  <a:moveTo>
                    <a:pt x="1732933" y="969998"/>
                  </a:moveTo>
                  <a:cubicBezTo>
                    <a:pt x="1734132" y="961884"/>
                    <a:pt x="1722702" y="958709"/>
                    <a:pt x="1719527" y="966258"/>
                  </a:cubicBezTo>
                  <a:lnTo>
                    <a:pt x="1565505" y="1325598"/>
                  </a:lnTo>
                  <a:cubicBezTo>
                    <a:pt x="1543248" y="1377518"/>
                    <a:pt x="1492172" y="1411161"/>
                    <a:pt x="1435682" y="1411111"/>
                  </a:cubicBezTo>
                  <a:lnTo>
                    <a:pt x="1370630" y="1411111"/>
                  </a:lnTo>
                  <a:cubicBezTo>
                    <a:pt x="1358766" y="1411122"/>
                    <a:pt x="1347690" y="1405168"/>
                    <a:pt x="1341155" y="1395265"/>
                  </a:cubicBezTo>
                  <a:cubicBezTo>
                    <a:pt x="1334620" y="1385363"/>
                    <a:pt x="1333500" y="1372839"/>
                    <a:pt x="1338175" y="1361934"/>
                  </a:cubicBezTo>
                  <a:lnTo>
                    <a:pt x="1528816" y="917222"/>
                  </a:lnTo>
                  <a:lnTo>
                    <a:pt x="1598948" y="741821"/>
                  </a:lnTo>
                  <a:cubicBezTo>
                    <a:pt x="1641818" y="634683"/>
                    <a:pt x="1745594" y="564437"/>
                    <a:pt x="1860991" y="564444"/>
                  </a:cubicBezTo>
                  <a:lnTo>
                    <a:pt x="2043307" y="564444"/>
                  </a:lnTo>
                  <a:cubicBezTo>
                    <a:pt x="2158704" y="564437"/>
                    <a:pt x="2262480" y="634683"/>
                    <a:pt x="2305350" y="741821"/>
                  </a:cubicBezTo>
                  <a:lnTo>
                    <a:pt x="2375482" y="917222"/>
                  </a:lnTo>
                  <a:lnTo>
                    <a:pt x="2566053" y="1361934"/>
                  </a:lnTo>
                  <a:cubicBezTo>
                    <a:pt x="2570727" y="1372839"/>
                    <a:pt x="2569607" y="1385363"/>
                    <a:pt x="2563072" y="1395265"/>
                  </a:cubicBezTo>
                  <a:cubicBezTo>
                    <a:pt x="2556537" y="1405168"/>
                    <a:pt x="2545462" y="1411122"/>
                    <a:pt x="2533597" y="1411111"/>
                  </a:cubicBezTo>
                  <a:lnTo>
                    <a:pt x="2468545" y="1411111"/>
                  </a:lnTo>
                  <a:cubicBezTo>
                    <a:pt x="2412107" y="1411105"/>
                    <a:pt x="2361101" y="1377471"/>
                    <a:pt x="2338864" y="1325598"/>
                  </a:cubicBezTo>
                  <a:lnTo>
                    <a:pt x="2184841" y="966258"/>
                  </a:lnTo>
                  <a:cubicBezTo>
                    <a:pt x="2181596" y="958709"/>
                    <a:pt x="2170236" y="961884"/>
                    <a:pt x="2171365" y="969998"/>
                  </a:cubicBezTo>
                  <a:lnTo>
                    <a:pt x="2234371" y="1411111"/>
                  </a:lnTo>
                  <a:lnTo>
                    <a:pt x="2301752" y="2219607"/>
                  </a:lnTo>
                  <a:cubicBezTo>
                    <a:pt x="2302560" y="2229429"/>
                    <a:pt x="2299223" y="2239141"/>
                    <a:pt x="2292548" y="2246392"/>
                  </a:cubicBezTo>
                  <a:cubicBezTo>
                    <a:pt x="2285874" y="2253643"/>
                    <a:pt x="2276470" y="2257771"/>
                    <a:pt x="2266615" y="2257778"/>
                  </a:cubicBezTo>
                  <a:lnTo>
                    <a:pt x="2212781" y="2257778"/>
                  </a:lnTo>
                  <a:cubicBezTo>
                    <a:pt x="2143800" y="2257786"/>
                    <a:pt x="2084923" y="2207921"/>
                    <a:pt x="2073575" y="2139879"/>
                  </a:cubicBezTo>
                  <a:lnTo>
                    <a:pt x="1959205" y="1452880"/>
                  </a:lnTo>
                  <a:cubicBezTo>
                    <a:pt x="1957864" y="1444978"/>
                    <a:pt x="1946575" y="1444978"/>
                    <a:pt x="1945234" y="1452880"/>
                  </a:cubicBezTo>
                  <a:lnTo>
                    <a:pt x="1830793" y="2139879"/>
                  </a:lnTo>
                  <a:cubicBezTo>
                    <a:pt x="1819442" y="2207948"/>
                    <a:pt x="1760525" y="2257821"/>
                    <a:pt x="1691517" y="2257778"/>
                  </a:cubicBezTo>
                  <a:lnTo>
                    <a:pt x="1637683" y="2257778"/>
                  </a:lnTo>
                  <a:cubicBezTo>
                    <a:pt x="1627828" y="2257771"/>
                    <a:pt x="1618424" y="2253643"/>
                    <a:pt x="1611750" y="2246392"/>
                  </a:cubicBezTo>
                  <a:cubicBezTo>
                    <a:pt x="1605075" y="2239141"/>
                    <a:pt x="1601738" y="2229429"/>
                    <a:pt x="1602546" y="2219607"/>
                  </a:cubicBezTo>
                  <a:lnTo>
                    <a:pt x="1669927" y="1411111"/>
                  </a:lnTo>
                  <a:lnTo>
                    <a:pt x="1732933" y="969998"/>
                  </a:lnTo>
                  <a:close/>
                  <a:moveTo>
                    <a:pt x="3285649" y="0"/>
                  </a:moveTo>
                  <a:lnTo>
                    <a:pt x="3285649" y="0"/>
                  </a:lnTo>
                  <a:cubicBezTo>
                    <a:pt x="3229512" y="0"/>
                    <a:pt x="3175673" y="22301"/>
                    <a:pt x="3135978" y="61996"/>
                  </a:cubicBezTo>
                  <a:cubicBezTo>
                    <a:pt x="3096283" y="101691"/>
                    <a:pt x="3073982" y="155529"/>
                    <a:pt x="3073982" y="211667"/>
                  </a:cubicBezTo>
                  <a:lnTo>
                    <a:pt x="3073982" y="282222"/>
                  </a:lnTo>
                  <a:cubicBezTo>
                    <a:pt x="3074503" y="398753"/>
                    <a:pt x="3169117" y="492944"/>
                    <a:pt x="3285649" y="492944"/>
                  </a:cubicBezTo>
                  <a:cubicBezTo>
                    <a:pt x="3402181" y="492944"/>
                    <a:pt x="3496794" y="398753"/>
                    <a:pt x="3497316" y="282222"/>
                  </a:cubicBezTo>
                  <a:lnTo>
                    <a:pt x="3497316" y="211667"/>
                  </a:lnTo>
                  <a:cubicBezTo>
                    <a:pt x="3497316" y="94766"/>
                    <a:pt x="3402549" y="0"/>
                    <a:pt x="3285649" y="0"/>
                  </a:cubicBezTo>
                  <a:close/>
                  <a:moveTo>
                    <a:pt x="3066433" y="969998"/>
                  </a:moveTo>
                  <a:cubicBezTo>
                    <a:pt x="3067632" y="961884"/>
                    <a:pt x="3056202" y="958709"/>
                    <a:pt x="3053027" y="966258"/>
                  </a:cubicBezTo>
                  <a:lnTo>
                    <a:pt x="2899005" y="1325598"/>
                  </a:lnTo>
                  <a:cubicBezTo>
                    <a:pt x="2876748" y="1377518"/>
                    <a:pt x="2825672" y="1411161"/>
                    <a:pt x="2769182" y="1411111"/>
                  </a:cubicBezTo>
                  <a:lnTo>
                    <a:pt x="2704130" y="1411111"/>
                  </a:lnTo>
                  <a:cubicBezTo>
                    <a:pt x="2692266" y="1411122"/>
                    <a:pt x="2681190" y="1405168"/>
                    <a:pt x="2674655" y="1395265"/>
                  </a:cubicBezTo>
                  <a:cubicBezTo>
                    <a:pt x="2668120" y="1385363"/>
                    <a:pt x="2667000" y="1372839"/>
                    <a:pt x="2671675" y="1361934"/>
                  </a:cubicBezTo>
                  <a:lnTo>
                    <a:pt x="2862316" y="917222"/>
                  </a:lnTo>
                  <a:lnTo>
                    <a:pt x="2932448" y="741821"/>
                  </a:lnTo>
                  <a:cubicBezTo>
                    <a:pt x="2975318" y="634683"/>
                    <a:pt x="3079094" y="564437"/>
                    <a:pt x="3194491" y="564444"/>
                  </a:cubicBezTo>
                  <a:lnTo>
                    <a:pt x="3376807" y="564444"/>
                  </a:lnTo>
                  <a:cubicBezTo>
                    <a:pt x="3492203" y="564437"/>
                    <a:pt x="3595980" y="634683"/>
                    <a:pt x="3638850" y="741821"/>
                  </a:cubicBezTo>
                  <a:lnTo>
                    <a:pt x="3708982" y="917222"/>
                  </a:lnTo>
                  <a:lnTo>
                    <a:pt x="3899553" y="1361934"/>
                  </a:lnTo>
                  <a:cubicBezTo>
                    <a:pt x="3904228" y="1372839"/>
                    <a:pt x="3903108" y="1385363"/>
                    <a:pt x="3896572" y="1395265"/>
                  </a:cubicBezTo>
                  <a:cubicBezTo>
                    <a:pt x="3890037" y="1405168"/>
                    <a:pt x="3878962" y="1411122"/>
                    <a:pt x="3867097" y="1411111"/>
                  </a:cubicBezTo>
                  <a:lnTo>
                    <a:pt x="3802045" y="1411111"/>
                  </a:lnTo>
                  <a:cubicBezTo>
                    <a:pt x="3745607" y="1411105"/>
                    <a:pt x="3694601" y="1377471"/>
                    <a:pt x="3672364" y="1325598"/>
                  </a:cubicBezTo>
                  <a:lnTo>
                    <a:pt x="3518341" y="966258"/>
                  </a:lnTo>
                  <a:cubicBezTo>
                    <a:pt x="3515096" y="958709"/>
                    <a:pt x="3503736" y="961884"/>
                    <a:pt x="3504865" y="969998"/>
                  </a:cubicBezTo>
                  <a:lnTo>
                    <a:pt x="3567871" y="1411111"/>
                  </a:lnTo>
                  <a:lnTo>
                    <a:pt x="3635252" y="2219607"/>
                  </a:lnTo>
                  <a:cubicBezTo>
                    <a:pt x="3636060" y="2229429"/>
                    <a:pt x="3632722" y="2239141"/>
                    <a:pt x="3626048" y="2246392"/>
                  </a:cubicBezTo>
                  <a:cubicBezTo>
                    <a:pt x="3619374" y="2253643"/>
                    <a:pt x="3609970" y="2257771"/>
                    <a:pt x="3600115" y="2257778"/>
                  </a:cubicBezTo>
                  <a:lnTo>
                    <a:pt x="3546281" y="2257778"/>
                  </a:lnTo>
                  <a:cubicBezTo>
                    <a:pt x="3477300" y="2257786"/>
                    <a:pt x="3418423" y="2207921"/>
                    <a:pt x="3407075" y="2139879"/>
                  </a:cubicBezTo>
                  <a:lnTo>
                    <a:pt x="3292704" y="1452880"/>
                  </a:lnTo>
                  <a:cubicBezTo>
                    <a:pt x="3291364" y="1444978"/>
                    <a:pt x="3280075" y="1444978"/>
                    <a:pt x="3278735" y="1452880"/>
                  </a:cubicBezTo>
                  <a:lnTo>
                    <a:pt x="3164293" y="2139879"/>
                  </a:lnTo>
                  <a:cubicBezTo>
                    <a:pt x="3152942" y="2207948"/>
                    <a:pt x="3094025" y="2257821"/>
                    <a:pt x="3025017" y="2257778"/>
                  </a:cubicBezTo>
                  <a:lnTo>
                    <a:pt x="2971183" y="2257778"/>
                  </a:lnTo>
                  <a:cubicBezTo>
                    <a:pt x="2961328" y="2257771"/>
                    <a:pt x="2951924" y="2253643"/>
                    <a:pt x="2945250" y="2246392"/>
                  </a:cubicBezTo>
                  <a:cubicBezTo>
                    <a:pt x="2938575" y="2239141"/>
                    <a:pt x="2935238" y="2229429"/>
                    <a:pt x="2936046" y="2219607"/>
                  </a:cubicBezTo>
                  <a:lnTo>
                    <a:pt x="3003427" y="1411111"/>
                  </a:lnTo>
                  <a:lnTo>
                    <a:pt x="3066433" y="96999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18"/>
            <p:cNvSpPr/>
            <p:nvPr/>
          </p:nvSpPr>
          <p:spPr>
            <a:xfrm>
              <a:off x="4016851" y="0"/>
              <a:ext cx="2570728" cy="2257821"/>
            </a:xfrm>
            <a:custGeom>
              <a:rect b="b" l="l" r="r" t="t"/>
              <a:pathLst>
                <a:path extrusionOk="0" h="2257821" w="2570728">
                  <a:moveTo>
                    <a:pt x="618649" y="0"/>
                  </a:moveTo>
                  <a:cubicBezTo>
                    <a:pt x="501749" y="0"/>
                    <a:pt x="406982" y="94766"/>
                    <a:pt x="406982" y="211667"/>
                  </a:cubicBezTo>
                  <a:lnTo>
                    <a:pt x="406982" y="282222"/>
                  </a:lnTo>
                  <a:cubicBezTo>
                    <a:pt x="407504" y="398753"/>
                    <a:pt x="502117" y="492944"/>
                    <a:pt x="618649" y="492944"/>
                  </a:cubicBezTo>
                  <a:cubicBezTo>
                    <a:pt x="735181" y="492944"/>
                    <a:pt x="829794" y="398753"/>
                    <a:pt x="830316" y="282222"/>
                  </a:cubicBezTo>
                  <a:lnTo>
                    <a:pt x="830316" y="211667"/>
                  </a:lnTo>
                  <a:cubicBezTo>
                    <a:pt x="830316" y="94766"/>
                    <a:pt x="735549" y="0"/>
                    <a:pt x="618649" y="0"/>
                  </a:cubicBezTo>
                  <a:close/>
                  <a:moveTo>
                    <a:pt x="399433" y="969998"/>
                  </a:moveTo>
                  <a:cubicBezTo>
                    <a:pt x="400632" y="961884"/>
                    <a:pt x="389202" y="958709"/>
                    <a:pt x="386027" y="966258"/>
                  </a:cubicBezTo>
                  <a:lnTo>
                    <a:pt x="232004" y="1325598"/>
                  </a:lnTo>
                  <a:cubicBezTo>
                    <a:pt x="209748" y="1377518"/>
                    <a:pt x="158672" y="1411161"/>
                    <a:pt x="102182" y="1411111"/>
                  </a:cubicBezTo>
                  <a:lnTo>
                    <a:pt x="37130" y="1411111"/>
                  </a:lnTo>
                  <a:cubicBezTo>
                    <a:pt x="25266" y="1411122"/>
                    <a:pt x="14191" y="1405168"/>
                    <a:pt x="7655" y="1395265"/>
                  </a:cubicBezTo>
                  <a:cubicBezTo>
                    <a:pt x="1120" y="1385363"/>
                    <a:pt x="0" y="1372839"/>
                    <a:pt x="4674" y="1361934"/>
                  </a:cubicBezTo>
                  <a:lnTo>
                    <a:pt x="195316" y="917222"/>
                  </a:lnTo>
                  <a:lnTo>
                    <a:pt x="265448" y="741821"/>
                  </a:lnTo>
                  <a:cubicBezTo>
                    <a:pt x="308318" y="634683"/>
                    <a:pt x="412095" y="564437"/>
                    <a:pt x="527491" y="564444"/>
                  </a:cubicBezTo>
                  <a:lnTo>
                    <a:pt x="709807" y="564444"/>
                  </a:lnTo>
                  <a:cubicBezTo>
                    <a:pt x="825203" y="564437"/>
                    <a:pt x="928980" y="634683"/>
                    <a:pt x="971850" y="741821"/>
                  </a:cubicBezTo>
                  <a:lnTo>
                    <a:pt x="1041982" y="917222"/>
                  </a:lnTo>
                  <a:lnTo>
                    <a:pt x="1232553" y="1361934"/>
                  </a:lnTo>
                  <a:cubicBezTo>
                    <a:pt x="1237228" y="1372839"/>
                    <a:pt x="1236108" y="1385363"/>
                    <a:pt x="1229572" y="1395265"/>
                  </a:cubicBezTo>
                  <a:cubicBezTo>
                    <a:pt x="1223037" y="1405168"/>
                    <a:pt x="1211962" y="1411122"/>
                    <a:pt x="1200097" y="1411111"/>
                  </a:cubicBezTo>
                  <a:lnTo>
                    <a:pt x="1135045" y="1411111"/>
                  </a:lnTo>
                  <a:cubicBezTo>
                    <a:pt x="1078607" y="1411105"/>
                    <a:pt x="1027601" y="1377471"/>
                    <a:pt x="1005364" y="1325598"/>
                  </a:cubicBezTo>
                  <a:lnTo>
                    <a:pt x="851341" y="966258"/>
                  </a:lnTo>
                  <a:cubicBezTo>
                    <a:pt x="848096" y="958709"/>
                    <a:pt x="836736" y="961884"/>
                    <a:pt x="837865" y="969998"/>
                  </a:cubicBezTo>
                  <a:lnTo>
                    <a:pt x="900871" y="1411111"/>
                  </a:lnTo>
                  <a:lnTo>
                    <a:pt x="968252" y="2219607"/>
                  </a:lnTo>
                  <a:cubicBezTo>
                    <a:pt x="969060" y="2229429"/>
                    <a:pt x="965722" y="2239141"/>
                    <a:pt x="959048" y="2246392"/>
                  </a:cubicBezTo>
                  <a:cubicBezTo>
                    <a:pt x="952374" y="2253643"/>
                    <a:pt x="942970" y="2257771"/>
                    <a:pt x="933115" y="2257778"/>
                  </a:cubicBezTo>
                  <a:lnTo>
                    <a:pt x="879281" y="2257778"/>
                  </a:lnTo>
                  <a:cubicBezTo>
                    <a:pt x="810300" y="2257786"/>
                    <a:pt x="751423" y="2207921"/>
                    <a:pt x="740075" y="2139879"/>
                  </a:cubicBezTo>
                  <a:lnTo>
                    <a:pt x="625704" y="1452880"/>
                  </a:lnTo>
                  <a:cubicBezTo>
                    <a:pt x="624364" y="1444978"/>
                    <a:pt x="613075" y="1444978"/>
                    <a:pt x="611735" y="1452880"/>
                  </a:cubicBezTo>
                  <a:lnTo>
                    <a:pt x="497294" y="2139879"/>
                  </a:lnTo>
                  <a:cubicBezTo>
                    <a:pt x="485942" y="2207948"/>
                    <a:pt x="427025" y="2257821"/>
                    <a:pt x="358017" y="2257778"/>
                  </a:cubicBezTo>
                  <a:lnTo>
                    <a:pt x="304183" y="2257778"/>
                  </a:lnTo>
                  <a:cubicBezTo>
                    <a:pt x="294328" y="2257771"/>
                    <a:pt x="284924" y="2253643"/>
                    <a:pt x="278250" y="2246392"/>
                  </a:cubicBezTo>
                  <a:cubicBezTo>
                    <a:pt x="271576" y="2239141"/>
                    <a:pt x="268238" y="2229429"/>
                    <a:pt x="269046" y="2219607"/>
                  </a:cubicBezTo>
                  <a:lnTo>
                    <a:pt x="336427" y="1411111"/>
                  </a:lnTo>
                  <a:lnTo>
                    <a:pt x="399433" y="969998"/>
                  </a:lnTo>
                  <a:close/>
                  <a:moveTo>
                    <a:pt x="1952149" y="0"/>
                  </a:moveTo>
                  <a:cubicBezTo>
                    <a:pt x="1835249" y="0"/>
                    <a:pt x="1740482" y="94766"/>
                    <a:pt x="1740482" y="211667"/>
                  </a:cubicBezTo>
                  <a:lnTo>
                    <a:pt x="1740482" y="282222"/>
                  </a:lnTo>
                  <a:cubicBezTo>
                    <a:pt x="1741004" y="398753"/>
                    <a:pt x="1835617" y="492944"/>
                    <a:pt x="1952149" y="492944"/>
                  </a:cubicBezTo>
                  <a:cubicBezTo>
                    <a:pt x="2068681" y="492944"/>
                    <a:pt x="2163294" y="398753"/>
                    <a:pt x="2163816" y="282222"/>
                  </a:cubicBezTo>
                  <a:lnTo>
                    <a:pt x="2163816" y="211667"/>
                  </a:lnTo>
                  <a:cubicBezTo>
                    <a:pt x="2163816" y="94766"/>
                    <a:pt x="2069049" y="0"/>
                    <a:pt x="1952149" y="0"/>
                  </a:cubicBezTo>
                  <a:close/>
                  <a:moveTo>
                    <a:pt x="1732933" y="969998"/>
                  </a:moveTo>
                  <a:cubicBezTo>
                    <a:pt x="1734132" y="961884"/>
                    <a:pt x="1722702" y="958709"/>
                    <a:pt x="1719527" y="966258"/>
                  </a:cubicBezTo>
                  <a:lnTo>
                    <a:pt x="1565504" y="1325598"/>
                  </a:lnTo>
                  <a:cubicBezTo>
                    <a:pt x="1543248" y="1377518"/>
                    <a:pt x="1492172" y="1411161"/>
                    <a:pt x="1435682" y="1411111"/>
                  </a:cubicBezTo>
                  <a:lnTo>
                    <a:pt x="1370630" y="1411111"/>
                  </a:lnTo>
                  <a:cubicBezTo>
                    <a:pt x="1358766" y="1411122"/>
                    <a:pt x="1347691" y="1405168"/>
                    <a:pt x="1341155" y="1395265"/>
                  </a:cubicBezTo>
                  <a:cubicBezTo>
                    <a:pt x="1334620" y="1385363"/>
                    <a:pt x="1333500" y="1372839"/>
                    <a:pt x="1338174" y="1361934"/>
                  </a:cubicBezTo>
                  <a:lnTo>
                    <a:pt x="1528816" y="917222"/>
                  </a:lnTo>
                  <a:lnTo>
                    <a:pt x="1598948" y="741821"/>
                  </a:lnTo>
                  <a:cubicBezTo>
                    <a:pt x="1641818" y="634683"/>
                    <a:pt x="1745595" y="564437"/>
                    <a:pt x="1860991" y="564444"/>
                  </a:cubicBezTo>
                  <a:lnTo>
                    <a:pt x="2043307" y="564444"/>
                  </a:lnTo>
                  <a:cubicBezTo>
                    <a:pt x="2158703" y="564437"/>
                    <a:pt x="2262480" y="634683"/>
                    <a:pt x="2305350" y="741821"/>
                  </a:cubicBezTo>
                  <a:lnTo>
                    <a:pt x="2375482" y="917222"/>
                  </a:lnTo>
                  <a:lnTo>
                    <a:pt x="2566053" y="1361934"/>
                  </a:lnTo>
                  <a:cubicBezTo>
                    <a:pt x="2570728" y="1372839"/>
                    <a:pt x="2569607" y="1385363"/>
                    <a:pt x="2563072" y="1395265"/>
                  </a:cubicBezTo>
                  <a:cubicBezTo>
                    <a:pt x="2556537" y="1405168"/>
                    <a:pt x="2545462" y="1411122"/>
                    <a:pt x="2533597" y="1411111"/>
                  </a:cubicBezTo>
                  <a:lnTo>
                    <a:pt x="2468545" y="1411111"/>
                  </a:lnTo>
                  <a:cubicBezTo>
                    <a:pt x="2412107" y="1411105"/>
                    <a:pt x="2361101" y="1377471"/>
                    <a:pt x="2338864" y="1325598"/>
                  </a:cubicBezTo>
                  <a:lnTo>
                    <a:pt x="2184841" y="966258"/>
                  </a:lnTo>
                  <a:cubicBezTo>
                    <a:pt x="2181596" y="958709"/>
                    <a:pt x="2170236" y="961884"/>
                    <a:pt x="2171365" y="969998"/>
                  </a:cubicBezTo>
                  <a:lnTo>
                    <a:pt x="2234371" y="1411111"/>
                  </a:lnTo>
                  <a:lnTo>
                    <a:pt x="2301752" y="2219607"/>
                  </a:lnTo>
                  <a:cubicBezTo>
                    <a:pt x="2302560" y="2229429"/>
                    <a:pt x="2299222" y="2239141"/>
                    <a:pt x="2292548" y="2246392"/>
                  </a:cubicBezTo>
                  <a:cubicBezTo>
                    <a:pt x="2285874" y="2253643"/>
                    <a:pt x="2276470" y="2257771"/>
                    <a:pt x="2266615" y="2257778"/>
                  </a:cubicBezTo>
                  <a:lnTo>
                    <a:pt x="2212781" y="2257778"/>
                  </a:lnTo>
                  <a:cubicBezTo>
                    <a:pt x="2143800" y="2257786"/>
                    <a:pt x="2084923" y="2207921"/>
                    <a:pt x="2073575" y="2139879"/>
                  </a:cubicBezTo>
                  <a:lnTo>
                    <a:pt x="1959204" y="1452880"/>
                  </a:lnTo>
                  <a:cubicBezTo>
                    <a:pt x="1957864" y="1444978"/>
                    <a:pt x="1946575" y="1444978"/>
                    <a:pt x="1945235" y="1452880"/>
                  </a:cubicBezTo>
                  <a:lnTo>
                    <a:pt x="1830794" y="2139879"/>
                  </a:lnTo>
                  <a:cubicBezTo>
                    <a:pt x="1819442" y="2207948"/>
                    <a:pt x="1760525" y="2257821"/>
                    <a:pt x="1691517" y="2257778"/>
                  </a:cubicBezTo>
                  <a:lnTo>
                    <a:pt x="1637683" y="2257778"/>
                  </a:lnTo>
                  <a:cubicBezTo>
                    <a:pt x="1627828" y="2257771"/>
                    <a:pt x="1618424" y="2253643"/>
                    <a:pt x="1611750" y="2246392"/>
                  </a:cubicBezTo>
                  <a:cubicBezTo>
                    <a:pt x="1605076" y="2239141"/>
                    <a:pt x="1601738" y="2229429"/>
                    <a:pt x="1602546" y="2219607"/>
                  </a:cubicBezTo>
                  <a:lnTo>
                    <a:pt x="1669927" y="1411111"/>
                  </a:lnTo>
                  <a:lnTo>
                    <a:pt x="1732933" y="96999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0" name="Google Shape;990;p18"/>
          <p:cNvGrpSpPr/>
          <p:nvPr/>
        </p:nvGrpSpPr>
        <p:grpSpPr>
          <a:xfrm>
            <a:off x="6890761" y="366726"/>
            <a:ext cx="1995863" cy="525411"/>
            <a:chOff x="0" y="-28575"/>
            <a:chExt cx="5322300" cy="1401096"/>
          </a:xfrm>
        </p:grpSpPr>
        <p:sp>
          <p:nvSpPr>
            <p:cNvPr id="991" name="Google Shape;991;p18"/>
            <p:cNvSpPr txBox="1"/>
            <p:nvPr/>
          </p:nvSpPr>
          <p:spPr>
            <a:xfrm>
              <a:off x="0" y="-28575"/>
              <a:ext cx="53223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accent1"/>
                  </a:solidFill>
                  <a:latin typeface="Dosis"/>
                  <a:ea typeface="Dosis"/>
                  <a:cs typeface="Dosis"/>
                  <a:sym typeface="Dosis"/>
                </a:rPr>
                <a:t>123,456,789</a:t>
              </a:r>
              <a:endParaRPr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992" name="Google Shape;992;p18"/>
            <p:cNvSpPr txBox="1"/>
            <p:nvPr/>
          </p:nvSpPr>
          <p:spPr>
            <a:xfrm>
              <a:off x="0" y="921021"/>
              <a:ext cx="53223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rgbClr val="191919"/>
                  </a:solidFill>
                  <a:latin typeface="Dosis"/>
                  <a:ea typeface="Dosis"/>
                  <a:cs typeface="Dosis"/>
                  <a:sym typeface="Dosis"/>
                </a:rPr>
                <a:t>Latest number of acquired followers</a:t>
              </a:r>
              <a:endParaRPr sz="1100"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993" name="Google Shape;993;p18"/>
          <p:cNvGrpSpPr/>
          <p:nvPr/>
        </p:nvGrpSpPr>
        <p:grpSpPr>
          <a:xfrm>
            <a:off x="6890761" y="2644866"/>
            <a:ext cx="1995863" cy="602247"/>
            <a:chOff x="0" y="-28575"/>
            <a:chExt cx="5322300" cy="1605992"/>
          </a:xfrm>
        </p:grpSpPr>
        <p:sp>
          <p:nvSpPr>
            <p:cNvPr id="994" name="Google Shape;994;p18"/>
            <p:cNvSpPr txBox="1"/>
            <p:nvPr/>
          </p:nvSpPr>
          <p:spPr>
            <a:xfrm>
              <a:off x="0" y="-28575"/>
              <a:ext cx="53223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accent1"/>
                  </a:solidFill>
                  <a:latin typeface="Dosis"/>
                  <a:ea typeface="Dosis"/>
                  <a:cs typeface="Dosis"/>
                  <a:sym typeface="Dosis"/>
                </a:rPr>
                <a:t>3 OUT OF 5</a:t>
              </a:r>
              <a:endParaRPr b="1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995" name="Google Shape;995;p18"/>
            <p:cNvSpPr txBox="1"/>
            <p:nvPr/>
          </p:nvSpPr>
          <p:spPr>
            <a:xfrm>
              <a:off x="0" y="674417"/>
              <a:ext cx="53223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rgbClr val="191919"/>
                  </a:solidFill>
                  <a:latin typeface="Dosis Light"/>
                  <a:ea typeface="Dosis Light"/>
                  <a:cs typeface="Dosis Light"/>
                  <a:sym typeface="Dosis Light"/>
                </a:rPr>
                <a:t>customers are pleased with our social media presence</a:t>
              </a:r>
              <a:endParaRPr sz="1100">
                <a:latin typeface="Dosis Light"/>
                <a:ea typeface="Dosis Light"/>
                <a:cs typeface="Dosis Light"/>
                <a:sym typeface="Dosis Light"/>
              </a:endParaRPr>
            </a:p>
          </p:txBody>
        </p:sp>
      </p:grpSp>
      <p:grpSp>
        <p:nvGrpSpPr>
          <p:cNvPr id="996" name="Google Shape;996;p18"/>
          <p:cNvGrpSpPr/>
          <p:nvPr/>
        </p:nvGrpSpPr>
        <p:grpSpPr>
          <a:xfrm>
            <a:off x="6890761" y="4066244"/>
            <a:ext cx="1995863" cy="602247"/>
            <a:chOff x="0" y="-28575"/>
            <a:chExt cx="5322300" cy="1605992"/>
          </a:xfrm>
        </p:grpSpPr>
        <p:sp>
          <p:nvSpPr>
            <p:cNvPr id="997" name="Google Shape;997;p18"/>
            <p:cNvSpPr txBox="1"/>
            <p:nvPr/>
          </p:nvSpPr>
          <p:spPr>
            <a:xfrm>
              <a:off x="0" y="-28575"/>
              <a:ext cx="53223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accent1"/>
                  </a:solidFill>
                  <a:latin typeface="Dosis"/>
                  <a:ea typeface="Dosis"/>
                  <a:cs typeface="Dosis"/>
                  <a:sym typeface="Dosis"/>
                </a:rPr>
                <a:t>100%</a:t>
              </a:r>
              <a:endParaRPr b="1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998" name="Google Shape;998;p18"/>
            <p:cNvSpPr txBox="1"/>
            <p:nvPr/>
          </p:nvSpPr>
          <p:spPr>
            <a:xfrm>
              <a:off x="0" y="674417"/>
              <a:ext cx="53223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Dosis Light"/>
                  <a:ea typeface="Dosis Light"/>
                  <a:cs typeface="Dosis Light"/>
                  <a:sym typeface="Dosis Light"/>
                </a:rPr>
                <a:t>Response rate to inquiries on social media channels</a:t>
              </a:r>
              <a:endParaRPr sz="1100">
                <a:solidFill>
                  <a:schemeClr val="dk1"/>
                </a:solidFill>
                <a:latin typeface="Dosis Light"/>
                <a:ea typeface="Dosis Light"/>
                <a:cs typeface="Dosis Light"/>
                <a:sym typeface="Dosis Light"/>
              </a:endParaRPr>
            </a:p>
          </p:txBody>
        </p:sp>
      </p:grpSp>
      <p:cxnSp>
        <p:nvCxnSpPr>
          <p:cNvPr id="999" name="Google Shape;999;p18"/>
          <p:cNvCxnSpPr/>
          <p:nvPr/>
        </p:nvCxnSpPr>
        <p:spPr>
          <a:xfrm rot="10800000">
            <a:off x="2664175" y="-3454"/>
            <a:ext cx="0" cy="539910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2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00" name="Google Shape;1000;p18"/>
          <p:cNvCxnSpPr/>
          <p:nvPr/>
        </p:nvCxnSpPr>
        <p:spPr>
          <a:xfrm rot="10800000">
            <a:off x="6631027" y="-10654"/>
            <a:ext cx="0" cy="540630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2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4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p19"/>
          <p:cNvSpPr/>
          <p:nvPr/>
        </p:nvSpPr>
        <p:spPr>
          <a:xfrm>
            <a:off x="2187764" y="2621342"/>
            <a:ext cx="2705100" cy="1133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6" name="Google Shape;1006;p19"/>
          <p:cNvSpPr/>
          <p:nvPr/>
        </p:nvSpPr>
        <p:spPr>
          <a:xfrm>
            <a:off x="4996884" y="2621342"/>
            <a:ext cx="1953000" cy="1133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7" name="Google Shape;1007;p19"/>
          <p:cNvSpPr/>
          <p:nvPr/>
        </p:nvSpPr>
        <p:spPr>
          <a:xfrm>
            <a:off x="7061017" y="2621342"/>
            <a:ext cx="1953000" cy="1133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8" name="Google Shape;1008;p19"/>
          <p:cNvSpPr/>
          <p:nvPr/>
        </p:nvSpPr>
        <p:spPr>
          <a:xfrm>
            <a:off x="4996884" y="127719"/>
            <a:ext cx="1953000" cy="2373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9" name="Google Shape;1009;p19"/>
          <p:cNvSpPr/>
          <p:nvPr/>
        </p:nvSpPr>
        <p:spPr>
          <a:xfrm>
            <a:off x="7061017" y="127719"/>
            <a:ext cx="1953000" cy="2373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0" name="Google Shape;1010;p19"/>
          <p:cNvSpPr/>
          <p:nvPr/>
        </p:nvSpPr>
        <p:spPr>
          <a:xfrm>
            <a:off x="107511" y="2621342"/>
            <a:ext cx="1978500" cy="238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1" name="Google Shape;1011;p19"/>
          <p:cNvSpPr/>
          <p:nvPr/>
        </p:nvSpPr>
        <p:spPr>
          <a:xfrm>
            <a:off x="2182968" y="3874752"/>
            <a:ext cx="2705100" cy="1133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2" name="Google Shape;1012;p19"/>
          <p:cNvSpPr/>
          <p:nvPr/>
        </p:nvSpPr>
        <p:spPr>
          <a:xfrm>
            <a:off x="4996884" y="3874752"/>
            <a:ext cx="1953000" cy="1133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3" name="Google Shape;1013;p19"/>
          <p:cNvSpPr/>
          <p:nvPr/>
        </p:nvSpPr>
        <p:spPr>
          <a:xfrm>
            <a:off x="7061017" y="3874752"/>
            <a:ext cx="1953000" cy="1133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4" name="Google Shape;1014;p19"/>
          <p:cNvSpPr/>
          <p:nvPr/>
        </p:nvSpPr>
        <p:spPr>
          <a:xfrm>
            <a:off x="2187764" y="127719"/>
            <a:ext cx="2705100" cy="2373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15" name="Google Shape;1015;p19"/>
          <p:cNvGrpSpPr/>
          <p:nvPr/>
        </p:nvGrpSpPr>
        <p:grpSpPr>
          <a:xfrm>
            <a:off x="298017" y="2727882"/>
            <a:ext cx="1597500" cy="1783780"/>
            <a:chOff x="0" y="-28575"/>
            <a:chExt cx="4260000" cy="4756747"/>
          </a:xfrm>
        </p:grpSpPr>
        <p:sp>
          <p:nvSpPr>
            <p:cNvPr id="1016" name="Google Shape;1016;p19"/>
            <p:cNvSpPr txBox="1"/>
            <p:nvPr/>
          </p:nvSpPr>
          <p:spPr>
            <a:xfrm>
              <a:off x="20" y="3238072"/>
              <a:ext cx="3691800" cy="149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lt1"/>
                  </a:solidFill>
                  <a:latin typeface="Dosis"/>
                  <a:ea typeface="Dosis"/>
                  <a:cs typeface="Dosis"/>
                  <a:sym typeface="Dosis"/>
                </a:rPr>
                <a:t>Testimonials are short quotes from people who love your brand. </a:t>
              </a:r>
              <a:endParaRPr sz="11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1017" name="Google Shape;1017;p19"/>
            <p:cNvSpPr txBox="1"/>
            <p:nvPr/>
          </p:nvSpPr>
          <p:spPr>
            <a:xfrm>
              <a:off x="0" y="705438"/>
              <a:ext cx="4260000" cy="200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lt1"/>
                  </a:solidFill>
                  <a:latin typeface="Dosis"/>
                  <a:ea typeface="Dosis"/>
                  <a:cs typeface="Dosis"/>
                  <a:sym typeface="Dosis"/>
                </a:rPr>
                <a:t>Age: </a:t>
              </a:r>
              <a:endParaRPr sz="11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lt1"/>
                  </a:solidFill>
                  <a:latin typeface="Dosis"/>
                  <a:ea typeface="Dosis"/>
                  <a:cs typeface="Dosis"/>
                  <a:sym typeface="Dosis"/>
                </a:rPr>
                <a:t>Location: </a:t>
              </a:r>
              <a:endParaRPr sz="11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lt1"/>
                  </a:solidFill>
                  <a:latin typeface="Dosis"/>
                  <a:ea typeface="Dosis"/>
                  <a:cs typeface="Dosis"/>
                  <a:sym typeface="Dosis"/>
                </a:rPr>
                <a:t>Occupation: </a:t>
              </a:r>
              <a:endParaRPr sz="11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lt1"/>
                  </a:solidFill>
                  <a:latin typeface="Dosis"/>
                  <a:ea typeface="Dosis"/>
                  <a:cs typeface="Dosis"/>
                  <a:sym typeface="Dosis"/>
                </a:rPr>
                <a:t>Level: </a:t>
              </a:r>
              <a:endParaRPr sz="11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1018" name="Google Shape;1018;p19"/>
            <p:cNvSpPr txBox="1"/>
            <p:nvPr/>
          </p:nvSpPr>
          <p:spPr>
            <a:xfrm>
              <a:off x="0" y="-28575"/>
              <a:ext cx="42600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NAME</a:t>
              </a:r>
              <a:endParaRPr>
                <a:solidFill>
                  <a:schemeClr val="lt1"/>
                </a:solidFill>
                <a:latin typeface="Dosis ExtraBold"/>
                <a:ea typeface="Dosis ExtraBold"/>
                <a:cs typeface="Dosis ExtraBold"/>
                <a:sym typeface="Dosis ExtraBold"/>
              </a:endParaRPr>
            </a:p>
          </p:txBody>
        </p:sp>
      </p:grpSp>
      <p:grpSp>
        <p:nvGrpSpPr>
          <p:cNvPr id="1019" name="Google Shape;1019;p19"/>
          <p:cNvGrpSpPr/>
          <p:nvPr/>
        </p:nvGrpSpPr>
        <p:grpSpPr>
          <a:xfrm>
            <a:off x="5121727" y="314485"/>
            <a:ext cx="1684013" cy="1521184"/>
            <a:chOff x="0" y="-28575"/>
            <a:chExt cx="4490700" cy="4056492"/>
          </a:xfrm>
        </p:grpSpPr>
        <p:sp>
          <p:nvSpPr>
            <p:cNvPr id="1020" name="Google Shape;1020;p19"/>
            <p:cNvSpPr txBox="1"/>
            <p:nvPr/>
          </p:nvSpPr>
          <p:spPr>
            <a:xfrm>
              <a:off x="0" y="1499517"/>
              <a:ext cx="4490700" cy="252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rgbClr val="FFFFFF"/>
                  </a:solidFill>
                  <a:latin typeface="Dosis"/>
                  <a:ea typeface="Dosis"/>
                  <a:cs typeface="Dosis"/>
                  <a:sym typeface="Dosis"/>
                </a:rPr>
                <a:t>List here</a:t>
              </a:r>
              <a:endParaRPr sz="1100">
                <a:latin typeface="Dosis"/>
                <a:ea typeface="Dosis"/>
                <a:cs typeface="Dosis"/>
                <a:sym typeface="Dosis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rgbClr val="FFFFFF"/>
                  </a:solidFill>
                  <a:latin typeface="Dosis"/>
                  <a:ea typeface="Dosis"/>
                  <a:cs typeface="Dosis"/>
                  <a:sym typeface="Dosis"/>
                </a:rPr>
                <a:t>List here</a:t>
              </a:r>
              <a:endParaRPr sz="1100">
                <a:latin typeface="Dosis"/>
                <a:ea typeface="Dosis"/>
                <a:cs typeface="Dosis"/>
                <a:sym typeface="Dosis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rgbClr val="FFFFFF"/>
                  </a:solidFill>
                  <a:latin typeface="Dosis"/>
                  <a:ea typeface="Dosis"/>
                  <a:cs typeface="Dosis"/>
                  <a:sym typeface="Dosis"/>
                </a:rPr>
                <a:t>List here</a:t>
              </a:r>
              <a:endParaRPr sz="1100">
                <a:latin typeface="Dosis"/>
                <a:ea typeface="Dosis"/>
                <a:cs typeface="Dosis"/>
                <a:sym typeface="Dosis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rgbClr val="FFFFFF"/>
                  </a:solidFill>
                  <a:latin typeface="Dosis"/>
                  <a:ea typeface="Dosis"/>
                  <a:cs typeface="Dosis"/>
                  <a:sym typeface="Dosis"/>
                </a:rPr>
                <a:t>List here</a:t>
              </a:r>
              <a:endParaRPr sz="1100">
                <a:latin typeface="Dosis"/>
                <a:ea typeface="Dosis"/>
                <a:cs typeface="Dosis"/>
                <a:sym typeface="Dosis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rgbClr val="FFFFFF"/>
                  </a:solidFill>
                  <a:latin typeface="Dosis"/>
                  <a:ea typeface="Dosis"/>
                  <a:cs typeface="Dosis"/>
                  <a:sym typeface="Dosis"/>
                </a:rPr>
                <a:t>List here</a:t>
              </a:r>
              <a:endParaRPr sz="1100"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1021" name="Google Shape;1021;p19"/>
            <p:cNvSpPr txBox="1"/>
            <p:nvPr/>
          </p:nvSpPr>
          <p:spPr>
            <a:xfrm>
              <a:off x="0" y="-28575"/>
              <a:ext cx="4490700" cy="114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PERSONAL CHARACTERISTICS</a:t>
              </a:r>
              <a:endParaRPr>
                <a:latin typeface="Dosis ExtraBold"/>
                <a:ea typeface="Dosis ExtraBold"/>
                <a:cs typeface="Dosis ExtraBold"/>
                <a:sym typeface="Dosis ExtraBold"/>
              </a:endParaRPr>
            </a:p>
          </p:txBody>
        </p:sp>
      </p:grpSp>
      <p:grpSp>
        <p:nvGrpSpPr>
          <p:cNvPr id="1022" name="Google Shape;1022;p19"/>
          <p:cNvGrpSpPr/>
          <p:nvPr/>
        </p:nvGrpSpPr>
        <p:grpSpPr>
          <a:xfrm>
            <a:off x="7238819" y="314485"/>
            <a:ext cx="1597500" cy="1521184"/>
            <a:chOff x="0" y="-28575"/>
            <a:chExt cx="4260000" cy="4056492"/>
          </a:xfrm>
        </p:grpSpPr>
        <p:sp>
          <p:nvSpPr>
            <p:cNvPr id="1023" name="Google Shape;1023;p19"/>
            <p:cNvSpPr txBox="1"/>
            <p:nvPr/>
          </p:nvSpPr>
          <p:spPr>
            <a:xfrm>
              <a:off x="0" y="1499517"/>
              <a:ext cx="4260000" cy="252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rgbClr val="FFFFFF"/>
                  </a:solidFill>
                  <a:latin typeface="Dosis"/>
                  <a:ea typeface="Dosis"/>
                  <a:cs typeface="Dosis"/>
                  <a:sym typeface="Dosis"/>
                </a:rPr>
                <a:t>List here</a:t>
              </a:r>
              <a:endParaRPr sz="1100">
                <a:latin typeface="Dosis"/>
                <a:ea typeface="Dosis"/>
                <a:cs typeface="Dosis"/>
                <a:sym typeface="Dosis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rgbClr val="FFFFFF"/>
                  </a:solidFill>
                  <a:latin typeface="Dosis"/>
                  <a:ea typeface="Dosis"/>
                  <a:cs typeface="Dosis"/>
                  <a:sym typeface="Dosis"/>
                </a:rPr>
                <a:t>List here</a:t>
              </a:r>
              <a:endParaRPr sz="1100">
                <a:latin typeface="Dosis"/>
                <a:ea typeface="Dosis"/>
                <a:cs typeface="Dosis"/>
                <a:sym typeface="Dosis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rgbClr val="FFFFFF"/>
                  </a:solidFill>
                  <a:latin typeface="Dosis"/>
                  <a:ea typeface="Dosis"/>
                  <a:cs typeface="Dosis"/>
                  <a:sym typeface="Dosis"/>
                </a:rPr>
                <a:t>List here</a:t>
              </a:r>
              <a:endParaRPr sz="1100">
                <a:latin typeface="Dosis"/>
                <a:ea typeface="Dosis"/>
                <a:cs typeface="Dosis"/>
                <a:sym typeface="Dosis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rgbClr val="FFFFFF"/>
                  </a:solidFill>
                  <a:latin typeface="Dosis"/>
                  <a:ea typeface="Dosis"/>
                  <a:cs typeface="Dosis"/>
                  <a:sym typeface="Dosis"/>
                </a:rPr>
                <a:t>List here</a:t>
              </a:r>
              <a:endParaRPr sz="1100">
                <a:latin typeface="Dosis"/>
                <a:ea typeface="Dosis"/>
                <a:cs typeface="Dosis"/>
                <a:sym typeface="Dosis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rgbClr val="FFFFFF"/>
                  </a:solidFill>
                  <a:latin typeface="Dosis"/>
                  <a:ea typeface="Dosis"/>
                  <a:cs typeface="Dosis"/>
                  <a:sym typeface="Dosis"/>
                </a:rPr>
                <a:t>List here</a:t>
              </a:r>
              <a:endParaRPr sz="1100"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1024" name="Google Shape;1024;p19"/>
            <p:cNvSpPr txBox="1"/>
            <p:nvPr/>
          </p:nvSpPr>
          <p:spPr>
            <a:xfrm>
              <a:off x="0" y="-28575"/>
              <a:ext cx="4260000" cy="114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HOBBIES AND INTERESTS</a:t>
              </a:r>
              <a:endParaRPr>
                <a:latin typeface="Dosis ExtraBold"/>
                <a:ea typeface="Dosis ExtraBold"/>
                <a:cs typeface="Dosis ExtraBold"/>
                <a:sym typeface="Dosis ExtraBold"/>
              </a:endParaRPr>
            </a:p>
          </p:txBody>
        </p:sp>
      </p:grpSp>
      <p:grpSp>
        <p:nvGrpSpPr>
          <p:cNvPr id="1025" name="Google Shape;1025;p19"/>
          <p:cNvGrpSpPr/>
          <p:nvPr/>
        </p:nvGrpSpPr>
        <p:grpSpPr>
          <a:xfrm>
            <a:off x="2312175" y="314485"/>
            <a:ext cx="2381850" cy="1378309"/>
            <a:chOff x="0" y="-28575"/>
            <a:chExt cx="6351600" cy="3675492"/>
          </a:xfrm>
        </p:grpSpPr>
        <p:sp>
          <p:nvSpPr>
            <p:cNvPr id="1026" name="Google Shape;1026;p19"/>
            <p:cNvSpPr txBox="1"/>
            <p:nvPr/>
          </p:nvSpPr>
          <p:spPr>
            <a:xfrm>
              <a:off x="0" y="1118517"/>
              <a:ext cx="6351600" cy="252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lt1"/>
                  </a:solidFill>
                  <a:latin typeface="Dosis"/>
                  <a:ea typeface="Dosis"/>
                  <a:cs typeface="Dosis"/>
                  <a:sym typeface="Dosis"/>
                </a:rPr>
                <a:t>Present with ease and wow any audience with Canva Presentations. Choose from over a thousand professionally-made templates to fit any objective or topic. Make it your own by customizing it with text and photos. </a:t>
              </a:r>
              <a:endParaRPr sz="11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1027" name="Google Shape;1027;p19"/>
            <p:cNvSpPr txBox="1"/>
            <p:nvPr/>
          </p:nvSpPr>
          <p:spPr>
            <a:xfrm>
              <a:off x="45790" y="-28575"/>
              <a:ext cx="62598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DESCRIPTION</a:t>
              </a:r>
              <a:endParaRPr>
                <a:solidFill>
                  <a:schemeClr val="lt1"/>
                </a:solidFill>
                <a:latin typeface="Dosis ExtraBold"/>
                <a:ea typeface="Dosis ExtraBold"/>
                <a:cs typeface="Dosis ExtraBold"/>
                <a:sym typeface="Dosis ExtraBold"/>
              </a:endParaRPr>
            </a:p>
          </p:txBody>
        </p:sp>
      </p:grpSp>
      <p:grpSp>
        <p:nvGrpSpPr>
          <p:cNvPr id="1028" name="Google Shape;1028;p19"/>
          <p:cNvGrpSpPr/>
          <p:nvPr/>
        </p:nvGrpSpPr>
        <p:grpSpPr>
          <a:xfrm>
            <a:off x="2285697" y="2727882"/>
            <a:ext cx="2391075" cy="532268"/>
            <a:chOff x="0" y="-28575"/>
            <a:chExt cx="6376200" cy="1419381"/>
          </a:xfrm>
        </p:grpSpPr>
        <p:sp>
          <p:nvSpPr>
            <p:cNvPr id="1029" name="Google Shape;1029;p19"/>
            <p:cNvSpPr txBox="1"/>
            <p:nvPr/>
          </p:nvSpPr>
          <p:spPr>
            <a:xfrm>
              <a:off x="0" y="939306"/>
              <a:ext cx="63762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lt1"/>
                  </a:solidFill>
                  <a:latin typeface="Dosis"/>
                  <a:ea typeface="Dosis"/>
                  <a:cs typeface="Dosis"/>
                  <a:sym typeface="Dosis"/>
                </a:rPr>
                <a:t>(Decision maker or influencer)</a:t>
              </a:r>
              <a:endParaRPr sz="11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1030" name="Google Shape;1030;p19"/>
            <p:cNvSpPr txBox="1"/>
            <p:nvPr/>
          </p:nvSpPr>
          <p:spPr>
            <a:xfrm>
              <a:off x="70609" y="-28575"/>
              <a:ext cx="62349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BUYING ROLES</a:t>
              </a:r>
              <a:endParaRPr>
                <a:solidFill>
                  <a:schemeClr val="lt1"/>
                </a:solidFill>
                <a:latin typeface="Dosis ExtraBold"/>
                <a:ea typeface="Dosis ExtraBold"/>
                <a:cs typeface="Dosis ExtraBold"/>
                <a:sym typeface="Dosis ExtraBold"/>
              </a:endParaRPr>
            </a:p>
          </p:txBody>
        </p:sp>
      </p:grpSp>
      <p:grpSp>
        <p:nvGrpSpPr>
          <p:cNvPr id="1031" name="Google Shape;1031;p19"/>
          <p:cNvGrpSpPr/>
          <p:nvPr/>
        </p:nvGrpSpPr>
        <p:grpSpPr>
          <a:xfrm>
            <a:off x="2312175" y="3969024"/>
            <a:ext cx="2391075" cy="638516"/>
            <a:chOff x="0" y="-28575"/>
            <a:chExt cx="6376200" cy="1702710"/>
          </a:xfrm>
        </p:grpSpPr>
        <p:sp>
          <p:nvSpPr>
            <p:cNvPr id="1032" name="Google Shape;1032;p19"/>
            <p:cNvSpPr txBox="1"/>
            <p:nvPr/>
          </p:nvSpPr>
          <p:spPr>
            <a:xfrm>
              <a:off x="0" y="703335"/>
              <a:ext cx="6376200" cy="97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lt1"/>
                  </a:solidFill>
                  <a:latin typeface="Dosis"/>
                  <a:ea typeface="Dosis"/>
                  <a:cs typeface="Dosis"/>
                  <a:sym typeface="Dosis"/>
                </a:rPr>
                <a:t>(Awareness, consideration, purchase, advocacy)</a:t>
              </a:r>
              <a:endParaRPr sz="11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1033" name="Google Shape;1033;p19"/>
            <p:cNvSpPr txBox="1"/>
            <p:nvPr/>
          </p:nvSpPr>
          <p:spPr>
            <a:xfrm>
              <a:off x="141217" y="-28575"/>
              <a:ext cx="62349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BUYER'S JOURNEY</a:t>
              </a:r>
              <a:endParaRPr>
                <a:solidFill>
                  <a:schemeClr val="lt1"/>
                </a:solidFill>
                <a:latin typeface="Dosis ExtraBold"/>
                <a:ea typeface="Dosis ExtraBold"/>
                <a:cs typeface="Dosis ExtraBold"/>
                <a:sym typeface="Dosis ExtraBold"/>
              </a:endParaRPr>
            </a:p>
          </p:txBody>
        </p:sp>
      </p:grpSp>
      <p:grpSp>
        <p:nvGrpSpPr>
          <p:cNvPr id="1034" name="Google Shape;1034;p19"/>
          <p:cNvGrpSpPr/>
          <p:nvPr/>
        </p:nvGrpSpPr>
        <p:grpSpPr>
          <a:xfrm>
            <a:off x="5121727" y="2727882"/>
            <a:ext cx="1684013" cy="891727"/>
            <a:chOff x="0" y="-28575"/>
            <a:chExt cx="4490700" cy="2377938"/>
          </a:xfrm>
        </p:grpSpPr>
        <p:sp>
          <p:nvSpPr>
            <p:cNvPr id="1035" name="Google Shape;1035;p19"/>
            <p:cNvSpPr txBox="1"/>
            <p:nvPr/>
          </p:nvSpPr>
          <p:spPr>
            <a:xfrm>
              <a:off x="0" y="-28575"/>
              <a:ext cx="44907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GOALS</a:t>
              </a:r>
              <a:endParaRPr>
                <a:latin typeface="Dosis ExtraBold"/>
                <a:ea typeface="Dosis ExtraBold"/>
                <a:cs typeface="Dosis ExtraBold"/>
                <a:sym typeface="Dosis ExtraBold"/>
              </a:endParaRPr>
            </a:p>
          </p:txBody>
        </p:sp>
        <p:sp>
          <p:nvSpPr>
            <p:cNvPr id="1036" name="Google Shape;1036;p19"/>
            <p:cNvSpPr txBox="1"/>
            <p:nvPr/>
          </p:nvSpPr>
          <p:spPr>
            <a:xfrm>
              <a:off x="0" y="859263"/>
              <a:ext cx="4490700" cy="149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lt1"/>
                  </a:solidFill>
                  <a:latin typeface="Dosis"/>
                  <a:ea typeface="Dosis"/>
                  <a:cs typeface="Dosis"/>
                  <a:sym typeface="Dosis"/>
                </a:rPr>
                <a:t>List here</a:t>
              </a:r>
              <a:endParaRPr sz="11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lt1"/>
                  </a:solidFill>
                  <a:latin typeface="Dosis"/>
                  <a:ea typeface="Dosis"/>
                  <a:cs typeface="Dosis"/>
                  <a:sym typeface="Dosis"/>
                </a:rPr>
                <a:t>List here</a:t>
              </a:r>
              <a:endParaRPr sz="11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lt1"/>
                  </a:solidFill>
                  <a:latin typeface="Dosis"/>
                  <a:ea typeface="Dosis"/>
                  <a:cs typeface="Dosis"/>
                  <a:sym typeface="Dosis"/>
                </a:rPr>
                <a:t>List here</a:t>
              </a:r>
              <a:endParaRPr sz="11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1037" name="Google Shape;1037;p19"/>
          <p:cNvGrpSpPr/>
          <p:nvPr/>
        </p:nvGrpSpPr>
        <p:grpSpPr>
          <a:xfrm>
            <a:off x="7238819" y="2727882"/>
            <a:ext cx="1597500" cy="861720"/>
            <a:chOff x="0" y="-28575"/>
            <a:chExt cx="4260000" cy="2297920"/>
          </a:xfrm>
        </p:grpSpPr>
        <p:sp>
          <p:nvSpPr>
            <p:cNvPr id="1038" name="Google Shape;1038;p19"/>
            <p:cNvSpPr txBox="1"/>
            <p:nvPr/>
          </p:nvSpPr>
          <p:spPr>
            <a:xfrm>
              <a:off x="0" y="-28575"/>
              <a:ext cx="42600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CHALLENGES</a:t>
              </a:r>
              <a:endParaRPr>
                <a:solidFill>
                  <a:schemeClr val="lt1"/>
                </a:solidFill>
                <a:latin typeface="Dosis ExtraBold"/>
                <a:ea typeface="Dosis ExtraBold"/>
                <a:cs typeface="Dosis ExtraBold"/>
                <a:sym typeface="Dosis ExtraBold"/>
              </a:endParaRPr>
            </a:p>
          </p:txBody>
        </p:sp>
        <p:sp>
          <p:nvSpPr>
            <p:cNvPr id="1039" name="Google Shape;1039;p19"/>
            <p:cNvSpPr txBox="1"/>
            <p:nvPr/>
          </p:nvSpPr>
          <p:spPr>
            <a:xfrm>
              <a:off x="0" y="779245"/>
              <a:ext cx="3966600" cy="149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rgbClr val="FFFFFF"/>
                  </a:solidFill>
                  <a:latin typeface="Dosis"/>
                  <a:ea typeface="Dosis"/>
                  <a:cs typeface="Dosis"/>
                  <a:sym typeface="Dosis"/>
                </a:rPr>
                <a:t>List here</a:t>
              </a:r>
              <a:endParaRPr sz="1100">
                <a:latin typeface="Dosis"/>
                <a:ea typeface="Dosis"/>
                <a:cs typeface="Dosis"/>
                <a:sym typeface="Dosis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rgbClr val="FFFFFF"/>
                  </a:solidFill>
                  <a:latin typeface="Dosis"/>
                  <a:ea typeface="Dosis"/>
                  <a:cs typeface="Dosis"/>
                  <a:sym typeface="Dosis"/>
                </a:rPr>
                <a:t>List here</a:t>
              </a:r>
              <a:endParaRPr sz="1100">
                <a:latin typeface="Dosis"/>
                <a:ea typeface="Dosis"/>
                <a:cs typeface="Dosis"/>
                <a:sym typeface="Dosis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rgbClr val="FFFFFF"/>
                  </a:solidFill>
                  <a:latin typeface="Dosis"/>
                  <a:ea typeface="Dosis"/>
                  <a:cs typeface="Dosis"/>
                  <a:sym typeface="Dosis"/>
                </a:rPr>
                <a:t>List here</a:t>
              </a:r>
              <a:endParaRPr sz="1100"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1040" name="Google Shape;1040;p19"/>
          <p:cNvGrpSpPr/>
          <p:nvPr/>
        </p:nvGrpSpPr>
        <p:grpSpPr>
          <a:xfrm>
            <a:off x="5121727" y="3969024"/>
            <a:ext cx="1684013" cy="861720"/>
            <a:chOff x="0" y="-28575"/>
            <a:chExt cx="4490700" cy="2297920"/>
          </a:xfrm>
        </p:grpSpPr>
        <p:sp>
          <p:nvSpPr>
            <p:cNvPr id="1041" name="Google Shape;1041;p19"/>
            <p:cNvSpPr txBox="1"/>
            <p:nvPr/>
          </p:nvSpPr>
          <p:spPr>
            <a:xfrm>
              <a:off x="0" y="-28575"/>
              <a:ext cx="44907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NEEDS</a:t>
              </a:r>
              <a:endParaRPr>
                <a:latin typeface="Dosis ExtraBold"/>
                <a:ea typeface="Dosis ExtraBold"/>
                <a:cs typeface="Dosis ExtraBold"/>
                <a:sym typeface="Dosis ExtraBold"/>
              </a:endParaRPr>
            </a:p>
          </p:txBody>
        </p:sp>
        <p:sp>
          <p:nvSpPr>
            <p:cNvPr id="1042" name="Google Shape;1042;p19"/>
            <p:cNvSpPr txBox="1"/>
            <p:nvPr/>
          </p:nvSpPr>
          <p:spPr>
            <a:xfrm>
              <a:off x="0" y="779245"/>
              <a:ext cx="4181700" cy="149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rgbClr val="FFFFFF"/>
                  </a:solidFill>
                  <a:latin typeface="Dosis"/>
                  <a:ea typeface="Dosis"/>
                  <a:cs typeface="Dosis"/>
                  <a:sym typeface="Dosis"/>
                </a:rPr>
                <a:t>List here</a:t>
              </a:r>
              <a:endParaRPr sz="1100">
                <a:latin typeface="Dosis"/>
                <a:ea typeface="Dosis"/>
                <a:cs typeface="Dosis"/>
                <a:sym typeface="Dosis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rgbClr val="FFFFFF"/>
                  </a:solidFill>
                  <a:latin typeface="Dosis"/>
                  <a:ea typeface="Dosis"/>
                  <a:cs typeface="Dosis"/>
                  <a:sym typeface="Dosis"/>
                </a:rPr>
                <a:t>List here</a:t>
              </a:r>
              <a:endParaRPr sz="1100">
                <a:latin typeface="Dosis"/>
                <a:ea typeface="Dosis"/>
                <a:cs typeface="Dosis"/>
                <a:sym typeface="Dosis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rgbClr val="FFFFFF"/>
                  </a:solidFill>
                  <a:latin typeface="Dosis"/>
                  <a:ea typeface="Dosis"/>
                  <a:cs typeface="Dosis"/>
                  <a:sym typeface="Dosis"/>
                </a:rPr>
                <a:t>List here</a:t>
              </a:r>
              <a:endParaRPr sz="1100"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1043" name="Google Shape;1043;p19"/>
          <p:cNvGrpSpPr/>
          <p:nvPr/>
        </p:nvGrpSpPr>
        <p:grpSpPr>
          <a:xfrm>
            <a:off x="7238819" y="3969024"/>
            <a:ext cx="1597500" cy="861720"/>
            <a:chOff x="0" y="-28575"/>
            <a:chExt cx="4260000" cy="2297920"/>
          </a:xfrm>
        </p:grpSpPr>
        <p:sp>
          <p:nvSpPr>
            <p:cNvPr id="1044" name="Google Shape;1044;p19"/>
            <p:cNvSpPr txBox="1"/>
            <p:nvPr/>
          </p:nvSpPr>
          <p:spPr>
            <a:xfrm>
              <a:off x="0" y="-28575"/>
              <a:ext cx="42600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Dosis ExtraBold"/>
                  <a:ea typeface="Dosis ExtraBold"/>
                  <a:cs typeface="Dosis ExtraBold"/>
                  <a:sym typeface="Dosis ExtraBold"/>
                </a:rPr>
                <a:t>SOURCES OF INFO</a:t>
              </a:r>
              <a:endParaRPr>
                <a:solidFill>
                  <a:schemeClr val="lt1"/>
                </a:solidFill>
                <a:latin typeface="Dosis ExtraBold"/>
                <a:ea typeface="Dosis ExtraBold"/>
                <a:cs typeface="Dosis ExtraBold"/>
                <a:sym typeface="Dosis ExtraBold"/>
              </a:endParaRPr>
            </a:p>
          </p:txBody>
        </p:sp>
        <p:sp>
          <p:nvSpPr>
            <p:cNvPr id="1045" name="Google Shape;1045;p19"/>
            <p:cNvSpPr txBox="1"/>
            <p:nvPr/>
          </p:nvSpPr>
          <p:spPr>
            <a:xfrm>
              <a:off x="0" y="779245"/>
              <a:ext cx="3966600" cy="149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lt1"/>
                  </a:solidFill>
                  <a:latin typeface="Dosis"/>
                  <a:ea typeface="Dosis"/>
                  <a:cs typeface="Dosis"/>
                  <a:sym typeface="Dosis"/>
                </a:rPr>
                <a:t>List here</a:t>
              </a:r>
              <a:endParaRPr sz="11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lt1"/>
                  </a:solidFill>
                  <a:latin typeface="Dosis"/>
                  <a:ea typeface="Dosis"/>
                  <a:cs typeface="Dosis"/>
                  <a:sym typeface="Dosis"/>
                </a:rPr>
                <a:t>List here</a:t>
              </a:r>
              <a:endParaRPr sz="11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lt1"/>
                  </a:solidFill>
                  <a:latin typeface="Dosis"/>
                  <a:ea typeface="Dosis"/>
                  <a:cs typeface="Dosis"/>
                  <a:sym typeface="Dosis"/>
                </a:rPr>
                <a:t>List here</a:t>
              </a:r>
              <a:endParaRPr sz="11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pic>
        <p:nvPicPr>
          <p:cNvPr id="1046" name="Google Shape;1046;p19"/>
          <p:cNvPicPr preferRelativeResize="0"/>
          <p:nvPr/>
        </p:nvPicPr>
        <p:blipFill rotWithShape="1">
          <a:blip r:embed="rId3">
            <a:alphaModFix/>
          </a:blip>
          <a:srcRect b="10005" l="0" r="0" t="10013"/>
          <a:stretch/>
        </p:blipFill>
        <p:spPr>
          <a:xfrm>
            <a:off x="107511" y="127719"/>
            <a:ext cx="1978458" cy="2373462"/>
          </a:xfrm>
          <a:prstGeom prst="rect">
            <a:avLst/>
          </a:prstGeom>
          <a:noFill/>
          <a:ln>
            <a:noFill/>
          </a:ln>
        </p:spPr>
      </p:pic>
      <p:sp>
        <p:nvSpPr>
          <p:cNvPr id="1047" name="Google Shape;1047;p19"/>
          <p:cNvSpPr/>
          <p:nvPr/>
        </p:nvSpPr>
        <p:spPr>
          <a:xfrm>
            <a:off x="8491582" y="3505725"/>
            <a:ext cx="522506" cy="473758"/>
          </a:xfrm>
          <a:custGeom>
            <a:rect b="b" l="l" r="r" t="t"/>
            <a:pathLst>
              <a:path extrusionOk="0" h="947516" w="1045011">
                <a:moveTo>
                  <a:pt x="1011344" y="448847"/>
                </a:moveTo>
                <a:cubicBezTo>
                  <a:pt x="975565" y="440828"/>
                  <a:pt x="938742" y="439304"/>
                  <a:pt x="902399" y="435357"/>
                </a:cubicBezTo>
                <a:cubicBezTo>
                  <a:pt x="833789" y="428028"/>
                  <a:pt x="764739" y="424123"/>
                  <a:pt x="695753" y="427151"/>
                </a:cubicBezTo>
                <a:cubicBezTo>
                  <a:pt x="721061" y="402427"/>
                  <a:pt x="747393" y="378705"/>
                  <a:pt x="773663" y="354962"/>
                </a:cubicBezTo>
                <a:cubicBezTo>
                  <a:pt x="786913" y="341994"/>
                  <a:pt x="801040" y="329966"/>
                  <a:pt x="814854" y="317583"/>
                </a:cubicBezTo>
                <a:cubicBezTo>
                  <a:pt x="827958" y="305284"/>
                  <a:pt x="840915" y="292838"/>
                  <a:pt x="854562" y="281123"/>
                </a:cubicBezTo>
                <a:cubicBezTo>
                  <a:pt x="866892" y="269784"/>
                  <a:pt x="878972" y="258174"/>
                  <a:pt x="892326" y="248025"/>
                </a:cubicBezTo>
                <a:cubicBezTo>
                  <a:pt x="910173" y="233408"/>
                  <a:pt x="925910" y="215784"/>
                  <a:pt x="938199" y="196259"/>
                </a:cubicBezTo>
                <a:cubicBezTo>
                  <a:pt x="946391" y="181829"/>
                  <a:pt x="956234" y="164769"/>
                  <a:pt x="950445" y="147792"/>
                </a:cubicBezTo>
                <a:cubicBezTo>
                  <a:pt x="946036" y="135931"/>
                  <a:pt x="935001" y="126033"/>
                  <a:pt x="922253" y="124321"/>
                </a:cubicBezTo>
                <a:cubicBezTo>
                  <a:pt x="899599" y="121752"/>
                  <a:pt x="878136" y="132381"/>
                  <a:pt x="859181" y="143636"/>
                </a:cubicBezTo>
                <a:cubicBezTo>
                  <a:pt x="831845" y="161031"/>
                  <a:pt x="807519" y="182498"/>
                  <a:pt x="782566" y="203025"/>
                </a:cubicBezTo>
                <a:cubicBezTo>
                  <a:pt x="752054" y="228897"/>
                  <a:pt x="722921" y="256378"/>
                  <a:pt x="693726" y="283733"/>
                </a:cubicBezTo>
                <a:cubicBezTo>
                  <a:pt x="678156" y="299061"/>
                  <a:pt x="664488" y="316205"/>
                  <a:pt x="648459" y="331115"/>
                </a:cubicBezTo>
                <a:cubicBezTo>
                  <a:pt x="640664" y="338778"/>
                  <a:pt x="633433" y="347006"/>
                  <a:pt x="625972" y="354983"/>
                </a:cubicBezTo>
                <a:cubicBezTo>
                  <a:pt x="617048" y="364672"/>
                  <a:pt x="606620" y="372649"/>
                  <a:pt x="596777" y="381315"/>
                </a:cubicBezTo>
                <a:cubicBezTo>
                  <a:pt x="602586" y="296054"/>
                  <a:pt x="622816" y="212275"/>
                  <a:pt x="631259" y="127307"/>
                </a:cubicBezTo>
                <a:cubicBezTo>
                  <a:pt x="635105" y="94752"/>
                  <a:pt x="638637" y="61988"/>
                  <a:pt x="635836" y="29203"/>
                </a:cubicBezTo>
                <a:cubicBezTo>
                  <a:pt x="635585" y="5502"/>
                  <a:pt x="610110" y="-4939"/>
                  <a:pt x="589880" y="2224"/>
                </a:cubicBezTo>
                <a:cubicBezTo>
                  <a:pt x="570298" y="8238"/>
                  <a:pt x="554582" y="23628"/>
                  <a:pt x="545261" y="41544"/>
                </a:cubicBezTo>
                <a:cubicBezTo>
                  <a:pt x="519263" y="93687"/>
                  <a:pt x="510925" y="152344"/>
                  <a:pt x="498971" y="208809"/>
                </a:cubicBezTo>
                <a:cubicBezTo>
                  <a:pt x="494247" y="230129"/>
                  <a:pt x="491656" y="251805"/>
                  <a:pt x="488354" y="273376"/>
                </a:cubicBezTo>
                <a:cubicBezTo>
                  <a:pt x="481792" y="312864"/>
                  <a:pt x="474937" y="352540"/>
                  <a:pt x="472555" y="392549"/>
                </a:cubicBezTo>
                <a:cubicBezTo>
                  <a:pt x="460914" y="374236"/>
                  <a:pt x="450005" y="355359"/>
                  <a:pt x="438866" y="336669"/>
                </a:cubicBezTo>
                <a:cubicBezTo>
                  <a:pt x="427037" y="315578"/>
                  <a:pt x="417152" y="293402"/>
                  <a:pt x="404529" y="272750"/>
                </a:cubicBezTo>
                <a:cubicBezTo>
                  <a:pt x="384926" y="241364"/>
                  <a:pt x="366347" y="209331"/>
                  <a:pt x="343881" y="179867"/>
                </a:cubicBezTo>
                <a:cubicBezTo>
                  <a:pt x="336692" y="168966"/>
                  <a:pt x="330715" y="157314"/>
                  <a:pt x="322774" y="146915"/>
                </a:cubicBezTo>
                <a:cubicBezTo>
                  <a:pt x="314790" y="136328"/>
                  <a:pt x="306201" y="126200"/>
                  <a:pt x="297716" y="116030"/>
                </a:cubicBezTo>
                <a:cubicBezTo>
                  <a:pt x="276838" y="91745"/>
                  <a:pt x="253139" y="67856"/>
                  <a:pt x="222585" y="56308"/>
                </a:cubicBezTo>
                <a:cubicBezTo>
                  <a:pt x="210903" y="51568"/>
                  <a:pt x="197904" y="49020"/>
                  <a:pt x="185448" y="51985"/>
                </a:cubicBezTo>
                <a:cubicBezTo>
                  <a:pt x="166848" y="56809"/>
                  <a:pt x="170819" y="81387"/>
                  <a:pt x="173473" y="95921"/>
                </a:cubicBezTo>
                <a:cubicBezTo>
                  <a:pt x="181728" y="139460"/>
                  <a:pt x="200286" y="180201"/>
                  <a:pt x="224675" y="216995"/>
                </a:cubicBezTo>
                <a:cubicBezTo>
                  <a:pt x="234477" y="233032"/>
                  <a:pt x="242815" y="249946"/>
                  <a:pt x="252868" y="265858"/>
                </a:cubicBezTo>
                <a:cubicBezTo>
                  <a:pt x="266452" y="286803"/>
                  <a:pt x="281687" y="306704"/>
                  <a:pt x="296817" y="326562"/>
                </a:cubicBezTo>
                <a:cubicBezTo>
                  <a:pt x="318301" y="352811"/>
                  <a:pt x="337925" y="380500"/>
                  <a:pt x="361520" y="404974"/>
                </a:cubicBezTo>
                <a:cubicBezTo>
                  <a:pt x="372366" y="417566"/>
                  <a:pt x="382419" y="430784"/>
                  <a:pt x="393390" y="443251"/>
                </a:cubicBezTo>
                <a:cubicBezTo>
                  <a:pt x="399639" y="450622"/>
                  <a:pt x="406243" y="458119"/>
                  <a:pt x="409378" y="467411"/>
                </a:cubicBezTo>
                <a:cubicBezTo>
                  <a:pt x="375229" y="461773"/>
                  <a:pt x="340726" y="464550"/>
                  <a:pt x="306305" y="465052"/>
                </a:cubicBezTo>
                <a:cubicBezTo>
                  <a:pt x="262209" y="466618"/>
                  <a:pt x="218050" y="466409"/>
                  <a:pt x="174017" y="469374"/>
                </a:cubicBezTo>
                <a:cubicBezTo>
                  <a:pt x="152219" y="470543"/>
                  <a:pt x="130359" y="470711"/>
                  <a:pt x="108520" y="471462"/>
                </a:cubicBezTo>
                <a:cubicBezTo>
                  <a:pt x="75145" y="472360"/>
                  <a:pt x="39492" y="472736"/>
                  <a:pt x="9732" y="489713"/>
                </a:cubicBezTo>
                <a:cubicBezTo>
                  <a:pt x="-19275" y="511848"/>
                  <a:pt x="23713" y="542210"/>
                  <a:pt x="45594" y="548183"/>
                </a:cubicBezTo>
                <a:cubicBezTo>
                  <a:pt x="66576" y="554572"/>
                  <a:pt x="88708" y="555825"/>
                  <a:pt x="110464" y="557329"/>
                </a:cubicBezTo>
                <a:cubicBezTo>
                  <a:pt x="143776" y="558770"/>
                  <a:pt x="177193" y="558081"/>
                  <a:pt x="210485" y="556702"/>
                </a:cubicBezTo>
                <a:cubicBezTo>
                  <a:pt x="244090" y="555095"/>
                  <a:pt x="277716" y="553821"/>
                  <a:pt x="311258" y="551315"/>
                </a:cubicBezTo>
                <a:cubicBezTo>
                  <a:pt x="340329" y="548851"/>
                  <a:pt x="369461" y="546199"/>
                  <a:pt x="398657" y="547598"/>
                </a:cubicBezTo>
                <a:cubicBezTo>
                  <a:pt x="386389" y="555805"/>
                  <a:pt x="375731" y="565974"/>
                  <a:pt x="365010" y="575997"/>
                </a:cubicBezTo>
                <a:cubicBezTo>
                  <a:pt x="317152" y="611831"/>
                  <a:pt x="269273" y="647831"/>
                  <a:pt x="225239" y="688405"/>
                </a:cubicBezTo>
                <a:cubicBezTo>
                  <a:pt x="190067" y="717556"/>
                  <a:pt x="156817" y="750069"/>
                  <a:pt x="133390" y="789641"/>
                </a:cubicBezTo>
                <a:cubicBezTo>
                  <a:pt x="121206" y="809124"/>
                  <a:pt x="109147" y="831342"/>
                  <a:pt x="114205" y="855064"/>
                </a:cubicBezTo>
                <a:cubicBezTo>
                  <a:pt x="117130" y="873712"/>
                  <a:pt x="134957" y="869264"/>
                  <a:pt x="148186" y="865484"/>
                </a:cubicBezTo>
                <a:cubicBezTo>
                  <a:pt x="168583" y="858635"/>
                  <a:pt x="188311" y="849447"/>
                  <a:pt x="206660" y="838191"/>
                </a:cubicBezTo>
                <a:cubicBezTo>
                  <a:pt x="258406" y="805448"/>
                  <a:pt x="306828" y="767422"/>
                  <a:pt x="349754" y="723737"/>
                </a:cubicBezTo>
                <a:cubicBezTo>
                  <a:pt x="374686" y="701623"/>
                  <a:pt x="396379" y="676252"/>
                  <a:pt x="420893" y="653699"/>
                </a:cubicBezTo>
                <a:cubicBezTo>
                  <a:pt x="448208" y="626427"/>
                  <a:pt x="478741" y="602121"/>
                  <a:pt x="507685" y="576457"/>
                </a:cubicBezTo>
                <a:cubicBezTo>
                  <a:pt x="507581" y="634383"/>
                  <a:pt x="507644" y="692331"/>
                  <a:pt x="509566" y="750236"/>
                </a:cubicBezTo>
                <a:cubicBezTo>
                  <a:pt x="509817" y="794861"/>
                  <a:pt x="517508" y="838985"/>
                  <a:pt x="528480" y="882127"/>
                </a:cubicBezTo>
                <a:cubicBezTo>
                  <a:pt x="534060" y="899501"/>
                  <a:pt x="543631" y="941244"/>
                  <a:pt x="561813" y="947216"/>
                </a:cubicBezTo>
                <a:cubicBezTo>
                  <a:pt x="586975" y="954420"/>
                  <a:pt x="608354" y="829985"/>
                  <a:pt x="613684" y="809082"/>
                </a:cubicBezTo>
                <a:cubicBezTo>
                  <a:pt x="622315" y="766858"/>
                  <a:pt x="629420" y="724322"/>
                  <a:pt x="632513" y="681305"/>
                </a:cubicBezTo>
                <a:cubicBezTo>
                  <a:pt x="635356" y="644031"/>
                  <a:pt x="637090" y="606882"/>
                  <a:pt x="640873" y="569608"/>
                </a:cubicBezTo>
                <a:cubicBezTo>
                  <a:pt x="653496" y="582533"/>
                  <a:pt x="667435" y="594039"/>
                  <a:pt x="680350" y="606652"/>
                </a:cubicBezTo>
                <a:cubicBezTo>
                  <a:pt x="691782" y="618221"/>
                  <a:pt x="702984" y="630019"/>
                  <a:pt x="714792" y="641233"/>
                </a:cubicBezTo>
                <a:cubicBezTo>
                  <a:pt x="729024" y="655725"/>
                  <a:pt x="741730" y="671637"/>
                  <a:pt x="756693" y="685440"/>
                </a:cubicBezTo>
                <a:cubicBezTo>
                  <a:pt x="766411" y="695045"/>
                  <a:pt x="773997" y="705340"/>
                  <a:pt x="783486" y="715719"/>
                </a:cubicBezTo>
                <a:cubicBezTo>
                  <a:pt x="794792" y="727684"/>
                  <a:pt x="806871" y="738877"/>
                  <a:pt x="819034" y="749944"/>
                </a:cubicBezTo>
                <a:cubicBezTo>
                  <a:pt x="840685" y="767067"/>
                  <a:pt x="875356" y="795717"/>
                  <a:pt x="904405" y="784880"/>
                </a:cubicBezTo>
                <a:cubicBezTo>
                  <a:pt x="926788" y="774230"/>
                  <a:pt x="918428" y="752011"/>
                  <a:pt x="909505" y="734826"/>
                </a:cubicBezTo>
                <a:cubicBezTo>
                  <a:pt x="901082" y="718308"/>
                  <a:pt x="892890" y="701268"/>
                  <a:pt x="882650" y="685544"/>
                </a:cubicBezTo>
                <a:cubicBezTo>
                  <a:pt x="874374" y="673391"/>
                  <a:pt x="865137" y="661927"/>
                  <a:pt x="856652" y="649899"/>
                </a:cubicBezTo>
                <a:cubicBezTo>
                  <a:pt x="836924" y="623379"/>
                  <a:pt x="812347" y="600930"/>
                  <a:pt x="787205" y="579652"/>
                </a:cubicBezTo>
                <a:cubicBezTo>
                  <a:pt x="778930" y="572155"/>
                  <a:pt x="771322" y="563990"/>
                  <a:pt x="762963" y="556598"/>
                </a:cubicBezTo>
                <a:cubicBezTo>
                  <a:pt x="754290" y="548684"/>
                  <a:pt x="743862" y="542983"/>
                  <a:pt x="735210" y="535069"/>
                </a:cubicBezTo>
                <a:cubicBezTo>
                  <a:pt x="769546" y="534839"/>
                  <a:pt x="803715" y="539767"/>
                  <a:pt x="838052" y="537971"/>
                </a:cubicBezTo>
                <a:cubicBezTo>
                  <a:pt x="864823" y="536906"/>
                  <a:pt x="891678" y="538076"/>
                  <a:pt x="918261" y="534192"/>
                </a:cubicBezTo>
                <a:cubicBezTo>
                  <a:pt x="934708" y="532605"/>
                  <a:pt x="951365" y="532500"/>
                  <a:pt x="967561" y="528825"/>
                </a:cubicBezTo>
                <a:cubicBezTo>
                  <a:pt x="983089" y="525463"/>
                  <a:pt x="997906" y="519533"/>
                  <a:pt x="1013037" y="514751"/>
                </a:cubicBezTo>
                <a:cubicBezTo>
                  <a:pt x="1021104" y="512078"/>
                  <a:pt x="1029526" y="509259"/>
                  <a:pt x="1035587" y="503015"/>
                </a:cubicBezTo>
                <a:cubicBezTo>
                  <a:pt x="1058303" y="482321"/>
                  <a:pt x="1035879" y="453462"/>
                  <a:pt x="1011344" y="44884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8" name="Google Shape;1048;p19"/>
          <p:cNvSpPr/>
          <p:nvPr/>
        </p:nvSpPr>
        <p:spPr>
          <a:xfrm>
            <a:off x="8491582" y="3505725"/>
            <a:ext cx="522506" cy="473758"/>
          </a:xfrm>
          <a:custGeom>
            <a:rect b="b" l="l" r="r" t="t"/>
            <a:pathLst>
              <a:path extrusionOk="0" h="947516" w="1045011">
                <a:moveTo>
                  <a:pt x="561813" y="947216"/>
                </a:moveTo>
                <a:cubicBezTo>
                  <a:pt x="543631" y="941244"/>
                  <a:pt x="534060" y="899501"/>
                  <a:pt x="528480" y="882127"/>
                </a:cubicBezTo>
                <a:cubicBezTo>
                  <a:pt x="517508" y="838985"/>
                  <a:pt x="509817" y="794861"/>
                  <a:pt x="509566" y="750236"/>
                </a:cubicBezTo>
                <a:cubicBezTo>
                  <a:pt x="507644" y="692331"/>
                  <a:pt x="507581" y="634383"/>
                  <a:pt x="507685" y="576457"/>
                </a:cubicBezTo>
                <a:cubicBezTo>
                  <a:pt x="478741" y="602121"/>
                  <a:pt x="448208" y="626427"/>
                  <a:pt x="420893" y="653699"/>
                </a:cubicBezTo>
                <a:cubicBezTo>
                  <a:pt x="396379" y="676252"/>
                  <a:pt x="374686" y="701623"/>
                  <a:pt x="349754" y="723737"/>
                </a:cubicBezTo>
                <a:cubicBezTo>
                  <a:pt x="306828" y="767422"/>
                  <a:pt x="258406" y="805448"/>
                  <a:pt x="206660" y="838191"/>
                </a:cubicBezTo>
                <a:cubicBezTo>
                  <a:pt x="188311" y="849447"/>
                  <a:pt x="168583" y="858635"/>
                  <a:pt x="148186" y="865484"/>
                </a:cubicBezTo>
                <a:cubicBezTo>
                  <a:pt x="134957" y="869264"/>
                  <a:pt x="117130" y="873712"/>
                  <a:pt x="114205" y="855064"/>
                </a:cubicBezTo>
                <a:cubicBezTo>
                  <a:pt x="109147" y="831342"/>
                  <a:pt x="121206" y="809124"/>
                  <a:pt x="133390" y="789641"/>
                </a:cubicBezTo>
                <a:cubicBezTo>
                  <a:pt x="156817" y="750069"/>
                  <a:pt x="190067" y="717556"/>
                  <a:pt x="225239" y="688405"/>
                </a:cubicBezTo>
                <a:cubicBezTo>
                  <a:pt x="269273" y="647831"/>
                  <a:pt x="317152" y="611831"/>
                  <a:pt x="365010" y="575997"/>
                </a:cubicBezTo>
                <a:cubicBezTo>
                  <a:pt x="375731" y="565974"/>
                  <a:pt x="386389" y="555805"/>
                  <a:pt x="398657" y="547598"/>
                </a:cubicBezTo>
                <a:cubicBezTo>
                  <a:pt x="369461" y="546199"/>
                  <a:pt x="340329" y="548851"/>
                  <a:pt x="311258" y="551315"/>
                </a:cubicBezTo>
                <a:cubicBezTo>
                  <a:pt x="277716" y="553821"/>
                  <a:pt x="244090" y="555095"/>
                  <a:pt x="210485" y="556702"/>
                </a:cubicBezTo>
                <a:cubicBezTo>
                  <a:pt x="177193" y="558081"/>
                  <a:pt x="143776" y="558770"/>
                  <a:pt x="110464" y="557329"/>
                </a:cubicBezTo>
                <a:cubicBezTo>
                  <a:pt x="88708" y="555825"/>
                  <a:pt x="66576" y="554572"/>
                  <a:pt x="45594" y="548183"/>
                </a:cubicBezTo>
                <a:cubicBezTo>
                  <a:pt x="23713" y="542210"/>
                  <a:pt x="-19275" y="511848"/>
                  <a:pt x="9732" y="489713"/>
                </a:cubicBezTo>
                <a:cubicBezTo>
                  <a:pt x="39492" y="472736"/>
                  <a:pt x="75145" y="472360"/>
                  <a:pt x="108520" y="471462"/>
                </a:cubicBezTo>
                <a:cubicBezTo>
                  <a:pt x="130359" y="470711"/>
                  <a:pt x="152219" y="470543"/>
                  <a:pt x="174017" y="469374"/>
                </a:cubicBezTo>
                <a:cubicBezTo>
                  <a:pt x="218050" y="466409"/>
                  <a:pt x="262209" y="466618"/>
                  <a:pt x="306305" y="465052"/>
                </a:cubicBezTo>
                <a:cubicBezTo>
                  <a:pt x="340726" y="464550"/>
                  <a:pt x="375229" y="461773"/>
                  <a:pt x="409378" y="467411"/>
                </a:cubicBezTo>
                <a:cubicBezTo>
                  <a:pt x="406243" y="458119"/>
                  <a:pt x="399639" y="450622"/>
                  <a:pt x="393390" y="443251"/>
                </a:cubicBezTo>
                <a:cubicBezTo>
                  <a:pt x="382419" y="430784"/>
                  <a:pt x="372366" y="417566"/>
                  <a:pt x="361520" y="404974"/>
                </a:cubicBezTo>
                <a:cubicBezTo>
                  <a:pt x="337925" y="380500"/>
                  <a:pt x="318301" y="352811"/>
                  <a:pt x="296817" y="326562"/>
                </a:cubicBezTo>
                <a:cubicBezTo>
                  <a:pt x="281687" y="306704"/>
                  <a:pt x="266452" y="286803"/>
                  <a:pt x="252868" y="265858"/>
                </a:cubicBezTo>
                <a:cubicBezTo>
                  <a:pt x="242815" y="249946"/>
                  <a:pt x="234477" y="233032"/>
                  <a:pt x="224675" y="216995"/>
                </a:cubicBezTo>
                <a:cubicBezTo>
                  <a:pt x="200286" y="180201"/>
                  <a:pt x="181728" y="139460"/>
                  <a:pt x="173473" y="95921"/>
                </a:cubicBezTo>
                <a:cubicBezTo>
                  <a:pt x="170819" y="81387"/>
                  <a:pt x="166848" y="56809"/>
                  <a:pt x="185448" y="51985"/>
                </a:cubicBezTo>
                <a:cubicBezTo>
                  <a:pt x="197904" y="49020"/>
                  <a:pt x="210903" y="51568"/>
                  <a:pt x="222585" y="56308"/>
                </a:cubicBezTo>
                <a:cubicBezTo>
                  <a:pt x="253139" y="67856"/>
                  <a:pt x="276838" y="91745"/>
                  <a:pt x="297716" y="116030"/>
                </a:cubicBezTo>
                <a:cubicBezTo>
                  <a:pt x="306201" y="126200"/>
                  <a:pt x="314790" y="136328"/>
                  <a:pt x="322774" y="146915"/>
                </a:cubicBezTo>
                <a:cubicBezTo>
                  <a:pt x="330715" y="157314"/>
                  <a:pt x="336692" y="168966"/>
                  <a:pt x="343881" y="179867"/>
                </a:cubicBezTo>
                <a:cubicBezTo>
                  <a:pt x="366347" y="209331"/>
                  <a:pt x="384926" y="241364"/>
                  <a:pt x="404529" y="272750"/>
                </a:cubicBezTo>
                <a:cubicBezTo>
                  <a:pt x="417152" y="293402"/>
                  <a:pt x="427037" y="315578"/>
                  <a:pt x="438866" y="336669"/>
                </a:cubicBezTo>
                <a:cubicBezTo>
                  <a:pt x="450005" y="355359"/>
                  <a:pt x="460914" y="374236"/>
                  <a:pt x="472555" y="392549"/>
                </a:cubicBezTo>
                <a:cubicBezTo>
                  <a:pt x="474937" y="352540"/>
                  <a:pt x="481792" y="312864"/>
                  <a:pt x="488354" y="273376"/>
                </a:cubicBezTo>
                <a:cubicBezTo>
                  <a:pt x="491656" y="251805"/>
                  <a:pt x="494247" y="230129"/>
                  <a:pt x="498971" y="208809"/>
                </a:cubicBezTo>
                <a:cubicBezTo>
                  <a:pt x="510925" y="152344"/>
                  <a:pt x="519263" y="93687"/>
                  <a:pt x="545261" y="41544"/>
                </a:cubicBezTo>
                <a:cubicBezTo>
                  <a:pt x="554582" y="23628"/>
                  <a:pt x="570298" y="8238"/>
                  <a:pt x="589880" y="2224"/>
                </a:cubicBezTo>
                <a:cubicBezTo>
                  <a:pt x="610110" y="-4939"/>
                  <a:pt x="635585" y="5502"/>
                  <a:pt x="635836" y="29203"/>
                </a:cubicBezTo>
                <a:cubicBezTo>
                  <a:pt x="638637" y="61988"/>
                  <a:pt x="635105" y="94752"/>
                  <a:pt x="631259" y="127307"/>
                </a:cubicBezTo>
                <a:cubicBezTo>
                  <a:pt x="622816" y="212275"/>
                  <a:pt x="602586" y="296054"/>
                  <a:pt x="596777" y="381315"/>
                </a:cubicBezTo>
                <a:cubicBezTo>
                  <a:pt x="606620" y="372649"/>
                  <a:pt x="617048" y="364672"/>
                  <a:pt x="625972" y="354983"/>
                </a:cubicBezTo>
                <a:cubicBezTo>
                  <a:pt x="633433" y="347006"/>
                  <a:pt x="640664" y="338778"/>
                  <a:pt x="648459" y="331115"/>
                </a:cubicBezTo>
                <a:cubicBezTo>
                  <a:pt x="664488" y="316205"/>
                  <a:pt x="678156" y="299061"/>
                  <a:pt x="693726" y="283733"/>
                </a:cubicBezTo>
                <a:cubicBezTo>
                  <a:pt x="722921" y="256378"/>
                  <a:pt x="752054" y="228897"/>
                  <a:pt x="782566" y="203025"/>
                </a:cubicBezTo>
                <a:cubicBezTo>
                  <a:pt x="807519" y="182498"/>
                  <a:pt x="831845" y="161031"/>
                  <a:pt x="859181" y="143636"/>
                </a:cubicBezTo>
                <a:cubicBezTo>
                  <a:pt x="878136" y="132381"/>
                  <a:pt x="899599" y="121752"/>
                  <a:pt x="922253" y="124321"/>
                </a:cubicBezTo>
                <a:cubicBezTo>
                  <a:pt x="935001" y="126033"/>
                  <a:pt x="946036" y="135931"/>
                  <a:pt x="950445" y="147792"/>
                </a:cubicBezTo>
                <a:cubicBezTo>
                  <a:pt x="956234" y="164769"/>
                  <a:pt x="946391" y="181829"/>
                  <a:pt x="938199" y="196259"/>
                </a:cubicBezTo>
                <a:cubicBezTo>
                  <a:pt x="925910" y="215784"/>
                  <a:pt x="910173" y="233408"/>
                  <a:pt x="892326" y="248025"/>
                </a:cubicBezTo>
                <a:cubicBezTo>
                  <a:pt x="878972" y="258174"/>
                  <a:pt x="866892" y="269784"/>
                  <a:pt x="854562" y="281123"/>
                </a:cubicBezTo>
                <a:cubicBezTo>
                  <a:pt x="840915" y="292838"/>
                  <a:pt x="827958" y="305284"/>
                  <a:pt x="814854" y="317583"/>
                </a:cubicBezTo>
                <a:cubicBezTo>
                  <a:pt x="801040" y="329966"/>
                  <a:pt x="786913" y="341994"/>
                  <a:pt x="773663" y="354962"/>
                </a:cubicBezTo>
                <a:cubicBezTo>
                  <a:pt x="747393" y="378705"/>
                  <a:pt x="721061" y="402427"/>
                  <a:pt x="695753" y="427151"/>
                </a:cubicBezTo>
                <a:cubicBezTo>
                  <a:pt x="764739" y="424123"/>
                  <a:pt x="833789" y="428028"/>
                  <a:pt x="902399" y="435357"/>
                </a:cubicBezTo>
                <a:cubicBezTo>
                  <a:pt x="938742" y="439304"/>
                  <a:pt x="975565" y="440828"/>
                  <a:pt x="1011344" y="448847"/>
                </a:cubicBezTo>
                <a:cubicBezTo>
                  <a:pt x="1035879" y="453462"/>
                  <a:pt x="1058303" y="482321"/>
                  <a:pt x="1035587" y="503015"/>
                </a:cubicBezTo>
                <a:cubicBezTo>
                  <a:pt x="1029526" y="509259"/>
                  <a:pt x="1021104" y="512078"/>
                  <a:pt x="1013037" y="514751"/>
                </a:cubicBezTo>
                <a:cubicBezTo>
                  <a:pt x="997906" y="519533"/>
                  <a:pt x="983089" y="525463"/>
                  <a:pt x="967561" y="528825"/>
                </a:cubicBezTo>
                <a:cubicBezTo>
                  <a:pt x="951365" y="532500"/>
                  <a:pt x="934708" y="532605"/>
                  <a:pt x="918261" y="534192"/>
                </a:cubicBezTo>
                <a:cubicBezTo>
                  <a:pt x="891678" y="538076"/>
                  <a:pt x="864823" y="536906"/>
                  <a:pt x="838052" y="537971"/>
                </a:cubicBezTo>
                <a:cubicBezTo>
                  <a:pt x="803715" y="539767"/>
                  <a:pt x="769546" y="534839"/>
                  <a:pt x="735210" y="535069"/>
                </a:cubicBezTo>
                <a:cubicBezTo>
                  <a:pt x="743862" y="542983"/>
                  <a:pt x="754290" y="548684"/>
                  <a:pt x="762963" y="556598"/>
                </a:cubicBezTo>
                <a:cubicBezTo>
                  <a:pt x="771322" y="563990"/>
                  <a:pt x="778930" y="572155"/>
                  <a:pt x="787205" y="579652"/>
                </a:cubicBezTo>
                <a:cubicBezTo>
                  <a:pt x="812347" y="600930"/>
                  <a:pt x="836924" y="623379"/>
                  <a:pt x="856652" y="649899"/>
                </a:cubicBezTo>
                <a:cubicBezTo>
                  <a:pt x="865137" y="661927"/>
                  <a:pt x="874374" y="673391"/>
                  <a:pt x="882650" y="685544"/>
                </a:cubicBezTo>
                <a:cubicBezTo>
                  <a:pt x="892890" y="701268"/>
                  <a:pt x="901082" y="718308"/>
                  <a:pt x="909505" y="734826"/>
                </a:cubicBezTo>
                <a:cubicBezTo>
                  <a:pt x="918428" y="752011"/>
                  <a:pt x="926788" y="774230"/>
                  <a:pt x="904405" y="784880"/>
                </a:cubicBezTo>
                <a:cubicBezTo>
                  <a:pt x="875356" y="795717"/>
                  <a:pt x="840685" y="767067"/>
                  <a:pt x="819034" y="749944"/>
                </a:cubicBezTo>
                <a:cubicBezTo>
                  <a:pt x="806871" y="738877"/>
                  <a:pt x="794792" y="727684"/>
                  <a:pt x="783486" y="715719"/>
                </a:cubicBezTo>
                <a:cubicBezTo>
                  <a:pt x="773997" y="705340"/>
                  <a:pt x="766411" y="695045"/>
                  <a:pt x="756693" y="685440"/>
                </a:cubicBezTo>
                <a:cubicBezTo>
                  <a:pt x="741730" y="671637"/>
                  <a:pt x="729024" y="655725"/>
                  <a:pt x="714792" y="641233"/>
                </a:cubicBezTo>
                <a:cubicBezTo>
                  <a:pt x="702984" y="630019"/>
                  <a:pt x="691782" y="618221"/>
                  <a:pt x="680350" y="606652"/>
                </a:cubicBezTo>
                <a:cubicBezTo>
                  <a:pt x="667435" y="594039"/>
                  <a:pt x="653496" y="582533"/>
                  <a:pt x="640873" y="569608"/>
                </a:cubicBezTo>
                <a:cubicBezTo>
                  <a:pt x="637090" y="606882"/>
                  <a:pt x="635356" y="644031"/>
                  <a:pt x="632513" y="681305"/>
                </a:cubicBezTo>
                <a:cubicBezTo>
                  <a:pt x="629420" y="724322"/>
                  <a:pt x="622315" y="766858"/>
                  <a:pt x="613684" y="809082"/>
                </a:cubicBezTo>
                <a:cubicBezTo>
                  <a:pt x="608354" y="829985"/>
                  <a:pt x="586975" y="954420"/>
                  <a:pt x="561813" y="947216"/>
                </a:cubicBezTo>
                <a:close/>
                <a:moveTo>
                  <a:pt x="563777" y="936399"/>
                </a:moveTo>
                <a:cubicBezTo>
                  <a:pt x="569065" y="929759"/>
                  <a:pt x="572994" y="922241"/>
                  <a:pt x="575732" y="914222"/>
                </a:cubicBezTo>
                <a:cubicBezTo>
                  <a:pt x="581541" y="897538"/>
                  <a:pt x="586432" y="880561"/>
                  <a:pt x="590402" y="863354"/>
                </a:cubicBezTo>
                <a:cubicBezTo>
                  <a:pt x="604446" y="804759"/>
                  <a:pt x="616547" y="745413"/>
                  <a:pt x="621333" y="685273"/>
                </a:cubicBezTo>
                <a:cubicBezTo>
                  <a:pt x="624885" y="643718"/>
                  <a:pt x="626014" y="601975"/>
                  <a:pt x="631176" y="560586"/>
                </a:cubicBezTo>
                <a:cubicBezTo>
                  <a:pt x="631970" y="555491"/>
                  <a:pt x="637466" y="551670"/>
                  <a:pt x="641980" y="555366"/>
                </a:cubicBezTo>
                <a:cubicBezTo>
                  <a:pt x="647393" y="560733"/>
                  <a:pt x="652618" y="566308"/>
                  <a:pt x="658219" y="571487"/>
                </a:cubicBezTo>
                <a:cubicBezTo>
                  <a:pt x="673099" y="585269"/>
                  <a:pt x="688355" y="598633"/>
                  <a:pt x="702127" y="613543"/>
                </a:cubicBezTo>
                <a:cubicBezTo>
                  <a:pt x="712493" y="624297"/>
                  <a:pt x="723694" y="634195"/>
                  <a:pt x="733600" y="645388"/>
                </a:cubicBezTo>
                <a:cubicBezTo>
                  <a:pt x="744071" y="657938"/>
                  <a:pt x="755711" y="669340"/>
                  <a:pt x="767289" y="680867"/>
                </a:cubicBezTo>
                <a:cubicBezTo>
                  <a:pt x="775147" y="688927"/>
                  <a:pt x="782085" y="697865"/>
                  <a:pt x="789483" y="706343"/>
                </a:cubicBezTo>
                <a:cubicBezTo>
                  <a:pt x="804113" y="721586"/>
                  <a:pt x="819222" y="736559"/>
                  <a:pt x="835795" y="749714"/>
                </a:cubicBezTo>
                <a:cubicBezTo>
                  <a:pt x="852911" y="761325"/>
                  <a:pt x="881250" y="784566"/>
                  <a:pt x="902420" y="773624"/>
                </a:cubicBezTo>
                <a:cubicBezTo>
                  <a:pt x="906662" y="770575"/>
                  <a:pt x="909379" y="765773"/>
                  <a:pt x="907666" y="760552"/>
                </a:cubicBezTo>
                <a:cubicBezTo>
                  <a:pt x="906328" y="753348"/>
                  <a:pt x="903340" y="746645"/>
                  <a:pt x="900100" y="740109"/>
                </a:cubicBezTo>
                <a:cubicBezTo>
                  <a:pt x="891532" y="723257"/>
                  <a:pt x="883298" y="706155"/>
                  <a:pt x="872890" y="690326"/>
                </a:cubicBezTo>
                <a:cubicBezTo>
                  <a:pt x="860205" y="673266"/>
                  <a:pt x="848271" y="655579"/>
                  <a:pt x="834395" y="639479"/>
                </a:cubicBezTo>
                <a:cubicBezTo>
                  <a:pt x="819327" y="622961"/>
                  <a:pt x="803172" y="607007"/>
                  <a:pt x="785993" y="592891"/>
                </a:cubicBezTo>
                <a:cubicBezTo>
                  <a:pt x="775356" y="583995"/>
                  <a:pt x="765951" y="573763"/>
                  <a:pt x="755648" y="564491"/>
                </a:cubicBezTo>
                <a:cubicBezTo>
                  <a:pt x="747602" y="557475"/>
                  <a:pt x="738491" y="551879"/>
                  <a:pt x="730257" y="545113"/>
                </a:cubicBezTo>
                <a:cubicBezTo>
                  <a:pt x="724509" y="540519"/>
                  <a:pt x="713182" y="529264"/>
                  <a:pt x="724823" y="524690"/>
                </a:cubicBezTo>
                <a:cubicBezTo>
                  <a:pt x="737529" y="523542"/>
                  <a:pt x="750424" y="524774"/>
                  <a:pt x="763193" y="524962"/>
                </a:cubicBezTo>
                <a:cubicBezTo>
                  <a:pt x="790131" y="526319"/>
                  <a:pt x="817007" y="528721"/>
                  <a:pt x="843987" y="526925"/>
                </a:cubicBezTo>
                <a:cubicBezTo>
                  <a:pt x="865826" y="526173"/>
                  <a:pt x="887770" y="527217"/>
                  <a:pt x="909484" y="524294"/>
                </a:cubicBezTo>
                <a:cubicBezTo>
                  <a:pt x="926892" y="522080"/>
                  <a:pt x="944531" y="522268"/>
                  <a:pt x="961814" y="519011"/>
                </a:cubicBezTo>
                <a:cubicBezTo>
                  <a:pt x="979474" y="515419"/>
                  <a:pt x="996234" y="508653"/>
                  <a:pt x="1013371" y="503265"/>
                </a:cubicBezTo>
                <a:cubicBezTo>
                  <a:pt x="1036255" y="496291"/>
                  <a:pt x="1042232" y="477643"/>
                  <a:pt x="1020372" y="463652"/>
                </a:cubicBezTo>
                <a:cubicBezTo>
                  <a:pt x="1005472" y="456532"/>
                  <a:pt x="988460" y="455696"/>
                  <a:pt x="972326" y="453253"/>
                </a:cubicBezTo>
                <a:cubicBezTo>
                  <a:pt x="961814" y="452000"/>
                  <a:pt x="951281" y="450727"/>
                  <a:pt x="940727" y="449703"/>
                </a:cubicBezTo>
                <a:cubicBezTo>
                  <a:pt x="903235" y="446404"/>
                  <a:pt x="865638" y="442520"/>
                  <a:pt x="828146" y="439492"/>
                </a:cubicBezTo>
                <a:cubicBezTo>
                  <a:pt x="790716" y="437613"/>
                  <a:pt x="753224" y="436088"/>
                  <a:pt x="715753" y="437258"/>
                </a:cubicBezTo>
                <a:cubicBezTo>
                  <a:pt x="707226" y="436840"/>
                  <a:pt x="685763" y="441371"/>
                  <a:pt x="681354" y="432956"/>
                </a:cubicBezTo>
                <a:cubicBezTo>
                  <a:pt x="679159" y="427986"/>
                  <a:pt x="684029" y="424206"/>
                  <a:pt x="686934" y="420803"/>
                </a:cubicBezTo>
                <a:cubicBezTo>
                  <a:pt x="693663" y="413598"/>
                  <a:pt x="700957" y="406979"/>
                  <a:pt x="708271" y="400401"/>
                </a:cubicBezTo>
                <a:cubicBezTo>
                  <a:pt x="716338" y="393218"/>
                  <a:pt x="724154" y="385742"/>
                  <a:pt x="731845" y="378162"/>
                </a:cubicBezTo>
                <a:cubicBezTo>
                  <a:pt x="746996" y="363878"/>
                  <a:pt x="762921" y="350911"/>
                  <a:pt x="777676" y="336272"/>
                </a:cubicBezTo>
                <a:cubicBezTo>
                  <a:pt x="792535" y="322553"/>
                  <a:pt x="808209" y="309773"/>
                  <a:pt x="822524" y="295469"/>
                </a:cubicBezTo>
                <a:cubicBezTo>
                  <a:pt x="837279" y="281896"/>
                  <a:pt x="852326" y="268678"/>
                  <a:pt x="866976" y="255000"/>
                </a:cubicBezTo>
                <a:cubicBezTo>
                  <a:pt x="885199" y="239944"/>
                  <a:pt x="903716" y="225222"/>
                  <a:pt x="918073" y="206199"/>
                </a:cubicBezTo>
                <a:cubicBezTo>
                  <a:pt x="929024" y="191373"/>
                  <a:pt x="940665" y="175523"/>
                  <a:pt x="941438" y="156688"/>
                </a:cubicBezTo>
                <a:cubicBezTo>
                  <a:pt x="936318" y="127557"/>
                  <a:pt x="904907" y="132652"/>
                  <a:pt x="884614" y="142321"/>
                </a:cubicBezTo>
                <a:cubicBezTo>
                  <a:pt x="860539" y="153138"/>
                  <a:pt x="839954" y="169885"/>
                  <a:pt x="819578" y="186298"/>
                </a:cubicBezTo>
                <a:cubicBezTo>
                  <a:pt x="796902" y="204862"/>
                  <a:pt x="774060" y="224429"/>
                  <a:pt x="752263" y="243849"/>
                </a:cubicBezTo>
                <a:cubicBezTo>
                  <a:pt x="743653" y="251366"/>
                  <a:pt x="735314" y="259239"/>
                  <a:pt x="727184" y="267278"/>
                </a:cubicBezTo>
                <a:cubicBezTo>
                  <a:pt x="711448" y="282293"/>
                  <a:pt x="694791" y="296346"/>
                  <a:pt x="680873" y="313156"/>
                </a:cubicBezTo>
                <a:cubicBezTo>
                  <a:pt x="669901" y="325831"/>
                  <a:pt x="657299" y="336920"/>
                  <a:pt x="645909" y="349198"/>
                </a:cubicBezTo>
                <a:cubicBezTo>
                  <a:pt x="634123" y="362709"/>
                  <a:pt x="621353" y="375238"/>
                  <a:pt x="607268" y="386347"/>
                </a:cubicBezTo>
                <a:cubicBezTo>
                  <a:pt x="602524" y="390148"/>
                  <a:pt x="598678" y="395118"/>
                  <a:pt x="593579" y="398375"/>
                </a:cubicBezTo>
                <a:cubicBezTo>
                  <a:pt x="590486" y="400150"/>
                  <a:pt x="586306" y="398355"/>
                  <a:pt x="585345" y="394951"/>
                </a:cubicBezTo>
                <a:cubicBezTo>
                  <a:pt x="584822" y="392111"/>
                  <a:pt x="585638" y="388937"/>
                  <a:pt x="585679" y="386139"/>
                </a:cubicBezTo>
                <a:cubicBezTo>
                  <a:pt x="586494" y="371312"/>
                  <a:pt x="587811" y="356549"/>
                  <a:pt x="589650" y="341827"/>
                </a:cubicBezTo>
                <a:cubicBezTo>
                  <a:pt x="595251" y="294049"/>
                  <a:pt x="603339" y="246564"/>
                  <a:pt x="610758" y="199036"/>
                </a:cubicBezTo>
                <a:cubicBezTo>
                  <a:pt x="614729" y="177716"/>
                  <a:pt x="617487" y="156249"/>
                  <a:pt x="619661" y="134678"/>
                </a:cubicBezTo>
                <a:cubicBezTo>
                  <a:pt x="622168" y="108784"/>
                  <a:pt x="626265" y="82953"/>
                  <a:pt x="625951" y="56851"/>
                </a:cubicBezTo>
                <a:cubicBezTo>
                  <a:pt x="625554" y="45115"/>
                  <a:pt x="626745" y="32503"/>
                  <a:pt x="623234" y="21226"/>
                </a:cubicBezTo>
                <a:cubicBezTo>
                  <a:pt x="611615" y="2203"/>
                  <a:pt x="584572" y="12706"/>
                  <a:pt x="571552" y="24964"/>
                </a:cubicBezTo>
                <a:cubicBezTo>
                  <a:pt x="545951" y="47579"/>
                  <a:pt x="534833" y="98490"/>
                  <a:pt x="526055" y="131128"/>
                </a:cubicBezTo>
                <a:cubicBezTo>
                  <a:pt x="517508" y="170679"/>
                  <a:pt x="508417" y="210187"/>
                  <a:pt x="502126" y="250155"/>
                </a:cubicBezTo>
                <a:cubicBezTo>
                  <a:pt x="499556" y="271497"/>
                  <a:pt x="494645" y="292441"/>
                  <a:pt x="491698" y="313720"/>
                </a:cubicBezTo>
                <a:cubicBezTo>
                  <a:pt x="488584" y="333934"/>
                  <a:pt x="484927" y="354085"/>
                  <a:pt x="482502" y="374424"/>
                </a:cubicBezTo>
                <a:cubicBezTo>
                  <a:pt x="481687" y="380855"/>
                  <a:pt x="480872" y="387287"/>
                  <a:pt x="480371" y="393740"/>
                </a:cubicBezTo>
                <a:cubicBezTo>
                  <a:pt x="479932" y="396413"/>
                  <a:pt x="481019" y="400046"/>
                  <a:pt x="477988" y="401424"/>
                </a:cubicBezTo>
                <a:cubicBezTo>
                  <a:pt x="477779" y="405663"/>
                  <a:pt x="472659" y="407898"/>
                  <a:pt x="469357" y="405329"/>
                </a:cubicBezTo>
                <a:cubicBezTo>
                  <a:pt x="460078" y="396350"/>
                  <a:pt x="455271" y="383758"/>
                  <a:pt x="448103" y="373129"/>
                </a:cubicBezTo>
                <a:cubicBezTo>
                  <a:pt x="436442" y="354064"/>
                  <a:pt x="424843" y="334936"/>
                  <a:pt x="415229" y="314722"/>
                </a:cubicBezTo>
                <a:cubicBezTo>
                  <a:pt x="397173" y="279265"/>
                  <a:pt x="375334" y="245791"/>
                  <a:pt x="353975" y="212296"/>
                </a:cubicBezTo>
                <a:cubicBezTo>
                  <a:pt x="341436" y="195424"/>
                  <a:pt x="329566" y="178175"/>
                  <a:pt x="318928" y="160029"/>
                </a:cubicBezTo>
                <a:cubicBezTo>
                  <a:pt x="298698" y="132820"/>
                  <a:pt x="277194" y="105882"/>
                  <a:pt x="250590" y="84603"/>
                </a:cubicBezTo>
                <a:cubicBezTo>
                  <a:pt x="233891" y="72011"/>
                  <a:pt x="205783" y="55494"/>
                  <a:pt x="184968" y="63805"/>
                </a:cubicBezTo>
                <a:cubicBezTo>
                  <a:pt x="179388" y="73891"/>
                  <a:pt x="182878" y="85877"/>
                  <a:pt x="184591" y="96568"/>
                </a:cubicBezTo>
                <a:cubicBezTo>
                  <a:pt x="190067" y="122525"/>
                  <a:pt x="198782" y="147708"/>
                  <a:pt x="210506" y="171493"/>
                </a:cubicBezTo>
                <a:cubicBezTo>
                  <a:pt x="218865" y="188324"/>
                  <a:pt x="229733" y="203714"/>
                  <a:pt x="239033" y="220023"/>
                </a:cubicBezTo>
                <a:cubicBezTo>
                  <a:pt x="253097" y="245749"/>
                  <a:pt x="267873" y="271037"/>
                  <a:pt x="286076" y="294112"/>
                </a:cubicBezTo>
                <a:cubicBezTo>
                  <a:pt x="299221" y="312822"/>
                  <a:pt x="313975" y="330258"/>
                  <a:pt x="328040" y="348259"/>
                </a:cubicBezTo>
                <a:cubicBezTo>
                  <a:pt x="335794" y="358449"/>
                  <a:pt x="343359" y="368848"/>
                  <a:pt x="352011" y="378350"/>
                </a:cubicBezTo>
                <a:cubicBezTo>
                  <a:pt x="367121" y="394324"/>
                  <a:pt x="381060" y="411301"/>
                  <a:pt x="394916" y="428362"/>
                </a:cubicBezTo>
                <a:cubicBezTo>
                  <a:pt x="403192" y="438740"/>
                  <a:pt x="426097" y="460896"/>
                  <a:pt x="419409" y="474824"/>
                </a:cubicBezTo>
                <a:cubicBezTo>
                  <a:pt x="413119" y="482530"/>
                  <a:pt x="388061" y="474177"/>
                  <a:pt x="377884" y="474699"/>
                </a:cubicBezTo>
                <a:cubicBezTo>
                  <a:pt x="322983" y="474490"/>
                  <a:pt x="268103" y="477539"/>
                  <a:pt x="213202" y="478061"/>
                </a:cubicBezTo>
                <a:cubicBezTo>
                  <a:pt x="180056" y="479732"/>
                  <a:pt x="146932" y="481527"/>
                  <a:pt x="113724" y="482070"/>
                </a:cubicBezTo>
                <a:cubicBezTo>
                  <a:pt x="84257" y="482885"/>
                  <a:pt x="55751" y="482864"/>
                  <a:pt x="28018" y="492908"/>
                </a:cubicBezTo>
                <a:cubicBezTo>
                  <a:pt x="21644" y="495623"/>
                  <a:pt x="12783" y="497836"/>
                  <a:pt x="10902" y="505354"/>
                </a:cubicBezTo>
                <a:cubicBezTo>
                  <a:pt x="11592" y="519366"/>
                  <a:pt x="32992" y="531874"/>
                  <a:pt x="44821" y="536551"/>
                </a:cubicBezTo>
                <a:cubicBezTo>
                  <a:pt x="84131" y="548705"/>
                  <a:pt x="125971" y="547034"/>
                  <a:pt x="166660" y="547180"/>
                </a:cubicBezTo>
                <a:cubicBezTo>
                  <a:pt x="211028" y="546512"/>
                  <a:pt x="255354" y="543839"/>
                  <a:pt x="299660" y="541375"/>
                </a:cubicBezTo>
                <a:cubicBezTo>
                  <a:pt x="331781" y="538953"/>
                  <a:pt x="363902" y="535319"/>
                  <a:pt x="396170" y="536698"/>
                </a:cubicBezTo>
                <a:cubicBezTo>
                  <a:pt x="403066" y="537595"/>
                  <a:pt x="417027" y="535319"/>
                  <a:pt x="417048" y="545301"/>
                </a:cubicBezTo>
                <a:cubicBezTo>
                  <a:pt x="416860" y="546616"/>
                  <a:pt x="416149" y="548016"/>
                  <a:pt x="415209" y="548955"/>
                </a:cubicBezTo>
                <a:cubicBezTo>
                  <a:pt x="410256" y="552965"/>
                  <a:pt x="404738" y="556306"/>
                  <a:pt x="399681" y="560190"/>
                </a:cubicBezTo>
                <a:cubicBezTo>
                  <a:pt x="387121" y="568939"/>
                  <a:pt x="377152" y="580696"/>
                  <a:pt x="364947" y="589884"/>
                </a:cubicBezTo>
                <a:cubicBezTo>
                  <a:pt x="338343" y="608719"/>
                  <a:pt x="312972" y="629225"/>
                  <a:pt x="287225" y="649210"/>
                </a:cubicBezTo>
                <a:cubicBezTo>
                  <a:pt x="268792" y="664349"/>
                  <a:pt x="250715" y="679885"/>
                  <a:pt x="233076" y="695902"/>
                </a:cubicBezTo>
                <a:cubicBezTo>
                  <a:pt x="207392" y="717285"/>
                  <a:pt x="182836" y="740213"/>
                  <a:pt x="162125" y="766504"/>
                </a:cubicBezTo>
                <a:cubicBezTo>
                  <a:pt x="154748" y="776214"/>
                  <a:pt x="148102" y="786467"/>
                  <a:pt x="141707" y="796824"/>
                </a:cubicBezTo>
                <a:cubicBezTo>
                  <a:pt x="131028" y="814511"/>
                  <a:pt x="118844" y="835393"/>
                  <a:pt x="126012" y="856567"/>
                </a:cubicBezTo>
                <a:cubicBezTo>
                  <a:pt x="128541" y="859971"/>
                  <a:pt x="134309" y="857131"/>
                  <a:pt x="137904" y="857048"/>
                </a:cubicBezTo>
                <a:cubicBezTo>
                  <a:pt x="147517" y="854980"/>
                  <a:pt x="156566" y="851096"/>
                  <a:pt x="165574" y="847275"/>
                </a:cubicBezTo>
                <a:cubicBezTo>
                  <a:pt x="187078" y="838463"/>
                  <a:pt x="206598" y="825934"/>
                  <a:pt x="225741" y="812924"/>
                </a:cubicBezTo>
                <a:cubicBezTo>
                  <a:pt x="252909" y="793796"/>
                  <a:pt x="279639" y="774042"/>
                  <a:pt x="304529" y="752011"/>
                </a:cubicBezTo>
                <a:cubicBezTo>
                  <a:pt x="317194" y="741257"/>
                  <a:pt x="328563" y="729146"/>
                  <a:pt x="340558" y="717661"/>
                </a:cubicBezTo>
                <a:cubicBezTo>
                  <a:pt x="348625" y="710227"/>
                  <a:pt x="356880" y="702981"/>
                  <a:pt x="364550" y="695129"/>
                </a:cubicBezTo>
                <a:cubicBezTo>
                  <a:pt x="397006" y="660319"/>
                  <a:pt x="431907" y="627952"/>
                  <a:pt x="467664" y="596587"/>
                </a:cubicBezTo>
                <a:cubicBezTo>
                  <a:pt x="478114" y="587378"/>
                  <a:pt x="489294" y="579025"/>
                  <a:pt x="499451" y="569482"/>
                </a:cubicBezTo>
                <a:cubicBezTo>
                  <a:pt x="504195" y="565076"/>
                  <a:pt x="513328" y="554572"/>
                  <a:pt x="518072" y="564429"/>
                </a:cubicBezTo>
                <a:cubicBezTo>
                  <a:pt x="519159" y="569378"/>
                  <a:pt x="518260" y="574619"/>
                  <a:pt x="518532" y="579673"/>
                </a:cubicBezTo>
                <a:cubicBezTo>
                  <a:pt x="518511" y="631919"/>
                  <a:pt x="518406" y="684187"/>
                  <a:pt x="520036" y="736413"/>
                </a:cubicBezTo>
                <a:cubicBezTo>
                  <a:pt x="520266" y="774105"/>
                  <a:pt x="523568" y="811650"/>
                  <a:pt x="531782" y="848486"/>
                </a:cubicBezTo>
                <a:cubicBezTo>
                  <a:pt x="535522" y="866006"/>
                  <a:pt x="539431" y="883568"/>
                  <a:pt x="545449" y="900482"/>
                </a:cubicBezTo>
                <a:cubicBezTo>
                  <a:pt x="550298" y="912865"/>
                  <a:pt x="553161" y="927483"/>
                  <a:pt x="563777" y="93639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9" name="Google Shape;1049;p19"/>
          <p:cNvSpPr/>
          <p:nvPr/>
        </p:nvSpPr>
        <p:spPr>
          <a:xfrm>
            <a:off x="6534128" y="2038656"/>
            <a:ext cx="271777" cy="462524"/>
          </a:xfrm>
          <a:custGeom>
            <a:rect b="b" l="l" r="r" t="t"/>
            <a:pathLst>
              <a:path extrusionOk="0" h="925048" w="543555">
                <a:moveTo>
                  <a:pt x="541871" y="492810"/>
                </a:moveTo>
                <a:cubicBezTo>
                  <a:pt x="536752" y="488240"/>
                  <a:pt x="531745" y="483541"/>
                  <a:pt x="526793" y="478768"/>
                </a:cubicBezTo>
                <a:cubicBezTo>
                  <a:pt x="473058" y="427650"/>
                  <a:pt x="420876" y="374903"/>
                  <a:pt x="366606" y="324359"/>
                </a:cubicBezTo>
                <a:cubicBezTo>
                  <a:pt x="308290" y="269689"/>
                  <a:pt x="248125" y="217146"/>
                  <a:pt x="188626" y="163789"/>
                </a:cubicBezTo>
                <a:cubicBezTo>
                  <a:pt x="131214" y="111505"/>
                  <a:pt x="76279" y="56576"/>
                  <a:pt x="18073" y="5217"/>
                </a:cubicBezTo>
                <a:cubicBezTo>
                  <a:pt x="18498" y="4070"/>
                  <a:pt x="16595" y="4311"/>
                  <a:pt x="16096" y="3423"/>
                </a:cubicBezTo>
                <a:cubicBezTo>
                  <a:pt x="14285" y="1684"/>
                  <a:pt x="12918" y="944"/>
                  <a:pt x="11994" y="870"/>
                </a:cubicBezTo>
                <a:cubicBezTo>
                  <a:pt x="12123" y="574"/>
                  <a:pt x="12234" y="278"/>
                  <a:pt x="12363" y="0"/>
                </a:cubicBezTo>
                <a:cubicBezTo>
                  <a:pt x="9813" y="0"/>
                  <a:pt x="7541" y="1184"/>
                  <a:pt x="5859" y="4181"/>
                </a:cubicBezTo>
                <a:cubicBezTo>
                  <a:pt x="4233" y="12359"/>
                  <a:pt x="5563" y="20980"/>
                  <a:pt x="4621" y="29287"/>
                </a:cubicBezTo>
                <a:cubicBezTo>
                  <a:pt x="3438" y="48195"/>
                  <a:pt x="833" y="67214"/>
                  <a:pt x="925" y="86214"/>
                </a:cubicBezTo>
                <a:cubicBezTo>
                  <a:pt x="685" y="96649"/>
                  <a:pt x="1554" y="107028"/>
                  <a:pt x="2200" y="117426"/>
                </a:cubicBezTo>
                <a:cubicBezTo>
                  <a:pt x="-2216" y="171522"/>
                  <a:pt x="1036" y="225767"/>
                  <a:pt x="3124" y="279883"/>
                </a:cubicBezTo>
                <a:cubicBezTo>
                  <a:pt x="3993" y="318254"/>
                  <a:pt x="8261" y="356329"/>
                  <a:pt x="9832" y="394699"/>
                </a:cubicBezTo>
                <a:cubicBezTo>
                  <a:pt x="10885" y="427113"/>
                  <a:pt x="15375" y="459268"/>
                  <a:pt x="17334" y="491626"/>
                </a:cubicBezTo>
                <a:cubicBezTo>
                  <a:pt x="21769" y="551625"/>
                  <a:pt x="26000" y="611383"/>
                  <a:pt x="29382" y="671622"/>
                </a:cubicBezTo>
                <a:cubicBezTo>
                  <a:pt x="30176" y="685831"/>
                  <a:pt x="30897" y="699984"/>
                  <a:pt x="31876" y="714174"/>
                </a:cubicBezTo>
                <a:cubicBezTo>
                  <a:pt x="32172" y="718485"/>
                  <a:pt x="32468" y="723499"/>
                  <a:pt x="32763" y="728512"/>
                </a:cubicBezTo>
                <a:cubicBezTo>
                  <a:pt x="32763" y="732435"/>
                  <a:pt x="33521" y="737393"/>
                  <a:pt x="38103" y="738188"/>
                </a:cubicBezTo>
                <a:cubicBezTo>
                  <a:pt x="48192" y="739761"/>
                  <a:pt x="59409" y="714211"/>
                  <a:pt x="65414" y="706700"/>
                </a:cubicBezTo>
                <a:cubicBezTo>
                  <a:pt x="75281" y="691751"/>
                  <a:pt x="87772" y="678782"/>
                  <a:pt x="97584" y="663814"/>
                </a:cubicBezTo>
                <a:cubicBezTo>
                  <a:pt x="110149" y="642483"/>
                  <a:pt x="124322" y="622354"/>
                  <a:pt x="137072" y="601004"/>
                </a:cubicBezTo>
                <a:cubicBezTo>
                  <a:pt x="149212" y="581467"/>
                  <a:pt x="158857" y="560505"/>
                  <a:pt x="171127" y="541061"/>
                </a:cubicBezTo>
                <a:cubicBezTo>
                  <a:pt x="172901" y="543984"/>
                  <a:pt x="175044" y="546777"/>
                  <a:pt x="176522" y="549719"/>
                </a:cubicBezTo>
                <a:cubicBezTo>
                  <a:pt x="196165" y="579173"/>
                  <a:pt x="208933" y="612215"/>
                  <a:pt x="223494" y="644296"/>
                </a:cubicBezTo>
                <a:cubicBezTo>
                  <a:pt x="233546" y="668181"/>
                  <a:pt x="247293" y="690252"/>
                  <a:pt x="257253" y="714174"/>
                </a:cubicBezTo>
                <a:cubicBezTo>
                  <a:pt x="271740" y="746440"/>
                  <a:pt x="284656" y="779371"/>
                  <a:pt x="300677" y="810916"/>
                </a:cubicBezTo>
                <a:cubicBezTo>
                  <a:pt x="313408" y="837797"/>
                  <a:pt x="323903" y="865623"/>
                  <a:pt x="334454" y="893430"/>
                </a:cubicBezTo>
                <a:cubicBezTo>
                  <a:pt x="337263" y="901071"/>
                  <a:pt x="339850" y="908786"/>
                  <a:pt x="342936" y="916316"/>
                </a:cubicBezTo>
                <a:cubicBezTo>
                  <a:pt x="344229" y="920330"/>
                  <a:pt x="346613" y="924012"/>
                  <a:pt x="351085" y="924733"/>
                </a:cubicBezTo>
                <a:cubicBezTo>
                  <a:pt x="352489" y="924956"/>
                  <a:pt x="353893" y="925048"/>
                  <a:pt x="355261" y="925048"/>
                </a:cubicBezTo>
                <a:cubicBezTo>
                  <a:pt x="367567" y="925048"/>
                  <a:pt x="378672" y="917111"/>
                  <a:pt x="389334" y="911653"/>
                </a:cubicBezTo>
                <a:cubicBezTo>
                  <a:pt x="394508" y="909063"/>
                  <a:pt x="399959" y="906399"/>
                  <a:pt x="405373" y="903661"/>
                </a:cubicBezTo>
                <a:cubicBezTo>
                  <a:pt x="417901" y="897815"/>
                  <a:pt x="431316" y="891543"/>
                  <a:pt x="443549" y="884753"/>
                </a:cubicBezTo>
                <a:cubicBezTo>
                  <a:pt x="447928" y="882440"/>
                  <a:pt x="454211" y="881071"/>
                  <a:pt x="454913" y="875299"/>
                </a:cubicBezTo>
                <a:cubicBezTo>
                  <a:pt x="455929" y="864198"/>
                  <a:pt x="450755" y="853505"/>
                  <a:pt x="447799" y="842996"/>
                </a:cubicBezTo>
                <a:cubicBezTo>
                  <a:pt x="440241" y="818057"/>
                  <a:pt x="430337" y="793932"/>
                  <a:pt x="421597" y="769399"/>
                </a:cubicBezTo>
                <a:cubicBezTo>
                  <a:pt x="415869" y="753248"/>
                  <a:pt x="407923" y="738059"/>
                  <a:pt x="401530" y="722185"/>
                </a:cubicBezTo>
                <a:cubicBezTo>
                  <a:pt x="397077" y="709956"/>
                  <a:pt x="392549" y="697782"/>
                  <a:pt x="386858" y="686071"/>
                </a:cubicBezTo>
                <a:cubicBezTo>
                  <a:pt x="379707" y="670364"/>
                  <a:pt x="374071" y="654009"/>
                  <a:pt x="366699" y="638413"/>
                </a:cubicBezTo>
                <a:cubicBezTo>
                  <a:pt x="356850" y="619135"/>
                  <a:pt x="347796" y="599394"/>
                  <a:pt x="337873" y="580116"/>
                </a:cubicBezTo>
                <a:cubicBezTo>
                  <a:pt x="335508" y="575417"/>
                  <a:pt x="333087" y="570551"/>
                  <a:pt x="330685" y="565630"/>
                </a:cubicBezTo>
                <a:cubicBezTo>
                  <a:pt x="323996" y="549590"/>
                  <a:pt x="314591" y="534641"/>
                  <a:pt x="305444" y="519896"/>
                </a:cubicBezTo>
                <a:cubicBezTo>
                  <a:pt x="294209" y="503041"/>
                  <a:pt x="286726" y="483948"/>
                  <a:pt x="275602" y="467057"/>
                </a:cubicBezTo>
                <a:cubicBezTo>
                  <a:pt x="276803" y="467427"/>
                  <a:pt x="278004" y="467519"/>
                  <a:pt x="278965" y="466927"/>
                </a:cubicBezTo>
                <a:cubicBezTo>
                  <a:pt x="281441" y="467575"/>
                  <a:pt x="283825" y="468537"/>
                  <a:pt x="286338" y="468999"/>
                </a:cubicBezTo>
                <a:cubicBezTo>
                  <a:pt x="286504" y="469073"/>
                  <a:pt x="286652" y="469129"/>
                  <a:pt x="286818" y="469166"/>
                </a:cubicBezTo>
                <a:cubicBezTo>
                  <a:pt x="289830" y="470424"/>
                  <a:pt x="293304" y="470886"/>
                  <a:pt x="296390" y="471682"/>
                </a:cubicBezTo>
                <a:cubicBezTo>
                  <a:pt x="338945" y="477843"/>
                  <a:pt x="381185" y="485891"/>
                  <a:pt x="423999" y="490423"/>
                </a:cubicBezTo>
                <a:cubicBezTo>
                  <a:pt x="444621" y="494586"/>
                  <a:pt x="465556" y="496381"/>
                  <a:pt x="486474" y="498767"/>
                </a:cubicBezTo>
                <a:cubicBezTo>
                  <a:pt x="500979" y="501043"/>
                  <a:pt x="516186" y="504632"/>
                  <a:pt x="531080" y="504466"/>
                </a:cubicBezTo>
                <a:cubicBezTo>
                  <a:pt x="532872" y="504521"/>
                  <a:pt x="534701" y="504651"/>
                  <a:pt x="536494" y="504392"/>
                </a:cubicBezTo>
                <a:cubicBezTo>
                  <a:pt x="538452" y="504059"/>
                  <a:pt x="539635" y="502819"/>
                  <a:pt x="540152" y="501321"/>
                </a:cubicBezTo>
                <a:cubicBezTo>
                  <a:pt x="540965" y="501043"/>
                  <a:pt x="541704" y="500599"/>
                  <a:pt x="542296" y="499933"/>
                </a:cubicBezTo>
                <a:cubicBezTo>
                  <a:pt x="544144" y="497879"/>
                  <a:pt x="543922" y="494642"/>
                  <a:pt x="541871" y="49281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50" name="Google Shape;1050;p19"/>
          <p:cNvGrpSpPr/>
          <p:nvPr/>
        </p:nvGrpSpPr>
        <p:grpSpPr>
          <a:xfrm>
            <a:off x="6534128" y="2038656"/>
            <a:ext cx="271777" cy="462524"/>
            <a:chOff x="13068256" y="4077313"/>
            <a:chExt cx="543555" cy="925048"/>
          </a:xfrm>
        </p:grpSpPr>
        <p:sp>
          <p:nvSpPr>
            <p:cNvPr id="1051" name="Google Shape;1051;p19"/>
            <p:cNvSpPr/>
            <p:nvPr/>
          </p:nvSpPr>
          <p:spPr>
            <a:xfrm>
              <a:off x="13068256" y="4077313"/>
              <a:ext cx="543555" cy="925048"/>
            </a:xfrm>
            <a:custGeom>
              <a:rect b="b" l="l" r="r" t="t"/>
              <a:pathLst>
                <a:path extrusionOk="0" h="925048" w="543555">
                  <a:moveTo>
                    <a:pt x="541871" y="492810"/>
                  </a:moveTo>
                  <a:cubicBezTo>
                    <a:pt x="536752" y="488240"/>
                    <a:pt x="531745" y="483541"/>
                    <a:pt x="526793" y="478768"/>
                  </a:cubicBezTo>
                  <a:cubicBezTo>
                    <a:pt x="473058" y="427650"/>
                    <a:pt x="420876" y="374903"/>
                    <a:pt x="366606" y="324359"/>
                  </a:cubicBezTo>
                  <a:cubicBezTo>
                    <a:pt x="308290" y="269689"/>
                    <a:pt x="248125" y="217146"/>
                    <a:pt x="188626" y="163789"/>
                  </a:cubicBezTo>
                  <a:cubicBezTo>
                    <a:pt x="131214" y="111505"/>
                    <a:pt x="76279" y="56576"/>
                    <a:pt x="18073" y="5217"/>
                  </a:cubicBezTo>
                  <a:cubicBezTo>
                    <a:pt x="18498" y="4070"/>
                    <a:pt x="16595" y="4311"/>
                    <a:pt x="16096" y="3423"/>
                  </a:cubicBezTo>
                  <a:cubicBezTo>
                    <a:pt x="14285" y="1684"/>
                    <a:pt x="12918" y="944"/>
                    <a:pt x="11994" y="870"/>
                  </a:cubicBezTo>
                  <a:cubicBezTo>
                    <a:pt x="12123" y="574"/>
                    <a:pt x="12234" y="278"/>
                    <a:pt x="12363" y="0"/>
                  </a:cubicBezTo>
                  <a:cubicBezTo>
                    <a:pt x="9813" y="0"/>
                    <a:pt x="7541" y="1184"/>
                    <a:pt x="5859" y="4181"/>
                  </a:cubicBezTo>
                  <a:cubicBezTo>
                    <a:pt x="4233" y="12359"/>
                    <a:pt x="5563" y="20980"/>
                    <a:pt x="4621" y="29287"/>
                  </a:cubicBezTo>
                  <a:cubicBezTo>
                    <a:pt x="3438" y="48195"/>
                    <a:pt x="833" y="67214"/>
                    <a:pt x="925" y="86214"/>
                  </a:cubicBezTo>
                  <a:cubicBezTo>
                    <a:pt x="685" y="96649"/>
                    <a:pt x="1554" y="107028"/>
                    <a:pt x="2200" y="117426"/>
                  </a:cubicBezTo>
                  <a:cubicBezTo>
                    <a:pt x="-2216" y="171522"/>
                    <a:pt x="1036" y="225767"/>
                    <a:pt x="3124" y="279883"/>
                  </a:cubicBezTo>
                  <a:cubicBezTo>
                    <a:pt x="3993" y="318254"/>
                    <a:pt x="8261" y="356329"/>
                    <a:pt x="9832" y="394699"/>
                  </a:cubicBezTo>
                  <a:cubicBezTo>
                    <a:pt x="10885" y="427113"/>
                    <a:pt x="15375" y="459268"/>
                    <a:pt x="17334" y="491626"/>
                  </a:cubicBezTo>
                  <a:cubicBezTo>
                    <a:pt x="21769" y="551625"/>
                    <a:pt x="26000" y="611383"/>
                    <a:pt x="29382" y="671622"/>
                  </a:cubicBezTo>
                  <a:cubicBezTo>
                    <a:pt x="30176" y="685831"/>
                    <a:pt x="30897" y="699984"/>
                    <a:pt x="31876" y="714174"/>
                  </a:cubicBezTo>
                  <a:cubicBezTo>
                    <a:pt x="32172" y="718485"/>
                    <a:pt x="32468" y="723499"/>
                    <a:pt x="32763" y="728512"/>
                  </a:cubicBezTo>
                  <a:cubicBezTo>
                    <a:pt x="32763" y="732435"/>
                    <a:pt x="33521" y="737393"/>
                    <a:pt x="38103" y="738188"/>
                  </a:cubicBezTo>
                  <a:cubicBezTo>
                    <a:pt x="48192" y="739761"/>
                    <a:pt x="59409" y="714211"/>
                    <a:pt x="65414" y="706700"/>
                  </a:cubicBezTo>
                  <a:cubicBezTo>
                    <a:pt x="75281" y="691751"/>
                    <a:pt x="87772" y="678782"/>
                    <a:pt x="97584" y="663814"/>
                  </a:cubicBezTo>
                  <a:cubicBezTo>
                    <a:pt x="110149" y="642483"/>
                    <a:pt x="124322" y="622354"/>
                    <a:pt x="137072" y="601004"/>
                  </a:cubicBezTo>
                  <a:cubicBezTo>
                    <a:pt x="149212" y="581467"/>
                    <a:pt x="158857" y="560505"/>
                    <a:pt x="171127" y="541061"/>
                  </a:cubicBezTo>
                  <a:cubicBezTo>
                    <a:pt x="172901" y="543984"/>
                    <a:pt x="175044" y="546777"/>
                    <a:pt x="176522" y="549719"/>
                  </a:cubicBezTo>
                  <a:cubicBezTo>
                    <a:pt x="196165" y="579173"/>
                    <a:pt x="208933" y="612215"/>
                    <a:pt x="223494" y="644296"/>
                  </a:cubicBezTo>
                  <a:cubicBezTo>
                    <a:pt x="233546" y="668181"/>
                    <a:pt x="247293" y="690252"/>
                    <a:pt x="257253" y="714174"/>
                  </a:cubicBezTo>
                  <a:cubicBezTo>
                    <a:pt x="271740" y="746440"/>
                    <a:pt x="284656" y="779371"/>
                    <a:pt x="300677" y="810916"/>
                  </a:cubicBezTo>
                  <a:cubicBezTo>
                    <a:pt x="313408" y="837797"/>
                    <a:pt x="323903" y="865623"/>
                    <a:pt x="334454" y="893430"/>
                  </a:cubicBezTo>
                  <a:cubicBezTo>
                    <a:pt x="337263" y="901071"/>
                    <a:pt x="339850" y="908786"/>
                    <a:pt x="342936" y="916316"/>
                  </a:cubicBezTo>
                  <a:cubicBezTo>
                    <a:pt x="344229" y="920330"/>
                    <a:pt x="346613" y="924012"/>
                    <a:pt x="351085" y="924733"/>
                  </a:cubicBezTo>
                  <a:cubicBezTo>
                    <a:pt x="352489" y="924956"/>
                    <a:pt x="353893" y="925048"/>
                    <a:pt x="355261" y="925048"/>
                  </a:cubicBezTo>
                  <a:cubicBezTo>
                    <a:pt x="367567" y="925048"/>
                    <a:pt x="378672" y="917111"/>
                    <a:pt x="389334" y="911653"/>
                  </a:cubicBezTo>
                  <a:cubicBezTo>
                    <a:pt x="394508" y="909063"/>
                    <a:pt x="399959" y="906399"/>
                    <a:pt x="405373" y="903661"/>
                  </a:cubicBezTo>
                  <a:cubicBezTo>
                    <a:pt x="417901" y="897815"/>
                    <a:pt x="431316" y="891543"/>
                    <a:pt x="443549" y="884753"/>
                  </a:cubicBezTo>
                  <a:cubicBezTo>
                    <a:pt x="447928" y="882440"/>
                    <a:pt x="454211" y="881071"/>
                    <a:pt x="454913" y="875299"/>
                  </a:cubicBezTo>
                  <a:cubicBezTo>
                    <a:pt x="455929" y="864198"/>
                    <a:pt x="450755" y="853505"/>
                    <a:pt x="447799" y="842996"/>
                  </a:cubicBezTo>
                  <a:cubicBezTo>
                    <a:pt x="440241" y="818057"/>
                    <a:pt x="430337" y="793932"/>
                    <a:pt x="421597" y="769399"/>
                  </a:cubicBezTo>
                  <a:cubicBezTo>
                    <a:pt x="415869" y="753248"/>
                    <a:pt x="407923" y="738059"/>
                    <a:pt x="401530" y="722185"/>
                  </a:cubicBezTo>
                  <a:cubicBezTo>
                    <a:pt x="397077" y="709956"/>
                    <a:pt x="392549" y="697782"/>
                    <a:pt x="386858" y="686071"/>
                  </a:cubicBezTo>
                  <a:cubicBezTo>
                    <a:pt x="379707" y="670364"/>
                    <a:pt x="374071" y="654009"/>
                    <a:pt x="366699" y="638413"/>
                  </a:cubicBezTo>
                  <a:cubicBezTo>
                    <a:pt x="356850" y="619135"/>
                    <a:pt x="347796" y="599394"/>
                    <a:pt x="337873" y="580116"/>
                  </a:cubicBezTo>
                  <a:cubicBezTo>
                    <a:pt x="335508" y="575417"/>
                    <a:pt x="333087" y="570551"/>
                    <a:pt x="330685" y="565630"/>
                  </a:cubicBezTo>
                  <a:cubicBezTo>
                    <a:pt x="323996" y="549590"/>
                    <a:pt x="314591" y="534641"/>
                    <a:pt x="305444" y="519896"/>
                  </a:cubicBezTo>
                  <a:cubicBezTo>
                    <a:pt x="294209" y="503041"/>
                    <a:pt x="286726" y="483948"/>
                    <a:pt x="275602" y="467057"/>
                  </a:cubicBezTo>
                  <a:cubicBezTo>
                    <a:pt x="276803" y="467427"/>
                    <a:pt x="278004" y="467519"/>
                    <a:pt x="278965" y="466927"/>
                  </a:cubicBezTo>
                  <a:cubicBezTo>
                    <a:pt x="281441" y="467575"/>
                    <a:pt x="283825" y="468537"/>
                    <a:pt x="286338" y="468999"/>
                  </a:cubicBezTo>
                  <a:cubicBezTo>
                    <a:pt x="286504" y="469073"/>
                    <a:pt x="286652" y="469129"/>
                    <a:pt x="286818" y="469166"/>
                  </a:cubicBezTo>
                  <a:cubicBezTo>
                    <a:pt x="289830" y="470424"/>
                    <a:pt x="293304" y="470886"/>
                    <a:pt x="296390" y="471682"/>
                  </a:cubicBezTo>
                  <a:cubicBezTo>
                    <a:pt x="338945" y="477843"/>
                    <a:pt x="381185" y="485891"/>
                    <a:pt x="423999" y="490423"/>
                  </a:cubicBezTo>
                  <a:cubicBezTo>
                    <a:pt x="444621" y="494586"/>
                    <a:pt x="465556" y="496381"/>
                    <a:pt x="486474" y="498767"/>
                  </a:cubicBezTo>
                  <a:cubicBezTo>
                    <a:pt x="500979" y="501043"/>
                    <a:pt x="516186" y="504632"/>
                    <a:pt x="531080" y="504466"/>
                  </a:cubicBezTo>
                  <a:cubicBezTo>
                    <a:pt x="532872" y="504521"/>
                    <a:pt x="534701" y="504651"/>
                    <a:pt x="536494" y="504392"/>
                  </a:cubicBezTo>
                  <a:cubicBezTo>
                    <a:pt x="538452" y="504059"/>
                    <a:pt x="539635" y="502819"/>
                    <a:pt x="540152" y="501321"/>
                  </a:cubicBezTo>
                  <a:cubicBezTo>
                    <a:pt x="540965" y="501043"/>
                    <a:pt x="541704" y="500599"/>
                    <a:pt x="542296" y="499933"/>
                  </a:cubicBezTo>
                  <a:cubicBezTo>
                    <a:pt x="544144" y="497879"/>
                    <a:pt x="543922" y="494642"/>
                    <a:pt x="541871" y="492810"/>
                  </a:cubicBezTo>
                  <a:close/>
                  <a:moveTo>
                    <a:pt x="450922" y="484892"/>
                  </a:moveTo>
                  <a:cubicBezTo>
                    <a:pt x="429284" y="480821"/>
                    <a:pt x="407203" y="478435"/>
                    <a:pt x="385325" y="475863"/>
                  </a:cubicBezTo>
                  <a:cubicBezTo>
                    <a:pt x="354614" y="471701"/>
                    <a:pt x="323442" y="466187"/>
                    <a:pt x="292361" y="464245"/>
                  </a:cubicBezTo>
                  <a:cubicBezTo>
                    <a:pt x="291863" y="464263"/>
                    <a:pt x="291086" y="464171"/>
                    <a:pt x="290181" y="464041"/>
                  </a:cubicBezTo>
                  <a:cubicBezTo>
                    <a:pt x="288832" y="462987"/>
                    <a:pt x="286837" y="462876"/>
                    <a:pt x="285229" y="462413"/>
                  </a:cubicBezTo>
                  <a:cubicBezTo>
                    <a:pt x="281256" y="461858"/>
                    <a:pt x="277099" y="461044"/>
                    <a:pt x="273126" y="461266"/>
                  </a:cubicBezTo>
                  <a:cubicBezTo>
                    <a:pt x="272331" y="461525"/>
                    <a:pt x="271795" y="462172"/>
                    <a:pt x="271574" y="462931"/>
                  </a:cubicBezTo>
                  <a:cubicBezTo>
                    <a:pt x="270465" y="462561"/>
                    <a:pt x="269449" y="462876"/>
                    <a:pt x="269153" y="464707"/>
                  </a:cubicBezTo>
                  <a:cubicBezTo>
                    <a:pt x="271019" y="475993"/>
                    <a:pt x="277782" y="486002"/>
                    <a:pt x="281995" y="496584"/>
                  </a:cubicBezTo>
                  <a:cubicBezTo>
                    <a:pt x="289811" y="513827"/>
                    <a:pt x="299845" y="529812"/>
                    <a:pt x="310100" y="545649"/>
                  </a:cubicBezTo>
                  <a:cubicBezTo>
                    <a:pt x="312576" y="551144"/>
                    <a:pt x="315071" y="556657"/>
                    <a:pt x="317658" y="561893"/>
                  </a:cubicBezTo>
                  <a:cubicBezTo>
                    <a:pt x="332311" y="591938"/>
                    <a:pt x="347537" y="621466"/>
                    <a:pt x="361784" y="651918"/>
                  </a:cubicBezTo>
                  <a:cubicBezTo>
                    <a:pt x="371466" y="677320"/>
                    <a:pt x="383699" y="701649"/>
                    <a:pt x="392716" y="727310"/>
                  </a:cubicBezTo>
                  <a:cubicBezTo>
                    <a:pt x="403193" y="750824"/>
                    <a:pt x="413300" y="774450"/>
                    <a:pt x="421615" y="798853"/>
                  </a:cubicBezTo>
                  <a:cubicBezTo>
                    <a:pt x="427621" y="814301"/>
                    <a:pt x="433201" y="829898"/>
                    <a:pt x="438079" y="845716"/>
                  </a:cubicBezTo>
                  <a:cubicBezTo>
                    <a:pt x="440740" y="854615"/>
                    <a:pt x="444510" y="863495"/>
                    <a:pt x="445101" y="872838"/>
                  </a:cubicBezTo>
                  <a:cubicBezTo>
                    <a:pt x="428674" y="881256"/>
                    <a:pt x="412118" y="889360"/>
                    <a:pt x="395469" y="897371"/>
                  </a:cubicBezTo>
                  <a:cubicBezTo>
                    <a:pt x="381906" y="902643"/>
                    <a:pt x="368602" y="915058"/>
                    <a:pt x="353339" y="914854"/>
                  </a:cubicBezTo>
                  <a:cubicBezTo>
                    <a:pt x="336450" y="869860"/>
                    <a:pt x="319838" y="824680"/>
                    <a:pt x="297868" y="781851"/>
                  </a:cubicBezTo>
                  <a:cubicBezTo>
                    <a:pt x="282938" y="750121"/>
                    <a:pt x="270724" y="717153"/>
                    <a:pt x="254943" y="685812"/>
                  </a:cubicBezTo>
                  <a:cubicBezTo>
                    <a:pt x="226302" y="636285"/>
                    <a:pt x="211095" y="578599"/>
                    <a:pt x="173917" y="534345"/>
                  </a:cubicBezTo>
                  <a:cubicBezTo>
                    <a:pt x="173381" y="531625"/>
                    <a:pt x="170573" y="529387"/>
                    <a:pt x="167598" y="530275"/>
                  </a:cubicBezTo>
                  <a:cubicBezTo>
                    <a:pt x="166304" y="530626"/>
                    <a:pt x="165269" y="531477"/>
                    <a:pt x="164567" y="532606"/>
                  </a:cubicBezTo>
                  <a:cubicBezTo>
                    <a:pt x="162054" y="536620"/>
                    <a:pt x="159504" y="540617"/>
                    <a:pt x="157102" y="544687"/>
                  </a:cubicBezTo>
                  <a:cubicBezTo>
                    <a:pt x="145553" y="564686"/>
                    <a:pt x="135427" y="585444"/>
                    <a:pt x="122918" y="604889"/>
                  </a:cubicBezTo>
                  <a:cubicBezTo>
                    <a:pt x="110778" y="623908"/>
                    <a:pt x="98490" y="642908"/>
                    <a:pt x="86608" y="662168"/>
                  </a:cubicBezTo>
                  <a:cubicBezTo>
                    <a:pt x="79993" y="671677"/>
                    <a:pt x="71493" y="680983"/>
                    <a:pt x="64638" y="690493"/>
                  </a:cubicBezTo>
                  <a:cubicBezTo>
                    <a:pt x="56563" y="700890"/>
                    <a:pt x="50188" y="712472"/>
                    <a:pt x="42612" y="723203"/>
                  </a:cubicBezTo>
                  <a:cubicBezTo>
                    <a:pt x="36570" y="622261"/>
                    <a:pt x="30712" y="521135"/>
                    <a:pt x="21030" y="420434"/>
                  </a:cubicBezTo>
                  <a:cubicBezTo>
                    <a:pt x="19052" y="384302"/>
                    <a:pt x="16687" y="347559"/>
                    <a:pt x="13712" y="311408"/>
                  </a:cubicBezTo>
                  <a:cubicBezTo>
                    <a:pt x="12862" y="293111"/>
                    <a:pt x="11901" y="274813"/>
                    <a:pt x="10996" y="256516"/>
                  </a:cubicBezTo>
                  <a:cubicBezTo>
                    <a:pt x="11273" y="249504"/>
                    <a:pt x="11569" y="242511"/>
                    <a:pt x="11661" y="235499"/>
                  </a:cubicBezTo>
                  <a:cubicBezTo>
                    <a:pt x="11550" y="192576"/>
                    <a:pt x="12253" y="149654"/>
                    <a:pt x="12955" y="106714"/>
                  </a:cubicBezTo>
                  <a:cubicBezTo>
                    <a:pt x="12899" y="87750"/>
                    <a:pt x="13010" y="68805"/>
                    <a:pt x="14562" y="49879"/>
                  </a:cubicBezTo>
                  <a:cubicBezTo>
                    <a:pt x="15523" y="40018"/>
                    <a:pt x="15117" y="30027"/>
                    <a:pt x="15449" y="20129"/>
                  </a:cubicBezTo>
                  <a:cubicBezTo>
                    <a:pt x="15320" y="19815"/>
                    <a:pt x="15191" y="19500"/>
                    <a:pt x="15061" y="19204"/>
                  </a:cubicBezTo>
                  <a:lnTo>
                    <a:pt x="15061" y="19204"/>
                  </a:lnTo>
                  <a:cubicBezTo>
                    <a:pt x="15043" y="19167"/>
                    <a:pt x="15043" y="19148"/>
                    <a:pt x="15024" y="19111"/>
                  </a:cubicBezTo>
                  <a:cubicBezTo>
                    <a:pt x="14248" y="17224"/>
                    <a:pt x="13454" y="15337"/>
                    <a:pt x="12604" y="13469"/>
                  </a:cubicBezTo>
                  <a:cubicBezTo>
                    <a:pt x="12862" y="13950"/>
                    <a:pt x="13139" y="14449"/>
                    <a:pt x="13398" y="14930"/>
                  </a:cubicBezTo>
                  <a:cubicBezTo>
                    <a:pt x="13380" y="14930"/>
                    <a:pt x="13380" y="14912"/>
                    <a:pt x="13361" y="14875"/>
                  </a:cubicBezTo>
                  <a:cubicBezTo>
                    <a:pt x="13380" y="14893"/>
                    <a:pt x="13380" y="14912"/>
                    <a:pt x="13398" y="14930"/>
                  </a:cubicBezTo>
                  <a:cubicBezTo>
                    <a:pt x="11994" y="12377"/>
                    <a:pt x="10941" y="10046"/>
                    <a:pt x="10793" y="7086"/>
                  </a:cubicBezTo>
                  <a:cubicBezTo>
                    <a:pt x="10793" y="7030"/>
                    <a:pt x="10793" y="6975"/>
                    <a:pt x="10793" y="6919"/>
                  </a:cubicBezTo>
                  <a:cubicBezTo>
                    <a:pt x="10774" y="6401"/>
                    <a:pt x="10793" y="5883"/>
                    <a:pt x="10830" y="5365"/>
                  </a:cubicBezTo>
                  <a:cubicBezTo>
                    <a:pt x="10848" y="5180"/>
                    <a:pt x="10885" y="4977"/>
                    <a:pt x="10904" y="4773"/>
                  </a:cubicBezTo>
                  <a:cubicBezTo>
                    <a:pt x="10941" y="4477"/>
                    <a:pt x="10996" y="4181"/>
                    <a:pt x="11051" y="3885"/>
                  </a:cubicBezTo>
                  <a:cubicBezTo>
                    <a:pt x="11366" y="4662"/>
                    <a:pt x="11864" y="5532"/>
                    <a:pt x="12604" y="6438"/>
                  </a:cubicBezTo>
                  <a:cubicBezTo>
                    <a:pt x="25076" y="23256"/>
                    <a:pt x="42039" y="35966"/>
                    <a:pt x="56655" y="50767"/>
                  </a:cubicBezTo>
                  <a:cubicBezTo>
                    <a:pt x="116413" y="110118"/>
                    <a:pt x="177724" y="168100"/>
                    <a:pt x="240992" y="223751"/>
                  </a:cubicBezTo>
                  <a:cubicBezTo>
                    <a:pt x="292121" y="268708"/>
                    <a:pt x="342067" y="314997"/>
                    <a:pt x="391515" y="361786"/>
                  </a:cubicBezTo>
                  <a:cubicBezTo>
                    <a:pt x="437562" y="405671"/>
                    <a:pt x="482316" y="450905"/>
                    <a:pt x="528751" y="494383"/>
                  </a:cubicBezTo>
                  <a:cubicBezTo>
                    <a:pt x="514708" y="493791"/>
                    <a:pt x="500905" y="490812"/>
                    <a:pt x="487009" y="488684"/>
                  </a:cubicBezTo>
                  <a:cubicBezTo>
                    <a:pt x="475017" y="487130"/>
                    <a:pt x="462951" y="486150"/>
                    <a:pt x="450922" y="4848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19"/>
            <p:cNvSpPr/>
            <p:nvPr/>
          </p:nvSpPr>
          <p:spPr>
            <a:xfrm>
              <a:off x="13356422" y="4538985"/>
              <a:ext cx="1258" cy="1258"/>
            </a:xfrm>
            <a:custGeom>
              <a:rect b="b" l="l" r="r" t="t"/>
              <a:pathLst>
                <a:path extrusionOk="0" h="1258" w="1258">
                  <a:moveTo>
                    <a:pt x="592" y="0"/>
                  </a:moveTo>
                  <a:cubicBezTo>
                    <a:pt x="241" y="0"/>
                    <a:pt x="-18" y="352"/>
                    <a:pt x="1" y="666"/>
                  </a:cubicBezTo>
                  <a:cubicBezTo>
                    <a:pt x="19" y="1018"/>
                    <a:pt x="334" y="1258"/>
                    <a:pt x="666" y="1258"/>
                  </a:cubicBezTo>
                  <a:cubicBezTo>
                    <a:pt x="999" y="1258"/>
                    <a:pt x="1276" y="907"/>
                    <a:pt x="1257" y="592"/>
                  </a:cubicBezTo>
                  <a:cubicBezTo>
                    <a:pt x="1239" y="222"/>
                    <a:pt x="943" y="0"/>
                    <a:pt x="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53" name="Google Shape;1053;p19"/>
          <p:cNvSpPr/>
          <p:nvPr/>
        </p:nvSpPr>
        <p:spPr>
          <a:xfrm>
            <a:off x="4310757" y="4503805"/>
            <a:ext cx="656579" cy="720090"/>
          </a:xfrm>
          <a:custGeom>
            <a:rect b="b" l="l" r="r" t="t"/>
            <a:pathLst>
              <a:path extrusionOk="0" h="1440180" w="1313159">
                <a:moveTo>
                  <a:pt x="1312437" y="492749"/>
                </a:moveTo>
                <a:cubicBezTo>
                  <a:pt x="1310361" y="478779"/>
                  <a:pt x="1308055" y="464866"/>
                  <a:pt x="1306008" y="450925"/>
                </a:cubicBezTo>
                <a:cubicBezTo>
                  <a:pt x="1304365" y="440757"/>
                  <a:pt x="1301453" y="430848"/>
                  <a:pt x="1300099" y="420623"/>
                </a:cubicBezTo>
                <a:cubicBezTo>
                  <a:pt x="1297908" y="412154"/>
                  <a:pt x="1302289" y="399912"/>
                  <a:pt x="1292546" y="395361"/>
                </a:cubicBezTo>
                <a:cubicBezTo>
                  <a:pt x="1280727" y="391127"/>
                  <a:pt x="1267495" y="394180"/>
                  <a:pt x="1255301" y="395246"/>
                </a:cubicBezTo>
                <a:cubicBezTo>
                  <a:pt x="1235468" y="397637"/>
                  <a:pt x="1215664" y="399567"/>
                  <a:pt x="1195773" y="401036"/>
                </a:cubicBezTo>
                <a:cubicBezTo>
                  <a:pt x="1161036" y="404175"/>
                  <a:pt x="1126213" y="407171"/>
                  <a:pt x="1091533" y="411060"/>
                </a:cubicBezTo>
                <a:cubicBezTo>
                  <a:pt x="1065790" y="415611"/>
                  <a:pt x="1039932" y="419816"/>
                  <a:pt x="1013728" y="420392"/>
                </a:cubicBezTo>
                <a:cubicBezTo>
                  <a:pt x="996259" y="421285"/>
                  <a:pt x="979568" y="424079"/>
                  <a:pt x="961493" y="422120"/>
                </a:cubicBezTo>
                <a:cubicBezTo>
                  <a:pt x="964145" y="400229"/>
                  <a:pt x="975446" y="380153"/>
                  <a:pt x="981038" y="358924"/>
                </a:cubicBezTo>
                <a:cubicBezTo>
                  <a:pt x="987813" y="333922"/>
                  <a:pt x="989859" y="307969"/>
                  <a:pt x="992425" y="282276"/>
                </a:cubicBezTo>
                <a:cubicBezTo>
                  <a:pt x="997787" y="244196"/>
                  <a:pt x="1000612" y="207125"/>
                  <a:pt x="1003898" y="168614"/>
                </a:cubicBezTo>
                <a:cubicBezTo>
                  <a:pt x="1010125" y="126588"/>
                  <a:pt x="1011970" y="84159"/>
                  <a:pt x="1014708" y="41817"/>
                </a:cubicBezTo>
                <a:cubicBezTo>
                  <a:pt x="1015256" y="33118"/>
                  <a:pt x="1006406" y="27242"/>
                  <a:pt x="998421" y="27156"/>
                </a:cubicBezTo>
                <a:cubicBezTo>
                  <a:pt x="986141" y="27098"/>
                  <a:pt x="973976" y="29834"/>
                  <a:pt x="961609" y="28394"/>
                </a:cubicBezTo>
                <a:cubicBezTo>
                  <a:pt x="951490" y="27617"/>
                  <a:pt x="941458" y="25975"/>
                  <a:pt x="931369" y="24909"/>
                </a:cubicBezTo>
                <a:cubicBezTo>
                  <a:pt x="924277" y="24074"/>
                  <a:pt x="915831" y="22605"/>
                  <a:pt x="910642" y="28740"/>
                </a:cubicBezTo>
                <a:cubicBezTo>
                  <a:pt x="899457" y="43545"/>
                  <a:pt x="898448" y="63507"/>
                  <a:pt x="895335" y="81221"/>
                </a:cubicBezTo>
                <a:cubicBezTo>
                  <a:pt x="892654" y="100319"/>
                  <a:pt x="888560" y="118811"/>
                  <a:pt x="884640" y="137793"/>
                </a:cubicBezTo>
                <a:cubicBezTo>
                  <a:pt x="879134" y="161182"/>
                  <a:pt x="877577" y="185147"/>
                  <a:pt x="875675" y="209026"/>
                </a:cubicBezTo>
                <a:cubicBezTo>
                  <a:pt x="868785" y="267787"/>
                  <a:pt x="861001" y="326519"/>
                  <a:pt x="856591" y="385568"/>
                </a:cubicBezTo>
                <a:cubicBezTo>
                  <a:pt x="838401" y="388996"/>
                  <a:pt x="819605" y="387440"/>
                  <a:pt x="801185" y="387872"/>
                </a:cubicBezTo>
                <a:cubicBezTo>
                  <a:pt x="764459" y="389284"/>
                  <a:pt x="728137" y="384300"/>
                  <a:pt x="691670" y="380585"/>
                </a:cubicBezTo>
                <a:cubicBezTo>
                  <a:pt x="671289" y="378453"/>
                  <a:pt x="650706" y="379980"/>
                  <a:pt x="630268" y="378972"/>
                </a:cubicBezTo>
                <a:cubicBezTo>
                  <a:pt x="602709" y="375861"/>
                  <a:pt x="574948" y="376293"/>
                  <a:pt x="547303" y="374363"/>
                </a:cubicBezTo>
                <a:cubicBezTo>
                  <a:pt x="547822" y="358521"/>
                  <a:pt x="553241" y="343283"/>
                  <a:pt x="554510" y="327498"/>
                </a:cubicBezTo>
                <a:cubicBezTo>
                  <a:pt x="557479" y="291090"/>
                  <a:pt x="561428" y="254335"/>
                  <a:pt x="565205" y="217811"/>
                </a:cubicBezTo>
                <a:cubicBezTo>
                  <a:pt x="569241" y="175267"/>
                  <a:pt x="578177" y="133357"/>
                  <a:pt x="581463" y="90727"/>
                </a:cubicBezTo>
                <a:cubicBezTo>
                  <a:pt x="582847" y="65206"/>
                  <a:pt x="587546" y="40060"/>
                  <a:pt x="589650" y="14626"/>
                </a:cubicBezTo>
                <a:cubicBezTo>
                  <a:pt x="588065" y="-5422"/>
                  <a:pt x="561486" y="368"/>
                  <a:pt x="547793" y="2182"/>
                </a:cubicBezTo>
                <a:cubicBezTo>
                  <a:pt x="526317" y="7281"/>
                  <a:pt x="504091" y="6589"/>
                  <a:pt x="482499" y="9988"/>
                </a:cubicBezTo>
                <a:cubicBezTo>
                  <a:pt x="473765" y="11947"/>
                  <a:pt x="467250" y="27184"/>
                  <a:pt x="479299" y="29086"/>
                </a:cubicBezTo>
                <a:cubicBezTo>
                  <a:pt x="467221" y="74308"/>
                  <a:pt x="464540" y="121202"/>
                  <a:pt x="457967" y="167404"/>
                </a:cubicBezTo>
                <a:cubicBezTo>
                  <a:pt x="448224" y="239501"/>
                  <a:pt x="434098" y="311224"/>
                  <a:pt x="431850" y="384128"/>
                </a:cubicBezTo>
                <a:cubicBezTo>
                  <a:pt x="411786" y="389284"/>
                  <a:pt x="391463" y="391876"/>
                  <a:pt x="370794" y="392884"/>
                </a:cubicBezTo>
                <a:cubicBezTo>
                  <a:pt x="341736" y="396513"/>
                  <a:pt x="313860" y="399826"/>
                  <a:pt x="284427" y="401381"/>
                </a:cubicBezTo>
                <a:cubicBezTo>
                  <a:pt x="249748" y="405961"/>
                  <a:pt x="214924" y="409043"/>
                  <a:pt x="180043" y="411693"/>
                </a:cubicBezTo>
                <a:cubicBezTo>
                  <a:pt x="142799" y="414516"/>
                  <a:pt x="106188" y="419240"/>
                  <a:pt x="68770" y="420882"/>
                </a:cubicBezTo>
                <a:cubicBezTo>
                  <a:pt x="59661" y="421573"/>
                  <a:pt x="50148" y="420047"/>
                  <a:pt x="41269" y="422120"/>
                </a:cubicBezTo>
                <a:cubicBezTo>
                  <a:pt x="35965" y="424338"/>
                  <a:pt x="33745" y="430042"/>
                  <a:pt x="32678" y="435284"/>
                </a:cubicBezTo>
                <a:cubicBezTo>
                  <a:pt x="28815" y="459566"/>
                  <a:pt x="30113" y="484367"/>
                  <a:pt x="29738" y="508850"/>
                </a:cubicBezTo>
                <a:cubicBezTo>
                  <a:pt x="28758" y="531606"/>
                  <a:pt x="29277" y="540276"/>
                  <a:pt x="54962" y="539268"/>
                </a:cubicBezTo>
                <a:cubicBezTo>
                  <a:pt x="75545" y="537568"/>
                  <a:pt x="96156" y="536848"/>
                  <a:pt x="116796" y="537107"/>
                </a:cubicBezTo>
                <a:cubicBezTo>
                  <a:pt x="164563" y="536186"/>
                  <a:pt x="212532" y="539527"/>
                  <a:pt x="260126" y="534745"/>
                </a:cubicBezTo>
                <a:cubicBezTo>
                  <a:pt x="314292" y="527775"/>
                  <a:pt x="368401" y="526450"/>
                  <a:pt x="423000" y="522417"/>
                </a:cubicBezTo>
                <a:cubicBezTo>
                  <a:pt x="422711" y="540218"/>
                  <a:pt x="417378" y="558135"/>
                  <a:pt x="416888" y="576051"/>
                </a:cubicBezTo>
                <a:cubicBezTo>
                  <a:pt x="413660" y="620928"/>
                  <a:pt x="409105" y="665719"/>
                  <a:pt x="404464" y="710452"/>
                </a:cubicBezTo>
                <a:cubicBezTo>
                  <a:pt x="402071" y="735483"/>
                  <a:pt x="400745" y="760686"/>
                  <a:pt x="397661" y="785602"/>
                </a:cubicBezTo>
                <a:cubicBezTo>
                  <a:pt x="392558" y="809366"/>
                  <a:pt x="389243" y="833533"/>
                  <a:pt x="385207" y="857527"/>
                </a:cubicBezTo>
                <a:cubicBezTo>
                  <a:pt x="361367" y="862567"/>
                  <a:pt x="336460" y="861674"/>
                  <a:pt x="312245" y="864468"/>
                </a:cubicBezTo>
                <a:cubicBezTo>
                  <a:pt x="284859" y="866629"/>
                  <a:pt x="258050" y="873657"/>
                  <a:pt x="230520" y="874291"/>
                </a:cubicBezTo>
                <a:cubicBezTo>
                  <a:pt x="185924" y="876192"/>
                  <a:pt x="141328" y="878496"/>
                  <a:pt x="96906" y="882961"/>
                </a:cubicBezTo>
                <a:cubicBezTo>
                  <a:pt x="72719" y="885985"/>
                  <a:pt x="48447" y="887714"/>
                  <a:pt x="24088" y="888117"/>
                </a:cubicBezTo>
                <a:cubicBezTo>
                  <a:pt x="-98" y="886302"/>
                  <a:pt x="2698" y="917641"/>
                  <a:pt x="1747" y="934146"/>
                </a:cubicBezTo>
                <a:cubicBezTo>
                  <a:pt x="1055" y="954568"/>
                  <a:pt x="1055" y="975019"/>
                  <a:pt x="219" y="995413"/>
                </a:cubicBezTo>
                <a:cubicBezTo>
                  <a:pt x="104" y="999733"/>
                  <a:pt x="-704" y="1004371"/>
                  <a:pt x="1747" y="1008231"/>
                </a:cubicBezTo>
                <a:cubicBezTo>
                  <a:pt x="9876" y="1021682"/>
                  <a:pt x="42220" y="1016152"/>
                  <a:pt x="56807" y="1017333"/>
                </a:cubicBezTo>
                <a:cubicBezTo>
                  <a:pt x="80733" y="1016815"/>
                  <a:pt x="104718" y="1018917"/>
                  <a:pt x="128587" y="1017074"/>
                </a:cubicBezTo>
                <a:cubicBezTo>
                  <a:pt x="143490" y="1015691"/>
                  <a:pt x="158308" y="1013617"/>
                  <a:pt x="173183" y="1011975"/>
                </a:cubicBezTo>
                <a:cubicBezTo>
                  <a:pt x="203336" y="1008231"/>
                  <a:pt x="233691" y="1007626"/>
                  <a:pt x="263988" y="1006013"/>
                </a:cubicBezTo>
                <a:cubicBezTo>
                  <a:pt x="298985" y="1004025"/>
                  <a:pt x="333981" y="1001433"/>
                  <a:pt x="369064" y="1001663"/>
                </a:cubicBezTo>
                <a:cubicBezTo>
                  <a:pt x="370303" y="1025629"/>
                  <a:pt x="362462" y="1049219"/>
                  <a:pt x="360819" y="1073098"/>
                </a:cubicBezTo>
                <a:cubicBezTo>
                  <a:pt x="356149" y="1133386"/>
                  <a:pt x="351854" y="1193990"/>
                  <a:pt x="344330" y="1254249"/>
                </a:cubicBezTo>
                <a:cubicBezTo>
                  <a:pt x="338420" y="1309121"/>
                  <a:pt x="335394" y="1364281"/>
                  <a:pt x="329455" y="1419153"/>
                </a:cubicBezTo>
                <a:cubicBezTo>
                  <a:pt x="326082" y="1434794"/>
                  <a:pt x="345022" y="1438942"/>
                  <a:pt x="356956" y="1438683"/>
                </a:cubicBezTo>
                <a:cubicBezTo>
                  <a:pt x="373330" y="1439172"/>
                  <a:pt x="389791" y="1438106"/>
                  <a:pt x="406078" y="1440180"/>
                </a:cubicBezTo>
                <a:cubicBezTo>
                  <a:pt x="430639" y="1440353"/>
                  <a:pt x="428044" y="1397492"/>
                  <a:pt x="431187" y="1380181"/>
                </a:cubicBezTo>
                <a:cubicBezTo>
                  <a:pt x="434214" y="1356158"/>
                  <a:pt x="436289" y="1332049"/>
                  <a:pt x="440757" y="1308257"/>
                </a:cubicBezTo>
                <a:cubicBezTo>
                  <a:pt x="457794" y="1206289"/>
                  <a:pt x="473534" y="1104034"/>
                  <a:pt x="484315" y="1001231"/>
                </a:cubicBezTo>
                <a:cubicBezTo>
                  <a:pt x="531736" y="994203"/>
                  <a:pt x="579907" y="1000454"/>
                  <a:pt x="627616" y="999762"/>
                </a:cubicBezTo>
                <a:cubicBezTo>
                  <a:pt x="650966" y="999013"/>
                  <a:pt x="674230" y="999590"/>
                  <a:pt x="697522" y="1001779"/>
                </a:cubicBezTo>
                <a:cubicBezTo>
                  <a:pt x="716894" y="1002960"/>
                  <a:pt x="736295" y="1002441"/>
                  <a:pt x="755667" y="1003565"/>
                </a:cubicBezTo>
                <a:cubicBezTo>
                  <a:pt x="772876" y="1004054"/>
                  <a:pt x="790000" y="1004688"/>
                  <a:pt x="807008" y="1007367"/>
                </a:cubicBezTo>
                <a:cubicBezTo>
                  <a:pt x="826553" y="1009873"/>
                  <a:pt x="846300" y="1009066"/>
                  <a:pt x="865931" y="1009988"/>
                </a:cubicBezTo>
                <a:cubicBezTo>
                  <a:pt x="868208" y="1036603"/>
                  <a:pt x="866507" y="1062066"/>
                  <a:pt x="865095" y="1088912"/>
                </a:cubicBezTo>
                <a:cubicBezTo>
                  <a:pt x="864749" y="1120539"/>
                  <a:pt x="864547" y="1152195"/>
                  <a:pt x="862846" y="1183793"/>
                </a:cubicBezTo>
                <a:cubicBezTo>
                  <a:pt x="859272" y="1246500"/>
                  <a:pt x="852843" y="1309783"/>
                  <a:pt x="851373" y="1372836"/>
                </a:cubicBezTo>
                <a:cubicBezTo>
                  <a:pt x="851258" y="1384559"/>
                  <a:pt x="851027" y="1396311"/>
                  <a:pt x="850710" y="1408035"/>
                </a:cubicBezTo>
                <a:cubicBezTo>
                  <a:pt x="851143" y="1414717"/>
                  <a:pt x="849009" y="1422063"/>
                  <a:pt x="851777" y="1428342"/>
                </a:cubicBezTo>
                <a:cubicBezTo>
                  <a:pt x="860137" y="1440555"/>
                  <a:pt x="894585" y="1434477"/>
                  <a:pt x="908451" y="1434304"/>
                </a:cubicBezTo>
                <a:cubicBezTo>
                  <a:pt x="919233" y="1433584"/>
                  <a:pt x="932435" y="1433671"/>
                  <a:pt x="943765" y="1433699"/>
                </a:cubicBezTo>
                <a:cubicBezTo>
                  <a:pt x="949876" y="1434420"/>
                  <a:pt x="956103" y="1432144"/>
                  <a:pt x="959389" y="1426758"/>
                </a:cubicBezTo>
                <a:cubicBezTo>
                  <a:pt x="964636" y="1419269"/>
                  <a:pt x="965587" y="1409878"/>
                  <a:pt x="966394" y="1401007"/>
                </a:cubicBezTo>
                <a:cubicBezTo>
                  <a:pt x="968556" y="1375889"/>
                  <a:pt x="970026" y="1350772"/>
                  <a:pt x="972505" y="1325683"/>
                </a:cubicBezTo>
                <a:cubicBezTo>
                  <a:pt x="976570" y="1270523"/>
                  <a:pt x="983402" y="1215651"/>
                  <a:pt x="986371" y="1160433"/>
                </a:cubicBezTo>
                <a:cubicBezTo>
                  <a:pt x="987640" y="1111206"/>
                  <a:pt x="986775" y="1061922"/>
                  <a:pt x="987092" y="1012695"/>
                </a:cubicBezTo>
                <a:cubicBezTo>
                  <a:pt x="1014593" y="1007799"/>
                  <a:pt x="1044228" y="1009585"/>
                  <a:pt x="1072277" y="1008721"/>
                </a:cubicBezTo>
                <a:cubicBezTo>
                  <a:pt x="1099605" y="1009153"/>
                  <a:pt x="1126818" y="1006445"/>
                  <a:pt x="1154146" y="1006214"/>
                </a:cubicBezTo>
                <a:cubicBezTo>
                  <a:pt x="1182166" y="1005178"/>
                  <a:pt x="1210158" y="1003420"/>
                  <a:pt x="1238178" y="1003017"/>
                </a:cubicBezTo>
                <a:cubicBezTo>
                  <a:pt x="1249391" y="1002816"/>
                  <a:pt x="1260634" y="1002873"/>
                  <a:pt x="1271848" y="1002844"/>
                </a:cubicBezTo>
                <a:cubicBezTo>
                  <a:pt x="1275221" y="1002960"/>
                  <a:pt x="1278622" y="1002585"/>
                  <a:pt x="1281476" y="1000655"/>
                </a:cubicBezTo>
                <a:cubicBezTo>
                  <a:pt x="1291998" y="992965"/>
                  <a:pt x="1291018" y="978361"/>
                  <a:pt x="1291277" y="966666"/>
                </a:cubicBezTo>
                <a:cubicBezTo>
                  <a:pt x="1291566" y="946878"/>
                  <a:pt x="1290932" y="927089"/>
                  <a:pt x="1291912" y="907300"/>
                </a:cubicBezTo>
                <a:cubicBezTo>
                  <a:pt x="1292286" y="898170"/>
                  <a:pt x="1292949" y="888981"/>
                  <a:pt x="1292777" y="879850"/>
                </a:cubicBezTo>
                <a:cubicBezTo>
                  <a:pt x="1290067" y="862222"/>
                  <a:pt x="1261672" y="870546"/>
                  <a:pt x="1248873" y="868530"/>
                </a:cubicBezTo>
                <a:cubicBezTo>
                  <a:pt x="1193553" y="866888"/>
                  <a:pt x="1138118" y="866946"/>
                  <a:pt x="1082799" y="868789"/>
                </a:cubicBezTo>
                <a:cubicBezTo>
                  <a:pt x="1058584" y="870489"/>
                  <a:pt x="1034945" y="873887"/>
                  <a:pt x="1010384" y="873484"/>
                </a:cubicBezTo>
                <a:cubicBezTo>
                  <a:pt x="999718" y="873254"/>
                  <a:pt x="989110" y="875904"/>
                  <a:pt x="978530" y="874262"/>
                </a:cubicBezTo>
                <a:cubicBezTo>
                  <a:pt x="975763" y="873571"/>
                  <a:pt x="971756" y="874636"/>
                  <a:pt x="969594" y="873081"/>
                </a:cubicBezTo>
                <a:cubicBezTo>
                  <a:pt x="967432" y="864238"/>
                  <a:pt x="968873" y="854934"/>
                  <a:pt x="968844" y="845918"/>
                </a:cubicBezTo>
                <a:cubicBezTo>
                  <a:pt x="969969" y="823192"/>
                  <a:pt x="971006" y="800465"/>
                  <a:pt x="971439" y="777739"/>
                </a:cubicBezTo>
                <a:cubicBezTo>
                  <a:pt x="978992" y="707197"/>
                  <a:pt x="987467" y="637375"/>
                  <a:pt x="993175" y="566517"/>
                </a:cubicBezTo>
                <a:cubicBezTo>
                  <a:pt x="1025461" y="550847"/>
                  <a:pt x="1062331" y="550905"/>
                  <a:pt x="1096780" y="542724"/>
                </a:cubicBezTo>
                <a:cubicBezTo>
                  <a:pt x="1128836" y="536762"/>
                  <a:pt x="1160690" y="530914"/>
                  <a:pt x="1193438" y="530454"/>
                </a:cubicBezTo>
                <a:cubicBezTo>
                  <a:pt x="1228146" y="528898"/>
                  <a:pt x="1262566" y="523281"/>
                  <a:pt x="1296812" y="517578"/>
                </a:cubicBezTo>
                <a:cubicBezTo>
                  <a:pt x="1313734" y="517520"/>
                  <a:pt x="1314282" y="506517"/>
                  <a:pt x="1312437" y="492749"/>
                </a:cubicBezTo>
                <a:close/>
                <a:moveTo>
                  <a:pt x="551425" y="535955"/>
                </a:moveTo>
                <a:cubicBezTo>
                  <a:pt x="552838" y="535062"/>
                  <a:pt x="554049" y="533766"/>
                  <a:pt x="554856" y="532211"/>
                </a:cubicBezTo>
                <a:cubicBezTo>
                  <a:pt x="575640" y="529791"/>
                  <a:pt x="597001" y="531289"/>
                  <a:pt x="617930" y="532441"/>
                </a:cubicBezTo>
                <a:cubicBezTo>
                  <a:pt x="640530" y="533305"/>
                  <a:pt x="663160" y="532902"/>
                  <a:pt x="685789" y="534025"/>
                </a:cubicBezTo>
                <a:cubicBezTo>
                  <a:pt x="718537" y="534803"/>
                  <a:pt x="751198" y="537539"/>
                  <a:pt x="783946" y="538087"/>
                </a:cubicBezTo>
                <a:cubicBezTo>
                  <a:pt x="814532" y="541428"/>
                  <a:pt x="845492" y="540996"/>
                  <a:pt x="875963" y="545403"/>
                </a:cubicBezTo>
                <a:cubicBezTo>
                  <a:pt x="876366" y="596214"/>
                  <a:pt x="878442" y="647111"/>
                  <a:pt x="876222" y="697951"/>
                </a:cubicBezTo>
                <a:cubicBezTo>
                  <a:pt x="875386" y="742309"/>
                  <a:pt x="867257" y="786351"/>
                  <a:pt x="865873" y="830652"/>
                </a:cubicBezTo>
                <a:cubicBezTo>
                  <a:pt x="863913" y="848194"/>
                  <a:pt x="865354" y="866485"/>
                  <a:pt x="861088" y="884171"/>
                </a:cubicBezTo>
                <a:cubicBezTo>
                  <a:pt x="849211" y="883364"/>
                  <a:pt x="837305" y="883681"/>
                  <a:pt x="825429" y="882903"/>
                </a:cubicBezTo>
                <a:cubicBezTo>
                  <a:pt x="811649" y="881924"/>
                  <a:pt x="798129" y="878755"/>
                  <a:pt x="784407" y="877315"/>
                </a:cubicBezTo>
                <a:cubicBezTo>
                  <a:pt x="751948" y="874838"/>
                  <a:pt x="719719" y="872534"/>
                  <a:pt x="687086" y="870863"/>
                </a:cubicBezTo>
                <a:cubicBezTo>
                  <a:pt x="657337" y="868155"/>
                  <a:pt x="627558" y="866629"/>
                  <a:pt x="597722" y="864987"/>
                </a:cubicBezTo>
                <a:cubicBezTo>
                  <a:pt x="574948" y="862567"/>
                  <a:pt x="552175" y="860810"/>
                  <a:pt x="529372" y="863143"/>
                </a:cubicBezTo>
                <a:cubicBezTo>
                  <a:pt x="531073" y="857037"/>
                  <a:pt x="530468" y="848655"/>
                  <a:pt x="531534" y="843729"/>
                </a:cubicBezTo>
                <a:cubicBezTo>
                  <a:pt x="533956" y="821665"/>
                  <a:pt x="533379" y="799976"/>
                  <a:pt x="535541" y="777796"/>
                </a:cubicBezTo>
                <a:cubicBezTo>
                  <a:pt x="539404" y="723961"/>
                  <a:pt x="543008" y="670068"/>
                  <a:pt x="546582" y="615945"/>
                </a:cubicBezTo>
                <a:cubicBezTo>
                  <a:pt x="548312" y="589272"/>
                  <a:pt x="548514" y="562455"/>
                  <a:pt x="551425" y="53595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54" name="Google Shape;1054;p19"/>
          <p:cNvGrpSpPr/>
          <p:nvPr/>
        </p:nvGrpSpPr>
        <p:grpSpPr>
          <a:xfrm>
            <a:off x="4310757" y="4503805"/>
            <a:ext cx="656579" cy="720090"/>
            <a:chOff x="8621515" y="9007610"/>
            <a:chExt cx="1313159" cy="1440180"/>
          </a:xfrm>
        </p:grpSpPr>
        <p:sp>
          <p:nvSpPr>
            <p:cNvPr id="1055" name="Google Shape;1055;p19"/>
            <p:cNvSpPr/>
            <p:nvPr/>
          </p:nvSpPr>
          <p:spPr>
            <a:xfrm>
              <a:off x="8621515" y="9007610"/>
              <a:ext cx="1313159" cy="1440180"/>
            </a:xfrm>
            <a:custGeom>
              <a:rect b="b" l="l" r="r" t="t"/>
              <a:pathLst>
                <a:path extrusionOk="0" h="1440180" w="1313159">
                  <a:moveTo>
                    <a:pt x="1312437" y="492749"/>
                  </a:moveTo>
                  <a:cubicBezTo>
                    <a:pt x="1310361" y="478779"/>
                    <a:pt x="1308055" y="464866"/>
                    <a:pt x="1306008" y="450925"/>
                  </a:cubicBezTo>
                  <a:cubicBezTo>
                    <a:pt x="1304365" y="440757"/>
                    <a:pt x="1301453" y="430848"/>
                    <a:pt x="1300099" y="420623"/>
                  </a:cubicBezTo>
                  <a:cubicBezTo>
                    <a:pt x="1297908" y="412154"/>
                    <a:pt x="1302289" y="399912"/>
                    <a:pt x="1292546" y="395361"/>
                  </a:cubicBezTo>
                  <a:cubicBezTo>
                    <a:pt x="1280727" y="391127"/>
                    <a:pt x="1267495" y="394180"/>
                    <a:pt x="1255301" y="395246"/>
                  </a:cubicBezTo>
                  <a:cubicBezTo>
                    <a:pt x="1235468" y="397637"/>
                    <a:pt x="1215664" y="399567"/>
                    <a:pt x="1195773" y="401036"/>
                  </a:cubicBezTo>
                  <a:cubicBezTo>
                    <a:pt x="1161036" y="404175"/>
                    <a:pt x="1126213" y="407171"/>
                    <a:pt x="1091533" y="411060"/>
                  </a:cubicBezTo>
                  <a:cubicBezTo>
                    <a:pt x="1065790" y="415611"/>
                    <a:pt x="1039932" y="419816"/>
                    <a:pt x="1013728" y="420392"/>
                  </a:cubicBezTo>
                  <a:cubicBezTo>
                    <a:pt x="996259" y="421285"/>
                    <a:pt x="979568" y="424079"/>
                    <a:pt x="961493" y="422120"/>
                  </a:cubicBezTo>
                  <a:cubicBezTo>
                    <a:pt x="964145" y="400229"/>
                    <a:pt x="975446" y="380153"/>
                    <a:pt x="981038" y="358924"/>
                  </a:cubicBezTo>
                  <a:cubicBezTo>
                    <a:pt x="987813" y="333922"/>
                    <a:pt x="989859" y="307969"/>
                    <a:pt x="992425" y="282276"/>
                  </a:cubicBezTo>
                  <a:cubicBezTo>
                    <a:pt x="997787" y="244196"/>
                    <a:pt x="1000612" y="207125"/>
                    <a:pt x="1003898" y="168614"/>
                  </a:cubicBezTo>
                  <a:cubicBezTo>
                    <a:pt x="1010125" y="126588"/>
                    <a:pt x="1011970" y="84159"/>
                    <a:pt x="1014708" y="41817"/>
                  </a:cubicBezTo>
                  <a:cubicBezTo>
                    <a:pt x="1015256" y="33118"/>
                    <a:pt x="1006406" y="27242"/>
                    <a:pt x="998421" y="27156"/>
                  </a:cubicBezTo>
                  <a:cubicBezTo>
                    <a:pt x="986141" y="27098"/>
                    <a:pt x="973976" y="29834"/>
                    <a:pt x="961609" y="28394"/>
                  </a:cubicBezTo>
                  <a:cubicBezTo>
                    <a:pt x="951490" y="27617"/>
                    <a:pt x="941458" y="25975"/>
                    <a:pt x="931369" y="24909"/>
                  </a:cubicBezTo>
                  <a:cubicBezTo>
                    <a:pt x="924277" y="24074"/>
                    <a:pt x="915831" y="22605"/>
                    <a:pt x="910642" y="28740"/>
                  </a:cubicBezTo>
                  <a:cubicBezTo>
                    <a:pt x="899457" y="43545"/>
                    <a:pt x="898448" y="63507"/>
                    <a:pt x="895335" y="81221"/>
                  </a:cubicBezTo>
                  <a:cubicBezTo>
                    <a:pt x="892654" y="100319"/>
                    <a:pt x="888560" y="118811"/>
                    <a:pt x="884640" y="137793"/>
                  </a:cubicBezTo>
                  <a:cubicBezTo>
                    <a:pt x="879134" y="161182"/>
                    <a:pt x="877577" y="185147"/>
                    <a:pt x="875675" y="209026"/>
                  </a:cubicBezTo>
                  <a:cubicBezTo>
                    <a:pt x="868785" y="267787"/>
                    <a:pt x="861001" y="326519"/>
                    <a:pt x="856591" y="385568"/>
                  </a:cubicBezTo>
                  <a:cubicBezTo>
                    <a:pt x="838401" y="388996"/>
                    <a:pt x="819605" y="387440"/>
                    <a:pt x="801185" y="387872"/>
                  </a:cubicBezTo>
                  <a:cubicBezTo>
                    <a:pt x="764459" y="389284"/>
                    <a:pt x="728137" y="384300"/>
                    <a:pt x="691670" y="380585"/>
                  </a:cubicBezTo>
                  <a:cubicBezTo>
                    <a:pt x="671289" y="378453"/>
                    <a:pt x="650706" y="379980"/>
                    <a:pt x="630268" y="378972"/>
                  </a:cubicBezTo>
                  <a:cubicBezTo>
                    <a:pt x="602709" y="375861"/>
                    <a:pt x="574948" y="376293"/>
                    <a:pt x="547303" y="374363"/>
                  </a:cubicBezTo>
                  <a:cubicBezTo>
                    <a:pt x="547822" y="358521"/>
                    <a:pt x="553241" y="343283"/>
                    <a:pt x="554510" y="327498"/>
                  </a:cubicBezTo>
                  <a:cubicBezTo>
                    <a:pt x="557479" y="291090"/>
                    <a:pt x="561428" y="254335"/>
                    <a:pt x="565205" y="217811"/>
                  </a:cubicBezTo>
                  <a:cubicBezTo>
                    <a:pt x="569241" y="175267"/>
                    <a:pt x="578177" y="133357"/>
                    <a:pt x="581463" y="90727"/>
                  </a:cubicBezTo>
                  <a:cubicBezTo>
                    <a:pt x="582847" y="65206"/>
                    <a:pt x="587546" y="40060"/>
                    <a:pt x="589650" y="14626"/>
                  </a:cubicBezTo>
                  <a:cubicBezTo>
                    <a:pt x="588065" y="-5422"/>
                    <a:pt x="561486" y="368"/>
                    <a:pt x="547793" y="2182"/>
                  </a:cubicBezTo>
                  <a:cubicBezTo>
                    <a:pt x="526317" y="7281"/>
                    <a:pt x="504091" y="6589"/>
                    <a:pt x="482499" y="9988"/>
                  </a:cubicBezTo>
                  <a:cubicBezTo>
                    <a:pt x="473765" y="11947"/>
                    <a:pt x="467250" y="27184"/>
                    <a:pt x="479299" y="29086"/>
                  </a:cubicBezTo>
                  <a:cubicBezTo>
                    <a:pt x="467221" y="74308"/>
                    <a:pt x="464540" y="121202"/>
                    <a:pt x="457967" y="167404"/>
                  </a:cubicBezTo>
                  <a:cubicBezTo>
                    <a:pt x="448224" y="239501"/>
                    <a:pt x="434098" y="311224"/>
                    <a:pt x="431850" y="384128"/>
                  </a:cubicBezTo>
                  <a:cubicBezTo>
                    <a:pt x="411786" y="389284"/>
                    <a:pt x="391463" y="391876"/>
                    <a:pt x="370794" y="392884"/>
                  </a:cubicBezTo>
                  <a:cubicBezTo>
                    <a:pt x="341736" y="396513"/>
                    <a:pt x="313860" y="399826"/>
                    <a:pt x="284427" y="401381"/>
                  </a:cubicBezTo>
                  <a:cubicBezTo>
                    <a:pt x="249748" y="405961"/>
                    <a:pt x="214924" y="409043"/>
                    <a:pt x="180043" y="411693"/>
                  </a:cubicBezTo>
                  <a:cubicBezTo>
                    <a:pt x="142799" y="414516"/>
                    <a:pt x="106188" y="419240"/>
                    <a:pt x="68770" y="420882"/>
                  </a:cubicBezTo>
                  <a:cubicBezTo>
                    <a:pt x="59661" y="421573"/>
                    <a:pt x="50148" y="420047"/>
                    <a:pt x="41269" y="422120"/>
                  </a:cubicBezTo>
                  <a:cubicBezTo>
                    <a:pt x="35965" y="424338"/>
                    <a:pt x="33745" y="430042"/>
                    <a:pt x="32678" y="435284"/>
                  </a:cubicBezTo>
                  <a:cubicBezTo>
                    <a:pt x="28815" y="459566"/>
                    <a:pt x="30113" y="484367"/>
                    <a:pt x="29738" y="508850"/>
                  </a:cubicBezTo>
                  <a:cubicBezTo>
                    <a:pt x="28758" y="531606"/>
                    <a:pt x="29277" y="540276"/>
                    <a:pt x="54962" y="539268"/>
                  </a:cubicBezTo>
                  <a:cubicBezTo>
                    <a:pt x="75545" y="537568"/>
                    <a:pt x="96156" y="536848"/>
                    <a:pt x="116796" y="537107"/>
                  </a:cubicBezTo>
                  <a:cubicBezTo>
                    <a:pt x="164563" y="536186"/>
                    <a:pt x="212532" y="539527"/>
                    <a:pt x="260126" y="534745"/>
                  </a:cubicBezTo>
                  <a:cubicBezTo>
                    <a:pt x="314292" y="527775"/>
                    <a:pt x="368401" y="526450"/>
                    <a:pt x="423000" y="522417"/>
                  </a:cubicBezTo>
                  <a:cubicBezTo>
                    <a:pt x="422711" y="540218"/>
                    <a:pt x="417378" y="558135"/>
                    <a:pt x="416888" y="576051"/>
                  </a:cubicBezTo>
                  <a:cubicBezTo>
                    <a:pt x="413660" y="620928"/>
                    <a:pt x="409105" y="665719"/>
                    <a:pt x="404464" y="710452"/>
                  </a:cubicBezTo>
                  <a:cubicBezTo>
                    <a:pt x="402071" y="735483"/>
                    <a:pt x="400745" y="760686"/>
                    <a:pt x="397661" y="785602"/>
                  </a:cubicBezTo>
                  <a:cubicBezTo>
                    <a:pt x="392558" y="809366"/>
                    <a:pt x="389243" y="833533"/>
                    <a:pt x="385207" y="857527"/>
                  </a:cubicBezTo>
                  <a:cubicBezTo>
                    <a:pt x="361367" y="862567"/>
                    <a:pt x="336460" y="861674"/>
                    <a:pt x="312245" y="864468"/>
                  </a:cubicBezTo>
                  <a:cubicBezTo>
                    <a:pt x="284859" y="866629"/>
                    <a:pt x="258050" y="873657"/>
                    <a:pt x="230520" y="874291"/>
                  </a:cubicBezTo>
                  <a:cubicBezTo>
                    <a:pt x="185924" y="876192"/>
                    <a:pt x="141328" y="878496"/>
                    <a:pt x="96906" y="882961"/>
                  </a:cubicBezTo>
                  <a:cubicBezTo>
                    <a:pt x="72719" y="885985"/>
                    <a:pt x="48447" y="887714"/>
                    <a:pt x="24088" y="888117"/>
                  </a:cubicBezTo>
                  <a:cubicBezTo>
                    <a:pt x="-98" y="886302"/>
                    <a:pt x="2698" y="917641"/>
                    <a:pt x="1747" y="934146"/>
                  </a:cubicBezTo>
                  <a:cubicBezTo>
                    <a:pt x="1055" y="954568"/>
                    <a:pt x="1055" y="975019"/>
                    <a:pt x="219" y="995413"/>
                  </a:cubicBezTo>
                  <a:cubicBezTo>
                    <a:pt x="104" y="999733"/>
                    <a:pt x="-704" y="1004371"/>
                    <a:pt x="1747" y="1008231"/>
                  </a:cubicBezTo>
                  <a:cubicBezTo>
                    <a:pt x="9876" y="1021682"/>
                    <a:pt x="42220" y="1016152"/>
                    <a:pt x="56807" y="1017333"/>
                  </a:cubicBezTo>
                  <a:cubicBezTo>
                    <a:pt x="80733" y="1016815"/>
                    <a:pt x="104718" y="1018917"/>
                    <a:pt x="128587" y="1017074"/>
                  </a:cubicBezTo>
                  <a:cubicBezTo>
                    <a:pt x="143490" y="1015691"/>
                    <a:pt x="158308" y="1013617"/>
                    <a:pt x="173183" y="1011975"/>
                  </a:cubicBezTo>
                  <a:cubicBezTo>
                    <a:pt x="203336" y="1008231"/>
                    <a:pt x="233691" y="1007626"/>
                    <a:pt x="263988" y="1006013"/>
                  </a:cubicBezTo>
                  <a:cubicBezTo>
                    <a:pt x="298985" y="1004025"/>
                    <a:pt x="333981" y="1001433"/>
                    <a:pt x="369064" y="1001663"/>
                  </a:cubicBezTo>
                  <a:cubicBezTo>
                    <a:pt x="370303" y="1025629"/>
                    <a:pt x="362462" y="1049219"/>
                    <a:pt x="360819" y="1073098"/>
                  </a:cubicBezTo>
                  <a:cubicBezTo>
                    <a:pt x="356149" y="1133386"/>
                    <a:pt x="351854" y="1193990"/>
                    <a:pt x="344330" y="1254249"/>
                  </a:cubicBezTo>
                  <a:cubicBezTo>
                    <a:pt x="338420" y="1309121"/>
                    <a:pt x="335394" y="1364281"/>
                    <a:pt x="329455" y="1419153"/>
                  </a:cubicBezTo>
                  <a:cubicBezTo>
                    <a:pt x="326082" y="1434794"/>
                    <a:pt x="345022" y="1438942"/>
                    <a:pt x="356956" y="1438683"/>
                  </a:cubicBezTo>
                  <a:cubicBezTo>
                    <a:pt x="373330" y="1439172"/>
                    <a:pt x="389791" y="1438106"/>
                    <a:pt x="406078" y="1440180"/>
                  </a:cubicBezTo>
                  <a:cubicBezTo>
                    <a:pt x="430639" y="1440353"/>
                    <a:pt x="428044" y="1397492"/>
                    <a:pt x="431187" y="1380181"/>
                  </a:cubicBezTo>
                  <a:cubicBezTo>
                    <a:pt x="434214" y="1356158"/>
                    <a:pt x="436289" y="1332049"/>
                    <a:pt x="440757" y="1308257"/>
                  </a:cubicBezTo>
                  <a:cubicBezTo>
                    <a:pt x="457794" y="1206289"/>
                    <a:pt x="473534" y="1104034"/>
                    <a:pt x="484315" y="1001231"/>
                  </a:cubicBezTo>
                  <a:cubicBezTo>
                    <a:pt x="531736" y="994203"/>
                    <a:pt x="579907" y="1000454"/>
                    <a:pt x="627616" y="999762"/>
                  </a:cubicBezTo>
                  <a:cubicBezTo>
                    <a:pt x="650966" y="999013"/>
                    <a:pt x="674230" y="999590"/>
                    <a:pt x="697522" y="1001779"/>
                  </a:cubicBezTo>
                  <a:cubicBezTo>
                    <a:pt x="716894" y="1002960"/>
                    <a:pt x="736295" y="1002441"/>
                    <a:pt x="755667" y="1003565"/>
                  </a:cubicBezTo>
                  <a:cubicBezTo>
                    <a:pt x="772876" y="1004054"/>
                    <a:pt x="790000" y="1004688"/>
                    <a:pt x="807008" y="1007367"/>
                  </a:cubicBezTo>
                  <a:cubicBezTo>
                    <a:pt x="826553" y="1009873"/>
                    <a:pt x="846300" y="1009066"/>
                    <a:pt x="865931" y="1009988"/>
                  </a:cubicBezTo>
                  <a:cubicBezTo>
                    <a:pt x="868208" y="1036603"/>
                    <a:pt x="866507" y="1062066"/>
                    <a:pt x="865095" y="1088912"/>
                  </a:cubicBezTo>
                  <a:cubicBezTo>
                    <a:pt x="864749" y="1120539"/>
                    <a:pt x="864547" y="1152195"/>
                    <a:pt x="862846" y="1183793"/>
                  </a:cubicBezTo>
                  <a:cubicBezTo>
                    <a:pt x="859272" y="1246500"/>
                    <a:pt x="852843" y="1309783"/>
                    <a:pt x="851373" y="1372836"/>
                  </a:cubicBezTo>
                  <a:cubicBezTo>
                    <a:pt x="851258" y="1384559"/>
                    <a:pt x="851027" y="1396311"/>
                    <a:pt x="850710" y="1408035"/>
                  </a:cubicBezTo>
                  <a:cubicBezTo>
                    <a:pt x="851143" y="1414717"/>
                    <a:pt x="849009" y="1422063"/>
                    <a:pt x="851777" y="1428342"/>
                  </a:cubicBezTo>
                  <a:cubicBezTo>
                    <a:pt x="860137" y="1440555"/>
                    <a:pt x="894585" y="1434477"/>
                    <a:pt x="908451" y="1434304"/>
                  </a:cubicBezTo>
                  <a:cubicBezTo>
                    <a:pt x="919233" y="1433584"/>
                    <a:pt x="932435" y="1433671"/>
                    <a:pt x="943765" y="1433699"/>
                  </a:cubicBezTo>
                  <a:cubicBezTo>
                    <a:pt x="949876" y="1434420"/>
                    <a:pt x="956103" y="1432144"/>
                    <a:pt x="959389" y="1426758"/>
                  </a:cubicBezTo>
                  <a:cubicBezTo>
                    <a:pt x="964636" y="1419269"/>
                    <a:pt x="965587" y="1409878"/>
                    <a:pt x="966394" y="1401007"/>
                  </a:cubicBezTo>
                  <a:cubicBezTo>
                    <a:pt x="968556" y="1375889"/>
                    <a:pt x="970026" y="1350772"/>
                    <a:pt x="972505" y="1325683"/>
                  </a:cubicBezTo>
                  <a:cubicBezTo>
                    <a:pt x="976570" y="1270523"/>
                    <a:pt x="983402" y="1215651"/>
                    <a:pt x="986371" y="1160433"/>
                  </a:cubicBezTo>
                  <a:cubicBezTo>
                    <a:pt x="987640" y="1111206"/>
                    <a:pt x="986775" y="1061922"/>
                    <a:pt x="987092" y="1012695"/>
                  </a:cubicBezTo>
                  <a:cubicBezTo>
                    <a:pt x="1014593" y="1007799"/>
                    <a:pt x="1044228" y="1009585"/>
                    <a:pt x="1072277" y="1008721"/>
                  </a:cubicBezTo>
                  <a:cubicBezTo>
                    <a:pt x="1099605" y="1009153"/>
                    <a:pt x="1126818" y="1006445"/>
                    <a:pt x="1154146" y="1006214"/>
                  </a:cubicBezTo>
                  <a:cubicBezTo>
                    <a:pt x="1182166" y="1005178"/>
                    <a:pt x="1210158" y="1003420"/>
                    <a:pt x="1238178" y="1003017"/>
                  </a:cubicBezTo>
                  <a:cubicBezTo>
                    <a:pt x="1249391" y="1002816"/>
                    <a:pt x="1260634" y="1002873"/>
                    <a:pt x="1271848" y="1002844"/>
                  </a:cubicBezTo>
                  <a:cubicBezTo>
                    <a:pt x="1275221" y="1002960"/>
                    <a:pt x="1278622" y="1002585"/>
                    <a:pt x="1281476" y="1000655"/>
                  </a:cubicBezTo>
                  <a:cubicBezTo>
                    <a:pt x="1291998" y="992965"/>
                    <a:pt x="1291018" y="978361"/>
                    <a:pt x="1291277" y="966666"/>
                  </a:cubicBezTo>
                  <a:cubicBezTo>
                    <a:pt x="1291566" y="946878"/>
                    <a:pt x="1290932" y="927089"/>
                    <a:pt x="1291912" y="907300"/>
                  </a:cubicBezTo>
                  <a:cubicBezTo>
                    <a:pt x="1292286" y="898170"/>
                    <a:pt x="1292949" y="888981"/>
                    <a:pt x="1292777" y="879850"/>
                  </a:cubicBezTo>
                  <a:cubicBezTo>
                    <a:pt x="1290067" y="862222"/>
                    <a:pt x="1261672" y="870546"/>
                    <a:pt x="1248873" y="868530"/>
                  </a:cubicBezTo>
                  <a:cubicBezTo>
                    <a:pt x="1193553" y="866888"/>
                    <a:pt x="1138118" y="866946"/>
                    <a:pt x="1082799" y="868789"/>
                  </a:cubicBezTo>
                  <a:cubicBezTo>
                    <a:pt x="1058584" y="870489"/>
                    <a:pt x="1034945" y="873887"/>
                    <a:pt x="1010384" y="873484"/>
                  </a:cubicBezTo>
                  <a:cubicBezTo>
                    <a:pt x="999718" y="873254"/>
                    <a:pt x="989110" y="875904"/>
                    <a:pt x="978530" y="874262"/>
                  </a:cubicBezTo>
                  <a:cubicBezTo>
                    <a:pt x="975763" y="873571"/>
                    <a:pt x="971756" y="874636"/>
                    <a:pt x="969594" y="873081"/>
                  </a:cubicBezTo>
                  <a:cubicBezTo>
                    <a:pt x="967432" y="864238"/>
                    <a:pt x="968873" y="854934"/>
                    <a:pt x="968844" y="845918"/>
                  </a:cubicBezTo>
                  <a:cubicBezTo>
                    <a:pt x="969969" y="823192"/>
                    <a:pt x="971006" y="800465"/>
                    <a:pt x="971439" y="777739"/>
                  </a:cubicBezTo>
                  <a:cubicBezTo>
                    <a:pt x="978992" y="707197"/>
                    <a:pt x="987467" y="637375"/>
                    <a:pt x="993175" y="566517"/>
                  </a:cubicBezTo>
                  <a:cubicBezTo>
                    <a:pt x="1025461" y="550847"/>
                    <a:pt x="1062331" y="550905"/>
                    <a:pt x="1096780" y="542724"/>
                  </a:cubicBezTo>
                  <a:cubicBezTo>
                    <a:pt x="1128836" y="536762"/>
                    <a:pt x="1160690" y="530914"/>
                    <a:pt x="1193438" y="530454"/>
                  </a:cubicBezTo>
                  <a:cubicBezTo>
                    <a:pt x="1228146" y="528898"/>
                    <a:pt x="1262566" y="523281"/>
                    <a:pt x="1296812" y="517578"/>
                  </a:cubicBezTo>
                  <a:cubicBezTo>
                    <a:pt x="1313734" y="517520"/>
                    <a:pt x="1314282" y="506517"/>
                    <a:pt x="1312437" y="492749"/>
                  </a:cubicBezTo>
                  <a:close/>
                  <a:moveTo>
                    <a:pt x="1166311" y="516599"/>
                  </a:moveTo>
                  <a:cubicBezTo>
                    <a:pt x="1129239" y="519133"/>
                    <a:pt x="1091735" y="528985"/>
                    <a:pt x="1054894" y="534745"/>
                  </a:cubicBezTo>
                  <a:cubicBezTo>
                    <a:pt x="1033533" y="537597"/>
                    <a:pt x="1012028" y="541313"/>
                    <a:pt x="992108" y="549925"/>
                  </a:cubicBezTo>
                  <a:cubicBezTo>
                    <a:pt x="987726" y="551769"/>
                    <a:pt x="982883" y="553871"/>
                    <a:pt x="979885" y="557731"/>
                  </a:cubicBezTo>
                  <a:cubicBezTo>
                    <a:pt x="976166" y="564760"/>
                    <a:pt x="977752" y="573458"/>
                    <a:pt x="976166" y="581149"/>
                  </a:cubicBezTo>
                  <a:cubicBezTo>
                    <a:pt x="972909" y="620755"/>
                    <a:pt x="968902" y="660793"/>
                    <a:pt x="964607" y="700514"/>
                  </a:cubicBezTo>
                  <a:cubicBezTo>
                    <a:pt x="959735" y="736808"/>
                    <a:pt x="955180" y="773245"/>
                    <a:pt x="955065" y="809942"/>
                  </a:cubicBezTo>
                  <a:cubicBezTo>
                    <a:pt x="954431" y="823941"/>
                    <a:pt x="953422" y="837911"/>
                    <a:pt x="953133" y="851939"/>
                  </a:cubicBezTo>
                  <a:cubicBezTo>
                    <a:pt x="953047" y="861617"/>
                    <a:pt x="951865" y="871727"/>
                    <a:pt x="955930" y="880801"/>
                  </a:cubicBezTo>
                  <a:cubicBezTo>
                    <a:pt x="959014" y="887109"/>
                    <a:pt x="966192" y="889845"/>
                    <a:pt x="972938" y="889499"/>
                  </a:cubicBezTo>
                  <a:cubicBezTo>
                    <a:pt x="982105" y="890824"/>
                    <a:pt x="991214" y="890680"/>
                    <a:pt x="1000381" y="889528"/>
                  </a:cubicBezTo>
                  <a:cubicBezTo>
                    <a:pt x="1026730" y="889211"/>
                    <a:pt x="1052962" y="887454"/>
                    <a:pt x="1079195" y="884660"/>
                  </a:cubicBezTo>
                  <a:cubicBezTo>
                    <a:pt x="1145181" y="881578"/>
                    <a:pt x="1211339" y="883652"/>
                    <a:pt x="1277325" y="884315"/>
                  </a:cubicBezTo>
                  <a:cubicBezTo>
                    <a:pt x="1276403" y="907790"/>
                    <a:pt x="1275509" y="931266"/>
                    <a:pt x="1275884" y="954741"/>
                  </a:cubicBezTo>
                  <a:cubicBezTo>
                    <a:pt x="1275595" y="964765"/>
                    <a:pt x="1276547" y="975048"/>
                    <a:pt x="1274471" y="984899"/>
                  </a:cubicBezTo>
                  <a:cubicBezTo>
                    <a:pt x="1274212" y="985447"/>
                    <a:pt x="1273606" y="986916"/>
                    <a:pt x="1273174" y="987348"/>
                  </a:cubicBezTo>
                  <a:cubicBezTo>
                    <a:pt x="1191881" y="987117"/>
                    <a:pt x="1110790" y="994146"/>
                    <a:pt x="1029497" y="993742"/>
                  </a:cubicBezTo>
                  <a:cubicBezTo>
                    <a:pt x="1014737" y="994088"/>
                    <a:pt x="999891" y="994664"/>
                    <a:pt x="985362" y="997256"/>
                  </a:cubicBezTo>
                  <a:cubicBezTo>
                    <a:pt x="975417" y="998725"/>
                    <a:pt x="970516" y="1004659"/>
                    <a:pt x="971641" y="1014597"/>
                  </a:cubicBezTo>
                  <a:cubicBezTo>
                    <a:pt x="971641" y="1032023"/>
                    <a:pt x="971641" y="1049450"/>
                    <a:pt x="971612" y="1066876"/>
                  </a:cubicBezTo>
                  <a:cubicBezTo>
                    <a:pt x="971122" y="1100088"/>
                    <a:pt x="972159" y="1133299"/>
                    <a:pt x="970574" y="1166482"/>
                  </a:cubicBezTo>
                  <a:cubicBezTo>
                    <a:pt x="968325" y="1207787"/>
                    <a:pt x="963223" y="1248891"/>
                    <a:pt x="959994" y="1290139"/>
                  </a:cubicBezTo>
                  <a:cubicBezTo>
                    <a:pt x="957861" y="1317733"/>
                    <a:pt x="955007" y="1345241"/>
                    <a:pt x="953133" y="1372865"/>
                  </a:cubicBezTo>
                  <a:cubicBezTo>
                    <a:pt x="950885" y="1387814"/>
                    <a:pt x="953335" y="1404549"/>
                    <a:pt x="946474" y="1418289"/>
                  </a:cubicBezTo>
                  <a:cubicBezTo>
                    <a:pt x="919607" y="1416849"/>
                    <a:pt x="892798" y="1421947"/>
                    <a:pt x="866017" y="1419499"/>
                  </a:cubicBezTo>
                  <a:cubicBezTo>
                    <a:pt x="866853" y="1369293"/>
                    <a:pt x="868641" y="1320498"/>
                    <a:pt x="872186" y="1270148"/>
                  </a:cubicBezTo>
                  <a:cubicBezTo>
                    <a:pt x="877548" y="1212021"/>
                    <a:pt x="880719" y="1153376"/>
                    <a:pt x="880489" y="1094932"/>
                  </a:cubicBezTo>
                  <a:cubicBezTo>
                    <a:pt x="881613" y="1069642"/>
                    <a:pt x="883400" y="1043775"/>
                    <a:pt x="882189" y="1018168"/>
                  </a:cubicBezTo>
                  <a:cubicBezTo>
                    <a:pt x="881959" y="1006560"/>
                    <a:pt x="880921" y="992792"/>
                    <a:pt x="865787" y="994635"/>
                  </a:cubicBezTo>
                  <a:cubicBezTo>
                    <a:pt x="850134" y="993800"/>
                    <a:pt x="834480" y="994117"/>
                    <a:pt x="818827" y="993137"/>
                  </a:cubicBezTo>
                  <a:cubicBezTo>
                    <a:pt x="800147" y="990718"/>
                    <a:pt x="779161" y="988385"/>
                    <a:pt x="759789" y="988327"/>
                  </a:cubicBezTo>
                  <a:cubicBezTo>
                    <a:pt x="738341" y="987060"/>
                    <a:pt x="716865" y="987549"/>
                    <a:pt x="695446" y="986253"/>
                  </a:cubicBezTo>
                  <a:cubicBezTo>
                    <a:pt x="668176" y="983171"/>
                    <a:pt x="640790" y="984294"/>
                    <a:pt x="613404" y="984381"/>
                  </a:cubicBezTo>
                  <a:cubicBezTo>
                    <a:pt x="579561" y="984093"/>
                    <a:pt x="545746" y="980924"/>
                    <a:pt x="511903" y="983286"/>
                  </a:cubicBezTo>
                  <a:cubicBezTo>
                    <a:pt x="499680" y="984669"/>
                    <a:pt x="486103" y="982797"/>
                    <a:pt x="474975" y="988730"/>
                  </a:cubicBezTo>
                  <a:cubicBezTo>
                    <a:pt x="471199" y="990891"/>
                    <a:pt x="469383" y="995038"/>
                    <a:pt x="468950" y="999244"/>
                  </a:cubicBezTo>
                  <a:cubicBezTo>
                    <a:pt x="467797" y="1009700"/>
                    <a:pt x="466990" y="1020242"/>
                    <a:pt x="465376" y="1030641"/>
                  </a:cubicBezTo>
                  <a:cubicBezTo>
                    <a:pt x="459668" y="1075316"/>
                    <a:pt x="455517" y="1120222"/>
                    <a:pt x="447705" y="1164610"/>
                  </a:cubicBezTo>
                  <a:cubicBezTo>
                    <a:pt x="439547" y="1219338"/>
                    <a:pt x="430870" y="1273922"/>
                    <a:pt x="421760" y="1328477"/>
                  </a:cubicBezTo>
                  <a:cubicBezTo>
                    <a:pt x="419137" y="1349303"/>
                    <a:pt x="416658" y="1370215"/>
                    <a:pt x="414438" y="1391098"/>
                  </a:cubicBezTo>
                  <a:cubicBezTo>
                    <a:pt x="412881" y="1402389"/>
                    <a:pt x="413083" y="1414861"/>
                    <a:pt x="406914" y="1424828"/>
                  </a:cubicBezTo>
                  <a:cubicBezTo>
                    <a:pt x="402619" y="1424338"/>
                    <a:pt x="398295" y="1423877"/>
                    <a:pt x="393971" y="1423676"/>
                  </a:cubicBezTo>
                  <a:cubicBezTo>
                    <a:pt x="377741" y="1422322"/>
                    <a:pt x="360675" y="1425807"/>
                    <a:pt x="344935" y="1421285"/>
                  </a:cubicBezTo>
                  <a:cubicBezTo>
                    <a:pt x="350355" y="1371338"/>
                    <a:pt x="353295" y="1321161"/>
                    <a:pt x="358282" y="1271185"/>
                  </a:cubicBezTo>
                  <a:cubicBezTo>
                    <a:pt x="362462" y="1229131"/>
                    <a:pt x="368026" y="1187221"/>
                    <a:pt x="371139" y="1145080"/>
                  </a:cubicBezTo>
                  <a:cubicBezTo>
                    <a:pt x="373013" y="1120251"/>
                    <a:pt x="373820" y="1096977"/>
                    <a:pt x="376674" y="1071802"/>
                  </a:cubicBezTo>
                  <a:cubicBezTo>
                    <a:pt x="378577" y="1054203"/>
                    <a:pt x="382180" y="1036862"/>
                    <a:pt x="384256" y="1019292"/>
                  </a:cubicBezTo>
                  <a:cubicBezTo>
                    <a:pt x="385322" y="1008260"/>
                    <a:pt x="387657" y="991928"/>
                    <a:pt x="374887" y="986944"/>
                  </a:cubicBezTo>
                  <a:cubicBezTo>
                    <a:pt x="352575" y="985216"/>
                    <a:pt x="329772" y="987031"/>
                    <a:pt x="307374" y="988241"/>
                  </a:cubicBezTo>
                  <a:cubicBezTo>
                    <a:pt x="258108" y="991409"/>
                    <a:pt x="208525" y="991812"/>
                    <a:pt x="159432" y="998092"/>
                  </a:cubicBezTo>
                  <a:cubicBezTo>
                    <a:pt x="130633" y="1002700"/>
                    <a:pt x="101604" y="1003017"/>
                    <a:pt x="72546" y="1001894"/>
                  </a:cubicBezTo>
                  <a:cubicBezTo>
                    <a:pt x="53607" y="1001347"/>
                    <a:pt x="34379" y="1003420"/>
                    <a:pt x="15641" y="1000454"/>
                  </a:cubicBezTo>
                  <a:cubicBezTo>
                    <a:pt x="15987" y="987031"/>
                    <a:pt x="16506" y="973579"/>
                    <a:pt x="16737" y="960156"/>
                  </a:cubicBezTo>
                  <a:cubicBezTo>
                    <a:pt x="17976" y="941606"/>
                    <a:pt x="15180" y="921847"/>
                    <a:pt x="20946" y="904017"/>
                  </a:cubicBezTo>
                  <a:lnTo>
                    <a:pt x="20946" y="904017"/>
                  </a:lnTo>
                  <a:cubicBezTo>
                    <a:pt x="68914" y="903642"/>
                    <a:pt x="116220" y="895519"/>
                    <a:pt x="164131" y="893532"/>
                  </a:cubicBezTo>
                  <a:cubicBezTo>
                    <a:pt x="208496" y="890450"/>
                    <a:pt x="253063" y="890565"/>
                    <a:pt x="296880" y="881924"/>
                  </a:cubicBezTo>
                  <a:cubicBezTo>
                    <a:pt x="318703" y="879130"/>
                    <a:pt x="340727" y="878237"/>
                    <a:pt x="362635" y="876393"/>
                  </a:cubicBezTo>
                  <a:cubicBezTo>
                    <a:pt x="372869" y="875328"/>
                    <a:pt x="383506" y="875529"/>
                    <a:pt x="393077" y="871324"/>
                  </a:cubicBezTo>
                  <a:cubicBezTo>
                    <a:pt x="396738" y="869855"/>
                    <a:pt x="399823" y="866571"/>
                    <a:pt x="400284" y="862539"/>
                  </a:cubicBezTo>
                  <a:cubicBezTo>
                    <a:pt x="401466" y="852803"/>
                    <a:pt x="403195" y="843182"/>
                    <a:pt x="405213" y="833590"/>
                  </a:cubicBezTo>
                  <a:cubicBezTo>
                    <a:pt x="407347" y="818324"/>
                    <a:pt x="409422" y="803922"/>
                    <a:pt x="412939" y="788684"/>
                  </a:cubicBezTo>
                  <a:cubicBezTo>
                    <a:pt x="415159" y="775521"/>
                    <a:pt x="415418" y="762069"/>
                    <a:pt x="416744" y="748819"/>
                  </a:cubicBezTo>
                  <a:cubicBezTo>
                    <a:pt x="420146" y="705641"/>
                    <a:pt x="425594" y="662608"/>
                    <a:pt x="428996" y="619430"/>
                  </a:cubicBezTo>
                  <a:cubicBezTo>
                    <a:pt x="431014" y="597625"/>
                    <a:pt x="431965" y="575705"/>
                    <a:pt x="434905" y="554015"/>
                  </a:cubicBezTo>
                  <a:cubicBezTo>
                    <a:pt x="436001" y="539873"/>
                    <a:pt x="443467" y="523022"/>
                    <a:pt x="434444" y="510319"/>
                  </a:cubicBezTo>
                  <a:cubicBezTo>
                    <a:pt x="430754" y="506344"/>
                    <a:pt x="424960" y="507007"/>
                    <a:pt x="420031" y="507180"/>
                  </a:cubicBezTo>
                  <a:cubicBezTo>
                    <a:pt x="409163" y="507583"/>
                    <a:pt x="398324" y="508677"/>
                    <a:pt x="387513" y="509628"/>
                  </a:cubicBezTo>
                  <a:cubicBezTo>
                    <a:pt x="339228" y="511558"/>
                    <a:pt x="291086" y="515504"/>
                    <a:pt x="243089" y="520948"/>
                  </a:cubicBezTo>
                  <a:cubicBezTo>
                    <a:pt x="195639" y="523166"/>
                    <a:pt x="148132" y="521006"/>
                    <a:pt x="100624" y="521841"/>
                  </a:cubicBezTo>
                  <a:cubicBezTo>
                    <a:pt x="82059" y="521121"/>
                    <a:pt x="63783" y="524549"/>
                    <a:pt x="45276" y="523598"/>
                  </a:cubicBezTo>
                  <a:cubicBezTo>
                    <a:pt x="45910" y="494736"/>
                    <a:pt x="43604" y="465500"/>
                    <a:pt x="48303" y="436926"/>
                  </a:cubicBezTo>
                  <a:cubicBezTo>
                    <a:pt x="84798" y="437012"/>
                    <a:pt x="121063" y="432692"/>
                    <a:pt x="157385" y="429408"/>
                  </a:cubicBezTo>
                  <a:cubicBezTo>
                    <a:pt x="194342" y="425721"/>
                    <a:pt x="231500" y="424367"/>
                    <a:pt x="268255" y="419067"/>
                  </a:cubicBezTo>
                  <a:cubicBezTo>
                    <a:pt x="298956" y="415265"/>
                    <a:pt x="330493" y="414631"/>
                    <a:pt x="361598" y="409735"/>
                  </a:cubicBezTo>
                  <a:cubicBezTo>
                    <a:pt x="376444" y="407632"/>
                    <a:pt x="391463" y="407603"/>
                    <a:pt x="406309" y="405616"/>
                  </a:cubicBezTo>
                  <a:cubicBezTo>
                    <a:pt x="416831" y="403887"/>
                    <a:pt x="427122" y="400921"/>
                    <a:pt x="437586" y="398847"/>
                  </a:cubicBezTo>
                  <a:cubicBezTo>
                    <a:pt x="446379" y="397090"/>
                    <a:pt x="447561" y="388419"/>
                    <a:pt x="447215" y="380902"/>
                  </a:cubicBezTo>
                  <a:cubicBezTo>
                    <a:pt x="447734" y="359154"/>
                    <a:pt x="449492" y="337465"/>
                    <a:pt x="451942" y="315833"/>
                  </a:cubicBezTo>
                  <a:cubicBezTo>
                    <a:pt x="456439" y="262516"/>
                    <a:pt x="466817" y="210005"/>
                    <a:pt x="471804" y="156775"/>
                  </a:cubicBezTo>
                  <a:cubicBezTo>
                    <a:pt x="475898" y="112503"/>
                    <a:pt x="479674" y="69786"/>
                    <a:pt x="486218" y="25773"/>
                  </a:cubicBezTo>
                  <a:cubicBezTo>
                    <a:pt x="486391" y="25543"/>
                    <a:pt x="486564" y="25312"/>
                    <a:pt x="486737" y="25111"/>
                  </a:cubicBezTo>
                  <a:cubicBezTo>
                    <a:pt x="499507" y="22921"/>
                    <a:pt x="513690" y="23728"/>
                    <a:pt x="526864" y="21510"/>
                  </a:cubicBezTo>
                  <a:cubicBezTo>
                    <a:pt x="542575" y="20012"/>
                    <a:pt x="558142" y="14539"/>
                    <a:pt x="574026" y="16325"/>
                  </a:cubicBezTo>
                  <a:cubicBezTo>
                    <a:pt x="568606" y="55528"/>
                    <a:pt x="566156" y="95076"/>
                    <a:pt x="560996" y="134308"/>
                  </a:cubicBezTo>
                  <a:cubicBezTo>
                    <a:pt x="551656" y="190793"/>
                    <a:pt x="545977" y="247912"/>
                    <a:pt x="541076" y="304916"/>
                  </a:cubicBezTo>
                  <a:cubicBezTo>
                    <a:pt x="539952" y="323725"/>
                    <a:pt x="536867" y="342448"/>
                    <a:pt x="533033" y="360911"/>
                  </a:cubicBezTo>
                  <a:cubicBezTo>
                    <a:pt x="531362" y="375515"/>
                    <a:pt x="527499" y="392164"/>
                    <a:pt x="548254" y="390148"/>
                  </a:cubicBezTo>
                  <a:cubicBezTo>
                    <a:pt x="567597" y="391501"/>
                    <a:pt x="586969" y="391905"/>
                    <a:pt x="606341" y="392567"/>
                  </a:cubicBezTo>
                  <a:cubicBezTo>
                    <a:pt x="618160" y="393604"/>
                    <a:pt x="632257" y="395275"/>
                    <a:pt x="644595" y="395016"/>
                  </a:cubicBezTo>
                  <a:cubicBezTo>
                    <a:pt x="663390" y="394929"/>
                    <a:pt x="682071" y="394900"/>
                    <a:pt x="700779" y="397406"/>
                  </a:cubicBezTo>
                  <a:cubicBezTo>
                    <a:pt x="735459" y="400921"/>
                    <a:pt x="769965" y="405011"/>
                    <a:pt x="804932" y="403571"/>
                  </a:cubicBezTo>
                  <a:cubicBezTo>
                    <a:pt x="818625" y="403455"/>
                    <a:pt x="832376" y="403772"/>
                    <a:pt x="846040" y="402822"/>
                  </a:cubicBezTo>
                  <a:cubicBezTo>
                    <a:pt x="852872" y="402217"/>
                    <a:pt x="860396" y="402073"/>
                    <a:pt x="866277" y="398184"/>
                  </a:cubicBezTo>
                  <a:cubicBezTo>
                    <a:pt x="874694" y="392567"/>
                    <a:pt x="871696" y="380873"/>
                    <a:pt x="873051" y="372203"/>
                  </a:cubicBezTo>
                  <a:cubicBezTo>
                    <a:pt x="875646" y="342073"/>
                    <a:pt x="879826" y="310475"/>
                    <a:pt x="882997" y="280173"/>
                  </a:cubicBezTo>
                  <a:cubicBezTo>
                    <a:pt x="885447" y="250015"/>
                    <a:pt x="891068" y="220202"/>
                    <a:pt x="892827" y="189958"/>
                  </a:cubicBezTo>
                  <a:cubicBezTo>
                    <a:pt x="894470" y="160289"/>
                    <a:pt x="902080" y="133098"/>
                    <a:pt x="907471" y="103516"/>
                  </a:cubicBezTo>
                  <a:cubicBezTo>
                    <a:pt x="912141" y="82316"/>
                    <a:pt x="911420" y="59272"/>
                    <a:pt x="921827" y="39772"/>
                  </a:cubicBezTo>
                  <a:cubicBezTo>
                    <a:pt x="940161" y="41212"/>
                    <a:pt x="958322" y="45101"/>
                    <a:pt x="976801" y="44381"/>
                  </a:cubicBezTo>
                  <a:cubicBezTo>
                    <a:pt x="984267" y="44409"/>
                    <a:pt x="991647" y="42134"/>
                    <a:pt x="999084" y="43027"/>
                  </a:cubicBezTo>
                  <a:lnTo>
                    <a:pt x="999084" y="43027"/>
                  </a:lnTo>
                  <a:cubicBezTo>
                    <a:pt x="996605" y="88797"/>
                    <a:pt x="993088" y="134250"/>
                    <a:pt x="987092" y="179847"/>
                  </a:cubicBezTo>
                  <a:cubicBezTo>
                    <a:pt x="985362" y="209631"/>
                    <a:pt x="982364" y="240048"/>
                    <a:pt x="978184" y="270005"/>
                  </a:cubicBezTo>
                  <a:cubicBezTo>
                    <a:pt x="975475" y="293480"/>
                    <a:pt x="973831" y="317100"/>
                    <a:pt x="969478" y="340345"/>
                  </a:cubicBezTo>
                  <a:cubicBezTo>
                    <a:pt x="965443" y="364685"/>
                    <a:pt x="952903" y="386461"/>
                    <a:pt x="947800" y="410484"/>
                  </a:cubicBezTo>
                  <a:cubicBezTo>
                    <a:pt x="946820" y="416821"/>
                    <a:pt x="944312" y="423647"/>
                    <a:pt x="946474" y="429984"/>
                  </a:cubicBezTo>
                  <a:cubicBezTo>
                    <a:pt x="952730" y="445106"/>
                    <a:pt x="999257" y="435860"/>
                    <a:pt x="1013930" y="436033"/>
                  </a:cubicBezTo>
                  <a:cubicBezTo>
                    <a:pt x="1046591" y="435889"/>
                    <a:pt x="1078590" y="428025"/>
                    <a:pt x="1110905" y="424598"/>
                  </a:cubicBezTo>
                  <a:cubicBezTo>
                    <a:pt x="1151926" y="420795"/>
                    <a:pt x="1192342" y="417051"/>
                    <a:pt x="1233536" y="413422"/>
                  </a:cubicBezTo>
                  <a:cubicBezTo>
                    <a:pt x="1250227" y="412241"/>
                    <a:pt x="1266803" y="408467"/>
                    <a:pt x="1283581" y="409159"/>
                  </a:cubicBezTo>
                  <a:cubicBezTo>
                    <a:pt x="1283754" y="421660"/>
                    <a:pt x="1286521" y="433873"/>
                    <a:pt x="1289288" y="445999"/>
                  </a:cubicBezTo>
                  <a:cubicBezTo>
                    <a:pt x="1292200" y="464607"/>
                    <a:pt x="1296005" y="483214"/>
                    <a:pt x="1297562" y="501995"/>
                  </a:cubicBezTo>
                  <a:cubicBezTo>
                    <a:pt x="1254148" y="509570"/>
                    <a:pt x="1210388" y="514842"/>
                    <a:pt x="1166311" y="5165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19"/>
            <p:cNvSpPr/>
            <p:nvPr/>
          </p:nvSpPr>
          <p:spPr>
            <a:xfrm>
              <a:off x="9135285" y="9522833"/>
              <a:ext cx="378975" cy="384617"/>
            </a:xfrm>
            <a:custGeom>
              <a:rect b="b" l="l" r="r" t="t"/>
              <a:pathLst>
                <a:path extrusionOk="0" h="384617" w="378975">
                  <a:moveTo>
                    <a:pt x="365941" y="15058"/>
                  </a:moveTo>
                  <a:cubicBezTo>
                    <a:pt x="351873" y="12552"/>
                    <a:pt x="337402" y="12148"/>
                    <a:pt x="323161" y="10766"/>
                  </a:cubicBezTo>
                  <a:cubicBezTo>
                    <a:pt x="290269" y="9153"/>
                    <a:pt x="257492" y="6359"/>
                    <a:pt x="224543" y="5696"/>
                  </a:cubicBezTo>
                  <a:cubicBezTo>
                    <a:pt x="187759" y="2989"/>
                    <a:pt x="150572" y="2384"/>
                    <a:pt x="113644" y="2009"/>
                  </a:cubicBezTo>
                  <a:cubicBezTo>
                    <a:pt x="87584" y="1318"/>
                    <a:pt x="61467" y="-2340"/>
                    <a:pt x="35551" y="2355"/>
                  </a:cubicBezTo>
                  <a:cubicBezTo>
                    <a:pt x="29209" y="4919"/>
                    <a:pt x="22723" y="14741"/>
                    <a:pt x="28863" y="20041"/>
                  </a:cubicBezTo>
                  <a:cubicBezTo>
                    <a:pt x="28546" y="21539"/>
                    <a:pt x="28287" y="23008"/>
                    <a:pt x="27941" y="24390"/>
                  </a:cubicBezTo>
                  <a:cubicBezTo>
                    <a:pt x="24481" y="42134"/>
                    <a:pt x="23761" y="60223"/>
                    <a:pt x="22348" y="78197"/>
                  </a:cubicBezTo>
                  <a:cubicBezTo>
                    <a:pt x="20128" y="106396"/>
                    <a:pt x="17534" y="134624"/>
                    <a:pt x="15170" y="162824"/>
                  </a:cubicBezTo>
                  <a:cubicBezTo>
                    <a:pt x="11192" y="213231"/>
                    <a:pt x="6263" y="262429"/>
                    <a:pt x="3812" y="313154"/>
                  </a:cubicBezTo>
                  <a:cubicBezTo>
                    <a:pt x="3149" y="320326"/>
                    <a:pt x="2227" y="329860"/>
                    <a:pt x="1448" y="337695"/>
                  </a:cubicBezTo>
                  <a:cubicBezTo>
                    <a:pt x="411" y="344406"/>
                    <a:pt x="-2991" y="353566"/>
                    <a:pt x="6493" y="355438"/>
                  </a:cubicBezTo>
                  <a:lnTo>
                    <a:pt x="6493" y="355438"/>
                  </a:lnTo>
                  <a:cubicBezTo>
                    <a:pt x="7589" y="355957"/>
                    <a:pt x="8972" y="356303"/>
                    <a:pt x="10558" y="356274"/>
                  </a:cubicBezTo>
                  <a:cubicBezTo>
                    <a:pt x="37800" y="356475"/>
                    <a:pt x="62015" y="359586"/>
                    <a:pt x="88882" y="362697"/>
                  </a:cubicBezTo>
                  <a:cubicBezTo>
                    <a:pt x="145412" y="366816"/>
                    <a:pt x="201798" y="372289"/>
                    <a:pt x="258415" y="376120"/>
                  </a:cubicBezTo>
                  <a:cubicBezTo>
                    <a:pt x="272800" y="377042"/>
                    <a:pt x="286925" y="380037"/>
                    <a:pt x="301166" y="381996"/>
                  </a:cubicBezTo>
                  <a:cubicBezTo>
                    <a:pt x="317482" y="384156"/>
                    <a:pt x="333942" y="383465"/>
                    <a:pt x="350345" y="384617"/>
                  </a:cubicBezTo>
                  <a:cubicBezTo>
                    <a:pt x="368535" y="384387"/>
                    <a:pt x="364586" y="346682"/>
                    <a:pt x="366431" y="333518"/>
                  </a:cubicBezTo>
                  <a:cubicBezTo>
                    <a:pt x="367440" y="319894"/>
                    <a:pt x="368247" y="305751"/>
                    <a:pt x="369025" y="291838"/>
                  </a:cubicBezTo>
                  <a:cubicBezTo>
                    <a:pt x="370784" y="260960"/>
                    <a:pt x="376174" y="230284"/>
                    <a:pt x="377443" y="199377"/>
                  </a:cubicBezTo>
                  <a:cubicBezTo>
                    <a:pt x="380210" y="143899"/>
                    <a:pt x="378538" y="88394"/>
                    <a:pt x="377760" y="32888"/>
                  </a:cubicBezTo>
                  <a:cubicBezTo>
                    <a:pt x="378625" y="23641"/>
                    <a:pt x="375684" y="16700"/>
                    <a:pt x="365941" y="15058"/>
                  </a:cubicBezTo>
                  <a:close/>
                  <a:moveTo>
                    <a:pt x="362452" y="182728"/>
                  </a:moveTo>
                  <a:cubicBezTo>
                    <a:pt x="361616" y="227086"/>
                    <a:pt x="353487" y="271128"/>
                    <a:pt x="352103" y="315429"/>
                  </a:cubicBezTo>
                  <a:cubicBezTo>
                    <a:pt x="350143" y="332971"/>
                    <a:pt x="351585" y="351262"/>
                    <a:pt x="347318" y="368948"/>
                  </a:cubicBezTo>
                  <a:cubicBezTo>
                    <a:pt x="335441" y="368141"/>
                    <a:pt x="323536" y="368458"/>
                    <a:pt x="311659" y="367680"/>
                  </a:cubicBezTo>
                  <a:cubicBezTo>
                    <a:pt x="297879" y="366701"/>
                    <a:pt x="284359" y="363532"/>
                    <a:pt x="270638" y="362092"/>
                  </a:cubicBezTo>
                  <a:cubicBezTo>
                    <a:pt x="238178" y="359615"/>
                    <a:pt x="205949" y="357311"/>
                    <a:pt x="173317" y="355640"/>
                  </a:cubicBezTo>
                  <a:cubicBezTo>
                    <a:pt x="143567" y="352932"/>
                    <a:pt x="113788" y="351406"/>
                    <a:pt x="83952" y="349764"/>
                  </a:cubicBezTo>
                  <a:cubicBezTo>
                    <a:pt x="61179" y="347344"/>
                    <a:pt x="38405" y="345587"/>
                    <a:pt x="15603" y="347920"/>
                  </a:cubicBezTo>
                  <a:cubicBezTo>
                    <a:pt x="17303" y="341814"/>
                    <a:pt x="16698" y="333432"/>
                    <a:pt x="17765" y="328506"/>
                  </a:cubicBezTo>
                  <a:cubicBezTo>
                    <a:pt x="20186" y="306442"/>
                    <a:pt x="19610" y="284753"/>
                    <a:pt x="21772" y="262573"/>
                  </a:cubicBezTo>
                  <a:cubicBezTo>
                    <a:pt x="25634" y="208738"/>
                    <a:pt x="29238" y="154845"/>
                    <a:pt x="32813" y="100722"/>
                  </a:cubicBezTo>
                  <a:cubicBezTo>
                    <a:pt x="34542" y="74049"/>
                    <a:pt x="34744" y="47232"/>
                    <a:pt x="37655" y="20732"/>
                  </a:cubicBezTo>
                  <a:cubicBezTo>
                    <a:pt x="39068" y="19839"/>
                    <a:pt x="40279" y="18543"/>
                    <a:pt x="41086" y="16988"/>
                  </a:cubicBezTo>
                  <a:cubicBezTo>
                    <a:pt x="61870" y="14568"/>
                    <a:pt x="83231" y="16066"/>
                    <a:pt x="104160" y="17218"/>
                  </a:cubicBezTo>
                  <a:cubicBezTo>
                    <a:pt x="126761" y="18082"/>
                    <a:pt x="149390" y="17679"/>
                    <a:pt x="172019" y="18802"/>
                  </a:cubicBezTo>
                  <a:cubicBezTo>
                    <a:pt x="204767" y="19580"/>
                    <a:pt x="237428" y="22316"/>
                    <a:pt x="270176" y="22864"/>
                  </a:cubicBezTo>
                  <a:cubicBezTo>
                    <a:pt x="300762" y="26205"/>
                    <a:pt x="331723" y="25773"/>
                    <a:pt x="362193" y="30180"/>
                  </a:cubicBezTo>
                  <a:cubicBezTo>
                    <a:pt x="362597" y="80991"/>
                    <a:pt x="364672" y="131888"/>
                    <a:pt x="362452" y="1827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57" name="Google Shape;1057;p19"/>
          <p:cNvSpPr/>
          <p:nvPr/>
        </p:nvSpPr>
        <p:spPr>
          <a:xfrm>
            <a:off x="4310748" y="40335"/>
            <a:ext cx="522506" cy="473758"/>
          </a:xfrm>
          <a:custGeom>
            <a:rect b="b" l="l" r="r" t="t"/>
            <a:pathLst>
              <a:path extrusionOk="0" h="947516" w="1045011">
                <a:moveTo>
                  <a:pt x="1011344" y="448847"/>
                </a:moveTo>
                <a:cubicBezTo>
                  <a:pt x="975565" y="440828"/>
                  <a:pt x="938742" y="439304"/>
                  <a:pt x="902399" y="435357"/>
                </a:cubicBezTo>
                <a:cubicBezTo>
                  <a:pt x="833789" y="428028"/>
                  <a:pt x="764739" y="424123"/>
                  <a:pt x="695753" y="427151"/>
                </a:cubicBezTo>
                <a:cubicBezTo>
                  <a:pt x="721061" y="402427"/>
                  <a:pt x="747393" y="378705"/>
                  <a:pt x="773663" y="354962"/>
                </a:cubicBezTo>
                <a:cubicBezTo>
                  <a:pt x="786913" y="341994"/>
                  <a:pt x="801040" y="329966"/>
                  <a:pt x="814854" y="317583"/>
                </a:cubicBezTo>
                <a:cubicBezTo>
                  <a:pt x="827958" y="305284"/>
                  <a:pt x="840915" y="292838"/>
                  <a:pt x="854562" y="281123"/>
                </a:cubicBezTo>
                <a:cubicBezTo>
                  <a:pt x="866892" y="269784"/>
                  <a:pt x="878972" y="258174"/>
                  <a:pt x="892326" y="248025"/>
                </a:cubicBezTo>
                <a:cubicBezTo>
                  <a:pt x="910173" y="233408"/>
                  <a:pt x="925910" y="215784"/>
                  <a:pt x="938199" y="196259"/>
                </a:cubicBezTo>
                <a:cubicBezTo>
                  <a:pt x="946391" y="181829"/>
                  <a:pt x="956234" y="164769"/>
                  <a:pt x="950445" y="147792"/>
                </a:cubicBezTo>
                <a:cubicBezTo>
                  <a:pt x="946036" y="135931"/>
                  <a:pt x="935001" y="126033"/>
                  <a:pt x="922253" y="124321"/>
                </a:cubicBezTo>
                <a:cubicBezTo>
                  <a:pt x="899599" y="121752"/>
                  <a:pt x="878136" y="132381"/>
                  <a:pt x="859181" y="143636"/>
                </a:cubicBezTo>
                <a:cubicBezTo>
                  <a:pt x="831845" y="161031"/>
                  <a:pt x="807519" y="182498"/>
                  <a:pt x="782566" y="203025"/>
                </a:cubicBezTo>
                <a:cubicBezTo>
                  <a:pt x="752054" y="228897"/>
                  <a:pt x="722921" y="256378"/>
                  <a:pt x="693726" y="283733"/>
                </a:cubicBezTo>
                <a:cubicBezTo>
                  <a:pt x="678156" y="299061"/>
                  <a:pt x="664488" y="316205"/>
                  <a:pt x="648459" y="331115"/>
                </a:cubicBezTo>
                <a:cubicBezTo>
                  <a:pt x="640664" y="338778"/>
                  <a:pt x="633433" y="347006"/>
                  <a:pt x="625972" y="354983"/>
                </a:cubicBezTo>
                <a:cubicBezTo>
                  <a:pt x="617048" y="364672"/>
                  <a:pt x="606620" y="372649"/>
                  <a:pt x="596777" y="381315"/>
                </a:cubicBezTo>
                <a:cubicBezTo>
                  <a:pt x="602586" y="296054"/>
                  <a:pt x="622816" y="212275"/>
                  <a:pt x="631259" y="127307"/>
                </a:cubicBezTo>
                <a:cubicBezTo>
                  <a:pt x="635105" y="94752"/>
                  <a:pt x="638637" y="61988"/>
                  <a:pt x="635836" y="29203"/>
                </a:cubicBezTo>
                <a:cubicBezTo>
                  <a:pt x="635585" y="5502"/>
                  <a:pt x="610110" y="-4939"/>
                  <a:pt x="589880" y="2224"/>
                </a:cubicBezTo>
                <a:cubicBezTo>
                  <a:pt x="570298" y="8238"/>
                  <a:pt x="554582" y="23628"/>
                  <a:pt x="545261" y="41544"/>
                </a:cubicBezTo>
                <a:cubicBezTo>
                  <a:pt x="519263" y="93687"/>
                  <a:pt x="510925" y="152344"/>
                  <a:pt x="498971" y="208809"/>
                </a:cubicBezTo>
                <a:cubicBezTo>
                  <a:pt x="494247" y="230129"/>
                  <a:pt x="491656" y="251805"/>
                  <a:pt x="488354" y="273376"/>
                </a:cubicBezTo>
                <a:cubicBezTo>
                  <a:pt x="481792" y="312864"/>
                  <a:pt x="474937" y="352540"/>
                  <a:pt x="472555" y="392549"/>
                </a:cubicBezTo>
                <a:cubicBezTo>
                  <a:pt x="460914" y="374236"/>
                  <a:pt x="450005" y="355359"/>
                  <a:pt x="438866" y="336669"/>
                </a:cubicBezTo>
                <a:cubicBezTo>
                  <a:pt x="427037" y="315578"/>
                  <a:pt x="417152" y="293402"/>
                  <a:pt x="404529" y="272750"/>
                </a:cubicBezTo>
                <a:cubicBezTo>
                  <a:pt x="384926" y="241364"/>
                  <a:pt x="366347" y="209331"/>
                  <a:pt x="343881" y="179867"/>
                </a:cubicBezTo>
                <a:cubicBezTo>
                  <a:pt x="336692" y="168966"/>
                  <a:pt x="330715" y="157314"/>
                  <a:pt x="322774" y="146915"/>
                </a:cubicBezTo>
                <a:cubicBezTo>
                  <a:pt x="314790" y="136328"/>
                  <a:pt x="306201" y="126200"/>
                  <a:pt x="297716" y="116030"/>
                </a:cubicBezTo>
                <a:cubicBezTo>
                  <a:pt x="276838" y="91745"/>
                  <a:pt x="253139" y="67856"/>
                  <a:pt x="222585" y="56308"/>
                </a:cubicBezTo>
                <a:cubicBezTo>
                  <a:pt x="210903" y="51568"/>
                  <a:pt x="197904" y="49020"/>
                  <a:pt x="185448" y="51985"/>
                </a:cubicBezTo>
                <a:cubicBezTo>
                  <a:pt x="166848" y="56809"/>
                  <a:pt x="170819" y="81387"/>
                  <a:pt x="173473" y="95921"/>
                </a:cubicBezTo>
                <a:cubicBezTo>
                  <a:pt x="181728" y="139460"/>
                  <a:pt x="200286" y="180201"/>
                  <a:pt x="224675" y="216995"/>
                </a:cubicBezTo>
                <a:cubicBezTo>
                  <a:pt x="234477" y="233032"/>
                  <a:pt x="242815" y="249946"/>
                  <a:pt x="252868" y="265858"/>
                </a:cubicBezTo>
                <a:cubicBezTo>
                  <a:pt x="266452" y="286803"/>
                  <a:pt x="281687" y="306704"/>
                  <a:pt x="296817" y="326562"/>
                </a:cubicBezTo>
                <a:cubicBezTo>
                  <a:pt x="318301" y="352811"/>
                  <a:pt x="337925" y="380500"/>
                  <a:pt x="361520" y="404974"/>
                </a:cubicBezTo>
                <a:cubicBezTo>
                  <a:pt x="372366" y="417566"/>
                  <a:pt x="382419" y="430784"/>
                  <a:pt x="393390" y="443251"/>
                </a:cubicBezTo>
                <a:cubicBezTo>
                  <a:pt x="399639" y="450622"/>
                  <a:pt x="406243" y="458119"/>
                  <a:pt x="409378" y="467411"/>
                </a:cubicBezTo>
                <a:cubicBezTo>
                  <a:pt x="375229" y="461773"/>
                  <a:pt x="340726" y="464550"/>
                  <a:pt x="306305" y="465052"/>
                </a:cubicBezTo>
                <a:cubicBezTo>
                  <a:pt x="262209" y="466618"/>
                  <a:pt x="218050" y="466409"/>
                  <a:pt x="174017" y="469374"/>
                </a:cubicBezTo>
                <a:cubicBezTo>
                  <a:pt x="152219" y="470543"/>
                  <a:pt x="130359" y="470711"/>
                  <a:pt x="108520" y="471462"/>
                </a:cubicBezTo>
                <a:cubicBezTo>
                  <a:pt x="75145" y="472360"/>
                  <a:pt x="39492" y="472736"/>
                  <a:pt x="9732" y="489713"/>
                </a:cubicBezTo>
                <a:cubicBezTo>
                  <a:pt x="-19275" y="511848"/>
                  <a:pt x="23713" y="542210"/>
                  <a:pt x="45594" y="548183"/>
                </a:cubicBezTo>
                <a:cubicBezTo>
                  <a:pt x="66576" y="554572"/>
                  <a:pt x="88708" y="555825"/>
                  <a:pt x="110464" y="557329"/>
                </a:cubicBezTo>
                <a:cubicBezTo>
                  <a:pt x="143776" y="558770"/>
                  <a:pt x="177193" y="558081"/>
                  <a:pt x="210485" y="556702"/>
                </a:cubicBezTo>
                <a:cubicBezTo>
                  <a:pt x="244090" y="555095"/>
                  <a:pt x="277716" y="553821"/>
                  <a:pt x="311258" y="551315"/>
                </a:cubicBezTo>
                <a:cubicBezTo>
                  <a:pt x="340329" y="548851"/>
                  <a:pt x="369461" y="546199"/>
                  <a:pt x="398657" y="547598"/>
                </a:cubicBezTo>
                <a:cubicBezTo>
                  <a:pt x="386389" y="555805"/>
                  <a:pt x="375731" y="565974"/>
                  <a:pt x="365010" y="575997"/>
                </a:cubicBezTo>
                <a:cubicBezTo>
                  <a:pt x="317152" y="611831"/>
                  <a:pt x="269273" y="647831"/>
                  <a:pt x="225239" y="688405"/>
                </a:cubicBezTo>
                <a:cubicBezTo>
                  <a:pt x="190067" y="717556"/>
                  <a:pt x="156817" y="750069"/>
                  <a:pt x="133390" y="789641"/>
                </a:cubicBezTo>
                <a:cubicBezTo>
                  <a:pt x="121206" y="809124"/>
                  <a:pt x="109147" y="831342"/>
                  <a:pt x="114205" y="855064"/>
                </a:cubicBezTo>
                <a:cubicBezTo>
                  <a:pt x="117130" y="873712"/>
                  <a:pt x="134957" y="869264"/>
                  <a:pt x="148186" y="865484"/>
                </a:cubicBezTo>
                <a:cubicBezTo>
                  <a:pt x="168583" y="858635"/>
                  <a:pt x="188311" y="849447"/>
                  <a:pt x="206660" y="838191"/>
                </a:cubicBezTo>
                <a:cubicBezTo>
                  <a:pt x="258406" y="805448"/>
                  <a:pt x="306828" y="767422"/>
                  <a:pt x="349754" y="723737"/>
                </a:cubicBezTo>
                <a:cubicBezTo>
                  <a:pt x="374686" y="701623"/>
                  <a:pt x="396379" y="676252"/>
                  <a:pt x="420893" y="653699"/>
                </a:cubicBezTo>
                <a:cubicBezTo>
                  <a:pt x="448208" y="626427"/>
                  <a:pt x="478741" y="602121"/>
                  <a:pt x="507685" y="576457"/>
                </a:cubicBezTo>
                <a:cubicBezTo>
                  <a:pt x="507581" y="634383"/>
                  <a:pt x="507644" y="692331"/>
                  <a:pt x="509566" y="750236"/>
                </a:cubicBezTo>
                <a:cubicBezTo>
                  <a:pt x="509817" y="794861"/>
                  <a:pt x="517508" y="838985"/>
                  <a:pt x="528480" y="882127"/>
                </a:cubicBezTo>
                <a:cubicBezTo>
                  <a:pt x="534060" y="899501"/>
                  <a:pt x="543631" y="941244"/>
                  <a:pt x="561813" y="947216"/>
                </a:cubicBezTo>
                <a:cubicBezTo>
                  <a:pt x="586975" y="954420"/>
                  <a:pt x="608354" y="829985"/>
                  <a:pt x="613684" y="809082"/>
                </a:cubicBezTo>
                <a:cubicBezTo>
                  <a:pt x="622315" y="766858"/>
                  <a:pt x="629420" y="724322"/>
                  <a:pt x="632513" y="681305"/>
                </a:cubicBezTo>
                <a:cubicBezTo>
                  <a:pt x="635356" y="644031"/>
                  <a:pt x="637090" y="606882"/>
                  <a:pt x="640873" y="569608"/>
                </a:cubicBezTo>
                <a:cubicBezTo>
                  <a:pt x="653496" y="582533"/>
                  <a:pt x="667435" y="594039"/>
                  <a:pt x="680350" y="606652"/>
                </a:cubicBezTo>
                <a:cubicBezTo>
                  <a:pt x="691782" y="618221"/>
                  <a:pt x="702984" y="630019"/>
                  <a:pt x="714792" y="641233"/>
                </a:cubicBezTo>
                <a:cubicBezTo>
                  <a:pt x="729024" y="655725"/>
                  <a:pt x="741730" y="671637"/>
                  <a:pt x="756693" y="685440"/>
                </a:cubicBezTo>
                <a:cubicBezTo>
                  <a:pt x="766411" y="695045"/>
                  <a:pt x="773997" y="705340"/>
                  <a:pt x="783486" y="715719"/>
                </a:cubicBezTo>
                <a:cubicBezTo>
                  <a:pt x="794792" y="727684"/>
                  <a:pt x="806871" y="738877"/>
                  <a:pt x="819034" y="749944"/>
                </a:cubicBezTo>
                <a:cubicBezTo>
                  <a:pt x="840685" y="767067"/>
                  <a:pt x="875356" y="795717"/>
                  <a:pt x="904405" y="784880"/>
                </a:cubicBezTo>
                <a:cubicBezTo>
                  <a:pt x="926788" y="774230"/>
                  <a:pt x="918428" y="752011"/>
                  <a:pt x="909505" y="734826"/>
                </a:cubicBezTo>
                <a:cubicBezTo>
                  <a:pt x="901082" y="718308"/>
                  <a:pt x="892890" y="701268"/>
                  <a:pt x="882650" y="685544"/>
                </a:cubicBezTo>
                <a:cubicBezTo>
                  <a:pt x="874374" y="673391"/>
                  <a:pt x="865137" y="661927"/>
                  <a:pt x="856652" y="649899"/>
                </a:cubicBezTo>
                <a:cubicBezTo>
                  <a:pt x="836924" y="623379"/>
                  <a:pt x="812347" y="600930"/>
                  <a:pt x="787205" y="579652"/>
                </a:cubicBezTo>
                <a:cubicBezTo>
                  <a:pt x="778930" y="572155"/>
                  <a:pt x="771322" y="563990"/>
                  <a:pt x="762963" y="556598"/>
                </a:cubicBezTo>
                <a:cubicBezTo>
                  <a:pt x="754290" y="548684"/>
                  <a:pt x="743862" y="542983"/>
                  <a:pt x="735210" y="535069"/>
                </a:cubicBezTo>
                <a:cubicBezTo>
                  <a:pt x="769546" y="534839"/>
                  <a:pt x="803715" y="539767"/>
                  <a:pt x="838052" y="537971"/>
                </a:cubicBezTo>
                <a:cubicBezTo>
                  <a:pt x="864823" y="536906"/>
                  <a:pt x="891678" y="538076"/>
                  <a:pt x="918261" y="534192"/>
                </a:cubicBezTo>
                <a:cubicBezTo>
                  <a:pt x="934708" y="532605"/>
                  <a:pt x="951365" y="532500"/>
                  <a:pt x="967561" y="528825"/>
                </a:cubicBezTo>
                <a:cubicBezTo>
                  <a:pt x="983089" y="525463"/>
                  <a:pt x="997906" y="519533"/>
                  <a:pt x="1013037" y="514751"/>
                </a:cubicBezTo>
                <a:cubicBezTo>
                  <a:pt x="1021104" y="512078"/>
                  <a:pt x="1029526" y="509259"/>
                  <a:pt x="1035587" y="503015"/>
                </a:cubicBezTo>
                <a:cubicBezTo>
                  <a:pt x="1058303" y="482321"/>
                  <a:pt x="1035879" y="453462"/>
                  <a:pt x="1011344" y="44884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8" name="Google Shape;1058;p19"/>
          <p:cNvSpPr/>
          <p:nvPr/>
        </p:nvSpPr>
        <p:spPr>
          <a:xfrm>
            <a:off x="4310748" y="40335"/>
            <a:ext cx="522506" cy="473758"/>
          </a:xfrm>
          <a:custGeom>
            <a:rect b="b" l="l" r="r" t="t"/>
            <a:pathLst>
              <a:path extrusionOk="0" h="947516" w="1045011">
                <a:moveTo>
                  <a:pt x="561813" y="947216"/>
                </a:moveTo>
                <a:cubicBezTo>
                  <a:pt x="543631" y="941244"/>
                  <a:pt x="534060" y="899501"/>
                  <a:pt x="528480" y="882127"/>
                </a:cubicBezTo>
                <a:cubicBezTo>
                  <a:pt x="517508" y="838985"/>
                  <a:pt x="509817" y="794861"/>
                  <a:pt x="509566" y="750236"/>
                </a:cubicBezTo>
                <a:cubicBezTo>
                  <a:pt x="507644" y="692331"/>
                  <a:pt x="507581" y="634383"/>
                  <a:pt x="507685" y="576457"/>
                </a:cubicBezTo>
                <a:cubicBezTo>
                  <a:pt x="478741" y="602121"/>
                  <a:pt x="448208" y="626427"/>
                  <a:pt x="420893" y="653699"/>
                </a:cubicBezTo>
                <a:cubicBezTo>
                  <a:pt x="396379" y="676252"/>
                  <a:pt x="374686" y="701623"/>
                  <a:pt x="349754" y="723737"/>
                </a:cubicBezTo>
                <a:cubicBezTo>
                  <a:pt x="306828" y="767422"/>
                  <a:pt x="258406" y="805448"/>
                  <a:pt x="206660" y="838191"/>
                </a:cubicBezTo>
                <a:cubicBezTo>
                  <a:pt x="188311" y="849447"/>
                  <a:pt x="168583" y="858635"/>
                  <a:pt x="148186" y="865484"/>
                </a:cubicBezTo>
                <a:cubicBezTo>
                  <a:pt x="134957" y="869264"/>
                  <a:pt x="117130" y="873712"/>
                  <a:pt x="114205" y="855064"/>
                </a:cubicBezTo>
                <a:cubicBezTo>
                  <a:pt x="109147" y="831342"/>
                  <a:pt x="121206" y="809124"/>
                  <a:pt x="133390" y="789641"/>
                </a:cubicBezTo>
                <a:cubicBezTo>
                  <a:pt x="156817" y="750069"/>
                  <a:pt x="190067" y="717556"/>
                  <a:pt x="225239" y="688405"/>
                </a:cubicBezTo>
                <a:cubicBezTo>
                  <a:pt x="269273" y="647831"/>
                  <a:pt x="317152" y="611831"/>
                  <a:pt x="365010" y="575997"/>
                </a:cubicBezTo>
                <a:cubicBezTo>
                  <a:pt x="375731" y="565974"/>
                  <a:pt x="386389" y="555805"/>
                  <a:pt x="398657" y="547598"/>
                </a:cubicBezTo>
                <a:cubicBezTo>
                  <a:pt x="369461" y="546199"/>
                  <a:pt x="340329" y="548851"/>
                  <a:pt x="311258" y="551315"/>
                </a:cubicBezTo>
                <a:cubicBezTo>
                  <a:pt x="277716" y="553821"/>
                  <a:pt x="244090" y="555095"/>
                  <a:pt x="210485" y="556702"/>
                </a:cubicBezTo>
                <a:cubicBezTo>
                  <a:pt x="177193" y="558081"/>
                  <a:pt x="143776" y="558770"/>
                  <a:pt x="110464" y="557329"/>
                </a:cubicBezTo>
                <a:cubicBezTo>
                  <a:pt x="88708" y="555825"/>
                  <a:pt x="66576" y="554572"/>
                  <a:pt x="45594" y="548183"/>
                </a:cubicBezTo>
                <a:cubicBezTo>
                  <a:pt x="23713" y="542210"/>
                  <a:pt x="-19275" y="511848"/>
                  <a:pt x="9732" y="489713"/>
                </a:cubicBezTo>
                <a:cubicBezTo>
                  <a:pt x="39492" y="472736"/>
                  <a:pt x="75145" y="472360"/>
                  <a:pt x="108520" y="471462"/>
                </a:cubicBezTo>
                <a:cubicBezTo>
                  <a:pt x="130359" y="470711"/>
                  <a:pt x="152219" y="470543"/>
                  <a:pt x="174017" y="469374"/>
                </a:cubicBezTo>
                <a:cubicBezTo>
                  <a:pt x="218050" y="466409"/>
                  <a:pt x="262209" y="466618"/>
                  <a:pt x="306305" y="465052"/>
                </a:cubicBezTo>
                <a:cubicBezTo>
                  <a:pt x="340726" y="464550"/>
                  <a:pt x="375229" y="461773"/>
                  <a:pt x="409378" y="467411"/>
                </a:cubicBezTo>
                <a:cubicBezTo>
                  <a:pt x="406243" y="458119"/>
                  <a:pt x="399639" y="450622"/>
                  <a:pt x="393390" y="443251"/>
                </a:cubicBezTo>
                <a:cubicBezTo>
                  <a:pt x="382419" y="430784"/>
                  <a:pt x="372366" y="417566"/>
                  <a:pt x="361520" y="404974"/>
                </a:cubicBezTo>
                <a:cubicBezTo>
                  <a:pt x="337925" y="380500"/>
                  <a:pt x="318301" y="352811"/>
                  <a:pt x="296817" y="326562"/>
                </a:cubicBezTo>
                <a:cubicBezTo>
                  <a:pt x="281687" y="306704"/>
                  <a:pt x="266452" y="286803"/>
                  <a:pt x="252868" y="265858"/>
                </a:cubicBezTo>
                <a:cubicBezTo>
                  <a:pt x="242815" y="249946"/>
                  <a:pt x="234477" y="233032"/>
                  <a:pt x="224675" y="216995"/>
                </a:cubicBezTo>
                <a:cubicBezTo>
                  <a:pt x="200286" y="180201"/>
                  <a:pt x="181728" y="139460"/>
                  <a:pt x="173473" y="95921"/>
                </a:cubicBezTo>
                <a:cubicBezTo>
                  <a:pt x="170819" y="81387"/>
                  <a:pt x="166848" y="56809"/>
                  <a:pt x="185448" y="51985"/>
                </a:cubicBezTo>
                <a:cubicBezTo>
                  <a:pt x="197904" y="49020"/>
                  <a:pt x="210903" y="51568"/>
                  <a:pt x="222585" y="56308"/>
                </a:cubicBezTo>
                <a:cubicBezTo>
                  <a:pt x="253139" y="67856"/>
                  <a:pt x="276838" y="91745"/>
                  <a:pt x="297716" y="116030"/>
                </a:cubicBezTo>
                <a:cubicBezTo>
                  <a:pt x="306201" y="126200"/>
                  <a:pt x="314790" y="136328"/>
                  <a:pt x="322774" y="146915"/>
                </a:cubicBezTo>
                <a:cubicBezTo>
                  <a:pt x="330715" y="157314"/>
                  <a:pt x="336692" y="168966"/>
                  <a:pt x="343881" y="179867"/>
                </a:cubicBezTo>
                <a:cubicBezTo>
                  <a:pt x="366347" y="209331"/>
                  <a:pt x="384926" y="241364"/>
                  <a:pt x="404529" y="272750"/>
                </a:cubicBezTo>
                <a:cubicBezTo>
                  <a:pt x="417152" y="293402"/>
                  <a:pt x="427037" y="315578"/>
                  <a:pt x="438866" y="336669"/>
                </a:cubicBezTo>
                <a:cubicBezTo>
                  <a:pt x="450005" y="355359"/>
                  <a:pt x="460914" y="374236"/>
                  <a:pt x="472555" y="392549"/>
                </a:cubicBezTo>
                <a:cubicBezTo>
                  <a:pt x="474937" y="352540"/>
                  <a:pt x="481792" y="312864"/>
                  <a:pt x="488354" y="273376"/>
                </a:cubicBezTo>
                <a:cubicBezTo>
                  <a:pt x="491656" y="251805"/>
                  <a:pt x="494247" y="230129"/>
                  <a:pt x="498971" y="208809"/>
                </a:cubicBezTo>
                <a:cubicBezTo>
                  <a:pt x="510925" y="152344"/>
                  <a:pt x="519263" y="93687"/>
                  <a:pt x="545261" y="41544"/>
                </a:cubicBezTo>
                <a:cubicBezTo>
                  <a:pt x="554582" y="23628"/>
                  <a:pt x="570298" y="8238"/>
                  <a:pt x="589880" y="2224"/>
                </a:cubicBezTo>
                <a:cubicBezTo>
                  <a:pt x="610110" y="-4939"/>
                  <a:pt x="635585" y="5502"/>
                  <a:pt x="635836" y="29203"/>
                </a:cubicBezTo>
                <a:cubicBezTo>
                  <a:pt x="638637" y="61988"/>
                  <a:pt x="635105" y="94752"/>
                  <a:pt x="631259" y="127307"/>
                </a:cubicBezTo>
                <a:cubicBezTo>
                  <a:pt x="622816" y="212275"/>
                  <a:pt x="602586" y="296054"/>
                  <a:pt x="596777" y="381315"/>
                </a:cubicBezTo>
                <a:cubicBezTo>
                  <a:pt x="606620" y="372649"/>
                  <a:pt x="617048" y="364672"/>
                  <a:pt x="625972" y="354983"/>
                </a:cubicBezTo>
                <a:cubicBezTo>
                  <a:pt x="633433" y="347006"/>
                  <a:pt x="640664" y="338778"/>
                  <a:pt x="648459" y="331115"/>
                </a:cubicBezTo>
                <a:cubicBezTo>
                  <a:pt x="664488" y="316205"/>
                  <a:pt x="678156" y="299061"/>
                  <a:pt x="693726" y="283733"/>
                </a:cubicBezTo>
                <a:cubicBezTo>
                  <a:pt x="722921" y="256378"/>
                  <a:pt x="752054" y="228897"/>
                  <a:pt x="782566" y="203025"/>
                </a:cubicBezTo>
                <a:cubicBezTo>
                  <a:pt x="807519" y="182498"/>
                  <a:pt x="831845" y="161031"/>
                  <a:pt x="859181" y="143636"/>
                </a:cubicBezTo>
                <a:cubicBezTo>
                  <a:pt x="878136" y="132381"/>
                  <a:pt x="899599" y="121752"/>
                  <a:pt x="922253" y="124321"/>
                </a:cubicBezTo>
                <a:cubicBezTo>
                  <a:pt x="935001" y="126033"/>
                  <a:pt x="946036" y="135931"/>
                  <a:pt x="950445" y="147792"/>
                </a:cubicBezTo>
                <a:cubicBezTo>
                  <a:pt x="956234" y="164769"/>
                  <a:pt x="946391" y="181829"/>
                  <a:pt x="938199" y="196259"/>
                </a:cubicBezTo>
                <a:cubicBezTo>
                  <a:pt x="925910" y="215784"/>
                  <a:pt x="910173" y="233408"/>
                  <a:pt x="892326" y="248025"/>
                </a:cubicBezTo>
                <a:cubicBezTo>
                  <a:pt x="878972" y="258174"/>
                  <a:pt x="866892" y="269784"/>
                  <a:pt x="854562" y="281123"/>
                </a:cubicBezTo>
                <a:cubicBezTo>
                  <a:pt x="840915" y="292838"/>
                  <a:pt x="827958" y="305284"/>
                  <a:pt x="814854" y="317583"/>
                </a:cubicBezTo>
                <a:cubicBezTo>
                  <a:pt x="801040" y="329966"/>
                  <a:pt x="786913" y="341994"/>
                  <a:pt x="773663" y="354962"/>
                </a:cubicBezTo>
                <a:cubicBezTo>
                  <a:pt x="747393" y="378705"/>
                  <a:pt x="721061" y="402427"/>
                  <a:pt x="695753" y="427151"/>
                </a:cubicBezTo>
                <a:cubicBezTo>
                  <a:pt x="764739" y="424123"/>
                  <a:pt x="833789" y="428028"/>
                  <a:pt x="902399" y="435357"/>
                </a:cubicBezTo>
                <a:cubicBezTo>
                  <a:pt x="938742" y="439304"/>
                  <a:pt x="975565" y="440828"/>
                  <a:pt x="1011344" y="448847"/>
                </a:cubicBezTo>
                <a:cubicBezTo>
                  <a:pt x="1035879" y="453462"/>
                  <a:pt x="1058303" y="482321"/>
                  <a:pt x="1035587" y="503015"/>
                </a:cubicBezTo>
                <a:cubicBezTo>
                  <a:pt x="1029526" y="509259"/>
                  <a:pt x="1021104" y="512078"/>
                  <a:pt x="1013037" y="514751"/>
                </a:cubicBezTo>
                <a:cubicBezTo>
                  <a:pt x="997906" y="519533"/>
                  <a:pt x="983089" y="525463"/>
                  <a:pt x="967561" y="528825"/>
                </a:cubicBezTo>
                <a:cubicBezTo>
                  <a:pt x="951365" y="532500"/>
                  <a:pt x="934708" y="532605"/>
                  <a:pt x="918261" y="534192"/>
                </a:cubicBezTo>
                <a:cubicBezTo>
                  <a:pt x="891678" y="538076"/>
                  <a:pt x="864823" y="536906"/>
                  <a:pt x="838052" y="537971"/>
                </a:cubicBezTo>
                <a:cubicBezTo>
                  <a:pt x="803715" y="539767"/>
                  <a:pt x="769546" y="534839"/>
                  <a:pt x="735210" y="535069"/>
                </a:cubicBezTo>
                <a:cubicBezTo>
                  <a:pt x="743862" y="542983"/>
                  <a:pt x="754290" y="548684"/>
                  <a:pt x="762963" y="556598"/>
                </a:cubicBezTo>
                <a:cubicBezTo>
                  <a:pt x="771322" y="563990"/>
                  <a:pt x="778930" y="572155"/>
                  <a:pt x="787205" y="579652"/>
                </a:cubicBezTo>
                <a:cubicBezTo>
                  <a:pt x="812347" y="600930"/>
                  <a:pt x="836924" y="623379"/>
                  <a:pt x="856652" y="649899"/>
                </a:cubicBezTo>
                <a:cubicBezTo>
                  <a:pt x="865137" y="661927"/>
                  <a:pt x="874374" y="673391"/>
                  <a:pt x="882650" y="685544"/>
                </a:cubicBezTo>
                <a:cubicBezTo>
                  <a:pt x="892890" y="701268"/>
                  <a:pt x="901082" y="718308"/>
                  <a:pt x="909505" y="734826"/>
                </a:cubicBezTo>
                <a:cubicBezTo>
                  <a:pt x="918428" y="752011"/>
                  <a:pt x="926788" y="774230"/>
                  <a:pt x="904405" y="784880"/>
                </a:cubicBezTo>
                <a:cubicBezTo>
                  <a:pt x="875356" y="795717"/>
                  <a:pt x="840685" y="767067"/>
                  <a:pt x="819034" y="749944"/>
                </a:cubicBezTo>
                <a:cubicBezTo>
                  <a:pt x="806871" y="738877"/>
                  <a:pt x="794792" y="727684"/>
                  <a:pt x="783486" y="715719"/>
                </a:cubicBezTo>
                <a:cubicBezTo>
                  <a:pt x="773997" y="705340"/>
                  <a:pt x="766411" y="695045"/>
                  <a:pt x="756693" y="685440"/>
                </a:cubicBezTo>
                <a:cubicBezTo>
                  <a:pt x="741730" y="671637"/>
                  <a:pt x="729024" y="655725"/>
                  <a:pt x="714792" y="641233"/>
                </a:cubicBezTo>
                <a:cubicBezTo>
                  <a:pt x="702984" y="630019"/>
                  <a:pt x="691782" y="618221"/>
                  <a:pt x="680350" y="606652"/>
                </a:cubicBezTo>
                <a:cubicBezTo>
                  <a:pt x="667435" y="594039"/>
                  <a:pt x="653496" y="582533"/>
                  <a:pt x="640873" y="569608"/>
                </a:cubicBezTo>
                <a:cubicBezTo>
                  <a:pt x="637090" y="606882"/>
                  <a:pt x="635356" y="644031"/>
                  <a:pt x="632513" y="681305"/>
                </a:cubicBezTo>
                <a:cubicBezTo>
                  <a:pt x="629420" y="724322"/>
                  <a:pt x="622315" y="766858"/>
                  <a:pt x="613684" y="809082"/>
                </a:cubicBezTo>
                <a:cubicBezTo>
                  <a:pt x="608354" y="829985"/>
                  <a:pt x="586975" y="954420"/>
                  <a:pt x="561813" y="947216"/>
                </a:cubicBezTo>
                <a:close/>
                <a:moveTo>
                  <a:pt x="563777" y="936399"/>
                </a:moveTo>
                <a:cubicBezTo>
                  <a:pt x="569065" y="929759"/>
                  <a:pt x="572994" y="922241"/>
                  <a:pt x="575732" y="914222"/>
                </a:cubicBezTo>
                <a:cubicBezTo>
                  <a:pt x="581541" y="897538"/>
                  <a:pt x="586432" y="880561"/>
                  <a:pt x="590402" y="863354"/>
                </a:cubicBezTo>
                <a:cubicBezTo>
                  <a:pt x="604446" y="804759"/>
                  <a:pt x="616547" y="745413"/>
                  <a:pt x="621333" y="685273"/>
                </a:cubicBezTo>
                <a:cubicBezTo>
                  <a:pt x="624885" y="643718"/>
                  <a:pt x="626014" y="601975"/>
                  <a:pt x="631176" y="560586"/>
                </a:cubicBezTo>
                <a:cubicBezTo>
                  <a:pt x="631970" y="555491"/>
                  <a:pt x="637466" y="551670"/>
                  <a:pt x="641980" y="555366"/>
                </a:cubicBezTo>
                <a:cubicBezTo>
                  <a:pt x="647393" y="560733"/>
                  <a:pt x="652618" y="566308"/>
                  <a:pt x="658219" y="571487"/>
                </a:cubicBezTo>
                <a:cubicBezTo>
                  <a:pt x="673099" y="585269"/>
                  <a:pt x="688355" y="598633"/>
                  <a:pt x="702127" y="613543"/>
                </a:cubicBezTo>
                <a:cubicBezTo>
                  <a:pt x="712493" y="624297"/>
                  <a:pt x="723694" y="634195"/>
                  <a:pt x="733600" y="645388"/>
                </a:cubicBezTo>
                <a:cubicBezTo>
                  <a:pt x="744071" y="657938"/>
                  <a:pt x="755711" y="669340"/>
                  <a:pt x="767289" y="680867"/>
                </a:cubicBezTo>
                <a:cubicBezTo>
                  <a:pt x="775147" y="688927"/>
                  <a:pt x="782085" y="697865"/>
                  <a:pt x="789483" y="706343"/>
                </a:cubicBezTo>
                <a:cubicBezTo>
                  <a:pt x="804113" y="721586"/>
                  <a:pt x="819222" y="736559"/>
                  <a:pt x="835795" y="749714"/>
                </a:cubicBezTo>
                <a:cubicBezTo>
                  <a:pt x="852911" y="761325"/>
                  <a:pt x="881250" y="784566"/>
                  <a:pt x="902420" y="773624"/>
                </a:cubicBezTo>
                <a:cubicBezTo>
                  <a:pt x="906662" y="770575"/>
                  <a:pt x="909379" y="765773"/>
                  <a:pt x="907666" y="760552"/>
                </a:cubicBezTo>
                <a:cubicBezTo>
                  <a:pt x="906328" y="753348"/>
                  <a:pt x="903340" y="746645"/>
                  <a:pt x="900100" y="740109"/>
                </a:cubicBezTo>
                <a:cubicBezTo>
                  <a:pt x="891532" y="723257"/>
                  <a:pt x="883298" y="706155"/>
                  <a:pt x="872890" y="690326"/>
                </a:cubicBezTo>
                <a:cubicBezTo>
                  <a:pt x="860205" y="673266"/>
                  <a:pt x="848271" y="655579"/>
                  <a:pt x="834395" y="639479"/>
                </a:cubicBezTo>
                <a:cubicBezTo>
                  <a:pt x="819327" y="622961"/>
                  <a:pt x="803172" y="607007"/>
                  <a:pt x="785993" y="592891"/>
                </a:cubicBezTo>
                <a:cubicBezTo>
                  <a:pt x="775356" y="583995"/>
                  <a:pt x="765951" y="573763"/>
                  <a:pt x="755648" y="564491"/>
                </a:cubicBezTo>
                <a:cubicBezTo>
                  <a:pt x="747602" y="557475"/>
                  <a:pt x="738491" y="551879"/>
                  <a:pt x="730257" y="545113"/>
                </a:cubicBezTo>
                <a:cubicBezTo>
                  <a:pt x="724509" y="540519"/>
                  <a:pt x="713182" y="529264"/>
                  <a:pt x="724823" y="524690"/>
                </a:cubicBezTo>
                <a:cubicBezTo>
                  <a:pt x="737529" y="523542"/>
                  <a:pt x="750424" y="524774"/>
                  <a:pt x="763193" y="524962"/>
                </a:cubicBezTo>
                <a:cubicBezTo>
                  <a:pt x="790131" y="526319"/>
                  <a:pt x="817007" y="528721"/>
                  <a:pt x="843987" y="526925"/>
                </a:cubicBezTo>
                <a:cubicBezTo>
                  <a:pt x="865826" y="526173"/>
                  <a:pt x="887770" y="527217"/>
                  <a:pt x="909484" y="524294"/>
                </a:cubicBezTo>
                <a:cubicBezTo>
                  <a:pt x="926892" y="522080"/>
                  <a:pt x="944531" y="522268"/>
                  <a:pt x="961814" y="519011"/>
                </a:cubicBezTo>
                <a:cubicBezTo>
                  <a:pt x="979474" y="515419"/>
                  <a:pt x="996234" y="508653"/>
                  <a:pt x="1013371" y="503265"/>
                </a:cubicBezTo>
                <a:cubicBezTo>
                  <a:pt x="1036255" y="496291"/>
                  <a:pt x="1042232" y="477643"/>
                  <a:pt x="1020372" y="463652"/>
                </a:cubicBezTo>
                <a:cubicBezTo>
                  <a:pt x="1005472" y="456532"/>
                  <a:pt x="988460" y="455696"/>
                  <a:pt x="972326" y="453253"/>
                </a:cubicBezTo>
                <a:cubicBezTo>
                  <a:pt x="961814" y="452000"/>
                  <a:pt x="951281" y="450727"/>
                  <a:pt x="940727" y="449703"/>
                </a:cubicBezTo>
                <a:cubicBezTo>
                  <a:pt x="903235" y="446404"/>
                  <a:pt x="865638" y="442520"/>
                  <a:pt x="828146" y="439492"/>
                </a:cubicBezTo>
                <a:cubicBezTo>
                  <a:pt x="790716" y="437613"/>
                  <a:pt x="753224" y="436088"/>
                  <a:pt x="715753" y="437258"/>
                </a:cubicBezTo>
                <a:cubicBezTo>
                  <a:pt x="707226" y="436840"/>
                  <a:pt x="685763" y="441371"/>
                  <a:pt x="681354" y="432956"/>
                </a:cubicBezTo>
                <a:cubicBezTo>
                  <a:pt x="679159" y="427986"/>
                  <a:pt x="684029" y="424206"/>
                  <a:pt x="686934" y="420803"/>
                </a:cubicBezTo>
                <a:cubicBezTo>
                  <a:pt x="693663" y="413598"/>
                  <a:pt x="700957" y="406979"/>
                  <a:pt x="708271" y="400401"/>
                </a:cubicBezTo>
                <a:cubicBezTo>
                  <a:pt x="716338" y="393218"/>
                  <a:pt x="724154" y="385742"/>
                  <a:pt x="731845" y="378162"/>
                </a:cubicBezTo>
                <a:cubicBezTo>
                  <a:pt x="746996" y="363878"/>
                  <a:pt x="762921" y="350911"/>
                  <a:pt x="777676" y="336272"/>
                </a:cubicBezTo>
                <a:cubicBezTo>
                  <a:pt x="792535" y="322553"/>
                  <a:pt x="808209" y="309773"/>
                  <a:pt x="822524" y="295469"/>
                </a:cubicBezTo>
                <a:cubicBezTo>
                  <a:pt x="837279" y="281896"/>
                  <a:pt x="852326" y="268678"/>
                  <a:pt x="866976" y="255000"/>
                </a:cubicBezTo>
                <a:cubicBezTo>
                  <a:pt x="885199" y="239944"/>
                  <a:pt x="903716" y="225222"/>
                  <a:pt x="918073" y="206199"/>
                </a:cubicBezTo>
                <a:cubicBezTo>
                  <a:pt x="929024" y="191373"/>
                  <a:pt x="940665" y="175523"/>
                  <a:pt x="941438" y="156688"/>
                </a:cubicBezTo>
                <a:cubicBezTo>
                  <a:pt x="936318" y="127557"/>
                  <a:pt x="904907" y="132652"/>
                  <a:pt x="884614" y="142321"/>
                </a:cubicBezTo>
                <a:cubicBezTo>
                  <a:pt x="860539" y="153138"/>
                  <a:pt x="839954" y="169885"/>
                  <a:pt x="819578" y="186298"/>
                </a:cubicBezTo>
                <a:cubicBezTo>
                  <a:pt x="796902" y="204862"/>
                  <a:pt x="774060" y="224429"/>
                  <a:pt x="752263" y="243849"/>
                </a:cubicBezTo>
                <a:cubicBezTo>
                  <a:pt x="743653" y="251366"/>
                  <a:pt x="735314" y="259239"/>
                  <a:pt x="727184" y="267278"/>
                </a:cubicBezTo>
                <a:cubicBezTo>
                  <a:pt x="711448" y="282293"/>
                  <a:pt x="694791" y="296346"/>
                  <a:pt x="680873" y="313156"/>
                </a:cubicBezTo>
                <a:cubicBezTo>
                  <a:pt x="669901" y="325831"/>
                  <a:pt x="657299" y="336920"/>
                  <a:pt x="645909" y="349198"/>
                </a:cubicBezTo>
                <a:cubicBezTo>
                  <a:pt x="634123" y="362709"/>
                  <a:pt x="621353" y="375238"/>
                  <a:pt x="607268" y="386347"/>
                </a:cubicBezTo>
                <a:cubicBezTo>
                  <a:pt x="602524" y="390148"/>
                  <a:pt x="598678" y="395118"/>
                  <a:pt x="593579" y="398375"/>
                </a:cubicBezTo>
                <a:cubicBezTo>
                  <a:pt x="590486" y="400150"/>
                  <a:pt x="586306" y="398355"/>
                  <a:pt x="585345" y="394951"/>
                </a:cubicBezTo>
                <a:cubicBezTo>
                  <a:pt x="584822" y="392111"/>
                  <a:pt x="585638" y="388937"/>
                  <a:pt x="585679" y="386139"/>
                </a:cubicBezTo>
                <a:cubicBezTo>
                  <a:pt x="586494" y="371312"/>
                  <a:pt x="587811" y="356549"/>
                  <a:pt x="589650" y="341827"/>
                </a:cubicBezTo>
                <a:cubicBezTo>
                  <a:pt x="595251" y="294049"/>
                  <a:pt x="603339" y="246564"/>
                  <a:pt x="610758" y="199036"/>
                </a:cubicBezTo>
                <a:cubicBezTo>
                  <a:pt x="614729" y="177716"/>
                  <a:pt x="617487" y="156249"/>
                  <a:pt x="619661" y="134678"/>
                </a:cubicBezTo>
                <a:cubicBezTo>
                  <a:pt x="622168" y="108784"/>
                  <a:pt x="626265" y="82953"/>
                  <a:pt x="625951" y="56851"/>
                </a:cubicBezTo>
                <a:cubicBezTo>
                  <a:pt x="625554" y="45115"/>
                  <a:pt x="626745" y="32503"/>
                  <a:pt x="623234" y="21226"/>
                </a:cubicBezTo>
                <a:cubicBezTo>
                  <a:pt x="611615" y="2203"/>
                  <a:pt x="584572" y="12706"/>
                  <a:pt x="571552" y="24964"/>
                </a:cubicBezTo>
                <a:cubicBezTo>
                  <a:pt x="545951" y="47579"/>
                  <a:pt x="534833" y="98490"/>
                  <a:pt x="526055" y="131128"/>
                </a:cubicBezTo>
                <a:cubicBezTo>
                  <a:pt x="517508" y="170679"/>
                  <a:pt x="508417" y="210187"/>
                  <a:pt x="502126" y="250155"/>
                </a:cubicBezTo>
                <a:cubicBezTo>
                  <a:pt x="499556" y="271497"/>
                  <a:pt x="494645" y="292441"/>
                  <a:pt x="491698" y="313720"/>
                </a:cubicBezTo>
                <a:cubicBezTo>
                  <a:pt x="488584" y="333934"/>
                  <a:pt x="484927" y="354085"/>
                  <a:pt x="482502" y="374424"/>
                </a:cubicBezTo>
                <a:cubicBezTo>
                  <a:pt x="481687" y="380855"/>
                  <a:pt x="480872" y="387287"/>
                  <a:pt x="480371" y="393740"/>
                </a:cubicBezTo>
                <a:cubicBezTo>
                  <a:pt x="479932" y="396413"/>
                  <a:pt x="481019" y="400046"/>
                  <a:pt x="477988" y="401424"/>
                </a:cubicBezTo>
                <a:cubicBezTo>
                  <a:pt x="477779" y="405663"/>
                  <a:pt x="472659" y="407898"/>
                  <a:pt x="469357" y="405329"/>
                </a:cubicBezTo>
                <a:cubicBezTo>
                  <a:pt x="460078" y="396350"/>
                  <a:pt x="455271" y="383758"/>
                  <a:pt x="448103" y="373129"/>
                </a:cubicBezTo>
                <a:cubicBezTo>
                  <a:pt x="436442" y="354064"/>
                  <a:pt x="424843" y="334936"/>
                  <a:pt x="415229" y="314722"/>
                </a:cubicBezTo>
                <a:cubicBezTo>
                  <a:pt x="397173" y="279265"/>
                  <a:pt x="375334" y="245791"/>
                  <a:pt x="353975" y="212296"/>
                </a:cubicBezTo>
                <a:cubicBezTo>
                  <a:pt x="341436" y="195424"/>
                  <a:pt x="329566" y="178175"/>
                  <a:pt x="318928" y="160029"/>
                </a:cubicBezTo>
                <a:cubicBezTo>
                  <a:pt x="298698" y="132820"/>
                  <a:pt x="277194" y="105882"/>
                  <a:pt x="250590" y="84603"/>
                </a:cubicBezTo>
                <a:cubicBezTo>
                  <a:pt x="233891" y="72011"/>
                  <a:pt x="205783" y="55494"/>
                  <a:pt x="184968" y="63805"/>
                </a:cubicBezTo>
                <a:cubicBezTo>
                  <a:pt x="179388" y="73891"/>
                  <a:pt x="182878" y="85877"/>
                  <a:pt x="184591" y="96568"/>
                </a:cubicBezTo>
                <a:cubicBezTo>
                  <a:pt x="190067" y="122525"/>
                  <a:pt x="198782" y="147708"/>
                  <a:pt x="210506" y="171493"/>
                </a:cubicBezTo>
                <a:cubicBezTo>
                  <a:pt x="218865" y="188324"/>
                  <a:pt x="229733" y="203714"/>
                  <a:pt x="239033" y="220023"/>
                </a:cubicBezTo>
                <a:cubicBezTo>
                  <a:pt x="253097" y="245749"/>
                  <a:pt x="267873" y="271037"/>
                  <a:pt x="286076" y="294112"/>
                </a:cubicBezTo>
                <a:cubicBezTo>
                  <a:pt x="299221" y="312822"/>
                  <a:pt x="313975" y="330258"/>
                  <a:pt x="328040" y="348259"/>
                </a:cubicBezTo>
                <a:cubicBezTo>
                  <a:pt x="335794" y="358449"/>
                  <a:pt x="343359" y="368848"/>
                  <a:pt x="352011" y="378350"/>
                </a:cubicBezTo>
                <a:cubicBezTo>
                  <a:pt x="367121" y="394324"/>
                  <a:pt x="381060" y="411301"/>
                  <a:pt x="394916" y="428362"/>
                </a:cubicBezTo>
                <a:cubicBezTo>
                  <a:pt x="403192" y="438740"/>
                  <a:pt x="426097" y="460896"/>
                  <a:pt x="419409" y="474824"/>
                </a:cubicBezTo>
                <a:cubicBezTo>
                  <a:pt x="413119" y="482530"/>
                  <a:pt x="388061" y="474177"/>
                  <a:pt x="377884" y="474699"/>
                </a:cubicBezTo>
                <a:cubicBezTo>
                  <a:pt x="322983" y="474490"/>
                  <a:pt x="268103" y="477539"/>
                  <a:pt x="213202" y="478061"/>
                </a:cubicBezTo>
                <a:cubicBezTo>
                  <a:pt x="180056" y="479732"/>
                  <a:pt x="146932" y="481527"/>
                  <a:pt x="113724" y="482070"/>
                </a:cubicBezTo>
                <a:cubicBezTo>
                  <a:pt x="84257" y="482885"/>
                  <a:pt x="55751" y="482864"/>
                  <a:pt x="28018" y="492908"/>
                </a:cubicBezTo>
                <a:cubicBezTo>
                  <a:pt x="21644" y="495623"/>
                  <a:pt x="12783" y="497836"/>
                  <a:pt x="10902" y="505354"/>
                </a:cubicBezTo>
                <a:cubicBezTo>
                  <a:pt x="11592" y="519366"/>
                  <a:pt x="32992" y="531874"/>
                  <a:pt x="44821" y="536551"/>
                </a:cubicBezTo>
                <a:cubicBezTo>
                  <a:pt x="84131" y="548705"/>
                  <a:pt x="125971" y="547034"/>
                  <a:pt x="166660" y="547180"/>
                </a:cubicBezTo>
                <a:cubicBezTo>
                  <a:pt x="211028" y="546512"/>
                  <a:pt x="255354" y="543839"/>
                  <a:pt x="299660" y="541375"/>
                </a:cubicBezTo>
                <a:cubicBezTo>
                  <a:pt x="331781" y="538953"/>
                  <a:pt x="363902" y="535319"/>
                  <a:pt x="396170" y="536698"/>
                </a:cubicBezTo>
                <a:cubicBezTo>
                  <a:pt x="403066" y="537595"/>
                  <a:pt x="417027" y="535319"/>
                  <a:pt x="417048" y="545301"/>
                </a:cubicBezTo>
                <a:cubicBezTo>
                  <a:pt x="416860" y="546616"/>
                  <a:pt x="416149" y="548016"/>
                  <a:pt x="415209" y="548955"/>
                </a:cubicBezTo>
                <a:cubicBezTo>
                  <a:pt x="410256" y="552965"/>
                  <a:pt x="404738" y="556306"/>
                  <a:pt x="399681" y="560190"/>
                </a:cubicBezTo>
                <a:cubicBezTo>
                  <a:pt x="387121" y="568939"/>
                  <a:pt x="377152" y="580696"/>
                  <a:pt x="364947" y="589884"/>
                </a:cubicBezTo>
                <a:cubicBezTo>
                  <a:pt x="338343" y="608719"/>
                  <a:pt x="312972" y="629225"/>
                  <a:pt x="287225" y="649210"/>
                </a:cubicBezTo>
                <a:cubicBezTo>
                  <a:pt x="268792" y="664349"/>
                  <a:pt x="250715" y="679885"/>
                  <a:pt x="233076" y="695902"/>
                </a:cubicBezTo>
                <a:cubicBezTo>
                  <a:pt x="207392" y="717285"/>
                  <a:pt x="182836" y="740213"/>
                  <a:pt x="162125" y="766504"/>
                </a:cubicBezTo>
                <a:cubicBezTo>
                  <a:pt x="154748" y="776214"/>
                  <a:pt x="148102" y="786467"/>
                  <a:pt x="141707" y="796824"/>
                </a:cubicBezTo>
                <a:cubicBezTo>
                  <a:pt x="131028" y="814511"/>
                  <a:pt x="118844" y="835393"/>
                  <a:pt x="126012" y="856567"/>
                </a:cubicBezTo>
                <a:cubicBezTo>
                  <a:pt x="128541" y="859971"/>
                  <a:pt x="134309" y="857131"/>
                  <a:pt x="137904" y="857048"/>
                </a:cubicBezTo>
                <a:cubicBezTo>
                  <a:pt x="147517" y="854980"/>
                  <a:pt x="156566" y="851096"/>
                  <a:pt x="165574" y="847275"/>
                </a:cubicBezTo>
                <a:cubicBezTo>
                  <a:pt x="187078" y="838463"/>
                  <a:pt x="206598" y="825934"/>
                  <a:pt x="225741" y="812924"/>
                </a:cubicBezTo>
                <a:cubicBezTo>
                  <a:pt x="252909" y="793796"/>
                  <a:pt x="279639" y="774042"/>
                  <a:pt x="304529" y="752011"/>
                </a:cubicBezTo>
                <a:cubicBezTo>
                  <a:pt x="317194" y="741257"/>
                  <a:pt x="328563" y="729146"/>
                  <a:pt x="340558" y="717661"/>
                </a:cubicBezTo>
                <a:cubicBezTo>
                  <a:pt x="348625" y="710227"/>
                  <a:pt x="356880" y="702981"/>
                  <a:pt x="364550" y="695129"/>
                </a:cubicBezTo>
                <a:cubicBezTo>
                  <a:pt x="397006" y="660319"/>
                  <a:pt x="431907" y="627952"/>
                  <a:pt x="467664" y="596587"/>
                </a:cubicBezTo>
                <a:cubicBezTo>
                  <a:pt x="478114" y="587378"/>
                  <a:pt x="489294" y="579025"/>
                  <a:pt x="499451" y="569482"/>
                </a:cubicBezTo>
                <a:cubicBezTo>
                  <a:pt x="504195" y="565076"/>
                  <a:pt x="513328" y="554572"/>
                  <a:pt x="518072" y="564429"/>
                </a:cubicBezTo>
                <a:cubicBezTo>
                  <a:pt x="519159" y="569378"/>
                  <a:pt x="518260" y="574619"/>
                  <a:pt x="518532" y="579673"/>
                </a:cubicBezTo>
                <a:cubicBezTo>
                  <a:pt x="518511" y="631919"/>
                  <a:pt x="518406" y="684187"/>
                  <a:pt x="520036" y="736413"/>
                </a:cubicBezTo>
                <a:cubicBezTo>
                  <a:pt x="520266" y="774105"/>
                  <a:pt x="523568" y="811650"/>
                  <a:pt x="531782" y="848486"/>
                </a:cubicBezTo>
                <a:cubicBezTo>
                  <a:pt x="535522" y="866006"/>
                  <a:pt x="539431" y="883568"/>
                  <a:pt x="545449" y="900482"/>
                </a:cubicBezTo>
                <a:cubicBezTo>
                  <a:pt x="550298" y="912865"/>
                  <a:pt x="553161" y="927483"/>
                  <a:pt x="563777" y="93639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59" name="Google Shape;1059;p19"/>
          <p:cNvGrpSpPr/>
          <p:nvPr/>
        </p:nvGrpSpPr>
        <p:grpSpPr>
          <a:xfrm rot="998563">
            <a:off x="1292723" y="1926448"/>
            <a:ext cx="1054924" cy="928007"/>
            <a:chOff x="389472" y="2908610"/>
            <a:chExt cx="1054934" cy="928016"/>
          </a:xfrm>
        </p:grpSpPr>
        <p:sp>
          <p:nvSpPr>
            <p:cNvPr id="1060" name="Google Shape;1060;p19"/>
            <p:cNvSpPr/>
            <p:nvPr/>
          </p:nvSpPr>
          <p:spPr>
            <a:xfrm rot="-465910">
              <a:off x="441407" y="2971958"/>
              <a:ext cx="951067" cy="804068"/>
            </a:xfrm>
            <a:custGeom>
              <a:rect b="b" l="l" r="r" t="t"/>
              <a:pathLst>
                <a:path extrusionOk="0" h="1608377" w="1903729">
                  <a:moveTo>
                    <a:pt x="1895024" y="766815"/>
                  </a:moveTo>
                  <a:cubicBezTo>
                    <a:pt x="1894186" y="686757"/>
                    <a:pt x="1896052" y="606623"/>
                    <a:pt x="1892930" y="526641"/>
                  </a:cubicBezTo>
                  <a:cubicBezTo>
                    <a:pt x="1891445" y="447610"/>
                    <a:pt x="1891711" y="368541"/>
                    <a:pt x="1891254" y="289510"/>
                  </a:cubicBezTo>
                  <a:cubicBezTo>
                    <a:pt x="1892016" y="247426"/>
                    <a:pt x="1891673" y="205152"/>
                    <a:pt x="1880136" y="164324"/>
                  </a:cubicBezTo>
                  <a:cubicBezTo>
                    <a:pt x="1862812" y="82591"/>
                    <a:pt x="1814114" y="62044"/>
                    <a:pt x="1739602" y="45112"/>
                  </a:cubicBezTo>
                  <a:cubicBezTo>
                    <a:pt x="1667944" y="32936"/>
                    <a:pt x="1595031" y="32137"/>
                    <a:pt x="1522536" y="30196"/>
                  </a:cubicBezTo>
                  <a:cubicBezTo>
                    <a:pt x="1447109" y="27494"/>
                    <a:pt x="1371606" y="28027"/>
                    <a:pt x="1296142" y="27761"/>
                  </a:cubicBezTo>
                  <a:cubicBezTo>
                    <a:pt x="1203239" y="23765"/>
                    <a:pt x="1110297" y="23803"/>
                    <a:pt x="1017318" y="23842"/>
                  </a:cubicBezTo>
                  <a:cubicBezTo>
                    <a:pt x="996605" y="23880"/>
                    <a:pt x="975931" y="23880"/>
                    <a:pt x="955218" y="23842"/>
                  </a:cubicBezTo>
                  <a:cubicBezTo>
                    <a:pt x="899514" y="23423"/>
                    <a:pt x="844039" y="18781"/>
                    <a:pt x="788335" y="17639"/>
                  </a:cubicBezTo>
                  <a:cubicBezTo>
                    <a:pt x="740665" y="15889"/>
                    <a:pt x="692995" y="16003"/>
                    <a:pt x="645325" y="16155"/>
                  </a:cubicBezTo>
                  <a:cubicBezTo>
                    <a:pt x="617607" y="16231"/>
                    <a:pt x="589850" y="16308"/>
                    <a:pt x="562131" y="16041"/>
                  </a:cubicBezTo>
                  <a:cubicBezTo>
                    <a:pt x="514804" y="15470"/>
                    <a:pt x="467896" y="9154"/>
                    <a:pt x="420797" y="5235"/>
                  </a:cubicBezTo>
                  <a:cubicBezTo>
                    <a:pt x="358582" y="3789"/>
                    <a:pt x="296254" y="3713"/>
                    <a:pt x="233963" y="2381"/>
                  </a:cubicBezTo>
                  <a:cubicBezTo>
                    <a:pt x="197753" y="2039"/>
                    <a:pt x="161620" y="-625"/>
                    <a:pt x="125373" y="136"/>
                  </a:cubicBezTo>
                  <a:cubicBezTo>
                    <a:pt x="122022" y="250"/>
                    <a:pt x="118634" y="212"/>
                    <a:pt x="115283" y="212"/>
                  </a:cubicBezTo>
                  <a:cubicBezTo>
                    <a:pt x="110752" y="174"/>
                    <a:pt x="106221" y="136"/>
                    <a:pt x="101690" y="479"/>
                  </a:cubicBezTo>
                  <a:cubicBezTo>
                    <a:pt x="93504" y="1886"/>
                    <a:pt x="85965" y="6338"/>
                    <a:pt x="79797" y="11703"/>
                  </a:cubicBezTo>
                  <a:cubicBezTo>
                    <a:pt x="51012" y="26733"/>
                    <a:pt x="31823" y="48270"/>
                    <a:pt x="26606" y="80841"/>
                  </a:cubicBezTo>
                  <a:cubicBezTo>
                    <a:pt x="19182" y="114516"/>
                    <a:pt x="15108" y="148799"/>
                    <a:pt x="11490" y="183083"/>
                  </a:cubicBezTo>
                  <a:cubicBezTo>
                    <a:pt x="3723" y="281367"/>
                    <a:pt x="2619" y="380184"/>
                    <a:pt x="1477" y="478735"/>
                  </a:cubicBezTo>
                  <a:cubicBezTo>
                    <a:pt x="258" y="599735"/>
                    <a:pt x="182" y="720698"/>
                    <a:pt x="144" y="841698"/>
                  </a:cubicBezTo>
                  <a:cubicBezTo>
                    <a:pt x="-655" y="920082"/>
                    <a:pt x="1705" y="998695"/>
                    <a:pt x="11452" y="1076546"/>
                  </a:cubicBezTo>
                  <a:cubicBezTo>
                    <a:pt x="15184" y="1109422"/>
                    <a:pt x="26759" y="1142868"/>
                    <a:pt x="51088" y="1166231"/>
                  </a:cubicBezTo>
                  <a:cubicBezTo>
                    <a:pt x="83490" y="1193247"/>
                    <a:pt x="122175" y="1213033"/>
                    <a:pt x="163867" y="1220681"/>
                  </a:cubicBezTo>
                  <a:cubicBezTo>
                    <a:pt x="238532" y="1240201"/>
                    <a:pt x="315596" y="1245794"/>
                    <a:pt x="392393" y="1249942"/>
                  </a:cubicBezTo>
                  <a:cubicBezTo>
                    <a:pt x="455788" y="1255003"/>
                    <a:pt x="520439" y="1261585"/>
                    <a:pt x="584215" y="1265010"/>
                  </a:cubicBezTo>
                  <a:cubicBezTo>
                    <a:pt x="624841" y="1267255"/>
                    <a:pt x="665581" y="1264896"/>
                    <a:pt x="706207" y="1267407"/>
                  </a:cubicBezTo>
                  <a:cubicBezTo>
                    <a:pt x="727453" y="1301500"/>
                    <a:pt x="747176" y="1336583"/>
                    <a:pt x="769755" y="1369915"/>
                  </a:cubicBezTo>
                  <a:cubicBezTo>
                    <a:pt x="796559" y="1415614"/>
                    <a:pt x="825953" y="1459600"/>
                    <a:pt x="855499" y="1503548"/>
                  </a:cubicBezTo>
                  <a:cubicBezTo>
                    <a:pt x="874080" y="1531515"/>
                    <a:pt x="890110" y="1561119"/>
                    <a:pt x="910289" y="1588020"/>
                  </a:cubicBezTo>
                  <a:cubicBezTo>
                    <a:pt x="916572" y="1595060"/>
                    <a:pt x="920417" y="1606475"/>
                    <a:pt x="930583" y="1608377"/>
                  </a:cubicBezTo>
                  <a:cubicBezTo>
                    <a:pt x="930850" y="1608377"/>
                    <a:pt x="931116" y="1608377"/>
                    <a:pt x="931383" y="1608377"/>
                  </a:cubicBezTo>
                  <a:cubicBezTo>
                    <a:pt x="952819" y="1608377"/>
                    <a:pt x="971248" y="1572077"/>
                    <a:pt x="983546" y="1556743"/>
                  </a:cubicBezTo>
                  <a:cubicBezTo>
                    <a:pt x="1008180" y="1519606"/>
                    <a:pt x="1031939" y="1481707"/>
                    <a:pt x="1051929" y="1441830"/>
                  </a:cubicBezTo>
                  <a:cubicBezTo>
                    <a:pt x="1070052" y="1401877"/>
                    <a:pt x="1094953" y="1365501"/>
                    <a:pt x="1113153" y="1325586"/>
                  </a:cubicBezTo>
                  <a:cubicBezTo>
                    <a:pt x="1181041" y="1312611"/>
                    <a:pt x="1251175" y="1314361"/>
                    <a:pt x="1320319" y="1312383"/>
                  </a:cubicBezTo>
                  <a:cubicBezTo>
                    <a:pt x="1357861" y="1309910"/>
                    <a:pt x="1395517" y="1310024"/>
                    <a:pt x="1433098" y="1311165"/>
                  </a:cubicBezTo>
                  <a:cubicBezTo>
                    <a:pt x="1480920" y="1311926"/>
                    <a:pt x="1527105" y="1310633"/>
                    <a:pt x="1575079" y="1314932"/>
                  </a:cubicBezTo>
                  <a:cubicBezTo>
                    <a:pt x="1642967" y="1317520"/>
                    <a:pt x="1711997" y="1327527"/>
                    <a:pt x="1778666" y="1309681"/>
                  </a:cubicBezTo>
                  <a:cubicBezTo>
                    <a:pt x="1811944" y="1305077"/>
                    <a:pt x="1840767" y="1283350"/>
                    <a:pt x="1856225" y="1253823"/>
                  </a:cubicBezTo>
                  <a:cubicBezTo>
                    <a:pt x="1886571" y="1207478"/>
                    <a:pt x="1902334" y="1153750"/>
                    <a:pt x="1903248" y="1098539"/>
                  </a:cubicBezTo>
                  <a:cubicBezTo>
                    <a:pt x="1905723" y="987888"/>
                    <a:pt x="1897993" y="877314"/>
                    <a:pt x="1895024" y="7668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61" name="Google Shape;1061;p19"/>
            <p:cNvGrpSpPr/>
            <p:nvPr/>
          </p:nvGrpSpPr>
          <p:grpSpPr>
            <a:xfrm rot="-476624">
              <a:off x="440475" y="2970525"/>
              <a:ext cx="951860" cy="804185"/>
              <a:chOff x="576232" y="5636268"/>
              <a:chExt cx="1903729" cy="1608377"/>
            </a:xfrm>
          </p:grpSpPr>
          <p:grpSp>
            <p:nvGrpSpPr>
              <p:cNvPr id="1062" name="Google Shape;1062;p19"/>
              <p:cNvGrpSpPr/>
              <p:nvPr/>
            </p:nvGrpSpPr>
            <p:grpSpPr>
              <a:xfrm>
                <a:off x="576232" y="5636268"/>
                <a:ext cx="1903729" cy="1608377"/>
                <a:chOff x="576232" y="5636268"/>
                <a:chExt cx="1903729" cy="1608377"/>
              </a:xfrm>
            </p:grpSpPr>
            <p:sp>
              <p:nvSpPr>
                <p:cNvPr id="1063" name="Google Shape;1063;p19"/>
                <p:cNvSpPr/>
                <p:nvPr/>
              </p:nvSpPr>
              <p:spPr>
                <a:xfrm>
                  <a:off x="576232" y="5636268"/>
                  <a:ext cx="1903729" cy="1608377"/>
                </a:xfrm>
                <a:custGeom>
                  <a:rect b="b" l="l" r="r" t="t"/>
                  <a:pathLst>
                    <a:path extrusionOk="0" h="1608377" w="1903729">
                      <a:moveTo>
                        <a:pt x="1895024" y="766815"/>
                      </a:moveTo>
                      <a:cubicBezTo>
                        <a:pt x="1894186" y="686757"/>
                        <a:pt x="1896052" y="606623"/>
                        <a:pt x="1892930" y="526641"/>
                      </a:cubicBezTo>
                      <a:cubicBezTo>
                        <a:pt x="1891445" y="447610"/>
                        <a:pt x="1891711" y="368541"/>
                        <a:pt x="1891254" y="289510"/>
                      </a:cubicBezTo>
                      <a:cubicBezTo>
                        <a:pt x="1892016" y="247426"/>
                        <a:pt x="1891673" y="205152"/>
                        <a:pt x="1880136" y="164324"/>
                      </a:cubicBezTo>
                      <a:cubicBezTo>
                        <a:pt x="1862812" y="82591"/>
                        <a:pt x="1814114" y="62044"/>
                        <a:pt x="1739602" y="45112"/>
                      </a:cubicBezTo>
                      <a:cubicBezTo>
                        <a:pt x="1667944" y="32936"/>
                        <a:pt x="1595031" y="32137"/>
                        <a:pt x="1522536" y="30196"/>
                      </a:cubicBezTo>
                      <a:cubicBezTo>
                        <a:pt x="1447109" y="27494"/>
                        <a:pt x="1371606" y="28027"/>
                        <a:pt x="1296142" y="27761"/>
                      </a:cubicBezTo>
                      <a:cubicBezTo>
                        <a:pt x="1203239" y="23765"/>
                        <a:pt x="1110297" y="23803"/>
                        <a:pt x="1017318" y="23842"/>
                      </a:cubicBezTo>
                      <a:cubicBezTo>
                        <a:pt x="996605" y="23880"/>
                        <a:pt x="975931" y="23880"/>
                        <a:pt x="955218" y="23842"/>
                      </a:cubicBezTo>
                      <a:cubicBezTo>
                        <a:pt x="899514" y="23423"/>
                        <a:pt x="844039" y="18781"/>
                        <a:pt x="788335" y="17639"/>
                      </a:cubicBezTo>
                      <a:cubicBezTo>
                        <a:pt x="740665" y="15889"/>
                        <a:pt x="692995" y="16003"/>
                        <a:pt x="645325" y="16155"/>
                      </a:cubicBezTo>
                      <a:cubicBezTo>
                        <a:pt x="617607" y="16231"/>
                        <a:pt x="589850" y="16308"/>
                        <a:pt x="562131" y="16041"/>
                      </a:cubicBezTo>
                      <a:cubicBezTo>
                        <a:pt x="514804" y="15470"/>
                        <a:pt x="467896" y="9154"/>
                        <a:pt x="420797" y="5235"/>
                      </a:cubicBezTo>
                      <a:cubicBezTo>
                        <a:pt x="358582" y="3789"/>
                        <a:pt x="296254" y="3713"/>
                        <a:pt x="233963" y="2381"/>
                      </a:cubicBezTo>
                      <a:cubicBezTo>
                        <a:pt x="197753" y="2039"/>
                        <a:pt x="161620" y="-625"/>
                        <a:pt x="125373" y="136"/>
                      </a:cubicBezTo>
                      <a:cubicBezTo>
                        <a:pt x="122022" y="250"/>
                        <a:pt x="118634" y="212"/>
                        <a:pt x="115283" y="212"/>
                      </a:cubicBezTo>
                      <a:cubicBezTo>
                        <a:pt x="110752" y="174"/>
                        <a:pt x="106221" y="136"/>
                        <a:pt x="101690" y="479"/>
                      </a:cubicBezTo>
                      <a:cubicBezTo>
                        <a:pt x="93504" y="1886"/>
                        <a:pt x="85965" y="6338"/>
                        <a:pt x="79797" y="11703"/>
                      </a:cubicBezTo>
                      <a:cubicBezTo>
                        <a:pt x="51012" y="26733"/>
                        <a:pt x="31823" y="48270"/>
                        <a:pt x="26606" y="80841"/>
                      </a:cubicBezTo>
                      <a:cubicBezTo>
                        <a:pt x="19182" y="114516"/>
                        <a:pt x="15108" y="148799"/>
                        <a:pt x="11490" y="183083"/>
                      </a:cubicBezTo>
                      <a:cubicBezTo>
                        <a:pt x="3723" y="281367"/>
                        <a:pt x="2619" y="380184"/>
                        <a:pt x="1477" y="478735"/>
                      </a:cubicBezTo>
                      <a:cubicBezTo>
                        <a:pt x="258" y="599735"/>
                        <a:pt x="182" y="720698"/>
                        <a:pt x="144" y="841698"/>
                      </a:cubicBezTo>
                      <a:cubicBezTo>
                        <a:pt x="-655" y="920082"/>
                        <a:pt x="1705" y="998695"/>
                        <a:pt x="11452" y="1076546"/>
                      </a:cubicBezTo>
                      <a:cubicBezTo>
                        <a:pt x="15184" y="1109422"/>
                        <a:pt x="26759" y="1142868"/>
                        <a:pt x="51088" y="1166231"/>
                      </a:cubicBezTo>
                      <a:cubicBezTo>
                        <a:pt x="83490" y="1193247"/>
                        <a:pt x="122175" y="1213033"/>
                        <a:pt x="163867" y="1220681"/>
                      </a:cubicBezTo>
                      <a:cubicBezTo>
                        <a:pt x="238532" y="1240201"/>
                        <a:pt x="315596" y="1245794"/>
                        <a:pt x="392393" y="1249942"/>
                      </a:cubicBezTo>
                      <a:cubicBezTo>
                        <a:pt x="455788" y="1255003"/>
                        <a:pt x="520439" y="1261585"/>
                        <a:pt x="584215" y="1265010"/>
                      </a:cubicBezTo>
                      <a:cubicBezTo>
                        <a:pt x="624841" y="1267255"/>
                        <a:pt x="665581" y="1264896"/>
                        <a:pt x="706207" y="1267407"/>
                      </a:cubicBezTo>
                      <a:cubicBezTo>
                        <a:pt x="727453" y="1301500"/>
                        <a:pt x="747176" y="1336583"/>
                        <a:pt x="769755" y="1369915"/>
                      </a:cubicBezTo>
                      <a:cubicBezTo>
                        <a:pt x="796559" y="1415614"/>
                        <a:pt x="825953" y="1459600"/>
                        <a:pt x="855499" y="1503548"/>
                      </a:cubicBezTo>
                      <a:cubicBezTo>
                        <a:pt x="874080" y="1531515"/>
                        <a:pt x="890110" y="1561119"/>
                        <a:pt x="910289" y="1588020"/>
                      </a:cubicBezTo>
                      <a:cubicBezTo>
                        <a:pt x="916572" y="1595060"/>
                        <a:pt x="920417" y="1606475"/>
                        <a:pt x="930583" y="1608377"/>
                      </a:cubicBezTo>
                      <a:cubicBezTo>
                        <a:pt x="930850" y="1608377"/>
                        <a:pt x="931116" y="1608377"/>
                        <a:pt x="931383" y="1608377"/>
                      </a:cubicBezTo>
                      <a:cubicBezTo>
                        <a:pt x="952819" y="1608377"/>
                        <a:pt x="971248" y="1572077"/>
                        <a:pt x="983546" y="1556743"/>
                      </a:cubicBezTo>
                      <a:cubicBezTo>
                        <a:pt x="1008180" y="1519606"/>
                        <a:pt x="1031939" y="1481707"/>
                        <a:pt x="1051929" y="1441830"/>
                      </a:cubicBezTo>
                      <a:cubicBezTo>
                        <a:pt x="1070052" y="1401877"/>
                        <a:pt x="1094953" y="1365501"/>
                        <a:pt x="1113153" y="1325586"/>
                      </a:cubicBezTo>
                      <a:cubicBezTo>
                        <a:pt x="1181041" y="1312611"/>
                        <a:pt x="1251175" y="1314361"/>
                        <a:pt x="1320319" y="1312383"/>
                      </a:cubicBezTo>
                      <a:cubicBezTo>
                        <a:pt x="1357861" y="1309910"/>
                        <a:pt x="1395517" y="1310024"/>
                        <a:pt x="1433098" y="1311165"/>
                      </a:cubicBezTo>
                      <a:cubicBezTo>
                        <a:pt x="1480920" y="1311926"/>
                        <a:pt x="1527105" y="1310633"/>
                        <a:pt x="1575079" y="1314932"/>
                      </a:cubicBezTo>
                      <a:cubicBezTo>
                        <a:pt x="1642967" y="1317520"/>
                        <a:pt x="1711997" y="1327527"/>
                        <a:pt x="1778666" y="1309681"/>
                      </a:cubicBezTo>
                      <a:cubicBezTo>
                        <a:pt x="1811944" y="1305077"/>
                        <a:pt x="1840767" y="1283350"/>
                        <a:pt x="1856225" y="1253823"/>
                      </a:cubicBezTo>
                      <a:cubicBezTo>
                        <a:pt x="1886571" y="1207478"/>
                        <a:pt x="1902334" y="1153750"/>
                        <a:pt x="1903248" y="1098539"/>
                      </a:cubicBezTo>
                      <a:cubicBezTo>
                        <a:pt x="1905723" y="987888"/>
                        <a:pt x="1897993" y="877314"/>
                        <a:pt x="1895024" y="766815"/>
                      </a:cubicBezTo>
                      <a:close/>
                      <a:moveTo>
                        <a:pt x="1881393" y="1099452"/>
                      </a:moveTo>
                      <a:cubicBezTo>
                        <a:pt x="1880251" y="1157746"/>
                        <a:pt x="1862584" y="1205765"/>
                        <a:pt x="1830487" y="1254204"/>
                      </a:cubicBezTo>
                      <a:cubicBezTo>
                        <a:pt x="1822681" y="1264858"/>
                        <a:pt x="1812287" y="1273762"/>
                        <a:pt x="1800826" y="1280306"/>
                      </a:cubicBezTo>
                      <a:cubicBezTo>
                        <a:pt x="1788870" y="1286090"/>
                        <a:pt x="1775582" y="1287840"/>
                        <a:pt x="1762751" y="1290770"/>
                      </a:cubicBezTo>
                      <a:cubicBezTo>
                        <a:pt x="1721782" y="1301082"/>
                        <a:pt x="1679329" y="1298152"/>
                        <a:pt x="1637522" y="1296858"/>
                      </a:cubicBezTo>
                      <a:cubicBezTo>
                        <a:pt x="1574318" y="1291912"/>
                        <a:pt x="1510847" y="1288944"/>
                        <a:pt x="1447109" y="1289629"/>
                      </a:cubicBezTo>
                      <a:cubicBezTo>
                        <a:pt x="1405836" y="1288563"/>
                        <a:pt x="1364448" y="1287536"/>
                        <a:pt x="1323251" y="1290428"/>
                      </a:cubicBezTo>
                      <a:cubicBezTo>
                        <a:pt x="1266481" y="1291874"/>
                        <a:pt x="1209978" y="1291759"/>
                        <a:pt x="1153322" y="1297581"/>
                      </a:cubicBezTo>
                      <a:cubicBezTo>
                        <a:pt x="1139349" y="1298799"/>
                        <a:pt x="1125451" y="1300968"/>
                        <a:pt x="1111706" y="1303707"/>
                      </a:cubicBezTo>
                      <a:cubicBezTo>
                        <a:pt x="1106604" y="1304697"/>
                        <a:pt x="1101083" y="1305458"/>
                        <a:pt x="1097238" y="1309339"/>
                      </a:cubicBezTo>
                      <a:cubicBezTo>
                        <a:pt x="1093887" y="1313030"/>
                        <a:pt x="1093164" y="1318090"/>
                        <a:pt x="1090689" y="1322390"/>
                      </a:cubicBezTo>
                      <a:cubicBezTo>
                        <a:pt x="1076335" y="1351803"/>
                        <a:pt x="1059087" y="1380265"/>
                        <a:pt x="1043476" y="1409107"/>
                      </a:cubicBezTo>
                      <a:cubicBezTo>
                        <a:pt x="1030340" y="1437150"/>
                        <a:pt x="1016100" y="1464623"/>
                        <a:pt x="999537" y="1490916"/>
                      </a:cubicBezTo>
                      <a:cubicBezTo>
                        <a:pt x="979319" y="1522840"/>
                        <a:pt x="960777" y="1556667"/>
                        <a:pt x="934619" y="1584215"/>
                      </a:cubicBezTo>
                      <a:cubicBezTo>
                        <a:pt x="934543" y="1584139"/>
                        <a:pt x="934505" y="1584025"/>
                        <a:pt x="934391" y="1583949"/>
                      </a:cubicBezTo>
                      <a:cubicBezTo>
                        <a:pt x="932145" y="1580867"/>
                        <a:pt x="929860" y="1577785"/>
                        <a:pt x="927575" y="1574703"/>
                      </a:cubicBezTo>
                      <a:cubicBezTo>
                        <a:pt x="893232" y="1525504"/>
                        <a:pt x="863609" y="1473032"/>
                        <a:pt x="828428" y="1424327"/>
                      </a:cubicBezTo>
                      <a:cubicBezTo>
                        <a:pt x="803908" y="1383727"/>
                        <a:pt x="778664" y="1343128"/>
                        <a:pt x="752925" y="1303213"/>
                      </a:cubicBezTo>
                      <a:cubicBezTo>
                        <a:pt x="742721" y="1286394"/>
                        <a:pt x="734002" y="1268625"/>
                        <a:pt x="722351" y="1252758"/>
                      </a:cubicBezTo>
                      <a:cubicBezTo>
                        <a:pt x="716449" y="1245680"/>
                        <a:pt x="707616" y="1245033"/>
                        <a:pt x="698707" y="1245033"/>
                      </a:cubicBezTo>
                      <a:cubicBezTo>
                        <a:pt x="697679" y="1245033"/>
                        <a:pt x="696650" y="1245033"/>
                        <a:pt x="695622" y="1245033"/>
                      </a:cubicBezTo>
                      <a:cubicBezTo>
                        <a:pt x="691853" y="1245072"/>
                        <a:pt x="688160" y="1245072"/>
                        <a:pt x="684695" y="1244691"/>
                      </a:cubicBezTo>
                      <a:cubicBezTo>
                        <a:pt x="666419" y="1244310"/>
                        <a:pt x="648181" y="1244463"/>
                        <a:pt x="629905" y="1244387"/>
                      </a:cubicBezTo>
                      <a:cubicBezTo>
                        <a:pt x="592401" y="1244425"/>
                        <a:pt x="555811" y="1241457"/>
                        <a:pt x="517926" y="1238831"/>
                      </a:cubicBezTo>
                      <a:cubicBezTo>
                        <a:pt x="480118" y="1235749"/>
                        <a:pt x="442385" y="1232287"/>
                        <a:pt x="404577" y="1229090"/>
                      </a:cubicBezTo>
                      <a:cubicBezTo>
                        <a:pt x="341753" y="1224600"/>
                        <a:pt x="278358" y="1222622"/>
                        <a:pt x="216372" y="1210065"/>
                      </a:cubicBezTo>
                      <a:cubicBezTo>
                        <a:pt x="177269" y="1200895"/>
                        <a:pt x="132721" y="1195910"/>
                        <a:pt x="98378" y="1172471"/>
                      </a:cubicBezTo>
                      <a:cubicBezTo>
                        <a:pt x="79531" y="1161817"/>
                        <a:pt x="60531" y="1149755"/>
                        <a:pt x="50289" y="1129969"/>
                      </a:cubicBezTo>
                      <a:cubicBezTo>
                        <a:pt x="28091" y="1090244"/>
                        <a:pt x="30642" y="1042339"/>
                        <a:pt x="25921" y="998314"/>
                      </a:cubicBezTo>
                      <a:cubicBezTo>
                        <a:pt x="20933" y="935112"/>
                        <a:pt x="21809" y="869932"/>
                        <a:pt x="21885" y="806350"/>
                      </a:cubicBezTo>
                      <a:cubicBezTo>
                        <a:pt x="22456" y="645891"/>
                        <a:pt x="21085" y="485318"/>
                        <a:pt x="25807" y="324935"/>
                      </a:cubicBezTo>
                      <a:cubicBezTo>
                        <a:pt x="27215" y="253971"/>
                        <a:pt x="29652" y="183007"/>
                        <a:pt x="40313" y="112765"/>
                      </a:cubicBezTo>
                      <a:cubicBezTo>
                        <a:pt x="45035" y="83733"/>
                        <a:pt x="47395" y="50211"/>
                        <a:pt x="73743" y="32060"/>
                      </a:cubicBezTo>
                      <a:cubicBezTo>
                        <a:pt x="79607" y="32517"/>
                        <a:pt x="83566" y="26429"/>
                        <a:pt x="89164" y="25211"/>
                      </a:cubicBezTo>
                      <a:cubicBezTo>
                        <a:pt x="97312" y="21711"/>
                        <a:pt x="105079" y="21939"/>
                        <a:pt x="114026" y="22129"/>
                      </a:cubicBezTo>
                      <a:cubicBezTo>
                        <a:pt x="154234" y="21064"/>
                        <a:pt x="194441" y="23765"/>
                        <a:pt x="234648" y="24298"/>
                      </a:cubicBezTo>
                      <a:cubicBezTo>
                        <a:pt x="296710" y="25744"/>
                        <a:pt x="358811" y="25592"/>
                        <a:pt x="420835" y="27114"/>
                      </a:cubicBezTo>
                      <a:cubicBezTo>
                        <a:pt x="454646" y="29587"/>
                        <a:pt x="488418" y="34800"/>
                        <a:pt x="522343" y="36246"/>
                      </a:cubicBezTo>
                      <a:cubicBezTo>
                        <a:pt x="567195" y="38605"/>
                        <a:pt x="612086" y="38339"/>
                        <a:pt x="656976" y="38110"/>
                      </a:cubicBezTo>
                      <a:cubicBezTo>
                        <a:pt x="686408" y="37958"/>
                        <a:pt x="715878" y="37806"/>
                        <a:pt x="745310" y="38377"/>
                      </a:cubicBezTo>
                      <a:cubicBezTo>
                        <a:pt x="820661" y="39290"/>
                        <a:pt x="895821" y="45606"/>
                        <a:pt x="971171" y="45835"/>
                      </a:cubicBezTo>
                      <a:cubicBezTo>
                        <a:pt x="1000108" y="45987"/>
                        <a:pt x="1029122" y="45911"/>
                        <a:pt x="1058059" y="45797"/>
                      </a:cubicBezTo>
                      <a:cubicBezTo>
                        <a:pt x="1114790" y="45606"/>
                        <a:pt x="1171522" y="45416"/>
                        <a:pt x="1228216" y="47357"/>
                      </a:cubicBezTo>
                      <a:cubicBezTo>
                        <a:pt x="1302843" y="51276"/>
                        <a:pt x="1377584" y="48803"/>
                        <a:pt x="1452249" y="50629"/>
                      </a:cubicBezTo>
                      <a:cubicBezTo>
                        <a:pt x="1516596" y="51542"/>
                        <a:pt x="1581019" y="52760"/>
                        <a:pt x="1645251" y="56489"/>
                      </a:cubicBezTo>
                      <a:cubicBezTo>
                        <a:pt x="1698062" y="60370"/>
                        <a:pt x="1752852" y="65240"/>
                        <a:pt x="1801778" y="87652"/>
                      </a:cubicBezTo>
                      <a:cubicBezTo>
                        <a:pt x="1835474" y="102111"/>
                        <a:pt x="1852189" y="136699"/>
                        <a:pt x="1859271" y="170869"/>
                      </a:cubicBezTo>
                      <a:cubicBezTo>
                        <a:pt x="1874730" y="226308"/>
                        <a:pt x="1868028" y="284525"/>
                        <a:pt x="1869666" y="341449"/>
                      </a:cubicBezTo>
                      <a:cubicBezTo>
                        <a:pt x="1870161" y="403737"/>
                        <a:pt x="1869742" y="465988"/>
                        <a:pt x="1871151" y="528239"/>
                      </a:cubicBezTo>
                      <a:cubicBezTo>
                        <a:pt x="1874349" y="608601"/>
                        <a:pt x="1872293" y="689116"/>
                        <a:pt x="1873245" y="769517"/>
                      </a:cubicBezTo>
                      <a:cubicBezTo>
                        <a:pt x="1876329" y="879445"/>
                        <a:pt x="1883944" y="989448"/>
                        <a:pt x="1881393" y="1099452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4" name="Google Shape;1064;p19"/>
                <p:cNvSpPr/>
                <p:nvPr/>
              </p:nvSpPr>
              <p:spPr>
                <a:xfrm>
                  <a:off x="887664" y="5800991"/>
                  <a:ext cx="1263323" cy="925596"/>
                </a:xfrm>
                <a:custGeom>
                  <a:rect b="b" l="l" r="r" t="t"/>
                  <a:pathLst>
                    <a:path extrusionOk="0" h="925596" w="1263323">
                      <a:moveTo>
                        <a:pt x="1144929" y="317360"/>
                      </a:moveTo>
                      <a:cubicBezTo>
                        <a:pt x="1091471" y="315343"/>
                        <a:pt x="1038014" y="313288"/>
                        <a:pt x="984481" y="312680"/>
                      </a:cubicBezTo>
                      <a:cubicBezTo>
                        <a:pt x="943321" y="309065"/>
                        <a:pt x="847867" y="316827"/>
                        <a:pt x="813676" y="291828"/>
                      </a:cubicBezTo>
                      <a:cubicBezTo>
                        <a:pt x="829706" y="231328"/>
                        <a:pt x="866143" y="178399"/>
                        <a:pt x="886323" y="119155"/>
                      </a:cubicBezTo>
                      <a:cubicBezTo>
                        <a:pt x="897251" y="87649"/>
                        <a:pt x="912823" y="-8657"/>
                        <a:pt x="856434" y="628"/>
                      </a:cubicBezTo>
                      <a:cubicBezTo>
                        <a:pt x="845240" y="1274"/>
                        <a:pt x="833780" y="970"/>
                        <a:pt x="822319" y="666"/>
                      </a:cubicBezTo>
                      <a:cubicBezTo>
                        <a:pt x="795514" y="-19"/>
                        <a:pt x="768481" y="-704"/>
                        <a:pt x="744113" y="10559"/>
                      </a:cubicBezTo>
                      <a:cubicBezTo>
                        <a:pt x="737412" y="14135"/>
                        <a:pt x="732272" y="20262"/>
                        <a:pt x="730444" y="27681"/>
                      </a:cubicBezTo>
                      <a:cubicBezTo>
                        <a:pt x="725152" y="41570"/>
                        <a:pt x="718984" y="55040"/>
                        <a:pt x="713463" y="68814"/>
                      </a:cubicBezTo>
                      <a:cubicBezTo>
                        <a:pt x="695491" y="115502"/>
                        <a:pt x="679500" y="163141"/>
                        <a:pt x="649725" y="204122"/>
                      </a:cubicBezTo>
                      <a:cubicBezTo>
                        <a:pt x="618123" y="247651"/>
                        <a:pt x="586520" y="293350"/>
                        <a:pt x="542772" y="325579"/>
                      </a:cubicBezTo>
                      <a:cubicBezTo>
                        <a:pt x="520232" y="341065"/>
                        <a:pt x="501613" y="360547"/>
                        <a:pt x="484365" y="381323"/>
                      </a:cubicBezTo>
                      <a:cubicBezTo>
                        <a:pt x="479225" y="385280"/>
                        <a:pt x="473895" y="388895"/>
                        <a:pt x="468145" y="391901"/>
                      </a:cubicBezTo>
                      <a:cubicBezTo>
                        <a:pt x="431860" y="407539"/>
                        <a:pt x="391196" y="412105"/>
                        <a:pt x="351940" y="415492"/>
                      </a:cubicBezTo>
                      <a:cubicBezTo>
                        <a:pt x="335530" y="416367"/>
                        <a:pt x="319082" y="416633"/>
                        <a:pt x="302671" y="416557"/>
                      </a:cubicBezTo>
                      <a:cubicBezTo>
                        <a:pt x="302633" y="416557"/>
                        <a:pt x="302633" y="416557"/>
                        <a:pt x="302595" y="416557"/>
                      </a:cubicBezTo>
                      <a:cubicBezTo>
                        <a:pt x="302709" y="410888"/>
                        <a:pt x="302824" y="405180"/>
                        <a:pt x="302862" y="399511"/>
                      </a:cubicBezTo>
                      <a:cubicBezTo>
                        <a:pt x="302938" y="399435"/>
                        <a:pt x="303052" y="399397"/>
                        <a:pt x="303128" y="399282"/>
                      </a:cubicBezTo>
                      <a:cubicBezTo>
                        <a:pt x="314094" y="388057"/>
                        <a:pt x="298026" y="374550"/>
                        <a:pt x="286908" y="371924"/>
                      </a:cubicBezTo>
                      <a:cubicBezTo>
                        <a:pt x="240228" y="362526"/>
                        <a:pt x="191949" y="370288"/>
                        <a:pt x="144774" y="371506"/>
                      </a:cubicBezTo>
                      <a:cubicBezTo>
                        <a:pt x="114923" y="372533"/>
                        <a:pt x="84654" y="375158"/>
                        <a:pt x="54955" y="378583"/>
                      </a:cubicBezTo>
                      <a:cubicBezTo>
                        <a:pt x="53204" y="378735"/>
                        <a:pt x="51681" y="379268"/>
                        <a:pt x="50310" y="379991"/>
                      </a:cubicBezTo>
                      <a:cubicBezTo>
                        <a:pt x="41515" y="382007"/>
                        <a:pt x="29026" y="393232"/>
                        <a:pt x="24990" y="402631"/>
                      </a:cubicBezTo>
                      <a:cubicBezTo>
                        <a:pt x="4125" y="425347"/>
                        <a:pt x="9760" y="472073"/>
                        <a:pt x="3744" y="500611"/>
                      </a:cubicBezTo>
                      <a:cubicBezTo>
                        <a:pt x="-4366" y="550191"/>
                        <a:pt x="3173" y="597145"/>
                        <a:pt x="3516" y="647371"/>
                      </a:cubicBezTo>
                      <a:cubicBezTo>
                        <a:pt x="3706" y="679524"/>
                        <a:pt x="3706" y="711601"/>
                        <a:pt x="2031" y="743715"/>
                      </a:cubicBezTo>
                      <a:cubicBezTo>
                        <a:pt x="3287" y="768410"/>
                        <a:pt x="-3109" y="795654"/>
                        <a:pt x="9341" y="818256"/>
                      </a:cubicBezTo>
                      <a:cubicBezTo>
                        <a:pt x="32110" y="856078"/>
                        <a:pt x="97028" y="855241"/>
                        <a:pt x="150257" y="854442"/>
                      </a:cubicBezTo>
                      <a:cubicBezTo>
                        <a:pt x="168152" y="854138"/>
                        <a:pt x="184753" y="853871"/>
                        <a:pt x="197965" y="855089"/>
                      </a:cubicBezTo>
                      <a:cubicBezTo>
                        <a:pt x="202572" y="855203"/>
                        <a:pt x="207103" y="855279"/>
                        <a:pt x="211558" y="855279"/>
                      </a:cubicBezTo>
                      <a:cubicBezTo>
                        <a:pt x="239200" y="855279"/>
                        <a:pt x="263454" y="852007"/>
                        <a:pt x="274991" y="832639"/>
                      </a:cubicBezTo>
                      <a:cubicBezTo>
                        <a:pt x="278646" y="830927"/>
                        <a:pt x="281540" y="827617"/>
                        <a:pt x="282301" y="822556"/>
                      </a:cubicBezTo>
                      <a:cubicBezTo>
                        <a:pt x="282986" y="813728"/>
                        <a:pt x="283634" y="804900"/>
                        <a:pt x="284281" y="796035"/>
                      </a:cubicBezTo>
                      <a:cubicBezTo>
                        <a:pt x="292543" y="796225"/>
                        <a:pt x="300806" y="796491"/>
                        <a:pt x="309068" y="796796"/>
                      </a:cubicBezTo>
                      <a:cubicBezTo>
                        <a:pt x="326658" y="797481"/>
                        <a:pt x="344211" y="798204"/>
                        <a:pt x="361802" y="797595"/>
                      </a:cubicBezTo>
                      <a:cubicBezTo>
                        <a:pt x="364010" y="797595"/>
                        <a:pt x="366257" y="797557"/>
                        <a:pt x="368465" y="797557"/>
                      </a:cubicBezTo>
                      <a:cubicBezTo>
                        <a:pt x="368960" y="797557"/>
                        <a:pt x="369493" y="797557"/>
                        <a:pt x="369988" y="797557"/>
                      </a:cubicBezTo>
                      <a:cubicBezTo>
                        <a:pt x="407682" y="814185"/>
                        <a:pt x="437495" y="845995"/>
                        <a:pt x="474390" y="865058"/>
                      </a:cubicBezTo>
                      <a:cubicBezTo>
                        <a:pt x="540907" y="904402"/>
                        <a:pt x="618047" y="917644"/>
                        <a:pt x="694387" y="920003"/>
                      </a:cubicBezTo>
                      <a:cubicBezTo>
                        <a:pt x="698499" y="920041"/>
                        <a:pt x="702649" y="920079"/>
                        <a:pt x="706761" y="920079"/>
                      </a:cubicBezTo>
                      <a:cubicBezTo>
                        <a:pt x="740839" y="920079"/>
                        <a:pt x="774916" y="918405"/>
                        <a:pt x="808802" y="914790"/>
                      </a:cubicBezTo>
                      <a:cubicBezTo>
                        <a:pt x="841661" y="911328"/>
                        <a:pt x="873911" y="906077"/>
                        <a:pt x="907150" y="906762"/>
                      </a:cubicBezTo>
                      <a:cubicBezTo>
                        <a:pt x="928168" y="914524"/>
                        <a:pt x="953640" y="914638"/>
                        <a:pt x="974619" y="918215"/>
                      </a:cubicBezTo>
                      <a:cubicBezTo>
                        <a:pt x="985966" y="920954"/>
                        <a:pt x="997350" y="923542"/>
                        <a:pt x="1009077" y="924265"/>
                      </a:cubicBezTo>
                      <a:cubicBezTo>
                        <a:pt x="1021185" y="924950"/>
                        <a:pt x="1034016" y="925597"/>
                        <a:pt x="1047000" y="925597"/>
                      </a:cubicBezTo>
                      <a:cubicBezTo>
                        <a:pt x="1089530" y="925597"/>
                        <a:pt x="1133735" y="918671"/>
                        <a:pt x="1159778" y="883094"/>
                      </a:cubicBezTo>
                      <a:cubicBezTo>
                        <a:pt x="1175655" y="860873"/>
                        <a:pt x="1183270" y="830965"/>
                        <a:pt x="1176759" y="804292"/>
                      </a:cubicBezTo>
                      <a:cubicBezTo>
                        <a:pt x="1175617" y="801400"/>
                        <a:pt x="1173675" y="799383"/>
                        <a:pt x="1171429" y="798089"/>
                      </a:cubicBezTo>
                      <a:cubicBezTo>
                        <a:pt x="1183575" y="789452"/>
                        <a:pt x="1193589" y="778113"/>
                        <a:pt x="1200442" y="763197"/>
                      </a:cubicBezTo>
                      <a:cubicBezTo>
                        <a:pt x="1206877" y="750336"/>
                        <a:pt x="1219175" y="696190"/>
                        <a:pt x="1207753" y="676937"/>
                      </a:cubicBezTo>
                      <a:cubicBezTo>
                        <a:pt x="1231093" y="661831"/>
                        <a:pt x="1243391" y="633940"/>
                        <a:pt x="1245485" y="606467"/>
                      </a:cubicBezTo>
                      <a:cubicBezTo>
                        <a:pt x="1246399" y="583294"/>
                        <a:pt x="1250206" y="554566"/>
                        <a:pt x="1231968" y="537406"/>
                      </a:cubicBezTo>
                      <a:cubicBezTo>
                        <a:pt x="1237832" y="530557"/>
                        <a:pt x="1243200" y="523289"/>
                        <a:pt x="1248036" y="515831"/>
                      </a:cubicBezTo>
                      <a:cubicBezTo>
                        <a:pt x="1260715" y="492430"/>
                        <a:pt x="1263951" y="464919"/>
                        <a:pt x="1263228" y="438627"/>
                      </a:cubicBezTo>
                      <a:cubicBezTo>
                        <a:pt x="1260753" y="358911"/>
                        <a:pt x="1225686" y="319529"/>
                        <a:pt x="1144929" y="317360"/>
                      </a:cubicBezTo>
                      <a:close/>
                      <a:moveTo>
                        <a:pt x="237753" y="826095"/>
                      </a:moveTo>
                      <a:cubicBezTo>
                        <a:pt x="221609" y="828378"/>
                        <a:pt x="205237" y="827959"/>
                        <a:pt x="188903" y="827502"/>
                      </a:cubicBezTo>
                      <a:cubicBezTo>
                        <a:pt x="182050" y="827312"/>
                        <a:pt x="175196" y="827122"/>
                        <a:pt x="168381" y="827160"/>
                      </a:cubicBezTo>
                      <a:cubicBezTo>
                        <a:pt x="160689" y="827046"/>
                        <a:pt x="152922" y="827084"/>
                        <a:pt x="145231" y="827122"/>
                      </a:cubicBezTo>
                      <a:cubicBezTo>
                        <a:pt x="123262" y="827236"/>
                        <a:pt x="101292" y="827350"/>
                        <a:pt x="79552" y="824268"/>
                      </a:cubicBezTo>
                      <a:cubicBezTo>
                        <a:pt x="65007" y="821681"/>
                        <a:pt x="49130" y="820806"/>
                        <a:pt x="37555" y="810570"/>
                      </a:cubicBezTo>
                      <a:cubicBezTo>
                        <a:pt x="32186" y="805357"/>
                        <a:pt x="29559" y="798013"/>
                        <a:pt x="29293" y="790632"/>
                      </a:cubicBezTo>
                      <a:cubicBezTo>
                        <a:pt x="28988" y="774955"/>
                        <a:pt x="29216" y="759240"/>
                        <a:pt x="29331" y="743525"/>
                      </a:cubicBezTo>
                      <a:cubicBezTo>
                        <a:pt x="31349" y="703153"/>
                        <a:pt x="31272" y="662668"/>
                        <a:pt x="30397" y="622220"/>
                      </a:cubicBezTo>
                      <a:cubicBezTo>
                        <a:pt x="26856" y="581430"/>
                        <a:pt x="23696" y="543151"/>
                        <a:pt x="28074" y="501144"/>
                      </a:cubicBezTo>
                      <a:cubicBezTo>
                        <a:pt x="31806" y="480672"/>
                        <a:pt x="25485" y="443193"/>
                        <a:pt x="33024" y="418574"/>
                      </a:cubicBezTo>
                      <a:cubicBezTo>
                        <a:pt x="33938" y="418079"/>
                        <a:pt x="34737" y="417356"/>
                        <a:pt x="35194" y="416367"/>
                      </a:cubicBezTo>
                      <a:cubicBezTo>
                        <a:pt x="36793" y="418802"/>
                        <a:pt x="40334" y="419297"/>
                        <a:pt x="42619" y="417547"/>
                      </a:cubicBezTo>
                      <a:cubicBezTo>
                        <a:pt x="47569" y="413551"/>
                        <a:pt x="52480" y="409480"/>
                        <a:pt x="57582" y="405675"/>
                      </a:cubicBezTo>
                      <a:cubicBezTo>
                        <a:pt x="58344" y="405751"/>
                        <a:pt x="59143" y="405789"/>
                        <a:pt x="59943" y="405789"/>
                      </a:cubicBezTo>
                      <a:cubicBezTo>
                        <a:pt x="64169" y="405789"/>
                        <a:pt x="68510" y="405028"/>
                        <a:pt x="72888" y="404305"/>
                      </a:cubicBezTo>
                      <a:cubicBezTo>
                        <a:pt x="77724" y="403468"/>
                        <a:pt x="82483" y="402631"/>
                        <a:pt x="87090" y="402859"/>
                      </a:cubicBezTo>
                      <a:cubicBezTo>
                        <a:pt x="122843" y="399244"/>
                        <a:pt x="158938" y="397913"/>
                        <a:pt x="194919" y="395820"/>
                      </a:cubicBezTo>
                      <a:cubicBezTo>
                        <a:pt x="214756" y="395211"/>
                        <a:pt x="234479" y="392243"/>
                        <a:pt x="254392" y="392319"/>
                      </a:cubicBezTo>
                      <a:cubicBezTo>
                        <a:pt x="257667" y="392471"/>
                        <a:pt x="261093" y="392357"/>
                        <a:pt x="264596" y="392319"/>
                      </a:cubicBezTo>
                      <a:cubicBezTo>
                        <a:pt x="274648" y="392129"/>
                        <a:pt x="284966" y="392015"/>
                        <a:pt x="293533" y="396771"/>
                      </a:cubicBezTo>
                      <a:cubicBezTo>
                        <a:pt x="286261" y="418232"/>
                        <a:pt x="286489" y="442584"/>
                        <a:pt x="283291" y="464843"/>
                      </a:cubicBezTo>
                      <a:cubicBezTo>
                        <a:pt x="273696" y="530328"/>
                        <a:pt x="265358" y="596194"/>
                        <a:pt x="263949" y="662439"/>
                      </a:cubicBezTo>
                      <a:cubicBezTo>
                        <a:pt x="263873" y="700452"/>
                        <a:pt x="261360" y="737665"/>
                        <a:pt x="258618" y="775259"/>
                      </a:cubicBezTo>
                      <a:cubicBezTo>
                        <a:pt x="256296" y="779026"/>
                        <a:pt x="255991" y="783973"/>
                        <a:pt x="257667" y="788082"/>
                      </a:cubicBezTo>
                      <a:cubicBezTo>
                        <a:pt x="257590" y="789071"/>
                        <a:pt x="257514" y="790099"/>
                        <a:pt x="257438" y="791088"/>
                      </a:cubicBezTo>
                      <a:cubicBezTo>
                        <a:pt x="256562" y="792534"/>
                        <a:pt x="255953" y="794170"/>
                        <a:pt x="255763" y="795921"/>
                      </a:cubicBezTo>
                      <a:cubicBezTo>
                        <a:pt x="254544" y="808515"/>
                        <a:pt x="254011" y="825372"/>
                        <a:pt x="237753" y="826095"/>
                      </a:cubicBezTo>
                      <a:close/>
                      <a:moveTo>
                        <a:pt x="992514" y="895042"/>
                      </a:moveTo>
                      <a:cubicBezTo>
                        <a:pt x="961026" y="884236"/>
                        <a:pt x="891501" y="898733"/>
                        <a:pt x="889103" y="851550"/>
                      </a:cubicBezTo>
                      <a:cubicBezTo>
                        <a:pt x="889027" y="840135"/>
                        <a:pt x="888722" y="825486"/>
                        <a:pt x="899688" y="818675"/>
                      </a:cubicBezTo>
                      <a:cubicBezTo>
                        <a:pt x="899840" y="818599"/>
                        <a:pt x="901287" y="817800"/>
                        <a:pt x="901629" y="818446"/>
                      </a:cubicBezTo>
                      <a:cubicBezTo>
                        <a:pt x="905475" y="821148"/>
                        <a:pt x="906655" y="816810"/>
                        <a:pt x="905361" y="813652"/>
                      </a:cubicBezTo>
                      <a:cubicBezTo>
                        <a:pt x="928701" y="820501"/>
                        <a:pt x="952764" y="823850"/>
                        <a:pt x="977094" y="824725"/>
                      </a:cubicBezTo>
                      <a:cubicBezTo>
                        <a:pt x="988707" y="824420"/>
                        <a:pt x="1001691" y="824649"/>
                        <a:pt x="1015359" y="824877"/>
                      </a:cubicBezTo>
                      <a:cubicBezTo>
                        <a:pt x="1024383" y="825029"/>
                        <a:pt x="1033750" y="825181"/>
                        <a:pt x="1043230" y="825181"/>
                      </a:cubicBezTo>
                      <a:cubicBezTo>
                        <a:pt x="1080544" y="825181"/>
                        <a:pt x="1120104" y="822898"/>
                        <a:pt x="1151363" y="809314"/>
                      </a:cubicBezTo>
                      <a:cubicBezTo>
                        <a:pt x="1151363" y="809352"/>
                        <a:pt x="1151363" y="809390"/>
                        <a:pt x="1151363" y="809428"/>
                      </a:cubicBezTo>
                      <a:cubicBezTo>
                        <a:pt x="1158902" y="905011"/>
                        <a:pt x="1062230" y="903870"/>
                        <a:pt x="992514" y="895042"/>
                      </a:cubicBezTo>
                      <a:close/>
                      <a:moveTo>
                        <a:pt x="1173333" y="756576"/>
                      </a:moveTo>
                      <a:cubicBezTo>
                        <a:pt x="1146528" y="801742"/>
                        <a:pt x="1071216" y="796834"/>
                        <a:pt x="1025183" y="797633"/>
                      </a:cubicBezTo>
                      <a:cubicBezTo>
                        <a:pt x="994114" y="798356"/>
                        <a:pt x="963311" y="798584"/>
                        <a:pt x="932508" y="792991"/>
                      </a:cubicBezTo>
                      <a:cubicBezTo>
                        <a:pt x="912024" y="786712"/>
                        <a:pt x="886742" y="785343"/>
                        <a:pt x="871398" y="769057"/>
                      </a:cubicBezTo>
                      <a:cubicBezTo>
                        <a:pt x="858947" y="747787"/>
                        <a:pt x="854302" y="716509"/>
                        <a:pt x="871474" y="696609"/>
                      </a:cubicBezTo>
                      <a:cubicBezTo>
                        <a:pt x="886514" y="707453"/>
                        <a:pt x="905856" y="713579"/>
                        <a:pt x="924741" y="713846"/>
                      </a:cubicBezTo>
                      <a:cubicBezTo>
                        <a:pt x="936582" y="714531"/>
                        <a:pt x="948462" y="714835"/>
                        <a:pt x="960341" y="714835"/>
                      </a:cubicBezTo>
                      <a:cubicBezTo>
                        <a:pt x="1002452" y="714835"/>
                        <a:pt x="1044677" y="710992"/>
                        <a:pt x="1086484" y="706616"/>
                      </a:cubicBezTo>
                      <a:cubicBezTo>
                        <a:pt x="1119190" y="703534"/>
                        <a:pt x="1153001" y="700414"/>
                        <a:pt x="1183841" y="688466"/>
                      </a:cubicBezTo>
                      <a:cubicBezTo>
                        <a:pt x="1183994" y="691852"/>
                        <a:pt x="1184374" y="695315"/>
                        <a:pt x="1184527" y="698359"/>
                      </a:cubicBezTo>
                      <a:cubicBezTo>
                        <a:pt x="1185250" y="718221"/>
                        <a:pt x="1181671" y="738502"/>
                        <a:pt x="1173333" y="756576"/>
                      </a:cubicBezTo>
                      <a:close/>
                      <a:moveTo>
                        <a:pt x="1216700" y="614496"/>
                      </a:moveTo>
                      <a:cubicBezTo>
                        <a:pt x="1205620" y="679144"/>
                        <a:pt x="1118124" y="673094"/>
                        <a:pt x="1067827" y="681427"/>
                      </a:cubicBezTo>
                      <a:cubicBezTo>
                        <a:pt x="1014941" y="685079"/>
                        <a:pt x="962397" y="692233"/>
                        <a:pt x="909206" y="684775"/>
                      </a:cubicBezTo>
                      <a:cubicBezTo>
                        <a:pt x="875510" y="678611"/>
                        <a:pt x="860965" y="652090"/>
                        <a:pt x="864811" y="619557"/>
                      </a:cubicBezTo>
                      <a:cubicBezTo>
                        <a:pt x="864925" y="600075"/>
                        <a:pt x="864659" y="566971"/>
                        <a:pt x="885105" y="562329"/>
                      </a:cubicBezTo>
                      <a:cubicBezTo>
                        <a:pt x="895575" y="571423"/>
                        <a:pt x="909739" y="575646"/>
                        <a:pt x="928168" y="577206"/>
                      </a:cubicBezTo>
                      <a:cubicBezTo>
                        <a:pt x="978922" y="585311"/>
                        <a:pt x="1030285" y="583827"/>
                        <a:pt x="1081534" y="584778"/>
                      </a:cubicBezTo>
                      <a:cubicBezTo>
                        <a:pt x="1084923" y="584778"/>
                        <a:pt x="1088311" y="584778"/>
                        <a:pt x="1091738" y="584778"/>
                      </a:cubicBezTo>
                      <a:cubicBezTo>
                        <a:pt x="1124064" y="584778"/>
                        <a:pt x="1157113" y="583941"/>
                        <a:pt x="1187649" y="572793"/>
                      </a:cubicBezTo>
                      <a:cubicBezTo>
                        <a:pt x="1196482" y="568531"/>
                        <a:pt x="1204668" y="563090"/>
                        <a:pt x="1212245" y="556849"/>
                      </a:cubicBezTo>
                      <a:cubicBezTo>
                        <a:pt x="1212855" y="557420"/>
                        <a:pt x="1213502" y="557991"/>
                        <a:pt x="1214225" y="558486"/>
                      </a:cubicBezTo>
                      <a:cubicBezTo>
                        <a:pt x="1222868" y="575152"/>
                        <a:pt x="1218452" y="596422"/>
                        <a:pt x="1216700" y="614496"/>
                      </a:cubicBezTo>
                      <a:close/>
                      <a:moveTo>
                        <a:pt x="1178663" y="546766"/>
                      </a:moveTo>
                      <a:cubicBezTo>
                        <a:pt x="1148279" y="558067"/>
                        <a:pt x="1116677" y="557268"/>
                        <a:pt x="1083514" y="557344"/>
                      </a:cubicBezTo>
                      <a:cubicBezTo>
                        <a:pt x="1024574" y="556012"/>
                        <a:pt x="964339" y="559209"/>
                        <a:pt x="906693" y="544902"/>
                      </a:cubicBezTo>
                      <a:cubicBezTo>
                        <a:pt x="885562" y="527817"/>
                        <a:pt x="883734" y="471046"/>
                        <a:pt x="895461" y="447797"/>
                      </a:cubicBezTo>
                      <a:cubicBezTo>
                        <a:pt x="904409" y="423825"/>
                        <a:pt x="929158" y="425842"/>
                        <a:pt x="951812" y="427820"/>
                      </a:cubicBezTo>
                      <a:cubicBezTo>
                        <a:pt x="958209" y="428391"/>
                        <a:pt x="964453" y="428962"/>
                        <a:pt x="970164" y="428962"/>
                      </a:cubicBezTo>
                      <a:cubicBezTo>
                        <a:pt x="995104" y="430294"/>
                        <a:pt x="1020081" y="430370"/>
                        <a:pt x="1045020" y="429913"/>
                      </a:cubicBezTo>
                      <a:cubicBezTo>
                        <a:pt x="1075823" y="429076"/>
                        <a:pt x="1106854" y="429609"/>
                        <a:pt x="1137504" y="427326"/>
                      </a:cubicBezTo>
                      <a:cubicBezTo>
                        <a:pt x="1149231" y="424586"/>
                        <a:pt x="1150297" y="406931"/>
                        <a:pt x="1139141" y="402707"/>
                      </a:cubicBezTo>
                      <a:cubicBezTo>
                        <a:pt x="1131031" y="400272"/>
                        <a:pt x="1122503" y="400614"/>
                        <a:pt x="1114012" y="400957"/>
                      </a:cubicBezTo>
                      <a:cubicBezTo>
                        <a:pt x="1109938" y="401109"/>
                        <a:pt x="1105902" y="401261"/>
                        <a:pt x="1101904" y="401147"/>
                      </a:cubicBezTo>
                      <a:cubicBezTo>
                        <a:pt x="1071025" y="402403"/>
                        <a:pt x="1040070" y="402821"/>
                        <a:pt x="1009153" y="402707"/>
                      </a:cubicBezTo>
                      <a:cubicBezTo>
                        <a:pt x="995979" y="403392"/>
                        <a:pt x="982577" y="402288"/>
                        <a:pt x="969213" y="401223"/>
                      </a:cubicBezTo>
                      <a:cubicBezTo>
                        <a:pt x="945987" y="399358"/>
                        <a:pt x="922761" y="397532"/>
                        <a:pt x="900639" y="404762"/>
                      </a:cubicBezTo>
                      <a:cubicBezTo>
                        <a:pt x="855787" y="425918"/>
                        <a:pt x="856663" y="487065"/>
                        <a:pt x="866524" y="528730"/>
                      </a:cubicBezTo>
                      <a:cubicBezTo>
                        <a:pt x="869266" y="539536"/>
                        <a:pt x="873073" y="548060"/>
                        <a:pt x="878099" y="554757"/>
                      </a:cubicBezTo>
                      <a:cubicBezTo>
                        <a:pt x="870789" y="556811"/>
                        <a:pt x="864011" y="561263"/>
                        <a:pt x="860508" y="566781"/>
                      </a:cubicBezTo>
                      <a:cubicBezTo>
                        <a:pt x="848058" y="587290"/>
                        <a:pt x="848515" y="612708"/>
                        <a:pt x="844745" y="635766"/>
                      </a:cubicBezTo>
                      <a:cubicBezTo>
                        <a:pt x="841280" y="657112"/>
                        <a:pt x="848667" y="674996"/>
                        <a:pt x="861727" y="688276"/>
                      </a:cubicBezTo>
                      <a:cubicBezTo>
                        <a:pt x="859290" y="690445"/>
                        <a:pt x="857082" y="693070"/>
                        <a:pt x="855140" y="696114"/>
                      </a:cubicBezTo>
                      <a:cubicBezTo>
                        <a:pt x="836711" y="722369"/>
                        <a:pt x="835265" y="761257"/>
                        <a:pt x="854112" y="787664"/>
                      </a:cubicBezTo>
                      <a:cubicBezTo>
                        <a:pt x="864506" y="800410"/>
                        <a:pt x="880840" y="805966"/>
                        <a:pt x="896070" y="810722"/>
                      </a:cubicBezTo>
                      <a:cubicBezTo>
                        <a:pt x="895728" y="810798"/>
                        <a:pt x="895423" y="810912"/>
                        <a:pt x="895119" y="810988"/>
                      </a:cubicBezTo>
                      <a:cubicBezTo>
                        <a:pt x="872692" y="821110"/>
                        <a:pt x="866524" y="863917"/>
                        <a:pt x="877299" y="884198"/>
                      </a:cubicBezTo>
                      <a:cubicBezTo>
                        <a:pt x="879812" y="888079"/>
                        <a:pt x="882706" y="891389"/>
                        <a:pt x="885866" y="894319"/>
                      </a:cubicBezTo>
                      <a:cubicBezTo>
                        <a:pt x="856434" y="892416"/>
                        <a:pt x="826774" y="893406"/>
                        <a:pt x="797190" y="894395"/>
                      </a:cubicBezTo>
                      <a:cubicBezTo>
                        <a:pt x="777809" y="895042"/>
                        <a:pt x="758467" y="895689"/>
                        <a:pt x="739201" y="895537"/>
                      </a:cubicBezTo>
                      <a:cubicBezTo>
                        <a:pt x="691912" y="895841"/>
                        <a:pt x="644509" y="892264"/>
                        <a:pt x="598057" y="883322"/>
                      </a:cubicBezTo>
                      <a:cubicBezTo>
                        <a:pt x="598133" y="883322"/>
                        <a:pt x="598210" y="883361"/>
                        <a:pt x="598248" y="883361"/>
                      </a:cubicBezTo>
                      <a:cubicBezTo>
                        <a:pt x="597981" y="883322"/>
                        <a:pt x="597715" y="883246"/>
                        <a:pt x="597448" y="883208"/>
                      </a:cubicBezTo>
                      <a:cubicBezTo>
                        <a:pt x="597296" y="883170"/>
                        <a:pt x="597143" y="883132"/>
                        <a:pt x="596991" y="883132"/>
                      </a:cubicBezTo>
                      <a:lnTo>
                        <a:pt x="597029" y="883132"/>
                      </a:lnTo>
                      <a:cubicBezTo>
                        <a:pt x="550540" y="874571"/>
                        <a:pt x="506982" y="853453"/>
                        <a:pt x="465937" y="828872"/>
                      </a:cubicBezTo>
                      <a:cubicBezTo>
                        <a:pt x="439208" y="808021"/>
                        <a:pt x="412061" y="786750"/>
                        <a:pt x="381106" y="772520"/>
                      </a:cubicBezTo>
                      <a:cubicBezTo>
                        <a:pt x="369150" y="768638"/>
                        <a:pt x="355101" y="759849"/>
                        <a:pt x="342574" y="764833"/>
                      </a:cubicBezTo>
                      <a:cubicBezTo>
                        <a:pt x="338233" y="767230"/>
                        <a:pt x="336177" y="771492"/>
                        <a:pt x="336063" y="775830"/>
                      </a:cubicBezTo>
                      <a:cubicBezTo>
                        <a:pt x="319424" y="773357"/>
                        <a:pt x="302747" y="771530"/>
                        <a:pt x="285994" y="770351"/>
                      </a:cubicBezTo>
                      <a:cubicBezTo>
                        <a:pt x="288583" y="731882"/>
                        <a:pt x="290411" y="693375"/>
                        <a:pt x="289916" y="654829"/>
                      </a:cubicBezTo>
                      <a:cubicBezTo>
                        <a:pt x="291477" y="584055"/>
                        <a:pt x="298826" y="513662"/>
                        <a:pt x="301719" y="442964"/>
                      </a:cubicBezTo>
                      <a:cubicBezTo>
                        <a:pt x="301910" y="442964"/>
                        <a:pt x="302100" y="443040"/>
                        <a:pt x="302290" y="443040"/>
                      </a:cubicBezTo>
                      <a:cubicBezTo>
                        <a:pt x="302405" y="443040"/>
                        <a:pt x="302481" y="443040"/>
                        <a:pt x="302595" y="443040"/>
                      </a:cubicBezTo>
                      <a:cubicBezTo>
                        <a:pt x="318015" y="442584"/>
                        <a:pt x="333474" y="441823"/>
                        <a:pt x="348856" y="440453"/>
                      </a:cubicBezTo>
                      <a:cubicBezTo>
                        <a:pt x="385027" y="435468"/>
                        <a:pt x="424435" y="430408"/>
                        <a:pt x="458017" y="414541"/>
                      </a:cubicBezTo>
                      <a:cubicBezTo>
                        <a:pt x="452192" y="422113"/>
                        <a:pt x="446404" y="429647"/>
                        <a:pt x="440465" y="437067"/>
                      </a:cubicBezTo>
                      <a:cubicBezTo>
                        <a:pt x="430603" y="451259"/>
                        <a:pt x="416211" y="466708"/>
                        <a:pt x="418000" y="485124"/>
                      </a:cubicBezTo>
                      <a:cubicBezTo>
                        <a:pt x="418686" y="487826"/>
                        <a:pt x="422455" y="488587"/>
                        <a:pt x="424131" y="486342"/>
                      </a:cubicBezTo>
                      <a:cubicBezTo>
                        <a:pt x="443549" y="457233"/>
                        <a:pt x="469249" y="432158"/>
                        <a:pt x="492285" y="405637"/>
                      </a:cubicBezTo>
                      <a:cubicBezTo>
                        <a:pt x="521450" y="368157"/>
                        <a:pt x="563790" y="345669"/>
                        <a:pt x="597524" y="313174"/>
                      </a:cubicBezTo>
                      <a:cubicBezTo>
                        <a:pt x="635828" y="269340"/>
                        <a:pt x="673826" y="223984"/>
                        <a:pt x="700631" y="171931"/>
                      </a:cubicBezTo>
                      <a:cubicBezTo>
                        <a:pt x="722258" y="127564"/>
                        <a:pt x="737298" y="80305"/>
                        <a:pt x="756754" y="34949"/>
                      </a:cubicBezTo>
                      <a:cubicBezTo>
                        <a:pt x="780170" y="25551"/>
                        <a:pt x="805947" y="26426"/>
                        <a:pt x="831419" y="27263"/>
                      </a:cubicBezTo>
                      <a:cubicBezTo>
                        <a:pt x="842765" y="27643"/>
                        <a:pt x="854112" y="28024"/>
                        <a:pt x="865153" y="27491"/>
                      </a:cubicBezTo>
                      <a:cubicBezTo>
                        <a:pt x="885181" y="101385"/>
                        <a:pt x="824527" y="180835"/>
                        <a:pt x="798370" y="247994"/>
                      </a:cubicBezTo>
                      <a:cubicBezTo>
                        <a:pt x="788851" y="274971"/>
                        <a:pt x="780817" y="303357"/>
                        <a:pt x="779865" y="332047"/>
                      </a:cubicBezTo>
                      <a:cubicBezTo>
                        <a:pt x="780437" y="369223"/>
                        <a:pt x="778228" y="405713"/>
                        <a:pt x="770004" y="442279"/>
                      </a:cubicBezTo>
                      <a:cubicBezTo>
                        <a:pt x="758848" y="510580"/>
                        <a:pt x="736841" y="539689"/>
                        <a:pt x="691760" y="590676"/>
                      </a:cubicBezTo>
                      <a:cubicBezTo>
                        <a:pt x="684944" y="598286"/>
                        <a:pt x="674588" y="605706"/>
                        <a:pt x="666021" y="611756"/>
                      </a:cubicBezTo>
                      <a:cubicBezTo>
                        <a:pt x="657949" y="615675"/>
                        <a:pt x="652010" y="624351"/>
                        <a:pt x="657073" y="633103"/>
                      </a:cubicBezTo>
                      <a:cubicBezTo>
                        <a:pt x="659548" y="637364"/>
                        <a:pt x="664346" y="639876"/>
                        <a:pt x="669105" y="639876"/>
                      </a:cubicBezTo>
                      <a:cubicBezTo>
                        <a:pt x="671428" y="639876"/>
                        <a:pt x="673750" y="639267"/>
                        <a:pt x="675806" y="637973"/>
                      </a:cubicBezTo>
                      <a:cubicBezTo>
                        <a:pt x="692902" y="627281"/>
                        <a:pt x="708665" y="614496"/>
                        <a:pt x="721078" y="598515"/>
                      </a:cubicBezTo>
                      <a:cubicBezTo>
                        <a:pt x="747882" y="566857"/>
                        <a:pt x="775715" y="534209"/>
                        <a:pt x="786262" y="493153"/>
                      </a:cubicBezTo>
                      <a:cubicBezTo>
                        <a:pt x="794562" y="460886"/>
                        <a:pt x="801568" y="428125"/>
                        <a:pt x="805338" y="394983"/>
                      </a:cubicBezTo>
                      <a:cubicBezTo>
                        <a:pt x="809221" y="366521"/>
                        <a:pt x="804576" y="337526"/>
                        <a:pt x="809564" y="309179"/>
                      </a:cubicBezTo>
                      <a:cubicBezTo>
                        <a:pt x="809678" y="308494"/>
                        <a:pt x="809869" y="307809"/>
                        <a:pt x="810021" y="307124"/>
                      </a:cubicBezTo>
                      <a:cubicBezTo>
                        <a:pt x="836864" y="330639"/>
                        <a:pt x="901020" y="332732"/>
                        <a:pt x="928586" y="334521"/>
                      </a:cubicBezTo>
                      <a:cubicBezTo>
                        <a:pt x="981930" y="338516"/>
                        <a:pt x="1035463" y="338858"/>
                        <a:pt x="1088806" y="342131"/>
                      </a:cubicBezTo>
                      <a:cubicBezTo>
                        <a:pt x="1126272" y="343995"/>
                        <a:pt x="1165108" y="341141"/>
                        <a:pt x="1200747" y="356514"/>
                      </a:cubicBezTo>
                      <a:cubicBezTo>
                        <a:pt x="1214758" y="364086"/>
                        <a:pt x="1222602" y="379839"/>
                        <a:pt x="1228732" y="393955"/>
                      </a:cubicBezTo>
                      <a:cubicBezTo>
                        <a:pt x="1245523" y="453961"/>
                        <a:pt x="1236690" y="514081"/>
                        <a:pt x="1178663" y="546766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065" name="Google Shape;1065;p19"/>
              <p:cNvSpPr/>
              <p:nvPr/>
            </p:nvSpPr>
            <p:spPr>
              <a:xfrm>
                <a:off x="913613" y="6193217"/>
                <a:ext cx="267584" cy="435637"/>
              </a:xfrm>
              <a:custGeom>
                <a:rect b="b" l="l" r="r" t="t"/>
                <a:pathLst>
                  <a:path extrusionOk="0" h="435637" w="267584">
                    <a:moveTo>
                      <a:pt x="267584" y="4469"/>
                    </a:moveTo>
                    <a:cubicBezTo>
                      <a:pt x="260312" y="25929"/>
                      <a:pt x="260578" y="50282"/>
                      <a:pt x="257342" y="72579"/>
                    </a:cubicBezTo>
                    <a:cubicBezTo>
                      <a:pt x="247747" y="138064"/>
                      <a:pt x="239409" y="203929"/>
                      <a:pt x="238000" y="270175"/>
                    </a:cubicBezTo>
                    <a:cubicBezTo>
                      <a:pt x="237924" y="308188"/>
                      <a:pt x="235411" y="345401"/>
                      <a:pt x="232631" y="382995"/>
                    </a:cubicBezTo>
                    <a:cubicBezTo>
                      <a:pt x="230271" y="386762"/>
                      <a:pt x="229928" y="391747"/>
                      <a:pt x="231679" y="395856"/>
                    </a:cubicBezTo>
                    <a:cubicBezTo>
                      <a:pt x="231603" y="396845"/>
                      <a:pt x="231527" y="397835"/>
                      <a:pt x="231451" y="398786"/>
                    </a:cubicBezTo>
                    <a:cubicBezTo>
                      <a:pt x="230537" y="400270"/>
                      <a:pt x="229966" y="401906"/>
                      <a:pt x="229737" y="403656"/>
                    </a:cubicBezTo>
                    <a:cubicBezTo>
                      <a:pt x="228519" y="416327"/>
                      <a:pt x="227986" y="433184"/>
                      <a:pt x="211728" y="433906"/>
                    </a:cubicBezTo>
                    <a:cubicBezTo>
                      <a:pt x="195584" y="436151"/>
                      <a:pt x="179212" y="435733"/>
                      <a:pt x="162916" y="435276"/>
                    </a:cubicBezTo>
                    <a:cubicBezTo>
                      <a:pt x="156062" y="435086"/>
                      <a:pt x="149209" y="434896"/>
                      <a:pt x="142393" y="434934"/>
                    </a:cubicBezTo>
                    <a:cubicBezTo>
                      <a:pt x="134664" y="434820"/>
                      <a:pt x="126935" y="434858"/>
                      <a:pt x="119244" y="434896"/>
                    </a:cubicBezTo>
                    <a:cubicBezTo>
                      <a:pt x="97275" y="435010"/>
                      <a:pt x="75305" y="435162"/>
                      <a:pt x="53564" y="432080"/>
                    </a:cubicBezTo>
                    <a:cubicBezTo>
                      <a:pt x="39020" y="429493"/>
                      <a:pt x="23142" y="428617"/>
                      <a:pt x="11568" y="418382"/>
                    </a:cubicBezTo>
                    <a:cubicBezTo>
                      <a:pt x="6199" y="413169"/>
                      <a:pt x="3572" y="405825"/>
                      <a:pt x="3343" y="398443"/>
                    </a:cubicBezTo>
                    <a:cubicBezTo>
                      <a:pt x="3039" y="382767"/>
                      <a:pt x="3267" y="367052"/>
                      <a:pt x="3381" y="351337"/>
                    </a:cubicBezTo>
                    <a:cubicBezTo>
                      <a:pt x="5438" y="310965"/>
                      <a:pt x="5323" y="270518"/>
                      <a:pt x="4448" y="230032"/>
                    </a:cubicBezTo>
                    <a:cubicBezTo>
                      <a:pt x="945" y="189280"/>
                      <a:pt x="-2254" y="150963"/>
                      <a:pt x="2125" y="108955"/>
                    </a:cubicBezTo>
                    <a:cubicBezTo>
                      <a:pt x="5894" y="88522"/>
                      <a:pt x="-464" y="51043"/>
                      <a:pt x="7037" y="26424"/>
                    </a:cubicBezTo>
                    <a:cubicBezTo>
                      <a:pt x="7989" y="25967"/>
                      <a:pt x="8750" y="25168"/>
                      <a:pt x="9245" y="24179"/>
                    </a:cubicBezTo>
                    <a:cubicBezTo>
                      <a:pt x="10882" y="26614"/>
                      <a:pt x="14385" y="27109"/>
                      <a:pt x="16670" y="25359"/>
                    </a:cubicBezTo>
                    <a:cubicBezTo>
                      <a:pt x="21619" y="21363"/>
                      <a:pt x="26531" y="17292"/>
                      <a:pt x="31633" y="13487"/>
                    </a:cubicBezTo>
                    <a:cubicBezTo>
                      <a:pt x="32433" y="13563"/>
                      <a:pt x="33194" y="13601"/>
                      <a:pt x="33994" y="13601"/>
                    </a:cubicBezTo>
                    <a:cubicBezTo>
                      <a:pt x="38182" y="13601"/>
                      <a:pt x="42561" y="12840"/>
                      <a:pt x="46939" y="12079"/>
                    </a:cubicBezTo>
                    <a:cubicBezTo>
                      <a:pt x="51775" y="11242"/>
                      <a:pt x="56534" y="10405"/>
                      <a:pt x="61141" y="10633"/>
                    </a:cubicBezTo>
                    <a:cubicBezTo>
                      <a:pt x="96932" y="7018"/>
                      <a:pt x="133027" y="5686"/>
                      <a:pt x="168970" y="3594"/>
                    </a:cubicBezTo>
                    <a:cubicBezTo>
                      <a:pt x="188807" y="2985"/>
                      <a:pt x="208530" y="17"/>
                      <a:pt x="228405" y="93"/>
                    </a:cubicBezTo>
                    <a:cubicBezTo>
                      <a:pt x="231717" y="207"/>
                      <a:pt x="235144" y="131"/>
                      <a:pt x="238609" y="93"/>
                    </a:cubicBezTo>
                    <a:cubicBezTo>
                      <a:pt x="248699" y="-135"/>
                      <a:pt x="259055" y="-326"/>
                      <a:pt x="267584" y="446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6" name="Google Shape;1066;p19"/>
              <p:cNvSpPr/>
              <p:nvPr/>
            </p:nvSpPr>
            <p:spPr>
              <a:xfrm>
                <a:off x="1751901" y="6357955"/>
                <a:ext cx="355162" cy="131076"/>
              </a:xfrm>
              <a:custGeom>
                <a:rect b="b" l="l" r="r" t="t"/>
                <a:pathLst>
                  <a:path extrusionOk="0" h="131076" w="355162">
                    <a:moveTo>
                      <a:pt x="350026" y="1560"/>
                    </a:moveTo>
                    <a:cubicBezTo>
                      <a:pt x="358631" y="18188"/>
                      <a:pt x="354215" y="39458"/>
                      <a:pt x="352463" y="57532"/>
                    </a:cubicBezTo>
                    <a:cubicBezTo>
                      <a:pt x="341383" y="122180"/>
                      <a:pt x="253887" y="116130"/>
                      <a:pt x="203590" y="124463"/>
                    </a:cubicBezTo>
                    <a:cubicBezTo>
                      <a:pt x="150742" y="128116"/>
                      <a:pt x="98160" y="135269"/>
                      <a:pt x="44969" y="127812"/>
                    </a:cubicBezTo>
                    <a:cubicBezTo>
                      <a:pt x="11311" y="121647"/>
                      <a:pt x="-3272" y="95126"/>
                      <a:pt x="612" y="62593"/>
                    </a:cubicBezTo>
                    <a:cubicBezTo>
                      <a:pt x="726" y="43111"/>
                      <a:pt x="460" y="10083"/>
                      <a:pt x="20868" y="5365"/>
                    </a:cubicBezTo>
                    <a:cubicBezTo>
                      <a:pt x="31338" y="14497"/>
                      <a:pt x="45540" y="18683"/>
                      <a:pt x="63931" y="20243"/>
                    </a:cubicBezTo>
                    <a:cubicBezTo>
                      <a:pt x="114685" y="28348"/>
                      <a:pt x="166086" y="26864"/>
                      <a:pt x="217297" y="27815"/>
                    </a:cubicBezTo>
                    <a:cubicBezTo>
                      <a:pt x="220685" y="27815"/>
                      <a:pt x="224112" y="27853"/>
                      <a:pt x="227501" y="27853"/>
                    </a:cubicBezTo>
                    <a:cubicBezTo>
                      <a:pt x="259827" y="27853"/>
                      <a:pt x="292838" y="27016"/>
                      <a:pt x="323412" y="15867"/>
                    </a:cubicBezTo>
                    <a:cubicBezTo>
                      <a:pt x="332245" y="11605"/>
                      <a:pt x="340431" y="6202"/>
                      <a:pt x="347970" y="0"/>
                    </a:cubicBezTo>
                    <a:cubicBezTo>
                      <a:pt x="348618" y="495"/>
                      <a:pt x="349303" y="1027"/>
                      <a:pt x="350026" y="15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7" name="Google Shape;1067;p19"/>
              <p:cNvSpPr/>
              <p:nvPr/>
            </p:nvSpPr>
            <p:spPr>
              <a:xfrm>
                <a:off x="1747890" y="6489533"/>
                <a:ext cx="324413" cy="109427"/>
              </a:xfrm>
              <a:custGeom>
                <a:rect b="b" l="l" r="r" t="t"/>
                <a:pathLst>
                  <a:path extrusionOk="0" h="109427" w="324413">
                    <a:moveTo>
                      <a:pt x="324339" y="9817"/>
                    </a:moveTo>
                    <a:cubicBezTo>
                      <a:pt x="324986" y="29679"/>
                      <a:pt x="321445" y="49922"/>
                      <a:pt x="313069" y="67996"/>
                    </a:cubicBezTo>
                    <a:cubicBezTo>
                      <a:pt x="286264" y="113162"/>
                      <a:pt x="210952" y="108292"/>
                      <a:pt x="164919" y="109053"/>
                    </a:cubicBezTo>
                    <a:cubicBezTo>
                      <a:pt x="133850" y="109776"/>
                      <a:pt x="103047" y="110004"/>
                      <a:pt x="72244" y="104449"/>
                    </a:cubicBezTo>
                    <a:cubicBezTo>
                      <a:pt x="51760" y="98170"/>
                      <a:pt x="26478" y="96800"/>
                      <a:pt x="11172" y="80515"/>
                    </a:cubicBezTo>
                    <a:cubicBezTo>
                      <a:pt x="-1278" y="59207"/>
                      <a:pt x="-6000" y="27929"/>
                      <a:pt x="11210" y="8067"/>
                    </a:cubicBezTo>
                    <a:cubicBezTo>
                      <a:pt x="26250" y="18911"/>
                      <a:pt x="45630" y="25075"/>
                      <a:pt x="64553" y="25342"/>
                    </a:cubicBezTo>
                    <a:cubicBezTo>
                      <a:pt x="76395" y="26027"/>
                      <a:pt x="88274" y="26331"/>
                      <a:pt x="100153" y="26331"/>
                    </a:cubicBezTo>
                    <a:cubicBezTo>
                      <a:pt x="142302" y="26331"/>
                      <a:pt x="184528" y="22488"/>
                      <a:pt x="226296" y="18112"/>
                    </a:cubicBezTo>
                    <a:cubicBezTo>
                      <a:pt x="259002" y="14992"/>
                      <a:pt x="292813" y="11948"/>
                      <a:pt x="323654" y="0"/>
                    </a:cubicBezTo>
                    <a:cubicBezTo>
                      <a:pt x="323806" y="3386"/>
                      <a:pt x="324187" y="6811"/>
                      <a:pt x="324339" y="981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8" name="Google Shape;1068;p19"/>
              <p:cNvSpPr/>
              <p:nvPr/>
            </p:nvSpPr>
            <p:spPr>
              <a:xfrm>
                <a:off x="1776749" y="6610267"/>
                <a:ext cx="262724" cy="89546"/>
              </a:xfrm>
              <a:custGeom>
                <a:rect b="b" l="l" r="r" t="t"/>
                <a:pathLst>
                  <a:path extrusionOk="0" h="89546" w="262724">
                    <a:moveTo>
                      <a:pt x="262317" y="152"/>
                    </a:moveTo>
                    <a:cubicBezTo>
                      <a:pt x="269780" y="95735"/>
                      <a:pt x="173145" y="94593"/>
                      <a:pt x="103430" y="85728"/>
                    </a:cubicBezTo>
                    <a:cubicBezTo>
                      <a:pt x="71942" y="74921"/>
                      <a:pt x="2417" y="89419"/>
                      <a:pt x="18" y="42236"/>
                    </a:cubicBezTo>
                    <a:cubicBezTo>
                      <a:pt x="-58" y="30821"/>
                      <a:pt x="-363" y="16172"/>
                      <a:pt x="10603" y="9360"/>
                    </a:cubicBezTo>
                    <a:cubicBezTo>
                      <a:pt x="10755" y="9284"/>
                      <a:pt x="12240" y="8447"/>
                      <a:pt x="12583" y="9094"/>
                    </a:cubicBezTo>
                    <a:cubicBezTo>
                      <a:pt x="16429" y="11796"/>
                      <a:pt x="17609" y="7458"/>
                      <a:pt x="16314" y="4338"/>
                    </a:cubicBezTo>
                    <a:cubicBezTo>
                      <a:pt x="39616" y="11225"/>
                      <a:pt x="63718" y="14535"/>
                      <a:pt x="88048" y="15410"/>
                    </a:cubicBezTo>
                    <a:cubicBezTo>
                      <a:pt x="99661" y="15106"/>
                      <a:pt x="112644" y="15334"/>
                      <a:pt x="126313" y="15563"/>
                    </a:cubicBezTo>
                    <a:cubicBezTo>
                      <a:pt x="135337" y="15715"/>
                      <a:pt x="144703" y="15867"/>
                      <a:pt x="154184" y="15867"/>
                    </a:cubicBezTo>
                    <a:cubicBezTo>
                      <a:pt x="191498" y="15867"/>
                      <a:pt x="231057" y="13584"/>
                      <a:pt x="262317" y="0"/>
                    </a:cubicBezTo>
                    <a:cubicBezTo>
                      <a:pt x="262317" y="76"/>
                      <a:pt x="262317" y="114"/>
                      <a:pt x="262317" y="1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69" name="Google Shape;1069;p19"/>
            <p:cNvSpPr/>
            <p:nvPr/>
          </p:nvSpPr>
          <p:spPr>
            <a:xfrm rot="-482944">
              <a:off x="451893" y="2980573"/>
              <a:ext cx="929912" cy="781030"/>
            </a:xfrm>
            <a:custGeom>
              <a:rect b="b" l="l" r="r" t="t"/>
              <a:pathLst>
                <a:path extrusionOk="0" h="1562294" w="1860103">
                  <a:moveTo>
                    <a:pt x="1537651" y="658634"/>
                  </a:moveTo>
                  <a:cubicBezTo>
                    <a:pt x="1550330" y="635233"/>
                    <a:pt x="1553567" y="607722"/>
                    <a:pt x="1552843" y="581429"/>
                  </a:cubicBezTo>
                  <a:cubicBezTo>
                    <a:pt x="1550406" y="501676"/>
                    <a:pt x="1515339" y="462331"/>
                    <a:pt x="1434582" y="460124"/>
                  </a:cubicBezTo>
                  <a:cubicBezTo>
                    <a:pt x="1381087" y="458108"/>
                    <a:pt x="1327668" y="456053"/>
                    <a:pt x="1274134" y="455444"/>
                  </a:cubicBezTo>
                  <a:cubicBezTo>
                    <a:pt x="1232975" y="451791"/>
                    <a:pt x="1137483" y="459630"/>
                    <a:pt x="1103291" y="434631"/>
                  </a:cubicBezTo>
                  <a:cubicBezTo>
                    <a:pt x="1119283" y="374130"/>
                    <a:pt x="1155835" y="321202"/>
                    <a:pt x="1175977" y="261958"/>
                  </a:cubicBezTo>
                  <a:cubicBezTo>
                    <a:pt x="1186904" y="230452"/>
                    <a:pt x="1202477" y="134146"/>
                    <a:pt x="1146126" y="143430"/>
                  </a:cubicBezTo>
                  <a:cubicBezTo>
                    <a:pt x="1134932" y="144077"/>
                    <a:pt x="1123471" y="143811"/>
                    <a:pt x="1111973" y="143506"/>
                  </a:cubicBezTo>
                  <a:cubicBezTo>
                    <a:pt x="1085168" y="142822"/>
                    <a:pt x="1058135" y="142137"/>
                    <a:pt x="1033766" y="153400"/>
                  </a:cubicBezTo>
                  <a:cubicBezTo>
                    <a:pt x="1027065" y="156976"/>
                    <a:pt x="1021925" y="163064"/>
                    <a:pt x="1020097" y="170522"/>
                  </a:cubicBezTo>
                  <a:cubicBezTo>
                    <a:pt x="1014843" y="184411"/>
                    <a:pt x="1008637" y="197881"/>
                    <a:pt x="1003116" y="211655"/>
                  </a:cubicBezTo>
                  <a:cubicBezTo>
                    <a:pt x="985145" y="258343"/>
                    <a:pt x="969153" y="305982"/>
                    <a:pt x="939378" y="346962"/>
                  </a:cubicBezTo>
                  <a:cubicBezTo>
                    <a:pt x="907776" y="390492"/>
                    <a:pt x="876174" y="436191"/>
                    <a:pt x="832426" y="468419"/>
                  </a:cubicBezTo>
                  <a:cubicBezTo>
                    <a:pt x="809847" y="483944"/>
                    <a:pt x="791152" y="503464"/>
                    <a:pt x="773866" y="524316"/>
                  </a:cubicBezTo>
                  <a:cubicBezTo>
                    <a:pt x="768802" y="528197"/>
                    <a:pt x="763472" y="531735"/>
                    <a:pt x="757799" y="534703"/>
                  </a:cubicBezTo>
                  <a:cubicBezTo>
                    <a:pt x="721475" y="550342"/>
                    <a:pt x="680849" y="554908"/>
                    <a:pt x="641556" y="558295"/>
                  </a:cubicBezTo>
                  <a:cubicBezTo>
                    <a:pt x="625145" y="559170"/>
                    <a:pt x="608697" y="559436"/>
                    <a:pt x="592287" y="559360"/>
                  </a:cubicBezTo>
                  <a:cubicBezTo>
                    <a:pt x="592248" y="559360"/>
                    <a:pt x="592248" y="559360"/>
                    <a:pt x="592248" y="559360"/>
                  </a:cubicBezTo>
                  <a:cubicBezTo>
                    <a:pt x="592363" y="553691"/>
                    <a:pt x="592477" y="548021"/>
                    <a:pt x="592515" y="542314"/>
                  </a:cubicBezTo>
                  <a:cubicBezTo>
                    <a:pt x="592591" y="542275"/>
                    <a:pt x="592667" y="542199"/>
                    <a:pt x="592782" y="542085"/>
                  </a:cubicBezTo>
                  <a:cubicBezTo>
                    <a:pt x="603747" y="530822"/>
                    <a:pt x="587680" y="517352"/>
                    <a:pt x="576562" y="514727"/>
                  </a:cubicBezTo>
                  <a:cubicBezTo>
                    <a:pt x="529920" y="505328"/>
                    <a:pt x="481602" y="513091"/>
                    <a:pt x="434428" y="514308"/>
                  </a:cubicBezTo>
                  <a:cubicBezTo>
                    <a:pt x="404577" y="515336"/>
                    <a:pt x="374307" y="517961"/>
                    <a:pt x="344609" y="521386"/>
                  </a:cubicBezTo>
                  <a:cubicBezTo>
                    <a:pt x="342819" y="521538"/>
                    <a:pt x="341182" y="522071"/>
                    <a:pt x="339773" y="522870"/>
                  </a:cubicBezTo>
                  <a:cubicBezTo>
                    <a:pt x="331016" y="524963"/>
                    <a:pt x="318641" y="536111"/>
                    <a:pt x="314605" y="545434"/>
                  </a:cubicBezTo>
                  <a:cubicBezTo>
                    <a:pt x="293702" y="568150"/>
                    <a:pt x="299414" y="614876"/>
                    <a:pt x="293360" y="643452"/>
                  </a:cubicBezTo>
                  <a:cubicBezTo>
                    <a:pt x="285250" y="693031"/>
                    <a:pt x="292788" y="739986"/>
                    <a:pt x="293131" y="790174"/>
                  </a:cubicBezTo>
                  <a:cubicBezTo>
                    <a:pt x="293283" y="822327"/>
                    <a:pt x="293283" y="854404"/>
                    <a:pt x="291608" y="886518"/>
                  </a:cubicBezTo>
                  <a:cubicBezTo>
                    <a:pt x="292865" y="911213"/>
                    <a:pt x="286468" y="938495"/>
                    <a:pt x="298919" y="961059"/>
                  </a:cubicBezTo>
                  <a:cubicBezTo>
                    <a:pt x="321687" y="998881"/>
                    <a:pt x="386643" y="998044"/>
                    <a:pt x="439834" y="997245"/>
                  </a:cubicBezTo>
                  <a:cubicBezTo>
                    <a:pt x="457729" y="996941"/>
                    <a:pt x="474330" y="996674"/>
                    <a:pt x="487542" y="997892"/>
                  </a:cubicBezTo>
                  <a:cubicBezTo>
                    <a:pt x="492149" y="998006"/>
                    <a:pt x="496680" y="998082"/>
                    <a:pt x="501135" y="998082"/>
                  </a:cubicBezTo>
                  <a:cubicBezTo>
                    <a:pt x="528777" y="998082"/>
                    <a:pt x="553069" y="994848"/>
                    <a:pt x="564568" y="975480"/>
                  </a:cubicBezTo>
                  <a:cubicBezTo>
                    <a:pt x="568223" y="973806"/>
                    <a:pt x="571117" y="970457"/>
                    <a:pt x="571916" y="965397"/>
                  </a:cubicBezTo>
                  <a:cubicBezTo>
                    <a:pt x="572602" y="956569"/>
                    <a:pt x="573249" y="947703"/>
                    <a:pt x="573934" y="938837"/>
                  </a:cubicBezTo>
                  <a:cubicBezTo>
                    <a:pt x="582197" y="939028"/>
                    <a:pt x="590421" y="939332"/>
                    <a:pt x="598683" y="939675"/>
                  </a:cubicBezTo>
                  <a:cubicBezTo>
                    <a:pt x="616274" y="940360"/>
                    <a:pt x="633826" y="941044"/>
                    <a:pt x="651417" y="940474"/>
                  </a:cubicBezTo>
                  <a:cubicBezTo>
                    <a:pt x="653625" y="940474"/>
                    <a:pt x="655872" y="940436"/>
                    <a:pt x="658080" y="940436"/>
                  </a:cubicBezTo>
                  <a:cubicBezTo>
                    <a:pt x="658651" y="940436"/>
                    <a:pt x="659184" y="940398"/>
                    <a:pt x="659717" y="940398"/>
                  </a:cubicBezTo>
                  <a:cubicBezTo>
                    <a:pt x="697412" y="957026"/>
                    <a:pt x="727148" y="988874"/>
                    <a:pt x="764005" y="1007937"/>
                  </a:cubicBezTo>
                  <a:cubicBezTo>
                    <a:pt x="830522" y="1047281"/>
                    <a:pt x="907662" y="1060523"/>
                    <a:pt x="984040" y="1062882"/>
                  </a:cubicBezTo>
                  <a:cubicBezTo>
                    <a:pt x="988153" y="1062920"/>
                    <a:pt x="992303" y="1062958"/>
                    <a:pt x="996415" y="1062958"/>
                  </a:cubicBezTo>
                  <a:cubicBezTo>
                    <a:pt x="1030492" y="1062958"/>
                    <a:pt x="1064569" y="1061284"/>
                    <a:pt x="1098456" y="1057669"/>
                  </a:cubicBezTo>
                  <a:cubicBezTo>
                    <a:pt x="1131200" y="1054207"/>
                    <a:pt x="1163336" y="1048918"/>
                    <a:pt x="1196461" y="1049526"/>
                  </a:cubicBezTo>
                  <a:cubicBezTo>
                    <a:pt x="1217555" y="1057403"/>
                    <a:pt x="1243217" y="1057479"/>
                    <a:pt x="1264273" y="1061094"/>
                  </a:cubicBezTo>
                  <a:cubicBezTo>
                    <a:pt x="1275619" y="1063833"/>
                    <a:pt x="1287003" y="1066421"/>
                    <a:pt x="1298730" y="1067144"/>
                  </a:cubicBezTo>
                  <a:cubicBezTo>
                    <a:pt x="1310838" y="1067791"/>
                    <a:pt x="1323670" y="1068437"/>
                    <a:pt x="1336653" y="1068437"/>
                  </a:cubicBezTo>
                  <a:cubicBezTo>
                    <a:pt x="1379183" y="1068437"/>
                    <a:pt x="1423388" y="1061550"/>
                    <a:pt x="1449431" y="1025973"/>
                  </a:cubicBezTo>
                  <a:cubicBezTo>
                    <a:pt x="1465309" y="1003752"/>
                    <a:pt x="1472924" y="973806"/>
                    <a:pt x="1466413" y="947133"/>
                  </a:cubicBezTo>
                  <a:cubicBezTo>
                    <a:pt x="1465271" y="944241"/>
                    <a:pt x="1463405" y="942186"/>
                    <a:pt x="1461121" y="940930"/>
                  </a:cubicBezTo>
                  <a:cubicBezTo>
                    <a:pt x="1473266" y="932293"/>
                    <a:pt x="1483242" y="920916"/>
                    <a:pt x="1490096" y="906076"/>
                  </a:cubicBezTo>
                  <a:cubicBezTo>
                    <a:pt x="1496492" y="893215"/>
                    <a:pt x="1508829" y="839107"/>
                    <a:pt x="1497444" y="819816"/>
                  </a:cubicBezTo>
                  <a:cubicBezTo>
                    <a:pt x="1520746" y="804710"/>
                    <a:pt x="1533044" y="776781"/>
                    <a:pt x="1535138" y="749346"/>
                  </a:cubicBezTo>
                  <a:cubicBezTo>
                    <a:pt x="1536052" y="726135"/>
                    <a:pt x="1539860" y="697445"/>
                    <a:pt x="1521622" y="680285"/>
                  </a:cubicBezTo>
                  <a:cubicBezTo>
                    <a:pt x="1527447" y="673359"/>
                    <a:pt x="1532816" y="666092"/>
                    <a:pt x="1537651" y="658634"/>
                  </a:cubicBezTo>
                  <a:close/>
                  <a:moveTo>
                    <a:pt x="1851427" y="747520"/>
                  </a:moveTo>
                  <a:cubicBezTo>
                    <a:pt x="1854550" y="857486"/>
                    <a:pt x="1862165" y="967490"/>
                    <a:pt x="1859576" y="1077531"/>
                  </a:cubicBezTo>
                  <a:cubicBezTo>
                    <a:pt x="1858433" y="1135825"/>
                    <a:pt x="1840767" y="1183844"/>
                    <a:pt x="1808669" y="1232283"/>
                  </a:cubicBezTo>
                  <a:cubicBezTo>
                    <a:pt x="1800864" y="1242937"/>
                    <a:pt x="1790469" y="1251841"/>
                    <a:pt x="1779009" y="1258385"/>
                  </a:cubicBezTo>
                  <a:cubicBezTo>
                    <a:pt x="1767053" y="1264169"/>
                    <a:pt x="1753765" y="1265919"/>
                    <a:pt x="1740934" y="1268849"/>
                  </a:cubicBezTo>
                  <a:cubicBezTo>
                    <a:pt x="1699965" y="1279161"/>
                    <a:pt x="1657511" y="1276231"/>
                    <a:pt x="1615705" y="1274937"/>
                  </a:cubicBezTo>
                  <a:cubicBezTo>
                    <a:pt x="1552501" y="1269991"/>
                    <a:pt x="1489029" y="1267023"/>
                    <a:pt x="1425292" y="1267708"/>
                  </a:cubicBezTo>
                  <a:cubicBezTo>
                    <a:pt x="1384019" y="1266642"/>
                    <a:pt x="1342631" y="1265615"/>
                    <a:pt x="1301434" y="1268507"/>
                  </a:cubicBezTo>
                  <a:cubicBezTo>
                    <a:pt x="1244664" y="1269953"/>
                    <a:pt x="1188161" y="1269839"/>
                    <a:pt x="1131505" y="1275660"/>
                  </a:cubicBezTo>
                  <a:cubicBezTo>
                    <a:pt x="1117531" y="1276878"/>
                    <a:pt x="1103634" y="1279047"/>
                    <a:pt x="1089889" y="1281786"/>
                  </a:cubicBezTo>
                  <a:cubicBezTo>
                    <a:pt x="1084787" y="1282776"/>
                    <a:pt x="1079266" y="1283537"/>
                    <a:pt x="1075421" y="1287418"/>
                  </a:cubicBezTo>
                  <a:cubicBezTo>
                    <a:pt x="1072070" y="1291109"/>
                    <a:pt x="1071346" y="1296170"/>
                    <a:pt x="1068872" y="1300469"/>
                  </a:cubicBezTo>
                  <a:cubicBezTo>
                    <a:pt x="1054517" y="1329882"/>
                    <a:pt x="1037269" y="1358344"/>
                    <a:pt x="1021659" y="1387186"/>
                  </a:cubicBezTo>
                  <a:cubicBezTo>
                    <a:pt x="1008523" y="1415229"/>
                    <a:pt x="994283" y="1442702"/>
                    <a:pt x="977720" y="1468995"/>
                  </a:cubicBezTo>
                  <a:cubicBezTo>
                    <a:pt x="957502" y="1500919"/>
                    <a:pt x="938960" y="1534746"/>
                    <a:pt x="912802" y="1562294"/>
                  </a:cubicBezTo>
                  <a:cubicBezTo>
                    <a:pt x="912726" y="1562218"/>
                    <a:pt x="912688" y="1562104"/>
                    <a:pt x="912574" y="1562028"/>
                  </a:cubicBezTo>
                  <a:cubicBezTo>
                    <a:pt x="910327" y="1558946"/>
                    <a:pt x="908043" y="1555864"/>
                    <a:pt x="905758" y="1552782"/>
                  </a:cubicBezTo>
                  <a:cubicBezTo>
                    <a:pt x="871415" y="1503583"/>
                    <a:pt x="841792" y="1451111"/>
                    <a:pt x="806611" y="1402406"/>
                  </a:cubicBezTo>
                  <a:cubicBezTo>
                    <a:pt x="782091" y="1361807"/>
                    <a:pt x="756847" y="1321207"/>
                    <a:pt x="731108" y="1281292"/>
                  </a:cubicBezTo>
                  <a:cubicBezTo>
                    <a:pt x="720904" y="1264473"/>
                    <a:pt x="712185" y="1246704"/>
                    <a:pt x="700534" y="1230837"/>
                  </a:cubicBezTo>
                  <a:cubicBezTo>
                    <a:pt x="694632" y="1223760"/>
                    <a:pt x="685837" y="1223113"/>
                    <a:pt x="676927" y="1223113"/>
                  </a:cubicBezTo>
                  <a:cubicBezTo>
                    <a:pt x="675899" y="1223113"/>
                    <a:pt x="674871" y="1223151"/>
                    <a:pt x="673843" y="1223151"/>
                  </a:cubicBezTo>
                  <a:cubicBezTo>
                    <a:pt x="670074" y="1223189"/>
                    <a:pt x="666381" y="1223189"/>
                    <a:pt x="662916" y="1222808"/>
                  </a:cubicBezTo>
                  <a:cubicBezTo>
                    <a:pt x="644640" y="1222428"/>
                    <a:pt x="626402" y="1222580"/>
                    <a:pt x="608126" y="1222504"/>
                  </a:cubicBezTo>
                  <a:cubicBezTo>
                    <a:pt x="570622" y="1222542"/>
                    <a:pt x="534032" y="1219574"/>
                    <a:pt x="496147" y="1216948"/>
                  </a:cubicBezTo>
                  <a:cubicBezTo>
                    <a:pt x="458339" y="1213866"/>
                    <a:pt x="420606" y="1210404"/>
                    <a:pt x="382798" y="1207208"/>
                  </a:cubicBezTo>
                  <a:cubicBezTo>
                    <a:pt x="319974" y="1202717"/>
                    <a:pt x="256579" y="1200739"/>
                    <a:pt x="194593" y="1188182"/>
                  </a:cubicBezTo>
                  <a:cubicBezTo>
                    <a:pt x="155490" y="1179012"/>
                    <a:pt x="110942" y="1174028"/>
                    <a:pt x="76598" y="1150588"/>
                  </a:cubicBezTo>
                  <a:cubicBezTo>
                    <a:pt x="57751" y="1139934"/>
                    <a:pt x="38752" y="1127872"/>
                    <a:pt x="28510" y="1108086"/>
                  </a:cubicBezTo>
                  <a:cubicBezTo>
                    <a:pt x="6312" y="1068361"/>
                    <a:pt x="8863" y="1020456"/>
                    <a:pt x="4142" y="976431"/>
                  </a:cubicBezTo>
                  <a:cubicBezTo>
                    <a:pt x="-846" y="913230"/>
                    <a:pt x="30" y="848049"/>
                    <a:pt x="106" y="784467"/>
                  </a:cubicBezTo>
                  <a:cubicBezTo>
                    <a:pt x="677" y="624008"/>
                    <a:pt x="-694" y="463435"/>
                    <a:pt x="4027" y="303052"/>
                  </a:cubicBezTo>
                  <a:cubicBezTo>
                    <a:pt x="5436" y="232088"/>
                    <a:pt x="7873" y="161124"/>
                    <a:pt x="18534" y="90883"/>
                  </a:cubicBezTo>
                  <a:cubicBezTo>
                    <a:pt x="23255" y="61850"/>
                    <a:pt x="25616" y="28328"/>
                    <a:pt x="51964" y="10178"/>
                  </a:cubicBezTo>
                  <a:cubicBezTo>
                    <a:pt x="57827" y="10634"/>
                    <a:pt x="61787" y="4546"/>
                    <a:pt x="67384" y="3329"/>
                  </a:cubicBezTo>
                  <a:cubicBezTo>
                    <a:pt x="75532" y="-172"/>
                    <a:pt x="83300" y="56"/>
                    <a:pt x="92247" y="246"/>
                  </a:cubicBezTo>
                  <a:cubicBezTo>
                    <a:pt x="132455" y="-819"/>
                    <a:pt x="172662" y="1883"/>
                    <a:pt x="212869" y="2415"/>
                  </a:cubicBezTo>
                  <a:cubicBezTo>
                    <a:pt x="274931" y="3861"/>
                    <a:pt x="337032" y="3709"/>
                    <a:pt x="399056" y="5231"/>
                  </a:cubicBezTo>
                  <a:cubicBezTo>
                    <a:pt x="432866" y="7704"/>
                    <a:pt x="466639" y="12917"/>
                    <a:pt x="500564" y="14363"/>
                  </a:cubicBezTo>
                  <a:cubicBezTo>
                    <a:pt x="545416" y="16722"/>
                    <a:pt x="590307" y="16456"/>
                    <a:pt x="635197" y="16228"/>
                  </a:cubicBezTo>
                  <a:cubicBezTo>
                    <a:pt x="664629" y="16075"/>
                    <a:pt x="694099" y="15923"/>
                    <a:pt x="723531" y="16494"/>
                  </a:cubicBezTo>
                  <a:cubicBezTo>
                    <a:pt x="798882" y="17407"/>
                    <a:pt x="874042" y="23724"/>
                    <a:pt x="949392" y="23952"/>
                  </a:cubicBezTo>
                  <a:cubicBezTo>
                    <a:pt x="978329" y="24104"/>
                    <a:pt x="1007342" y="24028"/>
                    <a:pt x="1036279" y="23914"/>
                  </a:cubicBezTo>
                  <a:cubicBezTo>
                    <a:pt x="1093011" y="23724"/>
                    <a:pt x="1149743" y="23533"/>
                    <a:pt x="1206437" y="25474"/>
                  </a:cubicBezTo>
                  <a:cubicBezTo>
                    <a:pt x="1281064" y="29393"/>
                    <a:pt x="1355805" y="26920"/>
                    <a:pt x="1430470" y="28746"/>
                  </a:cubicBezTo>
                  <a:cubicBezTo>
                    <a:pt x="1494817" y="29659"/>
                    <a:pt x="1559240" y="30877"/>
                    <a:pt x="1623472" y="34606"/>
                  </a:cubicBezTo>
                  <a:cubicBezTo>
                    <a:pt x="1676282" y="38487"/>
                    <a:pt x="1731072" y="43358"/>
                    <a:pt x="1779999" y="65769"/>
                  </a:cubicBezTo>
                  <a:cubicBezTo>
                    <a:pt x="1813695" y="80229"/>
                    <a:pt x="1830410" y="114816"/>
                    <a:pt x="1837492" y="148986"/>
                  </a:cubicBezTo>
                  <a:cubicBezTo>
                    <a:pt x="1852951" y="204425"/>
                    <a:pt x="1846249" y="262643"/>
                    <a:pt x="1847887" y="319566"/>
                  </a:cubicBezTo>
                  <a:cubicBezTo>
                    <a:pt x="1848382" y="381855"/>
                    <a:pt x="1847963" y="444105"/>
                    <a:pt x="1849372" y="506356"/>
                  </a:cubicBezTo>
                  <a:cubicBezTo>
                    <a:pt x="1852494" y="586566"/>
                    <a:pt x="1850438" y="667081"/>
                    <a:pt x="1851427" y="7475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19"/>
            <p:cNvSpPr/>
            <p:nvPr/>
          </p:nvSpPr>
          <p:spPr>
            <a:xfrm rot="-482944">
              <a:off x="726617" y="3058287"/>
              <a:ext cx="475083" cy="434345"/>
            </a:xfrm>
            <a:custGeom>
              <a:rect b="b" l="l" r="r" t="t"/>
              <a:pathLst>
                <a:path extrusionOk="0" h="868820" w="950308">
                  <a:moveTo>
                    <a:pt x="942814" y="367331"/>
                  </a:moveTo>
                  <a:cubicBezTo>
                    <a:pt x="959491" y="427223"/>
                    <a:pt x="950657" y="487342"/>
                    <a:pt x="892631" y="520028"/>
                  </a:cubicBezTo>
                  <a:cubicBezTo>
                    <a:pt x="862247" y="531367"/>
                    <a:pt x="830645" y="530530"/>
                    <a:pt x="797481" y="530644"/>
                  </a:cubicBezTo>
                  <a:cubicBezTo>
                    <a:pt x="738541" y="529312"/>
                    <a:pt x="678345" y="532508"/>
                    <a:pt x="620661" y="518201"/>
                  </a:cubicBezTo>
                  <a:cubicBezTo>
                    <a:pt x="599529" y="501078"/>
                    <a:pt x="597740" y="444345"/>
                    <a:pt x="609429" y="421096"/>
                  </a:cubicBezTo>
                  <a:cubicBezTo>
                    <a:pt x="618376" y="397125"/>
                    <a:pt x="643087" y="399141"/>
                    <a:pt x="665780" y="401120"/>
                  </a:cubicBezTo>
                  <a:cubicBezTo>
                    <a:pt x="672176" y="401691"/>
                    <a:pt x="678383" y="402261"/>
                    <a:pt x="684094" y="402261"/>
                  </a:cubicBezTo>
                  <a:cubicBezTo>
                    <a:pt x="708995" y="403593"/>
                    <a:pt x="733972" y="403707"/>
                    <a:pt x="758949" y="403213"/>
                  </a:cubicBezTo>
                  <a:cubicBezTo>
                    <a:pt x="789752" y="402376"/>
                    <a:pt x="820783" y="402908"/>
                    <a:pt x="851434" y="400625"/>
                  </a:cubicBezTo>
                  <a:cubicBezTo>
                    <a:pt x="863161" y="397886"/>
                    <a:pt x="864227" y="380230"/>
                    <a:pt x="853071" y="376007"/>
                  </a:cubicBezTo>
                  <a:cubicBezTo>
                    <a:pt x="844961" y="373571"/>
                    <a:pt x="836432" y="373914"/>
                    <a:pt x="827941" y="374256"/>
                  </a:cubicBezTo>
                  <a:cubicBezTo>
                    <a:pt x="823867" y="374408"/>
                    <a:pt x="819831" y="374561"/>
                    <a:pt x="815833" y="374446"/>
                  </a:cubicBezTo>
                  <a:cubicBezTo>
                    <a:pt x="784955" y="375702"/>
                    <a:pt x="754000" y="376121"/>
                    <a:pt x="723083" y="376007"/>
                  </a:cubicBezTo>
                  <a:cubicBezTo>
                    <a:pt x="709909" y="376653"/>
                    <a:pt x="696544" y="375588"/>
                    <a:pt x="683142" y="374523"/>
                  </a:cubicBezTo>
                  <a:cubicBezTo>
                    <a:pt x="659916" y="372658"/>
                    <a:pt x="636691" y="370832"/>
                    <a:pt x="614569" y="378061"/>
                  </a:cubicBezTo>
                  <a:cubicBezTo>
                    <a:pt x="569717" y="399217"/>
                    <a:pt x="570630" y="460326"/>
                    <a:pt x="580454" y="501992"/>
                  </a:cubicBezTo>
                  <a:cubicBezTo>
                    <a:pt x="583195" y="512760"/>
                    <a:pt x="587003" y="521283"/>
                    <a:pt x="592028" y="528018"/>
                  </a:cubicBezTo>
                  <a:cubicBezTo>
                    <a:pt x="584718" y="530073"/>
                    <a:pt x="577941" y="534525"/>
                    <a:pt x="574476" y="540042"/>
                  </a:cubicBezTo>
                  <a:cubicBezTo>
                    <a:pt x="562025" y="560551"/>
                    <a:pt x="562482" y="585931"/>
                    <a:pt x="558713" y="609028"/>
                  </a:cubicBezTo>
                  <a:cubicBezTo>
                    <a:pt x="555248" y="630336"/>
                    <a:pt x="562597" y="648296"/>
                    <a:pt x="575694" y="661537"/>
                  </a:cubicBezTo>
                  <a:cubicBezTo>
                    <a:pt x="573258" y="663706"/>
                    <a:pt x="571049" y="666332"/>
                    <a:pt x="569145" y="669376"/>
                  </a:cubicBezTo>
                  <a:cubicBezTo>
                    <a:pt x="550717" y="695631"/>
                    <a:pt x="549270" y="734518"/>
                    <a:pt x="568155" y="760925"/>
                  </a:cubicBezTo>
                  <a:cubicBezTo>
                    <a:pt x="578550" y="773672"/>
                    <a:pt x="594846" y="779227"/>
                    <a:pt x="610076" y="783984"/>
                  </a:cubicBezTo>
                  <a:cubicBezTo>
                    <a:pt x="609771" y="784060"/>
                    <a:pt x="609429" y="784136"/>
                    <a:pt x="609124" y="784250"/>
                  </a:cubicBezTo>
                  <a:cubicBezTo>
                    <a:pt x="586698" y="794371"/>
                    <a:pt x="580530" y="837178"/>
                    <a:pt x="591305" y="857459"/>
                  </a:cubicBezTo>
                  <a:cubicBezTo>
                    <a:pt x="593818" y="861302"/>
                    <a:pt x="596712" y="864651"/>
                    <a:pt x="599834" y="867581"/>
                  </a:cubicBezTo>
                  <a:cubicBezTo>
                    <a:pt x="570402" y="865678"/>
                    <a:pt x="540741" y="866667"/>
                    <a:pt x="511157" y="867657"/>
                  </a:cubicBezTo>
                  <a:cubicBezTo>
                    <a:pt x="491777" y="868304"/>
                    <a:pt x="472435" y="868950"/>
                    <a:pt x="453169" y="868798"/>
                  </a:cubicBezTo>
                  <a:cubicBezTo>
                    <a:pt x="405956" y="869065"/>
                    <a:pt x="358629" y="865526"/>
                    <a:pt x="312253" y="856584"/>
                  </a:cubicBezTo>
                  <a:cubicBezTo>
                    <a:pt x="311987" y="856546"/>
                    <a:pt x="311720" y="856470"/>
                    <a:pt x="311454" y="856432"/>
                  </a:cubicBezTo>
                  <a:cubicBezTo>
                    <a:pt x="311301" y="856394"/>
                    <a:pt x="311149" y="856356"/>
                    <a:pt x="310997" y="856356"/>
                  </a:cubicBezTo>
                  <a:cubicBezTo>
                    <a:pt x="264507" y="847756"/>
                    <a:pt x="220949" y="826714"/>
                    <a:pt x="179943" y="802096"/>
                  </a:cubicBezTo>
                  <a:cubicBezTo>
                    <a:pt x="153252" y="781244"/>
                    <a:pt x="126066" y="759974"/>
                    <a:pt x="95111" y="745743"/>
                  </a:cubicBezTo>
                  <a:cubicBezTo>
                    <a:pt x="83194" y="741862"/>
                    <a:pt x="69068" y="733072"/>
                    <a:pt x="56579" y="738057"/>
                  </a:cubicBezTo>
                  <a:cubicBezTo>
                    <a:pt x="52239" y="740454"/>
                    <a:pt x="50183" y="744678"/>
                    <a:pt x="50031" y="749015"/>
                  </a:cubicBezTo>
                  <a:cubicBezTo>
                    <a:pt x="33392" y="746542"/>
                    <a:pt x="16753" y="744754"/>
                    <a:pt x="0" y="743536"/>
                  </a:cubicBezTo>
                  <a:cubicBezTo>
                    <a:pt x="2589" y="705067"/>
                    <a:pt x="4379" y="666560"/>
                    <a:pt x="3884" y="628015"/>
                  </a:cubicBezTo>
                  <a:cubicBezTo>
                    <a:pt x="5445" y="557241"/>
                    <a:pt x="12831" y="486848"/>
                    <a:pt x="15687" y="416188"/>
                  </a:cubicBezTo>
                  <a:cubicBezTo>
                    <a:pt x="15877" y="416226"/>
                    <a:pt x="16068" y="416226"/>
                    <a:pt x="16258" y="416226"/>
                  </a:cubicBezTo>
                  <a:cubicBezTo>
                    <a:pt x="16372" y="416226"/>
                    <a:pt x="16486" y="416226"/>
                    <a:pt x="16563" y="416226"/>
                  </a:cubicBezTo>
                  <a:cubicBezTo>
                    <a:pt x="31983" y="415769"/>
                    <a:pt x="47441" y="415008"/>
                    <a:pt x="62824" y="413638"/>
                  </a:cubicBezTo>
                  <a:cubicBezTo>
                    <a:pt x="98957" y="408654"/>
                    <a:pt x="138365" y="403669"/>
                    <a:pt x="171947" y="387840"/>
                  </a:cubicBezTo>
                  <a:cubicBezTo>
                    <a:pt x="166159" y="395374"/>
                    <a:pt x="160334" y="402870"/>
                    <a:pt x="154470" y="410252"/>
                  </a:cubicBezTo>
                  <a:cubicBezTo>
                    <a:pt x="144571" y="424445"/>
                    <a:pt x="130217" y="439893"/>
                    <a:pt x="132006" y="458310"/>
                  </a:cubicBezTo>
                  <a:cubicBezTo>
                    <a:pt x="132691" y="461011"/>
                    <a:pt x="136461" y="461772"/>
                    <a:pt x="138136" y="459527"/>
                  </a:cubicBezTo>
                  <a:cubicBezTo>
                    <a:pt x="157593" y="430419"/>
                    <a:pt x="183293" y="405343"/>
                    <a:pt x="206290" y="378860"/>
                  </a:cubicBezTo>
                  <a:cubicBezTo>
                    <a:pt x="235456" y="341381"/>
                    <a:pt x="277795" y="318893"/>
                    <a:pt x="311530" y="286398"/>
                  </a:cubicBezTo>
                  <a:cubicBezTo>
                    <a:pt x="349833" y="242525"/>
                    <a:pt x="387832" y="197207"/>
                    <a:pt x="414637" y="145154"/>
                  </a:cubicBezTo>
                  <a:cubicBezTo>
                    <a:pt x="436264" y="100749"/>
                    <a:pt x="451303" y="53529"/>
                    <a:pt x="470760" y="8173"/>
                  </a:cubicBezTo>
                  <a:cubicBezTo>
                    <a:pt x="494176" y="-1226"/>
                    <a:pt x="519952" y="-351"/>
                    <a:pt x="545425" y="486"/>
                  </a:cubicBezTo>
                  <a:cubicBezTo>
                    <a:pt x="556771" y="867"/>
                    <a:pt x="568117" y="1247"/>
                    <a:pt x="579159" y="753"/>
                  </a:cubicBezTo>
                  <a:cubicBezTo>
                    <a:pt x="599187" y="74647"/>
                    <a:pt x="538495" y="154096"/>
                    <a:pt x="512376" y="221255"/>
                  </a:cubicBezTo>
                  <a:cubicBezTo>
                    <a:pt x="502857" y="248233"/>
                    <a:pt x="494823" y="276619"/>
                    <a:pt x="493871" y="305309"/>
                  </a:cubicBezTo>
                  <a:cubicBezTo>
                    <a:pt x="494480" y="342446"/>
                    <a:pt x="492234" y="378974"/>
                    <a:pt x="484010" y="415541"/>
                  </a:cubicBezTo>
                  <a:cubicBezTo>
                    <a:pt x="472854" y="483842"/>
                    <a:pt x="450808" y="512950"/>
                    <a:pt x="405727" y="563938"/>
                  </a:cubicBezTo>
                  <a:cubicBezTo>
                    <a:pt x="398912" y="571548"/>
                    <a:pt x="388556" y="578968"/>
                    <a:pt x="379989" y="585018"/>
                  </a:cubicBezTo>
                  <a:cubicBezTo>
                    <a:pt x="371917" y="588937"/>
                    <a:pt x="365977" y="597613"/>
                    <a:pt x="371041" y="606364"/>
                  </a:cubicBezTo>
                  <a:cubicBezTo>
                    <a:pt x="373516" y="610626"/>
                    <a:pt x="378313" y="613175"/>
                    <a:pt x="383073" y="613175"/>
                  </a:cubicBezTo>
                  <a:cubicBezTo>
                    <a:pt x="385395" y="613175"/>
                    <a:pt x="387718" y="612566"/>
                    <a:pt x="389774" y="611273"/>
                  </a:cubicBezTo>
                  <a:cubicBezTo>
                    <a:pt x="406870" y="600618"/>
                    <a:pt x="422633" y="587796"/>
                    <a:pt x="435045" y="571814"/>
                  </a:cubicBezTo>
                  <a:cubicBezTo>
                    <a:pt x="461850" y="540156"/>
                    <a:pt x="489683" y="507547"/>
                    <a:pt x="500230" y="466453"/>
                  </a:cubicBezTo>
                  <a:cubicBezTo>
                    <a:pt x="508530" y="434186"/>
                    <a:pt x="515536" y="401462"/>
                    <a:pt x="519267" y="368282"/>
                  </a:cubicBezTo>
                  <a:cubicBezTo>
                    <a:pt x="523151" y="339821"/>
                    <a:pt x="518506" y="310826"/>
                    <a:pt x="523493" y="282478"/>
                  </a:cubicBezTo>
                  <a:cubicBezTo>
                    <a:pt x="523608" y="281794"/>
                    <a:pt x="523760" y="281109"/>
                    <a:pt x="523912" y="280424"/>
                  </a:cubicBezTo>
                  <a:cubicBezTo>
                    <a:pt x="550755" y="303977"/>
                    <a:pt x="614912" y="306032"/>
                    <a:pt x="642516" y="307820"/>
                  </a:cubicBezTo>
                  <a:cubicBezTo>
                    <a:pt x="695859" y="311815"/>
                    <a:pt x="749393" y="312158"/>
                    <a:pt x="802736" y="315430"/>
                  </a:cubicBezTo>
                  <a:cubicBezTo>
                    <a:pt x="840201" y="317295"/>
                    <a:pt x="879000" y="314441"/>
                    <a:pt x="914676" y="329813"/>
                  </a:cubicBezTo>
                  <a:cubicBezTo>
                    <a:pt x="928878" y="337461"/>
                    <a:pt x="936684" y="353214"/>
                    <a:pt x="942814" y="3673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71" name="Google Shape;1071;p19"/>
          <p:cNvSpPr/>
          <p:nvPr/>
        </p:nvSpPr>
        <p:spPr>
          <a:xfrm>
            <a:off x="4316168" y="45728"/>
            <a:ext cx="511576" cy="462785"/>
          </a:xfrm>
          <a:custGeom>
            <a:rect b="b" l="l" r="r" t="t"/>
            <a:pathLst>
              <a:path extrusionOk="0" h="925570" w="1023153">
                <a:moveTo>
                  <a:pt x="1009533" y="452845"/>
                </a:moveTo>
                <a:cubicBezTo>
                  <a:pt x="1031393" y="466836"/>
                  <a:pt x="1025395" y="485483"/>
                  <a:pt x="1002532" y="492458"/>
                </a:cubicBezTo>
                <a:cubicBezTo>
                  <a:pt x="985395" y="497845"/>
                  <a:pt x="968634" y="504611"/>
                  <a:pt x="950974" y="508203"/>
                </a:cubicBezTo>
                <a:cubicBezTo>
                  <a:pt x="933712" y="511460"/>
                  <a:pt x="916053" y="511272"/>
                  <a:pt x="898644" y="513486"/>
                </a:cubicBezTo>
                <a:cubicBezTo>
                  <a:pt x="876909" y="516430"/>
                  <a:pt x="854987" y="515365"/>
                  <a:pt x="833148" y="516117"/>
                </a:cubicBezTo>
                <a:cubicBezTo>
                  <a:pt x="806167" y="517913"/>
                  <a:pt x="779271" y="515512"/>
                  <a:pt x="752353" y="514154"/>
                </a:cubicBezTo>
                <a:cubicBezTo>
                  <a:pt x="739584" y="513966"/>
                  <a:pt x="726690" y="512713"/>
                  <a:pt x="713983" y="513883"/>
                </a:cubicBezTo>
                <a:cubicBezTo>
                  <a:pt x="702343" y="518456"/>
                  <a:pt x="713649" y="529711"/>
                  <a:pt x="719417" y="534305"/>
                </a:cubicBezTo>
                <a:cubicBezTo>
                  <a:pt x="727651" y="541071"/>
                  <a:pt x="736763" y="546667"/>
                  <a:pt x="744788" y="553684"/>
                </a:cubicBezTo>
                <a:cubicBezTo>
                  <a:pt x="755091" y="562955"/>
                  <a:pt x="764495" y="573188"/>
                  <a:pt x="775133" y="582083"/>
                </a:cubicBezTo>
                <a:cubicBezTo>
                  <a:pt x="792312" y="596179"/>
                  <a:pt x="808487" y="612153"/>
                  <a:pt x="823555" y="628650"/>
                </a:cubicBezTo>
                <a:cubicBezTo>
                  <a:pt x="837432" y="644771"/>
                  <a:pt x="849386" y="662437"/>
                  <a:pt x="862051" y="679498"/>
                </a:cubicBezTo>
                <a:cubicBezTo>
                  <a:pt x="872458" y="695326"/>
                  <a:pt x="880671" y="712428"/>
                  <a:pt x="889261" y="729280"/>
                </a:cubicBezTo>
                <a:cubicBezTo>
                  <a:pt x="892500" y="735816"/>
                  <a:pt x="895488" y="742498"/>
                  <a:pt x="896826" y="749724"/>
                </a:cubicBezTo>
                <a:cubicBezTo>
                  <a:pt x="898540" y="754944"/>
                  <a:pt x="895823" y="759747"/>
                  <a:pt x="891580" y="762796"/>
                </a:cubicBezTo>
                <a:cubicBezTo>
                  <a:pt x="870389" y="773738"/>
                  <a:pt x="842050" y="750496"/>
                  <a:pt x="824955" y="738886"/>
                </a:cubicBezTo>
                <a:cubicBezTo>
                  <a:pt x="808404" y="725730"/>
                  <a:pt x="793294" y="710737"/>
                  <a:pt x="778644" y="695514"/>
                </a:cubicBezTo>
                <a:cubicBezTo>
                  <a:pt x="771246" y="687036"/>
                  <a:pt x="764328" y="678098"/>
                  <a:pt x="756449" y="670038"/>
                </a:cubicBezTo>
                <a:cubicBezTo>
                  <a:pt x="744871" y="658511"/>
                  <a:pt x="733231" y="647110"/>
                  <a:pt x="722761" y="634560"/>
                </a:cubicBezTo>
                <a:cubicBezTo>
                  <a:pt x="712855" y="623367"/>
                  <a:pt x="701653" y="613469"/>
                  <a:pt x="691287" y="602715"/>
                </a:cubicBezTo>
                <a:cubicBezTo>
                  <a:pt x="677515" y="587784"/>
                  <a:pt x="662259" y="574440"/>
                  <a:pt x="647379" y="560658"/>
                </a:cubicBezTo>
                <a:cubicBezTo>
                  <a:pt x="641778" y="555480"/>
                  <a:pt x="636554" y="549904"/>
                  <a:pt x="631141" y="544537"/>
                </a:cubicBezTo>
                <a:cubicBezTo>
                  <a:pt x="626627" y="540862"/>
                  <a:pt x="621130" y="544663"/>
                  <a:pt x="620336" y="549758"/>
                </a:cubicBezTo>
                <a:cubicBezTo>
                  <a:pt x="615174" y="591125"/>
                  <a:pt x="614046" y="632889"/>
                  <a:pt x="610493" y="674444"/>
                </a:cubicBezTo>
                <a:cubicBezTo>
                  <a:pt x="605707" y="734584"/>
                  <a:pt x="593607" y="793931"/>
                  <a:pt x="579563" y="852525"/>
                </a:cubicBezTo>
                <a:cubicBezTo>
                  <a:pt x="575613" y="869732"/>
                  <a:pt x="570702" y="886709"/>
                  <a:pt x="564892" y="903394"/>
                </a:cubicBezTo>
                <a:cubicBezTo>
                  <a:pt x="562154" y="911413"/>
                  <a:pt x="558225" y="918930"/>
                  <a:pt x="552938" y="925571"/>
                </a:cubicBezTo>
                <a:cubicBezTo>
                  <a:pt x="542321" y="916633"/>
                  <a:pt x="539458" y="902016"/>
                  <a:pt x="534568" y="889612"/>
                </a:cubicBezTo>
                <a:cubicBezTo>
                  <a:pt x="528549" y="872718"/>
                  <a:pt x="524662" y="855136"/>
                  <a:pt x="520900" y="837616"/>
                </a:cubicBezTo>
                <a:cubicBezTo>
                  <a:pt x="512666" y="800780"/>
                  <a:pt x="509364" y="763234"/>
                  <a:pt x="509155" y="725542"/>
                </a:cubicBezTo>
                <a:cubicBezTo>
                  <a:pt x="507525" y="673316"/>
                  <a:pt x="507609" y="621049"/>
                  <a:pt x="507650" y="568802"/>
                </a:cubicBezTo>
                <a:cubicBezTo>
                  <a:pt x="507379" y="563749"/>
                  <a:pt x="508277" y="558508"/>
                  <a:pt x="507191" y="553558"/>
                </a:cubicBezTo>
                <a:cubicBezTo>
                  <a:pt x="502467" y="543702"/>
                  <a:pt x="493314" y="554227"/>
                  <a:pt x="488570" y="558612"/>
                </a:cubicBezTo>
                <a:cubicBezTo>
                  <a:pt x="478413" y="568155"/>
                  <a:pt x="467232" y="576508"/>
                  <a:pt x="456783" y="585717"/>
                </a:cubicBezTo>
                <a:cubicBezTo>
                  <a:pt x="421004" y="617081"/>
                  <a:pt x="386124" y="649448"/>
                  <a:pt x="353669" y="684259"/>
                </a:cubicBezTo>
                <a:cubicBezTo>
                  <a:pt x="345999" y="692110"/>
                  <a:pt x="337765" y="699356"/>
                  <a:pt x="329677" y="706790"/>
                </a:cubicBezTo>
                <a:cubicBezTo>
                  <a:pt x="317702" y="718254"/>
                  <a:pt x="306333" y="730387"/>
                  <a:pt x="293669" y="741141"/>
                </a:cubicBezTo>
                <a:cubicBezTo>
                  <a:pt x="268778" y="763172"/>
                  <a:pt x="242049" y="782947"/>
                  <a:pt x="214880" y="802054"/>
                </a:cubicBezTo>
                <a:cubicBezTo>
                  <a:pt x="195737" y="815063"/>
                  <a:pt x="176218" y="827613"/>
                  <a:pt x="154713" y="836426"/>
                </a:cubicBezTo>
                <a:cubicBezTo>
                  <a:pt x="145706" y="840247"/>
                  <a:pt x="136657" y="844110"/>
                  <a:pt x="127043" y="846198"/>
                </a:cubicBezTo>
                <a:cubicBezTo>
                  <a:pt x="123428" y="846282"/>
                  <a:pt x="117681" y="849143"/>
                  <a:pt x="115152" y="845718"/>
                </a:cubicBezTo>
                <a:cubicBezTo>
                  <a:pt x="107963" y="824544"/>
                  <a:pt x="120168" y="803662"/>
                  <a:pt x="130847" y="785975"/>
                </a:cubicBezTo>
                <a:cubicBezTo>
                  <a:pt x="137242" y="775617"/>
                  <a:pt x="143888" y="765364"/>
                  <a:pt x="151265" y="755654"/>
                </a:cubicBezTo>
                <a:cubicBezTo>
                  <a:pt x="171996" y="729364"/>
                  <a:pt x="196552" y="706435"/>
                  <a:pt x="222216" y="685052"/>
                </a:cubicBezTo>
                <a:cubicBezTo>
                  <a:pt x="239875" y="669036"/>
                  <a:pt x="257932" y="653500"/>
                  <a:pt x="276364" y="638360"/>
                </a:cubicBezTo>
                <a:cubicBezTo>
                  <a:pt x="302133" y="618376"/>
                  <a:pt x="327504" y="597870"/>
                  <a:pt x="354087" y="579034"/>
                </a:cubicBezTo>
                <a:cubicBezTo>
                  <a:pt x="366292" y="569846"/>
                  <a:pt x="376260" y="558090"/>
                  <a:pt x="388820" y="549340"/>
                </a:cubicBezTo>
                <a:cubicBezTo>
                  <a:pt x="393899" y="545456"/>
                  <a:pt x="399395" y="542115"/>
                  <a:pt x="404348" y="538106"/>
                </a:cubicBezTo>
                <a:cubicBezTo>
                  <a:pt x="405289" y="537166"/>
                  <a:pt x="405999" y="535767"/>
                  <a:pt x="406187" y="534451"/>
                </a:cubicBezTo>
                <a:cubicBezTo>
                  <a:pt x="406145" y="524470"/>
                  <a:pt x="392206" y="526746"/>
                  <a:pt x="385309" y="525848"/>
                </a:cubicBezTo>
                <a:cubicBezTo>
                  <a:pt x="353042" y="524470"/>
                  <a:pt x="320920" y="528103"/>
                  <a:pt x="288799" y="530526"/>
                </a:cubicBezTo>
                <a:cubicBezTo>
                  <a:pt x="244494" y="532990"/>
                  <a:pt x="200168" y="535663"/>
                  <a:pt x="155800" y="536331"/>
                </a:cubicBezTo>
                <a:cubicBezTo>
                  <a:pt x="115110" y="536185"/>
                  <a:pt x="73250" y="537855"/>
                  <a:pt x="33960" y="525702"/>
                </a:cubicBezTo>
                <a:cubicBezTo>
                  <a:pt x="22069" y="521066"/>
                  <a:pt x="669" y="508558"/>
                  <a:pt x="0" y="494546"/>
                </a:cubicBezTo>
                <a:cubicBezTo>
                  <a:pt x="1902" y="487029"/>
                  <a:pt x="10763" y="484815"/>
                  <a:pt x="17116" y="482100"/>
                </a:cubicBezTo>
                <a:cubicBezTo>
                  <a:pt x="44849" y="472056"/>
                  <a:pt x="73354" y="472077"/>
                  <a:pt x="102822" y="471263"/>
                </a:cubicBezTo>
                <a:cubicBezTo>
                  <a:pt x="136009" y="470720"/>
                  <a:pt x="169154" y="468924"/>
                  <a:pt x="202299" y="467253"/>
                </a:cubicBezTo>
                <a:cubicBezTo>
                  <a:pt x="257200" y="466752"/>
                  <a:pt x="312059" y="463682"/>
                  <a:pt x="366960" y="463891"/>
                </a:cubicBezTo>
                <a:cubicBezTo>
                  <a:pt x="377138" y="463369"/>
                  <a:pt x="402195" y="471722"/>
                  <a:pt x="408486" y="464037"/>
                </a:cubicBezTo>
                <a:cubicBezTo>
                  <a:pt x="415174" y="450088"/>
                  <a:pt x="392269" y="427953"/>
                  <a:pt x="383993" y="417575"/>
                </a:cubicBezTo>
                <a:cubicBezTo>
                  <a:pt x="370137" y="400535"/>
                  <a:pt x="356197" y="383558"/>
                  <a:pt x="341109" y="367563"/>
                </a:cubicBezTo>
                <a:cubicBezTo>
                  <a:pt x="332457" y="358062"/>
                  <a:pt x="324891" y="347662"/>
                  <a:pt x="317138" y="337472"/>
                </a:cubicBezTo>
                <a:cubicBezTo>
                  <a:pt x="303073" y="319472"/>
                  <a:pt x="288318" y="302035"/>
                  <a:pt x="275173" y="283325"/>
                </a:cubicBezTo>
                <a:cubicBezTo>
                  <a:pt x="256970" y="260250"/>
                  <a:pt x="242195" y="234962"/>
                  <a:pt x="228130" y="209236"/>
                </a:cubicBezTo>
                <a:cubicBezTo>
                  <a:pt x="218851" y="192927"/>
                  <a:pt x="207963" y="177537"/>
                  <a:pt x="199603" y="160706"/>
                </a:cubicBezTo>
                <a:cubicBezTo>
                  <a:pt x="187879" y="136922"/>
                  <a:pt x="179165" y="111738"/>
                  <a:pt x="173689" y="85782"/>
                </a:cubicBezTo>
                <a:cubicBezTo>
                  <a:pt x="171975" y="75090"/>
                  <a:pt x="168485" y="63104"/>
                  <a:pt x="174065" y="53018"/>
                </a:cubicBezTo>
                <a:cubicBezTo>
                  <a:pt x="194859" y="44707"/>
                  <a:pt x="222968" y="61224"/>
                  <a:pt x="239666" y="73816"/>
                </a:cubicBezTo>
                <a:cubicBezTo>
                  <a:pt x="266270" y="95095"/>
                  <a:pt x="287775" y="122033"/>
                  <a:pt x="308005" y="149242"/>
                </a:cubicBezTo>
                <a:cubicBezTo>
                  <a:pt x="318642" y="167367"/>
                  <a:pt x="330513" y="184637"/>
                  <a:pt x="343052" y="201509"/>
                </a:cubicBezTo>
                <a:cubicBezTo>
                  <a:pt x="364411" y="234983"/>
                  <a:pt x="386271" y="268457"/>
                  <a:pt x="404306" y="303915"/>
                </a:cubicBezTo>
                <a:cubicBezTo>
                  <a:pt x="413920" y="324128"/>
                  <a:pt x="425518" y="343256"/>
                  <a:pt x="437180" y="362321"/>
                </a:cubicBezTo>
                <a:cubicBezTo>
                  <a:pt x="444348" y="372929"/>
                  <a:pt x="449155" y="385521"/>
                  <a:pt x="458434" y="394521"/>
                </a:cubicBezTo>
                <a:cubicBezTo>
                  <a:pt x="461736" y="397069"/>
                  <a:pt x="466856" y="394856"/>
                  <a:pt x="467065" y="390617"/>
                </a:cubicBezTo>
                <a:cubicBezTo>
                  <a:pt x="470095" y="389238"/>
                  <a:pt x="469009" y="385626"/>
                  <a:pt x="469448" y="382953"/>
                </a:cubicBezTo>
                <a:cubicBezTo>
                  <a:pt x="469949" y="376500"/>
                  <a:pt x="470764" y="370069"/>
                  <a:pt x="471579" y="363637"/>
                </a:cubicBezTo>
                <a:cubicBezTo>
                  <a:pt x="474003" y="343298"/>
                  <a:pt x="477682" y="323147"/>
                  <a:pt x="480775" y="302933"/>
                </a:cubicBezTo>
                <a:cubicBezTo>
                  <a:pt x="483721" y="281654"/>
                  <a:pt x="488633" y="260689"/>
                  <a:pt x="491203" y="239368"/>
                </a:cubicBezTo>
                <a:cubicBezTo>
                  <a:pt x="497494" y="199400"/>
                  <a:pt x="506564" y="159871"/>
                  <a:pt x="515132" y="120341"/>
                </a:cubicBezTo>
                <a:cubicBezTo>
                  <a:pt x="523910" y="87724"/>
                  <a:pt x="535028" y="36793"/>
                  <a:pt x="560587" y="14177"/>
                </a:cubicBezTo>
                <a:cubicBezTo>
                  <a:pt x="573607" y="1899"/>
                  <a:pt x="600670" y="-8584"/>
                  <a:pt x="612269" y="10440"/>
                </a:cubicBezTo>
                <a:cubicBezTo>
                  <a:pt x="615801" y="21695"/>
                  <a:pt x="614589" y="34328"/>
                  <a:pt x="615007" y="46064"/>
                </a:cubicBezTo>
                <a:cubicBezTo>
                  <a:pt x="615320" y="72146"/>
                  <a:pt x="611224" y="97977"/>
                  <a:pt x="608716" y="123891"/>
                </a:cubicBezTo>
                <a:cubicBezTo>
                  <a:pt x="606543" y="145462"/>
                  <a:pt x="603784" y="166950"/>
                  <a:pt x="599814" y="188249"/>
                </a:cubicBezTo>
                <a:cubicBezTo>
                  <a:pt x="592395" y="235777"/>
                  <a:pt x="584307" y="283262"/>
                  <a:pt x="578706" y="331040"/>
                </a:cubicBezTo>
                <a:cubicBezTo>
                  <a:pt x="576867" y="345762"/>
                  <a:pt x="575550" y="360526"/>
                  <a:pt x="574735" y="375352"/>
                </a:cubicBezTo>
                <a:cubicBezTo>
                  <a:pt x="574693" y="378150"/>
                  <a:pt x="573878" y="381324"/>
                  <a:pt x="574401" y="384164"/>
                </a:cubicBezTo>
                <a:cubicBezTo>
                  <a:pt x="575341" y="387568"/>
                  <a:pt x="579521" y="389364"/>
                  <a:pt x="582635" y="387589"/>
                </a:cubicBezTo>
                <a:cubicBezTo>
                  <a:pt x="587734" y="384331"/>
                  <a:pt x="591600" y="379361"/>
                  <a:pt x="596324" y="375561"/>
                </a:cubicBezTo>
                <a:cubicBezTo>
                  <a:pt x="610409" y="364451"/>
                  <a:pt x="623199" y="351922"/>
                  <a:pt x="634965" y="338412"/>
                </a:cubicBezTo>
                <a:cubicBezTo>
                  <a:pt x="646355" y="326112"/>
                  <a:pt x="658936" y="315024"/>
                  <a:pt x="669929" y="302369"/>
                </a:cubicBezTo>
                <a:cubicBezTo>
                  <a:pt x="683868" y="285559"/>
                  <a:pt x="700504" y="271506"/>
                  <a:pt x="716240" y="256492"/>
                </a:cubicBezTo>
                <a:cubicBezTo>
                  <a:pt x="724370" y="248452"/>
                  <a:pt x="732708" y="240580"/>
                  <a:pt x="741319" y="233062"/>
                </a:cubicBezTo>
                <a:cubicBezTo>
                  <a:pt x="763095" y="213642"/>
                  <a:pt x="785958" y="194075"/>
                  <a:pt x="808633" y="175511"/>
                </a:cubicBezTo>
                <a:cubicBezTo>
                  <a:pt x="829010" y="159098"/>
                  <a:pt x="849595" y="142330"/>
                  <a:pt x="873670" y="131534"/>
                </a:cubicBezTo>
                <a:cubicBezTo>
                  <a:pt x="893963" y="121866"/>
                  <a:pt x="925374" y="116770"/>
                  <a:pt x="930494" y="145901"/>
                </a:cubicBezTo>
                <a:cubicBezTo>
                  <a:pt x="929721" y="164736"/>
                  <a:pt x="918080" y="180586"/>
                  <a:pt x="907129" y="195391"/>
                </a:cubicBezTo>
                <a:cubicBezTo>
                  <a:pt x="892792" y="214415"/>
                  <a:pt x="874255" y="229136"/>
                  <a:pt x="856032" y="244192"/>
                </a:cubicBezTo>
                <a:cubicBezTo>
                  <a:pt x="841382" y="257870"/>
                  <a:pt x="826335" y="271109"/>
                  <a:pt x="811580" y="284661"/>
                </a:cubicBezTo>
                <a:cubicBezTo>
                  <a:pt x="797265" y="298945"/>
                  <a:pt x="781570" y="311745"/>
                  <a:pt x="766732" y="325465"/>
                </a:cubicBezTo>
                <a:cubicBezTo>
                  <a:pt x="751998" y="340103"/>
                  <a:pt x="736073" y="353071"/>
                  <a:pt x="720901" y="367354"/>
                </a:cubicBezTo>
                <a:cubicBezTo>
                  <a:pt x="713210" y="374913"/>
                  <a:pt x="705394" y="382410"/>
                  <a:pt x="697327" y="389593"/>
                </a:cubicBezTo>
                <a:cubicBezTo>
                  <a:pt x="690012" y="396171"/>
                  <a:pt x="682719" y="402791"/>
                  <a:pt x="675989" y="409995"/>
                </a:cubicBezTo>
                <a:cubicBezTo>
                  <a:pt x="673084" y="413378"/>
                  <a:pt x="668236" y="417157"/>
                  <a:pt x="670409" y="422148"/>
                </a:cubicBezTo>
                <a:cubicBezTo>
                  <a:pt x="674819" y="430585"/>
                  <a:pt x="696282" y="426032"/>
                  <a:pt x="704809" y="426450"/>
                </a:cubicBezTo>
                <a:cubicBezTo>
                  <a:pt x="742280" y="425281"/>
                  <a:pt x="779772" y="426805"/>
                  <a:pt x="817202" y="428684"/>
                </a:cubicBezTo>
                <a:cubicBezTo>
                  <a:pt x="854694" y="431712"/>
                  <a:pt x="892291" y="435596"/>
                  <a:pt x="929783" y="438896"/>
                </a:cubicBezTo>
                <a:cubicBezTo>
                  <a:pt x="940337" y="439919"/>
                  <a:pt x="950870" y="441193"/>
                  <a:pt x="961382" y="442446"/>
                </a:cubicBezTo>
                <a:cubicBezTo>
                  <a:pt x="977599" y="444868"/>
                  <a:pt x="994632" y="445724"/>
                  <a:pt x="1009533" y="45284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2" name="Google Shape;1072;p19"/>
          <p:cNvSpPr/>
          <p:nvPr/>
        </p:nvSpPr>
        <p:spPr>
          <a:xfrm>
            <a:off x="4318535" y="4511718"/>
            <a:ext cx="641003" cy="704457"/>
          </a:xfrm>
          <a:custGeom>
            <a:rect b="b" l="l" r="r" t="t"/>
            <a:pathLst>
              <a:path extrusionOk="0" h="1408914" w="1282006">
                <a:moveTo>
                  <a:pt x="875629" y="698744"/>
                </a:moveTo>
                <a:cubicBezTo>
                  <a:pt x="878396" y="643267"/>
                  <a:pt x="876724" y="587761"/>
                  <a:pt x="875946" y="532255"/>
                </a:cubicBezTo>
                <a:cubicBezTo>
                  <a:pt x="876868" y="523066"/>
                  <a:pt x="873928" y="516124"/>
                  <a:pt x="864155" y="514482"/>
                </a:cubicBezTo>
                <a:cubicBezTo>
                  <a:pt x="850059" y="512005"/>
                  <a:pt x="835616" y="511573"/>
                  <a:pt x="821376" y="510191"/>
                </a:cubicBezTo>
                <a:cubicBezTo>
                  <a:pt x="788484" y="508578"/>
                  <a:pt x="755707" y="505784"/>
                  <a:pt x="722758" y="505121"/>
                </a:cubicBezTo>
                <a:cubicBezTo>
                  <a:pt x="685974" y="502413"/>
                  <a:pt x="648787" y="501809"/>
                  <a:pt x="611859" y="501434"/>
                </a:cubicBezTo>
                <a:cubicBezTo>
                  <a:pt x="585799" y="500743"/>
                  <a:pt x="559682" y="497085"/>
                  <a:pt x="533766" y="501780"/>
                </a:cubicBezTo>
                <a:cubicBezTo>
                  <a:pt x="527424" y="504343"/>
                  <a:pt x="520938" y="514166"/>
                  <a:pt x="527049" y="519494"/>
                </a:cubicBezTo>
                <a:cubicBezTo>
                  <a:pt x="526732" y="520992"/>
                  <a:pt x="526501" y="522461"/>
                  <a:pt x="526127" y="523815"/>
                </a:cubicBezTo>
                <a:cubicBezTo>
                  <a:pt x="522667" y="541559"/>
                  <a:pt x="521947" y="559648"/>
                  <a:pt x="520534" y="577622"/>
                </a:cubicBezTo>
                <a:cubicBezTo>
                  <a:pt x="518315" y="605850"/>
                  <a:pt x="515720" y="634049"/>
                  <a:pt x="513356" y="662249"/>
                </a:cubicBezTo>
                <a:cubicBezTo>
                  <a:pt x="509378" y="712656"/>
                  <a:pt x="504449" y="761854"/>
                  <a:pt x="501998" y="812578"/>
                </a:cubicBezTo>
                <a:cubicBezTo>
                  <a:pt x="501335" y="819751"/>
                  <a:pt x="500413" y="829285"/>
                  <a:pt x="499634" y="837120"/>
                </a:cubicBezTo>
                <a:cubicBezTo>
                  <a:pt x="498597" y="843802"/>
                  <a:pt x="495224" y="852962"/>
                  <a:pt x="504593" y="854834"/>
                </a:cubicBezTo>
                <a:cubicBezTo>
                  <a:pt x="505688" y="855382"/>
                  <a:pt x="507101" y="855727"/>
                  <a:pt x="508744" y="855699"/>
                </a:cubicBezTo>
                <a:cubicBezTo>
                  <a:pt x="535986" y="855900"/>
                  <a:pt x="560201" y="858982"/>
                  <a:pt x="587068" y="862122"/>
                </a:cubicBezTo>
                <a:cubicBezTo>
                  <a:pt x="643742" y="866241"/>
                  <a:pt x="700301" y="871743"/>
                  <a:pt x="757033" y="875573"/>
                </a:cubicBezTo>
                <a:cubicBezTo>
                  <a:pt x="771274" y="876524"/>
                  <a:pt x="785255" y="879462"/>
                  <a:pt x="799352" y="881392"/>
                </a:cubicBezTo>
                <a:cubicBezTo>
                  <a:pt x="815668" y="883552"/>
                  <a:pt x="832157" y="882861"/>
                  <a:pt x="848531" y="884013"/>
                </a:cubicBezTo>
                <a:cubicBezTo>
                  <a:pt x="866721" y="883811"/>
                  <a:pt x="862772" y="846078"/>
                  <a:pt x="864617" y="832914"/>
                </a:cubicBezTo>
                <a:cubicBezTo>
                  <a:pt x="865626" y="819290"/>
                  <a:pt x="866433" y="805176"/>
                  <a:pt x="867211" y="791234"/>
                </a:cubicBezTo>
                <a:cubicBezTo>
                  <a:pt x="868998" y="760327"/>
                  <a:pt x="874360" y="729651"/>
                  <a:pt x="875629" y="698744"/>
                </a:cubicBezTo>
                <a:close/>
                <a:moveTo>
                  <a:pt x="1273733" y="430028"/>
                </a:moveTo>
                <a:cubicBezTo>
                  <a:pt x="1276645" y="448665"/>
                  <a:pt x="1280421" y="467272"/>
                  <a:pt x="1282007" y="486024"/>
                </a:cubicBezTo>
                <a:cubicBezTo>
                  <a:pt x="1238593" y="493743"/>
                  <a:pt x="1194833" y="498986"/>
                  <a:pt x="1150756" y="500743"/>
                </a:cubicBezTo>
                <a:cubicBezTo>
                  <a:pt x="1113684" y="503249"/>
                  <a:pt x="1076180" y="513100"/>
                  <a:pt x="1039339" y="518890"/>
                </a:cubicBezTo>
                <a:cubicBezTo>
                  <a:pt x="1017978" y="521741"/>
                  <a:pt x="996473" y="525457"/>
                  <a:pt x="976553" y="534069"/>
                </a:cubicBezTo>
                <a:cubicBezTo>
                  <a:pt x="972171" y="535913"/>
                  <a:pt x="967328" y="538016"/>
                  <a:pt x="964330" y="541875"/>
                </a:cubicBezTo>
                <a:cubicBezTo>
                  <a:pt x="960611" y="548904"/>
                  <a:pt x="962197" y="557603"/>
                  <a:pt x="960611" y="565293"/>
                </a:cubicBezTo>
                <a:cubicBezTo>
                  <a:pt x="957354" y="604870"/>
                  <a:pt x="953347" y="644937"/>
                  <a:pt x="949052" y="684658"/>
                </a:cubicBezTo>
                <a:cubicBezTo>
                  <a:pt x="944151" y="720981"/>
                  <a:pt x="939625" y="757389"/>
                  <a:pt x="939510" y="794086"/>
                </a:cubicBezTo>
                <a:cubicBezTo>
                  <a:pt x="938876" y="808085"/>
                  <a:pt x="937867" y="822055"/>
                  <a:pt x="937579" y="836083"/>
                </a:cubicBezTo>
                <a:cubicBezTo>
                  <a:pt x="937492" y="845761"/>
                  <a:pt x="936310" y="855871"/>
                  <a:pt x="940375" y="864945"/>
                </a:cubicBezTo>
                <a:cubicBezTo>
                  <a:pt x="943430" y="871253"/>
                  <a:pt x="950637" y="873989"/>
                  <a:pt x="957383" y="873644"/>
                </a:cubicBezTo>
                <a:cubicBezTo>
                  <a:pt x="966550" y="874969"/>
                  <a:pt x="975659" y="874825"/>
                  <a:pt x="984826" y="873701"/>
                </a:cubicBezTo>
                <a:cubicBezTo>
                  <a:pt x="1011175" y="873356"/>
                  <a:pt x="1037407" y="871627"/>
                  <a:pt x="1063640" y="868833"/>
                </a:cubicBezTo>
                <a:cubicBezTo>
                  <a:pt x="1129626" y="865751"/>
                  <a:pt x="1195756" y="867825"/>
                  <a:pt x="1261741" y="868488"/>
                </a:cubicBezTo>
                <a:cubicBezTo>
                  <a:pt x="1260819" y="891963"/>
                  <a:pt x="1259925" y="915410"/>
                  <a:pt x="1260271" y="938914"/>
                </a:cubicBezTo>
                <a:cubicBezTo>
                  <a:pt x="1259983" y="948938"/>
                  <a:pt x="1260934" y="959221"/>
                  <a:pt x="1258859" y="969072"/>
                </a:cubicBezTo>
                <a:cubicBezTo>
                  <a:pt x="1258628" y="969648"/>
                  <a:pt x="1257994" y="971089"/>
                  <a:pt x="1257561" y="971521"/>
                </a:cubicBezTo>
                <a:cubicBezTo>
                  <a:pt x="1176268" y="971290"/>
                  <a:pt x="1095177" y="978319"/>
                  <a:pt x="1013884" y="977886"/>
                </a:cubicBezTo>
                <a:cubicBezTo>
                  <a:pt x="999125" y="978232"/>
                  <a:pt x="984279" y="978837"/>
                  <a:pt x="969750" y="981401"/>
                </a:cubicBezTo>
                <a:cubicBezTo>
                  <a:pt x="959804" y="982870"/>
                  <a:pt x="954904" y="988803"/>
                  <a:pt x="956028" y="998741"/>
                </a:cubicBezTo>
                <a:cubicBezTo>
                  <a:pt x="956028" y="1016167"/>
                  <a:pt x="956028" y="1033594"/>
                  <a:pt x="955999" y="1051021"/>
                </a:cubicBezTo>
                <a:cubicBezTo>
                  <a:pt x="955509" y="1084232"/>
                  <a:pt x="956547" y="1117472"/>
                  <a:pt x="954961" y="1150626"/>
                </a:cubicBezTo>
                <a:cubicBezTo>
                  <a:pt x="952742" y="1191931"/>
                  <a:pt x="947610" y="1233035"/>
                  <a:pt x="944382" y="1274283"/>
                </a:cubicBezTo>
                <a:cubicBezTo>
                  <a:pt x="942249" y="1301877"/>
                  <a:pt x="939395" y="1329386"/>
                  <a:pt x="937521" y="1357009"/>
                </a:cubicBezTo>
                <a:cubicBezTo>
                  <a:pt x="935272" y="1371958"/>
                  <a:pt x="937723" y="1388694"/>
                  <a:pt x="930862" y="1402433"/>
                </a:cubicBezTo>
                <a:cubicBezTo>
                  <a:pt x="903995" y="1400993"/>
                  <a:pt x="877185" y="1406120"/>
                  <a:pt x="850405" y="1403643"/>
                </a:cubicBezTo>
                <a:cubicBezTo>
                  <a:pt x="851270" y="1353437"/>
                  <a:pt x="853028" y="1304614"/>
                  <a:pt x="856574" y="1254264"/>
                </a:cubicBezTo>
                <a:cubicBezTo>
                  <a:pt x="861965" y="1196137"/>
                  <a:pt x="865107" y="1137491"/>
                  <a:pt x="864876" y="1079047"/>
                </a:cubicBezTo>
                <a:cubicBezTo>
                  <a:pt x="866029" y="1053786"/>
                  <a:pt x="867788" y="1027891"/>
                  <a:pt x="866577" y="1002284"/>
                </a:cubicBezTo>
                <a:cubicBezTo>
                  <a:pt x="866346" y="990676"/>
                  <a:pt x="865309" y="976907"/>
                  <a:pt x="850174" y="978751"/>
                </a:cubicBezTo>
                <a:cubicBezTo>
                  <a:pt x="834521" y="977915"/>
                  <a:pt x="818868" y="978232"/>
                  <a:pt x="803215" y="977253"/>
                </a:cubicBezTo>
                <a:cubicBezTo>
                  <a:pt x="784535" y="974833"/>
                  <a:pt x="763548" y="972529"/>
                  <a:pt x="744176" y="972442"/>
                </a:cubicBezTo>
                <a:cubicBezTo>
                  <a:pt x="722729" y="971175"/>
                  <a:pt x="701252" y="971665"/>
                  <a:pt x="679834" y="970368"/>
                </a:cubicBezTo>
                <a:cubicBezTo>
                  <a:pt x="652563" y="967286"/>
                  <a:pt x="625148" y="968439"/>
                  <a:pt x="597791" y="968496"/>
                </a:cubicBezTo>
                <a:cubicBezTo>
                  <a:pt x="563948" y="968237"/>
                  <a:pt x="530134" y="965040"/>
                  <a:pt x="496290" y="967402"/>
                </a:cubicBezTo>
                <a:cubicBezTo>
                  <a:pt x="484068" y="968784"/>
                  <a:pt x="470490" y="966912"/>
                  <a:pt x="459363" y="972846"/>
                </a:cubicBezTo>
                <a:cubicBezTo>
                  <a:pt x="455586" y="975006"/>
                  <a:pt x="453770" y="979154"/>
                  <a:pt x="453338" y="983359"/>
                </a:cubicBezTo>
                <a:cubicBezTo>
                  <a:pt x="452156" y="993844"/>
                  <a:pt x="451406" y="1004358"/>
                  <a:pt x="449763" y="1014756"/>
                </a:cubicBezTo>
                <a:cubicBezTo>
                  <a:pt x="444055" y="1059431"/>
                  <a:pt x="439904" y="1104337"/>
                  <a:pt x="432092" y="1148725"/>
                </a:cubicBezTo>
                <a:cubicBezTo>
                  <a:pt x="423905" y="1203453"/>
                  <a:pt x="415257" y="1258037"/>
                  <a:pt x="406148" y="1312593"/>
                </a:cubicBezTo>
                <a:cubicBezTo>
                  <a:pt x="403524" y="1333447"/>
                  <a:pt x="401045" y="1354330"/>
                  <a:pt x="398825" y="1375213"/>
                </a:cubicBezTo>
                <a:cubicBezTo>
                  <a:pt x="397269" y="1386505"/>
                  <a:pt x="397499" y="1398977"/>
                  <a:pt x="391302" y="1408914"/>
                </a:cubicBezTo>
                <a:cubicBezTo>
                  <a:pt x="387006" y="1408425"/>
                  <a:pt x="382682" y="1407964"/>
                  <a:pt x="378358" y="1407762"/>
                </a:cubicBezTo>
                <a:cubicBezTo>
                  <a:pt x="362128" y="1406408"/>
                  <a:pt x="345063" y="1409894"/>
                  <a:pt x="329323" y="1405371"/>
                </a:cubicBezTo>
                <a:cubicBezTo>
                  <a:pt x="334742" y="1355425"/>
                  <a:pt x="337654" y="1305276"/>
                  <a:pt x="342670" y="1255272"/>
                </a:cubicBezTo>
                <a:cubicBezTo>
                  <a:pt x="346850" y="1213218"/>
                  <a:pt x="352414" y="1171307"/>
                  <a:pt x="355527" y="1129167"/>
                </a:cubicBezTo>
                <a:cubicBezTo>
                  <a:pt x="357401" y="1104337"/>
                  <a:pt x="358208" y="1081064"/>
                  <a:pt x="361062" y="1055889"/>
                </a:cubicBezTo>
                <a:cubicBezTo>
                  <a:pt x="362964" y="1038318"/>
                  <a:pt x="366568" y="1020949"/>
                  <a:pt x="368643" y="1003378"/>
                </a:cubicBezTo>
                <a:cubicBezTo>
                  <a:pt x="369710" y="992346"/>
                  <a:pt x="372074" y="976014"/>
                  <a:pt x="359274" y="971031"/>
                </a:cubicBezTo>
                <a:cubicBezTo>
                  <a:pt x="336962" y="969303"/>
                  <a:pt x="314160" y="971117"/>
                  <a:pt x="291761" y="972327"/>
                </a:cubicBezTo>
                <a:cubicBezTo>
                  <a:pt x="242495" y="975496"/>
                  <a:pt x="192912" y="975899"/>
                  <a:pt x="143819" y="982178"/>
                </a:cubicBezTo>
                <a:cubicBezTo>
                  <a:pt x="115021" y="986816"/>
                  <a:pt x="85992" y="987104"/>
                  <a:pt x="56934" y="985980"/>
                </a:cubicBezTo>
                <a:cubicBezTo>
                  <a:pt x="37994" y="985462"/>
                  <a:pt x="18767" y="987507"/>
                  <a:pt x="0" y="984511"/>
                </a:cubicBezTo>
                <a:cubicBezTo>
                  <a:pt x="346" y="971089"/>
                  <a:pt x="894" y="957637"/>
                  <a:pt x="1095" y="944214"/>
                </a:cubicBezTo>
                <a:cubicBezTo>
                  <a:pt x="2335" y="925635"/>
                  <a:pt x="-461" y="905904"/>
                  <a:pt x="5304" y="888075"/>
                </a:cubicBezTo>
                <a:cubicBezTo>
                  <a:pt x="5333" y="888075"/>
                  <a:pt x="5333" y="888046"/>
                  <a:pt x="5333" y="888046"/>
                </a:cubicBezTo>
                <a:cubicBezTo>
                  <a:pt x="53302" y="887671"/>
                  <a:pt x="100607" y="879548"/>
                  <a:pt x="148518" y="877561"/>
                </a:cubicBezTo>
                <a:cubicBezTo>
                  <a:pt x="192883" y="874508"/>
                  <a:pt x="237479" y="874623"/>
                  <a:pt x="281268" y="865953"/>
                </a:cubicBezTo>
                <a:cubicBezTo>
                  <a:pt x="303090" y="863159"/>
                  <a:pt x="325085" y="862266"/>
                  <a:pt x="347023" y="860422"/>
                </a:cubicBezTo>
                <a:cubicBezTo>
                  <a:pt x="357257" y="859357"/>
                  <a:pt x="367894" y="859558"/>
                  <a:pt x="377464" y="855353"/>
                </a:cubicBezTo>
                <a:cubicBezTo>
                  <a:pt x="381154" y="853884"/>
                  <a:pt x="384210" y="850600"/>
                  <a:pt x="384671" y="846567"/>
                </a:cubicBezTo>
                <a:cubicBezTo>
                  <a:pt x="385882" y="836832"/>
                  <a:pt x="387583" y="827211"/>
                  <a:pt x="389601" y="817619"/>
                </a:cubicBezTo>
                <a:cubicBezTo>
                  <a:pt x="391734" y="802353"/>
                  <a:pt x="393781" y="787951"/>
                  <a:pt x="397326" y="772713"/>
                </a:cubicBezTo>
                <a:cubicBezTo>
                  <a:pt x="399546" y="759550"/>
                  <a:pt x="399777" y="746098"/>
                  <a:pt x="401132" y="732848"/>
                </a:cubicBezTo>
                <a:cubicBezTo>
                  <a:pt x="404533" y="689670"/>
                  <a:pt x="410010" y="646666"/>
                  <a:pt x="413383" y="603459"/>
                </a:cubicBezTo>
                <a:cubicBezTo>
                  <a:pt x="415401" y="581654"/>
                  <a:pt x="416352" y="559734"/>
                  <a:pt x="419293" y="538044"/>
                </a:cubicBezTo>
                <a:cubicBezTo>
                  <a:pt x="420388" y="523902"/>
                  <a:pt x="427855" y="507051"/>
                  <a:pt x="418832" y="494348"/>
                </a:cubicBezTo>
                <a:cubicBezTo>
                  <a:pt x="415142" y="490373"/>
                  <a:pt x="409347" y="491036"/>
                  <a:pt x="404418" y="491209"/>
                </a:cubicBezTo>
                <a:cubicBezTo>
                  <a:pt x="393550" y="491612"/>
                  <a:pt x="382711" y="492706"/>
                  <a:pt x="371901" y="493657"/>
                </a:cubicBezTo>
                <a:cubicBezTo>
                  <a:pt x="323615" y="495587"/>
                  <a:pt x="275474" y="499533"/>
                  <a:pt x="227476" y="504977"/>
                </a:cubicBezTo>
                <a:cubicBezTo>
                  <a:pt x="180026" y="507195"/>
                  <a:pt x="132519" y="505035"/>
                  <a:pt x="85012" y="505870"/>
                </a:cubicBezTo>
                <a:cubicBezTo>
                  <a:pt x="66476" y="505150"/>
                  <a:pt x="48199" y="508578"/>
                  <a:pt x="29692" y="507627"/>
                </a:cubicBezTo>
                <a:cubicBezTo>
                  <a:pt x="30326" y="478765"/>
                  <a:pt x="28020" y="449529"/>
                  <a:pt x="32719" y="420955"/>
                </a:cubicBezTo>
                <a:cubicBezTo>
                  <a:pt x="69214" y="421041"/>
                  <a:pt x="105479" y="416721"/>
                  <a:pt x="141801" y="413437"/>
                </a:cubicBezTo>
                <a:cubicBezTo>
                  <a:pt x="178758" y="409750"/>
                  <a:pt x="215916" y="408396"/>
                  <a:pt x="252671" y="403096"/>
                </a:cubicBezTo>
                <a:cubicBezTo>
                  <a:pt x="283372" y="399294"/>
                  <a:pt x="314909" y="398689"/>
                  <a:pt x="346014" y="393764"/>
                </a:cubicBezTo>
                <a:cubicBezTo>
                  <a:pt x="360860" y="391661"/>
                  <a:pt x="375879" y="391632"/>
                  <a:pt x="390725" y="389645"/>
                </a:cubicBezTo>
                <a:cubicBezTo>
                  <a:pt x="401247" y="387916"/>
                  <a:pt x="411509" y="384949"/>
                  <a:pt x="422003" y="382876"/>
                </a:cubicBezTo>
                <a:cubicBezTo>
                  <a:pt x="430795" y="381118"/>
                  <a:pt x="431977" y="372448"/>
                  <a:pt x="431631" y="364930"/>
                </a:cubicBezTo>
                <a:cubicBezTo>
                  <a:pt x="432150" y="343183"/>
                  <a:pt x="433937" y="321494"/>
                  <a:pt x="436359" y="299862"/>
                </a:cubicBezTo>
                <a:cubicBezTo>
                  <a:pt x="440827" y="246545"/>
                  <a:pt x="451233" y="194034"/>
                  <a:pt x="456221" y="140804"/>
                </a:cubicBezTo>
                <a:cubicBezTo>
                  <a:pt x="460343" y="96532"/>
                  <a:pt x="464062" y="53815"/>
                  <a:pt x="470634" y="9802"/>
                </a:cubicBezTo>
                <a:cubicBezTo>
                  <a:pt x="470807" y="9572"/>
                  <a:pt x="470980" y="9370"/>
                  <a:pt x="471153" y="9139"/>
                </a:cubicBezTo>
                <a:cubicBezTo>
                  <a:pt x="483924" y="6950"/>
                  <a:pt x="498107" y="7786"/>
                  <a:pt x="511281" y="5539"/>
                </a:cubicBezTo>
                <a:cubicBezTo>
                  <a:pt x="526992" y="4041"/>
                  <a:pt x="542558" y="-1432"/>
                  <a:pt x="558442" y="354"/>
                </a:cubicBezTo>
                <a:cubicBezTo>
                  <a:pt x="553023" y="39557"/>
                  <a:pt x="550572" y="79076"/>
                  <a:pt x="545412" y="118337"/>
                </a:cubicBezTo>
                <a:cubicBezTo>
                  <a:pt x="536072" y="174822"/>
                  <a:pt x="530393" y="231941"/>
                  <a:pt x="525493" y="288945"/>
                </a:cubicBezTo>
                <a:cubicBezTo>
                  <a:pt x="524368" y="307725"/>
                  <a:pt x="521313" y="326477"/>
                  <a:pt x="517450" y="344940"/>
                </a:cubicBezTo>
                <a:cubicBezTo>
                  <a:pt x="515778" y="359544"/>
                  <a:pt x="511915" y="376193"/>
                  <a:pt x="532671" y="374205"/>
                </a:cubicBezTo>
                <a:cubicBezTo>
                  <a:pt x="552014" y="375559"/>
                  <a:pt x="571386" y="375963"/>
                  <a:pt x="590758" y="376625"/>
                </a:cubicBezTo>
                <a:cubicBezTo>
                  <a:pt x="602577" y="377662"/>
                  <a:pt x="616673" y="379333"/>
                  <a:pt x="629011" y="379073"/>
                </a:cubicBezTo>
                <a:cubicBezTo>
                  <a:pt x="647807" y="378987"/>
                  <a:pt x="666516" y="378958"/>
                  <a:pt x="685196" y="381464"/>
                </a:cubicBezTo>
                <a:cubicBezTo>
                  <a:pt x="719875" y="384978"/>
                  <a:pt x="754381" y="389069"/>
                  <a:pt x="789349" y="387628"/>
                </a:cubicBezTo>
                <a:cubicBezTo>
                  <a:pt x="803042" y="387513"/>
                  <a:pt x="816792" y="387830"/>
                  <a:pt x="830456" y="386879"/>
                </a:cubicBezTo>
                <a:cubicBezTo>
                  <a:pt x="837288" y="386274"/>
                  <a:pt x="844812" y="386130"/>
                  <a:pt x="850693" y="382242"/>
                </a:cubicBezTo>
                <a:cubicBezTo>
                  <a:pt x="859111" y="376625"/>
                  <a:pt x="856113" y="364930"/>
                  <a:pt x="857467" y="356260"/>
                </a:cubicBezTo>
                <a:cubicBezTo>
                  <a:pt x="860062" y="326131"/>
                  <a:pt x="864242" y="294562"/>
                  <a:pt x="867413" y="264231"/>
                </a:cubicBezTo>
                <a:cubicBezTo>
                  <a:pt x="869863" y="234072"/>
                  <a:pt x="875485" y="204260"/>
                  <a:pt x="877243" y="174015"/>
                </a:cubicBezTo>
                <a:cubicBezTo>
                  <a:pt x="878857" y="144347"/>
                  <a:pt x="886497" y="117156"/>
                  <a:pt x="891887" y="87574"/>
                </a:cubicBezTo>
                <a:cubicBezTo>
                  <a:pt x="896557" y="66374"/>
                  <a:pt x="895837" y="43330"/>
                  <a:pt x="906243" y="23830"/>
                </a:cubicBezTo>
                <a:cubicBezTo>
                  <a:pt x="924577" y="25299"/>
                  <a:pt x="942739" y="29158"/>
                  <a:pt x="961217" y="28438"/>
                </a:cubicBezTo>
                <a:cubicBezTo>
                  <a:pt x="968683" y="28467"/>
                  <a:pt x="976063" y="26163"/>
                  <a:pt x="983500" y="27085"/>
                </a:cubicBezTo>
                <a:cubicBezTo>
                  <a:pt x="983500" y="27113"/>
                  <a:pt x="983500" y="27113"/>
                  <a:pt x="983500" y="27113"/>
                </a:cubicBezTo>
                <a:cubicBezTo>
                  <a:pt x="981021" y="72855"/>
                  <a:pt x="977504" y="118337"/>
                  <a:pt x="971508" y="163934"/>
                </a:cubicBezTo>
                <a:cubicBezTo>
                  <a:pt x="969779" y="193718"/>
                  <a:pt x="966809" y="224135"/>
                  <a:pt x="962601" y="254091"/>
                </a:cubicBezTo>
                <a:cubicBezTo>
                  <a:pt x="959891" y="277567"/>
                  <a:pt x="958248" y="301186"/>
                  <a:pt x="953895" y="324460"/>
                </a:cubicBezTo>
                <a:cubicBezTo>
                  <a:pt x="949859" y="348800"/>
                  <a:pt x="937319" y="370576"/>
                  <a:pt x="932245" y="394599"/>
                </a:cubicBezTo>
                <a:cubicBezTo>
                  <a:pt x="931265" y="400936"/>
                  <a:pt x="928757" y="407762"/>
                  <a:pt x="930919" y="414099"/>
                </a:cubicBezTo>
                <a:cubicBezTo>
                  <a:pt x="937175" y="429222"/>
                  <a:pt x="983702" y="419976"/>
                  <a:pt x="998375" y="420148"/>
                </a:cubicBezTo>
                <a:cubicBezTo>
                  <a:pt x="1031037" y="420004"/>
                  <a:pt x="1063035" y="412141"/>
                  <a:pt x="1095350" y="408713"/>
                </a:cubicBezTo>
                <a:cubicBezTo>
                  <a:pt x="1136371" y="404911"/>
                  <a:pt x="1176787" y="401166"/>
                  <a:pt x="1217981" y="397537"/>
                </a:cubicBezTo>
                <a:cubicBezTo>
                  <a:pt x="1234673" y="396327"/>
                  <a:pt x="1251248" y="392583"/>
                  <a:pt x="1268026" y="393245"/>
                </a:cubicBezTo>
                <a:cubicBezTo>
                  <a:pt x="1268170" y="405689"/>
                  <a:pt x="1270966" y="417902"/>
                  <a:pt x="1273733" y="43002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3" name="Google Shape;1073;p19"/>
          <p:cNvSpPr/>
          <p:nvPr/>
        </p:nvSpPr>
        <p:spPr>
          <a:xfrm>
            <a:off x="6539521" y="2040599"/>
            <a:ext cx="258983" cy="455476"/>
          </a:xfrm>
          <a:custGeom>
            <a:rect b="b" l="l" r="r" t="t"/>
            <a:pathLst>
              <a:path extrusionOk="0" h="910952" w="517965">
                <a:moveTo>
                  <a:pt x="278046" y="459046"/>
                </a:moveTo>
                <a:cubicBezTo>
                  <a:pt x="278397" y="459046"/>
                  <a:pt x="278656" y="458694"/>
                  <a:pt x="278637" y="458380"/>
                </a:cubicBezTo>
                <a:cubicBezTo>
                  <a:pt x="278619" y="458028"/>
                  <a:pt x="278305" y="457788"/>
                  <a:pt x="277972" y="457788"/>
                </a:cubicBezTo>
                <a:cubicBezTo>
                  <a:pt x="277621" y="457788"/>
                  <a:pt x="277362" y="458139"/>
                  <a:pt x="277381" y="458454"/>
                </a:cubicBezTo>
                <a:cubicBezTo>
                  <a:pt x="277399" y="458805"/>
                  <a:pt x="277695" y="459046"/>
                  <a:pt x="278046" y="459046"/>
                </a:cubicBezTo>
                <a:close/>
                <a:moveTo>
                  <a:pt x="517965" y="490534"/>
                </a:moveTo>
                <a:cubicBezTo>
                  <a:pt x="503922" y="489942"/>
                  <a:pt x="490119" y="486964"/>
                  <a:pt x="476223" y="484818"/>
                </a:cubicBezTo>
                <a:cubicBezTo>
                  <a:pt x="464231" y="483227"/>
                  <a:pt x="452165" y="482265"/>
                  <a:pt x="440136" y="480988"/>
                </a:cubicBezTo>
                <a:cubicBezTo>
                  <a:pt x="418498" y="476918"/>
                  <a:pt x="396417" y="474531"/>
                  <a:pt x="374539" y="471960"/>
                </a:cubicBezTo>
                <a:cubicBezTo>
                  <a:pt x="343828" y="467797"/>
                  <a:pt x="312655" y="462265"/>
                  <a:pt x="281575" y="460341"/>
                </a:cubicBezTo>
                <a:cubicBezTo>
                  <a:pt x="281076" y="460359"/>
                  <a:pt x="280319" y="460267"/>
                  <a:pt x="279413" y="460156"/>
                </a:cubicBezTo>
                <a:cubicBezTo>
                  <a:pt x="278065" y="459083"/>
                  <a:pt x="276050" y="458990"/>
                  <a:pt x="274443" y="458528"/>
                </a:cubicBezTo>
                <a:cubicBezTo>
                  <a:pt x="270470" y="457954"/>
                  <a:pt x="266312" y="457159"/>
                  <a:pt x="262340" y="457381"/>
                </a:cubicBezTo>
                <a:cubicBezTo>
                  <a:pt x="261545" y="457621"/>
                  <a:pt x="260991" y="458287"/>
                  <a:pt x="260769" y="459027"/>
                </a:cubicBezTo>
                <a:cubicBezTo>
                  <a:pt x="259679" y="458657"/>
                  <a:pt x="258663" y="458972"/>
                  <a:pt x="258367" y="460803"/>
                </a:cubicBezTo>
                <a:cubicBezTo>
                  <a:pt x="260233" y="472071"/>
                  <a:pt x="266996" y="482098"/>
                  <a:pt x="271209" y="492681"/>
                </a:cubicBezTo>
                <a:cubicBezTo>
                  <a:pt x="279007" y="509905"/>
                  <a:pt x="289041" y="525890"/>
                  <a:pt x="299296" y="541727"/>
                </a:cubicBezTo>
                <a:cubicBezTo>
                  <a:pt x="301772" y="547240"/>
                  <a:pt x="304266" y="552735"/>
                  <a:pt x="306872" y="557989"/>
                </a:cubicBezTo>
                <a:cubicBezTo>
                  <a:pt x="321525" y="588035"/>
                  <a:pt x="336751" y="617562"/>
                  <a:pt x="350997" y="648015"/>
                </a:cubicBezTo>
                <a:cubicBezTo>
                  <a:pt x="360680" y="673416"/>
                  <a:pt x="372912" y="697745"/>
                  <a:pt x="381930" y="723406"/>
                </a:cubicBezTo>
                <a:cubicBezTo>
                  <a:pt x="392407" y="746921"/>
                  <a:pt x="402514" y="770547"/>
                  <a:pt x="410829" y="794949"/>
                </a:cubicBezTo>
                <a:cubicBezTo>
                  <a:pt x="416835" y="810398"/>
                  <a:pt x="422415" y="825994"/>
                  <a:pt x="427293" y="841812"/>
                </a:cubicBezTo>
                <a:cubicBezTo>
                  <a:pt x="429954" y="850711"/>
                  <a:pt x="433724" y="859592"/>
                  <a:pt x="434315" y="868935"/>
                </a:cubicBezTo>
                <a:cubicBezTo>
                  <a:pt x="417888" y="877353"/>
                  <a:pt x="401332" y="885456"/>
                  <a:pt x="384683" y="893467"/>
                </a:cubicBezTo>
                <a:cubicBezTo>
                  <a:pt x="371120" y="898740"/>
                  <a:pt x="357816" y="911154"/>
                  <a:pt x="342553" y="910950"/>
                </a:cubicBezTo>
                <a:cubicBezTo>
                  <a:pt x="325664" y="865956"/>
                  <a:pt x="309052" y="820777"/>
                  <a:pt x="287082" y="777947"/>
                </a:cubicBezTo>
                <a:cubicBezTo>
                  <a:pt x="272152" y="746218"/>
                  <a:pt x="259938" y="713249"/>
                  <a:pt x="244157" y="681908"/>
                </a:cubicBezTo>
                <a:cubicBezTo>
                  <a:pt x="215498" y="632381"/>
                  <a:pt x="200327" y="574658"/>
                  <a:pt x="163149" y="530423"/>
                </a:cubicBezTo>
                <a:cubicBezTo>
                  <a:pt x="162595" y="527703"/>
                  <a:pt x="159786" y="525483"/>
                  <a:pt x="156830" y="526389"/>
                </a:cubicBezTo>
                <a:cubicBezTo>
                  <a:pt x="155537" y="526741"/>
                  <a:pt x="154502" y="527592"/>
                  <a:pt x="153800" y="528720"/>
                </a:cubicBezTo>
                <a:cubicBezTo>
                  <a:pt x="151287" y="532735"/>
                  <a:pt x="148737" y="536731"/>
                  <a:pt x="146334" y="540802"/>
                </a:cubicBezTo>
                <a:cubicBezTo>
                  <a:pt x="134786" y="560801"/>
                  <a:pt x="124660" y="581541"/>
                  <a:pt x="112150" y="601004"/>
                </a:cubicBezTo>
                <a:cubicBezTo>
                  <a:pt x="100010" y="620023"/>
                  <a:pt x="87722" y="639023"/>
                  <a:pt x="75841" y="658283"/>
                </a:cubicBezTo>
                <a:cubicBezTo>
                  <a:pt x="69207" y="667792"/>
                  <a:pt x="60726" y="677098"/>
                  <a:pt x="53870" y="686608"/>
                </a:cubicBezTo>
                <a:cubicBezTo>
                  <a:pt x="45795" y="697005"/>
                  <a:pt x="39420" y="708587"/>
                  <a:pt x="31844" y="719317"/>
                </a:cubicBezTo>
                <a:cubicBezTo>
                  <a:pt x="25802" y="618376"/>
                  <a:pt x="19944" y="517250"/>
                  <a:pt x="10262" y="416549"/>
                </a:cubicBezTo>
                <a:cubicBezTo>
                  <a:pt x="8266" y="380435"/>
                  <a:pt x="5920" y="343674"/>
                  <a:pt x="2945" y="307523"/>
                </a:cubicBezTo>
                <a:cubicBezTo>
                  <a:pt x="2095" y="289244"/>
                  <a:pt x="1134" y="270947"/>
                  <a:pt x="228" y="252649"/>
                </a:cubicBezTo>
                <a:cubicBezTo>
                  <a:pt x="487" y="245637"/>
                  <a:pt x="801" y="238625"/>
                  <a:pt x="894" y="231614"/>
                </a:cubicBezTo>
                <a:cubicBezTo>
                  <a:pt x="764" y="188691"/>
                  <a:pt x="1466" y="145769"/>
                  <a:pt x="2169" y="102828"/>
                </a:cubicBezTo>
                <a:cubicBezTo>
                  <a:pt x="2113" y="83865"/>
                  <a:pt x="2224" y="64920"/>
                  <a:pt x="3776" y="45993"/>
                </a:cubicBezTo>
                <a:cubicBezTo>
                  <a:pt x="4737" y="36132"/>
                  <a:pt x="4331" y="26142"/>
                  <a:pt x="4663" y="16244"/>
                </a:cubicBezTo>
                <a:cubicBezTo>
                  <a:pt x="4534" y="15929"/>
                  <a:pt x="4404" y="15615"/>
                  <a:pt x="4275" y="15319"/>
                </a:cubicBezTo>
                <a:cubicBezTo>
                  <a:pt x="3481" y="13395"/>
                  <a:pt x="2668" y="11471"/>
                  <a:pt x="1799" y="9565"/>
                </a:cubicBezTo>
                <a:cubicBezTo>
                  <a:pt x="1984" y="9917"/>
                  <a:pt x="2169" y="10250"/>
                  <a:pt x="2353" y="10583"/>
                </a:cubicBezTo>
                <a:cubicBezTo>
                  <a:pt x="1078" y="8196"/>
                  <a:pt x="136" y="5976"/>
                  <a:pt x="7" y="3201"/>
                </a:cubicBezTo>
                <a:cubicBezTo>
                  <a:pt x="-12" y="2479"/>
                  <a:pt x="7" y="1776"/>
                  <a:pt x="81" y="1092"/>
                </a:cubicBezTo>
                <a:cubicBezTo>
                  <a:pt x="99" y="907"/>
                  <a:pt x="136" y="740"/>
                  <a:pt x="154" y="555"/>
                </a:cubicBezTo>
                <a:cubicBezTo>
                  <a:pt x="154" y="518"/>
                  <a:pt x="173" y="500"/>
                  <a:pt x="173" y="481"/>
                </a:cubicBezTo>
                <a:cubicBezTo>
                  <a:pt x="191" y="315"/>
                  <a:pt x="210" y="167"/>
                  <a:pt x="247" y="0"/>
                </a:cubicBezTo>
                <a:cubicBezTo>
                  <a:pt x="561" y="777"/>
                  <a:pt x="1078" y="1665"/>
                  <a:pt x="1818" y="2553"/>
                </a:cubicBezTo>
                <a:cubicBezTo>
                  <a:pt x="14309" y="19371"/>
                  <a:pt x="31253" y="32081"/>
                  <a:pt x="45869" y="46881"/>
                </a:cubicBezTo>
                <a:cubicBezTo>
                  <a:pt x="105646" y="106251"/>
                  <a:pt x="166937" y="164233"/>
                  <a:pt x="230206" y="219865"/>
                </a:cubicBezTo>
                <a:cubicBezTo>
                  <a:pt x="281335" y="264841"/>
                  <a:pt x="331281" y="311112"/>
                  <a:pt x="380747" y="357901"/>
                </a:cubicBezTo>
                <a:cubicBezTo>
                  <a:pt x="426794" y="401804"/>
                  <a:pt x="471530" y="447076"/>
                  <a:pt x="517965" y="49053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4" name="Google Shape;1074;p19"/>
          <p:cNvSpPr/>
          <p:nvPr/>
        </p:nvSpPr>
        <p:spPr>
          <a:xfrm>
            <a:off x="8497002" y="3511118"/>
            <a:ext cx="511576" cy="462785"/>
          </a:xfrm>
          <a:custGeom>
            <a:rect b="b" l="l" r="r" t="t"/>
            <a:pathLst>
              <a:path extrusionOk="0" h="925570" w="1023153">
                <a:moveTo>
                  <a:pt x="1009533" y="452845"/>
                </a:moveTo>
                <a:cubicBezTo>
                  <a:pt x="1031393" y="466836"/>
                  <a:pt x="1025395" y="485483"/>
                  <a:pt x="1002532" y="492458"/>
                </a:cubicBezTo>
                <a:cubicBezTo>
                  <a:pt x="985395" y="497845"/>
                  <a:pt x="968634" y="504611"/>
                  <a:pt x="950974" y="508203"/>
                </a:cubicBezTo>
                <a:cubicBezTo>
                  <a:pt x="933712" y="511460"/>
                  <a:pt x="916053" y="511272"/>
                  <a:pt x="898644" y="513486"/>
                </a:cubicBezTo>
                <a:cubicBezTo>
                  <a:pt x="876909" y="516430"/>
                  <a:pt x="854987" y="515365"/>
                  <a:pt x="833148" y="516117"/>
                </a:cubicBezTo>
                <a:cubicBezTo>
                  <a:pt x="806167" y="517913"/>
                  <a:pt x="779271" y="515512"/>
                  <a:pt x="752353" y="514154"/>
                </a:cubicBezTo>
                <a:cubicBezTo>
                  <a:pt x="739584" y="513966"/>
                  <a:pt x="726690" y="512713"/>
                  <a:pt x="713983" y="513883"/>
                </a:cubicBezTo>
                <a:cubicBezTo>
                  <a:pt x="702343" y="518456"/>
                  <a:pt x="713649" y="529711"/>
                  <a:pt x="719417" y="534305"/>
                </a:cubicBezTo>
                <a:cubicBezTo>
                  <a:pt x="727651" y="541071"/>
                  <a:pt x="736763" y="546667"/>
                  <a:pt x="744788" y="553684"/>
                </a:cubicBezTo>
                <a:cubicBezTo>
                  <a:pt x="755091" y="562955"/>
                  <a:pt x="764495" y="573188"/>
                  <a:pt x="775133" y="582083"/>
                </a:cubicBezTo>
                <a:cubicBezTo>
                  <a:pt x="792312" y="596179"/>
                  <a:pt x="808487" y="612153"/>
                  <a:pt x="823555" y="628650"/>
                </a:cubicBezTo>
                <a:cubicBezTo>
                  <a:pt x="837432" y="644771"/>
                  <a:pt x="849386" y="662437"/>
                  <a:pt x="862051" y="679498"/>
                </a:cubicBezTo>
                <a:cubicBezTo>
                  <a:pt x="872458" y="695326"/>
                  <a:pt x="880671" y="712428"/>
                  <a:pt x="889261" y="729280"/>
                </a:cubicBezTo>
                <a:cubicBezTo>
                  <a:pt x="892500" y="735816"/>
                  <a:pt x="895488" y="742498"/>
                  <a:pt x="896826" y="749724"/>
                </a:cubicBezTo>
                <a:cubicBezTo>
                  <a:pt x="898540" y="754944"/>
                  <a:pt x="895823" y="759747"/>
                  <a:pt x="891580" y="762796"/>
                </a:cubicBezTo>
                <a:cubicBezTo>
                  <a:pt x="870389" y="773738"/>
                  <a:pt x="842050" y="750496"/>
                  <a:pt x="824955" y="738886"/>
                </a:cubicBezTo>
                <a:cubicBezTo>
                  <a:pt x="808404" y="725730"/>
                  <a:pt x="793294" y="710737"/>
                  <a:pt x="778644" y="695514"/>
                </a:cubicBezTo>
                <a:cubicBezTo>
                  <a:pt x="771246" y="687036"/>
                  <a:pt x="764328" y="678098"/>
                  <a:pt x="756449" y="670038"/>
                </a:cubicBezTo>
                <a:cubicBezTo>
                  <a:pt x="744871" y="658511"/>
                  <a:pt x="733231" y="647110"/>
                  <a:pt x="722761" y="634560"/>
                </a:cubicBezTo>
                <a:cubicBezTo>
                  <a:pt x="712855" y="623367"/>
                  <a:pt x="701653" y="613469"/>
                  <a:pt x="691287" y="602715"/>
                </a:cubicBezTo>
                <a:cubicBezTo>
                  <a:pt x="677515" y="587784"/>
                  <a:pt x="662259" y="574440"/>
                  <a:pt x="647379" y="560658"/>
                </a:cubicBezTo>
                <a:cubicBezTo>
                  <a:pt x="641778" y="555480"/>
                  <a:pt x="636554" y="549904"/>
                  <a:pt x="631141" y="544537"/>
                </a:cubicBezTo>
                <a:cubicBezTo>
                  <a:pt x="626627" y="540862"/>
                  <a:pt x="621130" y="544663"/>
                  <a:pt x="620336" y="549758"/>
                </a:cubicBezTo>
                <a:cubicBezTo>
                  <a:pt x="615174" y="591125"/>
                  <a:pt x="614046" y="632889"/>
                  <a:pt x="610493" y="674444"/>
                </a:cubicBezTo>
                <a:cubicBezTo>
                  <a:pt x="605707" y="734584"/>
                  <a:pt x="593607" y="793931"/>
                  <a:pt x="579563" y="852525"/>
                </a:cubicBezTo>
                <a:cubicBezTo>
                  <a:pt x="575613" y="869732"/>
                  <a:pt x="570702" y="886709"/>
                  <a:pt x="564892" y="903394"/>
                </a:cubicBezTo>
                <a:cubicBezTo>
                  <a:pt x="562154" y="911413"/>
                  <a:pt x="558225" y="918930"/>
                  <a:pt x="552938" y="925571"/>
                </a:cubicBezTo>
                <a:cubicBezTo>
                  <a:pt x="542321" y="916633"/>
                  <a:pt x="539458" y="902016"/>
                  <a:pt x="534568" y="889612"/>
                </a:cubicBezTo>
                <a:cubicBezTo>
                  <a:pt x="528549" y="872718"/>
                  <a:pt x="524662" y="855136"/>
                  <a:pt x="520900" y="837616"/>
                </a:cubicBezTo>
                <a:cubicBezTo>
                  <a:pt x="512666" y="800780"/>
                  <a:pt x="509364" y="763234"/>
                  <a:pt x="509155" y="725542"/>
                </a:cubicBezTo>
                <a:cubicBezTo>
                  <a:pt x="507525" y="673316"/>
                  <a:pt x="507609" y="621049"/>
                  <a:pt x="507650" y="568802"/>
                </a:cubicBezTo>
                <a:cubicBezTo>
                  <a:pt x="507379" y="563749"/>
                  <a:pt x="508277" y="558508"/>
                  <a:pt x="507191" y="553558"/>
                </a:cubicBezTo>
                <a:cubicBezTo>
                  <a:pt x="502467" y="543702"/>
                  <a:pt x="493314" y="554227"/>
                  <a:pt x="488570" y="558612"/>
                </a:cubicBezTo>
                <a:cubicBezTo>
                  <a:pt x="478413" y="568155"/>
                  <a:pt x="467232" y="576508"/>
                  <a:pt x="456783" y="585717"/>
                </a:cubicBezTo>
                <a:cubicBezTo>
                  <a:pt x="421004" y="617081"/>
                  <a:pt x="386124" y="649448"/>
                  <a:pt x="353669" y="684259"/>
                </a:cubicBezTo>
                <a:cubicBezTo>
                  <a:pt x="345999" y="692110"/>
                  <a:pt x="337765" y="699356"/>
                  <a:pt x="329677" y="706790"/>
                </a:cubicBezTo>
                <a:cubicBezTo>
                  <a:pt x="317702" y="718254"/>
                  <a:pt x="306333" y="730387"/>
                  <a:pt x="293669" y="741141"/>
                </a:cubicBezTo>
                <a:cubicBezTo>
                  <a:pt x="268778" y="763172"/>
                  <a:pt x="242049" y="782947"/>
                  <a:pt x="214880" y="802054"/>
                </a:cubicBezTo>
                <a:cubicBezTo>
                  <a:pt x="195737" y="815063"/>
                  <a:pt x="176218" y="827613"/>
                  <a:pt x="154713" y="836426"/>
                </a:cubicBezTo>
                <a:cubicBezTo>
                  <a:pt x="145706" y="840247"/>
                  <a:pt x="136657" y="844110"/>
                  <a:pt x="127043" y="846198"/>
                </a:cubicBezTo>
                <a:cubicBezTo>
                  <a:pt x="123428" y="846282"/>
                  <a:pt x="117681" y="849143"/>
                  <a:pt x="115152" y="845718"/>
                </a:cubicBezTo>
                <a:cubicBezTo>
                  <a:pt x="107963" y="824544"/>
                  <a:pt x="120168" y="803662"/>
                  <a:pt x="130847" y="785975"/>
                </a:cubicBezTo>
                <a:cubicBezTo>
                  <a:pt x="137242" y="775617"/>
                  <a:pt x="143888" y="765364"/>
                  <a:pt x="151265" y="755654"/>
                </a:cubicBezTo>
                <a:cubicBezTo>
                  <a:pt x="171996" y="729364"/>
                  <a:pt x="196552" y="706435"/>
                  <a:pt x="222216" y="685052"/>
                </a:cubicBezTo>
                <a:cubicBezTo>
                  <a:pt x="239875" y="669036"/>
                  <a:pt x="257932" y="653500"/>
                  <a:pt x="276364" y="638360"/>
                </a:cubicBezTo>
                <a:cubicBezTo>
                  <a:pt x="302133" y="618376"/>
                  <a:pt x="327504" y="597870"/>
                  <a:pt x="354087" y="579034"/>
                </a:cubicBezTo>
                <a:cubicBezTo>
                  <a:pt x="366292" y="569846"/>
                  <a:pt x="376260" y="558090"/>
                  <a:pt x="388820" y="549340"/>
                </a:cubicBezTo>
                <a:cubicBezTo>
                  <a:pt x="393899" y="545456"/>
                  <a:pt x="399395" y="542115"/>
                  <a:pt x="404348" y="538106"/>
                </a:cubicBezTo>
                <a:cubicBezTo>
                  <a:pt x="405289" y="537166"/>
                  <a:pt x="405999" y="535767"/>
                  <a:pt x="406187" y="534451"/>
                </a:cubicBezTo>
                <a:cubicBezTo>
                  <a:pt x="406145" y="524470"/>
                  <a:pt x="392206" y="526746"/>
                  <a:pt x="385309" y="525848"/>
                </a:cubicBezTo>
                <a:cubicBezTo>
                  <a:pt x="353042" y="524470"/>
                  <a:pt x="320920" y="528103"/>
                  <a:pt x="288799" y="530526"/>
                </a:cubicBezTo>
                <a:cubicBezTo>
                  <a:pt x="244494" y="532990"/>
                  <a:pt x="200168" y="535663"/>
                  <a:pt x="155800" y="536331"/>
                </a:cubicBezTo>
                <a:cubicBezTo>
                  <a:pt x="115110" y="536185"/>
                  <a:pt x="73250" y="537855"/>
                  <a:pt x="33960" y="525702"/>
                </a:cubicBezTo>
                <a:cubicBezTo>
                  <a:pt x="22069" y="521066"/>
                  <a:pt x="669" y="508558"/>
                  <a:pt x="0" y="494546"/>
                </a:cubicBezTo>
                <a:cubicBezTo>
                  <a:pt x="1902" y="487029"/>
                  <a:pt x="10763" y="484815"/>
                  <a:pt x="17116" y="482100"/>
                </a:cubicBezTo>
                <a:cubicBezTo>
                  <a:pt x="44849" y="472056"/>
                  <a:pt x="73354" y="472077"/>
                  <a:pt x="102822" y="471263"/>
                </a:cubicBezTo>
                <a:cubicBezTo>
                  <a:pt x="136009" y="470720"/>
                  <a:pt x="169154" y="468924"/>
                  <a:pt x="202299" y="467253"/>
                </a:cubicBezTo>
                <a:cubicBezTo>
                  <a:pt x="257200" y="466752"/>
                  <a:pt x="312059" y="463682"/>
                  <a:pt x="366960" y="463891"/>
                </a:cubicBezTo>
                <a:cubicBezTo>
                  <a:pt x="377138" y="463369"/>
                  <a:pt x="402195" y="471722"/>
                  <a:pt x="408486" y="464037"/>
                </a:cubicBezTo>
                <a:cubicBezTo>
                  <a:pt x="415174" y="450088"/>
                  <a:pt x="392269" y="427953"/>
                  <a:pt x="383993" y="417575"/>
                </a:cubicBezTo>
                <a:cubicBezTo>
                  <a:pt x="370137" y="400535"/>
                  <a:pt x="356197" y="383558"/>
                  <a:pt x="341109" y="367563"/>
                </a:cubicBezTo>
                <a:cubicBezTo>
                  <a:pt x="332457" y="358062"/>
                  <a:pt x="324891" y="347662"/>
                  <a:pt x="317138" y="337472"/>
                </a:cubicBezTo>
                <a:cubicBezTo>
                  <a:pt x="303073" y="319472"/>
                  <a:pt x="288318" y="302035"/>
                  <a:pt x="275173" y="283325"/>
                </a:cubicBezTo>
                <a:cubicBezTo>
                  <a:pt x="256970" y="260250"/>
                  <a:pt x="242195" y="234962"/>
                  <a:pt x="228130" y="209236"/>
                </a:cubicBezTo>
                <a:cubicBezTo>
                  <a:pt x="218851" y="192927"/>
                  <a:pt x="207963" y="177537"/>
                  <a:pt x="199603" y="160706"/>
                </a:cubicBezTo>
                <a:cubicBezTo>
                  <a:pt x="187879" y="136922"/>
                  <a:pt x="179165" y="111738"/>
                  <a:pt x="173689" y="85782"/>
                </a:cubicBezTo>
                <a:cubicBezTo>
                  <a:pt x="171975" y="75090"/>
                  <a:pt x="168485" y="63104"/>
                  <a:pt x="174065" y="53018"/>
                </a:cubicBezTo>
                <a:cubicBezTo>
                  <a:pt x="194859" y="44707"/>
                  <a:pt x="222968" y="61224"/>
                  <a:pt x="239666" y="73816"/>
                </a:cubicBezTo>
                <a:cubicBezTo>
                  <a:pt x="266270" y="95095"/>
                  <a:pt x="287775" y="122033"/>
                  <a:pt x="308005" y="149242"/>
                </a:cubicBezTo>
                <a:cubicBezTo>
                  <a:pt x="318642" y="167367"/>
                  <a:pt x="330513" y="184637"/>
                  <a:pt x="343052" y="201509"/>
                </a:cubicBezTo>
                <a:cubicBezTo>
                  <a:pt x="364411" y="234983"/>
                  <a:pt x="386271" y="268457"/>
                  <a:pt x="404306" y="303915"/>
                </a:cubicBezTo>
                <a:cubicBezTo>
                  <a:pt x="413920" y="324128"/>
                  <a:pt x="425518" y="343256"/>
                  <a:pt x="437180" y="362321"/>
                </a:cubicBezTo>
                <a:cubicBezTo>
                  <a:pt x="444348" y="372929"/>
                  <a:pt x="449155" y="385521"/>
                  <a:pt x="458434" y="394521"/>
                </a:cubicBezTo>
                <a:cubicBezTo>
                  <a:pt x="461736" y="397069"/>
                  <a:pt x="466856" y="394856"/>
                  <a:pt x="467065" y="390617"/>
                </a:cubicBezTo>
                <a:cubicBezTo>
                  <a:pt x="470095" y="389238"/>
                  <a:pt x="469009" y="385626"/>
                  <a:pt x="469448" y="382953"/>
                </a:cubicBezTo>
                <a:cubicBezTo>
                  <a:pt x="469949" y="376500"/>
                  <a:pt x="470764" y="370069"/>
                  <a:pt x="471579" y="363637"/>
                </a:cubicBezTo>
                <a:cubicBezTo>
                  <a:pt x="474003" y="343298"/>
                  <a:pt x="477682" y="323147"/>
                  <a:pt x="480775" y="302933"/>
                </a:cubicBezTo>
                <a:cubicBezTo>
                  <a:pt x="483721" y="281654"/>
                  <a:pt x="488633" y="260689"/>
                  <a:pt x="491203" y="239368"/>
                </a:cubicBezTo>
                <a:cubicBezTo>
                  <a:pt x="497494" y="199400"/>
                  <a:pt x="506564" y="159871"/>
                  <a:pt x="515132" y="120341"/>
                </a:cubicBezTo>
                <a:cubicBezTo>
                  <a:pt x="523910" y="87724"/>
                  <a:pt x="535028" y="36793"/>
                  <a:pt x="560587" y="14177"/>
                </a:cubicBezTo>
                <a:cubicBezTo>
                  <a:pt x="573607" y="1899"/>
                  <a:pt x="600670" y="-8584"/>
                  <a:pt x="612269" y="10440"/>
                </a:cubicBezTo>
                <a:cubicBezTo>
                  <a:pt x="615801" y="21695"/>
                  <a:pt x="614589" y="34328"/>
                  <a:pt x="615007" y="46064"/>
                </a:cubicBezTo>
                <a:cubicBezTo>
                  <a:pt x="615320" y="72146"/>
                  <a:pt x="611224" y="97977"/>
                  <a:pt x="608716" y="123891"/>
                </a:cubicBezTo>
                <a:cubicBezTo>
                  <a:pt x="606543" y="145462"/>
                  <a:pt x="603784" y="166950"/>
                  <a:pt x="599814" y="188249"/>
                </a:cubicBezTo>
                <a:cubicBezTo>
                  <a:pt x="592395" y="235777"/>
                  <a:pt x="584307" y="283262"/>
                  <a:pt x="578706" y="331040"/>
                </a:cubicBezTo>
                <a:cubicBezTo>
                  <a:pt x="576867" y="345762"/>
                  <a:pt x="575550" y="360526"/>
                  <a:pt x="574735" y="375352"/>
                </a:cubicBezTo>
                <a:cubicBezTo>
                  <a:pt x="574693" y="378150"/>
                  <a:pt x="573878" y="381324"/>
                  <a:pt x="574401" y="384164"/>
                </a:cubicBezTo>
                <a:cubicBezTo>
                  <a:pt x="575341" y="387568"/>
                  <a:pt x="579521" y="389364"/>
                  <a:pt x="582635" y="387589"/>
                </a:cubicBezTo>
                <a:cubicBezTo>
                  <a:pt x="587734" y="384331"/>
                  <a:pt x="591600" y="379361"/>
                  <a:pt x="596324" y="375561"/>
                </a:cubicBezTo>
                <a:cubicBezTo>
                  <a:pt x="610409" y="364451"/>
                  <a:pt x="623199" y="351922"/>
                  <a:pt x="634965" y="338412"/>
                </a:cubicBezTo>
                <a:cubicBezTo>
                  <a:pt x="646355" y="326112"/>
                  <a:pt x="658936" y="315024"/>
                  <a:pt x="669929" y="302369"/>
                </a:cubicBezTo>
                <a:cubicBezTo>
                  <a:pt x="683868" y="285559"/>
                  <a:pt x="700504" y="271506"/>
                  <a:pt x="716240" y="256492"/>
                </a:cubicBezTo>
                <a:cubicBezTo>
                  <a:pt x="724370" y="248452"/>
                  <a:pt x="732708" y="240580"/>
                  <a:pt x="741319" y="233062"/>
                </a:cubicBezTo>
                <a:cubicBezTo>
                  <a:pt x="763095" y="213642"/>
                  <a:pt x="785958" y="194075"/>
                  <a:pt x="808633" y="175511"/>
                </a:cubicBezTo>
                <a:cubicBezTo>
                  <a:pt x="829010" y="159098"/>
                  <a:pt x="849595" y="142330"/>
                  <a:pt x="873670" y="131534"/>
                </a:cubicBezTo>
                <a:cubicBezTo>
                  <a:pt x="893963" y="121866"/>
                  <a:pt x="925374" y="116770"/>
                  <a:pt x="930494" y="145901"/>
                </a:cubicBezTo>
                <a:cubicBezTo>
                  <a:pt x="929721" y="164736"/>
                  <a:pt x="918080" y="180586"/>
                  <a:pt x="907129" y="195391"/>
                </a:cubicBezTo>
                <a:cubicBezTo>
                  <a:pt x="892792" y="214415"/>
                  <a:pt x="874255" y="229136"/>
                  <a:pt x="856032" y="244192"/>
                </a:cubicBezTo>
                <a:cubicBezTo>
                  <a:pt x="841382" y="257870"/>
                  <a:pt x="826335" y="271109"/>
                  <a:pt x="811580" y="284661"/>
                </a:cubicBezTo>
                <a:cubicBezTo>
                  <a:pt x="797265" y="298945"/>
                  <a:pt x="781570" y="311745"/>
                  <a:pt x="766732" y="325465"/>
                </a:cubicBezTo>
                <a:cubicBezTo>
                  <a:pt x="751998" y="340103"/>
                  <a:pt x="736073" y="353071"/>
                  <a:pt x="720901" y="367354"/>
                </a:cubicBezTo>
                <a:cubicBezTo>
                  <a:pt x="713210" y="374913"/>
                  <a:pt x="705394" y="382410"/>
                  <a:pt x="697327" y="389593"/>
                </a:cubicBezTo>
                <a:cubicBezTo>
                  <a:pt x="690012" y="396171"/>
                  <a:pt x="682719" y="402791"/>
                  <a:pt x="675989" y="409995"/>
                </a:cubicBezTo>
                <a:cubicBezTo>
                  <a:pt x="673084" y="413378"/>
                  <a:pt x="668236" y="417157"/>
                  <a:pt x="670409" y="422148"/>
                </a:cubicBezTo>
                <a:cubicBezTo>
                  <a:pt x="674819" y="430585"/>
                  <a:pt x="696282" y="426032"/>
                  <a:pt x="704809" y="426450"/>
                </a:cubicBezTo>
                <a:cubicBezTo>
                  <a:pt x="742280" y="425281"/>
                  <a:pt x="779772" y="426805"/>
                  <a:pt x="817202" y="428684"/>
                </a:cubicBezTo>
                <a:cubicBezTo>
                  <a:pt x="854694" y="431712"/>
                  <a:pt x="892291" y="435596"/>
                  <a:pt x="929783" y="438896"/>
                </a:cubicBezTo>
                <a:cubicBezTo>
                  <a:pt x="940337" y="439919"/>
                  <a:pt x="950870" y="441193"/>
                  <a:pt x="961382" y="442446"/>
                </a:cubicBezTo>
                <a:cubicBezTo>
                  <a:pt x="977599" y="444868"/>
                  <a:pt x="994632" y="445724"/>
                  <a:pt x="1009533" y="45284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lue Red and Yellow Cute Simple Illustrative Doodles Pretty Social Media Creative Presentation template">
  <a:themeElements>
    <a:clrScheme name="Custom 347">
      <a:dk1>
        <a:srgbClr val="000000"/>
      </a:dk1>
      <a:lt1>
        <a:srgbClr val="FFFFFF"/>
      </a:lt1>
      <a:dk2>
        <a:srgbClr val="2843FF"/>
      </a:dk2>
      <a:lt2>
        <a:srgbClr val="F1F1F1"/>
      </a:lt2>
      <a:accent1>
        <a:srgbClr val="E03E26"/>
      </a:accent1>
      <a:accent2>
        <a:srgbClr val="2843FF"/>
      </a:accent2>
      <a:accent3>
        <a:srgbClr val="F2D925"/>
      </a:accent3>
      <a:accent4>
        <a:srgbClr val="F1F1F1"/>
      </a:accent4>
      <a:accent5>
        <a:srgbClr val="8B81D2"/>
      </a:accent5>
      <a:accent6>
        <a:srgbClr val="E03E26"/>
      </a:accent6>
      <a:hlink>
        <a:srgbClr val="2843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